
<file path=[Content_Types].xml><?xml version="1.0" encoding="utf-8"?>
<Types xmlns="http://schemas.openxmlformats.org/package/2006/content-types">
  <Default Extension="png" ContentType="image/png"/>
  <Default Extension="jpeg" ContentType="image/jpeg"/>
  <Default Extension="emf" ContentType="image/x-emf"/>
  <Default Extension="rels" ContentType="application/vnd.openxmlformats-package.relationships+xml"/>
  <Default Extension="xml" ContentType="application/xml"/>
  <Default Extension="gif" ContentType="image/gif"/>
  <Default Extension="jpg" ContentType="image/jpeg"/>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Masters/slideMaster7.xml" ContentType="application/vnd.openxmlformats-officedocument.presentationml.slideMaster+xml"/>
  <Override PartName="/ppt/slideMasters/slideMaster8.xml" ContentType="application/vnd.openxmlformats-officedocument.presentationml.slideMaster+xml"/>
  <Override PartName="/ppt/slideMasters/slideMaster9.xml" ContentType="application/vnd.openxmlformats-officedocument.presentationml.slideMaster+xml"/>
  <Override PartName="/ppt/slideMasters/slideMaster10.xml" ContentType="application/vnd.openxmlformats-officedocument.presentationml.slideMaster+xml"/>
  <Override PartName="/ppt/slideMasters/slideMaster11.xml" ContentType="application/vnd.openxmlformats-officedocument.presentationml.slideMaster+xml"/>
  <Override PartName="/ppt/slideMasters/slideMaster12.xml" ContentType="application/vnd.openxmlformats-officedocument.presentationml.slideMaster+xml"/>
  <Override PartName="/ppt/slideMasters/slideMaster13.xml" ContentType="application/vnd.openxmlformats-officedocument.presentationml.slideMaster+xml"/>
  <Override PartName="/ppt/slideMasters/slideMaster14.xml" ContentType="application/vnd.openxmlformats-officedocument.presentationml.slideMaster+xml"/>
  <Override PartName="/ppt/slideMasters/slideMaster15.xml" ContentType="application/vnd.openxmlformats-officedocument.presentationml.slideMaster+xml"/>
  <Override PartName="/ppt/slideMasters/slideMaster16.xml" ContentType="application/vnd.openxmlformats-officedocument.presentationml.slideMaster+xml"/>
  <Override PartName="/ppt/slideMasters/slideMaster17.xml" ContentType="application/vnd.openxmlformats-officedocument.presentationml.slideMaster+xml"/>
  <Override PartName="/ppt/slideMasters/slideMaster18.xml" ContentType="application/vnd.openxmlformats-officedocument.presentationml.slideMaster+xml"/>
  <Override PartName="/ppt/slideMasters/slideMaster19.xml" ContentType="application/vnd.openxmlformats-officedocument.presentationml.slideMaster+xml"/>
  <Override PartName="/ppt/slideMasters/slideMaster20.xml" ContentType="application/vnd.openxmlformats-officedocument.presentationml.slideMaster+xml"/>
  <Override PartName="/ppt/slideMasters/slideMaster21.xml" ContentType="application/vnd.openxmlformats-officedocument.presentationml.slideMaster+xml"/>
  <Override PartName="/ppt/slideMasters/slideMaster22.xml" ContentType="application/vnd.openxmlformats-officedocument.presentationml.slideMaster+xml"/>
  <Override PartName="/ppt/slideMasters/slideMaster23.xml" ContentType="application/vnd.openxmlformats-officedocument.presentationml.slideMaster+xml"/>
  <Override PartName="/ppt/slideMasters/slideMaster24.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theme/theme2.xml" ContentType="application/vnd.openxmlformats-officedocument.theme+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theme/theme3.xml" ContentType="application/vnd.openxmlformats-officedocument.theme+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theme/theme4.xml" ContentType="application/vnd.openxmlformats-officedocument.theme+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theme/theme5.xml" ContentType="application/vnd.openxmlformats-officedocument.theme+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slideLayouts/slideLayout95.xml" ContentType="application/vnd.openxmlformats-officedocument.presentationml.slideLayout+xml"/>
  <Override PartName="/ppt/slideLayouts/slideLayout96.xml" ContentType="application/vnd.openxmlformats-officedocument.presentationml.slideLayout+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slideLayouts/slideLayout99.xml" ContentType="application/vnd.openxmlformats-officedocument.presentationml.slideLayout+xml"/>
  <Override PartName="/ppt/slideLayouts/slideLayout100.xml" ContentType="application/vnd.openxmlformats-officedocument.presentationml.slideLayout+xml"/>
  <Override PartName="/ppt/slideLayouts/slideLayout101.xml" ContentType="application/vnd.openxmlformats-officedocument.presentationml.slideLayout+xml"/>
  <Override PartName="/ppt/theme/theme6.xml" ContentType="application/vnd.openxmlformats-officedocument.theme+xml"/>
  <Override PartName="/ppt/slideLayouts/slideLayout102.xml" ContentType="application/vnd.openxmlformats-officedocument.presentationml.slideLayout+xml"/>
  <Override PartName="/ppt/slideLayouts/slideLayout103.xml" ContentType="application/vnd.openxmlformats-officedocument.presentationml.slideLayout+xml"/>
  <Override PartName="/ppt/slideLayouts/slideLayout104.xml" ContentType="application/vnd.openxmlformats-officedocument.presentationml.slideLayout+xml"/>
  <Override PartName="/ppt/slideLayouts/slideLayout105.xml" ContentType="application/vnd.openxmlformats-officedocument.presentationml.slideLayout+xml"/>
  <Override PartName="/ppt/slideLayouts/slideLayout106.xml" ContentType="application/vnd.openxmlformats-officedocument.presentationml.slideLayout+xml"/>
  <Override PartName="/ppt/slideLayouts/slideLayout107.xml" ContentType="application/vnd.openxmlformats-officedocument.presentationml.slideLayout+xml"/>
  <Override PartName="/ppt/slideLayouts/slideLayout108.xml" ContentType="application/vnd.openxmlformats-officedocument.presentationml.slideLayout+xml"/>
  <Override PartName="/ppt/slideLayouts/slideLayout109.xml" ContentType="application/vnd.openxmlformats-officedocument.presentationml.slideLayout+xml"/>
  <Override PartName="/ppt/slideLayouts/slideLayout110.xml" ContentType="application/vnd.openxmlformats-officedocument.presentationml.slideLayout+xml"/>
  <Override PartName="/ppt/slideLayouts/slideLayout111.xml" ContentType="application/vnd.openxmlformats-officedocument.presentationml.slideLayout+xml"/>
  <Override PartName="/ppt/slideLayouts/slideLayout112.xml" ContentType="application/vnd.openxmlformats-officedocument.presentationml.slideLayout+xml"/>
  <Override PartName="/ppt/slideLayouts/slideLayout113.xml" ContentType="application/vnd.openxmlformats-officedocument.presentationml.slideLayout+xml"/>
  <Override PartName="/ppt/slideLayouts/slideLayout114.xml" ContentType="application/vnd.openxmlformats-officedocument.presentationml.slideLayout+xml"/>
  <Override PartName="/ppt/slideLayouts/slideLayout115.xml" ContentType="application/vnd.openxmlformats-officedocument.presentationml.slideLayout+xml"/>
  <Override PartName="/ppt/slideLayouts/slideLayout116.xml" ContentType="application/vnd.openxmlformats-officedocument.presentationml.slideLayout+xml"/>
  <Override PartName="/ppt/slideLayouts/slideLayout117.xml" ContentType="application/vnd.openxmlformats-officedocument.presentationml.slideLayout+xml"/>
  <Override PartName="/ppt/slideLayouts/slideLayout118.xml" ContentType="application/vnd.openxmlformats-officedocument.presentationml.slideLayout+xml"/>
  <Override PartName="/ppt/slideLayouts/slideLayout119.xml" ContentType="application/vnd.openxmlformats-officedocument.presentationml.slideLayout+xml"/>
  <Override PartName="/ppt/slideLayouts/slideLayout120.xml" ContentType="application/vnd.openxmlformats-officedocument.presentationml.slideLayout+xml"/>
  <Override PartName="/ppt/slideLayouts/slideLayout121.xml" ContentType="application/vnd.openxmlformats-officedocument.presentationml.slideLayout+xml"/>
  <Override PartName="/ppt/slideLayouts/slideLayout122.xml" ContentType="application/vnd.openxmlformats-officedocument.presentationml.slideLayout+xml"/>
  <Override PartName="/ppt/theme/theme7.xml" ContentType="application/vnd.openxmlformats-officedocument.theme+xml"/>
  <Override PartName="/ppt/slideLayouts/slideLayout123.xml" ContentType="application/vnd.openxmlformats-officedocument.presentationml.slideLayout+xml"/>
  <Override PartName="/ppt/slideLayouts/slideLayout124.xml" ContentType="application/vnd.openxmlformats-officedocument.presentationml.slideLayout+xml"/>
  <Override PartName="/ppt/slideLayouts/slideLayout125.xml" ContentType="application/vnd.openxmlformats-officedocument.presentationml.slideLayout+xml"/>
  <Override PartName="/ppt/slideLayouts/slideLayout126.xml" ContentType="application/vnd.openxmlformats-officedocument.presentationml.slideLayout+xml"/>
  <Override PartName="/ppt/slideLayouts/slideLayout127.xml" ContentType="application/vnd.openxmlformats-officedocument.presentationml.slideLayout+xml"/>
  <Override PartName="/ppt/slideLayouts/slideLayout128.xml" ContentType="application/vnd.openxmlformats-officedocument.presentationml.slideLayout+xml"/>
  <Override PartName="/ppt/slideLayouts/slideLayout129.xml" ContentType="application/vnd.openxmlformats-officedocument.presentationml.slideLayout+xml"/>
  <Override PartName="/ppt/slideLayouts/slideLayout130.xml" ContentType="application/vnd.openxmlformats-officedocument.presentationml.slideLayout+xml"/>
  <Override PartName="/ppt/slideLayouts/slideLayout131.xml" ContentType="application/vnd.openxmlformats-officedocument.presentationml.slideLayout+xml"/>
  <Override PartName="/ppt/slideLayouts/slideLayout132.xml" ContentType="application/vnd.openxmlformats-officedocument.presentationml.slideLayout+xml"/>
  <Override PartName="/ppt/slideLayouts/slideLayout133.xml" ContentType="application/vnd.openxmlformats-officedocument.presentationml.slideLayout+xml"/>
  <Override PartName="/ppt/slideLayouts/slideLayout134.xml" ContentType="application/vnd.openxmlformats-officedocument.presentationml.slideLayout+xml"/>
  <Override PartName="/ppt/slideLayouts/slideLayout135.xml" ContentType="application/vnd.openxmlformats-officedocument.presentationml.slideLayout+xml"/>
  <Override PartName="/ppt/slideLayouts/slideLayout136.xml" ContentType="application/vnd.openxmlformats-officedocument.presentationml.slideLayout+xml"/>
  <Override PartName="/ppt/slideLayouts/slideLayout137.xml" ContentType="application/vnd.openxmlformats-officedocument.presentationml.slideLayout+xml"/>
  <Override PartName="/ppt/slideLayouts/slideLayout138.xml" ContentType="application/vnd.openxmlformats-officedocument.presentationml.slideLayout+xml"/>
  <Override PartName="/ppt/slideLayouts/slideLayout139.xml" ContentType="application/vnd.openxmlformats-officedocument.presentationml.slideLayout+xml"/>
  <Override PartName="/ppt/slideLayouts/slideLayout140.xml" ContentType="application/vnd.openxmlformats-officedocument.presentationml.slideLayout+xml"/>
  <Override PartName="/ppt/slideLayouts/slideLayout141.xml" ContentType="application/vnd.openxmlformats-officedocument.presentationml.slideLayout+xml"/>
  <Override PartName="/ppt/theme/theme8.xml" ContentType="application/vnd.openxmlformats-officedocument.theme+xml"/>
  <Override PartName="/ppt/slideLayouts/slideLayout142.xml" ContentType="application/vnd.openxmlformats-officedocument.presentationml.slideLayout+xml"/>
  <Override PartName="/ppt/slideLayouts/slideLayout143.xml" ContentType="application/vnd.openxmlformats-officedocument.presentationml.slideLayout+xml"/>
  <Override PartName="/ppt/slideLayouts/slideLayout144.xml" ContentType="application/vnd.openxmlformats-officedocument.presentationml.slideLayout+xml"/>
  <Override PartName="/ppt/slideLayouts/slideLayout145.xml" ContentType="application/vnd.openxmlformats-officedocument.presentationml.slideLayout+xml"/>
  <Override PartName="/ppt/slideLayouts/slideLayout146.xml" ContentType="application/vnd.openxmlformats-officedocument.presentationml.slideLayout+xml"/>
  <Override PartName="/ppt/slideLayouts/slideLayout147.xml" ContentType="application/vnd.openxmlformats-officedocument.presentationml.slideLayout+xml"/>
  <Override PartName="/ppt/slideLayouts/slideLayout148.xml" ContentType="application/vnd.openxmlformats-officedocument.presentationml.slideLayout+xml"/>
  <Override PartName="/ppt/slideLayouts/slideLayout149.xml" ContentType="application/vnd.openxmlformats-officedocument.presentationml.slideLayout+xml"/>
  <Override PartName="/ppt/slideLayouts/slideLayout150.xml" ContentType="application/vnd.openxmlformats-officedocument.presentationml.slideLayout+xml"/>
  <Override PartName="/ppt/slideLayouts/slideLayout151.xml" ContentType="application/vnd.openxmlformats-officedocument.presentationml.slideLayout+xml"/>
  <Override PartName="/ppt/slideLayouts/slideLayout152.xml" ContentType="application/vnd.openxmlformats-officedocument.presentationml.slideLayout+xml"/>
  <Override PartName="/ppt/slideLayouts/slideLayout153.xml" ContentType="application/vnd.openxmlformats-officedocument.presentationml.slideLayout+xml"/>
  <Override PartName="/ppt/slideLayouts/slideLayout154.xml" ContentType="application/vnd.openxmlformats-officedocument.presentationml.slideLayout+xml"/>
  <Override PartName="/ppt/slideLayouts/slideLayout155.xml" ContentType="application/vnd.openxmlformats-officedocument.presentationml.slideLayout+xml"/>
  <Override PartName="/ppt/slideLayouts/slideLayout156.xml" ContentType="application/vnd.openxmlformats-officedocument.presentationml.slideLayout+xml"/>
  <Override PartName="/ppt/slideLayouts/slideLayout157.xml" ContentType="application/vnd.openxmlformats-officedocument.presentationml.slideLayout+xml"/>
  <Override PartName="/ppt/theme/theme9.xml" ContentType="application/vnd.openxmlformats-officedocument.theme+xml"/>
  <Override PartName="/ppt/slideLayouts/slideLayout158.xml" ContentType="application/vnd.openxmlformats-officedocument.presentationml.slideLayout+xml"/>
  <Override PartName="/ppt/slideLayouts/slideLayout159.xml" ContentType="application/vnd.openxmlformats-officedocument.presentationml.slideLayout+xml"/>
  <Override PartName="/ppt/slideLayouts/slideLayout160.xml" ContentType="application/vnd.openxmlformats-officedocument.presentationml.slideLayout+xml"/>
  <Override PartName="/ppt/slideLayouts/slideLayout161.xml" ContentType="application/vnd.openxmlformats-officedocument.presentationml.slideLayout+xml"/>
  <Override PartName="/ppt/slideLayouts/slideLayout162.xml" ContentType="application/vnd.openxmlformats-officedocument.presentationml.slideLayout+xml"/>
  <Override PartName="/ppt/slideLayouts/slideLayout163.xml" ContentType="application/vnd.openxmlformats-officedocument.presentationml.slideLayout+xml"/>
  <Override PartName="/ppt/slideLayouts/slideLayout164.xml" ContentType="application/vnd.openxmlformats-officedocument.presentationml.slideLayout+xml"/>
  <Override PartName="/ppt/slideLayouts/slideLayout165.xml" ContentType="application/vnd.openxmlformats-officedocument.presentationml.slideLayout+xml"/>
  <Override PartName="/ppt/slideLayouts/slideLayout166.xml" ContentType="application/vnd.openxmlformats-officedocument.presentationml.slideLayout+xml"/>
  <Override PartName="/ppt/slideLayouts/slideLayout167.xml" ContentType="application/vnd.openxmlformats-officedocument.presentationml.slideLayout+xml"/>
  <Override PartName="/ppt/theme/theme10.xml" ContentType="application/vnd.openxmlformats-officedocument.theme+xml"/>
  <Override PartName="/ppt/slideLayouts/slideLayout168.xml" ContentType="application/vnd.openxmlformats-officedocument.presentationml.slideLayout+xml"/>
  <Override PartName="/ppt/slideLayouts/slideLayout169.xml" ContentType="application/vnd.openxmlformats-officedocument.presentationml.slideLayout+xml"/>
  <Override PartName="/ppt/slideLayouts/slideLayout170.xml" ContentType="application/vnd.openxmlformats-officedocument.presentationml.slideLayout+xml"/>
  <Override PartName="/ppt/slideLayouts/slideLayout171.xml" ContentType="application/vnd.openxmlformats-officedocument.presentationml.slideLayout+xml"/>
  <Override PartName="/ppt/slideLayouts/slideLayout172.xml" ContentType="application/vnd.openxmlformats-officedocument.presentationml.slideLayout+xml"/>
  <Override PartName="/ppt/slideLayouts/slideLayout173.xml" ContentType="application/vnd.openxmlformats-officedocument.presentationml.slideLayout+xml"/>
  <Override PartName="/ppt/theme/theme11.xml" ContentType="application/vnd.openxmlformats-officedocument.theme+xml"/>
  <Override PartName="/ppt/slideLayouts/slideLayout174.xml" ContentType="application/vnd.openxmlformats-officedocument.presentationml.slideLayout+xml"/>
  <Override PartName="/ppt/slideLayouts/slideLayout175.xml" ContentType="application/vnd.openxmlformats-officedocument.presentationml.slideLayout+xml"/>
  <Override PartName="/ppt/slideLayouts/slideLayout176.xml" ContentType="application/vnd.openxmlformats-officedocument.presentationml.slideLayout+xml"/>
  <Override PartName="/ppt/slideLayouts/slideLayout177.xml" ContentType="application/vnd.openxmlformats-officedocument.presentationml.slideLayout+xml"/>
  <Override PartName="/ppt/slideLayouts/slideLayout178.xml" ContentType="application/vnd.openxmlformats-officedocument.presentationml.slideLayout+xml"/>
  <Override PartName="/ppt/slideLayouts/slideLayout179.xml" ContentType="application/vnd.openxmlformats-officedocument.presentationml.slideLayout+xml"/>
  <Override PartName="/ppt/slideLayouts/slideLayout180.xml" ContentType="application/vnd.openxmlformats-officedocument.presentationml.slideLayout+xml"/>
  <Override PartName="/ppt/slideLayouts/slideLayout181.xml" ContentType="application/vnd.openxmlformats-officedocument.presentationml.slideLayout+xml"/>
  <Override PartName="/ppt/slideLayouts/slideLayout182.xml" ContentType="application/vnd.openxmlformats-officedocument.presentationml.slideLayout+xml"/>
  <Override PartName="/ppt/slideLayouts/slideLayout183.xml" ContentType="application/vnd.openxmlformats-officedocument.presentationml.slideLayout+xml"/>
  <Override PartName="/ppt/slideLayouts/slideLayout184.xml" ContentType="application/vnd.openxmlformats-officedocument.presentationml.slideLayout+xml"/>
  <Override PartName="/ppt/theme/theme12.xml" ContentType="application/vnd.openxmlformats-officedocument.theme+xml"/>
  <Override PartName="/ppt/slideLayouts/slideLayout185.xml" ContentType="application/vnd.openxmlformats-officedocument.presentationml.slideLayout+xml"/>
  <Override PartName="/ppt/slideLayouts/slideLayout186.xml" ContentType="application/vnd.openxmlformats-officedocument.presentationml.slideLayout+xml"/>
  <Override PartName="/ppt/slideLayouts/slideLayout187.xml" ContentType="application/vnd.openxmlformats-officedocument.presentationml.slideLayout+xml"/>
  <Override PartName="/ppt/slideLayouts/slideLayout188.xml" ContentType="application/vnd.openxmlformats-officedocument.presentationml.slideLayout+xml"/>
  <Override PartName="/ppt/slideLayouts/slideLayout189.xml" ContentType="application/vnd.openxmlformats-officedocument.presentationml.slideLayout+xml"/>
  <Override PartName="/ppt/slideLayouts/slideLayout190.xml" ContentType="application/vnd.openxmlformats-officedocument.presentationml.slideLayout+xml"/>
  <Override PartName="/ppt/slideLayouts/slideLayout191.xml" ContentType="application/vnd.openxmlformats-officedocument.presentationml.slideLayout+xml"/>
  <Override PartName="/ppt/slideLayouts/slideLayout192.xml" ContentType="application/vnd.openxmlformats-officedocument.presentationml.slideLayout+xml"/>
  <Override PartName="/ppt/slideLayouts/slideLayout193.xml" ContentType="application/vnd.openxmlformats-officedocument.presentationml.slideLayout+xml"/>
  <Override PartName="/ppt/slideLayouts/slideLayout194.xml" ContentType="application/vnd.openxmlformats-officedocument.presentationml.slideLayout+xml"/>
  <Override PartName="/ppt/slideLayouts/slideLayout195.xml" ContentType="application/vnd.openxmlformats-officedocument.presentationml.slideLayout+xml"/>
  <Override PartName="/ppt/theme/theme13.xml" ContentType="application/vnd.openxmlformats-officedocument.theme+xml"/>
  <Override PartName="/ppt/slideLayouts/slideLayout196.xml" ContentType="application/vnd.openxmlformats-officedocument.presentationml.slideLayout+xml"/>
  <Override PartName="/ppt/slideLayouts/slideLayout197.xml" ContentType="application/vnd.openxmlformats-officedocument.presentationml.slideLayout+xml"/>
  <Override PartName="/ppt/slideLayouts/slideLayout198.xml" ContentType="application/vnd.openxmlformats-officedocument.presentationml.slideLayout+xml"/>
  <Override PartName="/ppt/slideLayouts/slideLayout199.xml" ContentType="application/vnd.openxmlformats-officedocument.presentationml.slideLayout+xml"/>
  <Override PartName="/ppt/slideLayouts/slideLayout200.xml" ContentType="application/vnd.openxmlformats-officedocument.presentationml.slideLayout+xml"/>
  <Override PartName="/ppt/slideLayouts/slideLayout201.xml" ContentType="application/vnd.openxmlformats-officedocument.presentationml.slideLayout+xml"/>
  <Override PartName="/ppt/slideLayouts/slideLayout202.xml" ContentType="application/vnd.openxmlformats-officedocument.presentationml.slideLayout+xml"/>
  <Override PartName="/ppt/slideLayouts/slideLayout203.xml" ContentType="application/vnd.openxmlformats-officedocument.presentationml.slideLayout+xml"/>
  <Override PartName="/ppt/slideLayouts/slideLayout204.xml" ContentType="application/vnd.openxmlformats-officedocument.presentationml.slideLayout+xml"/>
  <Override PartName="/ppt/slideLayouts/slideLayout205.xml" ContentType="application/vnd.openxmlformats-officedocument.presentationml.slideLayout+xml"/>
  <Override PartName="/ppt/slideLayouts/slideLayout206.xml" ContentType="application/vnd.openxmlformats-officedocument.presentationml.slideLayout+xml"/>
  <Override PartName="/ppt/slideLayouts/slideLayout207.xml" ContentType="application/vnd.openxmlformats-officedocument.presentationml.slideLayout+xml"/>
  <Override PartName="/ppt/slideLayouts/slideLayout208.xml" ContentType="application/vnd.openxmlformats-officedocument.presentationml.slideLayout+xml"/>
  <Override PartName="/ppt/slideLayouts/slideLayout209.xml" ContentType="application/vnd.openxmlformats-officedocument.presentationml.slideLayout+xml"/>
  <Override PartName="/ppt/slideLayouts/slideLayout210.xml" ContentType="application/vnd.openxmlformats-officedocument.presentationml.slideLayout+xml"/>
  <Override PartName="/ppt/theme/theme14.xml" ContentType="application/vnd.openxmlformats-officedocument.theme+xml"/>
  <Override PartName="/ppt/slideLayouts/slideLayout211.xml" ContentType="application/vnd.openxmlformats-officedocument.presentationml.slideLayout+xml"/>
  <Override PartName="/ppt/slideLayouts/slideLayout212.xml" ContentType="application/vnd.openxmlformats-officedocument.presentationml.slideLayout+xml"/>
  <Override PartName="/ppt/slideLayouts/slideLayout213.xml" ContentType="application/vnd.openxmlformats-officedocument.presentationml.slideLayout+xml"/>
  <Override PartName="/ppt/slideLayouts/slideLayout214.xml" ContentType="application/vnd.openxmlformats-officedocument.presentationml.slideLayout+xml"/>
  <Override PartName="/ppt/slideLayouts/slideLayout215.xml" ContentType="application/vnd.openxmlformats-officedocument.presentationml.slideLayout+xml"/>
  <Override PartName="/ppt/slideLayouts/slideLayout216.xml" ContentType="application/vnd.openxmlformats-officedocument.presentationml.slideLayout+xml"/>
  <Override PartName="/ppt/slideLayouts/slideLayout217.xml" ContentType="application/vnd.openxmlformats-officedocument.presentationml.slideLayout+xml"/>
  <Override PartName="/ppt/slideLayouts/slideLayout218.xml" ContentType="application/vnd.openxmlformats-officedocument.presentationml.slideLayout+xml"/>
  <Override PartName="/ppt/slideLayouts/slideLayout219.xml" ContentType="application/vnd.openxmlformats-officedocument.presentationml.slideLayout+xml"/>
  <Override PartName="/ppt/slideLayouts/slideLayout220.xml" ContentType="application/vnd.openxmlformats-officedocument.presentationml.slideLayout+xml"/>
  <Override PartName="/ppt/slideLayouts/slideLayout221.xml" ContentType="application/vnd.openxmlformats-officedocument.presentationml.slideLayout+xml"/>
  <Override PartName="/ppt/slideLayouts/slideLayout222.xml" ContentType="application/vnd.openxmlformats-officedocument.presentationml.slideLayout+xml"/>
  <Override PartName="/ppt/slideLayouts/slideLayout223.xml" ContentType="application/vnd.openxmlformats-officedocument.presentationml.slideLayout+xml"/>
  <Override PartName="/ppt/slideLayouts/slideLayout224.xml" ContentType="application/vnd.openxmlformats-officedocument.presentationml.slideLayout+xml"/>
  <Override PartName="/ppt/slideLayouts/slideLayout225.xml" ContentType="application/vnd.openxmlformats-officedocument.presentationml.slideLayout+xml"/>
  <Override PartName="/ppt/slideLayouts/slideLayout226.xml" ContentType="application/vnd.openxmlformats-officedocument.presentationml.slideLayout+xml"/>
  <Override PartName="/ppt/theme/theme15.xml" ContentType="application/vnd.openxmlformats-officedocument.theme+xml"/>
  <Override PartName="/ppt/slideLayouts/slideLayout227.xml" ContentType="application/vnd.openxmlformats-officedocument.presentationml.slideLayout+xml"/>
  <Override PartName="/ppt/slideLayouts/slideLayout228.xml" ContentType="application/vnd.openxmlformats-officedocument.presentationml.slideLayout+xml"/>
  <Override PartName="/ppt/slideLayouts/slideLayout229.xml" ContentType="application/vnd.openxmlformats-officedocument.presentationml.slideLayout+xml"/>
  <Override PartName="/ppt/slideLayouts/slideLayout230.xml" ContentType="application/vnd.openxmlformats-officedocument.presentationml.slideLayout+xml"/>
  <Override PartName="/ppt/slideLayouts/slideLayout231.xml" ContentType="application/vnd.openxmlformats-officedocument.presentationml.slideLayout+xml"/>
  <Override PartName="/ppt/slideLayouts/slideLayout232.xml" ContentType="application/vnd.openxmlformats-officedocument.presentationml.slideLayout+xml"/>
  <Override PartName="/ppt/slideLayouts/slideLayout233.xml" ContentType="application/vnd.openxmlformats-officedocument.presentationml.slideLayout+xml"/>
  <Override PartName="/ppt/slideLayouts/slideLayout234.xml" ContentType="application/vnd.openxmlformats-officedocument.presentationml.slideLayout+xml"/>
  <Override PartName="/ppt/slideLayouts/slideLayout235.xml" ContentType="application/vnd.openxmlformats-officedocument.presentationml.slideLayout+xml"/>
  <Override PartName="/ppt/slideLayouts/slideLayout236.xml" ContentType="application/vnd.openxmlformats-officedocument.presentationml.slideLayout+xml"/>
  <Override PartName="/ppt/slideLayouts/slideLayout237.xml" ContentType="application/vnd.openxmlformats-officedocument.presentationml.slideLayout+xml"/>
  <Override PartName="/ppt/slideLayouts/slideLayout238.xml" ContentType="application/vnd.openxmlformats-officedocument.presentationml.slideLayout+xml"/>
  <Override PartName="/ppt/slideLayouts/slideLayout239.xml" ContentType="application/vnd.openxmlformats-officedocument.presentationml.slideLayout+xml"/>
  <Override PartName="/ppt/theme/theme16.xml" ContentType="application/vnd.openxmlformats-officedocument.theme+xml"/>
  <Override PartName="/ppt/slideLayouts/slideLayout240.xml" ContentType="application/vnd.openxmlformats-officedocument.presentationml.slideLayout+xml"/>
  <Override PartName="/ppt/slideLayouts/slideLayout241.xml" ContentType="application/vnd.openxmlformats-officedocument.presentationml.slideLayout+xml"/>
  <Override PartName="/ppt/slideLayouts/slideLayout242.xml" ContentType="application/vnd.openxmlformats-officedocument.presentationml.slideLayout+xml"/>
  <Override PartName="/ppt/slideLayouts/slideLayout243.xml" ContentType="application/vnd.openxmlformats-officedocument.presentationml.slideLayout+xml"/>
  <Override PartName="/ppt/slideLayouts/slideLayout244.xml" ContentType="application/vnd.openxmlformats-officedocument.presentationml.slideLayout+xml"/>
  <Override PartName="/ppt/slideLayouts/slideLayout245.xml" ContentType="application/vnd.openxmlformats-officedocument.presentationml.slideLayout+xml"/>
  <Override PartName="/ppt/slideLayouts/slideLayout246.xml" ContentType="application/vnd.openxmlformats-officedocument.presentationml.slideLayout+xml"/>
  <Override PartName="/ppt/slideLayouts/slideLayout247.xml" ContentType="application/vnd.openxmlformats-officedocument.presentationml.slideLayout+xml"/>
  <Override PartName="/ppt/slideLayouts/slideLayout248.xml" ContentType="application/vnd.openxmlformats-officedocument.presentationml.slideLayout+xml"/>
  <Override PartName="/ppt/theme/theme17.xml" ContentType="application/vnd.openxmlformats-officedocument.theme+xml"/>
  <Override PartName="/ppt/slideLayouts/slideLayout249.xml" ContentType="application/vnd.openxmlformats-officedocument.presentationml.slideLayout+xml"/>
  <Override PartName="/ppt/slideLayouts/slideLayout250.xml" ContentType="application/vnd.openxmlformats-officedocument.presentationml.slideLayout+xml"/>
  <Override PartName="/ppt/slideLayouts/slideLayout251.xml" ContentType="application/vnd.openxmlformats-officedocument.presentationml.slideLayout+xml"/>
  <Override PartName="/ppt/slideLayouts/slideLayout252.xml" ContentType="application/vnd.openxmlformats-officedocument.presentationml.slideLayout+xml"/>
  <Override PartName="/ppt/slideLayouts/slideLayout253.xml" ContentType="application/vnd.openxmlformats-officedocument.presentationml.slideLayout+xml"/>
  <Override PartName="/ppt/slideLayouts/slideLayout254.xml" ContentType="application/vnd.openxmlformats-officedocument.presentationml.slideLayout+xml"/>
  <Override PartName="/ppt/slideLayouts/slideLayout255.xml" ContentType="application/vnd.openxmlformats-officedocument.presentationml.slideLayout+xml"/>
  <Override PartName="/ppt/slideLayouts/slideLayout256.xml" ContentType="application/vnd.openxmlformats-officedocument.presentationml.slideLayout+xml"/>
  <Override PartName="/ppt/slideLayouts/slideLayout257.xml" ContentType="application/vnd.openxmlformats-officedocument.presentationml.slideLayout+xml"/>
  <Override PartName="/ppt/slideLayouts/slideLayout258.xml" ContentType="application/vnd.openxmlformats-officedocument.presentationml.slideLayout+xml"/>
  <Override PartName="/ppt/theme/theme18.xml" ContentType="application/vnd.openxmlformats-officedocument.theme+xml"/>
  <Override PartName="/ppt/slideLayouts/slideLayout259.xml" ContentType="application/vnd.openxmlformats-officedocument.presentationml.slideLayout+xml"/>
  <Override PartName="/ppt/slideLayouts/slideLayout260.xml" ContentType="application/vnd.openxmlformats-officedocument.presentationml.slideLayout+xml"/>
  <Override PartName="/ppt/slideLayouts/slideLayout261.xml" ContentType="application/vnd.openxmlformats-officedocument.presentationml.slideLayout+xml"/>
  <Override PartName="/ppt/slideLayouts/slideLayout262.xml" ContentType="application/vnd.openxmlformats-officedocument.presentationml.slideLayout+xml"/>
  <Override PartName="/ppt/slideLayouts/slideLayout263.xml" ContentType="application/vnd.openxmlformats-officedocument.presentationml.slideLayout+xml"/>
  <Override PartName="/ppt/slideLayouts/slideLayout264.xml" ContentType="application/vnd.openxmlformats-officedocument.presentationml.slideLayout+xml"/>
  <Override PartName="/ppt/slideLayouts/slideLayout265.xml" ContentType="application/vnd.openxmlformats-officedocument.presentationml.slideLayout+xml"/>
  <Override PartName="/ppt/slideLayouts/slideLayout266.xml" ContentType="application/vnd.openxmlformats-officedocument.presentationml.slideLayout+xml"/>
  <Override PartName="/ppt/slideLayouts/slideLayout267.xml" ContentType="application/vnd.openxmlformats-officedocument.presentationml.slideLayout+xml"/>
  <Override PartName="/ppt/slideLayouts/slideLayout268.xml" ContentType="application/vnd.openxmlformats-officedocument.presentationml.slideLayout+xml"/>
  <Override PartName="/ppt/slideLayouts/slideLayout269.xml" ContentType="application/vnd.openxmlformats-officedocument.presentationml.slideLayout+xml"/>
  <Override PartName="/ppt/slideLayouts/slideLayout270.xml" ContentType="application/vnd.openxmlformats-officedocument.presentationml.slideLayout+xml"/>
  <Override PartName="/ppt/slideLayouts/slideLayout271.xml" ContentType="application/vnd.openxmlformats-officedocument.presentationml.slideLayout+xml"/>
  <Override PartName="/ppt/slideLayouts/slideLayout272.xml" ContentType="application/vnd.openxmlformats-officedocument.presentationml.slideLayout+xml"/>
  <Override PartName="/ppt/theme/theme19.xml" ContentType="application/vnd.openxmlformats-officedocument.theme+xml"/>
  <Override PartName="/ppt/slideLayouts/slideLayout273.xml" ContentType="application/vnd.openxmlformats-officedocument.presentationml.slideLayout+xml"/>
  <Override PartName="/ppt/slideLayouts/slideLayout274.xml" ContentType="application/vnd.openxmlformats-officedocument.presentationml.slideLayout+xml"/>
  <Override PartName="/ppt/slideLayouts/slideLayout275.xml" ContentType="application/vnd.openxmlformats-officedocument.presentationml.slideLayout+xml"/>
  <Override PartName="/ppt/slideLayouts/slideLayout276.xml" ContentType="application/vnd.openxmlformats-officedocument.presentationml.slideLayout+xml"/>
  <Override PartName="/ppt/slideLayouts/slideLayout277.xml" ContentType="application/vnd.openxmlformats-officedocument.presentationml.slideLayout+xml"/>
  <Override PartName="/ppt/slideLayouts/slideLayout278.xml" ContentType="application/vnd.openxmlformats-officedocument.presentationml.slideLayout+xml"/>
  <Override PartName="/ppt/slideLayouts/slideLayout279.xml" ContentType="application/vnd.openxmlformats-officedocument.presentationml.slideLayout+xml"/>
  <Override PartName="/ppt/slideLayouts/slideLayout280.xml" ContentType="application/vnd.openxmlformats-officedocument.presentationml.slideLayout+xml"/>
  <Override PartName="/ppt/slideLayouts/slideLayout281.xml" ContentType="application/vnd.openxmlformats-officedocument.presentationml.slideLayout+xml"/>
  <Override PartName="/ppt/slideLayouts/slideLayout282.xml" ContentType="application/vnd.openxmlformats-officedocument.presentationml.slideLayout+xml"/>
  <Override PartName="/ppt/slideLayouts/slideLayout283.xml" ContentType="application/vnd.openxmlformats-officedocument.presentationml.slideLayout+xml"/>
  <Override PartName="/ppt/slideLayouts/slideLayout284.xml" ContentType="application/vnd.openxmlformats-officedocument.presentationml.slideLayout+xml"/>
  <Override PartName="/ppt/slideLayouts/slideLayout285.xml" ContentType="application/vnd.openxmlformats-officedocument.presentationml.slideLayout+xml"/>
  <Override PartName="/ppt/slideLayouts/slideLayout286.xml" ContentType="application/vnd.openxmlformats-officedocument.presentationml.slideLayout+xml"/>
  <Override PartName="/ppt/theme/theme20.xml" ContentType="application/vnd.openxmlformats-officedocument.theme+xml"/>
  <Override PartName="/ppt/slideLayouts/slideLayout287.xml" ContentType="application/vnd.openxmlformats-officedocument.presentationml.slideLayout+xml"/>
  <Override PartName="/ppt/slideLayouts/slideLayout288.xml" ContentType="application/vnd.openxmlformats-officedocument.presentationml.slideLayout+xml"/>
  <Override PartName="/ppt/slideLayouts/slideLayout289.xml" ContentType="application/vnd.openxmlformats-officedocument.presentationml.slideLayout+xml"/>
  <Override PartName="/ppt/slideLayouts/slideLayout290.xml" ContentType="application/vnd.openxmlformats-officedocument.presentationml.slideLayout+xml"/>
  <Override PartName="/ppt/slideLayouts/slideLayout291.xml" ContentType="application/vnd.openxmlformats-officedocument.presentationml.slideLayout+xml"/>
  <Override PartName="/ppt/slideLayouts/slideLayout292.xml" ContentType="application/vnd.openxmlformats-officedocument.presentationml.slideLayout+xml"/>
  <Override PartName="/ppt/slideLayouts/slideLayout293.xml" ContentType="application/vnd.openxmlformats-officedocument.presentationml.slideLayout+xml"/>
  <Override PartName="/ppt/slideLayouts/slideLayout294.xml" ContentType="application/vnd.openxmlformats-officedocument.presentationml.slideLayout+xml"/>
  <Override PartName="/ppt/slideLayouts/slideLayout295.xml" ContentType="application/vnd.openxmlformats-officedocument.presentationml.slideLayout+xml"/>
  <Override PartName="/ppt/slideLayouts/slideLayout296.xml" ContentType="application/vnd.openxmlformats-officedocument.presentationml.slideLayout+xml"/>
  <Override PartName="/ppt/slideLayouts/slideLayout297.xml" ContentType="application/vnd.openxmlformats-officedocument.presentationml.slideLayout+xml"/>
  <Override PartName="/ppt/slideLayouts/slideLayout298.xml" ContentType="application/vnd.openxmlformats-officedocument.presentationml.slideLayout+xml"/>
  <Override PartName="/ppt/theme/theme21.xml" ContentType="application/vnd.openxmlformats-officedocument.theme+xml"/>
  <Override PartName="/ppt/slideLayouts/slideLayout299.xml" ContentType="application/vnd.openxmlformats-officedocument.presentationml.slideLayout+xml"/>
  <Override PartName="/ppt/slideLayouts/slideLayout300.xml" ContentType="application/vnd.openxmlformats-officedocument.presentationml.slideLayout+xml"/>
  <Override PartName="/ppt/slideLayouts/slideLayout301.xml" ContentType="application/vnd.openxmlformats-officedocument.presentationml.slideLayout+xml"/>
  <Override PartName="/ppt/slideLayouts/slideLayout302.xml" ContentType="application/vnd.openxmlformats-officedocument.presentationml.slideLayout+xml"/>
  <Override PartName="/ppt/slideLayouts/slideLayout303.xml" ContentType="application/vnd.openxmlformats-officedocument.presentationml.slideLayout+xml"/>
  <Override PartName="/ppt/slideLayouts/slideLayout304.xml" ContentType="application/vnd.openxmlformats-officedocument.presentationml.slideLayout+xml"/>
  <Override PartName="/ppt/slideLayouts/slideLayout305.xml" ContentType="application/vnd.openxmlformats-officedocument.presentationml.slideLayout+xml"/>
  <Override PartName="/ppt/slideLayouts/slideLayout306.xml" ContentType="application/vnd.openxmlformats-officedocument.presentationml.slideLayout+xml"/>
  <Override PartName="/ppt/slideLayouts/slideLayout307.xml" ContentType="application/vnd.openxmlformats-officedocument.presentationml.slideLayout+xml"/>
  <Override PartName="/ppt/slideLayouts/slideLayout308.xml" ContentType="application/vnd.openxmlformats-officedocument.presentationml.slideLayout+xml"/>
  <Override PartName="/ppt/slideLayouts/slideLayout309.xml" ContentType="application/vnd.openxmlformats-officedocument.presentationml.slideLayout+xml"/>
  <Override PartName="/ppt/slideLayouts/slideLayout310.xml" ContentType="application/vnd.openxmlformats-officedocument.presentationml.slideLayout+xml"/>
  <Override PartName="/ppt/slideLayouts/slideLayout311.xml" ContentType="application/vnd.openxmlformats-officedocument.presentationml.slideLayout+xml"/>
  <Override PartName="/ppt/theme/theme22.xml" ContentType="application/vnd.openxmlformats-officedocument.theme+xml"/>
  <Override PartName="/ppt/slideLayouts/slideLayout312.xml" ContentType="application/vnd.openxmlformats-officedocument.presentationml.slideLayout+xml"/>
  <Override PartName="/ppt/slideLayouts/slideLayout313.xml" ContentType="application/vnd.openxmlformats-officedocument.presentationml.slideLayout+xml"/>
  <Override PartName="/ppt/slideLayouts/slideLayout314.xml" ContentType="application/vnd.openxmlformats-officedocument.presentationml.slideLayout+xml"/>
  <Override PartName="/ppt/slideLayouts/slideLayout315.xml" ContentType="application/vnd.openxmlformats-officedocument.presentationml.slideLayout+xml"/>
  <Override PartName="/ppt/slideLayouts/slideLayout316.xml" ContentType="application/vnd.openxmlformats-officedocument.presentationml.slideLayout+xml"/>
  <Override PartName="/ppt/slideLayouts/slideLayout317.xml" ContentType="application/vnd.openxmlformats-officedocument.presentationml.slideLayout+xml"/>
  <Override PartName="/ppt/slideLayouts/slideLayout318.xml" ContentType="application/vnd.openxmlformats-officedocument.presentationml.slideLayout+xml"/>
  <Override PartName="/ppt/slideLayouts/slideLayout319.xml" ContentType="application/vnd.openxmlformats-officedocument.presentationml.slideLayout+xml"/>
  <Override PartName="/ppt/slideLayouts/slideLayout320.xml" ContentType="application/vnd.openxmlformats-officedocument.presentationml.slideLayout+xml"/>
  <Override PartName="/ppt/slideLayouts/slideLayout321.xml" ContentType="application/vnd.openxmlformats-officedocument.presentationml.slideLayout+xml"/>
  <Override PartName="/ppt/slideLayouts/slideLayout322.xml" ContentType="application/vnd.openxmlformats-officedocument.presentationml.slideLayout+xml"/>
  <Override PartName="/ppt/slideLayouts/slideLayout323.xml" ContentType="application/vnd.openxmlformats-officedocument.presentationml.slideLayout+xml"/>
  <Override PartName="/ppt/theme/theme23.xml" ContentType="application/vnd.openxmlformats-officedocument.theme+xml"/>
  <Override PartName="/ppt/slideLayouts/slideLayout324.xml" ContentType="application/vnd.openxmlformats-officedocument.presentationml.slideLayout+xml"/>
  <Override PartName="/ppt/slideLayouts/slideLayout325.xml" ContentType="application/vnd.openxmlformats-officedocument.presentationml.slideLayout+xml"/>
  <Override PartName="/ppt/slideLayouts/slideLayout326.xml" ContentType="application/vnd.openxmlformats-officedocument.presentationml.slideLayout+xml"/>
  <Override PartName="/ppt/slideLayouts/slideLayout327.xml" ContentType="application/vnd.openxmlformats-officedocument.presentationml.slideLayout+xml"/>
  <Override PartName="/ppt/slideLayouts/slideLayout328.xml" ContentType="application/vnd.openxmlformats-officedocument.presentationml.slideLayout+xml"/>
  <Override PartName="/ppt/slideLayouts/slideLayout329.xml" ContentType="application/vnd.openxmlformats-officedocument.presentationml.slideLayout+xml"/>
  <Override PartName="/ppt/slideLayouts/slideLayout330.xml" ContentType="application/vnd.openxmlformats-officedocument.presentationml.slideLayout+xml"/>
  <Override PartName="/ppt/slideLayouts/slideLayout331.xml" ContentType="application/vnd.openxmlformats-officedocument.presentationml.slideLayout+xml"/>
  <Override PartName="/ppt/slideLayouts/slideLayout332.xml" ContentType="application/vnd.openxmlformats-officedocument.presentationml.slideLayout+xml"/>
  <Override PartName="/ppt/slideLayouts/slideLayout333.xml" ContentType="application/vnd.openxmlformats-officedocument.presentationml.slideLayout+xml"/>
  <Override PartName="/ppt/slideLayouts/slideLayout334.xml" ContentType="application/vnd.openxmlformats-officedocument.presentationml.slideLayout+xml"/>
  <Override PartName="/ppt/slideLayouts/slideLayout335.xml" ContentType="application/vnd.openxmlformats-officedocument.presentationml.slideLayout+xml"/>
  <Override PartName="/ppt/slideLayouts/slideLayout336.xml" ContentType="application/vnd.openxmlformats-officedocument.presentationml.slideLayout+xml"/>
  <Override PartName="/ppt/slideLayouts/slideLayout337.xml" ContentType="application/vnd.openxmlformats-officedocument.presentationml.slideLayout+xml"/>
  <Override PartName="/ppt/theme/theme24.xml" ContentType="application/vnd.openxmlformats-officedocument.theme+xml"/>
  <Override PartName="/ppt/theme/theme25.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diagrams/data1.xml" ContentType="application/vnd.openxmlformats-officedocument.drawingml.diagramData+xml"/>
  <Override PartName="/ppt/diagrams/layout1.xml" ContentType="application/vnd.openxmlformats-officedocument.drawingml.diagramLayout+xml"/>
  <Override PartName="/ppt/diagrams/quickStyle1.xml" ContentType="application/vnd.openxmlformats-officedocument.drawingml.diagramStyle+xml"/>
  <Override PartName="/ppt/diagrams/colors1.xml" ContentType="application/vnd.openxmlformats-officedocument.drawingml.diagramColors+xml"/>
  <Override PartName="/ppt/diagrams/drawing1.xml" ContentType="application/vnd.ms-office.drawingml.diagramDrawing+xml"/>
  <Override PartName="/ppt/notesSlides/notesSlide12.xml" ContentType="application/vnd.openxmlformats-officedocument.presentationml.notesSlide+xml"/>
  <Override PartName="/ppt/notesSlides/notesSlide13.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52" r:id="rId1"/>
    <p:sldMasterId id="2147483883" r:id="rId2"/>
    <p:sldMasterId id="2147484106" r:id="rId3"/>
    <p:sldMasterId id="2147484159" r:id="rId4"/>
    <p:sldMasterId id="2147484264" r:id="rId5"/>
    <p:sldMasterId id="2147484373" r:id="rId6"/>
    <p:sldMasterId id="2147484636" r:id="rId7"/>
    <p:sldMasterId id="2147484670" r:id="rId8"/>
    <p:sldMasterId id="2147484690" r:id="rId9"/>
    <p:sldMasterId id="2147484707" r:id="rId10"/>
    <p:sldMasterId id="2147484881" r:id="rId11"/>
    <p:sldMasterId id="2147484889" r:id="rId12"/>
    <p:sldMasterId id="2147484916" r:id="rId13"/>
    <p:sldMasterId id="2147484930" r:id="rId14"/>
    <p:sldMasterId id="2147485060" r:id="rId15"/>
    <p:sldMasterId id="2147485157" r:id="rId16"/>
    <p:sldMasterId id="2147485171" r:id="rId17"/>
    <p:sldMasterId id="2147485181" r:id="rId18"/>
    <p:sldMasterId id="2147485192" r:id="rId19"/>
    <p:sldMasterId id="2147485207" r:id="rId20"/>
    <p:sldMasterId id="2147485222" r:id="rId21"/>
    <p:sldMasterId id="2147485236" r:id="rId22"/>
    <p:sldMasterId id="2147485265" r:id="rId23"/>
    <p:sldMasterId id="2147485278" r:id="rId24"/>
  </p:sldMasterIdLst>
  <p:notesMasterIdLst>
    <p:notesMasterId r:id="rId84"/>
  </p:notesMasterIdLst>
  <p:sldIdLst>
    <p:sldId id="1347" r:id="rId25"/>
    <p:sldId id="1354" r:id="rId26"/>
    <p:sldId id="1452" r:id="rId27"/>
    <p:sldId id="1355" r:id="rId28"/>
    <p:sldId id="1481" r:id="rId29"/>
    <p:sldId id="1487" r:id="rId30"/>
    <p:sldId id="1482" r:id="rId31"/>
    <p:sldId id="1483" r:id="rId32"/>
    <p:sldId id="481" r:id="rId33"/>
    <p:sldId id="1488" r:id="rId34"/>
    <p:sldId id="1489" r:id="rId35"/>
    <p:sldId id="1490" r:id="rId36"/>
    <p:sldId id="1435" r:id="rId37"/>
    <p:sldId id="1438" r:id="rId38"/>
    <p:sldId id="1491" r:id="rId39"/>
    <p:sldId id="1432" r:id="rId40"/>
    <p:sldId id="1493" r:id="rId41"/>
    <p:sldId id="1494" r:id="rId42"/>
    <p:sldId id="1495" r:id="rId43"/>
    <p:sldId id="1450" r:id="rId44"/>
    <p:sldId id="846" r:id="rId45"/>
    <p:sldId id="1274" r:id="rId46"/>
    <p:sldId id="682" r:id="rId47"/>
    <p:sldId id="746" r:id="rId48"/>
    <p:sldId id="693" r:id="rId49"/>
    <p:sldId id="1397" r:id="rId50"/>
    <p:sldId id="716" r:id="rId51"/>
    <p:sldId id="1339" r:id="rId52"/>
    <p:sldId id="1497" r:id="rId53"/>
    <p:sldId id="482" r:id="rId54"/>
    <p:sldId id="1389" r:id="rId55"/>
    <p:sldId id="459" r:id="rId56"/>
    <p:sldId id="341" r:id="rId57"/>
    <p:sldId id="334" r:id="rId58"/>
    <p:sldId id="1498" r:id="rId59"/>
    <p:sldId id="1136" r:id="rId60"/>
    <p:sldId id="1275" r:id="rId61"/>
    <p:sldId id="1499" r:id="rId62"/>
    <p:sldId id="1013" r:id="rId63"/>
    <p:sldId id="1114" r:id="rId64"/>
    <p:sldId id="1501" r:id="rId65"/>
    <p:sldId id="1502" r:id="rId66"/>
    <p:sldId id="1504" r:id="rId67"/>
    <p:sldId id="883" r:id="rId68"/>
    <p:sldId id="1505" r:id="rId69"/>
    <p:sldId id="1506" r:id="rId70"/>
    <p:sldId id="1105" r:id="rId71"/>
    <p:sldId id="1424" r:id="rId72"/>
    <p:sldId id="1467" r:id="rId73"/>
    <p:sldId id="1394" r:id="rId74"/>
    <p:sldId id="1403" r:id="rId75"/>
    <p:sldId id="547" r:id="rId76"/>
    <p:sldId id="1469" r:id="rId77"/>
    <p:sldId id="1442" r:id="rId78"/>
    <p:sldId id="1266" r:id="rId79"/>
    <p:sldId id="1318" r:id="rId80"/>
    <p:sldId id="1396" r:id="rId81"/>
    <p:sldId id="598" r:id="rId82"/>
    <p:sldId id="491" r:id="rId83"/>
  </p:sldIdLst>
  <p:sldSz cx="12192000" cy="6858000"/>
  <p:notesSz cx="6858000" cy="9144000"/>
  <p:defaultTextStyle>
    <a:defPPr>
      <a:defRPr lang="en-US"/>
    </a:defPPr>
    <a:lvl1pPr marL="0" algn="l" defTabSz="914286" rtl="0" eaLnBrk="1" latinLnBrk="0" hangingPunct="1">
      <a:defRPr sz="1800" kern="1200">
        <a:solidFill>
          <a:schemeClr val="tx1"/>
        </a:solidFill>
        <a:latin typeface="+mn-lt"/>
        <a:ea typeface="+mn-ea"/>
        <a:cs typeface="+mn-cs"/>
      </a:defRPr>
    </a:lvl1pPr>
    <a:lvl2pPr marL="457144" algn="l" defTabSz="914286" rtl="0" eaLnBrk="1" latinLnBrk="0" hangingPunct="1">
      <a:defRPr sz="1800" kern="1200">
        <a:solidFill>
          <a:schemeClr val="tx1"/>
        </a:solidFill>
        <a:latin typeface="+mn-lt"/>
        <a:ea typeface="+mn-ea"/>
        <a:cs typeface="+mn-cs"/>
      </a:defRPr>
    </a:lvl2pPr>
    <a:lvl3pPr marL="914286" algn="l" defTabSz="914286" rtl="0" eaLnBrk="1" latinLnBrk="0" hangingPunct="1">
      <a:defRPr sz="1800" kern="1200">
        <a:solidFill>
          <a:schemeClr val="tx1"/>
        </a:solidFill>
        <a:latin typeface="+mn-lt"/>
        <a:ea typeface="+mn-ea"/>
        <a:cs typeface="+mn-cs"/>
      </a:defRPr>
    </a:lvl3pPr>
    <a:lvl4pPr marL="1371429" algn="l" defTabSz="914286" rtl="0" eaLnBrk="1" latinLnBrk="0" hangingPunct="1">
      <a:defRPr sz="1800" kern="1200">
        <a:solidFill>
          <a:schemeClr val="tx1"/>
        </a:solidFill>
        <a:latin typeface="+mn-lt"/>
        <a:ea typeface="+mn-ea"/>
        <a:cs typeface="+mn-cs"/>
      </a:defRPr>
    </a:lvl4pPr>
    <a:lvl5pPr marL="1828571" algn="l" defTabSz="914286" rtl="0" eaLnBrk="1" latinLnBrk="0" hangingPunct="1">
      <a:defRPr sz="1800" kern="1200">
        <a:solidFill>
          <a:schemeClr val="tx1"/>
        </a:solidFill>
        <a:latin typeface="+mn-lt"/>
        <a:ea typeface="+mn-ea"/>
        <a:cs typeface="+mn-cs"/>
      </a:defRPr>
    </a:lvl5pPr>
    <a:lvl6pPr marL="2285715" algn="l" defTabSz="914286" rtl="0" eaLnBrk="1" latinLnBrk="0" hangingPunct="1">
      <a:defRPr sz="1800" kern="1200">
        <a:solidFill>
          <a:schemeClr val="tx1"/>
        </a:solidFill>
        <a:latin typeface="+mn-lt"/>
        <a:ea typeface="+mn-ea"/>
        <a:cs typeface="+mn-cs"/>
      </a:defRPr>
    </a:lvl6pPr>
    <a:lvl7pPr marL="2742857" algn="l" defTabSz="914286" rtl="0" eaLnBrk="1" latinLnBrk="0" hangingPunct="1">
      <a:defRPr sz="1800" kern="1200">
        <a:solidFill>
          <a:schemeClr val="tx1"/>
        </a:solidFill>
        <a:latin typeface="+mn-lt"/>
        <a:ea typeface="+mn-ea"/>
        <a:cs typeface="+mn-cs"/>
      </a:defRPr>
    </a:lvl7pPr>
    <a:lvl8pPr marL="3200000" algn="l" defTabSz="914286" rtl="0" eaLnBrk="1" latinLnBrk="0" hangingPunct="1">
      <a:defRPr sz="1800" kern="1200">
        <a:solidFill>
          <a:schemeClr val="tx1"/>
        </a:solidFill>
        <a:latin typeface="+mn-lt"/>
        <a:ea typeface="+mn-ea"/>
        <a:cs typeface="+mn-cs"/>
      </a:defRPr>
    </a:lvl8pPr>
    <a:lvl9pPr marL="3657144" algn="l" defTabSz="914286"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2352" userDrawn="1">
          <p15:clr>
            <a:srgbClr val="A4A3A4"/>
          </p15:clr>
        </p15:guide>
        <p15:guide id="2" pos="3840" userDrawn="1">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660066"/>
    <a:srgbClr val="FF3399"/>
    <a:srgbClr val="0033CC"/>
    <a:srgbClr val="CC6600"/>
    <a:srgbClr val="006600"/>
    <a:srgbClr val="CC3300"/>
    <a:srgbClr val="33CC33"/>
    <a:srgbClr val="663300"/>
    <a:srgbClr val="FFCC00"/>
    <a:srgbClr val="000000"/>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2941" autoAdjust="0"/>
    <p:restoredTop sz="87559" autoAdjust="0"/>
  </p:normalViewPr>
  <p:slideViewPr>
    <p:cSldViewPr snapToGrid="0">
      <p:cViewPr varScale="1">
        <p:scale>
          <a:sx n="65" d="100"/>
          <a:sy n="65" d="100"/>
        </p:scale>
        <p:origin x="1020" y="72"/>
      </p:cViewPr>
      <p:guideLst>
        <p:guide orient="horz" pos="2352"/>
        <p:guide pos="3840"/>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xml"/><Relationship Id="rId21" Type="http://schemas.openxmlformats.org/officeDocument/2006/relationships/slideMaster" Target="slideMasters/slideMaster21.xml"/><Relationship Id="rId42" Type="http://schemas.openxmlformats.org/officeDocument/2006/relationships/slide" Target="slides/slide18.xml"/><Relationship Id="rId47" Type="http://schemas.openxmlformats.org/officeDocument/2006/relationships/slide" Target="slides/slide23.xml"/><Relationship Id="rId63" Type="http://schemas.openxmlformats.org/officeDocument/2006/relationships/slide" Target="slides/slide39.xml"/><Relationship Id="rId68" Type="http://schemas.openxmlformats.org/officeDocument/2006/relationships/slide" Target="slides/slide44.xml"/><Relationship Id="rId84" Type="http://schemas.openxmlformats.org/officeDocument/2006/relationships/notesMaster" Target="notesMasters/notesMaster1.xml"/><Relationship Id="rId16" Type="http://schemas.openxmlformats.org/officeDocument/2006/relationships/slideMaster" Target="slideMasters/slideMaster16.xml"/><Relationship Id="rId11" Type="http://schemas.openxmlformats.org/officeDocument/2006/relationships/slideMaster" Target="slideMasters/slideMaster11.xml"/><Relationship Id="rId32" Type="http://schemas.openxmlformats.org/officeDocument/2006/relationships/slide" Target="slides/slide8.xml"/><Relationship Id="rId37" Type="http://schemas.openxmlformats.org/officeDocument/2006/relationships/slide" Target="slides/slide13.xml"/><Relationship Id="rId53" Type="http://schemas.openxmlformats.org/officeDocument/2006/relationships/slide" Target="slides/slide29.xml"/><Relationship Id="rId58" Type="http://schemas.openxmlformats.org/officeDocument/2006/relationships/slide" Target="slides/slide34.xml"/><Relationship Id="rId74" Type="http://schemas.openxmlformats.org/officeDocument/2006/relationships/slide" Target="slides/slide50.xml"/><Relationship Id="rId79" Type="http://schemas.openxmlformats.org/officeDocument/2006/relationships/slide" Target="slides/slide55.xml"/><Relationship Id="rId5" Type="http://schemas.openxmlformats.org/officeDocument/2006/relationships/slideMaster" Target="slideMasters/slideMaster5.xml"/><Relationship Id="rId19" Type="http://schemas.openxmlformats.org/officeDocument/2006/relationships/slideMaster" Target="slideMasters/slideMaster19.xml"/><Relationship Id="rId14" Type="http://schemas.openxmlformats.org/officeDocument/2006/relationships/slideMaster" Target="slideMasters/slideMaster14.xml"/><Relationship Id="rId22" Type="http://schemas.openxmlformats.org/officeDocument/2006/relationships/slideMaster" Target="slideMasters/slideMaster22.xml"/><Relationship Id="rId27" Type="http://schemas.openxmlformats.org/officeDocument/2006/relationships/slide" Target="slides/slide3.xml"/><Relationship Id="rId30" Type="http://schemas.openxmlformats.org/officeDocument/2006/relationships/slide" Target="slides/slide6.xml"/><Relationship Id="rId35" Type="http://schemas.openxmlformats.org/officeDocument/2006/relationships/slide" Target="slides/slide11.xml"/><Relationship Id="rId43" Type="http://schemas.openxmlformats.org/officeDocument/2006/relationships/slide" Target="slides/slide19.xml"/><Relationship Id="rId48" Type="http://schemas.openxmlformats.org/officeDocument/2006/relationships/slide" Target="slides/slide24.xml"/><Relationship Id="rId56" Type="http://schemas.openxmlformats.org/officeDocument/2006/relationships/slide" Target="slides/slide32.xml"/><Relationship Id="rId64" Type="http://schemas.openxmlformats.org/officeDocument/2006/relationships/slide" Target="slides/slide40.xml"/><Relationship Id="rId69" Type="http://schemas.openxmlformats.org/officeDocument/2006/relationships/slide" Target="slides/slide45.xml"/><Relationship Id="rId77" Type="http://schemas.openxmlformats.org/officeDocument/2006/relationships/slide" Target="slides/slide53.xml"/><Relationship Id="rId8" Type="http://schemas.openxmlformats.org/officeDocument/2006/relationships/slideMaster" Target="slideMasters/slideMaster8.xml"/><Relationship Id="rId51" Type="http://schemas.openxmlformats.org/officeDocument/2006/relationships/slide" Target="slides/slide27.xml"/><Relationship Id="rId72" Type="http://schemas.openxmlformats.org/officeDocument/2006/relationships/slide" Target="slides/slide48.xml"/><Relationship Id="rId80" Type="http://schemas.openxmlformats.org/officeDocument/2006/relationships/slide" Target="slides/slide56.xml"/><Relationship Id="rId85" Type="http://schemas.openxmlformats.org/officeDocument/2006/relationships/presProps" Target="presProps.xml"/><Relationship Id="rId3" Type="http://schemas.openxmlformats.org/officeDocument/2006/relationships/slideMaster" Target="slideMasters/slideMaster3.xml"/><Relationship Id="rId12" Type="http://schemas.openxmlformats.org/officeDocument/2006/relationships/slideMaster" Target="slideMasters/slideMaster12.xml"/><Relationship Id="rId17" Type="http://schemas.openxmlformats.org/officeDocument/2006/relationships/slideMaster" Target="slideMasters/slideMaster17.xml"/><Relationship Id="rId25" Type="http://schemas.openxmlformats.org/officeDocument/2006/relationships/slide" Target="slides/slide1.xml"/><Relationship Id="rId33" Type="http://schemas.openxmlformats.org/officeDocument/2006/relationships/slide" Target="slides/slide9.xml"/><Relationship Id="rId38" Type="http://schemas.openxmlformats.org/officeDocument/2006/relationships/slide" Target="slides/slide14.xml"/><Relationship Id="rId46" Type="http://schemas.openxmlformats.org/officeDocument/2006/relationships/slide" Target="slides/slide22.xml"/><Relationship Id="rId59" Type="http://schemas.openxmlformats.org/officeDocument/2006/relationships/slide" Target="slides/slide35.xml"/><Relationship Id="rId67" Type="http://schemas.openxmlformats.org/officeDocument/2006/relationships/slide" Target="slides/slide43.xml"/><Relationship Id="rId20" Type="http://schemas.openxmlformats.org/officeDocument/2006/relationships/slideMaster" Target="slideMasters/slideMaster20.xml"/><Relationship Id="rId41" Type="http://schemas.openxmlformats.org/officeDocument/2006/relationships/slide" Target="slides/slide17.xml"/><Relationship Id="rId54" Type="http://schemas.openxmlformats.org/officeDocument/2006/relationships/slide" Target="slides/slide30.xml"/><Relationship Id="rId62" Type="http://schemas.openxmlformats.org/officeDocument/2006/relationships/slide" Target="slides/slide38.xml"/><Relationship Id="rId70" Type="http://schemas.openxmlformats.org/officeDocument/2006/relationships/slide" Target="slides/slide46.xml"/><Relationship Id="rId75" Type="http://schemas.openxmlformats.org/officeDocument/2006/relationships/slide" Target="slides/slide51.xml"/><Relationship Id="rId83" Type="http://schemas.openxmlformats.org/officeDocument/2006/relationships/slide" Target="slides/slide59.xml"/><Relationship Id="rId88" Type="http://schemas.openxmlformats.org/officeDocument/2006/relationships/tableStyles" Target="tableStyles.xml"/><Relationship Id="rId1" Type="http://schemas.openxmlformats.org/officeDocument/2006/relationships/slideMaster" Target="slideMasters/slideMaster1.xml"/><Relationship Id="rId6" Type="http://schemas.openxmlformats.org/officeDocument/2006/relationships/slideMaster" Target="slideMasters/slideMaster6.xml"/><Relationship Id="rId15" Type="http://schemas.openxmlformats.org/officeDocument/2006/relationships/slideMaster" Target="slideMasters/slideMaster15.xml"/><Relationship Id="rId23" Type="http://schemas.openxmlformats.org/officeDocument/2006/relationships/slideMaster" Target="slideMasters/slideMaster23.xml"/><Relationship Id="rId28" Type="http://schemas.openxmlformats.org/officeDocument/2006/relationships/slide" Target="slides/slide4.xml"/><Relationship Id="rId36" Type="http://schemas.openxmlformats.org/officeDocument/2006/relationships/slide" Target="slides/slide12.xml"/><Relationship Id="rId49" Type="http://schemas.openxmlformats.org/officeDocument/2006/relationships/slide" Target="slides/slide25.xml"/><Relationship Id="rId57" Type="http://schemas.openxmlformats.org/officeDocument/2006/relationships/slide" Target="slides/slide33.xml"/><Relationship Id="rId10" Type="http://schemas.openxmlformats.org/officeDocument/2006/relationships/slideMaster" Target="slideMasters/slideMaster10.xml"/><Relationship Id="rId31" Type="http://schemas.openxmlformats.org/officeDocument/2006/relationships/slide" Target="slides/slide7.xml"/><Relationship Id="rId44" Type="http://schemas.openxmlformats.org/officeDocument/2006/relationships/slide" Target="slides/slide20.xml"/><Relationship Id="rId52" Type="http://schemas.openxmlformats.org/officeDocument/2006/relationships/slide" Target="slides/slide28.xml"/><Relationship Id="rId60" Type="http://schemas.openxmlformats.org/officeDocument/2006/relationships/slide" Target="slides/slide36.xml"/><Relationship Id="rId65" Type="http://schemas.openxmlformats.org/officeDocument/2006/relationships/slide" Target="slides/slide41.xml"/><Relationship Id="rId73" Type="http://schemas.openxmlformats.org/officeDocument/2006/relationships/slide" Target="slides/slide49.xml"/><Relationship Id="rId78" Type="http://schemas.openxmlformats.org/officeDocument/2006/relationships/slide" Target="slides/slide54.xml"/><Relationship Id="rId81" Type="http://schemas.openxmlformats.org/officeDocument/2006/relationships/slide" Target="slides/slide57.xml"/><Relationship Id="rId86" Type="http://schemas.openxmlformats.org/officeDocument/2006/relationships/viewProps" Target="viewProps.xml"/><Relationship Id="rId4" Type="http://schemas.openxmlformats.org/officeDocument/2006/relationships/slideMaster" Target="slideMasters/slideMaster4.xml"/><Relationship Id="rId9" Type="http://schemas.openxmlformats.org/officeDocument/2006/relationships/slideMaster" Target="slideMasters/slideMaster9.xml"/><Relationship Id="rId13" Type="http://schemas.openxmlformats.org/officeDocument/2006/relationships/slideMaster" Target="slideMasters/slideMaster13.xml"/><Relationship Id="rId18" Type="http://schemas.openxmlformats.org/officeDocument/2006/relationships/slideMaster" Target="slideMasters/slideMaster18.xml"/><Relationship Id="rId39" Type="http://schemas.openxmlformats.org/officeDocument/2006/relationships/slide" Target="slides/slide15.xml"/><Relationship Id="rId34" Type="http://schemas.openxmlformats.org/officeDocument/2006/relationships/slide" Target="slides/slide10.xml"/><Relationship Id="rId50" Type="http://schemas.openxmlformats.org/officeDocument/2006/relationships/slide" Target="slides/slide26.xml"/><Relationship Id="rId55" Type="http://schemas.openxmlformats.org/officeDocument/2006/relationships/slide" Target="slides/slide31.xml"/><Relationship Id="rId76" Type="http://schemas.openxmlformats.org/officeDocument/2006/relationships/slide" Target="slides/slide52.xml"/><Relationship Id="rId7" Type="http://schemas.openxmlformats.org/officeDocument/2006/relationships/slideMaster" Target="slideMasters/slideMaster7.xml"/><Relationship Id="rId71" Type="http://schemas.openxmlformats.org/officeDocument/2006/relationships/slide" Target="slides/slide47.xml"/><Relationship Id="rId2" Type="http://schemas.openxmlformats.org/officeDocument/2006/relationships/slideMaster" Target="slideMasters/slideMaster2.xml"/><Relationship Id="rId29" Type="http://schemas.openxmlformats.org/officeDocument/2006/relationships/slide" Target="slides/slide5.xml"/><Relationship Id="rId24" Type="http://schemas.openxmlformats.org/officeDocument/2006/relationships/slideMaster" Target="slideMasters/slideMaster24.xml"/><Relationship Id="rId40" Type="http://schemas.openxmlformats.org/officeDocument/2006/relationships/slide" Target="slides/slide16.xml"/><Relationship Id="rId45" Type="http://schemas.openxmlformats.org/officeDocument/2006/relationships/slide" Target="slides/slide21.xml"/><Relationship Id="rId66" Type="http://schemas.openxmlformats.org/officeDocument/2006/relationships/slide" Target="slides/slide42.xml"/><Relationship Id="rId87" Type="http://schemas.openxmlformats.org/officeDocument/2006/relationships/theme" Target="theme/theme1.xml"/><Relationship Id="rId61" Type="http://schemas.openxmlformats.org/officeDocument/2006/relationships/slide" Target="slides/slide37.xml"/><Relationship Id="rId82" Type="http://schemas.openxmlformats.org/officeDocument/2006/relationships/slide" Target="slides/slide58.xml"/></Relationships>
</file>

<file path=ppt/diagrams/colors1.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85AF17C5-CF67-461F-AC6D-C4EC0BF1A40B}" type="doc">
      <dgm:prSet loTypeId="urn:microsoft.com/office/officeart/2008/layout/RadialCluster" loCatId="cycle" qsTypeId="urn:microsoft.com/office/officeart/2005/8/quickstyle/3d1" qsCatId="3D" csTypeId="urn:microsoft.com/office/officeart/2005/8/colors/accent1_2" csCatId="accent1" phldr="1"/>
      <dgm:spPr/>
      <dgm:t>
        <a:bodyPr/>
        <a:lstStyle/>
        <a:p>
          <a:endParaRPr lang="en-US"/>
        </a:p>
      </dgm:t>
    </dgm:pt>
    <dgm:pt modelId="{427E1116-72F6-44AA-B7D4-D392E0554D30}">
      <dgm:prSet phldrT="[Text]" custT="1"/>
      <dgm:spPr>
        <a:solidFill>
          <a:srgbClr val="FF0066"/>
        </a:solidFill>
      </dgm:spPr>
      <dgm:t>
        <a:bodyPr/>
        <a:lstStyle/>
        <a:p>
          <a:pPr>
            <a:lnSpc>
              <a:spcPct val="100000"/>
            </a:lnSpc>
            <a:spcAft>
              <a:spcPts val="0"/>
            </a:spcAft>
          </a:pPr>
          <a:r>
            <a:rPr lang="vi-VN" sz="2000" b="0" i="0" dirty="0"/>
            <a:t>Đổi mới cơ chế quàn lý của nhà nước</a:t>
          </a:r>
          <a:endParaRPr lang="en-US" sz="2000" b="1" dirty="0">
            <a:latin typeface="+mn-lt"/>
            <a:cs typeface="Times New Roman" pitchFamily="18" charset="0"/>
          </a:endParaRPr>
        </a:p>
      </dgm:t>
    </dgm:pt>
    <dgm:pt modelId="{234DAEC0-5165-42C0-A5EC-7F0F531D3EB4}" type="parTrans" cxnId="{2BC963F6-910C-4F99-8056-17768E3F49EA}">
      <dgm:prSet/>
      <dgm:spPr/>
      <dgm:t>
        <a:bodyPr/>
        <a:lstStyle/>
        <a:p>
          <a:endParaRPr lang="en-US"/>
        </a:p>
      </dgm:t>
    </dgm:pt>
    <dgm:pt modelId="{476D0E4A-1BA1-4011-9057-44F6C5128C17}" type="sibTrans" cxnId="{2BC963F6-910C-4F99-8056-17768E3F49EA}">
      <dgm:prSet/>
      <dgm:spPr/>
      <dgm:t>
        <a:bodyPr/>
        <a:lstStyle/>
        <a:p>
          <a:endParaRPr lang="en-US"/>
        </a:p>
      </dgm:t>
    </dgm:pt>
    <dgm:pt modelId="{99232A92-CFC7-4979-ADBF-EC70EE67FB55}">
      <dgm:prSet phldrT="[Text]" custT="1"/>
      <dgm:spPr>
        <a:solidFill>
          <a:srgbClr val="0033CC"/>
        </a:solidFill>
      </dgm:spPr>
      <dgm:t>
        <a:bodyPr/>
        <a:lstStyle/>
        <a:p>
          <a:r>
            <a:rPr lang="vi-VN" sz="1800" b="0" i="0" dirty="0"/>
            <a:t>Thực hiện đúng các chức năng của nhà nước trong định hướng, tạo môi trường, hỗ trợ và giám sát hoạt động các chủ thể kinh tế.</a:t>
          </a:r>
          <a:endParaRPr lang="en-US" sz="1800" b="1" dirty="0">
            <a:latin typeface="Arial" panose="020B0604020202020204" pitchFamily="34" charset="0"/>
            <a:cs typeface="Arial" panose="020B0604020202020204" pitchFamily="34" charset="0"/>
          </a:endParaRPr>
        </a:p>
      </dgm:t>
    </dgm:pt>
    <dgm:pt modelId="{F12D0007-F42F-483E-A39F-6B5F34D2B7AB}" type="parTrans" cxnId="{EA78B2E7-C4D0-467F-91CA-53C7D86710A4}">
      <dgm:prSet/>
      <dgm:spPr/>
      <dgm:t>
        <a:bodyPr/>
        <a:lstStyle/>
        <a:p>
          <a:endParaRPr lang="en-US"/>
        </a:p>
      </dgm:t>
    </dgm:pt>
    <dgm:pt modelId="{DC0E309C-BE7D-4374-AE53-D1BDDD5FC8C9}" type="sibTrans" cxnId="{EA78B2E7-C4D0-467F-91CA-53C7D86710A4}">
      <dgm:prSet/>
      <dgm:spPr/>
      <dgm:t>
        <a:bodyPr/>
        <a:lstStyle/>
        <a:p>
          <a:endParaRPr lang="en-US"/>
        </a:p>
      </dgm:t>
    </dgm:pt>
    <dgm:pt modelId="{75E423E4-D922-4421-866E-A1246872024B}">
      <dgm:prSet phldrT="[Text]" custT="1"/>
      <dgm:spPr>
        <a:solidFill>
          <a:srgbClr val="660066"/>
        </a:solidFill>
      </dgm:spPr>
      <dgm:t>
        <a:bodyPr/>
        <a:lstStyle/>
        <a:p>
          <a:r>
            <a:rPr lang="vi-VN" sz="2000" b="0" i="0" dirty="0"/>
            <a:t>Cải cách hành chính, chính sách kinh tế, cơ chê quản lỷ </a:t>
          </a:r>
          <a:endParaRPr lang="en-US" sz="2000" b="1" dirty="0">
            <a:latin typeface="Arial" panose="020B0604020202020204" pitchFamily="34" charset="0"/>
            <a:cs typeface="Arial" panose="020B0604020202020204" pitchFamily="34" charset="0"/>
          </a:endParaRPr>
        </a:p>
      </dgm:t>
    </dgm:pt>
    <dgm:pt modelId="{EDB3AB21-0B4C-45DF-9EA2-EE59059A4856}" type="parTrans" cxnId="{D2AB405E-AF9F-4C88-BE33-C630D0F1881D}">
      <dgm:prSet/>
      <dgm:spPr/>
      <dgm:t>
        <a:bodyPr/>
        <a:lstStyle/>
        <a:p>
          <a:endParaRPr lang="en-US"/>
        </a:p>
      </dgm:t>
    </dgm:pt>
    <dgm:pt modelId="{6F5C827C-64A7-4E71-8DB5-CC8BCCC4F4BD}" type="sibTrans" cxnId="{D2AB405E-AF9F-4C88-BE33-C630D0F1881D}">
      <dgm:prSet/>
      <dgm:spPr/>
      <dgm:t>
        <a:bodyPr/>
        <a:lstStyle/>
        <a:p>
          <a:endParaRPr lang="en-US"/>
        </a:p>
      </dgm:t>
    </dgm:pt>
    <dgm:pt modelId="{CB03E5B5-33EE-4EBF-B5CC-F7D908FC52F8}">
      <dgm:prSet phldrT="[Text]" custT="1"/>
      <dgm:spPr>
        <a:solidFill>
          <a:srgbClr val="00B050"/>
        </a:solidFill>
      </dgm:spPr>
      <dgm:t>
        <a:bodyPr/>
        <a:lstStyle/>
        <a:p>
          <a:r>
            <a:rPr lang="vi-VN" sz="2000" b="0" i="0" dirty="0"/>
            <a:t>Làm thông thoáng môi trường đầu tư, kinh doanh</a:t>
          </a:r>
          <a:endParaRPr lang="en-US" sz="2000" b="1" dirty="0">
            <a:latin typeface="Arial" panose="020B0604020202020204" pitchFamily="34" charset="0"/>
            <a:cs typeface="Arial" panose="020B0604020202020204" pitchFamily="34" charset="0"/>
          </a:endParaRPr>
        </a:p>
      </dgm:t>
    </dgm:pt>
    <dgm:pt modelId="{C93EA8E3-E32F-4AEC-A897-96A78E0FC0A9}" type="parTrans" cxnId="{FB4407A5-D43B-453F-9B1D-D9FF330FBE29}">
      <dgm:prSet/>
      <dgm:spPr/>
      <dgm:t>
        <a:bodyPr/>
        <a:lstStyle/>
        <a:p>
          <a:endParaRPr lang="en-US"/>
        </a:p>
      </dgm:t>
    </dgm:pt>
    <dgm:pt modelId="{79E6B2B3-5E18-4734-83F0-BFEB46D841B1}" type="sibTrans" cxnId="{FB4407A5-D43B-453F-9B1D-D9FF330FBE29}">
      <dgm:prSet/>
      <dgm:spPr/>
      <dgm:t>
        <a:bodyPr/>
        <a:lstStyle/>
        <a:p>
          <a:endParaRPr lang="en-US"/>
        </a:p>
      </dgm:t>
    </dgm:pt>
    <dgm:pt modelId="{B9F1FA43-5E6B-47BD-B3F0-EAFA2E1F35D2}" type="pres">
      <dgm:prSet presAssocID="{85AF17C5-CF67-461F-AC6D-C4EC0BF1A40B}" presName="Name0" presStyleCnt="0">
        <dgm:presLayoutVars>
          <dgm:chMax val="1"/>
          <dgm:chPref val="1"/>
          <dgm:dir/>
          <dgm:animOne val="branch"/>
          <dgm:animLvl val="lvl"/>
        </dgm:presLayoutVars>
      </dgm:prSet>
      <dgm:spPr/>
      <dgm:t>
        <a:bodyPr/>
        <a:lstStyle/>
        <a:p>
          <a:endParaRPr lang="en-US"/>
        </a:p>
      </dgm:t>
    </dgm:pt>
    <dgm:pt modelId="{76FE3109-E619-4DB4-B3BA-C2224B377E68}" type="pres">
      <dgm:prSet presAssocID="{427E1116-72F6-44AA-B7D4-D392E0554D30}" presName="singleCycle" presStyleCnt="0"/>
      <dgm:spPr/>
    </dgm:pt>
    <dgm:pt modelId="{84416CFB-2C26-4EBA-9153-B51DE063F241}" type="pres">
      <dgm:prSet presAssocID="{427E1116-72F6-44AA-B7D4-D392E0554D30}" presName="singleCenter" presStyleLbl="node1" presStyleIdx="0" presStyleCnt="4" custScaleX="146735" custScaleY="80198" custLinFactNeighborX="657" custLinFactNeighborY="-12664">
        <dgm:presLayoutVars>
          <dgm:chMax val="7"/>
          <dgm:chPref val="7"/>
        </dgm:presLayoutVars>
      </dgm:prSet>
      <dgm:spPr/>
      <dgm:t>
        <a:bodyPr/>
        <a:lstStyle/>
        <a:p>
          <a:endParaRPr lang="en-US"/>
        </a:p>
      </dgm:t>
    </dgm:pt>
    <dgm:pt modelId="{670FA885-046B-4A1C-AF6D-517D1964B1F2}" type="pres">
      <dgm:prSet presAssocID="{F12D0007-F42F-483E-A39F-6B5F34D2B7AB}" presName="Name56" presStyleLbl="parChTrans1D2" presStyleIdx="0" presStyleCnt="3"/>
      <dgm:spPr/>
      <dgm:t>
        <a:bodyPr/>
        <a:lstStyle/>
        <a:p>
          <a:endParaRPr lang="en-US"/>
        </a:p>
      </dgm:t>
    </dgm:pt>
    <dgm:pt modelId="{4A4CE06A-E6BB-401B-B2FA-5C8E932EBCCB}" type="pres">
      <dgm:prSet presAssocID="{99232A92-CFC7-4979-ADBF-EC70EE67FB55}" presName="text0" presStyleLbl="node1" presStyleIdx="1" presStyleCnt="4" custScaleX="554935">
        <dgm:presLayoutVars>
          <dgm:bulletEnabled val="1"/>
        </dgm:presLayoutVars>
      </dgm:prSet>
      <dgm:spPr/>
      <dgm:t>
        <a:bodyPr/>
        <a:lstStyle/>
        <a:p>
          <a:endParaRPr lang="en-US"/>
        </a:p>
      </dgm:t>
    </dgm:pt>
    <dgm:pt modelId="{92EC932C-B8DE-41EC-BAF5-713451B613FF}" type="pres">
      <dgm:prSet presAssocID="{EDB3AB21-0B4C-45DF-9EA2-EE59059A4856}" presName="Name56" presStyleLbl="parChTrans1D2" presStyleIdx="1" presStyleCnt="3"/>
      <dgm:spPr/>
      <dgm:t>
        <a:bodyPr/>
        <a:lstStyle/>
        <a:p>
          <a:endParaRPr lang="en-US"/>
        </a:p>
      </dgm:t>
    </dgm:pt>
    <dgm:pt modelId="{C6C79D8D-59B8-4DE5-B888-82E892A28915}" type="pres">
      <dgm:prSet presAssocID="{75E423E4-D922-4421-866E-A1246872024B}" presName="text0" presStyleLbl="node1" presStyleIdx="2" presStyleCnt="4" custScaleX="403945">
        <dgm:presLayoutVars>
          <dgm:bulletEnabled val="1"/>
        </dgm:presLayoutVars>
      </dgm:prSet>
      <dgm:spPr/>
      <dgm:t>
        <a:bodyPr/>
        <a:lstStyle/>
        <a:p>
          <a:endParaRPr lang="en-US"/>
        </a:p>
      </dgm:t>
    </dgm:pt>
    <dgm:pt modelId="{DC5B5E8B-6531-416A-8D09-CB2149AAE725}" type="pres">
      <dgm:prSet presAssocID="{C93EA8E3-E32F-4AEC-A897-96A78E0FC0A9}" presName="Name56" presStyleLbl="parChTrans1D2" presStyleIdx="2" presStyleCnt="3"/>
      <dgm:spPr/>
      <dgm:t>
        <a:bodyPr/>
        <a:lstStyle/>
        <a:p>
          <a:endParaRPr lang="en-US"/>
        </a:p>
      </dgm:t>
    </dgm:pt>
    <dgm:pt modelId="{6AF60A72-39FC-4DAC-AF74-A2956F475D95}" type="pres">
      <dgm:prSet presAssocID="{CB03E5B5-33EE-4EBF-B5CC-F7D908FC52F8}" presName="text0" presStyleLbl="node1" presStyleIdx="3" presStyleCnt="4" custScaleX="396609" custRadScaleRad="125901" custRadScaleInc="12252">
        <dgm:presLayoutVars>
          <dgm:bulletEnabled val="1"/>
        </dgm:presLayoutVars>
      </dgm:prSet>
      <dgm:spPr/>
      <dgm:t>
        <a:bodyPr/>
        <a:lstStyle/>
        <a:p>
          <a:endParaRPr lang="en-US"/>
        </a:p>
      </dgm:t>
    </dgm:pt>
  </dgm:ptLst>
  <dgm:cxnLst>
    <dgm:cxn modelId="{3D9F17C8-ED9D-415F-91EE-CABD762E1FF8}" type="presOf" srcId="{75E423E4-D922-4421-866E-A1246872024B}" destId="{C6C79D8D-59B8-4DE5-B888-82E892A28915}" srcOrd="0" destOrd="0" presId="urn:microsoft.com/office/officeart/2008/layout/RadialCluster"/>
    <dgm:cxn modelId="{D2AB405E-AF9F-4C88-BE33-C630D0F1881D}" srcId="{427E1116-72F6-44AA-B7D4-D392E0554D30}" destId="{75E423E4-D922-4421-866E-A1246872024B}" srcOrd="1" destOrd="0" parTransId="{EDB3AB21-0B4C-45DF-9EA2-EE59059A4856}" sibTransId="{6F5C827C-64A7-4E71-8DB5-CC8BCCC4F4BD}"/>
    <dgm:cxn modelId="{33E2A0D8-A791-48A6-9ABE-A4418E4194F5}" type="presOf" srcId="{427E1116-72F6-44AA-B7D4-D392E0554D30}" destId="{84416CFB-2C26-4EBA-9153-B51DE063F241}" srcOrd="0" destOrd="0" presId="urn:microsoft.com/office/officeart/2008/layout/RadialCluster"/>
    <dgm:cxn modelId="{FB4407A5-D43B-453F-9B1D-D9FF330FBE29}" srcId="{427E1116-72F6-44AA-B7D4-D392E0554D30}" destId="{CB03E5B5-33EE-4EBF-B5CC-F7D908FC52F8}" srcOrd="2" destOrd="0" parTransId="{C93EA8E3-E32F-4AEC-A897-96A78E0FC0A9}" sibTransId="{79E6B2B3-5E18-4734-83F0-BFEB46D841B1}"/>
    <dgm:cxn modelId="{09739F6C-656D-4B7E-82C4-92264FCB7701}" type="presOf" srcId="{CB03E5B5-33EE-4EBF-B5CC-F7D908FC52F8}" destId="{6AF60A72-39FC-4DAC-AF74-A2956F475D95}" srcOrd="0" destOrd="0" presId="urn:microsoft.com/office/officeart/2008/layout/RadialCluster"/>
    <dgm:cxn modelId="{461B94EF-2FC4-4805-B1C5-A5071179C956}" type="presOf" srcId="{85AF17C5-CF67-461F-AC6D-C4EC0BF1A40B}" destId="{B9F1FA43-5E6B-47BD-B3F0-EAFA2E1F35D2}" srcOrd="0" destOrd="0" presId="urn:microsoft.com/office/officeart/2008/layout/RadialCluster"/>
    <dgm:cxn modelId="{B2E69C38-D287-453C-87B8-05DD44D47FB8}" type="presOf" srcId="{F12D0007-F42F-483E-A39F-6B5F34D2B7AB}" destId="{670FA885-046B-4A1C-AF6D-517D1964B1F2}" srcOrd="0" destOrd="0" presId="urn:microsoft.com/office/officeart/2008/layout/RadialCluster"/>
    <dgm:cxn modelId="{EA78B2E7-C4D0-467F-91CA-53C7D86710A4}" srcId="{427E1116-72F6-44AA-B7D4-D392E0554D30}" destId="{99232A92-CFC7-4979-ADBF-EC70EE67FB55}" srcOrd="0" destOrd="0" parTransId="{F12D0007-F42F-483E-A39F-6B5F34D2B7AB}" sibTransId="{DC0E309C-BE7D-4374-AE53-D1BDDD5FC8C9}"/>
    <dgm:cxn modelId="{3FFD595A-DB3F-4593-8415-6B34BBB12D4B}" type="presOf" srcId="{EDB3AB21-0B4C-45DF-9EA2-EE59059A4856}" destId="{92EC932C-B8DE-41EC-BAF5-713451B613FF}" srcOrd="0" destOrd="0" presId="urn:microsoft.com/office/officeart/2008/layout/RadialCluster"/>
    <dgm:cxn modelId="{2BC963F6-910C-4F99-8056-17768E3F49EA}" srcId="{85AF17C5-CF67-461F-AC6D-C4EC0BF1A40B}" destId="{427E1116-72F6-44AA-B7D4-D392E0554D30}" srcOrd="0" destOrd="0" parTransId="{234DAEC0-5165-42C0-A5EC-7F0F531D3EB4}" sibTransId="{476D0E4A-1BA1-4011-9057-44F6C5128C17}"/>
    <dgm:cxn modelId="{2B2262E2-1AF5-4660-B7A9-852D52D7BE35}" type="presOf" srcId="{C93EA8E3-E32F-4AEC-A897-96A78E0FC0A9}" destId="{DC5B5E8B-6531-416A-8D09-CB2149AAE725}" srcOrd="0" destOrd="0" presId="urn:microsoft.com/office/officeart/2008/layout/RadialCluster"/>
    <dgm:cxn modelId="{2555F0D9-D186-440C-9C45-EA5D4D2A0B1E}" type="presOf" srcId="{99232A92-CFC7-4979-ADBF-EC70EE67FB55}" destId="{4A4CE06A-E6BB-401B-B2FA-5C8E932EBCCB}" srcOrd="0" destOrd="0" presId="urn:microsoft.com/office/officeart/2008/layout/RadialCluster"/>
    <dgm:cxn modelId="{81E6F042-5237-4B88-8E22-A9A2E7ABA55D}" type="presParOf" srcId="{B9F1FA43-5E6B-47BD-B3F0-EAFA2E1F35D2}" destId="{76FE3109-E619-4DB4-B3BA-C2224B377E68}" srcOrd="0" destOrd="0" presId="urn:microsoft.com/office/officeart/2008/layout/RadialCluster"/>
    <dgm:cxn modelId="{26D02555-3FE3-4FB6-8BD8-11867F33305D}" type="presParOf" srcId="{76FE3109-E619-4DB4-B3BA-C2224B377E68}" destId="{84416CFB-2C26-4EBA-9153-B51DE063F241}" srcOrd="0" destOrd="0" presId="urn:microsoft.com/office/officeart/2008/layout/RadialCluster"/>
    <dgm:cxn modelId="{EC34B5B6-BEC8-4B91-87CD-6317985D7323}" type="presParOf" srcId="{76FE3109-E619-4DB4-B3BA-C2224B377E68}" destId="{670FA885-046B-4A1C-AF6D-517D1964B1F2}" srcOrd="1" destOrd="0" presId="urn:microsoft.com/office/officeart/2008/layout/RadialCluster"/>
    <dgm:cxn modelId="{0B6756CD-CECE-4A32-A243-E3A1D5683D58}" type="presParOf" srcId="{76FE3109-E619-4DB4-B3BA-C2224B377E68}" destId="{4A4CE06A-E6BB-401B-B2FA-5C8E932EBCCB}" srcOrd="2" destOrd="0" presId="urn:microsoft.com/office/officeart/2008/layout/RadialCluster"/>
    <dgm:cxn modelId="{79A49E76-1C16-4A9B-85E2-8BEE9DDD71A8}" type="presParOf" srcId="{76FE3109-E619-4DB4-B3BA-C2224B377E68}" destId="{92EC932C-B8DE-41EC-BAF5-713451B613FF}" srcOrd="3" destOrd="0" presId="urn:microsoft.com/office/officeart/2008/layout/RadialCluster"/>
    <dgm:cxn modelId="{28DA4F42-F01B-4B88-A7A8-4709513DCF19}" type="presParOf" srcId="{76FE3109-E619-4DB4-B3BA-C2224B377E68}" destId="{C6C79D8D-59B8-4DE5-B888-82E892A28915}" srcOrd="4" destOrd="0" presId="urn:microsoft.com/office/officeart/2008/layout/RadialCluster"/>
    <dgm:cxn modelId="{4DD2FC9D-425D-4A64-8236-205E282E5D41}" type="presParOf" srcId="{76FE3109-E619-4DB4-B3BA-C2224B377E68}" destId="{DC5B5E8B-6531-416A-8D09-CB2149AAE725}" srcOrd="5" destOrd="0" presId="urn:microsoft.com/office/officeart/2008/layout/RadialCluster"/>
    <dgm:cxn modelId="{77B683A8-3B83-450B-83D7-085508CDAE7F}" type="presParOf" srcId="{76FE3109-E619-4DB4-B3BA-C2224B377E68}" destId="{6AF60A72-39FC-4DAC-AF74-A2956F475D95}" srcOrd="6" destOrd="0" presId="urn:microsoft.com/office/officeart/2008/layout/RadialCluster"/>
  </dgm:cxnLst>
  <dgm:bg>
    <a:noFill/>
  </dgm:bg>
  <dgm:whole>
    <a:ln>
      <a:solidFill>
        <a:schemeClr val="bg1"/>
      </a:solidFill>
    </a:ln>
  </dgm:whole>
  <dgm:extLst>
    <a:ext uri="http://schemas.microsoft.com/office/drawing/2008/diagram">
      <dsp:dataModelExt xmlns:dsp="http://schemas.microsoft.com/office/drawing/2008/diagram" relId="rId7"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4416CFB-2C26-4EBA-9153-B51DE063F241}">
      <dsp:nvSpPr>
        <dsp:cNvPr id="0" name=""/>
        <dsp:cNvSpPr/>
      </dsp:nvSpPr>
      <dsp:spPr>
        <a:xfrm>
          <a:off x="3464278" y="1648124"/>
          <a:ext cx="1918375" cy="1048487"/>
        </a:xfrm>
        <a:prstGeom prst="roundRect">
          <a:avLst/>
        </a:prstGeom>
        <a:solidFill>
          <a:srgbClr val="FF0066"/>
        </a:solidFill>
        <a:ln>
          <a:noFill/>
        </a:ln>
        <a:effectLst>
          <a:outerShdw blurRad="40000" dist="23000" dir="5400000" rotWithShape="0">
            <a:srgbClr val="000000">
              <a:alpha val="35000"/>
            </a:srgbClr>
          </a:outerShdw>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50800" tIns="50800" rIns="50800" bIns="50800" numCol="1" spcCol="1270" anchor="ctr" anchorCtr="0">
          <a:noAutofit/>
        </a:bodyPr>
        <a:lstStyle/>
        <a:p>
          <a:pPr lvl="0" algn="ctr" defTabSz="889000">
            <a:lnSpc>
              <a:spcPct val="100000"/>
            </a:lnSpc>
            <a:spcBef>
              <a:spcPct val="0"/>
            </a:spcBef>
            <a:spcAft>
              <a:spcPts val="0"/>
            </a:spcAft>
          </a:pPr>
          <a:r>
            <a:rPr lang="vi-VN" sz="2000" b="0" i="0" kern="1200" dirty="0"/>
            <a:t>Đổi mới cơ chế quàn lý của nhà nước</a:t>
          </a:r>
          <a:endParaRPr lang="en-US" sz="2000" b="1" kern="1200" dirty="0">
            <a:latin typeface="+mn-lt"/>
            <a:cs typeface="Times New Roman" pitchFamily="18" charset="0"/>
          </a:endParaRPr>
        </a:p>
      </dsp:txBody>
      <dsp:txXfrm>
        <a:off x="3515461" y="1699307"/>
        <a:ext cx="1816009" cy="946121"/>
      </dsp:txXfrm>
    </dsp:sp>
    <dsp:sp modelId="{670FA885-046B-4A1C-AF6D-517D1964B1F2}">
      <dsp:nvSpPr>
        <dsp:cNvPr id="0" name=""/>
        <dsp:cNvSpPr/>
      </dsp:nvSpPr>
      <dsp:spPr>
        <a:xfrm rot="16139512">
          <a:off x="4140597" y="1379253"/>
          <a:ext cx="537824" cy="0"/>
        </a:xfrm>
        <a:custGeom>
          <a:avLst/>
          <a:gdLst/>
          <a:ahLst/>
          <a:cxnLst/>
          <a:rect l="0" t="0" r="0" b="0"/>
          <a:pathLst>
            <a:path>
              <a:moveTo>
                <a:pt x="0" y="0"/>
              </a:moveTo>
              <a:lnTo>
                <a:pt x="537824" y="0"/>
              </a:lnTo>
            </a:path>
          </a:pathLst>
        </a:custGeom>
        <a:noFill/>
        <a:ln w="25400" cap="flat" cmpd="sng" algn="ctr">
          <a:solidFill>
            <a:schemeClr val="accent1">
              <a:shade val="60000"/>
              <a:hueOff val="0"/>
              <a:satOff val="0"/>
              <a:lumOff val="0"/>
              <a:alphaOff val="0"/>
            </a:schemeClr>
          </a:solidFill>
          <a:prstDash val="solid"/>
        </a:ln>
        <a:effectLst/>
        <a:scene3d>
          <a:camera prst="orthographicFront"/>
          <a:lightRig rig="flat" dir="t"/>
        </a:scene3d>
        <a:sp3d prstMaterial="matte"/>
      </dsp:spPr>
      <dsp:style>
        <a:lnRef idx="2">
          <a:scrgbClr r="0" g="0" b="0"/>
        </a:lnRef>
        <a:fillRef idx="0">
          <a:scrgbClr r="0" g="0" b="0"/>
        </a:fillRef>
        <a:effectRef idx="0">
          <a:scrgbClr r="0" g="0" b="0"/>
        </a:effectRef>
        <a:fontRef idx="minor"/>
      </dsp:style>
    </dsp:sp>
    <dsp:sp modelId="{4A4CE06A-E6BB-401B-B2FA-5C8E932EBCCB}">
      <dsp:nvSpPr>
        <dsp:cNvPr id="0" name=""/>
        <dsp:cNvSpPr/>
      </dsp:nvSpPr>
      <dsp:spPr>
        <a:xfrm>
          <a:off x="1966621" y="234442"/>
          <a:ext cx="4860900" cy="875940"/>
        </a:xfrm>
        <a:prstGeom prst="roundRect">
          <a:avLst/>
        </a:prstGeom>
        <a:solidFill>
          <a:srgbClr val="0033CC"/>
        </a:solidFill>
        <a:ln>
          <a:noFill/>
        </a:ln>
        <a:effectLst>
          <a:outerShdw blurRad="40000" dist="23000" dir="5400000" rotWithShape="0">
            <a:srgbClr val="000000">
              <a:alpha val="35000"/>
            </a:srgbClr>
          </a:outerShdw>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45720" tIns="45720" rIns="45720" bIns="45720" numCol="1" spcCol="1270" anchor="ctr" anchorCtr="0">
          <a:noAutofit/>
        </a:bodyPr>
        <a:lstStyle/>
        <a:p>
          <a:pPr lvl="0" algn="ctr" defTabSz="800100">
            <a:lnSpc>
              <a:spcPct val="90000"/>
            </a:lnSpc>
            <a:spcBef>
              <a:spcPct val="0"/>
            </a:spcBef>
            <a:spcAft>
              <a:spcPct val="35000"/>
            </a:spcAft>
          </a:pPr>
          <a:r>
            <a:rPr lang="vi-VN" sz="1800" b="0" i="0" kern="1200" dirty="0"/>
            <a:t>Thực hiện đúng các chức năng của nhà nước trong định hướng, tạo môi trường, hỗ trợ và giám sát hoạt động các chủ thể kinh tế.</a:t>
          </a:r>
          <a:endParaRPr lang="en-US" sz="1800" b="1" kern="1200" dirty="0">
            <a:latin typeface="Arial" panose="020B0604020202020204" pitchFamily="34" charset="0"/>
            <a:cs typeface="Arial" panose="020B0604020202020204" pitchFamily="34" charset="0"/>
          </a:endParaRPr>
        </a:p>
      </dsp:txBody>
      <dsp:txXfrm>
        <a:off x="2009381" y="277202"/>
        <a:ext cx="4775380" cy="790420"/>
      </dsp:txXfrm>
    </dsp:sp>
    <dsp:sp modelId="{92EC932C-B8DE-41EC-BAF5-713451B613FF}">
      <dsp:nvSpPr>
        <dsp:cNvPr id="0" name=""/>
        <dsp:cNvSpPr/>
      </dsp:nvSpPr>
      <dsp:spPr>
        <a:xfrm rot="2487083">
          <a:off x="4912801" y="2972071"/>
          <a:ext cx="832223" cy="0"/>
        </a:xfrm>
        <a:custGeom>
          <a:avLst/>
          <a:gdLst/>
          <a:ahLst/>
          <a:cxnLst/>
          <a:rect l="0" t="0" r="0" b="0"/>
          <a:pathLst>
            <a:path>
              <a:moveTo>
                <a:pt x="0" y="0"/>
              </a:moveTo>
              <a:lnTo>
                <a:pt x="832223" y="0"/>
              </a:lnTo>
            </a:path>
          </a:pathLst>
        </a:custGeom>
        <a:noFill/>
        <a:ln w="25400" cap="flat" cmpd="sng" algn="ctr">
          <a:solidFill>
            <a:schemeClr val="accent1">
              <a:shade val="60000"/>
              <a:hueOff val="0"/>
              <a:satOff val="0"/>
              <a:lumOff val="0"/>
              <a:alphaOff val="0"/>
            </a:schemeClr>
          </a:solidFill>
          <a:prstDash val="solid"/>
        </a:ln>
        <a:effectLst/>
        <a:scene3d>
          <a:camera prst="orthographicFront"/>
          <a:lightRig rig="flat" dir="t"/>
        </a:scene3d>
        <a:sp3d prstMaterial="matte"/>
      </dsp:spPr>
      <dsp:style>
        <a:lnRef idx="2">
          <a:scrgbClr r="0" g="0" b="0"/>
        </a:lnRef>
        <a:fillRef idx="0">
          <a:scrgbClr r="0" g="0" b="0"/>
        </a:fillRef>
        <a:effectRef idx="0">
          <a:scrgbClr r="0" g="0" b="0"/>
        </a:effectRef>
        <a:fontRef idx="minor"/>
      </dsp:style>
    </dsp:sp>
    <dsp:sp modelId="{C6C79D8D-59B8-4DE5-B888-82E892A28915}">
      <dsp:nvSpPr>
        <dsp:cNvPr id="0" name=""/>
        <dsp:cNvSpPr/>
      </dsp:nvSpPr>
      <dsp:spPr>
        <a:xfrm>
          <a:off x="4367520" y="3247530"/>
          <a:ext cx="3538317" cy="875940"/>
        </a:xfrm>
        <a:prstGeom prst="roundRect">
          <a:avLst/>
        </a:prstGeom>
        <a:solidFill>
          <a:srgbClr val="660066"/>
        </a:solidFill>
        <a:ln>
          <a:noFill/>
        </a:ln>
        <a:effectLst>
          <a:outerShdw blurRad="40000" dist="23000" dir="5400000" rotWithShape="0">
            <a:srgbClr val="000000">
              <a:alpha val="35000"/>
            </a:srgbClr>
          </a:outerShdw>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50800" tIns="50800" rIns="50800" bIns="50800" numCol="1" spcCol="1270" anchor="ctr" anchorCtr="0">
          <a:noAutofit/>
        </a:bodyPr>
        <a:lstStyle/>
        <a:p>
          <a:pPr lvl="0" algn="ctr" defTabSz="889000">
            <a:lnSpc>
              <a:spcPct val="90000"/>
            </a:lnSpc>
            <a:spcBef>
              <a:spcPct val="0"/>
            </a:spcBef>
            <a:spcAft>
              <a:spcPct val="35000"/>
            </a:spcAft>
          </a:pPr>
          <a:r>
            <a:rPr lang="vi-VN" sz="2000" b="0" i="0" kern="1200" dirty="0"/>
            <a:t>Cải cách hành chính, chính sách kinh tế, cơ chê quản lỷ </a:t>
          </a:r>
          <a:endParaRPr lang="en-US" sz="2000" b="1" kern="1200" dirty="0">
            <a:latin typeface="Arial" panose="020B0604020202020204" pitchFamily="34" charset="0"/>
            <a:cs typeface="Arial" panose="020B0604020202020204" pitchFamily="34" charset="0"/>
          </a:endParaRPr>
        </a:p>
      </dsp:txBody>
      <dsp:txXfrm>
        <a:off x="4410280" y="3290290"/>
        <a:ext cx="3452797" cy="790420"/>
      </dsp:txXfrm>
    </dsp:sp>
    <dsp:sp modelId="{DC5B5E8B-6531-416A-8D09-CB2149AAE725}">
      <dsp:nvSpPr>
        <dsp:cNvPr id="0" name=""/>
        <dsp:cNvSpPr/>
      </dsp:nvSpPr>
      <dsp:spPr>
        <a:xfrm rot="8871925">
          <a:off x="2685399" y="2956826"/>
          <a:ext cx="978416" cy="0"/>
        </a:xfrm>
        <a:custGeom>
          <a:avLst/>
          <a:gdLst/>
          <a:ahLst/>
          <a:cxnLst/>
          <a:rect l="0" t="0" r="0" b="0"/>
          <a:pathLst>
            <a:path>
              <a:moveTo>
                <a:pt x="0" y="0"/>
              </a:moveTo>
              <a:lnTo>
                <a:pt x="978416" y="0"/>
              </a:lnTo>
            </a:path>
          </a:pathLst>
        </a:custGeom>
        <a:noFill/>
        <a:ln w="25400" cap="flat" cmpd="sng" algn="ctr">
          <a:solidFill>
            <a:schemeClr val="accent1">
              <a:shade val="60000"/>
              <a:hueOff val="0"/>
              <a:satOff val="0"/>
              <a:lumOff val="0"/>
              <a:alphaOff val="0"/>
            </a:schemeClr>
          </a:solidFill>
          <a:prstDash val="solid"/>
        </a:ln>
        <a:effectLst/>
        <a:scene3d>
          <a:camera prst="orthographicFront"/>
          <a:lightRig rig="flat" dir="t"/>
        </a:scene3d>
        <a:sp3d prstMaterial="matte"/>
      </dsp:spPr>
      <dsp:style>
        <a:lnRef idx="2">
          <a:scrgbClr r="0" g="0" b="0"/>
        </a:lnRef>
        <a:fillRef idx="0">
          <a:scrgbClr r="0" g="0" b="0"/>
        </a:fillRef>
        <a:effectRef idx="0">
          <a:scrgbClr r="0" g="0" b="0"/>
        </a:effectRef>
        <a:fontRef idx="minor"/>
      </dsp:style>
    </dsp:sp>
    <dsp:sp modelId="{6AF60A72-39FC-4DAC-AF74-A2956F475D95}">
      <dsp:nvSpPr>
        <dsp:cNvPr id="0" name=""/>
        <dsp:cNvSpPr/>
      </dsp:nvSpPr>
      <dsp:spPr>
        <a:xfrm>
          <a:off x="326067" y="3217040"/>
          <a:ext cx="3474058" cy="875940"/>
        </a:xfrm>
        <a:prstGeom prst="roundRect">
          <a:avLst/>
        </a:prstGeom>
        <a:solidFill>
          <a:srgbClr val="00B050"/>
        </a:solidFill>
        <a:ln>
          <a:noFill/>
        </a:ln>
        <a:effectLst>
          <a:outerShdw blurRad="40000" dist="23000" dir="5400000" rotWithShape="0">
            <a:srgbClr val="000000">
              <a:alpha val="35000"/>
            </a:srgbClr>
          </a:outerShdw>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50800" tIns="50800" rIns="50800" bIns="50800" numCol="1" spcCol="1270" anchor="ctr" anchorCtr="0">
          <a:noAutofit/>
        </a:bodyPr>
        <a:lstStyle/>
        <a:p>
          <a:pPr lvl="0" algn="ctr" defTabSz="889000">
            <a:lnSpc>
              <a:spcPct val="90000"/>
            </a:lnSpc>
            <a:spcBef>
              <a:spcPct val="0"/>
            </a:spcBef>
            <a:spcAft>
              <a:spcPct val="35000"/>
            </a:spcAft>
          </a:pPr>
          <a:r>
            <a:rPr lang="vi-VN" sz="2000" b="0" i="0" kern="1200" dirty="0"/>
            <a:t>Làm thông thoáng môi trường đầu tư, kinh doanh</a:t>
          </a:r>
          <a:endParaRPr lang="en-US" sz="2000" b="1" kern="1200" dirty="0">
            <a:latin typeface="Arial" panose="020B0604020202020204" pitchFamily="34" charset="0"/>
            <a:cs typeface="Arial" panose="020B0604020202020204" pitchFamily="34" charset="0"/>
          </a:endParaRPr>
        </a:p>
      </dsp:txBody>
      <dsp:txXfrm>
        <a:off x="368827" y="3259800"/>
        <a:ext cx="3388538" cy="790420"/>
      </dsp:txXfrm>
    </dsp:sp>
  </dsp:spTree>
</dsp:drawing>
</file>

<file path=ppt/diagrams/layout1.xml><?xml version="1.0" encoding="utf-8"?>
<dgm:layoutDef xmlns:dgm="http://schemas.openxmlformats.org/drawingml/2006/diagram" xmlns:a="http://schemas.openxmlformats.org/drawingml/2006/main" uniqueId="urn:microsoft.com/office/officeart/2008/layout/RadialCluster">
  <dgm:title val=""/>
  <dgm:desc val=""/>
  <dgm:catLst>
    <dgm:cat type="relationship" pri="19500"/>
    <dgm:cat type="cycle" pri="15000"/>
  </dgm:catLst>
  <dgm:samp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sampData>
  <dgm:styleData useDef="1">
    <dgm:dataModel>
      <dgm:ptLst/>
      <dgm:bg/>
      <dgm:whole/>
    </dgm:dataModel>
  </dgm:styleData>
  <dgm:clrData useDef="1">
    <dgm:dataModel>
      <dgm:ptLst/>
      <dgm:bg/>
      <dgm:whole/>
    </dgm:dataModel>
  </dgm:clrData>
  <dgm:layoutNode name="Name0">
    <dgm:varLst>
      <dgm:chMax val="1"/>
      <dgm:chPref val="1"/>
      <dgm:dir/>
      <dgm:animOne val="branch"/>
      <dgm:animLvl val="lvl"/>
    </dgm:varLst>
    <dgm:alg type="composite">
      <dgm:param type="ar" val="1.00"/>
    </dgm:alg>
    <dgm:shape xmlns:r="http://schemas.openxmlformats.org/officeDocument/2006/relationships" r:blip="">
      <dgm:adjLst/>
    </dgm:shape>
    <dgm:choose name="Name1">
      <dgm:if name="Name2" func="var" arg="dir" op="equ" val="norm">
        <dgm:choose name="Name3">
          <dgm:if name="Name4" axis="ch ch" ptType="node node" cnt="1 0" func="cnt" op="equ" val="1">
            <dgm:constrLst>
              <dgm:constr type="l" for="ch" forName="textCenter"/>
              <dgm:constr type="ctrY" for="ch" forName="textCenter" refType="h" fact="0.5"/>
              <dgm:constr type="w" for="ch" forName="textCenter" refType="w" fact="0.32"/>
              <dgm:constr type="h" for="ch" forName="textCenter" refType="w" refFor="ch" refForName="textCenter"/>
              <dgm:constr type="r" for="ch" forName="cycle_1" refType="w"/>
              <dgm:constr type="ctrY" for="ch" forName="cycle_1" refType="h" fact="0.5"/>
              <dgm:constr type="w" for="ch" forName="cycle_1" refType="w" fact="0.56"/>
              <dgm:constr type="h" for="ch" forName="cycle_1" refType="h"/>
              <dgm:constr type="primFontSz" for="ch" forName="textCenter" val="65"/>
              <dgm:constr type="primFontSz" for="des" forName="childCenter1" val="65"/>
              <dgm:constr type="primFontSz" for="des" forName="text1" op="equ" val="65"/>
              <dgm:constr type="userS" for="des" ptType="node" refType="w" refFor="ch" refForName="textCenter" fact="0.67"/>
            </dgm:constrLst>
          </dgm:if>
          <dgm:if name="Name5" axis="ch ch" ptType="node node" cnt="1 0" func="cnt" op="equ" val="2">
            <dgm:constrLst>
              <dgm:constr type="ctrX" for="ch" forName="textCenter" refType="w" fact="0.5"/>
              <dgm:constr type="ctrY" for="ch" forName="textCenter" refType="h" fact="0.5"/>
              <dgm:constr type="w" for="ch" forName="textCenter" refType="w" fact="0.25"/>
              <dgm:constr type="h" for="ch" forName="textCenter" refType="w" refFor="ch" refForName="textCenter"/>
              <dgm:constr type="ctrX" for="ch" forName="cycle_1" refType="w" fact="0.5"/>
              <dgm:constr type="t" for="ch" forName="cycle_1"/>
              <dgm:constr type="w" for="ch" forName="cycle_1" refType="w"/>
              <dgm:constr type="h" for="ch" forName="cycle_1" refType="h" fact="0.34"/>
              <dgm:constr type="ctrX" for="ch" forName="cycle_2" refType="w" fact="0.5"/>
              <dgm:constr type="b" for="ch" forName="cycle_2" refType="h"/>
              <dgm:constr type="w" for="ch" forName="cycle_2" refType="w"/>
              <dgm:constr type="h" for="ch" forName="cycle_2" refType="h" fact="0.34"/>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userS" for="des" ptType="node" refType="w" refFor="ch" refForName="textCenter" fact="0.67"/>
            </dgm:constrLst>
          </dgm:if>
          <dgm:if name="Name6" axis="ch ch" ptType="node node" cnt="1 0" func="cnt" op="equ" val="3">
            <dgm:choose name="Name7">
              <dgm:if name="Name8" axis="ch ch ch" ptType="node node node" st="1 2 0" cnt="1 1 0" func="cnt" op="equ" val="1">
                <dgm:choose name="Name9">
                  <dgm:if name="Name10"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fact="0.85"/>
                      <dgm:constr type="w" for="ch" forName="cycle_2" refType="w" fact="0.46"/>
                      <dgm:constr type="h" for="ch" forName="cycle_2" refType="h" fact="0.54"/>
                      <dgm:constr type="diam" for="ch" forName="cycle_2" refType="w" fact="0.5"/>
                      <dgm:constr type="l" for="ch" forName="cycle_3"/>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1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fact="0.85"/>
                      <dgm:constr type="w" for="ch" forName="cycle_2" refType="w" fact="0.46"/>
                      <dgm:constr type="h" for="ch" forName="cycle_2" refType="h" fact="0.54"/>
                      <dgm:constr type="diam" for="ch" forName="cycle_2" refType="w" fact="0.5"/>
                      <dgm:constr type="l" for="ch" forName="cycle_3"/>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if>
              <dgm:else name="Name12">
                <dgm:choose name="Name13">
                  <dgm:if name="Name14"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dgm:constr type="w" for="ch" forName="cycle_2" refType="w" fact="0.46"/>
                      <dgm:constr type="h" for="ch" forName="cycle_2" refType="h" fact="0.54"/>
                      <dgm:constr type="diam" for="ch" forName="cycle_2" refType="w" fact="0.5"/>
                      <dgm:constr type="l" for="ch" forName="cycle_3"/>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15">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dgm:constr type="w" for="ch" forName="cycle_2" refType="w" fact="0.46"/>
                      <dgm:constr type="h" for="ch" forName="cycle_2" refType="h" fact="0.54"/>
                      <dgm:constr type="diam" for="ch" forName="cycle_2" refType="w" fact="0.5"/>
                      <dgm:constr type="l" for="ch" forName="cycle_3"/>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else>
            </dgm:choose>
          </dgm:if>
          <dgm:if name="Name16" axis="ch ch" ptType="node node" cnt="1 0" func="cnt" op="equ" val="4">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5"/>
              <dgm:constr type="h" for="ch" forName="cycle_1" refType="h" fact="0.33"/>
              <dgm:constr type="r" for="ch" forName="cycle_2" refType="w"/>
              <dgm:constr type="ctrY" for="ch" forName="cycle_2" refType="h" fact="0.5"/>
              <dgm:constr type="w" for="ch" forName="cycle_2" refType="w" fact="0.33"/>
              <dgm:constr type="h" for="ch" forName="cycle_2" refType="h" fact="0.5"/>
              <dgm:constr type="ctrX" for="ch" forName="cycle_3" refType="w" fact="0.5"/>
              <dgm:constr type="b" for="ch" forName="cycle_3" refType="h"/>
              <dgm:constr type="w" for="ch" forName="cycle_3" refType="w" fact="0.5"/>
              <dgm:constr type="h" for="ch" forName="cycle_3" refType="h" fact="0.33"/>
              <dgm:constr type="l" for="ch" forName="cycle_4"/>
              <dgm:constr type="ctrY" for="ch" forName="cycle_4" refType="h" fact="0.5"/>
              <dgm:constr type="w" for="ch" forName="cycle_4" refType="w" fact="0.33"/>
              <dgm:constr type="h" for="ch" forName="cycle_4" refType="h"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userS" for="des" ptType="node" refType="w" refFor="ch" refForName="textCenter" fact="0.67"/>
            </dgm:constrLst>
          </dgm:if>
          <dgm:if name="Name17" axis="ch ch" ptType="node node" cnt="1 0" func="cnt" op="equ" val="5">
            <dgm:constrLst>
              <dgm:constr type="ctrX" for="ch" forName="textCenter" refType="w" fact="0.5"/>
              <dgm:constr type="t" for="ch" forName="textCenter" refType="h" fact="0.42"/>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r" for="ch" forName="cycle_2" refType="w"/>
              <dgm:constr type="t" for="ch" forName="cycle_2" refType="h" fact="0.24"/>
              <dgm:constr type="w" for="ch" forName="cycle_2" refType="w" fact="0.33"/>
              <dgm:constr type="h" for="ch" forName="cycle_2" refType="w" refFor="ch" refForName="cycle_2"/>
              <dgm:constr type="r" for="ch" forName="cycle_3" refType="w" fact="0.89"/>
              <dgm:constr type="b" for="ch" forName="cycle_3" refType="h"/>
              <dgm:constr type="w" for="ch" forName="cycle_3" refType="w" fact="0.33"/>
              <dgm:constr type="h" for="ch" forName="cycle_3" refType="w" refFor="ch" refForName="cycle_3"/>
              <dgm:constr type="l" for="ch" forName="cycle_4" refType="w" fact="0.11"/>
              <dgm:constr type="b" for="ch" forName="cycle_4" refType="h"/>
              <dgm:constr type="w" for="ch" forName="cycle_4" refType="w" fact="0.33"/>
              <dgm:constr type="h" for="ch" forName="cycle_4" refType="w" refFor="ch" refForName="cycle_4"/>
              <dgm:constr type="l" for="ch" forName="cycle_5"/>
              <dgm:constr type="t" for="ch" forName="cycle_5" refType="h" fact="0.24"/>
              <dgm:constr type="w" for="ch" forName="cycle_5" refType="w" fact="0.33"/>
              <dgm:constr type="h" for="ch" forName="cycle_5" refType="w" refFor="ch" refForName="cycle_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userS" for="des" ptType="node" refType="w" refFor="ch" refForName="textCenter" fact="0.67"/>
            </dgm:constrLst>
          </dgm:if>
          <dgm:if name="Name18" axis="ch ch" ptType="node node" cnt="1 0" func="cnt" op="equ" val="6">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r" for="ch" forName="cycle_2" refType="w"/>
              <dgm:constr type="t" for="ch" forName="cycle_2" refType="h" fact="0.17"/>
              <dgm:constr type="w" for="ch" forName="cycle_2" refType="w" fact="0.33"/>
              <dgm:constr type="h" for="ch" forName="cycle_2" refType="w" refFor="ch" refForName="cycle_2"/>
              <dgm:constr type="r" for="ch" forName="cycle_3" refType="w"/>
              <dgm:constr type="b" for="ch" forName="cycle_3" refType="h" fact="0.83"/>
              <dgm:constr type="w" for="ch" forName="cycle_3" refType="w" fact="0.33"/>
              <dgm:constr type="h" for="ch" forName="cycle_3" refType="w" refFor="ch" refForName="cycle_3"/>
              <dgm:constr type="ctrX" for="ch" forName="cycle_4" refType="w" fact="0.5"/>
              <dgm:constr type="b" for="ch" forName="cycle_4" refType="h"/>
              <dgm:constr type="w" for="ch" forName="cycle_4" refType="w" fact="0.33"/>
              <dgm:constr type="h" for="ch" forName="cycle_4" refType="w" refFor="ch" refForName="cycle_4"/>
              <dgm:constr type="l" for="ch" forName="cycle_5"/>
              <dgm:constr type="b" for="ch" forName="cycle_5" refType="h" fact="0.83"/>
              <dgm:constr type="w" for="ch" forName="cycle_5" refType="w" fact="0.33"/>
              <dgm:constr type="h" for="ch" forName="cycle_5" refType="w" refFor="ch" refForName="cycle_5"/>
              <dgm:constr type="l" for="ch" forName="cycle_6"/>
              <dgm:constr type="t" for="ch" forName="cycle_6" refType="h" fact="0.17"/>
              <dgm:constr type="w" for="ch" forName="cycle_6" refType="w" fact="0.33"/>
              <dgm:constr type="h" for="ch" forName="cycle_6" refType="w" refFor="ch" refForName="cycle_6"/>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userS" for="des" ptType="node" refType="w" refFor="ch" refForName="textCenter" fact="0.67"/>
            </dgm:constrLst>
          </dgm:if>
          <dgm:else name="Name19">
            <dgm:constrLst>
              <dgm:constr type="ctrX" for="ch" forName="textCenter" refType="w" fact="0.5"/>
              <dgm:constr type="t" for="ch" forName="textCenter" refType="h" fact="0.444"/>
              <dgm:constr type="w" for="ch" forName="textCenter" refType="w" fact="0.167"/>
              <dgm:constr type="h" for="ch" forName="textCenter" refType="w" refFor="ch" refForName="textCenter"/>
              <dgm:constr type="ctrX" for="ch" forName="cycle_1" refType="w" fact="0.5"/>
              <dgm:constr type="t" for="ch" forName="cycle_1"/>
              <dgm:constr type="w" for="ch" forName="cycle_1" refType="w" fact="0.263"/>
              <dgm:constr type="h" for="ch" forName="cycle_1" refType="w" refFor="ch" refForName="cycle_1"/>
              <dgm:constr type="r" for="ch" forName="cycle_2" refType="w" fact="0.938"/>
              <dgm:constr type="t" for="ch" forName="cycle_2" refType="h" fact="0.141"/>
              <dgm:constr type="w" for="ch" forName="cycle_2" refType="w" fact="0.263"/>
              <dgm:constr type="h" for="ch" forName="cycle_2" refType="w" refFor="ch" refForName="cycle_2"/>
              <dgm:constr type="r" for="ch" forName="cycle_3" refType="w"/>
              <dgm:constr type="b" for="ch" forName="cycle_3" refType="h" fact="0.74"/>
              <dgm:constr type="w" for="ch" forName="cycle_3" refType="w" fact="0.263"/>
              <dgm:constr type="h" for="ch" forName="cycle_3" refType="w" refFor="ch" refForName="cycle_3"/>
              <dgm:constr type="r" for="ch" forName="cycle_4" refType="w" fact="0.8"/>
              <dgm:constr type="b" for="ch" forName="cycle_4" refType="h"/>
              <dgm:constr type="w" for="ch" forName="cycle_4" refType="w" fact="0.263"/>
              <dgm:constr type="h" for="ch" forName="cycle_4" refType="w" refFor="ch" refForName="cycle_4"/>
              <dgm:constr type="l" for="ch" forName="cycle_5" refType="w" fact="0.2"/>
              <dgm:constr type="b" for="ch" forName="cycle_5" refType="h"/>
              <dgm:constr type="w" for="ch" forName="cycle_5" refType="w" fact="0.263"/>
              <dgm:constr type="h" for="ch" forName="cycle_5" refType="w" refFor="ch" refForName="cycle_5"/>
              <dgm:constr type="l" for="ch" forName="cycle_6"/>
              <dgm:constr type="b" for="ch" forName="cycle_6" refType="h" fact="0.74"/>
              <dgm:constr type="w" for="ch" forName="cycle_6" refType="w" fact="0.263"/>
              <dgm:constr type="h" for="ch" forName="cycle_6" refType="w" refFor="ch" refForName="cycle_6"/>
              <dgm:constr type="l" for="ch" forName="cycle_7" refType="w" fact="0.062"/>
              <dgm:constr type="t" for="ch" forName="cycle_7" refType="h" fact="0.141"/>
              <dgm:constr type="w" for="ch" forName="cycle_7" refType="w" fact="0.263"/>
              <dgm:constr type="h" for="ch" forName="cycle_7" refType="w" refFor="ch" refForName="cycle_7"/>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primFontSz" for="des" forName="childCenter7" refType="primFontSz" refFor="des" refForName="childCenter1" op="equ"/>
              <dgm:constr type="primFontSz" for="des" forName="text7" refType="primFontSz" refFor="des" refForName="text1" op="equ"/>
              <dgm:constr type="userS" for="des" ptType="node" refType="w" refFor="ch" refForName="textCenter" fact="0.67"/>
            </dgm:constrLst>
          </dgm:else>
        </dgm:choose>
      </dgm:if>
      <dgm:else name="Name20">
        <dgm:choose name="Name21">
          <dgm:if name="Name22" axis="ch ch" ptType="node node" func="cnt" op="equ" val="1">
            <dgm:constrLst>
              <dgm:constr type="r" for="ch" forName="textCenter" refType="w"/>
              <dgm:constr type="ctrY" for="ch" forName="textCenter" refType="h" fact="0.5"/>
              <dgm:constr type="w" for="ch" forName="textCenter" refType="w" fact="0.32"/>
              <dgm:constr type="h" for="ch" forName="textCenter" refType="w" refFor="ch" refForName="textCenter"/>
              <dgm:constr type="l" for="ch" forName="cycle_1"/>
              <dgm:constr type="ctrY" for="ch" forName="cycle_1" refType="h" fact="0.5"/>
              <dgm:constr type="w" for="ch" forName="cycle_1" refType="w" fact="0.56"/>
              <dgm:constr type="h" for="ch" forName="cycle_1" refType="h"/>
              <dgm:constr type="primFontSz" for="ch" forName="textCenter" val="65"/>
              <dgm:constr type="primFontSz" for="des" forName="childCenter1" val="65"/>
              <dgm:constr type="primFontSz" for="des" forName="text1" op="equ" val="65"/>
              <dgm:constr type="userS" for="des" ptType="node" refType="w" refFor="ch" refForName="textCenter" fact="0.67"/>
            </dgm:constrLst>
          </dgm:if>
          <dgm:if name="Name23" axis="ch ch" ptType="node node" func="cnt" op="equ" val="2">
            <dgm:constrLst>
              <dgm:constr type="ctrX" for="ch" forName="textCenter" refType="w" fact="0.5"/>
              <dgm:constr type="ctrY" for="ch" forName="textCenter" refType="h" fact="0.5"/>
              <dgm:constr type="w" for="ch" forName="textCenter" refType="w" fact="0.25"/>
              <dgm:constr type="h" for="ch" forName="textCenter" refType="w" refFor="ch" refForName="textCenter"/>
              <dgm:constr type="ctrX" for="ch" forName="cycle_1" refType="w" fact="0.5"/>
              <dgm:constr type="t" for="ch" forName="cycle_1"/>
              <dgm:constr type="w" for="ch" forName="cycle_1" refType="w"/>
              <dgm:constr type="h" for="ch" forName="cycle_1" refType="h" fact="0.34"/>
              <dgm:constr type="ctrX" for="ch" forName="cycle_2" refType="w" fact="0.5"/>
              <dgm:constr type="b" for="ch" forName="cycle_2" refType="h"/>
              <dgm:constr type="w" for="ch" forName="cycle_2" refType="w"/>
              <dgm:constr type="h" for="ch" forName="cycle_2" refType="h" fact="0.34"/>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userS" for="des" ptType="node" refType="w" refFor="ch" refForName="textCenter" fact="0.67"/>
            </dgm:constrLst>
          </dgm:if>
          <dgm:if name="Name24" axis="ch ch" ptType="node node" func="cnt" op="equ" val="3">
            <dgm:choose name="Name25">
              <dgm:if name="Name26" axis="ch ch ch" ptType="node node node" st="1 2 0" cnt="1 1 0" func="cnt" op="equ" val="1">
                <dgm:choose name="Name27">
                  <dgm:if name="Name28"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fact="0.85"/>
                      <dgm:constr type="w" for="ch" forName="cycle_2" refType="w" fact="0.46"/>
                      <dgm:constr type="h" for="ch" forName="cycle_2" refType="h" fact="0.54"/>
                      <dgm:constr type="diam" for="ch" forName="cycle_2" refType="w" fact="0.5"/>
                      <dgm:constr type="r" for="ch" forName="cycle_3" refType="w"/>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29">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fact="0.85"/>
                      <dgm:constr type="w" for="ch" forName="cycle_2" refType="w" fact="0.46"/>
                      <dgm:constr type="h" for="ch" forName="cycle_2" refType="h" fact="0.54"/>
                      <dgm:constr type="diam" for="ch" forName="cycle_2" refType="w" fact="0.5"/>
                      <dgm:constr type="r" for="ch" forName="cycle_3" refType="w"/>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if>
              <dgm:else name="Name30">
                <dgm:choose name="Name31">
                  <dgm:if name="Name32"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dgm:constr type="w" for="ch" forName="cycle_2" refType="w" fact="0.46"/>
                      <dgm:constr type="h" for="ch" forName="cycle_2" refType="h" fact="0.54"/>
                      <dgm:constr type="diam" for="ch" forName="cycle_2" refType="w" fact="0.5"/>
                      <dgm:constr type="r" for="ch" forName="cycle_3" refType="w"/>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33">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dgm:constr type="w" for="ch" forName="cycle_2" refType="w" fact="0.46"/>
                      <dgm:constr type="h" for="ch" forName="cycle_2" refType="h" fact="0.54"/>
                      <dgm:constr type="diam" for="ch" forName="cycle_2" refType="w" fact="0.5"/>
                      <dgm:constr type="r" for="ch" forName="cycle_3" refType="w"/>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else>
            </dgm:choose>
          </dgm:if>
          <dgm:if name="Name34" axis="ch ch" ptType="node node" func="cnt" op="equ" val="4">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5"/>
              <dgm:constr type="h" for="ch" forName="cycle_1" refType="h" fact="0.33"/>
              <dgm:constr type="l" for="ch" forName="cycle_2"/>
              <dgm:constr type="ctrY" for="ch" forName="cycle_2" refType="h" fact="0.5"/>
              <dgm:constr type="w" for="ch" forName="cycle_2" refType="w" fact="0.33"/>
              <dgm:constr type="h" for="ch" forName="cycle_2" refType="h" fact="0.5"/>
              <dgm:constr type="ctrX" for="ch" forName="cycle_3" refType="w" fact="0.5"/>
              <dgm:constr type="b" for="ch" forName="cycle_3" refType="h"/>
              <dgm:constr type="w" for="ch" forName="cycle_3" refType="w" fact="0.5"/>
              <dgm:constr type="h" for="ch" forName="cycle_3" refType="h" fact="0.33"/>
              <dgm:constr type="r" for="ch" forName="cycle_4" refType="w"/>
              <dgm:constr type="ctrY" for="ch" forName="cycle_4" refType="h" fact="0.5"/>
              <dgm:constr type="w" for="ch" forName="cycle_4" refType="w" fact="0.33"/>
              <dgm:constr type="h" for="ch" forName="cycle_4" refType="h"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userS" for="des" ptType="node" refType="w" refFor="ch" refForName="textCenter" fact="0.67"/>
            </dgm:constrLst>
          </dgm:if>
          <dgm:if name="Name35" axis="ch ch" ptType="node node" func="cnt" op="equ" val="5">
            <dgm:constrLst>
              <dgm:constr type="ctrX" for="ch" forName="textCenter" refType="w" fact="0.5"/>
              <dgm:constr type="t" for="ch" forName="textCenter" refType="h" fact="0.42"/>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l" for="ch" forName="cycle_2"/>
              <dgm:constr type="t" for="ch" forName="cycle_2" refType="h" fact="0.24"/>
              <dgm:constr type="w" for="ch" forName="cycle_2" refType="w" fact="0.33"/>
              <dgm:constr type="h" for="ch" forName="cycle_2" refType="w" refFor="ch" refForName="cycle_2"/>
              <dgm:constr type="l" for="ch" forName="cycle_3" refType="w" fact="0.11"/>
              <dgm:constr type="b" for="ch" forName="cycle_3" refType="h"/>
              <dgm:constr type="w" for="ch" forName="cycle_3" refType="w" fact="0.33"/>
              <dgm:constr type="h" for="ch" forName="cycle_3" refType="w" refFor="ch" refForName="cycle_3"/>
              <dgm:constr type="r" for="ch" forName="cycle_4" refType="w" fact="0.89"/>
              <dgm:constr type="b" for="ch" forName="cycle_4" refType="h"/>
              <dgm:constr type="w" for="ch" forName="cycle_4" refType="w" fact="0.33"/>
              <dgm:constr type="h" for="ch" forName="cycle_4" refType="w" refFor="ch" refForName="cycle_4"/>
              <dgm:constr type="r" for="ch" forName="cycle_5" refType="w"/>
              <dgm:constr type="t" for="ch" forName="cycle_5" refType="h" fact="0.24"/>
              <dgm:constr type="w" for="ch" forName="cycle_5" refType="w" fact="0.33"/>
              <dgm:constr type="h" for="ch" forName="cycle_5" refType="w" refFor="ch" refForName="cycle_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userS" for="des" ptType="node" refType="w" refFor="ch" refForName="textCenter" fact="0.67"/>
            </dgm:constrLst>
          </dgm:if>
          <dgm:if name="Name36" axis="ch ch" ptType="node node" func="cnt" op="equ" val="6">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l" for="ch" forName="cycle_2"/>
              <dgm:constr type="t" for="ch" forName="cycle_2" refType="h" fact="0.17"/>
              <dgm:constr type="w" for="ch" forName="cycle_2" refType="w" fact="0.33"/>
              <dgm:constr type="h" for="ch" forName="cycle_2" refType="w" refFor="ch" refForName="cycle_2"/>
              <dgm:constr type="l" for="ch" forName="cycle_3"/>
              <dgm:constr type="b" for="ch" forName="cycle_3" refType="h" fact="0.83"/>
              <dgm:constr type="w" for="ch" forName="cycle_3" refType="w" fact="0.33"/>
              <dgm:constr type="h" for="ch" forName="cycle_3" refType="w" refFor="ch" refForName="cycle_3"/>
              <dgm:constr type="ctrX" for="ch" forName="cycle_4" refType="w" fact="0.5"/>
              <dgm:constr type="b" for="ch" forName="cycle_4" refType="h"/>
              <dgm:constr type="w" for="ch" forName="cycle_4" refType="w" fact="0.33"/>
              <dgm:constr type="h" for="ch" forName="cycle_4" refType="w" refFor="ch" refForName="cycle_4"/>
              <dgm:constr type="r" for="ch" forName="cycle_5" refType="w"/>
              <dgm:constr type="b" for="ch" forName="cycle_5" refType="h" fact="0.83"/>
              <dgm:constr type="w" for="ch" forName="cycle_5" refType="w" fact="0.33"/>
              <dgm:constr type="h" for="ch" forName="cycle_5" refType="w" refFor="ch" refForName="cycle_5"/>
              <dgm:constr type="r" for="ch" forName="cycle_6" refType="w"/>
              <dgm:constr type="t" for="ch" forName="cycle_6" refType="h" fact="0.17"/>
              <dgm:constr type="w" for="ch" forName="cycle_6" refType="w" fact="0.33"/>
              <dgm:constr type="h" for="ch" forName="cycle_6" refType="w" refFor="ch" refForName="cycle_6"/>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userS" for="des" ptType="node" refType="w" refFor="ch" refForName="textCenter" fact="0.67"/>
            </dgm:constrLst>
          </dgm:if>
          <dgm:else name="Name37">
            <dgm:constrLst>
              <dgm:constr type="ctrX" for="ch" forName="textCenter" refType="w" fact="0.5"/>
              <dgm:constr type="t" for="ch" forName="textCenter" refType="h" fact="0.444"/>
              <dgm:constr type="w" for="ch" forName="textCenter" refType="w" fact="0.167"/>
              <dgm:constr type="h" for="ch" forName="textCenter" refType="w" refFor="ch" refForName="textCenter"/>
              <dgm:constr type="ctrX" for="ch" forName="cycle_1" refType="w" fact="0.5"/>
              <dgm:constr type="t" for="ch" forName="cycle_1"/>
              <dgm:constr type="w" for="ch" forName="cycle_1" refType="w" fact="0.263"/>
              <dgm:constr type="h" for="ch" forName="cycle_1" refType="w" refFor="ch" refForName="cycle_1"/>
              <dgm:constr type="l" for="ch" forName="cycle_2" refType="w" fact="0.062"/>
              <dgm:constr type="t" for="ch" forName="cycle_2" refType="h" fact="0.141"/>
              <dgm:constr type="w" for="ch" forName="cycle_2" refType="w" fact="0.263"/>
              <dgm:constr type="h" for="ch" forName="cycle_2" refType="w" refFor="ch" refForName="cycle_2"/>
              <dgm:constr type="l" for="ch" forName="cycle_3"/>
              <dgm:constr type="b" for="ch" forName="cycle_3" refType="h" fact="0.74"/>
              <dgm:constr type="w" for="ch" forName="cycle_3" refType="w" fact="0.263"/>
              <dgm:constr type="h" for="ch" forName="cycle_3" refType="w" refFor="ch" refForName="cycle_3"/>
              <dgm:constr type="l" for="ch" forName="cycle_4" refType="w" fact="0.2"/>
              <dgm:constr type="b" for="ch" forName="cycle_4" refType="h"/>
              <dgm:constr type="w" for="ch" forName="cycle_4" refType="w" fact="0.263"/>
              <dgm:constr type="h" for="ch" forName="cycle_4" refType="w" refFor="ch" refForName="cycle_4"/>
              <dgm:constr type="r" for="ch" forName="cycle_5" refType="w" fact="0.8"/>
              <dgm:constr type="b" for="ch" forName="cycle_5" refType="h"/>
              <dgm:constr type="w" for="ch" forName="cycle_5" refType="w" fact="0.263"/>
              <dgm:constr type="h" for="ch" forName="cycle_5" refType="w" refFor="ch" refForName="cycle_5"/>
              <dgm:constr type="r" for="ch" forName="cycle_6" refType="w"/>
              <dgm:constr type="b" for="ch" forName="cycle_6" refType="h" fact="0.74"/>
              <dgm:constr type="w" for="ch" forName="cycle_6" refType="w" fact="0.263"/>
              <dgm:constr type="h" for="ch" forName="cycle_6" refType="w" refFor="ch" refForName="cycle_6"/>
              <dgm:constr type="r" for="ch" forName="cycle_7" refType="w" fact="0.938"/>
              <dgm:constr type="t" for="ch" forName="cycle_7" refType="h" fact="0.141"/>
              <dgm:constr type="w" for="ch" forName="cycle_7" refType="w" fact="0.263"/>
              <dgm:constr type="h" for="ch" forName="cycle_7" refType="w" refFor="ch" refForName="cycle_7"/>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primFontSz" for="des" forName="childCenter7" refType="primFontSz" refFor="des" refForName="childCenter1" op="equ"/>
              <dgm:constr type="primFontSz" for="des" forName="text7" refType="primFontSz" refFor="des" refForName="text1" op="equ"/>
              <dgm:constr type="userS" for="des" ptType="node" refType="w" refFor="ch" refForName="textCenter" fact="0.67"/>
            </dgm:constrLst>
          </dgm:else>
        </dgm:choose>
      </dgm:else>
    </dgm:choose>
    <dgm:forEach name="Name38" axis="ch" ptType="node" cnt="1">
      <dgm:choose name="Name39">
        <dgm:if name="Name40" axis="des" func="maxDepth" op="lte" val="1">
          <dgm:layoutNode name="singleCycle">
            <dgm:choose name="Name41">
              <dgm:if name="Name42" axis="ch" ptType="node" func="cnt" op="equ" val="1">
                <dgm:choose name="Name43">
                  <dgm:if name="Name44" func="var" arg="dir" op="equ" val="norm">
                    <dgm:alg type="cycle">
                      <dgm:param type="stAng" val="90"/>
                      <dgm:param type="ctrShpMap" val="fNode"/>
                    </dgm:alg>
                  </dgm:if>
                  <dgm:else name="Name45">
                    <dgm:alg type="cycle">
                      <dgm:param type="stAng" val="-90"/>
                      <dgm:param type="spanAng" val="-360"/>
                      <dgm:param type="ctrShpMap" val="fNode"/>
                    </dgm:alg>
                  </dgm:else>
                </dgm:choose>
              </dgm:if>
              <dgm:else name="Name46">
                <dgm:choose name="Name47">
                  <dgm:if name="Name48" func="var" arg="dir" op="equ" val="norm">
                    <dgm:alg type="cycle">
                      <dgm:param type="ctrShpMap" val="fNode"/>
                    </dgm:alg>
                  </dgm:if>
                  <dgm:else name="Name49">
                    <dgm:alg type="cycle">
                      <dgm:param type="spanAng" val="-360"/>
                      <dgm:param type="ctrShpMap" val="fNode"/>
                    </dgm:alg>
                  </dgm:else>
                </dgm:choose>
              </dgm:else>
            </dgm:choose>
            <dgm:shape xmlns:r="http://schemas.openxmlformats.org/officeDocument/2006/relationships" r:blip="">
              <dgm:adjLst/>
            </dgm:shape>
            <dgm:presOf/>
            <dgm:choose name="Name50">
              <dgm:if name="Name51" axis="ch" ptType="node" func="cnt" op="equ" val="0">
                <dgm:constrLst>
                  <dgm:constr type="w" for="ch" forName="singleCenter" refType="w"/>
                  <dgm:constr type="h" for="ch" forName="singleCenter" refType="w" refFor="ch" refForName="singleCenter"/>
                </dgm:constrLst>
              </dgm:if>
              <dgm:if name="Name52" axis="ch" ptType="node" func="cnt" op="equ" val="1">
                <dgm:constrLst>
                  <dgm:constr type="w" for="ch" forName="singleCenter" refType="w" fact="0.5"/>
                  <dgm:constr type="h" for="ch" forName="singleCenter" refType="w" refFor="ch" refForName="singleCenter"/>
                  <dgm:constr type="userS" for="ch" ptType="node" refType="w" refFor="ch" refForName="singleCenter" fact="0.67"/>
                </dgm:constrLst>
              </dgm:if>
              <dgm:else name="Name53">
                <dgm:constrLst>
                  <dgm:constr type="w" for="ch" forName="singleCenter" refType="w" fact="0.3"/>
                  <dgm:constr type="h" for="ch" forName="singleCenter" refType="w" refFor="ch" refForName="singleCenter"/>
                  <dgm:constr type="userS" for="ch" ptType="node" refType="w" refFor="ch" refForName="singleCenter" fact="0.67"/>
                </dgm:constrLst>
              </dgm:else>
            </dgm:choose>
            <dgm:layoutNode name="singleCenter" styleLbl="node1">
              <dgm:varLst>
                <dgm:chMax val="7"/>
                <dgm:chPref val="7"/>
              </dgm:varLst>
              <dgm:alg type="tx"/>
              <dgm:shape xmlns:r="http://schemas.openxmlformats.org/officeDocument/2006/relationships" type="roundRect" r:blip="">
                <dgm:adjLst/>
              </dgm:shape>
              <dgm:presOf axis="self" ptType="node"/>
              <dgm:constrLst>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54" axis="ch" cnt="21">
              <dgm:forEach name="Name55" axis="self" ptType="parTrans">
                <dgm:layoutNode name="Name56">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57" axis="self" ptType="node">
                <dgm:layoutNode name="text0"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layoutNode>
        </dgm:if>
        <dgm:else name="Name58">
          <dgm:layoutNode name="textCenter" styleLbl="node1">
            <dgm:alg type="tx"/>
            <dgm:shape xmlns:r="http://schemas.openxmlformats.org/officeDocument/2006/relationships" type="roundRect" r:blip="">
              <dgm:adjLst/>
            </dgm:shape>
            <dgm:presOf axis="self" ptType="node"/>
            <dgm:constrLst>
              <dgm:constr type="tMarg" refType="primFontSz" fact="0.2"/>
              <dgm:constr type="bMarg" refType="primFontSz" fact="0.2"/>
              <dgm:constr type="lMarg" refType="primFontSz" fact="0.2"/>
              <dgm:constr type="rMarg" refType="primFontSz" fact="0.2"/>
            </dgm:constrLst>
            <dgm:ruleLst>
              <dgm:rule type="primFontSz" val="5" fact="NaN" max="NaN"/>
            </dgm:ruleLst>
          </dgm:layoutNode>
          <dgm:choose name="Name59">
            <dgm:if name="Name60" axis="ch" ptType="node" func="cnt" op="gte" val="1">
              <dgm:layoutNode name="cycle_1">
                <dgm:choose name="Name61">
                  <dgm:if name="Name62" func="var" arg="dir" op="equ" val="norm">
                    <dgm:choose name="Name63">
                      <dgm:if name="Name64" axis="ch" ptType="node" func="cnt" op="equ" val="1">
                        <dgm:choose name="Name65">
                          <dgm:if name="Name66" axis="ch ch" ptType="node node" st="1 1" cnt="1 0" func="cnt" op="equ" val="1">
                            <dgm:alg type="cycle">
                              <dgm:param type="ctrShpMap" val="fNode"/>
                              <dgm:param type="stAng" val="90"/>
                            </dgm:alg>
                          </dgm:if>
                          <dgm:if name="Name67" axis="ch ch" ptType="node node" st="1 1" cnt="1 0" func="cnt" op="equ" val="2">
                            <dgm:alg type="cycle">
                              <dgm:param type="ctrShpMap" val="fNode"/>
                              <dgm:param type="stAng" val="45"/>
                              <dgm:param type="spanAng" val="90"/>
                            </dgm:alg>
                          </dgm:if>
                          <dgm:else name="Name68">
                            <dgm:alg type="cycle">
                              <dgm:param type="ctrShpMap" val="fNode"/>
                              <dgm:param type="stAng" val="0"/>
                              <dgm:param type="spanAng" val="180"/>
                            </dgm:alg>
                          </dgm:else>
                        </dgm:choose>
                      </dgm:if>
                      <dgm:if name="Name69" axis="ch" ptType="node" func="cnt" op="equ" val="2">
                        <dgm:choose name="Name70">
                          <dgm:if name="Name71" axis="ch ch" ptType="node node" st="1 1" cnt="1 0" func="cnt" op="equ" val="1">
                            <dgm:alg type="cycle">
                              <dgm:param type="ctrShpMap" val="fNode"/>
                              <dgm:param type="stAng" val="0"/>
                            </dgm:alg>
                          </dgm:if>
                          <dgm:if name="Name72" axis="ch ch" ptType="node node" st="1 1" cnt="1 0" func="cnt" op="equ" val="2">
                            <dgm:alg type="cycle">
                              <dgm:param type="ctrShpMap" val="fNode"/>
                              <dgm:param type="stAng" val="315"/>
                              <dgm:param type="spanAng" val="90"/>
                            </dgm:alg>
                          </dgm:if>
                          <dgm:else name="Name73">
                            <dgm:alg type="cycle">
                              <dgm:param type="ctrShpMap" val="fNode"/>
                              <dgm:param type="stAng" val="270"/>
                              <dgm:param type="spanAng" val="180"/>
                            </dgm:alg>
                          </dgm:else>
                        </dgm:choose>
                      </dgm:if>
                      <dgm:if name="Name74" axis="ch" ptType="node" func="cnt" op="equ" val="3">
                        <dgm:choose name="Name75">
                          <dgm:if name="Name76" axis="ch ch" ptType="node node" st="1 1" cnt="1 0" func="cnt" op="equ" val="1">
                            <dgm:alg type="cycle">
                              <dgm:param type="ctrShpMap" val="fNode"/>
                              <dgm:param type="stAng" val="0"/>
                            </dgm:alg>
                          </dgm:if>
                          <dgm:if name="Name77" axis="ch ch" ptType="node node" st="1 1" cnt="1 0" func="cnt" op="equ" val="2">
                            <dgm:alg type="cycle">
                              <dgm:param type="ctrShpMap" val="fNode"/>
                              <dgm:param type="stAng" val="315"/>
                              <dgm:param type="spanAng" val="90"/>
                            </dgm:alg>
                          </dgm:if>
                          <dgm:else name="Name78">
                            <dgm:alg type="cycle">
                              <dgm:param type="ctrShpMap" val="fNode"/>
                              <dgm:param type="stAng" val="270"/>
                              <dgm:param type="spanAng" val="180"/>
                            </dgm:alg>
                          </dgm:else>
                        </dgm:choose>
                      </dgm:if>
                      <dgm:if name="Name79" axis="ch" ptType="node" func="cnt" op="equ" val="4">
                        <dgm:choose name="Name80">
                          <dgm:if name="Name81" axis="ch ch" ptType="node node" st="1 1" cnt="1 0" func="cnt" op="equ" val="1">
                            <dgm:alg type="cycle">
                              <dgm:param type="ctrShpMap" val="fNode"/>
                              <dgm:param type="stAng" val="0"/>
                            </dgm:alg>
                          </dgm:if>
                          <dgm:if name="Name82" axis="ch ch" ptType="node node" st="1 1" cnt="1 0" func="cnt" op="equ" val="2">
                            <dgm:alg type="cycle">
                              <dgm:param type="ctrShpMap" val="fNode"/>
                              <dgm:param type="stAng" val="315"/>
                              <dgm:param type="spanAng" val="90"/>
                            </dgm:alg>
                          </dgm:if>
                          <dgm:else name="Name83">
                            <dgm:alg type="cycle">
                              <dgm:param type="ctrShpMap" val="fNode"/>
                              <dgm:param type="stAng" val="292.5"/>
                              <dgm:param type="spanAng" val="135"/>
                            </dgm:alg>
                          </dgm:else>
                        </dgm:choose>
                      </dgm:if>
                      <dgm:if name="Name84" axis="ch" ptType="node" func="cnt" op="equ" val="5">
                        <dgm:choose name="Name85">
                          <dgm:if name="Name86" axis="ch ch" ptType="node node" st="1 1" cnt="1 0" func="cnt" op="equ" val="1">
                            <dgm:alg type="cycle">
                              <dgm:param type="ctrShpMap" val="fNode"/>
                              <dgm:param type="stAng" val="0"/>
                            </dgm:alg>
                          </dgm:if>
                          <dgm:if name="Name87" axis="ch ch" ptType="node node" st="1 1" cnt="1 0" func="cnt" op="equ" val="2">
                            <dgm:alg type="cycle">
                              <dgm:param type="ctrShpMap" val="fNode"/>
                              <dgm:param type="stAng" val="315"/>
                              <dgm:param type="spanAng" val="90"/>
                            </dgm:alg>
                          </dgm:if>
                          <dgm:else name="Name88">
                            <dgm:alg type="cycle">
                              <dgm:param type="ctrShpMap" val="fNode"/>
                              <dgm:param type="stAng" val="0"/>
                              <dgm:param type="spanAng" val="360"/>
                            </dgm:alg>
                          </dgm:else>
                        </dgm:choose>
                      </dgm:if>
                      <dgm:if name="Name89" axis="ch" ptType="node" func="cnt" op="equ" val="6">
                        <dgm:choose name="Name90">
                          <dgm:if name="Name91" axis="ch ch" ptType="node node" st="1 1" cnt="1 0" func="cnt" op="equ" val="1">
                            <dgm:alg type="cycle">
                              <dgm:param type="ctrShpMap" val="fNode"/>
                              <dgm:param type="stAng" val="0"/>
                            </dgm:alg>
                          </dgm:if>
                          <dgm:if name="Name92" axis="ch ch" ptType="node node" st="1 1" cnt="1 0" func="cnt" op="equ" val="2">
                            <dgm:alg type="cycle">
                              <dgm:param type="ctrShpMap" val="fNode"/>
                              <dgm:param type="stAng" val="315"/>
                              <dgm:param type="spanAng" val="90"/>
                            </dgm:alg>
                          </dgm:if>
                          <dgm:else name="Name93">
                            <dgm:alg type="cycle">
                              <dgm:param type="ctrShpMap" val="fNode"/>
                              <dgm:param type="stAng" val="0"/>
                              <dgm:param type="spanAng" val="360"/>
                            </dgm:alg>
                          </dgm:else>
                        </dgm:choose>
                      </dgm:if>
                      <dgm:if name="Name94" axis="ch" ptType="node" func="cnt" op="gte" val="7">
                        <dgm:choose name="Name95">
                          <dgm:if name="Name96" axis="ch ch" ptType="node node" st="1 1" cnt="1 0" func="cnt" op="equ" val="1">
                            <dgm:alg type="cycle">
                              <dgm:param type="ctrShpMap" val="fNode"/>
                              <dgm:param type="stAng" val="0"/>
                            </dgm:alg>
                          </dgm:if>
                          <dgm:if name="Name97" axis="ch ch" ptType="node node" st="1 1" cnt="1 0" func="cnt" op="equ" val="2">
                            <dgm:alg type="cycle">
                              <dgm:param type="ctrShpMap" val="fNode"/>
                              <dgm:param type="stAng" val="315"/>
                              <dgm:param type="spanAng" val="90"/>
                            </dgm:alg>
                          </dgm:if>
                          <dgm:else name="Name98">
                            <dgm:alg type="cycle">
                              <dgm:param type="ctrShpMap" val="fNode"/>
                              <dgm:param type="stAng" val="0"/>
                              <dgm:param type="spanAng" val="360"/>
                            </dgm:alg>
                          </dgm:else>
                        </dgm:choose>
                      </dgm:if>
                      <dgm:else name="Name99"/>
                    </dgm:choose>
                  </dgm:if>
                  <dgm:else name="Name100">
                    <dgm:choose name="Name101">
                      <dgm:if name="Name102" axis="ch" ptType="node" func="cnt" op="equ" val="1">
                        <dgm:choose name="Name103">
                          <dgm:if name="Name104" axis="ch ch" ptType="node node" st="1 1" cnt="1 0" func="cnt" op="equ" val="1">
                            <dgm:alg type="cycle">
                              <dgm:param type="ctrShpMap" val="fNode"/>
                              <dgm:param type="stAng" val="270"/>
                            </dgm:alg>
                          </dgm:if>
                          <dgm:if name="Name105" axis="ch ch" ptType="node node" st="1 1" cnt="1 0" func="cnt" op="equ" val="2">
                            <dgm:alg type="cycle">
                              <dgm:param type="ctrShpMap" val="fNode"/>
                              <dgm:param type="stAng" val="315"/>
                              <dgm:param type="spanAng" val="-90"/>
                            </dgm:alg>
                          </dgm:if>
                          <dgm:else name="Name106">
                            <dgm:alg type="cycle">
                              <dgm:param type="ctrShpMap" val="fNode"/>
                              <dgm:param type="stAng" val="0"/>
                              <dgm:param type="spanAng" val="-180"/>
                            </dgm:alg>
                          </dgm:else>
                        </dgm:choose>
                      </dgm:if>
                      <dgm:if name="Name107" axis="ch" ptType="node" func="cnt" op="equ" val="2">
                        <dgm:choose name="Name108">
                          <dgm:if name="Name109" axis="ch ch" ptType="node node" st="1 1" cnt="1 0" func="cnt" op="equ" val="1">
                            <dgm:alg type="cycle">
                              <dgm:param type="ctrShpMap" val="fNode"/>
                              <dgm:param type="stAng" val="0"/>
                            </dgm:alg>
                          </dgm:if>
                          <dgm:if name="Name110" axis="ch ch" ptType="node node" st="1 1" cnt="1 0" func="cnt" op="equ" val="2">
                            <dgm:alg type="cycle">
                              <dgm:param type="ctrShpMap" val="fNode"/>
                              <dgm:param type="stAng" val="45"/>
                              <dgm:param type="spanAng" val="-90"/>
                            </dgm:alg>
                          </dgm:if>
                          <dgm:else name="Name111">
                            <dgm:alg type="cycle">
                              <dgm:param type="ctrShpMap" val="fNode"/>
                              <dgm:param type="stAng" val="90"/>
                              <dgm:param type="spanAng" val="-180"/>
                            </dgm:alg>
                          </dgm:else>
                        </dgm:choose>
                      </dgm:if>
                      <dgm:if name="Name112" axis="ch" ptType="node" func="cnt" op="equ" val="3">
                        <dgm:choose name="Name113">
                          <dgm:if name="Name114" axis="ch ch" ptType="node node" st="1 1" cnt="1 0" func="cnt" op="equ" val="1">
                            <dgm:alg type="cycle">
                              <dgm:param type="ctrShpMap" val="fNode"/>
                              <dgm:param type="stAng" val="0"/>
                            </dgm:alg>
                          </dgm:if>
                          <dgm:if name="Name115" axis="ch ch" ptType="node node" st="1 1" cnt="1 0" func="cnt" op="equ" val="2">
                            <dgm:alg type="cycle">
                              <dgm:param type="ctrShpMap" val="fNode"/>
                              <dgm:param type="stAng" val="45"/>
                              <dgm:param type="spanAng" val="-90"/>
                            </dgm:alg>
                          </dgm:if>
                          <dgm:else name="Name116">
                            <dgm:alg type="cycle">
                              <dgm:param type="ctrShpMap" val="fNode"/>
                              <dgm:param type="stAng" val="90"/>
                              <dgm:param type="spanAng" val="-180"/>
                            </dgm:alg>
                          </dgm:else>
                        </dgm:choose>
                      </dgm:if>
                      <dgm:if name="Name117" axis="ch" ptType="node" func="cnt" op="equ" val="4">
                        <dgm:choose name="Name118">
                          <dgm:if name="Name119" axis="ch ch" ptType="node node" st="1 1" cnt="1 0" func="cnt" op="equ" val="1">
                            <dgm:alg type="cycle">
                              <dgm:param type="ctrShpMap" val="fNode"/>
                              <dgm:param type="stAng" val="0"/>
                            </dgm:alg>
                          </dgm:if>
                          <dgm:if name="Name120" axis="ch ch" ptType="node node" st="1 1" cnt="1 0" func="cnt" op="equ" val="2">
                            <dgm:alg type="cycle">
                              <dgm:param type="ctrShpMap" val="fNode"/>
                              <dgm:param type="stAng" val="45"/>
                              <dgm:param type="spanAng" val="-90"/>
                            </dgm:alg>
                          </dgm:if>
                          <dgm:else name="Name121">
                            <dgm:alg type="cycle">
                              <dgm:param type="ctrShpMap" val="fNode"/>
                              <dgm:param type="stAng" val="67.5"/>
                              <dgm:param type="spanAng" val="-135"/>
                            </dgm:alg>
                          </dgm:else>
                        </dgm:choose>
                      </dgm:if>
                      <dgm:if name="Name122" axis="ch" ptType="node" func="cnt" op="equ" val="5">
                        <dgm:choose name="Name123">
                          <dgm:if name="Name124" axis="ch ch" ptType="node node" st="1 1" cnt="1 0" func="cnt" op="equ" val="1">
                            <dgm:alg type="cycle">
                              <dgm:param type="ctrShpMap" val="fNode"/>
                              <dgm:param type="stAng" val="0"/>
                            </dgm:alg>
                          </dgm:if>
                          <dgm:if name="Name125" axis="ch ch" ptType="node node" st="1 1" cnt="1 0" func="cnt" op="equ" val="2">
                            <dgm:alg type="cycle">
                              <dgm:param type="ctrShpMap" val="fNode"/>
                              <dgm:param type="stAng" val="45"/>
                              <dgm:param type="spanAng" val="-90"/>
                            </dgm:alg>
                          </dgm:if>
                          <dgm:else name="Name126">
                            <dgm:alg type="cycle">
                              <dgm:param type="ctrShpMap" val="fNode"/>
                              <dgm:param type="stAng" val="0"/>
                              <dgm:param type="spanAng" val="-360"/>
                            </dgm:alg>
                          </dgm:else>
                        </dgm:choose>
                      </dgm:if>
                      <dgm:if name="Name127" axis="ch" ptType="node" func="cnt" op="equ" val="6">
                        <dgm:choose name="Name128">
                          <dgm:if name="Name129" axis="ch ch" ptType="node node" st="1 1" cnt="1 0" func="cnt" op="equ" val="1">
                            <dgm:alg type="cycle">
                              <dgm:param type="ctrShpMap" val="fNode"/>
                              <dgm:param type="stAng" val="0"/>
                            </dgm:alg>
                          </dgm:if>
                          <dgm:if name="Name130" axis="ch ch" ptType="node node" st="1 1" cnt="1 0" func="cnt" op="equ" val="2">
                            <dgm:alg type="cycle">
                              <dgm:param type="ctrShpMap" val="fNode"/>
                              <dgm:param type="stAng" val="45"/>
                              <dgm:param type="spanAng" val="-90"/>
                            </dgm:alg>
                          </dgm:if>
                          <dgm:else name="Name131">
                            <dgm:alg type="cycle">
                              <dgm:param type="ctrShpMap" val="fNode"/>
                              <dgm:param type="stAng" val="0"/>
                              <dgm:param type="spanAng" val="-360"/>
                            </dgm:alg>
                          </dgm:else>
                        </dgm:choose>
                      </dgm:if>
                      <dgm:if name="Name132" axis="ch" ptType="node" func="cnt" op="gte" val="7">
                        <dgm:choose name="Name133">
                          <dgm:if name="Name134" axis="ch ch" ptType="node node" st="1 1" cnt="1 0" func="cnt" op="equ" val="1">
                            <dgm:alg type="cycle">
                              <dgm:param type="ctrShpMap" val="fNode"/>
                              <dgm:param type="stAng" val="0"/>
                            </dgm:alg>
                          </dgm:if>
                          <dgm:if name="Name135" axis="ch ch" ptType="node node" st="1 1" cnt="1 0" func="cnt" op="equ" val="2">
                            <dgm:alg type="cycle">
                              <dgm:param type="ctrShpMap" val="fNode"/>
                              <dgm:param type="stAng" val="45"/>
                              <dgm:param type="spanAng" val="-90"/>
                            </dgm:alg>
                          </dgm:if>
                          <dgm:else name="Name136">
                            <dgm:alg type="cycle">
                              <dgm:param type="ctrShpMap" val="fNode"/>
                              <dgm:param type="stAng" val="0"/>
                              <dgm:param type="spanAng" val="-360"/>
                            </dgm:alg>
                          </dgm:else>
                        </dgm:choose>
                      </dgm:if>
                      <dgm:else name="Name137"/>
                    </dgm:choose>
                  </dgm:else>
                </dgm:choose>
                <dgm:shape xmlns:r="http://schemas.openxmlformats.org/officeDocument/2006/relationships" r:blip="">
                  <dgm:adjLst/>
                </dgm:shape>
                <dgm:presOf/>
                <dgm:constrLst>
                  <dgm:constr type="sp" refType="w" fact="0.1"/>
                  <dgm:constr type="sibSp" refType="w" fact="0.1"/>
                </dgm:constrLst>
                <dgm:forEach name="Name138" axis="ch" ptType="node" cnt="1">
                  <dgm:layoutNode name="childCenter1"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139" axis="ch">
                    <dgm:forEach name="Name140" axis="self" ptType="parTrans">
                      <dgm:layoutNode name="Name141">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142" axis="self" ptType="node">
                      <dgm:layoutNode name="text1"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143" axis="ch" ptType="parTrans" cnt="1">
                <dgm:layoutNode name="Name144">
                  <dgm:alg type="conn">
                    <dgm:param type="dim" val="1D"/>
                    <dgm:param type="begPts" val="auto"/>
                    <dgm:param type="endPts" val="auto"/>
                    <dgm:param type="endSty" val="noArr"/>
                    <dgm:param type="srcNode" val="textCenter"/>
                    <dgm:param type="dstNode" val="childCenter1"/>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145"/>
          </dgm:choose>
          <dgm:choose name="Name146">
            <dgm:if name="Name147" axis="ch" ptType="node" func="cnt" op="gte" val="2">
              <dgm:layoutNode name="cycle_2">
                <dgm:choose name="Name148">
                  <dgm:if name="Name149" func="var" arg="dir" op="equ" val="norm">
                    <dgm:choose name="Name150">
                      <dgm:if name="Name151" axis="ch" ptType="node" func="cnt" op="equ" val="2">
                        <dgm:choose name="Name152">
                          <dgm:if name="Name153" axis="ch ch" ptType="node node" st="2 1" cnt="1 0" func="cnt" op="equ" val="1">
                            <dgm:alg type="cycle">
                              <dgm:param type="ctrShpMap" val="fNode"/>
                              <dgm:param type="stAng" val="180"/>
                            </dgm:alg>
                          </dgm:if>
                          <dgm:if name="Name154" axis="ch ch" ptType="node node" st="2 1" cnt="1 0" func="cnt" op="equ" val="2">
                            <dgm:alg type="cycle">
                              <dgm:param type="ctrShpMap" val="fNode"/>
                              <dgm:param type="stAng" val="135"/>
                              <dgm:param type="spanAng" val="90"/>
                            </dgm:alg>
                          </dgm:if>
                          <dgm:else name="Name155">
                            <dgm:alg type="cycle">
                              <dgm:param type="ctrShpMap" val="fNode"/>
                              <dgm:param type="stAng" val="90"/>
                              <dgm:param type="spanAng" val="180"/>
                            </dgm:alg>
                          </dgm:else>
                        </dgm:choose>
                      </dgm:if>
                      <dgm:if name="Name156" axis="ch" ptType="node" func="cnt" op="equ" val="3">
                        <dgm:choose name="Name157">
                          <dgm:if name="Name158" axis="ch ch" ptType="node node" st="2 1" cnt="1 0" func="cnt" op="equ" val="1">
                            <dgm:alg type="cycle">
                              <dgm:param type="ctrShpMap" val="fNode"/>
                              <dgm:param type="stAng" val="120"/>
                              <dgm:param type="horzAlign" val="r"/>
                              <dgm:param type="vertAlign" val="b"/>
                            </dgm:alg>
                          </dgm:if>
                          <dgm:if name="Name159" axis="ch ch" ptType="node node" st="2 1" cnt="1 0" func="cnt" op="equ" val="2">
                            <dgm:alg type="cycle">
                              <dgm:param type="ctrShpMap" val="fNode"/>
                              <dgm:param type="stAng" val="75"/>
                              <dgm:param type="spanAng" val="90"/>
                              <dgm:param type="horzAlign" val="r"/>
                              <dgm:param type="vertAlign" val="b"/>
                            </dgm:alg>
                          </dgm:if>
                          <dgm:else name="Name160">
                            <dgm:alg type="cycle">
                              <dgm:param type="ctrShpMap" val="fNode"/>
                              <dgm:param type="stAng" val="30"/>
                              <dgm:param type="spanAng" val="180"/>
                            </dgm:alg>
                          </dgm:else>
                        </dgm:choose>
                      </dgm:if>
                      <dgm:if name="Name161" axis="ch" ptType="node" func="cnt" op="equ" val="4">
                        <dgm:choose name="Name162">
                          <dgm:if name="Name163" axis="ch ch" ptType="node node" st="2 1" cnt="1 0" func="cnt" op="equ" val="1">
                            <dgm:alg type="cycle">
                              <dgm:param type="ctrShpMap" val="fNode"/>
                              <dgm:param type="stAng" val="90"/>
                            </dgm:alg>
                          </dgm:if>
                          <dgm:if name="Name164" axis="ch ch" ptType="node node" st="2 1" cnt="1 0" func="cnt" op="equ" val="2">
                            <dgm:alg type="cycle">
                              <dgm:param type="ctrShpMap" val="fNode"/>
                              <dgm:param type="stAng" val="45"/>
                              <dgm:param type="spanAng" val="90"/>
                            </dgm:alg>
                          </dgm:if>
                          <dgm:else name="Name165">
                            <dgm:alg type="cycle">
                              <dgm:param type="ctrShpMap" val="fNode"/>
                              <dgm:param type="stAng" val="22.5"/>
                              <dgm:param type="spanAng" val="135"/>
                            </dgm:alg>
                          </dgm:else>
                        </dgm:choose>
                      </dgm:if>
                      <dgm:if name="Name166" axis="ch" ptType="node" func="cnt" op="equ" val="5">
                        <dgm:choose name="Name167">
                          <dgm:if name="Name168" axis="ch ch" ptType="node node" st="2 1" cnt="1 0" func="cnt" op="equ" val="1">
                            <dgm:alg type="cycle">
                              <dgm:param type="ctrShpMap" val="fNode"/>
                              <dgm:param type="stAng" val="72"/>
                            </dgm:alg>
                          </dgm:if>
                          <dgm:if name="Name169" axis="ch ch" ptType="node node" st="2 1" cnt="1 0" func="cnt" op="equ" val="2">
                            <dgm:alg type="cycle">
                              <dgm:param type="ctrShpMap" val="fNode"/>
                              <dgm:param type="stAng" val="27"/>
                              <dgm:param type="spanAng" val="90"/>
                            </dgm:alg>
                          </dgm:if>
                          <dgm:else name="Name170">
                            <dgm:alg type="cycle">
                              <dgm:param type="ctrShpMap" val="fNode"/>
                              <dgm:param type="stAng" val="0"/>
                              <dgm:param type="spanAng" val="360"/>
                            </dgm:alg>
                          </dgm:else>
                        </dgm:choose>
                      </dgm:if>
                      <dgm:if name="Name171" axis="ch" ptType="node" func="cnt" op="equ" val="6">
                        <dgm:choose name="Name172">
                          <dgm:if name="Name173" axis="ch ch" ptType="node node" st="2 1" cnt="1 0" func="cnt" op="equ" val="1">
                            <dgm:alg type="cycle">
                              <dgm:param type="ctrShpMap" val="fNode"/>
                              <dgm:param type="stAng" val="60"/>
                            </dgm:alg>
                          </dgm:if>
                          <dgm:if name="Name174" axis="ch ch" ptType="node node" st="2 1" cnt="1 0" func="cnt" op="equ" val="2">
                            <dgm:alg type="cycle">
                              <dgm:param type="ctrShpMap" val="fNode"/>
                              <dgm:param type="stAng" val="15"/>
                              <dgm:param type="spanAng" val="90"/>
                            </dgm:alg>
                          </dgm:if>
                          <dgm:else name="Name175">
                            <dgm:alg type="cycle">
                              <dgm:param type="ctrShpMap" val="fNode"/>
                              <dgm:param type="stAng" val="0"/>
                              <dgm:param type="spanAng" val="360"/>
                            </dgm:alg>
                          </dgm:else>
                        </dgm:choose>
                      </dgm:if>
                      <dgm:if name="Name176" axis="ch" ptType="node" func="cnt" op="gte" val="7">
                        <dgm:choose name="Name177">
                          <dgm:if name="Name178" axis="ch ch" ptType="node node" st="2 1" cnt="1 0" func="cnt" op="equ" val="1">
                            <dgm:alg type="cycle">
                              <dgm:param type="ctrShpMap" val="fNode"/>
                              <dgm:param type="stAng" val="51"/>
                            </dgm:alg>
                          </dgm:if>
                          <dgm:if name="Name179" axis="ch ch" ptType="node node" st="2 1" cnt="1 0" func="cnt" op="equ" val="2">
                            <dgm:alg type="cycle">
                              <dgm:param type="ctrShpMap" val="fNode"/>
                              <dgm:param type="stAng" val="6"/>
                              <dgm:param type="spanAng" val="90"/>
                            </dgm:alg>
                          </dgm:if>
                          <dgm:else name="Name180">
                            <dgm:alg type="cycle">
                              <dgm:param type="ctrShpMap" val="fNode"/>
                              <dgm:param type="stAng" val="0"/>
                              <dgm:param type="spanAng" val="360"/>
                            </dgm:alg>
                          </dgm:else>
                        </dgm:choose>
                      </dgm:if>
                      <dgm:else name="Name181"/>
                    </dgm:choose>
                  </dgm:if>
                  <dgm:else name="Name182">
                    <dgm:choose name="Name183">
                      <dgm:if name="Name184" axis="ch" ptType="node" func="cnt" op="equ" val="2">
                        <dgm:choose name="Name185">
                          <dgm:if name="Name186" axis="ch ch" ptType="node node" st="2 1" cnt="1 0" func="cnt" op="equ" val="1">
                            <dgm:alg type="cycle">
                              <dgm:param type="ctrShpMap" val="fNode"/>
                              <dgm:param type="stAng" val="180"/>
                            </dgm:alg>
                          </dgm:if>
                          <dgm:if name="Name187" axis="ch ch" ptType="node node" st="2 1" cnt="1 0" func="cnt" op="equ" val="2">
                            <dgm:alg type="cycle">
                              <dgm:param type="ctrShpMap" val="fNode"/>
                              <dgm:param type="stAng" val="225"/>
                              <dgm:param type="spanAng" val="-90"/>
                            </dgm:alg>
                          </dgm:if>
                          <dgm:else name="Name188">
                            <dgm:alg type="cycle">
                              <dgm:param type="ctrShpMap" val="fNode"/>
                              <dgm:param type="stAng" val="270"/>
                              <dgm:param type="spanAng" val="-180"/>
                            </dgm:alg>
                          </dgm:else>
                        </dgm:choose>
                      </dgm:if>
                      <dgm:if name="Name189" axis="ch" ptType="node" func="cnt" op="equ" val="3">
                        <dgm:choose name="Name190">
                          <dgm:if name="Name191" axis="ch ch" ptType="node node" st="2 1" cnt="1 0" func="cnt" op="equ" val="1">
                            <dgm:alg type="cycle">
                              <dgm:param type="ctrShpMap" val="fNode"/>
                              <dgm:param type="stAng" val="240"/>
                              <dgm:param type="horzAlign" val="l"/>
                              <dgm:param type="vertAlign" val="b"/>
                            </dgm:alg>
                          </dgm:if>
                          <dgm:if name="Name192" axis="ch ch" ptType="node node" st="2 1" cnt="1 0" func="cnt" op="equ" val="2">
                            <dgm:alg type="cycle">
                              <dgm:param type="ctrShpMap" val="fNode"/>
                              <dgm:param type="stAng" val="285"/>
                              <dgm:param type="spanAng" val="-90"/>
                              <dgm:param type="horzAlign" val="l"/>
                              <dgm:param type="vertAlign" val="b"/>
                            </dgm:alg>
                          </dgm:if>
                          <dgm:else name="Name193">
                            <dgm:alg type="cycle">
                              <dgm:param type="ctrShpMap" val="fNode"/>
                              <dgm:param type="stAng" val="330"/>
                              <dgm:param type="spanAng" val="-180"/>
                            </dgm:alg>
                          </dgm:else>
                        </dgm:choose>
                      </dgm:if>
                      <dgm:if name="Name194" axis="ch" ptType="node" func="cnt" op="equ" val="4">
                        <dgm:choose name="Name195">
                          <dgm:if name="Name196" axis="ch ch" ptType="node node" st="2 1" cnt="1 0" func="cnt" op="equ" val="1">
                            <dgm:alg type="cycle">
                              <dgm:param type="ctrShpMap" val="fNode"/>
                              <dgm:param type="stAng" val="270"/>
                            </dgm:alg>
                          </dgm:if>
                          <dgm:if name="Name197" axis="ch ch" ptType="node node" st="2 1" cnt="1 0" func="cnt" op="equ" val="2">
                            <dgm:alg type="cycle">
                              <dgm:param type="ctrShpMap" val="fNode"/>
                              <dgm:param type="stAng" val="315"/>
                              <dgm:param type="spanAng" val="-90"/>
                            </dgm:alg>
                          </dgm:if>
                          <dgm:else name="Name198">
                            <dgm:alg type="cycle">
                              <dgm:param type="ctrShpMap" val="fNode"/>
                              <dgm:param type="stAng" val="337.5"/>
                              <dgm:param type="spanAng" val="-135"/>
                            </dgm:alg>
                          </dgm:else>
                        </dgm:choose>
                      </dgm:if>
                      <dgm:if name="Name199" axis="ch" ptType="node" func="cnt" op="equ" val="5">
                        <dgm:choose name="Name200">
                          <dgm:if name="Name201" axis="ch ch" ptType="node node" st="2 1" cnt="1 0" func="cnt" op="equ" val="1">
                            <dgm:alg type="cycle">
                              <dgm:param type="ctrShpMap" val="fNode"/>
                              <dgm:param type="stAng" val="288"/>
                            </dgm:alg>
                          </dgm:if>
                          <dgm:if name="Name202" axis="ch ch" ptType="node node" st="2 1" cnt="1 0" func="cnt" op="equ" val="2">
                            <dgm:alg type="cycle">
                              <dgm:param type="ctrShpMap" val="fNode"/>
                              <dgm:param type="stAng" val="333"/>
                              <dgm:param type="spanAng" val="-90"/>
                            </dgm:alg>
                          </dgm:if>
                          <dgm:else name="Name203">
                            <dgm:alg type="cycle">
                              <dgm:param type="ctrShpMap" val="fNode"/>
                              <dgm:param type="stAng" val="0"/>
                              <dgm:param type="spanAng" val="-360"/>
                            </dgm:alg>
                          </dgm:else>
                        </dgm:choose>
                      </dgm:if>
                      <dgm:if name="Name204" axis="ch" ptType="node" func="cnt" op="equ" val="6">
                        <dgm:choose name="Name205">
                          <dgm:if name="Name206" axis="ch ch" ptType="node node" st="2 1" cnt="1 0" func="cnt" op="equ" val="1">
                            <dgm:alg type="cycle">
                              <dgm:param type="ctrShpMap" val="fNode"/>
                              <dgm:param type="stAng" val="300"/>
                            </dgm:alg>
                          </dgm:if>
                          <dgm:if name="Name207" axis="ch ch" ptType="node node" st="2 1" cnt="1 0" func="cnt" op="equ" val="2">
                            <dgm:alg type="cycle">
                              <dgm:param type="ctrShpMap" val="fNode"/>
                              <dgm:param type="stAng" val="345"/>
                              <dgm:param type="spanAng" val="-90"/>
                            </dgm:alg>
                          </dgm:if>
                          <dgm:else name="Name208">
                            <dgm:alg type="cycle">
                              <dgm:param type="ctrShpMap" val="fNode"/>
                              <dgm:param type="stAng" val="0"/>
                              <dgm:param type="spanAng" val="-360"/>
                            </dgm:alg>
                          </dgm:else>
                        </dgm:choose>
                      </dgm:if>
                      <dgm:if name="Name209" axis="ch" ptType="node" func="cnt" op="gte" val="7">
                        <dgm:choose name="Name210">
                          <dgm:if name="Name211" axis="ch ch" ptType="node node" st="2 1" cnt="1 0" func="cnt" op="equ" val="1">
                            <dgm:alg type="cycle">
                              <dgm:param type="ctrShpMap" val="fNode"/>
                              <dgm:param type="stAng" val="308"/>
                            </dgm:alg>
                          </dgm:if>
                          <dgm:if name="Name212" axis="ch ch" ptType="node node" st="2 1" cnt="1 0" func="cnt" op="equ" val="2">
                            <dgm:alg type="cycle">
                              <dgm:param type="ctrShpMap" val="fNode"/>
                              <dgm:param type="stAng" val="353"/>
                              <dgm:param type="spanAng" val="-90"/>
                            </dgm:alg>
                          </dgm:if>
                          <dgm:else name="Name213">
                            <dgm:alg type="cycle">
                              <dgm:param type="ctrShpMap" val="fNode"/>
                              <dgm:param type="stAng" val="0"/>
                              <dgm:param type="spanAng" val="-360"/>
                            </dgm:alg>
                          </dgm:else>
                        </dgm:choose>
                      </dgm:if>
                      <dgm:else name="Name214"/>
                    </dgm:choose>
                  </dgm:else>
                </dgm:choose>
                <dgm:shape xmlns:r="http://schemas.openxmlformats.org/officeDocument/2006/relationships" r:blip="">
                  <dgm:adjLst/>
                </dgm:shape>
                <dgm:presOf/>
                <dgm:constrLst>
                  <dgm:constr type="sp" refType="w" fact="0.1"/>
                  <dgm:constr type="sibSp" refType="w" fact="0.1"/>
                </dgm:constrLst>
                <dgm:forEach name="Name215" axis="ch" ptType="node" st="2" cnt="1">
                  <dgm:layoutNode name="childCenter2"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216" axis="ch">
                    <dgm:forEach name="Name217" axis="self" ptType="parTrans">
                      <dgm:layoutNode name="Name218">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219" axis="self" ptType="node">
                      <dgm:layoutNode name="text2"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220" axis="ch" ptType="parTrans" st="2" cnt="1">
                <dgm:layoutNode name="Name221">
                  <dgm:alg type="conn">
                    <dgm:param type="dim" val="1D"/>
                    <dgm:param type="begPts" val="auto"/>
                    <dgm:param type="endPts" val="auto"/>
                    <dgm:param type="endSty" val="noArr"/>
                    <dgm:param type="srcNode" val="textCenter"/>
                    <dgm:param type="dstNode" val="childCenter2"/>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222"/>
          </dgm:choose>
          <dgm:choose name="Name223">
            <dgm:if name="Name224" axis="ch" ptType="node" func="cnt" op="gte" val="3">
              <dgm:layoutNode name="cycle_3">
                <dgm:choose name="Name225">
                  <dgm:if name="Name226" func="var" arg="dir" op="equ" val="norm">
                    <dgm:choose name="Name227">
                      <dgm:if name="Name228" axis="ch" ptType="node" func="cnt" op="equ" val="3">
                        <dgm:choose name="Name229">
                          <dgm:if name="Name230" axis="ch ch" ptType="node node" st="3 1" cnt="1 0" func="cnt" op="equ" val="1">
                            <dgm:alg type="cycle">
                              <dgm:param type="ctrShpMap" val="fNode"/>
                              <dgm:param type="stAng" val="240"/>
                              <dgm:param type="horzAlign" val="l"/>
                              <dgm:param type="vertAlign" val="b"/>
                            </dgm:alg>
                          </dgm:if>
                          <dgm:if name="Name231" axis="ch ch" ptType="node node" st="3 1" cnt="1 0" func="cnt" op="equ" val="2">
                            <dgm:alg type="cycle">
                              <dgm:param type="ctrShpMap" val="fNode"/>
                              <dgm:param type="stAng" val="195"/>
                              <dgm:param type="spanAng" val="90"/>
                              <dgm:param type="horzAlign" val="l"/>
                              <dgm:param type="vertAlign" val="b"/>
                            </dgm:alg>
                          </dgm:if>
                          <dgm:else name="Name232">
                            <dgm:alg type="cycle">
                              <dgm:param type="ctrShpMap" val="fNode"/>
                              <dgm:param type="stAng" val="150"/>
                              <dgm:param type="spanAng" val="180"/>
                            </dgm:alg>
                          </dgm:else>
                        </dgm:choose>
                      </dgm:if>
                      <dgm:if name="Name233" axis="ch" ptType="node" func="cnt" op="equ" val="4">
                        <dgm:choose name="Name234">
                          <dgm:if name="Name235" axis="ch ch" ptType="node node" st="3 1" cnt="1 0" func="cnt" op="equ" val="1">
                            <dgm:alg type="cycle">
                              <dgm:param type="ctrShpMap" val="fNode"/>
                              <dgm:param type="stAng" val="180"/>
                            </dgm:alg>
                          </dgm:if>
                          <dgm:if name="Name236" axis="ch ch" ptType="node node" st="3 1" cnt="1 0" func="cnt" op="equ" val="2">
                            <dgm:alg type="cycle">
                              <dgm:param type="ctrShpMap" val="fNode"/>
                              <dgm:param type="stAng" val="135"/>
                              <dgm:param type="spanAng" val="90"/>
                            </dgm:alg>
                          </dgm:if>
                          <dgm:else name="Name237">
                            <dgm:alg type="cycle">
                              <dgm:param type="ctrShpMap" val="fNode"/>
                              <dgm:param type="stAng" val="112.5"/>
                              <dgm:param type="spanAng" val="135"/>
                            </dgm:alg>
                          </dgm:else>
                        </dgm:choose>
                      </dgm:if>
                      <dgm:if name="Name238" axis="ch" ptType="node" func="cnt" op="equ" val="5">
                        <dgm:choose name="Name239">
                          <dgm:if name="Name240" axis="ch ch" ptType="node node" st="3 1" cnt="1 0" func="cnt" op="equ" val="1">
                            <dgm:alg type="cycle">
                              <dgm:param type="ctrShpMap" val="fNode"/>
                              <dgm:param type="stAng" val="144"/>
                            </dgm:alg>
                          </dgm:if>
                          <dgm:if name="Name241" axis="ch ch" ptType="node node" st="3 1" cnt="1 0" func="cnt" op="equ" val="2">
                            <dgm:alg type="cycle">
                              <dgm:param type="ctrShpMap" val="fNode"/>
                              <dgm:param type="stAng" val="99"/>
                              <dgm:param type="spanAng" val="90"/>
                            </dgm:alg>
                          </dgm:if>
                          <dgm:else name="Name242">
                            <dgm:alg type="cycle">
                              <dgm:param type="ctrShpMap" val="fNode"/>
                              <dgm:param type="stAng" val="0"/>
                              <dgm:param type="spanAng" val="360"/>
                            </dgm:alg>
                          </dgm:else>
                        </dgm:choose>
                      </dgm:if>
                      <dgm:if name="Name243" axis="ch" ptType="node" func="cnt" op="equ" val="6">
                        <dgm:choose name="Name244">
                          <dgm:if name="Name245" axis="ch ch" ptType="node node" st="3 1" cnt="1 0" func="cnt" op="equ" val="1">
                            <dgm:alg type="cycle">
                              <dgm:param type="ctrShpMap" val="fNode"/>
                              <dgm:param type="stAng" val="120"/>
                            </dgm:alg>
                          </dgm:if>
                          <dgm:if name="Name246" axis="ch ch" ptType="node node" st="3 1" cnt="1 0" func="cnt" op="equ" val="2">
                            <dgm:alg type="cycle">
                              <dgm:param type="ctrShpMap" val="fNode"/>
                              <dgm:param type="stAng" val="75"/>
                              <dgm:param type="spanAng" val="90"/>
                            </dgm:alg>
                          </dgm:if>
                          <dgm:else name="Name247">
                            <dgm:alg type="cycle">
                              <dgm:param type="ctrShpMap" val="fNode"/>
                              <dgm:param type="stAng" val="0"/>
                              <dgm:param type="spanAng" val="360"/>
                            </dgm:alg>
                          </dgm:else>
                        </dgm:choose>
                      </dgm:if>
                      <dgm:if name="Name248" axis="ch" ptType="node" func="cnt" op="gte" val="7">
                        <dgm:choose name="Name249">
                          <dgm:if name="Name250" axis="ch ch" ptType="node node" st="3 1" cnt="1 0" func="cnt" op="equ" val="1">
                            <dgm:alg type="cycle">
                              <dgm:param type="ctrShpMap" val="fNode"/>
                              <dgm:param type="stAng" val="102"/>
                            </dgm:alg>
                          </dgm:if>
                          <dgm:if name="Name251" axis="ch ch" ptType="node node" st="3 1" cnt="1 0" func="cnt" op="equ" val="2">
                            <dgm:alg type="cycle">
                              <dgm:param type="ctrShpMap" val="fNode"/>
                              <dgm:param type="stAng" val="57"/>
                              <dgm:param type="spanAng" val="90"/>
                            </dgm:alg>
                          </dgm:if>
                          <dgm:else name="Name252">
                            <dgm:alg type="cycle">
                              <dgm:param type="ctrShpMap" val="fNode"/>
                              <dgm:param type="stAng" val="0"/>
                              <dgm:param type="spanAng" val="360"/>
                            </dgm:alg>
                          </dgm:else>
                        </dgm:choose>
                      </dgm:if>
                      <dgm:else name="Name253"/>
                    </dgm:choose>
                  </dgm:if>
                  <dgm:else name="Name254">
                    <dgm:choose name="Name255">
                      <dgm:if name="Name256" axis="ch" ptType="node" func="cnt" op="equ" val="3">
                        <dgm:choose name="Name257">
                          <dgm:if name="Name258" axis="ch ch" ptType="node node" st="3 1" cnt="1 0" func="cnt" op="equ" val="1">
                            <dgm:alg type="cycle">
                              <dgm:param type="ctrShpMap" val="fNode"/>
                              <dgm:param type="stAng" val="120"/>
                              <dgm:param type="horzAlign" val="r"/>
                              <dgm:param type="vertAlign" val="b"/>
                            </dgm:alg>
                          </dgm:if>
                          <dgm:if name="Name259" axis="ch ch" ptType="node node" st="3 1" cnt="1 0" func="cnt" op="equ" val="2">
                            <dgm:alg type="cycle">
                              <dgm:param type="ctrShpMap" val="fNode"/>
                              <dgm:param type="stAng" val="165"/>
                              <dgm:param type="spanAng" val="-90"/>
                              <dgm:param type="horzAlign" val="r"/>
                              <dgm:param type="vertAlign" val="b"/>
                            </dgm:alg>
                          </dgm:if>
                          <dgm:else name="Name260">
                            <dgm:alg type="cycle">
                              <dgm:param type="ctrShpMap" val="fNode"/>
                              <dgm:param type="stAng" val="210"/>
                              <dgm:param type="spanAng" val="-180"/>
                            </dgm:alg>
                          </dgm:else>
                        </dgm:choose>
                      </dgm:if>
                      <dgm:if name="Name261" axis="ch" ptType="node" func="cnt" op="equ" val="4">
                        <dgm:choose name="Name262">
                          <dgm:if name="Name263" axis="ch ch" ptType="node node" st="3 1" cnt="1 0" func="cnt" op="equ" val="1">
                            <dgm:alg type="cycle">
                              <dgm:param type="ctrShpMap" val="fNode"/>
                              <dgm:param type="stAng" val="180"/>
                            </dgm:alg>
                          </dgm:if>
                          <dgm:if name="Name264" axis="ch ch" ptType="node node" st="3 1" cnt="1 0" func="cnt" op="equ" val="2">
                            <dgm:alg type="cycle">
                              <dgm:param type="ctrShpMap" val="fNode"/>
                              <dgm:param type="stAng" val="225"/>
                              <dgm:param type="spanAng" val="-90"/>
                            </dgm:alg>
                          </dgm:if>
                          <dgm:else name="Name265">
                            <dgm:alg type="cycle">
                              <dgm:param type="ctrShpMap" val="fNode"/>
                              <dgm:param type="stAng" val="247.5"/>
                              <dgm:param type="spanAng" val="-135"/>
                            </dgm:alg>
                          </dgm:else>
                        </dgm:choose>
                      </dgm:if>
                      <dgm:if name="Name266" axis="ch" ptType="node" func="cnt" op="equ" val="5">
                        <dgm:choose name="Name267">
                          <dgm:if name="Name268" axis="ch ch" ptType="node node" st="3 1" cnt="1 0" func="cnt" op="equ" val="1">
                            <dgm:alg type="cycle">
                              <dgm:param type="ctrShpMap" val="fNode"/>
                              <dgm:param type="stAng" val="216"/>
                            </dgm:alg>
                          </dgm:if>
                          <dgm:if name="Name269" axis="ch ch" ptType="node node" st="3 1" cnt="1 0" func="cnt" op="equ" val="2">
                            <dgm:alg type="cycle">
                              <dgm:param type="ctrShpMap" val="fNode"/>
                              <dgm:param type="stAng" val="261"/>
                              <dgm:param type="spanAng" val="-90"/>
                            </dgm:alg>
                          </dgm:if>
                          <dgm:else name="Name270">
                            <dgm:alg type="cycle">
                              <dgm:param type="ctrShpMap" val="fNode"/>
                              <dgm:param type="stAng" val="0"/>
                              <dgm:param type="spanAng" val="-360"/>
                            </dgm:alg>
                          </dgm:else>
                        </dgm:choose>
                      </dgm:if>
                      <dgm:if name="Name271" axis="ch" ptType="node" func="cnt" op="equ" val="6">
                        <dgm:choose name="Name272">
                          <dgm:if name="Name273" axis="ch ch" ptType="node node" st="3 1" cnt="1 0" func="cnt" op="equ" val="1">
                            <dgm:alg type="cycle">
                              <dgm:param type="ctrShpMap" val="fNode"/>
                              <dgm:param type="stAng" val="240"/>
                            </dgm:alg>
                          </dgm:if>
                          <dgm:if name="Name274" axis="ch ch" ptType="node node" st="3 1" cnt="1 0" func="cnt" op="equ" val="2">
                            <dgm:alg type="cycle">
                              <dgm:param type="ctrShpMap" val="fNode"/>
                              <dgm:param type="stAng" val="285"/>
                              <dgm:param type="spanAng" val="-90"/>
                            </dgm:alg>
                          </dgm:if>
                          <dgm:else name="Name275">
                            <dgm:alg type="cycle">
                              <dgm:param type="ctrShpMap" val="fNode"/>
                              <dgm:param type="stAng" val="0"/>
                              <dgm:param type="spanAng" val="-360"/>
                            </dgm:alg>
                          </dgm:else>
                        </dgm:choose>
                      </dgm:if>
                      <dgm:if name="Name276" axis="ch" ptType="node" func="cnt" op="gte" val="7">
                        <dgm:choose name="Name277">
                          <dgm:if name="Name278" axis="ch ch" ptType="node node" st="3 1" cnt="1 0" func="cnt" op="equ" val="1">
                            <dgm:alg type="cycle">
                              <dgm:param type="ctrShpMap" val="fNode"/>
                              <dgm:param type="stAng" val="257"/>
                            </dgm:alg>
                          </dgm:if>
                          <dgm:if name="Name279" axis="ch ch" ptType="node node" st="3 1" cnt="1 0" func="cnt" op="equ" val="2">
                            <dgm:alg type="cycle">
                              <dgm:param type="ctrShpMap" val="fNode"/>
                              <dgm:param type="stAng" val="302"/>
                              <dgm:param type="spanAng" val="-90"/>
                            </dgm:alg>
                          </dgm:if>
                          <dgm:else name="Name280">
                            <dgm:alg type="cycle">
                              <dgm:param type="ctrShpMap" val="fNode"/>
                              <dgm:param type="stAng" val="0"/>
                              <dgm:param type="spanAng" val="-360"/>
                            </dgm:alg>
                          </dgm:else>
                        </dgm:choose>
                      </dgm:if>
                      <dgm:else name="Name281"/>
                    </dgm:choose>
                  </dgm:else>
                </dgm:choose>
                <dgm:shape xmlns:r="http://schemas.openxmlformats.org/officeDocument/2006/relationships" r:blip="">
                  <dgm:adjLst/>
                </dgm:shape>
                <dgm:presOf/>
                <dgm:constrLst>
                  <dgm:constr type="sp" refType="w" fact="0.1"/>
                  <dgm:constr type="sibSp" refType="w" fact="0.1"/>
                </dgm:constrLst>
                <dgm:forEach name="Name282" axis="ch" ptType="node" st="3" cnt="1">
                  <dgm:layoutNode name="childCenter3"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283" axis="ch">
                    <dgm:forEach name="Name284" axis="self" ptType="parTrans">
                      <dgm:layoutNode name="Name285">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286" axis="self" ptType="node">
                      <dgm:layoutNode name="text3"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287" axis="ch" ptType="parTrans" st="3" cnt="1">
                <dgm:layoutNode name="Name288">
                  <dgm:alg type="conn">
                    <dgm:param type="dim" val="1D"/>
                    <dgm:param type="begPts" val="auto"/>
                    <dgm:param type="endPts" val="auto"/>
                    <dgm:param type="endSty" val="noArr"/>
                    <dgm:param type="srcNode" val="textCenter"/>
                    <dgm:param type="dstNode" val="childCenter3"/>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289"/>
          </dgm:choose>
          <dgm:choose name="Name290">
            <dgm:if name="Name291" axis="ch" ptType="node" func="cnt" op="gte" val="4">
              <dgm:layoutNode name="cycle_4">
                <dgm:choose name="Name292">
                  <dgm:if name="Name293" func="var" arg="dir" op="equ" val="norm">
                    <dgm:choose name="Name294">
                      <dgm:if name="Name295" axis="ch" ptType="node" func="cnt" op="equ" val="4">
                        <dgm:choose name="Name296">
                          <dgm:if name="Name297" axis="ch ch" ptType="node node" st="4 1" cnt="1 0" func="cnt" op="equ" val="1">
                            <dgm:alg type="cycle">
                              <dgm:param type="ctrShpMap" val="fNode"/>
                              <dgm:param type="stAng" val="270"/>
                            </dgm:alg>
                          </dgm:if>
                          <dgm:if name="Name298" axis="ch ch" ptType="node node" st="4 1" cnt="1 0" func="cnt" op="equ" val="2">
                            <dgm:alg type="cycle">
                              <dgm:param type="ctrShpMap" val="fNode"/>
                              <dgm:param type="stAng" val="225"/>
                              <dgm:param type="spanAng" val="90"/>
                            </dgm:alg>
                          </dgm:if>
                          <dgm:else name="Name299">
                            <dgm:alg type="cycle">
                              <dgm:param type="ctrShpMap" val="fNode"/>
                              <dgm:param type="stAng" val="202.5"/>
                              <dgm:param type="spanAng" val="135"/>
                            </dgm:alg>
                          </dgm:else>
                        </dgm:choose>
                      </dgm:if>
                      <dgm:if name="Name300" axis="ch" ptType="node" func="cnt" op="equ" val="5">
                        <dgm:choose name="Name301">
                          <dgm:if name="Name302" axis="ch ch" ptType="node node" st="4 1" cnt="1 0" func="cnt" op="equ" val="1">
                            <dgm:alg type="cycle">
                              <dgm:param type="ctrShpMap" val="fNode"/>
                              <dgm:param type="stAng" val="216"/>
                            </dgm:alg>
                          </dgm:if>
                          <dgm:if name="Name303" axis="ch ch" ptType="node node" st="4 1" cnt="1 0" func="cnt" op="equ" val="2">
                            <dgm:alg type="cycle">
                              <dgm:param type="ctrShpMap" val="fNode"/>
                              <dgm:param type="stAng" val="171"/>
                              <dgm:param type="spanAng" val="90"/>
                            </dgm:alg>
                          </dgm:if>
                          <dgm:else name="Name304">
                            <dgm:alg type="cycle">
                              <dgm:param type="ctrShpMap" val="fNode"/>
                              <dgm:param type="stAng" val="0"/>
                              <dgm:param type="spanAng" val="360"/>
                            </dgm:alg>
                          </dgm:else>
                        </dgm:choose>
                      </dgm:if>
                      <dgm:if name="Name305" axis="ch" ptType="node" func="cnt" op="equ" val="6">
                        <dgm:choose name="Name306">
                          <dgm:if name="Name307" axis="ch ch" ptType="node node" st="4 1" cnt="1 0" func="cnt" op="equ" val="1">
                            <dgm:alg type="cycle">
                              <dgm:param type="ctrShpMap" val="fNode"/>
                              <dgm:param type="stAng" val="180"/>
                            </dgm:alg>
                          </dgm:if>
                          <dgm:if name="Name308" axis="ch ch" ptType="node node" st="4 1" cnt="1 0" func="cnt" op="equ" val="2">
                            <dgm:alg type="cycle">
                              <dgm:param type="ctrShpMap" val="fNode"/>
                              <dgm:param type="stAng" val="135"/>
                              <dgm:param type="spanAng" val="90"/>
                            </dgm:alg>
                          </dgm:if>
                          <dgm:else name="Name309">
                            <dgm:alg type="cycle">
                              <dgm:param type="ctrShpMap" val="fNode"/>
                              <dgm:param type="stAng" val="0"/>
                              <dgm:param type="spanAng" val="360"/>
                            </dgm:alg>
                          </dgm:else>
                        </dgm:choose>
                      </dgm:if>
                      <dgm:if name="Name310" axis="ch" ptType="node" func="cnt" op="gte" val="7">
                        <dgm:choose name="Name311">
                          <dgm:if name="Name312" axis="ch ch" ptType="node node" st="4 1" cnt="1 0" func="cnt" op="equ" val="1">
                            <dgm:alg type="cycle">
                              <dgm:param type="ctrShpMap" val="fNode"/>
                              <dgm:param type="stAng" val="154"/>
                            </dgm:alg>
                          </dgm:if>
                          <dgm:if name="Name313" axis="ch ch" ptType="node node" st="4 1" cnt="1 0" func="cnt" op="equ" val="2">
                            <dgm:alg type="cycle">
                              <dgm:param type="ctrShpMap" val="fNode"/>
                              <dgm:param type="stAng" val="109"/>
                              <dgm:param type="spanAng" val="90"/>
                            </dgm:alg>
                          </dgm:if>
                          <dgm:else name="Name314">
                            <dgm:alg type="cycle">
                              <dgm:param type="ctrShpMap" val="fNode"/>
                              <dgm:param type="stAng" val="0"/>
                              <dgm:param type="spanAng" val="360"/>
                            </dgm:alg>
                          </dgm:else>
                        </dgm:choose>
                      </dgm:if>
                      <dgm:else name="Name315"/>
                    </dgm:choose>
                  </dgm:if>
                  <dgm:else name="Name316">
                    <dgm:choose name="Name317">
                      <dgm:if name="Name318" axis="ch" ptType="node" func="cnt" op="equ" val="4">
                        <dgm:choose name="Name319">
                          <dgm:if name="Name320" axis="ch ch" ptType="node node" st="4 1" cnt="1 0" func="cnt" op="equ" val="1">
                            <dgm:alg type="cycle">
                              <dgm:param type="ctrShpMap" val="fNode"/>
                              <dgm:param type="stAng" val="90"/>
                            </dgm:alg>
                          </dgm:if>
                          <dgm:if name="Name321" axis="ch ch" ptType="node node" st="4 1" cnt="1 0" func="cnt" op="equ" val="2">
                            <dgm:alg type="cycle">
                              <dgm:param type="ctrShpMap" val="fNode"/>
                              <dgm:param type="stAng" val="135"/>
                              <dgm:param type="spanAng" val="-90"/>
                            </dgm:alg>
                          </dgm:if>
                          <dgm:else name="Name322">
                            <dgm:alg type="cycle">
                              <dgm:param type="ctrShpMap" val="fNode"/>
                              <dgm:param type="stAng" val="157.5"/>
                              <dgm:param type="spanAng" val="-135"/>
                            </dgm:alg>
                          </dgm:else>
                        </dgm:choose>
                      </dgm:if>
                      <dgm:if name="Name323" axis="ch" ptType="node" func="cnt" op="equ" val="5">
                        <dgm:choose name="Name324">
                          <dgm:if name="Name325" axis="ch ch" ptType="node node" st="4 1" cnt="1 0" func="cnt" op="equ" val="1">
                            <dgm:alg type="cycle">
                              <dgm:param type="ctrShpMap" val="fNode"/>
                              <dgm:param type="stAng" val="144"/>
                            </dgm:alg>
                          </dgm:if>
                          <dgm:if name="Name326" axis="ch ch" ptType="node node" st="4 1" cnt="1 0" func="cnt" op="equ" val="2">
                            <dgm:alg type="cycle">
                              <dgm:param type="ctrShpMap" val="fNode"/>
                              <dgm:param type="stAng" val="189"/>
                              <dgm:param type="spanAng" val="-90"/>
                            </dgm:alg>
                          </dgm:if>
                          <dgm:else name="Name327">
                            <dgm:alg type="cycle">
                              <dgm:param type="ctrShpMap" val="fNode"/>
                              <dgm:param type="stAng" val="0"/>
                              <dgm:param type="spanAng" val="-360"/>
                            </dgm:alg>
                          </dgm:else>
                        </dgm:choose>
                      </dgm:if>
                      <dgm:if name="Name328" axis="ch" ptType="node" func="cnt" op="equ" val="6">
                        <dgm:choose name="Name329">
                          <dgm:if name="Name330" axis="ch ch" ptType="node node" st="4 1" cnt="1 0" func="cnt" op="equ" val="1">
                            <dgm:alg type="cycle">
                              <dgm:param type="ctrShpMap" val="fNode"/>
                              <dgm:param type="stAng" val="180"/>
                            </dgm:alg>
                          </dgm:if>
                          <dgm:if name="Name331" axis="ch ch" ptType="node node" st="4 1" cnt="1 0" func="cnt" op="equ" val="2">
                            <dgm:alg type="cycle">
                              <dgm:param type="ctrShpMap" val="fNode"/>
                              <dgm:param type="stAng" val="225"/>
                              <dgm:param type="spanAng" val="-90"/>
                            </dgm:alg>
                          </dgm:if>
                          <dgm:else name="Name332">
                            <dgm:alg type="cycle">
                              <dgm:param type="ctrShpMap" val="fNode"/>
                              <dgm:param type="stAng" val="0"/>
                              <dgm:param type="spanAng" val="-360"/>
                            </dgm:alg>
                          </dgm:else>
                        </dgm:choose>
                      </dgm:if>
                      <dgm:if name="Name333" axis="ch" ptType="node" func="cnt" op="gte" val="7">
                        <dgm:choose name="Name334">
                          <dgm:if name="Name335" axis="ch ch" ptType="node node" st="4 1" cnt="1 0" func="cnt" op="equ" val="1">
                            <dgm:alg type="cycle">
                              <dgm:param type="ctrShpMap" val="fNode"/>
                              <dgm:param type="stAng" val="205"/>
                            </dgm:alg>
                          </dgm:if>
                          <dgm:if name="Name336" axis="ch ch" ptType="node node" st="4 1" cnt="1 0" func="cnt" op="equ" val="2">
                            <dgm:alg type="cycle">
                              <dgm:param type="ctrShpMap" val="fNode"/>
                              <dgm:param type="stAng" val="250"/>
                              <dgm:param type="spanAng" val="-90"/>
                            </dgm:alg>
                          </dgm:if>
                          <dgm:else name="Name337">
                            <dgm:alg type="cycle">
                              <dgm:param type="ctrShpMap" val="fNode"/>
                              <dgm:param type="stAng" val="0"/>
                              <dgm:param type="spanAng" val="-360"/>
                            </dgm:alg>
                          </dgm:else>
                        </dgm:choose>
                      </dgm:if>
                      <dgm:else name="Name338"/>
                    </dgm:choose>
                  </dgm:else>
                </dgm:choose>
                <dgm:shape xmlns:r="http://schemas.openxmlformats.org/officeDocument/2006/relationships" r:blip="">
                  <dgm:adjLst/>
                </dgm:shape>
                <dgm:presOf/>
                <dgm:constrLst>
                  <dgm:constr type="sp" refType="w" fact="0.1"/>
                  <dgm:constr type="sibSp" refType="w" fact="0.1"/>
                </dgm:constrLst>
                <dgm:forEach name="Name339" axis="ch" ptType="node" st="4" cnt="1">
                  <dgm:layoutNode name="childCenter4"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340" axis="ch">
                    <dgm:forEach name="Name341" axis="self" ptType="parTrans">
                      <dgm:layoutNode name="Name342">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343" axis="self" ptType="node">
                      <dgm:layoutNode name="text4"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344" axis="ch" ptType="parTrans" st="4" cnt="1">
                <dgm:layoutNode name="Name345">
                  <dgm:alg type="conn">
                    <dgm:param type="dim" val="1D"/>
                    <dgm:param type="begPts" val="auto"/>
                    <dgm:param type="endPts" val="auto"/>
                    <dgm:param type="endSty" val="noArr"/>
                    <dgm:param type="srcNode" val="textCenter"/>
                    <dgm:param type="dstNode" val="childCenter4"/>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346"/>
          </dgm:choose>
          <dgm:choose name="Name347">
            <dgm:if name="Name348" axis="ch" ptType="node" func="cnt" op="gte" val="5">
              <dgm:layoutNode name="cycle_5">
                <dgm:choose name="Name349">
                  <dgm:if name="Name350" func="var" arg="dir" op="equ" val="norm">
                    <dgm:choose name="Name351">
                      <dgm:if name="Name352" axis="ch" ptType="node" func="cnt" op="equ" val="5">
                        <dgm:choose name="Name353">
                          <dgm:if name="Name354" axis="ch ch" ptType="node node" st="5 1" cnt="1 0" func="cnt" op="equ" val="1">
                            <dgm:alg type="cycle">
                              <dgm:param type="ctrShpMap" val="fNode"/>
                              <dgm:param type="stAng" val="288"/>
                            </dgm:alg>
                          </dgm:if>
                          <dgm:if name="Name355" axis="ch ch" ptType="node node" st="5 1" cnt="1 0" func="cnt" op="equ" val="2">
                            <dgm:alg type="cycle">
                              <dgm:param type="ctrShpMap" val="fNode"/>
                              <dgm:param type="stAng" val="243"/>
                              <dgm:param type="spanAng" val="90"/>
                            </dgm:alg>
                          </dgm:if>
                          <dgm:else name="Name356">
                            <dgm:alg type="cycle">
                              <dgm:param type="ctrShpMap" val="fNode"/>
                              <dgm:param type="stAng" val="0"/>
                              <dgm:param type="spanAng" val="360"/>
                            </dgm:alg>
                          </dgm:else>
                        </dgm:choose>
                      </dgm:if>
                      <dgm:if name="Name357" axis="ch" ptType="node" func="cnt" op="equ" val="6">
                        <dgm:choose name="Name358">
                          <dgm:if name="Name359" axis="ch ch" ptType="node node" st="5 1" cnt="1 0" func="cnt" op="equ" val="1">
                            <dgm:alg type="cycle">
                              <dgm:param type="ctrShpMap" val="fNode"/>
                              <dgm:param type="stAng" val="240"/>
                            </dgm:alg>
                          </dgm:if>
                          <dgm:if name="Name360" axis="ch ch" ptType="node node" st="5 1" cnt="1 0" func="cnt" op="equ" val="2">
                            <dgm:alg type="cycle">
                              <dgm:param type="ctrShpMap" val="fNode"/>
                              <dgm:param type="stAng" val="195"/>
                              <dgm:param type="spanAng" val="90"/>
                            </dgm:alg>
                          </dgm:if>
                          <dgm:else name="Name361">
                            <dgm:alg type="cycle">
                              <dgm:param type="ctrShpMap" val="fNode"/>
                              <dgm:param type="stAng" val="0"/>
                              <dgm:param type="spanAng" val="360"/>
                            </dgm:alg>
                          </dgm:else>
                        </dgm:choose>
                      </dgm:if>
                      <dgm:if name="Name362" axis="ch" ptType="node" func="cnt" op="gte" val="7">
                        <dgm:choose name="Name363">
                          <dgm:if name="Name364" axis="ch ch" ptType="node node" st="5 1" cnt="1 0" func="cnt" op="equ" val="1">
                            <dgm:alg type="cycle">
                              <dgm:param type="ctrShpMap" val="fNode"/>
                              <dgm:param type="stAng" val="205"/>
                            </dgm:alg>
                          </dgm:if>
                          <dgm:if name="Name365" axis="ch ch" ptType="node node" st="5 1" cnt="1 0" func="cnt" op="equ" val="2">
                            <dgm:alg type="cycle">
                              <dgm:param type="ctrShpMap" val="fNode"/>
                              <dgm:param type="stAng" val="160"/>
                              <dgm:param type="spanAng" val="90"/>
                            </dgm:alg>
                          </dgm:if>
                          <dgm:else name="Name366">
                            <dgm:alg type="cycle">
                              <dgm:param type="ctrShpMap" val="fNode"/>
                              <dgm:param type="stAng" val="0"/>
                              <dgm:param type="spanAng" val="360"/>
                            </dgm:alg>
                          </dgm:else>
                        </dgm:choose>
                      </dgm:if>
                      <dgm:else name="Name367"/>
                    </dgm:choose>
                  </dgm:if>
                  <dgm:else name="Name368">
                    <dgm:choose name="Name369">
                      <dgm:if name="Name370" axis="ch" ptType="node" func="cnt" op="equ" val="5">
                        <dgm:choose name="Name371">
                          <dgm:if name="Name372" axis="ch ch" ptType="node node" st="5 1" cnt="1 0" func="cnt" op="equ" val="1">
                            <dgm:alg type="cycle">
                              <dgm:param type="ctrShpMap" val="fNode"/>
                              <dgm:param type="stAng" val="72"/>
                            </dgm:alg>
                          </dgm:if>
                          <dgm:if name="Name373" axis="ch ch" ptType="node node" st="5 1" cnt="1 0" func="cnt" op="equ" val="2">
                            <dgm:alg type="cycle">
                              <dgm:param type="ctrShpMap" val="fNode"/>
                              <dgm:param type="stAng" val="117"/>
                              <dgm:param type="spanAng" val="-90"/>
                            </dgm:alg>
                          </dgm:if>
                          <dgm:else name="Name374">
                            <dgm:alg type="cycle">
                              <dgm:param type="ctrShpMap" val="fNode"/>
                              <dgm:param type="stAng" val="0"/>
                              <dgm:param type="spanAng" val="-360"/>
                            </dgm:alg>
                          </dgm:else>
                        </dgm:choose>
                      </dgm:if>
                      <dgm:if name="Name375" axis="ch" ptType="node" func="cnt" op="equ" val="6">
                        <dgm:choose name="Name376">
                          <dgm:if name="Name377" axis="ch ch" ptType="node node" st="5 1" cnt="1 0" func="cnt" op="equ" val="1">
                            <dgm:alg type="cycle">
                              <dgm:param type="ctrShpMap" val="fNode"/>
                              <dgm:param type="stAng" val="120"/>
                            </dgm:alg>
                          </dgm:if>
                          <dgm:if name="Name378" axis="ch ch" ptType="node node" st="5 1" cnt="1 0" func="cnt" op="equ" val="2">
                            <dgm:alg type="cycle">
                              <dgm:param type="ctrShpMap" val="fNode"/>
                              <dgm:param type="stAng" val="165"/>
                              <dgm:param type="spanAng" val="-90"/>
                            </dgm:alg>
                          </dgm:if>
                          <dgm:else name="Name379">
                            <dgm:alg type="cycle">
                              <dgm:param type="ctrShpMap" val="fNode"/>
                              <dgm:param type="stAng" val="0"/>
                              <dgm:param type="spanAng" val="-360"/>
                            </dgm:alg>
                          </dgm:else>
                        </dgm:choose>
                      </dgm:if>
                      <dgm:if name="Name380" axis="ch" ptType="node" func="cnt" op="gte" val="7">
                        <dgm:choose name="Name381">
                          <dgm:if name="Name382" axis="ch ch" ptType="node node" st="5 1" cnt="1 0" func="cnt" op="equ" val="1">
                            <dgm:alg type="cycle">
                              <dgm:param type="ctrShpMap" val="fNode"/>
                              <dgm:param type="stAng" val="154"/>
                            </dgm:alg>
                          </dgm:if>
                          <dgm:if name="Name383" axis="ch ch" ptType="node node" st="5 1" cnt="1 0" func="cnt" op="equ" val="2">
                            <dgm:alg type="cycle">
                              <dgm:param type="ctrShpMap" val="fNode"/>
                              <dgm:param type="stAng" val="199"/>
                              <dgm:param type="spanAng" val="-90"/>
                            </dgm:alg>
                          </dgm:if>
                          <dgm:else name="Name384">
                            <dgm:alg type="cycle">
                              <dgm:param type="ctrShpMap" val="fNode"/>
                              <dgm:param type="stAng" val="0"/>
                              <dgm:param type="spanAng" val="-360"/>
                            </dgm:alg>
                          </dgm:else>
                        </dgm:choose>
                      </dgm:if>
                      <dgm:else name="Name385"/>
                    </dgm:choose>
                  </dgm:else>
                </dgm:choose>
                <dgm:shape xmlns:r="http://schemas.openxmlformats.org/officeDocument/2006/relationships" r:blip="">
                  <dgm:adjLst/>
                </dgm:shape>
                <dgm:presOf/>
                <dgm:constrLst>
                  <dgm:constr type="sp" refType="w" fact="0.1"/>
                  <dgm:constr type="sibSp" refType="w" fact="0.1"/>
                </dgm:constrLst>
                <dgm:forEach name="Name386" axis="ch" ptType="node" st="5" cnt="1">
                  <dgm:layoutNode name="childCenter5"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387" axis="ch">
                    <dgm:forEach name="Name388" axis="self" ptType="parTrans">
                      <dgm:layoutNode name="Name389">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390" axis="self" ptType="node">
                      <dgm:layoutNode name="text5"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391" axis="ch" ptType="parTrans" st="5" cnt="1">
                <dgm:layoutNode name="Name392">
                  <dgm:alg type="conn">
                    <dgm:param type="dim" val="1D"/>
                    <dgm:param type="begPts" val="auto"/>
                    <dgm:param type="endPts" val="auto"/>
                    <dgm:param type="endSty" val="noArr"/>
                    <dgm:param type="srcNode" val="textCenter"/>
                    <dgm:param type="dstNode" val="childCenter5"/>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393"/>
          </dgm:choose>
          <dgm:choose name="Name394">
            <dgm:if name="Name395" axis="ch" ptType="node" func="cnt" op="gte" val="6">
              <dgm:layoutNode name="cycle_6">
                <dgm:choose name="Name396">
                  <dgm:if name="Name397" func="var" arg="dir" op="equ" val="norm">
                    <dgm:choose name="Name398">
                      <dgm:if name="Name399" axis="ch" ptType="node" func="cnt" op="equ" val="6">
                        <dgm:choose name="Name400">
                          <dgm:if name="Name401" axis="ch ch" ptType="node node" st="6 1" cnt="1 0" func="cnt" op="equ" val="1">
                            <dgm:alg type="cycle">
                              <dgm:param type="ctrShpMap" val="fNode"/>
                              <dgm:param type="stAng" val="300"/>
                            </dgm:alg>
                          </dgm:if>
                          <dgm:if name="Name402" axis="ch ch" ptType="node node" st="6 1" cnt="1 0" func="cnt" op="equ" val="2">
                            <dgm:alg type="cycle">
                              <dgm:param type="ctrShpMap" val="fNode"/>
                              <dgm:param type="stAng" val="255"/>
                              <dgm:param type="spanAng" val="90"/>
                            </dgm:alg>
                          </dgm:if>
                          <dgm:else name="Name403">
                            <dgm:alg type="cycle">
                              <dgm:param type="ctrShpMap" val="fNode"/>
                              <dgm:param type="stAng" val="0"/>
                              <dgm:param type="spanAng" val="360"/>
                            </dgm:alg>
                          </dgm:else>
                        </dgm:choose>
                      </dgm:if>
                      <dgm:if name="Name404" axis="ch" ptType="node" func="cnt" op="gte" val="7">
                        <dgm:choose name="Name405">
                          <dgm:if name="Name406" axis="ch ch" ptType="node node" st="6 1" cnt="1 0" func="cnt" op="equ" val="1">
                            <dgm:alg type="cycle">
                              <dgm:param type="ctrShpMap" val="fNode"/>
                              <dgm:param type="stAng" val="257"/>
                            </dgm:alg>
                          </dgm:if>
                          <dgm:if name="Name407" axis="ch ch" ptType="node node" st="6 1" cnt="1 0" func="cnt" op="equ" val="2">
                            <dgm:alg type="cycle">
                              <dgm:param type="ctrShpMap" val="fNode"/>
                              <dgm:param type="stAng" val="212"/>
                              <dgm:param type="spanAng" val="90"/>
                            </dgm:alg>
                          </dgm:if>
                          <dgm:else name="Name408">
                            <dgm:alg type="cycle">
                              <dgm:param type="ctrShpMap" val="fNode"/>
                              <dgm:param type="stAng" val="0"/>
                              <dgm:param type="spanAng" val="360"/>
                            </dgm:alg>
                          </dgm:else>
                        </dgm:choose>
                      </dgm:if>
                      <dgm:else name="Name409"/>
                    </dgm:choose>
                  </dgm:if>
                  <dgm:else name="Name410">
                    <dgm:choose name="Name411">
                      <dgm:if name="Name412" axis="ch" ptType="node" func="cnt" op="equ" val="6">
                        <dgm:choose name="Name413">
                          <dgm:if name="Name414" axis="ch ch" ptType="node node" st="6 1" cnt="1 0" func="cnt" op="equ" val="1">
                            <dgm:alg type="cycle">
                              <dgm:param type="ctrShpMap" val="fNode"/>
                              <dgm:param type="stAng" val="60"/>
                            </dgm:alg>
                          </dgm:if>
                          <dgm:if name="Name415" axis="ch ch" ptType="node node" st="6 1" cnt="1 0" func="cnt" op="equ" val="2">
                            <dgm:alg type="cycle">
                              <dgm:param type="ctrShpMap" val="fNode"/>
                              <dgm:param type="stAng" val="105"/>
                              <dgm:param type="spanAng" val="-90"/>
                            </dgm:alg>
                          </dgm:if>
                          <dgm:else name="Name416">
                            <dgm:alg type="cycle">
                              <dgm:param type="ctrShpMap" val="fNode"/>
                              <dgm:param type="stAng" val="0"/>
                              <dgm:param type="spanAng" val="-360"/>
                            </dgm:alg>
                          </dgm:else>
                        </dgm:choose>
                      </dgm:if>
                      <dgm:if name="Name417" axis="ch" ptType="node" func="cnt" op="gte" val="7">
                        <dgm:choose name="Name418">
                          <dgm:if name="Name419" axis="ch ch" ptType="node node" st="6 1" cnt="1 0" func="cnt" op="equ" val="1">
                            <dgm:alg type="cycle">
                              <dgm:param type="ctrShpMap" val="fNode"/>
                              <dgm:param type="stAng" val="102"/>
                            </dgm:alg>
                          </dgm:if>
                          <dgm:if name="Name420" axis="ch ch" ptType="node node" st="6 1" cnt="1 0" func="cnt" op="equ" val="2">
                            <dgm:alg type="cycle">
                              <dgm:param type="ctrShpMap" val="fNode"/>
                              <dgm:param type="stAng" val="147"/>
                              <dgm:param type="spanAng" val="-90"/>
                            </dgm:alg>
                          </dgm:if>
                          <dgm:else name="Name421">
                            <dgm:alg type="cycle">
                              <dgm:param type="ctrShpMap" val="fNode"/>
                              <dgm:param type="stAng" val="0"/>
                              <dgm:param type="spanAng" val="-360"/>
                            </dgm:alg>
                          </dgm:else>
                        </dgm:choose>
                      </dgm:if>
                      <dgm:else name="Name422"/>
                    </dgm:choose>
                  </dgm:else>
                </dgm:choose>
                <dgm:shape xmlns:r="http://schemas.openxmlformats.org/officeDocument/2006/relationships" r:blip="">
                  <dgm:adjLst/>
                </dgm:shape>
                <dgm:presOf/>
                <dgm:constrLst>
                  <dgm:constr type="sp" refType="w" fact="0.1"/>
                  <dgm:constr type="sibSp" refType="w" fact="0.1"/>
                </dgm:constrLst>
                <dgm:forEach name="Name423" axis="ch" ptType="node" st="6" cnt="1">
                  <dgm:layoutNode name="childCenter6"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424" axis="ch">
                    <dgm:forEach name="Name425" axis="self" ptType="parTrans">
                      <dgm:layoutNode name="Name426">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427" axis="self" ptType="node">
                      <dgm:layoutNode name="text6"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428" axis="ch" ptType="parTrans" st="6" cnt="1">
                <dgm:layoutNode name="Name429">
                  <dgm:alg type="conn">
                    <dgm:param type="dim" val="1D"/>
                    <dgm:param type="begPts" val="auto"/>
                    <dgm:param type="endPts" val="auto"/>
                    <dgm:param type="endSty" val="noArr"/>
                    <dgm:param type="srcNode" val="textCenter"/>
                    <dgm:param type="dstNode" val="childCenter6"/>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430"/>
          </dgm:choose>
          <dgm:choose name="Name431">
            <dgm:if name="Name432" axis="ch" ptType="node" func="cnt" op="gte" val="7">
              <dgm:layoutNode name="cycle_7">
                <dgm:choose name="Name433">
                  <dgm:if name="Name434" func="var" arg="dir" op="equ" val="norm">
                    <dgm:choose name="Name435">
                      <dgm:if name="Name436" axis="ch" ptType="node" func="cnt" op="gte" val="7">
                        <dgm:choose name="Name437">
                          <dgm:if name="Name438" axis="ch ch" ptType="node node" st="7 1" cnt="1 0" func="cnt" op="equ" val="1">
                            <dgm:alg type="cycle">
                              <dgm:param type="ctrShpMap" val="fNode"/>
                              <dgm:param type="stAng" val="308"/>
                            </dgm:alg>
                          </dgm:if>
                          <dgm:if name="Name439" axis="ch ch" ptType="node node" st="7 1" cnt="1 0" func="cnt" op="equ" val="2">
                            <dgm:alg type="cycle">
                              <dgm:param type="ctrShpMap" val="fNode"/>
                              <dgm:param type="stAng" val="263"/>
                              <dgm:param type="spanAng" val="90"/>
                            </dgm:alg>
                          </dgm:if>
                          <dgm:else name="Name440">
                            <dgm:alg type="cycle">
                              <dgm:param type="ctrShpMap" val="fNode"/>
                              <dgm:param type="stAng" val="0"/>
                              <dgm:param type="spanAng" val="360"/>
                            </dgm:alg>
                          </dgm:else>
                        </dgm:choose>
                      </dgm:if>
                      <dgm:else name="Name441"/>
                    </dgm:choose>
                  </dgm:if>
                  <dgm:else name="Name442">
                    <dgm:choose name="Name443">
                      <dgm:if name="Name444" axis="ch" ptType="node" func="cnt" op="gte" val="7">
                        <dgm:choose name="Name445">
                          <dgm:if name="Name446" axis="ch ch" ptType="node node" st="7 1" cnt="1 0" func="cnt" op="equ" val="1">
                            <dgm:alg type="cycle">
                              <dgm:param type="ctrShpMap" val="fNode"/>
                              <dgm:param type="stAng" val="51"/>
                            </dgm:alg>
                          </dgm:if>
                          <dgm:if name="Name447" axis="ch ch" ptType="node node" st="7 1" cnt="1 0" func="cnt" op="equ" val="2">
                            <dgm:alg type="cycle">
                              <dgm:param type="ctrShpMap" val="fNode"/>
                              <dgm:param type="stAng" val="96"/>
                              <dgm:param type="spanAng" val="-90"/>
                            </dgm:alg>
                          </dgm:if>
                          <dgm:else name="Name448">
                            <dgm:alg type="cycle">
                              <dgm:param type="ctrShpMap" val="fNode"/>
                              <dgm:param type="stAng" val="0"/>
                              <dgm:param type="spanAng" val="-360"/>
                            </dgm:alg>
                          </dgm:else>
                        </dgm:choose>
                      </dgm:if>
                      <dgm:else name="Name449"/>
                    </dgm:choose>
                  </dgm:else>
                </dgm:choose>
                <dgm:shape xmlns:r="http://schemas.openxmlformats.org/officeDocument/2006/relationships" r:blip="">
                  <dgm:adjLst/>
                </dgm:shape>
                <dgm:presOf/>
                <dgm:constrLst>
                  <dgm:constr type="sp" refType="w" fact="0.1"/>
                  <dgm:constr type="sibSp" refType="w" fact="0.1"/>
                </dgm:constrLst>
                <dgm:forEach name="Name450" axis="ch" ptType="node" st="7" cnt="1">
                  <dgm:layoutNode name="childCenter7"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451" axis="ch">
                    <dgm:forEach name="Name452" axis="self" ptType="parTrans">
                      <dgm:layoutNode name="Name453">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454" axis="self" ptType="node">
                      <dgm:layoutNode name="text7"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455" axis="ch" ptType="parTrans" st="7" cnt="1">
                <dgm:layoutNode name="Name456">
                  <dgm:alg type="conn">
                    <dgm:param type="dim" val="1D"/>
                    <dgm:param type="begPts" val="auto"/>
                    <dgm:param type="endPts" val="auto"/>
                    <dgm:param type="endSty" val="noArr"/>
                    <dgm:param type="srcNode" val="textCenter"/>
                    <dgm:param type="dstNode" val="childCenter7"/>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457"/>
          </dgm:choose>
        </dgm:else>
      </dgm:choose>
    </dgm:forEach>
  </dgm:layoutNode>
</dgm:layoutDef>
</file>

<file path=ppt/diagrams/quickStyle1.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notesMasters/_rels/notesMaster1.xml.rels><?xml version="1.0" encoding="UTF-8" standalone="yes"?>
<Relationships xmlns="http://schemas.openxmlformats.org/package/2006/relationships"><Relationship Id="rId1" Type="http://schemas.openxmlformats.org/officeDocument/2006/relationships/theme" Target="../theme/theme25.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0530DB4A-D8B6-444A-97FC-B379347A49B4}" type="datetimeFigureOut">
              <a:rPr lang="en-US" smtClean="0"/>
              <a:t>11/9/2022</a:t>
            </a:fld>
            <a:endParaRPr lang="en-US"/>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888100DC-7169-4755-83CA-EBF300ECEEC8}" type="slidenum">
              <a:rPr lang="en-US" smtClean="0"/>
              <a:t>‹#›</a:t>
            </a:fld>
            <a:endParaRPr lang="en-US"/>
          </a:p>
        </p:txBody>
      </p:sp>
    </p:spTree>
    <p:extLst>
      <p:ext uri="{BB962C8B-B14F-4D97-AF65-F5344CB8AC3E}">
        <p14:creationId xmlns:p14="http://schemas.microsoft.com/office/powerpoint/2010/main" val="233357653"/>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888100DC-7169-4755-83CA-EBF300ECEEC8}" type="slidenum">
              <a:rPr lang="en-US" smtClean="0"/>
              <a:t>3</a:t>
            </a:fld>
            <a:endParaRPr lang="en-US"/>
          </a:p>
        </p:txBody>
      </p:sp>
    </p:spTree>
    <p:extLst>
      <p:ext uri="{BB962C8B-B14F-4D97-AF65-F5344CB8AC3E}">
        <p14:creationId xmlns:p14="http://schemas.microsoft.com/office/powerpoint/2010/main" val="1137441149"/>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888100DC-7169-4755-83CA-EBF300ECEEC8}" type="slidenum">
              <a:rPr lang="en-US" smtClean="0"/>
              <a:t>4</a:t>
            </a:fld>
            <a:endParaRPr lang="en-US"/>
          </a:p>
        </p:txBody>
      </p:sp>
    </p:spTree>
    <p:extLst>
      <p:ext uri="{BB962C8B-B14F-4D97-AF65-F5344CB8AC3E}">
        <p14:creationId xmlns:p14="http://schemas.microsoft.com/office/powerpoint/2010/main" val="3550208725"/>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69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2969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vi-VN" altLang="en-US">
              <a:latin typeface="Calibri" panose="020F0502020204030204" pitchFamily="34" charset="0"/>
            </a:endParaRPr>
          </a:p>
        </p:txBody>
      </p:sp>
      <p:sp>
        <p:nvSpPr>
          <p:cNvPr id="2970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marL="0" marR="0" lvl="0" indent="0" algn="r" defTabSz="914286" rtl="0" eaLnBrk="1" fontAlgn="auto" latinLnBrk="0" hangingPunct="1">
              <a:lnSpc>
                <a:spcPct val="100000"/>
              </a:lnSpc>
              <a:spcBef>
                <a:spcPct val="0"/>
              </a:spcBef>
              <a:spcAft>
                <a:spcPts val="0"/>
              </a:spcAft>
              <a:buClrTx/>
              <a:buSzTx/>
              <a:buFontTx/>
              <a:buNone/>
              <a:tabLst/>
              <a:defRPr/>
            </a:pPr>
            <a:fld id="{55C7714E-C0BE-4FA8-94AF-D75641CA7DA2}"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mn-cs"/>
              </a:rPr>
              <a:pPr marL="0" marR="0" lvl="0" indent="0" algn="r" defTabSz="914286" rtl="0" eaLnBrk="1" fontAlgn="auto" latinLnBrk="0" hangingPunct="1">
                <a:lnSpc>
                  <a:spcPct val="100000"/>
                </a:lnSpc>
                <a:spcBef>
                  <a:spcPct val="0"/>
                </a:spcBef>
                <a:spcAft>
                  <a:spcPts val="0"/>
                </a:spcAft>
                <a:buClrTx/>
                <a:buSzTx/>
                <a:buFontTx/>
                <a:buNone/>
                <a:tabLst/>
                <a:defRPr/>
              </a:pPr>
              <a:t>23</a:t>
            </a:fld>
            <a:endPar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2297656164"/>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25"/>
        <p:cNvGrpSpPr/>
        <p:nvPr/>
      </p:nvGrpSpPr>
      <p:grpSpPr>
        <a:xfrm>
          <a:off x="0" y="0"/>
          <a:ext cx="0" cy="0"/>
          <a:chOff x="0" y="0"/>
          <a:chExt cx="0" cy="0"/>
        </a:xfrm>
      </p:grpSpPr>
      <p:sp>
        <p:nvSpPr>
          <p:cNvPr id="426" name="Google Shape;426;g35f391192_07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27" name="Google Shape;427;g35f391192_07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756889524"/>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78"/>
        <p:cNvGrpSpPr/>
        <p:nvPr/>
      </p:nvGrpSpPr>
      <p:grpSpPr>
        <a:xfrm>
          <a:off x="0" y="0"/>
          <a:ext cx="0" cy="0"/>
          <a:chOff x="0" y="0"/>
          <a:chExt cx="0" cy="0"/>
        </a:xfrm>
      </p:grpSpPr>
      <p:sp>
        <p:nvSpPr>
          <p:cNvPr id="279" name="Google Shape;279;g3de7457949_0_21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80" name="Google Shape;280;g3de7457949_0_21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438425900"/>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888100DC-7169-4755-83CA-EBF300ECEEC8}" type="slidenum">
              <a:rPr lang="en-US" smtClean="0"/>
              <a:t>26</a:t>
            </a:fld>
            <a:endParaRPr lang="en-US"/>
          </a:p>
        </p:txBody>
      </p:sp>
    </p:spTree>
    <p:extLst>
      <p:ext uri="{BB962C8B-B14F-4D97-AF65-F5344CB8AC3E}">
        <p14:creationId xmlns:p14="http://schemas.microsoft.com/office/powerpoint/2010/main" val="157056495"/>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664578" name="Google Shape;751;g56c92a5e06_0_496:notes">
            <a:extLst>
              <a:ext uri="{FF2B5EF4-FFF2-40B4-BE49-F238E27FC236}">
                <a16:creationId xmlns="" xmlns:a16="http://schemas.microsoft.com/office/drawing/2014/main" id="{44515B62-8573-43A6-9AA1-33503EC3FB81}"/>
              </a:ext>
            </a:extLst>
          </p:cNvPr>
          <p:cNvSpPr>
            <a:spLocks noGrp="1" noRot="1" noChangeAspect="1" noTextEdit="1"/>
          </p:cNvSpPr>
          <p:nvPr>
            <p:ph type="sldImg" idx="2"/>
          </p:nvPr>
        </p:nvSpPr>
        <p:spPr bwMode="auto">
          <a:custGeom>
            <a:avLst/>
            <a:gdLst>
              <a:gd name="T0" fmla="*/ 0 w 120000"/>
              <a:gd name="T1" fmla="*/ 0 h 120000"/>
              <a:gd name="T2" fmla="*/ 2147483646 w 120000"/>
              <a:gd name="T3" fmla="*/ 0 h 120000"/>
              <a:gd name="T4" fmla="*/ 2147483646 w 120000"/>
              <a:gd name="T5" fmla="*/ 2147483646 h 120000"/>
              <a:gd name="T6" fmla="*/ 0 w 120000"/>
              <a:gd name="T7" fmla="*/ 2147483646 h 120000"/>
              <a:gd name="T8" fmla="*/ 0 w 120000"/>
              <a:gd name="T9" fmla="*/ 0 h 1200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0000" h="120000" extrusionOk="0">
                <a:moveTo>
                  <a:pt x="0" y="0"/>
                </a:moveTo>
                <a:lnTo>
                  <a:pt x="120000" y="0"/>
                </a:lnTo>
                <a:lnTo>
                  <a:pt x="120000" y="120000"/>
                </a:lnTo>
                <a:lnTo>
                  <a:pt x="0" y="120000"/>
                </a:lnTo>
                <a:lnTo>
                  <a:pt x="0" y="0"/>
                </a:lnTo>
                <a:close/>
              </a:path>
            </a:pathLst>
          </a:custGeom>
          <a:noFill/>
          <a:ln>
            <a:solidFill>
              <a:srgbClr val="000000"/>
            </a:solidFill>
            <a:round/>
            <a:headEnd/>
            <a:tailEnd/>
          </a:ln>
          <a:extLst>
            <a:ext uri="{909E8E84-426E-40DD-AFC4-6F175D3DCCD1}">
              <a14:hiddenFill xmlns:a14="http://schemas.microsoft.com/office/drawing/2010/main">
                <a:solidFill>
                  <a:srgbClr val="FFFFFF"/>
                </a:solidFill>
              </a14:hiddenFill>
            </a:ext>
          </a:extLst>
        </p:spPr>
      </p:sp>
      <p:sp>
        <p:nvSpPr>
          <p:cNvPr id="664579" name="Google Shape;752;g56c92a5e06_0_496:notes">
            <a:extLst>
              <a:ext uri="{FF2B5EF4-FFF2-40B4-BE49-F238E27FC236}">
                <a16:creationId xmlns="" xmlns:a16="http://schemas.microsoft.com/office/drawing/2014/main" id="{C067280D-8A44-4B9B-84FC-279326A2063F}"/>
              </a:ext>
            </a:extLst>
          </p:cNvPr>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1425" tIns="91425" rIns="91425" bIns="91425" numCol="1" anchor="t" anchorCtr="0" compatLnSpc="1">
            <a:prstTxWarp prst="textNoShape">
              <a:avLst/>
            </a:prstTxWarp>
          </a:bodyPr>
          <a:lstStyle/>
          <a:p>
            <a:pPr>
              <a:spcBef>
                <a:spcPct val="0"/>
              </a:spcBef>
            </a:pPr>
            <a:endParaRPr lang="en-US" altLang="en-US"/>
          </a:p>
        </p:txBody>
      </p:sp>
    </p:spTree>
    <p:extLst>
      <p:ext uri="{BB962C8B-B14F-4D97-AF65-F5344CB8AC3E}">
        <p14:creationId xmlns:p14="http://schemas.microsoft.com/office/powerpoint/2010/main" val="195511461"/>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888100DC-7169-4755-83CA-EBF300ECEEC8}" type="slidenum">
              <a:rPr lang="en-US" smtClean="0"/>
              <a:t>36</a:t>
            </a:fld>
            <a:endParaRPr lang="en-US"/>
          </a:p>
        </p:txBody>
      </p:sp>
    </p:spTree>
    <p:extLst>
      <p:ext uri="{BB962C8B-B14F-4D97-AF65-F5344CB8AC3E}">
        <p14:creationId xmlns:p14="http://schemas.microsoft.com/office/powerpoint/2010/main" val="2350728274"/>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46"/>
        <p:cNvGrpSpPr/>
        <p:nvPr/>
      </p:nvGrpSpPr>
      <p:grpSpPr>
        <a:xfrm>
          <a:off x="0" y="0"/>
          <a:ext cx="0" cy="0"/>
          <a:chOff x="0" y="0"/>
          <a:chExt cx="0" cy="0"/>
        </a:xfrm>
      </p:grpSpPr>
      <p:sp>
        <p:nvSpPr>
          <p:cNvPr id="447" name="Google Shape;447;gded0d38746_0_12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48" name="Google Shape;448;gded0d38746_0_12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274845328"/>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7"/>
        <p:cNvGrpSpPr/>
        <p:nvPr/>
      </p:nvGrpSpPr>
      <p:grpSpPr>
        <a:xfrm>
          <a:off x="0" y="0"/>
          <a:ext cx="0" cy="0"/>
          <a:chOff x="0" y="0"/>
          <a:chExt cx="0" cy="0"/>
        </a:xfrm>
      </p:grpSpPr>
      <p:sp>
        <p:nvSpPr>
          <p:cNvPr id="228" name="Google Shape;228;g72c83dbae3_0_23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9" name="Google Shape;229;g72c83dbae3_0_23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283064751"/>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616450" name="Google Shape;487;gded0d38746_0_164:notes">
            <a:extLst>
              <a:ext uri="{FF2B5EF4-FFF2-40B4-BE49-F238E27FC236}">
                <a16:creationId xmlns="" xmlns:a16="http://schemas.microsoft.com/office/drawing/2014/main" id="{58A582E3-E503-43CA-AF34-55985A61FFCB}"/>
              </a:ext>
            </a:extLst>
          </p:cNvPr>
          <p:cNvSpPr>
            <a:spLocks noGrp="1" noRot="1" noChangeAspect="1" noTextEdit="1"/>
          </p:cNvSpPr>
          <p:nvPr>
            <p:ph type="sldImg" idx="2"/>
          </p:nvPr>
        </p:nvSpPr>
        <p:spPr bwMode="auto">
          <a:xfrm>
            <a:off x="381000" y="685800"/>
            <a:ext cx="6096000" cy="3429000"/>
          </a:xfrm>
          <a:custGeom>
            <a:avLst/>
            <a:gdLst>
              <a:gd name="T0" fmla="*/ 0 w 120000"/>
              <a:gd name="T1" fmla="*/ 0 h 120000"/>
              <a:gd name="T2" fmla="*/ 309676800 w 120000"/>
              <a:gd name="T3" fmla="*/ 0 h 120000"/>
              <a:gd name="T4" fmla="*/ 309676800 w 120000"/>
              <a:gd name="T5" fmla="*/ 97983675 h 120000"/>
              <a:gd name="T6" fmla="*/ 0 w 120000"/>
              <a:gd name="T7" fmla="*/ 97983675 h 120000"/>
              <a:gd name="T8" fmla="*/ 0 w 120000"/>
              <a:gd name="T9" fmla="*/ 0 h 1200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0000" h="120000" extrusionOk="0">
                <a:moveTo>
                  <a:pt x="0" y="0"/>
                </a:moveTo>
                <a:lnTo>
                  <a:pt x="120000" y="0"/>
                </a:lnTo>
                <a:lnTo>
                  <a:pt x="120000" y="120000"/>
                </a:lnTo>
                <a:lnTo>
                  <a:pt x="0" y="120000"/>
                </a:lnTo>
                <a:lnTo>
                  <a:pt x="0" y="0"/>
                </a:lnTo>
                <a:close/>
              </a:path>
            </a:pathLst>
          </a:custGeom>
          <a:noFill/>
          <a:ln>
            <a:solidFill>
              <a:srgbClr val="000000"/>
            </a:solidFill>
            <a:round/>
            <a:headEnd/>
            <a:tailEnd/>
          </a:ln>
          <a:extLst>
            <a:ext uri="{909E8E84-426E-40DD-AFC4-6F175D3DCCD1}">
              <a14:hiddenFill xmlns:a14="http://schemas.microsoft.com/office/drawing/2010/main">
                <a:solidFill>
                  <a:srgbClr val="FFFFFF"/>
                </a:solidFill>
              </a14:hiddenFill>
            </a:ext>
          </a:extLst>
        </p:spPr>
      </p:sp>
      <p:sp>
        <p:nvSpPr>
          <p:cNvPr id="616451" name="Google Shape;488;gded0d38746_0_164:notes">
            <a:extLst>
              <a:ext uri="{FF2B5EF4-FFF2-40B4-BE49-F238E27FC236}">
                <a16:creationId xmlns="" xmlns:a16="http://schemas.microsoft.com/office/drawing/2014/main" id="{4F324907-EDE1-42CD-823B-4864A6A0D667}"/>
              </a:ext>
            </a:extLst>
          </p:cNvPr>
          <p:cNvSpPr>
            <a:spLocks noGrp="1" noChangeArrowheads="1"/>
          </p:cNvSpPr>
          <p:nvPr>
            <p:ph type="body" idx="1"/>
          </p:nvPr>
        </p:nvSpPr>
        <p:spPr bwMode="auto">
          <a:xfrm>
            <a:off x="685800" y="4343400"/>
            <a:ext cx="5486400" cy="4114800"/>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1425" tIns="91425" rIns="91425" bIns="91425" numCol="1" anchor="t" anchorCtr="0" compatLnSpc="1">
            <a:prstTxWarp prst="textNoShape">
              <a:avLst/>
            </a:prstTxWarp>
          </a:bodyPr>
          <a:lstStyle/>
          <a:p>
            <a:pPr>
              <a:spcBef>
                <a:spcPct val="0"/>
              </a:spcBef>
            </a:pPr>
            <a:endParaRPr lang="en-US" altLang="en-US"/>
          </a:p>
        </p:txBody>
      </p:sp>
    </p:spTree>
    <p:extLst>
      <p:ext uri="{BB962C8B-B14F-4D97-AF65-F5344CB8AC3E}">
        <p14:creationId xmlns:p14="http://schemas.microsoft.com/office/powerpoint/2010/main" val="3438104151"/>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F2A708F-B1AD-4745-BC0C-3DBF10CDCE6E}" type="slidenum">
              <a:rPr kumimoji="0" lang="en-US" sz="1200" b="0" i="0" u="none" strike="noStrike" kern="120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58</a:t>
            </a:fld>
            <a:endParaRPr kumimoji="0" lang="en-US" sz="12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8914" name="Rectangle 2"/>
          <p:cNvSpPr>
            <a:spLocks noGrp="1" noRot="1" noChangeAspect="1" noChangeArrowheads="1" noTextEdit="1"/>
          </p:cNvSpPr>
          <p:nvPr>
            <p:ph type="sldImg"/>
          </p:nvPr>
        </p:nvSpPr>
        <p:spPr>
          <a:ln/>
        </p:spPr>
      </p:sp>
      <p:sp>
        <p:nvSpPr>
          <p:cNvPr id="38915" name="Rectangle 3"/>
          <p:cNvSpPr>
            <a:spLocks noGrp="1" noChangeArrowheads="1"/>
          </p:cNvSpPr>
          <p:nvPr>
            <p:ph type="body" idx="1"/>
          </p:nvPr>
        </p:nvSpPr>
        <p:spPr/>
        <p:txBody>
          <a:bodyPr/>
          <a:lstStyle/>
          <a:p>
            <a:endParaRPr lang="en-US" dirty="0"/>
          </a:p>
        </p:txBody>
      </p:sp>
    </p:spTree>
    <p:extLst>
      <p:ext uri="{BB962C8B-B14F-4D97-AF65-F5344CB8AC3E}">
        <p14:creationId xmlns:p14="http://schemas.microsoft.com/office/powerpoint/2010/main" val="1284811854"/>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0178" name="Rectangle 7">
            <a:extLst>
              <a:ext uri="{FF2B5EF4-FFF2-40B4-BE49-F238E27FC236}">
                <a16:creationId xmlns="" xmlns:a16="http://schemas.microsoft.com/office/drawing/2014/main" id="{13D010ED-D1CE-4BF3-AE4E-C2FA229EFD01}"/>
              </a:ext>
            </a:extLst>
          </p:cNvPr>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Open Sans" panose="020B0606030504020204" pitchFamily="34" charset="0"/>
              </a:defRPr>
            </a:lvl1pPr>
            <a:lvl2pPr marL="742950" indent="-285750">
              <a:defRPr>
                <a:solidFill>
                  <a:schemeClr val="tx1"/>
                </a:solidFill>
                <a:latin typeface="Open Sans" panose="020B0606030504020204" pitchFamily="34" charset="0"/>
              </a:defRPr>
            </a:lvl2pPr>
            <a:lvl3pPr marL="1143000" indent="-228600">
              <a:defRPr>
                <a:solidFill>
                  <a:schemeClr val="tx1"/>
                </a:solidFill>
                <a:latin typeface="Open Sans" panose="020B0606030504020204" pitchFamily="34" charset="0"/>
              </a:defRPr>
            </a:lvl3pPr>
            <a:lvl4pPr marL="1600200" indent="-228600">
              <a:defRPr>
                <a:solidFill>
                  <a:schemeClr val="tx1"/>
                </a:solidFill>
                <a:latin typeface="Open Sans" panose="020B0606030504020204" pitchFamily="34" charset="0"/>
              </a:defRPr>
            </a:lvl4pPr>
            <a:lvl5pPr marL="2057400" indent="-228600">
              <a:defRPr>
                <a:solidFill>
                  <a:schemeClr val="tx1"/>
                </a:solidFill>
                <a:latin typeface="Open Sans" panose="020B0606030504020204" pitchFamily="34" charset="0"/>
              </a:defRPr>
            </a:lvl5pPr>
            <a:lvl6pPr marL="2514600" indent="-228600" eaLnBrk="0" fontAlgn="base" hangingPunct="0">
              <a:spcBef>
                <a:spcPct val="0"/>
              </a:spcBef>
              <a:spcAft>
                <a:spcPct val="0"/>
              </a:spcAft>
              <a:defRPr>
                <a:solidFill>
                  <a:schemeClr val="tx1"/>
                </a:solidFill>
                <a:latin typeface="Open Sans" panose="020B0606030504020204" pitchFamily="34" charset="0"/>
              </a:defRPr>
            </a:lvl6pPr>
            <a:lvl7pPr marL="2971800" indent="-228600" eaLnBrk="0" fontAlgn="base" hangingPunct="0">
              <a:spcBef>
                <a:spcPct val="0"/>
              </a:spcBef>
              <a:spcAft>
                <a:spcPct val="0"/>
              </a:spcAft>
              <a:defRPr>
                <a:solidFill>
                  <a:schemeClr val="tx1"/>
                </a:solidFill>
                <a:latin typeface="Open Sans" panose="020B0606030504020204" pitchFamily="34" charset="0"/>
              </a:defRPr>
            </a:lvl7pPr>
            <a:lvl8pPr marL="3429000" indent="-228600" eaLnBrk="0" fontAlgn="base" hangingPunct="0">
              <a:spcBef>
                <a:spcPct val="0"/>
              </a:spcBef>
              <a:spcAft>
                <a:spcPct val="0"/>
              </a:spcAft>
              <a:defRPr>
                <a:solidFill>
                  <a:schemeClr val="tx1"/>
                </a:solidFill>
                <a:latin typeface="Open Sans" panose="020B0606030504020204" pitchFamily="34" charset="0"/>
              </a:defRPr>
            </a:lvl8pPr>
            <a:lvl9pPr marL="3886200" indent="-228600" eaLnBrk="0" fontAlgn="base" hangingPunct="0">
              <a:spcBef>
                <a:spcPct val="0"/>
              </a:spcBef>
              <a:spcAft>
                <a:spcPct val="0"/>
              </a:spcAft>
              <a:defRPr>
                <a:solidFill>
                  <a:schemeClr val="tx1"/>
                </a:solidFill>
                <a:latin typeface="Open Sans" panose="020B0606030504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D264D02-FAFD-4CFC-BA4A-70B5F4B961BC}" type="slidenum">
              <a:rPr kumimoji="0" lang="en-US" altLang="en-US" sz="1200" b="0" i="0" u="none" strike="noStrike" kern="1200" cap="none" spc="0" normalizeH="0" baseline="0" noProof="0" smtClean="0">
                <a:ln>
                  <a:noFill/>
                </a:ln>
                <a:solidFill>
                  <a:srgbClr val="000000"/>
                </a:solidFill>
                <a:effectLst/>
                <a:uLnTx/>
                <a:uFillTx/>
                <a:latin typeface=".VnTime" panose="020B7200000000000000"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59</a:t>
            </a:fld>
            <a:endParaRPr kumimoji="0" lang="en-US" altLang="en-US" sz="1200" b="0" i="0" u="none" strike="noStrike" kern="1200" cap="none" spc="0" normalizeH="0" baseline="0" noProof="0">
              <a:ln>
                <a:noFill/>
              </a:ln>
              <a:solidFill>
                <a:srgbClr val="000000"/>
              </a:solidFill>
              <a:effectLst/>
              <a:uLnTx/>
              <a:uFillTx/>
              <a:latin typeface=".VnTime" panose="020B7200000000000000" pitchFamily="34" charset="0"/>
              <a:ea typeface="+mn-ea"/>
              <a:cs typeface="Arial" panose="020B0604020202020204" pitchFamily="34" charset="0"/>
            </a:endParaRPr>
          </a:p>
        </p:txBody>
      </p:sp>
      <p:sp>
        <p:nvSpPr>
          <p:cNvPr id="690179" name="Rectangle 2">
            <a:extLst>
              <a:ext uri="{FF2B5EF4-FFF2-40B4-BE49-F238E27FC236}">
                <a16:creationId xmlns="" xmlns:a16="http://schemas.microsoft.com/office/drawing/2014/main" id="{891B8114-63D4-4718-94D0-FC24C140CAB7}"/>
              </a:ext>
            </a:extLst>
          </p:cNvPr>
          <p:cNvSpPr>
            <a:spLocks noGrp="1" noRot="1" noChangeAspect="1" noChangeArrowheads="1" noTextEdit="1"/>
          </p:cNvSpPr>
          <p:nvPr>
            <p:ph type="sldImg"/>
          </p:nvPr>
        </p:nvSpPr>
        <p:spPr bwMode="auto">
          <a:xfrm>
            <a:off x="384175" y="685800"/>
            <a:ext cx="6096000" cy="3429000"/>
          </a:xfrm>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690180" name="Rectangle 3">
            <a:extLst>
              <a:ext uri="{FF2B5EF4-FFF2-40B4-BE49-F238E27FC236}">
                <a16:creationId xmlns="" xmlns:a16="http://schemas.microsoft.com/office/drawing/2014/main" id="{D5E9D616-0D82-4C42-862D-2AD71027E990}"/>
              </a:ext>
            </a:extLst>
          </p:cNvPr>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r>
              <a:rPr lang="en-US" altLang="en-US"/>
              <a:t>Content Layouts</a:t>
            </a:r>
          </a:p>
        </p:txBody>
      </p:sp>
    </p:spTree>
    <p:extLst>
      <p:ext uri="{BB962C8B-B14F-4D97-AF65-F5344CB8AC3E}">
        <p14:creationId xmlns:p14="http://schemas.microsoft.com/office/powerpoint/2010/main" val="2262597644"/>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2" Type="http://schemas.openxmlformats.org/officeDocument/2006/relationships/image" Target="../media/image2.jpg"/><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2" Type="http://schemas.openxmlformats.org/officeDocument/2006/relationships/image" Target="../media/image3.jpg"/><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2" Type="http://schemas.openxmlformats.org/officeDocument/2006/relationships/image" Target="../media/image4.jpg"/><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6.png"/><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xml.rels><?xml version="1.0" encoding="UTF-8" standalone="yes"?>
<Relationships xmlns="http://schemas.openxmlformats.org/package/2006/relationships"><Relationship Id="rId2" Type="http://schemas.openxmlformats.org/officeDocument/2006/relationships/image" Target="../media/image8.jpg"/><Relationship Id="rId1" Type="http://schemas.openxmlformats.org/officeDocument/2006/relationships/slideMaster" Target="../slideMasters/slideMaster2.xml"/></Relationships>
</file>

<file path=ppt/slideLayouts/_rels/slideLayout14.xml.rels><?xml version="1.0" encoding="UTF-8" standalone="yes"?>
<Relationships xmlns="http://schemas.openxmlformats.org/package/2006/relationships"><Relationship Id="rId2" Type="http://schemas.openxmlformats.org/officeDocument/2006/relationships/image" Target="../media/image9.jpg"/><Relationship Id="rId1" Type="http://schemas.openxmlformats.org/officeDocument/2006/relationships/slideMaster" Target="../slideMasters/slideMaster2.xml"/></Relationships>
</file>

<file path=ppt/slideLayouts/_rels/slideLayout15.xml.rels><?xml version="1.0" encoding="UTF-8" standalone="yes"?>
<Relationships xmlns="http://schemas.openxmlformats.org/package/2006/relationships"><Relationship Id="rId2" Type="http://schemas.openxmlformats.org/officeDocument/2006/relationships/image" Target="../media/image10.jpg"/><Relationship Id="rId1" Type="http://schemas.openxmlformats.org/officeDocument/2006/relationships/slideMaster" Target="../slideMasters/slideMaster2.xml"/></Relationships>
</file>

<file path=ppt/slideLayouts/_rels/slideLayout16.xml.rels><?xml version="1.0" encoding="UTF-8" standalone="yes"?>
<Relationships xmlns="http://schemas.openxmlformats.org/package/2006/relationships"><Relationship Id="rId2" Type="http://schemas.openxmlformats.org/officeDocument/2006/relationships/image" Target="../media/image11.jpg"/><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2" Type="http://schemas.openxmlformats.org/officeDocument/2006/relationships/image" Target="../media/image12.jpg"/><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2" Type="http://schemas.openxmlformats.org/officeDocument/2006/relationships/image" Target="../media/image13.jpg"/><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8.xml.rels><?xml version="1.0" encoding="UTF-8" standalone="yes"?>
<Relationships xmlns="http://schemas.openxmlformats.org/package/2006/relationships"><Relationship Id="rId2" Type="http://schemas.openxmlformats.org/officeDocument/2006/relationships/image" Target="../media/image14.jpg"/><Relationship Id="rId1" Type="http://schemas.openxmlformats.org/officeDocument/2006/relationships/slideMaster" Target="../slideMasters/slideMaster2.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9.xml.rels><?xml version="1.0" encoding="UTF-8" standalone="yes"?>
<Relationships xmlns="http://schemas.openxmlformats.org/package/2006/relationships"><Relationship Id="rId3" Type="http://schemas.openxmlformats.org/officeDocument/2006/relationships/hyperlink" Target="http://bit.ly/2TyoMsr" TargetMode="External"/><Relationship Id="rId2" Type="http://schemas.openxmlformats.org/officeDocument/2006/relationships/hyperlink" Target="http://bit.ly/2Tynxth" TargetMode="External"/><Relationship Id="rId1" Type="http://schemas.openxmlformats.org/officeDocument/2006/relationships/slideMaster" Target="../slideMasters/slideMaster3.xml"/><Relationship Id="rId5" Type="http://schemas.openxmlformats.org/officeDocument/2006/relationships/hyperlink" Target="https://stories.freepik.com/?utm_source=slidesgo_template&amp;utm_medium=referral-link&amp;utm_campaign=slidesgo_contents_of_this_template&amp;utm_term=stories_by_freepik&amp;utm_content=stories" TargetMode="External"/><Relationship Id="rId4" Type="http://schemas.openxmlformats.org/officeDocument/2006/relationships/hyperlink" Target="http://bit.ly/2TtBDfr" TargetMode="Externa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5.xml.rels><?xml version="1.0" encoding="UTF-8" standalone="yes"?>
<Relationships xmlns="http://schemas.openxmlformats.org/package/2006/relationships"><Relationship Id="rId2" Type="http://schemas.openxmlformats.org/officeDocument/2006/relationships/image" Target="../media/image15.jpg"/><Relationship Id="rId1" Type="http://schemas.openxmlformats.org/officeDocument/2006/relationships/slideMaster" Target="../slideMasters/slideMaster4.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9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9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9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9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9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9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9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9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9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9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0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01.xml.rels><?xml version="1.0" encoding="UTF-8" standalone="yes"?>
<Relationships xmlns="http://schemas.openxmlformats.org/package/2006/relationships"><Relationship Id="rId3" Type="http://schemas.openxmlformats.org/officeDocument/2006/relationships/hyperlink" Target="http://bit.ly/2TyoMsr" TargetMode="External"/><Relationship Id="rId2" Type="http://schemas.openxmlformats.org/officeDocument/2006/relationships/hyperlink" Target="http://bit.ly/2Tynxth" TargetMode="External"/><Relationship Id="rId1" Type="http://schemas.openxmlformats.org/officeDocument/2006/relationships/slideMaster" Target="../slideMasters/slideMaster6.xml"/><Relationship Id="rId4" Type="http://schemas.openxmlformats.org/officeDocument/2006/relationships/hyperlink" Target="http://bit.ly/2TtBDfr" TargetMode="External"/></Relationships>
</file>

<file path=ppt/slideLayouts/_rels/slideLayout10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0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0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0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0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0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0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0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1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1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1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1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1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1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1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1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1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1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2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2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2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2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2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2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2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2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2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2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3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3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3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3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3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3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3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3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3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39.xml.rels><?xml version="1.0" encoding="UTF-8" standalone="yes"?>
<Relationships xmlns="http://schemas.openxmlformats.org/package/2006/relationships"><Relationship Id="rId2" Type="http://schemas.openxmlformats.org/officeDocument/2006/relationships/image" Target="../media/image14.jpg"/><Relationship Id="rId1" Type="http://schemas.openxmlformats.org/officeDocument/2006/relationships/slideMaster" Target="../slideMasters/slideMaster8.xml"/></Relationships>
</file>

<file path=ppt/slideLayouts/_rels/slideLayout14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4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4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4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4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4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4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4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4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4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5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5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5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5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54.xml.rels><?xml version="1.0" encoding="UTF-8" standalone="yes"?>
<Relationships xmlns="http://schemas.openxmlformats.org/package/2006/relationships"><Relationship Id="rId2" Type="http://schemas.openxmlformats.org/officeDocument/2006/relationships/image" Target="../media/image16.png"/><Relationship Id="rId1" Type="http://schemas.openxmlformats.org/officeDocument/2006/relationships/slideMaster" Target="../slideMasters/slideMaster9.xml"/></Relationships>
</file>

<file path=ppt/slideLayouts/_rels/slideLayout155.xml.rels><?xml version="1.0" encoding="UTF-8" standalone="yes"?>
<Relationships xmlns="http://schemas.openxmlformats.org/package/2006/relationships"><Relationship Id="rId2" Type="http://schemas.openxmlformats.org/officeDocument/2006/relationships/image" Target="../media/image17.png"/><Relationship Id="rId1" Type="http://schemas.openxmlformats.org/officeDocument/2006/relationships/slideMaster" Target="../slideMasters/slideMaster9.xml"/></Relationships>
</file>

<file path=ppt/slideLayouts/_rels/slideLayout156.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9.xml"/></Relationships>
</file>

<file path=ppt/slideLayouts/_rels/slideLayout15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5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5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6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6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6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6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6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6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6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6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68.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69.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70.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71.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7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73.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74.xml.rels><?xml version="1.0" encoding="UTF-8" standalone="yes"?>
<Relationships xmlns="http://schemas.openxmlformats.org/package/2006/relationships"><Relationship Id="rId8" Type="http://schemas.openxmlformats.org/officeDocument/2006/relationships/image" Target="../media/image27.png"/><Relationship Id="rId3" Type="http://schemas.openxmlformats.org/officeDocument/2006/relationships/image" Target="../media/image22.png"/><Relationship Id="rId7" Type="http://schemas.openxmlformats.org/officeDocument/2006/relationships/image" Target="../media/image26.png"/><Relationship Id="rId2" Type="http://schemas.openxmlformats.org/officeDocument/2006/relationships/image" Target="../media/image19.png"/><Relationship Id="rId1" Type="http://schemas.openxmlformats.org/officeDocument/2006/relationships/slideMaster" Target="../slideMasters/slideMaster12.xml"/><Relationship Id="rId6" Type="http://schemas.openxmlformats.org/officeDocument/2006/relationships/image" Target="../media/image25.png"/><Relationship Id="rId5" Type="http://schemas.openxmlformats.org/officeDocument/2006/relationships/image" Target="../media/image24.png"/><Relationship Id="rId10" Type="http://schemas.openxmlformats.org/officeDocument/2006/relationships/image" Target="../media/image28.png"/><Relationship Id="rId4" Type="http://schemas.openxmlformats.org/officeDocument/2006/relationships/image" Target="../media/image23.png"/><Relationship Id="rId9" Type="http://schemas.openxmlformats.org/officeDocument/2006/relationships/image" Target="../media/image21.png"/></Relationships>
</file>

<file path=ppt/slideLayouts/_rels/slideLayout175.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76.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77.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78.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79.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80.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81.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82.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83.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84.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8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8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8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8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8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9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9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9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9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9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9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96.xml.rels><?xml version="1.0" encoding="UTF-8" standalone="yes"?>
<Relationships xmlns="http://schemas.openxmlformats.org/package/2006/relationships"><Relationship Id="rId3" Type="http://schemas.openxmlformats.org/officeDocument/2006/relationships/image" Target="../media/image32.png"/><Relationship Id="rId2" Type="http://schemas.openxmlformats.org/officeDocument/2006/relationships/image" Target="../media/image31.jpeg"/><Relationship Id="rId1" Type="http://schemas.openxmlformats.org/officeDocument/2006/relationships/slideMaster" Target="../slideMasters/slideMaster14.xml"/></Relationships>
</file>

<file path=ppt/slideLayouts/_rels/slideLayout197.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98.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99.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00.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01.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02.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03.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04.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05.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06.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07.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08.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09.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10.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11.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image" Target="../media/image33.png"/><Relationship Id="rId1" Type="http://schemas.openxmlformats.org/officeDocument/2006/relationships/slideMaster" Target="../slideMasters/slideMaster15.xml"/></Relationships>
</file>

<file path=ppt/slideLayouts/_rels/slideLayout212.xml.rels><?xml version="1.0" encoding="UTF-8" standalone="yes"?>
<Relationships xmlns="http://schemas.openxmlformats.org/package/2006/relationships"><Relationship Id="rId2" Type="http://schemas.openxmlformats.org/officeDocument/2006/relationships/image" Target="../media/image35.png"/><Relationship Id="rId1" Type="http://schemas.openxmlformats.org/officeDocument/2006/relationships/slideMaster" Target="../slideMasters/slideMaster15.xml"/></Relationships>
</file>

<file path=ppt/slideLayouts/_rels/slideLayout213.xml.rels><?xml version="1.0" encoding="UTF-8" standalone="yes"?>
<Relationships xmlns="http://schemas.openxmlformats.org/package/2006/relationships"><Relationship Id="rId2" Type="http://schemas.openxmlformats.org/officeDocument/2006/relationships/image" Target="../media/image36.png"/><Relationship Id="rId1" Type="http://schemas.openxmlformats.org/officeDocument/2006/relationships/slideMaster" Target="../slideMasters/slideMaster15.xml"/></Relationships>
</file>

<file path=ppt/slideLayouts/_rels/slideLayout214.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15.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16.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17.xml.rels><?xml version="1.0" encoding="UTF-8" standalone="yes"?>
<Relationships xmlns="http://schemas.openxmlformats.org/package/2006/relationships"><Relationship Id="rId2" Type="http://schemas.openxmlformats.org/officeDocument/2006/relationships/image" Target="../media/image37.png"/><Relationship Id="rId1" Type="http://schemas.openxmlformats.org/officeDocument/2006/relationships/slideMaster" Target="../slideMasters/slideMaster15.xml"/></Relationships>
</file>

<file path=ppt/slideLayouts/_rels/slideLayout218.xml.rels><?xml version="1.0" encoding="UTF-8" standalone="yes"?>
<Relationships xmlns="http://schemas.openxmlformats.org/package/2006/relationships"><Relationship Id="rId2" Type="http://schemas.openxmlformats.org/officeDocument/2006/relationships/image" Target="../media/image38.png"/><Relationship Id="rId1" Type="http://schemas.openxmlformats.org/officeDocument/2006/relationships/slideMaster" Target="../slideMasters/slideMaster15.xml"/></Relationships>
</file>

<file path=ppt/slideLayouts/_rels/slideLayout219.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20.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21.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22.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23.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24.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25.xml.rels><?xml version="1.0" encoding="UTF-8" standalone="yes"?>
<Relationships xmlns="http://schemas.openxmlformats.org/package/2006/relationships"><Relationship Id="rId2" Type="http://schemas.openxmlformats.org/officeDocument/2006/relationships/image" Target="../media/image14.jpg"/><Relationship Id="rId1" Type="http://schemas.openxmlformats.org/officeDocument/2006/relationships/slideMaster" Target="../slideMasters/slideMaster15.xml"/></Relationships>
</file>

<file path=ppt/slideLayouts/_rels/slideLayout226.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27.xml.rels><?xml version="1.0" encoding="UTF-8" standalone="yes"?>
<Relationships xmlns="http://schemas.openxmlformats.org/package/2006/relationships"><Relationship Id="rId3" Type="http://schemas.openxmlformats.org/officeDocument/2006/relationships/image" Target="../media/image43.png"/><Relationship Id="rId2" Type="http://schemas.openxmlformats.org/officeDocument/2006/relationships/image" Target="../media/image42.png"/><Relationship Id="rId1" Type="http://schemas.openxmlformats.org/officeDocument/2006/relationships/slideMaster" Target="../slideMasters/slideMaster16.xml"/><Relationship Id="rId6" Type="http://schemas.openxmlformats.org/officeDocument/2006/relationships/image" Target="../media/image46.png"/><Relationship Id="rId5" Type="http://schemas.openxmlformats.org/officeDocument/2006/relationships/image" Target="../media/image45.png"/><Relationship Id="rId4" Type="http://schemas.openxmlformats.org/officeDocument/2006/relationships/image" Target="../media/image44.png"/></Relationships>
</file>

<file path=ppt/slideLayouts/_rels/slideLayout228.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29.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30.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31.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32.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33.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34.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35.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36.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37.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38.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39.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40.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41.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42.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43.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44.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45.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46.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47.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48.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49.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50.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51.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5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Master" Target="../slideMasters/slideMaster18.xml"/></Relationships>
</file>

<file path=ppt/slideLayouts/_rels/slideLayout253.xml.rels><?xml version="1.0" encoding="UTF-8" standalone="yes"?>
<Relationships xmlns="http://schemas.openxmlformats.org/package/2006/relationships"><Relationship Id="rId2" Type="http://schemas.openxmlformats.org/officeDocument/2006/relationships/image" Target="../media/image2.jpg"/><Relationship Id="rId1" Type="http://schemas.openxmlformats.org/officeDocument/2006/relationships/slideMaster" Target="../slideMasters/slideMaster18.xml"/></Relationships>
</file>

<file path=ppt/slideLayouts/_rels/slideLayout254.xml.rels><?xml version="1.0" encoding="UTF-8" standalone="yes"?>
<Relationships xmlns="http://schemas.openxmlformats.org/package/2006/relationships"><Relationship Id="rId2" Type="http://schemas.openxmlformats.org/officeDocument/2006/relationships/image" Target="../media/image3.jpg"/><Relationship Id="rId1" Type="http://schemas.openxmlformats.org/officeDocument/2006/relationships/slideMaster" Target="../slideMasters/slideMaster18.xml"/></Relationships>
</file>

<file path=ppt/slideLayouts/_rels/slideLayout255.xml.rels><?xml version="1.0" encoding="UTF-8" standalone="yes"?>
<Relationships xmlns="http://schemas.openxmlformats.org/package/2006/relationships"><Relationship Id="rId2" Type="http://schemas.openxmlformats.org/officeDocument/2006/relationships/image" Target="../media/image4.jpg"/><Relationship Id="rId1" Type="http://schemas.openxmlformats.org/officeDocument/2006/relationships/slideMaster" Target="../slideMasters/slideMaster18.xml"/></Relationships>
</file>

<file path=ppt/slideLayouts/_rels/slideLayout256.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Master" Target="../slideMasters/slideMaster18.xml"/></Relationships>
</file>

<file path=ppt/slideLayouts/_rels/slideLayout257.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6.png"/><Relationship Id="rId1" Type="http://schemas.openxmlformats.org/officeDocument/2006/relationships/slideMaster" Target="../slideMasters/slideMaster18.xml"/></Relationships>
</file>

<file path=ppt/slideLayouts/_rels/slideLayout258.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59.xml.rels><?xml version="1.0" encoding="UTF-8" standalone="yes"?>
<Relationships xmlns="http://schemas.openxmlformats.org/package/2006/relationships"><Relationship Id="rId3" Type="http://schemas.openxmlformats.org/officeDocument/2006/relationships/image" Target="../media/image51.png"/><Relationship Id="rId2" Type="http://schemas.openxmlformats.org/officeDocument/2006/relationships/image" Target="../media/image50.png"/><Relationship Id="rId1" Type="http://schemas.openxmlformats.org/officeDocument/2006/relationships/slideMaster" Target="../slideMasters/slideMaster19.xml"/><Relationship Id="rId6" Type="http://schemas.openxmlformats.org/officeDocument/2006/relationships/image" Target="../media/image54.png"/><Relationship Id="rId5" Type="http://schemas.openxmlformats.org/officeDocument/2006/relationships/image" Target="../media/image53.png"/><Relationship Id="rId4" Type="http://schemas.openxmlformats.org/officeDocument/2006/relationships/image" Target="../media/image52.png"/></Relationships>
</file>

<file path=ppt/slideLayouts/_rels/slideLayout260.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61.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62.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63.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64.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65.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66.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67.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68.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69.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70.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71.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72.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73.xml.rels><?xml version="1.0" encoding="UTF-8" standalone="yes"?>
<Relationships xmlns="http://schemas.openxmlformats.org/package/2006/relationships"><Relationship Id="rId3" Type="http://schemas.openxmlformats.org/officeDocument/2006/relationships/image" Target="../media/image62.jpeg"/><Relationship Id="rId2" Type="http://schemas.openxmlformats.org/officeDocument/2006/relationships/image" Target="../media/image61.png"/><Relationship Id="rId1" Type="http://schemas.openxmlformats.org/officeDocument/2006/relationships/slideMaster" Target="../slideMasters/slideMaster20.xml"/><Relationship Id="rId5" Type="http://schemas.openxmlformats.org/officeDocument/2006/relationships/image" Target="../media/image64.jpeg"/><Relationship Id="rId4" Type="http://schemas.openxmlformats.org/officeDocument/2006/relationships/image" Target="../media/image63.jpeg"/></Relationships>
</file>

<file path=ppt/slideLayouts/_rels/slideLayout274.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75.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76.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77.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78.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79.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80.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81.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82.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83.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84.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85.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86.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87.xml.rels><?xml version="1.0" encoding="UTF-8" standalone="yes"?>
<Relationships xmlns="http://schemas.openxmlformats.org/package/2006/relationships"><Relationship Id="rId3" Type="http://schemas.openxmlformats.org/officeDocument/2006/relationships/image" Target="../media/image67.png"/><Relationship Id="rId2" Type="http://schemas.openxmlformats.org/officeDocument/2006/relationships/image" Target="../media/image66.png"/><Relationship Id="rId1" Type="http://schemas.openxmlformats.org/officeDocument/2006/relationships/slideMaster" Target="../slideMasters/slideMaster21.xml"/><Relationship Id="rId4" Type="http://schemas.openxmlformats.org/officeDocument/2006/relationships/image" Target="../media/image65.png"/></Relationships>
</file>

<file path=ppt/slideLayouts/_rels/slideLayout288.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89.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90.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91.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92.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93.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94.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95.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96.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97.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98.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99.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00.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01.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02.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03.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04.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05.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06.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07.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08.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09.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10.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11.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12.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13.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14.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15.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16.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17.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18.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19.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20.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21.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22.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23.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24.xml.rels><?xml version="1.0" encoding="UTF-8" standalone="yes"?>
<Relationships xmlns="http://schemas.openxmlformats.org/package/2006/relationships"><Relationship Id="rId3" Type="http://schemas.openxmlformats.org/officeDocument/2006/relationships/image" Target="../media/image68.jpeg"/><Relationship Id="rId2" Type="http://schemas.openxmlformats.org/officeDocument/2006/relationships/image" Target="../media/image61.png"/><Relationship Id="rId1" Type="http://schemas.openxmlformats.org/officeDocument/2006/relationships/slideMaster" Target="../slideMasters/slideMaster24.xml"/><Relationship Id="rId5" Type="http://schemas.openxmlformats.org/officeDocument/2006/relationships/image" Target="../media/image70.jpeg"/><Relationship Id="rId4" Type="http://schemas.openxmlformats.org/officeDocument/2006/relationships/image" Target="../media/image69.jpeg"/></Relationships>
</file>

<file path=ppt/slideLayouts/_rels/slideLayout325.xml.rels><?xml version="1.0" encoding="UTF-8" standalone="yes"?>
<Relationships xmlns="http://schemas.openxmlformats.org/package/2006/relationships"><Relationship Id="rId3" Type="http://schemas.openxmlformats.org/officeDocument/2006/relationships/image" Target="../media/image57.png"/><Relationship Id="rId2" Type="http://schemas.openxmlformats.org/officeDocument/2006/relationships/image" Target="../media/image55.png"/><Relationship Id="rId1" Type="http://schemas.openxmlformats.org/officeDocument/2006/relationships/slideMaster" Target="../slideMasters/slideMaster24.xml"/><Relationship Id="rId6" Type="http://schemas.openxmlformats.org/officeDocument/2006/relationships/image" Target="../media/image60.jpeg"/><Relationship Id="rId5" Type="http://schemas.openxmlformats.org/officeDocument/2006/relationships/image" Target="../media/image59.png"/><Relationship Id="rId4" Type="http://schemas.openxmlformats.org/officeDocument/2006/relationships/image" Target="../media/image58.jpeg"/></Relationships>
</file>

<file path=ppt/slideLayouts/_rels/slideLayout326.xml.rels><?xml version="1.0" encoding="UTF-8" standalone="yes"?>
<Relationships xmlns="http://schemas.openxmlformats.org/package/2006/relationships"><Relationship Id="rId3" Type="http://schemas.openxmlformats.org/officeDocument/2006/relationships/image" Target="../media/image57.png"/><Relationship Id="rId2" Type="http://schemas.openxmlformats.org/officeDocument/2006/relationships/image" Target="../media/image55.png"/><Relationship Id="rId1" Type="http://schemas.openxmlformats.org/officeDocument/2006/relationships/slideMaster" Target="../slideMasters/slideMaster24.xml"/><Relationship Id="rId6" Type="http://schemas.openxmlformats.org/officeDocument/2006/relationships/image" Target="../media/image60.jpeg"/><Relationship Id="rId5" Type="http://schemas.openxmlformats.org/officeDocument/2006/relationships/image" Target="../media/image59.png"/><Relationship Id="rId4" Type="http://schemas.openxmlformats.org/officeDocument/2006/relationships/image" Target="../media/image58.jpeg"/></Relationships>
</file>

<file path=ppt/slideLayouts/_rels/slideLayout327.xml.rels><?xml version="1.0" encoding="UTF-8" standalone="yes"?>
<Relationships xmlns="http://schemas.openxmlformats.org/package/2006/relationships"><Relationship Id="rId3" Type="http://schemas.openxmlformats.org/officeDocument/2006/relationships/image" Target="../media/image57.png"/><Relationship Id="rId2" Type="http://schemas.openxmlformats.org/officeDocument/2006/relationships/image" Target="../media/image55.png"/><Relationship Id="rId1" Type="http://schemas.openxmlformats.org/officeDocument/2006/relationships/slideMaster" Target="../slideMasters/slideMaster24.xml"/><Relationship Id="rId6" Type="http://schemas.openxmlformats.org/officeDocument/2006/relationships/image" Target="../media/image60.jpeg"/><Relationship Id="rId5" Type="http://schemas.openxmlformats.org/officeDocument/2006/relationships/image" Target="../media/image59.png"/><Relationship Id="rId4" Type="http://schemas.openxmlformats.org/officeDocument/2006/relationships/image" Target="../media/image58.jpeg"/></Relationships>
</file>

<file path=ppt/slideLayouts/_rels/slideLayout328.xml.rels><?xml version="1.0" encoding="UTF-8" standalone="yes"?>
<Relationships xmlns="http://schemas.openxmlformats.org/package/2006/relationships"><Relationship Id="rId3" Type="http://schemas.openxmlformats.org/officeDocument/2006/relationships/image" Target="../media/image57.png"/><Relationship Id="rId2" Type="http://schemas.openxmlformats.org/officeDocument/2006/relationships/image" Target="../media/image55.png"/><Relationship Id="rId1" Type="http://schemas.openxmlformats.org/officeDocument/2006/relationships/slideMaster" Target="../slideMasters/slideMaster24.xml"/><Relationship Id="rId6" Type="http://schemas.openxmlformats.org/officeDocument/2006/relationships/image" Target="../media/image60.jpeg"/><Relationship Id="rId5" Type="http://schemas.openxmlformats.org/officeDocument/2006/relationships/image" Target="../media/image59.png"/><Relationship Id="rId4" Type="http://schemas.openxmlformats.org/officeDocument/2006/relationships/image" Target="../media/image58.jpeg"/></Relationships>
</file>

<file path=ppt/slideLayouts/_rels/slideLayout329.xml.rels><?xml version="1.0" encoding="UTF-8" standalone="yes"?>
<Relationships xmlns="http://schemas.openxmlformats.org/package/2006/relationships"><Relationship Id="rId3" Type="http://schemas.openxmlformats.org/officeDocument/2006/relationships/image" Target="../media/image57.png"/><Relationship Id="rId2" Type="http://schemas.openxmlformats.org/officeDocument/2006/relationships/image" Target="../media/image55.png"/><Relationship Id="rId1" Type="http://schemas.openxmlformats.org/officeDocument/2006/relationships/slideMaster" Target="../slideMasters/slideMaster24.xml"/><Relationship Id="rId6" Type="http://schemas.openxmlformats.org/officeDocument/2006/relationships/image" Target="../media/image60.jpeg"/><Relationship Id="rId5" Type="http://schemas.openxmlformats.org/officeDocument/2006/relationships/image" Target="../media/image59.png"/><Relationship Id="rId4" Type="http://schemas.openxmlformats.org/officeDocument/2006/relationships/image" Target="../media/image58.jpeg"/></Relationships>
</file>

<file path=ppt/slideLayouts/_rels/slideLayout330.xml.rels><?xml version="1.0" encoding="UTF-8" standalone="yes"?>
<Relationships xmlns="http://schemas.openxmlformats.org/package/2006/relationships"><Relationship Id="rId3" Type="http://schemas.openxmlformats.org/officeDocument/2006/relationships/image" Target="../media/image57.png"/><Relationship Id="rId2" Type="http://schemas.openxmlformats.org/officeDocument/2006/relationships/image" Target="../media/image55.png"/><Relationship Id="rId1" Type="http://schemas.openxmlformats.org/officeDocument/2006/relationships/slideMaster" Target="../slideMasters/slideMaster24.xml"/><Relationship Id="rId6" Type="http://schemas.openxmlformats.org/officeDocument/2006/relationships/image" Target="../media/image60.jpeg"/><Relationship Id="rId5" Type="http://schemas.openxmlformats.org/officeDocument/2006/relationships/image" Target="../media/image59.png"/><Relationship Id="rId4" Type="http://schemas.openxmlformats.org/officeDocument/2006/relationships/image" Target="../media/image58.jpeg"/></Relationships>
</file>

<file path=ppt/slideLayouts/_rels/slideLayout331.xml.rels><?xml version="1.0" encoding="UTF-8" standalone="yes"?>
<Relationships xmlns="http://schemas.openxmlformats.org/package/2006/relationships"><Relationship Id="rId3" Type="http://schemas.openxmlformats.org/officeDocument/2006/relationships/image" Target="../media/image57.png"/><Relationship Id="rId2" Type="http://schemas.openxmlformats.org/officeDocument/2006/relationships/image" Target="../media/image55.png"/><Relationship Id="rId1" Type="http://schemas.openxmlformats.org/officeDocument/2006/relationships/slideMaster" Target="../slideMasters/slideMaster24.xml"/><Relationship Id="rId6" Type="http://schemas.openxmlformats.org/officeDocument/2006/relationships/image" Target="../media/image60.jpeg"/><Relationship Id="rId5" Type="http://schemas.openxmlformats.org/officeDocument/2006/relationships/image" Target="../media/image59.png"/><Relationship Id="rId4" Type="http://schemas.openxmlformats.org/officeDocument/2006/relationships/image" Target="../media/image58.jpeg"/></Relationships>
</file>

<file path=ppt/slideLayouts/_rels/slideLayout332.xml.rels><?xml version="1.0" encoding="UTF-8" standalone="yes"?>
<Relationships xmlns="http://schemas.openxmlformats.org/package/2006/relationships"><Relationship Id="rId3" Type="http://schemas.openxmlformats.org/officeDocument/2006/relationships/image" Target="../media/image57.png"/><Relationship Id="rId2" Type="http://schemas.openxmlformats.org/officeDocument/2006/relationships/image" Target="../media/image55.png"/><Relationship Id="rId1" Type="http://schemas.openxmlformats.org/officeDocument/2006/relationships/slideMaster" Target="../slideMasters/slideMaster24.xml"/><Relationship Id="rId6" Type="http://schemas.openxmlformats.org/officeDocument/2006/relationships/image" Target="../media/image60.jpeg"/><Relationship Id="rId5" Type="http://schemas.openxmlformats.org/officeDocument/2006/relationships/image" Target="../media/image59.png"/><Relationship Id="rId4" Type="http://schemas.openxmlformats.org/officeDocument/2006/relationships/image" Target="../media/image58.jpeg"/></Relationships>
</file>

<file path=ppt/slideLayouts/_rels/slideLayout333.xml.rels><?xml version="1.0" encoding="UTF-8" standalone="yes"?>
<Relationships xmlns="http://schemas.openxmlformats.org/package/2006/relationships"><Relationship Id="rId3" Type="http://schemas.openxmlformats.org/officeDocument/2006/relationships/image" Target="../media/image57.png"/><Relationship Id="rId2" Type="http://schemas.openxmlformats.org/officeDocument/2006/relationships/image" Target="../media/image55.png"/><Relationship Id="rId1" Type="http://schemas.openxmlformats.org/officeDocument/2006/relationships/slideMaster" Target="../slideMasters/slideMaster24.xml"/><Relationship Id="rId6" Type="http://schemas.openxmlformats.org/officeDocument/2006/relationships/image" Target="../media/image60.jpeg"/><Relationship Id="rId5" Type="http://schemas.openxmlformats.org/officeDocument/2006/relationships/image" Target="../media/image59.png"/><Relationship Id="rId4" Type="http://schemas.openxmlformats.org/officeDocument/2006/relationships/image" Target="../media/image58.jpeg"/></Relationships>
</file>

<file path=ppt/slideLayouts/_rels/slideLayout334.xml.rels><?xml version="1.0" encoding="UTF-8" standalone="yes"?>
<Relationships xmlns="http://schemas.openxmlformats.org/package/2006/relationships"><Relationship Id="rId3" Type="http://schemas.openxmlformats.org/officeDocument/2006/relationships/image" Target="../media/image57.png"/><Relationship Id="rId2" Type="http://schemas.openxmlformats.org/officeDocument/2006/relationships/image" Target="../media/image55.png"/><Relationship Id="rId1" Type="http://schemas.openxmlformats.org/officeDocument/2006/relationships/slideMaster" Target="../slideMasters/slideMaster24.xml"/><Relationship Id="rId6" Type="http://schemas.openxmlformats.org/officeDocument/2006/relationships/image" Target="../media/image60.jpeg"/><Relationship Id="rId5" Type="http://schemas.openxmlformats.org/officeDocument/2006/relationships/image" Target="../media/image59.png"/><Relationship Id="rId4" Type="http://schemas.openxmlformats.org/officeDocument/2006/relationships/image" Target="../media/image58.jpeg"/></Relationships>
</file>

<file path=ppt/slideLayouts/_rels/slideLayout335.xml.rels><?xml version="1.0" encoding="UTF-8" standalone="yes"?>
<Relationships xmlns="http://schemas.openxmlformats.org/package/2006/relationships"><Relationship Id="rId3" Type="http://schemas.openxmlformats.org/officeDocument/2006/relationships/image" Target="../media/image57.png"/><Relationship Id="rId2" Type="http://schemas.openxmlformats.org/officeDocument/2006/relationships/image" Target="../media/image55.png"/><Relationship Id="rId1" Type="http://schemas.openxmlformats.org/officeDocument/2006/relationships/slideMaster" Target="../slideMasters/slideMaster24.xml"/><Relationship Id="rId6" Type="http://schemas.openxmlformats.org/officeDocument/2006/relationships/image" Target="../media/image60.jpeg"/><Relationship Id="rId5" Type="http://schemas.openxmlformats.org/officeDocument/2006/relationships/image" Target="../media/image59.png"/><Relationship Id="rId4" Type="http://schemas.openxmlformats.org/officeDocument/2006/relationships/image" Target="../media/image58.jpeg"/></Relationships>
</file>

<file path=ppt/slideLayouts/_rels/slideLayout336.xml.rels><?xml version="1.0" encoding="UTF-8" standalone="yes"?>
<Relationships xmlns="http://schemas.openxmlformats.org/package/2006/relationships"><Relationship Id="rId3" Type="http://schemas.openxmlformats.org/officeDocument/2006/relationships/image" Target="../media/image57.png"/><Relationship Id="rId2" Type="http://schemas.openxmlformats.org/officeDocument/2006/relationships/image" Target="../media/image55.png"/><Relationship Id="rId1" Type="http://schemas.openxmlformats.org/officeDocument/2006/relationships/slideMaster" Target="../slideMasters/slideMaster24.xml"/><Relationship Id="rId6" Type="http://schemas.openxmlformats.org/officeDocument/2006/relationships/image" Target="../media/image60.jpeg"/><Relationship Id="rId5" Type="http://schemas.openxmlformats.org/officeDocument/2006/relationships/image" Target="../media/image59.png"/><Relationship Id="rId4" Type="http://schemas.openxmlformats.org/officeDocument/2006/relationships/image" Target="../media/image58.jpeg"/></Relationships>
</file>

<file path=ppt/slideLayouts/_rels/slideLayout337.xml.rels><?xml version="1.0" encoding="UTF-8" standalone="yes"?>
<Relationships xmlns="http://schemas.openxmlformats.org/package/2006/relationships"><Relationship Id="rId3" Type="http://schemas.openxmlformats.org/officeDocument/2006/relationships/image" Target="../media/image57.png"/><Relationship Id="rId2" Type="http://schemas.openxmlformats.org/officeDocument/2006/relationships/image" Target="../media/image55.png"/><Relationship Id="rId1" Type="http://schemas.openxmlformats.org/officeDocument/2006/relationships/slideMaster" Target="../slideMasters/slideMaster24.xml"/><Relationship Id="rId6" Type="http://schemas.openxmlformats.org/officeDocument/2006/relationships/image" Target="../media/image60.jpeg"/><Relationship Id="rId5" Type="http://schemas.openxmlformats.org/officeDocument/2006/relationships/image" Target="../media/image59.png"/><Relationship Id="rId4" Type="http://schemas.openxmlformats.org/officeDocument/2006/relationships/image" Target="../media/image58.jpeg"/></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1_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grpSp>
        <p:nvGrpSpPr>
          <p:cNvPr id="4" name="Group 3">
            <a:extLst>
              <a:ext uri="{FF2B5EF4-FFF2-40B4-BE49-F238E27FC236}">
                <a16:creationId xmlns="" xmlns:a16="http://schemas.microsoft.com/office/drawing/2014/main" id="{6BA95570-ABCA-4EAA-A150-DE9A778788FF}"/>
              </a:ext>
            </a:extLst>
          </p:cNvPr>
          <p:cNvGrpSpPr/>
          <p:nvPr userDrawn="1"/>
        </p:nvGrpSpPr>
        <p:grpSpPr>
          <a:xfrm rot="10800000" flipH="1" flipV="1">
            <a:off x="6286500" y="5899288"/>
            <a:ext cx="5572126" cy="862288"/>
            <a:chOff x="477110" y="4905446"/>
            <a:chExt cx="11078677" cy="1714429"/>
          </a:xfrm>
        </p:grpSpPr>
        <p:sp>
          <p:nvSpPr>
            <p:cNvPr id="6" name="Freeform: Shape 5">
              <a:extLst>
                <a:ext uri="{FF2B5EF4-FFF2-40B4-BE49-F238E27FC236}">
                  <a16:creationId xmlns="" xmlns:a16="http://schemas.microsoft.com/office/drawing/2014/main" id="{46A78A61-879F-457D-9A77-D666DFE521FF}"/>
                </a:ext>
              </a:extLst>
            </p:cNvPr>
            <p:cNvSpPr/>
            <p:nvPr/>
          </p:nvSpPr>
          <p:spPr>
            <a:xfrm>
              <a:off x="6913640" y="4905446"/>
              <a:ext cx="4642147" cy="1714429"/>
            </a:xfrm>
            <a:custGeom>
              <a:avLst/>
              <a:gdLst>
                <a:gd name="connsiteX0" fmla="*/ 4794342 w 4797505"/>
                <a:gd name="connsiteY0" fmla="*/ 184721 h 1771805"/>
                <a:gd name="connsiteX1" fmla="*/ 4759588 w 4797505"/>
                <a:gd name="connsiteY1" fmla="*/ 70236 h 1771805"/>
                <a:gd name="connsiteX2" fmla="*/ 4668953 w 4797505"/>
                <a:gd name="connsiteY2" fmla="*/ 27303 h 1771805"/>
                <a:gd name="connsiteX3" fmla="*/ 4624657 w 4797505"/>
                <a:gd name="connsiteY3" fmla="*/ 6178 h 1771805"/>
                <a:gd name="connsiteX4" fmla="*/ 4564007 w 4797505"/>
                <a:gd name="connsiteY4" fmla="*/ 39570 h 1771805"/>
                <a:gd name="connsiteX5" fmla="*/ 4616480 w 4797505"/>
                <a:gd name="connsiteY5" fmla="*/ 84546 h 1771805"/>
                <a:gd name="connsiteX6" fmla="*/ 4665545 w 4797505"/>
                <a:gd name="connsiteY6" fmla="*/ 71598 h 1771805"/>
                <a:gd name="connsiteX7" fmla="*/ 4727559 w 4797505"/>
                <a:gd name="connsiteY7" fmla="*/ 101583 h 1771805"/>
                <a:gd name="connsiteX8" fmla="*/ 4750047 w 4797505"/>
                <a:gd name="connsiteY8" fmla="*/ 180633 h 1771805"/>
                <a:gd name="connsiteX9" fmla="*/ 4663501 w 4797505"/>
                <a:gd name="connsiteY9" fmla="*/ 456625 h 1771805"/>
                <a:gd name="connsiteX10" fmla="*/ 4638968 w 4797505"/>
                <a:gd name="connsiteY10" fmla="*/ 494787 h 1771805"/>
                <a:gd name="connsiteX11" fmla="*/ 4613073 w 4797505"/>
                <a:gd name="connsiteY11" fmla="*/ 507054 h 1771805"/>
                <a:gd name="connsiteX12" fmla="*/ 4430440 w 4797505"/>
                <a:gd name="connsiteY12" fmla="*/ 593600 h 1771805"/>
                <a:gd name="connsiteX13" fmla="*/ 4257349 w 4797505"/>
                <a:gd name="connsiteY13" fmla="*/ 504328 h 1771805"/>
                <a:gd name="connsiteX14" fmla="*/ 4231453 w 4797505"/>
                <a:gd name="connsiteY14" fmla="*/ 492062 h 1771805"/>
                <a:gd name="connsiteX15" fmla="*/ 4206920 w 4797505"/>
                <a:gd name="connsiteY15" fmla="*/ 453900 h 1771805"/>
                <a:gd name="connsiteX16" fmla="*/ 4119011 w 4797505"/>
                <a:gd name="connsiteY16" fmla="*/ 178588 h 1771805"/>
                <a:gd name="connsiteX17" fmla="*/ 4140818 w 4797505"/>
                <a:gd name="connsiteY17" fmla="*/ 99538 h 1771805"/>
                <a:gd name="connsiteX18" fmla="*/ 4203513 w 4797505"/>
                <a:gd name="connsiteY18" fmla="*/ 69554 h 1771805"/>
                <a:gd name="connsiteX19" fmla="*/ 4252578 w 4797505"/>
                <a:gd name="connsiteY19" fmla="*/ 82502 h 1771805"/>
                <a:gd name="connsiteX20" fmla="*/ 4305051 w 4797505"/>
                <a:gd name="connsiteY20" fmla="*/ 37525 h 1771805"/>
                <a:gd name="connsiteX21" fmla="*/ 4244401 w 4797505"/>
                <a:gd name="connsiteY21" fmla="*/ 4134 h 1771805"/>
                <a:gd name="connsiteX22" fmla="*/ 4199424 w 4797505"/>
                <a:gd name="connsiteY22" fmla="*/ 25259 h 1771805"/>
                <a:gd name="connsiteX23" fmla="*/ 4109471 w 4797505"/>
                <a:gd name="connsiteY23" fmla="*/ 68191 h 1771805"/>
                <a:gd name="connsiteX24" fmla="*/ 4075398 w 4797505"/>
                <a:gd name="connsiteY24" fmla="*/ 183359 h 1771805"/>
                <a:gd name="connsiteX25" fmla="*/ 4196698 w 4797505"/>
                <a:gd name="connsiteY25" fmla="*/ 520002 h 1771805"/>
                <a:gd name="connsiteX26" fmla="*/ 4204195 w 4797505"/>
                <a:gd name="connsiteY26" fmla="*/ 549986 h 1771805"/>
                <a:gd name="connsiteX27" fmla="*/ 4391597 w 4797505"/>
                <a:gd name="connsiteY27" fmla="*/ 660383 h 1771805"/>
                <a:gd name="connsiteX28" fmla="*/ 4391597 w 4797505"/>
                <a:gd name="connsiteY28" fmla="*/ 928880 h 1771805"/>
                <a:gd name="connsiteX29" fmla="*/ 4318680 w 4797505"/>
                <a:gd name="connsiteY29" fmla="*/ 1031099 h 1771805"/>
                <a:gd name="connsiteX30" fmla="*/ 3718992 w 4797505"/>
                <a:gd name="connsiteY30" fmla="*/ 1031099 h 1771805"/>
                <a:gd name="connsiteX31" fmla="*/ 3638579 w 4797505"/>
                <a:gd name="connsiteY31" fmla="*/ 673331 h 1771805"/>
                <a:gd name="connsiteX32" fmla="*/ 3626313 w 4797505"/>
                <a:gd name="connsiteY32" fmla="*/ 654250 h 1771805"/>
                <a:gd name="connsiteX33" fmla="*/ 3604506 w 4797505"/>
                <a:gd name="connsiteY33" fmla="*/ 646754 h 1771805"/>
                <a:gd name="connsiteX34" fmla="*/ 3603825 w 4797505"/>
                <a:gd name="connsiteY34" fmla="*/ 646754 h 1771805"/>
                <a:gd name="connsiteX35" fmla="*/ 3582018 w 4797505"/>
                <a:gd name="connsiteY35" fmla="*/ 654931 h 1771805"/>
                <a:gd name="connsiteX36" fmla="*/ 3570433 w 4797505"/>
                <a:gd name="connsiteY36" fmla="*/ 674694 h 1771805"/>
                <a:gd name="connsiteX37" fmla="*/ 3504331 w 4797505"/>
                <a:gd name="connsiteY37" fmla="*/ 1030418 h 1771805"/>
                <a:gd name="connsiteX38" fmla="*/ 3404837 w 4797505"/>
                <a:gd name="connsiteY38" fmla="*/ 1030418 h 1771805"/>
                <a:gd name="connsiteX39" fmla="*/ 3272633 w 4797505"/>
                <a:gd name="connsiteY39" fmla="*/ 319651 h 1771805"/>
                <a:gd name="connsiteX40" fmla="*/ 3261048 w 4797505"/>
                <a:gd name="connsiteY40" fmla="*/ 298526 h 1771805"/>
                <a:gd name="connsiteX41" fmla="*/ 3238560 w 4797505"/>
                <a:gd name="connsiteY41" fmla="*/ 290348 h 1771805"/>
                <a:gd name="connsiteX42" fmla="*/ 3216072 w 4797505"/>
                <a:gd name="connsiteY42" fmla="*/ 298526 h 1771805"/>
                <a:gd name="connsiteX43" fmla="*/ 3204487 w 4797505"/>
                <a:gd name="connsiteY43" fmla="*/ 319651 h 1771805"/>
                <a:gd name="connsiteX44" fmla="*/ 3060016 w 4797505"/>
                <a:gd name="connsiteY44" fmla="*/ 1199421 h 1771805"/>
                <a:gd name="connsiteX45" fmla="*/ 3046387 w 4797505"/>
                <a:gd name="connsiteY45" fmla="*/ 1041321 h 1771805"/>
                <a:gd name="connsiteX46" fmla="*/ 3035484 w 4797505"/>
                <a:gd name="connsiteY46" fmla="*/ 1018833 h 1771805"/>
                <a:gd name="connsiteX47" fmla="*/ 3012314 w 4797505"/>
                <a:gd name="connsiteY47" fmla="*/ 1009293 h 1771805"/>
                <a:gd name="connsiteX48" fmla="*/ 2970745 w 4797505"/>
                <a:gd name="connsiteY48" fmla="*/ 1009293 h 1771805"/>
                <a:gd name="connsiteX49" fmla="*/ 2970745 w 4797505"/>
                <a:gd name="connsiteY49" fmla="*/ 1008611 h 1771805"/>
                <a:gd name="connsiteX50" fmla="*/ 2938716 w 4797505"/>
                <a:gd name="connsiteY50" fmla="*/ 1008611 h 1771805"/>
                <a:gd name="connsiteX51" fmla="*/ 2909413 w 4797505"/>
                <a:gd name="connsiteY51" fmla="*/ 1008611 h 1771805"/>
                <a:gd name="connsiteX52" fmla="*/ 1420414 w 4797505"/>
                <a:gd name="connsiteY52" fmla="*/ 1008611 h 1771805"/>
                <a:gd name="connsiteX53" fmla="*/ 1399289 w 4797505"/>
                <a:gd name="connsiteY53" fmla="*/ 1008611 h 1771805"/>
                <a:gd name="connsiteX54" fmla="*/ 1380889 w 4797505"/>
                <a:gd name="connsiteY54" fmla="*/ 1008611 h 1771805"/>
                <a:gd name="connsiteX55" fmla="*/ 1358401 w 4797505"/>
                <a:gd name="connsiteY55" fmla="*/ 1016789 h 1771805"/>
                <a:gd name="connsiteX56" fmla="*/ 1346816 w 4797505"/>
                <a:gd name="connsiteY56" fmla="*/ 1037914 h 1771805"/>
                <a:gd name="connsiteX57" fmla="*/ 1250048 w 4797505"/>
                <a:gd name="connsiteY57" fmla="*/ 1495176 h 1771805"/>
                <a:gd name="connsiteX58" fmla="*/ 1083771 w 4797505"/>
                <a:gd name="connsiteY58" fmla="*/ 567023 h 1771805"/>
                <a:gd name="connsiteX59" fmla="*/ 1072186 w 4797505"/>
                <a:gd name="connsiteY59" fmla="*/ 545897 h 1771805"/>
                <a:gd name="connsiteX60" fmla="*/ 1049698 w 4797505"/>
                <a:gd name="connsiteY60" fmla="*/ 537720 h 1771805"/>
                <a:gd name="connsiteX61" fmla="*/ 1049016 w 4797505"/>
                <a:gd name="connsiteY61" fmla="*/ 537720 h 1771805"/>
                <a:gd name="connsiteX62" fmla="*/ 1048335 w 4797505"/>
                <a:gd name="connsiteY62" fmla="*/ 537720 h 1771805"/>
                <a:gd name="connsiteX63" fmla="*/ 1025847 w 4797505"/>
                <a:gd name="connsiteY63" fmla="*/ 547260 h 1771805"/>
                <a:gd name="connsiteX64" fmla="*/ 1014943 w 4797505"/>
                <a:gd name="connsiteY64" fmla="*/ 569748 h 1771805"/>
                <a:gd name="connsiteX65" fmla="*/ 978144 w 4797505"/>
                <a:gd name="connsiteY65" fmla="*/ 1009293 h 1771805"/>
                <a:gd name="connsiteX66" fmla="*/ 899094 w 4797505"/>
                <a:gd name="connsiteY66" fmla="*/ 1009293 h 1771805"/>
                <a:gd name="connsiteX67" fmla="*/ 876606 w 4797505"/>
                <a:gd name="connsiteY67" fmla="*/ 1017470 h 1771805"/>
                <a:gd name="connsiteX68" fmla="*/ 865021 w 4797505"/>
                <a:gd name="connsiteY68" fmla="*/ 1038595 h 1771805"/>
                <a:gd name="connsiteX69" fmla="*/ 805052 w 4797505"/>
                <a:gd name="connsiteY69" fmla="*/ 1289374 h 1771805"/>
                <a:gd name="connsiteX70" fmla="*/ 775068 w 4797505"/>
                <a:gd name="connsiteY70" fmla="*/ 1052906 h 1771805"/>
                <a:gd name="connsiteX71" fmla="*/ 762801 w 4797505"/>
                <a:gd name="connsiteY71" fmla="*/ 1033144 h 1771805"/>
                <a:gd name="connsiteX72" fmla="*/ 740995 w 4797505"/>
                <a:gd name="connsiteY72" fmla="*/ 1025648 h 1771805"/>
                <a:gd name="connsiteX73" fmla="*/ 3651 w 4797505"/>
                <a:gd name="connsiteY73" fmla="*/ 1025648 h 1771805"/>
                <a:gd name="connsiteX74" fmla="*/ 3651 w 4797505"/>
                <a:gd name="connsiteY74" fmla="*/ 1095157 h 1771805"/>
                <a:gd name="connsiteX75" fmla="*/ 713055 w 4797505"/>
                <a:gd name="connsiteY75" fmla="*/ 1095157 h 1771805"/>
                <a:gd name="connsiteX76" fmla="*/ 775749 w 4797505"/>
                <a:gd name="connsiteY76" fmla="*/ 1486999 h 1771805"/>
                <a:gd name="connsiteX77" fmla="*/ 788016 w 4797505"/>
                <a:gd name="connsiteY77" fmla="*/ 1506761 h 1771805"/>
                <a:gd name="connsiteX78" fmla="*/ 810504 w 4797505"/>
                <a:gd name="connsiteY78" fmla="*/ 1514257 h 1771805"/>
                <a:gd name="connsiteX79" fmla="*/ 810504 w 4797505"/>
                <a:gd name="connsiteY79" fmla="*/ 1514257 h 1771805"/>
                <a:gd name="connsiteX80" fmla="*/ 832311 w 4797505"/>
                <a:gd name="connsiteY80" fmla="*/ 1506080 h 1771805"/>
                <a:gd name="connsiteX81" fmla="*/ 843896 w 4797505"/>
                <a:gd name="connsiteY81" fmla="*/ 1485636 h 1771805"/>
                <a:gd name="connsiteX82" fmla="*/ 929079 w 4797505"/>
                <a:gd name="connsiteY82" fmla="*/ 1080165 h 1771805"/>
                <a:gd name="connsiteX83" fmla="*/ 1010173 w 4797505"/>
                <a:gd name="connsiteY83" fmla="*/ 1080165 h 1771805"/>
                <a:gd name="connsiteX84" fmla="*/ 1033343 w 4797505"/>
                <a:gd name="connsiteY84" fmla="*/ 1071306 h 1771805"/>
                <a:gd name="connsiteX85" fmla="*/ 1044246 w 4797505"/>
                <a:gd name="connsiteY85" fmla="*/ 1048817 h 1771805"/>
                <a:gd name="connsiteX86" fmla="*/ 1057875 w 4797505"/>
                <a:gd name="connsiteY86" fmla="*/ 890036 h 1771805"/>
                <a:gd name="connsiteX87" fmla="*/ 1216656 w 4797505"/>
                <a:gd name="connsiteY87" fmla="*/ 1740503 h 1771805"/>
                <a:gd name="connsiteX88" fmla="*/ 1228241 w 4797505"/>
                <a:gd name="connsiteY88" fmla="*/ 1761629 h 1771805"/>
                <a:gd name="connsiteX89" fmla="*/ 1250730 w 4797505"/>
                <a:gd name="connsiteY89" fmla="*/ 1769806 h 1771805"/>
                <a:gd name="connsiteX90" fmla="*/ 1273218 w 4797505"/>
                <a:gd name="connsiteY90" fmla="*/ 1760947 h 1771805"/>
                <a:gd name="connsiteX91" fmla="*/ 1284803 w 4797505"/>
                <a:gd name="connsiteY91" fmla="*/ 1739822 h 1771805"/>
                <a:gd name="connsiteX92" fmla="*/ 1410192 w 4797505"/>
                <a:gd name="connsiteY92" fmla="*/ 1078802 h 1771805"/>
                <a:gd name="connsiteX93" fmla="*/ 2907369 w 4797505"/>
                <a:gd name="connsiteY93" fmla="*/ 1078802 h 1771805"/>
                <a:gd name="connsiteX94" fmla="*/ 2936671 w 4797505"/>
                <a:gd name="connsiteY94" fmla="*/ 1078802 h 1771805"/>
                <a:gd name="connsiteX95" fmla="*/ 2968700 w 4797505"/>
                <a:gd name="connsiteY95" fmla="*/ 1078802 h 1771805"/>
                <a:gd name="connsiteX96" fmla="*/ 2968700 w 4797505"/>
                <a:gd name="connsiteY96" fmla="*/ 1078120 h 1771805"/>
                <a:gd name="connsiteX97" fmla="*/ 2978922 w 4797505"/>
                <a:gd name="connsiteY97" fmla="*/ 1078120 h 1771805"/>
                <a:gd name="connsiteX98" fmla="*/ 3015721 w 4797505"/>
                <a:gd name="connsiteY98" fmla="*/ 1497221 h 1771805"/>
                <a:gd name="connsiteX99" fmla="*/ 3026625 w 4797505"/>
                <a:gd name="connsiteY99" fmla="*/ 1519027 h 1771805"/>
                <a:gd name="connsiteX100" fmla="*/ 3049113 w 4797505"/>
                <a:gd name="connsiteY100" fmla="*/ 1528568 h 1771805"/>
                <a:gd name="connsiteX101" fmla="*/ 3049794 w 4797505"/>
                <a:gd name="connsiteY101" fmla="*/ 1528568 h 1771805"/>
                <a:gd name="connsiteX102" fmla="*/ 3050476 w 4797505"/>
                <a:gd name="connsiteY102" fmla="*/ 1528568 h 1771805"/>
                <a:gd name="connsiteX103" fmla="*/ 3072964 w 4797505"/>
                <a:gd name="connsiteY103" fmla="*/ 1520390 h 1771805"/>
                <a:gd name="connsiteX104" fmla="*/ 3084549 w 4797505"/>
                <a:gd name="connsiteY104" fmla="*/ 1499265 h 1771805"/>
                <a:gd name="connsiteX105" fmla="*/ 3237197 w 4797505"/>
                <a:gd name="connsiteY105" fmla="*/ 563615 h 1771805"/>
                <a:gd name="connsiteX106" fmla="*/ 3340098 w 4797505"/>
                <a:gd name="connsiteY106" fmla="*/ 1068580 h 1771805"/>
                <a:gd name="connsiteX107" fmla="*/ 3340098 w 4797505"/>
                <a:gd name="connsiteY107" fmla="*/ 1068580 h 1771805"/>
                <a:gd name="connsiteX108" fmla="*/ 3351683 w 4797505"/>
                <a:gd name="connsiteY108" fmla="*/ 1089705 h 1771805"/>
                <a:gd name="connsiteX109" fmla="*/ 3374171 w 4797505"/>
                <a:gd name="connsiteY109" fmla="*/ 1098564 h 1771805"/>
                <a:gd name="connsiteX110" fmla="*/ 3533634 w 4797505"/>
                <a:gd name="connsiteY110" fmla="*/ 1098564 h 1771805"/>
                <a:gd name="connsiteX111" fmla="*/ 3555441 w 4797505"/>
                <a:gd name="connsiteY111" fmla="*/ 1090387 h 1771805"/>
                <a:gd name="connsiteX112" fmla="*/ 3567026 w 4797505"/>
                <a:gd name="connsiteY112" fmla="*/ 1069943 h 1771805"/>
                <a:gd name="connsiteX113" fmla="*/ 3607232 w 4797505"/>
                <a:gd name="connsiteY113" fmla="*/ 842334 h 1771805"/>
                <a:gd name="connsiteX114" fmla="*/ 3656979 w 4797505"/>
                <a:gd name="connsiteY114" fmla="*/ 1071987 h 1771805"/>
                <a:gd name="connsiteX115" fmla="*/ 3669245 w 4797505"/>
                <a:gd name="connsiteY115" fmla="*/ 1091068 h 1771805"/>
                <a:gd name="connsiteX116" fmla="*/ 3690371 w 4797505"/>
                <a:gd name="connsiteY116" fmla="*/ 1098564 h 1771805"/>
                <a:gd name="connsiteX117" fmla="*/ 4326858 w 4797505"/>
                <a:gd name="connsiteY117" fmla="*/ 1098564 h 1771805"/>
                <a:gd name="connsiteX118" fmla="*/ 4368427 w 4797505"/>
                <a:gd name="connsiteY118" fmla="*/ 1098564 h 1771805"/>
                <a:gd name="connsiteX119" fmla="*/ 4459744 w 4797505"/>
                <a:gd name="connsiteY119" fmla="*/ 1015426 h 1771805"/>
                <a:gd name="connsiteX120" fmla="*/ 4459744 w 4797505"/>
                <a:gd name="connsiteY120" fmla="*/ 659020 h 1771805"/>
                <a:gd name="connsiteX121" fmla="*/ 4665545 w 4797505"/>
                <a:gd name="connsiteY121" fmla="*/ 552030 h 1771805"/>
                <a:gd name="connsiteX122" fmla="*/ 4673042 w 4797505"/>
                <a:gd name="connsiteY122" fmla="*/ 522046 h 1771805"/>
                <a:gd name="connsiteX123" fmla="*/ 4794342 w 4797505"/>
                <a:gd name="connsiteY123" fmla="*/ 184721 h 1771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Lst>
              <a:rect l="l" t="t" r="r" b="b"/>
              <a:pathLst>
                <a:path w="4797505" h="1771805">
                  <a:moveTo>
                    <a:pt x="4794342" y="184721"/>
                  </a:moveTo>
                  <a:cubicBezTo>
                    <a:pt x="4799112" y="137019"/>
                    <a:pt x="4787527" y="98176"/>
                    <a:pt x="4759588" y="70236"/>
                  </a:cubicBezTo>
                  <a:cubicBezTo>
                    <a:pt x="4733692" y="43658"/>
                    <a:pt x="4698256" y="32074"/>
                    <a:pt x="4668953" y="27303"/>
                  </a:cubicBezTo>
                  <a:cubicBezTo>
                    <a:pt x="4659412" y="16400"/>
                    <a:pt x="4643739" y="8222"/>
                    <a:pt x="4624657" y="6178"/>
                  </a:cubicBezTo>
                  <a:cubicBezTo>
                    <a:pt x="4593310" y="2771"/>
                    <a:pt x="4566052" y="18444"/>
                    <a:pt x="4564007" y="39570"/>
                  </a:cubicBezTo>
                  <a:cubicBezTo>
                    <a:pt x="4561963" y="61377"/>
                    <a:pt x="4585814" y="81820"/>
                    <a:pt x="4616480" y="84546"/>
                  </a:cubicBezTo>
                  <a:cubicBezTo>
                    <a:pt x="4636242" y="86591"/>
                    <a:pt x="4653961" y="81139"/>
                    <a:pt x="4665545" y="71598"/>
                  </a:cubicBezTo>
                  <a:cubicBezTo>
                    <a:pt x="4686671" y="75687"/>
                    <a:pt x="4711203" y="83865"/>
                    <a:pt x="4727559" y="101583"/>
                  </a:cubicBezTo>
                  <a:cubicBezTo>
                    <a:pt x="4745958" y="119982"/>
                    <a:pt x="4753454" y="145878"/>
                    <a:pt x="4750047" y="180633"/>
                  </a:cubicBezTo>
                  <a:cubicBezTo>
                    <a:pt x="4742551" y="254912"/>
                    <a:pt x="4715974" y="366672"/>
                    <a:pt x="4663501" y="456625"/>
                  </a:cubicBezTo>
                  <a:cubicBezTo>
                    <a:pt x="4655323" y="470255"/>
                    <a:pt x="4647146" y="483203"/>
                    <a:pt x="4638968" y="494787"/>
                  </a:cubicBezTo>
                  <a:cubicBezTo>
                    <a:pt x="4629428" y="494787"/>
                    <a:pt x="4619888" y="499558"/>
                    <a:pt x="4613073" y="507054"/>
                  </a:cubicBezTo>
                  <a:cubicBezTo>
                    <a:pt x="4561963" y="567023"/>
                    <a:pt x="4499268" y="593600"/>
                    <a:pt x="4430440" y="593600"/>
                  </a:cubicBezTo>
                  <a:cubicBezTo>
                    <a:pt x="4365020" y="591555"/>
                    <a:pt x="4306414" y="562252"/>
                    <a:pt x="4257349" y="504328"/>
                  </a:cubicBezTo>
                  <a:cubicBezTo>
                    <a:pt x="4250534" y="496150"/>
                    <a:pt x="4240993" y="492062"/>
                    <a:pt x="4231453" y="492062"/>
                  </a:cubicBezTo>
                  <a:cubicBezTo>
                    <a:pt x="4223275" y="480477"/>
                    <a:pt x="4214417" y="467529"/>
                    <a:pt x="4206920" y="453900"/>
                  </a:cubicBezTo>
                  <a:cubicBezTo>
                    <a:pt x="4153766" y="363946"/>
                    <a:pt x="4126507" y="252186"/>
                    <a:pt x="4119011" y="178588"/>
                  </a:cubicBezTo>
                  <a:cubicBezTo>
                    <a:pt x="4115604" y="143834"/>
                    <a:pt x="4122419" y="117938"/>
                    <a:pt x="4140818" y="99538"/>
                  </a:cubicBezTo>
                  <a:cubicBezTo>
                    <a:pt x="4157855" y="81820"/>
                    <a:pt x="4181706" y="73643"/>
                    <a:pt x="4203513" y="69554"/>
                  </a:cubicBezTo>
                  <a:cubicBezTo>
                    <a:pt x="4214417" y="79095"/>
                    <a:pt x="4232816" y="84546"/>
                    <a:pt x="4252578" y="82502"/>
                  </a:cubicBezTo>
                  <a:cubicBezTo>
                    <a:pt x="4283926" y="79095"/>
                    <a:pt x="4307777" y="59332"/>
                    <a:pt x="4305051" y="37525"/>
                  </a:cubicBezTo>
                  <a:cubicBezTo>
                    <a:pt x="4303007" y="15718"/>
                    <a:pt x="4275748" y="726"/>
                    <a:pt x="4244401" y="4134"/>
                  </a:cubicBezTo>
                  <a:cubicBezTo>
                    <a:pt x="4225320" y="6178"/>
                    <a:pt x="4208964" y="14356"/>
                    <a:pt x="4199424" y="25259"/>
                  </a:cubicBezTo>
                  <a:cubicBezTo>
                    <a:pt x="4170121" y="30029"/>
                    <a:pt x="4135366" y="42296"/>
                    <a:pt x="4109471" y="68191"/>
                  </a:cubicBezTo>
                  <a:cubicBezTo>
                    <a:pt x="4081531" y="96131"/>
                    <a:pt x="4069946" y="134975"/>
                    <a:pt x="4075398" y="183359"/>
                  </a:cubicBezTo>
                  <a:cubicBezTo>
                    <a:pt x="4083575" y="262408"/>
                    <a:pt x="4118330" y="413012"/>
                    <a:pt x="4196698" y="520002"/>
                  </a:cubicBezTo>
                  <a:cubicBezTo>
                    <a:pt x="4194654" y="530224"/>
                    <a:pt x="4197380" y="541127"/>
                    <a:pt x="4204195" y="549986"/>
                  </a:cubicBezTo>
                  <a:cubicBezTo>
                    <a:pt x="4258712" y="614044"/>
                    <a:pt x="4319362" y="647435"/>
                    <a:pt x="4391597" y="660383"/>
                  </a:cubicBezTo>
                  <a:lnTo>
                    <a:pt x="4391597" y="928880"/>
                  </a:lnTo>
                  <a:cubicBezTo>
                    <a:pt x="4392960" y="972494"/>
                    <a:pt x="4385464" y="1027011"/>
                    <a:pt x="4318680" y="1031099"/>
                  </a:cubicBezTo>
                  <a:lnTo>
                    <a:pt x="3718992" y="1031099"/>
                  </a:lnTo>
                  <a:lnTo>
                    <a:pt x="3638579" y="673331"/>
                  </a:lnTo>
                  <a:cubicBezTo>
                    <a:pt x="3636535" y="665153"/>
                    <a:pt x="3632446" y="659020"/>
                    <a:pt x="3626313" y="654250"/>
                  </a:cubicBezTo>
                  <a:cubicBezTo>
                    <a:pt x="3620861" y="649480"/>
                    <a:pt x="3613365" y="647435"/>
                    <a:pt x="3604506" y="646754"/>
                  </a:cubicBezTo>
                  <a:lnTo>
                    <a:pt x="3603825" y="646754"/>
                  </a:lnTo>
                  <a:cubicBezTo>
                    <a:pt x="3595647" y="646754"/>
                    <a:pt x="3588151" y="649480"/>
                    <a:pt x="3582018" y="654931"/>
                  </a:cubicBezTo>
                  <a:cubicBezTo>
                    <a:pt x="3576566" y="659702"/>
                    <a:pt x="3571796" y="666516"/>
                    <a:pt x="3570433" y="674694"/>
                  </a:cubicBezTo>
                  <a:lnTo>
                    <a:pt x="3504331" y="1030418"/>
                  </a:lnTo>
                  <a:lnTo>
                    <a:pt x="3404837" y="1030418"/>
                  </a:lnTo>
                  <a:lnTo>
                    <a:pt x="3272633" y="319651"/>
                  </a:lnTo>
                  <a:cubicBezTo>
                    <a:pt x="3271270" y="311474"/>
                    <a:pt x="3267182" y="303978"/>
                    <a:pt x="3261048" y="298526"/>
                  </a:cubicBezTo>
                  <a:cubicBezTo>
                    <a:pt x="3254915" y="293074"/>
                    <a:pt x="3246738" y="290348"/>
                    <a:pt x="3238560" y="290348"/>
                  </a:cubicBezTo>
                  <a:cubicBezTo>
                    <a:pt x="3230382" y="290348"/>
                    <a:pt x="3222205" y="293756"/>
                    <a:pt x="3216072" y="298526"/>
                  </a:cubicBezTo>
                  <a:cubicBezTo>
                    <a:pt x="3209938" y="303978"/>
                    <a:pt x="3205850" y="311474"/>
                    <a:pt x="3204487" y="319651"/>
                  </a:cubicBezTo>
                  <a:lnTo>
                    <a:pt x="3060016" y="1199421"/>
                  </a:lnTo>
                  <a:lnTo>
                    <a:pt x="3046387" y="1041321"/>
                  </a:lnTo>
                  <a:cubicBezTo>
                    <a:pt x="3045706" y="1032462"/>
                    <a:pt x="3041617" y="1024285"/>
                    <a:pt x="3035484" y="1018833"/>
                  </a:cubicBezTo>
                  <a:cubicBezTo>
                    <a:pt x="3029351" y="1013381"/>
                    <a:pt x="3021173" y="1009293"/>
                    <a:pt x="3012314" y="1009293"/>
                  </a:cubicBezTo>
                  <a:lnTo>
                    <a:pt x="2970745" y="1009293"/>
                  </a:lnTo>
                  <a:lnTo>
                    <a:pt x="2970745" y="1008611"/>
                  </a:lnTo>
                  <a:lnTo>
                    <a:pt x="2938716" y="1008611"/>
                  </a:lnTo>
                  <a:lnTo>
                    <a:pt x="2909413" y="1008611"/>
                  </a:lnTo>
                  <a:lnTo>
                    <a:pt x="1420414" y="1008611"/>
                  </a:lnTo>
                  <a:lnTo>
                    <a:pt x="1399289" y="1008611"/>
                  </a:lnTo>
                  <a:lnTo>
                    <a:pt x="1380889" y="1008611"/>
                  </a:lnTo>
                  <a:cubicBezTo>
                    <a:pt x="1372030" y="1008611"/>
                    <a:pt x="1363853" y="1012018"/>
                    <a:pt x="1358401" y="1016789"/>
                  </a:cubicBezTo>
                  <a:cubicBezTo>
                    <a:pt x="1352268" y="1022240"/>
                    <a:pt x="1347498" y="1029736"/>
                    <a:pt x="1346816" y="1037914"/>
                  </a:cubicBezTo>
                  <a:lnTo>
                    <a:pt x="1250048" y="1495176"/>
                  </a:lnTo>
                  <a:lnTo>
                    <a:pt x="1083771" y="567023"/>
                  </a:lnTo>
                  <a:cubicBezTo>
                    <a:pt x="1082408" y="558845"/>
                    <a:pt x="1078319" y="551349"/>
                    <a:pt x="1072186" y="545897"/>
                  </a:cubicBezTo>
                  <a:cubicBezTo>
                    <a:pt x="1066053" y="540446"/>
                    <a:pt x="1058557" y="537720"/>
                    <a:pt x="1049698" y="537720"/>
                  </a:cubicBezTo>
                  <a:lnTo>
                    <a:pt x="1049016" y="537720"/>
                  </a:lnTo>
                  <a:lnTo>
                    <a:pt x="1048335" y="537720"/>
                  </a:lnTo>
                  <a:cubicBezTo>
                    <a:pt x="1040157" y="537720"/>
                    <a:pt x="1031980" y="541808"/>
                    <a:pt x="1025847" y="547260"/>
                  </a:cubicBezTo>
                  <a:cubicBezTo>
                    <a:pt x="1019713" y="552712"/>
                    <a:pt x="1015625" y="560889"/>
                    <a:pt x="1014943" y="569748"/>
                  </a:cubicBezTo>
                  <a:lnTo>
                    <a:pt x="978144" y="1009293"/>
                  </a:lnTo>
                  <a:lnTo>
                    <a:pt x="899094" y="1009293"/>
                  </a:lnTo>
                  <a:cubicBezTo>
                    <a:pt x="890235" y="1009293"/>
                    <a:pt x="882739" y="1012700"/>
                    <a:pt x="876606" y="1017470"/>
                  </a:cubicBezTo>
                  <a:cubicBezTo>
                    <a:pt x="870473" y="1022922"/>
                    <a:pt x="866384" y="1029736"/>
                    <a:pt x="865021" y="1038595"/>
                  </a:cubicBezTo>
                  <a:lnTo>
                    <a:pt x="805052" y="1289374"/>
                  </a:lnTo>
                  <a:lnTo>
                    <a:pt x="775068" y="1052906"/>
                  </a:lnTo>
                  <a:cubicBezTo>
                    <a:pt x="773705" y="1044729"/>
                    <a:pt x="768935" y="1037914"/>
                    <a:pt x="762801" y="1033144"/>
                  </a:cubicBezTo>
                  <a:cubicBezTo>
                    <a:pt x="756668" y="1028374"/>
                    <a:pt x="749172" y="1025648"/>
                    <a:pt x="740995" y="1025648"/>
                  </a:cubicBezTo>
                  <a:lnTo>
                    <a:pt x="3651" y="1025648"/>
                  </a:lnTo>
                  <a:lnTo>
                    <a:pt x="3651" y="1095157"/>
                  </a:lnTo>
                  <a:lnTo>
                    <a:pt x="713055" y="1095157"/>
                  </a:lnTo>
                  <a:lnTo>
                    <a:pt x="775749" y="1486999"/>
                  </a:lnTo>
                  <a:cubicBezTo>
                    <a:pt x="777794" y="1495176"/>
                    <a:pt x="781882" y="1501991"/>
                    <a:pt x="788016" y="1506761"/>
                  </a:cubicBezTo>
                  <a:cubicBezTo>
                    <a:pt x="794149" y="1511531"/>
                    <a:pt x="802326" y="1514257"/>
                    <a:pt x="810504" y="1514257"/>
                  </a:cubicBezTo>
                  <a:lnTo>
                    <a:pt x="810504" y="1514257"/>
                  </a:lnTo>
                  <a:cubicBezTo>
                    <a:pt x="818682" y="1514257"/>
                    <a:pt x="826178" y="1510850"/>
                    <a:pt x="832311" y="1506080"/>
                  </a:cubicBezTo>
                  <a:cubicBezTo>
                    <a:pt x="838444" y="1500628"/>
                    <a:pt x="842533" y="1493813"/>
                    <a:pt x="843896" y="1485636"/>
                  </a:cubicBezTo>
                  <a:lnTo>
                    <a:pt x="929079" y="1080165"/>
                  </a:lnTo>
                  <a:lnTo>
                    <a:pt x="1010173" y="1080165"/>
                  </a:lnTo>
                  <a:cubicBezTo>
                    <a:pt x="1019032" y="1080165"/>
                    <a:pt x="1027209" y="1076758"/>
                    <a:pt x="1033343" y="1071306"/>
                  </a:cubicBezTo>
                  <a:cubicBezTo>
                    <a:pt x="1039476" y="1065854"/>
                    <a:pt x="1043565" y="1057677"/>
                    <a:pt x="1044246" y="1048817"/>
                  </a:cubicBezTo>
                  <a:lnTo>
                    <a:pt x="1057875" y="890036"/>
                  </a:lnTo>
                  <a:lnTo>
                    <a:pt x="1216656" y="1740503"/>
                  </a:lnTo>
                  <a:cubicBezTo>
                    <a:pt x="1218019" y="1748681"/>
                    <a:pt x="1222108" y="1756177"/>
                    <a:pt x="1228241" y="1761629"/>
                  </a:cubicBezTo>
                  <a:cubicBezTo>
                    <a:pt x="1234375" y="1767080"/>
                    <a:pt x="1241871" y="1769806"/>
                    <a:pt x="1250730" y="1769806"/>
                  </a:cubicBezTo>
                  <a:cubicBezTo>
                    <a:pt x="1259589" y="1769806"/>
                    <a:pt x="1267085" y="1766399"/>
                    <a:pt x="1273218" y="1760947"/>
                  </a:cubicBezTo>
                  <a:cubicBezTo>
                    <a:pt x="1279351" y="1755495"/>
                    <a:pt x="1283440" y="1747999"/>
                    <a:pt x="1284803" y="1739822"/>
                  </a:cubicBezTo>
                  <a:lnTo>
                    <a:pt x="1410192" y="1078802"/>
                  </a:lnTo>
                  <a:lnTo>
                    <a:pt x="2907369" y="1078802"/>
                  </a:lnTo>
                  <a:lnTo>
                    <a:pt x="2936671" y="1078802"/>
                  </a:lnTo>
                  <a:lnTo>
                    <a:pt x="2968700" y="1078802"/>
                  </a:lnTo>
                  <a:lnTo>
                    <a:pt x="2968700" y="1078120"/>
                  </a:lnTo>
                  <a:lnTo>
                    <a:pt x="2978922" y="1078120"/>
                  </a:lnTo>
                  <a:lnTo>
                    <a:pt x="3015721" y="1497221"/>
                  </a:lnTo>
                  <a:cubicBezTo>
                    <a:pt x="3016403" y="1505398"/>
                    <a:pt x="3020492" y="1513576"/>
                    <a:pt x="3026625" y="1519027"/>
                  </a:cubicBezTo>
                  <a:cubicBezTo>
                    <a:pt x="3032758" y="1524479"/>
                    <a:pt x="3040254" y="1528568"/>
                    <a:pt x="3049113" y="1528568"/>
                  </a:cubicBezTo>
                  <a:lnTo>
                    <a:pt x="3049794" y="1528568"/>
                  </a:lnTo>
                  <a:lnTo>
                    <a:pt x="3050476" y="1528568"/>
                  </a:lnTo>
                  <a:cubicBezTo>
                    <a:pt x="3059335" y="1528568"/>
                    <a:pt x="3066831" y="1525161"/>
                    <a:pt x="3072964" y="1520390"/>
                  </a:cubicBezTo>
                  <a:cubicBezTo>
                    <a:pt x="3079097" y="1514939"/>
                    <a:pt x="3083186" y="1507443"/>
                    <a:pt x="3084549" y="1499265"/>
                  </a:cubicBezTo>
                  <a:lnTo>
                    <a:pt x="3237197" y="563615"/>
                  </a:lnTo>
                  <a:lnTo>
                    <a:pt x="3340098" y="1068580"/>
                  </a:lnTo>
                  <a:lnTo>
                    <a:pt x="3340098" y="1068580"/>
                  </a:lnTo>
                  <a:cubicBezTo>
                    <a:pt x="3341461" y="1076758"/>
                    <a:pt x="3345550" y="1084254"/>
                    <a:pt x="3351683" y="1089705"/>
                  </a:cubicBezTo>
                  <a:cubicBezTo>
                    <a:pt x="3357816" y="1095157"/>
                    <a:pt x="3365994" y="1098564"/>
                    <a:pt x="3374171" y="1098564"/>
                  </a:cubicBezTo>
                  <a:lnTo>
                    <a:pt x="3533634" y="1098564"/>
                  </a:lnTo>
                  <a:cubicBezTo>
                    <a:pt x="3541811" y="1098564"/>
                    <a:pt x="3549307" y="1095157"/>
                    <a:pt x="3555441" y="1090387"/>
                  </a:cubicBezTo>
                  <a:cubicBezTo>
                    <a:pt x="3561574" y="1085616"/>
                    <a:pt x="3565663" y="1078802"/>
                    <a:pt x="3567026" y="1069943"/>
                  </a:cubicBezTo>
                  <a:lnTo>
                    <a:pt x="3607232" y="842334"/>
                  </a:lnTo>
                  <a:lnTo>
                    <a:pt x="3656979" y="1071987"/>
                  </a:lnTo>
                  <a:cubicBezTo>
                    <a:pt x="3659023" y="1079483"/>
                    <a:pt x="3663112" y="1086298"/>
                    <a:pt x="3669245" y="1091068"/>
                  </a:cubicBezTo>
                  <a:cubicBezTo>
                    <a:pt x="3675378" y="1095838"/>
                    <a:pt x="3682875" y="1098564"/>
                    <a:pt x="3690371" y="1098564"/>
                  </a:cubicBezTo>
                  <a:cubicBezTo>
                    <a:pt x="3854603" y="1098564"/>
                    <a:pt x="4162625" y="1098564"/>
                    <a:pt x="4326858" y="1098564"/>
                  </a:cubicBezTo>
                  <a:cubicBezTo>
                    <a:pt x="4340487" y="1098564"/>
                    <a:pt x="4354798" y="1098564"/>
                    <a:pt x="4368427" y="1098564"/>
                  </a:cubicBezTo>
                  <a:cubicBezTo>
                    <a:pt x="4405226" y="1098564"/>
                    <a:pt x="4459744" y="1066536"/>
                    <a:pt x="4459744" y="1015426"/>
                  </a:cubicBezTo>
                  <a:lnTo>
                    <a:pt x="4459744" y="659020"/>
                  </a:lnTo>
                  <a:cubicBezTo>
                    <a:pt x="4532660" y="646072"/>
                    <a:pt x="4611710" y="615407"/>
                    <a:pt x="4665545" y="552030"/>
                  </a:cubicBezTo>
                  <a:cubicBezTo>
                    <a:pt x="4672360" y="543171"/>
                    <a:pt x="4675086" y="532268"/>
                    <a:pt x="4673042" y="522046"/>
                  </a:cubicBezTo>
                  <a:cubicBezTo>
                    <a:pt x="4752091" y="414375"/>
                    <a:pt x="4786846" y="264453"/>
                    <a:pt x="4794342" y="184721"/>
                  </a:cubicBezTo>
                  <a:close/>
                </a:path>
              </a:pathLst>
            </a:custGeom>
            <a:solidFill>
              <a:schemeClr val="accent1"/>
            </a:solidFill>
            <a:ln w="6804" cap="flat">
              <a:noFill/>
              <a:prstDash val="solid"/>
              <a:miter/>
            </a:ln>
          </p:spPr>
          <p:txBody>
            <a:bodyPr rtlCol="0" anchor="ctr"/>
            <a:lstStyle/>
            <a:p>
              <a:endParaRPr lang="en-US"/>
            </a:p>
          </p:txBody>
        </p:sp>
        <p:grpSp>
          <p:nvGrpSpPr>
            <p:cNvPr id="7" name="Group 6">
              <a:extLst>
                <a:ext uri="{FF2B5EF4-FFF2-40B4-BE49-F238E27FC236}">
                  <a16:creationId xmlns="" xmlns:a16="http://schemas.microsoft.com/office/drawing/2014/main" id="{C36593EB-5869-4A8C-80A1-C05AA0B24BF0}"/>
                </a:ext>
              </a:extLst>
            </p:cNvPr>
            <p:cNvGrpSpPr/>
            <p:nvPr/>
          </p:nvGrpSpPr>
          <p:grpSpPr>
            <a:xfrm>
              <a:off x="477110" y="5658084"/>
              <a:ext cx="655351" cy="517912"/>
              <a:chOff x="6456816" y="5667609"/>
              <a:chExt cx="655351" cy="517912"/>
            </a:xfrm>
          </p:grpSpPr>
          <p:sp>
            <p:nvSpPr>
              <p:cNvPr id="9" name="Freeform: Shape 8">
                <a:extLst>
                  <a:ext uri="{FF2B5EF4-FFF2-40B4-BE49-F238E27FC236}">
                    <a16:creationId xmlns="" xmlns:a16="http://schemas.microsoft.com/office/drawing/2014/main" id="{063A0A4C-2BF4-47D2-AFFF-A22E96B3C12D}"/>
                  </a:ext>
                </a:extLst>
              </p:cNvPr>
              <p:cNvSpPr/>
              <p:nvPr/>
            </p:nvSpPr>
            <p:spPr>
              <a:xfrm>
                <a:off x="6456816" y="5667609"/>
                <a:ext cx="517913" cy="517912"/>
              </a:xfrm>
              <a:custGeom>
                <a:avLst/>
                <a:gdLst>
                  <a:gd name="connsiteX0" fmla="*/ 460475 w 517912"/>
                  <a:gd name="connsiteY0" fmla="*/ 259443 h 517912"/>
                  <a:gd name="connsiteX1" fmla="*/ 259443 w 517912"/>
                  <a:gd name="connsiteY1" fmla="*/ 460475 h 517912"/>
                  <a:gd name="connsiteX2" fmla="*/ 58411 w 517912"/>
                  <a:gd name="connsiteY2" fmla="*/ 259443 h 517912"/>
                  <a:gd name="connsiteX3" fmla="*/ 259443 w 517912"/>
                  <a:gd name="connsiteY3" fmla="*/ 58411 h 517912"/>
                  <a:gd name="connsiteX4" fmla="*/ 460475 w 517912"/>
                  <a:gd name="connsiteY4" fmla="*/ 259443 h 5179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912" h="517912">
                    <a:moveTo>
                      <a:pt x="460475" y="259443"/>
                    </a:moveTo>
                    <a:cubicBezTo>
                      <a:pt x="460475" y="370470"/>
                      <a:pt x="370470" y="460475"/>
                      <a:pt x="259443" y="460475"/>
                    </a:cubicBezTo>
                    <a:cubicBezTo>
                      <a:pt x="148416" y="460475"/>
                      <a:pt x="58411" y="370470"/>
                      <a:pt x="58411" y="259443"/>
                    </a:cubicBezTo>
                    <a:cubicBezTo>
                      <a:pt x="58411" y="148416"/>
                      <a:pt x="148416" y="58411"/>
                      <a:pt x="259443" y="58411"/>
                    </a:cubicBezTo>
                    <a:cubicBezTo>
                      <a:pt x="370470" y="58411"/>
                      <a:pt x="460475" y="148416"/>
                      <a:pt x="460475" y="259443"/>
                    </a:cubicBezTo>
                    <a:close/>
                  </a:path>
                </a:pathLst>
              </a:custGeom>
              <a:noFill/>
              <a:ln w="108857" cap="flat">
                <a:solidFill>
                  <a:schemeClr val="accent1"/>
                </a:solidFill>
                <a:prstDash val="solid"/>
                <a:miter/>
              </a:ln>
            </p:spPr>
            <p:txBody>
              <a:bodyPr rtlCol="0" anchor="ctr"/>
              <a:lstStyle/>
              <a:p>
                <a:endParaRPr lang="en-US"/>
              </a:p>
            </p:txBody>
          </p:sp>
          <p:sp>
            <p:nvSpPr>
              <p:cNvPr id="10" name="Rectangle: Rounded Corners 9">
                <a:extLst>
                  <a:ext uri="{FF2B5EF4-FFF2-40B4-BE49-F238E27FC236}">
                    <a16:creationId xmlns="" xmlns:a16="http://schemas.microsoft.com/office/drawing/2014/main" id="{C3DAC375-EEBC-4131-8F69-CD653EE61E82}"/>
                  </a:ext>
                </a:extLst>
              </p:cNvPr>
              <p:cNvSpPr/>
              <p:nvPr/>
            </p:nvSpPr>
            <p:spPr>
              <a:xfrm>
                <a:off x="6913640" y="5874290"/>
                <a:ext cx="198527" cy="129467"/>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8" name="Rectangle 7">
              <a:extLst>
                <a:ext uri="{FF2B5EF4-FFF2-40B4-BE49-F238E27FC236}">
                  <a16:creationId xmlns="" xmlns:a16="http://schemas.microsoft.com/office/drawing/2014/main" id="{C9A4658B-18D9-47F9-8999-4B217D15FD5B}"/>
                </a:ext>
              </a:extLst>
            </p:cNvPr>
            <p:cNvSpPr/>
            <p:nvPr/>
          </p:nvSpPr>
          <p:spPr>
            <a:xfrm>
              <a:off x="995023" y="5898145"/>
              <a:ext cx="6479203" cy="653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1" name="Group 10">
            <a:extLst>
              <a:ext uri="{FF2B5EF4-FFF2-40B4-BE49-F238E27FC236}">
                <a16:creationId xmlns="" xmlns:a16="http://schemas.microsoft.com/office/drawing/2014/main" id="{0959607F-C050-4355-908E-D24DD45D9D08}"/>
              </a:ext>
            </a:extLst>
          </p:cNvPr>
          <p:cNvGrpSpPr/>
          <p:nvPr userDrawn="1"/>
        </p:nvGrpSpPr>
        <p:grpSpPr>
          <a:xfrm rot="10800000" flipV="1">
            <a:off x="347501" y="5899288"/>
            <a:ext cx="5572126" cy="862288"/>
            <a:chOff x="477110" y="4905446"/>
            <a:chExt cx="11078677" cy="1714429"/>
          </a:xfrm>
        </p:grpSpPr>
        <p:sp>
          <p:nvSpPr>
            <p:cNvPr id="12" name="Freeform: Shape 11">
              <a:extLst>
                <a:ext uri="{FF2B5EF4-FFF2-40B4-BE49-F238E27FC236}">
                  <a16:creationId xmlns="" xmlns:a16="http://schemas.microsoft.com/office/drawing/2014/main" id="{0EA74116-9898-4A6A-84F3-F61BBB7993C6}"/>
                </a:ext>
              </a:extLst>
            </p:cNvPr>
            <p:cNvSpPr/>
            <p:nvPr/>
          </p:nvSpPr>
          <p:spPr>
            <a:xfrm>
              <a:off x="6913640" y="4905446"/>
              <a:ext cx="4642147" cy="1714429"/>
            </a:xfrm>
            <a:custGeom>
              <a:avLst/>
              <a:gdLst>
                <a:gd name="connsiteX0" fmla="*/ 4794342 w 4797505"/>
                <a:gd name="connsiteY0" fmla="*/ 184721 h 1771805"/>
                <a:gd name="connsiteX1" fmla="*/ 4759588 w 4797505"/>
                <a:gd name="connsiteY1" fmla="*/ 70236 h 1771805"/>
                <a:gd name="connsiteX2" fmla="*/ 4668953 w 4797505"/>
                <a:gd name="connsiteY2" fmla="*/ 27303 h 1771805"/>
                <a:gd name="connsiteX3" fmla="*/ 4624657 w 4797505"/>
                <a:gd name="connsiteY3" fmla="*/ 6178 h 1771805"/>
                <a:gd name="connsiteX4" fmla="*/ 4564007 w 4797505"/>
                <a:gd name="connsiteY4" fmla="*/ 39570 h 1771805"/>
                <a:gd name="connsiteX5" fmla="*/ 4616480 w 4797505"/>
                <a:gd name="connsiteY5" fmla="*/ 84546 h 1771805"/>
                <a:gd name="connsiteX6" fmla="*/ 4665545 w 4797505"/>
                <a:gd name="connsiteY6" fmla="*/ 71598 h 1771805"/>
                <a:gd name="connsiteX7" fmla="*/ 4727559 w 4797505"/>
                <a:gd name="connsiteY7" fmla="*/ 101583 h 1771805"/>
                <a:gd name="connsiteX8" fmla="*/ 4750047 w 4797505"/>
                <a:gd name="connsiteY8" fmla="*/ 180633 h 1771805"/>
                <a:gd name="connsiteX9" fmla="*/ 4663501 w 4797505"/>
                <a:gd name="connsiteY9" fmla="*/ 456625 h 1771805"/>
                <a:gd name="connsiteX10" fmla="*/ 4638968 w 4797505"/>
                <a:gd name="connsiteY10" fmla="*/ 494787 h 1771805"/>
                <a:gd name="connsiteX11" fmla="*/ 4613073 w 4797505"/>
                <a:gd name="connsiteY11" fmla="*/ 507054 h 1771805"/>
                <a:gd name="connsiteX12" fmla="*/ 4430440 w 4797505"/>
                <a:gd name="connsiteY12" fmla="*/ 593600 h 1771805"/>
                <a:gd name="connsiteX13" fmla="*/ 4257349 w 4797505"/>
                <a:gd name="connsiteY13" fmla="*/ 504328 h 1771805"/>
                <a:gd name="connsiteX14" fmla="*/ 4231453 w 4797505"/>
                <a:gd name="connsiteY14" fmla="*/ 492062 h 1771805"/>
                <a:gd name="connsiteX15" fmla="*/ 4206920 w 4797505"/>
                <a:gd name="connsiteY15" fmla="*/ 453900 h 1771805"/>
                <a:gd name="connsiteX16" fmla="*/ 4119011 w 4797505"/>
                <a:gd name="connsiteY16" fmla="*/ 178588 h 1771805"/>
                <a:gd name="connsiteX17" fmla="*/ 4140818 w 4797505"/>
                <a:gd name="connsiteY17" fmla="*/ 99538 h 1771805"/>
                <a:gd name="connsiteX18" fmla="*/ 4203513 w 4797505"/>
                <a:gd name="connsiteY18" fmla="*/ 69554 h 1771805"/>
                <a:gd name="connsiteX19" fmla="*/ 4252578 w 4797505"/>
                <a:gd name="connsiteY19" fmla="*/ 82502 h 1771805"/>
                <a:gd name="connsiteX20" fmla="*/ 4305051 w 4797505"/>
                <a:gd name="connsiteY20" fmla="*/ 37525 h 1771805"/>
                <a:gd name="connsiteX21" fmla="*/ 4244401 w 4797505"/>
                <a:gd name="connsiteY21" fmla="*/ 4134 h 1771805"/>
                <a:gd name="connsiteX22" fmla="*/ 4199424 w 4797505"/>
                <a:gd name="connsiteY22" fmla="*/ 25259 h 1771805"/>
                <a:gd name="connsiteX23" fmla="*/ 4109471 w 4797505"/>
                <a:gd name="connsiteY23" fmla="*/ 68191 h 1771805"/>
                <a:gd name="connsiteX24" fmla="*/ 4075398 w 4797505"/>
                <a:gd name="connsiteY24" fmla="*/ 183359 h 1771805"/>
                <a:gd name="connsiteX25" fmla="*/ 4196698 w 4797505"/>
                <a:gd name="connsiteY25" fmla="*/ 520002 h 1771805"/>
                <a:gd name="connsiteX26" fmla="*/ 4204195 w 4797505"/>
                <a:gd name="connsiteY26" fmla="*/ 549986 h 1771805"/>
                <a:gd name="connsiteX27" fmla="*/ 4391597 w 4797505"/>
                <a:gd name="connsiteY27" fmla="*/ 660383 h 1771805"/>
                <a:gd name="connsiteX28" fmla="*/ 4391597 w 4797505"/>
                <a:gd name="connsiteY28" fmla="*/ 928880 h 1771805"/>
                <a:gd name="connsiteX29" fmla="*/ 4318680 w 4797505"/>
                <a:gd name="connsiteY29" fmla="*/ 1031099 h 1771805"/>
                <a:gd name="connsiteX30" fmla="*/ 3718992 w 4797505"/>
                <a:gd name="connsiteY30" fmla="*/ 1031099 h 1771805"/>
                <a:gd name="connsiteX31" fmla="*/ 3638579 w 4797505"/>
                <a:gd name="connsiteY31" fmla="*/ 673331 h 1771805"/>
                <a:gd name="connsiteX32" fmla="*/ 3626313 w 4797505"/>
                <a:gd name="connsiteY32" fmla="*/ 654250 h 1771805"/>
                <a:gd name="connsiteX33" fmla="*/ 3604506 w 4797505"/>
                <a:gd name="connsiteY33" fmla="*/ 646754 h 1771805"/>
                <a:gd name="connsiteX34" fmla="*/ 3603825 w 4797505"/>
                <a:gd name="connsiteY34" fmla="*/ 646754 h 1771805"/>
                <a:gd name="connsiteX35" fmla="*/ 3582018 w 4797505"/>
                <a:gd name="connsiteY35" fmla="*/ 654931 h 1771805"/>
                <a:gd name="connsiteX36" fmla="*/ 3570433 w 4797505"/>
                <a:gd name="connsiteY36" fmla="*/ 674694 h 1771805"/>
                <a:gd name="connsiteX37" fmla="*/ 3504331 w 4797505"/>
                <a:gd name="connsiteY37" fmla="*/ 1030418 h 1771805"/>
                <a:gd name="connsiteX38" fmla="*/ 3404837 w 4797505"/>
                <a:gd name="connsiteY38" fmla="*/ 1030418 h 1771805"/>
                <a:gd name="connsiteX39" fmla="*/ 3272633 w 4797505"/>
                <a:gd name="connsiteY39" fmla="*/ 319651 h 1771805"/>
                <a:gd name="connsiteX40" fmla="*/ 3261048 w 4797505"/>
                <a:gd name="connsiteY40" fmla="*/ 298526 h 1771805"/>
                <a:gd name="connsiteX41" fmla="*/ 3238560 w 4797505"/>
                <a:gd name="connsiteY41" fmla="*/ 290348 h 1771805"/>
                <a:gd name="connsiteX42" fmla="*/ 3216072 w 4797505"/>
                <a:gd name="connsiteY42" fmla="*/ 298526 h 1771805"/>
                <a:gd name="connsiteX43" fmla="*/ 3204487 w 4797505"/>
                <a:gd name="connsiteY43" fmla="*/ 319651 h 1771805"/>
                <a:gd name="connsiteX44" fmla="*/ 3060016 w 4797505"/>
                <a:gd name="connsiteY44" fmla="*/ 1199421 h 1771805"/>
                <a:gd name="connsiteX45" fmla="*/ 3046387 w 4797505"/>
                <a:gd name="connsiteY45" fmla="*/ 1041321 h 1771805"/>
                <a:gd name="connsiteX46" fmla="*/ 3035484 w 4797505"/>
                <a:gd name="connsiteY46" fmla="*/ 1018833 h 1771805"/>
                <a:gd name="connsiteX47" fmla="*/ 3012314 w 4797505"/>
                <a:gd name="connsiteY47" fmla="*/ 1009293 h 1771805"/>
                <a:gd name="connsiteX48" fmla="*/ 2970745 w 4797505"/>
                <a:gd name="connsiteY48" fmla="*/ 1009293 h 1771805"/>
                <a:gd name="connsiteX49" fmla="*/ 2970745 w 4797505"/>
                <a:gd name="connsiteY49" fmla="*/ 1008611 h 1771805"/>
                <a:gd name="connsiteX50" fmla="*/ 2938716 w 4797505"/>
                <a:gd name="connsiteY50" fmla="*/ 1008611 h 1771805"/>
                <a:gd name="connsiteX51" fmla="*/ 2909413 w 4797505"/>
                <a:gd name="connsiteY51" fmla="*/ 1008611 h 1771805"/>
                <a:gd name="connsiteX52" fmla="*/ 1420414 w 4797505"/>
                <a:gd name="connsiteY52" fmla="*/ 1008611 h 1771805"/>
                <a:gd name="connsiteX53" fmla="*/ 1399289 w 4797505"/>
                <a:gd name="connsiteY53" fmla="*/ 1008611 h 1771805"/>
                <a:gd name="connsiteX54" fmla="*/ 1380889 w 4797505"/>
                <a:gd name="connsiteY54" fmla="*/ 1008611 h 1771805"/>
                <a:gd name="connsiteX55" fmla="*/ 1358401 w 4797505"/>
                <a:gd name="connsiteY55" fmla="*/ 1016789 h 1771805"/>
                <a:gd name="connsiteX56" fmla="*/ 1346816 w 4797505"/>
                <a:gd name="connsiteY56" fmla="*/ 1037914 h 1771805"/>
                <a:gd name="connsiteX57" fmla="*/ 1250048 w 4797505"/>
                <a:gd name="connsiteY57" fmla="*/ 1495176 h 1771805"/>
                <a:gd name="connsiteX58" fmla="*/ 1083771 w 4797505"/>
                <a:gd name="connsiteY58" fmla="*/ 567023 h 1771805"/>
                <a:gd name="connsiteX59" fmla="*/ 1072186 w 4797505"/>
                <a:gd name="connsiteY59" fmla="*/ 545897 h 1771805"/>
                <a:gd name="connsiteX60" fmla="*/ 1049698 w 4797505"/>
                <a:gd name="connsiteY60" fmla="*/ 537720 h 1771805"/>
                <a:gd name="connsiteX61" fmla="*/ 1049016 w 4797505"/>
                <a:gd name="connsiteY61" fmla="*/ 537720 h 1771805"/>
                <a:gd name="connsiteX62" fmla="*/ 1048335 w 4797505"/>
                <a:gd name="connsiteY62" fmla="*/ 537720 h 1771805"/>
                <a:gd name="connsiteX63" fmla="*/ 1025847 w 4797505"/>
                <a:gd name="connsiteY63" fmla="*/ 547260 h 1771805"/>
                <a:gd name="connsiteX64" fmla="*/ 1014943 w 4797505"/>
                <a:gd name="connsiteY64" fmla="*/ 569748 h 1771805"/>
                <a:gd name="connsiteX65" fmla="*/ 978144 w 4797505"/>
                <a:gd name="connsiteY65" fmla="*/ 1009293 h 1771805"/>
                <a:gd name="connsiteX66" fmla="*/ 899094 w 4797505"/>
                <a:gd name="connsiteY66" fmla="*/ 1009293 h 1771805"/>
                <a:gd name="connsiteX67" fmla="*/ 876606 w 4797505"/>
                <a:gd name="connsiteY67" fmla="*/ 1017470 h 1771805"/>
                <a:gd name="connsiteX68" fmla="*/ 865021 w 4797505"/>
                <a:gd name="connsiteY68" fmla="*/ 1038595 h 1771805"/>
                <a:gd name="connsiteX69" fmla="*/ 805052 w 4797505"/>
                <a:gd name="connsiteY69" fmla="*/ 1289374 h 1771805"/>
                <a:gd name="connsiteX70" fmla="*/ 775068 w 4797505"/>
                <a:gd name="connsiteY70" fmla="*/ 1052906 h 1771805"/>
                <a:gd name="connsiteX71" fmla="*/ 762801 w 4797505"/>
                <a:gd name="connsiteY71" fmla="*/ 1033144 h 1771805"/>
                <a:gd name="connsiteX72" fmla="*/ 740995 w 4797505"/>
                <a:gd name="connsiteY72" fmla="*/ 1025648 h 1771805"/>
                <a:gd name="connsiteX73" fmla="*/ 3651 w 4797505"/>
                <a:gd name="connsiteY73" fmla="*/ 1025648 h 1771805"/>
                <a:gd name="connsiteX74" fmla="*/ 3651 w 4797505"/>
                <a:gd name="connsiteY74" fmla="*/ 1095157 h 1771805"/>
                <a:gd name="connsiteX75" fmla="*/ 713055 w 4797505"/>
                <a:gd name="connsiteY75" fmla="*/ 1095157 h 1771805"/>
                <a:gd name="connsiteX76" fmla="*/ 775749 w 4797505"/>
                <a:gd name="connsiteY76" fmla="*/ 1486999 h 1771805"/>
                <a:gd name="connsiteX77" fmla="*/ 788016 w 4797505"/>
                <a:gd name="connsiteY77" fmla="*/ 1506761 h 1771805"/>
                <a:gd name="connsiteX78" fmla="*/ 810504 w 4797505"/>
                <a:gd name="connsiteY78" fmla="*/ 1514257 h 1771805"/>
                <a:gd name="connsiteX79" fmla="*/ 810504 w 4797505"/>
                <a:gd name="connsiteY79" fmla="*/ 1514257 h 1771805"/>
                <a:gd name="connsiteX80" fmla="*/ 832311 w 4797505"/>
                <a:gd name="connsiteY80" fmla="*/ 1506080 h 1771805"/>
                <a:gd name="connsiteX81" fmla="*/ 843896 w 4797505"/>
                <a:gd name="connsiteY81" fmla="*/ 1485636 h 1771805"/>
                <a:gd name="connsiteX82" fmla="*/ 929079 w 4797505"/>
                <a:gd name="connsiteY82" fmla="*/ 1080165 h 1771805"/>
                <a:gd name="connsiteX83" fmla="*/ 1010173 w 4797505"/>
                <a:gd name="connsiteY83" fmla="*/ 1080165 h 1771805"/>
                <a:gd name="connsiteX84" fmla="*/ 1033343 w 4797505"/>
                <a:gd name="connsiteY84" fmla="*/ 1071306 h 1771805"/>
                <a:gd name="connsiteX85" fmla="*/ 1044246 w 4797505"/>
                <a:gd name="connsiteY85" fmla="*/ 1048817 h 1771805"/>
                <a:gd name="connsiteX86" fmla="*/ 1057875 w 4797505"/>
                <a:gd name="connsiteY86" fmla="*/ 890036 h 1771805"/>
                <a:gd name="connsiteX87" fmla="*/ 1216656 w 4797505"/>
                <a:gd name="connsiteY87" fmla="*/ 1740503 h 1771805"/>
                <a:gd name="connsiteX88" fmla="*/ 1228241 w 4797505"/>
                <a:gd name="connsiteY88" fmla="*/ 1761629 h 1771805"/>
                <a:gd name="connsiteX89" fmla="*/ 1250730 w 4797505"/>
                <a:gd name="connsiteY89" fmla="*/ 1769806 h 1771805"/>
                <a:gd name="connsiteX90" fmla="*/ 1273218 w 4797505"/>
                <a:gd name="connsiteY90" fmla="*/ 1760947 h 1771805"/>
                <a:gd name="connsiteX91" fmla="*/ 1284803 w 4797505"/>
                <a:gd name="connsiteY91" fmla="*/ 1739822 h 1771805"/>
                <a:gd name="connsiteX92" fmla="*/ 1410192 w 4797505"/>
                <a:gd name="connsiteY92" fmla="*/ 1078802 h 1771805"/>
                <a:gd name="connsiteX93" fmla="*/ 2907369 w 4797505"/>
                <a:gd name="connsiteY93" fmla="*/ 1078802 h 1771805"/>
                <a:gd name="connsiteX94" fmla="*/ 2936671 w 4797505"/>
                <a:gd name="connsiteY94" fmla="*/ 1078802 h 1771805"/>
                <a:gd name="connsiteX95" fmla="*/ 2968700 w 4797505"/>
                <a:gd name="connsiteY95" fmla="*/ 1078802 h 1771805"/>
                <a:gd name="connsiteX96" fmla="*/ 2968700 w 4797505"/>
                <a:gd name="connsiteY96" fmla="*/ 1078120 h 1771805"/>
                <a:gd name="connsiteX97" fmla="*/ 2978922 w 4797505"/>
                <a:gd name="connsiteY97" fmla="*/ 1078120 h 1771805"/>
                <a:gd name="connsiteX98" fmla="*/ 3015721 w 4797505"/>
                <a:gd name="connsiteY98" fmla="*/ 1497221 h 1771805"/>
                <a:gd name="connsiteX99" fmla="*/ 3026625 w 4797505"/>
                <a:gd name="connsiteY99" fmla="*/ 1519027 h 1771805"/>
                <a:gd name="connsiteX100" fmla="*/ 3049113 w 4797505"/>
                <a:gd name="connsiteY100" fmla="*/ 1528568 h 1771805"/>
                <a:gd name="connsiteX101" fmla="*/ 3049794 w 4797505"/>
                <a:gd name="connsiteY101" fmla="*/ 1528568 h 1771805"/>
                <a:gd name="connsiteX102" fmla="*/ 3050476 w 4797505"/>
                <a:gd name="connsiteY102" fmla="*/ 1528568 h 1771805"/>
                <a:gd name="connsiteX103" fmla="*/ 3072964 w 4797505"/>
                <a:gd name="connsiteY103" fmla="*/ 1520390 h 1771805"/>
                <a:gd name="connsiteX104" fmla="*/ 3084549 w 4797505"/>
                <a:gd name="connsiteY104" fmla="*/ 1499265 h 1771805"/>
                <a:gd name="connsiteX105" fmla="*/ 3237197 w 4797505"/>
                <a:gd name="connsiteY105" fmla="*/ 563615 h 1771805"/>
                <a:gd name="connsiteX106" fmla="*/ 3340098 w 4797505"/>
                <a:gd name="connsiteY106" fmla="*/ 1068580 h 1771805"/>
                <a:gd name="connsiteX107" fmla="*/ 3340098 w 4797505"/>
                <a:gd name="connsiteY107" fmla="*/ 1068580 h 1771805"/>
                <a:gd name="connsiteX108" fmla="*/ 3351683 w 4797505"/>
                <a:gd name="connsiteY108" fmla="*/ 1089705 h 1771805"/>
                <a:gd name="connsiteX109" fmla="*/ 3374171 w 4797505"/>
                <a:gd name="connsiteY109" fmla="*/ 1098564 h 1771805"/>
                <a:gd name="connsiteX110" fmla="*/ 3533634 w 4797505"/>
                <a:gd name="connsiteY110" fmla="*/ 1098564 h 1771805"/>
                <a:gd name="connsiteX111" fmla="*/ 3555441 w 4797505"/>
                <a:gd name="connsiteY111" fmla="*/ 1090387 h 1771805"/>
                <a:gd name="connsiteX112" fmla="*/ 3567026 w 4797505"/>
                <a:gd name="connsiteY112" fmla="*/ 1069943 h 1771805"/>
                <a:gd name="connsiteX113" fmla="*/ 3607232 w 4797505"/>
                <a:gd name="connsiteY113" fmla="*/ 842334 h 1771805"/>
                <a:gd name="connsiteX114" fmla="*/ 3656979 w 4797505"/>
                <a:gd name="connsiteY114" fmla="*/ 1071987 h 1771805"/>
                <a:gd name="connsiteX115" fmla="*/ 3669245 w 4797505"/>
                <a:gd name="connsiteY115" fmla="*/ 1091068 h 1771805"/>
                <a:gd name="connsiteX116" fmla="*/ 3690371 w 4797505"/>
                <a:gd name="connsiteY116" fmla="*/ 1098564 h 1771805"/>
                <a:gd name="connsiteX117" fmla="*/ 4326858 w 4797505"/>
                <a:gd name="connsiteY117" fmla="*/ 1098564 h 1771805"/>
                <a:gd name="connsiteX118" fmla="*/ 4368427 w 4797505"/>
                <a:gd name="connsiteY118" fmla="*/ 1098564 h 1771805"/>
                <a:gd name="connsiteX119" fmla="*/ 4459744 w 4797505"/>
                <a:gd name="connsiteY119" fmla="*/ 1015426 h 1771805"/>
                <a:gd name="connsiteX120" fmla="*/ 4459744 w 4797505"/>
                <a:gd name="connsiteY120" fmla="*/ 659020 h 1771805"/>
                <a:gd name="connsiteX121" fmla="*/ 4665545 w 4797505"/>
                <a:gd name="connsiteY121" fmla="*/ 552030 h 1771805"/>
                <a:gd name="connsiteX122" fmla="*/ 4673042 w 4797505"/>
                <a:gd name="connsiteY122" fmla="*/ 522046 h 1771805"/>
                <a:gd name="connsiteX123" fmla="*/ 4794342 w 4797505"/>
                <a:gd name="connsiteY123" fmla="*/ 184721 h 1771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Lst>
              <a:rect l="l" t="t" r="r" b="b"/>
              <a:pathLst>
                <a:path w="4797505" h="1771805">
                  <a:moveTo>
                    <a:pt x="4794342" y="184721"/>
                  </a:moveTo>
                  <a:cubicBezTo>
                    <a:pt x="4799112" y="137019"/>
                    <a:pt x="4787527" y="98176"/>
                    <a:pt x="4759588" y="70236"/>
                  </a:cubicBezTo>
                  <a:cubicBezTo>
                    <a:pt x="4733692" y="43658"/>
                    <a:pt x="4698256" y="32074"/>
                    <a:pt x="4668953" y="27303"/>
                  </a:cubicBezTo>
                  <a:cubicBezTo>
                    <a:pt x="4659412" y="16400"/>
                    <a:pt x="4643739" y="8222"/>
                    <a:pt x="4624657" y="6178"/>
                  </a:cubicBezTo>
                  <a:cubicBezTo>
                    <a:pt x="4593310" y="2771"/>
                    <a:pt x="4566052" y="18444"/>
                    <a:pt x="4564007" y="39570"/>
                  </a:cubicBezTo>
                  <a:cubicBezTo>
                    <a:pt x="4561963" y="61377"/>
                    <a:pt x="4585814" y="81820"/>
                    <a:pt x="4616480" y="84546"/>
                  </a:cubicBezTo>
                  <a:cubicBezTo>
                    <a:pt x="4636242" y="86591"/>
                    <a:pt x="4653961" y="81139"/>
                    <a:pt x="4665545" y="71598"/>
                  </a:cubicBezTo>
                  <a:cubicBezTo>
                    <a:pt x="4686671" y="75687"/>
                    <a:pt x="4711203" y="83865"/>
                    <a:pt x="4727559" y="101583"/>
                  </a:cubicBezTo>
                  <a:cubicBezTo>
                    <a:pt x="4745958" y="119982"/>
                    <a:pt x="4753454" y="145878"/>
                    <a:pt x="4750047" y="180633"/>
                  </a:cubicBezTo>
                  <a:cubicBezTo>
                    <a:pt x="4742551" y="254912"/>
                    <a:pt x="4715974" y="366672"/>
                    <a:pt x="4663501" y="456625"/>
                  </a:cubicBezTo>
                  <a:cubicBezTo>
                    <a:pt x="4655323" y="470255"/>
                    <a:pt x="4647146" y="483203"/>
                    <a:pt x="4638968" y="494787"/>
                  </a:cubicBezTo>
                  <a:cubicBezTo>
                    <a:pt x="4629428" y="494787"/>
                    <a:pt x="4619888" y="499558"/>
                    <a:pt x="4613073" y="507054"/>
                  </a:cubicBezTo>
                  <a:cubicBezTo>
                    <a:pt x="4561963" y="567023"/>
                    <a:pt x="4499268" y="593600"/>
                    <a:pt x="4430440" y="593600"/>
                  </a:cubicBezTo>
                  <a:cubicBezTo>
                    <a:pt x="4365020" y="591555"/>
                    <a:pt x="4306414" y="562252"/>
                    <a:pt x="4257349" y="504328"/>
                  </a:cubicBezTo>
                  <a:cubicBezTo>
                    <a:pt x="4250534" y="496150"/>
                    <a:pt x="4240993" y="492062"/>
                    <a:pt x="4231453" y="492062"/>
                  </a:cubicBezTo>
                  <a:cubicBezTo>
                    <a:pt x="4223275" y="480477"/>
                    <a:pt x="4214417" y="467529"/>
                    <a:pt x="4206920" y="453900"/>
                  </a:cubicBezTo>
                  <a:cubicBezTo>
                    <a:pt x="4153766" y="363946"/>
                    <a:pt x="4126507" y="252186"/>
                    <a:pt x="4119011" y="178588"/>
                  </a:cubicBezTo>
                  <a:cubicBezTo>
                    <a:pt x="4115604" y="143834"/>
                    <a:pt x="4122419" y="117938"/>
                    <a:pt x="4140818" y="99538"/>
                  </a:cubicBezTo>
                  <a:cubicBezTo>
                    <a:pt x="4157855" y="81820"/>
                    <a:pt x="4181706" y="73643"/>
                    <a:pt x="4203513" y="69554"/>
                  </a:cubicBezTo>
                  <a:cubicBezTo>
                    <a:pt x="4214417" y="79095"/>
                    <a:pt x="4232816" y="84546"/>
                    <a:pt x="4252578" y="82502"/>
                  </a:cubicBezTo>
                  <a:cubicBezTo>
                    <a:pt x="4283926" y="79095"/>
                    <a:pt x="4307777" y="59332"/>
                    <a:pt x="4305051" y="37525"/>
                  </a:cubicBezTo>
                  <a:cubicBezTo>
                    <a:pt x="4303007" y="15718"/>
                    <a:pt x="4275748" y="726"/>
                    <a:pt x="4244401" y="4134"/>
                  </a:cubicBezTo>
                  <a:cubicBezTo>
                    <a:pt x="4225320" y="6178"/>
                    <a:pt x="4208964" y="14356"/>
                    <a:pt x="4199424" y="25259"/>
                  </a:cubicBezTo>
                  <a:cubicBezTo>
                    <a:pt x="4170121" y="30029"/>
                    <a:pt x="4135366" y="42296"/>
                    <a:pt x="4109471" y="68191"/>
                  </a:cubicBezTo>
                  <a:cubicBezTo>
                    <a:pt x="4081531" y="96131"/>
                    <a:pt x="4069946" y="134975"/>
                    <a:pt x="4075398" y="183359"/>
                  </a:cubicBezTo>
                  <a:cubicBezTo>
                    <a:pt x="4083575" y="262408"/>
                    <a:pt x="4118330" y="413012"/>
                    <a:pt x="4196698" y="520002"/>
                  </a:cubicBezTo>
                  <a:cubicBezTo>
                    <a:pt x="4194654" y="530224"/>
                    <a:pt x="4197380" y="541127"/>
                    <a:pt x="4204195" y="549986"/>
                  </a:cubicBezTo>
                  <a:cubicBezTo>
                    <a:pt x="4258712" y="614044"/>
                    <a:pt x="4319362" y="647435"/>
                    <a:pt x="4391597" y="660383"/>
                  </a:cubicBezTo>
                  <a:lnTo>
                    <a:pt x="4391597" y="928880"/>
                  </a:lnTo>
                  <a:cubicBezTo>
                    <a:pt x="4392960" y="972494"/>
                    <a:pt x="4385464" y="1027011"/>
                    <a:pt x="4318680" y="1031099"/>
                  </a:cubicBezTo>
                  <a:lnTo>
                    <a:pt x="3718992" y="1031099"/>
                  </a:lnTo>
                  <a:lnTo>
                    <a:pt x="3638579" y="673331"/>
                  </a:lnTo>
                  <a:cubicBezTo>
                    <a:pt x="3636535" y="665153"/>
                    <a:pt x="3632446" y="659020"/>
                    <a:pt x="3626313" y="654250"/>
                  </a:cubicBezTo>
                  <a:cubicBezTo>
                    <a:pt x="3620861" y="649480"/>
                    <a:pt x="3613365" y="647435"/>
                    <a:pt x="3604506" y="646754"/>
                  </a:cubicBezTo>
                  <a:lnTo>
                    <a:pt x="3603825" y="646754"/>
                  </a:lnTo>
                  <a:cubicBezTo>
                    <a:pt x="3595647" y="646754"/>
                    <a:pt x="3588151" y="649480"/>
                    <a:pt x="3582018" y="654931"/>
                  </a:cubicBezTo>
                  <a:cubicBezTo>
                    <a:pt x="3576566" y="659702"/>
                    <a:pt x="3571796" y="666516"/>
                    <a:pt x="3570433" y="674694"/>
                  </a:cubicBezTo>
                  <a:lnTo>
                    <a:pt x="3504331" y="1030418"/>
                  </a:lnTo>
                  <a:lnTo>
                    <a:pt x="3404837" y="1030418"/>
                  </a:lnTo>
                  <a:lnTo>
                    <a:pt x="3272633" y="319651"/>
                  </a:lnTo>
                  <a:cubicBezTo>
                    <a:pt x="3271270" y="311474"/>
                    <a:pt x="3267182" y="303978"/>
                    <a:pt x="3261048" y="298526"/>
                  </a:cubicBezTo>
                  <a:cubicBezTo>
                    <a:pt x="3254915" y="293074"/>
                    <a:pt x="3246738" y="290348"/>
                    <a:pt x="3238560" y="290348"/>
                  </a:cubicBezTo>
                  <a:cubicBezTo>
                    <a:pt x="3230382" y="290348"/>
                    <a:pt x="3222205" y="293756"/>
                    <a:pt x="3216072" y="298526"/>
                  </a:cubicBezTo>
                  <a:cubicBezTo>
                    <a:pt x="3209938" y="303978"/>
                    <a:pt x="3205850" y="311474"/>
                    <a:pt x="3204487" y="319651"/>
                  </a:cubicBezTo>
                  <a:lnTo>
                    <a:pt x="3060016" y="1199421"/>
                  </a:lnTo>
                  <a:lnTo>
                    <a:pt x="3046387" y="1041321"/>
                  </a:lnTo>
                  <a:cubicBezTo>
                    <a:pt x="3045706" y="1032462"/>
                    <a:pt x="3041617" y="1024285"/>
                    <a:pt x="3035484" y="1018833"/>
                  </a:cubicBezTo>
                  <a:cubicBezTo>
                    <a:pt x="3029351" y="1013381"/>
                    <a:pt x="3021173" y="1009293"/>
                    <a:pt x="3012314" y="1009293"/>
                  </a:cubicBezTo>
                  <a:lnTo>
                    <a:pt x="2970745" y="1009293"/>
                  </a:lnTo>
                  <a:lnTo>
                    <a:pt x="2970745" y="1008611"/>
                  </a:lnTo>
                  <a:lnTo>
                    <a:pt x="2938716" y="1008611"/>
                  </a:lnTo>
                  <a:lnTo>
                    <a:pt x="2909413" y="1008611"/>
                  </a:lnTo>
                  <a:lnTo>
                    <a:pt x="1420414" y="1008611"/>
                  </a:lnTo>
                  <a:lnTo>
                    <a:pt x="1399289" y="1008611"/>
                  </a:lnTo>
                  <a:lnTo>
                    <a:pt x="1380889" y="1008611"/>
                  </a:lnTo>
                  <a:cubicBezTo>
                    <a:pt x="1372030" y="1008611"/>
                    <a:pt x="1363853" y="1012018"/>
                    <a:pt x="1358401" y="1016789"/>
                  </a:cubicBezTo>
                  <a:cubicBezTo>
                    <a:pt x="1352268" y="1022240"/>
                    <a:pt x="1347498" y="1029736"/>
                    <a:pt x="1346816" y="1037914"/>
                  </a:cubicBezTo>
                  <a:lnTo>
                    <a:pt x="1250048" y="1495176"/>
                  </a:lnTo>
                  <a:lnTo>
                    <a:pt x="1083771" y="567023"/>
                  </a:lnTo>
                  <a:cubicBezTo>
                    <a:pt x="1082408" y="558845"/>
                    <a:pt x="1078319" y="551349"/>
                    <a:pt x="1072186" y="545897"/>
                  </a:cubicBezTo>
                  <a:cubicBezTo>
                    <a:pt x="1066053" y="540446"/>
                    <a:pt x="1058557" y="537720"/>
                    <a:pt x="1049698" y="537720"/>
                  </a:cubicBezTo>
                  <a:lnTo>
                    <a:pt x="1049016" y="537720"/>
                  </a:lnTo>
                  <a:lnTo>
                    <a:pt x="1048335" y="537720"/>
                  </a:lnTo>
                  <a:cubicBezTo>
                    <a:pt x="1040157" y="537720"/>
                    <a:pt x="1031980" y="541808"/>
                    <a:pt x="1025847" y="547260"/>
                  </a:cubicBezTo>
                  <a:cubicBezTo>
                    <a:pt x="1019713" y="552712"/>
                    <a:pt x="1015625" y="560889"/>
                    <a:pt x="1014943" y="569748"/>
                  </a:cubicBezTo>
                  <a:lnTo>
                    <a:pt x="978144" y="1009293"/>
                  </a:lnTo>
                  <a:lnTo>
                    <a:pt x="899094" y="1009293"/>
                  </a:lnTo>
                  <a:cubicBezTo>
                    <a:pt x="890235" y="1009293"/>
                    <a:pt x="882739" y="1012700"/>
                    <a:pt x="876606" y="1017470"/>
                  </a:cubicBezTo>
                  <a:cubicBezTo>
                    <a:pt x="870473" y="1022922"/>
                    <a:pt x="866384" y="1029736"/>
                    <a:pt x="865021" y="1038595"/>
                  </a:cubicBezTo>
                  <a:lnTo>
                    <a:pt x="805052" y="1289374"/>
                  </a:lnTo>
                  <a:lnTo>
                    <a:pt x="775068" y="1052906"/>
                  </a:lnTo>
                  <a:cubicBezTo>
                    <a:pt x="773705" y="1044729"/>
                    <a:pt x="768935" y="1037914"/>
                    <a:pt x="762801" y="1033144"/>
                  </a:cubicBezTo>
                  <a:cubicBezTo>
                    <a:pt x="756668" y="1028374"/>
                    <a:pt x="749172" y="1025648"/>
                    <a:pt x="740995" y="1025648"/>
                  </a:cubicBezTo>
                  <a:lnTo>
                    <a:pt x="3651" y="1025648"/>
                  </a:lnTo>
                  <a:lnTo>
                    <a:pt x="3651" y="1095157"/>
                  </a:lnTo>
                  <a:lnTo>
                    <a:pt x="713055" y="1095157"/>
                  </a:lnTo>
                  <a:lnTo>
                    <a:pt x="775749" y="1486999"/>
                  </a:lnTo>
                  <a:cubicBezTo>
                    <a:pt x="777794" y="1495176"/>
                    <a:pt x="781882" y="1501991"/>
                    <a:pt x="788016" y="1506761"/>
                  </a:cubicBezTo>
                  <a:cubicBezTo>
                    <a:pt x="794149" y="1511531"/>
                    <a:pt x="802326" y="1514257"/>
                    <a:pt x="810504" y="1514257"/>
                  </a:cubicBezTo>
                  <a:lnTo>
                    <a:pt x="810504" y="1514257"/>
                  </a:lnTo>
                  <a:cubicBezTo>
                    <a:pt x="818682" y="1514257"/>
                    <a:pt x="826178" y="1510850"/>
                    <a:pt x="832311" y="1506080"/>
                  </a:cubicBezTo>
                  <a:cubicBezTo>
                    <a:pt x="838444" y="1500628"/>
                    <a:pt x="842533" y="1493813"/>
                    <a:pt x="843896" y="1485636"/>
                  </a:cubicBezTo>
                  <a:lnTo>
                    <a:pt x="929079" y="1080165"/>
                  </a:lnTo>
                  <a:lnTo>
                    <a:pt x="1010173" y="1080165"/>
                  </a:lnTo>
                  <a:cubicBezTo>
                    <a:pt x="1019032" y="1080165"/>
                    <a:pt x="1027209" y="1076758"/>
                    <a:pt x="1033343" y="1071306"/>
                  </a:cubicBezTo>
                  <a:cubicBezTo>
                    <a:pt x="1039476" y="1065854"/>
                    <a:pt x="1043565" y="1057677"/>
                    <a:pt x="1044246" y="1048817"/>
                  </a:cubicBezTo>
                  <a:lnTo>
                    <a:pt x="1057875" y="890036"/>
                  </a:lnTo>
                  <a:lnTo>
                    <a:pt x="1216656" y="1740503"/>
                  </a:lnTo>
                  <a:cubicBezTo>
                    <a:pt x="1218019" y="1748681"/>
                    <a:pt x="1222108" y="1756177"/>
                    <a:pt x="1228241" y="1761629"/>
                  </a:cubicBezTo>
                  <a:cubicBezTo>
                    <a:pt x="1234375" y="1767080"/>
                    <a:pt x="1241871" y="1769806"/>
                    <a:pt x="1250730" y="1769806"/>
                  </a:cubicBezTo>
                  <a:cubicBezTo>
                    <a:pt x="1259589" y="1769806"/>
                    <a:pt x="1267085" y="1766399"/>
                    <a:pt x="1273218" y="1760947"/>
                  </a:cubicBezTo>
                  <a:cubicBezTo>
                    <a:pt x="1279351" y="1755495"/>
                    <a:pt x="1283440" y="1747999"/>
                    <a:pt x="1284803" y="1739822"/>
                  </a:cubicBezTo>
                  <a:lnTo>
                    <a:pt x="1410192" y="1078802"/>
                  </a:lnTo>
                  <a:lnTo>
                    <a:pt x="2907369" y="1078802"/>
                  </a:lnTo>
                  <a:lnTo>
                    <a:pt x="2936671" y="1078802"/>
                  </a:lnTo>
                  <a:lnTo>
                    <a:pt x="2968700" y="1078802"/>
                  </a:lnTo>
                  <a:lnTo>
                    <a:pt x="2968700" y="1078120"/>
                  </a:lnTo>
                  <a:lnTo>
                    <a:pt x="2978922" y="1078120"/>
                  </a:lnTo>
                  <a:lnTo>
                    <a:pt x="3015721" y="1497221"/>
                  </a:lnTo>
                  <a:cubicBezTo>
                    <a:pt x="3016403" y="1505398"/>
                    <a:pt x="3020492" y="1513576"/>
                    <a:pt x="3026625" y="1519027"/>
                  </a:cubicBezTo>
                  <a:cubicBezTo>
                    <a:pt x="3032758" y="1524479"/>
                    <a:pt x="3040254" y="1528568"/>
                    <a:pt x="3049113" y="1528568"/>
                  </a:cubicBezTo>
                  <a:lnTo>
                    <a:pt x="3049794" y="1528568"/>
                  </a:lnTo>
                  <a:lnTo>
                    <a:pt x="3050476" y="1528568"/>
                  </a:lnTo>
                  <a:cubicBezTo>
                    <a:pt x="3059335" y="1528568"/>
                    <a:pt x="3066831" y="1525161"/>
                    <a:pt x="3072964" y="1520390"/>
                  </a:cubicBezTo>
                  <a:cubicBezTo>
                    <a:pt x="3079097" y="1514939"/>
                    <a:pt x="3083186" y="1507443"/>
                    <a:pt x="3084549" y="1499265"/>
                  </a:cubicBezTo>
                  <a:lnTo>
                    <a:pt x="3237197" y="563615"/>
                  </a:lnTo>
                  <a:lnTo>
                    <a:pt x="3340098" y="1068580"/>
                  </a:lnTo>
                  <a:lnTo>
                    <a:pt x="3340098" y="1068580"/>
                  </a:lnTo>
                  <a:cubicBezTo>
                    <a:pt x="3341461" y="1076758"/>
                    <a:pt x="3345550" y="1084254"/>
                    <a:pt x="3351683" y="1089705"/>
                  </a:cubicBezTo>
                  <a:cubicBezTo>
                    <a:pt x="3357816" y="1095157"/>
                    <a:pt x="3365994" y="1098564"/>
                    <a:pt x="3374171" y="1098564"/>
                  </a:cubicBezTo>
                  <a:lnTo>
                    <a:pt x="3533634" y="1098564"/>
                  </a:lnTo>
                  <a:cubicBezTo>
                    <a:pt x="3541811" y="1098564"/>
                    <a:pt x="3549307" y="1095157"/>
                    <a:pt x="3555441" y="1090387"/>
                  </a:cubicBezTo>
                  <a:cubicBezTo>
                    <a:pt x="3561574" y="1085616"/>
                    <a:pt x="3565663" y="1078802"/>
                    <a:pt x="3567026" y="1069943"/>
                  </a:cubicBezTo>
                  <a:lnTo>
                    <a:pt x="3607232" y="842334"/>
                  </a:lnTo>
                  <a:lnTo>
                    <a:pt x="3656979" y="1071987"/>
                  </a:lnTo>
                  <a:cubicBezTo>
                    <a:pt x="3659023" y="1079483"/>
                    <a:pt x="3663112" y="1086298"/>
                    <a:pt x="3669245" y="1091068"/>
                  </a:cubicBezTo>
                  <a:cubicBezTo>
                    <a:pt x="3675378" y="1095838"/>
                    <a:pt x="3682875" y="1098564"/>
                    <a:pt x="3690371" y="1098564"/>
                  </a:cubicBezTo>
                  <a:cubicBezTo>
                    <a:pt x="3854603" y="1098564"/>
                    <a:pt x="4162625" y="1098564"/>
                    <a:pt x="4326858" y="1098564"/>
                  </a:cubicBezTo>
                  <a:cubicBezTo>
                    <a:pt x="4340487" y="1098564"/>
                    <a:pt x="4354798" y="1098564"/>
                    <a:pt x="4368427" y="1098564"/>
                  </a:cubicBezTo>
                  <a:cubicBezTo>
                    <a:pt x="4405226" y="1098564"/>
                    <a:pt x="4459744" y="1066536"/>
                    <a:pt x="4459744" y="1015426"/>
                  </a:cubicBezTo>
                  <a:lnTo>
                    <a:pt x="4459744" y="659020"/>
                  </a:lnTo>
                  <a:cubicBezTo>
                    <a:pt x="4532660" y="646072"/>
                    <a:pt x="4611710" y="615407"/>
                    <a:pt x="4665545" y="552030"/>
                  </a:cubicBezTo>
                  <a:cubicBezTo>
                    <a:pt x="4672360" y="543171"/>
                    <a:pt x="4675086" y="532268"/>
                    <a:pt x="4673042" y="522046"/>
                  </a:cubicBezTo>
                  <a:cubicBezTo>
                    <a:pt x="4752091" y="414375"/>
                    <a:pt x="4786846" y="264453"/>
                    <a:pt x="4794342" y="184721"/>
                  </a:cubicBezTo>
                  <a:close/>
                </a:path>
              </a:pathLst>
            </a:custGeom>
            <a:solidFill>
              <a:schemeClr val="accent1"/>
            </a:solidFill>
            <a:ln w="6804" cap="flat">
              <a:noFill/>
              <a:prstDash val="solid"/>
              <a:miter/>
            </a:ln>
          </p:spPr>
          <p:txBody>
            <a:bodyPr rtlCol="0" anchor="ctr"/>
            <a:lstStyle/>
            <a:p>
              <a:endParaRPr lang="en-US"/>
            </a:p>
          </p:txBody>
        </p:sp>
        <p:grpSp>
          <p:nvGrpSpPr>
            <p:cNvPr id="13" name="Group 12">
              <a:extLst>
                <a:ext uri="{FF2B5EF4-FFF2-40B4-BE49-F238E27FC236}">
                  <a16:creationId xmlns="" xmlns:a16="http://schemas.microsoft.com/office/drawing/2014/main" id="{954DC28B-DA5D-40A5-BF5E-A8C07B13D6FD}"/>
                </a:ext>
              </a:extLst>
            </p:cNvPr>
            <p:cNvGrpSpPr/>
            <p:nvPr/>
          </p:nvGrpSpPr>
          <p:grpSpPr>
            <a:xfrm>
              <a:off x="477110" y="5658084"/>
              <a:ext cx="655351" cy="517912"/>
              <a:chOff x="6456816" y="5667609"/>
              <a:chExt cx="655351" cy="517912"/>
            </a:xfrm>
          </p:grpSpPr>
          <p:sp>
            <p:nvSpPr>
              <p:cNvPr id="15" name="Freeform: Shape 14">
                <a:extLst>
                  <a:ext uri="{FF2B5EF4-FFF2-40B4-BE49-F238E27FC236}">
                    <a16:creationId xmlns="" xmlns:a16="http://schemas.microsoft.com/office/drawing/2014/main" id="{EC1A92E0-BAD3-4804-8CFB-2F36973DF453}"/>
                  </a:ext>
                </a:extLst>
              </p:cNvPr>
              <p:cNvSpPr/>
              <p:nvPr/>
            </p:nvSpPr>
            <p:spPr>
              <a:xfrm>
                <a:off x="6456816" y="5667609"/>
                <a:ext cx="517913" cy="517912"/>
              </a:xfrm>
              <a:custGeom>
                <a:avLst/>
                <a:gdLst>
                  <a:gd name="connsiteX0" fmla="*/ 460475 w 517912"/>
                  <a:gd name="connsiteY0" fmla="*/ 259443 h 517912"/>
                  <a:gd name="connsiteX1" fmla="*/ 259443 w 517912"/>
                  <a:gd name="connsiteY1" fmla="*/ 460475 h 517912"/>
                  <a:gd name="connsiteX2" fmla="*/ 58411 w 517912"/>
                  <a:gd name="connsiteY2" fmla="*/ 259443 h 517912"/>
                  <a:gd name="connsiteX3" fmla="*/ 259443 w 517912"/>
                  <a:gd name="connsiteY3" fmla="*/ 58411 h 517912"/>
                  <a:gd name="connsiteX4" fmla="*/ 460475 w 517912"/>
                  <a:gd name="connsiteY4" fmla="*/ 259443 h 5179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912" h="517912">
                    <a:moveTo>
                      <a:pt x="460475" y="259443"/>
                    </a:moveTo>
                    <a:cubicBezTo>
                      <a:pt x="460475" y="370470"/>
                      <a:pt x="370470" y="460475"/>
                      <a:pt x="259443" y="460475"/>
                    </a:cubicBezTo>
                    <a:cubicBezTo>
                      <a:pt x="148416" y="460475"/>
                      <a:pt x="58411" y="370470"/>
                      <a:pt x="58411" y="259443"/>
                    </a:cubicBezTo>
                    <a:cubicBezTo>
                      <a:pt x="58411" y="148416"/>
                      <a:pt x="148416" y="58411"/>
                      <a:pt x="259443" y="58411"/>
                    </a:cubicBezTo>
                    <a:cubicBezTo>
                      <a:pt x="370470" y="58411"/>
                      <a:pt x="460475" y="148416"/>
                      <a:pt x="460475" y="259443"/>
                    </a:cubicBezTo>
                    <a:close/>
                  </a:path>
                </a:pathLst>
              </a:custGeom>
              <a:noFill/>
              <a:ln w="108857" cap="flat">
                <a:solidFill>
                  <a:schemeClr val="accent1"/>
                </a:solidFill>
                <a:prstDash val="solid"/>
                <a:miter/>
              </a:ln>
            </p:spPr>
            <p:txBody>
              <a:bodyPr rtlCol="0" anchor="ctr"/>
              <a:lstStyle/>
              <a:p>
                <a:endParaRPr lang="en-US"/>
              </a:p>
            </p:txBody>
          </p:sp>
          <p:sp>
            <p:nvSpPr>
              <p:cNvPr id="16" name="Rectangle: Rounded Corners 15">
                <a:extLst>
                  <a:ext uri="{FF2B5EF4-FFF2-40B4-BE49-F238E27FC236}">
                    <a16:creationId xmlns="" xmlns:a16="http://schemas.microsoft.com/office/drawing/2014/main" id="{4F7FFD43-6FA1-417C-AF01-3A54B1EB3288}"/>
                  </a:ext>
                </a:extLst>
              </p:cNvPr>
              <p:cNvSpPr/>
              <p:nvPr/>
            </p:nvSpPr>
            <p:spPr>
              <a:xfrm>
                <a:off x="6913640" y="5874290"/>
                <a:ext cx="198527" cy="129467"/>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4" name="Rectangle 13">
              <a:extLst>
                <a:ext uri="{FF2B5EF4-FFF2-40B4-BE49-F238E27FC236}">
                  <a16:creationId xmlns="" xmlns:a16="http://schemas.microsoft.com/office/drawing/2014/main" id="{96DB8CE4-378A-4F7B-8401-E84CD0360554}"/>
                </a:ext>
              </a:extLst>
            </p:cNvPr>
            <p:cNvSpPr/>
            <p:nvPr/>
          </p:nvSpPr>
          <p:spPr>
            <a:xfrm>
              <a:off x="995023" y="5898145"/>
              <a:ext cx="6479203" cy="653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1310287618"/>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1790092108"/>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6_Style slide layout">
    <p:bg>
      <p:bgPr>
        <a:solidFill>
          <a:schemeClr val="accent1"/>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78231052"/>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1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8" name="Freeform: Shape 7">
            <a:extLst>
              <a:ext uri="{FF2B5EF4-FFF2-40B4-BE49-F238E27FC236}">
                <a16:creationId xmlns="" xmlns:a16="http://schemas.microsoft.com/office/drawing/2014/main" id="{5A62946D-F2ED-4A3A-AFF2-114E504B5745}"/>
              </a:ext>
            </a:extLst>
          </p:cNvPr>
          <p:cNvSpPr/>
          <p:nvPr userDrawn="1"/>
        </p:nvSpPr>
        <p:spPr>
          <a:xfrm>
            <a:off x="2893325" y="0"/>
            <a:ext cx="8973404" cy="6858000"/>
          </a:xfrm>
          <a:custGeom>
            <a:avLst/>
            <a:gdLst>
              <a:gd name="connsiteX0" fmla="*/ 2419756 w 9202402"/>
              <a:gd name="connsiteY0" fmla="*/ 0 h 6858000"/>
              <a:gd name="connsiteX1" fmla="*/ 9202402 w 9202402"/>
              <a:gd name="connsiteY1" fmla="*/ 0 h 6858000"/>
              <a:gd name="connsiteX2" fmla="*/ 9188795 w 9202402"/>
              <a:gd name="connsiteY2" fmla="*/ 6858000 h 6858000"/>
              <a:gd name="connsiteX3" fmla="*/ 0 w 9202402"/>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9202402" h="6858000">
                <a:moveTo>
                  <a:pt x="2419756" y="0"/>
                </a:moveTo>
                <a:lnTo>
                  <a:pt x="9202402" y="0"/>
                </a:lnTo>
                <a:lnTo>
                  <a:pt x="9188795" y="6858000"/>
                </a:lnTo>
                <a:lnTo>
                  <a:pt x="0" y="6858000"/>
                </a:lnTo>
                <a:close/>
              </a:path>
            </a:pathLst>
          </a:custGeom>
          <a:solidFill>
            <a:schemeClr val="bg1">
              <a:alpha val="2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Freeform: Shape 6">
            <a:extLst>
              <a:ext uri="{FF2B5EF4-FFF2-40B4-BE49-F238E27FC236}">
                <a16:creationId xmlns="" xmlns:a16="http://schemas.microsoft.com/office/drawing/2014/main" id="{2B98542A-477C-4DE9-BE76-734F0C55D2E2}"/>
              </a:ext>
            </a:extLst>
          </p:cNvPr>
          <p:cNvSpPr/>
          <p:nvPr userDrawn="1"/>
        </p:nvSpPr>
        <p:spPr>
          <a:xfrm>
            <a:off x="3218596" y="0"/>
            <a:ext cx="8973404" cy="6858000"/>
          </a:xfrm>
          <a:custGeom>
            <a:avLst/>
            <a:gdLst>
              <a:gd name="connsiteX0" fmla="*/ 2419756 w 9202402"/>
              <a:gd name="connsiteY0" fmla="*/ 0 h 6858000"/>
              <a:gd name="connsiteX1" fmla="*/ 9202402 w 9202402"/>
              <a:gd name="connsiteY1" fmla="*/ 0 h 6858000"/>
              <a:gd name="connsiteX2" fmla="*/ 9188795 w 9202402"/>
              <a:gd name="connsiteY2" fmla="*/ 6858000 h 6858000"/>
              <a:gd name="connsiteX3" fmla="*/ 0 w 9202402"/>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9202402" h="6858000">
                <a:moveTo>
                  <a:pt x="2419756" y="0"/>
                </a:moveTo>
                <a:lnTo>
                  <a:pt x="9202402" y="0"/>
                </a:lnTo>
                <a:lnTo>
                  <a:pt x="9188795" y="6858000"/>
                </a:lnTo>
                <a:lnTo>
                  <a:pt x="0" y="685800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992273268"/>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4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520974174"/>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3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865738576"/>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2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657448325"/>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5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Picture Placeholder 13">
            <a:extLst>
              <a:ext uri="{FF2B5EF4-FFF2-40B4-BE49-F238E27FC236}">
                <a16:creationId xmlns="" xmlns:a16="http://schemas.microsoft.com/office/drawing/2014/main" id="{9724905C-0466-437C-B401-0D9138D8404B}"/>
              </a:ext>
            </a:extLst>
          </p:cNvPr>
          <p:cNvSpPr>
            <a:spLocks noGrp="1"/>
          </p:cNvSpPr>
          <p:nvPr>
            <p:ph type="pic" sz="quarter" idx="11" hasCustomPrompt="1"/>
          </p:nvPr>
        </p:nvSpPr>
        <p:spPr>
          <a:xfrm>
            <a:off x="5407010" y="2578730"/>
            <a:ext cx="1786270" cy="1786270"/>
          </a:xfrm>
          <a:prstGeom prst="ellipse">
            <a:avLst/>
          </a:prstGeom>
          <a:solidFill>
            <a:schemeClr val="bg1">
              <a:lumMod val="95000"/>
            </a:schemeClr>
          </a:solidFill>
        </p:spPr>
        <p:txBody>
          <a:bodyPr lIns="144000" tIns="0" anchor="ctr"/>
          <a:lstStyle>
            <a:lvl1pPr marL="0" indent="0" algn="ctr">
              <a:buNone/>
              <a:defRPr sz="1200" baseline="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
        <p:nvSpPr>
          <p:cNvPr id="3" name="Picture Placeholder 13">
            <a:extLst>
              <a:ext uri="{FF2B5EF4-FFF2-40B4-BE49-F238E27FC236}">
                <a16:creationId xmlns="" xmlns:a16="http://schemas.microsoft.com/office/drawing/2014/main" id="{07F0600E-0EC8-4BFF-B37B-C982DE03E9B0}"/>
              </a:ext>
            </a:extLst>
          </p:cNvPr>
          <p:cNvSpPr>
            <a:spLocks noGrp="1"/>
          </p:cNvSpPr>
          <p:nvPr>
            <p:ph type="pic" sz="quarter" idx="12" hasCustomPrompt="1"/>
          </p:nvPr>
        </p:nvSpPr>
        <p:spPr>
          <a:xfrm>
            <a:off x="7584660" y="2578730"/>
            <a:ext cx="1786270" cy="1786270"/>
          </a:xfrm>
          <a:prstGeom prst="ellipse">
            <a:avLst/>
          </a:prstGeom>
          <a:solidFill>
            <a:schemeClr val="bg1">
              <a:lumMod val="95000"/>
            </a:schemeClr>
          </a:solidFill>
        </p:spPr>
        <p:txBody>
          <a:bodyPr lIns="144000" tIns="0" anchor="ctr"/>
          <a:lstStyle>
            <a:lvl1pPr marL="0" indent="0" algn="ctr">
              <a:buNone/>
              <a:defRPr sz="1200" baseline="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
        <p:nvSpPr>
          <p:cNvPr id="4" name="Picture Placeholder 13">
            <a:extLst>
              <a:ext uri="{FF2B5EF4-FFF2-40B4-BE49-F238E27FC236}">
                <a16:creationId xmlns="" xmlns:a16="http://schemas.microsoft.com/office/drawing/2014/main" id="{D49170B7-DADE-4D0A-8BF8-230A982B746F}"/>
              </a:ext>
            </a:extLst>
          </p:cNvPr>
          <p:cNvSpPr>
            <a:spLocks noGrp="1"/>
          </p:cNvSpPr>
          <p:nvPr>
            <p:ph type="pic" sz="quarter" idx="13" hasCustomPrompt="1"/>
          </p:nvPr>
        </p:nvSpPr>
        <p:spPr>
          <a:xfrm>
            <a:off x="9762309" y="2578730"/>
            <a:ext cx="1786270" cy="1786270"/>
          </a:xfrm>
          <a:prstGeom prst="ellipse">
            <a:avLst/>
          </a:prstGeom>
          <a:solidFill>
            <a:schemeClr val="bg1">
              <a:lumMod val="95000"/>
            </a:schemeClr>
          </a:solidFill>
        </p:spPr>
        <p:txBody>
          <a:bodyPr lIns="144000" tIns="0" anchor="ctr"/>
          <a:lstStyle>
            <a:lvl1pPr marL="0" indent="0" algn="ctr">
              <a:buNone/>
              <a:defRPr sz="1200" baseline="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Tree>
    <p:extLst>
      <p:ext uri="{BB962C8B-B14F-4D97-AF65-F5344CB8AC3E}">
        <p14:creationId xmlns:p14="http://schemas.microsoft.com/office/powerpoint/2010/main" val="1392764880"/>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7" name="Rectangle 6">
            <a:extLst>
              <a:ext uri="{FF2B5EF4-FFF2-40B4-BE49-F238E27FC236}">
                <a16:creationId xmlns="" xmlns:a16="http://schemas.microsoft.com/office/drawing/2014/main" id="{8612B6C6-12D5-49A1-B688-91C869139E0E}"/>
              </a:ext>
            </a:extLst>
          </p:cNvPr>
          <p:cNvSpPr/>
          <p:nvPr userDrawn="1"/>
        </p:nvSpPr>
        <p:spPr>
          <a:xfrm>
            <a:off x="0" y="0"/>
            <a:ext cx="12192000" cy="38862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3" name="Picture 3" descr="D:\KBM-정애\014-Fullppt\PNG이미지\탭.png">
            <a:extLst>
              <a:ext uri="{FF2B5EF4-FFF2-40B4-BE49-F238E27FC236}">
                <a16:creationId xmlns="" xmlns:a16="http://schemas.microsoft.com/office/drawing/2014/main" id="{71CF212A-1782-49B4-8B17-581DC5D7B367}"/>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8086552" y="1709312"/>
            <a:ext cx="3530683" cy="4348525"/>
          </a:xfrm>
          <a:prstGeom prst="rect">
            <a:avLst/>
          </a:prstGeom>
          <a:noFill/>
          <a:extLst>
            <a:ext uri="{909E8E84-426E-40DD-AFC4-6F175D3DCCD1}">
              <a14:hiddenFill xmlns:a14="http://schemas.microsoft.com/office/drawing/2010/main">
                <a:solidFill>
                  <a:srgbClr val="FFFFFF"/>
                </a:solidFill>
              </a14:hiddenFill>
            </a:ext>
          </a:extLst>
        </p:spPr>
      </p:pic>
      <p:pic>
        <p:nvPicPr>
          <p:cNvPr id="4" name="Picture 4" descr="D:\KBM-정애\014-Fullppt\PNG이미지\핸드폰.png">
            <a:extLst>
              <a:ext uri="{FF2B5EF4-FFF2-40B4-BE49-F238E27FC236}">
                <a16:creationId xmlns="" xmlns:a16="http://schemas.microsoft.com/office/drawing/2014/main" id="{F6F9CC28-F54D-4BAA-BF10-18180D05E3DE}"/>
              </a:ext>
            </a:extLst>
          </p:cNvPr>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6210310" y="3259539"/>
            <a:ext cx="2660906" cy="3223724"/>
          </a:xfrm>
          <a:prstGeom prst="rect">
            <a:avLst/>
          </a:prstGeom>
          <a:noFill/>
          <a:extLst>
            <a:ext uri="{909E8E84-426E-40DD-AFC4-6F175D3DCCD1}">
              <a14:hiddenFill xmlns:a14="http://schemas.microsoft.com/office/drawing/2010/main">
                <a:solidFill>
                  <a:srgbClr val="FFFFFF"/>
                </a:solidFill>
              </a14:hiddenFill>
            </a:ext>
          </a:extLst>
        </p:spPr>
      </p:pic>
      <p:sp>
        <p:nvSpPr>
          <p:cNvPr id="5" name="Picture Placeholder 2">
            <a:extLst>
              <a:ext uri="{FF2B5EF4-FFF2-40B4-BE49-F238E27FC236}">
                <a16:creationId xmlns="" xmlns:a16="http://schemas.microsoft.com/office/drawing/2014/main" id="{510637AE-6F5C-4D3F-9611-7DA2098A8029}"/>
              </a:ext>
            </a:extLst>
          </p:cNvPr>
          <p:cNvSpPr>
            <a:spLocks noGrp="1"/>
          </p:cNvSpPr>
          <p:nvPr>
            <p:ph type="pic" idx="12" hasCustomPrompt="1"/>
          </p:nvPr>
        </p:nvSpPr>
        <p:spPr>
          <a:xfrm>
            <a:off x="8660866" y="2158177"/>
            <a:ext cx="2449154" cy="3125523"/>
          </a:xfrm>
          <a:prstGeom prst="rect">
            <a:avLst/>
          </a:prstGeom>
          <a:solidFill>
            <a:schemeClr val="bg1">
              <a:lumMod val="95000"/>
            </a:schemeClr>
          </a:solidFill>
        </p:spPr>
        <p:txBody>
          <a:bodyPr anchor="ctr"/>
          <a:lstStyle>
            <a:lvl1pPr marL="0" indent="0" algn="ctr">
              <a:buNone/>
              <a:defRPr sz="1200" baseline="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Insert Your Image</a:t>
            </a:r>
            <a:endParaRPr lang="ko-KR" altLang="en-US" dirty="0"/>
          </a:p>
        </p:txBody>
      </p:sp>
      <p:sp>
        <p:nvSpPr>
          <p:cNvPr id="6" name="Picture Placeholder 2">
            <a:extLst>
              <a:ext uri="{FF2B5EF4-FFF2-40B4-BE49-F238E27FC236}">
                <a16:creationId xmlns="" xmlns:a16="http://schemas.microsoft.com/office/drawing/2014/main" id="{296F8098-C31E-4554-BACD-2C26FE4D24E9}"/>
              </a:ext>
            </a:extLst>
          </p:cNvPr>
          <p:cNvSpPr>
            <a:spLocks noGrp="1"/>
          </p:cNvSpPr>
          <p:nvPr>
            <p:ph type="pic" idx="13" hasCustomPrompt="1"/>
          </p:nvPr>
        </p:nvSpPr>
        <p:spPr>
          <a:xfrm>
            <a:off x="6886576" y="3403405"/>
            <a:ext cx="1484457" cy="2330645"/>
          </a:xfrm>
          <a:prstGeom prst="rect">
            <a:avLst/>
          </a:prstGeom>
          <a:solidFill>
            <a:schemeClr val="bg1">
              <a:lumMod val="95000"/>
            </a:schemeClr>
          </a:solidFill>
        </p:spPr>
        <p:txBody>
          <a:bodyPr anchor="ctr"/>
          <a:lstStyle>
            <a:lvl1pPr marL="0" indent="0" algn="ctr">
              <a:buNone/>
              <a:defRPr sz="1200" baseline="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Insert Your Image</a:t>
            </a:r>
            <a:endParaRPr lang="ko-KR" altLang="en-US" dirty="0"/>
          </a:p>
        </p:txBody>
      </p:sp>
    </p:spTree>
    <p:extLst>
      <p:ext uri="{BB962C8B-B14F-4D97-AF65-F5344CB8AC3E}">
        <p14:creationId xmlns:p14="http://schemas.microsoft.com/office/powerpoint/2010/main" val="3751056585"/>
      </p:ext>
    </p:extLst>
  </p:cSld>
  <p:clrMapOvr>
    <a:masterClrMapping/>
  </p:clrMapOvr>
  <p:extLst>
    <p:ext uri="{DCECCB84-F9BA-43D5-87BE-67443E8EF086}">
      <p15:sldGuideLst xmlns:p15="http://schemas.microsoft.com/office/powerpoint/2012/main">
        <p15:guide id="1" orient="horz" pos="2160" userDrawn="1">
          <p15:clr>
            <a:srgbClr val="FBAE40"/>
          </p15:clr>
        </p15:guide>
        <p15:guide id="2" pos="3840" userDrawn="1">
          <p15:clr>
            <a:srgbClr val="FBAE40"/>
          </p15:clr>
        </p15:guide>
      </p15:sldGuideLst>
    </p:ext>
  </p:extLst>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1_Contents slide layout">
    <p:spTree>
      <p:nvGrpSpPr>
        <p:cNvPr id="1" name=""/>
        <p:cNvGrpSpPr/>
        <p:nvPr/>
      </p:nvGrpSpPr>
      <p:grpSpPr>
        <a:xfrm>
          <a:off x="0" y="0"/>
          <a:ext cx="0" cy="0"/>
          <a:chOff x="0" y="0"/>
          <a:chExt cx="0" cy="0"/>
        </a:xfrm>
      </p:grpSpPr>
      <p:sp>
        <p:nvSpPr>
          <p:cNvPr id="12" name="Freeform: Shape 11">
            <a:extLst>
              <a:ext uri="{FF2B5EF4-FFF2-40B4-BE49-F238E27FC236}">
                <a16:creationId xmlns="" xmlns:a16="http://schemas.microsoft.com/office/drawing/2014/main" id="{89254204-7576-4E7F-BCC2-47087CDF8998}"/>
              </a:ext>
            </a:extLst>
          </p:cNvPr>
          <p:cNvSpPr/>
          <p:nvPr/>
        </p:nvSpPr>
        <p:spPr>
          <a:xfrm rot="1200000">
            <a:off x="-311854" y="-189268"/>
            <a:ext cx="714157" cy="2226584"/>
          </a:xfrm>
          <a:custGeom>
            <a:avLst/>
            <a:gdLst>
              <a:gd name="connsiteX0" fmla="*/ 622717 w 714157"/>
              <a:gd name="connsiteY0" fmla="*/ 33281 h 2226584"/>
              <a:gd name="connsiteX1" fmla="*/ 714157 w 714157"/>
              <a:gd name="connsiteY1" fmla="*/ 0 h 2226584"/>
              <a:gd name="connsiteX2" fmla="*/ 714157 w 714157"/>
              <a:gd name="connsiteY2" fmla="*/ 2226584 h 2226584"/>
              <a:gd name="connsiteX3" fmla="*/ 622717 w 714157"/>
              <a:gd name="connsiteY3" fmla="*/ 1975355 h 2226584"/>
              <a:gd name="connsiteX4" fmla="*/ 329492 w 714157"/>
              <a:gd name="connsiteY4" fmla="*/ 140006 h 2226584"/>
              <a:gd name="connsiteX5" fmla="*/ 329492 w 714157"/>
              <a:gd name="connsiteY5" fmla="*/ 1169726 h 2226584"/>
              <a:gd name="connsiteX6" fmla="*/ 238052 w 714157"/>
              <a:gd name="connsiteY6" fmla="*/ 918496 h 2226584"/>
              <a:gd name="connsiteX7" fmla="*/ 238052 w 714157"/>
              <a:gd name="connsiteY7" fmla="*/ 173288 h 2226584"/>
              <a:gd name="connsiteX8" fmla="*/ 567544 w 714157"/>
              <a:gd name="connsiteY8" fmla="*/ 53362 h 2226584"/>
              <a:gd name="connsiteX9" fmla="*/ 567544 w 714157"/>
              <a:gd name="connsiteY9" fmla="*/ 1823768 h 2226584"/>
              <a:gd name="connsiteX10" fmla="*/ 384664 w 714157"/>
              <a:gd name="connsiteY10" fmla="*/ 1321310 h 2226584"/>
              <a:gd name="connsiteX11" fmla="*/ 384664 w 714157"/>
              <a:gd name="connsiteY11" fmla="*/ 119925 h 2226584"/>
              <a:gd name="connsiteX12" fmla="*/ 0 w 714157"/>
              <a:gd name="connsiteY12" fmla="*/ 259931 h 2226584"/>
              <a:gd name="connsiteX13" fmla="*/ 182880 w 714157"/>
              <a:gd name="connsiteY13" fmla="*/ 193369 h 2226584"/>
              <a:gd name="connsiteX14" fmla="*/ 182880 w 714157"/>
              <a:gd name="connsiteY14" fmla="*/ 766913 h 2226584"/>
              <a:gd name="connsiteX15" fmla="*/ 0 w 714157"/>
              <a:gd name="connsiteY15" fmla="*/ 264454 h 2226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14157" h="2226584">
                <a:moveTo>
                  <a:pt x="622717" y="33281"/>
                </a:moveTo>
                <a:lnTo>
                  <a:pt x="714157" y="0"/>
                </a:lnTo>
                <a:lnTo>
                  <a:pt x="714157" y="2226584"/>
                </a:lnTo>
                <a:lnTo>
                  <a:pt x="622717" y="1975355"/>
                </a:lnTo>
                <a:close/>
                <a:moveTo>
                  <a:pt x="329492" y="140006"/>
                </a:moveTo>
                <a:lnTo>
                  <a:pt x="329492" y="1169726"/>
                </a:lnTo>
                <a:lnTo>
                  <a:pt x="238052" y="918496"/>
                </a:lnTo>
                <a:lnTo>
                  <a:pt x="238052" y="173288"/>
                </a:lnTo>
                <a:close/>
                <a:moveTo>
                  <a:pt x="567544" y="53362"/>
                </a:moveTo>
                <a:lnTo>
                  <a:pt x="567544" y="1823768"/>
                </a:lnTo>
                <a:lnTo>
                  <a:pt x="384664" y="1321310"/>
                </a:lnTo>
                <a:lnTo>
                  <a:pt x="384664" y="119925"/>
                </a:lnTo>
                <a:close/>
                <a:moveTo>
                  <a:pt x="0" y="259931"/>
                </a:moveTo>
                <a:lnTo>
                  <a:pt x="182880" y="193369"/>
                </a:lnTo>
                <a:lnTo>
                  <a:pt x="182880" y="766913"/>
                </a:lnTo>
                <a:lnTo>
                  <a:pt x="0" y="264454"/>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1080809413"/>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3_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grpSp>
        <p:nvGrpSpPr>
          <p:cNvPr id="3" name="Group 2">
            <a:extLst>
              <a:ext uri="{FF2B5EF4-FFF2-40B4-BE49-F238E27FC236}">
                <a16:creationId xmlns="" xmlns:a16="http://schemas.microsoft.com/office/drawing/2014/main" id="{A444163C-3BE8-445F-BF4D-6FF683F7A99F}"/>
              </a:ext>
            </a:extLst>
          </p:cNvPr>
          <p:cNvGrpSpPr/>
          <p:nvPr userDrawn="1"/>
        </p:nvGrpSpPr>
        <p:grpSpPr>
          <a:xfrm>
            <a:off x="0" y="5030641"/>
            <a:ext cx="11784650" cy="1581249"/>
            <a:chOff x="0" y="5030641"/>
            <a:chExt cx="11784650" cy="1581249"/>
          </a:xfrm>
        </p:grpSpPr>
        <p:grpSp>
          <p:nvGrpSpPr>
            <p:cNvPr id="4" name="Group 3">
              <a:extLst>
                <a:ext uri="{FF2B5EF4-FFF2-40B4-BE49-F238E27FC236}">
                  <a16:creationId xmlns="" xmlns:a16="http://schemas.microsoft.com/office/drawing/2014/main" id="{4C382616-4BAD-46F2-A9B1-3719C195BD07}"/>
                </a:ext>
              </a:extLst>
            </p:cNvPr>
            <p:cNvGrpSpPr/>
            <p:nvPr/>
          </p:nvGrpSpPr>
          <p:grpSpPr>
            <a:xfrm>
              <a:off x="10972494" y="5030641"/>
              <a:ext cx="812156" cy="1343445"/>
              <a:chOff x="10042059" y="85076"/>
              <a:chExt cx="1867634" cy="3089387"/>
            </a:xfrm>
          </p:grpSpPr>
          <p:sp>
            <p:nvSpPr>
              <p:cNvPr id="9" name="Freeform: Shape 8">
                <a:extLst>
                  <a:ext uri="{FF2B5EF4-FFF2-40B4-BE49-F238E27FC236}">
                    <a16:creationId xmlns="" xmlns:a16="http://schemas.microsoft.com/office/drawing/2014/main" id="{4F57692B-CB59-4909-9EE5-9842EC389960}"/>
                  </a:ext>
                </a:extLst>
              </p:cNvPr>
              <p:cNvSpPr/>
              <p:nvPr/>
            </p:nvSpPr>
            <p:spPr>
              <a:xfrm rot="16200000" flipH="1">
                <a:off x="9851011" y="276124"/>
                <a:ext cx="2249729" cy="1867634"/>
              </a:xfrm>
              <a:custGeom>
                <a:avLst/>
                <a:gdLst>
                  <a:gd name="connsiteX0" fmla="*/ 2234976 w 2254431"/>
                  <a:gd name="connsiteY0" fmla="*/ 1132618 h 1867634"/>
                  <a:gd name="connsiteX1" fmla="*/ 2236496 w 2254431"/>
                  <a:gd name="connsiteY1" fmla="*/ 1135418 h 1867634"/>
                  <a:gd name="connsiteX2" fmla="*/ 2234976 w 2254431"/>
                  <a:gd name="connsiteY2" fmla="*/ 1140552 h 1867634"/>
                  <a:gd name="connsiteX3" fmla="*/ 2234976 w 2254431"/>
                  <a:gd name="connsiteY3" fmla="*/ 710150 h 1867634"/>
                  <a:gd name="connsiteX4" fmla="*/ 2240336 w 2254431"/>
                  <a:gd name="connsiteY4" fmla="*/ 727150 h 1867634"/>
                  <a:gd name="connsiteX5" fmla="*/ 2234976 w 2254431"/>
                  <a:gd name="connsiteY5" fmla="*/ 737448 h 1867634"/>
                  <a:gd name="connsiteX6" fmla="*/ 1734909 w 2254431"/>
                  <a:gd name="connsiteY6" fmla="*/ 1232300 h 1867634"/>
                  <a:gd name="connsiteX7" fmla="*/ 1781182 w 2254431"/>
                  <a:gd name="connsiteY7" fmla="*/ 1232300 h 1867634"/>
                  <a:gd name="connsiteX8" fmla="*/ 1734909 w 2254431"/>
                  <a:gd name="connsiteY8" fmla="*/ 1237163 h 1867634"/>
                  <a:gd name="connsiteX9" fmla="*/ 1734908 w 2254431"/>
                  <a:gd name="connsiteY9" fmla="*/ 633988 h 1867634"/>
                  <a:gd name="connsiteX10" fmla="*/ 2124749 w 2254431"/>
                  <a:gd name="connsiteY10" fmla="*/ 668096 h 1867634"/>
                  <a:gd name="connsiteX11" fmla="*/ 1734908 w 2254431"/>
                  <a:gd name="connsiteY11" fmla="*/ 668096 h 1867634"/>
                  <a:gd name="connsiteX12" fmla="*/ 0 w 2254431"/>
                  <a:gd name="connsiteY12" fmla="*/ 933818 h 1867634"/>
                  <a:gd name="connsiteX13" fmla="*/ 273507 w 2254431"/>
                  <a:gd name="connsiteY13" fmla="*/ 1594126 h 1867634"/>
                  <a:gd name="connsiteX14" fmla="*/ 1594123 w 2254431"/>
                  <a:gd name="connsiteY14" fmla="*/ 1594126 h 1867634"/>
                  <a:gd name="connsiteX15" fmla="*/ 1818102 w 2254431"/>
                  <a:gd name="connsiteY15" fmla="*/ 1370146 h 1867634"/>
                  <a:gd name="connsiteX16" fmla="*/ 2067929 w 2254431"/>
                  <a:gd name="connsiteY16" fmla="*/ 1370150 h 1867634"/>
                  <a:gd name="connsiteX17" fmla="*/ 2249729 w 2254431"/>
                  <a:gd name="connsiteY17" fmla="*/ 1188348 h 1867634"/>
                  <a:gd name="connsiteX18" fmla="*/ 2249729 w 2254431"/>
                  <a:gd name="connsiteY18" fmla="*/ 938520 h 1867634"/>
                  <a:gd name="connsiteX19" fmla="*/ 2254431 w 2254431"/>
                  <a:gd name="connsiteY19" fmla="*/ 933818 h 1867634"/>
                  <a:gd name="connsiteX20" fmla="*/ 2249729 w 2254431"/>
                  <a:gd name="connsiteY20" fmla="*/ 929116 h 1867634"/>
                  <a:gd name="connsiteX21" fmla="*/ 2249729 w 2254431"/>
                  <a:gd name="connsiteY21" fmla="*/ 679292 h 1867634"/>
                  <a:gd name="connsiteX22" fmla="*/ 2067926 w 2254431"/>
                  <a:gd name="connsiteY22" fmla="*/ 497490 h 1867634"/>
                  <a:gd name="connsiteX23" fmla="*/ 1818099 w 2254431"/>
                  <a:gd name="connsiteY23" fmla="*/ 497490 h 1867634"/>
                  <a:gd name="connsiteX24" fmla="*/ 1594123 w 2254431"/>
                  <a:gd name="connsiteY24" fmla="*/ 273510 h 1867634"/>
                  <a:gd name="connsiteX25" fmla="*/ 273507 w 2254431"/>
                  <a:gd name="connsiteY25" fmla="*/ 273510 h 1867634"/>
                  <a:gd name="connsiteX26" fmla="*/ 0 w 2254431"/>
                  <a:gd name="connsiteY26" fmla="*/ 933818 h 1867634"/>
                  <a:gd name="connsiteX0" fmla="*/ 2234976 w 2254431"/>
                  <a:gd name="connsiteY0" fmla="*/ 1132618 h 1867634"/>
                  <a:gd name="connsiteX1" fmla="*/ 2236496 w 2254431"/>
                  <a:gd name="connsiteY1" fmla="*/ 1135418 h 1867634"/>
                  <a:gd name="connsiteX2" fmla="*/ 2234976 w 2254431"/>
                  <a:gd name="connsiteY2" fmla="*/ 1140552 h 1867634"/>
                  <a:gd name="connsiteX3" fmla="*/ 2234976 w 2254431"/>
                  <a:gd name="connsiteY3" fmla="*/ 1132618 h 1867634"/>
                  <a:gd name="connsiteX4" fmla="*/ 2234976 w 2254431"/>
                  <a:gd name="connsiteY4" fmla="*/ 710150 h 1867634"/>
                  <a:gd name="connsiteX5" fmla="*/ 2240336 w 2254431"/>
                  <a:gd name="connsiteY5" fmla="*/ 727150 h 1867634"/>
                  <a:gd name="connsiteX6" fmla="*/ 2234976 w 2254431"/>
                  <a:gd name="connsiteY6" fmla="*/ 737448 h 1867634"/>
                  <a:gd name="connsiteX7" fmla="*/ 2234976 w 2254431"/>
                  <a:gd name="connsiteY7" fmla="*/ 710150 h 1867634"/>
                  <a:gd name="connsiteX8" fmla="*/ 1734909 w 2254431"/>
                  <a:gd name="connsiteY8" fmla="*/ 1232300 h 1867634"/>
                  <a:gd name="connsiteX9" fmla="*/ 1781182 w 2254431"/>
                  <a:gd name="connsiteY9" fmla="*/ 1232300 h 1867634"/>
                  <a:gd name="connsiteX10" fmla="*/ 1734909 w 2254431"/>
                  <a:gd name="connsiteY10" fmla="*/ 1237163 h 1867634"/>
                  <a:gd name="connsiteX11" fmla="*/ 1734909 w 2254431"/>
                  <a:gd name="connsiteY11" fmla="*/ 1232300 h 1867634"/>
                  <a:gd name="connsiteX12" fmla="*/ 1734908 w 2254431"/>
                  <a:gd name="connsiteY12" fmla="*/ 668096 h 1867634"/>
                  <a:gd name="connsiteX13" fmla="*/ 2124749 w 2254431"/>
                  <a:gd name="connsiteY13" fmla="*/ 668096 h 1867634"/>
                  <a:gd name="connsiteX14" fmla="*/ 1734908 w 2254431"/>
                  <a:gd name="connsiteY14" fmla="*/ 668096 h 1867634"/>
                  <a:gd name="connsiteX15" fmla="*/ 0 w 2254431"/>
                  <a:gd name="connsiteY15" fmla="*/ 933818 h 1867634"/>
                  <a:gd name="connsiteX16" fmla="*/ 273507 w 2254431"/>
                  <a:gd name="connsiteY16" fmla="*/ 1594126 h 1867634"/>
                  <a:gd name="connsiteX17" fmla="*/ 1594123 w 2254431"/>
                  <a:gd name="connsiteY17" fmla="*/ 1594126 h 1867634"/>
                  <a:gd name="connsiteX18" fmla="*/ 1818102 w 2254431"/>
                  <a:gd name="connsiteY18" fmla="*/ 1370146 h 1867634"/>
                  <a:gd name="connsiteX19" fmla="*/ 2067929 w 2254431"/>
                  <a:gd name="connsiteY19" fmla="*/ 1370150 h 1867634"/>
                  <a:gd name="connsiteX20" fmla="*/ 2249729 w 2254431"/>
                  <a:gd name="connsiteY20" fmla="*/ 1188348 h 1867634"/>
                  <a:gd name="connsiteX21" fmla="*/ 2249729 w 2254431"/>
                  <a:gd name="connsiteY21" fmla="*/ 938520 h 1867634"/>
                  <a:gd name="connsiteX22" fmla="*/ 2254431 w 2254431"/>
                  <a:gd name="connsiteY22" fmla="*/ 933818 h 1867634"/>
                  <a:gd name="connsiteX23" fmla="*/ 2249729 w 2254431"/>
                  <a:gd name="connsiteY23" fmla="*/ 929116 h 1867634"/>
                  <a:gd name="connsiteX24" fmla="*/ 2249729 w 2254431"/>
                  <a:gd name="connsiteY24" fmla="*/ 679292 h 1867634"/>
                  <a:gd name="connsiteX25" fmla="*/ 2067926 w 2254431"/>
                  <a:gd name="connsiteY25" fmla="*/ 497490 h 1867634"/>
                  <a:gd name="connsiteX26" fmla="*/ 1818099 w 2254431"/>
                  <a:gd name="connsiteY26" fmla="*/ 497490 h 1867634"/>
                  <a:gd name="connsiteX27" fmla="*/ 1594123 w 2254431"/>
                  <a:gd name="connsiteY27" fmla="*/ 273510 h 1867634"/>
                  <a:gd name="connsiteX28" fmla="*/ 273507 w 2254431"/>
                  <a:gd name="connsiteY28" fmla="*/ 273510 h 1867634"/>
                  <a:gd name="connsiteX29" fmla="*/ 0 w 2254431"/>
                  <a:gd name="connsiteY29" fmla="*/ 933818 h 1867634"/>
                  <a:gd name="connsiteX0" fmla="*/ 2234976 w 2254431"/>
                  <a:gd name="connsiteY0" fmla="*/ 1132618 h 1867634"/>
                  <a:gd name="connsiteX1" fmla="*/ 2236496 w 2254431"/>
                  <a:gd name="connsiteY1" fmla="*/ 1135418 h 1867634"/>
                  <a:gd name="connsiteX2" fmla="*/ 2234976 w 2254431"/>
                  <a:gd name="connsiteY2" fmla="*/ 1140552 h 1867634"/>
                  <a:gd name="connsiteX3" fmla="*/ 2234976 w 2254431"/>
                  <a:gd name="connsiteY3" fmla="*/ 1132618 h 1867634"/>
                  <a:gd name="connsiteX4" fmla="*/ 2234976 w 2254431"/>
                  <a:gd name="connsiteY4" fmla="*/ 710150 h 1867634"/>
                  <a:gd name="connsiteX5" fmla="*/ 2240336 w 2254431"/>
                  <a:gd name="connsiteY5" fmla="*/ 727150 h 1867634"/>
                  <a:gd name="connsiteX6" fmla="*/ 2234976 w 2254431"/>
                  <a:gd name="connsiteY6" fmla="*/ 737448 h 1867634"/>
                  <a:gd name="connsiteX7" fmla="*/ 2234976 w 2254431"/>
                  <a:gd name="connsiteY7" fmla="*/ 710150 h 1867634"/>
                  <a:gd name="connsiteX8" fmla="*/ 1734909 w 2254431"/>
                  <a:gd name="connsiteY8" fmla="*/ 1232300 h 1867634"/>
                  <a:gd name="connsiteX9" fmla="*/ 1781182 w 2254431"/>
                  <a:gd name="connsiteY9" fmla="*/ 1232300 h 1867634"/>
                  <a:gd name="connsiteX10" fmla="*/ 1734909 w 2254431"/>
                  <a:gd name="connsiteY10" fmla="*/ 1237163 h 1867634"/>
                  <a:gd name="connsiteX11" fmla="*/ 1734909 w 2254431"/>
                  <a:gd name="connsiteY11" fmla="*/ 1232300 h 1867634"/>
                  <a:gd name="connsiteX12" fmla="*/ 0 w 2254431"/>
                  <a:gd name="connsiteY12" fmla="*/ 933818 h 1867634"/>
                  <a:gd name="connsiteX13" fmla="*/ 273507 w 2254431"/>
                  <a:gd name="connsiteY13" fmla="*/ 1594126 h 1867634"/>
                  <a:gd name="connsiteX14" fmla="*/ 1594123 w 2254431"/>
                  <a:gd name="connsiteY14" fmla="*/ 1594126 h 1867634"/>
                  <a:gd name="connsiteX15" fmla="*/ 1818102 w 2254431"/>
                  <a:gd name="connsiteY15" fmla="*/ 1370146 h 1867634"/>
                  <a:gd name="connsiteX16" fmla="*/ 2067929 w 2254431"/>
                  <a:gd name="connsiteY16" fmla="*/ 1370150 h 1867634"/>
                  <a:gd name="connsiteX17" fmla="*/ 2249729 w 2254431"/>
                  <a:gd name="connsiteY17" fmla="*/ 1188348 h 1867634"/>
                  <a:gd name="connsiteX18" fmla="*/ 2249729 w 2254431"/>
                  <a:gd name="connsiteY18" fmla="*/ 938520 h 1867634"/>
                  <a:gd name="connsiteX19" fmla="*/ 2254431 w 2254431"/>
                  <a:gd name="connsiteY19" fmla="*/ 933818 h 1867634"/>
                  <a:gd name="connsiteX20" fmla="*/ 2249729 w 2254431"/>
                  <a:gd name="connsiteY20" fmla="*/ 929116 h 1867634"/>
                  <a:gd name="connsiteX21" fmla="*/ 2249729 w 2254431"/>
                  <a:gd name="connsiteY21" fmla="*/ 679292 h 1867634"/>
                  <a:gd name="connsiteX22" fmla="*/ 2067926 w 2254431"/>
                  <a:gd name="connsiteY22" fmla="*/ 497490 h 1867634"/>
                  <a:gd name="connsiteX23" fmla="*/ 1818099 w 2254431"/>
                  <a:gd name="connsiteY23" fmla="*/ 497490 h 1867634"/>
                  <a:gd name="connsiteX24" fmla="*/ 1594123 w 2254431"/>
                  <a:gd name="connsiteY24" fmla="*/ 273510 h 1867634"/>
                  <a:gd name="connsiteX25" fmla="*/ 273507 w 2254431"/>
                  <a:gd name="connsiteY25" fmla="*/ 273510 h 1867634"/>
                  <a:gd name="connsiteX26" fmla="*/ 0 w 2254431"/>
                  <a:gd name="connsiteY26" fmla="*/ 933818 h 1867634"/>
                  <a:gd name="connsiteX0" fmla="*/ 2234976 w 2254431"/>
                  <a:gd name="connsiteY0" fmla="*/ 1132618 h 1867634"/>
                  <a:gd name="connsiteX1" fmla="*/ 2236496 w 2254431"/>
                  <a:gd name="connsiteY1" fmla="*/ 1135418 h 1867634"/>
                  <a:gd name="connsiteX2" fmla="*/ 2234976 w 2254431"/>
                  <a:gd name="connsiteY2" fmla="*/ 1140552 h 1867634"/>
                  <a:gd name="connsiteX3" fmla="*/ 2234976 w 2254431"/>
                  <a:gd name="connsiteY3" fmla="*/ 1132618 h 1867634"/>
                  <a:gd name="connsiteX4" fmla="*/ 2234976 w 2254431"/>
                  <a:gd name="connsiteY4" fmla="*/ 710150 h 1867634"/>
                  <a:gd name="connsiteX5" fmla="*/ 2240336 w 2254431"/>
                  <a:gd name="connsiteY5" fmla="*/ 727150 h 1867634"/>
                  <a:gd name="connsiteX6" fmla="*/ 2234976 w 2254431"/>
                  <a:gd name="connsiteY6" fmla="*/ 737448 h 1867634"/>
                  <a:gd name="connsiteX7" fmla="*/ 2234976 w 2254431"/>
                  <a:gd name="connsiteY7" fmla="*/ 710150 h 1867634"/>
                  <a:gd name="connsiteX8" fmla="*/ 1734909 w 2254431"/>
                  <a:gd name="connsiteY8" fmla="*/ 1237163 h 1867634"/>
                  <a:gd name="connsiteX9" fmla="*/ 1781182 w 2254431"/>
                  <a:gd name="connsiteY9" fmla="*/ 1232300 h 1867634"/>
                  <a:gd name="connsiteX10" fmla="*/ 1734909 w 2254431"/>
                  <a:gd name="connsiteY10" fmla="*/ 1237163 h 1867634"/>
                  <a:gd name="connsiteX11" fmla="*/ 0 w 2254431"/>
                  <a:gd name="connsiteY11" fmla="*/ 933818 h 1867634"/>
                  <a:gd name="connsiteX12" fmla="*/ 273507 w 2254431"/>
                  <a:gd name="connsiteY12" fmla="*/ 1594126 h 1867634"/>
                  <a:gd name="connsiteX13" fmla="*/ 1594123 w 2254431"/>
                  <a:gd name="connsiteY13" fmla="*/ 1594126 h 1867634"/>
                  <a:gd name="connsiteX14" fmla="*/ 1818102 w 2254431"/>
                  <a:gd name="connsiteY14" fmla="*/ 1370146 h 1867634"/>
                  <a:gd name="connsiteX15" fmla="*/ 2067929 w 2254431"/>
                  <a:gd name="connsiteY15" fmla="*/ 1370150 h 1867634"/>
                  <a:gd name="connsiteX16" fmla="*/ 2249729 w 2254431"/>
                  <a:gd name="connsiteY16" fmla="*/ 1188348 h 1867634"/>
                  <a:gd name="connsiteX17" fmla="*/ 2249729 w 2254431"/>
                  <a:gd name="connsiteY17" fmla="*/ 938520 h 1867634"/>
                  <a:gd name="connsiteX18" fmla="*/ 2254431 w 2254431"/>
                  <a:gd name="connsiteY18" fmla="*/ 933818 h 1867634"/>
                  <a:gd name="connsiteX19" fmla="*/ 2249729 w 2254431"/>
                  <a:gd name="connsiteY19" fmla="*/ 929116 h 1867634"/>
                  <a:gd name="connsiteX20" fmla="*/ 2249729 w 2254431"/>
                  <a:gd name="connsiteY20" fmla="*/ 679292 h 1867634"/>
                  <a:gd name="connsiteX21" fmla="*/ 2067926 w 2254431"/>
                  <a:gd name="connsiteY21" fmla="*/ 497490 h 1867634"/>
                  <a:gd name="connsiteX22" fmla="*/ 1818099 w 2254431"/>
                  <a:gd name="connsiteY22" fmla="*/ 497490 h 1867634"/>
                  <a:gd name="connsiteX23" fmla="*/ 1594123 w 2254431"/>
                  <a:gd name="connsiteY23" fmla="*/ 273510 h 1867634"/>
                  <a:gd name="connsiteX24" fmla="*/ 273507 w 2254431"/>
                  <a:gd name="connsiteY24" fmla="*/ 273510 h 1867634"/>
                  <a:gd name="connsiteX25" fmla="*/ 0 w 2254431"/>
                  <a:gd name="connsiteY25" fmla="*/ 933818 h 1867634"/>
                  <a:gd name="connsiteX0" fmla="*/ 2234976 w 2254431"/>
                  <a:gd name="connsiteY0" fmla="*/ 1132618 h 1867634"/>
                  <a:gd name="connsiteX1" fmla="*/ 2236496 w 2254431"/>
                  <a:gd name="connsiteY1" fmla="*/ 1135418 h 1867634"/>
                  <a:gd name="connsiteX2" fmla="*/ 2234976 w 2254431"/>
                  <a:gd name="connsiteY2" fmla="*/ 1140552 h 1867634"/>
                  <a:gd name="connsiteX3" fmla="*/ 2234976 w 2254431"/>
                  <a:gd name="connsiteY3" fmla="*/ 1132618 h 1867634"/>
                  <a:gd name="connsiteX4" fmla="*/ 2234976 w 2254431"/>
                  <a:gd name="connsiteY4" fmla="*/ 710150 h 1867634"/>
                  <a:gd name="connsiteX5" fmla="*/ 2240336 w 2254431"/>
                  <a:gd name="connsiteY5" fmla="*/ 727150 h 1867634"/>
                  <a:gd name="connsiteX6" fmla="*/ 2234976 w 2254431"/>
                  <a:gd name="connsiteY6" fmla="*/ 737448 h 1867634"/>
                  <a:gd name="connsiteX7" fmla="*/ 2234976 w 2254431"/>
                  <a:gd name="connsiteY7" fmla="*/ 710150 h 1867634"/>
                  <a:gd name="connsiteX8" fmla="*/ 0 w 2254431"/>
                  <a:gd name="connsiteY8" fmla="*/ 933818 h 1867634"/>
                  <a:gd name="connsiteX9" fmla="*/ 273507 w 2254431"/>
                  <a:gd name="connsiteY9" fmla="*/ 1594126 h 1867634"/>
                  <a:gd name="connsiteX10" fmla="*/ 1594123 w 2254431"/>
                  <a:gd name="connsiteY10" fmla="*/ 1594126 h 1867634"/>
                  <a:gd name="connsiteX11" fmla="*/ 1818102 w 2254431"/>
                  <a:gd name="connsiteY11" fmla="*/ 1370146 h 1867634"/>
                  <a:gd name="connsiteX12" fmla="*/ 2067929 w 2254431"/>
                  <a:gd name="connsiteY12" fmla="*/ 1370150 h 1867634"/>
                  <a:gd name="connsiteX13" fmla="*/ 2249729 w 2254431"/>
                  <a:gd name="connsiteY13" fmla="*/ 1188348 h 1867634"/>
                  <a:gd name="connsiteX14" fmla="*/ 2249729 w 2254431"/>
                  <a:gd name="connsiteY14" fmla="*/ 938520 h 1867634"/>
                  <a:gd name="connsiteX15" fmla="*/ 2254431 w 2254431"/>
                  <a:gd name="connsiteY15" fmla="*/ 933818 h 1867634"/>
                  <a:gd name="connsiteX16" fmla="*/ 2249729 w 2254431"/>
                  <a:gd name="connsiteY16" fmla="*/ 929116 h 1867634"/>
                  <a:gd name="connsiteX17" fmla="*/ 2249729 w 2254431"/>
                  <a:gd name="connsiteY17" fmla="*/ 679292 h 1867634"/>
                  <a:gd name="connsiteX18" fmla="*/ 2067926 w 2254431"/>
                  <a:gd name="connsiteY18" fmla="*/ 497490 h 1867634"/>
                  <a:gd name="connsiteX19" fmla="*/ 1818099 w 2254431"/>
                  <a:gd name="connsiteY19" fmla="*/ 497490 h 1867634"/>
                  <a:gd name="connsiteX20" fmla="*/ 1594123 w 2254431"/>
                  <a:gd name="connsiteY20" fmla="*/ 273510 h 1867634"/>
                  <a:gd name="connsiteX21" fmla="*/ 273507 w 2254431"/>
                  <a:gd name="connsiteY21" fmla="*/ 273510 h 1867634"/>
                  <a:gd name="connsiteX22" fmla="*/ 0 w 2254431"/>
                  <a:gd name="connsiteY22" fmla="*/ 933818 h 1867634"/>
                  <a:gd name="connsiteX0" fmla="*/ 2234976 w 2254431"/>
                  <a:gd name="connsiteY0" fmla="*/ 1140552 h 1867634"/>
                  <a:gd name="connsiteX1" fmla="*/ 2236496 w 2254431"/>
                  <a:gd name="connsiteY1" fmla="*/ 1135418 h 1867634"/>
                  <a:gd name="connsiteX2" fmla="*/ 2234976 w 2254431"/>
                  <a:gd name="connsiteY2" fmla="*/ 1140552 h 1867634"/>
                  <a:gd name="connsiteX3" fmla="*/ 2234976 w 2254431"/>
                  <a:gd name="connsiteY3" fmla="*/ 710150 h 1867634"/>
                  <a:gd name="connsiteX4" fmla="*/ 2240336 w 2254431"/>
                  <a:gd name="connsiteY4" fmla="*/ 727150 h 1867634"/>
                  <a:gd name="connsiteX5" fmla="*/ 2234976 w 2254431"/>
                  <a:gd name="connsiteY5" fmla="*/ 737448 h 1867634"/>
                  <a:gd name="connsiteX6" fmla="*/ 2234976 w 2254431"/>
                  <a:gd name="connsiteY6" fmla="*/ 710150 h 1867634"/>
                  <a:gd name="connsiteX7" fmla="*/ 0 w 2254431"/>
                  <a:gd name="connsiteY7" fmla="*/ 933818 h 1867634"/>
                  <a:gd name="connsiteX8" fmla="*/ 273507 w 2254431"/>
                  <a:gd name="connsiteY8" fmla="*/ 1594126 h 1867634"/>
                  <a:gd name="connsiteX9" fmla="*/ 1594123 w 2254431"/>
                  <a:gd name="connsiteY9" fmla="*/ 1594126 h 1867634"/>
                  <a:gd name="connsiteX10" fmla="*/ 1818102 w 2254431"/>
                  <a:gd name="connsiteY10" fmla="*/ 1370146 h 1867634"/>
                  <a:gd name="connsiteX11" fmla="*/ 2067929 w 2254431"/>
                  <a:gd name="connsiteY11" fmla="*/ 1370150 h 1867634"/>
                  <a:gd name="connsiteX12" fmla="*/ 2249729 w 2254431"/>
                  <a:gd name="connsiteY12" fmla="*/ 1188348 h 1867634"/>
                  <a:gd name="connsiteX13" fmla="*/ 2249729 w 2254431"/>
                  <a:gd name="connsiteY13" fmla="*/ 938520 h 1867634"/>
                  <a:gd name="connsiteX14" fmla="*/ 2254431 w 2254431"/>
                  <a:gd name="connsiteY14" fmla="*/ 933818 h 1867634"/>
                  <a:gd name="connsiteX15" fmla="*/ 2249729 w 2254431"/>
                  <a:gd name="connsiteY15" fmla="*/ 929116 h 1867634"/>
                  <a:gd name="connsiteX16" fmla="*/ 2249729 w 2254431"/>
                  <a:gd name="connsiteY16" fmla="*/ 679292 h 1867634"/>
                  <a:gd name="connsiteX17" fmla="*/ 2067926 w 2254431"/>
                  <a:gd name="connsiteY17" fmla="*/ 497490 h 1867634"/>
                  <a:gd name="connsiteX18" fmla="*/ 1818099 w 2254431"/>
                  <a:gd name="connsiteY18" fmla="*/ 497490 h 1867634"/>
                  <a:gd name="connsiteX19" fmla="*/ 1594123 w 2254431"/>
                  <a:gd name="connsiteY19" fmla="*/ 273510 h 1867634"/>
                  <a:gd name="connsiteX20" fmla="*/ 273507 w 2254431"/>
                  <a:gd name="connsiteY20" fmla="*/ 273510 h 1867634"/>
                  <a:gd name="connsiteX21" fmla="*/ 0 w 2254431"/>
                  <a:gd name="connsiteY21" fmla="*/ 933818 h 1867634"/>
                  <a:gd name="connsiteX0" fmla="*/ 2234976 w 2254431"/>
                  <a:gd name="connsiteY0" fmla="*/ 710150 h 1867634"/>
                  <a:gd name="connsiteX1" fmla="*/ 2240336 w 2254431"/>
                  <a:gd name="connsiteY1" fmla="*/ 727150 h 1867634"/>
                  <a:gd name="connsiteX2" fmla="*/ 2234976 w 2254431"/>
                  <a:gd name="connsiteY2" fmla="*/ 737448 h 1867634"/>
                  <a:gd name="connsiteX3" fmla="*/ 2234976 w 2254431"/>
                  <a:gd name="connsiteY3" fmla="*/ 710150 h 1867634"/>
                  <a:gd name="connsiteX4" fmla="*/ 0 w 2254431"/>
                  <a:gd name="connsiteY4" fmla="*/ 933818 h 1867634"/>
                  <a:gd name="connsiteX5" fmla="*/ 273507 w 2254431"/>
                  <a:gd name="connsiteY5" fmla="*/ 1594126 h 1867634"/>
                  <a:gd name="connsiteX6" fmla="*/ 1594123 w 2254431"/>
                  <a:gd name="connsiteY6" fmla="*/ 1594126 h 1867634"/>
                  <a:gd name="connsiteX7" fmla="*/ 1818102 w 2254431"/>
                  <a:gd name="connsiteY7" fmla="*/ 1370146 h 1867634"/>
                  <a:gd name="connsiteX8" fmla="*/ 2067929 w 2254431"/>
                  <a:gd name="connsiteY8" fmla="*/ 1370150 h 1867634"/>
                  <a:gd name="connsiteX9" fmla="*/ 2249729 w 2254431"/>
                  <a:gd name="connsiteY9" fmla="*/ 1188348 h 1867634"/>
                  <a:gd name="connsiteX10" fmla="*/ 2249729 w 2254431"/>
                  <a:gd name="connsiteY10" fmla="*/ 938520 h 1867634"/>
                  <a:gd name="connsiteX11" fmla="*/ 2254431 w 2254431"/>
                  <a:gd name="connsiteY11" fmla="*/ 933818 h 1867634"/>
                  <a:gd name="connsiteX12" fmla="*/ 2249729 w 2254431"/>
                  <a:gd name="connsiteY12" fmla="*/ 929116 h 1867634"/>
                  <a:gd name="connsiteX13" fmla="*/ 2249729 w 2254431"/>
                  <a:gd name="connsiteY13" fmla="*/ 679292 h 1867634"/>
                  <a:gd name="connsiteX14" fmla="*/ 2067926 w 2254431"/>
                  <a:gd name="connsiteY14" fmla="*/ 497490 h 1867634"/>
                  <a:gd name="connsiteX15" fmla="*/ 1818099 w 2254431"/>
                  <a:gd name="connsiteY15" fmla="*/ 497490 h 1867634"/>
                  <a:gd name="connsiteX16" fmla="*/ 1594123 w 2254431"/>
                  <a:gd name="connsiteY16" fmla="*/ 273510 h 1867634"/>
                  <a:gd name="connsiteX17" fmla="*/ 273507 w 2254431"/>
                  <a:gd name="connsiteY17" fmla="*/ 273510 h 1867634"/>
                  <a:gd name="connsiteX18" fmla="*/ 0 w 2254431"/>
                  <a:gd name="connsiteY18" fmla="*/ 933818 h 1867634"/>
                  <a:gd name="connsiteX0" fmla="*/ 2234976 w 2254431"/>
                  <a:gd name="connsiteY0" fmla="*/ 737448 h 1867634"/>
                  <a:gd name="connsiteX1" fmla="*/ 2240336 w 2254431"/>
                  <a:gd name="connsiteY1" fmla="*/ 727150 h 1867634"/>
                  <a:gd name="connsiteX2" fmla="*/ 2234976 w 2254431"/>
                  <a:gd name="connsiteY2" fmla="*/ 737448 h 1867634"/>
                  <a:gd name="connsiteX3" fmla="*/ 0 w 2254431"/>
                  <a:gd name="connsiteY3" fmla="*/ 933818 h 1867634"/>
                  <a:gd name="connsiteX4" fmla="*/ 273507 w 2254431"/>
                  <a:gd name="connsiteY4" fmla="*/ 1594126 h 1867634"/>
                  <a:gd name="connsiteX5" fmla="*/ 1594123 w 2254431"/>
                  <a:gd name="connsiteY5" fmla="*/ 1594126 h 1867634"/>
                  <a:gd name="connsiteX6" fmla="*/ 1818102 w 2254431"/>
                  <a:gd name="connsiteY6" fmla="*/ 1370146 h 1867634"/>
                  <a:gd name="connsiteX7" fmla="*/ 2067929 w 2254431"/>
                  <a:gd name="connsiteY7" fmla="*/ 1370150 h 1867634"/>
                  <a:gd name="connsiteX8" fmla="*/ 2249729 w 2254431"/>
                  <a:gd name="connsiteY8" fmla="*/ 1188348 h 1867634"/>
                  <a:gd name="connsiteX9" fmla="*/ 2249729 w 2254431"/>
                  <a:gd name="connsiteY9" fmla="*/ 938520 h 1867634"/>
                  <a:gd name="connsiteX10" fmla="*/ 2254431 w 2254431"/>
                  <a:gd name="connsiteY10" fmla="*/ 933818 h 1867634"/>
                  <a:gd name="connsiteX11" fmla="*/ 2249729 w 2254431"/>
                  <a:gd name="connsiteY11" fmla="*/ 929116 h 1867634"/>
                  <a:gd name="connsiteX12" fmla="*/ 2249729 w 2254431"/>
                  <a:gd name="connsiteY12" fmla="*/ 679292 h 1867634"/>
                  <a:gd name="connsiteX13" fmla="*/ 2067926 w 2254431"/>
                  <a:gd name="connsiteY13" fmla="*/ 497490 h 1867634"/>
                  <a:gd name="connsiteX14" fmla="*/ 1818099 w 2254431"/>
                  <a:gd name="connsiteY14" fmla="*/ 497490 h 1867634"/>
                  <a:gd name="connsiteX15" fmla="*/ 1594123 w 2254431"/>
                  <a:gd name="connsiteY15" fmla="*/ 273510 h 1867634"/>
                  <a:gd name="connsiteX16" fmla="*/ 273507 w 2254431"/>
                  <a:gd name="connsiteY16" fmla="*/ 273510 h 1867634"/>
                  <a:gd name="connsiteX17" fmla="*/ 0 w 2254431"/>
                  <a:gd name="connsiteY17" fmla="*/ 933818 h 1867634"/>
                  <a:gd name="connsiteX0" fmla="*/ 0 w 2254431"/>
                  <a:gd name="connsiteY0" fmla="*/ 933818 h 1867634"/>
                  <a:gd name="connsiteX1" fmla="*/ 273507 w 2254431"/>
                  <a:gd name="connsiteY1" fmla="*/ 1594126 h 1867634"/>
                  <a:gd name="connsiteX2" fmla="*/ 1594123 w 2254431"/>
                  <a:gd name="connsiteY2" fmla="*/ 1594126 h 1867634"/>
                  <a:gd name="connsiteX3" fmla="*/ 1818102 w 2254431"/>
                  <a:gd name="connsiteY3" fmla="*/ 1370146 h 1867634"/>
                  <a:gd name="connsiteX4" fmla="*/ 2067929 w 2254431"/>
                  <a:gd name="connsiteY4" fmla="*/ 1370150 h 1867634"/>
                  <a:gd name="connsiteX5" fmla="*/ 2249729 w 2254431"/>
                  <a:gd name="connsiteY5" fmla="*/ 1188348 h 1867634"/>
                  <a:gd name="connsiteX6" fmla="*/ 2249729 w 2254431"/>
                  <a:gd name="connsiteY6" fmla="*/ 938520 h 1867634"/>
                  <a:gd name="connsiteX7" fmla="*/ 2254431 w 2254431"/>
                  <a:gd name="connsiteY7" fmla="*/ 933818 h 1867634"/>
                  <a:gd name="connsiteX8" fmla="*/ 2249729 w 2254431"/>
                  <a:gd name="connsiteY8" fmla="*/ 929116 h 1867634"/>
                  <a:gd name="connsiteX9" fmla="*/ 2249729 w 2254431"/>
                  <a:gd name="connsiteY9" fmla="*/ 679292 h 1867634"/>
                  <a:gd name="connsiteX10" fmla="*/ 2067926 w 2254431"/>
                  <a:gd name="connsiteY10" fmla="*/ 497490 h 1867634"/>
                  <a:gd name="connsiteX11" fmla="*/ 1818099 w 2254431"/>
                  <a:gd name="connsiteY11" fmla="*/ 497490 h 1867634"/>
                  <a:gd name="connsiteX12" fmla="*/ 1594123 w 2254431"/>
                  <a:gd name="connsiteY12" fmla="*/ 273510 h 1867634"/>
                  <a:gd name="connsiteX13" fmla="*/ 273507 w 2254431"/>
                  <a:gd name="connsiteY13" fmla="*/ 273510 h 1867634"/>
                  <a:gd name="connsiteX14" fmla="*/ 0 w 2254431"/>
                  <a:gd name="connsiteY14" fmla="*/ 933818 h 1867634"/>
                  <a:gd name="connsiteX0" fmla="*/ 0 w 2249729"/>
                  <a:gd name="connsiteY0" fmla="*/ 933818 h 1867634"/>
                  <a:gd name="connsiteX1" fmla="*/ 273507 w 2249729"/>
                  <a:gd name="connsiteY1" fmla="*/ 1594126 h 1867634"/>
                  <a:gd name="connsiteX2" fmla="*/ 1594123 w 2249729"/>
                  <a:gd name="connsiteY2" fmla="*/ 1594126 h 1867634"/>
                  <a:gd name="connsiteX3" fmla="*/ 1818102 w 2249729"/>
                  <a:gd name="connsiteY3" fmla="*/ 1370146 h 1867634"/>
                  <a:gd name="connsiteX4" fmla="*/ 2067929 w 2249729"/>
                  <a:gd name="connsiteY4" fmla="*/ 1370150 h 1867634"/>
                  <a:gd name="connsiteX5" fmla="*/ 2249729 w 2249729"/>
                  <a:gd name="connsiteY5" fmla="*/ 1188348 h 1867634"/>
                  <a:gd name="connsiteX6" fmla="*/ 2249729 w 2249729"/>
                  <a:gd name="connsiteY6" fmla="*/ 938520 h 1867634"/>
                  <a:gd name="connsiteX7" fmla="*/ 2249729 w 2249729"/>
                  <a:gd name="connsiteY7" fmla="*/ 929116 h 1867634"/>
                  <a:gd name="connsiteX8" fmla="*/ 2249729 w 2249729"/>
                  <a:gd name="connsiteY8" fmla="*/ 679292 h 1867634"/>
                  <a:gd name="connsiteX9" fmla="*/ 2067926 w 2249729"/>
                  <a:gd name="connsiteY9" fmla="*/ 497490 h 1867634"/>
                  <a:gd name="connsiteX10" fmla="*/ 1818099 w 2249729"/>
                  <a:gd name="connsiteY10" fmla="*/ 497490 h 1867634"/>
                  <a:gd name="connsiteX11" fmla="*/ 1594123 w 2249729"/>
                  <a:gd name="connsiteY11" fmla="*/ 273510 h 1867634"/>
                  <a:gd name="connsiteX12" fmla="*/ 273507 w 2249729"/>
                  <a:gd name="connsiteY12" fmla="*/ 273510 h 1867634"/>
                  <a:gd name="connsiteX13" fmla="*/ 0 w 2249729"/>
                  <a:gd name="connsiteY13" fmla="*/ 933818 h 1867634"/>
                  <a:gd name="connsiteX0" fmla="*/ 0 w 2249729"/>
                  <a:gd name="connsiteY0" fmla="*/ 933818 h 1867634"/>
                  <a:gd name="connsiteX1" fmla="*/ 273507 w 2249729"/>
                  <a:gd name="connsiteY1" fmla="*/ 1594126 h 1867634"/>
                  <a:gd name="connsiteX2" fmla="*/ 1594123 w 2249729"/>
                  <a:gd name="connsiteY2" fmla="*/ 1594126 h 1867634"/>
                  <a:gd name="connsiteX3" fmla="*/ 1818102 w 2249729"/>
                  <a:gd name="connsiteY3" fmla="*/ 1370146 h 1867634"/>
                  <a:gd name="connsiteX4" fmla="*/ 2067929 w 2249729"/>
                  <a:gd name="connsiteY4" fmla="*/ 1370150 h 1867634"/>
                  <a:gd name="connsiteX5" fmla="*/ 2249729 w 2249729"/>
                  <a:gd name="connsiteY5" fmla="*/ 1188348 h 1867634"/>
                  <a:gd name="connsiteX6" fmla="*/ 2249729 w 2249729"/>
                  <a:gd name="connsiteY6" fmla="*/ 929116 h 1867634"/>
                  <a:gd name="connsiteX7" fmla="*/ 2249729 w 2249729"/>
                  <a:gd name="connsiteY7" fmla="*/ 679292 h 1867634"/>
                  <a:gd name="connsiteX8" fmla="*/ 2067926 w 2249729"/>
                  <a:gd name="connsiteY8" fmla="*/ 497490 h 1867634"/>
                  <a:gd name="connsiteX9" fmla="*/ 1818099 w 2249729"/>
                  <a:gd name="connsiteY9" fmla="*/ 497490 h 1867634"/>
                  <a:gd name="connsiteX10" fmla="*/ 1594123 w 2249729"/>
                  <a:gd name="connsiteY10" fmla="*/ 273510 h 1867634"/>
                  <a:gd name="connsiteX11" fmla="*/ 273507 w 2249729"/>
                  <a:gd name="connsiteY11" fmla="*/ 273510 h 1867634"/>
                  <a:gd name="connsiteX12" fmla="*/ 0 w 2249729"/>
                  <a:gd name="connsiteY12" fmla="*/ 933818 h 1867634"/>
                  <a:gd name="connsiteX0" fmla="*/ 0 w 2249729"/>
                  <a:gd name="connsiteY0" fmla="*/ 933818 h 1867634"/>
                  <a:gd name="connsiteX1" fmla="*/ 273507 w 2249729"/>
                  <a:gd name="connsiteY1" fmla="*/ 1594126 h 1867634"/>
                  <a:gd name="connsiteX2" fmla="*/ 1594123 w 2249729"/>
                  <a:gd name="connsiteY2" fmla="*/ 1594126 h 1867634"/>
                  <a:gd name="connsiteX3" fmla="*/ 1818102 w 2249729"/>
                  <a:gd name="connsiteY3" fmla="*/ 1370146 h 1867634"/>
                  <a:gd name="connsiteX4" fmla="*/ 2067929 w 2249729"/>
                  <a:gd name="connsiteY4" fmla="*/ 1370150 h 1867634"/>
                  <a:gd name="connsiteX5" fmla="*/ 2249729 w 2249729"/>
                  <a:gd name="connsiteY5" fmla="*/ 1188348 h 1867634"/>
                  <a:gd name="connsiteX6" fmla="*/ 2249729 w 2249729"/>
                  <a:gd name="connsiteY6" fmla="*/ 679292 h 1867634"/>
                  <a:gd name="connsiteX7" fmla="*/ 2067926 w 2249729"/>
                  <a:gd name="connsiteY7" fmla="*/ 497490 h 1867634"/>
                  <a:gd name="connsiteX8" fmla="*/ 1818099 w 2249729"/>
                  <a:gd name="connsiteY8" fmla="*/ 497490 h 1867634"/>
                  <a:gd name="connsiteX9" fmla="*/ 1594123 w 2249729"/>
                  <a:gd name="connsiteY9" fmla="*/ 273510 h 1867634"/>
                  <a:gd name="connsiteX10" fmla="*/ 273507 w 2249729"/>
                  <a:gd name="connsiteY10" fmla="*/ 273510 h 1867634"/>
                  <a:gd name="connsiteX11" fmla="*/ 0 w 2249729"/>
                  <a:gd name="connsiteY11" fmla="*/ 933818 h 1867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49729" h="1867634">
                    <a:moveTo>
                      <a:pt x="0" y="933818"/>
                    </a:moveTo>
                    <a:cubicBezTo>
                      <a:pt x="0" y="1172804"/>
                      <a:pt x="91169" y="1411786"/>
                      <a:pt x="273507" y="1594126"/>
                    </a:cubicBezTo>
                    <a:cubicBezTo>
                      <a:pt x="638186" y="1958804"/>
                      <a:pt x="1229447" y="1958804"/>
                      <a:pt x="1594123" y="1594126"/>
                    </a:cubicBezTo>
                    <a:lnTo>
                      <a:pt x="1818102" y="1370146"/>
                    </a:lnTo>
                    <a:lnTo>
                      <a:pt x="2067929" y="1370150"/>
                    </a:lnTo>
                    <a:cubicBezTo>
                      <a:pt x="2168336" y="1370146"/>
                      <a:pt x="2249729" y="1288752"/>
                      <a:pt x="2249729" y="1188348"/>
                    </a:cubicBezTo>
                    <a:lnTo>
                      <a:pt x="2249729" y="679292"/>
                    </a:lnTo>
                    <a:cubicBezTo>
                      <a:pt x="2249729" y="578884"/>
                      <a:pt x="2168334" y="497490"/>
                      <a:pt x="2067926" y="497490"/>
                    </a:cubicBezTo>
                    <a:lnTo>
                      <a:pt x="1818099" y="497490"/>
                    </a:lnTo>
                    <a:lnTo>
                      <a:pt x="1594123" y="273510"/>
                    </a:lnTo>
                    <a:cubicBezTo>
                      <a:pt x="1229444" y="-91169"/>
                      <a:pt x="638186" y="-91169"/>
                      <a:pt x="273507" y="273510"/>
                    </a:cubicBezTo>
                    <a:cubicBezTo>
                      <a:pt x="91169" y="455848"/>
                      <a:pt x="0" y="694834"/>
                      <a:pt x="0" y="933818"/>
                    </a:cubicBezTo>
                    <a:close/>
                  </a:path>
                </a:pathLst>
              </a:custGeom>
              <a:solidFill>
                <a:schemeClr val="bg1"/>
              </a:solidFill>
              <a:ln w="444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dirty="0">
                  <a:solidFill>
                    <a:prstClr val="black"/>
                  </a:solidFill>
                </a:endParaRPr>
              </a:p>
            </p:txBody>
          </p:sp>
          <p:sp>
            <p:nvSpPr>
              <p:cNvPr id="10" name="Freeform: Shape 9">
                <a:extLst>
                  <a:ext uri="{FF2B5EF4-FFF2-40B4-BE49-F238E27FC236}">
                    <a16:creationId xmlns="" xmlns:a16="http://schemas.microsoft.com/office/drawing/2014/main" id="{6DBEC21B-8490-4613-893F-081AAB39C3FB}"/>
                  </a:ext>
                </a:extLst>
              </p:cNvPr>
              <p:cNvSpPr/>
              <p:nvPr/>
            </p:nvSpPr>
            <p:spPr>
              <a:xfrm>
                <a:off x="10573107" y="2486534"/>
                <a:ext cx="805533" cy="687929"/>
              </a:xfrm>
              <a:custGeom>
                <a:avLst/>
                <a:gdLst>
                  <a:gd name="connsiteX0" fmla="*/ 184600 w 805532"/>
                  <a:gd name="connsiteY0" fmla="*/ 520107 h 687929"/>
                  <a:gd name="connsiteX1" fmla="*/ 620929 w 805532"/>
                  <a:gd name="connsiteY1" fmla="*/ 520110 h 687929"/>
                  <a:gd name="connsiteX2" fmla="*/ 704838 w 805532"/>
                  <a:gd name="connsiteY2" fmla="*/ 604019 h 687929"/>
                  <a:gd name="connsiteX3" fmla="*/ 620926 w 805532"/>
                  <a:gd name="connsiteY3" fmla="*/ 687929 h 687929"/>
                  <a:gd name="connsiteX4" fmla="*/ 184600 w 805532"/>
                  <a:gd name="connsiteY4" fmla="*/ 687926 h 687929"/>
                  <a:gd name="connsiteX5" fmla="*/ 100691 w 805532"/>
                  <a:gd name="connsiteY5" fmla="*/ 604019 h 687929"/>
                  <a:gd name="connsiteX6" fmla="*/ 184600 w 805532"/>
                  <a:gd name="connsiteY6" fmla="*/ 520107 h 687929"/>
                  <a:gd name="connsiteX7" fmla="*/ 117472 w 805532"/>
                  <a:gd name="connsiteY7" fmla="*/ 260053 h 687929"/>
                  <a:gd name="connsiteX8" fmla="*/ 688057 w 805532"/>
                  <a:gd name="connsiteY8" fmla="*/ 260053 h 687929"/>
                  <a:gd name="connsiteX9" fmla="*/ 771967 w 805532"/>
                  <a:gd name="connsiteY9" fmla="*/ 343963 h 687929"/>
                  <a:gd name="connsiteX10" fmla="*/ 688057 w 805532"/>
                  <a:gd name="connsiteY10" fmla="*/ 427875 h 687929"/>
                  <a:gd name="connsiteX11" fmla="*/ 117472 w 805532"/>
                  <a:gd name="connsiteY11" fmla="*/ 427872 h 687929"/>
                  <a:gd name="connsiteX12" fmla="*/ 33563 w 805532"/>
                  <a:gd name="connsiteY12" fmla="*/ 343963 h 687929"/>
                  <a:gd name="connsiteX13" fmla="*/ 117472 w 805532"/>
                  <a:gd name="connsiteY13" fmla="*/ 260053 h 687929"/>
                  <a:gd name="connsiteX14" fmla="*/ 83910 w 805532"/>
                  <a:gd name="connsiteY14" fmla="*/ 0 h 687929"/>
                  <a:gd name="connsiteX15" fmla="*/ 721623 w 805532"/>
                  <a:gd name="connsiteY15" fmla="*/ 0 h 687929"/>
                  <a:gd name="connsiteX16" fmla="*/ 805532 w 805532"/>
                  <a:gd name="connsiteY16" fmla="*/ 83910 h 687929"/>
                  <a:gd name="connsiteX17" fmla="*/ 805529 w 805532"/>
                  <a:gd name="connsiteY17" fmla="*/ 83910 h 687929"/>
                  <a:gd name="connsiteX18" fmla="*/ 721620 w 805532"/>
                  <a:gd name="connsiteY18" fmla="*/ 167819 h 687929"/>
                  <a:gd name="connsiteX19" fmla="*/ 83910 w 805532"/>
                  <a:gd name="connsiteY19" fmla="*/ 167819 h 687929"/>
                  <a:gd name="connsiteX20" fmla="*/ 0 w 805532"/>
                  <a:gd name="connsiteY20" fmla="*/ 83910 h 687929"/>
                  <a:gd name="connsiteX21" fmla="*/ 83910 w 805532"/>
                  <a:gd name="connsiteY21" fmla="*/ 0 h 687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05532" h="687929">
                    <a:moveTo>
                      <a:pt x="184600" y="520107"/>
                    </a:moveTo>
                    <a:lnTo>
                      <a:pt x="620929" y="520110"/>
                    </a:lnTo>
                    <a:cubicBezTo>
                      <a:pt x="667269" y="520110"/>
                      <a:pt x="704838" y="557676"/>
                      <a:pt x="704838" y="604019"/>
                    </a:cubicBezTo>
                    <a:cubicBezTo>
                      <a:pt x="704838" y="650360"/>
                      <a:pt x="667269" y="687929"/>
                      <a:pt x="620926" y="687929"/>
                    </a:cubicBezTo>
                    <a:lnTo>
                      <a:pt x="184600" y="687926"/>
                    </a:lnTo>
                    <a:cubicBezTo>
                      <a:pt x="138257" y="687926"/>
                      <a:pt x="100691" y="650360"/>
                      <a:pt x="100691" y="604019"/>
                    </a:cubicBezTo>
                    <a:cubicBezTo>
                      <a:pt x="100691" y="557676"/>
                      <a:pt x="138257" y="520107"/>
                      <a:pt x="184600" y="520107"/>
                    </a:cubicBezTo>
                    <a:close/>
                    <a:moveTo>
                      <a:pt x="117472" y="260053"/>
                    </a:moveTo>
                    <a:lnTo>
                      <a:pt x="688057" y="260053"/>
                    </a:lnTo>
                    <a:cubicBezTo>
                      <a:pt x="734401" y="260053"/>
                      <a:pt x="771967" y="297622"/>
                      <a:pt x="771967" y="343963"/>
                    </a:cubicBezTo>
                    <a:cubicBezTo>
                      <a:pt x="771967" y="390306"/>
                      <a:pt x="734398" y="427875"/>
                      <a:pt x="688057" y="427875"/>
                    </a:cubicBezTo>
                    <a:lnTo>
                      <a:pt x="117472" y="427872"/>
                    </a:lnTo>
                    <a:cubicBezTo>
                      <a:pt x="71132" y="427872"/>
                      <a:pt x="33566" y="390306"/>
                      <a:pt x="33563" y="343963"/>
                    </a:cubicBezTo>
                    <a:cubicBezTo>
                      <a:pt x="33566" y="297622"/>
                      <a:pt x="71132" y="260053"/>
                      <a:pt x="117472" y="260053"/>
                    </a:cubicBezTo>
                    <a:close/>
                    <a:moveTo>
                      <a:pt x="83910" y="0"/>
                    </a:moveTo>
                    <a:lnTo>
                      <a:pt x="721623" y="0"/>
                    </a:lnTo>
                    <a:cubicBezTo>
                      <a:pt x="767963" y="0"/>
                      <a:pt x="805532" y="37569"/>
                      <a:pt x="805532" y="83910"/>
                    </a:cubicBezTo>
                    <a:lnTo>
                      <a:pt x="805529" y="83910"/>
                    </a:lnTo>
                    <a:cubicBezTo>
                      <a:pt x="805529" y="130253"/>
                      <a:pt x="767963" y="167819"/>
                      <a:pt x="721620" y="167819"/>
                    </a:cubicBezTo>
                    <a:lnTo>
                      <a:pt x="83910" y="167819"/>
                    </a:lnTo>
                    <a:cubicBezTo>
                      <a:pt x="37569" y="167819"/>
                      <a:pt x="0" y="130253"/>
                      <a:pt x="0" y="83910"/>
                    </a:cubicBezTo>
                    <a:cubicBezTo>
                      <a:pt x="0" y="37566"/>
                      <a:pt x="37569" y="0"/>
                      <a:pt x="83910"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1" name="Freeform: Shape 10">
                <a:extLst>
                  <a:ext uri="{FF2B5EF4-FFF2-40B4-BE49-F238E27FC236}">
                    <a16:creationId xmlns="" xmlns:a16="http://schemas.microsoft.com/office/drawing/2014/main" id="{3C12866D-7C50-423B-97C6-3A44AEC2FF89}"/>
                  </a:ext>
                </a:extLst>
              </p:cNvPr>
              <p:cNvSpPr/>
              <p:nvPr/>
            </p:nvSpPr>
            <p:spPr>
              <a:xfrm>
                <a:off x="10608146" y="1032479"/>
                <a:ext cx="761035" cy="1312187"/>
              </a:xfrm>
              <a:custGeom>
                <a:avLst/>
                <a:gdLst>
                  <a:gd name="connsiteX0" fmla="*/ 1028878 w 3847556"/>
                  <a:gd name="connsiteY0" fmla="*/ 0 h 6633998"/>
                  <a:gd name="connsiteX1" fmla="*/ 1293726 w 3847556"/>
                  <a:gd name="connsiteY1" fmla="*/ 264865 h 6633998"/>
                  <a:gd name="connsiteX2" fmla="*/ 1293726 w 3847556"/>
                  <a:gd name="connsiteY2" fmla="*/ 664770 h 6633998"/>
                  <a:gd name="connsiteX3" fmla="*/ 1656529 w 3847556"/>
                  <a:gd name="connsiteY3" fmla="*/ 664770 h 6633998"/>
                  <a:gd name="connsiteX4" fmla="*/ 1656545 w 3847556"/>
                  <a:gd name="connsiteY4" fmla="*/ 264865 h 6633998"/>
                  <a:gd name="connsiteX5" fmla="*/ 1921394 w 3847556"/>
                  <a:gd name="connsiteY5" fmla="*/ 0 h 6633998"/>
                  <a:gd name="connsiteX6" fmla="*/ 2186253 w 3847556"/>
                  <a:gd name="connsiteY6" fmla="*/ 264865 h 6633998"/>
                  <a:gd name="connsiteX7" fmla="*/ 2186253 w 3847556"/>
                  <a:gd name="connsiteY7" fmla="*/ 664770 h 6633998"/>
                  <a:gd name="connsiteX8" fmla="*/ 2549056 w 3847556"/>
                  <a:gd name="connsiteY8" fmla="*/ 664770 h 6633998"/>
                  <a:gd name="connsiteX9" fmla="*/ 2549056 w 3847556"/>
                  <a:gd name="connsiteY9" fmla="*/ 264865 h 6633998"/>
                  <a:gd name="connsiteX10" fmla="*/ 2813921 w 3847556"/>
                  <a:gd name="connsiteY10" fmla="*/ 0 h 6633998"/>
                  <a:gd name="connsiteX11" fmla="*/ 3078781 w 3847556"/>
                  <a:gd name="connsiteY11" fmla="*/ 264865 h 6633998"/>
                  <a:gd name="connsiteX12" fmla="*/ 3078764 w 3847556"/>
                  <a:gd name="connsiteY12" fmla="*/ 664770 h 6633998"/>
                  <a:gd name="connsiteX13" fmla="*/ 3512447 w 3847556"/>
                  <a:gd name="connsiteY13" fmla="*/ 664770 h 6633998"/>
                  <a:gd name="connsiteX14" fmla="*/ 3520693 w 3847556"/>
                  <a:gd name="connsiteY14" fmla="*/ 668198 h 6633998"/>
                  <a:gd name="connsiteX15" fmla="*/ 3610357 w 3847556"/>
                  <a:gd name="connsiteY15" fmla="*/ 641623 h 6633998"/>
                  <a:gd name="connsiteX16" fmla="*/ 3846084 w 3847556"/>
                  <a:gd name="connsiteY16" fmla="*/ 932715 h 6633998"/>
                  <a:gd name="connsiteX17" fmla="*/ 3273917 w 3847556"/>
                  <a:gd name="connsiteY17" fmla="*/ 6376417 h 6633998"/>
                  <a:gd name="connsiteX18" fmla="*/ 2982826 w 3847556"/>
                  <a:gd name="connsiteY18" fmla="*/ 6612116 h 6633998"/>
                  <a:gd name="connsiteX19" fmla="*/ 2747105 w 3847556"/>
                  <a:gd name="connsiteY19" fmla="*/ 6321024 h 6633998"/>
                  <a:gd name="connsiteX20" fmla="*/ 3304490 w 3847556"/>
                  <a:gd name="connsiteY20" fmla="*/ 1017914 h 6633998"/>
                  <a:gd name="connsiteX21" fmla="*/ 3078764 w 3847556"/>
                  <a:gd name="connsiteY21" fmla="*/ 1017930 h 6633998"/>
                  <a:gd name="connsiteX22" fmla="*/ 3078764 w 3847556"/>
                  <a:gd name="connsiteY22" fmla="*/ 1417857 h 6633998"/>
                  <a:gd name="connsiteX23" fmla="*/ 2813921 w 3847556"/>
                  <a:gd name="connsiteY23" fmla="*/ 1682700 h 6633998"/>
                  <a:gd name="connsiteX24" fmla="*/ 2549056 w 3847556"/>
                  <a:gd name="connsiteY24" fmla="*/ 1417841 h 6633998"/>
                  <a:gd name="connsiteX25" fmla="*/ 2549056 w 3847556"/>
                  <a:gd name="connsiteY25" fmla="*/ 1017930 h 6633998"/>
                  <a:gd name="connsiteX26" fmla="*/ 2186253 w 3847556"/>
                  <a:gd name="connsiteY26" fmla="*/ 1017930 h 6633998"/>
                  <a:gd name="connsiteX27" fmla="*/ 2186237 w 3847556"/>
                  <a:gd name="connsiteY27" fmla="*/ 1417841 h 6633998"/>
                  <a:gd name="connsiteX28" fmla="*/ 1921394 w 3847556"/>
                  <a:gd name="connsiteY28" fmla="*/ 1682700 h 6633998"/>
                  <a:gd name="connsiteX29" fmla="*/ 1656529 w 3847556"/>
                  <a:gd name="connsiteY29" fmla="*/ 1417841 h 6633998"/>
                  <a:gd name="connsiteX30" fmla="*/ 1656529 w 3847556"/>
                  <a:gd name="connsiteY30" fmla="*/ 1017930 h 6633998"/>
                  <a:gd name="connsiteX31" fmla="*/ 1293726 w 3847556"/>
                  <a:gd name="connsiteY31" fmla="*/ 1017930 h 6633998"/>
                  <a:gd name="connsiteX32" fmla="*/ 1293726 w 3847556"/>
                  <a:gd name="connsiteY32" fmla="*/ 1417841 h 6633998"/>
                  <a:gd name="connsiteX33" fmla="*/ 1216149 w 3847556"/>
                  <a:gd name="connsiteY33" fmla="*/ 1605128 h 6633998"/>
                  <a:gd name="connsiteX34" fmla="*/ 1028872 w 3847556"/>
                  <a:gd name="connsiteY34" fmla="*/ 1682700 h 6633998"/>
                  <a:gd name="connsiteX35" fmla="*/ 841580 w 3847556"/>
                  <a:gd name="connsiteY35" fmla="*/ 1605122 h 6633998"/>
                  <a:gd name="connsiteX36" fmla="*/ 764018 w 3847556"/>
                  <a:gd name="connsiteY36" fmla="*/ 1417841 h 6633998"/>
                  <a:gd name="connsiteX37" fmla="*/ 764018 w 3847556"/>
                  <a:gd name="connsiteY37" fmla="*/ 1017914 h 6633998"/>
                  <a:gd name="connsiteX38" fmla="*/ 539645 w 3847556"/>
                  <a:gd name="connsiteY38" fmla="*/ 1017930 h 6633998"/>
                  <a:gd name="connsiteX39" fmla="*/ 1005791 w 3847556"/>
                  <a:gd name="connsiteY39" fmla="*/ 6346040 h 6633998"/>
                  <a:gd name="connsiteX40" fmla="*/ 765023 w 3847556"/>
                  <a:gd name="connsiteY40" fmla="*/ 6632976 h 6633998"/>
                  <a:gd name="connsiteX41" fmla="*/ 478087 w 3847556"/>
                  <a:gd name="connsiteY41" fmla="*/ 6392208 h 6633998"/>
                  <a:gd name="connsiteX42" fmla="*/ 1023 w 3847556"/>
                  <a:gd name="connsiteY42" fmla="*/ 939358 h 6633998"/>
                  <a:gd name="connsiteX43" fmla="*/ 241807 w 3847556"/>
                  <a:gd name="connsiteY43" fmla="*/ 652422 h 6633998"/>
                  <a:gd name="connsiteX44" fmla="*/ 311187 w 3847556"/>
                  <a:gd name="connsiteY44" fmla="*/ 674309 h 6633998"/>
                  <a:gd name="connsiteX45" fmla="*/ 334193 w 3847556"/>
                  <a:gd name="connsiteY45" fmla="*/ 664770 h 6633998"/>
                  <a:gd name="connsiteX46" fmla="*/ 764018 w 3847556"/>
                  <a:gd name="connsiteY46" fmla="*/ 664770 h 6633998"/>
                  <a:gd name="connsiteX47" fmla="*/ 764018 w 3847556"/>
                  <a:gd name="connsiteY47" fmla="*/ 264865 h 6633998"/>
                  <a:gd name="connsiteX48" fmla="*/ 1028878 w 3847556"/>
                  <a:gd name="connsiteY48" fmla="*/ 0 h 6633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3847556" h="6633998">
                    <a:moveTo>
                      <a:pt x="1028878" y="0"/>
                    </a:moveTo>
                    <a:cubicBezTo>
                      <a:pt x="1175157" y="0"/>
                      <a:pt x="1293726" y="118591"/>
                      <a:pt x="1293726" y="264865"/>
                    </a:cubicBezTo>
                    <a:lnTo>
                      <a:pt x="1293726" y="664770"/>
                    </a:lnTo>
                    <a:lnTo>
                      <a:pt x="1656529" y="664770"/>
                    </a:lnTo>
                    <a:lnTo>
                      <a:pt x="1656545" y="264865"/>
                    </a:lnTo>
                    <a:cubicBezTo>
                      <a:pt x="1656529" y="118591"/>
                      <a:pt x="1775115" y="17"/>
                      <a:pt x="1921394" y="0"/>
                    </a:cubicBezTo>
                    <a:cubicBezTo>
                      <a:pt x="2067668" y="17"/>
                      <a:pt x="2186237" y="118591"/>
                      <a:pt x="2186253" y="264865"/>
                    </a:cubicBezTo>
                    <a:lnTo>
                      <a:pt x="2186253" y="664770"/>
                    </a:lnTo>
                    <a:lnTo>
                      <a:pt x="2549056" y="664770"/>
                    </a:lnTo>
                    <a:lnTo>
                      <a:pt x="2549056" y="264865"/>
                    </a:lnTo>
                    <a:cubicBezTo>
                      <a:pt x="2549056" y="118575"/>
                      <a:pt x="2667642" y="0"/>
                      <a:pt x="2813921" y="0"/>
                    </a:cubicBezTo>
                    <a:cubicBezTo>
                      <a:pt x="2960211" y="0"/>
                      <a:pt x="3078781" y="118591"/>
                      <a:pt x="3078781" y="264865"/>
                    </a:cubicBezTo>
                    <a:lnTo>
                      <a:pt x="3078764" y="664770"/>
                    </a:lnTo>
                    <a:lnTo>
                      <a:pt x="3512447" y="664770"/>
                    </a:lnTo>
                    <a:lnTo>
                      <a:pt x="3520693" y="668198"/>
                    </a:lnTo>
                    <a:cubicBezTo>
                      <a:pt x="3545659" y="640863"/>
                      <a:pt x="3577628" y="638174"/>
                      <a:pt x="3610357" y="641623"/>
                    </a:cubicBezTo>
                    <a:cubicBezTo>
                      <a:pt x="3755838" y="656915"/>
                      <a:pt x="3861375" y="787234"/>
                      <a:pt x="3846084" y="932715"/>
                    </a:cubicBezTo>
                    <a:cubicBezTo>
                      <a:pt x="3655380" y="2747282"/>
                      <a:pt x="3464643" y="4561839"/>
                      <a:pt x="3273917" y="6376417"/>
                    </a:cubicBezTo>
                    <a:cubicBezTo>
                      <a:pt x="3258626" y="6521887"/>
                      <a:pt x="3128312" y="6627419"/>
                      <a:pt x="2982826" y="6612116"/>
                    </a:cubicBezTo>
                    <a:cubicBezTo>
                      <a:pt x="2837361" y="6596835"/>
                      <a:pt x="2731824" y="6466505"/>
                      <a:pt x="2747105" y="6321024"/>
                    </a:cubicBezTo>
                    <a:lnTo>
                      <a:pt x="3304490" y="1017914"/>
                    </a:lnTo>
                    <a:lnTo>
                      <a:pt x="3078764" y="1017930"/>
                    </a:lnTo>
                    <a:cubicBezTo>
                      <a:pt x="3078764" y="1151232"/>
                      <a:pt x="3078764" y="1284539"/>
                      <a:pt x="3078764" y="1417857"/>
                    </a:cubicBezTo>
                    <a:cubicBezTo>
                      <a:pt x="3078764" y="1564114"/>
                      <a:pt x="2960195" y="1682700"/>
                      <a:pt x="2813921" y="1682700"/>
                    </a:cubicBezTo>
                    <a:cubicBezTo>
                      <a:pt x="2667631" y="1682700"/>
                      <a:pt x="2549056" y="1564131"/>
                      <a:pt x="2549056" y="1417841"/>
                    </a:cubicBezTo>
                    <a:lnTo>
                      <a:pt x="2549056" y="1017930"/>
                    </a:lnTo>
                    <a:lnTo>
                      <a:pt x="2186253" y="1017930"/>
                    </a:lnTo>
                    <a:cubicBezTo>
                      <a:pt x="2186237" y="1151221"/>
                      <a:pt x="2186237" y="1284555"/>
                      <a:pt x="2186237" y="1417841"/>
                    </a:cubicBezTo>
                    <a:cubicBezTo>
                      <a:pt x="2186237" y="1564131"/>
                      <a:pt x="2067651" y="1682700"/>
                      <a:pt x="1921394" y="1682700"/>
                    </a:cubicBezTo>
                    <a:cubicBezTo>
                      <a:pt x="1775115" y="1682700"/>
                      <a:pt x="1656529" y="1564131"/>
                      <a:pt x="1656529" y="1417841"/>
                    </a:cubicBezTo>
                    <a:lnTo>
                      <a:pt x="1656529" y="1017930"/>
                    </a:lnTo>
                    <a:lnTo>
                      <a:pt x="1293726" y="1017930"/>
                    </a:lnTo>
                    <a:cubicBezTo>
                      <a:pt x="1293710" y="1151221"/>
                      <a:pt x="1293726" y="1284539"/>
                      <a:pt x="1293726" y="1417841"/>
                    </a:cubicBezTo>
                    <a:cubicBezTo>
                      <a:pt x="1293726" y="1490986"/>
                      <a:pt x="1264077" y="1557199"/>
                      <a:pt x="1216149" y="1605128"/>
                    </a:cubicBezTo>
                    <a:lnTo>
                      <a:pt x="1028872" y="1682700"/>
                    </a:lnTo>
                    <a:lnTo>
                      <a:pt x="841580" y="1605122"/>
                    </a:lnTo>
                    <a:cubicBezTo>
                      <a:pt x="793651" y="1557199"/>
                      <a:pt x="764007" y="1490986"/>
                      <a:pt x="764018" y="1417841"/>
                    </a:cubicBezTo>
                    <a:lnTo>
                      <a:pt x="764018" y="1017914"/>
                    </a:lnTo>
                    <a:lnTo>
                      <a:pt x="539645" y="1017930"/>
                    </a:lnTo>
                    <a:cubicBezTo>
                      <a:pt x="695040" y="2793967"/>
                      <a:pt x="850418" y="4570003"/>
                      <a:pt x="1005791" y="6346040"/>
                    </a:cubicBezTo>
                    <a:cubicBezTo>
                      <a:pt x="1018529" y="6491754"/>
                      <a:pt x="910743" y="6620221"/>
                      <a:pt x="765023" y="6632976"/>
                    </a:cubicBezTo>
                    <a:cubicBezTo>
                      <a:pt x="619293" y="6645714"/>
                      <a:pt x="490842" y="6537928"/>
                      <a:pt x="478087" y="6392208"/>
                    </a:cubicBezTo>
                    <a:lnTo>
                      <a:pt x="1023" y="939358"/>
                    </a:lnTo>
                    <a:cubicBezTo>
                      <a:pt x="-11716" y="793639"/>
                      <a:pt x="96076" y="665177"/>
                      <a:pt x="241807" y="652422"/>
                    </a:cubicBezTo>
                    <a:lnTo>
                      <a:pt x="311187" y="674309"/>
                    </a:lnTo>
                    <a:cubicBezTo>
                      <a:pt x="317983" y="665335"/>
                      <a:pt x="326028" y="664770"/>
                      <a:pt x="334193" y="664770"/>
                    </a:cubicBezTo>
                    <a:lnTo>
                      <a:pt x="764018" y="664770"/>
                    </a:lnTo>
                    <a:lnTo>
                      <a:pt x="764018" y="264865"/>
                    </a:lnTo>
                    <a:cubicBezTo>
                      <a:pt x="764018" y="118591"/>
                      <a:pt x="882588" y="0"/>
                      <a:pt x="1028878"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grpSp>
          <p:nvGrpSpPr>
            <p:cNvPr id="5" name="Group 4">
              <a:extLst>
                <a:ext uri="{FF2B5EF4-FFF2-40B4-BE49-F238E27FC236}">
                  <a16:creationId xmlns="" xmlns:a16="http://schemas.microsoft.com/office/drawing/2014/main" id="{D91F9EF7-4F87-415C-8160-7E56B60DA9F9}"/>
                </a:ext>
              </a:extLst>
            </p:cNvPr>
            <p:cNvGrpSpPr/>
            <p:nvPr/>
          </p:nvGrpSpPr>
          <p:grpSpPr>
            <a:xfrm>
              <a:off x="0" y="6374086"/>
              <a:ext cx="11401431" cy="237804"/>
              <a:chOff x="0" y="6374086"/>
              <a:chExt cx="11401431" cy="237804"/>
            </a:xfrm>
          </p:grpSpPr>
          <p:sp>
            <p:nvSpPr>
              <p:cNvPr id="6" name="Rectangle 5">
                <a:extLst>
                  <a:ext uri="{FF2B5EF4-FFF2-40B4-BE49-F238E27FC236}">
                    <a16:creationId xmlns="" xmlns:a16="http://schemas.microsoft.com/office/drawing/2014/main" id="{5AE59EE2-572E-4B51-AE32-612BBCC09DE1}"/>
                  </a:ext>
                </a:extLst>
              </p:cNvPr>
              <p:cNvSpPr/>
              <p:nvPr/>
            </p:nvSpPr>
            <p:spPr>
              <a:xfrm>
                <a:off x="0" y="6566170"/>
                <a:ext cx="11311128" cy="4572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7" name="Rectangle 6">
                <a:extLst>
                  <a:ext uri="{FF2B5EF4-FFF2-40B4-BE49-F238E27FC236}">
                    <a16:creationId xmlns="" xmlns:a16="http://schemas.microsoft.com/office/drawing/2014/main" id="{4CB77414-9E89-4E91-A109-7F250477ACA9}"/>
                  </a:ext>
                </a:extLst>
              </p:cNvPr>
              <p:cNvSpPr/>
              <p:nvPr/>
            </p:nvSpPr>
            <p:spPr>
              <a:xfrm>
                <a:off x="11355711" y="6374086"/>
                <a:ext cx="45720" cy="15544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8" name="Block Arc 7">
                <a:extLst>
                  <a:ext uri="{FF2B5EF4-FFF2-40B4-BE49-F238E27FC236}">
                    <a16:creationId xmlns="" xmlns:a16="http://schemas.microsoft.com/office/drawing/2014/main" id="{5F4ACB2E-D9DA-474D-ACD0-6D4C5B5B69E1}"/>
                  </a:ext>
                </a:extLst>
              </p:cNvPr>
              <p:cNvSpPr/>
              <p:nvPr/>
            </p:nvSpPr>
            <p:spPr>
              <a:xfrm>
                <a:off x="11229678" y="6440137"/>
                <a:ext cx="171753" cy="171753"/>
              </a:xfrm>
              <a:prstGeom prst="blockArc">
                <a:avLst>
                  <a:gd name="adj1" fmla="val 21339429"/>
                  <a:gd name="adj2" fmla="val 6091498"/>
                  <a:gd name="adj3" fmla="val 2709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black"/>
                  </a:solidFill>
                </a:endParaRPr>
              </a:p>
            </p:txBody>
          </p:sp>
        </p:grpSp>
      </p:grpSp>
    </p:spTree>
    <p:extLst>
      <p:ext uri="{BB962C8B-B14F-4D97-AF65-F5344CB8AC3E}">
        <p14:creationId xmlns:p14="http://schemas.microsoft.com/office/powerpoint/2010/main" val="921415060"/>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2_Contents slide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2700873107"/>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userDrawn="1">
  <p:cSld name="Agenda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765700938"/>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userDrawn="1">
  <p:cSld name="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4" name="Rectangle 3">
            <a:extLst>
              <a:ext uri="{FF2B5EF4-FFF2-40B4-BE49-F238E27FC236}">
                <a16:creationId xmlns="" xmlns:a16="http://schemas.microsoft.com/office/drawing/2014/main" id="{B22C4117-2946-4CAF-A97C-C090DC94FE14}"/>
              </a:ext>
            </a:extLst>
          </p:cNvPr>
          <p:cNvSpPr/>
          <p:nvPr userDrawn="1"/>
        </p:nvSpPr>
        <p:spPr>
          <a:xfrm>
            <a:off x="1" y="0"/>
            <a:ext cx="12192000" cy="6858000"/>
          </a:xfrm>
          <a:prstGeom prst="rect">
            <a:avLst/>
          </a:prstGeom>
          <a:solidFill>
            <a:schemeClr val="accent4">
              <a:alpha val="3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Tree>
    <p:extLst>
      <p:ext uri="{BB962C8B-B14F-4D97-AF65-F5344CB8AC3E}">
        <p14:creationId xmlns:p14="http://schemas.microsoft.com/office/powerpoint/2010/main" val="2635202468"/>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2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523385639"/>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userDrawn="1">
  <p:cSld name="1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Rectangle 1">
            <a:extLst>
              <a:ext uri="{FF2B5EF4-FFF2-40B4-BE49-F238E27FC236}">
                <a16:creationId xmlns="" xmlns:a16="http://schemas.microsoft.com/office/drawing/2014/main" id="{67FA6D39-9DFD-4F67-94B9-4D1042BB365A}"/>
              </a:ext>
            </a:extLst>
          </p:cNvPr>
          <p:cNvSpPr/>
          <p:nvPr userDrawn="1"/>
        </p:nvSpPr>
        <p:spPr>
          <a:xfrm>
            <a:off x="0" y="0"/>
            <a:ext cx="12192000" cy="6858000"/>
          </a:xfrm>
          <a:prstGeom prst="rect">
            <a:avLst/>
          </a:prstGeom>
          <a:solidFill>
            <a:schemeClr val="bg1">
              <a:alpha val="1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Tree>
    <p:extLst>
      <p:ext uri="{BB962C8B-B14F-4D97-AF65-F5344CB8AC3E}">
        <p14:creationId xmlns:p14="http://schemas.microsoft.com/office/powerpoint/2010/main" val="3529063855"/>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4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Freeform: Shape 1">
            <a:extLst>
              <a:ext uri="{FF2B5EF4-FFF2-40B4-BE49-F238E27FC236}">
                <a16:creationId xmlns="" xmlns:a16="http://schemas.microsoft.com/office/drawing/2014/main" id="{C4437516-06DB-4972-90D9-3F56529C786D}"/>
              </a:ext>
            </a:extLst>
          </p:cNvPr>
          <p:cNvSpPr/>
          <p:nvPr userDrawn="1"/>
        </p:nvSpPr>
        <p:spPr>
          <a:xfrm>
            <a:off x="0" y="0"/>
            <a:ext cx="9569302" cy="6858000"/>
          </a:xfrm>
          <a:custGeom>
            <a:avLst/>
            <a:gdLst>
              <a:gd name="connsiteX0" fmla="*/ 0 w 9703610"/>
              <a:gd name="connsiteY0" fmla="*/ 0 h 6858000"/>
              <a:gd name="connsiteX1" fmla="*/ 5546070 w 9703610"/>
              <a:gd name="connsiteY1" fmla="*/ 0 h 6858000"/>
              <a:gd name="connsiteX2" fmla="*/ 9703610 w 9703610"/>
              <a:gd name="connsiteY2" fmla="*/ 6858000 h 6858000"/>
              <a:gd name="connsiteX3" fmla="*/ 0 w 9703610"/>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9703610" h="6858000">
                <a:moveTo>
                  <a:pt x="0" y="0"/>
                </a:moveTo>
                <a:lnTo>
                  <a:pt x="5546070" y="0"/>
                </a:lnTo>
                <a:lnTo>
                  <a:pt x="9703610" y="6858000"/>
                </a:lnTo>
                <a:lnTo>
                  <a:pt x="0" y="6858000"/>
                </a:lnTo>
                <a:close/>
              </a:path>
            </a:pathLst>
          </a:custGeom>
          <a:solidFill>
            <a:schemeClr val="accent1">
              <a:alpha val="1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Tree>
    <p:extLst>
      <p:ext uri="{BB962C8B-B14F-4D97-AF65-F5344CB8AC3E}">
        <p14:creationId xmlns:p14="http://schemas.microsoft.com/office/powerpoint/2010/main" val="2791831470"/>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3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Picture Placeholder 2">
            <a:extLst>
              <a:ext uri="{FF2B5EF4-FFF2-40B4-BE49-F238E27FC236}">
                <a16:creationId xmlns="" xmlns:a16="http://schemas.microsoft.com/office/drawing/2014/main" id="{F246FC87-D219-463B-8334-E16E14819052}"/>
              </a:ext>
            </a:extLst>
          </p:cNvPr>
          <p:cNvSpPr>
            <a:spLocks noGrp="1"/>
          </p:cNvSpPr>
          <p:nvPr>
            <p:ph type="pic" idx="12" hasCustomPrompt="1"/>
          </p:nvPr>
        </p:nvSpPr>
        <p:spPr>
          <a:xfrm>
            <a:off x="9178591" y="1010532"/>
            <a:ext cx="2286000" cy="27432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t>
            </a:r>
            <a:endParaRPr lang="ko-KR" altLang="en-US" dirty="0"/>
          </a:p>
        </p:txBody>
      </p:sp>
      <p:sp>
        <p:nvSpPr>
          <p:cNvPr id="3" name="Picture Placeholder 2">
            <a:extLst>
              <a:ext uri="{FF2B5EF4-FFF2-40B4-BE49-F238E27FC236}">
                <a16:creationId xmlns="" xmlns:a16="http://schemas.microsoft.com/office/drawing/2014/main" id="{608C9F45-5627-4842-A3EA-25038EF99EC8}"/>
              </a:ext>
            </a:extLst>
          </p:cNvPr>
          <p:cNvSpPr>
            <a:spLocks noGrp="1"/>
          </p:cNvSpPr>
          <p:nvPr>
            <p:ph type="pic" idx="13" hasCustomPrompt="1"/>
          </p:nvPr>
        </p:nvSpPr>
        <p:spPr>
          <a:xfrm>
            <a:off x="6186490" y="1010532"/>
            <a:ext cx="2286000" cy="27432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t>
            </a:r>
            <a:endParaRPr lang="ko-KR" altLang="en-US" dirty="0"/>
          </a:p>
        </p:txBody>
      </p:sp>
    </p:spTree>
    <p:extLst>
      <p:ext uri="{BB962C8B-B14F-4D97-AF65-F5344CB8AC3E}">
        <p14:creationId xmlns:p14="http://schemas.microsoft.com/office/powerpoint/2010/main" val="3399583662"/>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Image Layout">
    <p:spTree>
      <p:nvGrpSpPr>
        <p:cNvPr id="1" name=""/>
        <p:cNvGrpSpPr/>
        <p:nvPr/>
      </p:nvGrpSpPr>
      <p:grpSpPr>
        <a:xfrm>
          <a:off x="0" y="0"/>
          <a:ext cx="0" cy="0"/>
          <a:chOff x="0" y="0"/>
          <a:chExt cx="0" cy="0"/>
        </a:xfrm>
      </p:grpSpPr>
      <p:grpSp>
        <p:nvGrpSpPr>
          <p:cNvPr id="3" name="Group 2">
            <a:extLst>
              <a:ext uri="{FF2B5EF4-FFF2-40B4-BE49-F238E27FC236}">
                <a16:creationId xmlns="" xmlns:a16="http://schemas.microsoft.com/office/drawing/2014/main" id="{D4E14D27-AD6A-4547-8A35-F0A6A7B2B893}"/>
              </a:ext>
            </a:extLst>
          </p:cNvPr>
          <p:cNvGrpSpPr/>
          <p:nvPr userDrawn="1"/>
        </p:nvGrpSpPr>
        <p:grpSpPr>
          <a:xfrm>
            <a:off x="739019" y="1801308"/>
            <a:ext cx="2251389" cy="4202048"/>
            <a:chOff x="3501573" y="3178068"/>
            <a:chExt cx="1340594" cy="2737840"/>
          </a:xfrm>
        </p:grpSpPr>
        <p:sp>
          <p:nvSpPr>
            <p:cNvPr id="4" name="Freeform: Shape 3">
              <a:extLst>
                <a:ext uri="{FF2B5EF4-FFF2-40B4-BE49-F238E27FC236}">
                  <a16:creationId xmlns="" xmlns:a16="http://schemas.microsoft.com/office/drawing/2014/main" id="{1FFFD2AF-5064-446A-95B2-FCACE1D003DC}"/>
                </a:ext>
              </a:extLst>
            </p:cNvPr>
            <p:cNvSpPr/>
            <p:nvPr/>
          </p:nvSpPr>
          <p:spPr>
            <a:xfrm>
              <a:off x="3504728" y="3612346"/>
              <a:ext cx="62939" cy="220286"/>
            </a:xfrm>
            <a:custGeom>
              <a:avLst/>
              <a:gdLst>
                <a:gd name="connsiteX0" fmla="*/ 12859 w 19050"/>
                <a:gd name="connsiteY0" fmla="*/ 68104 h 66675"/>
                <a:gd name="connsiteX1" fmla="*/ 12859 w 19050"/>
                <a:gd name="connsiteY1" fmla="*/ 68104 h 66675"/>
                <a:gd name="connsiteX2" fmla="*/ 7144 w 19050"/>
                <a:gd name="connsiteY2" fmla="*/ 62389 h 66675"/>
                <a:gd name="connsiteX3" fmla="*/ 7144 w 19050"/>
                <a:gd name="connsiteY3" fmla="*/ 12859 h 66675"/>
                <a:gd name="connsiteX4" fmla="*/ 12859 w 19050"/>
                <a:gd name="connsiteY4" fmla="*/ 7144 h 66675"/>
                <a:gd name="connsiteX5" fmla="*/ 12859 w 19050"/>
                <a:gd name="connsiteY5" fmla="*/ 7144 h 66675"/>
                <a:gd name="connsiteX6" fmla="*/ 18574 w 19050"/>
                <a:gd name="connsiteY6" fmla="*/ 12859 h 66675"/>
                <a:gd name="connsiteX7" fmla="*/ 18574 w 19050"/>
                <a:gd name="connsiteY7" fmla="*/ 62389 h 66675"/>
                <a:gd name="connsiteX8" fmla="*/ 12859 w 19050"/>
                <a:gd name="connsiteY8" fmla="*/ 68104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050" h="66675">
                  <a:moveTo>
                    <a:pt x="12859" y="68104"/>
                  </a:moveTo>
                  <a:lnTo>
                    <a:pt x="12859" y="68104"/>
                  </a:lnTo>
                  <a:cubicBezTo>
                    <a:pt x="10001" y="68104"/>
                    <a:pt x="7144" y="65246"/>
                    <a:pt x="7144" y="62389"/>
                  </a:cubicBezTo>
                  <a:lnTo>
                    <a:pt x="7144" y="12859"/>
                  </a:lnTo>
                  <a:cubicBezTo>
                    <a:pt x="7144" y="10001"/>
                    <a:pt x="10001" y="7144"/>
                    <a:pt x="12859" y="7144"/>
                  </a:cubicBezTo>
                  <a:lnTo>
                    <a:pt x="12859" y="7144"/>
                  </a:lnTo>
                  <a:cubicBezTo>
                    <a:pt x="15716" y="7144"/>
                    <a:pt x="18574" y="10001"/>
                    <a:pt x="18574" y="12859"/>
                  </a:cubicBezTo>
                  <a:lnTo>
                    <a:pt x="18574" y="62389"/>
                  </a:lnTo>
                  <a:cubicBezTo>
                    <a:pt x="18574" y="65246"/>
                    <a:pt x="15716" y="68104"/>
                    <a:pt x="12859" y="68104"/>
                  </a:cubicBezTo>
                  <a:close/>
                </a:path>
              </a:pathLst>
            </a:custGeom>
            <a:solidFill>
              <a:srgbClr val="808080"/>
            </a:solidFill>
            <a:ln w="9525" cap="flat">
              <a:noFill/>
              <a:prstDash val="solid"/>
              <a:miter/>
            </a:ln>
          </p:spPr>
          <p:txBody>
            <a:bodyPr rtlCol="0" anchor="ctr"/>
            <a:lstStyle/>
            <a:p>
              <a:endParaRPr lang="en-US">
                <a:solidFill>
                  <a:prstClr val="black"/>
                </a:solidFill>
              </a:endParaRPr>
            </a:p>
          </p:txBody>
        </p:sp>
        <p:sp>
          <p:nvSpPr>
            <p:cNvPr id="5" name="Freeform: Shape 4">
              <a:extLst>
                <a:ext uri="{FF2B5EF4-FFF2-40B4-BE49-F238E27FC236}">
                  <a16:creationId xmlns="" xmlns:a16="http://schemas.microsoft.com/office/drawing/2014/main" id="{CED64445-B2E0-4D7E-8491-252F042F0F6D}"/>
                </a:ext>
              </a:extLst>
            </p:cNvPr>
            <p:cNvSpPr/>
            <p:nvPr/>
          </p:nvSpPr>
          <p:spPr>
            <a:xfrm>
              <a:off x="3501573" y="3832632"/>
              <a:ext cx="62939" cy="220286"/>
            </a:xfrm>
            <a:custGeom>
              <a:avLst/>
              <a:gdLst>
                <a:gd name="connsiteX0" fmla="*/ 12859 w 19050"/>
                <a:gd name="connsiteY0" fmla="*/ 68104 h 66675"/>
                <a:gd name="connsiteX1" fmla="*/ 12859 w 19050"/>
                <a:gd name="connsiteY1" fmla="*/ 68104 h 66675"/>
                <a:gd name="connsiteX2" fmla="*/ 7144 w 19050"/>
                <a:gd name="connsiteY2" fmla="*/ 62389 h 66675"/>
                <a:gd name="connsiteX3" fmla="*/ 7144 w 19050"/>
                <a:gd name="connsiteY3" fmla="*/ 12859 h 66675"/>
                <a:gd name="connsiteX4" fmla="*/ 12859 w 19050"/>
                <a:gd name="connsiteY4" fmla="*/ 7144 h 66675"/>
                <a:gd name="connsiteX5" fmla="*/ 12859 w 19050"/>
                <a:gd name="connsiteY5" fmla="*/ 7144 h 66675"/>
                <a:gd name="connsiteX6" fmla="*/ 18574 w 19050"/>
                <a:gd name="connsiteY6" fmla="*/ 12859 h 66675"/>
                <a:gd name="connsiteX7" fmla="*/ 18574 w 19050"/>
                <a:gd name="connsiteY7" fmla="*/ 62389 h 66675"/>
                <a:gd name="connsiteX8" fmla="*/ 12859 w 19050"/>
                <a:gd name="connsiteY8" fmla="*/ 68104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050" h="66675">
                  <a:moveTo>
                    <a:pt x="12859" y="68104"/>
                  </a:moveTo>
                  <a:lnTo>
                    <a:pt x="12859" y="68104"/>
                  </a:lnTo>
                  <a:cubicBezTo>
                    <a:pt x="10001" y="68104"/>
                    <a:pt x="7144" y="65246"/>
                    <a:pt x="7144" y="62389"/>
                  </a:cubicBezTo>
                  <a:lnTo>
                    <a:pt x="7144" y="12859"/>
                  </a:lnTo>
                  <a:cubicBezTo>
                    <a:pt x="7144" y="10001"/>
                    <a:pt x="10001" y="7144"/>
                    <a:pt x="12859" y="7144"/>
                  </a:cubicBezTo>
                  <a:lnTo>
                    <a:pt x="12859" y="7144"/>
                  </a:lnTo>
                  <a:cubicBezTo>
                    <a:pt x="15716" y="7144"/>
                    <a:pt x="18574" y="10001"/>
                    <a:pt x="18574" y="12859"/>
                  </a:cubicBezTo>
                  <a:lnTo>
                    <a:pt x="18574" y="62389"/>
                  </a:lnTo>
                  <a:cubicBezTo>
                    <a:pt x="18574" y="65246"/>
                    <a:pt x="15716" y="68104"/>
                    <a:pt x="12859" y="68104"/>
                  </a:cubicBezTo>
                  <a:close/>
                </a:path>
              </a:pathLst>
            </a:custGeom>
            <a:solidFill>
              <a:srgbClr val="808080"/>
            </a:solidFill>
            <a:ln w="9525" cap="flat">
              <a:noFill/>
              <a:prstDash val="solid"/>
              <a:miter/>
            </a:ln>
          </p:spPr>
          <p:txBody>
            <a:bodyPr rtlCol="0" anchor="ctr"/>
            <a:lstStyle/>
            <a:p>
              <a:endParaRPr lang="en-US">
                <a:solidFill>
                  <a:prstClr val="black"/>
                </a:solidFill>
              </a:endParaRPr>
            </a:p>
          </p:txBody>
        </p:sp>
        <p:sp>
          <p:nvSpPr>
            <p:cNvPr id="6" name="Freeform: Shape 5">
              <a:extLst>
                <a:ext uri="{FF2B5EF4-FFF2-40B4-BE49-F238E27FC236}">
                  <a16:creationId xmlns="" xmlns:a16="http://schemas.microsoft.com/office/drawing/2014/main" id="{BA429A64-82C5-47BC-985E-3FDFE804E532}"/>
                </a:ext>
              </a:extLst>
            </p:cNvPr>
            <p:cNvSpPr/>
            <p:nvPr/>
          </p:nvSpPr>
          <p:spPr>
            <a:xfrm>
              <a:off x="4776089" y="3829487"/>
              <a:ext cx="62939" cy="220286"/>
            </a:xfrm>
            <a:custGeom>
              <a:avLst/>
              <a:gdLst>
                <a:gd name="connsiteX0" fmla="*/ 12859 w 19050"/>
                <a:gd name="connsiteY0" fmla="*/ 68104 h 66675"/>
                <a:gd name="connsiteX1" fmla="*/ 12859 w 19050"/>
                <a:gd name="connsiteY1" fmla="*/ 68104 h 66675"/>
                <a:gd name="connsiteX2" fmla="*/ 7144 w 19050"/>
                <a:gd name="connsiteY2" fmla="*/ 62389 h 66675"/>
                <a:gd name="connsiteX3" fmla="*/ 7144 w 19050"/>
                <a:gd name="connsiteY3" fmla="*/ 12859 h 66675"/>
                <a:gd name="connsiteX4" fmla="*/ 12859 w 19050"/>
                <a:gd name="connsiteY4" fmla="*/ 7144 h 66675"/>
                <a:gd name="connsiteX5" fmla="*/ 12859 w 19050"/>
                <a:gd name="connsiteY5" fmla="*/ 7144 h 66675"/>
                <a:gd name="connsiteX6" fmla="*/ 18574 w 19050"/>
                <a:gd name="connsiteY6" fmla="*/ 12859 h 66675"/>
                <a:gd name="connsiteX7" fmla="*/ 18574 w 19050"/>
                <a:gd name="connsiteY7" fmla="*/ 62389 h 66675"/>
                <a:gd name="connsiteX8" fmla="*/ 12859 w 19050"/>
                <a:gd name="connsiteY8" fmla="*/ 68104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050" h="66675">
                  <a:moveTo>
                    <a:pt x="12859" y="68104"/>
                  </a:moveTo>
                  <a:lnTo>
                    <a:pt x="12859" y="68104"/>
                  </a:lnTo>
                  <a:cubicBezTo>
                    <a:pt x="10001" y="68104"/>
                    <a:pt x="7144" y="65246"/>
                    <a:pt x="7144" y="62389"/>
                  </a:cubicBezTo>
                  <a:lnTo>
                    <a:pt x="7144" y="12859"/>
                  </a:lnTo>
                  <a:cubicBezTo>
                    <a:pt x="7144" y="10001"/>
                    <a:pt x="10001" y="7144"/>
                    <a:pt x="12859" y="7144"/>
                  </a:cubicBezTo>
                  <a:lnTo>
                    <a:pt x="12859" y="7144"/>
                  </a:lnTo>
                  <a:cubicBezTo>
                    <a:pt x="15716" y="7144"/>
                    <a:pt x="18574" y="10001"/>
                    <a:pt x="18574" y="12859"/>
                  </a:cubicBezTo>
                  <a:lnTo>
                    <a:pt x="18574" y="62389"/>
                  </a:lnTo>
                  <a:cubicBezTo>
                    <a:pt x="19526" y="65246"/>
                    <a:pt x="16669" y="68104"/>
                    <a:pt x="12859" y="68104"/>
                  </a:cubicBezTo>
                  <a:close/>
                </a:path>
              </a:pathLst>
            </a:custGeom>
            <a:solidFill>
              <a:srgbClr val="808080"/>
            </a:solidFill>
            <a:ln w="9525" cap="flat">
              <a:noFill/>
              <a:prstDash val="solid"/>
              <a:miter/>
            </a:ln>
          </p:spPr>
          <p:txBody>
            <a:bodyPr rtlCol="0" anchor="ctr"/>
            <a:lstStyle/>
            <a:p>
              <a:endParaRPr lang="en-US">
                <a:solidFill>
                  <a:prstClr val="black"/>
                </a:solidFill>
              </a:endParaRPr>
            </a:p>
          </p:txBody>
        </p:sp>
        <p:sp>
          <p:nvSpPr>
            <p:cNvPr id="7" name="Freeform: Shape 6">
              <a:extLst>
                <a:ext uri="{FF2B5EF4-FFF2-40B4-BE49-F238E27FC236}">
                  <a16:creationId xmlns="" xmlns:a16="http://schemas.microsoft.com/office/drawing/2014/main" id="{D8DF180B-C394-4B18-8CF3-2228F33ED174}"/>
                </a:ext>
              </a:extLst>
            </p:cNvPr>
            <p:cNvSpPr/>
            <p:nvPr/>
          </p:nvSpPr>
          <p:spPr>
            <a:xfrm>
              <a:off x="3520451" y="3178068"/>
              <a:ext cx="1321716" cy="2737840"/>
            </a:xfrm>
            <a:custGeom>
              <a:avLst/>
              <a:gdLst>
                <a:gd name="connsiteX0" fmla="*/ 350044 w 400050"/>
                <a:gd name="connsiteY0" fmla="*/ 7144 h 828675"/>
                <a:gd name="connsiteX1" fmla="*/ 53816 w 400050"/>
                <a:gd name="connsiteY1" fmla="*/ 7144 h 828675"/>
                <a:gd name="connsiteX2" fmla="*/ 7144 w 400050"/>
                <a:gd name="connsiteY2" fmla="*/ 53816 h 828675"/>
                <a:gd name="connsiteX3" fmla="*/ 7144 w 400050"/>
                <a:gd name="connsiteY3" fmla="*/ 781526 h 828675"/>
                <a:gd name="connsiteX4" fmla="*/ 53816 w 400050"/>
                <a:gd name="connsiteY4" fmla="*/ 828199 h 828675"/>
                <a:gd name="connsiteX5" fmla="*/ 350044 w 400050"/>
                <a:gd name="connsiteY5" fmla="*/ 828199 h 828675"/>
                <a:gd name="connsiteX6" fmla="*/ 396716 w 400050"/>
                <a:gd name="connsiteY6" fmla="*/ 781526 h 828675"/>
                <a:gd name="connsiteX7" fmla="*/ 396716 w 400050"/>
                <a:gd name="connsiteY7" fmla="*/ 53816 h 828675"/>
                <a:gd name="connsiteX8" fmla="*/ 350044 w 400050"/>
                <a:gd name="connsiteY8" fmla="*/ 7144 h 828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00050" h="828675">
                  <a:moveTo>
                    <a:pt x="350044" y="7144"/>
                  </a:moveTo>
                  <a:lnTo>
                    <a:pt x="53816" y="7144"/>
                  </a:lnTo>
                  <a:cubicBezTo>
                    <a:pt x="28099" y="7144"/>
                    <a:pt x="7144" y="28099"/>
                    <a:pt x="7144" y="53816"/>
                  </a:cubicBezTo>
                  <a:lnTo>
                    <a:pt x="7144" y="781526"/>
                  </a:lnTo>
                  <a:cubicBezTo>
                    <a:pt x="7144" y="807244"/>
                    <a:pt x="28099" y="828199"/>
                    <a:pt x="53816" y="828199"/>
                  </a:cubicBezTo>
                  <a:lnTo>
                    <a:pt x="350044" y="828199"/>
                  </a:lnTo>
                  <a:cubicBezTo>
                    <a:pt x="375761" y="828199"/>
                    <a:pt x="396716" y="807244"/>
                    <a:pt x="396716" y="781526"/>
                  </a:cubicBezTo>
                  <a:lnTo>
                    <a:pt x="396716" y="53816"/>
                  </a:lnTo>
                  <a:cubicBezTo>
                    <a:pt x="396716" y="28099"/>
                    <a:pt x="375761" y="7144"/>
                    <a:pt x="350044" y="7144"/>
                  </a:cubicBezTo>
                  <a:close/>
                </a:path>
              </a:pathLst>
            </a:custGeom>
            <a:solidFill>
              <a:srgbClr val="808080"/>
            </a:solidFill>
            <a:ln w="9525" cap="flat">
              <a:noFill/>
              <a:prstDash val="solid"/>
              <a:miter/>
            </a:ln>
          </p:spPr>
          <p:txBody>
            <a:bodyPr rtlCol="0" anchor="ctr"/>
            <a:lstStyle/>
            <a:p>
              <a:endParaRPr lang="en-US">
                <a:solidFill>
                  <a:prstClr val="black"/>
                </a:solidFill>
              </a:endParaRPr>
            </a:p>
          </p:txBody>
        </p:sp>
        <p:sp>
          <p:nvSpPr>
            <p:cNvPr id="8" name="Freeform: Shape 7">
              <a:extLst>
                <a:ext uri="{FF2B5EF4-FFF2-40B4-BE49-F238E27FC236}">
                  <a16:creationId xmlns="" xmlns:a16="http://schemas.microsoft.com/office/drawing/2014/main" id="{8B1C391E-60EC-4442-81F5-E5BD8E5FB94B}"/>
                </a:ext>
              </a:extLst>
            </p:cNvPr>
            <p:cNvSpPr/>
            <p:nvPr/>
          </p:nvSpPr>
          <p:spPr>
            <a:xfrm>
              <a:off x="3529897" y="3190652"/>
              <a:ext cx="1290246" cy="2706371"/>
            </a:xfrm>
            <a:custGeom>
              <a:avLst/>
              <a:gdLst>
                <a:gd name="connsiteX0" fmla="*/ 345281 w 390525"/>
                <a:gd name="connsiteY0" fmla="*/ 7144 h 819150"/>
                <a:gd name="connsiteX1" fmla="*/ 52864 w 390525"/>
                <a:gd name="connsiteY1" fmla="*/ 7144 h 819150"/>
                <a:gd name="connsiteX2" fmla="*/ 7144 w 390525"/>
                <a:gd name="connsiteY2" fmla="*/ 52864 h 819150"/>
                <a:gd name="connsiteX3" fmla="*/ 7144 w 390525"/>
                <a:gd name="connsiteY3" fmla="*/ 772954 h 819150"/>
                <a:gd name="connsiteX4" fmla="*/ 52864 w 390525"/>
                <a:gd name="connsiteY4" fmla="*/ 818674 h 819150"/>
                <a:gd name="connsiteX5" fmla="*/ 345281 w 390525"/>
                <a:gd name="connsiteY5" fmla="*/ 818674 h 819150"/>
                <a:gd name="connsiteX6" fmla="*/ 391001 w 390525"/>
                <a:gd name="connsiteY6" fmla="*/ 772954 h 819150"/>
                <a:gd name="connsiteX7" fmla="*/ 391001 w 390525"/>
                <a:gd name="connsiteY7" fmla="*/ 52864 h 819150"/>
                <a:gd name="connsiteX8" fmla="*/ 345281 w 390525"/>
                <a:gd name="connsiteY8" fmla="*/ 7144 h 819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0525" h="819150">
                  <a:moveTo>
                    <a:pt x="345281" y="7144"/>
                  </a:moveTo>
                  <a:lnTo>
                    <a:pt x="52864" y="7144"/>
                  </a:lnTo>
                  <a:cubicBezTo>
                    <a:pt x="27146" y="7144"/>
                    <a:pt x="7144" y="27146"/>
                    <a:pt x="7144" y="52864"/>
                  </a:cubicBezTo>
                  <a:lnTo>
                    <a:pt x="7144" y="772954"/>
                  </a:lnTo>
                  <a:cubicBezTo>
                    <a:pt x="7144" y="798671"/>
                    <a:pt x="27146" y="818674"/>
                    <a:pt x="52864" y="818674"/>
                  </a:cubicBezTo>
                  <a:lnTo>
                    <a:pt x="345281" y="818674"/>
                  </a:lnTo>
                  <a:cubicBezTo>
                    <a:pt x="370999" y="818674"/>
                    <a:pt x="391001" y="798671"/>
                    <a:pt x="391001" y="772954"/>
                  </a:cubicBezTo>
                  <a:lnTo>
                    <a:pt x="391001" y="52864"/>
                  </a:lnTo>
                  <a:cubicBezTo>
                    <a:pt x="391001" y="28099"/>
                    <a:pt x="370046" y="7144"/>
                    <a:pt x="345281" y="7144"/>
                  </a:cubicBezTo>
                  <a:close/>
                </a:path>
              </a:pathLst>
            </a:custGeom>
            <a:solidFill>
              <a:srgbClr val="1A1A1A"/>
            </a:solidFill>
            <a:ln w="9525" cap="flat">
              <a:noFill/>
              <a:prstDash val="solid"/>
              <a:miter/>
            </a:ln>
          </p:spPr>
          <p:txBody>
            <a:bodyPr rtlCol="0" anchor="ctr"/>
            <a:lstStyle/>
            <a:p>
              <a:endParaRPr lang="en-US">
                <a:solidFill>
                  <a:prstClr val="black"/>
                </a:solidFill>
              </a:endParaRPr>
            </a:p>
          </p:txBody>
        </p:sp>
        <p:sp>
          <p:nvSpPr>
            <p:cNvPr id="9" name="Freeform: Shape 8">
              <a:extLst>
                <a:ext uri="{FF2B5EF4-FFF2-40B4-BE49-F238E27FC236}">
                  <a16:creationId xmlns="" xmlns:a16="http://schemas.microsoft.com/office/drawing/2014/main" id="{E1042DFF-AC0C-4A34-B83D-F94290F8566A}"/>
                </a:ext>
              </a:extLst>
            </p:cNvPr>
            <p:cNvSpPr/>
            <p:nvPr/>
          </p:nvSpPr>
          <p:spPr>
            <a:xfrm>
              <a:off x="3627447" y="3596610"/>
              <a:ext cx="1101430" cy="1951104"/>
            </a:xfrm>
            <a:custGeom>
              <a:avLst/>
              <a:gdLst>
                <a:gd name="connsiteX0" fmla="*/ 7144 w 333375"/>
                <a:gd name="connsiteY0" fmla="*/ 7144 h 590550"/>
                <a:gd name="connsiteX1" fmla="*/ 331946 w 333375"/>
                <a:gd name="connsiteY1" fmla="*/ 7144 h 590550"/>
                <a:gd name="connsiteX2" fmla="*/ 331946 w 333375"/>
                <a:gd name="connsiteY2" fmla="*/ 586264 h 590550"/>
                <a:gd name="connsiteX3" fmla="*/ 7144 w 333375"/>
                <a:gd name="connsiteY3" fmla="*/ 586264 h 590550"/>
              </a:gdLst>
              <a:ahLst/>
              <a:cxnLst>
                <a:cxn ang="0">
                  <a:pos x="connsiteX0" y="connsiteY0"/>
                </a:cxn>
                <a:cxn ang="0">
                  <a:pos x="connsiteX1" y="connsiteY1"/>
                </a:cxn>
                <a:cxn ang="0">
                  <a:pos x="connsiteX2" y="connsiteY2"/>
                </a:cxn>
                <a:cxn ang="0">
                  <a:pos x="connsiteX3" y="connsiteY3"/>
                </a:cxn>
              </a:cxnLst>
              <a:rect l="l" t="t" r="r" b="b"/>
              <a:pathLst>
                <a:path w="333375" h="590550">
                  <a:moveTo>
                    <a:pt x="7144" y="7144"/>
                  </a:moveTo>
                  <a:lnTo>
                    <a:pt x="331946" y="7144"/>
                  </a:lnTo>
                  <a:lnTo>
                    <a:pt x="331946" y="586264"/>
                  </a:lnTo>
                  <a:lnTo>
                    <a:pt x="7144" y="586264"/>
                  </a:lnTo>
                  <a:close/>
                </a:path>
              </a:pathLst>
            </a:custGeom>
            <a:solidFill>
              <a:schemeClr val="bg1">
                <a:lumMod val="95000"/>
              </a:schemeClr>
            </a:solidFill>
            <a:ln w="9525" cap="flat">
              <a:noFill/>
              <a:prstDash val="solid"/>
              <a:miter/>
            </a:ln>
          </p:spPr>
          <p:txBody>
            <a:bodyPr rtlCol="0" anchor="ctr"/>
            <a:lstStyle/>
            <a:p>
              <a:endParaRPr lang="en-US" dirty="0">
                <a:solidFill>
                  <a:prstClr val="black"/>
                </a:solidFill>
              </a:endParaRPr>
            </a:p>
          </p:txBody>
        </p:sp>
        <p:grpSp>
          <p:nvGrpSpPr>
            <p:cNvPr id="10" name="Group 9">
              <a:extLst>
                <a:ext uri="{FF2B5EF4-FFF2-40B4-BE49-F238E27FC236}">
                  <a16:creationId xmlns="" xmlns:a16="http://schemas.microsoft.com/office/drawing/2014/main" id="{4033404E-34F2-4512-89D1-3226AA01335F}"/>
                </a:ext>
              </a:extLst>
            </p:cNvPr>
            <p:cNvGrpSpPr/>
            <p:nvPr/>
          </p:nvGrpSpPr>
          <p:grpSpPr>
            <a:xfrm>
              <a:off x="4088508" y="5635852"/>
              <a:ext cx="173080" cy="173080"/>
              <a:chOff x="6768665" y="6038214"/>
              <a:chExt cx="147968" cy="147968"/>
            </a:xfrm>
          </p:grpSpPr>
          <p:sp>
            <p:nvSpPr>
              <p:cNvPr id="14" name="Oval 13">
                <a:extLst>
                  <a:ext uri="{FF2B5EF4-FFF2-40B4-BE49-F238E27FC236}">
                    <a16:creationId xmlns="" xmlns:a16="http://schemas.microsoft.com/office/drawing/2014/main" id="{C419DFAD-C059-430D-B51F-48079403ED7B}"/>
                  </a:ext>
                </a:extLst>
              </p:cNvPr>
              <p:cNvSpPr/>
              <p:nvPr/>
            </p:nvSpPr>
            <p:spPr>
              <a:xfrm>
                <a:off x="6768665" y="6038214"/>
                <a:ext cx="147968" cy="147968"/>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5" name="Oval 14">
                <a:extLst>
                  <a:ext uri="{FF2B5EF4-FFF2-40B4-BE49-F238E27FC236}">
                    <a16:creationId xmlns="" xmlns:a16="http://schemas.microsoft.com/office/drawing/2014/main" id="{4BAE4FA9-2632-4576-9E0A-CDF8B2A15BA5}"/>
                  </a:ext>
                </a:extLst>
              </p:cNvPr>
              <p:cNvSpPr/>
              <p:nvPr/>
            </p:nvSpPr>
            <p:spPr>
              <a:xfrm>
                <a:off x="6802088" y="6071634"/>
                <a:ext cx="81180" cy="81180"/>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sp>
          <p:nvSpPr>
            <p:cNvPr id="11" name="Freeform: Shape 10">
              <a:extLst>
                <a:ext uri="{FF2B5EF4-FFF2-40B4-BE49-F238E27FC236}">
                  <a16:creationId xmlns="" xmlns:a16="http://schemas.microsoft.com/office/drawing/2014/main" id="{4B70F8A7-6A5E-4962-A676-F6F37304642E}"/>
                </a:ext>
              </a:extLst>
            </p:cNvPr>
            <p:cNvSpPr/>
            <p:nvPr/>
          </p:nvSpPr>
          <p:spPr>
            <a:xfrm>
              <a:off x="3821102" y="3628406"/>
              <a:ext cx="906450" cy="1887518"/>
            </a:xfrm>
            <a:custGeom>
              <a:avLst/>
              <a:gdLst>
                <a:gd name="connsiteX0" fmla="*/ 614149 w 1119116"/>
                <a:gd name="connsiteY0" fmla="*/ 0 h 2330356"/>
                <a:gd name="connsiteX1" fmla="*/ 1115704 w 1119116"/>
                <a:gd name="connsiteY1" fmla="*/ 6824 h 2330356"/>
                <a:gd name="connsiteX2" fmla="*/ 1119116 w 1119116"/>
                <a:gd name="connsiteY2" fmla="*/ 2330356 h 2330356"/>
                <a:gd name="connsiteX3" fmla="*/ 0 w 1119116"/>
                <a:gd name="connsiteY3" fmla="*/ 2330356 h 2330356"/>
                <a:gd name="connsiteX4" fmla="*/ 614149 w 1119116"/>
                <a:gd name="connsiteY4" fmla="*/ 0 h 2330356"/>
                <a:gd name="connsiteX0" fmla="*/ 614149 w 1119116"/>
                <a:gd name="connsiteY0" fmla="*/ 0 h 2330356"/>
                <a:gd name="connsiteX1" fmla="*/ 1115704 w 1119116"/>
                <a:gd name="connsiteY1" fmla="*/ 3412 h 2330356"/>
                <a:gd name="connsiteX2" fmla="*/ 1119116 w 1119116"/>
                <a:gd name="connsiteY2" fmla="*/ 2330356 h 2330356"/>
                <a:gd name="connsiteX3" fmla="*/ 0 w 1119116"/>
                <a:gd name="connsiteY3" fmla="*/ 2330356 h 2330356"/>
                <a:gd name="connsiteX4" fmla="*/ 614149 w 1119116"/>
                <a:gd name="connsiteY4" fmla="*/ 0 h 23303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19116" h="2330356">
                  <a:moveTo>
                    <a:pt x="614149" y="0"/>
                  </a:moveTo>
                  <a:lnTo>
                    <a:pt x="1115704" y="3412"/>
                  </a:lnTo>
                  <a:cubicBezTo>
                    <a:pt x="1116841" y="777923"/>
                    <a:pt x="1117979" y="1555845"/>
                    <a:pt x="1119116" y="2330356"/>
                  </a:cubicBezTo>
                  <a:lnTo>
                    <a:pt x="0" y="2330356"/>
                  </a:lnTo>
                  <a:lnTo>
                    <a:pt x="614149" y="0"/>
                  </a:lnTo>
                  <a:close/>
                </a:path>
              </a:pathLst>
            </a:custGeom>
            <a:solidFill>
              <a:srgbClr val="999999">
                <a:alpha val="10000"/>
              </a:srgbClr>
            </a:soli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prstClr val="black"/>
                </a:solidFill>
              </a:endParaRPr>
            </a:p>
          </p:txBody>
        </p:sp>
        <p:sp>
          <p:nvSpPr>
            <p:cNvPr id="12" name="Rectangle: Rounded Corners 11">
              <a:extLst>
                <a:ext uri="{FF2B5EF4-FFF2-40B4-BE49-F238E27FC236}">
                  <a16:creationId xmlns="" xmlns:a16="http://schemas.microsoft.com/office/drawing/2014/main" id="{FE8FB11B-C9EA-4E18-89D9-555C50D3B3E9}"/>
                </a:ext>
              </a:extLst>
            </p:cNvPr>
            <p:cNvSpPr/>
            <p:nvPr/>
          </p:nvSpPr>
          <p:spPr>
            <a:xfrm>
              <a:off x="4058661" y="3449093"/>
              <a:ext cx="254255" cy="58393"/>
            </a:xfrm>
            <a:prstGeom prst="roundRect">
              <a:avLst>
                <a:gd name="adj" fmla="val 50000"/>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3" name="Oval 12">
              <a:extLst>
                <a:ext uri="{FF2B5EF4-FFF2-40B4-BE49-F238E27FC236}">
                  <a16:creationId xmlns="" xmlns:a16="http://schemas.microsoft.com/office/drawing/2014/main" id="{B55F62B4-2F6F-4328-9162-DF7E3A0CF7C4}"/>
                </a:ext>
              </a:extLst>
            </p:cNvPr>
            <p:cNvSpPr/>
            <p:nvPr/>
          </p:nvSpPr>
          <p:spPr>
            <a:xfrm>
              <a:off x="3922825" y="3449093"/>
              <a:ext cx="58393" cy="58393"/>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sp>
        <p:nvSpPr>
          <p:cNvPr id="16" name="Picture Placeholder 2">
            <a:extLst>
              <a:ext uri="{FF2B5EF4-FFF2-40B4-BE49-F238E27FC236}">
                <a16:creationId xmlns="" xmlns:a16="http://schemas.microsoft.com/office/drawing/2014/main" id="{FC596008-C53D-454F-8BCC-25C7C09986FE}"/>
              </a:ext>
            </a:extLst>
          </p:cNvPr>
          <p:cNvSpPr>
            <a:spLocks noGrp="1"/>
          </p:cNvSpPr>
          <p:nvPr>
            <p:ph type="pic" idx="13" hasCustomPrompt="1"/>
          </p:nvPr>
        </p:nvSpPr>
        <p:spPr>
          <a:xfrm>
            <a:off x="989494" y="2484310"/>
            <a:ext cx="1808430" cy="2953939"/>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t>
            </a:r>
            <a:endParaRPr lang="ko-KR" altLang="en-US" dirty="0"/>
          </a:p>
        </p:txBody>
      </p:sp>
      <p:sp>
        <p:nvSpPr>
          <p:cNvPr id="17" name="Freeform: Shape 16">
            <a:extLst>
              <a:ext uri="{FF2B5EF4-FFF2-40B4-BE49-F238E27FC236}">
                <a16:creationId xmlns="" xmlns:a16="http://schemas.microsoft.com/office/drawing/2014/main" id="{265DD979-30EE-452B-BD97-08E76F947DDC}"/>
              </a:ext>
            </a:extLst>
          </p:cNvPr>
          <p:cNvSpPr/>
          <p:nvPr userDrawn="1"/>
        </p:nvSpPr>
        <p:spPr>
          <a:xfrm rot="1200000">
            <a:off x="-311854" y="-189268"/>
            <a:ext cx="714157" cy="2226584"/>
          </a:xfrm>
          <a:custGeom>
            <a:avLst/>
            <a:gdLst>
              <a:gd name="connsiteX0" fmla="*/ 622717 w 714157"/>
              <a:gd name="connsiteY0" fmla="*/ 33281 h 2226584"/>
              <a:gd name="connsiteX1" fmla="*/ 714157 w 714157"/>
              <a:gd name="connsiteY1" fmla="*/ 0 h 2226584"/>
              <a:gd name="connsiteX2" fmla="*/ 714157 w 714157"/>
              <a:gd name="connsiteY2" fmla="*/ 2226584 h 2226584"/>
              <a:gd name="connsiteX3" fmla="*/ 622717 w 714157"/>
              <a:gd name="connsiteY3" fmla="*/ 1975355 h 2226584"/>
              <a:gd name="connsiteX4" fmla="*/ 329492 w 714157"/>
              <a:gd name="connsiteY4" fmla="*/ 140006 h 2226584"/>
              <a:gd name="connsiteX5" fmla="*/ 329492 w 714157"/>
              <a:gd name="connsiteY5" fmla="*/ 1169726 h 2226584"/>
              <a:gd name="connsiteX6" fmla="*/ 238052 w 714157"/>
              <a:gd name="connsiteY6" fmla="*/ 918496 h 2226584"/>
              <a:gd name="connsiteX7" fmla="*/ 238052 w 714157"/>
              <a:gd name="connsiteY7" fmla="*/ 173288 h 2226584"/>
              <a:gd name="connsiteX8" fmla="*/ 567544 w 714157"/>
              <a:gd name="connsiteY8" fmla="*/ 53362 h 2226584"/>
              <a:gd name="connsiteX9" fmla="*/ 567544 w 714157"/>
              <a:gd name="connsiteY9" fmla="*/ 1823768 h 2226584"/>
              <a:gd name="connsiteX10" fmla="*/ 384664 w 714157"/>
              <a:gd name="connsiteY10" fmla="*/ 1321310 h 2226584"/>
              <a:gd name="connsiteX11" fmla="*/ 384664 w 714157"/>
              <a:gd name="connsiteY11" fmla="*/ 119925 h 2226584"/>
              <a:gd name="connsiteX12" fmla="*/ 0 w 714157"/>
              <a:gd name="connsiteY12" fmla="*/ 259931 h 2226584"/>
              <a:gd name="connsiteX13" fmla="*/ 182880 w 714157"/>
              <a:gd name="connsiteY13" fmla="*/ 193369 h 2226584"/>
              <a:gd name="connsiteX14" fmla="*/ 182880 w 714157"/>
              <a:gd name="connsiteY14" fmla="*/ 766913 h 2226584"/>
              <a:gd name="connsiteX15" fmla="*/ 0 w 714157"/>
              <a:gd name="connsiteY15" fmla="*/ 264454 h 2226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14157" h="2226584">
                <a:moveTo>
                  <a:pt x="622717" y="33281"/>
                </a:moveTo>
                <a:lnTo>
                  <a:pt x="714157" y="0"/>
                </a:lnTo>
                <a:lnTo>
                  <a:pt x="714157" y="2226584"/>
                </a:lnTo>
                <a:lnTo>
                  <a:pt x="622717" y="1975355"/>
                </a:lnTo>
                <a:close/>
                <a:moveTo>
                  <a:pt x="329492" y="140006"/>
                </a:moveTo>
                <a:lnTo>
                  <a:pt x="329492" y="1169726"/>
                </a:lnTo>
                <a:lnTo>
                  <a:pt x="238052" y="918496"/>
                </a:lnTo>
                <a:lnTo>
                  <a:pt x="238052" y="173288"/>
                </a:lnTo>
                <a:close/>
                <a:moveTo>
                  <a:pt x="567544" y="53362"/>
                </a:moveTo>
                <a:lnTo>
                  <a:pt x="567544" y="1823768"/>
                </a:lnTo>
                <a:lnTo>
                  <a:pt x="384664" y="1321310"/>
                </a:lnTo>
                <a:lnTo>
                  <a:pt x="384664" y="119925"/>
                </a:lnTo>
                <a:close/>
                <a:moveTo>
                  <a:pt x="0" y="259931"/>
                </a:moveTo>
                <a:lnTo>
                  <a:pt x="182880" y="193369"/>
                </a:lnTo>
                <a:lnTo>
                  <a:pt x="182880" y="766913"/>
                </a:lnTo>
                <a:lnTo>
                  <a:pt x="0" y="264454"/>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8" name="Text Placeholder 9">
            <a:extLst>
              <a:ext uri="{FF2B5EF4-FFF2-40B4-BE49-F238E27FC236}">
                <a16:creationId xmlns="" xmlns:a16="http://schemas.microsoft.com/office/drawing/2014/main" id="{AEF8B7ED-1A1F-4CDE-83D3-C519FA544650}"/>
              </a:ext>
            </a:extLst>
          </p:cNvPr>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2855471464"/>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1_Image Layout">
    <p:spTree>
      <p:nvGrpSpPr>
        <p:cNvPr id="1" name=""/>
        <p:cNvGrpSpPr/>
        <p:nvPr/>
      </p:nvGrpSpPr>
      <p:grpSpPr>
        <a:xfrm>
          <a:off x="0" y="0"/>
          <a:ext cx="0" cy="0"/>
          <a:chOff x="0" y="0"/>
          <a:chExt cx="0" cy="0"/>
        </a:xfrm>
      </p:grpSpPr>
      <p:sp>
        <p:nvSpPr>
          <p:cNvPr id="17" name="Freeform: Shape 16">
            <a:extLst>
              <a:ext uri="{FF2B5EF4-FFF2-40B4-BE49-F238E27FC236}">
                <a16:creationId xmlns="" xmlns:a16="http://schemas.microsoft.com/office/drawing/2014/main" id="{265DD979-30EE-452B-BD97-08E76F947DDC}"/>
              </a:ext>
            </a:extLst>
          </p:cNvPr>
          <p:cNvSpPr/>
          <p:nvPr userDrawn="1"/>
        </p:nvSpPr>
        <p:spPr>
          <a:xfrm rot="1200000">
            <a:off x="-311854" y="-189268"/>
            <a:ext cx="714157" cy="2226584"/>
          </a:xfrm>
          <a:custGeom>
            <a:avLst/>
            <a:gdLst>
              <a:gd name="connsiteX0" fmla="*/ 622717 w 714157"/>
              <a:gd name="connsiteY0" fmla="*/ 33281 h 2226584"/>
              <a:gd name="connsiteX1" fmla="*/ 714157 w 714157"/>
              <a:gd name="connsiteY1" fmla="*/ 0 h 2226584"/>
              <a:gd name="connsiteX2" fmla="*/ 714157 w 714157"/>
              <a:gd name="connsiteY2" fmla="*/ 2226584 h 2226584"/>
              <a:gd name="connsiteX3" fmla="*/ 622717 w 714157"/>
              <a:gd name="connsiteY3" fmla="*/ 1975355 h 2226584"/>
              <a:gd name="connsiteX4" fmla="*/ 329492 w 714157"/>
              <a:gd name="connsiteY4" fmla="*/ 140006 h 2226584"/>
              <a:gd name="connsiteX5" fmla="*/ 329492 w 714157"/>
              <a:gd name="connsiteY5" fmla="*/ 1169726 h 2226584"/>
              <a:gd name="connsiteX6" fmla="*/ 238052 w 714157"/>
              <a:gd name="connsiteY6" fmla="*/ 918496 h 2226584"/>
              <a:gd name="connsiteX7" fmla="*/ 238052 w 714157"/>
              <a:gd name="connsiteY7" fmla="*/ 173288 h 2226584"/>
              <a:gd name="connsiteX8" fmla="*/ 567544 w 714157"/>
              <a:gd name="connsiteY8" fmla="*/ 53362 h 2226584"/>
              <a:gd name="connsiteX9" fmla="*/ 567544 w 714157"/>
              <a:gd name="connsiteY9" fmla="*/ 1823768 h 2226584"/>
              <a:gd name="connsiteX10" fmla="*/ 384664 w 714157"/>
              <a:gd name="connsiteY10" fmla="*/ 1321310 h 2226584"/>
              <a:gd name="connsiteX11" fmla="*/ 384664 w 714157"/>
              <a:gd name="connsiteY11" fmla="*/ 119925 h 2226584"/>
              <a:gd name="connsiteX12" fmla="*/ 0 w 714157"/>
              <a:gd name="connsiteY12" fmla="*/ 259931 h 2226584"/>
              <a:gd name="connsiteX13" fmla="*/ 182880 w 714157"/>
              <a:gd name="connsiteY13" fmla="*/ 193369 h 2226584"/>
              <a:gd name="connsiteX14" fmla="*/ 182880 w 714157"/>
              <a:gd name="connsiteY14" fmla="*/ 766913 h 2226584"/>
              <a:gd name="connsiteX15" fmla="*/ 0 w 714157"/>
              <a:gd name="connsiteY15" fmla="*/ 264454 h 2226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14157" h="2226584">
                <a:moveTo>
                  <a:pt x="622717" y="33281"/>
                </a:moveTo>
                <a:lnTo>
                  <a:pt x="714157" y="0"/>
                </a:lnTo>
                <a:lnTo>
                  <a:pt x="714157" y="2226584"/>
                </a:lnTo>
                <a:lnTo>
                  <a:pt x="622717" y="1975355"/>
                </a:lnTo>
                <a:close/>
                <a:moveTo>
                  <a:pt x="329492" y="140006"/>
                </a:moveTo>
                <a:lnTo>
                  <a:pt x="329492" y="1169726"/>
                </a:lnTo>
                <a:lnTo>
                  <a:pt x="238052" y="918496"/>
                </a:lnTo>
                <a:lnTo>
                  <a:pt x="238052" y="173288"/>
                </a:lnTo>
                <a:close/>
                <a:moveTo>
                  <a:pt x="567544" y="53362"/>
                </a:moveTo>
                <a:lnTo>
                  <a:pt x="567544" y="1823768"/>
                </a:lnTo>
                <a:lnTo>
                  <a:pt x="384664" y="1321310"/>
                </a:lnTo>
                <a:lnTo>
                  <a:pt x="384664" y="119925"/>
                </a:lnTo>
                <a:close/>
                <a:moveTo>
                  <a:pt x="0" y="259931"/>
                </a:moveTo>
                <a:lnTo>
                  <a:pt x="182880" y="193369"/>
                </a:lnTo>
                <a:lnTo>
                  <a:pt x="182880" y="766913"/>
                </a:lnTo>
                <a:lnTo>
                  <a:pt x="0" y="264454"/>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8" name="Text Placeholder 9">
            <a:extLst>
              <a:ext uri="{FF2B5EF4-FFF2-40B4-BE49-F238E27FC236}">
                <a16:creationId xmlns="" xmlns:a16="http://schemas.microsoft.com/office/drawing/2014/main" id="{AEF8B7ED-1A1F-4CDE-83D3-C519FA544650}"/>
              </a:ext>
            </a:extLst>
          </p:cNvPr>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grpSp>
        <p:nvGrpSpPr>
          <p:cNvPr id="22" name="Group 21">
            <a:extLst>
              <a:ext uri="{FF2B5EF4-FFF2-40B4-BE49-F238E27FC236}">
                <a16:creationId xmlns="" xmlns:a16="http://schemas.microsoft.com/office/drawing/2014/main" id="{A06CCA5E-451F-4542-B206-D2D13583114C}"/>
              </a:ext>
            </a:extLst>
          </p:cNvPr>
          <p:cNvGrpSpPr/>
          <p:nvPr userDrawn="1"/>
        </p:nvGrpSpPr>
        <p:grpSpPr>
          <a:xfrm>
            <a:off x="758507" y="2603862"/>
            <a:ext cx="5920691" cy="3565483"/>
            <a:chOff x="4098364" y="1571764"/>
            <a:chExt cx="7301609" cy="4397082"/>
          </a:xfrm>
        </p:grpSpPr>
        <p:grpSp>
          <p:nvGrpSpPr>
            <p:cNvPr id="23" name="Graphic 55">
              <a:extLst>
                <a:ext uri="{FF2B5EF4-FFF2-40B4-BE49-F238E27FC236}">
                  <a16:creationId xmlns="" xmlns:a16="http://schemas.microsoft.com/office/drawing/2014/main" id="{C49AFA94-CB02-406A-B68E-76F7985C97D6}"/>
                </a:ext>
              </a:extLst>
            </p:cNvPr>
            <p:cNvGrpSpPr/>
            <p:nvPr/>
          </p:nvGrpSpPr>
          <p:grpSpPr>
            <a:xfrm>
              <a:off x="4910815" y="1571764"/>
              <a:ext cx="5616422" cy="3644404"/>
              <a:chOff x="5769768" y="3217068"/>
              <a:chExt cx="651510" cy="422754"/>
            </a:xfrm>
          </p:grpSpPr>
          <p:sp>
            <p:nvSpPr>
              <p:cNvPr id="48" name="Freeform: Shape 47">
                <a:extLst>
                  <a:ext uri="{FF2B5EF4-FFF2-40B4-BE49-F238E27FC236}">
                    <a16:creationId xmlns="" xmlns:a16="http://schemas.microsoft.com/office/drawing/2014/main" id="{05F19F3B-FACD-4743-81B8-DE3B3FC0991C}"/>
                  </a:ext>
                </a:extLst>
              </p:cNvPr>
              <p:cNvSpPr/>
              <p:nvPr/>
            </p:nvSpPr>
            <p:spPr>
              <a:xfrm>
                <a:off x="5769768" y="3217068"/>
                <a:ext cx="647700" cy="419100"/>
              </a:xfrm>
              <a:custGeom>
                <a:avLst/>
                <a:gdLst>
                  <a:gd name="connsiteX0" fmla="*/ 639604 w 647700"/>
                  <a:gd name="connsiteY0" fmla="*/ 417671 h 419100"/>
                  <a:gd name="connsiteX1" fmla="*/ 14764 w 647700"/>
                  <a:gd name="connsiteY1" fmla="*/ 417671 h 419100"/>
                  <a:gd name="connsiteX2" fmla="*/ 7144 w 647700"/>
                  <a:gd name="connsiteY2" fmla="*/ 410051 h 419100"/>
                  <a:gd name="connsiteX3" fmla="*/ 7144 w 647700"/>
                  <a:gd name="connsiteY3" fmla="*/ 38576 h 419100"/>
                  <a:gd name="connsiteX4" fmla="*/ 37624 w 647700"/>
                  <a:gd name="connsiteY4" fmla="*/ 7144 h 419100"/>
                  <a:gd name="connsiteX5" fmla="*/ 616744 w 647700"/>
                  <a:gd name="connsiteY5" fmla="*/ 7144 h 419100"/>
                  <a:gd name="connsiteX6" fmla="*/ 647224 w 647700"/>
                  <a:gd name="connsiteY6" fmla="*/ 37624 h 419100"/>
                  <a:gd name="connsiteX7" fmla="*/ 647224 w 647700"/>
                  <a:gd name="connsiteY7" fmla="*/ 409099 h 419100"/>
                  <a:gd name="connsiteX8" fmla="*/ 639604 w 647700"/>
                  <a:gd name="connsiteY8" fmla="*/ 417671 h 41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47700" h="419100">
                    <a:moveTo>
                      <a:pt x="639604" y="417671"/>
                    </a:moveTo>
                    <a:lnTo>
                      <a:pt x="14764" y="417671"/>
                    </a:lnTo>
                    <a:cubicBezTo>
                      <a:pt x="10954" y="417671"/>
                      <a:pt x="7144" y="413861"/>
                      <a:pt x="7144" y="410051"/>
                    </a:cubicBezTo>
                    <a:lnTo>
                      <a:pt x="7144" y="38576"/>
                    </a:lnTo>
                    <a:cubicBezTo>
                      <a:pt x="7144" y="20479"/>
                      <a:pt x="20479" y="7144"/>
                      <a:pt x="37624" y="7144"/>
                    </a:cubicBezTo>
                    <a:lnTo>
                      <a:pt x="616744" y="7144"/>
                    </a:lnTo>
                    <a:cubicBezTo>
                      <a:pt x="633889" y="7144"/>
                      <a:pt x="647224" y="20479"/>
                      <a:pt x="647224" y="37624"/>
                    </a:cubicBezTo>
                    <a:lnTo>
                      <a:pt x="647224" y="409099"/>
                    </a:lnTo>
                    <a:cubicBezTo>
                      <a:pt x="647224" y="413861"/>
                      <a:pt x="643414" y="417671"/>
                      <a:pt x="639604" y="417671"/>
                    </a:cubicBezTo>
                    <a:close/>
                  </a:path>
                </a:pathLst>
              </a:custGeom>
              <a:solidFill>
                <a:srgbClr val="808080"/>
              </a:solidFill>
              <a:ln w="9525" cap="flat">
                <a:noFill/>
                <a:prstDash val="solid"/>
                <a:miter/>
              </a:ln>
            </p:spPr>
            <p:txBody>
              <a:bodyPr rtlCol="0" anchor="ctr"/>
              <a:lstStyle/>
              <a:p>
                <a:endParaRPr lang="en-US">
                  <a:solidFill>
                    <a:prstClr val="black"/>
                  </a:solidFill>
                </a:endParaRPr>
              </a:p>
            </p:txBody>
          </p:sp>
          <p:sp>
            <p:nvSpPr>
              <p:cNvPr id="49" name="Freeform: Shape 48">
                <a:extLst>
                  <a:ext uri="{FF2B5EF4-FFF2-40B4-BE49-F238E27FC236}">
                    <a16:creationId xmlns="" xmlns:a16="http://schemas.microsoft.com/office/drawing/2014/main" id="{611E77FD-F910-47B9-9EE0-9CA9EBB5AD17}"/>
                  </a:ext>
                </a:extLst>
              </p:cNvPr>
              <p:cNvSpPr/>
              <p:nvPr/>
            </p:nvSpPr>
            <p:spPr>
              <a:xfrm>
                <a:off x="5773578" y="3220722"/>
                <a:ext cx="647700" cy="419100"/>
              </a:xfrm>
              <a:custGeom>
                <a:avLst/>
                <a:gdLst>
                  <a:gd name="connsiteX0" fmla="*/ 631984 w 647700"/>
                  <a:gd name="connsiteY0" fmla="*/ 412909 h 419100"/>
                  <a:gd name="connsiteX1" fmla="*/ 14764 w 647700"/>
                  <a:gd name="connsiteY1" fmla="*/ 412909 h 419100"/>
                  <a:gd name="connsiteX2" fmla="*/ 7144 w 647700"/>
                  <a:gd name="connsiteY2" fmla="*/ 405289 h 419100"/>
                  <a:gd name="connsiteX3" fmla="*/ 7144 w 647700"/>
                  <a:gd name="connsiteY3" fmla="*/ 34766 h 419100"/>
                  <a:gd name="connsiteX4" fmla="*/ 34766 w 647700"/>
                  <a:gd name="connsiteY4" fmla="*/ 7144 h 419100"/>
                  <a:gd name="connsiteX5" fmla="*/ 612934 w 647700"/>
                  <a:gd name="connsiteY5" fmla="*/ 7144 h 419100"/>
                  <a:gd name="connsiteX6" fmla="*/ 640556 w 647700"/>
                  <a:gd name="connsiteY6" fmla="*/ 34766 h 419100"/>
                  <a:gd name="connsiteX7" fmla="*/ 640556 w 647700"/>
                  <a:gd name="connsiteY7" fmla="*/ 405289 h 419100"/>
                  <a:gd name="connsiteX8" fmla="*/ 631984 w 647700"/>
                  <a:gd name="connsiteY8" fmla="*/ 412909 h 41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47700" h="419100">
                    <a:moveTo>
                      <a:pt x="631984" y="412909"/>
                    </a:moveTo>
                    <a:lnTo>
                      <a:pt x="14764" y="412909"/>
                    </a:lnTo>
                    <a:cubicBezTo>
                      <a:pt x="10954" y="412909"/>
                      <a:pt x="7144" y="409099"/>
                      <a:pt x="7144" y="405289"/>
                    </a:cubicBezTo>
                    <a:lnTo>
                      <a:pt x="7144" y="34766"/>
                    </a:lnTo>
                    <a:cubicBezTo>
                      <a:pt x="7144" y="19526"/>
                      <a:pt x="19526" y="7144"/>
                      <a:pt x="34766" y="7144"/>
                    </a:cubicBezTo>
                    <a:lnTo>
                      <a:pt x="612934" y="7144"/>
                    </a:lnTo>
                    <a:cubicBezTo>
                      <a:pt x="628174" y="7144"/>
                      <a:pt x="640556" y="19526"/>
                      <a:pt x="640556" y="34766"/>
                    </a:cubicBezTo>
                    <a:lnTo>
                      <a:pt x="640556" y="405289"/>
                    </a:lnTo>
                    <a:cubicBezTo>
                      <a:pt x="639604" y="410051"/>
                      <a:pt x="635794" y="412909"/>
                      <a:pt x="631984" y="412909"/>
                    </a:cubicBezTo>
                    <a:close/>
                  </a:path>
                </a:pathLst>
              </a:custGeom>
              <a:solidFill>
                <a:srgbClr val="333333"/>
              </a:solidFill>
              <a:ln w="9525" cap="flat">
                <a:noFill/>
                <a:prstDash val="solid"/>
                <a:miter/>
              </a:ln>
            </p:spPr>
            <p:txBody>
              <a:bodyPr rtlCol="0" anchor="ctr"/>
              <a:lstStyle/>
              <a:p>
                <a:endParaRPr lang="en-US">
                  <a:solidFill>
                    <a:prstClr val="black"/>
                  </a:solidFill>
                </a:endParaRPr>
              </a:p>
            </p:txBody>
          </p:sp>
        </p:grpSp>
        <p:sp>
          <p:nvSpPr>
            <p:cNvPr id="24" name="Freeform: Shape 23">
              <a:extLst>
                <a:ext uri="{FF2B5EF4-FFF2-40B4-BE49-F238E27FC236}">
                  <a16:creationId xmlns="" xmlns:a16="http://schemas.microsoft.com/office/drawing/2014/main" id="{AB00050F-BBCF-4B07-B144-24AF043BE2C0}"/>
                </a:ext>
              </a:extLst>
            </p:cNvPr>
            <p:cNvSpPr/>
            <p:nvPr/>
          </p:nvSpPr>
          <p:spPr>
            <a:xfrm>
              <a:off x="5130280" y="1781416"/>
              <a:ext cx="5163280" cy="3278273"/>
            </a:xfrm>
            <a:custGeom>
              <a:avLst/>
              <a:gdLst>
                <a:gd name="connsiteX0" fmla="*/ 7144 w 600075"/>
                <a:gd name="connsiteY0" fmla="*/ 7144 h 381000"/>
                <a:gd name="connsiteX1" fmla="*/ 597694 w 600075"/>
                <a:gd name="connsiteY1" fmla="*/ 7144 h 381000"/>
                <a:gd name="connsiteX2" fmla="*/ 597694 w 600075"/>
                <a:gd name="connsiteY2" fmla="*/ 376714 h 381000"/>
                <a:gd name="connsiteX3" fmla="*/ 7144 w 600075"/>
                <a:gd name="connsiteY3" fmla="*/ 376714 h 381000"/>
              </a:gdLst>
              <a:ahLst/>
              <a:cxnLst>
                <a:cxn ang="0">
                  <a:pos x="connsiteX0" y="connsiteY0"/>
                </a:cxn>
                <a:cxn ang="0">
                  <a:pos x="connsiteX1" y="connsiteY1"/>
                </a:cxn>
                <a:cxn ang="0">
                  <a:pos x="connsiteX2" y="connsiteY2"/>
                </a:cxn>
                <a:cxn ang="0">
                  <a:pos x="connsiteX3" y="connsiteY3"/>
                </a:cxn>
              </a:cxnLst>
              <a:rect l="l" t="t" r="r" b="b"/>
              <a:pathLst>
                <a:path w="600075" h="381000">
                  <a:moveTo>
                    <a:pt x="7144" y="7144"/>
                  </a:moveTo>
                  <a:lnTo>
                    <a:pt x="597694" y="7144"/>
                  </a:lnTo>
                  <a:lnTo>
                    <a:pt x="597694" y="376714"/>
                  </a:lnTo>
                  <a:lnTo>
                    <a:pt x="7144" y="376714"/>
                  </a:lnTo>
                  <a:close/>
                </a:path>
              </a:pathLst>
            </a:custGeom>
            <a:solidFill>
              <a:srgbClr val="F2F2F2"/>
            </a:solidFill>
            <a:ln w="9525" cap="flat">
              <a:noFill/>
              <a:prstDash val="solid"/>
              <a:miter/>
            </a:ln>
          </p:spPr>
          <p:txBody>
            <a:bodyPr rtlCol="0" anchor="ctr"/>
            <a:lstStyle/>
            <a:p>
              <a:endParaRPr lang="en-US">
                <a:solidFill>
                  <a:prstClr val="black"/>
                </a:solidFill>
              </a:endParaRPr>
            </a:p>
          </p:txBody>
        </p:sp>
        <p:sp>
          <p:nvSpPr>
            <p:cNvPr id="25" name="Freeform: Shape 24">
              <a:extLst>
                <a:ext uri="{FF2B5EF4-FFF2-40B4-BE49-F238E27FC236}">
                  <a16:creationId xmlns="" xmlns:a16="http://schemas.microsoft.com/office/drawing/2014/main" id="{08BADC4B-6EB9-42D0-A753-3C5C7C5FCBF3}"/>
                </a:ext>
              </a:extLst>
            </p:cNvPr>
            <p:cNvSpPr/>
            <p:nvPr/>
          </p:nvSpPr>
          <p:spPr>
            <a:xfrm>
              <a:off x="5210103" y="5108863"/>
              <a:ext cx="4999367" cy="245870"/>
            </a:xfrm>
            <a:custGeom>
              <a:avLst/>
              <a:gdLst>
                <a:gd name="connsiteX0" fmla="*/ 553174 w 581025"/>
                <a:gd name="connsiteY0" fmla="*/ 7144 h 28575"/>
                <a:gd name="connsiteX1" fmla="*/ 574129 w 581025"/>
                <a:gd name="connsiteY1" fmla="*/ 23336 h 28575"/>
                <a:gd name="connsiteX2" fmla="*/ 574129 w 581025"/>
                <a:gd name="connsiteY2" fmla="*/ 30004 h 28575"/>
                <a:gd name="connsiteX3" fmla="*/ 19774 w 581025"/>
                <a:gd name="connsiteY3" fmla="*/ 30004 h 28575"/>
                <a:gd name="connsiteX4" fmla="*/ 8344 w 581025"/>
                <a:gd name="connsiteY4" fmla="*/ 26194 h 28575"/>
                <a:gd name="connsiteX5" fmla="*/ 35014 w 581025"/>
                <a:gd name="connsiteY5" fmla="*/ 7144 h 28575"/>
                <a:gd name="connsiteX6" fmla="*/ 553174 w 581025"/>
                <a:gd name="connsiteY6" fmla="*/ 7144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81025" h="28575">
                  <a:moveTo>
                    <a:pt x="553174" y="7144"/>
                  </a:moveTo>
                  <a:cubicBezTo>
                    <a:pt x="553174" y="7144"/>
                    <a:pt x="566509" y="16669"/>
                    <a:pt x="574129" y="23336"/>
                  </a:cubicBezTo>
                  <a:cubicBezTo>
                    <a:pt x="581749" y="30004"/>
                    <a:pt x="574129" y="30004"/>
                    <a:pt x="574129" y="30004"/>
                  </a:cubicBezTo>
                  <a:cubicBezTo>
                    <a:pt x="574129" y="30004"/>
                    <a:pt x="37871" y="30004"/>
                    <a:pt x="19774" y="30004"/>
                  </a:cubicBezTo>
                  <a:cubicBezTo>
                    <a:pt x="1676" y="30004"/>
                    <a:pt x="8344" y="26194"/>
                    <a:pt x="8344" y="26194"/>
                  </a:cubicBezTo>
                  <a:lnTo>
                    <a:pt x="35014" y="7144"/>
                  </a:lnTo>
                  <a:lnTo>
                    <a:pt x="553174" y="7144"/>
                  </a:lnTo>
                  <a:close/>
                </a:path>
              </a:pathLst>
            </a:custGeom>
            <a:solidFill>
              <a:srgbClr val="323334"/>
            </a:solidFill>
            <a:ln w="9525" cap="flat">
              <a:noFill/>
              <a:prstDash val="solid"/>
              <a:miter/>
            </a:ln>
          </p:spPr>
          <p:txBody>
            <a:bodyPr rtlCol="0" anchor="ctr"/>
            <a:lstStyle/>
            <a:p>
              <a:endParaRPr lang="en-US">
                <a:solidFill>
                  <a:prstClr val="black"/>
                </a:solidFill>
              </a:endParaRPr>
            </a:p>
          </p:txBody>
        </p:sp>
        <p:sp>
          <p:nvSpPr>
            <p:cNvPr id="26" name="Freeform: Shape 25">
              <a:extLst>
                <a:ext uri="{FF2B5EF4-FFF2-40B4-BE49-F238E27FC236}">
                  <a16:creationId xmlns="" xmlns:a16="http://schemas.microsoft.com/office/drawing/2014/main" id="{6378FDA6-D5BA-443E-8CD4-3C2B46AB6C8A}"/>
                </a:ext>
              </a:extLst>
            </p:cNvPr>
            <p:cNvSpPr/>
            <p:nvPr/>
          </p:nvSpPr>
          <p:spPr>
            <a:xfrm>
              <a:off x="5403495" y="5242756"/>
              <a:ext cx="4589582" cy="81957"/>
            </a:xfrm>
            <a:custGeom>
              <a:avLst/>
              <a:gdLst>
                <a:gd name="connsiteX0" fmla="*/ 538318 w 533400"/>
                <a:gd name="connsiteY0" fmla="*/ 3965 h 0"/>
                <a:gd name="connsiteX1" fmla="*/ 3965 w 533400"/>
                <a:gd name="connsiteY1" fmla="*/ 3965 h 0"/>
              </a:gdLst>
              <a:ahLst/>
              <a:cxnLst>
                <a:cxn ang="0">
                  <a:pos x="connsiteX0" y="connsiteY0"/>
                </a:cxn>
                <a:cxn ang="0">
                  <a:pos x="connsiteX1" y="connsiteY1"/>
                </a:cxn>
              </a:cxnLst>
              <a:rect l="l" t="t" r="r" b="b"/>
              <a:pathLst>
                <a:path w="533400">
                  <a:moveTo>
                    <a:pt x="538318" y="3965"/>
                  </a:moveTo>
                  <a:lnTo>
                    <a:pt x="3965" y="3965"/>
                  </a:lnTo>
                </a:path>
              </a:pathLst>
            </a:custGeom>
            <a:ln w="5287" cap="rnd">
              <a:solidFill>
                <a:srgbClr val="FFFFFF"/>
              </a:solidFill>
              <a:prstDash val="solid"/>
              <a:miter/>
            </a:ln>
          </p:spPr>
          <p:txBody>
            <a:bodyPr rtlCol="0" anchor="ctr"/>
            <a:lstStyle/>
            <a:p>
              <a:endParaRPr lang="en-US">
                <a:solidFill>
                  <a:prstClr val="black"/>
                </a:solidFill>
              </a:endParaRPr>
            </a:p>
          </p:txBody>
        </p:sp>
        <p:sp>
          <p:nvSpPr>
            <p:cNvPr id="27" name="Freeform: Shape 26">
              <a:extLst>
                <a:ext uri="{FF2B5EF4-FFF2-40B4-BE49-F238E27FC236}">
                  <a16:creationId xmlns="" xmlns:a16="http://schemas.microsoft.com/office/drawing/2014/main" id="{85070495-6AB5-4439-8EED-4223B30F9EAF}"/>
                </a:ext>
              </a:extLst>
            </p:cNvPr>
            <p:cNvSpPr/>
            <p:nvPr/>
          </p:nvSpPr>
          <p:spPr>
            <a:xfrm>
              <a:off x="5469061" y="5201782"/>
              <a:ext cx="4507626" cy="81957"/>
            </a:xfrm>
            <a:custGeom>
              <a:avLst/>
              <a:gdLst>
                <a:gd name="connsiteX0" fmla="*/ 3965 w 523875"/>
                <a:gd name="connsiteY0" fmla="*/ 3965 h 0"/>
                <a:gd name="connsiteX1" fmla="*/ 524031 w 523875"/>
                <a:gd name="connsiteY1" fmla="*/ 3965 h 0"/>
              </a:gdLst>
              <a:ahLst/>
              <a:cxnLst>
                <a:cxn ang="0">
                  <a:pos x="connsiteX0" y="connsiteY0"/>
                </a:cxn>
                <a:cxn ang="0">
                  <a:pos x="connsiteX1" y="connsiteY1"/>
                </a:cxn>
              </a:cxnLst>
              <a:rect l="l" t="t" r="r" b="b"/>
              <a:pathLst>
                <a:path w="523875">
                  <a:moveTo>
                    <a:pt x="3965" y="3965"/>
                  </a:moveTo>
                  <a:lnTo>
                    <a:pt x="524031" y="3965"/>
                  </a:lnTo>
                </a:path>
              </a:pathLst>
            </a:custGeom>
            <a:ln w="5287" cap="rnd">
              <a:solidFill>
                <a:srgbClr val="FFFFFF"/>
              </a:solidFill>
              <a:prstDash val="solid"/>
              <a:miter/>
            </a:ln>
          </p:spPr>
          <p:txBody>
            <a:bodyPr rtlCol="0" anchor="ctr"/>
            <a:lstStyle/>
            <a:p>
              <a:endParaRPr lang="en-US">
                <a:solidFill>
                  <a:prstClr val="black"/>
                </a:solidFill>
              </a:endParaRPr>
            </a:p>
          </p:txBody>
        </p:sp>
        <p:sp>
          <p:nvSpPr>
            <p:cNvPr id="28" name="Freeform: Shape 27">
              <a:extLst>
                <a:ext uri="{FF2B5EF4-FFF2-40B4-BE49-F238E27FC236}">
                  <a16:creationId xmlns="" xmlns:a16="http://schemas.microsoft.com/office/drawing/2014/main" id="{9821168E-844C-481A-B8F3-32C75B5054F4}"/>
                </a:ext>
              </a:extLst>
            </p:cNvPr>
            <p:cNvSpPr/>
            <p:nvPr/>
          </p:nvSpPr>
          <p:spPr>
            <a:xfrm>
              <a:off x="5354321" y="5291930"/>
              <a:ext cx="4753496" cy="81957"/>
            </a:xfrm>
            <a:custGeom>
              <a:avLst/>
              <a:gdLst>
                <a:gd name="connsiteX0" fmla="*/ 550701 w 552450"/>
                <a:gd name="connsiteY0" fmla="*/ 3965 h 0"/>
                <a:gd name="connsiteX1" fmla="*/ 3965 w 552450"/>
                <a:gd name="connsiteY1" fmla="*/ 3965 h 0"/>
              </a:gdLst>
              <a:ahLst/>
              <a:cxnLst>
                <a:cxn ang="0">
                  <a:pos x="connsiteX0" y="connsiteY0"/>
                </a:cxn>
                <a:cxn ang="0">
                  <a:pos x="connsiteX1" y="connsiteY1"/>
                </a:cxn>
              </a:cxnLst>
              <a:rect l="l" t="t" r="r" b="b"/>
              <a:pathLst>
                <a:path w="552450">
                  <a:moveTo>
                    <a:pt x="550701" y="3965"/>
                  </a:moveTo>
                  <a:lnTo>
                    <a:pt x="3965" y="3965"/>
                  </a:lnTo>
                </a:path>
              </a:pathLst>
            </a:custGeom>
            <a:ln w="5287" cap="rnd">
              <a:solidFill>
                <a:srgbClr val="FFFFFF"/>
              </a:solidFill>
              <a:prstDash val="solid"/>
              <a:miter/>
            </a:ln>
          </p:spPr>
          <p:txBody>
            <a:bodyPr rtlCol="0" anchor="ctr"/>
            <a:lstStyle/>
            <a:p>
              <a:endParaRPr lang="en-US">
                <a:solidFill>
                  <a:prstClr val="black"/>
                </a:solidFill>
              </a:endParaRPr>
            </a:p>
          </p:txBody>
        </p:sp>
        <p:sp>
          <p:nvSpPr>
            <p:cNvPr id="29" name="Freeform: Shape 28">
              <a:extLst>
                <a:ext uri="{FF2B5EF4-FFF2-40B4-BE49-F238E27FC236}">
                  <a16:creationId xmlns="" xmlns:a16="http://schemas.microsoft.com/office/drawing/2014/main" id="{BF376C1E-829F-4627-A9FC-603E3F9D8239}"/>
                </a:ext>
              </a:extLst>
            </p:cNvPr>
            <p:cNvSpPr/>
            <p:nvPr/>
          </p:nvSpPr>
          <p:spPr>
            <a:xfrm>
              <a:off x="5424729" y="5180579"/>
              <a:ext cx="4343712" cy="81957"/>
            </a:xfrm>
            <a:custGeom>
              <a:avLst/>
              <a:gdLst>
                <a:gd name="connsiteX0" fmla="*/ 1586 w 504825"/>
                <a:gd name="connsiteY0" fmla="*/ 1586 h 0"/>
                <a:gd name="connsiteX1" fmla="*/ 511173 w 504825"/>
                <a:gd name="connsiteY1" fmla="*/ 1586 h 0"/>
              </a:gdLst>
              <a:ahLst/>
              <a:cxnLst>
                <a:cxn ang="0">
                  <a:pos x="connsiteX0" y="connsiteY0"/>
                </a:cxn>
                <a:cxn ang="0">
                  <a:pos x="connsiteX1" y="connsiteY1"/>
                </a:cxn>
              </a:cxnLst>
              <a:rect l="l" t="t" r="r" b="b"/>
              <a:pathLst>
                <a:path w="504825">
                  <a:moveTo>
                    <a:pt x="1586" y="1586"/>
                  </a:moveTo>
                  <a:lnTo>
                    <a:pt x="511173" y="1586"/>
                  </a:lnTo>
                </a:path>
              </a:pathLst>
            </a:custGeom>
            <a:ln w="2115" cap="rnd">
              <a:solidFill>
                <a:srgbClr val="FFFFFF"/>
              </a:solidFill>
              <a:prstDash val="solid"/>
              <a:miter/>
            </a:ln>
          </p:spPr>
          <p:txBody>
            <a:bodyPr rtlCol="0" anchor="ctr"/>
            <a:lstStyle/>
            <a:p>
              <a:endParaRPr lang="en-US">
                <a:solidFill>
                  <a:prstClr val="black"/>
                </a:solidFill>
              </a:endParaRPr>
            </a:p>
          </p:txBody>
        </p:sp>
        <p:sp>
          <p:nvSpPr>
            <p:cNvPr id="30" name="Freeform: Shape 29">
              <a:extLst>
                <a:ext uri="{FF2B5EF4-FFF2-40B4-BE49-F238E27FC236}">
                  <a16:creationId xmlns="" xmlns:a16="http://schemas.microsoft.com/office/drawing/2014/main" id="{CDCC7A37-C1A5-44ED-8513-F2059D79E78B}"/>
                </a:ext>
              </a:extLst>
            </p:cNvPr>
            <p:cNvSpPr/>
            <p:nvPr/>
          </p:nvSpPr>
          <p:spPr>
            <a:xfrm>
              <a:off x="5269602" y="5117063"/>
              <a:ext cx="4917410" cy="245870"/>
            </a:xfrm>
            <a:custGeom>
              <a:avLst/>
              <a:gdLst>
                <a:gd name="connsiteX0" fmla="*/ 32861 w 571500"/>
                <a:gd name="connsiteY0" fmla="*/ 7144 h 28575"/>
                <a:gd name="connsiteX1" fmla="*/ 7144 w 571500"/>
                <a:gd name="connsiteY1" fmla="*/ 26194 h 28575"/>
                <a:gd name="connsiteX2" fmla="*/ 566261 w 571500"/>
                <a:gd name="connsiteY2" fmla="*/ 26194 h 28575"/>
                <a:gd name="connsiteX3" fmla="*/ 541496 w 571500"/>
                <a:gd name="connsiteY3" fmla="*/ 7144 h 28575"/>
              </a:gdLst>
              <a:ahLst/>
              <a:cxnLst>
                <a:cxn ang="0">
                  <a:pos x="connsiteX0" y="connsiteY0"/>
                </a:cxn>
                <a:cxn ang="0">
                  <a:pos x="connsiteX1" y="connsiteY1"/>
                </a:cxn>
                <a:cxn ang="0">
                  <a:pos x="connsiteX2" y="connsiteY2"/>
                </a:cxn>
                <a:cxn ang="0">
                  <a:pos x="connsiteX3" y="connsiteY3"/>
                </a:cxn>
              </a:cxnLst>
              <a:rect l="l" t="t" r="r" b="b"/>
              <a:pathLst>
                <a:path w="571500" h="28575">
                  <a:moveTo>
                    <a:pt x="32861" y="7144"/>
                  </a:moveTo>
                  <a:lnTo>
                    <a:pt x="7144" y="26194"/>
                  </a:lnTo>
                  <a:lnTo>
                    <a:pt x="566261" y="26194"/>
                  </a:lnTo>
                  <a:lnTo>
                    <a:pt x="541496" y="7144"/>
                  </a:lnTo>
                  <a:close/>
                </a:path>
              </a:pathLst>
            </a:custGeom>
            <a:solidFill>
              <a:srgbClr val="323334">
                <a:alpha val="56000"/>
              </a:srgbClr>
            </a:solidFill>
            <a:ln w="9525" cap="flat">
              <a:noFill/>
              <a:prstDash val="solid"/>
              <a:miter/>
            </a:ln>
          </p:spPr>
          <p:txBody>
            <a:bodyPr rtlCol="0" anchor="ctr"/>
            <a:lstStyle/>
            <a:p>
              <a:endParaRPr lang="en-US">
                <a:solidFill>
                  <a:prstClr val="black"/>
                </a:solidFill>
              </a:endParaRPr>
            </a:p>
          </p:txBody>
        </p:sp>
        <p:sp>
          <p:nvSpPr>
            <p:cNvPr id="31" name="Freeform: Shape 30">
              <a:extLst>
                <a:ext uri="{FF2B5EF4-FFF2-40B4-BE49-F238E27FC236}">
                  <a16:creationId xmlns="" xmlns:a16="http://schemas.microsoft.com/office/drawing/2014/main" id="{FE8CCBE0-1B0C-438D-94FF-E082C11F048B}"/>
                </a:ext>
              </a:extLst>
            </p:cNvPr>
            <p:cNvSpPr/>
            <p:nvPr/>
          </p:nvSpPr>
          <p:spPr>
            <a:xfrm>
              <a:off x="4105815" y="5559062"/>
              <a:ext cx="7294158" cy="409784"/>
            </a:xfrm>
            <a:custGeom>
              <a:avLst/>
              <a:gdLst>
                <a:gd name="connsiteX0" fmla="*/ 842486 w 847725"/>
                <a:gd name="connsiteY0" fmla="*/ 30069 h 47625"/>
                <a:gd name="connsiteX1" fmla="*/ 830104 w 847725"/>
                <a:gd name="connsiteY1" fmla="*/ 44357 h 47625"/>
                <a:gd name="connsiteX2" fmla="*/ 41434 w 847725"/>
                <a:gd name="connsiteY2" fmla="*/ 44357 h 47625"/>
                <a:gd name="connsiteX3" fmla="*/ 20479 w 847725"/>
                <a:gd name="connsiteY3" fmla="*/ 43404 h 47625"/>
                <a:gd name="connsiteX4" fmla="*/ 7144 w 847725"/>
                <a:gd name="connsiteY4" fmla="*/ 29117 h 47625"/>
                <a:gd name="connsiteX5" fmla="*/ 7144 w 847725"/>
                <a:gd name="connsiteY5" fmla="*/ 9114 h 47625"/>
                <a:gd name="connsiteX6" fmla="*/ 9049 w 847725"/>
                <a:gd name="connsiteY6" fmla="*/ 9114 h 47625"/>
                <a:gd name="connsiteX7" fmla="*/ 27146 w 847725"/>
                <a:gd name="connsiteY7" fmla="*/ 9114 h 47625"/>
                <a:gd name="connsiteX8" fmla="*/ 752951 w 847725"/>
                <a:gd name="connsiteY8" fmla="*/ 7209 h 47625"/>
                <a:gd name="connsiteX9" fmla="*/ 842486 w 847725"/>
                <a:gd name="connsiteY9" fmla="*/ 7209 h 47625"/>
                <a:gd name="connsiteX10" fmla="*/ 842486 w 847725"/>
                <a:gd name="connsiteY10" fmla="*/ 7209 h 47625"/>
                <a:gd name="connsiteX11" fmla="*/ 842486 w 847725"/>
                <a:gd name="connsiteY11" fmla="*/ 30069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47725" h="47625">
                  <a:moveTo>
                    <a:pt x="842486" y="30069"/>
                  </a:moveTo>
                  <a:cubicBezTo>
                    <a:pt x="842486" y="44357"/>
                    <a:pt x="830104" y="44357"/>
                    <a:pt x="830104" y="44357"/>
                  </a:cubicBezTo>
                  <a:cubicBezTo>
                    <a:pt x="830104" y="44357"/>
                    <a:pt x="71914" y="44357"/>
                    <a:pt x="41434" y="44357"/>
                  </a:cubicBezTo>
                  <a:cubicBezTo>
                    <a:pt x="31909" y="44357"/>
                    <a:pt x="25241" y="44357"/>
                    <a:pt x="20479" y="43404"/>
                  </a:cubicBezTo>
                  <a:cubicBezTo>
                    <a:pt x="12859" y="42452"/>
                    <a:pt x="7144" y="36737"/>
                    <a:pt x="7144" y="29117"/>
                  </a:cubicBezTo>
                  <a:lnTo>
                    <a:pt x="7144" y="9114"/>
                  </a:lnTo>
                  <a:lnTo>
                    <a:pt x="9049" y="9114"/>
                  </a:lnTo>
                  <a:lnTo>
                    <a:pt x="27146" y="9114"/>
                  </a:lnTo>
                  <a:lnTo>
                    <a:pt x="752951" y="7209"/>
                  </a:lnTo>
                  <a:lnTo>
                    <a:pt x="842486" y="7209"/>
                  </a:lnTo>
                  <a:lnTo>
                    <a:pt x="842486" y="7209"/>
                  </a:lnTo>
                  <a:cubicBezTo>
                    <a:pt x="841534" y="6257"/>
                    <a:pt x="842486" y="15782"/>
                    <a:pt x="842486" y="30069"/>
                  </a:cubicBezTo>
                  <a:close/>
                </a:path>
              </a:pathLst>
            </a:custGeom>
            <a:solidFill>
              <a:srgbClr val="666666"/>
            </a:solidFill>
            <a:ln w="9525" cap="flat">
              <a:noFill/>
              <a:prstDash val="solid"/>
              <a:miter/>
            </a:ln>
          </p:spPr>
          <p:txBody>
            <a:bodyPr rtlCol="0" anchor="ctr"/>
            <a:lstStyle/>
            <a:p>
              <a:endParaRPr lang="en-US">
                <a:solidFill>
                  <a:prstClr val="black"/>
                </a:solidFill>
              </a:endParaRPr>
            </a:p>
          </p:txBody>
        </p:sp>
        <p:sp>
          <p:nvSpPr>
            <p:cNvPr id="32" name="Freeform: Shape 31">
              <a:extLst>
                <a:ext uri="{FF2B5EF4-FFF2-40B4-BE49-F238E27FC236}">
                  <a16:creationId xmlns="" xmlns:a16="http://schemas.microsoft.com/office/drawing/2014/main" id="{143BC099-A056-42DA-9F53-27069C0E9109}"/>
                </a:ext>
              </a:extLst>
            </p:cNvPr>
            <p:cNvSpPr/>
            <p:nvPr/>
          </p:nvSpPr>
          <p:spPr>
            <a:xfrm>
              <a:off x="4098364" y="5051498"/>
              <a:ext cx="7294158" cy="655655"/>
            </a:xfrm>
            <a:custGeom>
              <a:avLst/>
              <a:gdLst>
                <a:gd name="connsiteX0" fmla="*/ 827161 w 847725"/>
                <a:gd name="connsiteY0" fmla="*/ 70009 h 76200"/>
                <a:gd name="connsiteX1" fmla="*/ 753818 w 847725"/>
                <a:gd name="connsiteY1" fmla="*/ 70009 h 76200"/>
                <a:gd name="connsiteX2" fmla="*/ 24203 w 847725"/>
                <a:gd name="connsiteY2" fmla="*/ 70009 h 76200"/>
                <a:gd name="connsiteX3" fmla="*/ 17535 w 847725"/>
                <a:gd name="connsiteY3" fmla="*/ 70009 h 76200"/>
                <a:gd name="connsiteX4" fmla="*/ 8010 w 847725"/>
                <a:gd name="connsiteY4" fmla="*/ 67151 h 76200"/>
                <a:gd name="connsiteX5" fmla="*/ 13725 w 847725"/>
                <a:gd name="connsiteY5" fmla="*/ 58579 h 76200"/>
                <a:gd name="connsiteX6" fmla="*/ 97545 w 847725"/>
                <a:gd name="connsiteY6" fmla="*/ 9049 h 76200"/>
                <a:gd name="connsiteX7" fmla="*/ 101355 w 847725"/>
                <a:gd name="connsiteY7" fmla="*/ 7144 h 76200"/>
                <a:gd name="connsiteX8" fmla="*/ 739531 w 847725"/>
                <a:gd name="connsiteY8" fmla="*/ 7144 h 76200"/>
                <a:gd name="connsiteX9" fmla="*/ 742388 w 847725"/>
                <a:gd name="connsiteY9" fmla="*/ 8096 h 76200"/>
                <a:gd name="connsiteX10" fmla="*/ 746198 w 847725"/>
                <a:gd name="connsiteY10" fmla="*/ 9049 h 76200"/>
                <a:gd name="connsiteX11" fmla="*/ 747150 w 847725"/>
                <a:gd name="connsiteY11" fmla="*/ 9049 h 76200"/>
                <a:gd name="connsiteX12" fmla="*/ 757628 w 847725"/>
                <a:gd name="connsiteY12" fmla="*/ 14764 h 76200"/>
                <a:gd name="connsiteX13" fmla="*/ 840496 w 847725"/>
                <a:gd name="connsiteY13" fmla="*/ 62389 h 76200"/>
                <a:gd name="connsiteX14" fmla="*/ 842400 w 847725"/>
                <a:gd name="connsiteY14" fmla="*/ 65246 h 76200"/>
                <a:gd name="connsiteX15" fmla="*/ 827161 w 847725"/>
                <a:gd name="connsiteY15" fmla="*/ 70009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47725" h="76200">
                  <a:moveTo>
                    <a:pt x="827161" y="70009"/>
                  </a:moveTo>
                  <a:cubicBezTo>
                    <a:pt x="823350" y="70009"/>
                    <a:pt x="795728" y="70009"/>
                    <a:pt x="753818" y="70009"/>
                  </a:cubicBezTo>
                  <a:cubicBezTo>
                    <a:pt x="566175" y="70009"/>
                    <a:pt x="85163" y="70009"/>
                    <a:pt x="24203" y="70009"/>
                  </a:cubicBezTo>
                  <a:cubicBezTo>
                    <a:pt x="20393" y="70009"/>
                    <a:pt x="17535" y="70009"/>
                    <a:pt x="17535" y="70009"/>
                  </a:cubicBezTo>
                  <a:cubicBezTo>
                    <a:pt x="17535" y="70009"/>
                    <a:pt x="10868" y="70009"/>
                    <a:pt x="8010" y="67151"/>
                  </a:cubicBezTo>
                  <a:cubicBezTo>
                    <a:pt x="6105" y="65246"/>
                    <a:pt x="7058" y="63341"/>
                    <a:pt x="13725" y="58579"/>
                  </a:cubicBezTo>
                  <a:cubicBezTo>
                    <a:pt x="27060" y="49054"/>
                    <a:pt x="82305" y="17621"/>
                    <a:pt x="97545" y="9049"/>
                  </a:cubicBezTo>
                  <a:cubicBezTo>
                    <a:pt x="100403" y="8096"/>
                    <a:pt x="101355" y="7144"/>
                    <a:pt x="101355" y="7144"/>
                  </a:cubicBezTo>
                  <a:lnTo>
                    <a:pt x="739531" y="7144"/>
                  </a:lnTo>
                  <a:cubicBezTo>
                    <a:pt x="739531" y="7144"/>
                    <a:pt x="740483" y="7144"/>
                    <a:pt x="742388" y="8096"/>
                  </a:cubicBezTo>
                  <a:cubicBezTo>
                    <a:pt x="743340" y="8096"/>
                    <a:pt x="744293" y="9049"/>
                    <a:pt x="746198" y="9049"/>
                  </a:cubicBezTo>
                  <a:cubicBezTo>
                    <a:pt x="746198" y="9049"/>
                    <a:pt x="746198" y="9049"/>
                    <a:pt x="747150" y="9049"/>
                  </a:cubicBezTo>
                  <a:cubicBezTo>
                    <a:pt x="750008" y="10001"/>
                    <a:pt x="753818" y="11906"/>
                    <a:pt x="757628" y="14764"/>
                  </a:cubicBezTo>
                  <a:cubicBezTo>
                    <a:pt x="770963" y="23336"/>
                    <a:pt x="840496" y="62389"/>
                    <a:pt x="840496" y="62389"/>
                  </a:cubicBezTo>
                  <a:cubicBezTo>
                    <a:pt x="840496" y="62389"/>
                    <a:pt x="842400" y="63341"/>
                    <a:pt x="842400" y="65246"/>
                  </a:cubicBezTo>
                  <a:cubicBezTo>
                    <a:pt x="844306" y="67151"/>
                    <a:pt x="842400" y="70009"/>
                    <a:pt x="827161" y="70009"/>
                  </a:cubicBezTo>
                  <a:close/>
                </a:path>
              </a:pathLst>
            </a:custGeom>
            <a:solidFill>
              <a:srgbClr val="9DA4AA"/>
            </a:solidFill>
            <a:ln w="9525" cap="flat">
              <a:noFill/>
              <a:prstDash val="solid"/>
              <a:miter/>
            </a:ln>
          </p:spPr>
          <p:txBody>
            <a:bodyPr rtlCol="0" anchor="ctr"/>
            <a:lstStyle/>
            <a:p>
              <a:endParaRPr lang="en-US">
                <a:solidFill>
                  <a:prstClr val="black"/>
                </a:solidFill>
              </a:endParaRPr>
            </a:p>
          </p:txBody>
        </p:sp>
        <p:sp>
          <p:nvSpPr>
            <p:cNvPr id="33" name="Freeform: Shape 32">
              <a:extLst>
                <a:ext uri="{FF2B5EF4-FFF2-40B4-BE49-F238E27FC236}">
                  <a16:creationId xmlns="" xmlns:a16="http://schemas.microsoft.com/office/drawing/2014/main" id="{42B8C23E-608C-4981-A399-48E23E7525CC}"/>
                </a:ext>
              </a:extLst>
            </p:cNvPr>
            <p:cNvSpPr/>
            <p:nvPr/>
          </p:nvSpPr>
          <p:spPr>
            <a:xfrm>
              <a:off x="6803481" y="5354734"/>
              <a:ext cx="1868616" cy="245870"/>
            </a:xfrm>
            <a:custGeom>
              <a:avLst/>
              <a:gdLst>
                <a:gd name="connsiteX0" fmla="*/ 23187 w 209550"/>
                <a:gd name="connsiteY0" fmla="*/ 7144 h 28575"/>
                <a:gd name="connsiteX1" fmla="*/ 12710 w 209550"/>
                <a:gd name="connsiteY1" fmla="*/ 12859 h 28575"/>
                <a:gd name="connsiteX2" fmla="*/ 7947 w 209550"/>
                <a:gd name="connsiteY2" fmla="*/ 19526 h 28575"/>
                <a:gd name="connsiteX3" fmla="*/ 21282 w 209550"/>
                <a:gd name="connsiteY3" fmla="*/ 25241 h 28575"/>
                <a:gd name="connsiteX4" fmla="*/ 111770 w 209550"/>
                <a:gd name="connsiteY4" fmla="*/ 25241 h 28575"/>
                <a:gd name="connsiteX5" fmla="*/ 111770 w 209550"/>
                <a:gd name="connsiteY5" fmla="*/ 25241 h 28575"/>
                <a:gd name="connsiteX6" fmla="*/ 195590 w 209550"/>
                <a:gd name="connsiteY6" fmla="*/ 25241 h 28575"/>
                <a:gd name="connsiteX7" fmla="*/ 208925 w 209550"/>
                <a:gd name="connsiteY7" fmla="*/ 19526 h 28575"/>
                <a:gd name="connsiteX8" fmla="*/ 204162 w 209550"/>
                <a:gd name="connsiteY8" fmla="*/ 12859 h 28575"/>
                <a:gd name="connsiteX9" fmla="*/ 193685 w 209550"/>
                <a:gd name="connsiteY9" fmla="*/ 7144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9550" h="28575">
                  <a:moveTo>
                    <a:pt x="23187" y="7144"/>
                  </a:moveTo>
                  <a:cubicBezTo>
                    <a:pt x="19377" y="7144"/>
                    <a:pt x="15567" y="9049"/>
                    <a:pt x="12710" y="12859"/>
                  </a:cubicBezTo>
                  <a:lnTo>
                    <a:pt x="7947" y="19526"/>
                  </a:lnTo>
                  <a:cubicBezTo>
                    <a:pt x="7947" y="19526"/>
                    <a:pt x="2232" y="26194"/>
                    <a:pt x="21282" y="25241"/>
                  </a:cubicBezTo>
                  <a:cubicBezTo>
                    <a:pt x="30807" y="25241"/>
                    <a:pt x="72717" y="25241"/>
                    <a:pt x="111770" y="25241"/>
                  </a:cubicBezTo>
                  <a:lnTo>
                    <a:pt x="111770" y="25241"/>
                  </a:lnTo>
                  <a:cubicBezTo>
                    <a:pt x="148917" y="25241"/>
                    <a:pt x="187017" y="25241"/>
                    <a:pt x="195590" y="25241"/>
                  </a:cubicBezTo>
                  <a:cubicBezTo>
                    <a:pt x="213687" y="26194"/>
                    <a:pt x="208925" y="19526"/>
                    <a:pt x="208925" y="19526"/>
                  </a:cubicBezTo>
                  <a:lnTo>
                    <a:pt x="204162" y="12859"/>
                  </a:lnTo>
                  <a:cubicBezTo>
                    <a:pt x="202257" y="9049"/>
                    <a:pt x="198447" y="7144"/>
                    <a:pt x="193685" y="7144"/>
                  </a:cubicBezTo>
                </a:path>
              </a:pathLst>
            </a:custGeom>
            <a:solidFill>
              <a:srgbClr val="70757B"/>
            </a:solidFill>
            <a:ln w="9525" cap="flat">
              <a:noFill/>
              <a:prstDash val="solid"/>
              <a:miter/>
            </a:ln>
          </p:spPr>
          <p:txBody>
            <a:bodyPr rtlCol="0" anchor="ctr"/>
            <a:lstStyle/>
            <a:p>
              <a:endParaRPr lang="en-US">
                <a:solidFill>
                  <a:prstClr val="black"/>
                </a:solidFill>
              </a:endParaRPr>
            </a:p>
          </p:txBody>
        </p:sp>
        <p:sp>
          <p:nvSpPr>
            <p:cNvPr id="34" name="Freeform: Shape 33">
              <a:extLst>
                <a:ext uri="{FF2B5EF4-FFF2-40B4-BE49-F238E27FC236}">
                  <a16:creationId xmlns="" xmlns:a16="http://schemas.microsoft.com/office/drawing/2014/main" id="{FD903373-9B9B-454A-8CB4-E269AA113942}"/>
                </a:ext>
              </a:extLst>
            </p:cNvPr>
            <p:cNvSpPr/>
            <p:nvPr/>
          </p:nvSpPr>
          <p:spPr>
            <a:xfrm>
              <a:off x="5179454" y="5125255"/>
              <a:ext cx="4917410" cy="245870"/>
            </a:xfrm>
            <a:custGeom>
              <a:avLst/>
              <a:gdLst>
                <a:gd name="connsiteX0" fmla="*/ 566261 w 571500"/>
                <a:gd name="connsiteY0" fmla="*/ 30004 h 28575"/>
                <a:gd name="connsiteX1" fmla="*/ 7144 w 571500"/>
                <a:gd name="connsiteY1" fmla="*/ 30004 h 28575"/>
                <a:gd name="connsiteX2" fmla="*/ 28099 w 571500"/>
                <a:gd name="connsiteY2" fmla="*/ 7144 h 28575"/>
                <a:gd name="connsiteX3" fmla="*/ 543401 w 571500"/>
                <a:gd name="connsiteY3" fmla="*/ 7144 h 28575"/>
              </a:gdLst>
              <a:ahLst/>
              <a:cxnLst>
                <a:cxn ang="0">
                  <a:pos x="connsiteX0" y="connsiteY0"/>
                </a:cxn>
                <a:cxn ang="0">
                  <a:pos x="connsiteX1" y="connsiteY1"/>
                </a:cxn>
                <a:cxn ang="0">
                  <a:pos x="connsiteX2" y="connsiteY2"/>
                </a:cxn>
                <a:cxn ang="0">
                  <a:pos x="connsiteX3" y="connsiteY3"/>
                </a:cxn>
              </a:cxnLst>
              <a:rect l="l" t="t" r="r" b="b"/>
              <a:pathLst>
                <a:path w="571500" h="28575">
                  <a:moveTo>
                    <a:pt x="566261" y="30004"/>
                  </a:moveTo>
                  <a:lnTo>
                    <a:pt x="7144" y="30004"/>
                  </a:lnTo>
                  <a:lnTo>
                    <a:pt x="28099" y="7144"/>
                  </a:lnTo>
                  <a:lnTo>
                    <a:pt x="543401" y="7144"/>
                  </a:lnTo>
                  <a:close/>
                </a:path>
              </a:pathLst>
            </a:custGeom>
            <a:solidFill>
              <a:srgbClr val="575A5A"/>
            </a:solidFill>
            <a:ln w="9525" cap="flat">
              <a:noFill/>
              <a:prstDash val="solid"/>
              <a:miter/>
            </a:ln>
          </p:spPr>
          <p:txBody>
            <a:bodyPr rtlCol="0" anchor="ctr"/>
            <a:lstStyle/>
            <a:p>
              <a:endParaRPr lang="en-US">
                <a:solidFill>
                  <a:prstClr val="black"/>
                </a:solidFill>
              </a:endParaRPr>
            </a:p>
          </p:txBody>
        </p:sp>
        <p:sp>
          <p:nvSpPr>
            <p:cNvPr id="35" name="Freeform: Shape 34">
              <a:extLst>
                <a:ext uri="{FF2B5EF4-FFF2-40B4-BE49-F238E27FC236}">
                  <a16:creationId xmlns="" xmlns:a16="http://schemas.microsoft.com/office/drawing/2014/main" id="{72F0A2CF-6C4D-4D84-9F0B-0C8B25E6F53C}"/>
                </a:ext>
              </a:extLst>
            </p:cNvPr>
            <p:cNvSpPr/>
            <p:nvPr/>
          </p:nvSpPr>
          <p:spPr>
            <a:xfrm>
              <a:off x="5146671" y="5125255"/>
              <a:ext cx="4917410" cy="245870"/>
            </a:xfrm>
            <a:custGeom>
              <a:avLst/>
              <a:gdLst>
                <a:gd name="connsiteX0" fmla="*/ 571024 w 571500"/>
                <a:gd name="connsiteY0" fmla="*/ 30004 h 28575"/>
                <a:gd name="connsiteX1" fmla="*/ 7144 w 571500"/>
                <a:gd name="connsiteY1" fmla="*/ 30004 h 28575"/>
                <a:gd name="connsiteX2" fmla="*/ 28099 w 571500"/>
                <a:gd name="connsiteY2" fmla="*/ 7144 h 28575"/>
                <a:gd name="connsiteX3" fmla="*/ 548164 w 571500"/>
                <a:gd name="connsiteY3" fmla="*/ 7144 h 28575"/>
              </a:gdLst>
              <a:ahLst/>
              <a:cxnLst>
                <a:cxn ang="0">
                  <a:pos x="connsiteX0" y="connsiteY0"/>
                </a:cxn>
                <a:cxn ang="0">
                  <a:pos x="connsiteX1" y="connsiteY1"/>
                </a:cxn>
                <a:cxn ang="0">
                  <a:pos x="connsiteX2" y="connsiteY2"/>
                </a:cxn>
                <a:cxn ang="0">
                  <a:pos x="connsiteX3" y="connsiteY3"/>
                </a:cxn>
              </a:cxnLst>
              <a:rect l="l" t="t" r="r" b="b"/>
              <a:pathLst>
                <a:path w="571500" h="28575">
                  <a:moveTo>
                    <a:pt x="571024" y="30004"/>
                  </a:moveTo>
                  <a:lnTo>
                    <a:pt x="7144" y="30004"/>
                  </a:lnTo>
                  <a:lnTo>
                    <a:pt x="28099" y="7144"/>
                  </a:lnTo>
                  <a:lnTo>
                    <a:pt x="548164" y="7144"/>
                  </a:lnTo>
                  <a:close/>
                </a:path>
              </a:pathLst>
            </a:custGeom>
            <a:solidFill>
              <a:srgbClr val="575A5A"/>
            </a:solidFill>
            <a:ln w="9525" cap="flat">
              <a:noFill/>
              <a:prstDash val="solid"/>
              <a:miter/>
            </a:ln>
          </p:spPr>
          <p:txBody>
            <a:bodyPr rtlCol="0" anchor="ctr"/>
            <a:lstStyle/>
            <a:p>
              <a:endParaRPr lang="en-US">
                <a:solidFill>
                  <a:prstClr val="black"/>
                </a:solidFill>
              </a:endParaRPr>
            </a:p>
          </p:txBody>
        </p:sp>
        <p:sp>
          <p:nvSpPr>
            <p:cNvPr id="36" name="Freeform: Shape 35">
              <a:extLst>
                <a:ext uri="{FF2B5EF4-FFF2-40B4-BE49-F238E27FC236}">
                  <a16:creationId xmlns="" xmlns:a16="http://schemas.microsoft.com/office/drawing/2014/main" id="{C3A2E818-EF4F-458C-8F18-9578121D3660}"/>
                </a:ext>
              </a:extLst>
            </p:cNvPr>
            <p:cNvSpPr/>
            <p:nvPr/>
          </p:nvSpPr>
          <p:spPr>
            <a:xfrm>
              <a:off x="7022398" y="1844838"/>
              <a:ext cx="3271162" cy="3198464"/>
            </a:xfrm>
            <a:custGeom>
              <a:avLst/>
              <a:gdLst>
                <a:gd name="connsiteX0" fmla="*/ 2567127 w 4009217"/>
                <a:gd name="connsiteY0" fmla="*/ 30683 h 4295590"/>
                <a:gd name="connsiteX1" fmla="*/ 3798529 w 4009217"/>
                <a:gd name="connsiteY1" fmla="*/ 30683 h 4295590"/>
                <a:gd name="connsiteX2" fmla="*/ 4007172 w 4009217"/>
                <a:gd name="connsiteY2" fmla="*/ 272054 h 4295590"/>
                <a:gd name="connsiteX3" fmla="*/ 3998990 w 4009217"/>
                <a:gd name="connsiteY3" fmla="*/ 4268999 h 4295590"/>
                <a:gd name="connsiteX4" fmla="*/ 30683 w 4009217"/>
                <a:gd name="connsiteY4" fmla="*/ 4268999 h 4295590"/>
                <a:gd name="connsiteX0" fmla="*/ 2536444 w 3976489"/>
                <a:gd name="connsiteY0" fmla="*/ 0 h 4238316"/>
                <a:gd name="connsiteX1" fmla="*/ 3976489 w 3976489"/>
                <a:gd name="connsiteY1" fmla="*/ 241371 h 4238316"/>
                <a:gd name="connsiteX2" fmla="*/ 3968307 w 3976489"/>
                <a:gd name="connsiteY2" fmla="*/ 4238316 h 4238316"/>
                <a:gd name="connsiteX3" fmla="*/ 0 w 3976489"/>
                <a:gd name="connsiteY3" fmla="*/ 4238316 h 4238316"/>
                <a:gd name="connsiteX0" fmla="*/ 2536444 w 3976489"/>
                <a:gd name="connsiteY0" fmla="*/ 0 h 4238316"/>
                <a:gd name="connsiteX1" fmla="*/ 3976489 w 3976489"/>
                <a:gd name="connsiteY1" fmla="*/ 213683 h 4238316"/>
                <a:gd name="connsiteX2" fmla="*/ 3968307 w 3976489"/>
                <a:gd name="connsiteY2" fmla="*/ 4238316 h 4238316"/>
                <a:gd name="connsiteX3" fmla="*/ 0 w 3976489"/>
                <a:gd name="connsiteY3" fmla="*/ 4238316 h 4238316"/>
                <a:gd name="connsiteX0" fmla="*/ 2473335 w 3976489"/>
                <a:gd name="connsiteY0" fmla="*/ 0 h 4035268"/>
                <a:gd name="connsiteX1" fmla="*/ 3976489 w 3976489"/>
                <a:gd name="connsiteY1" fmla="*/ 10635 h 4035268"/>
                <a:gd name="connsiteX2" fmla="*/ 3968307 w 3976489"/>
                <a:gd name="connsiteY2" fmla="*/ 4035268 h 4035268"/>
                <a:gd name="connsiteX3" fmla="*/ 0 w 3976489"/>
                <a:gd name="connsiteY3" fmla="*/ 4035268 h 4035268"/>
              </a:gdLst>
              <a:ahLst/>
              <a:cxnLst>
                <a:cxn ang="0">
                  <a:pos x="connsiteX0" y="connsiteY0"/>
                </a:cxn>
                <a:cxn ang="0">
                  <a:pos x="connsiteX1" y="connsiteY1"/>
                </a:cxn>
                <a:cxn ang="0">
                  <a:pos x="connsiteX2" y="connsiteY2"/>
                </a:cxn>
                <a:cxn ang="0">
                  <a:pos x="connsiteX3" y="connsiteY3"/>
                </a:cxn>
              </a:cxnLst>
              <a:rect l="l" t="t" r="r" b="b"/>
              <a:pathLst>
                <a:path w="3976489" h="4035268">
                  <a:moveTo>
                    <a:pt x="2473335" y="0"/>
                  </a:moveTo>
                  <a:lnTo>
                    <a:pt x="3976489" y="10635"/>
                  </a:lnTo>
                  <a:cubicBezTo>
                    <a:pt x="3973762" y="1342950"/>
                    <a:pt x="3971034" y="2702953"/>
                    <a:pt x="3968307" y="4035268"/>
                  </a:cubicBezTo>
                  <a:lnTo>
                    <a:pt x="0" y="4035268"/>
                  </a:lnTo>
                </a:path>
              </a:pathLst>
            </a:custGeom>
            <a:solidFill>
              <a:srgbClr val="999999">
                <a:alpha val="10000"/>
              </a:srgbClr>
            </a:solidFill>
            <a:ln w="9525" cap="flat">
              <a:noFill/>
              <a:prstDash val="solid"/>
              <a:miter/>
            </a:ln>
          </p:spPr>
          <p:txBody>
            <a:bodyPr rtlCol="0" anchor="ctr"/>
            <a:lstStyle/>
            <a:p>
              <a:endParaRPr lang="en-US" dirty="0">
                <a:solidFill>
                  <a:prstClr val="black"/>
                </a:solidFill>
              </a:endParaRPr>
            </a:p>
          </p:txBody>
        </p:sp>
        <p:grpSp>
          <p:nvGrpSpPr>
            <p:cNvPr id="37" name="Group 36">
              <a:extLst>
                <a:ext uri="{FF2B5EF4-FFF2-40B4-BE49-F238E27FC236}">
                  <a16:creationId xmlns="" xmlns:a16="http://schemas.microsoft.com/office/drawing/2014/main" id="{63C6B529-B489-4639-A7B2-5AA9180E9729}"/>
                </a:ext>
              </a:extLst>
            </p:cNvPr>
            <p:cNvGrpSpPr/>
            <p:nvPr/>
          </p:nvGrpSpPr>
          <p:grpSpPr>
            <a:xfrm>
              <a:off x="5370712" y="5206368"/>
              <a:ext cx="4572000" cy="149296"/>
              <a:chOff x="5370712" y="5206368"/>
              <a:chExt cx="4572000" cy="149296"/>
            </a:xfrm>
          </p:grpSpPr>
          <p:sp>
            <p:nvSpPr>
              <p:cNvPr id="44" name="Rectangle 43">
                <a:extLst>
                  <a:ext uri="{FF2B5EF4-FFF2-40B4-BE49-F238E27FC236}">
                    <a16:creationId xmlns="" xmlns:a16="http://schemas.microsoft.com/office/drawing/2014/main" id="{4F3DA74A-1C4B-4138-A563-129A39FD9B7F}"/>
                  </a:ext>
                </a:extLst>
              </p:cNvPr>
              <p:cNvSpPr/>
              <p:nvPr/>
            </p:nvSpPr>
            <p:spPr>
              <a:xfrm>
                <a:off x="5370712" y="5337376"/>
                <a:ext cx="4572000" cy="1828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5" name="Rectangle 44">
                <a:extLst>
                  <a:ext uri="{FF2B5EF4-FFF2-40B4-BE49-F238E27FC236}">
                    <a16:creationId xmlns="" xmlns:a16="http://schemas.microsoft.com/office/drawing/2014/main" id="{E22AAAA6-2F39-4DD6-8134-716B9CF62E97}"/>
                  </a:ext>
                </a:extLst>
              </p:cNvPr>
              <p:cNvSpPr/>
              <p:nvPr/>
            </p:nvSpPr>
            <p:spPr>
              <a:xfrm>
                <a:off x="5416432" y="5293706"/>
                <a:ext cx="4480560" cy="1828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6" name="Rectangle 45">
                <a:extLst>
                  <a:ext uri="{FF2B5EF4-FFF2-40B4-BE49-F238E27FC236}">
                    <a16:creationId xmlns="" xmlns:a16="http://schemas.microsoft.com/office/drawing/2014/main" id="{BE744CD6-14E4-479D-8F9D-0DF957DAAD2D}"/>
                  </a:ext>
                </a:extLst>
              </p:cNvPr>
              <p:cNvSpPr/>
              <p:nvPr/>
            </p:nvSpPr>
            <p:spPr>
              <a:xfrm>
                <a:off x="5462152" y="5250037"/>
                <a:ext cx="4389120" cy="1828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7" name="Rectangle 46">
                <a:extLst>
                  <a:ext uri="{FF2B5EF4-FFF2-40B4-BE49-F238E27FC236}">
                    <a16:creationId xmlns="" xmlns:a16="http://schemas.microsoft.com/office/drawing/2014/main" id="{531A40E9-999D-4DB7-A1CE-6B1F19EA0EF4}"/>
                  </a:ext>
                </a:extLst>
              </p:cNvPr>
              <p:cNvSpPr/>
              <p:nvPr/>
            </p:nvSpPr>
            <p:spPr>
              <a:xfrm>
                <a:off x="5507872" y="5206368"/>
                <a:ext cx="4297680" cy="1828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grpSp>
          <p:nvGrpSpPr>
            <p:cNvPr id="38" name="Group 37">
              <a:extLst>
                <a:ext uri="{FF2B5EF4-FFF2-40B4-BE49-F238E27FC236}">
                  <a16:creationId xmlns="" xmlns:a16="http://schemas.microsoft.com/office/drawing/2014/main" id="{68C9FECB-7A52-4CDC-994B-69A5B24ABCE8}"/>
                </a:ext>
              </a:extLst>
            </p:cNvPr>
            <p:cNvGrpSpPr/>
            <p:nvPr/>
          </p:nvGrpSpPr>
          <p:grpSpPr>
            <a:xfrm>
              <a:off x="7661590" y="1698465"/>
              <a:ext cx="114873" cy="114873"/>
              <a:chOff x="7627525" y="1132589"/>
              <a:chExt cx="234846" cy="234846"/>
            </a:xfrm>
          </p:grpSpPr>
          <p:sp>
            <p:nvSpPr>
              <p:cNvPr id="41" name="Oval 40">
                <a:extLst>
                  <a:ext uri="{FF2B5EF4-FFF2-40B4-BE49-F238E27FC236}">
                    <a16:creationId xmlns="" xmlns:a16="http://schemas.microsoft.com/office/drawing/2014/main" id="{A6AAC56F-62D7-45DE-87B5-B9D9F6A9BFCE}"/>
                  </a:ext>
                </a:extLst>
              </p:cNvPr>
              <p:cNvSpPr/>
              <p:nvPr/>
            </p:nvSpPr>
            <p:spPr>
              <a:xfrm>
                <a:off x="7627525" y="1132589"/>
                <a:ext cx="234846" cy="234846"/>
              </a:xfrm>
              <a:prstGeom prst="ellipse">
                <a:avLst/>
              </a:prstGeom>
              <a:solidFill>
                <a:schemeClr val="bg1">
                  <a:lumMod val="5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2" name="Oval 41">
                <a:extLst>
                  <a:ext uri="{FF2B5EF4-FFF2-40B4-BE49-F238E27FC236}">
                    <a16:creationId xmlns="" xmlns:a16="http://schemas.microsoft.com/office/drawing/2014/main" id="{E075BA51-0F2B-4136-85AE-6668752886FD}"/>
                  </a:ext>
                </a:extLst>
              </p:cNvPr>
              <p:cNvSpPr/>
              <p:nvPr/>
            </p:nvSpPr>
            <p:spPr>
              <a:xfrm>
                <a:off x="7656971" y="1162035"/>
                <a:ext cx="175955" cy="175955"/>
              </a:xfrm>
              <a:prstGeom prst="ellipse">
                <a:avLst/>
              </a:prstGeom>
              <a:solidFill>
                <a:schemeClr val="bg1">
                  <a:lumMod val="5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3" name="Oval 42">
                <a:extLst>
                  <a:ext uri="{FF2B5EF4-FFF2-40B4-BE49-F238E27FC236}">
                    <a16:creationId xmlns="" xmlns:a16="http://schemas.microsoft.com/office/drawing/2014/main" id="{2599569D-ABEC-4CDC-8AEC-FB8A512A7CB6}"/>
                  </a:ext>
                </a:extLst>
              </p:cNvPr>
              <p:cNvSpPr/>
              <p:nvPr/>
            </p:nvSpPr>
            <p:spPr>
              <a:xfrm>
                <a:off x="7683825" y="1188889"/>
                <a:ext cx="122247" cy="122247"/>
              </a:xfrm>
              <a:prstGeom prst="ellipse">
                <a:avLst/>
              </a:prstGeom>
              <a:solidFill>
                <a:schemeClr val="bg1">
                  <a:lumMod val="5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sp>
          <p:nvSpPr>
            <p:cNvPr id="39" name="Rectangle: Rounded Corners 38">
              <a:extLst>
                <a:ext uri="{FF2B5EF4-FFF2-40B4-BE49-F238E27FC236}">
                  <a16:creationId xmlns="" xmlns:a16="http://schemas.microsoft.com/office/drawing/2014/main" id="{FFF08BBD-F12B-4D72-905D-82425437657C}"/>
                </a:ext>
              </a:extLst>
            </p:cNvPr>
            <p:cNvSpPr/>
            <p:nvPr/>
          </p:nvSpPr>
          <p:spPr>
            <a:xfrm>
              <a:off x="7370377" y="5752599"/>
              <a:ext cx="748642" cy="88504"/>
            </a:xfrm>
            <a:prstGeom prst="roundRect">
              <a:avLst>
                <a:gd name="adj" fmla="val 50000"/>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0" name="Oval 39">
              <a:extLst>
                <a:ext uri="{FF2B5EF4-FFF2-40B4-BE49-F238E27FC236}">
                  <a16:creationId xmlns="" xmlns:a16="http://schemas.microsoft.com/office/drawing/2014/main" id="{B37A376A-6189-420B-8C13-3900F127BE7C}"/>
                </a:ext>
              </a:extLst>
            </p:cNvPr>
            <p:cNvSpPr/>
            <p:nvPr/>
          </p:nvSpPr>
          <p:spPr>
            <a:xfrm>
              <a:off x="7133919" y="5752598"/>
              <a:ext cx="101303" cy="101303"/>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sp>
        <p:nvSpPr>
          <p:cNvPr id="16" name="Picture Placeholder 2">
            <a:extLst>
              <a:ext uri="{FF2B5EF4-FFF2-40B4-BE49-F238E27FC236}">
                <a16:creationId xmlns="" xmlns:a16="http://schemas.microsoft.com/office/drawing/2014/main" id="{FC596008-C53D-454F-8BCC-25C7C09986FE}"/>
              </a:ext>
            </a:extLst>
          </p:cNvPr>
          <p:cNvSpPr>
            <a:spLocks noGrp="1"/>
          </p:cNvSpPr>
          <p:nvPr>
            <p:ph type="pic" idx="13" hasCustomPrompt="1"/>
          </p:nvPr>
        </p:nvSpPr>
        <p:spPr>
          <a:xfrm>
            <a:off x="1619684" y="2798339"/>
            <a:ext cx="4140889" cy="2612234"/>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and Send to Back </a:t>
            </a:r>
            <a:endParaRPr lang="ko-KR" altLang="en-US" dirty="0"/>
          </a:p>
        </p:txBody>
      </p:sp>
    </p:spTree>
    <p:extLst>
      <p:ext uri="{BB962C8B-B14F-4D97-AF65-F5344CB8AC3E}">
        <p14:creationId xmlns:p14="http://schemas.microsoft.com/office/powerpoint/2010/main" val="2404245945"/>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userDrawn="1">
  <p:cSld name="2_Image Layout">
    <p:spTree>
      <p:nvGrpSpPr>
        <p:cNvPr id="1" name=""/>
        <p:cNvGrpSpPr/>
        <p:nvPr/>
      </p:nvGrpSpPr>
      <p:grpSpPr>
        <a:xfrm>
          <a:off x="0" y="0"/>
          <a:ext cx="0" cy="0"/>
          <a:chOff x="0" y="0"/>
          <a:chExt cx="0" cy="0"/>
        </a:xfrm>
      </p:grpSpPr>
      <p:sp>
        <p:nvSpPr>
          <p:cNvPr id="50" name="Picture Placeholder 20">
            <a:extLst>
              <a:ext uri="{FF2B5EF4-FFF2-40B4-BE49-F238E27FC236}">
                <a16:creationId xmlns="" xmlns:a16="http://schemas.microsoft.com/office/drawing/2014/main" id="{6FE311F5-A9A3-4147-874B-14B212E901EC}"/>
              </a:ext>
            </a:extLst>
          </p:cNvPr>
          <p:cNvSpPr>
            <a:spLocks noGrp="1"/>
          </p:cNvSpPr>
          <p:nvPr>
            <p:ph type="pic" idx="11" hasCustomPrompt="1"/>
          </p:nvPr>
        </p:nvSpPr>
        <p:spPr>
          <a:xfrm>
            <a:off x="6587381" y="3577044"/>
            <a:ext cx="3100540" cy="3100540"/>
          </a:xfrm>
          <a:custGeom>
            <a:avLst/>
            <a:gdLst>
              <a:gd name="connsiteX0" fmla="*/ 1550270 w 3100540"/>
              <a:gd name="connsiteY0" fmla="*/ 0 h 3100540"/>
              <a:gd name="connsiteX1" fmla="*/ 1677815 w 3100540"/>
              <a:gd name="connsiteY1" fmla="*/ 52831 h 3100540"/>
              <a:gd name="connsiteX2" fmla="*/ 3047709 w 3100540"/>
              <a:gd name="connsiteY2" fmla="*/ 1422726 h 3100540"/>
              <a:gd name="connsiteX3" fmla="*/ 3047709 w 3100540"/>
              <a:gd name="connsiteY3" fmla="*/ 1677816 h 3100540"/>
              <a:gd name="connsiteX4" fmla="*/ 1677816 w 3100540"/>
              <a:gd name="connsiteY4" fmla="*/ 3047710 h 3100540"/>
              <a:gd name="connsiteX5" fmla="*/ 1422726 w 3100540"/>
              <a:gd name="connsiteY5" fmla="*/ 3047710 h 3100540"/>
              <a:gd name="connsiteX6" fmla="*/ 52831 w 3100540"/>
              <a:gd name="connsiteY6" fmla="*/ 1677815 h 3100540"/>
              <a:gd name="connsiteX7" fmla="*/ 52831 w 3100540"/>
              <a:gd name="connsiteY7" fmla="*/ 1422724 h 3100540"/>
              <a:gd name="connsiteX8" fmla="*/ 1422724 w 3100540"/>
              <a:gd name="connsiteY8" fmla="*/ 52831 h 3100540"/>
              <a:gd name="connsiteX9" fmla="*/ 1550270 w 3100540"/>
              <a:gd name="connsiteY9" fmla="*/ 0 h 3100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00540" h="3100540">
                <a:moveTo>
                  <a:pt x="1550270" y="0"/>
                </a:moveTo>
                <a:cubicBezTo>
                  <a:pt x="1596432" y="0"/>
                  <a:pt x="1642594" y="17610"/>
                  <a:pt x="1677815" y="52831"/>
                </a:cubicBezTo>
                <a:lnTo>
                  <a:pt x="3047709" y="1422726"/>
                </a:lnTo>
                <a:cubicBezTo>
                  <a:pt x="3118151" y="1493167"/>
                  <a:pt x="3118151" y="1607375"/>
                  <a:pt x="3047709" y="1677816"/>
                </a:cubicBezTo>
                <a:lnTo>
                  <a:pt x="1677816" y="3047710"/>
                </a:lnTo>
                <a:cubicBezTo>
                  <a:pt x="1607375" y="3118151"/>
                  <a:pt x="1493167" y="3118151"/>
                  <a:pt x="1422726" y="3047710"/>
                </a:cubicBezTo>
                <a:lnTo>
                  <a:pt x="52831" y="1677815"/>
                </a:lnTo>
                <a:cubicBezTo>
                  <a:pt x="-17610" y="1607373"/>
                  <a:pt x="-17610" y="1493166"/>
                  <a:pt x="52831" y="1422724"/>
                </a:cubicBezTo>
                <a:lnTo>
                  <a:pt x="1422724" y="52831"/>
                </a:lnTo>
                <a:cubicBezTo>
                  <a:pt x="1457945" y="17610"/>
                  <a:pt x="1504107" y="0"/>
                  <a:pt x="1550270"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51" name="Picture Placeholder 18">
            <a:extLst>
              <a:ext uri="{FF2B5EF4-FFF2-40B4-BE49-F238E27FC236}">
                <a16:creationId xmlns="" xmlns:a16="http://schemas.microsoft.com/office/drawing/2014/main" id="{11224CB0-F9E0-437C-86B4-895C27988953}"/>
              </a:ext>
            </a:extLst>
          </p:cNvPr>
          <p:cNvSpPr>
            <a:spLocks noGrp="1"/>
          </p:cNvSpPr>
          <p:nvPr>
            <p:ph type="pic" idx="12" hasCustomPrompt="1"/>
          </p:nvPr>
        </p:nvSpPr>
        <p:spPr>
          <a:xfrm>
            <a:off x="6587381" y="204021"/>
            <a:ext cx="3100540" cy="3100540"/>
          </a:xfrm>
          <a:custGeom>
            <a:avLst/>
            <a:gdLst>
              <a:gd name="connsiteX0" fmla="*/ 1550269 w 3100540"/>
              <a:gd name="connsiteY0" fmla="*/ 0 h 3100540"/>
              <a:gd name="connsiteX1" fmla="*/ 1677815 w 3100540"/>
              <a:gd name="connsiteY1" fmla="*/ 52831 h 3100540"/>
              <a:gd name="connsiteX2" fmla="*/ 3047709 w 3100540"/>
              <a:gd name="connsiteY2" fmla="*/ 1422726 h 3100540"/>
              <a:gd name="connsiteX3" fmla="*/ 3047709 w 3100540"/>
              <a:gd name="connsiteY3" fmla="*/ 1677816 h 3100540"/>
              <a:gd name="connsiteX4" fmla="*/ 1677816 w 3100540"/>
              <a:gd name="connsiteY4" fmla="*/ 3047709 h 3100540"/>
              <a:gd name="connsiteX5" fmla="*/ 1422726 w 3100540"/>
              <a:gd name="connsiteY5" fmla="*/ 3047709 h 3100540"/>
              <a:gd name="connsiteX6" fmla="*/ 52831 w 3100540"/>
              <a:gd name="connsiteY6" fmla="*/ 1677814 h 3100540"/>
              <a:gd name="connsiteX7" fmla="*/ 52831 w 3100540"/>
              <a:gd name="connsiteY7" fmla="*/ 1422724 h 3100540"/>
              <a:gd name="connsiteX8" fmla="*/ 1422724 w 3100540"/>
              <a:gd name="connsiteY8" fmla="*/ 52831 h 3100540"/>
              <a:gd name="connsiteX9" fmla="*/ 1550269 w 3100540"/>
              <a:gd name="connsiteY9" fmla="*/ 0 h 3100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00540" h="3100540">
                <a:moveTo>
                  <a:pt x="1550269" y="0"/>
                </a:moveTo>
                <a:cubicBezTo>
                  <a:pt x="1596432" y="0"/>
                  <a:pt x="1642594" y="17610"/>
                  <a:pt x="1677815" y="52831"/>
                </a:cubicBezTo>
                <a:lnTo>
                  <a:pt x="3047709" y="1422726"/>
                </a:lnTo>
                <a:cubicBezTo>
                  <a:pt x="3118151" y="1493167"/>
                  <a:pt x="3118151" y="1607375"/>
                  <a:pt x="3047709" y="1677816"/>
                </a:cubicBezTo>
                <a:lnTo>
                  <a:pt x="1677816" y="3047709"/>
                </a:lnTo>
                <a:cubicBezTo>
                  <a:pt x="1607375" y="3118151"/>
                  <a:pt x="1493167" y="3118151"/>
                  <a:pt x="1422726" y="3047709"/>
                </a:cubicBezTo>
                <a:lnTo>
                  <a:pt x="52831" y="1677814"/>
                </a:lnTo>
                <a:cubicBezTo>
                  <a:pt x="-17610" y="1607373"/>
                  <a:pt x="-17610" y="1493166"/>
                  <a:pt x="52831" y="1422724"/>
                </a:cubicBezTo>
                <a:lnTo>
                  <a:pt x="1422724" y="52831"/>
                </a:lnTo>
                <a:cubicBezTo>
                  <a:pt x="1457945" y="17610"/>
                  <a:pt x="1504107" y="0"/>
                  <a:pt x="1550269"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52" name="Picture Placeholder 19">
            <a:extLst>
              <a:ext uri="{FF2B5EF4-FFF2-40B4-BE49-F238E27FC236}">
                <a16:creationId xmlns="" xmlns:a16="http://schemas.microsoft.com/office/drawing/2014/main" id="{90C4F28F-E0C5-4C6F-9778-5071266AA6DB}"/>
              </a:ext>
            </a:extLst>
          </p:cNvPr>
          <p:cNvSpPr>
            <a:spLocks noGrp="1"/>
          </p:cNvSpPr>
          <p:nvPr>
            <p:ph type="pic" idx="13" hasCustomPrompt="1"/>
          </p:nvPr>
        </p:nvSpPr>
        <p:spPr>
          <a:xfrm>
            <a:off x="8420748" y="1890533"/>
            <a:ext cx="3100541" cy="3100540"/>
          </a:xfrm>
          <a:custGeom>
            <a:avLst/>
            <a:gdLst>
              <a:gd name="connsiteX0" fmla="*/ 1550270 w 3100541"/>
              <a:gd name="connsiteY0" fmla="*/ 0 h 3100540"/>
              <a:gd name="connsiteX1" fmla="*/ 1677815 w 3100541"/>
              <a:gd name="connsiteY1" fmla="*/ 52831 h 3100540"/>
              <a:gd name="connsiteX2" fmla="*/ 3047710 w 3100541"/>
              <a:gd name="connsiteY2" fmla="*/ 1422726 h 3100540"/>
              <a:gd name="connsiteX3" fmla="*/ 3047710 w 3100541"/>
              <a:gd name="connsiteY3" fmla="*/ 1677816 h 3100540"/>
              <a:gd name="connsiteX4" fmla="*/ 1677817 w 3100541"/>
              <a:gd name="connsiteY4" fmla="*/ 3047710 h 3100540"/>
              <a:gd name="connsiteX5" fmla="*/ 1422727 w 3100541"/>
              <a:gd name="connsiteY5" fmla="*/ 3047710 h 3100540"/>
              <a:gd name="connsiteX6" fmla="*/ 52832 w 3100541"/>
              <a:gd name="connsiteY6" fmla="*/ 1677815 h 3100540"/>
              <a:gd name="connsiteX7" fmla="*/ 52832 w 3100541"/>
              <a:gd name="connsiteY7" fmla="*/ 1422724 h 3100540"/>
              <a:gd name="connsiteX8" fmla="*/ 1422725 w 3100541"/>
              <a:gd name="connsiteY8" fmla="*/ 52831 h 3100540"/>
              <a:gd name="connsiteX9" fmla="*/ 1550270 w 3100541"/>
              <a:gd name="connsiteY9" fmla="*/ 0 h 3100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00541" h="3100540">
                <a:moveTo>
                  <a:pt x="1550270" y="0"/>
                </a:moveTo>
                <a:cubicBezTo>
                  <a:pt x="1596432" y="0"/>
                  <a:pt x="1642594" y="17610"/>
                  <a:pt x="1677815" y="52831"/>
                </a:cubicBezTo>
                <a:lnTo>
                  <a:pt x="3047710" y="1422726"/>
                </a:lnTo>
                <a:cubicBezTo>
                  <a:pt x="3118152" y="1493167"/>
                  <a:pt x="3118152" y="1607375"/>
                  <a:pt x="3047710" y="1677816"/>
                </a:cubicBezTo>
                <a:lnTo>
                  <a:pt x="1677817" y="3047710"/>
                </a:lnTo>
                <a:cubicBezTo>
                  <a:pt x="1607376" y="3118151"/>
                  <a:pt x="1493168" y="3118151"/>
                  <a:pt x="1422727" y="3047710"/>
                </a:cubicBezTo>
                <a:lnTo>
                  <a:pt x="52832" y="1677815"/>
                </a:lnTo>
                <a:cubicBezTo>
                  <a:pt x="-17610" y="1607373"/>
                  <a:pt x="-17610" y="1493166"/>
                  <a:pt x="52832" y="1422724"/>
                </a:cubicBezTo>
                <a:lnTo>
                  <a:pt x="1422725" y="52831"/>
                </a:lnTo>
                <a:cubicBezTo>
                  <a:pt x="1457946" y="17610"/>
                  <a:pt x="1504108" y="0"/>
                  <a:pt x="1550270"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2087779454"/>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userDrawn="1">
  <p:cSld name="3_Image Layout">
    <p:spTree>
      <p:nvGrpSpPr>
        <p:cNvPr id="1" name=""/>
        <p:cNvGrpSpPr/>
        <p:nvPr/>
      </p:nvGrpSpPr>
      <p:grpSpPr>
        <a:xfrm>
          <a:off x="0" y="0"/>
          <a:ext cx="0" cy="0"/>
          <a:chOff x="0" y="0"/>
          <a:chExt cx="0" cy="0"/>
        </a:xfrm>
      </p:grpSpPr>
      <p:sp>
        <p:nvSpPr>
          <p:cNvPr id="51" name="Picture Placeholder 18">
            <a:extLst>
              <a:ext uri="{FF2B5EF4-FFF2-40B4-BE49-F238E27FC236}">
                <a16:creationId xmlns="" xmlns:a16="http://schemas.microsoft.com/office/drawing/2014/main" id="{11224CB0-F9E0-437C-86B4-895C27988953}"/>
              </a:ext>
            </a:extLst>
          </p:cNvPr>
          <p:cNvSpPr>
            <a:spLocks noGrp="1"/>
          </p:cNvSpPr>
          <p:nvPr>
            <p:ph type="pic" idx="12" hasCustomPrompt="1"/>
          </p:nvPr>
        </p:nvSpPr>
        <p:spPr>
          <a:xfrm>
            <a:off x="6480636" y="1431517"/>
            <a:ext cx="3994966" cy="3994966"/>
          </a:xfrm>
          <a:custGeom>
            <a:avLst/>
            <a:gdLst>
              <a:gd name="connsiteX0" fmla="*/ 1550269 w 3100540"/>
              <a:gd name="connsiteY0" fmla="*/ 0 h 3100540"/>
              <a:gd name="connsiteX1" fmla="*/ 1677815 w 3100540"/>
              <a:gd name="connsiteY1" fmla="*/ 52831 h 3100540"/>
              <a:gd name="connsiteX2" fmla="*/ 3047709 w 3100540"/>
              <a:gd name="connsiteY2" fmla="*/ 1422726 h 3100540"/>
              <a:gd name="connsiteX3" fmla="*/ 3047709 w 3100540"/>
              <a:gd name="connsiteY3" fmla="*/ 1677816 h 3100540"/>
              <a:gd name="connsiteX4" fmla="*/ 1677816 w 3100540"/>
              <a:gd name="connsiteY4" fmla="*/ 3047709 h 3100540"/>
              <a:gd name="connsiteX5" fmla="*/ 1422726 w 3100540"/>
              <a:gd name="connsiteY5" fmla="*/ 3047709 h 3100540"/>
              <a:gd name="connsiteX6" fmla="*/ 52831 w 3100540"/>
              <a:gd name="connsiteY6" fmla="*/ 1677814 h 3100540"/>
              <a:gd name="connsiteX7" fmla="*/ 52831 w 3100540"/>
              <a:gd name="connsiteY7" fmla="*/ 1422724 h 3100540"/>
              <a:gd name="connsiteX8" fmla="*/ 1422724 w 3100540"/>
              <a:gd name="connsiteY8" fmla="*/ 52831 h 3100540"/>
              <a:gd name="connsiteX9" fmla="*/ 1550269 w 3100540"/>
              <a:gd name="connsiteY9" fmla="*/ 0 h 3100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00540" h="3100540">
                <a:moveTo>
                  <a:pt x="1550269" y="0"/>
                </a:moveTo>
                <a:cubicBezTo>
                  <a:pt x="1596432" y="0"/>
                  <a:pt x="1642594" y="17610"/>
                  <a:pt x="1677815" y="52831"/>
                </a:cubicBezTo>
                <a:lnTo>
                  <a:pt x="3047709" y="1422726"/>
                </a:lnTo>
                <a:cubicBezTo>
                  <a:pt x="3118151" y="1493167"/>
                  <a:pt x="3118151" y="1607375"/>
                  <a:pt x="3047709" y="1677816"/>
                </a:cubicBezTo>
                <a:lnTo>
                  <a:pt x="1677816" y="3047709"/>
                </a:lnTo>
                <a:cubicBezTo>
                  <a:pt x="1607375" y="3118151"/>
                  <a:pt x="1493167" y="3118151"/>
                  <a:pt x="1422726" y="3047709"/>
                </a:cubicBezTo>
                <a:lnTo>
                  <a:pt x="52831" y="1677814"/>
                </a:lnTo>
                <a:cubicBezTo>
                  <a:pt x="-17610" y="1607373"/>
                  <a:pt x="-17610" y="1493166"/>
                  <a:pt x="52831" y="1422724"/>
                </a:cubicBezTo>
                <a:lnTo>
                  <a:pt x="1422724" y="52831"/>
                </a:lnTo>
                <a:cubicBezTo>
                  <a:pt x="1457945" y="17610"/>
                  <a:pt x="1504107" y="0"/>
                  <a:pt x="1550269"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1009044014"/>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userDrawn="1">
  <p:cSld name="4_Image Layout">
    <p:spTree>
      <p:nvGrpSpPr>
        <p:cNvPr id="1" name=""/>
        <p:cNvGrpSpPr/>
        <p:nvPr/>
      </p:nvGrpSpPr>
      <p:grpSpPr>
        <a:xfrm>
          <a:off x="0" y="0"/>
          <a:ext cx="0" cy="0"/>
          <a:chOff x="0" y="0"/>
          <a:chExt cx="0" cy="0"/>
        </a:xfrm>
      </p:grpSpPr>
      <p:sp>
        <p:nvSpPr>
          <p:cNvPr id="51" name="Picture Placeholder 18">
            <a:extLst>
              <a:ext uri="{FF2B5EF4-FFF2-40B4-BE49-F238E27FC236}">
                <a16:creationId xmlns="" xmlns:a16="http://schemas.microsoft.com/office/drawing/2014/main" id="{11224CB0-F9E0-437C-86B4-895C27988953}"/>
              </a:ext>
            </a:extLst>
          </p:cNvPr>
          <p:cNvSpPr>
            <a:spLocks noGrp="1"/>
          </p:cNvSpPr>
          <p:nvPr>
            <p:ph type="pic" idx="12" hasCustomPrompt="1"/>
          </p:nvPr>
        </p:nvSpPr>
        <p:spPr>
          <a:xfrm>
            <a:off x="0" y="0"/>
            <a:ext cx="12192000" cy="6858000"/>
          </a:xfrm>
          <a:prstGeom prst="rect">
            <a:avLst/>
          </a:pr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366977882"/>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24.xml><?xml version="1.0" encoding="utf-8"?>
<p:sldLayout xmlns:a="http://schemas.openxmlformats.org/drawingml/2006/main" xmlns:r="http://schemas.openxmlformats.org/officeDocument/2006/relationships" xmlns:p="http://schemas.openxmlformats.org/presentationml/2006/main" userDrawn="1">
  <p:cSld name="10_Image Layout">
    <p:spTree>
      <p:nvGrpSpPr>
        <p:cNvPr id="1" name=""/>
        <p:cNvGrpSpPr/>
        <p:nvPr/>
      </p:nvGrpSpPr>
      <p:grpSpPr>
        <a:xfrm>
          <a:off x="0" y="0"/>
          <a:ext cx="0" cy="0"/>
          <a:chOff x="0" y="0"/>
          <a:chExt cx="0" cy="0"/>
        </a:xfrm>
      </p:grpSpPr>
      <p:sp>
        <p:nvSpPr>
          <p:cNvPr id="30" name="그림 개체 틀 29">
            <a:extLst>
              <a:ext uri="{FF2B5EF4-FFF2-40B4-BE49-F238E27FC236}">
                <a16:creationId xmlns="" xmlns:a16="http://schemas.microsoft.com/office/drawing/2014/main" id="{7B60FE99-DD5E-4D6E-99F4-535645C4CB03}"/>
              </a:ext>
            </a:extLst>
          </p:cNvPr>
          <p:cNvSpPr>
            <a:spLocks noGrp="1"/>
          </p:cNvSpPr>
          <p:nvPr>
            <p:ph type="pic" idx="16" hasCustomPrompt="1"/>
          </p:nvPr>
        </p:nvSpPr>
        <p:spPr>
          <a:xfrm>
            <a:off x="2" y="0"/>
            <a:ext cx="6569477" cy="6858000"/>
          </a:xfrm>
          <a:custGeom>
            <a:avLst/>
            <a:gdLst>
              <a:gd name="connsiteX0" fmla="*/ 4117221 w 6569477"/>
              <a:gd name="connsiteY0" fmla="*/ 6784486 h 6858000"/>
              <a:gd name="connsiteX1" fmla="*/ 4065123 w 6569477"/>
              <a:gd name="connsiteY1" fmla="*/ 6846362 h 6858000"/>
              <a:gd name="connsiteX2" fmla="*/ 4054153 w 6569477"/>
              <a:gd name="connsiteY2" fmla="*/ 6858000 h 6858000"/>
              <a:gd name="connsiteX3" fmla="*/ 4025354 w 6569477"/>
              <a:gd name="connsiteY3" fmla="*/ 6858000 h 6858000"/>
              <a:gd name="connsiteX4" fmla="*/ 4042817 w 6569477"/>
              <a:gd name="connsiteY4" fmla="*/ 6837081 h 6858000"/>
              <a:gd name="connsiteX5" fmla="*/ 4117221 w 6569477"/>
              <a:gd name="connsiteY5" fmla="*/ 6784486 h 6858000"/>
              <a:gd name="connsiteX6" fmla="*/ 4098863 w 6569477"/>
              <a:gd name="connsiteY6" fmla="*/ 6687079 h 6858000"/>
              <a:gd name="connsiteX7" fmla="*/ 4016483 w 6569477"/>
              <a:gd name="connsiteY7" fmla="*/ 6816306 h 6858000"/>
              <a:gd name="connsiteX8" fmla="*/ 3967818 w 6569477"/>
              <a:gd name="connsiteY8" fmla="*/ 6856958 h 6858000"/>
              <a:gd name="connsiteX9" fmla="*/ 3966685 w 6569477"/>
              <a:gd name="connsiteY9" fmla="*/ 6858000 h 6858000"/>
              <a:gd name="connsiteX10" fmla="*/ 3929841 w 6569477"/>
              <a:gd name="connsiteY10" fmla="*/ 6858000 h 6858000"/>
              <a:gd name="connsiteX11" fmla="*/ 4004165 w 6569477"/>
              <a:gd name="connsiteY11" fmla="*/ 6784103 h 6858000"/>
              <a:gd name="connsiteX12" fmla="*/ 4098863 w 6569477"/>
              <a:gd name="connsiteY12" fmla="*/ 6687079 h 6858000"/>
              <a:gd name="connsiteX13" fmla="*/ 5739924 w 6569477"/>
              <a:gd name="connsiteY13" fmla="*/ 6488019 h 6858000"/>
              <a:gd name="connsiteX14" fmla="*/ 5746811 w 6569477"/>
              <a:gd name="connsiteY14" fmla="*/ 6494900 h 6858000"/>
              <a:gd name="connsiteX15" fmla="*/ 5746479 w 6569477"/>
              <a:gd name="connsiteY15" fmla="*/ 6496223 h 6858000"/>
              <a:gd name="connsiteX16" fmla="*/ 5739923 w 6569477"/>
              <a:gd name="connsiteY16" fmla="*/ 6501783 h 6858000"/>
              <a:gd name="connsiteX17" fmla="*/ 5739923 w 6569477"/>
              <a:gd name="connsiteY17" fmla="*/ 6494900 h 6858000"/>
              <a:gd name="connsiteX18" fmla="*/ 4189806 w 6569477"/>
              <a:gd name="connsiteY18" fmla="*/ 6433624 h 6858000"/>
              <a:gd name="connsiteX19" fmla="*/ 4188863 w 6569477"/>
              <a:gd name="connsiteY19" fmla="*/ 6437396 h 6858000"/>
              <a:gd name="connsiteX20" fmla="*/ 4181480 w 6569477"/>
              <a:gd name="connsiteY20" fmla="*/ 6441614 h 6858000"/>
              <a:gd name="connsiteX21" fmla="*/ 4190270 w 6569477"/>
              <a:gd name="connsiteY21" fmla="*/ 6433178 h 6858000"/>
              <a:gd name="connsiteX22" fmla="*/ 4189806 w 6569477"/>
              <a:gd name="connsiteY22" fmla="*/ 6433624 h 6858000"/>
              <a:gd name="connsiteX23" fmla="*/ 4189918 w 6569477"/>
              <a:gd name="connsiteY23" fmla="*/ 6433179 h 6858000"/>
              <a:gd name="connsiteX24" fmla="*/ 4080254 w 6569477"/>
              <a:gd name="connsiteY24" fmla="*/ 6424489 h 6858000"/>
              <a:gd name="connsiteX25" fmla="*/ 4080253 w 6569477"/>
              <a:gd name="connsiteY25" fmla="*/ 6424742 h 6858000"/>
              <a:gd name="connsiteX26" fmla="*/ 4071818 w 6569477"/>
              <a:gd name="connsiteY26" fmla="*/ 6433178 h 6858000"/>
              <a:gd name="connsiteX27" fmla="*/ 4239510 w 6569477"/>
              <a:gd name="connsiteY27" fmla="*/ 6367480 h 6858000"/>
              <a:gd name="connsiteX28" fmla="*/ 4236315 w 6569477"/>
              <a:gd name="connsiteY28" fmla="*/ 6373075 h 6858000"/>
              <a:gd name="connsiteX29" fmla="*/ 4232912 w 6569477"/>
              <a:gd name="connsiteY29" fmla="*/ 6373925 h 6858000"/>
              <a:gd name="connsiteX30" fmla="*/ 4238687 w 6569477"/>
              <a:gd name="connsiteY30" fmla="*/ 6368327 h 6858000"/>
              <a:gd name="connsiteX31" fmla="*/ 4265838 w 6569477"/>
              <a:gd name="connsiteY31" fmla="*/ 6340386 h 6858000"/>
              <a:gd name="connsiteX32" fmla="*/ 4239510 w 6569477"/>
              <a:gd name="connsiteY32" fmla="*/ 6367480 h 6858000"/>
              <a:gd name="connsiteX33" fmla="*/ 4240531 w 6569477"/>
              <a:gd name="connsiteY33" fmla="*/ 6365693 h 6858000"/>
              <a:gd name="connsiteX34" fmla="*/ 4248968 w 6569477"/>
              <a:gd name="connsiteY34" fmla="*/ 6357257 h 6858000"/>
              <a:gd name="connsiteX35" fmla="*/ 4265838 w 6569477"/>
              <a:gd name="connsiteY35" fmla="*/ 6340386 h 6858000"/>
              <a:gd name="connsiteX36" fmla="*/ 4291147 w 6569477"/>
              <a:gd name="connsiteY36" fmla="*/ 6272900 h 6858000"/>
              <a:gd name="connsiteX37" fmla="*/ 4299581 w 6569477"/>
              <a:gd name="connsiteY37" fmla="*/ 6272900 h 6858000"/>
              <a:gd name="connsiteX38" fmla="*/ 4308018 w 6569477"/>
              <a:gd name="connsiteY38" fmla="*/ 6272900 h 6858000"/>
              <a:gd name="connsiteX39" fmla="*/ 4291147 w 6569477"/>
              <a:gd name="connsiteY39" fmla="*/ 6289772 h 6858000"/>
              <a:gd name="connsiteX40" fmla="*/ 4274273 w 6569477"/>
              <a:gd name="connsiteY40" fmla="*/ 6306643 h 6858000"/>
              <a:gd name="connsiteX41" fmla="*/ 4257404 w 6569477"/>
              <a:gd name="connsiteY41" fmla="*/ 6323512 h 6858000"/>
              <a:gd name="connsiteX42" fmla="*/ 4257404 w 6569477"/>
              <a:gd name="connsiteY42" fmla="*/ 6331950 h 6858000"/>
              <a:gd name="connsiteX43" fmla="*/ 4215224 w 6569477"/>
              <a:gd name="connsiteY43" fmla="*/ 6374128 h 6858000"/>
              <a:gd name="connsiteX44" fmla="*/ 4215223 w 6569477"/>
              <a:gd name="connsiteY44" fmla="*/ 6382562 h 6858000"/>
              <a:gd name="connsiteX45" fmla="*/ 4223663 w 6569477"/>
              <a:gd name="connsiteY45" fmla="*/ 6382564 h 6858000"/>
              <a:gd name="connsiteX46" fmla="*/ 4232099 w 6569477"/>
              <a:gd name="connsiteY46" fmla="*/ 6374128 h 6858000"/>
              <a:gd name="connsiteX47" fmla="*/ 4232912 w 6569477"/>
              <a:gd name="connsiteY47" fmla="*/ 6373925 h 6858000"/>
              <a:gd name="connsiteX48" fmla="*/ 4215378 w 6569477"/>
              <a:gd name="connsiteY48" fmla="*/ 6390919 h 6858000"/>
              <a:gd name="connsiteX49" fmla="*/ 4215224 w 6569477"/>
              <a:gd name="connsiteY49" fmla="*/ 6391000 h 6858000"/>
              <a:gd name="connsiteX50" fmla="*/ 4215199 w 6569477"/>
              <a:gd name="connsiteY50" fmla="*/ 6391088 h 6858000"/>
              <a:gd name="connsiteX51" fmla="*/ 4213115 w 6569477"/>
              <a:gd name="connsiteY51" fmla="*/ 6393108 h 6858000"/>
              <a:gd name="connsiteX52" fmla="*/ 4198356 w 6569477"/>
              <a:gd name="connsiteY52" fmla="*/ 6382564 h 6858000"/>
              <a:gd name="connsiteX53" fmla="*/ 4113994 w 6569477"/>
              <a:gd name="connsiteY53" fmla="*/ 6475357 h 6858000"/>
              <a:gd name="connsiteX54" fmla="*/ 4122431 w 6569477"/>
              <a:gd name="connsiteY54" fmla="*/ 6475355 h 6858000"/>
              <a:gd name="connsiteX55" fmla="*/ 4097125 w 6569477"/>
              <a:gd name="connsiteY55" fmla="*/ 6500664 h 6858000"/>
              <a:gd name="connsiteX56" fmla="*/ 4088687 w 6569477"/>
              <a:gd name="connsiteY56" fmla="*/ 6500664 h 6858000"/>
              <a:gd name="connsiteX57" fmla="*/ 4088688 w 6569477"/>
              <a:gd name="connsiteY57" fmla="*/ 6509098 h 6858000"/>
              <a:gd name="connsiteX58" fmla="*/ 4080256 w 6569477"/>
              <a:gd name="connsiteY58" fmla="*/ 6509098 h 6858000"/>
              <a:gd name="connsiteX59" fmla="*/ 4063383 w 6569477"/>
              <a:gd name="connsiteY59" fmla="*/ 6525971 h 6858000"/>
              <a:gd name="connsiteX60" fmla="*/ 4054946 w 6569477"/>
              <a:gd name="connsiteY60" fmla="*/ 6542841 h 6858000"/>
              <a:gd name="connsiteX61" fmla="*/ 4046513 w 6569477"/>
              <a:gd name="connsiteY61" fmla="*/ 6551277 h 6858000"/>
              <a:gd name="connsiteX62" fmla="*/ 4021201 w 6569477"/>
              <a:gd name="connsiteY62" fmla="*/ 6576584 h 6858000"/>
              <a:gd name="connsiteX63" fmla="*/ 4021203 w 6569477"/>
              <a:gd name="connsiteY63" fmla="*/ 6585021 h 6858000"/>
              <a:gd name="connsiteX64" fmla="*/ 4012768 w 6569477"/>
              <a:gd name="connsiteY64" fmla="*/ 6593455 h 6858000"/>
              <a:gd name="connsiteX65" fmla="*/ 3936845 w 6569477"/>
              <a:gd name="connsiteY65" fmla="*/ 6660941 h 6858000"/>
              <a:gd name="connsiteX66" fmla="*/ 3928411 w 6569477"/>
              <a:gd name="connsiteY66" fmla="*/ 6652505 h 6858000"/>
              <a:gd name="connsiteX67" fmla="*/ 3936844 w 6569477"/>
              <a:gd name="connsiteY67" fmla="*/ 6644069 h 6858000"/>
              <a:gd name="connsiteX68" fmla="*/ 3945281 w 6569477"/>
              <a:gd name="connsiteY68" fmla="*/ 6635634 h 6858000"/>
              <a:gd name="connsiteX69" fmla="*/ 3936845 w 6569477"/>
              <a:gd name="connsiteY69" fmla="*/ 6635634 h 6858000"/>
              <a:gd name="connsiteX70" fmla="*/ 3928411 w 6569477"/>
              <a:gd name="connsiteY70" fmla="*/ 6644072 h 6858000"/>
              <a:gd name="connsiteX71" fmla="*/ 3919975 w 6569477"/>
              <a:gd name="connsiteY71" fmla="*/ 6652505 h 6858000"/>
              <a:gd name="connsiteX72" fmla="*/ 3919975 w 6569477"/>
              <a:gd name="connsiteY72" fmla="*/ 6660941 h 6858000"/>
              <a:gd name="connsiteX73" fmla="*/ 3919974 w 6569477"/>
              <a:gd name="connsiteY73" fmla="*/ 6669377 h 6858000"/>
              <a:gd name="connsiteX74" fmla="*/ 3844054 w 6569477"/>
              <a:gd name="connsiteY74" fmla="*/ 6728426 h 6858000"/>
              <a:gd name="connsiteX75" fmla="*/ 3844051 w 6569477"/>
              <a:gd name="connsiteY75" fmla="*/ 6736860 h 6858000"/>
              <a:gd name="connsiteX76" fmla="*/ 3675339 w 6569477"/>
              <a:gd name="connsiteY76" fmla="*/ 6854962 h 6858000"/>
              <a:gd name="connsiteX77" fmla="*/ 3671147 w 6569477"/>
              <a:gd name="connsiteY77" fmla="*/ 6858000 h 6858000"/>
              <a:gd name="connsiteX78" fmla="*/ 3532438 w 6569477"/>
              <a:gd name="connsiteY78" fmla="*/ 6858000 h 6858000"/>
              <a:gd name="connsiteX79" fmla="*/ 3566728 w 6569477"/>
              <a:gd name="connsiteY79" fmla="*/ 6830708 h 6858000"/>
              <a:gd name="connsiteX80" fmla="*/ 3624722 w 6569477"/>
              <a:gd name="connsiteY80" fmla="*/ 6795912 h 6858000"/>
              <a:gd name="connsiteX81" fmla="*/ 3633161 w 6569477"/>
              <a:gd name="connsiteY81" fmla="*/ 6787476 h 6858000"/>
              <a:gd name="connsiteX82" fmla="*/ 3633160 w 6569477"/>
              <a:gd name="connsiteY82" fmla="*/ 6779041 h 6858000"/>
              <a:gd name="connsiteX83" fmla="*/ 3641596 w 6569477"/>
              <a:gd name="connsiteY83" fmla="*/ 6779041 h 6858000"/>
              <a:gd name="connsiteX84" fmla="*/ 3641596 w 6569477"/>
              <a:gd name="connsiteY84" fmla="*/ 6787476 h 6858000"/>
              <a:gd name="connsiteX85" fmla="*/ 3683775 w 6569477"/>
              <a:gd name="connsiteY85" fmla="*/ 6770605 h 6858000"/>
              <a:gd name="connsiteX86" fmla="*/ 3683775 w 6569477"/>
              <a:gd name="connsiteY86" fmla="*/ 6762169 h 6858000"/>
              <a:gd name="connsiteX87" fmla="*/ 3675339 w 6569477"/>
              <a:gd name="connsiteY87" fmla="*/ 6787476 h 6858000"/>
              <a:gd name="connsiteX88" fmla="*/ 3742824 w 6569477"/>
              <a:gd name="connsiteY88" fmla="*/ 6736862 h 6858000"/>
              <a:gd name="connsiteX89" fmla="*/ 3785001 w 6569477"/>
              <a:gd name="connsiteY89" fmla="*/ 6703120 h 6858000"/>
              <a:gd name="connsiteX90" fmla="*/ 3827182 w 6569477"/>
              <a:gd name="connsiteY90" fmla="*/ 6669377 h 6858000"/>
              <a:gd name="connsiteX91" fmla="*/ 3903102 w 6569477"/>
              <a:gd name="connsiteY91" fmla="*/ 6601891 h 6858000"/>
              <a:gd name="connsiteX92" fmla="*/ 3928411 w 6569477"/>
              <a:gd name="connsiteY92" fmla="*/ 6585021 h 6858000"/>
              <a:gd name="connsiteX93" fmla="*/ 3945281 w 6569477"/>
              <a:gd name="connsiteY93" fmla="*/ 6568148 h 6858000"/>
              <a:gd name="connsiteX94" fmla="*/ 3962152 w 6569477"/>
              <a:gd name="connsiteY94" fmla="*/ 6559714 h 6858000"/>
              <a:gd name="connsiteX95" fmla="*/ 3987461 w 6569477"/>
              <a:gd name="connsiteY95" fmla="*/ 6534407 h 6858000"/>
              <a:gd name="connsiteX96" fmla="*/ 4012768 w 6569477"/>
              <a:gd name="connsiteY96" fmla="*/ 6517534 h 6858000"/>
              <a:gd name="connsiteX97" fmla="*/ 4029637 w 6569477"/>
              <a:gd name="connsiteY97" fmla="*/ 6492227 h 6858000"/>
              <a:gd name="connsiteX98" fmla="*/ 4038075 w 6569477"/>
              <a:gd name="connsiteY98" fmla="*/ 6492227 h 6858000"/>
              <a:gd name="connsiteX99" fmla="*/ 4291147 w 6569477"/>
              <a:gd name="connsiteY99" fmla="*/ 6272900 h 6858000"/>
              <a:gd name="connsiteX100" fmla="*/ 4561089 w 6569477"/>
              <a:gd name="connsiteY100" fmla="*/ 6171673 h 6858000"/>
              <a:gd name="connsiteX101" fmla="*/ 4556321 w 6569477"/>
              <a:gd name="connsiteY101" fmla="*/ 6179312 h 6858000"/>
              <a:gd name="connsiteX102" fmla="*/ 4554763 w 6569477"/>
              <a:gd name="connsiteY102" fmla="*/ 6179053 h 6858000"/>
              <a:gd name="connsiteX103" fmla="*/ 4561089 w 6569477"/>
              <a:gd name="connsiteY103" fmla="*/ 6171673 h 6858000"/>
              <a:gd name="connsiteX104" fmla="*/ 4671175 w 6569477"/>
              <a:gd name="connsiteY104" fmla="*/ 5979022 h 6858000"/>
              <a:gd name="connsiteX105" fmla="*/ 4669173 w 6569477"/>
              <a:gd name="connsiteY105" fmla="*/ 5981473 h 6858000"/>
              <a:gd name="connsiteX106" fmla="*/ 4645447 w 6569477"/>
              <a:gd name="connsiteY106" fmla="*/ 5994524 h 6858000"/>
              <a:gd name="connsiteX107" fmla="*/ 4644391 w 6569477"/>
              <a:gd name="connsiteY107" fmla="*/ 6000718 h 6858000"/>
              <a:gd name="connsiteX108" fmla="*/ 4645606 w 6569477"/>
              <a:gd name="connsiteY108" fmla="*/ 6000505 h 6858000"/>
              <a:gd name="connsiteX109" fmla="*/ 4646686 w 6569477"/>
              <a:gd name="connsiteY109" fmla="*/ 5998475 h 6858000"/>
              <a:gd name="connsiteX110" fmla="*/ 4647927 w 6569477"/>
              <a:gd name="connsiteY110" fmla="*/ 6000099 h 6858000"/>
              <a:gd name="connsiteX111" fmla="*/ 4649663 w 6569477"/>
              <a:gd name="connsiteY111" fmla="*/ 5999795 h 6858000"/>
              <a:gd name="connsiteX112" fmla="*/ 4654936 w 6569477"/>
              <a:gd name="connsiteY112" fmla="*/ 6000454 h 6858000"/>
              <a:gd name="connsiteX113" fmla="*/ 4654647 w 6569477"/>
              <a:gd name="connsiteY113" fmla="*/ 6003455 h 6858000"/>
              <a:gd name="connsiteX114" fmla="*/ 4658944 w 6569477"/>
              <a:gd name="connsiteY114" fmla="*/ 5998240 h 6858000"/>
              <a:gd name="connsiteX115" fmla="*/ 5823292 w 6569477"/>
              <a:gd name="connsiteY115" fmla="*/ 5722907 h 6858000"/>
              <a:gd name="connsiteX116" fmla="*/ 5800797 w 6569477"/>
              <a:gd name="connsiteY116" fmla="*/ 5768179 h 6858000"/>
              <a:gd name="connsiteX117" fmla="*/ 5806978 w 6569477"/>
              <a:gd name="connsiteY117" fmla="*/ 5758327 h 6858000"/>
              <a:gd name="connsiteX118" fmla="*/ 5818310 w 6569477"/>
              <a:gd name="connsiteY118" fmla="*/ 5744909 h 6858000"/>
              <a:gd name="connsiteX119" fmla="*/ 5822096 w 6569477"/>
              <a:gd name="connsiteY119" fmla="*/ 5732580 h 6858000"/>
              <a:gd name="connsiteX120" fmla="*/ 5907073 w 6569477"/>
              <a:gd name="connsiteY120" fmla="*/ 5708785 h 6858000"/>
              <a:gd name="connsiteX121" fmla="*/ 5869741 w 6569477"/>
              <a:gd name="connsiteY121" fmla="*/ 5783136 h 6858000"/>
              <a:gd name="connsiteX122" fmla="*/ 5842500 w 6569477"/>
              <a:gd name="connsiteY122" fmla="*/ 5863847 h 6858000"/>
              <a:gd name="connsiteX123" fmla="*/ 5690433 w 6569477"/>
              <a:gd name="connsiteY123" fmla="*/ 6081162 h 6858000"/>
              <a:gd name="connsiteX124" fmla="*/ 5663883 w 6569477"/>
              <a:gd name="connsiteY124" fmla="*/ 6103351 h 6858000"/>
              <a:gd name="connsiteX125" fmla="*/ 5636415 w 6569477"/>
              <a:gd name="connsiteY125" fmla="*/ 6152111 h 6858000"/>
              <a:gd name="connsiteX126" fmla="*/ 5637318 w 6569477"/>
              <a:gd name="connsiteY126" fmla="*/ 6151784 h 6858000"/>
              <a:gd name="connsiteX127" fmla="*/ 5618612 w 6569477"/>
              <a:gd name="connsiteY127" fmla="*/ 6190081 h 6858000"/>
              <a:gd name="connsiteX128" fmla="*/ 5611094 w 6569477"/>
              <a:gd name="connsiteY128" fmla="*/ 6205514 h 6858000"/>
              <a:gd name="connsiteX129" fmla="*/ 5619596 w 6569477"/>
              <a:gd name="connsiteY129" fmla="*/ 6194628 h 6858000"/>
              <a:gd name="connsiteX130" fmla="*/ 5636991 w 6569477"/>
              <a:gd name="connsiteY130" fmla="*/ 6166061 h 6858000"/>
              <a:gd name="connsiteX131" fmla="*/ 5657339 w 6569477"/>
              <a:gd name="connsiteY131" fmla="*/ 6161951 h 6858000"/>
              <a:gd name="connsiteX132" fmla="*/ 5638432 w 6569477"/>
              <a:gd name="connsiteY132" fmla="*/ 6208150 h 6858000"/>
              <a:gd name="connsiteX133" fmla="*/ 5718245 w 6569477"/>
              <a:gd name="connsiteY133" fmla="*/ 6079013 h 6858000"/>
              <a:gd name="connsiteX134" fmla="*/ 5802168 w 6569477"/>
              <a:gd name="connsiteY134" fmla="*/ 5970237 h 6858000"/>
              <a:gd name="connsiteX135" fmla="*/ 5917053 w 6569477"/>
              <a:gd name="connsiteY135" fmla="*/ 5735129 h 6858000"/>
              <a:gd name="connsiteX136" fmla="*/ 5902116 w 6569477"/>
              <a:gd name="connsiteY136" fmla="*/ 5731083 h 6858000"/>
              <a:gd name="connsiteX137" fmla="*/ 5917201 w 6569477"/>
              <a:gd name="connsiteY137" fmla="*/ 5634092 h 6858000"/>
              <a:gd name="connsiteX138" fmla="*/ 5891750 w 6569477"/>
              <a:gd name="connsiteY138" fmla="*/ 5667883 h 6858000"/>
              <a:gd name="connsiteX139" fmla="*/ 5781231 w 6569477"/>
              <a:gd name="connsiteY139" fmla="*/ 5830035 h 6858000"/>
              <a:gd name="connsiteX140" fmla="*/ 5766290 w 6569477"/>
              <a:gd name="connsiteY140" fmla="*/ 5839137 h 6858000"/>
              <a:gd name="connsiteX141" fmla="*/ 5764238 w 6569477"/>
              <a:gd name="connsiteY141" fmla="*/ 5841451 h 6858000"/>
              <a:gd name="connsiteX142" fmla="*/ 5588834 w 6569477"/>
              <a:gd name="connsiteY142" fmla="*/ 6142779 h 6858000"/>
              <a:gd name="connsiteX143" fmla="*/ 5549933 w 6569477"/>
              <a:gd name="connsiteY143" fmla="*/ 6201116 h 6858000"/>
              <a:gd name="connsiteX144" fmla="*/ 5547357 w 6569477"/>
              <a:gd name="connsiteY144" fmla="*/ 6207173 h 6858000"/>
              <a:gd name="connsiteX145" fmla="*/ 5529789 w 6569477"/>
              <a:gd name="connsiteY145" fmla="*/ 6231324 h 6858000"/>
              <a:gd name="connsiteX146" fmla="*/ 5464244 w 6569477"/>
              <a:gd name="connsiteY146" fmla="*/ 6329615 h 6858000"/>
              <a:gd name="connsiteX147" fmla="*/ 5402037 w 6569477"/>
              <a:gd name="connsiteY147" fmla="*/ 6435651 h 6858000"/>
              <a:gd name="connsiteX148" fmla="*/ 5408957 w 6569477"/>
              <a:gd name="connsiteY148" fmla="*/ 6435651 h 6858000"/>
              <a:gd name="connsiteX149" fmla="*/ 5422798 w 6569477"/>
              <a:gd name="connsiteY149" fmla="*/ 6428728 h 6858000"/>
              <a:gd name="connsiteX150" fmla="*/ 5421385 w 6569477"/>
              <a:gd name="connsiteY150" fmla="*/ 6432963 h 6858000"/>
              <a:gd name="connsiteX151" fmla="*/ 5408956 w 6569477"/>
              <a:gd name="connsiteY151" fmla="*/ 6449499 h 6858000"/>
              <a:gd name="connsiteX152" fmla="*/ 5415877 w 6569477"/>
              <a:gd name="connsiteY152" fmla="*/ 6449499 h 6858000"/>
              <a:gd name="connsiteX153" fmla="*/ 5421385 w 6569477"/>
              <a:gd name="connsiteY153" fmla="*/ 6432963 h 6858000"/>
              <a:gd name="connsiteX154" fmla="*/ 5487674 w 6569477"/>
              <a:gd name="connsiteY154" fmla="*/ 6344780 h 6858000"/>
              <a:gd name="connsiteX155" fmla="*/ 5495039 w 6569477"/>
              <a:gd name="connsiteY155" fmla="*/ 6334691 h 6858000"/>
              <a:gd name="connsiteX156" fmla="*/ 5485269 w 6569477"/>
              <a:gd name="connsiteY156" fmla="*/ 6342855 h 6858000"/>
              <a:gd name="connsiteX157" fmla="*/ 5480829 w 6569477"/>
              <a:gd name="connsiteY157" fmla="*/ 6337541 h 6858000"/>
              <a:gd name="connsiteX158" fmla="*/ 5525918 w 6569477"/>
              <a:gd name="connsiteY158" fmla="*/ 6272793 h 6858000"/>
              <a:gd name="connsiteX159" fmla="*/ 5577186 w 6569477"/>
              <a:gd name="connsiteY159" fmla="*/ 6193853 h 6858000"/>
              <a:gd name="connsiteX160" fmla="*/ 5598425 w 6569477"/>
              <a:gd name="connsiteY160" fmla="*/ 6176103 h 6858000"/>
              <a:gd name="connsiteX161" fmla="*/ 5613302 w 6569477"/>
              <a:gd name="connsiteY161" fmla="*/ 6163670 h 6858000"/>
              <a:gd name="connsiteX162" fmla="*/ 5616665 w 6569477"/>
              <a:gd name="connsiteY162" fmla="*/ 6159249 h 6858000"/>
              <a:gd name="connsiteX163" fmla="*/ 5619814 w 6569477"/>
              <a:gd name="connsiteY163" fmla="*/ 6158111 h 6858000"/>
              <a:gd name="connsiteX164" fmla="*/ 5641844 w 6569477"/>
              <a:gd name="connsiteY164" fmla="*/ 6122335 h 6858000"/>
              <a:gd name="connsiteX165" fmla="*/ 5694784 w 6569477"/>
              <a:gd name="connsiteY165" fmla="*/ 6032412 h 6858000"/>
              <a:gd name="connsiteX166" fmla="*/ 5727512 w 6569477"/>
              <a:gd name="connsiteY166" fmla="*/ 5996037 h 6858000"/>
              <a:gd name="connsiteX167" fmla="*/ 5723942 w 6569477"/>
              <a:gd name="connsiteY167" fmla="*/ 5980974 h 6858000"/>
              <a:gd name="connsiteX168" fmla="*/ 5822911 w 6569477"/>
              <a:gd name="connsiteY168" fmla="*/ 5808034 h 6858000"/>
              <a:gd name="connsiteX169" fmla="*/ 5877583 w 6569477"/>
              <a:gd name="connsiteY169" fmla="*/ 5711587 h 6858000"/>
              <a:gd name="connsiteX170" fmla="*/ 6242698 w 6569477"/>
              <a:gd name="connsiteY170" fmla="*/ 5517691 h 6858000"/>
              <a:gd name="connsiteX171" fmla="*/ 6208261 w 6569477"/>
              <a:gd name="connsiteY171" fmla="*/ 5662208 h 6858000"/>
              <a:gd name="connsiteX172" fmla="*/ 6146276 w 6569477"/>
              <a:gd name="connsiteY172" fmla="*/ 5765433 h 6858000"/>
              <a:gd name="connsiteX173" fmla="*/ 6153163 w 6569477"/>
              <a:gd name="connsiteY173" fmla="*/ 5772316 h 6858000"/>
              <a:gd name="connsiteX174" fmla="*/ 6139388 w 6569477"/>
              <a:gd name="connsiteY174" fmla="*/ 5792960 h 6858000"/>
              <a:gd name="connsiteX175" fmla="*/ 6132502 w 6569477"/>
              <a:gd name="connsiteY175" fmla="*/ 5799841 h 6858000"/>
              <a:gd name="connsiteX176" fmla="*/ 6139387 w 6569477"/>
              <a:gd name="connsiteY176" fmla="*/ 5799843 h 6858000"/>
              <a:gd name="connsiteX177" fmla="*/ 6098063 w 6569477"/>
              <a:gd name="connsiteY177" fmla="*/ 5903069 h 6858000"/>
              <a:gd name="connsiteX178" fmla="*/ 6098064 w 6569477"/>
              <a:gd name="connsiteY178" fmla="*/ 5909950 h 6858000"/>
              <a:gd name="connsiteX179" fmla="*/ 6098065 w 6569477"/>
              <a:gd name="connsiteY179" fmla="*/ 5916833 h 6858000"/>
              <a:gd name="connsiteX180" fmla="*/ 6098065 w 6569477"/>
              <a:gd name="connsiteY180" fmla="*/ 5923714 h 6858000"/>
              <a:gd name="connsiteX181" fmla="*/ 6091178 w 6569477"/>
              <a:gd name="connsiteY181" fmla="*/ 5923714 h 6858000"/>
              <a:gd name="connsiteX182" fmla="*/ 6098065 w 6569477"/>
              <a:gd name="connsiteY182" fmla="*/ 5930597 h 6858000"/>
              <a:gd name="connsiteX183" fmla="*/ 6084290 w 6569477"/>
              <a:gd name="connsiteY183" fmla="*/ 5985651 h 6858000"/>
              <a:gd name="connsiteX184" fmla="*/ 6118727 w 6569477"/>
              <a:gd name="connsiteY184" fmla="*/ 5965005 h 6858000"/>
              <a:gd name="connsiteX185" fmla="*/ 6115283 w 6569477"/>
              <a:gd name="connsiteY185" fmla="*/ 5978768 h 6858000"/>
              <a:gd name="connsiteX186" fmla="*/ 6113562 w 6569477"/>
              <a:gd name="connsiteY186" fmla="*/ 5985649 h 6858000"/>
              <a:gd name="connsiteX187" fmla="*/ 6111840 w 6569477"/>
              <a:gd name="connsiteY187" fmla="*/ 5985651 h 6858000"/>
              <a:gd name="connsiteX188" fmla="*/ 6111840 w 6569477"/>
              <a:gd name="connsiteY188" fmla="*/ 5992530 h 6858000"/>
              <a:gd name="connsiteX189" fmla="*/ 6113562 w 6569477"/>
              <a:gd name="connsiteY189" fmla="*/ 5985649 h 6858000"/>
              <a:gd name="connsiteX190" fmla="*/ 6118727 w 6569477"/>
              <a:gd name="connsiteY190" fmla="*/ 5985649 h 6858000"/>
              <a:gd name="connsiteX191" fmla="*/ 6118727 w 6569477"/>
              <a:gd name="connsiteY191" fmla="*/ 5992532 h 6858000"/>
              <a:gd name="connsiteX192" fmla="*/ 6118727 w 6569477"/>
              <a:gd name="connsiteY192" fmla="*/ 5999413 h 6858000"/>
              <a:gd name="connsiteX193" fmla="*/ 6098065 w 6569477"/>
              <a:gd name="connsiteY193" fmla="*/ 6033823 h 6858000"/>
              <a:gd name="connsiteX194" fmla="*/ 6091178 w 6569477"/>
              <a:gd name="connsiteY194" fmla="*/ 6040704 h 6858000"/>
              <a:gd name="connsiteX195" fmla="*/ 6084290 w 6569477"/>
              <a:gd name="connsiteY195" fmla="*/ 6054467 h 6858000"/>
              <a:gd name="connsiteX196" fmla="*/ 6077403 w 6569477"/>
              <a:gd name="connsiteY196" fmla="*/ 6061350 h 6858000"/>
              <a:gd name="connsiteX197" fmla="*/ 6084290 w 6569477"/>
              <a:gd name="connsiteY197" fmla="*/ 6047585 h 6858000"/>
              <a:gd name="connsiteX198" fmla="*/ 6091178 w 6569477"/>
              <a:gd name="connsiteY198" fmla="*/ 6033821 h 6858000"/>
              <a:gd name="connsiteX199" fmla="*/ 6056740 w 6569477"/>
              <a:gd name="connsiteY199" fmla="*/ 6068231 h 6858000"/>
              <a:gd name="connsiteX200" fmla="*/ 6036078 w 6569477"/>
              <a:gd name="connsiteY200" fmla="*/ 6047587 h 6858000"/>
              <a:gd name="connsiteX201" fmla="*/ 5884558 w 6569477"/>
              <a:gd name="connsiteY201" fmla="*/ 6329737 h 6858000"/>
              <a:gd name="connsiteX202" fmla="*/ 5877670 w 6569477"/>
              <a:gd name="connsiteY202" fmla="*/ 6343502 h 6858000"/>
              <a:gd name="connsiteX203" fmla="*/ 5870783 w 6569477"/>
              <a:gd name="connsiteY203" fmla="*/ 6350383 h 6858000"/>
              <a:gd name="connsiteX204" fmla="*/ 5801910 w 6569477"/>
              <a:gd name="connsiteY204" fmla="*/ 6460490 h 6858000"/>
              <a:gd name="connsiteX205" fmla="*/ 5719261 w 6569477"/>
              <a:gd name="connsiteY205" fmla="*/ 6598128 h 6858000"/>
              <a:gd name="connsiteX206" fmla="*/ 5615952 w 6569477"/>
              <a:gd name="connsiteY206" fmla="*/ 6728880 h 6858000"/>
              <a:gd name="connsiteX207" fmla="*/ 5540191 w 6569477"/>
              <a:gd name="connsiteY207" fmla="*/ 6825223 h 6858000"/>
              <a:gd name="connsiteX208" fmla="*/ 5514417 w 6569477"/>
              <a:gd name="connsiteY208" fmla="*/ 6858000 h 6858000"/>
              <a:gd name="connsiteX209" fmla="*/ 5432172 w 6569477"/>
              <a:gd name="connsiteY209" fmla="*/ 6858000 h 6858000"/>
              <a:gd name="connsiteX210" fmla="*/ 5485092 w 6569477"/>
              <a:gd name="connsiteY210" fmla="*/ 6818343 h 6858000"/>
              <a:gd name="connsiteX211" fmla="*/ 5498867 w 6569477"/>
              <a:gd name="connsiteY211" fmla="*/ 6832106 h 6858000"/>
              <a:gd name="connsiteX212" fmla="*/ 5547078 w 6569477"/>
              <a:gd name="connsiteY212" fmla="*/ 6777051 h 6858000"/>
              <a:gd name="connsiteX213" fmla="*/ 5540191 w 6569477"/>
              <a:gd name="connsiteY213" fmla="*/ 6777052 h 6858000"/>
              <a:gd name="connsiteX214" fmla="*/ 5533303 w 6569477"/>
              <a:gd name="connsiteY214" fmla="*/ 6783935 h 6858000"/>
              <a:gd name="connsiteX215" fmla="*/ 5533304 w 6569477"/>
              <a:gd name="connsiteY215" fmla="*/ 6777052 h 6858000"/>
              <a:gd name="connsiteX216" fmla="*/ 5512641 w 6569477"/>
              <a:gd name="connsiteY216" fmla="*/ 6783935 h 6858000"/>
              <a:gd name="connsiteX217" fmla="*/ 5547078 w 6569477"/>
              <a:gd name="connsiteY217" fmla="*/ 6742645 h 6858000"/>
              <a:gd name="connsiteX218" fmla="*/ 5547077 w 6569477"/>
              <a:gd name="connsiteY218" fmla="*/ 6735761 h 6858000"/>
              <a:gd name="connsiteX219" fmla="*/ 5553964 w 6569477"/>
              <a:gd name="connsiteY219" fmla="*/ 6735759 h 6858000"/>
              <a:gd name="connsiteX220" fmla="*/ 5560853 w 6569477"/>
              <a:gd name="connsiteY220" fmla="*/ 6721997 h 6858000"/>
              <a:gd name="connsiteX221" fmla="*/ 5567740 w 6569477"/>
              <a:gd name="connsiteY221" fmla="*/ 6721999 h 6858000"/>
              <a:gd name="connsiteX222" fmla="*/ 5615951 w 6569477"/>
              <a:gd name="connsiteY222" fmla="*/ 6639417 h 6858000"/>
              <a:gd name="connsiteX223" fmla="*/ 5677937 w 6569477"/>
              <a:gd name="connsiteY223" fmla="*/ 6591244 h 6858000"/>
              <a:gd name="connsiteX224" fmla="*/ 5684824 w 6569477"/>
              <a:gd name="connsiteY224" fmla="*/ 6584361 h 6858000"/>
              <a:gd name="connsiteX225" fmla="*/ 5698599 w 6569477"/>
              <a:gd name="connsiteY225" fmla="*/ 6570599 h 6858000"/>
              <a:gd name="connsiteX226" fmla="*/ 5698600 w 6569477"/>
              <a:gd name="connsiteY226" fmla="*/ 6577480 h 6858000"/>
              <a:gd name="connsiteX227" fmla="*/ 5691712 w 6569477"/>
              <a:gd name="connsiteY227" fmla="*/ 6584363 h 6858000"/>
              <a:gd name="connsiteX228" fmla="*/ 5691711 w 6569477"/>
              <a:gd name="connsiteY228" fmla="*/ 6591244 h 6858000"/>
              <a:gd name="connsiteX229" fmla="*/ 5719261 w 6569477"/>
              <a:gd name="connsiteY229" fmla="*/ 6543072 h 6858000"/>
              <a:gd name="connsiteX230" fmla="*/ 5712373 w 6569477"/>
              <a:gd name="connsiteY230" fmla="*/ 6549953 h 6858000"/>
              <a:gd name="connsiteX231" fmla="*/ 5712373 w 6569477"/>
              <a:gd name="connsiteY231" fmla="*/ 6543070 h 6858000"/>
              <a:gd name="connsiteX232" fmla="*/ 5712374 w 6569477"/>
              <a:gd name="connsiteY232" fmla="*/ 6536189 h 6858000"/>
              <a:gd name="connsiteX233" fmla="*/ 5698599 w 6569477"/>
              <a:gd name="connsiteY233" fmla="*/ 6543072 h 6858000"/>
              <a:gd name="connsiteX234" fmla="*/ 5733036 w 6569477"/>
              <a:gd name="connsiteY234" fmla="*/ 6508664 h 6858000"/>
              <a:gd name="connsiteX235" fmla="*/ 5739923 w 6569477"/>
              <a:gd name="connsiteY235" fmla="*/ 6501783 h 6858000"/>
              <a:gd name="connsiteX236" fmla="*/ 5745949 w 6569477"/>
              <a:gd name="connsiteY236" fmla="*/ 6498341 h 6858000"/>
              <a:gd name="connsiteX237" fmla="*/ 5746479 w 6569477"/>
              <a:gd name="connsiteY237" fmla="*/ 6496223 h 6858000"/>
              <a:gd name="connsiteX238" fmla="*/ 5774791 w 6569477"/>
              <a:gd name="connsiteY238" fmla="*/ 6472212 h 6858000"/>
              <a:gd name="connsiteX239" fmla="*/ 5863896 w 6569477"/>
              <a:gd name="connsiteY239" fmla="*/ 6343502 h 6858000"/>
              <a:gd name="connsiteX240" fmla="*/ 5870782 w 6569477"/>
              <a:gd name="connsiteY240" fmla="*/ 6336621 h 6858000"/>
              <a:gd name="connsiteX241" fmla="*/ 5877670 w 6569477"/>
              <a:gd name="connsiteY241" fmla="*/ 6322854 h 6858000"/>
              <a:gd name="connsiteX242" fmla="*/ 5877670 w 6569477"/>
              <a:gd name="connsiteY242" fmla="*/ 6329736 h 6858000"/>
              <a:gd name="connsiteX243" fmla="*/ 5896073 w 6569477"/>
              <a:gd name="connsiteY243" fmla="*/ 6274575 h 6858000"/>
              <a:gd name="connsiteX244" fmla="*/ 5897128 w 6569477"/>
              <a:gd name="connsiteY244" fmla="*/ 6268192 h 6858000"/>
              <a:gd name="connsiteX245" fmla="*/ 5897471 w 6569477"/>
              <a:gd name="connsiteY245" fmla="*/ 6267801 h 6858000"/>
              <a:gd name="connsiteX246" fmla="*/ 5898331 w 6569477"/>
              <a:gd name="connsiteY246" fmla="*/ 6260920 h 6858000"/>
              <a:gd name="connsiteX247" fmla="*/ 5897128 w 6569477"/>
              <a:gd name="connsiteY247" fmla="*/ 6268192 h 6858000"/>
              <a:gd name="connsiteX248" fmla="*/ 5891445 w 6569477"/>
              <a:gd name="connsiteY248" fmla="*/ 6274682 h 6858000"/>
              <a:gd name="connsiteX249" fmla="*/ 5884558 w 6569477"/>
              <a:gd name="connsiteY249" fmla="*/ 6274684 h 6858000"/>
              <a:gd name="connsiteX250" fmla="*/ 5891444 w 6569477"/>
              <a:gd name="connsiteY250" fmla="*/ 6260922 h 6858000"/>
              <a:gd name="connsiteX251" fmla="*/ 5891445 w 6569477"/>
              <a:gd name="connsiteY251" fmla="*/ 6258416 h 6858000"/>
              <a:gd name="connsiteX252" fmla="*/ 5894028 w 6569477"/>
              <a:gd name="connsiteY252" fmla="*/ 6254899 h 6858000"/>
              <a:gd name="connsiteX253" fmla="*/ 5898332 w 6569477"/>
              <a:gd name="connsiteY253" fmla="*/ 6247155 h 6858000"/>
              <a:gd name="connsiteX254" fmla="*/ 5891444 w 6569477"/>
              <a:gd name="connsiteY254" fmla="*/ 6254039 h 6858000"/>
              <a:gd name="connsiteX255" fmla="*/ 5891445 w 6569477"/>
              <a:gd name="connsiteY255" fmla="*/ 6258416 h 6858000"/>
              <a:gd name="connsiteX256" fmla="*/ 5884558 w 6569477"/>
              <a:gd name="connsiteY256" fmla="*/ 6267801 h 6858000"/>
              <a:gd name="connsiteX257" fmla="*/ 6022303 w 6569477"/>
              <a:gd name="connsiteY257" fmla="*/ 5992532 h 6858000"/>
              <a:gd name="connsiteX258" fmla="*/ 6049854 w 6569477"/>
              <a:gd name="connsiteY258" fmla="*/ 5958122 h 6858000"/>
              <a:gd name="connsiteX259" fmla="*/ 6042968 w 6569477"/>
              <a:gd name="connsiteY259" fmla="*/ 5944358 h 6858000"/>
              <a:gd name="connsiteX260" fmla="*/ 6049853 w 6569477"/>
              <a:gd name="connsiteY260" fmla="*/ 5937477 h 6858000"/>
              <a:gd name="connsiteX261" fmla="*/ 6056739 w 6569477"/>
              <a:gd name="connsiteY261" fmla="*/ 5923714 h 6858000"/>
              <a:gd name="connsiteX262" fmla="*/ 6110010 w 6569477"/>
              <a:gd name="connsiteY262" fmla="*/ 5829842 h 6858000"/>
              <a:gd name="connsiteX263" fmla="*/ 6122376 w 6569477"/>
              <a:gd name="connsiteY263" fmla="*/ 5811522 h 6858000"/>
              <a:gd name="connsiteX264" fmla="*/ 6124752 w 6569477"/>
              <a:gd name="connsiteY264" fmla="*/ 5810165 h 6858000"/>
              <a:gd name="connsiteX265" fmla="*/ 6125614 w 6569477"/>
              <a:gd name="connsiteY265" fmla="*/ 5806724 h 6858000"/>
              <a:gd name="connsiteX266" fmla="*/ 6122376 w 6569477"/>
              <a:gd name="connsiteY266" fmla="*/ 5811522 h 6858000"/>
              <a:gd name="connsiteX267" fmla="*/ 6118726 w 6569477"/>
              <a:gd name="connsiteY267" fmla="*/ 5813605 h 6858000"/>
              <a:gd name="connsiteX268" fmla="*/ 6111839 w 6569477"/>
              <a:gd name="connsiteY268" fmla="*/ 5806722 h 6858000"/>
              <a:gd name="connsiteX269" fmla="*/ 6118725 w 6569477"/>
              <a:gd name="connsiteY269" fmla="*/ 5799843 h 6858000"/>
              <a:gd name="connsiteX270" fmla="*/ 6118726 w 6569477"/>
              <a:gd name="connsiteY270" fmla="*/ 5792960 h 6858000"/>
              <a:gd name="connsiteX271" fmla="*/ 6180713 w 6569477"/>
              <a:gd name="connsiteY271" fmla="*/ 5682851 h 6858000"/>
              <a:gd name="connsiteX272" fmla="*/ 6242698 w 6569477"/>
              <a:gd name="connsiteY272" fmla="*/ 5517691 h 6858000"/>
              <a:gd name="connsiteX273" fmla="*/ 6031724 w 6569477"/>
              <a:gd name="connsiteY273" fmla="*/ 5503741 h 6858000"/>
              <a:gd name="connsiteX274" fmla="*/ 6030787 w 6569477"/>
              <a:gd name="connsiteY274" fmla="*/ 5503894 h 6858000"/>
              <a:gd name="connsiteX275" fmla="*/ 6006746 w 6569477"/>
              <a:gd name="connsiteY275" fmla="*/ 5510028 h 6858000"/>
              <a:gd name="connsiteX276" fmla="*/ 5958107 w 6569477"/>
              <a:gd name="connsiteY276" fmla="*/ 5613697 h 6858000"/>
              <a:gd name="connsiteX277" fmla="*/ 5918354 w 6569477"/>
              <a:gd name="connsiteY277" fmla="*/ 5687414 h 6858000"/>
              <a:gd name="connsiteX278" fmla="*/ 5923128 w 6569477"/>
              <a:gd name="connsiteY278" fmla="*/ 5688762 h 6858000"/>
              <a:gd name="connsiteX279" fmla="*/ 5945484 w 6569477"/>
              <a:gd name="connsiteY279" fmla="*/ 5701131 h 6858000"/>
              <a:gd name="connsiteX280" fmla="*/ 6002207 w 6569477"/>
              <a:gd name="connsiteY280" fmla="*/ 5562534 h 6858000"/>
              <a:gd name="connsiteX281" fmla="*/ 4900498 w 6569477"/>
              <a:gd name="connsiteY281" fmla="*/ 5370762 h 6858000"/>
              <a:gd name="connsiteX282" fmla="*/ 4900627 w 6569477"/>
              <a:gd name="connsiteY282" fmla="*/ 5371339 h 6858000"/>
              <a:gd name="connsiteX283" fmla="*/ 4890083 w 6569477"/>
              <a:gd name="connsiteY283" fmla="*/ 5387153 h 6858000"/>
              <a:gd name="connsiteX284" fmla="*/ 6059700 w 6569477"/>
              <a:gd name="connsiteY284" fmla="*/ 5339561 h 6858000"/>
              <a:gd name="connsiteX285" fmla="*/ 6048904 w 6569477"/>
              <a:gd name="connsiteY285" fmla="*/ 5362569 h 6858000"/>
              <a:gd name="connsiteX286" fmla="*/ 5960539 w 6569477"/>
              <a:gd name="connsiteY286" fmla="*/ 5532008 h 6858000"/>
              <a:gd name="connsiteX287" fmla="*/ 5934065 w 6569477"/>
              <a:gd name="connsiteY287" fmla="*/ 5610445 h 6858000"/>
              <a:gd name="connsiteX288" fmla="*/ 5937012 w 6569477"/>
              <a:gd name="connsiteY288" fmla="*/ 5610037 h 6858000"/>
              <a:gd name="connsiteX289" fmla="*/ 5948427 w 6569477"/>
              <a:gd name="connsiteY289" fmla="*/ 5612905 h 6858000"/>
              <a:gd name="connsiteX290" fmla="*/ 6012835 w 6569477"/>
              <a:gd name="connsiteY290" fmla="*/ 5441778 h 6858000"/>
              <a:gd name="connsiteX291" fmla="*/ 6060534 w 6569477"/>
              <a:gd name="connsiteY291" fmla="*/ 5347774 h 6858000"/>
              <a:gd name="connsiteX292" fmla="*/ 5092541 w 6569477"/>
              <a:gd name="connsiteY292" fmla="*/ 5302798 h 6858000"/>
              <a:gd name="connsiteX293" fmla="*/ 5084105 w 6569477"/>
              <a:gd name="connsiteY293" fmla="*/ 5311234 h 6858000"/>
              <a:gd name="connsiteX294" fmla="*/ 5092541 w 6569477"/>
              <a:gd name="connsiteY294" fmla="*/ 5302798 h 6858000"/>
              <a:gd name="connsiteX295" fmla="*/ 4274497 w 6569477"/>
              <a:gd name="connsiteY295" fmla="*/ 5281926 h 6858000"/>
              <a:gd name="connsiteX296" fmla="*/ 4273967 w 6569477"/>
              <a:gd name="connsiteY296" fmla="*/ 5284044 h 6858000"/>
              <a:gd name="connsiteX297" fmla="*/ 4267941 w 6569477"/>
              <a:gd name="connsiteY297" fmla="*/ 5287486 h 6858000"/>
              <a:gd name="connsiteX298" fmla="*/ 6147025 w 6569477"/>
              <a:gd name="connsiteY298" fmla="*/ 5207320 h 6858000"/>
              <a:gd name="connsiteX299" fmla="*/ 6127664 w 6569477"/>
              <a:gd name="connsiteY299" fmla="*/ 5251775 h 6858000"/>
              <a:gd name="connsiteX300" fmla="*/ 6127242 w 6569477"/>
              <a:gd name="connsiteY300" fmla="*/ 5251844 h 6858000"/>
              <a:gd name="connsiteX301" fmla="*/ 6127919 w 6569477"/>
              <a:gd name="connsiteY301" fmla="*/ 5262990 h 6858000"/>
              <a:gd name="connsiteX302" fmla="*/ 6131360 w 6569477"/>
              <a:gd name="connsiteY302" fmla="*/ 5253356 h 6858000"/>
              <a:gd name="connsiteX303" fmla="*/ 5028123 w 6569477"/>
              <a:gd name="connsiteY303" fmla="*/ 5195433 h 6858000"/>
              <a:gd name="connsiteX304" fmla="*/ 5025054 w 6569477"/>
              <a:gd name="connsiteY304" fmla="*/ 5201570 h 6858000"/>
              <a:gd name="connsiteX305" fmla="*/ 5025055 w 6569477"/>
              <a:gd name="connsiteY305" fmla="*/ 5210004 h 6858000"/>
              <a:gd name="connsiteX306" fmla="*/ 5016618 w 6569477"/>
              <a:gd name="connsiteY306" fmla="*/ 5218441 h 6858000"/>
              <a:gd name="connsiteX307" fmla="*/ 5016619 w 6569477"/>
              <a:gd name="connsiteY307" fmla="*/ 5201568 h 6858000"/>
              <a:gd name="connsiteX308" fmla="*/ 5038512 w 6569477"/>
              <a:gd name="connsiteY308" fmla="*/ 5179677 h 6858000"/>
              <a:gd name="connsiteX309" fmla="*/ 5030458 w 6569477"/>
              <a:gd name="connsiteY309" fmla="*/ 5194189 h 6858000"/>
              <a:gd name="connsiteX310" fmla="*/ 5028123 w 6569477"/>
              <a:gd name="connsiteY310" fmla="*/ 5195433 h 6858000"/>
              <a:gd name="connsiteX311" fmla="*/ 5033492 w 6569477"/>
              <a:gd name="connsiteY311" fmla="*/ 5184698 h 6858000"/>
              <a:gd name="connsiteX312" fmla="*/ 5051826 w 6569477"/>
              <a:gd name="connsiteY312" fmla="*/ 5150955 h 6858000"/>
              <a:gd name="connsiteX313" fmla="*/ 5058797 w 6569477"/>
              <a:gd name="connsiteY313" fmla="*/ 5150956 h 6858000"/>
              <a:gd name="connsiteX314" fmla="*/ 5041926 w 6569477"/>
              <a:gd name="connsiteY314" fmla="*/ 5176263 h 6858000"/>
              <a:gd name="connsiteX315" fmla="*/ 5038512 w 6569477"/>
              <a:gd name="connsiteY315" fmla="*/ 5179677 h 6858000"/>
              <a:gd name="connsiteX316" fmla="*/ 5045089 w 6569477"/>
              <a:gd name="connsiteY316" fmla="*/ 5167825 h 6858000"/>
              <a:gd name="connsiteX317" fmla="*/ 5057164 w 6569477"/>
              <a:gd name="connsiteY317" fmla="*/ 5137575 h 6858000"/>
              <a:gd name="connsiteX318" fmla="*/ 5051826 w 6569477"/>
              <a:gd name="connsiteY318" fmla="*/ 5150955 h 6858000"/>
              <a:gd name="connsiteX319" fmla="*/ 5050362 w 6569477"/>
              <a:gd name="connsiteY319" fmla="*/ 5150956 h 6858000"/>
              <a:gd name="connsiteX320" fmla="*/ 4431848 w 6569477"/>
              <a:gd name="connsiteY320" fmla="*/ 5083476 h 6858000"/>
              <a:gd name="connsiteX321" fmla="*/ 4414009 w 6569477"/>
              <a:gd name="connsiteY321" fmla="*/ 5091602 h 6858000"/>
              <a:gd name="connsiteX322" fmla="*/ 4405686 w 6569477"/>
              <a:gd name="connsiteY322" fmla="*/ 5115441 h 6858000"/>
              <a:gd name="connsiteX323" fmla="*/ 4405685 w 6569477"/>
              <a:gd name="connsiteY323" fmla="*/ 5108559 h 6858000"/>
              <a:gd name="connsiteX324" fmla="*/ 4398800 w 6569477"/>
              <a:gd name="connsiteY324" fmla="*/ 5122323 h 6858000"/>
              <a:gd name="connsiteX325" fmla="*/ 4391913 w 6569477"/>
              <a:gd name="connsiteY325" fmla="*/ 5129203 h 6858000"/>
              <a:gd name="connsiteX326" fmla="*/ 4302808 w 6569477"/>
              <a:gd name="connsiteY326" fmla="*/ 5257916 h 6858000"/>
              <a:gd name="connsiteX327" fmla="*/ 4274497 w 6569477"/>
              <a:gd name="connsiteY327" fmla="*/ 5281926 h 6858000"/>
              <a:gd name="connsiteX328" fmla="*/ 4274828 w 6569477"/>
              <a:gd name="connsiteY328" fmla="*/ 5280603 h 6858000"/>
              <a:gd name="connsiteX329" fmla="*/ 4267941 w 6569477"/>
              <a:gd name="connsiteY329" fmla="*/ 5273721 h 6858000"/>
              <a:gd name="connsiteX330" fmla="*/ 4267941 w 6569477"/>
              <a:gd name="connsiteY330" fmla="*/ 5280603 h 6858000"/>
              <a:gd name="connsiteX331" fmla="*/ 4267941 w 6569477"/>
              <a:gd name="connsiteY331" fmla="*/ 5287486 h 6858000"/>
              <a:gd name="connsiteX332" fmla="*/ 4261052 w 6569477"/>
              <a:gd name="connsiteY332" fmla="*/ 5294367 h 6858000"/>
              <a:gd name="connsiteX333" fmla="*/ 4226617 w 6569477"/>
              <a:gd name="connsiteY333" fmla="*/ 5328775 h 6858000"/>
              <a:gd name="connsiteX334" fmla="*/ 4240390 w 6569477"/>
              <a:gd name="connsiteY334" fmla="*/ 5321894 h 6858000"/>
              <a:gd name="connsiteX335" fmla="*/ 4240389 w 6569477"/>
              <a:gd name="connsiteY335" fmla="*/ 5328775 h 6858000"/>
              <a:gd name="connsiteX336" fmla="*/ 4240390 w 6569477"/>
              <a:gd name="connsiteY336" fmla="*/ 5335658 h 6858000"/>
              <a:gd name="connsiteX337" fmla="*/ 4247279 w 6569477"/>
              <a:gd name="connsiteY337" fmla="*/ 5328773 h 6858000"/>
              <a:gd name="connsiteX338" fmla="*/ 4219728 w 6569477"/>
              <a:gd name="connsiteY338" fmla="*/ 5376947 h 6858000"/>
              <a:gd name="connsiteX339" fmla="*/ 4219727 w 6569477"/>
              <a:gd name="connsiteY339" fmla="*/ 5370066 h 6858000"/>
              <a:gd name="connsiteX340" fmla="*/ 4226616 w 6569477"/>
              <a:gd name="connsiteY340" fmla="*/ 5363185 h 6858000"/>
              <a:gd name="connsiteX341" fmla="*/ 4226617 w 6569477"/>
              <a:gd name="connsiteY341" fmla="*/ 5356304 h 6858000"/>
              <a:gd name="connsiteX342" fmla="*/ 4212842 w 6569477"/>
              <a:gd name="connsiteY342" fmla="*/ 5370066 h 6858000"/>
              <a:gd name="connsiteX343" fmla="*/ 4205955 w 6569477"/>
              <a:gd name="connsiteY343" fmla="*/ 5376946 h 6858000"/>
              <a:gd name="connsiteX344" fmla="*/ 4143968 w 6569477"/>
              <a:gd name="connsiteY344" fmla="*/ 5425119 h 6858000"/>
              <a:gd name="connsiteX345" fmla="*/ 4114698 w 6569477"/>
              <a:gd name="connsiteY345" fmla="*/ 5468991 h 6858000"/>
              <a:gd name="connsiteX346" fmla="*/ 4106774 w 6569477"/>
              <a:gd name="connsiteY346" fmla="*/ 5485182 h 6858000"/>
              <a:gd name="connsiteX347" fmla="*/ 4105934 w 6569477"/>
              <a:gd name="connsiteY347" fmla="*/ 5519940 h 6858000"/>
              <a:gd name="connsiteX348" fmla="*/ 4076469 w 6569477"/>
              <a:gd name="connsiteY348" fmla="*/ 5566880 h 6858000"/>
              <a:gd name="connsiteX349" fmla="*/ 4038190 w 6569477"/>
              <a:gd name="connsiteY349" fmla="*/ 5604898 h 6858000"/>
              <a:gd name="connsiteX350" fmla="*/ 4036241 w 6569477"/>
              <a:gd name="connsiteY350" fmla="*/ 5607124 h 6858000"/>
              <a:gd name="connsiteX351" fmla="*/ 4050421 w 6569477"/>
              <a:gd name="connsiteY351" fmla="*/ 5633545 h 6858000"/>
              <a:gd name="connsiteX352" fmla="*/ 4143968 w 6569477"/>
              <a:gd name="connsiteY352" fmla="*/ 5514583 h 6858000"/>
              <a:gd name="connsiteX353" fmla="*/ 4247279 w 6569477"/>
              <a:gd name="connsiteY353" fmla="*/ 5383830 h 6858000"/>
              <a:gd name="connsiteX354" fmla="*/ 4329927 w 6569477"/>
              <a:gd name="connsiteY354" fmla="*/ 5246195 h 6858000"/>
              <a:gd name="connsiteX355" fmla="*/ 4398800 w 6569477"/>
              <a:gd name="connsiteY355" fmla="*/ 5136086 h 6858000"/>
              <a:gd name="connsiteX356" fmla="*/ 4405686 w 6569477"/>
              <a:gd name="connsiteY356" fmla="*/ 5129203 h 6858000"/>
              <a:gd name="connsiteX357" fmla="*/ 4412575 w 6569477"/>
              <a:gd name="connsiteY357" fmla="*/ 5115438 h 6858000"/>
              <a:gd name="connsiteX358" fmla="*/ 4424641 w 6569477"/>
              <a:gd name="connsiteY358" fmla="*/ 5024444 h 6858000"/>
              <a:gd name="connsiteX359" fmla="*/ 4412574 w 6569477"/>
              <a:gd name="connsiteY359" fmla="*/ 5053506 h 6858000"/>
              <a:gd name="connsiteX360" fmla="*/ 4419461 w 6569477"/>
              <a:gd name="connsiteY360" fmla="*/ 5044121 h 6858000"/>
              <a:gd name="connsiteX361" fmla="*/ 4419461 w 6569477"/>
              <a:gd name="connsiteY361" fmla="*/ 5046624 h 6858000"/>
              <a:gd name="connsiteX362" fmla="*/ 4412574 w 6569477"/>
              <a:gd name="connsiteY362" fmla="*/ 5060387 h 6858000"/>
              <a:gd name="connsiteX363" fmla="*/ 4416932 w 6569477"/>
              <a:gd name="connsiteY363" fmla="*/ 5060387 h 6858000"/>
              <a:gd name="connsiteX364" fmla="*/ 4420817 w 6569477"/>
              <a:gd name="connsiteY364" fmla="*/ 5042274 h 6858000"/>
              <a:gd name="connsiteX365" fmla="*/ 4419461 w 6569477"/>
              <a:gd name="connsiteY365" fmla="*/ 5044121 h 6858000"/>
              <a:gd name="connsiteX366" fmla="*/ 4419462 w 6569477"/>
              <a:gd name="connsiteY366" fmla="*/ 5039742 h 6858000"/>
              <a:gd name="connsiteX367" fmla="*/ 4421877 w 6569477"/>
              <a:gd name="connsiteY367" fmla="*/ 5037328 h 6858000"/>
              <a:gd name="connsiteX368" fmla="*/ 6184910 w 6569477"/>
              <a:gd name="connsiteY368" fmla="*/ 5000207 h 6858000"/>
              <a:gd name="connsiteX369" fmla="*/ 6182308 w 6569477"/>
              <a:gd name="connsiteY369" fmla="*/ 5002382 h 6858000"/>
              <a:gd name="connsiteX370" fmla="*/ 6184369 w 6569477"/>
              <a:gd name="connsiteY370" fmla="*/ 5004325 h 6858000"/>
              <a:gd name="connsiteX371" fmla="*/ 6185038 w 6569477"/>
              <a:gd name="connsiteY371" fmla="*/ 5003800 h 6858000"/>
              <a:gd name="connsiteX372" fmla="*/ 4530169 w 6569477"/>
              <a:gd name="connsiteY372" fmla="*/ 4904952 h 6858000"/>
              <a:gd name="connsiteX373" fmla="*/ 4471060 w 6569477"/>
              <a:gd name="connsiteY373" fmla="*/ 5018446 h 6858000"/>
              <a:gd name="connsiteX374" fmla="*/ 4496083 w 6569477"/>
              <a:gd name="connsiteY374" fmla="*/ 4976946 h 6858000"/>
              <a:gd name="connsiteX375" fmla="*/ 5279291 w 6569477"/>
              <a:gd name="connsiteY375" fmla="*/ 4811201 h 6858000"/>
              <a:gd name="connsiteX376" fmla="*/ 5278126 w 6569477"/>
              <a:gd name="connsiteY376" fmla="*/ 4830398 h 6858000"/>
              <a:gd name="connsiteX377" fmla="*/ 5278126 w 6569477"/>
              <a:gd name="connsiteY377" fmla="*/ 4821965 h 6858000"/>
              <a:gd name="connsiteX378" fmla="*/ 5278125 w 6569477"/>
              <a:gd name="connsiteY378" fmla="*/ 4813529 h 6858000"/>
              <a:gd name="connsiteX379" fmla="*/ 4639857 w 6569477"/>
              <a:gd name="connsiteY379" fmla="*/ 4771353 h 6858000"/>
              <a:gd name="connsiteX380" fmla="*/ 4641578 w 6569477"/>
              <a:gd name="connsiteY380" fmla="*/ 4771353 h 6858000"/>
              <a:gd name="connsiteX381" fmla="*/ 4639859 w 6569477"/>
              <a:gd name="connsiteY381" fmla="*/ 4778235 h 6858000"/>
              <a:gd name="connsiteX382" fmla="*/ 4639857 w 6569477"/>
              <a:gd name="connsiteY382" fmla="*/ 4771353 h 6858000"/>
              <a:gd name="connsiteX383" fmla="*/ 6300040 w 6569477"/>
              <a:gd name="connsiteY383" fmla="*/ 4758666 h 6858000"/>
              <a:gd name="connsiteX384" fmla="*/ 6294570 w 6569477"/>
              <a:gd name="connsiteY384" fmla="*/ 4787455 h 6858000"/>
              <a:gd name="connsiteX385" fmla="*/ 6297038 w 6569477"/>
              <a:gd name="connsiteY385" fmla="*/ 4785392 h 6858000"/>
              <a:gd name="connsiteX386" fmla="*/ 6301896 w 6569477"/>
              <a:gd name="connsiteY386" fmla="*/ 4759338 h 6858000"/>
              <a:gd name="connsiteX387" fmla="*/ 4624114 w 6569477"/>
              <a:gd name="connsiteY387" fmla="*/ 4714333 h 6858000"/>
              <a:gd name="connsiteX388" fmla="*/ 4608083 w 6569477"/>
              <a:gd name="connsiteY388" fmla="*/ 4755346 h 6858000"/>
              <a:gd name="connsiteX389" fmla="*/ 4566989 w 6569477"/>
              <a:gd name="connsiteY389" fmla="*/ 4834251 h 6858000"/>
              <a:gd name="connsiteX390" fmla="*/ 4579591 w 6569477"/>
              <a:gd name="connsiteY390" fmla="*/ 4838449 h 6858000"/>
              <a:gd name="connsiteX391" fmla="*/ 4584759 w 6569477"/>
              <a:gd name="connsiteY391" fmla="*/ 4853934 h 6858000"/>
              <a:gd name="connsiteX392" fmla="*/ 4619195 w 6569477"/>
              <a:gd name="connsiteY392" fmla="*/ 4819526 h 6858000"/>
              <a:gd name="connsiteX393" fmla="*/ 4612310 w 6569477"/>
              <a:gd name="connsiteY393" fmla="*/ 4833285 h 6858000"/>
              <a:gd name="connsiteX394" fmla="*/ 4605419 w 6569477"/>
              <a:gd name="connsiteY394" fmla="*/ 4847052 h 6858000"/>
              <a:gd name="connsiteX395" fmla="*/ 4612308 w 6569477"/>
              <a:gd name="connsiteY395" fmla="*/ 4840169 h 6858000"/>
              <a:gd name="connsiteX396" fmla="*/ 4619195 w 6569477"/>
              <a:gd name="connsiteY396" fmla="*/ 4826408 h 6858000"/>
              <a:gd name="connsiteX397" fmla="*/ 4626081 w 6569477"/>
              <a:gd name="connsiteY397" fmla="*/ 4819526 h 6858000"/>
              <a:gd name="connsiteX398" fmla="*/ 4646742 w 6569477"/>
              <a:gd name="connsiteY398" fmla="*/ 4785116 h 6858000"/>
              <a:gd name="connsiteX399" fmla="*/ 4646742 w 6569477"/>
              <a:gd name="connsiteY399" fmla="*/ 4778236 h 6858000"/>
              <a:gd name="connsiteX400" fmla="*/ 4646742 w 6569477"/>
              <a:gd name="connsiteY400" fmla="*/ 4771353 h 6858000"/>
              <a:gd name="connsiteX401" fmla="*/ 4641578 w 6569477"/>
              <a:gd name="connsiteY401" fmla="*/ 4771353 h 6858000"/>
              <a:gd name="connsiteX402" fmla="*/ 4643300 w 6569477"/>
              <a:gd name="connsiteY402" fmla="*/ 4764470 h 6858000"/>
              <a:gd name="connsiteX403" fmla="*/ 4646744 w 6569477"/>
              <a:gd name="connsiteY403" fmla="*/ 4750706 h 6858000"/>
              <a:gd name="connsiteX404" fmla="*/ 4612308 w 6569477"/>
              <a:gd name="connsiteY404" fmla="*/ 4771353 h 6858000"/>
              <a:gd name="connsiteX405" fmla="*/ 4626081 w 6569477"/>
              <a:gd name="connsiteY405" fmla="*/ 4716301 h 6858000"/>
              <a:gd name="connsiteX406" fmla="*/ 4626083 w 6569477"/>
              <a:gd name="connsiteY406" fmla="*/ 4709296 h 6858000"/>
              <a:gd name="connsiteX407" fmla="*/ 4626036 w 6569477"/>
              <a:gd name="connsiteY407" fmla="*/ 4709417 h 6858000"/>
              <a:gd name="connsiteX408" fmla="*/ 4626083 w 6569477"/>
              <a:gd name="connsiteY408" fmla="*/ 4709417 h 6858000"/>
              <a:gd name="connsiteX409" fmla="*/ 4669890 w 6569477"/>
              <a:gd name="connsiteY409" fmla="*/ 4597214 h 6858000"/>
              <a:gd name="connsiteX410" fmla="*/ 4652597 w 6569477"/>
              <a:gd name="connsiteY410" fmla="*/ 4641464 h 6858000"/>
              <a:gd name="connsiteX411" fmla="*/ 4662239 w 6569477"/>
              <a:gd name="connsiteY411" fmla="*/ 4624254 h 6858000"/>
              <a:gd name="connsiteX412" fmla="*/ 4670635 w 6569477"/>
              <a:gd name="connsiteY412" fmla="*/ 4600705 h 6858000"/>
              <a:gd name="connsiteX413" fmla="*/ 6312651 w 6569477"/>
              <a:gd name="connsiteY413" fmla="*/ 4449732 h 6858000"/>
              <a:gd name="connsiteX414" fmla="*/ 6267859 w 6569477"/>
              <a:gd name="connsiteY414" fmla="*/ 4610691 h 6858000"/>
              <a:gd name="connsiteX415" fmla="*/ 6182372 w 6569477"/>
              <a:gd name="connsiteY415" fmla="*/ 4871073 h 6858000"/>
              <a:gd name="connsiteX416" fmla="*/ 5921253 w 6569477"/>
              <a:gd name="connsiteY416" fmla="*/ 5525765 h 6858000"/>
              <a:gd name="connsiteX417" fmla="*/ 5877945 w 6569477"/>
              <a:gd name="connsiteY417" fmla="*/ 5612921 h 6858000"/>
              <a:gd name="connsiteX418" fmla="*/ 5913709 w 6569477"/>
              <a:gd name="connsiteY418" fmla="*/ 5556906 h 6858000"/>
              <a:gd name="connsiteX419" fmla="*/ 6019724 w 6569477"/>
              <a:gd name="connsiteY419" fmla="*/ 5360027 h 6858000"/>
              <a:gd name="connsiteX420" fmla="*/ 6039225 w 6569477"/>
              <a:gd name="connsiteY420" fmla="*/ 5361777 h 6858000"/>
              <a:gd name="connsiteX421" fmla="*/ 6048547 w 6569477"/>
              <a:gd name="connsiteY421" fmla="*/ 5341824 h 6858000"/>
              <a:gd name="connsiteX422" fmla="*/ 6046345 w 6569477"/>
              <a:gd name="connsiteY422" fmla="*/ 5341588 h 6858000"/>
              <a:gd name="connsiteX423" fmla="*/ 6084294 w 6569477"/>
              <a:gd name="connsiteY423" fmla="*/ 5246712 h 6858000"/>
              <a:gd name="connsiteX424" fmla="*/ 6089991 w 6569477"/>
              <a:gd name="connsiteY424" fmla="*/ 5252078 h 6858000"/>
              <a:gd name="connsiteX425" fmla="*/ 6098822 w 6569477"/>
              <a:gd name="connsiteY425" fmla="*/ 5228225 h 6858000"/>
              <a:gd name="connsiteX426" fmla="*/ 6103633 w 6569477"/>
              <a:gd name="connsiteY426" fmla="*/ 5190650 h 6858000"/>
              <a:gd name="connsiteX427" fmla="*/ 6151332 w 6569477"/>
              <a:gd name="connsiteY427" fmla="*/ 5096646 h 6858000"/>
              <a:gd name="connsiteX428" fmla="*/ 6137143 w 6569477"/>
              <a:gd name="connsiteY428" fmla="*/ 5090460 h 6858000"/>
              <a:gd name="connsiteX429" fmla="*/ 6155791 w 6569477"/>
              <a:gd name="connsiteY429" fmla="*/ 5046678 h 6858000"/>
              <a:gd name="connsiteX430" fmla="*/ 6163274 w 6569477"/>
              <a:gd name="connsiteY430" fmla="*/ 5026869 h 6858000"/>
              <a:gd name="connsiteX431" fmla="*/ 6160038 w 6569477"/>
              <a:gd name="connsiteY431" fmla="*/ 5031146 h 6858000"/>
              <a:gd name="connsiteX432" fmla="*/ 6158362 w 6569477"/>
              <a:gd name="connsiteY432" fmla="*/ 5022395 h 6858000"/>
              <a:gd name="connsiteX433" fmla="*/ 6191781 w 6569477"/>
              <a:gd name="connsiteY433" fmla="*/ 4868143 h 6858000"/>
              <a:gd name="connsiteX434" fmla="*/ 6200750 w 6569477"/>
              <a:gd name="connsiteY434" fmla="*/ 4932832 h 6858000"/>
              <a:gd name="connsiteX435" fmla="*/ 6218420 w 6569477"/>
              <a:gd name="connsiteY435" fmla="*/ 4900018 h 6858000"/>
              <a:gd name="connsiteX436" fmla="*/ 6222771 w 6569477"/>
              <a:gd name="connsiteY436" fmla="*/ 4851267 h 6858000"/>
              <a:gd name="connsiteX437" fmla="*/ 6309018 w 6569477"/>
              <a:gd name="connsiteY437" fmla="*/ 4490449 h 6858000"/>
              <a:gd name="connsiteX438" fmla="*/ 6312390 w 6569477"/>
              <a:gd name="connsiteY438" fmla="*/ 4452667 h 6858000"/>
              <a:gd name="connsiteX439" fmla="*/ 4770714 w 6569477"/>
              <a:gd name="connsiteY439" fmla="*/ 4303393 h 6858000"/>
              <a:gd name="connsiteX440" fmla="*/ 4768098 w 6569477"/>
              <a:gd name="connsiteY440" fmla="*/ 4309185 h 6858000"/>
              <a:gd name="connsiteX441" fmla="*/ 4730786 w 6569477"/>
              <a:gd name="connsiteY441" fmla="*/ 4441413 h 6858000"/>
              <a:gd name="connsiteX442" fmla="*/ 4697881 w 6569477"/>
              <a:gd name="connsiteY442" fmla="*/ 4525604 h 6858000"/>
              <a:gd name="connsiteX443" fmla="*/ 4705286 w 6569477"/>
              <a:gd name="connsiteY443" fmla="*/ 4517587 h 6858000"/>
              <a:gd name="connsiteX444" fmla="*/ 4736280 w 6569477"/>
              <a:gd name="connsiteY444" fmla="*/ 4447908 h 6858000"/>
              <a:gd name="connsiteX445" fmla="*/ 4770714 w 6569477"/>
              <a:gd name="connsiteY445" fmla="*/ 4303393 h 6858000"/>
              <a:gd name="connsiteX446" fmla="*/ 5516941 w 6569477"/>
              <a:gd name="connsiteY446" fmla="*/ 4034216 h 6858000"/>
              <a:gd name="connsiteX447" fmla="*/ 5516585 w 6569477"/>
              <a:gd name="connsiteY447" fmla="*/ 4035638 h 6858000"/>
              <a:gd name="connsiteX448" fmla="*/ 5517415 w 6569477"/>
              <a:gd name="connsiteY448" fmla="*/ 4034843 h 6858000"/>
              <a:gd name="connsiteX449" fmla="*/ 4464361 w 6569477"/>
              <a:gd name="connsiteY449" fmla="*/ 3887629 h 6858000"/>
              <a:gd name="connsiteX450" fmla="*/ 4447219 w 6569477"/>
              <a:gd name="connsiteY450" fmla="*/ 3951032 h 6858000"/>
              <a:gd name="connsiteX451" fmla="*/ 4449788 w 6569477"/>
              <a:gd name="connsiteY451" fmla="*/ 3945610 h 6858000"/>
              <a:gd name="connsiteX452" fmla="*/ 4458042 w 6569477"/>
              <a:gd name="connsiteY452" fmla="*/ 3931642 h 6858000"/>
              <a:gd name="connsiteX453" fmla="*/ 5497455 w 6569477"/>
              <a:gd name="connsiteY453" fmla="*/ 3860297 h 6858000"/>
              <a:gd name="connsiteX454" fmla="*/ 5497454 w 6569477"/>
              <a:gd name="connsiteY454" fmla="*/ 3868735 h 6858000"/>
              <a:gd name="connsiteX455" fmla="*/ 5496941 w 6569477"/>
              <a:gd name="connsiteY455" fmla="*/ 3868220 h 6858000"/>
              <a:gd name="connsiteX456" fmla="*/ 5489018 w 6569477"/>
              <a:gd name="connsiteY456" fmla="*/ 3851862 h 6858000"/>
              <a:gd name="connsiteX457" fmla="*/ 5489416 w 6569477"/>
              <a:gd name="connsiteY457" fmla="*/ 3851862 h 6858000"/>
              <a:gd name="connsiteX458" fmla="*/ 5489019 w 6569477"/>
              <a:gd name="connsiteY458" fmla="*/ 3860299 h 6858000"/>
              <a:gd name="connsiteX459" fmla="*/ 5911079 w 6569477"/>
              <a:gd name="connsiteY459" fmla="*/ 3772494 h 6858000"/>
              <a:gd name="connsiteX460" fmla="*/ 5910807 w 6569477"/>
              <a:gd name="connsiteY460" fmla="*/ 3775940 h 6858000"/>
              <a:gd name="connsiteX461" fmla="*/ 5911685 w 6569477"/>
              <a:gd name="connsiteY461" fmla="*/ 3774713 h 6858000"/>
              <a:gd name="connsiteX462" fmla="*/ 6449798 w 6569477"/>
              <a:gd name="connsiteY462" fmla="*/ 3769517 h 6858000"/>
              <a:gd name="connsiteX463" fmla="*/ 6435579 w 6569477"/>
              <a:gd name="connsiteY463" fmla="*/ 3779144 h 6858000"/>
              <a:gd name="connsiteX464" fmla="*/ 6426392 w 6569477"/>
              <a:gd name="connsiteY464" fmla="*/ 3784213 h 6858000"/>
              <a:gd name="connsiteX465" fmla="*/ 6421513 w 6569477"/>
              <a:gd name="connsiteY465" fmla="*/ 3924977 h 6858000"/>
              <a:gd name="connsiteX466" fmla="*/ 6405797 w 6569477"/>
              <a:gd name="connsiteY466" fmla="*/ 4066691 h 6858000"/>
              <a:gd name="connsiteX467" fmla="*/ 6410326 w 6569477"/>
              <a:gd name="connsiteY467" fmla="*/ 4126067 h 6858000"/>
              <a:gd name="connsiteX468" fmla="*/ 6395881 w 6569477"/>
              <a:gd name="connsiteY468" fmla="*/ 4232882 h 6858000"/>
              <a:gd name="connsiteX469" fmla="*/ 6391736 w 6569477"/>
              <a:gd name="connsiteY469" fmla="*/ 4265027 h 6858000"/>
              <a:gd name="connsiteX470" fmla="*/ 6399816 w 6569477"/>
              <a:gd name="connsiteY470" fmla="*/ 4239321 h 6858000"/>
              <a:gd name="connsiteX471" fmla="*/ 6405907 w 6569477"/>
              <a:gd name="connsiteY471" fmla="*/ 4171069 h 6858000"/>
              <a:gd name="connsiteX472" fmla="*/ 6428796 w 6569477"/>
              <a:gd name="connsiteY472" fmla="*/ 4079755 h 6858000"/>
              <a:gd name="connsiteX473" fmla="*/ 6419916 w 6569477"/>
              <a:gd name="connsiteY473" fmla="*/ 4069130 h 6858000"/>
              <a:gd name="connsiteX474" fmla="*/ 6433836 w 6569477"/>
              <a:gd name="connsiteY474" fmla="*/ 3913127 h 6858000"/>
              <a:gd name="connsiteX475" fmla="*/ 6455766 w 6569477"/>
              <a:gd name="connsiteY475" fmla="*/ 3777500 h 6858000"/>
              <a:gd name="connsiteX476" fmla="*/ 6449798 w 6569477"/>
              <a:gd name="connsiteY476" fmla="*/ 3769517 h 6858000"/>
              <a:gd name="connsiteX477" fmla="*/ 6431269 w 6569477"/>
              <a:gd name="connsiteY477" fmla="*/ 3677444 h 6858000"/>
              <a:gd name="connsiteX478" fmla="*/ 6429099 w 6569477"/>
              <a:gd name="connsiteY478" fmla="*/ 3684082 h 6858000"/>
              <a:gd name="connsiteX479" fmla="*/ 6428712 w 6569477"/>
              <a:gd name="connsiteY479" fmla="*/ 3698653 h 6858000"/>
              <a:gd name="connsiteX480" fmla="*/ 6430840 w 6569477"/>
              <a:gd name="connsiteY480" fmla="*/ 3685964 h 6858000"/>
              <a:gd name="connsiteX481" fmla="*/ 6441196 w 6569477"/>
              <a:gd name="connsiteY481" fmla="*/ 3504743 h 6858000"/>
              <a:gd name="connsiteX482" fmla="*/ 6440326 w 6569477"/>
              <a:gd name="connsiteY482" fmla="*/ 3514494 h 6858000"/>
              <a:gd name="connsiteX483" fmla="*/ 6440393 w 6569477"/>
              <a:gd name="connsiteY483" fmla="*/ 3514771 h 6858000"/>
              <a:gd name="connsiteX484" fmla="*/ 6438704 w 6569477"/>
              <a:gd name="connsiteY484" fmla="*/ 3535807 h 6858000"/>
              <a:gd name="connsiteX485" fmla="*/ 6440401 w 6569477"/>
              <a:gd name="connsiteY485" fmla="*/ 3531965 h 6858000"/>
              <a:gd name="connsiteX486" fmla="*/ 6441548 w 6569477"/>
              <a:gd name="connsiteY486" fmla="*/ 3519646 h 6858000"/>
              <a:gd name="connsiteX487" fmla="*/ 6440393 w 6569477"/>
              <a:gd name="connsiteY487" fmla="*/ 3514771 h 6858000"/>
              <a:gd name="connsiteX488" fmla="*/ 6458019 w 6569477"/>
              <a:gd name="connsiteY488" fmla="*/ 3495196 h 6858000"/>
              <a:gd name="connsiteX489" fmla="*/ 6453910 w 6569477"/>
              <a:gd name="connsiteY489" fmla="*/ 3495641 h 6858000"/>
              <a:gd name="connsiteX490" fmla="*/ 6451579 w 6569477"/>
              <a:gd name="connsiteY490" fmla="*/ 3538789 h 6858000"/>
              <a:gd name="connsiteX491" fmla="*/ 6438544 w 6569477"/>
              <a:gd name="connsiteY491" fmla="*/ 3621912 h 6858000"/>
              <a:gd name="connsiteX492" fmla="*/ 6434839 w 6569477"/>
              <a:gd name="connsiteY492" fmla="*/ 3651648 h 6858000"/>
              <a:gd name="connsiteX493" fmla="*/ 6440156 w 6569477"/>
              <a:gd name="connsiteY493" fmla="*/ 3649560 h 6858000"/>
              <a:gd name="connsiteX494" fmla="*/ 6448445 w 6569477"/>
              <a:gd name="connsiteY494" fmla="*/ 3639248 h 6858000"/>
              <a:gd name="connsiteX495" fmla="*/ 6452125 w 6569477"/>
              <a:gd name="connsiteY495" fmla="*/ 3653091 h 6858000"/>
              <a:gd name="connsiteX496" fmla="*/ 6452316 w 6569477"/>
              <a:gd name="connsiteY496" fmla="*/ 3654200 h 6858000"/>
              <a:gd name="connsiteX497" fmla="*/ 6453358 w 6569477"/>
              <a:gd name="connsiteY497" fmla="*/ 3623160 h 6858000"/>
              <a:gd name="connsiteX498" fmla="*/ 6456256 w 6569477"/>
              <a:gd name="connsiteY498" fmla="*/ 3501181 h 6858000"/>
              <a:gd name="connsiteX499" fmla="*/ 6458019 w 6569477"/>
              <a:gd name="connsiteY499" fmla="*/ 3495196 h 6858000"/>
              <a:gd name="connsiteX500" fmla="*/ 5472148 w 6569477"/>
              <a:gd name="connsiteY500" fmla="*/ 3455387 h 6858000"/>
              <a:gd name="connsiteX501" fmla="*/ 5480584 w 6569477"/>
              <a:gd name="connsiteY501" fmla="*/ 3463821 h 6858000"/>
              <a:gd name="connsiteX502" fmla="*/ 5472148 w 6569477"/>
              <a:gd name="connsiteY502" fmla="*/ 3463821 h 6858000"/>
              <a:gd name="connsiteX503" fmla="*/ 5489019 w 6569477"/>
              <a:gd name="connsiteY503" fmla="*/ 3362594 h 6858000"/>
              <a:gd name="connsiteX504" fmla="*/ 5497455 w 6569477"/>
              <a:gd name="connsiteY504" fmla="*/ 3514435 h 6858000"/>
              <a:gd name="connsiteX505" fmla="*/ 5522761 w 6569477"/>
              <a:gd name="connsiteY505" fmla="*/ 3581921 h 6858000"/>
              <a:gd name="connsiteX506" fmla="*/ 5531197 w 6569477"/>
              <a:gd name="connsiteY506" fmla="*/ 3666278 h 6858000"/>
              <a:gd name="connsiteX507" fmla="*/ 5514328 w 6569477"/>
              <a:gd name="connsiteY507" fmla="*/ 3809685 h 6858000"/>
              <a:gd name="connsiteX508" fmla="*/ 5505888 w 6569477"/>
              <a:gd name="connsiteY508" fmla="*/ 3801249 h 6858000"/>
              <a:gd name="connsiteX509" fmla="*/ 5505890 w 6569477"/>
              <a:gd name="connsiteY509" fmla="*/ 3809685 h 6858000"/>
              <a:gd name="connsiteX510" fmla="*/ 5497454 w 6569477"/>
              <a:gd name="connsiteY510" fmla="*/ 3843426 h 6858000"/>
              <a:gd name="connsiteX511" fmla="*/ 5497455 w 6569477"/>
              <a:gd name="connsiteY511" fmla="*/ 3851862 h 6858000"/>
              <a:gd name="connsiteX512" fmla="*/ 5489416 w 6569477"/>
              <a:gd name="connsiteY512" fmla="*/ 3851862 h 6858000"/>
              <a:gd name="connsiteX513" fmla="*/ 5490073 w 6569477"/>
              <a:gd name="connsiteY513" fmla="*/ 3838023 h 6858000"/>
              <a:gd name="connsiteX514" fmla="*/ 5480584 w 6569477"/>
              <a:gd name="connsiteY514" fmla="*/ 3801246 h 6858000"/>
              <a:gd name="connsiteX515" fmla="*/ 5489019 w 6569477"/>
              <a:gd name="connsiteY515" fmla="*/ 3792812 h 6858000"/>
              <a:gd name="connsiteX516" fmla="*/ 5489019 w 6569477"/>
              <a:gd name="connsiteY516" fmla="*/ 3784378 h 6858000"/>
              <a:gd name="connsiteX517" fmla="*/ 5497455 w 6569477"/>
              <a:gd name="connsiteY517" fmla="*/ 3775942 h 6858000"/>
              <a:gd name="connsiteX518" fmla="*/ 5497455 w 6569477"/>
              <a:gd name="connsiteY518" fmla="*/ 3767506 h 6858000"/>
              <a:gd name="connsiteX519" fmla="*/ 5489019 w 6569477"/>
              <a:gd name="connsiteY519" fmla="*/ 3767506 h 6858000"/>
              <a:gd name="connsiteX520" fmla="*/ 5480584 w 6569477"/>
              <a:gd name="connsiteY520" fmla="*/ 3700021 h 6858000"/>
              <a:gd name="connsiteX521" fmla="*/ 5489019 w 6569477"/>
              <a:gd name="connsiteY521" fmla="*/ 3700021 h 6858000"/>
              <a:gd name="connsiteX522" fmla="*/ 5489018 w 6569477"/>
              <a:gd name="connsiteY522" fmla="*/ 3683147 h 6858000"/>
              <a:gd name="connsiteX523" fmla="*/ 5489019 w 6569477"/>
              <a:gd name="connsiteY523" fmla="*/ 3674714 h 6858000"/>
              <a:gd name="connsiteX524" fmla="*/ 5497455 w 6569477"/>
              <a:gd name="connsiteY524" fmla="*/ 3590358 h 6858000"/>
              <a:gd name="connsiteX525" fmla="*/ 5489019 w 6569477"/>
              <a:gd name="connsiteY525" fmla="*/ 3590355 h 6858000"/>
              <a:gd name="connsiteX526" fmla="*/ 5497454 w 6569477"/>
              <a:gd name="connsiteY526" fmla="*/ 3581921 h 6858000"/>
              <a:gd name="connsiteX527" fmla="*/ 5489016 w 6569477"/>
              <a:gd name="connsiteY527" fmla="*/ 3573485 h 6858000"/>
              <a:gd name="connsiteX528" fmla="*/ 5489019 w 6569477"/>
              <a:gd name="connsiteY528" fmla="*/ 3522871 h 6858000"/>
              <a:gd name="connsiteX529" fmla="*/ 5480583 w 6569477"/>
              <a:gd name="connsiteY529" fmla="*/ 3497564 h 6858000"/>
              <a:gd name="connsiteX530" fmla="*/ 5489019 w 6569477"/>
              <a:gd name="connsiteY530" fmla="*/ 3489128 h 6858000"/>
              <a:gd name="connsiteX531" fmla="*/ 5472148 w 6569477"/>
              <a:gd name="connsiteY531" fmla="*/ 3480692 h 6858000"/>
              <a:gd name="connsiteX532" fmla="*/ 5480583 w 6569477"/>
              <a:gd name="connsiteY532" fmla="*/ 3480694 h 6858000"/>
              <a:gd name="connsiteX533" fmla="*/ 5480584 w 6569477"/>
              <a:gd name="connsiteY533" fmla="*/ 3472258 h 6858000"/>
              <a:gd name="connsiteX534" fmla="*/ 5480584 w 6569477"/>
              <a:gd name="connsiteY534" fmla="*/ 3463821 h 6858000"/>
              <a:gd name="connsiteX535" fmla="*/ 5480583 w 6569477"/>
              <a:gd name="connsiteY535" fmla="*/ 3455387 h 6858000"/>
              <a:gd name="connsiteX536" fmla="*/ 5480584 w 6569477"/>
              <a:gd name="connsiteY536" fmla="*/ 3446949 h 6858000"/>
              <a:gd name="connsiteX537" fmla="*/ 5489018 w 6569477"/>
              <a:gd name="connsiteY537" fmla="*/ 3430080 h 6858000"/>
              <a:gd name="connsiteX538" fmla="*/ 5480583 w 6569477"/>
              <a:gd name="connsiteY538" fmla="*/ 3413208 h 6858000"/>
              <a:gd name="connsiteX539" fmla="*/ 5489019 w 6569477"/>
              <a:gd name="connsiteY539" fmla="*/ 3362594 h 6858000"/>
              <a:gd name="connsiteX540" fmla="*/ 6476672 w 6569477"/>
              <a:gd name="connsiteY540" fmla="*/ 3330681 h 6858000"/>
              <a:gd name="connsiteX541" fmla="*/ 6474216 w 6569477"/>
              <a:gd name="connsiteY541" fmla="*/ 3344735 h 6858000"/>
              <a:gd name="connsiteX542" fmla="*/ 6474237 w 6569477"/>
              <a:gd name="connsiteY542" fmla="*/ 3389156 h 6858000"/>
              <a:gd name="connsiteX543" fmla="*/ 6473057 w 6569477"/>
              <a:gd name="connsiteY543" fmla="*/ 3436128 h 6858000"/>
              <a:gd name="connsiteX544" fmla="*/ 6474117 w 6569477"/>
              <a:gd name="connsiteY544" fmla="*/ 3429860 h 6858000"/>
              <a:gd name="connsiteX545" fmla="*/ 6484385 w 6569477"/>
              <a:gd name="connsiteY545" fmla="*/ 3401681 h 6858000"/>
              <a:gd name="connsiteX546" fmla="*/ 6476754 w 6569477"/>
              <a:gd name="connsiteY546" fmla="*/ 3334041 h 6858000"/>
              <a:gd name="connsiteX547" fmla="*/ 4591997 w 6569477"/>
              <a:gd name="connsiteY547" fmla="*/ 3197452 h 6858000"/>
              <a:gd name="connsiteX548" fmla="*/ 4573874 w 6569477"/>
              <a:gd name="connsiteY548" fmla="*/ 3239660 h 6858000"/>
              <a:gd name="connsiteX549" fmla="*/ 4466612 w 6569477"/>
              <a:gd name="connsiteY549" fmla="*/ 4099989 h 6858000"/>
              <a:gd name="connsiteX550" fmla="*/ 4461265 w 6569477"/>
              <a:gd name="connsiteY550" fmla="*/ 4132980 h 6858000"/>
              <a:gd name="connsiteX551" fmla="*/ 4451817 w 6569477"/>
              <a:gd name="connsiteY551" fmla="*/ 4150441 h 6858000"/>
              <a:gd name="connsiteX552" fmla="*/ 4445021 w 6569477"/>
              <a:gd name="connsiteY552" fmla="*/ 4150252 h 6858000"/>
              <a:gd name="connsiteX553" fmla="*/ 4440617 w 6569477"/>
              <a:gd name="connsiteY553" fmla="*/ 4171396 h 6858000"/>
              <a:gd name="connsiteX554" fmla="*/ 4419203 w 6569477"/>
              <a:gd name="connsiteY554" fmla="*/ 4256889 h 6858000"/>
              <a:gd name="connsiteX555" fmla="*/ 4407405 w 6569477"/>
              <a:gd name="connsiteY555" fmla="*/ 4258040 h 6858000"/>
              <a:gd name="connsiteX556" fmla="*/ 4396892 w 6569477"/>
              <a:gd name="connsiteY556" fmla="*/ 4321021 h 6858000"/>
              <a:gd name="connsiteX557" fmla="*/ 4369578 w 6569477"/>
              <a:gd name="connsiteY557" fmla="*/ 4407090 h 6858000"/>
              <a:gd name="connsiteX558" fmla="*/ 4333800 w 6569477"/>
              <a:gd name="connsiteY558" fmla="*/ 4479686 h 6858000"/>
              <a:gd name="connsiteX559" fmla="*/ 4325334 w 6569477"/>
              <a:gd name="connsiteY559" fmla="*/ 4466213 h 6858000"/>
              <a:gd name="connsiteX560" fmla="*/ 4280710 w 6569477"/>
              <a:gd name="connsiteY560" fmla="*/ 4594480 h 6858000"/>
              <a:gd name="connsiteX561" fmla="*/ 4225440 w 6569477"/>
              <a:gd name="connsiteY561" fmla="*/ 4735700 h 6858000"/>
              <a:gd name="connsiteX562" fmla="*/ 4207997 w 6569477"/>
              <a:gd name="connsiteY562" fmla="*/ 4727870 h 6858000"/>
              <a:gd name="connsiteX563" fmla="*/ 4197352 w 6569477"/>
              <a:gd name="connsiteY563" fmla="*/ 4740823 h 6858000"/>
              <a:gd name="connsiteX564" fmla="*/ 4196197 w 6569477"/>
              <a:gd name="connsiteY564" fmla="*/ 4729021 h 6858000"/>
              <a:gd name="connsiteX565" fmla="*/ 4197864 w 6569477"/>
              <a:gd name="connsiteY565" fmla="*/ 4721710 h 6858000"/>
              <a:gd name="connsiteX566" fmla="*/ 4198377 w 6569477"/>
              <a:gd name="connsiteY566" fmla="*/ 4702596 h 6858000"/>
              <a:gd name="connsiteX567" fmla="*/ 4205687 w 6569477"/>
              <a:gd name="connsiteY567" fmla="*/ 4704265 h 6858000"/>
              <a:gd name="connsiteX568" fmla="*/ 4211842 w 6569477"/>
              <a:gd name="connsiteY568" fmla="*/ 4694134 h 6858000"/>
              <a:gd name="connsiteX569" fmla="*/ 4212998 w 6569477"/>
              <a:gd name="connsiteY569" fmla="*/ 4705936 h 6858000"/>
              <a:gd name="connsiteX570" fmla="*/ 4211331 w 6569477"/>
              <a:gd name="connsiteY570" fmla="*/ 4713247 h 6858000"/>
              <a:gd name="connsiteX571" fmla="*/ 4241466 w 6569477"/>
              <a:gd name="connsiteY571" fmla="*/ 4631670 h 6858000"/>
              <a:gd name="connsiteX572" fmla="*/ 4288913 w 6569477"/>
              <a:gd name="connsiteY572" fmla="*/ 4507894 h 6858000"/>
              <a:gd name="connsiteX573" fmla="*/ 4316357 w 6569477"/>
              <a:gd name="connsiteY573" fmla="*/ 4471856 h 6858000"/>
              <a:gd name="connsiteX574" fmla="*/ 4320714 w 6569477"/>
              <a:gd name="connsiteY574" fmla="*/ 4419005 h 6858000"/>
              <a:gd name="connsiteX575" fmla="*/ 4355338 w 6569477"/>
              <a:gd name="connsiteY575" fmla="*/ 4334607 h 6858000"/>
              <a:gd name="connsiteX576" fmla="*/ 4378161 w 6569477"/>
              <a:gd name="connsiteY576" fmla="*/ 4251360 h 6858000"/>
              <a:gd name="connsiteX577" fmla="*/ 4394450 w 6569477"/>
              <a:gd name="connsiteY577" fmla="*/ 4247389 h 6858000"/>
              <a:gd name="connsiteX578" fmla="*/ 4413578 w 6569477"/>
              <a:gd name="connsiteY578" fmla="*/ 4184571 h 6858000"/>
              <a:gd name="connsiteX579" fmla="*/ 4421652 w 6569477"/>
              <a:gd name="connsiteY579" fmla="*/ 4146369 h 6858000"/>
              <a:gd name="connsiteX580" fmla="*/ 4419667 w 6569477"/>
              <a:gd name="connsiteY580" fmla="*/ 4145669 h 6858000"/>
              <a:gd name="connsiteX581" fmla="*/ 4417525 w 6569477"/>
              <a:gd name="connsiteY581" fmla="*/ 4118952 h 6858000"/>
              <a:gd name="connsiteX582" fmla="*/ 4441264 w 6569477"/>
              <a:gd name="connsiteY582" fmla="*/ 4013294 h 6858000"/>
              <a:gd name="connsiteX583" fmla="*/ 4436422 w 6569477"/>
              <a:gd name="connsiteY583" fmla="*/ 4018999 h 6858000"/>
              <a:gd name="connsiteX584" fmla="*/ 4431567 w 6569477"/>
              <a:gd name="connsiteY584" fmla="*/ 4022637 h 6858000"/>
              <a:gd name="connsiteX585" fmla="*/ 4428326 w 6569477"/>
              <a:gd name="connsiteY585" fmla="*/ 4020913 h 6858000"/>
              <a:gd name="connsiteX586" fmla="*/ 4391474 w 6569477"/>
              <a:gd name="connsiteY586" fmla="*/ 4157215 h 6858000"/>
              <a:gd name="connsiteX587" fmla="*/ 3740297 w 6569477"/>
              <a:gd name="connsiteY587" fmla="*/ 5325287 h 6858000"/>
              <a:gd name="connsiteX588" fmla="*/ 3673269 w 6569477"/>
              <a:gd name="connsiteY588" fmla="*/ 5399037 h 6858000"/>
              <a:gd name="connsiteX589" fmla="*/ 3669727 w 6569477"/>
              <a:gd name="connsiteY589" fmla="*/ 5403831 h 6858000"/>
              <a:gd name="connsiteX590" fmla="*/ 3640004 w 6569477"/>
              <a:gd name="connsiteY590" fmla="*/ 5455366 h 6858000"/>
              <a:gd name="connsiteX591" fmla="*/ 3518669 w 6569477"/>
              <a:gd name="connsiteY591" fmla="*/ 5580675 h 6858000"/>
              <a:gd name="connsiteX592" fmla="*/ 3333378 w 6569477"/>
              <a:gd name="connsiteY592" fmla="*/ 5787546 h 6858000"/>
              <a:gd name="connsiteX593" fmla="*/ 2632692 w 6569477"/>
              <a:gd name="connsiteY593" fmla="*/ 6357958 h 6858000"/>
              <a:gd name="connsiteX594" fmla="*/ 2932959 w 6569477"/>
              <a:gd name="connsiteY594" fmla="*/ 6170259 h 6858000"/>
              <a:gd name="connsiteX595" fmla="*/ 3209727 w 6569477"/>
              <a:gd name="connsiteY595" fmla="*/ 5975694 h 6858000"/>
              <a:gd name="connsiteX596" fmla="*/ 3479318 w 6569477"/>
              <a:gd name="connsiteY596" fmla="*/ 5724393 h 6858000"/>
              <a:gd name="connsiteX597" fmla="*/ 3630789 w 6569477"/>
              <a:gd name="connsiteY597" fmla="*/ 5574052 h 6858000"/>
              <a:gd name="connsiteX598" fmla="*/ 3641784 w 6569477"/>
              <a:gd name="connsiteY598" fmla="*/ 5558498 h 6858000"/>
              <a:gd name="connsiteX599" fmla="*/ 3648847 w 6569477"/>
              <a:gd name="connsiteY599" fmla="*/ 5558267 h 6858000"/>
              <a:gd name="connsiteX600" fmla="*/ 3723992 w 6569477"/>
              <a:gd name="connsiteY600" fmla="*/ 5473810 h 6858000"/>
              <a:gd name="connsiteX601" fmla="*/ 3661585 w 6569477"/>
              <a:gd name="connsiteY601" fmla="*/ 5560315 h 6858000"/>
              <a:gd name="connsiteX602" fmla="*/ 3668289 w 6569477"/>
              <a:gd name="connsiteY602" fmla="*/ 5568400 h 6858000"/>
              <a:gd name="connsiteX603" fmla="*/ 3671349 w 6569477"/>
              <a:gd name="connsiteY603" fmla="*/ 5565159 h 6858000"/>
              <a:gd name="connsiteX604" fmla="*/ 3704743 w 6569477"/>
              <a:gd name="connsiteY604" fmla="*/ 5518593 h 6858000"/>
              <a:gd name="connsiteX605" fmla="*/ 3742448 w 6569477"/>
              <a:gd name="connsiteY605" fmla="*/ 5493487 h 6858000"/>
              <a:gd name="connsiteX606" fmla="*/ 3763817 w 6569477"/>
              <a:gd name="connsiteY606" fmla="*/ 5444954 h 6858000"/>
              <a:gd name="connsiteX607" fmla="*/ 3824093 w 6569477"/>
              <a:gd name="connsiteY607" fmla="*/ 5376481 h 6858000"/>
              <a:gd name="connsiteX608" fmla="*/ 3872840 w 6569477"/>
              <a:gd name="connsiteY608" fmla="*/ 5305243 h 6858000"/>
              <a:gd name="connsiteX609" fmla="*/ 3889533 w 6569477"/>
              <a:gd name="connsiteY609" fmla="*/ 5306806 h 6858000"/>
              <a:gd name="connsiteX610" fmla="*/ 4015119 w 6569477"/>
              <a:gd name="connsiteY610" fmla="*/ 5097899 h 6858000"/>
              <a:gd name="connsiteX611" fmla="*/ 3994464 w 6569477"/>
              <a:gd name="connsiteY611" fmla="*/ 5102704 h 6858000"/>
              <a:gd name="connsiteX612" fmla="*/ 4092802 w 6569477"/>
              <a:gd name="connsiteY612" fmla="*/ 4987260 h 6858000"/>
              <a:gd name="connsiteX613" fmla="*/ 4080850 w 6569477"/>
              <a:gd name="connsiteY613" fmla="*/ 5021436 h 6858000"/>
              <a:gd name="connsiteX614" fmla="*/ 4078382 w 6569477"/>
              <a:gd name="connsiteY614" fmla="*/ 5029071 h 6858000"/>
              <a:gd name="connsiteX615" fmla="*/ 4076190 w 6569477"/>
              <a:gd name="connsiteY615" fmla="*/ 5029922 h 6858000"/>
              <a:gd name="connsiteX616" fmla="*/ 4076596 w 6569477"/>
              <a:gd name="connsiteY616" fmla="*/ 5034592 h 6858000"/>
              <a:gd name="connsiteX617" fmla="*/ 4078382 w 6569477"/>
              <a:gd name="connsiteY617" fmla="*/ 5029071 h 6858000"/>
              <a:gd name="connsiteX618" fmla="*/ 4080559 w 6569477"/>
              <a:gd name="connsiteY618" fmla="*/ 5028225 h 6858000"/>
              <a:gd name="connsiteX619" fmla="*/ 4085722 w 6569477"/>
              <a:gd name="connsiteY619" fmla="*/ 5027024 h 6858000"/>
              <a:gd name="connsiteX620" fmla="*/ 4077797 w 6569477"/>
              <a:gd name="connsiteY620" fmla="*/ 5039757 h 6858000"/>
              <a:gd name="connsiteX621" fmla="*/ 4079000 w 6569477"/>
              <a:gd name="connsiteY621" fmla="*/ 5044924 h 6858000"/>
              <a:gd name="connsiteX622" fmla="*/ 4073836 w 6569477"/>
              <a:gd name="connsiteY622" fmla="*/ 5046125 h 6858000"/>
              <a:gd name="connsiteX623" fmla="*/ 3990632 w 6569477"/>
              <a:gd name="connsiteY623" fmla="*/ 5179830 h 6858000"/>
              <a:gd name="connsiteX624" fmla="*/ 3909830 w 6569477"/>
              <a:gd name="connsiteY624" fmla="*/ 5323866 h 6858000"/>
              <a:gd name="connsiteX625" fmla="*/ 3898301 w 6569477"/>
              <a:gd name="connsiteY625" fmla="*/ 5321102 h 6858000"/>
              <a:gd name="connsiteX626" fmla="*/ 3867806 w 6569477"/>
              <a:gd name="connsiteY626" fmla="*/ 5377204 h 6858000"/>
              <a:gd name="connsiteX627" fmla="*/ 3813895 w 6569477"/>
              <a:gd name="connsiteY627" fmla="*/ 5449641 h 6858000"/>
              <a:gd name="connsiteX628" fmla="*/ 3756379 w 6569477"/>
              <a:gd name="connsiteY628" fmla="*/ 5506583 h 6858000"/>
              <a:gd name="connsiteX629" fmla="*/ 3752775 w 6569477"/>
              <a:gd name="connsiteY629" fmla="*/ 5491084 h 6858000"/>
              <a:gd name="connsiteX630" fmla="*/ 3709265 w 6569477"/>
              <a:gd name="connsiteY630" fmla="*/ 5546809 h 6858000"/>
              <a:gd name="connsiteX631" fmla="*/ 3669885 w 6569477"/>
              <a:gd name="connsiteY631" fmla="*/ 5596303 h 6858000"/>
              <a:gd name="connsiteX632" fmla="*/ 3646499 w 6569477"/>
              <a:gd name="connsiteY632" fmla="*/ 5639958 h 6858000"/>
              <a:gd name="connsiteX633" fmla="*/ 3613620 w 6569477"/>
              <a:gd name="connsiteY633" fmla="*/ 5675270 h 6858000"/>
              <a:gd name="connsiteX634" fmla="*/ 3413507 w 6569477"/>
              <a:gd name="connsiteY634" fmla="*/ 5872624 h 6858000"/>
              <a:gd name="connsiteX635" fmla="*/ 3322805 w 6569477"/>
              <a:gd name="connsiteY635" fmla="*/ 5952776 h 6858000"/>
              <a:gd name="connsiteX636" fmla="*/ 3320558 w 6569477"/>
              <a:gd name="connsiteY636" fmla="*/ 5955085 h 6858000"/>
              <a:gd name="connsiteX637" fmla="*/ 3314757 w 6569477"/>
              <a:gd name="connsiteY637" fmla="*/ 5959888 h 6858000"/>
              <a:gd name="connsiteX638" fmla="*/ 3307300 w 6569477"/>
              <a:gd name="connsiteY638" fmla="*/ 5966478 h 6858000"/>
              <a:gd name="connsiteX639" fmla="*/ 3303928 w 6569477"/>
              <a:gd name="connsiteY639" fmla="*/ 5968852 h 6858000"/>
              <a:gd name="connsiteX640" fmla="*/ 3201349 w 6569477"/>
              <a:gd name="connsiteY640" fmla="*/ 6053762 h 6858000"/>
              <a:gd name="connsiteX641" fmla="*/ 3207992 w 6569477"/>
              <a:gd name="connsiteY641" fmla="*/ 6056670 h 6858000"/>
              <a:gd name="connsiteX642" fmla="*/ 3225724 w 6569477"/>
              <a:gd name="connsiteY642" fmla="*/ 6055701 h 6858000"/>
              <a:gd name="connsiteX643" fmla="*/ 3234055 w 6569477"/>
              <a:gd name="connsiteY643" fmla="*/ 6055584 h 6858000"/>
              <a:gd name="connsiteX644" fmla="*/ 3383085 w 6569477"/>
              <a:gd name="connsiteY644" fmla="*/ 5947757 h 6858000"/>
              <a:gd name="connsiteX645" fmla="*/ 3692178 w 6569477"/>
              <a:gd name="connsiteY645" fmla="*/ 5663100 h 6858000"/>
              <a:gd name="connsiteX646" fmla="*/ 3726668 w 6569477"/>
              <a:gd name="connsiteY646" fmla="*/ 5628774 h 6858000"/>
              <a:gd name="connsiteX647" fmla="*/ 3751517 w 6569477"/>
              <a:gd name="connsiteY647" fmla="*/ 5601329 h 6858000"/>
              <a:gd name="connsiteX648" fmla="*/ 3758066 w 6569477"/>
              <a:gd name="connsiteY648" fmla="*/ 5598201 h 6858000"/>
              <a:gd name="connsiteX649" fmla="*/ 4021526 w 6569477"/>
              <a:gd name="connsiteY649" fmla="*/ 5278330 h 6858000"/>
              <a:gd name="connsiteX650" fmla="*/ 4018741 w 6569477"/>
              <a:gd name="connsiteY650" fmla="*/ 5279415 h 6858000"/>
              <a:gd name="connsiteX651" fmla="*/ 4005846 w 6569477"/>
              <a:gd name="connsiteY651" fmla="*/ 5290131 h 6858000"/>
              <a:gd name="connsiteX652" fmla="*/ 4006936 w 6569477"/>
              <a:gd name="connsiteY652" fmla="*/ 5278323 h 6858000"/>
              <a:gd name="connsiteX653" fmla="*/ 4009950 w 6569477"/>
              <a:gd name="connsiteY653" fmla="*/ 5271457 h 6858000"/>
              <a:gd name="connsiteX654" fmla="*/ 4014054 w 6569477"/>
              <a:gd name="connsiteY654" fmla="*/ 5252781 h 6858000"/>
              <a:gd name="connsiteX655" fmla="*/ 4020918 w 6569477"/>
              <a:gd name="connsiteY655" fmla="*/ 5255799 h 6858000"/>
              <a:gd name="connsiteX656" fmla="*/ 4028873 w 6569477"/>
              <a:gd name="connsiteY656" fmla="*/ 5247008 h 6858000"/>
              <a:gd name="connsiteX657" fmla="*/ 4027784 w 6569477"/>
              <a:gd name="connsiteY657" fmla="*/ 5258816 h 6858000"/>
              <a:gd name="connsiteX658" fmla="*/ 4024769 w 6569477"/>
              <a:gd name="connsiteY658" fmla="*/ 5265682 h 6858000"/>
              <a:gd name="connsiteX659" fmla="*/ 4069734 w 6569477"/>
              <a:gd name="connsiteY659" fmla="*/ 5191244 h 6858000"/>
              <a:gd name="connsiteX660" fmla="*/ 4139652 w 6569477"/>
              <a:gd name="connsiteY660" fmla="*/ 5078624 h 6858000"/>
              <a:gd name="connsiteX661" fmla="*/ 4173395 w 6569477"/>
              <a:gd name="connsiteY661" fmla="*/ 5048402 h 6858000"/>
              <a:gd name="connsiteX662" fmla="*/ 4187632 w 6569477"/>
              <a:gd name="connsiteY662" fmla="*/ 4997320 h 6858000"/>
              <a:gd name="connsiteX663" fmla="*/ 4237537 w 6569477"/>
              <a:gd name="connsiteY663" fmla="*/ 4920957 h 6858000"/>
              <a:gd name="connsiteX664" fmla="*/ 4275637 w 6569477"/>
              <a:gd name="connsiteY664" fmla="*/ 4843501 h 6858000"/>
              <a:gd name="connsiteX665" fmla="*/ 4292382 w 6569477"/>
              <a:gd name="connsiteY665" fmla="*/ 4842669 h 6858000"/>
              <a:gd name="connsiteX666" fmla="*/ 4386922 w 6569477"/>
              <a:gd name="connsiteY666" fmla="*/ 4618000 h 6858000"/>
              <a:gd name="connsiteX667" fmla="*/ 4367162 w 6569477"/>
              <a:gd name="connsiteY667" fmla="*/ 4625699 h 6858000"/>
              <a:gd name="connsiteX668" fmla="*/ 4425731 w 6569477"/>
              <a:gd name="connsiteY668" fmla="*/ 4531642 h 6858000"/>
              <a:gd name="connsiteX669" fmla="*/ 4440463 w 6569477"/>
              <a:gd name="connsiteY669" fmla="*/ 4509053 h 6858000"/>
              <a:gd name="connsiteX670" fmla="*/ 4496479 w 6569477"/>
              <a:gd name="connsiteY670" fmla="*/ 4324901 h 6858000"/>
              <a:gd name="connsiteX671" fmla="*/ 4558379 w 6569477"/>
              <a:gd name="connsiteY671" fmla="*/ 4048002 h 6858000"/>
              <a:gd name="connsiteX672" fmla="*/ 4558015 w 6569477"/>
              <a:gd name="connsiteY672" fmla="*/ 3905566 h 6858000"/>
              <a:gd name="connsiteX673" fmla="*/ 4557679 w 6569477"/>
              <a:gd name="connsiteY673" fmla="*/ 3800467 h 6858000"/>
              <a:gd name="connsiteX674" fmla="*/ 4604555 w 6569477"/>
              <a:gd name="connsiteY674" fmla="*/ 3232475 h 6858000"/>
              <a:gd name="connsiteX675" fmla="*/ 4591997 w 6569477"/>
              <a:gd name="connsiteY675" fmla="*/ 3197452 h 6858000"/>
              <a:gd name="connsiteX676" fmla="*/ 6452746 w 6569477"/>
              <a:gd name="connsiteY676" fmla="*/ 3122946 h 6858000"/>
              <a:gd name="connsiteX677" fmla="*/ 6453162 w 6569477"/>
              <a:gd name="connsiteY677" fmla="*/ 3130579 h 6858000"/>
              <a:gd name="connsiteX678" fmla="*/ 6456587 w 6569477"/>
              <a:gd name="connsiteY678" fmla="*/ 3167050 h 6858000"/>
              <a:gd name="connsiteX679" fmla="*/ 6461451 w 6569477"/>
              <a:gd name="connsiteY679" fmla="*/ 3181937 h 6858000"/>
              <a:gd name="connsiteX680" fmla="*/ 6467043 w 6569477"/>
              <a:gd name="connsiteY680" fmla="*/ 3130919 h 6858000"/>
              <a:gd name="connsiteX681" fmla="*/ 6466334 w 6569477"/>
              <a:gd name="connsiteY681" fmla="*/ 3130706 h 6858000"/>
              <a:gd name="connsiteX682" fmla="*/ 6458257 w 6569477"/>
              <a:gd name="connsiteY682" fmla="*/ 3143801 h 6858000"/>
              <a:gd name="connsiteX683" fmla="*/ 6455200 w 6569477"/>
              <a:gd name="connsiteY683" fmla="*/ 3129015 h 6858000"/>
              <a:gd name="connsiteX684" fmla="*/ 5899755 w 6569477"/>
              <a:gd name="connsiteY684" fmla="*/ 3090904 h 6858000"/>
              <a:gd name="connsiteX685" fmla="*/ 5899749 w 6569477"/>
              <a:gd name="connsiteY685" fmla="*/ 3090971 h 6858000"/>
              <a:gd name="connsiteX686" fmla="*/ 5913876 w 6569477"/>
              <a:gd name="connsiteY686" fmla="*/ 3255517 h 6858000"/>
              <a:gd name="connsiteX687" fmla="*/ 5902787 w 6569477"/>
              <a:gd name="connsiteY687" fmla="*/ 3259712 h 6858000"/>
              <a:gd name="connsiteX688" fmla="*/ 5909097 w 6569477"/>
              <a:gd name="connsiteY688" fmla="*/ 3323253 h 6858000"/>
              <a:gd name="connsiteX689" fmla="*/ 5905223 w 6569477"/>
              <a:gd name="connsiteY689" fmla="*/ 3413467 h 6858000"/>
              <a:gd name="connsiteX690" fmla="*/ 5889655 w 6569477"/>
              <a:gd name="connsiteY690" fmla="*/ 3492889 h 6858000"/>
              <a:gd name="connsiteX691" fmla="*/ 5877964 w 6569477"/>
              <a:gd name="connsiteY691" fmla="*/ 3482098 h 6858000"/>
              <a:gd name="connsiteX692" fmla="*/ 5873297 w 6569477"/>
              <a:gd name="connsiteY692" fmla="*/ 3552644 h 6858000"/>
              <a:gd name="connsiteX693" fmla="*/ 5868721 w 6569477"/>
              <a:gd name="connsiteY693" fmla="*/ 3613366 h 6858000"/>
              <a:gd name="connsiteX694" fmla="*/ 5868626 w 6569477"/>
              <a:gd name="connsiteY694" fmla="*/ 3615664 h 6858000"/>
              <a:gd name="connsiteX695" fmla="*/ 5902370 w 6569477"/>
              <a:gd name="connsiteY695" fmla="*/ 3649406 h 6858000"/>
              <a:gd name="connsiteX696" fmla="*/ 5893933 w 6569477"/>
              <a:gd name="connsiteY696" fmla="*/ 3759069 h 6858000"/>
              <a:gd name="connsiteX697" fmla="*/ 5910807 w 6569477"/>
              <a:gd name="connsiteY697" fmla="*/ 3708454 h 6858000"/>
              <a:gd name="connsiteX698" fmla="*/ 5913969 w 6569477"/>
              <a:gd name="connsiteY698" fmla="*/ 3735871 h 6858000"/>
              <a:gd name="connsiteX699" fmla="*/ 5913771 w 6569477"/>
              <a:gd name="connsiteY699" fmla="*/ 3738386 h 6858000"/>
              <a:gd name="connsiteX700" fmla="*/ 5919568 w 6569477"/>
              <a:gd name="connsiteY700" fmla="*/ 3702380 h 6858000"/>
              <a:gd name="connsiteX701" fmla="*/ 5920803 w 6569477"/>
              <a:gd name="connsiteY701" fmla="*/ 3653480 h 6858000"/>
              <a:gd name="connsiteX702" fmla="*/ 5935379 w 6569477"/>
              <a:gd name="connsiteY702" fmla="*/ 3617663 h 6858000"/>
              <a:gd name="connsiteX703" fmla="*/ 5927180 w 6569477"/>
              <a:gd name="connsiteY703" fmla="*/ 3573144 h 6858000"/>
              <a:gd name="connsiteX704" fmla="*/ 5936885 w 6569477"/>
              <a:gd name="connsiteY704" fmla="*/ 3495878 h 6858000"/>
              <a:gd name="connsiteX705" fmla="*/ 5937123 w 6569477"/>
              <a:gd name="connsiteY705" fmla="*/ 3422193 h 6858000"/>
              <a:gd name="connsiteX706" fmla="*/ 5949659 w 6569477"/>
              <a:gd name="connsiteY706" fmla="*/ 3415287 h 6858000"/>
              <a:gd name="connsiteX707" fmla="*/ 5948577 w 6569477"/>
              <a:gd name="connsiteY707" fmla="*/ 3308820 h 6858000"/>
              <a:gd name="connsiteX708" fmla="*/ 5940173 w 6569477"/>
              <a:gd name="connsiteY708" fmla="*/ 3227623 h 6858000"/>
              <a:gd name="connsiteX709" fmla="*/ 5936112 w 6569477"/>
              <a:gd name="connsiteY709" fmla="*/ 3227623 h 6858000"/>
              <a:gd name="connsiteX710" fmla="*/ 5934113 w 6569477"/>
              <a:gd name="connsiteY710" fmla="*/ 3216005 h 6858000"/>
              <a:gd name="connsiteX711" fmla="*/ 5933300 w 6569477"/>
              <a:gd name="connsiteY711" fmla="*/ 3217735 h 6858000"/>
              <a:gd name="connsiteX712" fmla="*/ 5925816 w 6569477"/>
              <a:gd name="connsiteY712" fmla="*/ 3220835 h 6858000"/>
              <a:gd name="connsiteX713" fmla="*/ 5922789 w 6569477"/>
              <a:gd name="connsiteY713" fmla="*/ 3182917 h 6858000"/>
              <a:gd name="connsiteX714" fmla="*/ 5925668 w 6569477"/>
              <a:gd name="connsiteY714" fmla="*/ 3166923 h 6858000"/>
              <a:gd name="connsiteX715" fmla="*/ 5922799 w 6569477"/>
              <a:gd name="connsiteY715" fmla="*/ 3150253 h 6858000"/>
              <a:gd name="connsiteX716" fmla="*/ 6470079 w 6569477"/>
              <a:gd name="connsiteY716" fmla="*/ 2971783 h 6858000"/>
              <a:gd name="connsiteX717" fmla="*/ 6459848 w 6569477"/>
              <a:gd name="connsiteY717" fmla="*/ 2985189 h 6858000"/>
              <a:gd name="connsiteX718" fmla="*/ 6446665 w 6569477"/>
              <a:gd name="connsiteY718" fmla="*/ 2989730 h 6858000"/>
              <a:gd name="connsiteX719" fmla="*/ 6447438 w 6569477"/>
              <a:gd name="connsiteY719" fmla="*/ 2994236 h 6858000"/>
              <a:gd name="connsiteX720" fmla="*/ 6440386 w 6569477"/>
              <a:gd name="connsiteY720" fmla="*/ 3018174 h 6858000"/>
              <a:gd name="connsiteX721" fmla="*/ 6450805 w 6569477"/>
              <a:gd name="connsiteY721" fmla="*/ 3087293 h 6858000"/>
              <a:gd name="connsiteX722" fmla="*/ 6451373 w 6569477"/>
              <a:gd name="connsiteY722" fmla="*/ 3097752 h 6858000"/>
              <a:gd name="connsiteX723" fmla="*/ 6456557 w 6569477"/>
              <a:gd name="connsiteY723" fmla="*/ 3096583 h 6858000"/>
              <a:gd name="connsiteX724" fmla="*/ 6467490 w 6569477"/>
              <a:gd name="connsiteY724" fmla="*/ 3085383 h 6858000"/>
              <a:gd name="connsiteX725" fmla="*/ 6469775 w 6569477"/>
              <a:gd name="connsiteY725" fmla="*/ 3085600 h 6858000"/>
              <a:gd name="connsiteX726" fmla="*/ 6473655 w 6569477"/>
              <a:gd name="connsiteY726" fmla="*/ 3017169 h 6858000"/>
              <a:gd name="connsiteX727" fmla="*/ 6473968 w 6569477"/>
              <a:gd name="connsiteY727" fmla="*/ 2994029 h 6858000"/>
              <a:gd name="connsiteX728" fmla="*/ 5796128 w 6569477"/>
              <a:gd name="connsiteY728" fmla="*/ 2808658 h 6858000"/>
              <a:gd name="connsiteX729" fmla="*/ 5796854 w 6569477"/>
              <a:gd name="connsiteY729" fmla="*/ 2813211 h 6858000"/>
              <a:gd name="connsiteX730" fmla="*/ 5790016 w 6569477"/>
              <a:gd name="connsiteY730" fmla="*/ 2888065 h 6858000"/>
              <a:gd name="connsiteX731" fmla="*/ 5804143 w 6569477"/>
              <a:gd name="connsiteY731" fmla="*/ 3052612 h 6858000"/>
              <a:gd name="connsiteX732" fmla="*/ 5793054 w 6569477"/>
              <a:gd name="connsiteY732" fmla="*/ 3056806 h 6858000"/>
              <a:gd name="connsiteX733" fmla="*/ 5799363 w 6569477"/>
              <a:gd name="connsiteY733" fmla="*/ 3120348 h 6858000"/>
              <a:gd name="connsiteX734" fmla="*/ 5795489 w 6569477"/>
              <a:gd name="connsiteY734" fmla="*/ 3210561 h 6858000"/>
              <a:gd name="connsiteX735" fmla="*/ 5779922 w 6569477"/>
              <a:gd name="connsiteY735" fmla="*/ 3289984 h 6858000"/>
              <a:gd name="connsiteX736" fmla="*/ 5768230 w 6569477"/>
              <a:gd name="connsiteY736" fmla="*/ 3279192 h 6858000"/>
              <a:gd name="connsiteX737" fmla="*/ 5758672 w 6569477"/>
              <a:gd name="connsiteY737" fmla="*/ 3414663 h 6858000"/>
              <a:gd name="connsiteX738" fmla="*/ 5755841 w 6569477"/>
              <a:gd name="connsiteY738" fmla="*/ 3484197 h 6858000"/>
              <a:gd name="connsiteX739" fmla="*/ 5751250 w 6569477"/>
              <a:gd name="connsiteY739" fmla="*/ 3511578 h 6858000"/>
              <a:gd name="connsiteX740" fmla="*/ 5753689 w 6569477"/>
              <a:gd name="connsiteY740" fmla="*/ 3558722 h 6858000"/>
              <a:gd name="connsiteX741" fmla="*/ 5750526 w 6569477"/>
              <a:gd name="connsiteY741" fmla="*/ 3632535 h 6858000"/>
              <a:gd name="connsiteX742" fmla="*/ 5834884 w 6569477"/>
              <a:gd name="connsiteY742" fmla="*/ 3413208 h 6858000"/>
              <a:gd name="connsiteX743" fmla="*/ 5868624 w 6569477"/>
              <a:gd name="connsiteY743" fmla="*/ 3387901 h 6858000"/>
              <a:gd name="connsiteX744" fmla="*/ 5866517 w 6569477"/>
              <a:gd name="connsiteY744" fmla="*/ 3410045 h 6858000"/>
              <a:gd name="connsiteX745" fmla="*/ 5867131 w 6569477"/>
              <a:gd name="connsiteY745" fmla="*/ 3410229 h 6858000"/>
              <a:gd name="connsiteX746" fmla="*/ 5872246 w 6569477"/>
              <a:gd name="connsiteY746" fmla="*/ 3386637 h 6858000"/>
              <a:gd name="connsiteX747" fmla="*/ 5872535 w 6569477"/>
              <a:gd name="connsiteY747" fmla="*/ 3347224 h 6858000"/>
              <a:gd name="connsiteX748" fmla="*/ 5872815 w 6569477"/>
              <a:gd name="connsiteY748" fmla="*/ 3260906 h 6858000"/>
              <a:gd name="connsiteX749" fmla="*/ 5887499 w 6569477"/>
              <a:gd name="connsiteY749" fmla="*/ 3252816 h 6858000"/>
              <a:gd name="connsiteX750" fmla="*/ 5880163 w 6569477"/>
              <a:gd name="connsiteY750" fmla="*/ 3070525 h 6858000"/>
              <a:gd name="connsiteX751" fmla="*/ 5878087 w 6569477"/>
              <a:gd name="connsiteY751" fmla="*/ 3050101 h 6858000"/>
              <a:gd name="connsiteX752" fmla="*/ 5870867 w 6569477"/>
              <a:gd name="connsiteY752" fmla="*/ 3036635 h 6858000"/>
              <a:gd name="connsiteX753" fmla="*/ 5865140 w 6569477"/>
              <a:gd name="connsiteY753" fmla="*/ 3025482 h 6858000"/>
              <a:gd name="connsiteX754" fmla="*/ 5864600 w 6569477"/>
              <a:gd name="connsiteY754" fmla="*/ 3026174 h 6858000"/>
              <a:gd name="connsiteX755" fmla="*/ 5859570 w 6569477"/>
              <a:gd name="connsiteY755" fmla="*/ 3025027 h 6858000"/>
              <a:gd name="connsiteX756" fmla="*/ 5858588 w 6569477"/>
              <a:gd name="connsiteY756" fmla="*/ 3012722 h 6858000"/>
              <a:gd name="connsiteX757" fmla="*/ 5843319 w 6569477"/>
              <a:gd name="connsiteY757" fmla="*/ 2982990 h 6858000"/>
              <a:gd name="connsiteX758" fmla="*/ 5834884 w 6569477"/>
              <a:gd name="connsiteY758" fmla="*/ 3016734 h 6858000"/>
              <a:gd name="connsiteX759" fmla="*/ 5818012 w 6569477"/>
              <a:gd name="connsiteY759" fmla="*/ 2864891 h 6858000"/>
              <a:gd name="connsiteX760" fmla="*/ 5804304 w 6569477"/>
              <a:gd name="connsiteY760" fmla="*/ 2829962 h 6858000"/>
              <a:gd name="connsiteX761" fmla="*/ 6508420 w 6569477"/>
              <a:gd name="connsiteY761" fmla="*/ 2779156 h 6858000"/>
              <a:gd name="connsiteX762" fmla="*/ 6507136 w 6569477"/>
              <a:gd name="connsiteY762" fmla="*/ 2780799 h 6858000"/>
              <a:gd name="connsiteX763" fmla="*/ 6500134 w 6569477"/>
              <a:gd name="connsiteY763" fmla="*/ 2779246 h 6858000"/>
              <a:gd name="connsiteX764" fmla="*/ 6502399 w 6569477"/>
              <a:gd name="connsiteY764" fmla="*/ 2890359 h 6858000"/>
              <a:gd name="connsiteX765" fmla="*/ 6505686 w 6569477"/>
              <a:gd name="connsiteY765" fmla="*/ 2887611 h 6858000"/>
              <a:gd name="connsiteX766" fmla="*/ 6511866 w 6569477"/>
              <a:gd name="connsiteY766" fmla="*/ 2873422 h 6858000"/>
              <a:gd name="connsiteX767" fmla="*/ 6513497 w 6569477"/>
              <a:gd name="connsiteY767" fmla="*/ 2877577 h 6858000"/>
              <a:gd name="connsiteX768" fmla="*/ 6514565 w 6569477"/>
              <a:gd name="connsiteY768" fmla="*/ 2898237 h 6858000"/>
              <a:gd name="connsiteX769" fmla="*/ 6519875 w 6569477"/>
              <a:gd name="connsiteY769" fmla="*/ 2893798 h 6858000"/>
              <a:gd name="connsiteX770" fmla="*/ 6513497 w 6569477"/>
              <a:gd name="connsiteY770" fmla="*/ 2877577 h 6858000"/>
              <a:gd name="connsiteX771" fmla="*/ 5404661 w 6569477"/>
              <a:gd name="connsiteY771" fmla="*/ 2763661 h 6858000"/>
              <a:gd name="connsiteX772" fmla="*/ 5413098 w 6569477"/>
              <a:gd name="connsiteY772" fmla="*/ 2788968 h 6858000"/>
              <a:gd name="connsiteX773" fmla="*/ 5413098 w 6569477"/>
              <a:gd name="connsiteY773" fmla="*/ 2797406 h 6858000"/>
              <a:gd name="connsiteX774" fmla="*/ 5413098 w 6569477"/>
              <a:gd name="connsiteY774" fmla="*/ 2805841 h 6858000"/>
              <a:gd name="connsiteX775" fmla="*/ 5413098 w 6569477"/>
              <a:gd name="connsiteY775" fmla="*/ 2814276 h 6858000"/>
              <a:gd name="connsiteX776" fmla="*/ 5404662 w 6569477"/>
              <a:gd name="connsiteY776" fmla="*/ 2797406 h 6858000"/>
              <a:gd name="connsiteX777" fmla="*/ 6368014 w 6569477"/>
              <a:gd name="connsiteY777" fmla="*/ 2752114 h 6858000"/>
              <a:gd name="connsiteX778" fmla="*/ 6354550 w 6569477"/>
              <a:gd name="connsiteY778" fmla="*/ 2796770 h 6858000"/>
              <a:gd name="connsiteX779" fmla="*/ 6353593 w 6569477"/>
              <a:gd name="connsiteY779" fmla="*/ 2805446 h 6858000"/>
              <a:gd name="connsiteX780" fmla="*/ 6374570 w 6569477"/>
              <a:gd name="connsiteY780" fmla="*/ 2874671 h 6858000"/>
              <a:gd name="connsiteX781" fmla="*/ 6409578 w 6569477"/>
              <a:gd name="connsiteY781" fmla="*/ 3143175 h 6858000"/>
              <a:gd name="connsiteX782" fmla="*/ 6414888 w 6569477"/>
              <a:gd name="connsiteY782" fmla="*/ 3138739 h 6858000"/>
              <a:gd name="connsiteX783" fmla="*/ 6421068 w 6569477"/>
              <a:gd name="connsiteY783" fmla="*/ 3124551 h 6858000"/>
              <a:gd name="connsiteX784" fmla="*/ 6422700 w 6569477"/>
              <a:gd name="connsiteY784" fmla="*/ 3128706 h 6858000"/>
              <a:gd name="connsiteX785" fmla="*/ 6423768 w 6569477"/>
              <a:gd name="connsiteY785" fmla="*/ 3149362 h 6858000"/>
              <a:gd name="connsiteX786" fmla="*/ 6429077 w 6569477"/>
              <a:gd name="connsiteY786" fmla="*/ 3144926 h 6858000"/>
              <a:gd name="connsiteX787" fmla="*/ 6422700 w 6569477"/>
              <a:gd name="connsiteY787" fmla="*/ 3128706 h 6858000"/>
              <a:gd name="connsiteX788" fmla="*/ 6417015 w 6569477"/>
              <a:gd name="connsiteY788" fmla="*/ 3018534 h 6858000"/>
              <a:gd name="connsiteX789" fmla="*/ 6414015 w 6569477"/>
              <a:gd name="connsiteY789" fmla="*/ 2972866 h 6858000"/>
              <a:gd name="connsiteX790" fmla="*/ 6406544 w 6569477"/>
              <a:gd name="connsiteY790" fmla="*/ 2951752 h 6858000"/>
              <a:gd name="connsiteX791" fmla="*/ 6389030 w 6569477"/>
              <a:gd name="connsiteY791" fmla="*/ 2804652 h 6858000"/>
              <a:gd name="connsiteX792" fmla="*/ 6368014 w 6569477"/>
              <a:gd name="connsiteY792" fmla="*/ 2752114 h 6858000"/>
              <a:gd name="connsiteX793" fmla="*/ 6478241 w 6569477"/>
              <a:gd name="connsiteY793" fmla="*/ 2723750 h 6858000"/>
              <a:gd name="connsiteX794" fmla="*/ 6481412 w 6569477"/>
              <a:gd name="connsiteY794" fmla="*/ 2772854 h 6858000"/>
              <a:gd name="connsiteX795" fmla="*/ 6481359 w 6569477"/>
              <a:gd name="connsiteY795" fmla="*/ 2778262 h 6858000"/>
              <a:gd name="connsiteX796" fmla="*/ 6492255 w 6569477"/>
              <a:gd name="connsiteY796" fmla="*/ 2843453 h 6858000"/>
              <a:gd name="connsiteX797" fmla="*/ 6492103 w 6569477"/>
              <a:gd name="connsiteY797" fmla="*/ 2836567 h 6858000"/>
              <a:gd name="connsiteX798" fmla="*/ 6487688 w 6569477"/>
              <a:gd name="connsiteY798" fmla="*/ 2751180 h 6858000"/>
              <a:gd name="connsiteX799" fmla="*/ 6471948 w 6569477"/>
              <a:gd name="connsiteY799" fmla="*/ 2602764 h 6858000"/>
              <a:gd name="connsiteX800" fmla="*/ 6470476 w 6569477"/>
              <a:gd name="connsiteY800" fmla="*/ 2603507 h 6858000"/>
              <a:gd name="connsiteX801" fmla="*/ 6474714 w 6569477"/>
              <a:gd name="connsiteY801" fmla="*/ 2669154 h 6858000"/>
              <a:gd name="connsiteX802" fmla="*/ 6474578 w 6569477"/>
              <a:gd name="connsiteY802" fmla="*/ 2659237 h 6858000"/>
              <a:gd name="connsiteX803" fmla="*/ 6476460 w 6569477"/>
              <a:gd name="connsiteY803" fmla="*/ 2609956 h 6858000"/>
              <a:gd name="connsiteX804" fmla="*/ 6471948 w 6569477"/>
              <a:gd name="connsiteY804" fmla="*/ 2602764 h 6858000"/>
              <a:gd name="connsiteX805" fmla="*/ 6458450 w 6569477"/>
              <a:gd name="connsiteY805" fmla="*/ 2239645 h 6858000"/>
              <a:gd name="connsiteX806" fmla="*/ 6450161 w 6569477"/>
              <a:gd name="connsiteY806" fmla="*/ 2257976 h 6858000"/>
              <a:gd name="connsiteX807" fmla="*/ 6433952 w 6569477"/>
              <a:gd name="connsiteY807" fmla="*/ 2243260 h 6858000"/>
              <a:gd name="connsiteX808" fmla="*/ 6419984 w 6569477"/>
              <a:gd name="connsiteY808" fmla="*/ 2274915 h 6858000"/>
              <a:gd name="connsiteX809" fmla="*/ 6412070 w 6569477"/>
              <a:gd name="connsiteY809" fmla="*/ 2253880 h 6858000"/>
              <a:gd name="connsiteX810" fmla="*/ 6438066 w 6569477"/>
              <a:gd name="connsiteY810" fmla="*/ 2377354 h 6858000"/>
              <a:gd name="connsiteX811" fmla="*/ 6458698 w 6569477"/>
              <a:gd name="connsiteY811" fmla="*/ 2510576 h 6858000"/>
              <a:gd name="connsiteX812" fmla="*/ 6465170 w 6569477"/>
              <a:gd name="connsiteY812" fmla="*/ 2512554 h 6858000"/>
              <a:gd name="connsiteX813" fmla="*/ 6466949 w 6569477"/>
              <a:gd name="connsiteY813" fmla="*/ 2477172 h 6858000"/>
              <a:gd name="connsiteX814" fmla="*/ 6512779 w 6569477"/>
              <a:gd name="connsiteY814" fmla="*/ 2527655 h 6858000"/>
              <a:gd name="connsiteX815" fmla="*/ 6482025 w 6569477"/>
              <a:gd name="connsiteY815" fmla="*/ 2340112 h 6858000"/>
              <a:gd name="connsiteX816" fmla="*/ 6479231 w 6569477"/>
              <a:gd name="connsiteY816" fmla="*/ 2346442 h 6858000"/>
              <a:gd name="connsiteX817" fmla="*/ 6476437 w 6569477"/>
              <a:gd name="connsiteY817" fmla="*/ 2352774 h 6858000"/>
              <a:gd name="connsiteX818" fmla="*/ 6472897 w 6569477"/>
              <a:gd name="connsiteY818" fmla="*/ 2343650 h 6858000"/>
              <a:gd name="connsiteX819" fmla="*/ 6472151 w 6569477"/>
              <a:gd name="connsiteY819" fmla="*/ 2328192 h 6858000"/>
              <a:gd name="connsiteX820" fmla="*/ 6469356 w 6569477"/>
              <a:gd name="connsiteY820" fmla="*/ 2334523 h 6858000"/>
              <a:gd name="connsiteX821" fmla="*/ 6467117 w 6569477"/>
              <a:gd name="connsiteY821" fmla="*/ 2288151 h 6858000"/>
              <a:gd name="connsiteX822" fmla="*/ 6460782 w 6569477"/>
              <a:gd name="connsiteY822" fmla="*/ 2285355 h 6858000"/>
              <a:gd name="connsiteX823" fmla="*/ 6457242 w 6569477"/>
              <a:gd name="connsiteY823" fmla="*/ 2276229 h 6858000"/>
              <a:gd name="connsiteX824" fmla="*/ 6460035 w 6569477"/>
              <a:gd name="connsiteY824" fmla="*/ 2269898 h 6858000"/>
              <a:gd name="connsiteX825" fmla="*/ 6462830 w 6569477"/>
              <a:gd name="connsiteY825" fmla="*/ 2263567 h 6858000"/>
              <a:gd name="connsiteX826" fmla="*/ 6466369 w 6569477"/>
              <a:gd name="connsiteY826" fmla="*/ 2272693 h 6858000"/>
              <a:gd name="connsiteX827" fmla="*/ 6469164 w 6569477"/>
              <a:gd name="connsiteY827" fmla="*/ 2266362 h 6858000"/>
              <a:gd name="connsiteX828" fmla="*/ 6461975 w 6569477"/>
              <a:gd name="connsiteY828" fmla="*/ 2240852 h 6858000"/>
              <a:gd name="connsiteX829" fmla="*/ 6458450 w 6569477"/>
              <a:gd name="connsiteY829" fmla="*/ 2239645 h 6858000"/>
              <a:gd name="connsiteX830" fmla="*/ 6119324 w 6569477"/>
              <a:gd name="connsiteY830" fmla="*/ 1470230 h 6858000"/>
              <a:gd name="connsiteX831" fmla="*/ 6182372 w 6569477"/>
              <a:gd name="connsiteY831" fmla="*/ 1708395 h 6858000"/>
              <a:gd name="connsiteX832" fmla="*/ 6213896 w 6569477"/>
              <a:gd name="connsiteY832" fmla="*/ 1718901 h 6858000"/>
              <a:gd name="connsiteX833" fmla="*/ 6230856 w 6569477"/>
              <a:gd name="connsiteY833" fmla="*/ 1709003 h 6858000"/>
              <a:gd name="connsiteX834" fmla="*/ 6226890 w 6569477"/>
              <a:gd name="connsiteY834" fmla="*/ 1691895 h 6858000"/>
              <a:gd name="connsiteX835" fmla="*/ 6185731 w 6569477"/>
              <a:gd name="connsiteY835" fmla="*/ 1576670 h 6858000"/>
              <a:gd name="connsiteX836" fmla="*/ 6173508 w 6569477"/>
              <a:gd name="connsiteY836" fmla="*/ 1521886 h 6858000"/>
              <a:gd name="connsiteX837" fmla="*/ 6172469 w 6569477"/>
              <a:gd name="connsiteY837" fmla="*/ 1515742 h 6858000"/>
              <a:gd name="connsiteX838" fmla="*/ 6170551 w 6569477"/>
              <a:gd name="connsiteY838" fmla="*/ 1514447 h 6858000"/>
              <a:gd name="connsiteX839" fmla="*/ 6119324 w 6569477"/>
              <a:gd name="connsiteY839" fmla="*/ 1470230 h 6858000"/>
              <a:gd name="connsiteX840" fmla="*/ 6220785 w 6569477"/>
              <a:gd name="connsiteY840" fmla="*/ 1467284 h 6858000"/>
              <a:gd name="connsiteX841" fmla="*/ 6224419 w 6569477"/>
              <a:gd name="connsiteY841" fmla="*/ 1484860 h 6858000"/>
              <a:gd name="connsiteX842" fmla="*/ 6221902 w 6569477"/>
              <a:gd name="connsiteY842" fmla="*/ 1506545 h 6858000"/>
              <a:gd name="connsiteX843" fmla="*/ 6228674 w 6569477"/>
              <a:gd name="connsiteY843" fmla="*/ 1507988 h 6858000"/>
              <a:gd name="connsiteX844" fmla="*/ 6234004 w 6569477"/>
              <a:gd name="connsiteY844" fmla="*/ 1516199 h 6858000"/>
              <a:gd name="connsiteX845" fmla="*/ 6229680 w 6569477"/>
              <a:gd name="connsiteY845" fmla="*/ 1536503 h 6858000"/>
              <a:gd name="connsiteX846" fmla="*/ 6224350 w 6569477"/>
              <a:gd name="connsiteY846" fmla="*/ 1528292 h 6858000"/>
              <a:gd name="connsiteX847" fmla="*/ 6223684 w 6569477"/>
              <a:gd name="connsiteY847" fmla="*/ 1527266 h 6858000"/>
              <a:gd name="connsiteX848" fmla="*/ 6220817 w 6569477"/>
              <a:gd name="connsiteY848" fmla="*/ 1522851 h 6858000"/>
              <a:gd name="connsiteX849" fmla="*/ 6221874 w 6569477"/>
              <a:gd name="connsiteY849" fmla="*/ 1531073 h 6858000"/>
              <a:gd name="connsiteX850" fmla="*/ 6242353 w 6569477"/>
              <a:gd name="connsiteY850" fmla="*/ 1609953 h 6858000"/>
              <a:gd name="connsiteX851" fmla="*/ 6223042 w 6569477"/>
              <a:gd name="connsiteY851" fmla="*/ 1634143 h 6858000"/>
              <a:gd name="connsiteX852" fmla="*/ 6239473 w 6569477"/>
              <a:gd name="connsiteY852" fmla="*/ 1705560 h 6858000"/>
              <a:gd name="connsiteX853" fmla="*/ 6250673 w 6569477"/>
              <a:gd name="connsiteY853" fmla="*/ 1702375 h 6858000"/>
              <a:gd name="connsiteX854" fmla="*/ 6297961 w 6569477"/>
              <a:gd name="connsiteY854" fmla="*/ 1764435 h 6858000"/>
              <a:gd name="connsiteX855" fmla="*/ 6373267 w 6569477"/>
              <a:gd name="connsiteY855" fmla="*/ 2069581 h 6858000"/>
              <a:gd name="connsiteX856" fmla="*/ 6384393 w 6569477"/>
              <a:gd name="connsiteY856" fmla="*/ 2122429 h 6858000"/>
              <a:gd name="connsiteX857" fmla="*/ 6393144 w 6569477"/>
              <a:gd name="connsiteY857" fmla="*/ 2124321 h 6858000"/>
              <a:gd name="connsiteX858" fmla="*/ 6418298 w 6569477"/>
              <a:gd name="connsiteY858" fmla="*/ 2175842 h 6858000"/>
              <a:gd name="connsiteX859" fmla="*/ 6419599 w 6569477"/>
              <a:gd name="connsiteY859" fmla="*/ 2138595 h 6858000"/>
              <a:gd name="connsiteX860" fmla="*/ 6401898 w 6569477"/>
              <a:gd name="connsiteY860" fmla="*/ 2092964 h 6858000"/>
              <a:gd name="connsiteX861" fmla="*/ 6319338 w 6569477"/>
              <a:gd name="connsiteY861" fmla="*/ 1731284 h 6858000"/>
              <a:gd name="connsiteX862" fmla="*/ 6294555 w 6569477"/>
              <a:gd name="connsiteY862" fmla="*/ 1667400 h 6858000"/>
              <a:gd name="connsiteX863" fmla="*/ 6274614 w 6569477"/>
              <a:gd name="connsiteY863" fmla="*/ 1575398 h 6858000"/>
              <a:gd name="connsiteX864" fmla="*/ 6261945 w 6569477"/>
              <a:gd name="connsiteY864" fmla="*/ 1569807 h 6858000"/>
              <a:gd name="connsiteX865" fmla="*/ 6227264 w 6569477"/>
              <a:gd name="connsiteY865" fmla="*/ 1485482 h 6858000"/>
              <a:gd name="connsiteX866" fmla="*/ 6163232 w 6569477"/>
              <a:gd name="connsiteY866" fmla="*/ 1291657 h 6858000"/>
              <a:gd name="connsiteX867" fmla="*/ 6169423 w 6569477"/>
              <a:gd name="connsiteY867" fmla="*/ 1308672 h 6858000"/>
              <a:gd name="connsiteX868" fmla="*/ 6164862 w 6569477"/>
              <a:gd name="connsiteY868" fmla="*/ 1292485 h 6858000"/>
              <a:gd name="connsiteX869" fmla="*/ 4999747 w 6569477"/>
              <a:gd name="connsiteY869" fmla="*/ 1084964 h 6858000"/>
              <a:gd name="connsiteX870" fmla="*/ 5004170 w 6569477"/>
              <a:gd name="connsiteY870" fmla="*/ 1092826 h 6858000"/>
              <a:gd name="connsiteX871" fmla="*/ 5000801 w 6569477"/>
              <a:gd name="connsiteY871" fmla="*/ 1092344 h 6858000"/>
              <a:gd name="connsiteX872" fmla="*/ 4999747 w 6569477"/>
              <a:gd name="connsiteY872" fmla="*/ 1084964 h 6858000"/>
              <a:gd name="connsiteX873" fmla="*/ 4933923 w 6569477"/>
              <a:gd name="connsiteY873" fmla="*/ 1003153 h 6858000"/>
              <a:gd name="connsiteX874" fmla="*/ 4947450 w 6569477"/>
              <a:gd name="connsiteY874" fmla="*/ 1028780 h 6858000"/>
              <a:gd name="connsiteX875" fmla="*/ 4940697 w 6569477"/>
              <a:gd name="connsiteY875" fmla="*/ 1009043 h 6858000"/>
              <a:gd name="connsiteX876" fmla="*/ 4932262 w 6569477"/>
              <a:gd name="connsiteY876" fmla="*/ 644497 h 6858000"/>
              <a:gd name="connsiteX877" fmla="*/ 4940697 w 6569477"/>
              <a:gd name="connsiteY877" fmla="*/ 654745 h 6858000"/>
              <a:gd name="connsiteX878" fmla="*/ 4932262 w 6569477"/>
              <a:gd name="connsiteY878" fmla="*/ 646309 h 6858000"/>
              <a:gd name="connsiteX879" fmla="*/ 5581482 w 6569477"/>
              <a:gd name="connsiteY879" fmla="*/ 244629 h 6858000"/>
              <a:gd name="connsiteX880" fmla="*/ 5577991 w 6569477"/>
              <a:gd name="connsiteY880" fmla="*/ 250629 h 6858000"/>
              <a:gd name="connsiteX881" fmla="*/ 5577495 w 6569477"/>
              <a:gd name="connsiteY881" fmla="*/ 252297 h 6858000"/>
              <a:gd name="connsiteX882" fmla="*/ 5647778 w 6569477"/>
              <a:gd name="connsiteY882" fmla="*/ 373537 h 6858000"/>
              <a:gd name="connsiteX883" fmla="*/ 5709512 w 6569477"/>
              <a:gd name="connsiteY883" fmla="*/ 510569 h 6858000"/>
              <a:gd name="connsiteX884" fmla="*/ 5951197 w 6569477"/>
              <a:gd name="connsiteY884" fmla="*/ 1025425 h 6858000"/>
              <a:gd name="connsiteX885" fmla="*/ 5942878 w 6569477"/>
              <a:gd name="connsiteY885" fmla="*/ 913784 h 6858000"/>
              <a:gd name="connsiteX886" fmla="*/ 5930115 w 6569477"/>
              <a:gd name="connsiteY886" fmla="*/ 859785 h 6858000"/>
              <a:gd name="connsiteX887" fmla="*/ 5902782 w 6569477"/>
              <a:gd name="connsiteY887" fmla="*/ 807112 h 6858000"/>
              <a:gd name="connsiteX888" fmla="*/ 5831966 w 6569477"/>
              <a:gd name="connsiteY888" fmla="*/ 645218 h 6858000"/>
              <a:gd name="connsiteX889" fmla="*/ 5794655 w 6569477"/>
              <a:gd name="connsiteY889" fmla="*/ 587744 h 6858000"/>
              <a:gd name="connsiteX890" fmla="*/ 5756339 w 6569477"/>
              <a:gd name="connsiteY890" fmla="*/ 501756 h 6858000"/>
              <a:gd name="connsiteX891" fmla="*/ 5742795 w 6569477"/>
              <a:gd name="connsiteY891" fmla="*/ 498872 h 6858000"/>
              <a:gd name="connsiteX892" fmla="*/ 5657513 w 6569477"/>
              <a:gd name="connsiteY892" fmla="*/ 367504 h 6858000"/>
              <a:gd name="connsiteX893" fmla="*/ 5591104 w 6569477"/>
              <a:gd name="connsiteY893" fmla="*/ 247231 h 6858000"/>
              <a:gd name="connsiteX894" fmla="*/ 5581482 w 6569477"/>
              <a:gd name="connsiteY894" fmla="*/ 244629 h 6858000"/>
              <a:gd name="connsiteX895" fmla="*/ 4684964 w 6569477"/>
              <a:gd name="connsiteY895" fmla="*/ 0 h 6858000"/>
              <a:gd name="connsiteX896" fmla="*/ 5380578 w 6569477"/>
              <a:gd name="connsiteY896" fmla="*/ 0 h 6858000"/>
              <a:gd name="connsiteX897" fmla="*/ 5478611 w 6569477"/>
              <a:gd name="connsiteY897" fmla="*/ 117479 h 6858000"/>
              <a:gd name="connsiteX898" fmla="*/ 5500013 w 6569477"/>
              <a:gd name="connsiteY898" fmla="*/ 146283 h 6858000"/>
              <a:gd name="connsiteX899" fmla="*/ 5500055 w 6569477"/>
              <a:gd name="connsiteY899" fmla="*/ 142937 h 6858000"/>
              <a:gd name="connsiteX900" fmla="*/ 5534919 w 6569477"/>
              <a:gd name="connsiteY900" fmla="*/ 178662 h 6858000"/>
              <a:gd name="connsiteX901" fmla="*/ 5448194 w 6569477"/>
              <a:gd name="connsiteY901" fmla="*/ 54062 h 6858000"/>
              <a:gd name="connsiteX902" fmla="*/ 5412460 w 6569477"/>
              <a:gd name="connsiteY902" fmla="*/ 0 h 6858000"/>
              <a:gd name="connsiteX903" fmla="*/ 5476134 w 6569477"/>
              <a:gd name="connsiteY903" fmla="*/ 0 h 6858000"/>
              <a:gd name="connsiteX904" fmla="*/ 5485373 w 6569477"/>
              <a:gd name="connsiteY904" fmla="*/ 12455 h 6858000"/>
              <a:gd name="connsiteX905" fmla="*/ 5571665 w 6569477"/>
              <a:gd name="connsiteY905" fmla="*/ 130771 h 6858000"/>
              <a:gd name="connsiteX906" fmla="*/ 5619902 w 6569477"/>
              <a:gd name="connsiteY906" fmla="*/ 208686 h 6858000"/>
              <a:gd name="connsiteX907" fmla="*/ 5662149 w 6569477"/>
              <a:gd name="connsiteY907" fmla="*/ 253738 h 6858000"/>
              <a:gd name="connsiteX908" fmla="*/ 5686327 w 6569477"/>
              <a:gd name="connsiteY908" fmla="*/ 295355 h 6858000"/>
              <a:gd name="connsiteX909" fmla="*/ 5686913 w 6569477"/>
              <a:gd name="connsiteY909" fmla="*/ 295939 h 6858000"/>
              <a:gd name="connsiteX910" fmla="*/ 5696157 w 6569477"/>
              <a:gd name="connsiteY910" fmla="*/ 311903 h 6858000"/>
              <a:gd name="connsiteX911" fmla="*/ 5731531 w 6569477"/>
              <a:gd name="connsiteY911" fmla="*/ 366614 h 6858000"/>
              <a:gd name="connsiteX912" fmla="*/ 5812509 w 6569477"/>
              <a:gd name="connsiteY912" fmla="*/ 478933 h 6858000"/>
              <a:gd name="connsiteX913" fmla="*/ 5815302 w 6569477"/>
              <a:gd name="connsiteY913" fmla="*/ 472602 h 6858000"/>
              <a:gd name="connsiteX914" fmla="*/ 5814555 w 6569477"/>
              <a:gd name="connsiteY914" fmla="*/ 457145 h 6858000"/>
              <a:gd name="connsiteX915" fmla="*/ 5817860 w 6569477"/>
              <a:gd name="connsiteY915" fmla="*/ 460147 h 6858000"/>
              <a:gd name="connsiteX916" fmla="*/ 5827972 w 6569477"/>
              <a:gd name="connsiteY916" fmla="*/ 478193 h 6858000"/>
              <a:gd name="connsiteX917" fmla="*/ 5830766 w 6569477"/>
              <a:gd name="connsiteY917" fmla="*/ 471862 h 6858000"/>
              <a:gd name="connsiteX918" fmla="*/ 5817860 w 6569477"/>
              <a:gd name="connsiteY918" fmla="*/ 460147 h 6858000"/>
              <a:gd name="connsiteX919" fmla="*/ 5763946 w 6569477"/>
              <a:gd name="connsiteY919" fmla="*/ 363899 h 6858000"/>
              <a:gd name="connsiteX920" fmla="*/ 5712077 w 6569477"/>
              <a:gd name="connsiteY920" fmla="*/ 260643 h 6858000"/>
              <a:gd name="connsiteX921" fmla="*/ 5647795 w 6569477"/>
              <a:gd name="connsiteY921" fmla="*/ 149075 h 6858000"/>
              <a:gd name="connsiteX922" fmla="*/ 5750084 w 6569477"/>
              <a:gd name="connsiteY922" fmla="*/ 277415 h 6858000"/>
              <a:gd name="connsiteX923" fmla="*/ 5737415 w 6569477"/>
              <a:gd name="connsiteY923" fmla="*/ 271824 h 6858000"/>
              <a:gd name="connsiteX924" fmla="*/ 5780454 w 6569477"/>
              <a:gd name="connsiteY924" fmla="*/ 328637 h 6858000"/>
              <a:gd name="connsiteX925" fmla="*/ 5784739 w 6569477"/>
              <a:gd name="connsiteY925" fmla="*/ 353221 h 6858000"/>
              <a:gd name="connsiteX926" fmla="*/ 5865230 w 6569477"/>
              <a:gd name="connsiteY926" fmla="*/ 479507 h 6858000"/>
              <a:gd name="connsiteX927" fmla="*/ 5891313 w 6569477"/>
              <a:gd name="connsiteY927" fmla="*/ 506145 h 6858000"/>
              <a:gd name="connsiteX928" fmla="*/ 6056025 w 6569477"/>
              <a:gd name="connsiteY928" fmla="*/ 836005 h 6858000"/>
              <a:gd name="connsiteX929" fmla="*/ 6104098 w 6569477"/>
              <a:gd name="connsiteY929" fmla="*/ 932857 h 6858000"/>
              <a:gd name="connsiteX930" fmla="*/ 6138008 w 6569477"/>
              <a:gd name="connsiteY930" fmla="*/ 993205 h 6858000"/>
              <a:gd name="connsiteX931" fmla="*/ 6123293 w 6569477"/>
              <a:gd name="connsiteY931" fmla="*/ 1009405 h 6858000"/>
              <a:gd name="connsiteX932" fmla="*/ 6012986 w 6569477"/>
              <a:gd name="connsiteY932" fmla="*/ 779192 h 6858000"/>
              <a:gd name="connsiteX933" fmla="*/ 6006652 w 6569477"/>
              <a:gd name="connsiteY933" fmla="*/ 776396 h 6858000"/>
              <a:gd name="connsiteX934" fmla="*/ 6010193 w 6569477"/>
              <a:gd name="connsiteY934" fmla="*/ 785523 h 6858000"/>
              <a:gd name="connsiteX935" fmla="*/ 6014480 w 6569477"/>
              <a:gd name="connsiteY935" fmla="*/ 810107 h 6858000"/>
              <a:gd name="connsiteX936" fmla="*/ 6004788 w 6569477"/>
              <a:gd name="connsiteY936" fmla="*/ 798404 h 6858000"/>
              <a:gd name="connsiteX937" fmla="*/ 6001064 w 6569477"/>
              <a:gd name="connsiteY937" fmla="*/ 789058 h 6858000"/>
              <a:gd name="connsiteX938" fmla="*/ 6004605 w 6569477"/>
              <a:gd name="connsiteY938" fmla="*/ 798185 h 6858000"/>
              <a:gd name="connsiteX939" fmla="*/ 6004788 w 6569477"/>
              <a:gd name="connsiteY939" fmla="*/ 798404 h 6858000"/>
              <a:gd name="connsiteX940" fmla="*/ 6051771 w 6569477"/>
              <a:gd name="connsiteY940" fmla="*/ 916385 h 6858000"/>
              <a:gd name="connsiteX941" fmla="*/ 6109323 w 6569477"/>
              <a:gd name="connsiteY941" fmla="*/ 1041059 h 6858000"/>
              <a:gd name="connsiteX942" fmla="*/ 6218330 w 6569477"/>
              <a:gd name="connsiteY942" fmla="*/ 1308516 h 6858000"/>
              <a:gd name="connsiteX943" fmla="*/ 6248699 w 6569477"/>
              <a:gd name="connsiteY943" fmla="*/ 1359737 h 6858000"/>
              <a:gd name="connsiteX944" fmla="*/ 6317460 w 6569477"/>
              <a:gd name="connsiteY944" fmla="*/ 1564049 h 6858000"/>
              <a:gd name="connsiteX945" fmla="*/ 6327364 w 6569477"/>
              <a:gd name="connsiteY945" fmla="*/ 1565758 h 6858000"/>
              <a:gd name="connsiteX946" fmla="*/ 6405224 w 6569477"/>
              <a:gd name="connsiteY946" fmla="*/ 1840478 h 6858000"/>
              <a:gd name="connsiteX947" fmla="*/ 6402944 w 6569477"/>
              <a:gd name="connsiteY947" fmla="*/ 1841928 h 6858000"/>
              <a:gd name="connsiteX948" fmla="*/ 6401876 w 6569477"/>
              <a:gd name="connsiteY948" fmla="*/ 1835782 h 6858000"/>
              <a:gd name="connsiteX949" fmla="*/ 6399693 w 6569477"/>
              <a:gd name="connsiteY949" fmla="*/ 1834088 h 6858000"/>
              <a:gd name="connsiteX950" fmla="*/ 6398335 w 6569477"/>
              <a:gd name="connsiteY950" fmla="*/ 1826656 h 6858000"/>
              <a:gd name="connsiteX951" fmla="*/ 6399057 w 6569477"/>
              <a:gd name="connsiteY951" fmla="*/ 1833594 h 6858000"/>
              <a:gd name="connsiteX952" fmla="*/ 6399693 w 6569477"/>
              <a:gd name="connsiteY952" fmla="*/ 1834088 h 6858000"/>
              <a:gd name="connsiteX953" fmla="*/ 6403601 w 6569477"/>
              <a:gd name="connsiteY953" fmla="*/ 1855454 h 6858000"/>
              <a:gd name="connsiteX954" fmla="*/ 6404114 w 6569477"/>
              <a:gd name="connsiteY954" fmla="*/ 1882153 h 6858000"/>
              <a:gd name="connsiteX955" fmla="*/ 6473067 w 6569477"/>
              <a:gd name="connsiteY955" fmla="*/ 2154626 h 6858000"/>
              <a:gd name="connsiteX956" fmla="*/ 6483134 w 6569477"/>
              <a:gd name="connsiteY956" fmla="*/ 2234707 h 6858000"/>
              <a:gd name="connsiteX957" fmla="*/ 6520415 w 6569477"/>
              <a:gd name="connsiteY957" fmla="*/ 2493203 h 6858000"/>
              <a:gd name="connsiteX958" fmla="*/ 6531980 w 6569477"/>
              <a:gd name="connsiteY958" fmla="*/ 2633394 h 6858000"/>
              <a:gd name="connsiteX959" fmla="*/ 6527593 w 6569477"/>
              <a:gd name="connsiteY959" fmla="*/ 2646575 h 6858000"/>
              <a:gd name="connsiteX960" fmla="*/ 6529126 w 6569477"/>
              <a:gd name="connsiteY960" fmla="*/ 2655889 h 6858000"/>
              <a:gd name="connsiteX961" fmla="*/ 6530629 w 6569477"/>
              <a:gd name="connsiteY961" fmla="*/ 2656552 h 6858000"/>
              <a:gd name="connsiteX962" fmla="*/ 6531421 w 6569477"/>
              <a:gd name="connsiteY962" fmla="*/ 2656903 h 6858000"/>
              <a:gd name="connsiteX963" fmla="*/ 6534962 w 6569477"/>
              <a:gd name="connsiteY963" fmla="*/ 2666028 h 6858000"/>
              <a:gd name="connsiteX964" fmla="*/ 6531926 w 6569477"/>
              <a:gd name="connsiteY964" fmla="*/ 2672908 h 6858000"/>
              <a:gd name="connsiteX965" fmla="*/ 6533706 w 6569477"/>
              <a:gd name="connsiteY965" fmla="*/ 2683731 h 6858000"/>
              <a:gd name="connsiteX966" fmla="*/ 6528462 w 6569477"/>
              <a:gd name="connsiteY966" fmla="*/ 2680756 h 6858000"/>
              <a:gd name="connsiteX967" fmla="*/ 6526580 w 6569477"/>
              <a:gd name="connsiteY967" fmla="*/ 2685022 h 6858000"/>
              <a:gd name="connsiteX968" fmla="*/ 6526136 w 6569477"/>
              <a:gd name="connsiteY968" fmla="*/ 2683881 h 6858000"/>
              <a:gd name="connsiteX969" fmla="*/ 6524812 w 6569477"/>
              <a:gd name="connsiteY969" fmla="*/ 2680466 h 6858000"/>
              <a:gd name="connsiteX970" fmla="*/ 6524804 w 6569477"/>
              <a:gd name="connsiteY970" fmla="*/ 2684545 h 6858000"/>
              <a:gd name="connsiteX971" fmla="*/ 6538236 w 6569477"/>
              <a:gd name="connsiteY971" fmla="*/ 2743109 h 6858000"/>
              <a:gd name="connsiteX972" fmla="*/ 6531185 w 6569477"/>
              <a:gd name="connsiteY972" fmla="*/ 2767044 h 6858000"/>
              <a:gd name="connsiteX973" fmla="*/ 6547385 w 6569477"/>
              <a:gd name="connsiteY973" fmla="*/ 2915923 h 6858000"/>
              <a:gd name="connsiteX974" fmla="*/ 6558964 w 6569477"/>
              <a:gd name="connsiteY974" fmla="*/ 2951360 h 6858000"/>
              <a:gd name="connsiteX975" fmla="*/ 6560463 w 6569477"/>
              <a:gd name="connsiteY975" fmla="*/ 3320054 h 6858000"/>
              <a:gd name="connsiteX976" fmla="*/ 6560643 w 6569477"/>
              <a:gd name="connsiteY976" fmla="*/ 3428182 h 6858000"/>
              <a:gd name="connsiteX977" fmla="*/ 6564303 w 6569477"/>
              <a:gd name="connsiteY977" fmla="*/ 3497307 h 6858000"/>
              <a:gd name="connsiteX978" fmla="*/ 6543934 w 6569477"/>
              <a:gd name="connsiteY978" fmla="*/ 3505308 h 6858000"/>
              <a:gd name="connsiteX979" fmla="*/ 6547053 w 6569477"/>
              <a:gd name="connsiteY979" fmla="*/ 3250053 h 6858000"/>
              <a:gd name="connsiteX980" fmla="*/ 6542614 w 6569477"/>
              <a:gd name="connsiteY980" fmla="*/ 3244740 h 6858000"/>
              <a:gd name="connsiteX981" fmla="*/ 6541744 w 6569477"/>
              <a:gd name="connsiteY981" fmla="*/ 3254490 h 6858000"/>
              <a:gd name="connsiteX982" fmla="*/ 6534694 w 6569477"/>
              <a:gd name="connsiteY982" fmla="*/ 3278429 h 6858000"/>
              <a:gd name="connsiteX983" fmla="*/ 6531190 w 6569477"/>
              <a:gd name="connsiteY983" fmla="*/ 3263643 h 6858000"/>
              <a:gd name="connsiteX984" fmla="*/ 6531994 w 6569477"/>
              <a:gd name="connsiteY984" fmla="*/ 3253615 h 6858000"/>
              <a:gd name="connsiteX985" fmla="*/ 6531124 w 6569477"/>
              <a:gd name="connsiteY985" fmla="*/ 3263366 h 6858000"/>
              <a:gd name="connsiteX986" fmla="*/ 6531190 w 6569477"/>
              <a:gd name="connsiteY986" fmla="*/ 3263643 h 6858000"/>
              <a:gd name="connsiteX987" fmla="*/ 6521033 w 6569477"/>
              <a:gd name="connsiteY987" fmla="*/ 3390229 h 6858000"/>
              <a:gd name="connsiteX988" fmla="*/ 6517384 w 6569477"/>
              <a:gd name="connsiteY988" fmla="*/ 3527497 h 6858000"/>
              <a:gd name="connsiteX989" fmla="*/ 6496595 w 6569477"/>
              <a:gd name="connsiteY989" fmla="*/ 3815563 h 6858000"/>
              <a:gd name="connsiteX990" fmla="*/ 6501124 w 6569477"/>
              <a:gd name="connsiteY990" fmla="*/ 3874940 h 6858000"/>
              <a:gd name="connsiteX991" fmla="*/ 6472234 w 6569477"/>
              <a:gd name="connsiteY991" fmla="*/ 4088567 h 6858000"/>
              <a:gd name="connsiteX992" fmla="*/ 6480357 w 6569477"/>
              <a:gd name="connsiteY992" fmla="*/ 4094487 h 6858000"/>
              <a:gd name="connsiteX993" fmla="*/ 6428427 w 6569477"/>
              <a:gd name="connsiteY993" fmla="*/ 4375267 h 6858000"/>
              <a:gd name="connsiteX994" fmla="*/ 6425741 w 6569477"/>
              <a:gd name="connsiteY994" fmla="*/ 4375556 h 6858000"/>
              <a:gd name="connsiteX995" fmla="*/ 6427506 w 6569477"/>
              <a:gd name="connsiteY995" fmla="*/ 4369573 h 6858000"/>
              <a:gd name="connsiteX996" fmla="*/ 6426300 w 6569477"/>
              <a:gd name="connsiteY996" fmla="*/ 4367087 h 6858000"/>
              <a:gd name="connsiteX997" fmla="*/ 6428376 w 6569477"/>
              <a:gd name="connsiteY997" fmla="*/ 4359822 h 6858000"/>
              <a:gd name="connsiteX998" fmla="*/ 6425949 w 6569477"/>
              <a:gd name="connsiteY998" fmla="*/ 4366362 h 6858000"/>
              <a:gd name="connsiteX999" fmla="*/ 6426300 w 6569477"/>
              <a:gd name="connsiteY999" fmla="*/ 4367087 h 6858000"/>
              <a:gd name="connsiteX1000" fmla="*/ 6420336 w 6569477"/>
              <a:gd name="connsiteY1000" fmla="*/ 4387972 h 6858000"/>
              <a:gd name="connsiteX1001" fmla="*/ 6408966 w 6569477"/>
              <a:gd name="connsiteY1001" fmla="*/ 4412135 h 6858000"/>
              <a:gd name="connsiteX1002" fmla="*/ 6350047 w 6569477"/>
              <a:gd name="connsiteY1002" fmla="*/ 4686953 h 6858000"/>
              <a:gd name="connsiteX1003" fmla="*/ 6323588 w 6569477"/>
              <a:gd name="connsiteY1003" fmla="*/ 4763203 h 6858000"/>
              <a:gd name="connsiteX1004" fmla="*/ 6242470 w 6569477"/>
              <a:gd name="connsiteY1004" fmla="*/ 5011457 h 6858000"/>
              <a:gd name="connsiteX1005" fmla="*/ 6206632 w 6569477"/>
              <a:gd name="connsiteY1005" fmla="*/ 5110210 h 6858000"/>
              <a:gd name="connsiteX1006" fmla="*/ 6191507 w 6569477"/>
              <a:gd name="connsiteY1006" fmla="*/ 5140673 h 6858000"/>
              <a:gd name="connsiteX1007" fmla="*/ 6172300 w 6569477"/>
              <a:gd name="connsiteY1007" fmla="*/ 5199455 h 6858000"/>
              <a:gd name="connsiteX1008" fmla="*/ 6156345 w 6569477"/>
              <a:gd name="connsiteY1008" fmla="*/ 5277115 h 6858000"/>
              <a:gd name="connsiteX1009" fmla="*/ 6059140 w 6569477"/>
              <a:gd name="connsiteY1009" fmla="*/ 5529842 h 6858000"/>
              <a:gd name="connsiteX1010" fmla="*/ 6065922 w 6569477"/>
              <a:gd name="connsiteY1010" fmla="*/ 5528472 h 6858000"/>
              <a:gd name="connsiteX1011" fmla="*/ 6078119 w 6569477"/>
              <a:gd name="connsiteY1011" fmla="*/ 5518945 h 6858000"/>
              <a:gd name="connsiteX1012" fmla="*/ 6077573 w 6569477"/>
              <a:gd name="connsiteY1012" fmla="*/ 5523376 h 6858000"/>
              <a:gd name="connsiteX1013" fmla="*/ 6068664 w 6569477"/>
              <a:gd name="connsiteY1013" fmla="*/ 5542046 h 6858000"/>
              <a:gd name="connsiteX1014" fmla="*/ 6075448 w 6569477"/>
              <a:gd name="connsiteY1014" fmla="*/ 5540675 h 6858000"/>
              <a:gd name="connsiteX1015" fmla="*/ 6077573 w 6569477"/>
              <a:gd name="connsiteY1015" fmla="*/ 5523376 h 6858000"/>
              <a:gd name="connsiteX1016" fmla="*/ 6125089 w 6569477"/>
              <a:gd name="connsiteY1016" fmla="*/ 5423814 h 6858000"/>
              <a:gd name="connsiteX1017" fmla="*/ 6179507 w 6569477"/>
              <a:gd name="connsiteY1017" fmla="*/ 5321879 h 6858000"/>
              <a:gd name="connsiteX1018" fmla="*/ 6233557 w 6569477"/>
              <a:gd name="connsiteY1018" fmla="*/ 5205010 h 6858000"/>
              <a:gd name="connsiteX1019" fmla="*/ 6187733 w 6569477"/>
              <a:gd name="connsiteY1019" fmla="*/ 5362599 h 6858000"/>
              <a:gd name="connsiteX1020" fmla="*/ 6184992 w 6569477"/>
              <a:gd name="connsiteY1020" fmla="*/ 5349026 h 6858000"/>
              <a:gd name="connsiteX1021" fmla="*/ 6163414 w 6569477"/>
              <a:gd name="connsiteY1021" fmla="*/ 5416956 h 6858000"/>
              <a:gd name="connsiteX1022" fmla="*/ 6145805 w 6569477"/>
              <a:gd name="connsiteY1022" fmla="*/ 5434638 h 6858000"/>
              <a:gd name="connsiteX1023" fmla="*/ 6089085 w 6569477"/>
              <a:gd name="connsiteY1023" fmla="*/ 5573237 h 6858000"/>
              <a:gd name="connsiteX1024" fmla="*/ 6082373 w 6569477"/>
              <a:gd name="connsiteY1024" fmla="*/ 5609909 h 6858000"/>
              <a:gd name="connsiteX1025" fmla="*/ 5907955 w 6569477"/>
              <a:gd name="connsiteY1025" fmla="*/ 5934742 h 6858000"/>
              <a:gd name="connsiteX1026" fmla="*/ 5856575 w 6569477"/>
              <a:gd name="connsiteY1026" fmla="*/ 6029882 h 6858000"/>
              <a:gd name="connsiteX1027" fmla="*/ 5826843 w 6569477"/>
              <a:gd name="connsiteY1027" fmla="*/ 6092393 h 6858000"/>
              <a:gd name="connsiteX1028" fmla="*/ 5805124 w 6569477"/>
              <a:gd name="connsiteY1028" fmla="*/ 6089719 h 6858000"/>
              <a:gd name="connsiteX1029" fmla="*/ 5929533 w 6569477"/>
              <a:gd name="connsiteY1029" fmla="*/ 5866812 h 6858000"/>
              <a:gd name="connsiteX1030" fmla="*/ 5928163 w 6569477"/>
              <a:gd name="connsiteY1030" fmla="*/ 5860025 h 6858000"/>
              <a:gd name="connsiteX1031" fmla="*/ 5922749 w 6569477"/>
              <a:gd name="connsiteY1031" fmla="*/ 5868182 h 6858000"/>
              <a:gd name="connsiteX1032" fmla="*/ 5905143 w 6569477"/>
              <a:gd name="connsiteY1032" fmla="*/ 5885866 h 6858000"/>
              <a:gd name="connsiteX1033" fmla="*/ 5909110 w 6569477"/>
              <a:gd name="connsiteY1033" fmla="*/ 5871199 h 6858000"/>
              <a:gd name="connsiteX1034" fmla="*/ 5914596 w 6569477"/>
              <a:gd name="connsiteY1034" fmla="*/ 5862765 h 6858000"/>
              <a:gd name="connsiteX1035" fmla="*/ 5909184 w 6569477"/>
              <a:gd name="connsiteY1035" fmla="*/ 5870922 h 6858000"/>
              <a:gd name="connsiteX1036" fmla="*/ 5909110 w 6569477"/>
              <a:gd name="connsiteY1036" fmla="*/ 5871199 h 6858000"/>
              <a:gd name="connsiteX1037" fmla="*/ 5839843 w 6569477"/>
              <a:gd name="connsiteY1037" fmla="*/ 5977637 h 6858000"/>
              <a:gd name="connsiteX1038" fmla="*/ 5771208 w 6569477"/>
              <a:gd name="connsiteY1038" fmla="*/ 6096571 h 6858000"/>
              <a:gd name="connsiteX1039" fmla="*/ 5615626 w 6569477"/>
              <a:gd name="connsiteY1039" fmla="*/ 6339899 h 6858000"/>
              <a:gd name="connsiteX1040" fmla="*/ 5591306 w 6569477"/>
              <a:gd name="connsiteY1040" fmla="*/ 6394255 h 6858000"/>
              <a:gd name="connsiteX1041" fmla="*/ 5464086 w 6569477"/>
              <a:gd name="connsiteY1041" fmla="*/ 6568285 h 6858000"/>
              <a:gd name="connsiteX1042" fmla="*/ 5468405 w 6569477"/>
              <a:gd name="connsiteY1042" fmla="*/ 6577359 h 6858000"/>
              <a:gd name="connsiteX1043" fmla="*/ 5288922 w 6569477"/>
              <a:gd name="connsiteY1043" fmla="*/ 6799441 h 6858000"/>
              <a:gd name="connsiteX1044" fmla="*/ 5286422 w 6569477"/>
              <a:gd name="connsiteY1044" fmla="*/ 6798415 h 6858000"/>
              <a:gd name="connsiteX1045" fmla="*/ 5290826 w 6569477"/>
              <a:gd name="connsiteY1045" fmla="*/ 6793995 h 6858000"/>
              <a:gd name="connsiteX1046" fmla="*/ 5290950 w 6569477"/>
              <a:gd name="connsiteY1046" fmla="*/ 6791235 h 6858000"/>
              <a:gd name="connsiteX1047" fmla="*/ 5296238 w 6569477"/>
              <a:gd name="connsiteY1047" fmla="*/ 6785838 h 6858000"/>
              <a:gd name="connsiteX1048" fmla="*/ 5290987 w 6569477"/>
              <a:gd name="connsiteY1048" fmla="*/ 6790431 h 6858000"/>
              <a:gd name="connsiteX1049" fmla="*/ 5290950 w 6569477"/>
              <a:gd name="connsiteY1049" fmla="*/ 6791235 h 6858000"/>
              <a:gd name="connsiteX1050" fmla="*/ 5275753 w 6569477"/>
              <a:gd name="connsiteY1050" fmla="*/ 6806752 h 6858000"/>
              <a:gd name="connsiteX1051" fmla="*/ 5254239 w 6569477"/>
              <a:gd name="connsiteY1051" fmla="*/ 6822575 h 6858000"/>
              <a:gd name="connsiteX1052" fmla="*/ 5225321 w 6569477"/>
              <a:gd name="connsiteY1052" fmla="*/ 6858000 h 6858000"/>
              <a:gd name="connsiteX1053" fmla="*/ 5157501 w 6569477"/>
              <a:gd name="connsiteY1053" fmla="*/ 6858000 h 6858000"/>
              <a:gd name="connsiteX1054" fmla="*/ 5208211 w 6569477"/>
              <a:gd name="connsiteY1054" fmla="*/ 6795673 h 6858000"/>
              <a:gd name="connsiteX1055" fmla="*/ 5328568 w 6569477"/>
              <a:gd name="connsiteY1055" fmla="*/ 6666293 h 6858000"/>
              <a:gd name="connsiteX1056" fmla="*/ 5366453 w 6569477"/>
              <a:gd name="connsiteY1056" fmla="*/ 6609197 h 6858000"/>
              <a:gd name="connsiteX1057" fmla="*/ 5430099 w 6569477"/>
              <a:gd name="connsiteY1057" fmla="*/ 6539833 h 6858000"/>
              <a:gd name="connsiteX1058" fmla="*/ 5427358 w 6569477"/>
              <a:gd name="connsiteY1058" fmla="*/ 6526259 h 6858000"/>
              <a:gd name="connsiteX1059" fmla="*/ 5513952 w 6569477"/>
              <a:gd name="connsiteY1059" fmla="*/ 6395753 h 6858000"/>
              <a:gd name="connsiteX1060" fmla="*/ 5597877 w 6569477"/>
              <a:gd name="connsiteY1060" fmla="*/ 6286977 h 6858000"/>
              <a:gd name="connsiteX1061" fmla="*/ 5589542 w 6569477"/>
              <a:gd name="connsiteY1061" fmla="*/ 6276299 h 6858000"/>
              <a:gd name="connsiteX1062" fmla="*/ 5579347 w 6569477"/>
              <a:gd name="connsiteY1062" fmla="*/ 6278801 h 6858000"/>
              <a:gd name="connsiteX1063" fmla="*/ 5572013 w 6569477"/>
              <a:gd name="connsiteY1063" fmla="*/ 6278854 h 6858000"/>
              <a:gd name="connsiteX1064" fmla="*/ 5561199 w 6569477"/>
              <a:gd name="connsiteY1064" fmla="*/ 6297181 h 6858000"/>
              <a:gd name="connsiteX1065" fmla="*/ 5561199 w 6569477"/>
              <a:gd name="connsiteY1065" fmla="*/ 6283333 h 6858000"/>
              <a:gd name="connsiteX1066" fmla="*/ 5526598 w 6569477"/>
              <a:gd name="connsiteY1066" fmla="*/ 6345645 h 6858000"/>
              <a:gd name="connsiteX1067" fmla="*/ 5505837 w 6569477"/>
              <a:gd name="connsiteY1067" fmla="*/ 6359491 h 6858000"/>
              <a:gd name="connsiteX1068" fmla="*/ 5422797 w 6569477"/>
              <a:gd name="connsiteY1068" fmla="*/ 6484116 h 6858000"/>
              <a:gd name="connsiteX1069" fmla="*/ 5408957 w 6569477"/>
              <a:gd name="connsiteY1069" fmla="*/ 6518733 h 6858000"/>
              <a:gd name="connsiteX1070" fmla="*/ 5173676 w 6569477"/>
              <a:gd name="connsiteY1070" fmla="*/ 6802601 h 6858000"/>
              <a:gd name="connsiteX1071" fmla="*/ 5153132 w 6569477"/>
              <a:gd name="connsiteY1071" fmla="*/ 6832134 h 6858000"/>
              <a:gd name="connsiteX1072" fmla="*/ 5136638 w 6569477"/>
              <a:gd name="connsiteY1072" fmla="*/ 6858000 h 6858000"/>
              <a:gd name="connsiteX1073" fmla="*/ 5106051 w 6569477"/>
              <a:gd name="connsiteY1073" fmla="*/ 6858000 h 6858000"/>
              <a:gd name="connsiteX1074" fmla="*/ 5127832 w 6569477"/>
              <a:gd name="connsiteY1074" fmla="*/ 6832026 h 6858000"/>
              <a:gd name="connsiteX1075" fmla="*/ 5208277 w 6569477"/>
              <a:gd name="connsiteY1075" fmla="*/ 6740288 h 6858000"/>
              <a:gd name="connsiteX1076" fmla="*/ 5208277 w 6569477"/>
              <a:gd name="connsiteY1076" fmla="*/ 6733364 h 6858000"/>
              <a:gd name="connsiteX1077" fmla="*/ 5201357 w 6569477"/>
              <a:gd name="connsiteY1077" fmla="*/ 6740288 h 6858000"/>
              <a:gd name="connsiteX1078" fmla="*/ 5180596 w 6569477"/>
              <a:gd name="connsiteY1078" fmla="*/ 6754136 h 6858000"/>
              <a:gd name="connsiteX1079" fmla="*/ 5187389 w 6569477"/>
              <a:gd name="connsiteY1079" fmla="*/ 6740544 h 6858000"/>
              <a:gd name="connsiteX1080" fmla="*/ 5194437 w 6569477"/>
              <a:gd name="connsiteY1080" fmla="*/ 6733364 h 6858000"/>
              <a:gd name="connsiteX1081" fmla="*/ 5187516 w 6569477"/>
              <a:gd name="connsiteY1081" fmla="*/ 6740288 h 6858000"/>
              <a:gd name="connsiteX1082" fmla="*/ 5187389 w 6569477"/>
              <a:gd name="connsiteY1082" fmla="*/ 6740544 h 6858000"/>
              <a:gd name="connsiteX1083" fmla="*/ 5098421 w 6569477"/>
              <a:gd name="connsiteY1083" fmla="*/ 6831161 h 6858000"/>
              <a:gd name="connsiteX1084" fmla="*/ 5074751 w 6569477"/>
              <a:gd name="connsiteY1084" fmla="*/ 6858000 h 6858000"/>
              <a:gd name="connsiteX1085" fmla="*/ 4627783 w 6569477"/>
              <a:gd name="connsiteY1085" fmla="*/ 6858000 h 6858000"/>
              <a:gd name="connsiteX1086" fmla="*/ 4759894 w 6569477"/>
              <a:gd name="connsiteY1086" fmla="*/ 6716663 h 6858000"/>
              <a:gd name="connsiteX1087" fmla="*/ 5986727 w 6569477"/>
              <a:gd name="connsiteY1087" fmla="*/ 3868735 h 6858000"/>
              <a:gd name="connsiteX1088" fmla="*/ 6003597 w 6569477"/>
              <a:gd name="connsiteY1088" fmla="*/ 3548178 h 6858000"/>
              <a:gd name="connsiteX1089" fmla="*/ 6012034 w 6569477"/>
              <a:gd name="connsiteY1089" fmla="*/ 3539742 h 6858000"/>
              <a:gd name="connsiteX1090" fmla="*/ 6012033 w 6569477"/>
              <a:gd name="connsiteY1090" fmla="*/ 3514433 h 6858000"/>
              <a:gd name="connsiteX1091" fmla="*/ 6003597 w 6569477"/>
              <a:gd name="connsiteY1091" fmla="*/ 3506001 h 6858000"/>
              <a:gd name="connsiteX1092" fmla="*/ 6003597 w 6569477"/>
              <a:gd name="connsiteY1092" fmla="*/ 3269799 h 6858000"/>
              <a:gd name="connsiteX1093" fmla="*/ 5952984 w 6569477"/>
              <a:gd name="connsiteY1093" fmla="*/ 2721484 h 6858000"/>
              <a:gd name="connsiteX1094" fmla="*/ 5404662 w 6569477"/>
              <a:gd name="connsiteY1094" fmla="*/ 1051221 h 6858000"/>
              <a:gd name="connsiteX1095" fmla="*/ 4873211 w 6569477"/>
              <a:gd name="connsiteY1095" fmla="*/ 224525 h 6858000"/>
              <a:gd name="connsiteX1096" fmla="*/ 4890083 w 6569477"/>
              <a:gd name="connsiteY1096" fmla="*/ 232961 h 6858000"/>
              <a:gd name="connsiteX1097" fmla="*/ 4797289 w 6569477"/>
              <a:gd name="connsiteY1097" fmla="*/ 114861 h 6858000"/>
              <a:gd name="connsiteX1098" fmla="*/ 4738239 w 6569477"/>
              <a:gd name="connsiteY1098" fmla="*/ 55811 h 6858000"/>
              <a:gd name="connsiteX1099" fmla="*/ 0 w 6569477"/>
              <a:gd name="connsiteY1099" fmla="*/ 0 h 6858000"/>
              <a:gd name="connsiteX1100" fmla="*/ 4229922 w 6569477"/>
              <a:gd name="connsiteY1100" fmla="*/ 0 h 6858000"/>
              <a:gd name="connsiteX1101" fmla="*/ 4372273 w 6569477"/>
              <a:gd name="connsiteY1101" fmla="*/ 157015 h 6858000"/>
              <a:gd name="connsiteX1102" fmla="*/ 4543809 w 6569477"/>
              <a:gd name="connsiteY1102" fmla="*/ 370769 h 6858000"/>
              <a:gd name="connsiteX1103" fmla="*/ 4849592 w 6569477"/>
              <a:gd name="connsiteY1103" fmla="*/ 843375 h 6858000"/>
              <a:gd name="connsiteX1104" fmla="*/ 4914877 w 6569477"/>
              <a:gd name="connsiteY1104" fmla="*/ 967066 h 6858000"/>
              <a:gd name="connsiteX1105" fmla="*/ 4925933 w 6569477"/>
              <a:gd name="connsiteY1105" fmla="*/ 979122 h 6858000"/>
              <a:gd name="connsiteX1106" fmla="*/ 4982878 w 6569477"/>
              <a:gd name="connsiteY1106" fmla="*/ 1068093 h 6858000"/>
              <a:gd name="connsiteX1107" fmla="*/ 4982876 w 6569477"/>
              <a:gd name="connsiteY1107" fmla="*/ 1076527 h 6858000"/>
              <a:gd name="connsiteX1108" fmla="*/ 4982876 w 6569477"/>
              <a:gd name="connsiteY1108" fmla="*/ 1084962 h 6858000"/>
              <a:gd name="connsiteX1109" fmla="*/ 4991312 w 6569477"/>
              <a:gd name="connsiteY1109" fmla="*/ 1084964 h 6858000"/>
              <a:gd name="connsiteX1110" fmla="*/ 5008183 w 6569477"/>
              <a:gd name="connsiteY1110" fmla="*/ 1127139 h 6858000"/>
              <a:gd name="connsiteX1111" fmla="*/ 5008183 w 6569477"/>
              <a:gd name="connsiteY1111" fmla="*/ 1135577 h 6858000"/>
              <a:gd name="connsiteX1112" fmla="*/ 5016618 w 6569477"/>
              <a:gd name="connsiteY1112" fmla="*/ 1144015 h 6858000"/>
              <a:gd name="connsiteX1113" fmla="*/ 5016619 w 6569477"/>
              <a:gd name="connsiteY1113" fmla="*/ 1135576 h 6858000"/>
              <a:gd name="connsiteX1114" fmla="*/ 5075670 w 6569477"/>
              <a:gd name="connsiteY1114" fmla="*/ 1228369 h 6858000"/>
              <a:gd name="connsiteX1115" fmla="*/ 5067232 w 6569477"/>
              <a:gd name="connsiteY1115" fmla="*/ 1228371 h 6858000"/>
              <a:gd name="connsiteX1116" fmla="*/ 5067232 w 6569477"/>
              <a:gd name="connsiteY1116" fmla="*/ 1236805 h 6858000"/>
              <a:gd name="connsiteX1117" fmla="*/ 5075669 w 6569477"/>
              <a:gd name="connsiteY1117" fmla="*/ 1245241 h 6858000"/>
              <a:gd name="connsiteX1118" fmla="*/ 5084105 w 6569477"/>
              <a:gd name="connsiteY1118" fmla="*/ 1245241 h 6858000"/>
              <a:gd name="connsiteX1119" fmla="*/ 5084107 w 6569477"/>
              <a:gd name="connsiteY1119" fmla="*/ 1253677 h 6858000"/>
              <a:gd name="connsiteX1120" fmla="*/ 5100976 w 6569477"/>
              <a:gd name="connsiteY1120" fmla="*/ 1304291 h 6858000"/>
              <a:gd name="connsiteX1121" fmla="*/ 5117847 w 6569477"/>
              <a:gd name="connsiteY1121" fmla="*/ 1312726 h 6858000"/>
              <a:gd name="connsiteX1122" fmla="*/ 5126282 w 6569477"/>
              <a:gd name="connsiteY1122" fmla="*/ 1329598 h 6858000"/>
              <a:gd name="connsiteX1123" fmla="*/ 5117847 w 6569477"/>
              <a:gd name="connsiteY1123" fmla="*/ 1338033 h 6858000"/>
              <a:gd name="connsiteX1124" fmla="*/ 5126283 w 6569477"/>
              <a:gd name="connsiteY1124" fmla="*/ 1346469 h 6858000"/>
              <a:gd name="connsiteX1125" fmla="*/ 5134719 w 6569477"/>
              <a:gd name="connsiteY1125" fmla="*/ 1354905 h 6858000"/>
              <a:gd name="connsiteX1126" fmla="*/ 5176898 w 6569477"/>
              <a:gd name="connsiteY1126" fmla="*/ 1430824 h 6858000"/>
              <a:gd name="connsiteX1127" fmla="*/ 5168461 w 6569477"/>
              <a:gd name="connsiteY1127" fmla="*/ 1397082 h 6858000"/>
              <a:gd name="connsiteX1128" fmla="*/ 5143155 w 6569477"/>
              <a:gd name="connsiteY1128" fmla="*/ 1363341 h 6858000"/>
              <a:gd name="connsiteX1129" fmla="*/ 5143154 w 6569477"/>
              <a:gd name="connsiteY1129" fmla="*/ 1354903 h 6858000"/>
              <a:gd name="connsiteX1130" fmla="*/ 5143155 w 6569477"/>
              <a:gd name="connsiteY1130" fmla="*/ 1346469 h 6858000"/>
              <a:gd name="connsiteX1131" fmla="*/ 5134719 w 6569477"/>
              <a:gd name="connsiteY1131" fmla="*/ 1329598 h 6858000"/>
              <a:gd name="connsiteX1132" fmla="*/ 5092539 w 6569477"/>
              <a:gd name="connsiteY1132" fmla="*/ 1262112 h 6858000"/>
              <a:gd name="connsiteX1133" fmla="*/ 5092540 w 6569477"/>
              <a:gd name="connsiteY1133" fmla="*/ 1245241 h 6858000"/>
              <a:gd name="connsiteX1134" fmla="*/ 5092539 w 6569477"/>
              <a:gd name="connsiteY1134" fmla="*/ 1236803 h 6858000"/>
              <a:gd name="connsiteX1135" fmla="*/ 5092539 w 6569477"/>
              <a:gd name="connsiteY1135" fmla="*/ 1219933 h 6858000"/>
              <a:gd name="connsiteX1136" fmla="*/ 5084107 w 6569477"/>
              <a:gd name="connsiteY1136" fmla="*/ 1219935 h 6858000"/>
              <a:gd name="connsiteX1137" fmla="*/ 5075668 w 6569477"/>
              <a:gd name="connsiteY1137" fmla="*/ 1219935 h 6858000"/>
              <a:gd name="connsiteX1138" fmla="*/ 5050362 w 6569477"/>
              <a:gd name="connsiteY1138" fmla="*/ 1186189 h 6858000"/>
              <a:gd name="connsiteX1139" fmla="*/ 5025055 w 6569477"/>
              <a:gd name="connsiteY1139" fmla="*/ 1135578 h 6858000"/>
              <a:gd name="connsiteX1140" fmla="*/ 5025054 w 6569477"/>
              <a:gd name="connsiteY1140" fmla="*/ 1127141 h 6858000"/>
              <a:gd name="connsiteX1141" fmla="*/ 5025055 w 6569477"/>
              <a:gd name="connsiteY1141" fmla="*/ 1118707 h 6858000"/>
              <a:gd name="connsiteX1142" fmla="*/ 5009238 w 6569477"/>
              <a:gd name="connsiteY1142" fmla="*/ 1101833 h 6858000"/>
              <a:gd name="connsiteX1143" fmla="*/ 5004170 w 6569477"/>
              <a:gd name="connsiteY1143" fmla="*/ 1092826 h 6858000"/>
              <a:gd name="connsiteX1144" fmla="*/ 5008183 w 6569477"/>
              <a:gd name="connsiteY1144" fmla="*/ 1093400 h 6858000"/>
              <a:gd name="connsiteX1145" fmla="*/ 5008182 w 6569477"/>
              <a:gd name="connsiteY1145" fmla="*/ 1084964 h 6858000"/>
              <a:gd name="connsiteX1146" fmla="*/ 4999746 w 6569477"/>
              <a:gd name="connsiteY1146" fmla="*/ 1076527 h 6858000"/>
              <a:gd name="connsiteX1147" fmla="*/ 4991312 w 6569477"/>
              <a:gd name="connsiteY1147" fmla="*/ 1068091 h 6858000"/>
              <a:gd name="connsiteX1148" fmla="*/ 4982876 w 6569477"/>
              <a:gd name="connsiteY1148" fmla="*/ 1042786 h 6858000"/>
              <a:gd name="connsiteX1149" fmla="*/ 4966004 w 6569477"/>
              <a:gd name="connsiteY1149" fmla="*/ 1025912 h 6858000"/>
              <a:gd name="connsiteX1150" fmla="*/ 4982876 w 6569477"/>
              <a:gd name="connsiteY1150" fmla="*/ 1034349 h 6858000"/>
              <a:gd name="connsiteX1151" fmla="*/ 4957571 w 6569477"/>
              <a:gd name="connsiteY1151" fmla="*/ 1009043 h 6858000"/>
              <a:gd name="connsiteX1152" fmla="*/ 4932262 w 6569477"/>
              <a:gd name="connsiteY1152" fmla="*/ 966864 h 6858000"/>
              <a:gd name="connsiteX1153" fmla="*/ 4957569 w 6569477"/>
              <a:gd name="connsiteY1153" fmla="*/ 966864 h 6858000"/>
              <a:gd name="connsiteX1154" fmla="*/ 4923825 w 6569477"/>
              <a:gd name="connsiteY1154" fmla="*/ 933123 h 6858000"/>
              <a:gd name="connsiteX1155" fmla="*/ 4932261 w 6569477"/>
              <a:gd name="connsiteY1155" fmla="*/ 933122 h 6858000"/>
              <a:gd name="connsiteX1156" fmla="*/ 4932262 w 6569477"/>
              <a:gd name="connsiteY1156" fmla="*/ 924686 h 6858000"/>
              <a:gd name="connsiteX1157" fmla="*/ 4923825 w 6569477"/>
              <a:gd name="connsiteY1157" fmla="*/ 916250 h 6858000"/>
              <a:gd name="connsiteX1158" fmla="*/ 4898518 w 6569477"/>
              <a:gd name="connsiteY1158" fmla="*/ 890943 h 6858000"/>
              <a:gd name="connsiteX1159" fmla="*/ 4890083 w 6569477"/>
              <a:gd name="connsiteY1159" fmla="*/ 874073 h 6858000"/>
              <a:gd name="connsiteX1160" fmla="*/ 4881646 w 6569477"/>
              <a:gd name="connsiteY1160" fmla="*/ 865638 h 6858000"/>
              <a:gd name="connsiteX1161" fmla="*/ 4881647 w 6569477"/>
              <a:gd name="connsiteY1161" fmla="*/ 874073 h 6858000"/>
              <a:gd name="connsiteX1162" fmla="*/ 4881647 w 6569477"/>
              <a:gd name="connsiteY1162" fmla="*/ 882507 h 6858000"/>
              <a:gd name="connsiteX1163" fmla="*/ 4839470 w 6569477"/>
              <a:gd name="connsiteY1163" fmla="*/ 815023 h 6858000"/>
              <a:gd name="connsiteX1164" fmla="*/ 4864776 w 6569477"/>
              <a:gd name="connsiteY1164" fmla="*/ 823459 h 6858000"/>
              <a:gd name="connsiteX1165" fmla="*/ 4814160 w 6569477"/>
              <a:gd name="connsiteY1165" fmla="*/ 772843 h 6858000"/>
              <a:gd name="connsiteX1166" fmla="*/ 4771982 w 6569477"/>
              <a:gd name="connsiteY1166" fmla="*/ 705360 h 6858000"/>
              <a:gd name="connsiteX1167" fmla="*/ 4780419 w 6569477"/>
              <a:gd name="connsiteY1167" fmla="*/ 713795 h 6858000"/>
              <a:gd name="connsiteX1168" fmla="*/ 4788853 w 6569477"/>
              <a:gd name="connsiteY1168" fmla="*/ 713795 h 6858000"/>
              <a:gd name="connsiteX1169" fmla="*/ 4797292 w 6569477"/>
              <a:gd name="connsiteY1169" fmla="*/ 713795 h 6858000"/>
              <a:gd name="connsiteX1170" fmla="*/ 4788854 w 6569477"/>
              <a:gd name="connsiteY1170" fmla="*/ 696923 h 6858000"/>
              <a:gd name="connsiteX1171" fmla="*/ 4797290 w 6569477"/>
              <a:gd name="connsiteY1171" fmla="*/ 696923 h 6858000"/>
              <a:gd name="connsiteX1172" fmla="*/ 4805728 w 6569477"/>
              <a:gd name="connsiteY1172" fmla="*/ 705359 h 6858000"/>
              <a:gd name="connsiteX1173" fmla="*/ 4805726 w 6569477"/>
              <a:gd name="connsiteY1173" fmla="*/ 713795 h 6858000"/>
              <a:gd name="connsiteX1174" fmla="*/ 4814160 w 6569477"/>
              <a:gd name="connsiteY1174" fmla="*/ 722229 h 6858000"/>
              <a:gd name="connsiteX1175" fmla="*/ 4822596 w 6569477"/>
              <a:gd name="connsiteY1175" fmla="*/ 730666 h 6858000"/>
              <a:gd name="connsiteX1176" fmla="*/ 4991311 w 6569477"/>
              <a:gd name="connsiteY1176" fmla="*/ 1000607 h 6858000"/>
              <a:gd name="connsiteX1177" fmla="*/ 4991312 w 6569477"/>
              <a:gd name="connsiteY1177" fmla="*/ 1009043 h 6858000"/>
              <a:gd name="connsiteX1178" fmla="*/ 4999746 w 6569477"/>
              <a:gd name="connsiteY1178" fmla="*/ 1017476 h 6858000"/>
              <a:gd name="connsiteX1179" fmla="*/ 5033490 w 6569477"/>
              <a:gd name="connsiteY1179" fmla="*/ 1068093 h 6858000"/>
              <a:gd name="connsiteX1180" fmla="*/ 5041925 w 6569477"/>
              <a:gd name="connsiteY1180" fmla="*/ 1093401 h 6858000"/>
              <a:gd name="connsiteX1181" fmla="*/ 5050362 w 6569477"/>
              <a:gd name="connsiteY1181" fmla="*/ 1101835 h 6858000"/>
              <a:gd name="connsiteX1182" fmla="*/ 5092540 w 6569477"/>
              <a:gd name="connsiteY1182" fmla="*/ 1160885 h 6858000"/>
              <a:gd name="connsiteX1183" fmla="*/ 5100975 w 6569477"/>
              <a:gd name="connsiteY1183" fmla="*/ 1169321 h 6858000"/>
              <a:gd name="connsiteX1184" fmla="*/ 5100976 w 6569477"/>
              <a:gd name="connsiteY1184" fmla="*/ 1194627 h 6858000"/>
              <a:gd name="connsiteX1185" fmla="*/ 5143155 w 6569477"/>
              <a:gd name="connsiteY1185" fmla="*/ 1253676 h 6858000"/>
              <a:gd name="connsiteX1186" fmla="*/ 5151590 w 6569477"/>
              <a:gd name="connsiteY1186" fmla="*/ 1262112 h 6858000"/>
              <a:gd name="connsiteX1187" fmla="*/ 5151590 w 6569477"/>
              <a:gd name="connsiteY1187" fmla="*/ 1270548 h 6858000"/>
              <a:gd name="connsiteX1188" fmla="*/ 5261254 w 6569477"/>
              <a:gd name="connsiteY1188" fmla="*/ 1506748 h 6858000"/>
              <a:gd name="connsiteX1189" fmla="*/ 5278126 w 6569477"/>
              <a:gd name="connsiteY1189" fmla="*/ 1532055 h 6858000"/>
              <a:gd name="connsiteX1190" fmla="*/ 5278128 w 6569477"/>
              <a:gd name="connsiteY1190" fmla="*/ 1557362 h 6858000"/>
              <a:gd name="connsiteX1191" fmla="*/ 5294998 w 6569477"/>
              <a:gd name="connsiteY1191" fmla="*/ 1557362 h 6858000"/>
              <a:gd name="connsiteX1192" fmla="*/ 5303433 w 6569477"/>
              <a:gd name="connsiteY1192" fmla="*/ 1574233 h 6858000"/>
              <a:gd name="connsiteX1193" fmla="*/ 5345614 w 6569477"/>
              <a:gd name="connsiteY1193" fmla="*/ 1692332 h 6858000"/>
              <a:gd name="connsiteX1194" fmla="*/ 5345612 w 6569477"/>
              <a:gd name="connsiteY1194" fmla="*/ 1700767 h 6858000"/>
              <a:gd name="connsiteX1195" fmla="*/ 5345612 w 6569477"/>
              <a:gd name="connsiteY1195" fmla="*/ 1717637 h 6858000"/>
              <a:gd name="connsiteX1196" fmla="*/ 5354048 w 6569477"/>
              <a:gd name="connsiteY1196" fmla="*/ 1717639 h 6858000"/>
              <a:gd name="connsiteX1197" fmla="*/ 5413098 w 6569477"/>
              <a:gd name="connsiteY1197" fmla="*/ 1844173 h 6858000"/>
              <a:gd name="connsiteX1198" fmla="*/ 5480584 w 6569477"/>
              <a:gd name="connsiteY1198" fmla="*/ 2012887 h 6858000"/>
              <a:gd name="connsiteX1199" fmla="*/ 5514328 w 6569477"/>
              <a:gd name="connsiteY1199" fmla="*/ 2105680 h 6858000"/>
              <a:gd name="connsiteX1200" fmla="*/ 5514328 w 6569477"/>
              <a:gd name="connsiteY1200" fmla="*/ 2114117 h 6858000"/>
              <a:gd name="connsiteX1201" fmla="*/ 5514327 w 6569477"/>
              <a:gd name="connsiteY1201" fmla="*/ 2122551 h 6858000"/>
              <a:gd name="connsiteX1202" fmla="*/ 5514328 w 6569477"/>
              <a:gd name="connsiteY1202" fmla="*/ 2130987 h 6858000"/>
              <a:gd name="connsiteX1203" fmla="*/ 5522762 w 6569477"/>
              <a:gd name="connsiteY1203" fmla="*/ 2130987 h 6858000"/>
              <a:gd name="connsiteX1204" fmla="*/ 5539633 w 6569477"/>
              <a:gd name="connsiteY1204" fmla="*/ 2139424 h 6858000"/>
              <a:gd name="connsiteX1205" fmla="*/ 5556503 w 6569477"/>
              <a:gd name="connsiteY1205" fmla="*/ 2198472 h 6858000"/>
              <a:gd name="connsiteX1206" fmla="*/ 5573376 w 6569477"/>
              <a:gd name="connsiteY1206" fmla="*/ 2215344 h 6858000"/>
              <a:gd name="connsiteX1207" fmla="*/ 5531197 w 6569477"/>
              <a:gd name="connsiteY1207" fmla="*/ 2114117 h 6858000"/>
              <a:gd name="connsiteX1208" fmla="*/ 5531198 w 6569477"/>
              <a:gd name="connsiteY1208" fmla="*/ 2097245 h 6858000"/>
              <a:gd name="connsiteX1209" fmla="*/ 5522762 w 6569477"/>
              <a:gd name="connsiteY1209" fmla="*/ 2088808 h 6858000"/>
              <a:gd name="connsiteX1210" fmla="*/ 5480583 w 6569477"/>
              <a:gd name="connsiteY1210" fmla="*/ 1953837 h 6858000"/>
              <a:gd name="connsiteX1211" fmla="*/ 5362484 w 6569477"/>
              <a:gd name="connsiteY1211" fmla="*/ 1641717 h 6858000"/>
              <a:gd name="connsiteX1212" fmla="*/ 5235948 w 6569477"/>
              <a:gd name="connsiteY1212" fmla="*/ 1346470 h 6858000"/>
              <a:gd name="connsiteX1213" fmla="*/ 5210643 w 6569477"/>
              <a:gd name="connsiteY1213" fmla="*/ 1304291 h 6858000"/>
              <a:gd name="connsiteX1214" fmla="*/ 5109412 w 6569477"/>
              <a:gd name="connsiteY1214" fmla="*/ 1093400 h 6858000"/>
              <a:gd name="connsiteX1215" fmla="*/ 5067234 w 6569477"/>
              <a:gd name="connsiteY1215" fmla="*/ 1025914 h 6858000"/>
              <a:gd name="connsiteX1216" fmla="*/ 4974440 w 6569477"/>
              <a:gd name="connsiteY1216" fmla="*/ 882507 h 6858000"/>
              <a:gd name="connsiteX1217" fmla="*/ 4814162 w 6569477"/>
              <a:gd name="connsiteY1217" fmla="*/ 637873 h 6858000"/>
              <a:gd name="connsiteX1218" fmla="*/ 4771983 w 6569477"/>
              <a:gd name="connsiteY1218" fmla="*/ 595695 h 6858000"/>
              <a:gd name="connsiteX1219" fmla="*/ 4729804 w 6569477"/>
              <a:gd name="connsiteY1219" fmla="*/ 519774 h 6858000"/>
              <a:gd name="connsiteX1220" fmla="*/ 4712933 w 6569477"/>
              <a:gd name="connsiteY1220" fmla="*/ 511338 h 6858000"/>
              <a:gd name="connsiteX1221" fmla="*/ 4628576 w 6569477"/>
              <a:gd name="connsiteY1221" fmla="*/ 393238 h 6858000"/>
              <a:gd name="connsiteX1222" fmla="*/ 4594833 w 6569477"/>
              <a:gd name="connsiteY1222" fmla="*/ 376368 h 6858000"/>
              <a:gd name="connsiteX1223" fmla="*/ 4577960 w 6569477"/>
              <a:gd name="connsiteY1223" fmla="*/ 342623 h 6858000"/>
              <a:gd name="connsiteX1224" fmla="*/ 4324890 w 6569477"/>
              <a:gd name="connsiteY1224" fmla="*/ 72683 h 6858000"/>
              <a:gd name="connsiteX1225" fmla="*/ 4273221 w 6569477"/>
              <a:gd name="connsiteY1225" fmla="*/ 16797 h 6858000"/>
              <a:gd name="connsiteX1226" fmla="*/ 4257562 w 6569477"/>
              <a:gd name="connsiteY1226" fmla="*/ 0 h 6858000"/>
              <a:gd name="connsiteX1227" fmla="*/ 4303981 w 6569477"/>
              <a:gd name="connsiteY1227" fmla="*/ 0 h 6858000"/>
              <a:gd name="connsiteX1228" fmla="*/ 4319485 w 6569477"/>
              <a:gd name="connsiteY1228" fmla="*/ 14161 h 6858000"/>
              <a:gd name="connsiteX1229" fmla="*/ 4341761 w 6569477"/>
              <a:gd name="connsiteY1229" fmla="*/ 38940 h 6858000"/>
              <a:gd name="connsiteX1230" fmla="*/ 4333323 w 6569477"/>
              <a:gd name="connsiteY1230" fmla="*/ 38940 h 6858000"/>
              <a:gd name="connsiteX1231" fmla="*/ 4341761 w 6569477"/>
              <a:gd name="connsiteY1231" fmla="*/ 47377 h 6858000"/>
              <a:gd name="connsiteX1232" fmla="*/ 4316454 w 6569477"/>
              <a:gd name="connsiteY1232" fmla="*/ 38940 h 6858000"/>
              <a:gd name="connsiteX1233" fmla="*/ 4358630 w 6569477"/>
              <a:gd name="connsiteY1233" fmla="*/ 64247 h 6858000"/>
              <a:gd name="connsiteX1234" fmla="*/ 4367067 w 6569477"/>
              <a:gd name="connsiteY1234" fmla="*/ 81121 h 6858000"/>
              <a:gd name="connsiteX1235" fmla="*/ 4375504 w 6569477"/>
              <a:gd name="connsiteY1235" fmla="*/ 89556 h 6858000"/>
              <a:gd name="connsiteX1236" fmla="*/ 4383940 w 6569477"/>
              <a:gd name="connsiteY1236" fmla="*/ 81120 h 6858000"/>
              <a:gd name="connsiteX1237" fmla="*/ 4434553 w 6569477"/>
              <a:gd name="connsiteY1237" fmla="*/ 131733 h 6858000"/>
              <a:gd name="connsiteX1238" fmla="*/ 4442990 w 6569477"/>
              <a:gd name="connsiteY1238" fmla="*/ 140168 h 6858000"/>
              <a:gd name="connsiteX1239" fmla="*/ 4451426 w 6569477"/>
              <a:gd name="connsiteY1239" fmla="*/ 140168 h 6858000"/>
              <a:gd name="connsiteX1240" fmla="*/ 4611704 w 6569477"/>
              <a:gd name="connsiteY1240" fmla="*/ 300447 h 6858000"/>
              <a:gd name="connsiteX1241" fmla="*/ 4620140 w 6569477"/>
              <a:gd name="connsiteY1241" fmla="*/ 325755 h 6858000"/>
              <a:gd name="connsiteX1242" fmla="*/ 4637011 w 6569477"/>
              <a:gd name="connsiteY1242" fmla="*/ 334188 h 6858000"/>
              <a:gd name="connsiteX1243" fmla="*/ 4755110 w 6569477"/>
              <a:gd name="connsiteY1243" fmla="*/ 477595 h 6858000"/>
              <a:gd name="connsiteX1244" fmla="*/ 4873211 w 6569477"/>
              <a:gd name="connsiteY1244" fmla="*/ 629438 h 6858000"/>
              <a:gd name="connsiteX1245" fmla="*/ 4881646 w 6569477"/>
              <a:gd name="connsiteY1245" fmla="*/ 654745 h 6858000"/>
              <a:gd name="connsiteX1246" fmla="*/ 4890082 w 6569477"/>
              <a:gd name="connsiteY1246" fmla="*/ 646309 h 6858000"/>
              <a:gd name="connsiteX1247" fmla="*/ 4949133 w 6569477"/>
              <a:gd name="connsiteY1247" fmla="*/ 739102 h 6858000"/>
              <a:gd name="connsiteX1248" fmla="*/ 4991312 w 6569477"/>
              <a:gd name="connsiteY1248" fmla="*/ 798150 h 6858000"/>
              <a:gd name="connsiteX1249" fmla="*/ 5058797 w 6569477"/>
              <a:gd name="connsiteY1249" fmla="*/ 899380 h 6858000"/>
              <a:gd name="connsiteX1250" fmla="*/ 5143155 w 6569477"/>
              <a:gd name="connsiteY1250" fmla="*/ 1034350 h 6858000"/>
              <a:gd name="connsiteX1251" fmla="*/ 5143154 w 6569477"/>
              <a:gd name="connsiteY1251" fmla="*/ 1051222 h 6858000"/>
              <a:gd name="connsiteX1252" fmla="*/ 5227512 w 6569477"/>
              <a:gd name="connsiteY1252" fmla="*/ 1203064 h 6858000"/>
              <a:gd name="connsiteX1253" fmla="*/ 5244383 w 6569477"/>
              <a:gd name="connsiteY1253" fmla="*/ 1219935 h 6858000"/>
              <a:gd name="connsiteX1254" fmla="*/ 5278126 w 6569477"/>
              <a:gd name="connsiteY1254" fmla="*/ 1295855 h 6858000"/>
              <a:gd name="connsiteX1255" fmla="*/ 5311869 w 6569477"/>
              <a:gd name="connsiteY1255" fmla="*/ 1338033 h 6858000"/>
              <a:gd name="connsiteX1256" fmla="*/ 5379354 w 6569477"/>
              <a:gd name="connsiteY1256" fmla="*/ 1523620 h 6858000"/>
              <a:gd name="connsiteX1257" fmla="*/ 5480584 w 6569477"/>
              <a:gd name="connsiteY1257" fmla="*/ 1768253 h 6858000"/>
              <a:gd name="connsiteX1258" fmla="*/ 5514328 w 6569477"/>
              <a:gd name="connsiteY1258" fmla="*/ 1835738 h 6858000"/>
              <a:gd name="connsiteX1259" fmla="*/ 5505890 w 6569477"/>
              <a:gd name="connsiteY1259" fmla="*/ 1827301 h 6858000"/>
              <a:gd name="connsiteX1260" fmla="*/ 5539634 w 6569477"/>
              <a:gd name="connsiteY1260" fmla="*/ 1920094 h 6858000"/>
              <a:gd name="connsiteX1261" fmla="*/ 5539634 w 6569477"/>
              <a:gd name="connsiteY1261" fmla="*/ 1945401 h 6858000"/>
              <a:gd name="connsiteX1262" fmla="*/ 5623989 w 6569477"/>
              <a:gd name="connsiteY1262" fmla="*/ 2215343 h 6858000"/>
              <a:gd name="connsiteX1263" fmla="*/ 5615554 w 6569477"/>
              <a:gd name="connsiteY1263" fmla="*/ 2215342 h 6858000"/>
              <a:gd name="connsiteX1264" fmla="*/ 5615555 w 6569477"/>
              <a:gd name="connsiteY1264" fmla="*/ 2223779 h 6858000"/>
              <a:gd name="connsiteX1265" fmla="*/ 5623988 w 6569477"/>
              <a:gd name="connsiteY1265" fmla="*/ 2232216 h 6858000"/>
              <a:gd name="connsiteX1266" fmla="*/ 5649298 w 6569477"/>
              <a:gd name="connsiteY1266" fmla="*/ 2325008 h 6858000"/>
              <a:gd name="connsiteX1267" fmla="*/ 5649298 w 6569477"/>
              <a:gd name="connsiteY1267" fmla="*/ 2333444 h 6858000"/>
              <a:gd name="connsiteX1268" fmla="*/ 5649298 w 6569477"/>
              <a:gd name="connsiteY1268" fmla="*/ 2341878 h 6858000"/>
              <a:gd name="connsiteX1269" fmla="*/ 5657733 w 6569477"/>
              <a:gd name="connsiteY1269" fmla="*/ 2341879 h 6858000"/>
              <a:gd name="connsiteX1270" fmla="*/ 5657733 w 6569477"/>
              <a:gd name="connsiteY1270" fmla="*/ 2333443 h 6858000"/>
              <a:gd name="connsiteX1271" fmla="*/ 5666169 w 6569477"/>
              <a:gd name="connsiteY1271" fmla="*/ 2367185 h 6858000"/>
              <a:gd name="connsiteX1272" fmla="*/ 5683040 w 6569477"/>
              <a:gd name="connsiteY1272" fmla="*/ 2367183 h 6858000"/>
              <a:gd name="connsiteX1273" fmla="*/ 5674605 w 6569477"/>
              <a:gd name="connsiteY1273" fmla="*/ 2341878 h 6858000"/>
              <a:gd name="connsiteX1274" fmla="*/ 5683040 w 6569477"/>
              <a:gd name="connsiteY1274" fmla="*/ 2341879 h 6858000"/>
              <a:gd name="connsiteX1275" fmla="*/ 5649298 w 6569477"/>
              <a:gd name="connsiteY1275" fmla="*/ 2274394 h 6858000"/>
              <a:gd name="connsiteX1276" fmla="*/ 5649298 w 6569477"/>
              <a:gd name="connsiteY1276" fmla="*/ 2257524 h 6858000"/>
              <a:gd name="connsiteX1277" fmla="*/ 5649298 w 6569477"/>
              <a:gd name="connsiteY1277" fmla="*/ 2249087 h 6858000"/>
              <a:gd name="connsiteX1278" fmla="*/ 5649297 w 6569477"/>
              <a:gd name="connsiteY1278" fmla="*/ 2240649 h 6858000"/>
              <a:gd name="connsiteX1279" fmla="*/ 5640860 w 6569477"/>
              <a:gd name="connsiteY1279" fmla="*/ 2240651 h 6858000"/>
              <a:gd name="connsiteX1280" fmla="*/ 5640862 w 6569477"/>
              <a:gd name="connsiteY1280" fmla="*/ 2223779 h 6858000"/>
              <a:gd name="connsiteX1281" fmla="*/ 5657734 w 6569477"/>
              <a:gd name="connsiteY1281" fmla="*/ 2232217 h 6858000"/>
              <a:gd name="connsiteX1282" fmla="*/ 5649298 w 6569477"/>
              <a:gd name="connsiteY1282" fmla="*/ 2206908 h 6858000"/>
              <a:gd name="connsiteX1283" fmla="*/ 5649298 w 6569477"/>
              <a:gd name="connsiteY1283" fmla="*/ 2198470 h 6858000"/>
              <a:gd name="connsiteX1284" fmla="*/ 5649297 w 6569477"/>
              <a:gd name="connsiteY1284" fmla="*/ 2190035 h 6858000"/>
              <a:gd name="connsiteX1285" fmla="*/ 5649298 w 6569477"/>
              <a:gd name="connsiteY1285" fmla="*/ 2181601 h 6858000"/>
              <a:gd name="connsiteX1286" fmla="*/ 5640859 w 6569477"/>
              <a:gd name="connsiteY1286" fmla="*/ 2147859 h 6858000"/>
              <a:gd name="connsiteX1287" fmla="*/ 5632426 w 6569477"/>
              <a:gd name="connsiteY1287" fmla="*/ 2139423 h 6858000"/>
              <a:gd name="connsiteX1288" fmla="*/ 5607121 w 6569477"/>
              <a:gd name="connsiteY1288" fmla="*/ 2055067 h 6858000"/>
              <a:gd name="connsiteX1289" fmla="*/ 5607118 w 6569477"/>
              <a:gd name="connsiteY1289" fmla="*/ 2038194 h 6858000"/>
              <a:gd name="connsiteX1290" fmla="*/ 5598684 w 6569477"/>
              <a:gd name="connsiteY1290" fmla="*/ 2038192 h 6858000"/>
              <a:gd name="connsiteX1291" fmla="*/ 5573377 w 6569477"/>
              <a:gd name="connsiteY1291" fmla="*/ 1962273 h 6858000"/>
              <a:gd name="connsiteX1292" fmla="*/ 5564941 w 6569477"/>
              <a:gd name="connsiteY1292" fmla="*/ 1962273 h 6858000"/>
              <a:gd name="connsiteX1293" fmla="*/ 5564941 w 6569477"/>
              <a:gd name="connsiteY1293" fmla="*/ 1953837 h 6858000"/>
              <a:gd name="connsiteX1294" fmla="*/ 5573376 w 6569477"/>
              <a:gd name="connsiteY1294" fmla="*/ 1953838 h 6858000"/>
              <a:gd name="connsiteX1295" fmla="*/ 5573377 w 6569477"/>
              <a:gd name="connsiteY1295" fmla="*/ 1945401 h 6858000"/>
              <a:gd name="connsiteX1296" fmla="*/ 5564941 w 6569477"/>
              <a:gd name="connsiteY1296" fmla="*/ 1936967 h 6858000"/>
              <a:gd name="connsiteX1297" fmla="*/ 5489019 w 6569477"/>
              <a:gd name="connsiteY1297" fmla="*/ 1700769 h 6858000"/>
              <a:gd name="connsiteX1298" fmla="*/ 5472148 w 6569477"/>
              <a:gd name="connsiteY1298" fmla="*/ 1633282 h 6858000"/>
              <a:gd name="connsiteX1299" fmla="*/ 5446841 w 6569477"/>
              <a:gd name="connsiteY1299" fmla="*/ 1591103 h 6858000"/>
              <a:gd name="connsiteX1300" fmla="*/ 5413098 w 6569477"/>
              <a:gd name="connsiteY1300" fmla="*/ 1523619 h 6858000"/>
              <a:gd name="connsiteX1301" fmla="*/ 5176900 w 6569477"/>
              <a:gd name="connsiteY1301" fmla="*/ 1034350 h 6858000"/>
              <a:gd name="connsiteX1302" fmla="*/ 5185333 w 6569477"/>
              <a:gd name="connsiteY1302" fmla="*/ 1017477 h 6858000"/>
              <a:gd name="connsiteX1303" fmla="*/ 5185335 w 6569477"/>
              <a:gd name="connsiteY1303" fmla="*/ 1025912 h 6858000"/>
              <a:gd name="connsiteX1304" fmla="*/ 5193769 w 6569477"/>
              <a:gd name="connsiteY1304" fmla="*/ 1025914 h 6858000"/>
              <a:gd name="connsiteX1305" fmla="*/ 5185332 w 6569477"/>
              <a:gd name="connsiteY1305" fmla="*/ 1009044 h 6858000"/>
              <a:gd name="connsiteX1306" fmla="*/ 5185332 w 6569477"/>
              <a:gd name="connsiteY1306" fmla="*/ 983737 h 6858000"/>
              <a:gd name="connsiteX1307" fmla="*/ 5151590 w 6569477"/>
              <a:gd name="connsiteY1307" fmla="*/ 958427 h 6858000"/>
              <a:gd name="connsiteX1308" fmla="*/ 5151589 w 6569477"/>
              <a:gd name="connsiteY1308" fmla="*/ 949995 h 6858000"/>
              <a:gd name="connsiteX1309" fmla="*/ 5143155 w 6569477"/>
              <a:gd name="connsiteY1309" fmla="*/ 941557 h 6858000"/>
              <a:gd name="connsiteX1310" fmla="*/ 5143155 w 6569477"/>
              <a:gd name="connsiteY1310" fmla="*/ 933122 h 6858000"/>
              <a:gd name="connsiteX1311" fmla="*/ 5134718 w 6569477"/>
              <a:gd name="connsiteY1311" fmla="*/ 933123 h 6858000"/>
              <a:gd name="connsiteX1312" fmla="*/ 5126283 w 6569477"/>
              <a:gd name="connsiteY1312" fmla="*/ 916250 h 6858000"/>
              <a:gd name="connsiteX1313" fmla="*/ 5109414 w 6569477"/>
              <a:gd name="connsiteY1313" fmla="*/ 874074 h 6858000"/>
              <a:gd name="connsiteX1314" fmla="*/ 5117847 w 6569477"/>
              <a:gd name="connsiteY1314" fmla="*/ 874073 h 6858000"/>
              <a:gd name="connsiteX1315" fmla="*/ 5126285 w 6569477"/>
              <a:gd name="connsiteY1315" fmla="*/ 882507 h 6858000"/>
              <a:gd name="connsiteX1316" fmla="*/ 5117848 w 6569477"/>
              <a:gd name="connsiteY1316" fmla="*/ 865636 h 6858000"/>
              <a:gd name="connsiteX1317" fmla="*/ 5109412 w 6569477"/>
              <a:gd name="connsiteY1317" fmla="*/ 857200 h 6858000"/>
              <a:gd name="connsiteX1318" fmla="*/ 5084104 w 6569477"/>
              <a:gd name="connsiteY1318" fmla="*/ 823460 h 6858000"/>
              <a:gd name="connsiteX1319" fmla="*/ 5084105 w 6569477"/>
              <a:gd name="connsiteY1319" fmla="*/ 815023 h 6858000"/>
              <a:gd name="connsiteX1320" fmla="*/ 5075670 w 6569477"/>
              <a:gd name="connsiteY1320" fmla="*/ 798150 h 6858000"/>
              <a:gd name="connsiteX1321" fmla="*/ 5067233 w 6569477"/>
              <a:gd name="connsiteY1321" fmla="*/ 798150 h 6858000"/>
              <a:gd name="connsiteX1322" fmla="*/ 5067232 w 6569477"/>
              <a:gd name="connsiteY1322" fmla="*/ 806587 h 6858000"/>
              <a:gd name="connsiteX1323" fmla="*/ 5058798 w 6569477"/>
              <a:gd name="connsiteY1323" fmla="*/ 781279 h 6858000"/>
              <a:gd name="connsiteX1324" fmla="*/ 5041925 w 6569477"/>
              <a:gd name="connsiteY1324" fmla="*/ 781279 h 6858000"/>
              <a:gd name="connsiteX1325" fmla="*/ 5041926 w 6569477"/>
              <a:gd name="connsiteY1325" fmla="*/ 764409 h 6858000"/>
              <a:gd name="connsiteX1326" fmla="*/ 5033489 w 6569477"/>
              <a:gd name="connsiteY1326" fmla="*/ 755973 h 6858000"/>
              <a:gd name="connsiteX1327" fmla="*/ 5033489 w 6569477"/>
              <a:gd name="connsiteY1327" fmla="*/ 747536 h 6858000"/>
              <a:gd name="connsiteX1328" fmla="*/ 5025055 w 6569477"/>
              <a:gd name="connsiteY1328" fmla="*/ 747536 h 6858000"/>
              <a:gd name="connsiteX1329" fmla="*/ 5025055 w 6569477"/>
              <a:gd name="connsiteY1329" fmla="*/ 755973 h 6858000"/>
              <a:gd name="connsiteX1330" fmla="*/ 4957570 w 6569477"/>
              <a:gd name="connsiteY1330" fmla="*/ 663182 h 6858000"/>
              <a:gd name="connsiteX1331" fmla="*/ 4949133 w 6569477"/>
              <a:gd name="connsiteY1331" fmla="*/ 646309 h 6858000"/>
              <a:gd name="connsiteX1332" fmla="*/ 4932264 w 6569477"/>
              <a:gd name="connsiteY1332" fmla="*/ 637873 h 6858000"/>
              <a:gd name="connsiteX1333" fmla="*/ 4932262 w 6569477"/>
              <a:gd name="connsiteY1333" fmla="*/ 644497 h 6858000"/>
              <a:gd name="connsiteX1334" fmla="*/ 4910645 w 6569477"/>
              <a:gd name="connsiteY1334" fmla="*/ 618234 h 6858000"/>
              <a:gd name="connsiteX1335" fmla="*/ 4839468 w 6569477"/>
              <a:gd name="connsiteY1335" fmla="*/ 519774 h 6858000"/>
              <a:gd name="connsiteX1336" fmla="*/ 4797289 w 6569477"/>
              <a:gd name="connsiteY1336" fmla="*/ 494466 h 6858000"/>
              <a:gd name="connsiteX1337" fmla="*/ 4797289 w 6569477"/>
              <a:gd name="connsiteY1337" fmla="*/ 469162 h 6858000"/>
              <a:gd name="connsiteX1338" fmla="*/ 4755109 w 6569477"/>
              <a:gd name="connsiteY1338" fmla="*/ 418545 h 6858000"/>
              <a:gd name="connsiteX1339" fmla="*/ 4721368 w 6569477"/>
              <a:gd name="connsiteY1339" fmla="*/ 401675 h 6858000"/>
              <a:gd name="connsiteX1340" fmla="*/ 4696060 w 6569477"/>
              <a:gd name="connsiteY1340" fmla="*/ 359495 h 6858000"/>
              <a:gd name="connsiteX1341" fmla="*/ 4704496 w 6569477"/>
              <a:gd name="connsiteY1341" fmla="*/ 359495 h 6858000"/>
              <a:gd name="connsiteX1342" fmla="*/ 4721369 w 6569477"/>
              <a:gd name="connsiteY1342" fmla="*/ 367932 h 6858000"/>
              <a:gd name="connsiteX1343" fmla="*/ 4712933 w 6569477"/>
              <a:gd name="connsiteY1343" fmla="*/ 351061 h 6858000"/>
              <a:gd name="connsiteX1344" fmla="*/ 4704497 w 6569477"/>
              <a:gd name="connsiteY1344" fmla="*/ 342625 h 6858000"/>
              <a:gd name="connsiteX1345" fmla="*/ 4729804 w 6569477"/>
              <a:gd name="connsiteY1345" fmla="*/ 359495 h 6858000"/>
              <a:gd name="connsiteX1346" fmla="*/ 4696060 w 6569477"/>
              <a:gd name="connsiteY1346" fmla="*/ 325754 h 6858000"/>
              <a:gd name="connsiteX1347" fmla="*/ 4687626 w 6569477"/>
              <a:gd name="connsiteY1347" fmla="*/ 317318 h 6858000"/>
              <a:gd name="connsiteX1348" fmla="*/ 4662317 w 6569477"/>
              <a:gd name="connsiteY1348" fmla="*/ 300447 h 6858000"/>
              <a:gd name="connsiteX1349" fmla="*/ 4670754 w 6569477"/>
              <a:gd name="connsiteY1349" fmla="*/ 317320 h 6858000"/>
              <a:gd name="connsiteX1350" fmla="*/ 4670753 w 6569477"/>
              <a:gd name="connsiteY1350" fmla="*/ 325755 h 6858000"/>
              <a:gd name="connsiteX1351" fmla="*/ 4645447 w 6569477"/>
              <a:gd name="connsiteY1351" fmla="*/ 300448 h 6858000"/>
              <a:gd name="connsiteX1352" fmla="*/ 4653882 w 6569477"/>
              <a:gd name="connsiteY1352" fmla="*/ 334188 h 6858000"/>
              <a:gd name="connsiteX1353" fmla="*/ 4620140 w 6569477"/>
              <a:gd name="connsiteY1353" fmla="*/ 275141 h 6858000"/>
              <a:gd name="connsiteX1354" fmla="*/ 4628578 w 6569477"/>
              <a:gd name="connsiteY1354" fmla="*/ 283575 h 6858000"/>
              <a:gd name="connsiteX1355" fmla="*/ 4645446 w 6569477"/>
              <a:gd name="connsiteY1355" fmla="*/ 283575 h 6858000"/>
              <a:gd name="connsiteX1356" fmla="*/ 4628576 w 6569477"/>
              <a:gd name="connsiteY1356" fmla="*/ 266706 h 6858000"/>
              <a:gd name="connsiteX1357" fmla="*/ 4628576 w 6569477"/>
              <a:gd name="connsiteY1357" fmla="*/ 258268 h 6858000"/>
              <a:gd name="connsiteX1358" fmla="*/ 4628578 w 6569477"/>
              <a:gd name="connsiteY1358" fmla="*/ 249831 h 6858000"/>
              <a:gd name="connsiteX1359" fmla="*/ 4637010 w 6569477"/>
              <a:gd name="connsiteY1359" fmla="*/ 249831 h 6858000"/>
              <a:gd name="connsiteX1360" fmla="*/ 4620140 w 6569477"/>
              <a:gd name="connsiteY1360" fmla="*/ 241397 h 6858000"/>
              <a:gd name="connsiteX1361" fmla="*/ 4611704 w 6569477"/>
              <a:gd name="connsiteY1361" fmla="*/ 232961 h 6858000"/>
              <a:gd name="connsiteX1362" fmla="*/ 4594835 w 6569477"/>
              <a:gd name="connsiteY1362" fmla="*/ 199218 h 6858000"/>
              <a:gd name="connsiteX1363" fmla="*/ 4603267 w 6569477"/>
              <a:gd name="connsiteY1363" fmla="*/ 207654 h 6858000"/>
              <a:gd name="connsiteX1364" fmla="*/ 4620140 w 6569477"/>
              <a:gd name="connsiteY1364" fmla="*/ 216090 h 6858000"/>
              <a:gd name="connsiteX1365" fmla="*/ 4603267 w 6569477"/>
              <a:gd name="connsiteY1365" fmla="*/ 190783 h 6858000"/>
              <a:gd name="connsiteX1366" fmla="*/ 4594832 w 6569477"/>
              <a:gd name="connsiteY1366" fmla="*/ 182347 h 6858000"/>
              <a:gd name="connsiteX1367" fmla="*/ 4586397 w 6569477"/>
              <a:gd name="connsiteY1367" fmla="*/ 173911 h 6858000"/>
              <a:gd name="connsiteX1368" fmla="*/ 4569526 w 6569477"/>
              <a:gd name="connsiteY1368" fmla="*/ 173913 h 6858000"/>
              <a:gd name="connsiteX1369" fmla="*/ 4577960 w 6569477"/>
              <a:gd name="connsiteY1369" fmla="*/ 190784 h 6858000"/>
              <a:gd name="connsiteX1370" fmla="*/ 4586396 w 6569477"/>
              <a:gd name="connsiteY1370" fmla="*/ 190783 h 6858000"/>
              <a:gd name="connsiteX1371" fmla="*/ 4594835 w 6569477"/>
              <a:gd name="connsiteY1371" fmla="*/ 199218 h 6858000"/>
              <a:gd name="connsiteX1372" fmla="*/ 4603267 w 6569477"/>
              <a:gd name="connsiteY1372" fmla="*/ 232961 h 6858000"/>
              <a:gd name="connsiteX1373" fmla="*/ 4594833 w 6569477"/>
              <a:gd name="connsiteY1373" fmla="*/ 224525 h 6858000"/>
              <a:gd name="connsiteX1374" fmla="*/ 4594835 w 6569477"/>
              <a:gd name="connsiteY1374" fmla="*/ 232961 h 6858000"/>
              <a:gd name="connsiteX1375" fmla="*/ 4594833 w 6569477"/>
              <a:gd name="connsiteY1375" fmla="*/ 241395 h 6858000"/>
              <a:gd name="connsiteX1376" fmla="*/ 4603266 w 6569477"/>
              <a:gd name="connsiteY1376" fmla="*/ 241396 h 6858000"/>
              <a:gd name="connsiteX1377" fmla="*/ 4611704 w 6569477"/>
              <a:gd name="connsiteY1377" fmla="*/ 249833 h 6858000"/>
              <a:gd name="connsiteX1378" fmla="*/ 4603267 w 6569477"/>
              <a:gd name="connsiteY1378" fmla="*/ 249831 h 6858000"/>
              <a:gd name="connsiteX1379" fmla="*/ 4611704 w 6569477"/>
              <a:gd name="connsiteY1379" fmla="*/ 258268 h 6858000"/>
              <a:gd name="connsiteX1380" fmla="*/ 4611703 w 6569477"/>
              <a:gd name="connsiteY1380" fmla="*/ 266704 h 6858000"/>
              <a:gd name="connsiteX1381" fmla="*/ 4552654 w 6569477"/>
              <a:gd name="connsiteY1381" fmla="*/ 207654 h 6858000"/>
              <a:gd name="connsiteX1382" fmla="*/ 4561090 w 6569477"/>
              <a:gd name="connsiteY1382" fmla="*/ 207654 h 6858000"/>
              <a:gd name="connsiteX1383" fmla="*/ 4569525 w 6569477"/>
              <a:gd name="connsiteY1383" fmla="*/ 207654 h 6858000"/>
              <a:gd name="connsiteX1384" fmla="*/ 4561090 w 6569477"/>
              <a:gd name="connsiteY1384" fmla="*/ 199218 h 6858000"/>
              <a:gd name="connsiteX1385" fmla="*/ 4552654 w 6569477"/>
              <a:gd name="connsiteY1385" fmla="*/ 199219 h 6858000"/>
              <a:gd name="connsiteX1386" fmla="*/ 4544217 w 6569477"/>
              <a:gd name="connsiteY1386" fmla="*/ 190783 h 6858000"/>
              <a:gd name="connsiteX1387" fmla="*/ 4527347 w 6569477"/>
              <a:gd name="connsiteY1387" fmla="*/ 157040 h 6858000"/>
              <a:gd name="connsiteX1388" fmla="*/ 4527346 w 6569477"/>
              <a:gd name="connsiteY1388" fmla="*/ 148604 h 6858000"/>
              <a:gd name="connsiteX1389" fmla="*/ 4518910 w 6569477"/>
              <a:gd name="connsiteY1389" fmla="*/ 140168 h 6858000"/>
              <a:gd name="connsiteX1390" fmla="*/ 4510474 w 6569477"/>
              <a:gd name="connsiteY1390" fmla="*/ 140168 h 6858000"/>
              <a:gd name="connsiteX1391" fmla="*/ 4510474 w 6569477"/>
              <a:gd name="connsiteY1391" fmla="*/ 148604 h 6858000"/>
              <a:gd name="connsiteX1392" fmla="*/ 4476732 w 6569477"/>
              <a:gd name="connsiteY1392" fmla="*/ 106427 h 6858000"/>
              <a:gd name="connsiteX1393" fmla="*/ 4468297 w 6569477"/>
              <a:gd name="connsiteY1393" fmla="*/ 97990 h 6858000"/>
              <a:gd name="connsiteX1394" fmla="*/ 4459861 w 6569477"/>
              <a:gd name="connsiteY1394" fmla="*/ 97990 h 6858000"/>
              <a:gd name="connsiteX1395" fmla="*/ 4459861 w 6569477"/>
              <a:gd name="connsiteY1395" fmla="*/ 106428 h 6858000"/>
              <a:gd name="connsiteX1396" fmla="*/ 4426117 w 6569477"/>
              <a:gd name="connsiteY1396" fmla="*/ 89554 h 6858000"/>
              <a:gd name="connsiteX1397" fmla="*/ 4388156 w 6569477"/>
              <a:gd name="connsiteY1397" fmla="*/ 29450 h 6858000"/>
              <a:gd name="connsiteX1398" fmla="*/ 4360109 w 6569477"/>
              <a:gd name="connsiteY1398" fmla="*/ 0 h 6858000"/>
              <a:gd name="connsiteX1399" fmla="*/ 4638592 w 6569477"/>
              <a:gd name="connsiteY1399" fmla="*/ 0 h 6858000"/>
              <a:gd name="connsiteX1400" fmla="*/ 4699158 w 6569477"/>
              <a:gd name="connsiteY1400" fmla="*/ 62995 h 6858000"/>
              <a:gd name="connsiteX1401" fmla="*/ 5404662 w 6569477"/>
              <a:gd name="connsiteY1401" fmla="*/ 1051221 h 6858000"/>
              <a:gd name="connsiteX1402" fmla="*/ 5938418 w 6569477"/>
              <a:gd name="connsiteY1402" fmla="*/ 2935851 h 6858000"/>
              <a:gd name="connsiteX1403" fmla="*/ 5947253 w 6569477"/>
              <a:gd name="connsiteY1403" fmla="*/ 3112842 h 6858000"/>
              <a:gd name="connsiteX1404" fmla="*/ 5951125 w 6569477"/>
              <a:gd name="connsiteY1404" fmla="*/ 3133338 h 6858000"/>
              <a:gd name="connsiteX1405" fmla="*/ 5950868 w 6569477"/>
              <a:gd name="connsiteY1405" fmla="*/ 3126941 h 6858000"/>
              <a:gd name="connsiteX1406" fmla="*/ 5953938 w 6569477"/>
              <a:gd name="connsiteY1406" fmla="*/ 3123616 h 6858000"/>
              <a:gd name="connsiteX1407" fmla="*/ 5954453 w 6569477"/>
              <a:gd name="connsiteY1407" fmla="*/ 3136408 h 6858000"/>
              <a:gd name="connsiteX1408" fmla="*/ 5957779 w 6569477"/>
              <a:gd name="connsiteY1408" fmla="*/ 3139480 h 6858000"/>
              <a:gd name="connsiteX1409" fmla="*/ 5954710 w 6569477"/>
              <a:gd name="connsiteY1409" fmla="*/ 3142804 h 6858000"/>
              <a:gd name="connsiteX1410" fmla="*/ 5960116 w 6569477"/>
              <a:gd name="connsiteY1410" fmla="*/ 3277128 h 6858000"/>
              <a:gd name="connsiteX1411" fmla="*/ 5972174 w 6569477"/>
              <a:gd name="connsiteY1411" fmla="*/ 3417593 h 6858000"/>
              <a:gd name="connsiteX1412" fmla="*/ 5962709 w 6569477"/>
              <a:gd name="connsiteY1412" fmla="*/ 3421173 h 6858000"/>
              <a:gd name="connsiteX1413" fmla="*/ 5968094 w 6569477"/>
              <a:gd name="connsiteY1413" fmla="*/ 3475415 h 6858000"/>
              <a:gd name="connsiteX1414" fmla="*/ 5964787 w 6569477"/>
              <a:gd name="connsiteY1414" fmla="*/ 3552426 h 6858000"/>
              <a:gd name="connsiteX1415" fmla="*/ 5951498 w 6569477"/>
              <a:gd name="connsiteY1415" fmla="*/ 3620225 h 6858000"/>
              <a:gd name="connsiteX1416" fmla="*/ 5941518 w 6569477"/>
              <a:gd name="connsiteY1416" fmla="*/ 3611013 h 6858000"/>
              <a:gd name="connsiteX1417" fmla="*/ 5933358 w 6569477"/>
              <a:gd name="connsiteY1417" fmla="*/ 3726657 h 6858000"/>
              <a:gd name="connsiteX1418" fmla="*/ 5932401 w 6569477"/>
              <a:gd name="connsiteY1418" fmla="*/ 3750159 h 6858000"/>
              <a:gd name="connsiteX1419" fmla="*/ 5936112 w 6569477"/>
              <a:gd name="connsiteY1419" fmla="*/ 3742197 h 6858000"/>
              <a:gd name="connsiteX1420" fmla="*/ 5931041 w 6569477"/>
              <a:gd name="connsiteY1420" fmla="*/ 3783572 h 6858000"/>
              <a:gd name="connsiteX1421" fmla="*/ 5930942 w 6569477"/>
              <a:gd name="connsiteY1421" fmla="*/ 3786013 h 6858000"/>
              <a:gd name="connsiteX1422" fmla="*/ 5930199 w 6569477"/>
              <a:gd name="connsiteY1422" fmla="*/ 3790443 h 6858000"/>
              <a:gd name="connsiteX1423" fmla="*/ 5909750 w 6569477"/>
              <a:gd name="connsiteY1423" fmla="*/ 3957308 h 6858000"/>
              <a:gd name="connsiteX1424" fmla="*/ 5877062 w 6569477"/>
              <a:gd name="connsiteY1424" fmla="*/ 4172416 h 6858000"/>
              <a:gd name="connsiteX1425" fmla="*/ 5868625 w 6569477"/>
              <a:gd name="connsiteY1425" fmla="*/ 4214595 h 6858000"/>
              <a:gd name="connsiteX1426" fmla="*/ 5609277 w 6569477"/>
              <a:gd name="connsiteY1426" fmla="*/ 5137233 h 6858000"/>
              <a:gd name="connsiteX1427" fmla="*/ 5491924 w 6569477"/>
              <a:gd name="connsiteY1427" fmla="*/ 5411666 h 6858000"/>
              <a:gd name="connsiteX1428" fmla="*/ 5491547 w 6569477"/>
              <a:gd name="connsiteY1428" fmla="*/ 5414872 h 6858000"/>
              <a:gd name="connsiteX1429" fmla="*/ 5487221 w 6569477"/>
              <a:gd name="connsiteY1429" fmla="*/ 5422780 h 6858000"/>
              <a:gd name="connsiteX1430" fmla="*/ 5489486 w 6569477"/>
              <a:gd name="connsiteY1430" fmla="*/ 5427576 h 6858000"/>
              <a:gd name="connsiteX1431" fmla="*/ 5484693 w 6569477"/>
              <a:gd name="connsiteY1431" fmla="*/ 5429840 h 6858000"/>
              <a:gd name="connsiteX1432" fmla="*/ 5431604 w 6569477"/>
              <a:gd name="connsiteY1432" fmla="*/ 5578103 h 6858000"/>
              <a:gd name="connsiteX1433" fmla="*/ 5383045 w 6569477"/>
              <a:gd name="connsiteY1433" fmla="*/ 5735954 h 6858000"/>
              <a:gd name="connsiteX1434" fmla="*/ 5371193 w 6569477"/>
              <a:gd name="connsiteY1434" fmla="*/ 5735689 h 6858000"/>
              <a:gd name="connsiteX1435" fmla="*/ 5353234 w 6569477"/>
              <a:gd name="connsiteY1435" fmla="*/ 5796964 h 6858000"/>
              <a:gd name="connsiteX1436" fmla="*/ 5315838 w 6569477"/>
              <a:gd name="connsiteY1436" fmla="*/ 5879154 h 6858000"/>
              <a:gd name="connsiteX1437" fmla="*/ 5271646 w 6569477"/>
              <a:gd name="connsiteY1437" fmla="*/ 5946958 h 6858000"/>
              <a:gd name="connsiteX1438" fmla="*/ 5264849 w 6569477"/>
              <a:gd name="connsiteY1438" fmla="*/ 5932571 h 6858000"/>
              <a:gd name="connsiteX1439" fmla="*/ 5205226 w 6569477"/>
              <a:gd name="connsiteY1439" fmla="*/ 6054591 h 6858000"/>
              <a:gd name="connsiteX1440" fmla="*/ 5133488 w 6569477"/>
              <a:gd name="connsiteY1440" fmla="*/ 6188200 h 6858000"/>
              <a:gd name="connsiteX1441" fmla="*/ 5117105 w 6569477"/>
              <a:gd name="connsiteY1441" fmla="*/ 6178342 h 6858000"/>
              <a:gd name="connsiteX1442" fmla="*/ 5104989 w 6569477"/>
              <a:gd name="connsiteY1442" fmla="*/ 6189932 h 6858000"/>
              <a:gd name="connsiteX1443" fmla="*/ 5105252 w 6569477"/>
              <a:gd name="connsiteY1443" fmla="*/ 6178076 h 6858000"/>
              <a:gd name="connsiteX1444" fmla="*/ 5107780 w 6569477"/>
              <a:gd name="connsiteY1444" fmla="*/ 6171017 h 6858000"/>
              <a:gd name="connsiteX1445" fmla="*/ 5110570 w 6569477"/>
              <a:gd name="connsiteY1445" fmla="*/ 6152101 h 6858000"/>
              <a:gd name="connsiteX1446" fmla="*/ 5117630 w 6569477"/>
              <a:gd name="connsiteY1446" fmla="*/ 6154631 h 6858000"/>
              <a:gd name="connsiteX1447" fmla="*/ 5124951 w 6569477"/>
              <a:gd name="connsiteY1447" fmla="*/ 6145306 h 6858000"/>
              <a:gd name="connsiteX1448" fmla="*/ 5124689 w 6569477"/>
              <a:gd name="connsiteY1448" fmla="*/ 6157162 h 6858000"/>
              <a:gd name="connsiteX1449" fmla="*/ 5122160 w 6569477"/>
              <a:gd name="connsiteY1449" fmla="*/ 6164222 h 6858000"/>
              <a:gd name="connsiteX1450" fmla="*/ 5161821 w 6569477"/>
              <a:gd name="connsiteY1450" fmla="*/ 6086827 h 6858000"/>
              <a:gd name="connsiteX1451" fmla="*/ 5223710 w 6569477"/>
              <a:gd name="connsiteY1451" fmla="*/ 5969604 h 6858000"/>
              <a:gd name="connsiteX1452" fmla="*/ 5255262 w 6569477"/>
              <a:gd name="connsiteY1452" fmla="*/ 5937100 h 6858000"/>
              <a:gd name="connsiteX1453" fmla="*/ 5265899 w 6569477"/>
              <a:gd name="connsiteY1453" fmla="*/ 5885149 h 6858000"/>
              <a:gd name="connsiteX1454" fmla="*/ 5310355 w 6569477"/>
              <a:gd name="connsiteY1454" fmla="*/ 5805490 h 6858000"/>
              <a:gd name="connsiteX1455" fmla="*/ 5342957 w 6569477"/>
              <a:gd name="connsiteY1455" fmla="*/ 5725565 h 6858000"/>
              <a:gd name="connsiteX1456" fmla="*/ 5359603 w 6569477"/>
              <a:gd name="connsiteY1456" fmla="*/ 5723566 h 6858000"/>
              <a:gd name="connsiteX1457" fmla="*/ 5405162 w 6569477"/>
              <a:gd name="connsiteY1457" fmla="*/ 5607458 h 6858000"/>
              <a:gd name="connsiteX1458" fmla="*/ 5419834 w 6569477"/>
              <a:gd name="connsiteY1458" fmla="*/ 5556614 h 6858000"/>
              <a:gd name="connsiteX1459" fmla="*/ 5343783 w 6569477"/>
              <a:gd name="connsiteY1459" fmla="*/ 5707015 h 6858000"/>
              <a:gd name="connsiteX1460" fmla="*/ 4588841 w 6569477"/>
              <a:gd name="connsiteY1460" fmla="*/ 6742552 h 6858000"/>
              <a:gd name="connsiteX1461" fmla="*/ 4469515 w 6569477"/>
              <a:gd name="connsiteY1461" fmla="*/ 6858000 h 6858000"/>
              <a:gd name="connsiteX1462" fmla="*/ 4102414 w 6569477"/>
              <a:gd name="connsiteY1462" fmla="*/ 6858000 h 6858000"/>
              <a:gd name="connsiteX1463" fmla="*/ 4156175 w 6569477"/>
              <a:gd name="connsiteY1463" fmla="*/ 6787476 h 6858000"/>
              <a:gd name="connsiteX1464" fmla="*/ 4333324 w 6569477"/>
              <a:gd name="connsiteY1464" fmla="*/ 6525971 h 6858000"/>
              <a:gd name="connsiteX1465" fmla="*/ 4350197 w 6569477"/>
              <a:gd name="connsiteY1465" fmla="*/ 6551277 h 6858000"/>
              <a:gd name="connsiteX1466" fmla="*/ 4451424 w 6569477"/>
              <a:gd name="connsiteY1466" fmla="*/ 6365693 h 6858000"/>
              <a:gd name="connsiteX1467" fmla="*/ 4527346 w 6569477"/>
              <a:gd name="connsiteY1467" fmla="*/ 6225714 h 6858000"/>
              <a:gd name="connsiteX1468" fmla="*/ 4556321 w 6569477"/>
              <a:gd name="connsiteY1468" fmla="*/ 6179312 h 6858000"/>
              <a:gd name="connsiteX1469" fmla="*/ 4561089 w 6569477"/>
              <a:gd name="connsiteY1469" fmla="*/ 6180105 h 6858000"/>
              <a:gd name="connsiteX1470" fmla="*/ 4577961 w 6569477"/>
              <a:gd name="connsiteY1470" fmla="*/ 6171673 h 6858000"/>
              <a:gd name="connsiteX1471" fmla="*/ 4586396 w 6569477"/>
              <a:gd name="connsiteY1471" fmla="*/ 6171671 h 6858000"/>
              <a:gd name="connsiteX1472" fmla="*/ 4603267 w 6569477"/>
              <a:gd name="connsiteY1472" fmla="*/ 6129493 h 6858000"/>
              <a:gd name="connsiteX1473" fmla="*/ 4620139 w 6569477"/>
              <a:gd name="connsiteY1473" fmla="*/ 6112623 h 6858000"/>
              <a:gd name="connsiteX1474" fmla="*/ 4620140 w 6569477"/>
              <a:gd name="connsiteY1474" fmla="*/ 6104185 h 6858000"/>
              <a:gd name="connsiteX1475" fmla="*/ 4611704 w 6569477"/>
              <a:gd name="connsiteY1475" fmla="*/ 6104186 h 6858000"/>
              <a:gd name="connsiteX1476" fmla="*/ 4645446 w 6569477"/>
              <a:gd name="connsiteY1476" fmla="*/ 6049356 h 6858000"/>
              <a:gd name="connsiteX1477" fmla="*/ 4658579 w 6569477"/>
              <a:gd name="connsiteY1477" fmla="*/ 6024607 h 6858000"/>
              <a:gd name="connsiteX1478" fmla="*/ 4657191 w 6569477"/>
              <a:gd name="connsiteY1478" fmla="*/ 6022823 h 6858000"/>
              <a:gd name="connsiteX1479" fmla="*/ 4637720 w 6569477"/>
              <a:gd name="connsiteY1479" fmla="*/ 6031225 h 6858000"/>
              <a:gd name="connsiteX1480" fmla="*/ 4625218 w 6569477"/>
              <a:gd name="connsiteY1480" fmla="*/ 6042395 h 6858000"/>
              <a:gd name="connsiteX1481" fmla="*/ 4625358 w 6569477"/>
              <a:gd name="connsiteY1481" fmla="*/ 6039920 h 6858000"/>
              <a:gd name="connsiteX1482" fmla="*/ 4603267 w 6569477"/>
              <a:gd name="connsiteY1482" fmla="*/ 6062007 h 6858000"/>
              <a:gd name="connsiteX1483" fmla="*/ 4620139 w 6569477"/>
              <a:gd name="connsiteY1483" fmla="*/ 6036700 h 6858000"/>
              <a:gd name="connsiteX1484" fmla="*/ 4502039 w 6569477"/>
              <a:gd name="connsiteY1484" fmla="*/ 6188543 h 6858000"/>
              <a:gd name="connsiteX1485" fmla="*/ 4383940 w 6569477"/>
              <a:gd name="connsiteY1485" fmla="*/ 6357257 h 6858000"/>
              <a:gd name="connsiteX1486" fmla="*/ 4367067 w 6569477"/>
              <a:gd name="connsiteY1486" fmla="*/ 6357256 h 6858000"/>
              <a:gd name="connsiteX1487" fmla="*/ 4240530 w 6569477"/>
              <a:gd name="connsiteY1487" fmla="*/ 6492227 h 6858000"/>
              <a:gd name="connsiteX1488" fmla="*/ 4189918 w 6569477"/>
              <a:gd name="connsiteY1488" fmla="*/ 6542842 h 6858000"/>
              <a:gd name="connsiteX1489" fmla="*/ 4173045 w 6569477"/>
              <a:gd name="connsiteY1489" fmla="*/ 6568148 h 6858000"/>
              <a:gd name="connsiteX1490" fmla="*/ 4130868 w 6569477"/>
              <a:gd name="connsiteY1490" fmla="*/ 6601891 h 6858000"/>
              <a:gd name="connsiteX1491" fmla="*/ 4054944 w 6569477"/>
              <a:gd name="connsiteY1491" fmla="*/ 6686246 h 6858000"/>
              <a:gd name="connsiteX1492" fmla="*/ 3979024 w 6569477"/>
              <a:gd name="connsiteY1492" fmla="*/ 6762169 h 6858000"/>
              <a:gd name="connsiteX1493" fmla="*/ 3916151 w 6569477"/>
              <a:gd name="connsiteY1493" fmla="*/ 6823459 h 6858000"/>
              <a:gd name="connsiteX1494" fmla="*/ 3874750 w 6569477"/>
              <a:gd name="connsiteY1494" fmla="*/ 6858000 h 6858000"/>
              <a:gd name="connsiteX1495" fmla="*/ 3809992 w 6569477"/>
              <a:gd name="connsiteY1495" fmla="*/ 6858000 h 6858000"/>
              <a:gd name="connsiteX1496" fmla="*/ 3835617 w 6569477"/>
              <a:gd name="connsiteY1496" fmla="*/ 6838089 h 6858000"/>
              <a:gd name="connsiteX1497" fmla="*/ 4139304 w 6569477"/>
              <a:gd name="connsiteY1497" fmla="*/ 6576584 h 6858000"/>
              <a:gd name="connsiteX1498" fmla="*/ 4046510 w 6569477"/>
              <a:gd name="connsiteY1498" fmla="*/ 6652505 h 6858000"/>
              <a:gd name="connsiteX1499" fmla="*/ 4021202 w 6569477"/>
              <a:gd name="connsiteY1499" fmla="*/ 6660941 h 6858000"/>
              <a:gd name="connsiteX1500" fmla="*/ 3810311 w 6569477"/>
              <a:gd name="connsiteY1500" fmla="*/ 6829655 h 6858000"/>
              <a:gd name="connsiteX1501" fmla="*/ 3774445 w 6569477"/>
              <a:gd name="connsiteY1501" fmla="*/ 6858000 h 6858000"/>
              <a:gd name="connsiteX1502" fmla="*/ 3720522 w 6569477"/>
              <a:gd name="connsiteY1502" fmla="*/ 6858000 h 6858000"/>
              <a:gd name="connsiteX1503" fmla="*/ 3734388 w 6569477"/>
              <a:gd name="connsiteY1503" fmla="*/ 6846525 h 6858000"/>
              <a:gd name="connsiteX1504" fmla="*/ 3768132 w 6569477"/>
              <a:gd name="connsiteY1504" fmla="*/ 6821217 h 6858000"/>
              <a:gd name="connsiteX1505" fmla="*/ 3869358 w 6569477"/>
              <a:gd name="connsiteY1505" fmla="*/ 6745298 h 6858000"/>
              <a:gd name="connsiteX1506" fmla="*/ 3911538 w 6569477"/>
              <a:gd name="connsiteY1506" fmla="*/ 6711555 h 6858000"/>
              <a:gd name="connsiteX1507" fmla="*/ 3919975 w 6569477"/>
              <a:gd name="connsiteY1507" fmla="*/ 6711555 h 6858000"/>
              <a:gd name="connsiteX1508" fmla="*/ 3928411 w 6569477"/>
              <a:gd name="connsiteY1508" fmla="*/ 6703118 h 6858000"/>
              <a:gd name="connsiteX1509" fmla="*/ 3928411 w 6569477"/>
              <a:gd name="connsiteY1509" fmla="*/ 6694684 h 6858000"/>
              <a:gd name="connsiteX1510" fmla="*/ 3936845 w 6569477"/>
              <a:gd name="connsiteY1510" fmla="*/ 6694684 h 6858000"/>
              <a:gd name="connsiteX1511" fmla="*/ 4097124 w 6569477"/>
              <a:gd name="connsiteY1511" fmla="*/ 6551277 h 6858000"/>
              <a:gd name="connsiteX1512" fmla="*/ 4113995 w 6569477"/>
              <a:gd name="connsiteY1512" fmla="*/ 6542841 h 6858000"/>
              <a:gd name="connsiteX1513" fmla="*/ 4122431 w 6569477"/>
              <a:gd name="connsiteY1513" fmla="*/ 6542841 h 6858000"/>
              <a:gd name="connsiteX1514" fmla="*/ 4130869 w 6569477"/>
              <a:gd name="connsiteY1514" fmla="*/ 6534407 h 6858000"/>
              <a:gd name="connsiteX1515" fmla="*/ 4130868 w 6569477"/>
              <a:gd name="connsiteY1515" fmla="*/ 6525971 h 6858000"/>
              <a:gd name="connsiteX1516" fmla="*/ 4189919 w 6569477"/>
              <a:gd name="connsiteY1516" fmla="*/ 6458484 h 6858000"/>
              <a:gd name="connsiteX1517" fmla="*/ 4198354 w 6569477"/>
              <a:gd name="connsiteY1517" fmla="*/ 6450050 h 6858000"/>
              <a:gd name="connsiteX1518" fmla="*/ 4206790 w 6569477"/>
              <a:gd name="connsiteY1518" fmla="*/ 6433178 h 6858000"/>
              <a:gd name="connsiteX1519" fmla="*/ 4190270 w 6569477"/>
              <a:gd name="connsiteY1519" fmla="*/ 6433178 h 6858000"/>
              <a:gd name="connsiteX1520" fmla="*/ 4207843 w 6569477"/>
              <a:gd name="connsiteY1520" fmla="*/ 6416307 h 6858000"/>
              <a:gd name="connsiteX1521" fmla="*/ 4215199 w 6569477"/>
              <a:gd name="connsiteY1521" fmla="*/ 6391088 h 6858000"/>
              <a:gd name="connsiteX1522" fmla="*/ 4215378 w 6569477"/>
              <a:gd name="connsiteY1522" fmla="*/ 6390919 h 6858000"/>
              <a:gd name="connsiteX1523" fmla="*/ 4244751 w 6569477"/>
              <a:gd name="connsiteY1523" fmla="*/ 6375183 h 6858000"/>
              <a:gd name="connsiteX1524" fmla="*/ 4274275 w 6569477"/>
              <a:gd name="connsiteY1524" fmla="*/ 6340386 h 6858000"/>
              <a:gd name="connsiteX1525" fmla="*/ 4282710 w 6569477"/>
              <a:gd name="connsiteY1525" fmla="*/ 6340386 h 6858000"/>
              <a:gd name="connsiteX1526" fmla="*/ 4282712 w 6569477"/>
              <a:gd name="connsiteY1526" fmla="*/ 6331950 h 6858000"/>
              <a:gd name="connsiteX1527" fmla="*/ 4282711 w 6569477"/>
              <a:gd name="connsiteY1527" fmla="*/ 6323514 h 6858000"/>
              <a:gd name="connsiteX1528" fmla="*/ 4308018 w 6569477"/>
              <a:gd name="connsiteY1528" fmla="*/ 6315078 h 6858000"/>
              <a:gd name="connsiteX1529" fmla="*/ 4299581 w 6569477"/>
              <a:gd name="connsiteY1529" fmla="*/ 6323514 h 6858000"/>
              <a:gd name="connsiteX1530" fmla="*/ 4291147 w 6569477"/>
              <a:gd name="connsiteY1530" fmla="*/ 6340386 h 6858000"/>
              <a:gd name="connsiteX1531" fmla="*/ 4308019 w 6569477"/>
              <a:gd name="connsiteY1531" fmla="*/ 6331950 h 6858000"/>
              <a:gd name="connsiteX1532" fmla="*/ 4316453 w 6569477"/>
              <a:gd name="connsiteY1532" fmla="*/ 6331950 h 6858000"/>
              <a:gd name="connsiteX1533" fmla="*/ 4282711 w 6569477"/>
              <a:gd name="connsiteY1533" fmla="*/ 6374128 h 6858000"/>
              <a:gd name="connsiteX1534" fmla="*/ 4544217 w 6569477"/>
              <a:gd name="connsiteY1534" fmla="*/ 6104187 h 6858000"/>
              <a:gd name="connsiteX1535" fmla="*/ 4569526 w 6569477"/>
              <a:gd name="connsiteY1535" fmla="*/ 6070442 h 6858000"/>
              <a:gd name="connsiteX1536" fmla="*/ 4577961 w 6569477"/>
              <a:gd name="connsiteY1536" fmla="*/ 6062009 h 6858000"/>
              <a:gd name="connsiteX1537" fmla="*/ 4683408 w 6569477"/>
              <a:gd name="connsiteY1537" fmla="*/ 5931256 h 6858000"/>
              <a:gd name="connsiteX1538" fmla="*/ 4748312 w 6569477"/>
              <a:gd name="connsiteY1538" fmla="*/ 5835198 h 6858000"/>
              <a:gd name="connsiteX1539" fmla="*/ 4751363 w 6569477"/>
              <a:gd name="connsiteY1539" fmla="*/ 5826231 h 6858000"/>
              <a:gd name="connsiteX1540" fmla="*/ 4767931 w 6569477"/>
              <a:gd name="connsiteY1540" fmla="*/ 5806085 h 6858000"/>
              <a:gd name="connsiteX1541" fmla="*/ 4768003 w 6569477"/>
              <a:gd name="connsiteY1541" fmla="*/ 5806053 h 6858000"/>
              <a:gd name="connsiteX1542" fmla="*/ 4788853 w 6569477"/>
              <a:gd name="connsiteY1542" fmla="*/ 5775196 h 6858000"/>
              <a:gd name="connsiteX1543" fmla="*/ 4792070 w 6569477"/>
              <a:gd name="connsiteY1543" fmla="*/ 5772856 h 6858000"/>
              <a:gd name="connsiteX1544" fmla="*/ 4793063 w 6569477"/>
              <a:gd name="connsiteY1544" fmla="*/ 5765638 h 6858000"/>
              <a:gd name="connsiteX1545" fmla="*/ 4796398 w 6569477"/>
              <a:gd name="connsiteY1545" fmla="*/ 5743259 h 6858000"/>
              <a:gd name="connsiteX1546" fmla="*/ 4843536 w 6569477"/>
              <a:gd name="connsiteY1546" fmla="*/ 5665159 h 6858000"/>
              <a:gd name="connsiteX1547" fmla="*/ 4878837 w 6569477"/>
              <a:gd name="connsiteY1547" fmla="*/ 5586387 h 6858000"/>
              <a:gd name="connsiteX1548" fmla="*/ 4895541 w 6569477"/>
              <a:gd name="connsiteY1548" fmla="*/ 5584956 h 6858000"/>
              <a:gd name="connsiteX1549" fmla="*/ 4981973 w 6569477"/>
              <a:gd name="connsiteY1549" fmla="*/ 5357045 h 6858000"/>
              <a:gd name="connsiteX1550" fmla="*/ 4962502 w 6569477"/>
              <a:gd name="connsiteY1550" fmla="*/ 5365447 h 6858000"/>
              <a:gd name="connsiteX1551" fmla="*/ 5038742 w 6569477"/>
              <a:gd name="connsiteY1551" fmla="*/ 5234354 h 6858000"/>
              <a:gd name="connsiteX1552" fmla="*/ 5031211 w 6569477"/>
              <a:gd name="connsiteY1552" fmla="*/ 5283813 h 6858000"/>
              <a:gd name="connsiteX1553" fmla="*/ 5033979 w 6569477"/>
              <a:gd name="connsiteY1553" fmla="*/ 5276843 h 6858000"/>
              <a:gd name="connsiteX1554" fmla="*/ 5038846 w 6569477"/>
              <a:gd name="connsiteY1554" fmla="*/ 5274743 h 6858000"/>
              <a:gd name="connsiteX1555" fmla="*/ 5033312 w 6569477"/>
              <a:gd name="connsiteY1555" fmla="*/ 5288683 h 6858000"/>
              <a:gd name="connsiteX1556" fmla="*/ 5035413 w 6569477"/>
              <a:gd name="connsiteY1556" fmla="*/ 5293552 h 6858000"/>
              <a:gd name="connsiteX1557" fmla="*/ 5030545 w 6569477"/>
              <a:gd name="connsiteY1557" fmla="*/ 5295653 h 6858000"/>
              <a:gd name="connsiteX1558" fmla="*/ 4972446 w 6569477"/>
              <a:gd name="connsiteY1558" fmla="*/ 5442024 h 6858000"/>
              <a:gd name="connsiteX1559" fmla="*/ 4918549 w 6569477"/>
              <a:gd name="connsiteY1559" fmla="*/ 5598134 h 6858000"/>
              <a:gd name="connsiteX1560" fmla="*/ 4906713 w 6569477"/>
              <a:gd name="connsiteY1560" fmla="*/ 5597465 h 6858000"/>
              <a:gd name="connsiteX1561" fmla="*/ 4886681 w 6569477"/>
              <a:gd name="connsiteY1561" fmla="*/ 5658095 h 6858000"/>
              <a:gd name="connsiteX1562" fmla="*/ 4846511 w 6569477"/>
              <a:gd name="connsiteY1562" fmla="*/ 5738966 h 6858000"/>
              <a:gd name="connsiteX1563" fmla="*/ 4800039 w 6569477"/>
              <a:gd name="connsiteY1563" fmla="*/ 5805228 h 6858000"/>
              <a:gd name="connsiteX1564" fmla="*/ 4796888 w 6569477"/>
              <a:gd name="connsiteY1564" fmla="*/ 5797923 h 6858000"/>
              <a:gd name="connsiteX1565" fmla="*/ 4793961 w 6569477"/>
              <a:gd name="connsiteY1565" fmla="*/ 5791139 h 6858000"/>
              <a:gd name="connsiteX1566" fmla="*/ 4788854 w 6569477"/>
              <a:gd name="connsiteY1566" fmla="*/ 5800502 h 6858000"/>
              <a:gd name="connsiteX1567" fmla="*/ 4788524 w 6569477"/>
              <a:gd name="connsiteY1567" fmla="*/ 5800530 h 6858000"/>
              <a:gd name="connsiteX1568" fmla="*/ 4772434 w 6569477"/>
              <a:gd name="connsiteY1568" fmla="*/ 5831127 h 6858000"/>
              <a:gd name="connsiteX1569" fmla="*/ 4771983 w 6569477"/>
              <a:gd name="connsiteY1569" fmla="*/ 5834245 h 6858000"/>
              <a:gd name="connsiteX1570" fmla="*/ 4770615 w 6569477"/>
              <a:gd name="connsiteY1570" fmla="*/ 5834587 h 6858000"/>
              <a:gd name="connsiteX1571" fmla="*/ 4763546 w 6569477"/>
              <a:gd name="connsiteY1571" fmla="*/ 5848027 h 6858000"/>
              <a:gd name="connsiteX1572" fmla="*/ 4763547 w 6569477"/>
              <a:gd name="connsiteY1572" fmla="*/ 5851116 h 6858000"/>
              <a:gd name="connsiteX1573" fmla="*/ 4729804 w 6569477"/>
              <a:gd name="connsiteY1573" fmla="*/ 5927037 h 6858000"/>
              <a:gd name="connsiteX1574" fmla="*/ 4738240 w 6569477"/>
              <a:gd name="connsiteY1574" fmla="*/ 5910164 h 6858000"/>
              <a:gd name="connsiteX1575" fmla="*/ 4738240 w 6569477"/>
              <a:gd name="connsiteY1575" fmla="*/ 5927039 h 6858000"/>
              <a:gd name="connsiteX1576" fmla="*/ 4755110 w 6569477"/>
              <a:gd name="connsiteY1576" fmla="*/ 5918603 h 6858000"/>
              <a:gd name="connsiteX1577" fmla="*/ 4755112 w 6569477"/>
              <a:gd name="connsiteY1577" fmla="*/ 5927039 h 6858000"/>
              <a:gd name="connsiteX1578" fmla="*/ 4746676 w 6569477"/>
              <a:gd name="connsiteY1578" fmla="*/ 5935473 h 6858000"/>
              <a:gd name="connsiteX1579" fmla="*/ 4746678 w 6569477"/>
              <a:gd name="connsiteY1579" fmla="*/ 5943907 h 6858000"/>
              <a:gd name="connsiteX1580" fmla="*/ 4721368 w 6569477"/>
              <a:gd name="connsiteY1580" fmla="*/ 5994521 h 6858000"/>
              <a:gd name="connsiteX1581" fmla="*/ 4721369 w 6569477"/>
              <a:gd name="connsiteY1581" fmla="*/ 6002959 h 6858000"/>
              <a:gd name="connsiteX1582" fmla="*/ 4729804 w 6569477"/>
              <a:gd name="connsiteY1582" fmla="*/ 5994523 h 6858000"/>
              <a:gd name="connsiteX1583" fmla="*/ 4738240 w 6569477"/>
              <a:gd name="connsiteY1583" fmla="*/ 5994523 h 6858000"/>
              <a:gd name="connsiteX1584" fmla="*/ 4653883 w 6569477"/>
              <a:gd name="connsiteY1584" fmla="*/ 6146366 h 6858000"/>
              <a:gd name="connsiteX1585" fmla="*/ 4561090 w 6569477"/>
              <a:gd name="connsiteY1585" fmla="*/ 6289771 h 6858000"/>
              <a:gd name="connsiteX1586" fmla="*/ 4561089 w 6569477"/>
              <a:gd name="connsiteY1586" fmla="*/ 6298205 h 6858000"/>
              <a:gd name="connsiteX1587" fmla="*/ 4552654 w 6569477"/>
              <a:gd name="connsiteY1587" fmla="*/ 6298207 h 6858000"/>
              <a:gd name="connsiteX1588" fmla="*/ 4552653 w 6569477"/>
              <a:gd name="connsiteY1588" fmla="*/ 6306643 h 6858000"/>
              <a:gd name="connsiteX1589" fmla="*/ 4544217 w 6569477"/>
              <a:gd name="connsiteY1589" fmla="*/ 6315080 h 6858000"/>
              <a:gd name="connsiteX1590" fmla="*/ 4527347 w 6569477"/>
              <a:gd name="connsiteY1590" fmla="*/ 6340384 h 6858000"/>
              <a:gd name="connsiteX1591" fmla="*/ 4527349 w 6569477"/>
              <a:gd name="connsiteY1591" fmla="*/ 6357257 h 6858000"/>
              <a:gd name="connsiteX1592" fmla="*/ 4544216 w 6569477"/>
              <a:gd name="connsiteY1592" fmla="*/ 6323514 h 6858000"/>
              <a:gd name="connsiteX1593" fmla="*/ 4552655 w 6569477"/>
              <a:gd name="connsiteY1593" fmla="*/ 6323514 h 6858000"/>
              <a:gd name="connsiteX1594" fmla="*/ 4552653 w 6569477"/>
              <a:gd name="connsiteY1594" fmla="*/ 6331950 h 6858000"/>
              <a:gd name="connsiteX1595" fmla="*/ 4561089 w 6569477"/>
              <a:gd name="connsiteY1595" fmla="*/ 6323512 h 6858000"/>
              <a:gd name="connsiteX1596" fmla="*/ 4561090 w 6569477"/>
              <a:gd name="connsiteY1596" fmla="*/ 6315079 h 6858000"/>
              <a:gd name="connsiteX1597" fmla="*/ 4569526 w 6569477"/>
              <a:gd name="connsiteY1597" fmla="*/ 6306641 h 6858000"/>
              <a:gd name="connsiteX1598" fmla="*/ 4586397 w 6569477"/>
              <a:gd name="connsiteY1598" fmla="*/ 6281336 h 6858000"/>
              <a:gd name="connsiteX1599" fmla="*/ 4586397 w 6569477"/>
              <a:gd name="connsiteY1599" fmla="*/ 6264464 h 6858000"/>
              <a:gd name="connsiteX1600" fmla="*/ 4603267 w 6569477"/>
              <a:gd name="connsiteY1600" fmla="*/ 6264464 h 6858000"/>
              <a:gd name="connsiteX1601" fmla="*/ 4628576 w 6569477"/>
              <a:gd name="connsiteY1601" fmla="*/ 6205416 h 6858000"/>
              <a:gd name="connsiteX1602" fmla="*/ 4696061 w 6569477"/>
              <a:gd name="connsiteY1602" fmla="*/ 6104186 h 6858000"/>
              <a:gd name="connsiteX1603" fmla="*/ 4687626 w 6569477"/>
              <a:gd name="connsiteY1603" fmla="*/ 6104185 h 6858000"/>
              <a:gd name="connsiteX1604" fmla="*/ 4704496 w 6569477"/>
              <a:gd name="connsiteY1604" fmla="*/ 6087316 h 6858000"/>
              <a:gd name="connsiteX1605" fmla="*/ 4704497 w 6569477"/>
              <a:gd name="connsiteY1605" fmla="*/ 6070444 h 6858000"/>
              <a:gd name="connsiteX1606" fmla="*/ 4712933 w 6569477"/>
              <a:gd name="connsiteY1606" fmla="*/ 6070444 h 6858000"/>
              <a:gd name="connsiteX1607" fmla="*/ 4729804 w 6569477"/>
              <a:gd name="connsiteY1607" fmla="*/ 6053573 h 6858000"/>
              <a:gd name="connsiteX1608" fmla="*/ 4770138 w 6569477"/>
              <a:gd name="connsiteY1608" fmla="*/ 5956299 h 6858000"/>
              <a:gd name="connsiteX1609" fmla="*/ 4783304 w 6569477"/>
              <a:gd name="connsiteY1609" fmla="*/ 5941648 h 6858000"/>
              <a:gd name="connsiteX1610" fmla="*/ 4783581 w 6569477"/>
              <a:gd name="connsiteY1610" fmla="*/ 5941799 h 6858000"/>
              <a:gd name="connsiteX1611" fmla="*/ 4788853 w 6569477"/>
              <a:gd name="connsiteY1611" fmla="*/ 5935473 h 6858000"/>
              <a:gd name="connsiteX1612" fmla="*/ 4783304 w 6569477"/>
              <a:gd name="connsiteY1612" fmla="*/ 5941648 h 6858000"/>
              <a:gd name="connsiteX1613" fmla="*/ 4771983 w 6569477"/>
              <a:gd name="connsiteY1613" fmla="*/ 5935471 h 6858000"/>
              <a:gd name="connsiteX1614" fmla="*/ 4873212 w 6569477"/>
              <a:gd name="connsiteY1614" fmla="*/ 5749889 h 6858000"/>
              <a:gd name="connsiteX1615" fmla="*/ 4949133 w 6569477"/>
              <a:gd name="connsiteY1615" fmla="*/ 5598046 h 6858000"/>
              <a:gd name="connsiteX1616" fmla="*/ 4957571 w 6569477"/>
              <a:gd name="connsiteY1616" fmla="*/ 5598047 h 6858000"/>
              <a:gd name="connsiteX1617" fmla="*/ 5008183 w 6569477"/>
              <a:gd name="connsiteY1617" fmla="*/ 5496818 h 6858000"/>
              <a:gd name="connsiteX1618" fmla="*/ 5008182 w 6569477"/>
              <a:gd name="connsiteY1618" fmla="*/ 5522123 h 6858000"/>
              <a:gd name="connsiteX1619" fmla="*/ 4999747 w 6569477"/>
              <a:gd name="connsiteY1619" fmla="*/ 5488384 h 6858000"/>
              <a:gd name="connsiteX1620" fmla="*/ 5067232 w 6569477"/>
              <a:gd name="connsiteY1620" fmla="*/ 5378718 h 6858000"/>
              <a:gd name="connsiteX1621" fmla="*/ 5075669 w 6569477"/>
              <a:gd name="connsiteY1621" fmla="*/ 5370283 h 6858000"/>
              <a:gd name="connsiteX1622" fmla="*/ 5075669 w 6569477"/>
              <a:gd name="connsiteY1622" fmla="*/ 5361848 h 6858000"/>
              <a:gd name="connsiteX1623" fmla="*/ 5067234 w 6569477"/>
              <a:gd name="connsiteY1623" fmla="*/ 5361848 h 6858000"/>
              <a:gd name="connsiteX1624" fmla="*/ 5075669 w 6569477"/>
              <a:gd name="connsiteY1624" fmla="*/ 5344976 h 6858000"/>
              <a:gd name="connsiteX1625" fmla="*/ 5075671 w 6569477"/>
              <a:gd name="connsiteY1625" fmla="*/ 5353411 h 6858000"/>
              <a:gd name="connsiteX1626" fmla="*/ 5084105 w 6569477"/>
              <a:gd name="connsiteY1626" fmla="*/ 5353411 h 6858000"/>
              <a:gd name="connsiteX1627" fmla="*/ 5084105 w 6569477"/>
              <a:gd name="connsiteY1627" fmla="*/ 5336541 h 6858000"/>
              <a:gd name="connsiteX1628" fmla="*/ 5092541 w 6569477"/>
              <a:gd name="connsiteY1628" fmla="*/ 5328103 h 6858000"/>
              <a:gd name="connsiteX1629" fmla="*/ 5092541 w 6569477"/>
              <a:gd name="connsiteY1629" fmla="*/ 5302798 h 6858000"/>
              <a:gd name="connsiteX1630" fmla="*/ 5100978 w 6569477"/>
              <a:gd name="connsiteY1630" fmla="*/ 5285927 h 6858000"/>
              <a:gd name="connsiteX1631" fmla="*/ 5092541 w 6569477"/>
              <a:gd name="connsiteY1631" fmla="*/ 5294363 h 6858000"/>
              <a:gd name="connsiteX1632" fmla="*/ 5084105 w 6569477"/>
              <a:gd name="connsiteY1632" fmla="*/ 5302796 h 6858000"/>
              <a:gd name="connsiteX1633" fmla="*/ 5084105 w 6569477"/>
              <a:gd name="connsiteY1633" fmla="*/ 5285927 h 6858000"/>
              <a:gd name="connsiteX1634" fmla="*/ 5109412 w 6569477"/>
              <a:gd name="connsiteY1634" fmla="*/ 5235313 h 6858000"/>
              <a:gd name="connsiteX1635" fmla="*/ 5151589 w 6569477"/>
              <a:gd name="connsiteY1635" fmla="*/ 5142520 h 6858000"/>
              <a:gd name="connsiteX1636" fmla="*/ 5160025 w 6569477"/>
              <a:gd name="connsiteY1636" fmla="*/ 5134084 h 6858000"/>
              <a:gd name="connsiteX1637" fmla="*/ 5160025 w 6569477"/>
              <a:gd name="connsiteY1637" fmla="*/ 5125649 h 6858000"/>
              <a:gd name="connsiteX1638" fmla="*/ 5176898 w 6569477"/>
              <a:gd name="connsiteY1638" fmla="*/ 5083470 h 6858000"/>
              <a:gd name="connsiteX1639" fmla="*/ 5185333 w 6569477"/>
              <a:gd name="connsiteY1639" fmla="*/ 5049729 h 6858000"/>
              <a:gd name="connsiteX1640" fmla="*/ 5219076 w 6569477"/>
              <a:gd name="connsiteY1640" fmla="*/ 4990679 h 6858000"/>
              <a:gd name="connsiteX1641" fmla="*/ 5227514 w 6569477"/>
              <a:gd name="connsiteY1641" fmla="*/ 4990679 h 6858000"/>
              <a:gd name="connsiteX1642" fmla="*/ 5227511 w 6569477"/>
              <a:gd name="connsiteY1642" fmla="*/ 4973806 h 6858000"/>
              <a:gd name="connsiteX1643" fmla="*/ 5227512 w 6569477"/>
              <a:gd name="connsiteY1643" fmla="*/ 4965372 h 6858000"/>
              <a:gd name="connsiteX1644" fmla="*/ 5219077 w 6569477"/>
              <a:gd name="connsiteY1644" fmla="*/ 4973806 h 6858000"/>
              <a:gd name="connsiteX1645" fmla="*/ 5244383 w 6569477"/>
              <a:gd name="connsiteY1645" fmla="*/ 4914756 h 6858000"/>
              <a:gd name="connsiteX1646" fmla="*/ 5252819 w 6569477"/>
              <a:gd name="connsiteY1646" fmla="*/ 4906320 h 6858000"/>
              <a:gd name="connsiteX1647" fmla="*/ 5252821 w 6569477"/>
              <a:gd name="connsiteY1647" fmla="*/ 4897886 h 6858000"/>
              <a:gd name="connsiteX1648" fmla="*/ 5269691 w 6569477"/>
              <a:gd name="connsiteY1648" fmla="*/ 4838836 h 6858000"/>
              <a:gd name="connsiteX1649" fmla="*/ 5269691 w 6569477"/>
              <a:gd name="connsiteY1649" fmla="*/ 4847272 h 6858000"/>
              <a:gd name="connsiteX1650" fmla="*/ 5269693 w 6569477"/>
              <a:gd name="connsiteY1650" fmla="*/ 4872579 h 6858000"/>
              <a:gd name="connsiteX1651" fmla="*/ 5278126 w 6569477"/>
              <a:gd name="connsiteY1651" fmla="*/ 4855707 h 6858000"/>
              <a:gd name="connsiteX1652" fmla="*/ 5286562 w 6569477"/>
              <a:gd name="connsiteY1652" fmla="*/ 4847272 h 6858000"/>
              <a:gd name="connsiteX1653" fmla="*/ 5278125 w 6569477"/>
              <a:gd name="connsiteY1653" fmla="*/ 4881015 h 6858000"/>
              <a:gd name="connsiteX1654" fmla="*/ 5294998 w 6569477"/>
              <a:gd name="connsiteY1654" fmla="*/ 4889450 h 6858000"/>
              <a:gd name="connsiteX1655" fmla="*/ 5320304 w 6569477"/>
              <a:gd name="connsiteY1655" fmla="*/ 4830400 h 6858000"/>
              <a:gd name="connsiteX1656" fmla="*/ 5328741 w 6569477"/>
              <a:gd name="connsiteY1656" fmla="*/ 4821963 h 6858000"/>
              <a:gd name="connsiteX1657" fmla="*/ 5328741 w 6569477"/>
              <a:gd name="connsiteY1657" fmla="*/ 4813530 h 6858000"/>
              <a:gd name="connsiteX1658" fmla="*/ 5328741 w 6569477"/>
              <a:gd name="connsiteY1658" fmla="*/ 4805093 h 6858000"/>
              <a:gd name="connsiteX1659" fmla="*/ 5320305 w 6569477"/>
              <a:gd name="connsiteY1659" fmla="*/ 4813527 h 6858000"/>
              <a:gd name="connsiteX1660" fmla="*/ 5320305 w 6569477"/>
              <a:gd name="connsiteY1660" fmla="*/ 4788222 h 6858000"/>
              <a:gd name="connsiteX1661" fmla="*/ 5311868 w 6569477"/>
              <a:gd name="connsiteY1661" fmla="*/ 4779784 h 6858000"/>
              <a:gd name="connsiteX1662" fmla="*/ 5294998 w 6569477"/>
              <a:gd name="connsiteY1662" fmla="*/ 4821963 h 6858000"/>
              <a:gd name="connsiteX1663" fmla="*/ 5294998 w 6569477"/>
              <a:gd name="connsiteY1663" fmla="*/ 4813529 h 6858000"/>
              <a:gd name="connsiteX1664" fmla="*/ 5286562 w 6569477"/>
              <a:gd name="connsiteY1664" fmla="*/ 4796658 h 6858000"/>
              <a:gd name="connsiteX1665" fmla="*/ 5279291 w 6569477"/>
              <a:gd name="connsiteY1665" fmla="*/ 4811201 h 6858000"/>
              <a:gd name="connsiteX1666" fmla="*/ 5280235 w 6569477"/>
              <a:gd name="connsiteY1666" fmla="*/ 4795603 h 6858000"/>
              <a:gd name="connsiteX1667" fmla="*/ 5294997 w 6569477"/>
              <a:gd name="connsiteY1667" fmla="*/ 4754479 h 6858000"/>
              <a:gd name="connsiteX1668" fmla="*/ 5269690 w 6569477"/>
              <a:gd name="connsiteY1668" fmla="*/ 4729170 h 6858000"/>
              <a:gd name="connsiteX1669" fmla="*/ 5278128 w 6569477"/>
              <a:gd name="connsiteY1669" fmla="*/ 4737607 h 6858000"/>
              <a:gd name="connsiteX1670" fmla="*/ 5286561 w 6569477"/>
              <a:gd name="connsiteY1670" fmla="*/ 4737608 h 6858000"/>
              <a:gd name="connsiteX1671" fmla="*/ 5294998 w 6569477"/>
              <a:gd name="connsiteY1671" fmla="*/ 4737608 h 6858000"/>
              <a:gd name="connsiteX1672" fmla="*/ 5294999 w 6569477"/>
              <a:gd name="connsiteY1672" fmla="*/ 4720736 h 6858000"/>
              <a:gd name="connsiteX1673" fmla="*/ 5295000 w 6569477"/>
              <a:gd name="connsiteY1673" fmla="*/ 4712301 h 6858000"/>
              <a:gd name="connsiteX1674" fmla="*/ 5311869 w 6569477"/>
              <a:gd name="connsiteY1674" fmla="*/ 4695429 h 6858000"/>
              <a:gd name="connsiteX1675" fmla="*/ 5311869 w 6569477"/>
              <a:gd name="connsiteY1675" fmla="*/ 4712299 h 6858000"/>
              <a:gd name="connsiteX1676" fmla="*/ 5320307 w 6569477"/>
              <a:gd name="connsiteY1676" fmla="*/ 4712301 h 6858000"/>
              <a:gd name="connsiteX1677" fmla="*/ 5328740 w 6569477"/>
              <a:gd name="connsiteY1677" fmla="*/ 4695429 h 6858000"/>
              <a:gd name="connsiteX1678" fmla="*/ 5328740 w 6569477"/>
              <a:gd name="connsiteY1678" fmla="*/ 4678557 h 6858000"/>
              <a:gd name="connsiteX1679" fmla="*/ 5311871 w 6569477"/>
              <a:gd name="connsiteY1679" fmla="*/ 4661688 h 6858000"/>
              <a:gd name="connsiteX1680" fmla="*/ 5303433 w 6569477"/>
              <a:gd name="connsiteY1680" fmla="*/ 4653252 h 6858000"/>
              <a:gd name="connsiteX1681" fmla="*/ 5294998 w 6569477"/>
              <a:gd name="connsiteY1681" fmla="*/ 4661688 h 6858000"/>
              <a:gd name="connsiteX1682" fmla="*/ 5303432 w 6569477"/>
              <a:gd name="connsiteY1682" fmla="*/ 4619508 h 6858000"/>
              <a:gd name="connsiteX1683" fmla="*/ 5303432 w 6569477"/>
              <a:gd name="connsiteY1683" fmla="*/ 4644816 h 6858000"/>
              <a:gd name="connsiteX1684" fmla="*/ 5320305 w 6569477"/>
              <a:gd name="connsiteY1684" fmla="*/ 4611072 h 6858000"/>
              <a:gd name="connsiteX1685" fmla="*/ 5328743 w 6569477"/>
              <a:gd name="connsiteY1685" fmla="*/ 4611070 h 6858000"/>
              <a:gd name="connsiteX1686" fmla="*/ 5328741 w 6569477"/>
              <a:gd name="connsiteY1686" fmla="*/ 4602637 h 6858000"/>
              <a:gd name="connsiteX1687" fmla="*/ 5328741 w 6569477"/>
              <a:gd name="connsiteY1687" fmla="*/ 4594202 h 6858000"/>
              <a:gd name="connsiteX1688" fmla="*/ 5320304 w 6569477"/>
              <a:gd name="connsiteY1688" fmla="*/ 4594202 h 6858000"/>
              <a:gd name="connsiteX1689" fmla="*/ 5337175 w 6569477"/>
              <a:gd name="connsiteY1689" fmla="*/ 4577331 h 6858000"/>
              <a:gd name="connsiteX1690" fmla="*/ 5337175 w 6569477"/>
              <a:gd name="connsiteY1690" fmla="*/ 4526717 h 6858000"/>
              <a:gd name="connsiteX1691" fmla="*/ 5337176 w 6569477"/>
              <a:gd name="connsiteY1691" fmla="*/ 4543586 h 6858000"/>
              <a:gd name="connsiteX1692" fmla="*/ 5354048 w 6569477"/>
              <a:gd name="connsiteY1692" fmla="*/ 4492974 h 6858000"/>
              <a:gd name="connsiteX1693" fmla="*/ 5362484 w 6569477"/>
              <a:gd name="connsiteY1693" fmla="*/ 4501408 h 6858000"/>
              <a:gd name="connsiteX1694" fmla="*/ 5362484 w 6569477"/>
              <a:gd name="connsiteY1694" fmla="*/ 4492972 h 6858000"/>
              <a:gd name="connsiteX1695" fmla="*/ 5370918 w 6569477"/>
              <a:gd name="connsiteY1695" fmla="*/ 4492974 h 6858000"/>
              <a:gd name="connsiteX1696" fmla="*/ 5379355 w 6569477"/>
              <a:gd name="connsiteY1696" fmla="*/ 4501407 h 6858000"/>
              <a:gd name="connsiteX1697" fmla="*/ 5362484 w 6569477"/>
              <a:gd name="connsiteY1697" fmla="*/ 4577331 h 6858000"/>
              <a:gd name="connsiteX1698" fmla="*/ 5354048 w 6569477"/>
              <a:gd name="connsiteY1698" fmla="*/ 4577331 h 6858000"/>
              <a:gd name="connsiteX1699" fmla="*/ 5345612 w 6569477"/>
              <a:gd name="connsiteY1699" fmla="*/ 4611072 h 6858000"/>
              <a:gd name="connsiteX1700" fmla="*/ 5362483 w 6569477"/>
              <a:gd name="connsiteY1700" fmla="*/ 4585763 h 6858000"/>
              <a:gd name="connsiteX1701" fmla="*/ 5354047 w 6569477"/>
              <a:gd name="connsiteY1701" fmla="*/ 4627944 h 6858000"/>
              <a:gd name="connsiteX1702" fmla="*/ 5345611 w 6569477"/>
              <a:gd name="connsiteY1702" fmla="*/ 4636382 h 6858000"/>
              <a:gd name="connsiteX1703" fmla="*/ 5345612 w 6569477"/>
              <a:gd name="connsiteY1703" fmla="*/ 4644813 h 6858000"/>
              <a:gd name="connsiteX1704" fmla="*/ 5354047 w 6569477"/>
              <a:gd name="connsiteY1704" fmla="*/ 4653250 h 6858000"/>
              <a:gd name="connsiteX1705" fmla="*/ 5362483 w 6569477"/>
              <a:gd name="connsiteY1705" fmla="*/ 4644815 h 6858000"/>
              <a:gd name="connsiteX1706" fmla="*/ 5370919 w 6569477"/>
              <a:gd name="connsiteY1706" fmla="*/ 4627945 h 6858000"/>
              <a:gd name="connsiteX1707" fmla="*/ 5370919 w 6569477"/>
              <a:gd name="connsiteY1707" fmla="*/ 4619508 h 6858000"/>
              <a:gd name="connsiteX1708" fmla="*/ 5362483 w 6569477"/>
              <a:gd name="connsiteY1708" fmla="*/ 4619508 h 6858000"/>
              <a:gd name="connsiteX1709" fmla="*/ 5387791 w 6569477"/>
              <a:gd name="connsiteY1709" fmla="*/ 4501408 h 6858000"/>
              <a:gd name="connsiteX1710" fmla="*/ 5396225 w 6569477"/>
              <a:gd name="connsiteY1710" fmla="*/ 4492972 h 6858000"/>
              <a:gd name="connsiteX1711" fmla="*/ 5396224 w 6569477"/>
              <a:gd name="connsiteY1711" fmla="*/ 4484538 h 6858000"/>
              <a:gd name="connsiteX1712" fmla="*/ 5396225 w 6569477"/>
              <a:gd name="connsiteY1712" fmla="*/ 4476102 h 6858000"/>
              <a:gd name="connsiteX1713" fmla="*/ 5413098 w 6569477"/>
              <a:gd name="connsiteY1713" fmla="*/ 4425488 h 6858000"/>
              <a:gd name="connsiteX1714" fmla="*/ 5404662 w 6569477"/>
              <a:gd name="connsiteY1714" fmla="*/ 4425486 h 6858000"/>
              <a:gd name="connsiteX1715" fmla="*/ 5413098 w 6569477"/>
              <a:gd name="connsiteY1715" fmla="*/ 4417053 h 6858000"/>
              <a:gd name="connsiteX1716" fmla="*/ 5421533 w 6569477"/>
              <a:gd name="connsiteY1716" fmla="*/ 4400179 h 6858000"/>
              <a:gd name="connsiteX1717" fmla="*/ 5413097 w 6569477"/>
              <a:gd name="connsiteY1717" fmla="*/ 4391743 h 6858000"/>
              <a:gd name="connsiteX1718" fmla="*/ 5421797 w 6569477"/>
              <a:gd name="connsiteY1718" fmla="*/ 4335463 h 6858000"/>
              <a:gd name="connsiteX1719" fmla="*/ 5430069 w 6569477"/>
              <a:gd name="connsiteY1719" fmla="*/ 4298454 h 6858000"/>
              <a:gd name="connsiteX1720" fmla="*/ 5422231 w 6569477"/>
              <a:gd name="connsiteY1720" fmla="*/ 4304885 h 6858000"/>
              <a:gd name="connsiteX1721" fmla="*/ 5412724 w 6569477"/>
              <a:gd name="connsiteY1721" fmla="*/ 4318695 h 6858000"/>
              <a:gd name="connsiteX1722" fmla="*/ 5410571 w 6569477"/>
              <a:gd name="connsiteY1722" fmla="*/ 4307033 h 6858000"/>
              <a:gd name="connsiteX1723" fmla="*/ 5411613 w 6569477"/>
              <a:gd name="connsiteY1723" fmla="*/ 4299607 h 6858000"/>
              <a:gd name="connsiteX1724" fmla="*/ 5410500 w 6569477"/>
              <a:gd name="connsiteY1724" fmla="*/ 4280519 h 6858000"/>
              <a:gd name="connsiteX1725" fmla="*/ 5417926 w 6569477"/>
              <a:gd name="connsiteY1725" fmla="*/ 4281562 h 6858000"/>
              <a:gd name="connsiteX1726" fmla="*/ 5423199 w 6569477"/>
              <a:gd name="connsiteY1726" fmla="*/ 4270944 h 6858000"/>
              <a:gd name="connsiteX1727" fmla="*/ 5425352 w 6569477"/>
              <a:gd name="connsiteY1727" fmla="*/ 4282606 h 6858000"/>
              <a:gd name="connsiteX1728" fmla="*/ 5424312 w 6569477"/>
              <a:gd name="connsiteY1728" fmla="*/ 4290032 h 6858000"/>
              <a:gd name="connsiteX1729" fmla="*/ 5435055 w 6569477"/>
              <a:gd name="connsiteY1729" fmla="*/ 4267818 h 6858000"/>
              <a:gd name="connsiteX1730" fmla="*/ 5436591 w 6569477"/>
              <a:gd name="connsiteY1730" fmla="*/ 4263308 h 6858000"/>
              <a:gd name="connsiteX1731" fmla="*/ 5439195 w 6569477"/>
              <a:gd name="connsiteY1731" fmla="*/ 4248207 h 6858000"/>
              <a:gd name="connsiteX1732" fmla="*/ 5438405 w 6569477"/>
              <a:gd name="connsiteY1732" fmla="*/ 4206160 h 6858000"/>
              <a:gd name="connsiteX1733" fmla="*/ 5446841 w 6569477"/>
              <a:gd name="connsiteY1733" fmla="*/ 4189290 h 6858000"/>
              <a:gd name="connsiteX1734" fmla="*/ 5446841 w 6569477"/>
              <a:gd name="connsiteY1734" fmla="*/ 4180852 h 6858000"/>
              <a:gd name="connsiteX1735" fmla="*/ 5438404 w 6569477"/>
              <a:gd name="connsiteY1735" fmla="*/ 4180854 h 6858000"/>
              <a:gd name="connsiteX1736" fmla="*/ 5455276 w 6569477"/>
              <a:gd name="connsiteY1736" fmla="*/ 4130240 h 6858000"/>
              <a:gd name="connsiteX1737" fmla="*/ 5455276 w 6569477"/>
              <a:gd name="connsiteY1737" fmla="*/ 4121804 h 6858000"/>
              <a:gd name="connsiteX1738" fmla="*/ 5455276 w 6569477"/>
              <a:gd name="connsiteY1738" fmla="*/ 4104933 h 6858000"/>
              <a:gd name="connsiteX1739" fmla="*/ 5455276 w 6569477"/>
              <a:gd name="connsiteY1739" fmla="*/ 4096497 h 6858000"/>
              <a:gd name="connsiteX1740" fmla="*/ 5463712 w 6569477"/>
              <a:gd name="connsiteY1740" fmla="*/ 4088062 h 6858000"/>
              <a:gd name="connsiteX1741" fmla="*/ 5463710 w 6569477"/>
              <a:gd name="connsiteY1741" fmla="*/ 4079626 h 6858000"/>
              <a:gd name="connsiteX1742" fmla="*/ 5463711 w 6569477"/>
              <a:gd name="connsiteY1742" fmla="*/ 4029012 h 6858000"/>
              <a:gd name="connsiteX1743" fmla="*/ 5463712 w 6569477"/>
              <a:gd name="connsiteY1743" fmla="*/ 4020574 h 6858000"/>
              <a:gd name="connsiteX1744" fmla="*/ 5463712 w 6569477"/>
              <a:gd name="connsiteY1744" fmla="*/ 4003705 h 6858000"/>
              <a:gd name="connsiteX1745" fmla="*/ 5463712 w 6569477"/>
              <a:gd name="connsiteY1745" fmla="*/ 3995269 h 6858000"/>
              <a:gd name="connsiteX1746" fmla="*/ 5463711 w 6569477"/>
              <a:gd name="connsiteY1746" fmla="*/ 3936219 h 6858000"/>
              <a:gd name="connsiteX1747" fmla="*/ 5480582 w 6569477"/>
              <a:gd name="connsiteY1747" fmla="*/ 3902476 h 6858000"/>
              <a:gd name="connsiteX1748" fmla="*/ 5489019 w 6569477"/>
              <a:gd name="connsiteY1748" fmla="*/ 3894042 h 6858000"/>
              <a:gd name="connsiteX1749" fmla="*/ 5489019 w 6569477"/>
              <a:gd name="connsiteY1749" fmla="*/ 3885606 h 6858000"/>
              <a:gd name="connsiteX1750" fmla="*/ 5480583 w 6569477"/>
              <a:gd name="connsiteY1750" fmla="*/ 3885606 h 6858000"/>
              <a:gd name="connsiteX1751" fmla="*/ 5480584 w 6569477"/>
              <a:gd name="connsiteY1751" fmla="*/ 3894040 h 6858000"/>
              <a:gd name="connsiteX1752" fmla="*/ 5472148 w 6569477"/>
              <a:gd name="connsiteY1752" fmla="*/ 3860298 h 6858000"/>
              <a:gd name="connsiteX1753" fmla="*/ 5489019 w 6569477"/>
              <a:gd name="connsiteY1753" fmla="*/ 3860299 h 6858000"/>
              <a:gd name="connsiteX1754" fmla="*/ 5496941 w 6569477"/>
              <a:gd name="connsiteY1754" fmla="*/ 3868220 h 6858000"/>
              <a:gd name="connsiteX1755" fmla="*/ 5493896 w 6569477"/>
              <a:gd name="connsiteY1755" fmla="*/ 3915262 h 6858000"/>
              <a:gd name="connsiteX1756" fmla="*/ 5497452 w 6569477"/>
              <a:gd name="connsiteY1756" fmla="*/ 4037447 h 6858000"/>
              <a:gd name="connsiteX1757" fmla="*/ 5489016 w 6569477"/>
              <a:gd name="connsiteY1757" fmla="*/ 4045883 h 6858000"/>
              <a:gd name="connsiteX1758" fmla="*/ 5489019 w 6569477"/>
              <a:gd name="connsiteY1758" fmla="*/ 4054319 h 6858000"/>
              <a:gd name="connsiteX1759" fmla="*/ 5489386 w 6569477"/>
              <a:gd name="connsiteY1759" fmla="*/ 4063858 h 6858000"/>
              <a:gd name="connsiteX1760" fmla="*/ 5490041 w 6569477"/>
              <a:gd name="connsiteY1760" fmla="*/ 4061970 h 6858000"/>
              <a:gd name="connsiteX1761" fmla="*/ 5508475 w 6569477"/>
              <a:gd name="connsiteY1761" fmla="*/ 4040599 h 6858000"/>
              <a:gd name="connsiteX1762" fmla="*/ 5508331 w 6569477"/>
              <a:gd name="connsiteY1762" fmla="*/ 3987570 h 6858000"/>
              <a:gd name="connsiteX1763" fmla="*/ 5535669 w 6569477"/>
              <a:gd name="connsiteY1763" fmla="*/ 3900538 h 6858000"/>
              <a:gd name="connsiteX1764" fmla="*/ 5551347 w 6569477"/>
              <a:gd name="connsiteY1764" fmla="*/ 3815654 h 6858000"/>
              <a:gd name="connsiteX1765" fmla="*/ 5567239 w 6569477"/>
              <a:gd name="connsiteY1765" fmla="*/ 3810315 h 6858000"/>
              <a:gd name="connsiteX1766" fmla="*/ 5597339 w 6569477"/>
              <a:gd name="connsiteY1766" fmla="*/ 3568431 h 6858000"/>
              <a:gd name="connsiteX1767" fmla="*/ 5580406 w 6569477"/>
              <a:gd name="connsiteY1767" fmla="*/ 3581198 h 6858000"/>
              <a:gd name="connsiteX1768" fmla="*/ 5623492 w 6569477"/>
              <a:gd name="connsiteY1768" fmla="*/ 3435797 h 6858000"/>
              <a:gd name="connsiteX1769" fmla="*/ 5627870 w 6569477"/>
              <a:gd name="connsiteY1769" fmla="*/ 3485634 h 6858000"/>
              <a:gd name="connsiteX1770" fmla="*/ 5628909 w 6569477"/>
              <a:gd name="connsiteY1770" fmla="*/ 3478208 h 6858000"/>
              <a:gd name="connsiteX1771" fmla="*/ 5633142 w 6569477"/>
              <a:gd name="connsiteY1771" fmla="*/ 3475016 h 6858000"/>
              <a:gd name="connsiteX1772" fmla="*/ 5631062 w 6569477"/>
              <a:gd name="connsiteY1772" fmla="*/ 3489870 h 6858000"/>
              <a:gd name="connsiteX1773" fmla="*/ 5634255 w 6569477"/>
              <a:gd name="connsiteY1773" fmla="*/ 3494104 h 6858000"/>
              <a:gd name="connsiteX1774" fmla="*/ 5630021 w 6569477"/>
              <a:gd name="connsiteY1774" fmla="*/ 3497296 h 6858000"/>
              <a:gd name="connsiteX1775" fmla="*/ 5608173 w 6569477"/>
              <a:gd name="connsiteY1775" fmla="*/ 3653253 h 6858000"/>
              <a:gd name="connsiteX1776" fmla="*/ 5592710 w 6569477"/>
              <a:gd name="connsiteY1776" fmla="*/ 3817680 h 6858000"/>
              <a:gd name="connsiteX1777" fmla="*/ 5581051 w 6569477"/>
              <a:gd name="connsiteY1777" fmla="*/ 3819828 h 6858000"/>
              <a:gd name="connsiteX1778" fmla="*/ 5575920 w 6569477"/>
              <a:gd name="connsiteY1778" fmla="*/ 3883475 h 6858000"/>
              <a:gd name="connsiteX1779" fmla="*/ 5563598 w 6569477"/>
              <a:gd name="connsiteY1779" fmla="*/ 3934280 h 6858000"/>
              <a:gd name="connsiteX1780" fmla="*/ 5562972 w 6569477"/>
              <a:gd name="connsiteY1780" fmla="*/ 3937349 h 6858000"/>
              <a:gd name="connsiteX1781" fmla="*/ 5571794 w 6569477"/>
              <a:gd name="connsiteY1781" fmla="*/ 3923038 h 6858000"/>
              <a:gd name="connsiteX1782" fmla="*/ 5623989 w 6569477"/>
              <a:gd name="connsiteY1782" fmla="*/ 3775941 h 6858000"/>
              <a:gd name="connsiteX1783" fmla="*/ 5632426 w 6569477"/>
              <a:gd name="connsiteY1783" fmla="*/ 3767506 h 6858000"/>
              <a:gd name="connsiteX1784" fmla="*/ 5640861 w 6569477"/>
              <a:gd name="connsiteY1784" fmla="*/ 3759071 h 6858000"/>
              <a:gd name="connsiteX1785" fmla="*/ 5649298 w 6569477"/>
              <a:gd name="connsiteY1785" fmla="*/ 3767505 h 6858000"/>
              <a:gd name="connsiteX1786" fmla="*/ 5649298 w 6569477"/>
              <a:gd name="connsiteY1786" fmla="*/ 3742197 h 6858000"/>
              <a:gd name="connsiteX1787" fmla="*/ 5683041 w 6569477"/>
              <a:gd name="connsiteY1787" fmla="*/ 3581921 h 6858000"/>
              <a:gd name="connsiteX1788" fmla="*/ 5691475 w 6569477"/>
              <a:gd name="connsiteY1788" fmla="*/ 3598792 h 6858000"/>
              <a:gd name="connsiteX1789" fmla="*/ 5732996 w 6569477"/>
              <a:gd name="connsiteY1789" fmla="*/ 3493610 h 6858000"/>
              <a:gd name="connsiteX1790" fmla="*/ 5733449 w 6569477"/>
              <a:gd name="connsiteY1790" fmla="*/ 3493806 h 6858000"/>
              <a:gd name="connsiteX1791" fmla="*/ 5734014 w 6569477"/>
              <a:gd name="connsiteY1791" fmla="*/ 3473633 h 6858000"/>
              <a:gd name="connsiteX1792" fmla="*/ 5730509 w 6569477"/>
              <a:gd name="connsiteY1792" fmla="*/ 3460815 h 6858000"/>
              <a:gd name="connsiteX1793" fmla="*/ 5743964 w 6569477"/>
              <a:gd name="connsiteY1793" fmla="*/ 3328941 h 6858000"/>
              <a:gd name="connsiteX1794" fmla="*/ 5761038 w 6569477"/>
              <a:gd name="connsiteY1794" fmla="*/ 3286983 h 6858000"/>
              <a:gd name="connsiteX1795" fmla="*/ 5751435 w 6569477"/>
              <a:gd name="connsiteY1795" fmla="*/ 3234831 h 6858000"/>
              <a:gd name="connsiteX1796" fmla="*/ 5762802 w 6569477"/>
              <a:gd name="connsiteY1796" fmla="*/ 3144319 h 6858000"/>
              <a:gd name="connsiteX1797" fmla="*/ 5763082 w 6569477"/>
              <a:gd name="connsiteY1797" fmla="*/ 3058000 h 6858000"/>
              <a:gd name="connsiteX1798" fmla="*/ 5777766 w 6569477"/>
              <a:gd name="connsiteY1798" fmla="*/ 3049910 h 6858000"/>
              <a:gd name="connsiteX1799" fmla="*/ 5764220 w 6569477"/>
              <a:gd name="connsiteY1799" fmla="*/ 2806537 h 6858000"/>
              <a:gd name="connsiteX1800" fmla="*/ 5759877 w 6569477"/>
              <a:gd name="connsiteY1800" fmla="*/ 2815776 h 6858000"/>
              <a:gd name="connsiteX1801" fmla="*/ 5758962 w 6569477"/>
              <a:gd name="connsiteY1801" fmla="*/ 2839583 h 6858000"/>
              <a:gd name="connsiteX1802" fmla="*/ 5750526 w 6569477"/>
              <a:gd name="connsiteY1802" fmla="*/ 2831148 h 6858000"/>
              <a:gd name="connsiteX1803" fmla="*/ 5750526 w 6569477"/>
              <a:gd name="connsiteY1803" fmla="*/ 2822713 h 6858000"/>
              <a:gd name="connsiteX1804" fmla="*/ 5750526 w 6569477"/>
              <a:gd name="connsiteY1804" fmla="*/ 2822277 h 6858000"/>
              <a:gd name="connsiteX1805" fmla="*/ 5749837 w 6569477"/>
              <a:gd name="connsiteY1805" fmla="*/ 2822120 h 6858000"/>
              <a:gd name="connsiteX1806" fmla="*/ 5747894 w 6569477"/>
              <a:gd name="connsiteY1806" fmla="*/ 2797782 h 6858000"/>
              <a:gd name="connsiteX1807" fmla="*/ 5743144 w 6569477"/>
              <a:gd name="connsiteY1807" fmla="*/ 2798460 h 6858000"/>
              <a:gd name="connsiteX1808" fmla="*/ 5742091 w 6569477"/>
              <a:gd name="connsiteY1808" fmla="*/ 2805842 h 6858000"/>
              <a:gd name="connsiteX1809" fmla="*/ 5742091 w 6569477"/>
              <a:gd name="connsiteY1809" fmla="*/ 2814279 h 6858000"/>
              <a:gd name="connsiteX1810" fmla="*/ 5742090 w 6569477"/>
              <a:gd name="connsiteY1810" fmla="*/ 2822713 h 6858000"/>
              <a:gd name="connsiteX1811" fmla="*/ 5733655 w 6569477"/>
              <a:gd name="connsiteY1811" fmla="*/ 2848019 h 6858000"/>
              <a:gd name="connsiteX1812" fmla="*/ 5742090 w 6569477"/>
              <a:gd name="connsiteY1812" fmla="*/ 2856452 h 6858000"/>
              <a:gd name="connsiteX1813" fmla="*/ 5742091 w 6569477"/>
              <a:gd name="connsiteY1813" fmla="*/ 2848019 h 6858000"/>
              <a:gd name="connsiteX1814" fmla="*/ 5750526 w 6569477"/>
              <a:gd name="connsiteY1814" fmla="*/ 2839583 h 6858000"/>
              <a:gd name="connsiteX1815" fmla="*/ 5750526 w 6569477"/>
              <a:gd name="connsiteY1815" fmla="*/ 2864888 h 6858000"/>
              <a:gd name="connsiteX1816" fmla="*/ 5750525 w 6569477"/>
              <a:gd name="connsiteY1816" fmla="*/ 2873326 h 6858000"/>
              <a:gd name="connsiteX1817" fmla="*/ 5708345 w 6569477"/>
              <a:gd name="connsiteY1817" fmla="*/ 2940812 h 6858000"/>
              <a:gd name="connsiteX1818" fmla="*/ 5699912 w 6569477"/>
              <a:gd name="connsiteY1818" fmla="*/ 2839583 h 6858000"/>
              <a:gd name="connsiteX1819" fmla="*/ 5689894 w 6569477"/>
              <a:gd name="connsiteY1819" fmla="*/ 2840110 h 6858000"/>
              <a:gd name="connsiteX1820" fmla="*/ 5683185 w 6569477"/>
              <a:gd name="connsiteY1820" fmla="*/ 2849917 h 6858000"/>
              <a:gd name="connsiteX1821" fmla="*/ 5682885 w 6569477"/>
              <a:gd name="connsiteY1821" fmla="*/ 2853046 h 6858000"/>
              <a:gd name="connsiteX1822" fmla="*/ 5680651 w 6569477"/>
              <a:gd name="connsiteY1822" fmla="*/ 2856536 h 6858000"/>
              <a:gd name="connsiteX1823" fmla="*/ 5680060 w 6569477"/>
              <a:gd name="connsiteY1823" fmla="*/ 2855859 h 6858000"/>
              <a:gd name="connsiteX1824" fmla="*/ 5676293 w 6569477"/>
              <a:gd name="connsiteY1824" fmla="*/ 2863103 h 6858000"/>
              <a:gd name="connsiteX1825" fmla="*/ 5680760 w 6569477"/>
              <a:gd name="connsiteY1825" fmla="*/ 2886509 h 6858000"/>
              <a:gd name="connsiteX1826" fmla="*/ 5688352 w 6569477"/>
              <a:gd name="connsiteY1826" fmla="*/ 2910389 h 6858000"/>
              <a:gd name="connsiteX1827" fmla="*/ 5696772 w 6569477"/>
              <a:gd name="connsiteY1827" fmla="*/ 3000293 h 6858000"/>
              <a:gd name="connsiteX1828" fmla="*/ 5692141 w 6569477"/>
              <a:gd name="connsiteY1828" fmla="*/ 3081094 h 6858000"/>
              <a:gd name="connsiteX1829" fmla="*/ 5679091 w 6569477"/>
              <a:gd name="connsiteY1829" fmla="*/ 3071991 h 6858000"/>
              <a:gd name="connsiteX1830" fmla="*/ 5688029 w 6569477"/>
              <a:gd name="connsiteY1830" fmla="*/ 3207504 h 6858000"/>
              <a:gd name="connsiteX1831" fmla="*/ 5692217 w 6569477"/>
              <a:gd name="connsiteY1831" fmla="*/ 3359096 h 6858000"/>
              <a:gd name="connsiteX1832" fmla="*/ 5673101 w 6569477"/>
              <a:gd name="connsiteY1832" fmla="*/ 3358689 h 6858000"/>
              <a:gd name="connsiteX1833" fmla="*/ 5668351 w 6569477"/>
              <a:gd name="connsiteY1833" fmla="*/ 3374768 h 6858000"/>
              <a:gd name="connsiteX1834" fmla="*/ 5662684 w 6569477"/>
              <a:gd name="connsiteY1834" fmla="*/ 3364351 h 6858000"/>
              <a:gd name="connsiteX1835" fmla="*/ 5661368 w 6569477"/>
              <a:gd name="connsiteY1835" fmla="*/ 3356969 h 6858000"/>
              <a:gd name="connsiteX1836" fmla="*/ 5654384 w 6569477"/>
              <a:gd name="connsiteY1836" fmla="*/ 3339170 h 6858000"/>
              <a:gd name="connsiteX1837" fmla="*/ 5661768 w 6569477"/>
              <a:gd name="connsiteY1837" fmla="*/ 3337856 h 6858000"/>
              <a:gd name="connsiteX1838" fmla="*/ 5663483 w 6569477"/>
              <a:gd name="connsiteY1838" fmla="*/ 3326125 h 6858000"/>
              <a:gd name="connsiteX1839" fmla="*/ 5669150 w 6569477"/>
              <a:gd name="connsiteY1839" fmla="*/ 3336542 h 6858000"/>
              <a:gd name="connsiteX1840" fmla="*/ 5670467 w 6569477"/>
              <a:gd name="connsiteY1840" fmla="*/ 3343924 h 6858000"/>
              <a:gd name="connsiteX1841" fmla="*/ 5666398 w 6569477"/>
              <a:gd name="connsiteY1841" fmla="*/ 3257055 h 6858000"/>
              <a:gd name="connsiteX1842" fmla="*/ 5661810 w 6569477"/>
              <a:gd name="connsiteY1842" fmla="*/ 3124576 h 6858000"/>
              <a:gd name="connsiteX1843" fmla="*/ 5673025 w 6569477"/>
              <a:gd name="connsiteY1843" fmla="*/ 3080687 h 6858000"/>
              <a:gd name="connsiteX1844" fmla="*/ 5656425 w 6569477"/>
              <a:gd name="connsiteY1844" fmla="*/ 3030323 h 6858000"/>
              <a:gd name="connsiteX1845" fmla="*/ 5655388 w 6569477"/>
              <a:gd name="connsiteY1845" fmla="*/ 2939106 h 6858000"/>
              <a:gd name="connsiteX1846" fmla="*/ 5643936 w 6569477"/>
              <a:gd name="connsiteY1846" fmla="*/ 2853549 h 6858000"/>
              <a:gd name="connsiteX1847" fmla="*/ 5657385 w 6569477"/>
              <a:gd name="connsiteY1847" fmla="*/ 2843539 h 6858000"/>
              <a:gd name="connsiteX1848" fmla="*/ 5657146 w 6569477"/>
              <a:gd name="connsiteY1848" fmla="*/ 2841276 h 6858000"/>
              <a:gd name="connsiteX1849" fmla="*/ 5648243 w 6569477"/>
              <a:gd name="connsiteY1849" fmla="*/ 2809663 h 6858000"/>
              <a:gd name="connsiteX1850" fmla="*/ 5581811 w 6569477"/>
              <a:gd name="connsiteY1850" fmla="*/ 2670869 h 6858000"/>
              <a:gd name="connsiteX1851" fmla="*/ 5581812 w 6569477"/>
              <a:gd name="connsiteY1851" fmla="*/ 2662431 h 6858000"/>
              <a:gd name="connsiteX1852" fmla="*/ 5581812 w 6569477"/>
              <a:gd name="connsiteY1852" fmla="*/ 2645563 h 6858000"/>
              <a:gd name="connsiteX1853" fmla="*/ 5573376 w 6569477"/>
              <a:gd name="connsiteY1853" fmla="*/ 2637125 h 6858000"/>
              <a:gd name="connsiteX1854" fmla="*/ 5548068 w 6569477"/>
              <a:gd name="connsiteY1854" fmla="*/ 2544335 h 6858000"/>
              <a:gd name="connsiteX1855" fmla="*/ 5539634 w 6569477"/>
              <a:gd name="connsiteY1855" fmla="*/ 2510592 h 6858000"/>
              <a:gd name="connsiteX1856" fmla="*/ 5531197 w 6569477"/>
              <a:gd name="connsiteY1856" fmla="*/ 2502157 h 6858000"/>
              <a:gd name="connsiteX1857" fmla="*/ 5531198 w 6569477"/>
              <a:gd name="connsiteY1857" fmla="*/ 2493721 h 6858000"/>
              <a:gd name="connsiteX1858" fmla="*/ 5522761 w 6569477"/>
              <a:gd name="connsiteY1858" fmla="*/ 2493721 h 6858000"/>
              <a:gd name="connsiteX1859" fmla="*/ 5522762 w 6569477"/>
              <a:gd name="connsiteY1859" fmla="*/ 2485285 h 6858000"/>
              <a:gd name="connsiteX1860" fmla="*/ 5505889 w 6569477"/>
              <a:gd name="connsiteY1860" fmla="*/ 2451543 h 6858000"/>
              <a:gd name="connsiteX1861" fmla="*/ 5497455 w 6569477"/>
              <a:gd name="connsiteY1861" fmla="*/ 2476850 h 6858000"/>
              <a:gd name="connsiteX1862" fmla="*/ 5480584 w 6569477"/>
              <a:gd name="connsiteY1862" fmla="*/ 2459978 h 6858000"/>
              <a:gd name="connsiteX1863" fmla="*/ 5472147 w 6569477"/>
              <a:gd name="connsiteY1863" fmla="*/ 2384058 h 6858000"/>
              <a:gd name="connsiteX1864" fmla="*/ 5404661 w 6569477"/>
              <a:gd name="connsiteY1864" fmla="*/ 2181601 h 6858000"/>
              <a:gd name="connsiteX1865" fmla="*/ 5387791 w 6569477"/>
              <a:gd name="connsiteY1865" fmla="*/ 2130985 h 6858000"/>
              <a:gd name="connsiteX1866" fmla="*/ 5328740 w 6569477"/>
              <a:gd name="connsiteY1866" fmla="*/ 1962273 h 6858000"/>
              <a:gd name="connsiteX1867" fmla="*/ 5328741 w 6569477"/>
              <a:gd name="connsiteY1867" fmla="*/ 1936967 h 6858000"/>
              <a:gd name="connsiteX1868" fmla="*/ 5311869 w 6569477"/>
              <a:gd name="connsiteY1868" fmla="*/ 1920096 h 6858000"/>
              <a:gd name="connsiteX1869" fmla="*/ 5320307 w 6569477"/>
              <a:gd name="connsiteY1869" fmla="*/ 1911660 h 6858000"/>
              <a:gd name="connsiteX1870" fmla="*/ 5269693 w 6569477"/>
              <a:gd name="connsiteY1870" fmla="*/ 1793560 h 6858000"/>
              <a:gd name="connsiteX1871" fmla="*/ 5286562 w 6569477"/>
              <a:gd name="connsiteY1871" fmla="*/ 1793561 h 6858000"/>
              <a:gd name="connsiteX1872" fmla="*/ 5261255 w 6569477"/>
              <a:gd name="connsiteY1872" fmla="*/ 1768254 h 6858000"/>
              <a:gd name="connsiteX1873" fmla="*/ 5235948 w 6569477"/>
              <a:gd name="connsiteY1873" fmla="*/ 1709201 h 6858000"/>
              <a:gd name="connsiteX1874" fmla="*/ 5235947 w 6569477"/>
              <a:gd name="connsiteY1874" fmla="*/ 1700769 h 6858000"/>
              <a:gd name="connsiteX1875" fmla="*/ 5244383 w 6569477"/>
              <a:gd name="connsiteY1875" fmla="*/ 1700769 h 6858000"/>
              <a:gd name="connsiteX1876" fmla="*/ 5252819 w 6569477"/>
              <a:gd name="connsiteY1876" fmla="*/ 1700767 h 6858000"/>
              <a:gd name="connsiteX1877" fmla="*/ 5252819 w 6569477"/>
              <a:gd name="connsiteY1877" fmla="*/ 1692332 h 6858000"/>
              <a:gd name="connsiteX1878" fmla="*/ 5244383 w 6569477"/>
              <a:gd name="connsiteY1878" fmla="*/ 1650153 h 6858000"/>
              <a:gd name="connsiteX1879" fmla="*/ 5252818 w 6569477"/>
              <a:gd name="connsiteY1879" fmla="*/ 1650152 h 6858000"/>
              <a:gd name="connsiteX1880" fmla="*/ 5252819 w 6569477"/>
              <a:gd name="connsiteY1880" fmla="*/ 1641718 h 6858000"/>
              <a:gd name="connsiteX1881" fmla="*/ 5244385 w 6569477"/>
              <a:gd name="connsiteY1881" fmla="*/ 1633283 h 6858000"/>
              <a:gd name="connsiteX1882" fmla="*/ 5176900 w 6569477"/>
              <a:gd name="connsiteY1882" fmla="*/ 1473003 h 6858000"/>
              <a:gd name="connsiteX1883" fmla="*/ 5084104 w 6569477"/>
              <a:gd name="connsiteY1883" fmla="*/ 1312727 h 6858000"/>
              <a:gd name="connsiteX1884" fmla="*/ 5055633 w 6569477"/>
              <a:gd name="connsiteY1884" fmla="*/ 1250514 h 6858000"/>
              <a:gd name="connsiteX1885" fmla="*/ 5041658 w 6569477"/>
              <a:gd name="connsiteY1885" fmla="*/ 1226599 h 6858000"/>
              <a:gd name="connsiteX1886" fmla="*/ 5093541 w 6569477"/>
              <a:gd name="connsiteY1886" fmla="*/ 1340967 h 6858000"/>
              <a:gd name="connsiteX1887" fmla="*/ 5398999 w 6569477"/>
              <a:gd name="connsiteY1887" fmla="*/ 2412246 h 6858000"/>
              <a:gd name="connsiteX1888" fmla="*/ 5458394 w 6569477"/>
              <a:gd name="connsiteY1888" fmla="*/ 2833367 h 6858000"/>
              <a:gd name="connsiteX1889" fmla="*/ 5448705 w 6569477"/>
              <a:gd name="connsiteY1889" fmla="*/ 2871734 h 6858000"/>
              <a:gd name="connsiteX1890" fmla="*/ 5431304 w 6569477"/>
              <a:gd name="connsiteY1890" fmla="*/ 2855892 h 6858000"/>
              <a:gd name="connsiteX1891" fmla="*/ 5100400 w 6569477"/>
              <a:gd name="connsiteY1891" fmla="*/ 1533070 h 6858000"/>
              <a:gd name="connsiteX1892" fmla="*/ 4793286 w 6569477"/>
              <a:gd name="connsiteY1892" fmla="*/ 888652 h 6858000"/>
              <a:gd name="connsiteX1893" fmla="*/ 4754611 w 6569477"/>
              <a:gd name="connsiteY1893" fmla="*/ 811200 h 6858000"/>
              <a:gd name="connsiteX1894" fmla="*/ 4736788 w 6569477"/>
              <a:gd name="connsiteY1894" fmla="*/ 782554 h 6858000"/>
              <a:gd name="connsiteX1895" fmla="*/ 4722369 w 6569477"/>
              <a:gd name="connsiteY1895" fmla="*/ 785144 h 6858000"/>
              <a:gd name="connsiteX1896" fmla="*/ 4716525 w 6569477"/>
              <a:gd name="connsiteY1896" fmla="*/ 831944 h 6858000"/>
              <a:gd name="connsiteX1897" fmla="*/ 4878628 w 6569477"/>
              <a:gd name="connsiteY1897" fmla="*/ 1128191 h 6858000"/>
              <a:gd name="connsiteX1898" fmla="*/ 5018643 w 6569477"/>
              <a:gd name="connsiteY1898" fmla="*/ 1444415 h 6858000"/>
              <a:gd name="connsiteX1899" fmla="*/ 5107372 w 6569477"/>
              <a:gd name="connsiteY1899" fmla="*/ 1685936 h 6858000"/>
              <a:gd name="connsiteX1900" fmla="*/ 5109411 w 6569477"/>
              <a:gd name="connsiteY1900" fmla="*/ 1683895 h 6858000"/>
              <a:gd name="connsiteX1901" fmla="*/ 5151590 w 6569477"/>
              <a:gd name="connsiteY1901" fmla="*/ 1785122 h 6858000"/>
              <a:gd name="connsiteX1902" fmla="*/ 5143154 w 6569477"/>
              <a:gd name="connsiteY1902" fmla="*/ 1785122 h 6858000"/>
              <a:gd name="connsiteX1903" fmla="*/ 5134721 w 6569477"/>
              <a:gd name="connsiteY1903" fmla="*/ 1751382 h 6858000"/>
              <a:gd name="connsiteX1904" fmla="*/ 5122261 w 6569477"/>
              <a:gd name="connsiteY1904" fmla="*/ 1726462 h 6858000"/>
              <a:gd name="connsiteX1905" fmla="*/ 5136116 w 6569477"/>
              <a:gd name="connsiteY1905" fmla="*/ 1764180 h 6858000"/>
              <a:gd name="connsiteX1906" fmla="*/ 5157687 w 6569477"/>
              <a:gd name="connsiteY1906" fmla="*/ 1838582 h 6858000"/>
              <a:gd name="connsiteX1907" fmla="*/ 5167407 w 6569477"/>
              <a:gd name="connsiteY1907" fmla="*/ 1843119 h 6858000"/>
              <a:gd name="connsiteX1908" fmla="*/ 5176898 w 6569477"/>
              <a:gd name="connsiteY1908" fmla="*/ 1844173 h 6858000"/>
              <a:gd name="connsiteX1909" fmla="*/ 5176898 w 6569477"/>
              <a:gd name="connsiteY1909" fmla="*/ 1861046 h 6858000"/>
              <a:gd name="connsiteX1910" fmla="*/ 5168464 w 6569477"/>
              <a:gd name="connsiteY1910" fmla="*/ 1861046 h 6858000"/>
              <a:gd name="connsiteX1911" fmla="*/ 5168463 w 6569477"/>
              <a:gd name="connsiteY1911" fmla="*/ 1869480 h 6858000"/>
              <a:gd name="connsiteX1912" fmla="*/ 5168462 w 6569477"/>
              <a:gd name="connsiteY1912" fmla="*/ 1875756 h 6858000"/>
              <a:gd name="connsiteX1913" fmla="*/ 5229895 w 6569477"/>
              <a:gd name="connsiteY1913" fmla="*/ 2087656 h 6858000"/>
              <a:gd name="connsiteX1914" fmla="*/ 5242098 w 6569477"/>
              <a:gd name="connsiteY1914" fmla="*/ 2145617 h 6858000"/>
              <a:gd name="connsiteX1915" fmla="*/ 5261255 w 6569477"/>
              <a:gd name="connsiteY1915" fmla="*/ 2173166 h 6858000"/>
              <a:gd name="connsiteX1916" fmla="*/ 5278125 w 6569477"/>
              <a:gd name="connsiteY1916" fmla="*/ 2215342 h 6858000"/>
              <a:gd name="connsiteX1917" fmla="*/ 5286562 w 6569477"/>
              <a:gd name="connsiteY1917" fmla="*/ 2265959 h 6858000"/>
              <a:gd name="connsiteX1918" fmla="*/ 5303433 w 6569477"/>
              <a:gd name="connsiteY1918" fmla="*/ 2325006 h 6858000"/>
              <a:gd name="connsiteX1919" fmla="*/ 5320305 w 6569477"/>
              <a:gd name="connsiteY1919" fmla="*/ 2409365 h 6858000"/>
              <a:gd name="connsiteX1920" fmla="*/ 5337176 w 6569477"/>
              <a:gd name="connsiteY1920" fmla="*/ 2459978 h 6858000"/>
              <a:gd name="connsiteX1921" fmla="*/ 5337176 w 6569477"/>
              <a:gd name="connsiteY1921" fmla="*/ 2468415 h 6858000"/>
              <a:gd name="connsiteX1922" fmla="*/ 5354048 w 6569477"/>
              <a:gd name="connsiteY1922" fmla="*/ 2535897 h 6858000"/>
              <a:gd name="connsiteX1923" fmla="*/ 5370919 w 6569477"/>
              <a:gd name="connsiteY1923" fmla="*/ 2594947 h 6858000"/>
              <a:gd name="connsiteX1924" fmla="*/ 5379353 w 6569477"/>
              <a:gd name="connsiteY1924" fmla="*/ 2620256 h 6858000"/>
              <a:gd name="connsiteX1925" fmla="*/ 5379355 w 6569477"/>
              <a:gd name="connsiteY1925" fmla="*/ 2628692 h 6858000"/>
              <a:gd name="connsiteX1926" fmla="*/ 5370919 w 6569477"/>
              <a:gd name="connsiteY1926" fmla="*/ 2653998 h 6858000"/>
              <a:gd name="connsiteX1927" fmla="*/ 5370919 w 6569477"/>
              <a:gd name="connsiteY1927" fmla="*/ 2662431 h 6858000"/>
              <a:gd name="connsiteX1928" fmla="*/ 5379355 w 6569477"/>
              <a:gd name="connsiteY1928" fmla="*/ 2679304 h 6858000"/>
              <a:gd name="connsiteX1929" fmla="*/ 5387791 w 6569477"/>
              <a:gd name="connsiteY1929" fmla="*/ 2679306 h 6858000"/>
              <a:gd name="connsiteX1930" fmla="*/ 5387790 w 6569477"/>
              <a:gd name="connsiteY1930" fmla="*/ 2721484 h 6858000"/>
              <a:gd name="connsiteX1931" fmla="*/ 5396226 w 6569477"/>
              <a:gd name="connsiteY1931" fmla="*/ 2729919 h 6858000"/>
              <a:gd name="connsiteX1932" fmla="*/ 5396226 w 6569477"/>
              <a:gd name="connsiteY1932" fmla="*/ 2721484 h 6858000"/>
              <a:gd name="connsiteX1933" fmla="*/ 5387791 w 6569477"/>
              <a:gd name="connsiteY1933" fmla="*/ 2679306 h 6858000"/>
              <a:gd name="connsiteX1934" fmla="*/ 5396226 w 6569477"/>
              <a:gd name="connsiteY1934" fmla="*/ 2679306 h 6858000"/>
              <a:gd name="connsiteX1935" fmla="*/ 5396225 w 6569477"/>
              <a:gd name="connsiteY1935" fmla="*/ 2696176 h 6858000"/>
              <a:gd name="connsiteX1936" fmla="*/ 5396226 w 6569477"/>
              <a:gd name="connsiteY1936" fmla="*/ 2704613 h 6858000"/>
              <a:gd name="connsiteX1937" fmla="*/ 5404662 w 6569477"/>
              <a:gd name="connsiteY1937" fmla="*/ 2729919 h 6858000"/>
              <a:gd name="connsiteX1938" fmla="*/ 5404661 w 6569477"/>
              <a:gd name="connsiteY1938" fmla="*/ 2763661 h 6858000"/>
              <a:gd name="connsiteX1939" fmla="*/ 5396224 w 6569477"/>
              <a:gd name="connsiteY1939" fmla="*/ 2755225 h 6858000"/>
              <a:gd name="connsiteX1940" fmla="*/ 5396225 w 6569477"/>
              <a:gd name="connsiteY1940" fmla="*/ 2772097 h 6858000"/>
              <a:gd name="connsiteX1941" fmla="*/ 5396225 w 6569477"/>
              <a:gd name="connsiteY1941" fmla="*/ 2788969 h 6858000"/>
              <a:gd name="connsiteX1942" fmla="*/ 5404662 w 6569477"/>
              <a:gd name="connsiteY1942" fmla="*/ 2814279 h 6858000"/>
              <a:gd name="connsiteX1943" fmla="*/ 5404661 w 6569477"/>
              <a:gd name="connsiteY1943" fmla="*/ 2831146 h 6858000"/>
              <a:gd name="connsiteX1944" fmla="*/ 5413098 w 6569477"/>
              <a:gd name="connsiteY1944" fmla="*/ 2839583 h 6858000"/>
              <a:gd name="connsiteX1945" fmla="*/ 5421533 w 6569477"/>
              <a:gd name="connsiteY1945" fmla="*/ 2864890 h 6858000"/>
              <a:gd name="connsiteX1946" fmla="*/ 5421534 w 6569477"/>
              <a:gd name="connsiteY1946" fmla="*/ 2881764 h 6858000"/>
              <a:gd name="connsiteX1947" fmla="*/ 5413098 w 6569477"/>
              <a:gd name="connsiteY1947" fmla="*/ 2890197 h 6858000"/>
              <a:gd name="connsiteX1948" fmla="*/ 5421534 w 6569477"/>
              <a:gd name="connsiteY1948" fmla="*/ 2898631 h 6858000"/>
              <a:gd name="connsiteX1949" fmla="*/ 5413098 w 6569477"/>
              <a:gd name="connsiteY1949" fmla="*/ 2915506 h 6858000"/>
              <a:gd name="connsiteX1950" fmla="*/ 5421534 w 6569477"/>
              <a:gd name="connsiteY1950" fmla="*/ 2932377 h 6858000"/>
              <a:gd name="connsiteX1951" fmla="*/ 5429969 w 6569477"/>
              <a:gd name="connsiteY1951" fmla="*/ 2923940 h 6858000"/>
              <a:gd name="connsiteX1952" fmla="*/ 5429969 w 6569477"/>
              <a:gd name="connsiteY1952" fmla="*/ 2949247 h 6858000"/>
              <a:gd name="connsiteX1953" fmla="*/ 5429967 w 6569477"/>
              <a:gd name="connsiteY1953" fmla="*/ 2957684 h 6858000"/>
              <a:gd name="connsiteX1954" fmla="*/ 5438405 w 6569477"/>
              <a:gd name="connsiteY1954" fmla="*/ 2991425 h 6858000"/>
              <a:gd name="connsiteX1955" fmla="*/ 5438405 w 6569477"/>
              <a:gd name="connsiteY1955" fmla="*/ 3025167 h 6858000"/>
              <a:gd name="connsiteX1956" fmla="*/ 5438405 w 6569477"/>
              <a:gd name="connsiteY1956" fmla="*/ 3050476 h 6858000"/>
              <a:gd name="connsiteX1957" fmla="*/ 5438405 w 6569477"/>
              <a:gd name="connsiteY1957" fmla="*/ 3101088 h 6858000"/>
              <a:gd name="connsiteX1958" fmla="*/ 5429969 w 6569477"/>
              <a:gd name="connsiteY1958" fmla="*/ 3126398 h 6858000"/>
              <a:gd name="connsiteX1959" fmla="*/ 5421534 w 6569477"/>
              <a:gd name="connsiteY1959" fmla="*/ 3117961 h 6858000"/>
              <a:gd name="connsiteX1960" fmla="*/ 5413096 w 6569477"/>
              <a:gd name="connsiteY1960" fmla="*/ 3109525 h 6858000"/>
              <a:gd name="connsiteX1961" fmla="*/ 5413098 w 6569477"/>
              <a:gd name="connsiteY1961" fmla="*/ 3117961 h 6858000"/>
              <a:gd name="connsiteX1962" fmla="*/ 5413098 w 6569477"/>
              <a:gd name="connsiteY1962" fmla="*/ 3126395 h 6858000"/>
              <a:gd name="connsiteX1963" fmla="*/ 5421533 w 6569477"/>
              <a:gd name="connsiteY1963" fmla="*/ 3134833 h 6858000"/>
              <a:gd name="connsiteX1964" fmla="*/ 5429969 w 6569477"/>
              <a:gd name="connsiteY1964" fmla="*/ 3143265 h 6858000"/>
              <a:gd name="connsiteX1965" fmla="*/ 5438404 w 6569477"/>
              <a:gd name="connsiteY1965" fmla="*/ 3143266 h 6858000"/>
              <a:gd name="connsiteX1966" fmla="*/ 5446840 w 6569477"/>
              <a:gd name="connsiteY1966" fmla="*/ 3101088 h 6858000"/>
              <a:gd name="connsiteX1967" fmla="*/ 5446838 w 6569477"/>
              <a:gd name="connsiteY1967" fmla="*/ 3092654 h 6858000"/>
              <a:gd name="connsiteX1968" fmla="*/ 5446840 w 6569477"/>
              <a:gd name="connsiteY1968" fmla="*/ 3058912 h 6858000"/>
              <a:gd name="connsiteX1969" fmla="*/ 5446841 w 6569477"/>
              <a:gd name="connsiteY1969" fmla="*/ 3042041 h 6858000"/>
              <a:gd name="connsiteX1970" fmla="*/ 5455276 w 6569477"/>
              <a:gd name="connsiteY1970" fmla="*/ 3084216 h 6858000"/>
              <a:gd name="connsiteX1971" fmla="*/ 5463712 w 6569477"/>
              <a:gd name="connsiteY1971" fmla="*/ 3134833 h 6858000"/>
              <a:gd name="connsiteX1972" fmla="*/ 5455276 w 6569477"/>
              <a:gd name="connsiteY1972" fmla="*/ 3151703 h 6858000"/>
              <a:gd name="connsiteX1973" fmla="*/ 5455276 w 6569477"/>
              <a:gd name="connsiteY1973" fmla="*/ 3168573 h 6858000"/>
              <a:gd name="connsiteX1974" fmla="*/ 5455273 w 6569477"/>
              <a:gd name="connsiteY1974" fmla="*/ 3210751 h 6858000"/>
              <a:gd name="connsiteX1975" fmla="*/ 5446841 w 6569477"/>
              <a:gd name="connsiteY1975" fmla="*/ 3202314 h 6858000"/>
              <a:gd name="connsiteX1976" fmla="*/ 5438405 w 6569477"/>
              <a:gd name="connsiteY1976" fmla="*/ 3202316 h 6858000"/>
              <a:gd name="connsiteX1977" fmla="*/ 5438405 w 6569477"/>
              <a:gd name="connsiteY1977" fmla="*/ 3210751 h 6858000"/>
              <a:gd name="connsiteX1978" fmla="*/ 5438405 w 6569477"/>
              <a:gd name="connsiteY1978" fmla="*/ 3219184 h 6858000"/>
              <a:gd name="connsiteX1979" fmla="*/ 5446841 w 6569477"/>
              <a:gd name="connsiteY1979" fmla="*/ 3227621 h 6858000"/>
              <a:gd name="connsiteX1980" fmla="*/ 5446840 w 6569477"/>
              <a:gd name="connsiteY1980" fmla="*/ 3236060 h 6858000"/>
              <a:gd name="connsiteX1981" fmla="*/ 5446841 w 6569477"/>
              <a:gd name="connsiteY1981" fmla="*/ 3244494 h 6858000"/>
              <a:gd name="connsiteX1982" fmla="*/ 5455276 w 6569477"/>
              <a:gd name="connsiteY1982" fmla="*/ 3278235 h 6858000"/>
              <a:gd name="connsiteX1983" fmla="*/ 5455276 w 6569477"/>
              <a:gd name="connsiteY1983" fmla="*/ 3320416 h 6858000"/>
              <a:gd name="connsiteX1984" fmla="*/ 5446841 w 6569477"/>
              <a:gd name="connsiteY1984" fmla="*/ 3328851 h 6858000"/>
              <a:gd name="connsiteX1985" fmla="*/ 5438403 w 6569477"/>
              <a:gd name="connsiteY1985" fmla="*/ 3320416 h 6858000"/>
              <a:gd name="connsiteX1986" fmla="*/ 5429968 w 6569477"/>
              <a:gd name="connsiteY1986" fmla="*/ 3219187 h 6858000"/>
              <a:gd name="connsiteX1987" fmla="*/ 5429969 w 6569477"/>
              <a:gd name="connsiteY1987" fmla="*/ 3210749 h 6858000"/>
              <a:gd name="connsiteX1988" fmla="*/ 5421534 w 6569477"/>
              <a:gd name="connsiteY1988" fmla="*/ 3219187 h 6858000"/>
              <a:gd name="connsiteX1989" fmla="*/ 5429969 w 6569477"/>
              <a:gd name="connsiteY1989" fmla="*/ 3320416 h 6858000"/>
              <a:gd name="connsiteX1990" fmla="*/ 5404661 w 6569477"/>
              <a:gd name="connsiteY1990" fmla="*/ 3337285 h 6858000"/>
              <a:gd name="connsiteX1991" fmla="*/ 5387791 w 6569477"/>
              <a:gd name="connsiteY1991" fmla="*/ 3430080 h 6858000"/>
              <a:gd name="connsiteX1992" fmla="*/ 5320304 w 6569477"/>
              <a:gd name="connsiteY1992" fmla="*/ 3767504 h 6858000"/>
              <a:gd name="connsiteX1993" fmla="*/ 5320305 w 6569477"/>
              <a:gd name="connsiteY1993" fmla="*/ 3775942 h 6858000"/>
              <a:gd name="connsiteX1994" fmla="*/ 5320305 w 6569477"/>
              <a:gd name="connsiteY1994" fmla="*/ 3784378 h 6858000"/>
              <a:gd name="connsiteX1995" fmla="*/ 5328741 w 6569477"/>
              <a:gd name="connsiteY1995" fmla="*/ 3775940 h 6858000"/>
              <a:gd name="connsiteX1996" fmla="*/ 5396226 w 6569477"/>
              <a:gd name="connsiteY1996" fmla="*/ 3446949 h 6858000"/>
              <a:gd name="connsiteX1997" fmla="*/ 5396226 w 6569477"/>
              <a:gd name="connsiteY1997" fmla="*/ 3455387 h 6858000"/>
              <a:gd name="connsiteX1998" fmla="*/ 5413098 w 6569477"/>
              <a:gd name="connsiteY1998" fmla="*/ 3438513 h 6858000"/>
              <a:gd name="connsiteX1999" fmla="*/ 5413098 w 6569477"/>
              <a:gd name="connsiteY1999" fmla="*/ 3463820 h 6858000"/>
              <a:gd name="connsiteX2000" fmla="*/ 5404662 w 6569477"/>
              <a:gd name="connsiteY2000" fmla="*/ 3463821 h 6858000"/>
              <a:gd name="connsiteX2001" fmla="*/ 5404662 w 6569477"/>
              <a:gd name="connsiteY2001" fmla="*/ 3472258 h 6858000"/>
              <a:gd name="connsiteX2002" fmla="*/ 5404661 w 6569477"/>
              <a:gd name="connsiteY2002" fmla="*/ 3480692 h 6858000"/>
              <a:gd name="connsiteX2003" fmla="*/ 5413098 w 6569477"/>
              <a:gd name="connsiteY2003" fmla="*/ 3480691 h 6858000"/>
              <a:gd name="connsiteX2004" fmla="*/ 5404662 w 6569477"/>
              <a:gd name="connsiteY2004" fmla="*/ 3522869 h 6858000"/>
              <a:gd name="connsiteX2005" fmla="*/ 5404662 w 6569477"/>
              <a:gd name="connsiteY2005" fmla="*/ 3539744 h 6858000"/>
              <a:gd name="connsiteX2006" fmla="*/ 5404662 w 6569477"/>
              <a:gd name="connsiteY2006" fmla="*/ 3565051 h 6858000"/>
              <a:gd name="connsiteX2007" fmla="*/ 5404662 w 6569477"/>
              <a:gd name="connsiteY2007" fmla="*/ 3573483 h 6858000"/>
              <a:gd name="connsiteX2008" fmla="*/ 5396226 w 6569477"/>
              <a:gd name="connsiteY2008" fmla="*/ 3581921 h 6858000"/>
              <a:gd name="connsiteX2009" fmla="*/ 5396226 w 6569477"/>
              <a:gd name="connsiteY2009" fmla="*/ 3598792 h 6858000"/>
              <a:gd name="connsiteX2010" fmla="*/ 5404662 w 6569477"/>
              <a:gd name="connsiteY2010" fmla="*/ 3607228 h 6858000"/>
              <a:gd name="connsiteX2011" fmla="*/ 5404662 w 6569477"/>
              <a:gd name="connsiteY2011" fmla="*/ 3809683 h 6858000"/>
              <a:gd name="connsiteX2012" fmla="*/ 5387791 w 6569477"/>
              <a:gd name="connsiteY2012" fmla="*/ 3902475 h 6858000"/>
              <a:gd name="connsiteX2013" fmla="*/ 5396226 w 6569477"/>
              <a:gd name="connsiteY2013" fmla="*/ 3894042 h 6858000"/>
              <a:gd name="connsiteX2014" fmla="*/ 5379355 w 6569477"/>
              <a:gd name="connsiteY2014" fmla="*/ 4062754 h 6858000"/>
              <a:gd name="connsiteX2015" fmla="*/ 5387791 w 6569477"/>
              <a:gd name="connsiteY2015" fmla="*/ 4071190 h 6858000"/>
              <a:gd name="connsiteX2016" fmla="*/ 5379355 w 6569477"/>
              <a:gd name="connsiteY2016" fmla="*/ 4113369 h 6858000"/>
              <a:gd name="connsiteX2017" fmla="*/ 5370919 w 6569477"/>
              <a:gd name="connsiteY2017" fmla="*/ 4121804 h 6858000"/>
              <a:gd name="connsiteX2018" fmla="*/ 5379355 w 6569477"/>
              <a:gd name="connsiteY2018" fmla="*/ 4138676 h 6858000"/>
              <a:gd name="connsiteX2019" fmla="*/ 5370918 w 6569477"/>
              <a:gd name="connsiteY2019" fmla="*/ 4189288 h 6858000"/>
              <a:gd name="connsiteX2020" fmla="*/ 5370916 w 6569477"/>
              <a:gd name="connsiteY2020" fmla="*/ 4197726 h 6858000"/>
              <a:gd name="connsiteX2021" fmla="*/ 5362483 w 6569477"/>
              <a:gd name="connsiteY2021" fmla="*/ 4223033 h 6858000"/>
              <a:gd name="connsiteX2022" fmla="*/ 5362484 w 6569477"/>
              <a:gd name="connsiteY2022" fmla="*/ 4231465 h 6858000"/>
              <a:gd name="connsiteX2023" fmla="*/ 5362484 w 6569477"/>
              <a:gd name="connsiteY2023" fmla="*/ 4239904 h 6858000"/>
              <a:gd name="connsiteX2024" fmla="*/ 5328741 w 6569477"/>
              <a:gd name="connsiteY2024" fmla="*/ 4383310 h 6858000"/>
              <a:gd name="connsiteX2025" fmla="*/ 5328741 w 6569477"/>
              <a:gd name="connsiteY2025" fmla="*/ 4408617 h 6858000"/>
              <a:gd name="connsiteX2026" fmla="*/ 5328743 w 6569477"/>
              <a:gd name="connsiteY2026" fmla="*/ 4417053 h 6858000"/>
              <a:gd name="connsiteX2027" fmla="*/ 5328743 w 6569477"/>
              <a:gd name="connsiteY2027" fmla="*/ 4450795 h 6858000"/>
              <a:gd name="connsiteX2028" fmla="*/ 5294997 w 6569477"/>
              <a:gd name="connsiteY2028" fmla="*/ 4543588 h 6858000"/>
              <a:gd name="connsiteX2029" fmla="*/ 5185332 w 6569477"/>
              <a:gd name="connsiteY2029" fmla="*/ 4897886 h 6858000"/>
              <a:gd name="connsiteX2030" fmla="*/ 5185333 w 6569477"/>
              <a:gd name="connsiteY2030" fmla="*/ 4906322 h 6858000"/>
              <a:gd name="connsiteX2031" fmla="*/ 5176898 w 6569477"/>
              <a:gd name="connsiteY2031" fmla="*/ 4914756 h 6858000"/>
              <a:gd name="connsiteX2032" fmla="*/ 5113630 w 6569477"/>
              <a:gd name="connsiteY2032" fmla="*/ 5026528 h 6858000"/>
              <a:gd name="connsiteX2033" fmla="*/ 5057164 w 6569477"/>
              <a:gd name="connsiteY2033" fmla="*/ 5137575 h 6858000"/>
              <a:gd name="connsiteX2034" fmla="*/ 5058139 w 6569477"/>
              <a:gd name="connsiteY2034" fmla="*/ 5135139 h 6858000"/>
              <a:gd name="connsiteX2035" fmla="*/ 5067233 w 6569477"/>
              <a:gd name="connsiteY2035" fmla="*/ 5108777 h 6858000"/>
              <a:gd name="connsiteX2036" fmla="*/ 5075669 w 6569477"/>
              <a:gd name="connsiteY2036" fmla="*/ 5091906 h 6858000"/>
              <a:gd name="connsiteX2037" fmla="*/ 5100977 w 6569477"/>
              <a:gd name="connsiteY2037" fmla="*/ 5032856 h 6858000"/>
              <a:gd name="connsiteX2038" fmla="*/ 5143155 w 6569477"/>
              <a:gd name="connsiteY2038" fmla="*/ 4931629 h 6858000"/>
              <a:gd name="connsiteX2039" fmla="*/ 5151590 w 6569477"/>
              <a:gd name="connsiteY2039" fmla="*/ 4914756 h 6858000"/>
              <a:gd name="connsiteX2040" fmla="*/ 5160025 w 6569477"/>
              <a:gd name="connsiteY2040" fmla="*/ 4897886 h 6858000"/>
              <a:gd name="connsiteX2041" fmla="*/ 5151590 w 6569477"/>
              <a:gd name="connsiteY2041" fmla="*/ 4889450 h 6858000"/>
              <a:gd name="connsiteX2042" fmla="*/ 5126283 w 6569477"/>
              <a:gd name="connsiteY2042" fmla="*/ 4923193 h 6858000"/>
              <a:gd name="connsiteX2043" fmla="*/ 5126282 w 6569477"/>
              <a:gd name="connsiteY2043" fmla="*/ 4931629 h 6858000"/>
              <a:gd name="connsiteX2044" fmla="*/ 5058797 w 6569477"/>
              <a:gd name="connsiteY2044" fmla="*/ 5083468 h 6858000"/>
              <a:gd name="connsiteX2045" fmla="*/ 5058797 w 6569477"/>
              <a:gd name="connsiteY2045" fmla="*/ 5091906 h 6858000"/>
              <a:gd name="connsiteX2046" fmla="*/ 5025055 w 6569477"/>
              <a:gd name="connsiteY2046" fmla="*/ 5134082 h 6858000"/>
              <a:gd name="connsiteX2047" fmla="*/ 4999746 w 6569477"/>
              <a:gd name="connsiteY2047" fmla="*/ 5184698 h 6858000"/>
              <a:gd name="connsiteX2048" fmla="*/ 4954406 w 6569477"/>
              <a:gd name="connsiteY2048" fmla="*/ 5285927 h 6858000"/>
              <a:gd name="connsiteX2049" fmla="*/ 4900498 w 6569477"/>
              <a:gd name="connsiteY2049" fmla="*/ 5370762 h 6858000"/>
              <a:gd name="connsiteX2050" fmla="*/ 4898519 w 6569477"/>
              <a:gd name="connsiteY2050" fmla="*/ 5361848 h 6858000"/>
              <a:gd name="connsiteX2051" fmla="*/ 4662316 w 6569477"/>
              <a:gd name="connsiteY2051" fmla="*/ 5749889 h 6858000"/>
              <a:gd name="connsiteX2052" fmla="*/ 4653884 w 6569477"/>
              <a:gd name="connsiteY2052" fmla="*/ 5749889 h 6858000"/>
              <a:gd name="connsiteX2053" fmla="*/ 4653883 w 6569477"/>
              <a:gd name="connsiteY2053" fmla="*/ 5758325 h 6858000"/>
              <a:gd name="connsiteX2054" fmla="*/ 4653883 w 6569477"/>
              <a:gd name="connsiteY2054" fmla="*/ 5766759 h 6858000"/>
              <a:gd name="connsiteX2055" fmla="*/ 4620140 w 6569477"/>
              <a:gd name="connsiteY2055" fmla="*/ 5792066 h 6858000"/>
              <a:gd name="connsiteX2056" fmla="*/ 4552653 w 6569477"/>
              <a:gd name="connsiteY2056" fmla="*/ 5910164 h 6858000"/>
              <a:gd name="connsiteX2057" fmla="*/ 4552654 w 6569477"/>
              <a:gd name="connsiteY2057" fmla="*/ 5884859 h 6858000"/>
              <a:gd name="connsiteX2058" fmla="*/ 4527347 w 6569477"/>
              <a:gd name="connsiteY2058" fmla="*/ 5943909 h 6858000"/>
              <a:gd name="connsiteX2059" fmla="*/ 4518911 w 6569477"/>
              <a:gd name="connsiteY2059" fmla="*/ 5935473 h 6858000"/>
              <a:gd name="connsiteX2060" fmla="*/ 4417681 w 6569477"/>
              <a:gd name="connsiteY2060" fmla="*/ 6078880 h 6858000"/>
              <a:gd name="connsiteX2061" fmla="*/ 4409247 w 6569477"/>
              <a:gd name="connsiteY2061" fmla="*/ 6078880 h 6858000"/>
              <a:gd name="connsiteX2062" fmla="*/ 4316454 w 6569477"/>
              <a:gd name="connsiteY2062" fmla="*/ 6180105 h 6858000"/>
              <a:gd name="connsiteX2063" fmla="*/ 4206789 w 6569477"/>
              <a:gd name="connsiteY2063" fmla="*/ 6306641 h 6858000"/>
              <a:gd name="connsiteX2064" fmla="*/ 4142466 w 6569477"/>
              <a:gd name="connsiteY2064" fmla="*/ 6360420 h 6858000"/>
              <a:gd name="connsiteX2065" fmla="*/ 4080254 w 6569477"/>
              <a:gd name="connsiteY2065" fmla="*/ 6424489 h 6858000"/>
              <a:gd name="connsiteX2066" fmla="*/ 4080254 w 6569477"/>
              <a:gd name="connsiteY2066" fmla="*/ 6416307 h 6858000"/>
              <a:gd name="connsiteX2067" fmla="*/ 4071818 w 6569477"/>
              <a:gd name="connsiteY2067" fmla="*/ 6424743 h 6858000"/>
              <a:gd name="connsiteX2068" fmla="*/ 4063381 w 6569477"/>
              <a:gd name="connsiteY2068" fmla="*/ 6441614 h 6858000"/>
              <a:gd name="connsiteX2069" fmla="*/ 4063381 w 6569477"/>
              <a:gd name="connsiteY2069" fmla="*/ 6433176 h 6858000"/>
              <a:gd name="connsiteX2070" fmla="*/ 4012767 w 6569477"/>
              <a:gd name="connsiteY2070" fmla="*/ 6483791 h 6858000"/>
              <a:gd name="connsiteX2071" fmla="*/ 4012768 w 6569477"/>
              <a:gd name="connsiteY2071" fmla="*/ 6492227 h 6858000"/>
              <a:gd name="connsiteX2072" fmla="*/ 4004330 w 6569477"/>
              <a:gd name="connsiteY2072" fmla="*/ 6509098 h 6858000"/>
              <a:gd name="connsiteX2073" fmla="*/ 4004330 w 6569477"/>
              <a:gd name="connsiteY2073" fmla="*/ 6492227 h 6858000"/>
              <a:gd name="connsiteX2074" fmla="*/ 3979024 w 6569477"/>
              <a:gd name="connsiteY2074" fmla="*/ 6517534 h 6858000"/>
              <a:gd name="connsiteX2075" fmla="*/ 3979025 w 6569477"/>
              <a:gd name="connsiteY2075" fmla="*/ 6509096 h 6858000"/>
              <a:gd name="connsiteX2076" fmla="*/ 3979024 w 6569477"/>
              <a:gd name="connsiteY2076" fmla="*/ 6500664 h 6858000"/>
              <a:gd name="connsiteX2077" fmla="*/ 3970588 w 6569477"/>
              <a:gd name="connsiteY2077" fmla="*/ 6500664 h 6858000"/>
              <a:gd name="connsiteX2078" fmla="*/ 3970588 w 6569477"/>
              <a:gd name="connsiteY2078" fmla="*/ 6517534 h 6858000"/>
              <a:gd name="connsiteX2079" fmla="*/ 3970590 w 6569477"/>
              <a:gd name="connsiteY2079" fmla="*/ 6525971 h 6858000"/>
              <a:gd name="connsiteX2080" fmla="*/ 3962153 w 6569477"/>
              <a:gd name="connsiteY2080" fmla="*/ 6534407 h 6858000"/>
              <a:gd name="connsiteX2081" fmla="*/ 3953718 w 6569477"/>
              <a:gd name="connsiteY2081" fmla="*/ 6534407 h 6858000"/>
              <a:gd name="connsiteX2082" fmla="*/ 3945280 w 6569477"/>
              <a:gd name="connsiteY2082" fmla="*/ 6534407 h 6858000"/>
              <a:gd name="connsiteX2083" fmla="*/ 3945281 w 6569477"/>
              <a:gd name="connsiteY2083" fmla="*/ 6542841 h 6858000"/>
              <a:gd name="connsiteX2084" fmla="*/ 3945280 w 6569477"/>
              <a:gd name="connsiteY2084" fmla="*/ 6551277 h 6858000"/>
              <a:gd name="connsiteX2085" fmla="*/ 3919974 w 6569477"/>
              <a:gd name="connsiteY2085" fmla="*/ 6568148 h 6858000"/>
              <a:gd name="connsiteX2086" fmla="*/ 3919976 w 6569477"/>
              <a:gd name="connsiteY2086" fmla="*/ 6559714 h 6858000"/>
              <a:gd name="connsiteX2087" fmla="*/ 3911538 w 6569477"/>
              <a:gd name="connsiteY2087" fmla="*/ 6568148 h 6858000"/>
              <a:gd name="connsiteX2088" fmla="*/ 3903102 w 6569477"/>
              <a:gd name="connsiteY2088" fmla="*/ 6576584 h 6858000"/>
              <a:gd name="connsiteX2089" fmla="*/ 3894667 w 6569477"/>
              <a:gd name="connsiteY2089" fmla="*/ 6593455 h 6858000"/>
              <a:gd name="connsiteX2090" fmla="*/ 3894667 w 6569477"/>
              <a:gd name="connsiteY2090" fmla="*/ 6585021 h 6858000"/>
              <a:gd name="connsiteX2091" fmla="*/ 3860924 w 6569477"/>
              <a:gd name="connsiteY2091" fmla="*/ 6601891 h 6858000"/>
              <a:gd name="connsiteX2092" fmla="*/ 3860924 w 6569477"/>
              <a:gd name="connsiteY2092" fmla="*/ 6585021 h 6858000"/>
              <a:gd name="connsiteX2093" fmla="*/ 3827181 w 6569477"/>
              <a:gd name="connsiteY2093" fmla="*/ 6610327 h 6858000"/>
              <a:gd name="connsiteX2094" fmla="*/ 3827182 w 6569477"/>
              <a:gd name="connsiteY2094" fmla="*/ 6601891 h 6858000"/>
              <a:gd name="connsiteX2095" fmla="*/ 3835618 w 6569477"/>
              <a:gd name="connsiteY2095" fmla="*/ 6593455 h 6858000"/>
              <a:gd name="connsiteX2096" fmla="*/ 3835617 w 6569477"/>
              <a:gd name="connsiteY2096" fmla="*/ 6585021 h 6858000"/>
              <a:gd name="connsiteX2097" fmla="*/ 3827181 w 6569477"/>
              <a:gd name="connsiteY2097" fmla="*/ 6593455 h 6858000"/>
              <a:gd name="connsiteX2098" fmla="*/ 3818745 w 6569477"/>
              <a:gd name="connsiteY2098" fmla="*/ 6601891 h 6858000"/>
              <a:gd name="connsiteX2099" fmla="*/ 3810309 w 6569477"/>
              <a:gd name="connsiteY2099" fmla="*/ 6618762 h 6858000"/>
              <a:gd name="connsiteX2100" fmla="*/ 3827181 w 6569477"/>
              <a:gd name="connsiteY2100" fmla="*/ 6618762 h 6858000"/>
              <a:gd name="connsiteX2101" fmla="*/ 3818745 w 6569477"/>
              <a:gd name="connsiteY2101" fmla="*/ 6627198 h 6858000"/>
              <a:gd name="connsiteX2102" fmla="*/ 3776566 w 6569477"/>
              <a:gd name="connsiteY2102" fmla="*/ 6677812 h 6858000"/>
              <a:gd name="connsiteX2103" fmla="*/ 3810308 w 6569477"/>
              <a:gd name="connsiteY2103" fmla="*/ 6669377 h 6858000"/>
              <a:gd name="connsiteX2104" fmla="*/ 3776566 w 6569477"/>
              <a:gd name="connsiteY2104" fmla="*/ 6694684 h 6858000"/>
              <a:gd name="connsiteX2105" fmla="*/ 3751259 w 6569477"/>
              <a:gd name="connsiteY2105" fmla="*/ 6719991 h 6858000"/>
              <a:gd name="connsiteX2106" fmla="*/ 3734388 w 6569477"/>
              <a:gd name="connsiteY2106" fmla="*/ 6728426 h 6858000"/>
              <a:gd name="connsiteX2107" fmla="*/ 3734390 w 6569477"/>
              <a:gd name="connsiteY2107" fmla="*/ 6711555 h 6858000"/>
              <a:gd name="connsiteX2108" fmla="*/ 3700645 w 6569477"/>
              <a:gd name="connsiteY2108" fmla="*/ 6745297 h 6858000"/>
              <a:gd name="connsiteX2109" fmla="*/ 3692211 w 6569477"/>
              <a:gd name="connsiteY2109" fmla="*/ 6736862 h 6858000"/>
              <a:gd name="connsiteX2110" fmla="*/ 3700645 w 6569477"/>
              <a:gd name="connsiteY2110" fmla="*/ 6728426 h 6858000"/>
              <a:gd name="connsiteX2111" fmla="*/ 3700645 w 6569477"/>
              <a:gd name="connsiteY2111" fmla="*/ 6719990 h 6858000"/>
              <a:gd name="connsiteX2112" fmla="*/ 3692209 w 6569477"/>
              <a:gd name="connsiteY2112" fmla="*/ 6719991 h 6858000"/>
              <a:gd name="connsiteX2113" fmla="*/ 3683775 w 6569477"/>
              <a:gd name="connsiteY2113" fmla="*/ 6728426 h 6858000"/>
              <a:gd name="connsiteX2114" fmla="*/ 3683775 w 6569477"/>
              <a:gd name="connsiteY2114" fmla="*/ 6736862 h 6858000"/>
              <a:gd name="connsiteX2115" fmla="*/ 3675338 w 6569477"/>
              <a:gd name="connsiteY2115" fmla="*/ 6745298 h 6858000"/>
              <a:gd name="connsiteX2116" fmla="*/ 3666902 w 6569477"/>
              <a:gd name="connsiteY2116" fmla="*/ 6753735 h 6858000"/>
              <a:gd name="connsiteX2117" fmla="*/ 3658466 w 6569477"/>
              <a:gd name="connsiteY2117" fmla="*/ 6753734 h 6858000"/>
              <a:gd name="connsiteX2118" fmla="*/ 3658466 w 6569477"/>
              <a:gd name="connsiteY2118" fmla="*/ 6762169 h 6858000"/>
              <a:gd name="connsiteX2119" fmla="*/ 3650032 w 6569477"/>
              <a:gd name="connsiteY2119" fmla="*/ 6762169 h 6858000"/>
              <a:gd name="connsiteX2120" fmla="*/ 3650030 w 6569477"/>
              <a:gd name="connsiteY2120" fmla="*/ 6753734 h 6858000"/>
              <a:gd name="connsiteX2121" fmla="*/ 3658466 w 6569477"/>
              <a:gd name="connsiteY2121" fmla="*/ 6736862 h 6858000"/>
              <a:gd name="connsiteX2122" fmla="*/ 3675338 w 6569477"/>
              <a:gd name="connsiteY2122" fmla="*/ 6719991 h 6858000"/>
              <a:gd name="connsiteX2123" fmla="*/ 3666902 w 6569477"/>
              <a:gd name="connsiteY2123" fmla="*/ 6719989 h 6858000"/>
              <a:gd name="connsiteX2124" fmla="*/ 3658466 w 6569477"/>
              <a:gd name="connsiteY2124" fmla="*/ 6728426 h 6858000"/>
              <a:gd name="connsiteX2125" fmla="*/ 3633159 w 6569477"/>
              <a:gd name="connsiteY2125" fmla="*/ 6753734 h 6858000"/>
              <a:gd name="connsiteX2126" fmla="*/ 3633159 w 6569477"/>
              <a:gd name="connsiteY2126" fmla="*/ 6762169 h 6858000"/>
              <a:gd name="connsiteX2127" fmla="*/ 3616289 w 6569477"/>
              <a:gd name="connsiteY2127" fmla="*/ 6787476 h 6858000"/>
              <a:gd name="connsiteX2128" fmla="*/ 3561456 w 6569477"/>
              <a:gd name="connsiteY2128" fmla="*/ 6826490 h 6858000"/>
              <a:gd name="connsiteX2129" fmla="*/ 3523349 w 6569477"/>
              <a:gd name="connsiteY2129" fmla="*/ 6858000 h 6858000"/>
              <a:gd name="connsiteX2130" fmla="*/ 0 w 6569477"/>
              <a:gd name="connsiteY2130"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Lst>
            <a:rect l="l" t="t" r="r" b="b"/>
            <a:pathLst>
              <a:path w="6569477" h="6858000">
                <a:moveTo>
                  <a:pt x="4117221" y="6784486"/>
                </a:moveTo>
                <a:cubicBezTo>
                  <a:pt x="4097055" y="6807977"/>
                  <a:pt x="4081509" y="6827275"/>
                  <a:pt x="4065123" y="6846362"/>
                </a:cubicBezTo>
                <a:lnTo>
                  <a:pt x="4054153" y="6858000"/>
                </a:lnTo>
                <a:lnTo>
                  <a:pt x="4025354" y="6858000"/>
                </a:lnTo>
                <a:lnTo>
                  <a:pt x="4042817" y="6837081"/>
                </a:lnTo>
                <a:cubicBezTo>
                  <a:pt x="4069049" y="6805855"/>
                  <a:pt x="4098350" y="6774394"/>
                  <a:pt x="4117221" y="6784486"/>
                </a:cubicBezTo>
                <a:close/>
                <a:moveTo>
                  <a:pt x="4098863" y="6687079"/>
                </a:moveTo>
                <a:cubicBezTo>
                  <a:pt x="4088750" y="6727370"/>
                  <a:pt x="4048418" y="6774353"/>
                  <a:pt x="4016483" y="6816306"/>
                </a:cubicBezTo>
                <a:cubicBezTo>
                  <a:pt x="4000945" y="6828467"/>
                  <a:pt x="3984565" y="6842201"/>
                  <a:pt x="3967818" y="6856958"/>
                </a:cubicBezTo>
                <a:lnTo>
                  <a:pt x="3966685" y="6858000"/>
                </a:lnTo>
                <a:lnTo>
                  <a:pt x="3929841" y="6858000"/>
                </a:lnTo>
                <a:lnTo>
                  <a:pt x="4004165" y="6784103"/>
                </a:lnTo>
                <a:cubicBezTo>
                  <a:pt x="4033963" y="6753771"/>
                  <a:pt x="4065258" y="6721474"/>
                  <a:pt x="4098863" y="6687079"/>
                </a:cubicBezTo>
                <a:close/>
                <a:moveTo>
                  <a:pt x="5739924" y="6488019"/>
                </a:moveTo>
                <a:cubicBezTo>
                  <a:pt x="5746811" y="6488017"/>
                  <a:pt x="5746811" y="6488017"/>
                  <a:pt x="5746811" y="6494900"/>
                </a:cubicBezTo>
                <a:cubicBezTo>
                  <a:pt x="5746701" y="6495341"/>
                  <a:pt x="5746590" y="6495782"/>
                  <a:pt x="5746479" y="6496223"/>
                </a:cubicBezTo>
                <a:lnTo>
                  <a:pt x="5739923" y="6501783"/>
                </a:lnTo>
                <a:lnTo>
                  <a:pt x="5739923" y="6494900"/>
                </a:lnTo>
                <a:close/>
                <a:moveTo>
                  <a:pt x="4189806" y="6433624"/>
                </a:moveTo>
                <a:lnTo>
                  <a:pt x="4188863" y="6437396"/>
                </a:lnTo>
                <a:cubicBezTo>
                  <a:pt x="4187809" y="6439505"/>
                  <a:pt x="4185699" y="6441614"/>
                  <a:pt x="4181480" y="6441614"/>
                </a:cubicBezTo>
                <a:close/>
                <a:moveTo>
                  <a:pt x="4190270" y="6433178"/>
                </a:moveTo>
                <a:lnTo>
                  <a:pt x="4189806" y="6433624"/>
                </a:lnTo>
                <a:lnTo>
                  <a:pt x="4189918" y="6433179"/>
                </a:lnTo>
                <a:close/>
                <a:moveTo>
                  <a:pt x="4080254" y="6424489"/>
                </a:moveTo>
                <a:lnTo>
                  <a:pt x="4080253" y="6424742"/>
                </a:lnTo>
                <a:lnTo>
                  <a:pt x="4071818" y="6433178"/>
                </a:lnTo>
                <a:close/>
                <a:moveTo>
                  <a:pt x="4239510" y="6367480"/>
                </a:moveTo>
                <a:lnTo>
                  <a:pt x="4236315" y="6373075"/>
                </a:lnTo>
                <a:lnTo>
                  <a:pt x="4232912" y="6373925"/>
                </a:lnTo>
                <a:lnTo>
                  <a:pt x="4238687" y="6368327"/>
                </a:lnTo>
                <a:close/>
                <a:moveTo>
                  <a:pt x="4265838" y="6340386"/>
                </a:moveTo>
                <a:lnTo>
                  <a:pt x="4239510" y="6367480"/>
                </a:lnTo>
                <a:lnTo>
                  <a:pt x="4240531" y="6365693"/>
                </a:lnTo>
                <a:lnTo>
                  <a:pt x="4248968" y="6357257"/>
                </a:lnTo>
                <a:cubicBezTo>
                  <a:pt x="4248968" y="6348821"/>
                  <a:pt x="4257404" y="6348819"/>
                  <a:pt x="4265838" y="6340386"/>
                </a:cubicBezTo>
                <a:close/>
                <a:moveTo>
                  <a:pt x="4291147" y="6272900"/>
                </a:moveTo>
                <a:lnTo>
                  <a:pt x="4299581" y="6272900"/>
                </a:lnTo>
                <a:lnTo>
                  <a:pt x="4308018" y="6272900"/>
                </a:lnTo>
                <a:lnTo>
                  <a:pt x="4291147" y="6289772"/>
                </a:lnTo>
                <a:lnTo>
                  <a:pt x="4274273" y="6306643"/>
                </a:lnTo>
                <a:lnTo>
                  <a:pt x="4257404" y="6323512"/>
                </a:lnTo>
                <a:lnTo>
                  <a:pt x="4257404" y="6331950"/>
                </a:lnTo>
                <a:cubicBezTo>
                  <a:pt x="4240531" y="6340386"/>
                  <a:pt x="4232097" y="6357257"/>
                  <a:pt x="4215224" y="6374128"/>
                </a:cubicBezTo>
                <a:lnTo>
                  <a:pt x="4215223" y="6382562"/>
                </a:lnTo>
                <a:cubicBezTo>
                  <a:pt x="4215224" y="6391000"/>
                  <a:pt x="4223663" y="6382564"/>
                  <a:pt x="4223663" y="6382564"/>
                </a:cubicBezTo>
                <a:lnTo>
                  <a:pt x="4232099" y="6374128"/>
                </a:lnTo>
                <a:lnTo>
                  <a:pt x="4232912" y="6373925"/>
                </a:lnTo>
                <a:lnTo>
                  <a:pt x="4215378" y="6390919"/>
                </a:lnTo>
                <a:lnTo>
                  <a:pt x="4215224" y="6391000"/>
                </a:lnTo>
                <a:cubicBezTo>
                  <a:pt x="4215216" y="6391030"/>
                  <a:pt x="4215206" y="6391059"/>
                  <a:pt x="4215199" y="6391088"/>
                </a:cubicBezTo>
                <a:lnTo>
                  <a:pt x="4213115" y="6393108"/>
                </a:lnTo>
                <a:cubicBezTo>
                  <a:pt x="4198353" y="6405763"/>
                  <a:pt x="4189918" y="6407872"/>
                  <a:pt x="4198356" y="6382564"/>
                </a:cubicBezTo>
                <a:cubicBezTo>
                  <a:pt x="4164611" y="6433179"/>
                  <a:pt x="4147738" y="6441614"/>
                  <a:pt x="4113994" y="6475357"/>
                </a:cubicBezTo>
                <a:lnTo>
                  <a:pt x="4122431" y="6475355"/>
                </a:lnTo>
                <a:lnTo>
                  <a:pt x="4097125" y="6500664"/>
                </a:lnTo>
                <a:lnTo>
                  <a:pt x="4088687" y="6500664"/>
                </a:lnTo>
                <a:lnTo>
                  <a:pt x="4088688" y="6509098"/>
                </a:lnTo>
                <a:lnTo>
                  <a:pt x="4080256" y="6509098"/>
                </a:lnTo>
                <a:cubicBezTo>
                  <a:pt x="4071819" y="6517534"/>
                  <a:pt x="4071818" y="6525971"/>
                  <a:pt x="4063383" y="6525971"/>
                </a:cubicBezTo>
                <a:cubicBezTo>
                  <a:pt x="4063381" y="6534407"/>
                  <a:pt x="4054944" y="6534407"/>
                  <a:pt x="4054946" y="6542841"/>
                </a:cubicBezTo>
                <a:cubicBezTo>
                  <a:pt x="4046511" y="6542841"/>
                  <a:pt x="4046513" y="6551277"/>
                  <a:pt x="4046513" y="6551277"/>
                </a:cubicBezTo>
                <a:lnTo>
                  <a:pt x="4021201" y="6576584"/>
                </a:lnTo>
                <a:cubicBezTo>
                  <a:pt x="4021202" y="6579396"/>
                  <a:pt x="4021202" y="6582209"/>
                  <a:pt x="4021203" y="6585021"/>
                </a:cubicBezTo>
                <a:cubicBezTo>
                  <a:pt x="4021203" y="6585021"/>
                  <a:pt x="4012767" y="6585019"/>
                  <a:pt x="4012768" y="6593455"/>
                </a:cubicBezTo>
                <a:cubicBezTo>
                  <a:pt x="3987460" y="6610327"/>
                  <a:pt x="3962152" y="6635634"/>
                  <a:pt x="3936845" y="6660941"/>
                </a:cubicBezTo>
                <a:lnTo>
                  <a:pt x="3928411" y="6652505"/>
                </a:lnTo>
                <a:lnTo>
                  <a:pt x="3936844" y="6644069"/>
                </a:lnTo>
                <a:cubicBezTo>
                  <a:pt x="3945281" y="6644071"/>
                  <a:pt x="3945281" y="6635634"/>
                  <a:pt x="3945281" y="6635634"/>
                </a:cubicBezTo>
                <a:lnTo>
                  <a:pt x="3936845" y="6635634"/>
                </a:lnTo>
                <a:lnTo>
                  <a:pt x="3928411" y="6644072"/>
                </a:lnTo>
                <a:lnTo>
                  <a:pt x="3919975" y="6652505"/>
                </a:lnTo>
                <a:lnTo>
                  <a:pt x="3919975" y="6660941"/>
                </a:lnTo>
                <a:lnTo>
                  <a:pt x="3919974" y="6669377"/>
                </a:lnTo>
                <a:cubicBezTo>
                  <a:pt x="3894667" y="6686249"/>
                  <a:pt x="3869359" y="6711555"/>
                  <a:pt x="3844054" y="6728426"/>
                </a:cubicBezTo>
                <a:cubicBezTo>
                  <a:pt x="3844052" y="6731237"/>
                  <a:pt x="3844053" y="6734049"/>
                  <a:pt x="3844051" y="6736860"/>
                </a:cubicBezTo>
                <a:cubicBezTo>
                  <a:pt x="3785002" y="6779041"/>
                  <a:pt x="3734388" y="6821217"/>
                  <a:pt x="3675339" y="6854962"/>
                </a:cubicBezTo>
                <a:lnTo>
                  <a:pt x="3671147" y="6858000"/>
                </a:lnTo>
                <a:lnTo>
                  <a:pt x="3532438" y="6858000"/>
                </a:lnTo>
                <a:lnTo>
                  <a:pt x="3566728" y="6830708"/>
                </a:lnTo>
                <a:cubicBezTo>
                  <a:pt x="3584654" y="6817000"/>
                  <a:pt x="3603634" y="6804347"/>
                  <a:pt x="3624722" y="6795912"/>
                </a:cubicBezTo>
                <a:lnTo>
                  <a:pt x="3633161" y="6787476"/>
                </a:lnTo>
                <a:lnTo>
                  <a:pt x="3633160" y="6779041"/>
                </a:lnTo>
                <a:lnTo>
                  <a:pt x="3641596" y="6779041"/>
                </a:lnTo>
                <a:lnTo>
                  <a:pt x="3641596" y="6787476"/>
                </a:lnTo>
                <a:cubicBezTo>
                  <a:pt x="3658466" y="6787476"/>
                  <a:pt x="3666902" y="6779042"/>
                  <a:pt x="3683775" y="6770605"/>
                </a:cubicBezTo>
                <a:lnTo>
                  <a:pt x="3683775" y="6762169"/>
                </a:lnTo>
                <a:cubicBezTo>
                  <a:pt x="3709082" y="6770605"/>
                  <a:pt x="3666902" y="6779042"/>
                  <a:pt x="3675339" y="6787476"/>
                </a:cubicBezTo>
                <a:cubicBezTo>
                  <a:pt x="3683776" y="6779041"/>
                  <a:pt x="3717515" y="6762169"/>
                  <a:pt x="3742824" y="6736862"/>
                </a:cubicBezTo>
                <a:cubicBezTo>
                  <a:pt x="3751259" y="6728426"/>
                  <a:pt x="3768131" y="6711555"/>
                  <a:pt x="3785001" y="6703120"/>
                </a:cubicBezTo>
                <a:cubicBezTo>
                  <a:pt x="3793440" y="6694684"/>
                  <a:pt x="3810310" y="6677812"/>
                  <a:pt x="3827182" y="6669377"/>
                </a:cubicBezTo>
                <a:cubicBezTo>
                  <a:pt x="3852487" y="6644072"/>
                  <a:pt x="3877794" y="6635634"/>
                  <a:pt x="3903102" y="6601891"/>
                </a:cubicBezTo>
                <a:cubicBezTo>
                  <a:pt x="3911538" y="6593455"/>
                  <a:pt x="3928411" y="6585021"/>
                  <a:pt x="3928411" y="6585021"/>
                </a:cubicBezTo>
                <a:cubicBezTo>
                  <a:pt x="3936845" y="6576584"/>
                  <a:pt x="3945280" y="6576584"/>
                  <a:pt x="3945281" y="6568148"/>
                </a:cubicBezTo>
                <a:cubicBezTo>
                  <a:pt x="3953718" y="6568149"/>
                  <a:pt x="3953718" y="6568149"/>
                  <a:pt x="3962152" y="6559714"/>
                </a:cubicBezTo>
                <a:lnTo>
                  <a:pt x="3987461" y="6534407"/>
                </a:lnTo>
                <a:cubicBezTo>
                  <a:pt x="3987461" y="6542841"/>
                  <a:pt x="4012768" y="6517534"/>
                  <a:pt x="4012768" y="6517534"/>
                </a:cubicBezTo>
                <a:cubicBezTo>
                  <a:pt x="4021201" y="6509098"/>
                  <a:pt x="4029637" y="6500662"/>
                  <a:pt x="4029637" y="6492227"/>
                </a:cubicBezTo>
                <a:lnTo>
                  <a:pt x="4038075" y="6492227"/>
                </a:lnTo>
                <a:cubicBezTo>
                  <a:pt x="4122431" y="6433176"/>
                  <a:pt x="4223660" y="6340387"/>
                  <a:pt x="4291147" y="6272900"/>
                </a:cubicBezTo>
                <a:close/>
                <a:moveTo>
                  <a:pt x="4561089" y="6171673"/>
                </a:moveTo>
                <a:lnTo>
                  <a:pt x="4556321" y="6179312"/>
                </a:lnTo>
                <a:lnTo>
                  <a:pt x="4554763" y="6179053"/>
                </a:lnTo>
                <a:cubicBezTo>
                  <a:pt x="4554763" y="6178000"/>
                  <a:pt x="4556872" y="6175890"/>
                  <a:pt x="4561089" y="6171673"/>
                </a:cubicBezTo>
                <a:close/>
                <a:moveTo>
                  <a:pt x="4671175" y="5979022"/>
                </a:moveTo>
                <a:lnTo>
                  <a:pt x="4669173" y="5981473"/>
                </a:lnTo>
                <a:cubicBezTo>
                  <a:pt x="4661263" y="5988195"/>
                  <a:pt x="4658099" y="5981871"/>
                  <a:pt x="4645447" y="5994524"/>
                </a:cubicBezTo>
                <a:cubicBezTo>
                  <a:pt x="4643338" y="5998741"/>
                  <a:pt x="4643337" y="6000322"/>
                  <a:pt x="4644391" y="6000718"/>
                </a:cubicBezTo>
                <a:lnTo>
                  <a:pt x="4645606" y="6000505"/>
                </a:lnTo>
                <a:lnTo>
                  <a:pt x="4646686" y="5998475"/>
                </a:lnTo>
                <a:lnTo>
                  <a:pt x="4647927" y="6000099"/>
                </a:lnTo>
                <a:lnTo>
                  <a:pt x="4649663" y="5999795"/>
                </a:lnTo>
                <a:cubicBezTo>
                  <a:pt x="4651773" y="5999268"/>
                  <a:pt x="4653882" y="5999004"/>
                  <a:pt x="4654936" y="6000454"/>
                </a:cubicBezTo>
                <a:lnTo>
                  <a:pt x="4654647" y="6003455"/>
                </a:lnTo>
                <a:lnTo>
                  <a:pt x="4658944" y="5998240"/>
                </a:lnTo>
                <a:close/>
                <a:moveTo>
                  <a:pt x="5823292" y="5722907"/>
                </a:moveTo>
                <a:lnTo>
                  <a:pt x="5800797" y="5768179"/>
                </a:lnTo>
                <a:lnTo>
                  <a:pt x="5806978" y="5758327"/>
                </a:lnTo>
                <a:cubicBezTo>
                  <a:pt x="5810514" y="5753116"/>
                  <a:pt x="5814328" y="5748237"/>
                  <a:pt x="5818310" y="5744909"/>
                </a:cubicBezTo>
                <a:cubicBezTo>
                  <a:pt x="5819855" y="5741362"/>
                  <a:pt x="5821177" y="5736874"/>
                  <a:pt x="5822096" y="5732580"/>
                </a:cubicBezTo>
                <a:close/>
                <a:moveTo>
                  <a:pt x="5907073" y="5708785"/>
                </a:moveTo>
                <a:lnTo>
                  <a:pt x="5869741" y="5783136"/>
                </a:lnTo>
                <a:cubicBezTo>
                  <a:pt x="5858084" y="5809655"/>
                  <a:pt x="5848657" y="5836145"/>
                  <a:pt x="5842500" y="5863847"/>
                </a:cubicBezTo>
                <a:cubicBezTo>
                  <a:pt x="5785921" y="5947223"/>
                  <a:pt x="5733692" y="5981849"/>
                  <a:pt x="5690433" y="6081162"/>
                </a:cubicBezTo>
                <a:cubicBezTo>
                  <a:pt x="5680683" y="6080287"/>
                  <a:pt x="5669193" y="6098913"/>
                  <a:pt x="5663883" y="6103351"/>
                </a:cubicBezTo>
                <a:lnTo>
                  <a:pt x="5636415" y="6152111"/>
                </a:lnTo>
                <a:lnTo>
                  <a:pt x="5637318" y="6151784"/>
                </a:lnTo>
                <a:cubicBezTo>
                  <a:pt x="5630397" y="6165631"/>
                  <a:pt x="5624342" y="6178180"/>
                  <a:pt x="5618612" y="6190081"/>
                </a:cubicBezTo>
                <a:lnTo>
                  <a:pt x="5611094" y="6205514"/>
                </a:lnTo>
                <a:lnTo>
                  <a:pt x="5619596" y="6194628"/>
                </a:lnTo>
                <a:cubicBezTo>
                  <a:pt x="5624904" y="6187044"/>
                  <a:pt x="5630569" y="6177954"/>
                  <a:pt x="5636991" y="6166061"/>
                </a:cubicBezTo>
                <a:cubicBezTo>
                  <a:pt x="5643774" y="6164691"/>
                  <a:pt x="5645145" y="6171478"/>
                  <a:pt x="5657339" y="6161951"/>
                </a:cubicBezTo>
                <a:cubicBezTo>
                  <a:pt x="5651927" y="6170107"/>
                  <a:pt x="5660082" y="6175522"/>
                  <a:pt x="5638432" y="6208150"/>
                </a:cubicBezTo>
                <a:cubicBezTo>
                  <a:pt x="5666863" y="6174154"/>
                  <a:pt x="5692554" y="6126583"/>
                  <a:pt x="5718245" y="6079013"/>
                </a:cubicBezTo>
                <a:cubicBezTo>
                  <a:pt x="5745305" y="6038231"/>
                  <a:pt x="5770995" y="5990662"/>
                  <a:pt x="5802168" y="5970237"/>
                </a:cubicBezTo>
                <a:cubicBezTo>
                  <a:pt x="5833200" y="5879207"/>
                  <a:pt x="5877868" y="5820741"/>
                  <a:pt x="5917053" y="5735129"/>
                </a:cubicBezTo>
                <a:cubicBezTo>
                  <a:pt x="5923764" y="5698455"/>
                  <a:pt x="5887250" y="5762338"/>
                  <a:pt x="5902116" y="5731083"/>
                </a:cubicBezTo>
                <a:close/>
                <a:moveTo>
                  <a:pt x="5917201" y="5634092"/>
                </a:moveTo>
                <a:lnTo>
                  <a:pt x="5891750" y="5667883"/>
                </a:lnTo>
                <a:cubicBezTo>
                  <a:pt x="5851164" y="5717451"/>
                  <a:pt x="5813675" y="5755549"/>
                  <a:pt x="5781231" y="5830035"/>
                </a:cubicBezTo>
                <a:cubicBezTo>
                  <a:pt x="5776356" y="5829597"/>
                  <a:pt x="5771046" y="5834035"/>
                  <a:pt x="5766290" y="5839137"/>
                </a:cubicBezTo>
                <a:lnTo>
                  <a:pt x="5764238" y="5841451"/>
                </a:lnTo>
                <a:lnTo>
                  <a:pt x="5588834" y="6142779"/>
                </a:lnTo>
                <a:lnTo>
                  <a:pt x="5549933" y="6201116"/>
                </a:lnTo>
                <a:lnTo>
                  <a:pt x="5547357" y="6207173"/>
                </a:lnTo>
                <a:lnTo>
                  <a:pt x="5529789" y="6231324"/>
                </a:lnTo>
                <a:lnTo>
                  <a:pt x="5464244" y="6329615"/>
                </a:lnTo>
                <a:lnTo>
                  <a:pt x="5402037" y="6435651"/>
                </a:lnTo>
                <a:cubicBezTo>
                  <a:pt x="5402037" y="6435651"/>
                  <a:pt x="5402037" y="6435651"/>
                  <a:pt x="5408957" y="6435651"/>
                </a:cubicBezTo>
                <a:cubicBezTo>
                  <a:pt x="5408957" y="6428728"/>
                  <a:pt x="5415877" y="6421804"/>
                  <a:pt x="5422798" y="6428728"/>
                </a:cubicBezTo>
                <a:lnTo>
                  <a:pt x="5421385" y="6432963"/>
                </a:lnTo>
                <a:lnTo>
                  <a:pt x="5408956" y="6449499"/>
                </a:lnTo>
                <a:cubicBezTo>
                  <a:pt x="5415877" y="6449499"/>
                  <a:pt x="5415877" y="6449499"/>
                  <a:pt x="5415877" y="6449499"/>
                </a:cubicBezTo>
                <a:lnTo>
                  <a:pt x="5421385" y="6432963"/>
                </a:lnTo>
                <a:lnTo>
                  <a:pt x="5487674" y="6344780"/>
                </a:lnTo>
                <a:lnTo>
                  <a:pt x="5495039" y="6334691"/>
                </a:lnTo>
                <a:lnTo>
                  <a:pt x="5485269" y="6342855"/>
                </a:lnTo>
                <a:cubicBezTo>
                  <a:pt x="5480829" y="6337541"/>
                  <a:pt x="5480829" y="6337541"/>
                  <a:pt x="5480829" y="6337541"/>
                </a:cubicBezTo>
                <a:cubicBezTo>
                  <a:pt x="5482568" y="6318042"/>
                  <a:pt x="5499368" y="6294978"/>
                  <a:pt x="5525918" y="6272793"/>
                </a:cubicBezTo>
                <a:cubicBezTo>
                  <a:pt x="5548027" y="6245292"/>
                  <a:pt x="5570136" y="6217791"/>
                  <a:pt x="5577186" y="6193853"/>
                </a:cubicBezTo>
                <a:cubicBezTo>
                  <a:pt x="5585150" y="6187197"/>
                  <a:pt x="5591787" y="6181650"/>
                  <a:pt x="5598425" y="6176103"/>
                </a:cubicBezTo>
                <a:lnTo>
                  <a:pt x="5613302" y="6163670"/>
                </a:lnTo>
                <a:lnTo>
                  <a:pt x="5616665" y="6159249"/>
                </a:lnTo>
                <a:lnTo>
                  <a:pt x="5619814" y="6158111"/>
                </a:lnTo>
                <a:lnTo>
                  <a:pt x="5641844" y="6122335"/>
                </a:lnTo>
                <a:cubicBezTo>
                  <a:pt x="5660984" y="6091112"/>
                  <a:pt x="5672914" y="6070992"/>
                  <a:pt x="5694784" y="6032412"/>
                </a:cubicBezTo>
                <a:cubicBezTo>
                  <a:pt x="5698354" y="6047475"/>
                  <a:pt x="5711583" y="6009349"/>
                  <a:pt x="5727512" y="5996037"/>
                </a:cubicBezTo>
                <a:cubicBezTo>
                  <a:pt x="5733692" y="5981849"/>
                  <a:pt x="5736302" y="5952599"/>
                  <a:pt x="5723942" y="5980974"/>
                </a:cubicBezTo>
                <a:cubicBezTo>
                  <a:pt x="5743352" y="5928661"/>
                  <a:pt x="5783130" y="5868347"/>
                  <a:pt x="5822911" y="5808034"/>
                </a:cubicBezTo>
                <a:cubicBezTo>
                  <a:pt x="5840579" y="5775220"/>
                  <a:pt x="5859358" y="5743736"/>
                  <a:pt x="5877583" y="5711587"/>
                </a:cubicBezTo>
                <a:close/>
                <a:moveTo>
                  <a:pt x="6242698" y="5517691"/>
                </a:moveTo>
                <a:cubicBezTo>
                  <a:pt x="6235812" y="5552099"/>
                  <a:pt x="6228924" y="5607154"/>
                  <a:pt x="6208261" y="5662208"/>
                </a:cubicBezTo>
                <a:cubicBezTo>
                  <a:pt x="6187600" y="5717261"/>
                  <a:pt x="6166938" y="5758552"/>
                  <a:pt x="6146276" y="5765433"/>
                </a:cubicBezTo>
                <a:cubicBezTo>
                  <a:pt x="6153164" y="5765433"/>
                  <a:pt x="6153164" y="5765433"/>
                  <a:pt x="6153163" y="5772316"/>
                </a:cubicBezTo>
                <a:cubicBezTo>
                  <a:pt x="6146276" y="5779197"/>
                  <a:pt x="6146274" y="5792962"/>
                  <a:pt x="6139388" y="5792960"/>
                </a:cubicBezTo>
                <a:cubicBezTo>
                  <a:pt x="6139388" y="5792960"/>
                  <a:pt x="6139387" y="5799843"/>
                  <a:pt x="6132502" y="5799841"/>
                </a:cubicBezTo>
                <a:lnTo>
                  <a:pt x="6139387" y="5799843"/>
                </a:lnTo>
                <a:cubicBezTo>
                  <a:pt x="6153163" y="5813605"/>
                  <a:pt x="6125611" y="5854896"/>
                  <a:pt x="6098063" y="5903069"/>
                </a:cubicBezTo>
                <a:cubicBezTo>
                  <a:pt x="6098064" y="5905363"/>
                  <a:pt x="6098064" y="5907656"/>
                  <a:pt x="6098064" y="5909950"/>
                </a:cubicBezTo>
                <a:cubicBezTo>
                  <a:pt x="6104951" y="5909952"/>
                  <a:pt x="6104951" y="5909952"/>
                  <a:pt x="6098065" y="5916833"/>
                </a:cubicBezTo>
                <a:lnTo>
                  <a:pt x="6098065" y="5923714"/>
                </a:lnTo>
                <a:lnTo>
                  <a:pt x="6091178" y="5923714"/>
                </a:lnTo>
                <a:lnTo>
                  <a:pt x="6098065" y="5930597"/>
                </a:lnTo>
                <a:cubicBezTo>
                  <a:pt x="6091178" y="5944360"/>
                  <a:pt x="6098064" y="5951241"/>
                  <a:pt x="6084290" y="5985651"/>
                </a:cubicBezTo>
                <a:cubicBezTo>
                  <a:pt x="6098065" y="5985649"/>
                  <a:pt x="6111840" y="5944360"/>
                  <a:pt x="6118727" y="5965005"/>
                </a:cubicBezTo>
                <a:cubicBezTo>
                  <a:pt x="6115284" y="5971886"/>
                  <a:pt x="6115284" y="5975328"/>
                  <a:pt x="6115283" y="5978768"/>
                </a:cubicBezTo>
                <a:lnTo>
                  <a:pt x="6113562" y="5985649"/>
                </a:lnTo>
                <a:lnTo>
                  <a:pt x="6111840" y="5985651"/>
                </a:lnTo>
                <a:lnTo>
                  <a:pt x="6111840" y="5992530"/>
                </a:lnTo>
                <a:lnTo>
                  <a:pt x="6113562" y="5985649"/>
                </a:lnTo>
                <a:lnTo>
                  <a:pt x="6118727" y="5985649"/>
                </a:lnTo>
                <a:lnTo>
                  <a:pt x="6118727" y="5992532"/>
                </a:lnTo>
                <a:lnTo>
                  <a:pt x="6118727" y="5999413"/>
                </a:lnTo>
                <a:cubicBezTo>
                  <a:pt x="6111840" y="6006295"/>
                  <a:pt x="6104952" y="6020059"/>
                  <a:pt x="6098065" y="6033823"/>
                </a:cubicBezTo>
                <a:lnTo>
                  <a:pt x="6091178" y="6040704"/>
                </a:lnTo>
                <a:cubicBezTo>
                  <a:pt x="6091178" y="6040704"/>
                  <a:pt x="6091178" y="6047587"/>
                  <a:pt x="6084290" y="6054467"/>
                </a:cubicBezTo>
                <a:lnTo>
                  <a:pt x="6077403" y="6061350"/>
                </a:lnTo>
                <a:cubicBezTo>
                  <a:pt x="6077403" y="6054467"/>
                  <a:pt x="6077403" y="6054467"/>
                  <a:pt x="6084290" y="6047585"/>
                </a:cubicBezTo>
                <a:cubicBezTo>
                  <a:pt x="6084290" y="6047585"/>
                  <a:pt x="6084290" y="6040704"/>
                  <a:pt x="6091178" y="6033821"/>
                </a:cubicBezTo>
                <a:cubicBezTo>
                  <a:pt x="6077403" y="6047585"/>
                  <a:pt x="6070516" y="6061350"/>
                  <a:pt x="6056740" y="6068231"/>
                </a:cubicBezTo>
                <a:lnTo>
                  <a:pt x="6036078" y="6047587"/>
                </a:lnTo>
                <a:cubicBezTo>
                  <a:pt x="5987867" y="6150811"/>
                  <a:pt x="5953431" y="6233393"/>
                  <a:pt x="5884558" y="6329737"/>
                </a:cubicBezTo>
                <a:cubicBezTo>
                  <a:pt x="5884558" y="6336619"/>
                  <a:pt x="5884558" y="6336619"/>
                  <a:pt x="5877670" y="6343502"/>
                </a:cubicBezTo>
                <a:lnTo>
                  <a:pt x="5870783" y="6350383"/>
                </a:lnTo>
                <a:cubicBezTo>
                  <a:pt x="5857007" y="6384793"/>
                  <a:pt x="5829458" y="6426082"/>
                  <a:pt x="5801910" y="6460490"/>
                </a:cubicBezTo>
                <a:cubicBezTo>
                  <a:pt x="5788135" y="6494900"/>
                  <a:pt x="5760585" y="6549953"/>
                  <a:pt x="5719261" y="6598128"/>
                </a:cubicBezTo>
                <a:cubicBezTo>
                  <a:pt x="5684825" y="6653181"/>
                  <a:pt x="5643500" y="6701354"/>
                  <a:pt x="5615952" y="6728880"/>
                </a:cubicBezTo>
                <a:cubicBezTo>
                  <a:pt x="5591846" y="6759847"/>
                  <a:pt x="5566018" y="6792535"/>
                  <a:pt x="5540191" y="6825223"/>
                </a:cubicBezTo>
                <a:lnTo>
                  <a:pt x="5514417" y="6858000"/>
                </a:lnTo>
                <a:lnTo>
                  <a:pt x="5432172" y="6858000"/>
                </a:lnTo>
                <a:lnTo>
                  <a:pt x="5485092" y="6818343"/>
                </a:lnTo>
                <a:lnTo>
                  <a:pt x="5498867" y="6832106"/>
                </a:lnTo>
                <a:cubicBezTo>
                  <a:pt x="5512642" y="6818343"/>
                  <a:pt x="5533303" y="6797699"/>
                  <a:pt x="5547078" y="6777051"/>
                </a:cubicBezTo>
                <a:lnTo>
                  <a:pt x="5540191" y="6777052"/>
                </a:lnTo>
                <a:cubicBezTo>
                  <a:pt x="5540191" y="6783935"/>
                  <a:pt x="5533304" y="6790816"/>
                  <a:pt x="5533303" y="6783935"/>
                </a:cubicBezTo>
                <a:lnTo>
                  <a:pt x="5533304" y="6777052"/>
                </a:lnTo>
                <a:cubicBezTo>
                  <a:pt x="5526416" y="6777052"/>
                  <a:pt x="5512641" y="6797699"/>
                  <a:pt x="5512641" y="6783935"/>
                </a:cubicBezTo>
                <a:cubicBezTo>
                  <a:pt x="5526416" y="6756405"/>
                  <a:pt x="5533304" y="6763288"/>
                  <a:pt x="5547078" y="6742645"/>
                </a:cubicBezTo>
                <a:lnTo>
                  <a:pt x="5547077" y="6735761"/>
                </a:lnTo>
                <a:lnTo>
                  <a:pt x="5553964" y="6735759"/>
                </a:lnTo>
                <a:cubicBezTo>
                  <a:pt x="5553965" y="6728877"/>
                  <a:pt x="5560853" y="6721997"/>
                  <a:pt x="5560853" y="6721997"/>
                </a:cubicBezTo>
                <a:lnTo>
                  <a:pt x="5567740" y="6721999"/>
                </a:lnTo>
                <a:cubicBezTo>
                  <a:pt x="5574627" y="6701353"/>
                  <a:pt x="5595289" y="6666943"/>
                  <a:pt x="5615951" y="6639417"/>
                </a:cubicBezTo>
                <a:cubicBezTo>
                  <a:pt x="5643501" y="6611890"/>
                  <a:pt x="5664163" y="6591243"/>
                  <a:pt x="5677937" y="6591244"/>
                </a:cubicBezTo>
                <a:lnTo>
                  <a:pt x="5684824" y="6584361"/>
                </a:lnTo>
                <a:cubicBezTo>
                  <a:pt x="5684825" y="6577480"/>
                  <a:pt x="5691712" y="6570599"/>
                  <a:pt x="5698599" y="6570599"/>
                </a:cubicBezTo>
                <a:lnTo>
                  <a:pt x="5698600" y="6577480"/>
                </a:lnTo>
                <a:lnTo>
                  <a:pt x="5691712" y="6584363"/>
                </a:lnTo>
                <a:lnTo>
                  <a:pt x="5691711" y="6591244"/>
                </a:lnTo>
                <a:cubicBezTo>
                  <a:pt x="5712373" y="6563718"/>
                  <a:pt x="5705487" y="6563719"/>
                  <a:pt x="5719261" y="6543072"/>
                </a:cubicBezTo>
                <a:lnTo>
                  <a:pt x="5712373" y="6549953"/>
                </a:lnTo>
                <a:lnTo>
                  <a:pt x="5712373" y="6543070"/>
                </a:lnTo>
                <a:lnTo>
                  <a:pt x="5712374" y="6536189"/>
                </a:lnTo>
                <a:cubicBezTo>
                  <a:pt x="5712374" y="6536189"/>
                  <a:pt x="5705486" y="6549955"/>
                  <a:pt x="5698599" y="6543072"/>
                </a:cubicBezTo>
                <a:cubicBezTo>
                  <a:pt x="5712374" y="6522426"/>
                  <a:pt x="5726148" y="6501781"/>
                  <a:pt x="5733036" y="6508664"/>
                </a:cubicBezTo>
                <a:lnTo>
                  <a:pt x="5739923" y="6501783"/>
                </a:lnTo>
                <a:cubicBezTo>
                  <a:pt x="5743368" y="6501782"/>
                  <a:pt x="5745089" y="6500061"/>
                  <a:pt x="5745949" y="6498341"/>
                </a:cubicBezTo>
                <a:lnTo>
                  <a:pt x="5746479" y="6496223"/>
                </a:lnTo>
                <a:lnTo>
                  <a:pt x="5774791" y="6472212"/>
                </a:lnTo>
                <a:cubicBezTo>
                  <a:pt x="5808367" y="6438984"/>
                  <a:pt x="5838069" y="6395114"/>
                  <a:pt x="5863896" y="6343502"/>
                </a:cubicBezTo>
                <a:lnTo>
                  <a:pt x="5870782" y="6336621"/>
                </a:lnTo>
                <a:cubicBezTo>
                  <a:pt x="5870783" y="6329737"/>
                  <a:pt x="5877670" y="6322854"/>
                  <a:pt x="5877670" y="6322854"/>
                </a:cubicBezTo>
                <a:lnTo>
                  <a:pt x="5877670" y="6329736"/>
                </a:lnTo>
                <a:cubicBezTo>
                  <a:pt x="5882836" y="6314253"/>
                  <a:pt x="5891875" y="6291028"/>
                  <a:pt x="5896073" y="6274575"/>
                </a:cubicBezTo>
                <a:lnTo>
                  <a:pt x="5897128" y="6268192"/>
                </a:lnTo>
                <a:lnTo>
                  <a:pt x="5897471" y="6267801"/>
                </a:lnTo>
                <a:cubicBezTo>
                  <a:pt x="5898332" y="6266081"/>
                  <a:pt x="5898331" y="6264361"/>
                  <a:pt x="5898331" y="6260920"/>
                </a:cubicBezTo>
                <a:lnTo>
                  <a:pt x="5897128" y="6268192"/>
                </a:lnTo>
                <a:lnTo>
                  <a:pt x="5891445" y="6274682"/>
                </a:lnTo>
                <a:lnTo>
                  <a:pt x="5884558" y="6274684"/>
                </a:lnTo>
                <a:cubicBezTo>
                  <a:pt x="5884558" y="6267801"/>
                  <a:pt x="5884558" y="6267801"/>
                  <a:pt x="5891444" y="6260922"/>
                </a:cubicBezTo>
                <a:lnTo>
                  <a:pt x="5891445" y="6258416"/>
                </a:lnTo>
                <a:lnTo>
                  <a:pt x="5894028" y="6254899"/>
                </a:lnTo>
                <a:cubicBezTo>
                  <a:pt x="5896610" y="6252317"/>
                  <a:pt x="5898332" y="6250597"/>
                  <a:pt x="5898332" y="6247155"/>
                </a:cubicBezTo>
                <a:lnTo>
                  <a:pt x="5891444" y="6254039"/>
                </a:lnTo>
                <a:lnTo>
                  <a:pt x="5891445" y="6258416"/>
                </a:lnTo>
                <a:lnTo>
                  <a:pt x="5884558" y="6267801"/>
                </a:lnTo>
                <a:cubicBezTo>
                  <a:pt x="5912107" y="6178338"/>
                  <a:pt x="5987867" y="6081995"/>
                  <a:pt x="6022303" y="5992532"/>
                </a:cubicBezTo>
                <a:cubicBezTo>
                  <a:pt x="6029192" y="5992532"/>
                  <a:pt x="6042966" y="5965005"/>
                  <a:pt x="6049854" y="5958122"/>
                </a:cubicBezTo>
                <a:cubicBezTo>
                  <a:pt x="6042966" y="5958122"/>
                  <a:pt x="6042966" y="5958122"/>
                  <a:pt x="6042968" y="5944358"/>
                </a:cubicBezTo>
                <a:cubicBezTo>
                  <a:pt x="6042968" y="5944358"/>
                  <a:pt x="6049853" y="5944360"/>
                  <a:pt x="6049853" y="5937477"/>
                </a:cubicBezTo>
                <a:cubicBezTo>
                  <a:pt x="6049853" y="5930595"/>
                  <a:pt x="6056743" y="5930595"/>
                  <a:pt x="6056739" y="5923714"/>
                </a:cubicBezTo>
                <a:cubicBezTo>
                  <a:pt x="6077401" y="5872101"/>
                  <a:pt x="6094190" y="5851455"/>
                  <a:pt x="6110010" y="5829842"/>
                </a:cubicBezTo>
                <a:lnTo>
                  <a:pt x="6122376" y="5811522"/>
                </a:lnTo>
                <a:lnTo>
                  <a:pt x="6124752" y="5810165"/>
                </a:lnTo>
                <a:cubicBezTo>
                  <a:pt x="6125613" y="5808444"/>
                  <a:pt x="6125614" y="5806724"/>
                  <a:pt x="6125614" y="5806724"/>
                </a:cubicBezTo>
                <a:lnTo>
                  <a:pt x="6122376" y="5811522"/>
                </a:lnTo>
                <a:lnTo>
                  <a:pt x="6118726" y="5813605"/>
                </a:lnTo>
                <a:cubicBezTo>
                  <a:pt x="6118726" y="5813605"/>
                  <a:pt x="6111839" y="5813605"/>
                  <a:pt x="6111839" y="5806722"/>
                </a:cubicBezTo>
                <a:lnTo>
                  <a:pt x="6118725" y="5799843"/>
                </a:lnTo>
                <a:cubicBezTo>
                  <a:pt x="6118726" y="5797549"/>
                  <a:pt x="6118725" y="5795254"/>
                  <a:pt x="6118726" y="5792960"/>
                </a:cubicBezTo>
                <a:cubicBezTo>
                  <a:pt x="6118727" y="5758552"/>
                  <a:pt x="6160050" y="5675970"/>
                  <a:pt x="6180713" y="5682851"/>
                </a:cubicBezTo>
                <a:cubicBezTo>
                  <a:pt x="6194488" y="5634682"/>
                  <a:pt x="6215149" y="5558980"/>
                  <a:pt x="6242698" y="5517691"/>
                </a:cubicBezTo>
                <a:close/>
                <a:moveTo>
                  <a:pt x="6031724" y="5503741"/>
                </a:moveTo>
                <a:lnTo>
                  <a:pt x="6030787" y="5503894"/>
                </a:lnTo>
                <a:cubicBezTo>
                  <a:pt x="6022529" y="5508681"/>
                  <a:pt x="6009423" y="5521326"/>
                  <a:pt x="6006746" y="5510028"/>
                </a:cubicBezTo>
                <a:cubicBezTo>
                  <a:pt x="5991077" y="5547935"/>
                  <a:pt x="5974518" y="5582076"/>
                  <a:pt x="5958107" y="5613697"/>
                </a:cubicBezTo>
                <a:lnTo>
                  <a:pt x="5918354" y="5687414"/>
                </a:lnTo>
                <a:lnTo>
                  <a:pt x="5923128" y="5688762"/>
                </a:lnTo>
                <a:cubicBezTo>
                  <a:pt x="5933239" y="5686389"/>
                  <a:pt x="5945430" y="5674655"/>
                  <a:pt x="5945484" y="5701131"/>
                </a:cubicBezTo>
                <a:cubicBezTo>
                  <a:pt x="5967133" y="5668507"/>
                  <a:pt x="5990082" y="5607363"/>
                  <a:pt x="6002207" y="5562534"/>
                </a:cubicBezTo>
                <a:close/>
                <a:moveTo>
                  <a:pt x="4900498" y="5370762"/>
                </a:moveTo>
                <a:cubicBezTo>
                  <a:pt x="4900541" y="5370954"/>
                  <a:pt x="4900584" y="5371147"/>
                  <a:pt x="4900627" y="5371339"/>
                </a:cubicBezTo>
                <a:cubicBezTo>
                  <a:pt x="4898519" y="5376610"/>
                  <a:pt x="4894301" y="5382936"/>
                  <a:pt x="4890083" y="5387153"/>
                </a:cubicBezTo>
                <a:close/>
                <a:moveTo>
                  <a:pt x="6059700" y="5339561"/>
                </a:moveTo>
                <a:lnTo>
                  <a:pt x="6048904" y="5362569"/>
                </a:lnTo>
                <a:cubicBezTo>
                  <a:pt x="6016082" y="5425810"/>
                  <a:pt x="5983851" y="5478970"/>
                  <a:pt x="5960539" y="5532008"/>
                </a:cubicBezTo>
                <a:lnTo>
                  <a:pt x="5934065" y="5610445"/>
                </a:lnTo>
                <a:lnTo>
                  <a:pt x="5937012" y="5610037"/>
                </a:lnTo>
                <a:cubicBezTo>
                  <a:pt x="5940222" y="5608483"/>
                  <a:pt x="5943987" y="5607592"/>
                  <a:pt x="5948427" y="5612905"/>
                </a:cubicBezTo>
                <a:cubicBezTo>
                  <a:pt x="5985506" y="5527779"/>
                  <a:pt x="6012925" y="5495840"/>
                  <a:pt x="6012835" y="5441778"/>
                </a:cubicBezTo>
                <a:cubicBezTo>
                  <a:pt x="6035815" y="5404527"/>
                  <a:pt x="6038424" y="5375275"/>
                  <a:pt x="6060534" y="5347774"/>
                </a:cubicBezTo>
                <a:close/>
                <a:moveTo>
                  <a:pt x="5092541" y="5302798"/>
                </a:moveTo>
                <a:cubicBezTo>
                  <a:pt x="5100976" y="5311232"/>
                  <a:pt x="5092540" y="5319670"/>
                  <a:pt x="5084105" y="5311234"/>
                </a:cubicBezTo>
                <a:cubicBezTo>
                  <a:pt x="5092539" y="5311234"/>
                  <a:pt x="5092539" y="5311234"/>
                  <a:pt x="5092541" y="5302798"/>
                </a:cubicBezTo>
                <a:close/>
                <a:moveTo>
                  <a:pt x="4274497" y="5281926"/>
                </a:moveTo>
                <a:lnTo>
                  <a:pt x="4273967" y="5284044"/>
                </a:lnTo>
                <a:cubicBezTo>
                  <a:pt x="4273105" y="5285765"/>
                  <a:pt x="4271385" y="5287485"/>
                  <a:pt x="4267941" y="5287486"/>
                </a:cubicBezTo>
                <a:close/>
                <a:moveTo>
                  <a:pt x="6147025" y="5207320"/>
                </a:moveTo>
                <a:lnTo>
                  <a:pt x="6127664" y="5251775"/>
                </a:lnTo>
                <a:lnTo>
                  <a:pt x="6127242" y="5251844"/>
                </a:lnTo>
                <a:lnTo>
                  <a:pt x="6127919" y="5262990"/>
                </a:lnTo>
                <a:lnTo>
                  <a:pt x="6131360" y="5253356"/>
                </a:lnTo>
                <a:close/>
                <a:moveTo>
                  <a:pt x="5028123" y="5195433"/>
                </a:moveTo>
                <a:lnTo>
                  <a:pt x="5025054" y="5201570"/>
                </a:lnTo>
                <a:lnTo>
                  <a:pt x="5025055" y="5210004"/>
                </a:lnTo>
                <a:lnTo>
                  <a:pt x="5016618" y="5218441"/>
                </a:lnTo>
                <a:cubicBezTo>
                  <a:pt x="5016618" y="5210006"/>
                  <a:pt x="5025054" y="5201570"/>
                  <a:pt x="5016619" y="5201568"/>
                </a:cubicBezTo>
                <a:close/>
                <a:moveTo>
                  <a:pt x="5038512" y="5179677"/>
                </a:moveTo>
                <a:lnTo>
                  <a:pt x="5030458" y="5194189"/>
                </a:lnTo>
                <a:lnTo>
                  <a:pt x="5028123" y="5195433"/>
                </a:lnTo>
                <a:lnTo>
                  <a:pt x="5033492" y="5184698"/>
                </a:lnTo>
                <a:close/>
                <a:moveTo>
                  <a:pt x="5051826" y="5150955"/>
                </a:moveTo>
                <a:lnTo>
                  <a:pt x="5058797" y="5150956"/>
                </a:lnTo>
                <a:cubicBezTo>
                  <a:pt x="5050363" y="5159393"/>
                  <a:pt x="5041926" y="5167825"/>
                  <a:pt x="5041926" y="5176263"/>
                </a:cubicBezTo>
                <a:lnTo>
                  <a:pt x="5038512" y="5179677"/>
                </a:lnTo>
                <a:lnTo>
                  <a:pt x="5045089" y="5167825"/>
                </a:lnTo>
                <a:close/>
                <a:moveTo>
                  <a:pt x="5057164" y="5137575"/>
                </a:moveTo>
                <a:lnTo>
                  <a:pt x="5051826" y="5150955"/>
                </a:lnTo>
                <a:lnTo>
                  <a:pt x="5050362" y="5150956"/>
                </a:lnTo>
                <a:close/>
                <a:moveTo>
                  <a:pt x="4431848" y="5083476"/>
                </a:moveTo>
                <a:lnTo>
                  <a:pt x="4414009" y="5091602"/>
                </a:lnTo>
                <a:lnTo>
                  <a:pt x="4405686" y="5115441"/>
                </a:lnTo>
                <a:lnTo>
                  <a:pt x="4405685" y="5108559"/>
                </a:lnTo>
                <a:cubicBezTo>
                  <a:pt x="4405685" y="5108559"/>
                  <a:pt x="4398800" y="5115440"/>
                  <a:pt x="4398800" y="5122323"/>
                </a:cubicBezTo>
                <a:cubicBezTo>
                  <a:pt x="4391913" y="5122321"/>
                  <a:pt x="4391913" y="5129203"/>
                  <a:pt x="4391913" y="5129203"/>
                </a:cubicBezTo>
                <a:cubicBezTo>
                  <a:pt x="4366085" y="5180817"/>
                  <a:pt x="4336384" y="5224688"/>
                  <a:pt x="4302808" y="5257916"/>
                </a:cubicBezTo>
                <a:lnTo>
                  <a:pt x="4274497" y="5281926"/>
                </a:lnTo>
                <a:cubicBezTo>
                  <a:pt x="4274606" y="5281485"/>
                  <a:pt x="4274718" y="5281045"/>
                  <a:pt x="4274828" y="5280603"/>
                </a:cubicBezTo>
                <a:lnTo>
                  <a:pt x="4267941" y="5273721"/>
                </a:lnTo>
                <a:lnTo>
                  <a:pt x="4267941" y="5280603"/>
                </a:lnTo>
                <a:lnTo>
                  <a:pt x="4267941" y="5287486"/>
                </a:lnTo>
                <a:cubicBezTo>
                  <a:pt x="4261052" y="5287486"/>
                  <a:pt x="4261052" y="5294367"/>
                  <a:pt x="4261052" y="5294367"/>
                </a:cubicBezTo>
                <a:cubicBezTo>
                  <a:pt x="4254166" y="5287484"/>
                  <a:pt x="4240390" y="5308129"/>
                  <a:pt x="4226617" y="5328775"/>
                </a:cubicBezTo>
                <a:cubicBezTo>
                  <a:pt x="4233504" y="5335658"/>
                  <a:pt x="4240390" y="5321894"/>
                  <a:pt x="4240390" y="5321894"/>
                </a:cubicBezTo>
                <a:lnTo>
                  <a:pt x="4240389" y="5328775"/>
                </a:lnTo>
                <a:lnTo>
                  <a:pt x="4240390" y="5335658"/>
                </a:lnTo>
                <a:lnTo>
                  <a:pt x="4247279" y="5328773"/>
                </a:lnTo>
                <a:cubicBezTo>
                  <a:pt x="4233504" y="5349420"/>
                  <a:pt x="4240389" y="5349418"/>
                  <a:pt x="4219728" y="5376947"/>
                </a:cubicBezTo>
                <a:lnTo>
                  <a:pt x="4219727" y="5370066"/>
                </a:lnTo>
                <a:lnTo>
                  <a:pt x="4226616" y="5363185"/>
                </a:lnTo>
                <a:lnTo>
                  <a:pt x="4226617" y="5356304"/>
                </a:lnTo>
                <a:cubicBezTo>
                  <a:pt x="4219728" y="5356302"/>
                  <a:pt x="4212841" y="5363185"/>
                  <a:pt x="4212842" y="5370066"/>
                </a:cubicBezTo>
                <a:cubicBezTo>
                  <a:pt x="4212842" y="5370066"/>
                  <a:pt x="4205955" y="5370066"/>
                  <a:pt x="4205955" y="5376946"/>
                </a:cubicBezTo>
                <a:cubicBezTo>
                  <a:pt x="4192180" y="5376946"/>
                  <a:pt x="4171517" y="5397591"/>
                  <a:pt x="4143968" y="5425119"/>
                </a:cubicBezTo>
                <a:cubicBezTo>
                  <a:pt x="4133638" y="5438882"/>
                  <a:pt x="4123306" y="5454368"/>
                  <a:pt x="4114698" y="5468991"/>
                </a:cubicBezTo>
                <a:lnTo>
                  <a:pt x="4106774" y="5485182"/>
                </a:lnTo>
                <a:cubicBezTo>
                  <a:pt x="4106494" y="5496768"/>
                  <a:pt x="4106214" y="5508354"/>
                  <a:pt x="4105934" y="5519940"/>
                </a:cubicBezTo>
                <a:cubicBezTo>
                  <a:pt x="4100502" y="5538609"/>
                  <a:pt x="4090414" y="5554501"/>
                  <a:pt x="4076469" y="5566880"/>
                </a:cubicBezTo>
                <a:lnTo>
                  <a:pt x="4038190" y="5604898"/>
                </a:lnTo>
                <a:lnTo>
                  <a:pt x="4036241" y="5607124"/>
                </a:lnTo>
                <a:lnTo>
                  <a:pt x="4050421" y="5633545"/>
                </a:lnTo>
                <a:lnTo>
                  <a:pt x="4143968" y="5514583"/>
                </a:lnTo>
                <a:cubicBezTo>
                  <a:pt x="4171518" y="5487054"/>
                  <a:pt x="4212841" y="5438884"/>
                  <a:pt x="4247279" y="5383830"/>
                </a:cubicBezTo>
                <a:cubicBezTo>
                  <a:pt x="4288602" y="5335658"/>
                  <a:pt x="4316152" y="5280601"/>
                  <a:pt x="4329927" y="5246195"/>
                </a:cubicBezTo>
                <a:cubicBezTo>
                  <a:pt x="4357475" y="5211785"/>
                  <a:pt x="4385024" y="5170496"/>
                  <a:pt x="4398800" y="5136086"/>
                </a:cubicBezTo>
                <a:cubicBezTo>
                  <a:pt x="4398800" y="5136086"/>
                  <a:pt x="4405686" y="5136084"/>
                  <a:pt x="4405686" y="5129203"/>
                </a:cubicBezTo>
                <a:cubicBezTo>
                  <a:pt x="4412575" y="5122321"/>
                  <a:pt x="4412575" y="5122321"/>
                  <a:pt x="4412575" y="5115438"/>
                </a:cubicBezTo>
                <a:close/>
                <a:moveTo>
                  <a:pt x="4424641" y="5024444"/>
                </a:moveTo>
                <a:lnTo>
                  <a:pt x="4412574" y="5053506"/>
                </a:lnTo>
                <a:lnTo>
                  <a:pt x="4419461" y="5044121"/>
                </a:lnTo>
                <a:lnTo>
                  <a:pt x="4419461" y="5046624"/>
                </a:lnTo>
                <a:cubicBezTo>
                  <a:pt x="4412574" y="5053506"/>
                  <a:pt x="4412574" y="5053506"/>
                  <a:pt x="4412574" y="5060387"/>
                </a:cubicBezTo>
                <a:lnTo>
                  <a:pt x="4416932" y="5060387"/>
                </a:lnTo>
                <a:lnTo>
                  <a:pt x="4420817" y="5042274"/>
                </a:lnTo>
                <a:lnTo>
                  <a:pt x="4419461" y="5044121"/>
                </a:lnTo>
                <a:lnTo>
                  <a:pt x="4419462" y="5039742"/>
                </a:lnTo>
                <a:lnTo>
                  <a:pt x="4421877" y="5037328"/>
                </a:lnTo>
                <a:close/>
                <a:moveTo>
                  <a:pt x="6184910" y="5000207"/>
                </a:moveTo>
                <a:lnTo>
                  <a:pt x="6182308" y="5002382"/>
                </a:lnTo>
                <a:lnTo>
                  <a:pt x="6184369" y="5004325"/>
                </a:lnTo>
                <a:lnTo>
                  <a:pt x="6185038" y="5003800"/>
                </a:lnTo>
                <a:close/>
                <a:moveTo>
                  <a:pt x="4530169" y="4904952"/>
                </a:moveTo>
                <a:lnTo>
                  <a:pt x="4471060" y="5018446"/>
                </a:lnTo>
                <a:lnTo>
                  <a:pt x="4496083" y="4976946"/>
                </a:lnTo>
                <a:close/>
                <a:moveTo>
                  <a:pt x="5279291" y="4811201"/>
                </a:moveTo>
                <a:cubicBezTo>
                  <a:pt x="5278903" y="4817600"/>
                  <a:pt x="5278514" y="4823999"/>
                  <a:pt x="5278126" y="4830398"/>
                </a:cubicBezTo>
                <a:lnTo>
                  <a:pt x="5278126" y="4821965"/>
                </a:lnTo>
                <a:lnTo>
                  <a:pt x="5278125" y="4813529"/>
                </a:lnTo>
                <a:close/>
                <a:moveTo>
                  <a:pt x="4639857" y="4771353"/>
                </a:moveTo>
                <a:lnTo>
                  <a:pt x="4641578" y="4771353"/>
                </a:lnTo>
                <a:lnTo>
                  <a:pt x="4639859" y="4778235"/>
                </a:lnTo>
                <a:cubicBezTo>
                  <a:pt x="4639858" y="4775941"/>
                  <a:pt x="4639858" y="4773647"/>
                  <a:pt x="4639857" y="4771353"/>
                </a:cubicBezTo>
                <a:close/>
                <a:moveTo>
                  <a:pt x="6300040" y="4758666"/>
                </a:moveTo>
                <a:lnTo>
                  <a:pt x="6294570" y="4787455"/>
                </a:lnTo>
                <a:lnTo>
                  <a:pt x="6297038" y="4785392"/>
                </a:lnTo>
                <a:cubicBezTo>
                  <a:pt x="6300781" y="4770985"/>
                  <a:pt x="6302097" y="4763118"/>
                  <a:pt x="6301896" y="4759338"/>
                </a:cubicBezTo>
                <a:close/>
                <a:moveTo>
                  <a:pt x="4624114" y="4714333"/>
                </a:moveTo>
                <a:lnTo>
                  <a:pt x="4608083" y="4755346"/>
                </a:lnTo>
                <a:lnTo>
                  <a:pt x="4566989" y="4834251"/>
                </a:lnTo>
                <a:lnTo>
                  <a:pt x="4579591" y="4838449"/>
                </a:lnTo>
                <a:cubicBezTo>
                  <a:pt x="4581313" y="4843611"/>
                  <a:pt x="4581316" y="4850494"/>
                  <a:pt x="4584759" y="4853934"/>
                </a:cubicBezTo>
                <a:cubicBezTo>
                  <a:pt x="4598533" y="4847051"/>
                  <a:pt x="4605421" y="4833288"/>
                  <a:pt x="4619195" y="4819526"/>
                </a:cubicBezTo>
                <a:cubicBezTo>
                  <a:pt x="4612308" y="4826405"/>
                  <a:pt x="4612310" y="4833285"/>
                  <a:pt x="4612310" y="4833285"/>
                </a:cubicBezTo>
                <a:cubicBezTo>
                  <a:pt x="4605419" y="4840171"/>
                  <a:pt x="4605419" y="4840171"/>
                  <a:pt x="4605419" y="4847052"/>
                </a:cubicBezTo>
                <a:cubicBezTo>
                  <a:pt x="4612307" y="4847051"/>
                  <a:pt x="4612308" y="4840169"/>
                  <a:pt x="4612308" y="4840169"/>
                </a:cubicBezTo>
                <a:cubicBezTo>
                  <a:pt x="4619195" y="4833288"/>
                  <a:pt x="4619195" y="4826408"/>
                  <a:pt x="4619195" y="4826408"/>
                </a:cubicBezTo>
                <a:lnTo>
                  <a:pt x="4626081" y="4819526"/>
                </a:lnTo>
                <a:cubicBezTo>
                  <a:pt x="4632969" y="4805761"/>
                  <a:pt x="4639857" y="4791997"/>
                  <a:pt x="4646742" y="4785116"/>
                </a:cubicBezTo>
                <a:lnTo>
                  <a:pt x="4646742" y="4778236"/>
                </a:lnTo>
                <a:lnTo>
                  <a:pt x="4646742" y="4771353"/>
                </a:lnTo>
                <a:lnTo>
                  <a:pt x="4641578" y="4771353"/>
                </a:lnTo>
                <a:lnTo>
                  <a:pt x="4643300" y="4764470"/>
                </a:lnTo>
                <a:cubicBezTo>
                  <a:pt x="4643300" y="4761032"/>
                  <a:pt x="4643300" y="4757588"/>
                  <a:pt x="4646744" y="4750706"/>
                </a:cubicBezTo>
                <a:cubicBezTo>
                  <a:pt x="4639857" y="4730062"/>
                  <a:pt x="4626083" y="4771351"/>
                  <a:pt x="4612308" y="4771353"/>
                </a:cubicBezTo>
                <a:cubicBezTo>
                  <a:pt x="4626083" y="4736944"/>
                  <a:pt x="4619194" y="4730062"/>
                  <a:pt x="4626081" y="4716301"/>
                </a:cubicBezTo>
                <a:close/>
                <a:moveTo>
                  <a:pt x="4626083" y="4709296"/>
                </a:moveTo>
                <a:cubicBezTo>
                  <a:pt x="4626067" y="4709336"/>
                  <a:pt x="4626052" y="4709378"/>
                  <a:pt x="4626036" y="4709417"/>
                </a:cubicBezTo>
                <a:lnTo>
                  <a:pt x="4626083" y="4709417"/>
                </a:lnTo>
                <a:close/>
                <a:moveTo>
                  <a:pt x="4669890" y="4597214"/>
                </a:moveTo>
                <a:lnTo>
                  <a:pt x="4652597" y="4641464"/>
                </a:lnTo>
                <a:lnTo>
                  <a:pt x="4662239" y="4624254"/>
                </a:lnTo>
                <a:cubicBezTo>
                  <a:pt x="4666546" y="4615223"/>
                  <a:pt x="4669558" y="4607264"/>
                  <a:pt x="4670635" y="4600705"/>
                </a:cubicBezTo>
                <a:close/>
                <a:moveTo>
                  <a:pt x="6312651" y="4449732"/>
                </a:moveTo>
                <a:lnTo>
                  <a:pt x="6267859" y="4610691"/>
                </a:lnTo>
                <a:cubicBezTo>
                  <a:pt x="6241042" y="4697704"/>
                  <a:pt x="6212145" y="4784388"/>
                  <a:pt x="6182372" y="4871073"/>
                </a:cubicBezTo>
                <a:cubicBezTo>
                  <a:pt x="6104876" y="5094353"/>
                  <a:pt x="6019006" y="5313199"/>
                  <a:pt x="5921253" y="5525765"/>
                </a:cubicBezTo>
                <a:lnTo>
                  <a:pt x="5877945" y="5612921"/>
                </a:lnTo>
                <a:lnTo>
                  <a:pt x="5913709" y="5556906"/>
                </a:lnTo>
                <a:cubicBezTo>
                  <a:pt x="5949047" y="5491279"/>
                  <a:pt x="5988825" y="5430967"/>
                  <a:pt x="6019724" y="5360027"/>
                </a:cubicBezTo>
                <a:cubicBezTo>
                  <a:pt x="6024165" y="5365339"/>
                  <a:pt x="6030345" y="5351151"/>
                  <a:pt x="6039225" y="5361777"/>
                </a:cubicBezTo>
                <a:lnTo>
                  <a:pt x="6048547" y="5341824"/>
                </a:lnTo>
                <a:lnTo>
                  <a:pt x="6046345" y="5341588"/>
                </a:lnTo>
                <a:cubicBezTo>
                  <a:pt x="6058704" y="5313213"/>
                  <a:pt x="6071063" y="5284837"/>
                  <a:pt x="6084294" y="5246712"/>
                </a:cubicBezTo>
                <a:lnTo>
                  <a:pt x="6089991" y="5252078"/>
                </a:lnTo>
                <a:lnTo>
                  <a:pt x="6098822" y="5228225"/>
                </a:lnTo>
                <a:cubicBezTo>
                  <a:pt x="6101958" y="5216299"/>
                  <a:pt x="6103654" y="5204166"/>
                  <a:pt x="6103633" y="5190650"/>
                </a:cubicBezTo>
                <a:cubicBezTo>
                  <a:pt x="6126613" y="5153399"/>
                  <a:pt x="6129222" y="5124147"/>
                  <a:pt x="6151332" y="5096646"/>
                </a:cubicBezTo>
                <a:cubicBezTo>
                  <a:pt x="6153073" y="5077147"/>
                  <a:pt x="6141582" y="5095771"/>
                  <a:pt x="6137143" y="5090460"/>
                </a:cubicBezTo>
                <a:cubicBezTo>
                  <a:pt x="6143321" y="5076272"/>
                  <a:pt x="6149502" y="5062085"/>
                  <a:pt x="6155791" y="5046678"/>
                </a:cubicBezTo>
                <a:lnTo>
                  <a:pt x="6163274" y="5026869"/>
                </a:lnTo>
                <a:lnTo>
                  <a:pt x="6160038" y="5031146"/>
                </a:lnTo>
                <a:cubicBezTo>
                  <a:pt x="6158433" y="5031923"/>
                  <a:pt x="6157709" y="5029708"/>
                  <a:pt x="6158362" y="5022395"/>
                </a:cubicBezTo>
                <a:cubicBezTo>
                  <a:pt x="6161842" y="4983395"/>
                  <a:pt x="6165322" y="4944393"/>
                  <a:pt x="6191781" y="4868143"/>
                </a:cubicBezTo>
                <a:cubicBezTo>
                  <a:pt x="6211280" y="4869891"/>
                  <a:pt x="6198049" y="4908018"/>
                  <a:pt x="6200750" y="4932832"/>
                </a:cubicBezTo>
                <a:cubicBezTo>
                  <a:pt x="6205191" y="4938144"/>
                  <a:pt x="6208670" y="4899143"/>
                  <a:pt x="6218420" y="4900018"/>
                </a:cubicBezTo>
                <a:cubicBezTo>
                  <a:pt x="6220160" y="4880517"/>
                  <a:pt x="6227210" y="4856578"/>
                  <a:pt x="6222771" y="4851267"/>
                </a:cubicBezTo>
                <a:cubicBezTo>
                  <a:pt x="6264200" y="4717389"/>
                  <a:pt x="6264889" y="4599513"/>
                  <a:pt x="6309018" y="4490449"/>
                </a:cubicBezTo>
                <a:cubicBezTo>
                  <a:pt x="6310322" y="4475824"/>
                  <a:pt x="6311410" y="4463635"/>
                  <a:pt x="6312390" y="4452667"/>
                </a:cubicBezTo>
                <a:close/>
                <a:moveTo>
                  <a:pt x="4770714" y="4303393"/>
                </a:moveTo>
                <a:lnTo>
                  <a:pt x="4768098" y="4309185"/>
                </a:lnTo>
                <a:lnTo>
                  <a:pt x="4730786" y="4441413"/>
                </a:lnTo>
                <a:lnTo>
                  <a:pt x="4697881" y="4525604"/>
                </a:lnTo>
                <a:lnTo>
                  <a:pt x="4705286" y="4517587"/>
                </a:lnTo>
                <a:cubicBezTo>
                  <a:pt x="4715618" y="4499524"/>
                  <a:pt x="4725948" y="4475437"/>
                  <a:pt x="4736280" y="4447908"/>
                </a:cubicBezTo>
                <a:cubicBezTo>
                  <a:pt x="4756941" y="4392857"/>
                  <a:pt x="4763829" y="4337801"/>
                  <a:pt x="4770714" y="4303393"/>
                </a:cubicBezTo>
                <a:close/>
                <a:moveTo>
                  <a:pt x="5516941" y="4034216"/>
                </a:moveTo>
                <a:lnTo>
                  <a:pt x="5516585" y="4035638"/>
                </a:lnTo>
                <a:lnTo>
                  <a:pt x="5517415" y="4034843"/>
                </a:lnTo>
                <a:close/>
                <a:moveTo>
                  <a:pt x="4464361" y="3887629"/>
                </a:moveTo>
                <a:lnTo>
                  <a:pt x="4447219" y="3951032"/>
                </a:lnTo>
                <a:lnTo>
                  <a:pt x="4449788" y="3945610"/>
                </a:lnTo>
                <a:lnTo>
                  <a:pt x="4458042" y="3931642"/>
                </a:lnTo>
                <a:close/>
                <a:moveTo>
                  <a:pt x="5497455" y="3860297"/>
                </a:moveTo>
                <a:lnTo>
                  <a:pt x="5497454" y="3868735"/>
                </a:lnTo>
                <a:lnTo>
                  <a:pt x="5496941" y="3868220"/>
                </a:lnTo>
                <a:close/>
                <a:moveTo>
                  <a:pt x="5489018" y="3851862"/>
                </a:moveTo>
                <a:lnTo>
                  <a:pt x="5489416" y="3851862"/>
                </a:lnTo>
                <a:cubicBezTo>
                  <a:pt x="5489283" y="3854674"/>
                  <a:pt x="5489151" y="3857487"/>
                  <a:pt x="5489019" y="3860299"/>
                </a:cubicBezTo>
                <a:close/>
                <a:moveTo>
                  <a:pt x="5911079" y="3772494"/>
                </a:moveTo>
                <a:lnTo>
                  <a:pt x="5910807" y="3775940"/>
                </a:lnTo>
                <a:lnTo>
                  <a:pt x="5911685" y="3774713"/>
                </a:lnTo>
                <a:close/>
                <a:moveTo>
                  <a:pt x="6449798" y="3769517"/>
                </a:moveTo>
                <a:cubicBezTo>
                  <a:pt x="6445753" y="3768386"/>
                  <a:pt x="6441387" y="3774290"/>
                  <a:pt x="6435579" y="3779144"/>
                </a:cubicBezTo>
                <a:lnTo>
                  <a:pt x="6426392" y="3784213"/>
                </a:lnTo>
                <a:lnTo>
                  <a:pt x="6421513" y="3924977"/>
                </a:lnTo>
                <a:cubicBezTo>
                  <a:pt x="6417826" y="3973174"/>
                  <a:pt x="6412367" y="4020596"/>
                  <a:pt x="6405797" y="4066691"/>
                </a:cubicBezTo>
                <a:cubicBezTo>
                  <a:pt x="6404055" y="4086191"/>
                  <a:pt x="6407626" y="4101254"/>
                  <a:pt x="6410326" y="4126067"/>
                </a:cubicBezTo>
                <a:cubicBezTo>
                  <a:pt x="6404191" y="4167287"/>
                  <a:pt x="6400036" y="4200085"/>
                  <a:pt x="6395881" y="4232882"/>
                </a:cubicBezTo>
                <a:lnTo>
                  <a:pt x="6391736" y="4265027"/>
                </a:lnTo>
                <a:lnTo>
                  <a:pt x="6399816" y="4239321"/>
                </a:lnTo>
                <a:cubicBezTo>
                  <a:pt x="6402426" y="4210069"/>
                  <a:pt x="6404166" y="4190570"/>
                  <a:pt x="6405907" y="4171069"/>
                </a:cubicBezTo>
                <a:cubicBezTo>
                  <a:pt x="6420004" y="4123193"/>
                  <a:pt x="6413827" y="4137380"/>
                  <a:pt x="6428796" y="4079755"/>
                </a:cubicBezTo>
                <a:cubicBezTo>
                  <a:pt x="6429666" y="4070005"/>
                  <a:pt x="6419916" y="4069130"/>
                  <a:pt x="6419916" y="4069130"/>
                </a:cubicBezTo>
                <a:cubicBezTo>
                  <a:pt x="6421567" y="3995566"/>
                  <a:pt x="6430355" y="3952129"/>
                  <a:pt x="6433836" y="3913127"/>
                </a:cubicBezTo>
                <a:cubicBezTo>
                  <a:pt x="6438187" y="3864376"/>
                  <a:pt x="6446106" y="3830688"/>
                  <a:pt x="6455766" y="3777500"/>
                </a:cubicBezTo>
                <a:cubicBezTo>
                  <a:pt x="6453763" y="3772406"/>
                  <a:pt x="6451821" y="3770082"/>
                  <a:pt x="6449798" y="3769517"/>
                </a:cubicBezTo>
                <a:close/>
                <a:moveTo>
                  <a:pt x="6431269" y="3677444"/>
                </a:moveTo>
                <a:lnTo>
                  <a:pt x="6429099" y="3684082"/>
                </a:lnTo>
                <a:lnTo>
                  <a:pt x="6428712" y="3698653"/>
                </a:lnTo>
                <a:lnTo>
                  <a:pt x="6430840" y="3685964"/>
                </a:lnTo>
                <a:close/>
                <a:moveTo>
                  <a:pt x="6441196" y="3504743"/>
                </a:moveTo>
                <a:cubicBezTo>
                  <a:pt x="6440326" y="3514494"/>
                  <a:pt x="6440326" y="3514494"/>
                  <a:pt x="6440326" y="3514494"/>
                </a:cubicBezTo>
                <a:lnTo>
                  <a:pt x="6440393" y="3514771"/>
                </a:lnTo>
                <a:lnTo>
                  <a:pt x="6438704" y="3535807"/>
                </a:lnTo>
                <a:lnTo>
                  <a:pt x="6440401" y="3531965"/>
                </a:lnTo>
                <a:lnTo>
                  <a:pt x="6441548" y="3519646"/>
                </a:lnTo>
                <a:lnTo>
                  <a:pt x="6440393" y="3514771"/>
                </a:lnTo>
                <a:close/>
                <a:moveTo>
                  <a:pt x="6458019" y="3495196"/>
                </a:moveTo>
                <a:lnTo>
                  <a:pt x="6453910" y="3495641"/>
                </a:lnTo>
                <a:lnTo>
                  <a:pt x="6451579" y="3538789"/>
                </a:lnTo>
                <a:cubicBezTo>
                  <a:pt x="6448227" y="3565675"/>
                  <a:pt x="6443387" y="3593794"/>
                  <a:pt x="6438544" y="3621912"/>
                </a:cubicBezTo>
                <a:lnTo>
                  <a:pt x="6434839" y="3651648"/>
                </a:lnTo>
                <a:lnTo>
                  <a:pt x="6440156" y="3649560"/>
                </a:lnTo>
                <a:cubicBezTo>
                  <a:pt x="6442701" y="3648560"/>
                  <a:pt x="6445356" y="3646342"/>
                  <a:pt x="6448445" y="3639248"/>
                </a:cubicBezTo>
                <a:cubicBezTo>
                  <a:pt x="6448011" y="3644122"/>
                  <a:pt x="6450232" y="3646779"/>
                  <a:pt x="6452125" y="3653091"/>
                </a:cubicBezTo>
                <a:lnTo>
                  <a:pt x="6452316" y="3654200"/>
                </a:lnTo>
                <a:lnTo>
                  <a:pt x="6453358" y="3623160"/>
                </a:lnTo>
                <a:cubicBezTo>
                  <a:pt x="6455499" y="3578510"/>
                  <a:pt x="6458086" y="3535744"/>
                  <a:pt x="6456256" y="3501181"/>
                </a:cubicBezTo>
                <a:cubicBezTo>
                  <a:pt x="6458910" y="3498962"/>
                  <a:pt x="6459129" y="3496524"/>
                  <a:pt x="6458019" y="3495196"/>
                </a:cubicBezTo>
                <a:close/>
                <a:moveTo>
                  <a:pt x="5472148" y="3455387"/>
                </a:moveTo>
                <a:lnTo>
                  <a:pt x="5480584" y="3463821"/>
                </a:lnTo>
                <a:lnTo>
                  <a:pt x="5472148" y="3463821"/>
                </a:lnTo>
                <a:close/>
                <a:moveTo>
                  <a:pt x="5489019" y="3362594"/>
                </a:moveTo>
                <a:cubicBezTo>
                  <a:pt x="5489018" y="3430080"/>
                  <a:pt x="5489018" y="3455387"/>
                  <a:pt x="5497455" y="3514435"/>
                </a:cubicBezTo>
                <a:cubicBezTo>
                  <a:pt x="5514328" y="3506001"/>
                  <a:pt x="5522761" y="3539745"/>
                  <a:pt x="5522761" y="3581921"/>
                </a:cubicBezTo>
                <a:cubicBezTo>
                  <a:pt x="5522760" y="3624099"/>
                  <a:pt x="5522762" y="3666276"/>
                  <a:pt x="5531197" y="3666278"/>
                </a:cubicBezTo>
                <a:cubicBezTo>
                  <a:pt x="5539634" y="3708456"/>
                  <a:pt x="5522762" y="3767506"/>
                  <a:pt x="5514328" y="3809685"/>
                </a:cubicBezTo>
                <a:lnTo>
                  <a:pt x="5505888" y="3801249"/>
                </a:lnTo>
                <a:cubicBezTo>
                  <a:pt x="5505890" y="3804061"/>
                  <a:pt x="5505890" y="3806873"/>
                  <a:pt x="5505890" y="3809685"/>
                </a:cubicBezTo>
                <a:lnTo>
                  <a:pt x="5497454" y="3843426"/>
                </a:lnTo>
                <a:lnTo>
                  <a:pt x="5497455" y="3851862"/>
                </a:lnTo>
                <a:lnTo>
                  <a:pt x="5489416" y="3851862"/>
                </a:lnTo>
                <a:cubicBezTo>
                  <a:pt x="5489634" y="3847250"/>
                  <a:pt x="5489855" y="3842636"/>
                  <a:pt x="5490073" y="3838023"/>
                </a:cubicBezTo>
                <a:cubicBezTo>
                  <a:pt x="5486911" y="3823392"/>
                  <a:pt x="5474255" y="3826554"/>
                  <a:pt x="5480584" y="3801246"/>
                </a:cubicBezTo>
                <a:cubicBezTo>
                  <a:pt x="5489018" y="3801247"/>
                  <a:pt x="5489018" y="3801247"/>
                  <a:pt x="5489019" y="3792812"/>
                </a:cubicBezTo>
                <a:lnTo>
                  <a:pt x="5489019" y="3784378"/>
                </a:lnTo>
                <a:cubicBezTo>
                  <a:pt x="5497455" y="3784378"/>
                  <a:pt x="5497455" y="3784378"/>
                  <a:pt x="5497455" y="3775942"/>
                </a:cubicBezTo>
                <a:lnTo>
                  <a:pt x="5497455" y="3767506"/>
                </a:lnTo>
                <a:cubicBezTo>
                  <a:pt x="5489019" y="3767506"/>
                  <a:pt x="5489019" y="3775942"/>
                  <a:pt x="5489019" y="3767506"/>
                </a:cubicBezTo>
                <a:cubicBezTo>
                  <a:pt x="5489018" y="3742199"/>
                  <a:pt x="5497455" y="3716890"/>
                  <a:pt x="5480584" y="3700021"/>
                </a:cubicBezTo>
                <a:cubicBezTo>
                  <a:pt x="5489018" y="3708454"/>
                  <a:pt x="5489018" y="3708454"/>
                  <a:pt x="5489019" y="3700021"/>
                </a:cubicBezTo>
                <a:lnTo>
                  <a:pt x="5489018" y="3683147"/>
                </a:lnTo>
                <a:lnTo>
                  <a:pt x="5489019" y="3674714"/>
                </a:lnTo>
                <a:cubicBezTo>
                  <a:pt x="5505891" y="3649407"/>
                  <a:pt x="5480583" y="3624099"/>
                  <a:pt x="5497455" y="3590358"/>
                </a:cubicBezTo>
                <a:lnTo>
                  <a:pt x="5489019" y="3590355"/>
                </a:lnTo>
                <a:cubicBezTo>
                  <a:pt x="5497455" y="3590358"/>
                  <a:pt x="5497454" y="3581921"/>
                  <a:pt x="5497454" y="3581921"/>
                </a:cubicBezTo>
                <a:lnTo>
                  <a:pt x="5489016" y="3573485"/>
                </a:lnTo>
                <a:cubicBezTo>
                  <a:pt x="5489019" y="3548178"/>
                  <a:pt x="5489019" y="3522871"/>
                  <a:pt x="5489019" y="3522871"/>
                </a:cubicBezTo>
                <a:cubicBezTo>
                  <a:pt x="5489019" y="3497563"/>
                  <a:pt x="5480584" y="3539742"/>
                  <a:pt x="5480583" y="3497564"/>
                </a:cubicBezTo>
                <a:cubicBezTo>
                  <a:pt x="5489018" y="3506001"/>
                  <a:pt x="5497454" y="3497563"/>
                  <a:pt x="5489019" y="3489128"/>
                </a:cubicBezTo>
                <a:cubicBezTo>
                  <a:pt x="5480583" y="3480694"/>
                  <a:pt x="5472148" y="3522871"/>
                  <a:pt x="5472148" y="3480692"/>
                </a:cubicBezTo>
                <a:lnTo>
                  <a:pt x="5480583" y="3480694"/>
                </a:lnTo>
                <a:lnTo>
                  <a:pt x="5480584" y="3472258"/>
                </a:lnTo>
                <a:lnTo>
                  <a:pt x="5480584" y="3463821"/>
                </a:lnTo>
                <a:cubicBezTo>
                  <a:pt x="5480584" y="3461009"/>
                  <a:pt x="5480583" y="3458197"/>
                  <a:pt x="5480583" y="3455387"/>
                </a:cubicBezTo>
                <a:cubicBezTo>
                  <a:pt x="5480582" y="3452574"/>
                  <a:pt x="5480583" y="3449762"/>
                  <a:pt x="5480584" y="3446949"/>
                </a:cubicBezTo>
                <a:cubicBezTo>
                  <a:pt x="5489019" y="3446949"/>
                  <a:pt x="5489019" y="3438514"/>
                  <a:pt x="5489018" y="3430080"/>
                </a:cubicBezTo>
                <a:cubicBezTo>
                  <a:pt x="5480583" y="3430080"/>
                  <a:pt x="5480584" y="3421642"/>
                  <a:pt x="5480583" y="3413208"/>
                </a:cubicBezTo>
                <a:cubicBezTo>
                  <a:pt x="5489018" y="3404771"/>
                  <a:pt x="5489018" y="3379464"/>
                  <a:pt x="5489019" y="3362594"/>
                </a:cubicBezTo>
                <a:close/>
                <a:moveTo>
                  <a:pt x="6476672" y="3330681"/>
                </a:moveTo>
                <a:lnTo>
                  <a:pt x="6474216" y="3344735"/>
                </a:lnTo>
                <a:lnTo>
                  <a:pt x="6474237" y="3389156"/>
                </a:lnTo>
                <a:lnTo>
                  <a:pt x="6473057" y="3436128"/>
                </a:lnTo>
                <a:lnTo>
                  <a:pt x="6474117" y="3429860"/>
                </a:lnTo>
                <a:cubicBezTo>
                  <a:pt x="6476661" y="3419416"/>
                  <a:pt x="6479967" y="3409885"/>
                  <a:pt x="6484385" y="3401681"/>
                </a:cubicBezTo>
                <a:cubicBezTo>
                  <a:pt x="6480358" y="3377977"/>
                  <a:pt x="6478049" y="3355656"/>
                  <a:pt x="6476754" y="3334041"/>
                </a:cubicBezTo>
                <a:close/>
                <a:moveTo>
                  <a:pt x="4591997" y="3197452"/>
                </a:moveTo>
                <a:cubicBezTo>
                  <a:pt x="4566940" y="3202074"/>
                  <a:pt x="4574374" y="3225850"/>
                  <a:pt x="4573874" y="3239660"/>
                </a:cubicBezTo>
                <a:cubicBezTo>
                  <a:pt x="4571538" y="3532716"/>
                  <a:pt x="4528026" y="3817368"/>
                  <a:pt x="4466612" y="4099989"/>
                </a:cubicBezTo>
                <a:lnTo>
                  <a:pt x="4461265" y="4132980"/>
                </a:lnTo>
                <a:cubicBezTo>
                  <a:pt x="4459609" y="4140525"/>
                  <a:pt x="4456610" y="4146984"/>
                  <a:pt x="4451817" y="4150441"/>
                </a:cubicBezTo>
                <a:lnTo>
                  <a:pt x="4445021" y="4150252"/>
                </a:lnTo>
                <a:lnTo>
                  <a:pt x="4440617" y="4171396"/>
                </a:lnTo>
                <a:cubicBezTo>
                  <a:pt x="4432827" y="4201347"/>
                  <a:pt x="4422793" y="4232709"/>
                  <a:pt x="4419203" y="4256889"/>
                </a:cubicBezTo>
                <a:cubicBezTo>
                  <a:pt x="4411381" y="4274332"/>
                  <a:pt x="4408559" y="4269841"/>
                  <a:pt x="4407405" y="4258040"/>
                </a:cubicBezTo>
                <a:cubicBezTo>
                  <a:pt x="4405225" y="4284465"/>
                  <a:pt x="4391248" y="4312041"/>
                  <a:pt x="4396892" y="4321021"/>
                </a:cubicBezTo>
                <a:cubicBezTo>
                  <a:pt x="4384069" y="4360400"/>
                  <a:pt x="4374579" y="4385155"/>
                  <a:pt x="4369578" y="4407090"/>
                </a:cubicBezTo>
                <a:cubicBezTo>
                  <a:pt x="4360089" y="4431845"/>
                  <a:pt x="4352267" y="4449289"/>
                  <a:pt x="4333800" y="4479686"/>
                </a:cubicBezTo>
                <a:cubicBezTo>
                  <a:pt x="4326489" y="4478016"/>
                  <a:pt x="4332646" y="4467883"/>
                  <a:pt x="4325334" y="4466213"/>
                </a:cubicBezTo>
                <a:cubicBezTo>
                  <a:pt x="4306356" y="4515724"/>
                  <a:pt x="4298021" y="4552281"/>
                  <a:pt x="4280710" y="4594480"/>
                </a:cubicBezTo>
                <a:cubicBezTo>
                  <a:pt x="4270709" y="4638349"/>
                  <a:pt x="4253397" y="4680548"/>
                  <a:pt x="4225440" y="4735700"/>
                </a:cubicBezTo>
                <a:cubicBezTo>
                  <a:pt x="4236597" y="4703634"/>
                  <a:pt x="4221464" y="4719407"/>
                  <a:pt x="4207997" y="4727870"/>
                </a:cubicBezTo>
                <a:cubicBezTo>
                  <a:pt x="4203508" y="4730690"/>
                  <a:pt x="4201841" y="4738002"/>
                  <a:pt x="4197352" y="4740823"/>
                </a:cubicBezTo>
                <a:cubicBezTo>
                  <a:pt x="4197352" y="4740823"/>
                  <a:pt x="4194531" y="4736333"/>
                  <a:pt x="4196197" y="4729021"/>
                </a:cubicBezTo>
                <a:cubicBezTo>
                  <a:pt x="4196197" y="4729021"/>
                  <a:pt x="4196197" y="4729021"/>
                  <a:pt x="4197864" y="4721710"/>
                </a:cubicBezTo>
                <a:cubicBezTo>
                  <a:pt x="4194531" y="4736333"/>
                  <a:pt x="4186065" y="4722860"/>
                  <a:pt x="4198377" y="4702596"/>
                </a:cubicBezTo>
                <a:cubicBezTo>
                  <a:pt x="4198377" y="4702596"/>
                  <a:pt x="4198377" y="4702596"/>
                  <a:pt x="4205687" y="4704265"/>
                </a:cubicBezTo>
                <a:cubicBezTo>
                  <a:pt x="4210175" y="4701445"/>
                  <a:pt x="4211842" y="4694134"/>
                  <a:pt x="4211842" y="4694134"/>
                </a:cubicBezTo>
                <a:cubicBezTo>
                  <a:pt x="4219153" y="4695804"/>
                  <a:pt x="4214665" y="4698624"/>
                  <a:pt x="4212998" y="4705936"/>
                </a:cubicBezTo>
                <a:cubicBezTo>
                  <a:pt x="4212998" y="4705936"/>
                  <a:pt x="4212998" y="4705936"/>
                  <a:pt x="4211331" y="4713247"/>
                </a:cubicBezTo>
                <a:cubicBezTo>
                  <a:pt x="4228131" y="4690161"/>
                  <a:pt x="4247110" y="4640651"/>
                  <a:pt x="4241466" y="4631670"/>
                </a:cubicBezTo>
                <a:cubicBezTo>
                  <a:pt x="4260444" y="4582159"/>
                  <a:pt x="4289555" y="4538810"/>
                  <a:pt x="4288913" y="4507894"/>
                </a:cubicBezTo>
                <a:cubicBezTo>
                  <a:pt x="4300068" y="4475827"/>
                  <a:pt x="4304045" y="4492119"/>
                  <a:pt x="4316357" y="4471856"/>
                </a:cubicBezTo>
                <a:cubicBezTo>
                  <a:pt x="4327513" y="4439788"/>
                  <a:pt x="4315713" y="4440940"/>
                  <a:pt x="4320714" y="4419005"/>
                </a:cubicBezTo>
                <a:cubicBezTo>
                  <a:pt x="4343669" y="4385788"/>
                  <a:pt x="4350337" y="4356541"/>
                  <a:pt x="4355338" y="4334607"/>
                </a:cubicBezTo>
                <a:cubicBezTo>
                  <a:pt x="4360337" y="4312673"/>
                  <a:pt x="4362517" y="4286248"/>
                  <a:pt x="4378161" y="4251360"/>
                </a:cubicBezTo>
                <a:cubicBezTo>
                  <a:pt x="4387139" y="4245719"/>
                  <a:pt x="4393294" y="4235587"/>
                  <a:pt x="4394450" y="4247389"/>
                </a:cubicBezTo>
                <a:cubicBezTo>
                  <a:pt x="4402400" y="4225167"/>
                  <a:pt x="4408563" y="4204459"/>
                  <a:pt x="4413578" y="4184571"/>
                </a:cubicBezTo>
                <a:lnTo>
                  <a:pt x="4421652" y="4146369"/>
                </a:lnTo>
                <a:lnTo>
                  <a:pt x="4419667" y="4145669"/>
                </a:lnTo>
                <a:cubicBezTo>
                  <a:pt x="4411835" y="4140006"/>
                  <a:pt x="4415040" y="4130269"/>
                  <a:pt x="4417525" y="4118952"/>
                </a:cubicBezTo>
                <a:lnTo>
                  <a:pt x="4441264" y="4013294"/>
                </a:lnTo>
                <a:lnTo>
                  <a:pt x="4436422" y="4018999"/>
                </a:lnTo>
                <a:cubicBezTo>
                  <a:pt x="4434811" y="4020794"/>
                  <a:pt x="4433163" y="4022220"/>
                  <a:pt x="4431567" y="4022637"/>
                </a:cubicBezTo>
                <a:lnTo>
                  <a:pt x="4428326" y="4020913"/>
                </a:lnTo>
                <a:lnTo>
                  <a:pt x="4391474" y="4157215"/>
                </a:lnTo>
                <a:cubicBezTo>
                  <a:pt x="4245872" y="4587483"/>
                  <a:pt x="4023359" y="4982296"/>
                  <a:pt x="3740297" y="5325287"/>
                </a:cubicBezTo>
                <a:lnTo>
                  <a:pt x="3673269" y="5399037"/>
                </a:lnTo>
                <a:lnTo>
                  <a:pt x="3669727" y="5403831"/>
                </a:lnTo>
                <a:lnTo>
                  <a:pt x="3640004" y="5455366"/>
                </a:lnTo>
                <a:lnTo>
                  <a:pt x="3518669" y="5580675"/>
                </a:lnTo>
                <a:lnTo>
                  <a:pt x="3333378" y="5787546"/>
                </a:lnTo>
                <a:cubicBezTo>
                  <a:pt x="3122018" y="6000957"/>
                  <a:pt x="2889704" y="6191657"/>
                  <a:pt x="2632692" y="6357958"/>
                </a:cubicBezTo>
                <a:cubicBezTo>
                  <a:pt x="2733788" y="6296630"/>
                  <a:pt x="2834388" y="6234681"/>
                  <a:pt x="2932959" y="6170259"/>
                </a:cubicBezTo>
                <a:lnTo>
                  <a:pt x="3209727" y="5975694"/>
                </a:lnTo>
                <a:lnTo>
                  <a:pt x="3479318" y="5724393"/>
                </a:lnTo>
                <a:cubicBezTo>
                  <a:pt x="3527839" y="5672164"/>
                  <a:pt x="3581129" y="5623787"/>
                  <a:pt x="3630789" y="5574052"/>
                </a:cubicBezTo>
                <a:cubicBezTo>
                  <a:pt x="3634645" y="5569283"/>
                  <a:pt x="3637645" y="5562643"/>
                  <a:pt x="3641784" y="5558498"/>
                </a:cubicBezTo>
                <a:lnTo>
                  <a:pt x="3648847" y="5558267"/>
                </a:lnTo>
                <a:lnTo>
                  <a:pt x="3723992" y="5473810"/>
                </a:lnTo>
                <a:lnTo>
                  <a:pt x="3661585" y="5560315"/>
                </a:lnTo>
                <a:lnTo>
                  <a:pt x="3668289" y="5568400"/>
                </a:lnTo>
                <a:lnTo>
                  <a:pt x="3671349" y="5565159"/>
                </a:lnTo>
                <a:cubicBezTo>
                  <a:pt x="3687213" y="5548535"/>
                  <a:pt x="3700002" y="5533309"/>
                  <a:pt x="3704743" y="5518593"/>
                </a:cubicBezTo>
                <a:cubicBezTo>
                  <a:pt x="3725755" y="5491925"/>
                  <a:pt x="3724196" y="5508623"/>
                  <a:pt x="3742448" y="5493487"/>
                </a:cubicBezTo>
                <a:cubicBezTo>
                  <a:pt x="3763460" y="5466819"/>
                  <a:pt x="3751931" y="5464055"/>
                  <a:pt x="3763817" y="5444954"/>
                </a:cubicBezTo>
                <a:cubicBezTo>
                  <a:pt x="3796358" y="5421049"/>
                  <a:pt x="3812206" y="5395582"/>
                  <a:pt x="3824093" y="5376481"/>
                </a:cubicBezTo>
                <a:cubicBezTo>
                  <a:pt x="3835979" y="5357380"/>
                  <a:pt x="3846665" y="5333114"/>
                  <a:pt x="3872840" y="5305243"/>
                </a:cubicBezTo>
                <a:cubicBezTo>
                  <a:pt x="3883167" y="5302842"/>
                  <a:pt x="3892293" y="5295273"/>
                  <a:pt x="3889533" y="5306806"/>
                </a:cubicBezTo>
                <a:cubicBezTo>
                  <a:pt x="3948607" y="5233167"/>
                  <a:pt x="3972737" y="5173101"/>
                  <a:pt x="4015119" y="5097899"/>
                </a:cubicBezTo>
                <a:cubicBezTo>
                  <a:pt x="4009956" y="5099101"/>
                  <a:pt x="3996867" y="5113036"/>
                  <a:pt x="3994464" y="5102704"/>
                </a:cubicBezTo>
                <a:cubicBezTo>
                  <a:pt x="4022556" y="5036271"/>
                  <a:pt x="4055942" y="5039396"/>
                  <a:pt x="4092802" y="4987260"/>
                </a:cubicBezTo>
                <a:cubicBezTo>
                  <a:pt x="4098478" y="4994108"/>
                  <a:pt x="4087401" y="5007915"/>
                  <a:pt x="4080850" y="5021436"/>
                </a:cubicBezTo>
                <a:lnTo>
                  <a:pt x="4078382" y="5029071"/>
                </a:lnTo>
                <a:lnTo>
                  <a:pt x="4076190" y="5029922"/>
                </a:lnTo>
                <a:cubicBezTo>
                  <a:pt x="4075695" y="5030717"/>
                  <a:pt x="4075996" y="5032009"/>
                  <a:pt x="4076596" y="5034592"/>
                </a:cubicBezTo>
                <a:lnTo>
                  <a:pt x="4078382" y="5029071"/>
                </a:lnTo>
                <a:lnTo>
                  <a:pt x="4080559" y="5028225"/>
                </a:lnTo>
                <a:cubicBezTo>
                  <a:pt x="4084521" y="5021858"/>
                  <a:pt x="4089684" y="5020657"/>
                  <a:pt x="4085722" y="5027024"/>
                </a:cubicBezTo>
                <a:cubicBezTo>
                  <a:pt x="4085722" y="5027024"/>
                  <a:pt x="4082961" y="5038557"/>
                  <a:pt x="4077797" y="5039757"/>
                </a:cubicBezTo>
                <a:cubicBezTo>
                  <a:pt x="4077797" y="5039757"/>
                  <a:pt x="4079000" y="5044924"/>
                  <a:pt x="4079000" y="5044924"/>
                </a:cubicBezTo>
                <a:cubicBezTo>
                  <a:pt x="4079000" y="5044924"/>
                  <a:pt x="4079000" y="5044924"/>
                  <a:pt x="4073836" y="5046125"/>
                </a:cubicBezTo>
                <a:cubicBezTo>
                  <a:pt x="4053668" y="5099823"/>
                  <a:pt x="4027135" y="5149558"/>
                  <a:pt x="3990632" y="5179830"/>
                </a:cubicBezTo>
                <a:cubicBezTo>
                  <a:pt x="3988715" y="5218392"/>
                  <a:pt x="3932401" y="5280498"/>
                  <a:pt x="3909830" y="5323866"/>
                </a:cubicBezTo>
                <a:cubicBezTo>
                  <a:pt x="3896742" y="5337801"/>
                  <a:pt x="3895541" y="5332635"/>
                  <a:pt x="3898301" y="5321102"/>
                </a:cubicBezTo>
                <a:cubicBezTo>
                  <a:pt x="3887617" y="5345369"/>
                  <a:pt x="3865403" y="5366871"/>
                  <a:pt x="3867806" y="5377204"/>
                </a:cubicBezTo>
                <a:cubicBezTo>
                  <a:pt x="3842832" y="5410239"/>
                  <a:pt x="3825782" y="5430541"/>
                  <a:pt x="3813895" y="5449641"/>
                </a:cubicBezTo>
                <a:cubicBezTo>
                  <a:pt x="3796845" y="5469943"/>
                  <a:pt x="3783758" y="5483878"/>
                  <a:pt x="3756379" y="5506583"/>
                </a:cubicBezTo>
                <a:cubicBezTo>
                  <a:pt x="3750015" y="5502617"/>
                  <a:pt x="3759140" y="5495049"/>
                  <a:pt x="3752775" y="5491084"/>
                </a:cubicBezTo>
                <a:cubicBezTo>
                  <a:pt x="3735725" y="5511386"/>
                  <a:pt x="3722248" y="5529496"/>
                  <a:pt x="3709265" y="5546809"/>
                </a:cubicBezTo>
                <a:lnTo>
                  <a:pt x="3669885" y="5596303"/>
                </a:lnTo>
                <a:lnTo>
                  <a:pt x="3646499" y="5639958"/>
                </a:lnTo>
                <a:cubicBezTo>
                  <a:pt x="3636807" y="5653411"/>
                  <a:pt x="3625640" y="5665276"/>
                  <a:pt x="3613620" y="5675270"/>
                </a:cubicBezTo>
                <a:cubicBezTo>
                  <a:pt x="3546271" y="5739090"/>
                  <a:pt x="3481820" y="5807614"/>
                  <a:pt x="3413507" y="5872624"/>
                </a:cubicBezTo>
                <a:lnTo>
                  <a:pt x="3322805" y="5952776"/>
                </a:lnTo>
                <a:lnTo>
                  <a:pt x="3320558" y="5955085"/>
                </a:lnTo>
                <a:lnTo>
                  <a:pt x="3314757" y="5959888"/>
                </a:lnTo>
                <a:lnTo>
                  <a:pt x="3307300" y="5966478"/>
                </a:lnTo>
                <a:lnTo>
                  <a:pt x="3303928" y="5968852"/>
                </a:lnTo>
                <a:lnTo>
                  <a:pt x="3201349" y="6053762"/>
                </a:lnTo>
                <a:lnTo>
                  <a:pt x="3207992" y="6056670"/>
                </a:lnTo>
                <a:cubicBezTo>
                  <a:pt x="3213890" y="6057419"/>
                  <a:pt x="3219782" y="6056712"/>
                  <a:pt x="3225724" y="6055701"/>
                </a:cubicBezTo>
                <a:lnTo>
                  <a:pt x="3234055" y="6055584"/>
                </a:lnTo>
                <a:lnTo>
                  <a:pt x="3383085" y="5947757"/>
                </a:lnTo>
                <a:lnTo>
                  <a:pt x="3692178" y="5663100"/>
                </a:lnTo>
                <a:lnTo>
                  <a:pt x="3726668" y="5628774"/>
                </a:lnTo>
                <a:cubicBezTo>
                  <a:pt x="3734588" y="5620072"/>
                  <a:pt x="3741869" y="5609965"/>
                  <a:pt x="3751517" y="5601329"/>
                </a:cubicBezTo>
                <a:lnTo>
                  <a:pt x="3758066" y="5598201"/>
                </a:lnTo>
                <a:lnTo>
                  <a:pt x="4021526" y="5278330"/>
                </a:lnTo>
                <a:lnTo>
                  <a:pt x="4018741" y="5279415"/>
                </a:lnTo>
                <a:cubicBezTo>
                  <a:pt x="4013800" y="5281340"/>
                  <a:pt x="4010786" y="5288207"/>
                  <a:pt x="4005846" y="5290131"/>
                </a:cubicBezTo>
                <a:cubicBezTo>
                  <a:pt x="4005846" y="5290131"/>
                  <a:pt x="4003921" y="5285190"/>
                  <a:pt x="4006936" y="5278323"/>
                </a:cubicBezTo>
                <a:cubicBezTo>
                  <a:pt x="4006936" y="5278323"/>
                  <a:pt x="4006936" y="5278323"/>
                  <a:pt x="4009950" y="5271457"/>
                </a:cubicBezTo>
                <a:cubicBezTo>
                  <a:pt x="4003921" y="5285190"/>
                  <a:pt x="3998145" y="5270364"/>
                  <a:pt x="4014054" y="5252781"/>
                </a:cubicBezTo>
                <a:cubicBezTo>
                  <a:pt x="4014054" y="5252781"/>
                  <a:pt x="4014054" y="5252781"/>
                  <a:pt x="4020918" y="5255799"/>
                </a:cubicBezTo>
                <a:cubicBezTo>
                  <a:pt x="4025859" y="5253874"/>
                  <a:pt x="4028873" y="5247008"/>
                  <a:pt x="4028873" y="5247008"/>
                </a:cubicBezTo>
                <a:cubicBezTo>
                  <a:pt x="4035738" y="5250025"/>
                  <a:pt x="4030799" y="5251950"/>
                  <a:pt x="4027784" y="5258816"/>
                </a:cubicBezTo>
                <a:cubicBezTo>
                  <a:pt x="4027784" y="5258816"/>
                  <a:pt x="4027784" y="5258816"/>
                  <a:pt x="4024769" y="5265682"/>
                </a:cubicBezTo>
                <a:cubicBezTo>
                  <a:pt x="4045619" y="5246176"/>
                  <a:pt x="4073585" y="5201129"/>
                  <a:pt x="4069734" y="5191244"/>
                </a:cubicBezTo>
                <a:cubicBezTo>
                  <a:pt x="4097702" y="5146196"/>
                  <a:pt x="4134459" y="5109107"/>
                  <a:pt x="4139652" y="5078624"/>
                </a:cubicBezTo>
                <a:cubicBezTo>
                  <a:pt x="4156650" y="5049234"/>
                  <a:pt x="4157486" y="5065984"/>
                  <a:pt x="4173395" y="5048402"/>
                </a:cubicBezTo>
                <a:cubicBezTo>
                  <a:pt x="4190393" y="5019012"/>
                  <a:pt x="4178588" y="5017919"/>
                  <a:pt x="4187632" y="4997320"/>
                </a:cubicBezTo>
                <a:cubicBezTo>
                  <a:pt x="4216435" y="4969022"/>
                  <a:pt x="4228493" y="4941556"/>
                  <a:pt x="4237537" y="4920957"/>
                </a:cubicBezTo>
                <a:cubicBezTo>
                  <a:pt x="4246580" y="4900358"/>
                  <a:pt x="4253699" y="4874816"/>
                  <a:pt x="4275637" y="4843501"/>
                </a:cubicBezTo>
                <a:cubicBezTo>
                  <a:pt x="4285516" y="4839652"/>
                  <a:pt x="4293471" y="4830861"/>
                  <a:pt x="4292382" y="4842669"/>
                </a:cubicBezTo>
                <a:cubicBezTo>
                  <a:pt x="4340361" y="4761364"/>
                  <a:pt x="4355687" y="4698473"/>
                  <a:pt x="4386922" y="4618000"/>
                </a:cubicBezTo>
                <a:cubicBezTo>
                  <a:pt x="4381981" y="4619925"/>
                  <a:pt x="4371013" y="4635583"/>
                  <a:pt x="4367162" y="4625699"/>
                </a:cubicBezTo>
                <a:cubicBezTo>
                  <a:pt x="4380917" y="4573381"/>
                  <a:pt x="4403194" y="4559366"/>
                  <a:pt x="4425731" y="4531642"/>
                </a:cubicBezTo>
                <a:lnTo>
                  <a:pt x="4440463" y="4509053"/>
                </a:lnTo>
                <a:lnTo>
                  <a:pt x="4496479" y="4324901"/>
                </a:lnTo>
                <a:cubicBezTo>
                  <a:pt x="4521568" y="4233685"/>
                  <a:pt x="4543234" y="4141480"/>
                  <a:pt x="4558379" y="4048002"/>
                </a:cubicBezTo>
                <a:cubicBezTo>
                  <a:pt x="4569850" y="3998639"/>
                  <a:pt x="4590786" y="3955149"/>
                  <a:pt x="4558015" y="3905566"/>
                </a:cubicBezTo>
                <a:cubicBezTo>
                  <a:pt x="4538300" y="3877199"/>
                  <a:pt x="4553615" y="3836270"/>
                  <a:pt x="4557679" y="3800467"/>
                </a:cubicBezTo>
                <a:cubicBezTo>
                  <a:pt x="4590780" y="3612230"/>
                  <a:pt x="4599074" y="3421712"/>
                  <a:pt x="4604555" y="3232475"/>
                </a:cubicBezTo>
                <a:cubicBezTo>
                  <a:pt x="4605057" y="3218665"/>
                  <a:pt x="4606838" y="3207668"/>
                  <a:pt x="4591997" y="3197452"/>
                </a:cubicBezTo>
                <a:close/>
                <a:moveTo>
                  <a:pt x="6452746" y="3122946"/>
                </a:moveTo>
                <a:lnTo>
                  <a:pt x="6453162" y="3130579"/>
                </a:lnTo>
                <a:cubicBezTo>
                  <a:pt x="6454002" y="3144398"/>
                  <a:pt x="6455020" y="3157082"/>
                  <a:pt x="6456587" y="3167050"/>
                </a:cubicBezTo>
                <a:lnTo>
                  <a:pt x="6461451" y="3181937"/>
                </a:lnTo>
                <a:lnTo>
                  <a:pt x="6467043" y="3130919"/>
                </a:lnTo>
                <a:lnTo>
                  <a:pt x="6466334" y="3130706"/>
                </a:lnTo>
                <a:cubicBezTo>
                  <a:pt x="6460900" y="3134825"/>
                  <a:pt x="6459629" y="3169723"/>
                  <a:pt x="6458257" y="3143801"/>
                </a:cubicBezTo>
                <a:cubicBezTo>
                  <a:pt x="6457582" y="3137599"/>
                  <a:pt x="6456467" y="3132892"/>
                  <a:pt x="6455200" y="3129015"/>
                </a:cubicBezTo>
                <a:close/>
                <a:moveTo>
                  <a:pt x="5899755" y="3090904"/>
                </a:moveTo>
                <a:lnTo>
                  <a:pt x="5899749" y="3090971"/>
                </a:lnTo>
                <a:cubicBezTo>
                  <a:pt x="5919838" y="3123943"/>
                  <a:pt x="5908169" y="3206962"/>
                  <a:pt x="5913876" y="3255517"/>
                </a:cubicBezTo>
                <a:cubicBezTo>
                  <a:pt x="5910883" y="3274399"/>
                  <a:pt x="5906986" y="3270802"/>
                  <a:pt x="5902787" y="3259712"/>
                </a:cubicBezTo>
                <a:cubicBezTo>
                  <a:pt x="5907589" y="3285788"/>
                  <a:pt x="5901302" y="3316058"/>
                  <a:pt x="5909097" y="3323253"/>
                </a:cubicBezTo>
                <a:cubicBezTo>
                  <a:pt x="5907008" y="3364613"/>
                  <a:pt x="5904317" y="3390988"/>
                  <a:pt x="5905223" y="3413467"/>
                </a:cubicBezTo>
                <a:cubicBezTo>
                  <a:pt x="5902530" y="3439842"/>
                  <a:pt x="5899538" y="3458724"/>
                  <a:pt x="5889655" y="3492889"/>
                </a:cubicBezTo>
                <a:cubicBezTo>
                  <a:pt x="5882162" y="3493189"/>
                  <a:pt x="5885456" y="3481799"/>
                  <a:pt x="5877964" y="3482098"/>
                </a:cubicBezTo>
                <a:cubicBezTo>
                  <a:pt x="5875272" y="3508474"/>
                  <a:pt x="5874304" y="3531026"/>
                  <a:pt x="5873297" y="3552644"/>
                </a:cubicBezTo>
                <a:lnTo>
                  <a:pt x="5868721" y="3613366"/>
                </a:lnTo>
                <a:lnTo>
                  <a:pt x="5868626" y="3615664"/>
                </a:lnTo>
                <a:cubicBezTo>
                  <a:pt x="5868626" y="3657842"/>
                  <a:pt x="5885498" y="3615664"/>
                  <a:pt x="5902370" y="3649406"/>
                </a:cubicBezTo>
                <a:cubicBezTo>
                  <a:pt x="5893933" y="3691583"/>
                  <a:pt x="5902370" y="3708456"/>
                  <a:pt x="5893933" y="3759069"/>
                </a:cubicBezTo>
                <a:cubicBezTo>
                  <a:pt x="5902370" y="3759071"/>
                  <a:pt x="5910805" y="3742199"/>
                  <a:pt x="5910807" y="3708454"/>
                </a:cubicBezTo>
                <a:cubicBezTo>
                  <a:pt x="5910806" y="3716891"/>
                  <a:pt x="5912915" y="3725327"/>
                  <a:pt x="5913969" y="3735871"/>
                </a:cubicBezTo>
                <a:lnTo>
                  <a:pt x="5913771" y="3738386"/>
                </a:lnTo>
                <a:lnTo>
                  <a:pt x="5919568" y="3702380"/>
                </a:lnTo>
                <a:cubicBezTo>
                  <a:pt x="5922793" y="3683032"/>
                  <a:pt x="5924516" y="3666146"/>
                  <a:pt x="5920803" y="3653480"/>
                </a:cubicBezTo>
                <a:cubicBezTo>
                  <a:pt x="5922843" y="3624570"/>
                  <a:pt x="5929754" y="3637108"/>
                  <a:pt x="5935379" y="3617663"/>
                </a:cubicBezTo>
                <a:cubicBezTo>
                  <a:pt x="5937419" y="3588753"/>
                  <a:pt x="5927953" y="3592333"/>
                  <a:pt x="5927180" y="3573144"/>
                </a:cubicBezTo>
                <a:cubicBezTo>
                  <a:pt x="5938686" y="3540652"/>
                  <a:pt x="5937656" y="3515068"/>
                  <a:pt x="5936885" y="3495878"/>
                </a:cubicBezTo>
                <a:cubicBezTo>
                  <a:pt x="5936112" y="3476689"/>
                  <a:pt x="5932013" y="3454430"/>
                  <a:pt x="5937123" y="3422193"/>
                </a:cubicBezTo>
                <a:cubicBezTo>
                  <a:pt x="5943262" y="3415542"/>
                  <a:pt x="5946073" y="3405820"/>
                  <a:pt x="5949659" y="3415287"/>
                </a:cubicBezTo>
                <a:cubicBezTo>
                  <a:pt x="5952847" y="3375119"/>
                  <a:pt x="5951495" y="3341537"/>
                  <a:pt x="5948577" y="3308820"/>
                </a:cubicBezTo>
                <a:lnTo>
                  <a:pt x="5940173" y="3227623"/>
                </a:lnTo>
                <a:lnTo>
                  <a:pt x="5936112" y="3227623"/>
                </a:lnTo>
                <a:lnTo>
                  <a:pt x="5934113" y="3216005"/>
                </a:lnTo>
                <a:lnTo>
                  <a:pt x="5933300" y="3217735"/>
                </a:lnTo>
                <a:cubicBezTo>
                  <a:pt x="5931445" y="3221411"/>
                  <a:pt x="5929143" y="3223905"/>
                  <a:pt x="5925816" y="3220835"/>
                </a:cubicBezTo>
                <a:cubicBezTo>
                  <a:pt x="5922807" y="3205739"/>
                  <a:pt x="5922115" y="3193554"/>
                  <a:pt x="5922789" y="3182917"/>
                </a:cubicBezTo>
                <a:lnTo>
                  <a:pt x="5925668" y="3166923"/>
                </a:lnTo>
                <a:lnTo>
                  <a:pt x="5922799" y="3150253"/>
                </a:lnTo>
                <a:close/>
                <a:moveTo>
                  <a:pt x="6470079" y="2971783"/>
                </a:moveTo>
                <a:lnTo>
                  <a:pt x="6459848" y="2985189"/>
                </a:lnTo>
                <a:lnTo>
                  <a:pt x="6446665" y="2989730"/>
                </a:lnTo>
                <a:lnTo>
                  <a:pt x="6447438" y="2994236"/>
                </a:lnTo>
                <a:cubicBezTo>
                  <a:pt x="6455446" y="3014611"/>
                  <a:pt x="6450136" y="3019049"/>
                  <a:pt x="6440386" y="3018174"/>
                </a:cubicBezTo>
                <a:cubicBezTo>
                  <a:pt x="6446611" y="3031019"/>
                  <a:pt x="6449095" y="3058268"/>
                  <a:pt x="6450805" y="3087293"/>
                </a:cubicBezTo>
                <a:lnTo>
                  <a:pt x="6451373" y="3097752"/>
                </a:lnTo>
                <a:lnTo>
                  <a:pt x="6456557" y="3096583"/>
                </a:lnTo>
                <a:cubicBezTo>
                  <a:pt x="6460436" y="3093129"/>
                  <a:pt x="6463655" y="3087372"/>
                  <a:pt x="6467490" y="3085383"/>
                </a:cubicBezTo>
                <a:lnTo>
                  <a:pt x="6469775" y="3085600"/>
                </a:lnTo>
                <a:lnTo>
                  <a:pt x="6473655" y="3017169"/>
                </a:lnTo>
                <a:lnTo>
                  <a:pt x="6473968" y="2994029"/>
                </a:lnTo>
                <a:close/>
                <a:moveTo>
                  <a:pt x="5796128" y="2808658"/>
                </a:moveTo>
                <a:lnTo>
                  <a:pt x="5796854" y="2813211"/>
                </a:lnTo>
                <a:cubicBezTo>
                  <a:pt x="5798396" y="2839886"/>
                  <a:pt x="5796605" y="2865287"/>
                  <a:pt x="5790016" y="2888065"/>
                </a:cubicBezTo>
                <a:cubicBezTo>
                  <a:pt x="5810105" y="2921037"/>
                  <a:pt x="5798436" y="3004057"/>
                  <a:pt x="5804143" y="3052612"/>
                </a:cubicBezTo>
                <a:cubicBezTo>
                  <a:pt x="5801150" y="3071493"/>
                  <a:pt x="5797254" y="3067897"/>
                  <a:pt x="5793054" y="3056806"/>
                </a:cubicBezTo>
                <a:cubicBezTo>
                  <a:pt x="5797857" y="3082882"/>
                  <a:pt x="5791569" y="3113152"/>
                  <a:pt x="5799363" y="3120348"/>
                </a:cubicBezTo>
                <a:cubicBezTo>
                  <a:pt x="5797275" y="3161707"/>
                  <a:pt x="5794584" y="3188083"/>
                  <a:pt x="5795489" y="3210561"/>
                </a:cubicBezTo>
                <a:cubicBezTo>
                  <a:pt x="5792798" y="3236936"/>
                  <a:pt x="5789805" y="3255817"/>
                  <a:pt x="5779922" y="3289984"/>
                </a:cubicBezTo>
                <a:cubicBezTo>
                  <a:pt x="5772429" y="3290282"/>
                  <a:pt x="5775723" y="3278894"/>
                  <a:pt x="5768230" y="3279192"/>
                </a:cubicBezTo>
                <a:cubicBezTo>
                  <a:pt x="5762848" y="3331941"/>
                  <a:pt x="5764356" y="3369406"/>
                  <a:pt x="5758672" y="3414663"/>
                </a:cubicBezTo>
                <a:cubicBezTo>
                  <a:pt x="5759576" y="3437141"/>
                  <a:pt x="5758607" y="3459695"/>
                  <a:pt x="5755841" y="3484197"/>
                </a:cubicBezTo>
                <a:lnTo>
                  <a:pt x="5751250" y="3511578"/>
                </a:lnTo>
                <a:lnTo>
                  <a:pt x="5753689" y="3558722"/>
                </a:lnTo>
                <a:cubicBezTo>
                  <a:pt x="5752634" y="3581921"/>
                  <a:pt x="5750526" y="3607228"/>
                  <a:pt x="5750526" y="3632535"/>
                </a:cubicBezTo>
                <a:cubicBezTo>
                  <a:pt x="5792705" y="3674714"/>
                  <a:pt x="5826448" y="3531308"/>
                  <a:pt x="5834884" y="3413208"/>
                </a:cubicBezTo>
                <a:cubicBezTo>
                  <a:pt x="5843319" y="3404771"/>
                  <a:pt x="5851757" y="3413208"/>
                  <a:pt x="5868624" y="3387901"/>
                </a:cubicBezTo>
                <a:cubicBezTo>
                  <a:pt x="5864407" y="3400555"/>
                  <a:pt x="5864408" y="3406882"/>
                  <a:pt x="5866517" y="3410045"/>
                </a:cubicBezTo>
                <a:lnTo>
                  <a:pt x="5867131" y="3410229"/>
                </a:lnTo>
                <a:lnTo>
                  <a:pt x="5872246" y="3386637"/>
                </a:lnTo>
                <a:cubicBezTo>
                  <a:pt x="5873515" y="3371576"/>
                  <a:pt x="5872988" y="3358464"/>
                  <a:pt x="5872535" y="3347224"/>
                </a:cubicBezTo>
                <a:cubicBezTo>
                  <a:pt x="5871631" y="3324746"/>
                  <a:pt x="5866829" y="3298669"/>
                  <a:pt x="5872815" y="3260906"/>
                </a:cubicBezTo>
                <a:cubicBezTo>
                  <a:pt x="5880007" y="3253114"/>
                  <a:pt x="5883301" y="3241726"/>
                  <a:pt x="5887499" y="3252816"/>
                </a:cubicBezTo>
                <a:cubicBezTo>
                  <a:pt x="5893102" y="3182233"/>
                  <a:pt x="5886739" y="3129014"/>
                  <a:pt x="5880163" y="3070525"/>
                </a:cubicBezTo>
                <a:lnTo>
                  <a:pt x="5878087" y="3050101"/>
                </a:lnTo>
                <a:lnTo>
                  <a:pt x="5870867" y="3036635"/>
                </a:lnTo>
                <a:lnTo>
                  <a:pt x="5865140" y="3025482"/>
                </a:lnTo>
                <a:lnTo>
                  <a:pt x="5864600" y="3026174"/>
                </a:lnTo>
                <a:cubicBezTo>
                  <a:pt x="5863166" y="3026994"/>
                  <a:pt x="5861518" y="3026824"/>
                  <a:pt x="5859570" y="3025027"/>
                </a:cubicBezTo>
                <a:lnTo>
                  <a:pt x="5858588" y="3012722"/>
                </a:lnTo>
                <a:lnTo>
                  <a:pt x="5843319" y="2982990"/>
                </a:lnTo>
                <a:cubicBezTo>
                  <a:pt x="5843319" y="2982990"/>
                  <a:pt x="5834884" y="2999862"/>
                  <a:pt x="5834884" y="3016734"/>
                </a:cubicBezTo>
                <a:cubicBezTo>
                  <a:pt x="5818011" y="2982990"/>
                  <a:pt x="5826447" y="2915505"/>
                  <a:pt x="5818012" y="2864891"/>
                </a:cubicBezTo>
                <a:cubicBezTo>
                  <a:pt x="5813794" y="2854346"/>
                  <a:pt x="5809049" y="2842220"/>
                  <a:pt x="5804304" y="2829962"/>
                </a:cubicBezTo>
                <a:close/>
                <a:moveTo>
                  <a:pt x="6508420" y="2779156"/>
                </a:moveTo>
                <a:lnTo>
                  <a:pt x="6507136" y="2780799"/>
                </a:lnTo>
                <a:cubicBezTo>
                  <a:pt x="6504933" y="2782308"/>
                  <a:pt x="6502604" y="2782226"/>
                  <a:pt x="6500134" y="2779246"/>
                </a:cubicBezTo>
                <a:lnTo>
                  <a:pt x="6502399" y="2890359"/>
                </a:lnTo>
                <a:lnTo>
                  <a:pt x="6505686" y="2887611"/>
                </a:lnTo>
                <a:cubicBezTo>
                  <a:pt x="6501246" y="2882298"/>
                  <a:pt x="6502116" y="2872547"/>
                  <a:pt x="6511866" y="2873422"/>
                </a:cubicBezTo>
                <a:lnTo>
                  <a:pt x="6513497" y="2877577"/>
                </a:lnTo>
                <a:lnTo>
                  <a:pt x="6514565" y="2898237"/>
                </a:lnTo>
                <a:cubicBezTo>
                  <a:pt x="6519875" y="2893798"/>
                  <a:pt x="6519875" y="2893798"/>
                  <a:pt x="6519875" y="2893798"/>
                </a:cubicBezTo>
                <a:lnTo>
                  <a:pt x="6513497" y="2877577"/>
                </a:lnTo>
                <a:close/>
                <a:moveTo>
                  <a:pt x="5404661" y="2763661"/>
                </a:moveTo>
                <a:cubicBezTo>
                  <a:pt x="5413098" y="2772097"/>
                  <a:pt x="5413098" y="2780533"/>
                  <a:pt x="5413098" y="2788968"/>
                </a:cubicBezTo>
                <a:lnTo>
                  <a:pt x="5413098" y="2797406"/>
                </a:lnTo>
                <a:lnTo>
                  <a:pt x="5413098" y="2805841"/>
                </a:lnTo>
                <a:lnTo>
                  <a:pt x="5413098" y="2814276"/>
                </a:lnTo>
                <a:cubicBezTo>
                  <a:pt x="5413098" y="2814276"/>
                  <a:pt x="5413098" y="2805841"/>
                  <a:pt x="5404662" y="2797406"/>
                </a:cubicBezTo>
                <a:close/>
                <a:moveTo>
                  <a:pt x="6368014" y="2752114"/>
                </a:moveTo>
                <a:cubicBezTo>
                  <a:pt x="6361883" y="2766999"/>
                  <a:pt x="6357505" y="2781884"/>
                  <a:pt x="6354550" y="2796770"/>
                </a:cubicBezTo>
                <a:lnTo>
                  <a:pt x="6353593" y="2805446"/>
                </a:lnTo>
                <a:lnTo>
                  <a:pt x="6374570" y="2874671"/>
                </a:lnTo>
                <a:cubicBezTo>
                  <a:pt x="6377359" y="2953548"/>
                  <a:pt x="6392599" y="3058113"/>
                  <a:pt x="6409578" y="3143175"/>
                </a:cubicBezTo>
                <a:cubicBezTo>
                  <a:pt x="6409578" y="3143175"/>
                  <a:pt x="6409578" y="3143175"/>
                  <a:pt x="6414888" y="3138739"/>
                </a:cubicBezTo>
                <a:cubicBezTo>
                  <a:pt x="6410448" y="3133425"/>
                  <a:pt x="6411318" y="3123676"/>
                  <a:pt x="6421068" y="3124551"/>
                </a:cubicBezTo>
                <a:lnTo>
                  <a:pt x="6422700" y="3128706"/>
                </a:lnTo>
                <a:lnTo>
                  <a:pt x="6423768" y="3149362"/>
                </a:lnTo>
                <a:cubicBezTo>
                  <a:pt x="6429077" y="3144926"/>
                  <a:pt x="6429077" y="3144926"/>
                  <a:pt x="6429077" y="3144926"/>
                </a:cubicBezTo>
                <a:lnTo>
                  <a:pt x="6422700" y="3128706"/>
                </a:lnTo>
                <a:lnTo>
                  <a:pt x="6417015" y="3018534"/>
                </a:lnTo>
                <a:lnTo>
                  <a:pt x="6414015" y="2972866"/>
                </a:lnTo>
                <a:lnTo>
                  <a:pt x="6406544" y="2951752"/>
                </a:lnTo>
                <a:cubicBezTo>
                  <a:pt x="6399536" y="2902718"/>
                  <a:pt x="6396034" y="2853683"/>
                  <a:pt x="6389030" y="2804652"/>
                </a:cubicBezTo>
                <a:cubicBezTo>
                  <a:pt x="6385527" y="2787139"/>
                  <a:pt x="6378521" y="2769626"/>
                  <a:pt x="6368014" y="2752114"/>
                </a:cubicBezTo>
                <a:close/>
                <a:moveTo>
                  <a:pt x="6478241" y="2723750"/>
                </a:moveTo>
                <a:lnTo>
                  <a:pt x="6481412" y="2772854"/>
                </a:lnTo>
                <a:lnTo>
                  <a:pt x="6481359" y="2778262"/>
                </a:lnTo>
                <a:lnTo>
                  <a:pt x="6492255" y="2843453"/>
                </a:lnTo>
                <a:lnTo>
                  <a:pt x="6492103" y="2836567"/>
                </a:lnTo>
                <a:cubicBezTo>
                  <a:pt x="6492048" y="2801324"/>
                  <a:pt x="6492633" y="2775345"/>
                  <a:pt x="6487688" y="2751180"/>
                </a:cubicBezTo>
                <a:close/>
                <a:moveTo>
                  <a:pt x="6471948" y="2602764"/>
                </a:moveTo>
                <a:lnTo>
                  <a:pt x="6470476" y="2603507"/>
                </a:lnTo>
                <a:lnTo>
                  <a:pt x="6474714" y="2669154"/>
                </a:lnTo>
                <a:lnTo>
                  <a:pt x="6474578" y="2659237"/>
                </a:lnTo>
                <a:cubicBezTo>
                  <a:pt x="6473389" y="2642640"/>
                  <a:pt x="6472642" y="2627182"/>
                  <a:pt x="6476460" y="2609956"/>
                </a:cubicBezTo>
                <a:cubicBezTo>
                  <a:pt x="6474690" y="2605393"/>
                  <a:pt x="6473234" y="2603332"/>
                  <a:pt x="6471948" y="2602764"/>
                </a:cubicBezTo>
                <a:close/>
                <a:moveTo>
                  <a:pt x="6458450" y="2239645"/>
                </a:moveTo>
                <a:cubicBezTo>
                  <a:pt x="6455459" y="2243561"/>
                  <a:pt x="6453724" y="2259548"/>
                  <a:pt x="6450161" y="2257976"/>
                </a:cubicBezTo>
                <a:cubicBezTo>
                  <a:pt x="6441034" y="2261513"/>
                  <a:pt x="6433952" y="2243260"/>
                  <a:pt x="6433952" y="2243260"/>
                </a:cubicBezTo>
                <a:cubicBezTo>
                  <a:pt x="6424825" y="2246796"/>
                  <a:pt x="6430606" y="2302294"/>
                  <a:pt x="6419984" y="2274915"/>
                </a:cubicBezTo>
                <a:lnTo>
                  <a:pt x="6412070" y="2253880"/>
                </a:lnTo>
                <a:lnTo>
                  <a:pt x="6438066" y="2377354"/>
                </a:lnTo>
                <a:lnTo>
                  <a:pt x="6458698" y="2510576"/>
                </a:lnTo>
                <a:lnTo>
                  <a:pt x="6465170" y="2512554"/>
                </a:lnTo>
                <a:cubicBezTo>
                  <a:pt x="6473098" y="2508251"/>
                  <a:pt x="6469603" y="2484017"/>
                  <a:pt x="6466949" y="2477172"/>
                </a:cubicBezTo>
                <a:cubicBezTo>
                  <a:pt x="6485203" y="2470102"/>
                  <a:pt x="6495824" y="2497480"/>
                  <a:pt x="6512779" y="2527655"/>
                </a:cubicBezTo>
                <a:cubicBezTo>
                  <a:pt x="6520415" y="2493203"/>
                  <a:pt x="6487059" y="2380153"/>
                  <a:pt x="6482025" y="2340112"/>
                </a:cubicBezTo>
                <a:cubicBezTo>
                  <a:pt x="6482025" y="2340112"/>
                  <a:pt x="6479231" y="2346442"/>
                  <a:pt x="6479231" y="2346442"/>
                </a:cubicBezTo>
                <a:cubicBezTo>
                  <a:pt x="6482772" y="2355569"/>
                  <a:pt x="6476437" y="2352774"/>
                  <a:pt x="6476437" y="2352774"/>
                </a:cubicBezTo>
                <a:cubicBezTo>
                  <a:pt x="6476437" y="2352774"/>
                  <a:pt x="6472897" y="2343650"/>
                  <a:pt x="6472897" y="2343650"/>
                </a:cubicBezTo>
                <a:cubicBezTo>
                  <a:pt x="6469356" y="2334523"/>
                  <a:pt x="6472151" y="2328192"/>
                  <a:pt x="6472151" y="2328192"/>
                </a:cubicBezTo>
                <a:cubicBezTo>
                  <a:pt x="6472151" y="2328192"/>
                  <a:pt x="6472151" y="2328192"/>
                  <a:pt x="6469356" y="2334523"/>
                </a:cubicBezTo>
                <a:cubicBezTo>
                  <a:pt x="6466563" y="2340854"/>
                  <a:pt x="6454448" y="2282560"/>
                  <a:pt x="6467117" y="2288151"/>
                </a:cubicBezTo>
                <a:cubicBezTo>
                  <a:pt x="6467117" y="2288151"/>
                  <a:pt x="6467117" y="2288151"/>
                  <a:pt x="6460782" y="2285355"/>
                </a:cubicBezTo>
                <a:cubicBezTo>
                  <a:pt x="6460782" y="2285355"/>
                  <a:pt x="6463577" y="2279024"/>
                  <a:pt x="6457242" y="2276229"/>
                </a:cubicBezTo>
                <a:cubicBezTo>
                  <a:pt x="6457242" y="2276229"/>
                  <a:pt x="6460035" y="2269898"/>
                  <a:pt x="6460035" y="2269898"/>
                </a:cubicBezTo>
                <a:cubicBezTo>
                  <a:pt x="6462830" y="2263567"/>
                  <a:pt x="6462830" y="2263567"/>
                  <a:pt x="6462830" y="2263567"/>
                </a:cubicBezTo>
                <a:cubicBezTo>
                  <a:pt x="6462830" y="2263567"/>
                  <a:pt x="6462830" y="2263567"/>
                  <a:pt x="6466369" y="2272693"/>
                </a:cubicBezTo>
                <a:cubicBezTo>
                  <a:pt x="6466369" y="2272693"/>
                  <a:pt x="6466369" y="2272693"/>
                  <a:pt x="6469164" y="2266362"/>
                </a:cubicBezTo>
                <a:cubicBezTo>
                  <a:pt x="6466136" y="2251789"/>
                  <a:pt x="6463830" y="2244153"/>
                  <a:pt x="6461975" y="2240852"/>
                </a:cubicBezTo>
                <a:cubicBezTo>
                  <a:pt x="6460585" y="2238377"/>
                  <a:pt x="6459448" y="2238340"/>
                  <a:pt x="6458450" y="2239645"/>
                </a:cubicBezTo>
                <a:close/>
                <a:moveTo>
                  <a:pt x="6119324" y="1470230"/>
                </a:moveTo>
                <a:cubicBezTo>
                  <a:pt x="6115822" y="1561292"/>
                  <a:pt x="6154350" y="1634845"/>
                  <a:pt x="6182372" y="1708395"/>
                </a:cubicBezTo>
                <a:cubicBezTo>
                  <a:pt x="6189377" y="1722403"/>
                  <a:pt x="6199884" y="1729407"/>
                  <a:pt x="6213896" y="1718901"/>
                </a:cubicBezTo>
                <a:lnTo>
                  <a:pt x="6230856" y="1709003"/>
                </a:lnTo>
                <a:lnTo>
                  <a:pt x="6226890" y="1691895"/>
                </a:lnTo>
                <a:cubicBezTo>
                  <a:pt x="6216009" y="1640162"/>
                  <a:pt x="6210799" y="1608540"/>
                  <a:pt x="6185731" y="1576670"/>
                </a:cubicBezTo>
                <a:cubicBezTo>
                  <a:pt x="6183285" y="1554923"/>
                  <a:pt x="6178063" y="1537891"/>
                  <a:pt x="6173508" y="1521886"/>
                </a:cubicBezTo>
                <a:lnTo>
                  <a:pt x="6172469" y="1515742"/>
                </a:lnTo>
                <a:lnTo>
                  <a:pt x="6170551" y="1514447"/>
                </a:lnTo>
                <a:cubicBezTo>
                  <a:pt x="6154351" y="1500000"/>
                  <a:pt x="6138589" y="1484239"/>
                  <a:pt x="6119324" y="1470230"/>
                </a:cubicBezTo>
                <a:close/>
                <a:moveTo>
                  <a:pt x="6220785" y="1467284"/>
                </a:moveTo>
                <a:lnTo>
                  <a:pt x="6224419" y="1484860"/>
                </a:lnTo>
                <a:cubicBezTo>
                  <a:pt x="6225363" y="1494458"/>
                  <a:pt x="6224677" y="1501829"/>
                  <a:pt x="6221902" y="1506545"/>
                </a:cubicBezTo>
                <a:cubicBezTo>
                  <a:pt x="6228674" y="1507988"/>
                  <a:pt x="6228674" y="1507988"/>
                  <a:pt x="6228674" y="1507988"/>
                </a:cubicBezTo>
                <a:cubicBezTo>
                  <a:pt x="6228674" y="1507988"/>
                  <a:pt x="6228674" y="1507988"/>
                  <a:pt x="6234004" y="1516199"/>
                </a:cubicBezTo>
                <a:cubicBezTo>
                  <a:pt x="6232563" y="1522967"/>
                  <a:pt x="6231122" y="1529734"/>
                  <a:pt x="6229680" y="1536503"/>
                </a:cubicBezTo>
                <a:cubicBezTo>
                  <a:pt x="6229680" y="1536503"/>
                  <a:pt x="6229680" y="1536503"/>
                  <a:pt x="6224350" y="1528292"/>
                </a:cubicBezTo>
                <a:cubicBezTo>
                  <a:pt x="6224350" y="1528292"/>
                  <a:pt x="6224350" y="1528292"/>
                  <a:pt x="6223684" y="1527266"/>
                </a:cubicBezTo>
                <a:lnTo>
                  <a:pt x="6220817" y="1522851"/>
                </a:lnTo>
                <a:lnTo>
                  <a:pt x="6221874" y="1531073"/>
                </a:lnTo>
                <a:lnTo>
                  <a:pt x="6242353" y="1609953"/>
                </a:lnTo>
                <a:cubicBezTo>
                  <a:pt x="6235580" y="1608511"/>
                  <a:pt x="6235144" y="1643795"/>
                  <a:pt x="6223042" y="1634143"/>
                </a:cubicBezTo>
                <a:lnTo>
                  <a:pt x="6239473" y="1705560"/>
                </a:lnTo>
                <a:lnTo>
                  <a:pt x="6250673" y="1702375"/>
                </a:lnTo>
                <a:cubicBezTo>
                  <a:pt x="6280226" y="1699420"/>
                  <a:pt x="6290078" y="1732912"/>
                  <a:pt x="6297961" y="1764435"/>
                </a:cubicBezTo>
                <a:cubicBezTo>
                  <a:pt x="6324230" y="1866004"/>
                  <a:pt x="6349624" y="1967573"/>
                  <a:pt x="6373267" y="2069581"/>
                </a:cubicBezTo>
                <a:lnTo>
                  <a:pt x="6384393" y="2122429"/>
                </a:lnTo>
                <a:lnTo>
                  <a:pt x="6393144" y="2124321"/>
                </a:lnTo>
                <a:cubicBezTo>
                  <a:pt x="6402890" y="2133585"/>
                  <a:pt x="6408237" y="2160056"/>
                  <a:pt x="6418298" y="2175842"/>
                </a:cubicBezTo>
                <a:cubicBezTo>
                  <a:pt x="6424633" y="2178638"/>
                  <a:pt x="6410471" y="2142131"/>
                  <a:pt x="6419599" y="2138595"/>
                </a:cubicBezTo>
                <a:cubicBezTo>
                  <a:pt x="6412518" y="2120343"/>
                  <a:pt x="6408231" y="2095758"/>
                  <a:pt x="6401898" y="2092964"/>
                </a:cubicBezTo>
                <a:cubicBezTo>
                  <a:pt x="6379716" y="1954590"/>
                  <a:pt x="6328103" y="1848610"/>
                  <a:pt x="6319338" y="1731284"/>
                </a:cubicBezTo>
                <a:cubicBezTo>
                  <a:pt x="6308716" y="1703905"/>
                  <a:pt x="6301637" y="1685652"/>
                  <a:pt x="6294555" y="1667400"/>
                </a:cubicBezTo>
                <a:cubicBezTo>
                  <a:pt x="6285979" y="1618233"/>
                  <a:pt x="6286728" y="1633689"/>
                  <a:pt x="6274614" y="1575398"/>
                </a:cubicBezTo>
                <a:cubicBezTo>
                  <a:pt x="6271073" y="1566271"/>
                  <a:pt x="6261945" y="1569807"/>
                  <a:pt x="6261945" y="1569807"/>
                </a:cubicBezTo>
                <a:cubicBezTo>
                  <a:pt x="6246386" y="1536467"/>
                  <a:pt x="6235766" y="1509088"/>
                  <a:pt x="6227264" y="1485482"/>
                </a:cubicBezTo>
                <a:close/>
                <a:moveTo>
                  <a:pt x="6163232" y="1291657"/>
                </a:moveTo>
                <a:lnTo>
                  <a:pt x="6169423" y="1308672"/>
                </a:lnTo>
                <a:lnTo>
                  <a:pt x="6164862" y="1292485"/>
                </a:lnTo>
                <a:close/>
                <a:moveTo>
                  <a:pt x="4999747" y="1084964"/>
                </a:moveTo>
                <a:lnTo>
                  <a:pt x="5004170" y="1092826"/>
                </a:lnTo>
                <a:lnTo>
                  <a:pt x="5000801" y="1092344"/>
                </a:lnTo>
                <a:cubicBezTo>
                  <a:pt x="4999746" y="1091291"/>
                  <a:pt x="4999746" y="1089181"/>
                  <a:pt x="4999747" y="1084964"/>
                </a:cubicBezTo>
                <a:close/>
                <a:moveTo>
                  <a:pt x="4933923" y="1003153"/>
                </a:moveTo>
                <a:lnTo>
                  <a:pt x="4947450" y="1028780"/>
                </a:lnTo>
                <a:lnTo>
                  <a:pt x="4940697" y="1009043"/>
                </a:lnTo>
                <a:close/>
                <a:moveTo>
                  <a:pt x="4932262" y="644497"/>
                </a:moveTo>
                <a:lnTo>
                  <a:pt x="4940697" y="654745"/>
                </a:lnTo>
                <a:lnTo>
                  <a:pt x="4932262" y="646309"/>
                </a:lnTo>
                <a:close/>
                <a:moveTo>
                  <a:pt x="5581482" y="244629"/>
                </a:moveTo>
                <a:cubicBezTo>
                  <a:pt x="5579541" y="245432"/>
                  <a:pt x="5578623" y="247668"/>
                  <a:pt x="5577991" y="250629"/>
                </a:cubicBezTo>
                <a:lnTo>
                  <a:pt x="5577495" y="252297"/>
                </a:lnTo>
                <a:lnTo>
                  <a:pt x="5647778" y="373537"/>
                </a:lnTo>
                <a:cubicBezTo>
                  <a:pt x="5670983" y="417754"/>
                  <a:pt x="5692000" y="463286"/>
                  <a:pt x="5709512" y="510569"/>
                </a:cubicBezTo>
                <a:cubicBezTo>
                  <a:pt x="5776063" y="689191"/>
                  <a:pt x="5863627" y="857308"/>
                  <a:pt x="5951197" y="1025425"/>
                </a:cubicBezTo>
                <a:cubicBezTo>
                  <a:pt x="5956451" y="1006161"/>
                  <a:pt x="5952071" y="961505"/>
                  <a:pt x="5942878" y="913784"/>
                </a:cubicBezTo>
                <a:lnTo>
                  <a:pt x="5930115" y="859785"/>
                </a:lnTo>
                <a:lnTo>
                  <a:pt x="5902782" y="807112"/>
                </a:lnTo>
                <a:cubicBezTo>
                  <a:pt x="5874423" y="753314"/>
                  <a:pt x="5848241" y="701749"/>
                  <a:pt x="5831966" y="645218"/>
                </a:cubicBezTo>
                <a:cubicBezTo>
                  <a:pt x="5815975" y="620586"/>
                  <a:pt x="5805316" y="604166"/>
                  <a:pt x="5794655" y="587744"/>
                </a:cubicBezTo>
                <a:cubicBezTo>
                  <a:pt x="5776216" y="541367"/>
                  <a:pt x="5780106" y="556344"/>
                  <a:pt x="5756339" y="501756"/>
                </a:cubicBezTo>
                <a:cubicBezTo>
                  <a:pt x="5751007" y="493545"/>
                  <a:pt x="5742795" y="498872"/>
                  <a:pt x="5742795" y="498872"/>
                </a:cubicBezTo>
                <a:cubicBezTo>
                  <a:pt x="5698711" y="439955"/>
                  <a:pt x="5678833" y="400346"/>
                  <a:pt x="5657513" y="367504"/>
                </a:cubicBezTo>
                <a:cubicBezTo>
                  <a:pt x="5630862" y="326451"/>
                  <a:pt x="5616312" y="295051"/>
                  <a:pt x="5591104" y="247231"/>
                </a:cubicBezTo>
                <a:cubicBezTo>
                  <a:pt x="5586386" y="244457"/>
                  <a:pt x="5583423" y="243826"/>
                  <a:pt x="5581482" y="244629"/>
                </a:cubicBezTo>
                <a:close/>
                <a:moveTo>
                  <a:pt x="4684964" y="0"/>
                </a:moveTo>
                <a:lnTo>
                  <a:pt x="5380578" y="0"/>
                </a:lnTo>
                <a:lnTo>
                  <a:pt x="5478611" y="117479"/>
                </a:lnTo>
                <a:lnTo>
                  <a:pt x="5500013" y="146283"/>
                </a:lnTo>
                <a:lnTo>
                  <a:pt x="5500055" y="142937"/>
                </a:lnTo>
                <a:cubicBezTo>
                  <a:pt x="5505385" y="151146"/>
                  <a:pt x="5513598" y="145819"/>
                  <a:pt x="5534919" y="178662"/>
                </a:cubicBezTo>
                <a:cubicBezTo>
                  <a:pt x="5515041" y="139053"/>
                  <a:pt x="5481616" y="96559"/>
                  <a:pt x="5448194" y="54062"/>
                </a:cubicBezTo>
                <a:lnTo>
                  <a:pt x="5412460" y="0"/>
                </a:lnTo>
                <a:lnTo>
                  <a:pt x="5476134" y="0"/>
                </a:lnTo>
                <a:lnTo>
                  <a:pt x="5485373" y="12455"/>
                </a:lnTo>
                <a:cubicBezTo>
                  <a:pt x="5516129" y="50844"/>
                  <a:pt x="5544834" y="90565"/>
                  <a:pt x="5571665" y="130771"/>
                </a:cubicBezTo>
                <a:lnTo>
                  <a:pt x="5619902" y="208686"/>
                </a:lnTo>
                <a:lnTo>
                  <a:pt x="5662149" y="253738"/>
                </a:lnTo>
                <a:lnTo>
                  <a:pt x="5686327" y="295355"/>
                </a:lnTo>
                <a:lnTo>
                  <a:pt x="5686913" y="295939"/>
                </a:lnTo>
                <a:lnTo>
                  <a:pt x="5696157" y="311903"/>
                </a:lnTo>
                <a:lnTo>
                  <a:pt x="5731531" y="366614"/>
                </a:lnTo>
                <a:cubicBezTo>
                  <a:pt x="5757825" y="405636"/>
                  <a:pt x="5786052" y="444566"/>
                  <a:pt x="5812509" y="478933"/>
                </a:cubicBezTo>
                <a:cubicBezTo>
                  <a:pt x="5812509" y="478933"/>
                  <a:pt x="5812509" y="478933"/>
                  <a:pt x="5815302" y="472602"/>
                </a:cubicBezTo>
                <a:cubicBezTo>
                  <a:pt x="5808968" y="469807"/>
                  <a:pt x="5805428" y="460680"/>
                  <a:pt x="5814555" y="457145"/>
                </a:cubicBezTo>
                <a:lnTo>
                  <a:pt x="5817860" y="460147"/>
                </a:lnTo>
                <a:lnTo>
                  <a:pt x="5827972" y="478193"/>
                </a:lnTo>
                <a:cubicBezTo>
                  <a:pt x="5830766" y="471862"/>
                  <a:pt x="5830766" y="471862"/>
                  <a:pt x="5830766" y="471862"/>
                </a:cubicBezTo>
                <a:lnTo>
                  <a:pt x="5817860" y="460147"/>
                </a:lnTo>
                <a:lnTo>
                  <a:pt x="5763946" y="363899"/>
                </a:lnTo>
                <a:cubicBezTo>
                  <a:pt x="5742496" y="328904"/>
                  <a:pt x="5723072" y="295751"/>
                  <a:pt x="5712077" y="260643"/>
                </a:cubicBezTo>
                <a:cubicBezTo>
                  <a:pt x="5682453" y="224878"/>
                  <a:pt x="5630286" y="171603"/>
                  <a:pt x="5647795" y="149075"/>
                </a:cubicBezTo>
                <a:cubicBezTo>
                  <a:pt x="5687293" y="196760"/>
                  <a:pt x="5713379" y="223399"/>
                  <a:pt x="5750084" y="277415"/>
                </a:cubicBezTo>
                <a:cubicBezTo>
                  <a:pt x="5743749" y="274620"/>
                  <a:pt x="5740956" y="280951"/>
                  <a:pt x="5737415" y="271824"/>
                </a:cubicBezTo>
                <a:cubicBezTo>
                  <a:pt x="5734621" y="278156"/>
                  <a:pt x="5776912" y="319511"/>
                  <a:pt x="5780454" y="328637"/>
                </a:cubicBezTo>
                <a:cubicBezTo>
                  <a:pt x="5796661" y="343354"/>
                  <a:pt x="5793868" y="349685"/>
                  <a:pt x="5784739" y="353221"/>
                </a:cubicBezTo>
                <a:cubicBezTo>
                  <a:pt x="5807282" y="370734"/>
                  <a:pt x="5841940" y="446537"/>
                  <a:pt x="5865230" y="479507"/>
                </a:cubicBezTo>
                <a:cubicBezTo>
                  <a:pt x="5875105" y="491429"/>
                  <a:pt x="5881440" y="494224"/>
                  <a:pt x="5891313" y="506145"/>
                </a:cubicBezTo>
                <a:cubicBezTo>
                  <a:pt x="5958388" y="611383"/>
                  <a:pt x="6004412" y="730027"/>
                  <a:pt x="6056025" y="836005"/>
                </a:cubicBezTo>
                <a:cubicBezTo>
                  <a:pt x="6076520" y="875305"/>
                  <a:pt x="6122354" y="925785"/>
                  <a:pt x="6104098" y="932857"/>
                </a:cubicBezTo>
                <a:cubicBezTo>
                  <a:pt x="6114718" y="960236"/>
                  <a:pt x="6125341" y="987615"/>
                  <a:pt x="6138008" y="993205"/>
                </a:cubicBezTo>
                <a:cubicBezTo>
                  <a:pt x="6142295" y="1017789"/>
                  <a:pt x="6138754" y="1008663"/>
                  <a:pt x="6123293" y="1009405"/>
                </a:cubicBezTo>
                <a:cubicBezTo>
                  <a:pt x="6079508" y="937134"/>
                  <a:pt x="6046897" y="839540"/>
                  <a:pt x="6012986" y="779192"/>
                </a:cubicBezTo>
                <a:cubicBezTo>
                  <a:pt x="6015781" y="772861"/>
                  <a:pt x="6009445" y="770065"/>
                  <a:pt x="6006652" y="776396"/>
                </a:cubicBezTo>
                <a:cubicBezTo>
                  <a:pt x="6006652" y="776396"/>
                  <a:pt x="6010193" y="785523"/>
                  <a:pt x="6010193" y="785523"/>
                </a:cubicBezTo>
                <a:cubicBezTo>
                  <a:pt x="6020068" y="797446"/>
                  <a:pt x="6017273" y="803776"/>
                  <a:pt x="6014480" y="810107"/>
                </a:cubicBezTo>
                <a:lnTo>
                  <a:pt x="6004788" y="798404"/>
                </a:lnTo>
                <a:lnTo>
                  <a:pt x="6001064" y="789058"/>
                </a:lnTo>
                <a:cubicBezTo>
                  <a:pt x="6004605" y="798185"/>
                  <a:pt x="6004605" y="798185"/>
                  <a:pt x="6004605" y="798185"/>
                </a:cubicBezTo>
                <a:lnTo>
                  <a:pt x="6004788" y="798404"/>
                </a:lnTo>
                <a:lnTo>
                  <a:pt x="6051771" y="916385"/>
                </a:lnTo>
                <a:cubicBezTo>
                  <a:pt x="6070427" y="957710"/>
                  <a:pt x="6090225" y="998593"/>
                  <a:pt x="6109323" y="1041059"/>
                </a:cubicBezTo>
                <a:cubicBezTo>
                  <a:pt x="6153855" y="1128785"/>
                  <a:pt x="6189259" y="1220047"/>
                  <a:pt x="6218330" y="1308516"/>
                </a:cubicBezTo>
                <a:cubicBezTo>
                  <a:pt x="6225408" y="1326767"/>
                  <a:pt x="6235284" y="1338689"/>
                  <a:pt x="6248699" y="1359737"/>
                </a:cubicBezTo>
                <a:cubicBezTo>
                  <a:pt x="6274229" y="1439077"/>
                  <a:pt x="6291930" y="1484709"/>
                  <a:pt x="6317460" y="1564049"/>
                </a:cubicBezTo>
                <a:lnTo>
                  <a:pt x="6327364" y="1565758"/>
                </a:lnTo>
                <a:lnTo>
                  <a:pt x="6405224" y="1840478"/>
                </a:lnTo>
                <a:lnTo>
                  <a:pt x="6402944" y="1841928"/>
                </a:lnTo>
                <a:cubicBezTo>
                  <a:pt x="6401363" y="1841231"/>
                  <a:pt x="6400479" y="1838947"/>
                  <a:pt x="6401876" y="1835782"/>
                </a:cubicBezTo>
                <a:lnTo>
                  <a:pt x="6399693" y="1834088"/>
                </a:lnTo>
                <a:lnTo>
                  <a:pt x="6398335" y="1826656"/>
                </a:lnTo>
                <a:cubicBezTo>
                  <a:pt x="6396938" y="1829822"/>
                  <a:pt x="6397823" y="1832103"/>
                  <a:pt x="6399057" y="1833594"/>
                </a:cubicBezTo>
                <a:lnTo>
                  <a:pt x="6399693" y="1834088"/>
                </a:lnTo>
                <a:lnTo>
                  <a:pt x="6403601" y="1855454"/>
                </a:lnTo>
                <a:cubicBezTo>
                  <a:pt x="6404065" y="1865114"/>
                  <a:pt x="6403741" y="1874425"/>
                  <a:pt x="6404114" y="1882153"/>
                </a:cubicBezTo>
                <a:cubicBezTo>
                  <a:pt x="6426850" y="1967824"/>
                  <a:pt x="6455919" y="2056293"/>
                  <a:pt x="6473067" y="2154626"/>
                </a:cubicBezTo>
                <a:cubicBezTo>
                  <a:pt x="6477354" y="2179210"/>
                  <a:pt x="6481640" y="2203794"/>
                  <a:pt x="6483134" y="2234707"/>
                </a:cubicBezTo>
                <a:cubicBezTo>
                  <a:pt x="6493200" y="2314789"/>
                  <a:pt x="6510347" y="2413122"/>
                  <a:pt x="6520415" y="2493203"/>
                </a:cubicBezTo>
                <a:cubicBezTo>
                  <a:pt x="6527965" y="2553265"/>
                  <a:pt x="6535096" y="2604631"/>
                  <a:pt x="6531980" y="2633394"/>
                </a:cubicBezTo>
                <a:lnTo>
                  <a:pt x="6527593" y="2646575"/>
                </a:lnTo>
                <a:lnTo>
                  <a:pt x="6529126" y="2655889"/>
                </a:lnTo>
                <a:lnTo>
                  <a:pt x="6530629" y="2656552"/>
                </a:lnTo>
                <a:cubicBezTo>
                  <a:pt x="6531421" y="2656903"/>
                  <a:pt x="6531421" y="2656903"/>
                  <a:pt x="6531421" y="2656903"/>
                </a:cubicBezTo>
                <a:cubicBezTo>
                  <a:pt x="6531421" y="2656903"/>
                  <a:pt x="6531421" y="2656903"/>
                  <a:pt x="6534962" y="2666028"/>
                </a:cubicBezTo>
                <a:lnTo>
                  <a:pt x="6531926" y="2672908"/>
                </a:lnTo>
                <a:lnTo>
                  <a:pt x="6533706" y="2683731"/>
                </a:lnTo>
                <a:lnTo>
                  <a:pt x="6528462" y="2680756"/>
                </a:lnTo>
                <a:lnTo>
                  <a:pt x="6526580" y="2685022"/>
                </a:lnTo>
                <a:cubicBezTo>
                  <a:pt x="6526580" y="2685022"/>
                  <a:pt x="6526580" y="2685022"/>
                  <a:pt x="6526136" y="2683881"/>
                </a:cubicBezTo>
                <a:lnTo>
                  <a:pt x="6524812" y="2680466"/>
                </a:lnTo>
                <a:lnTo>
                  <a:pt x="6524804" y="2684545"/>
                </a:lnTo>
                <a:cubicBezTo>
                  <a:pt x="6528033" y="2702572"/>
                  <a:pt x="6538888" y="2735796"/>
                  <a:pt x="6538236" y="2743109"/>
                </a:cubicBezTo>
                <a:cubicBezTo>
                  <a:pt x="6546244" y="2763483"/>
                  <a:pt x="6540935" y="2767921"/>
                  <a:pt x="6531185" y="2767044"/>
                </a:cubicBezTo>
                <a:cubicBezTo>
                  <a:pt x="6543635" y="2792734"/>
                  <a:pt x="6541116" y="2876049"/>
                  <a:pt x="6547385" y="2915923"/>
                </a:cubicBezTo>
                <a:cubicBezTo>
                  <a:pt x="6550954" y="2930986"/>
                  <a:pt x="6555394" y="2936299"/>
                  <a:pt x="6558964" y="2951360"/>
                </a:cubicBezTo>
                <a:cubicBezTo>
                  <a:pt x="6572463" y="3075426"/>
                  <a:pt x="6561154" y="3202178"/>
                  <a:pt x="6560463" y="3320054"/>
                </a:cubicBezTo>
                <a:cubicBezTo>
                  <a:pt x="6561422" y="3364367"/>
                  <a:pt x="6580142" y="3429930"/>
                  <a:pt x="6560643" y="3428182"/>
                </a:cubicBezTo>
                <a:cubicBezTo>
                  <a:pt x="6558034" y="3457430"/>
                  <a:pt x="6555423" y="3486683"/>
                  <a:pt x="6564303" y="3497307"/>
                </a:cubicBezTo>
                <a:cubicBezTo>
                  <a:pt x="6557253" y="3521245"/>
                  <a:pt x="6558122" y="3511495"/>
                  <a:pt x="6543934" y="3505308"/>
                </a:cubicBezTo>
                <a:cubicBezTo>
                  <a:pt x="6536705" y="3421119"/>
                  <a:pt x="6550714" y="3319179"/>
                  <a:pt x="6547053" y="3250053"/>
                </a:cubicBezTo>
                <a:cubicBezTo>
                  <a:pt x="6552364" y="3245615"/>
                  <a:pt x="6547924" y="3240302"/>
                  <a:pt x="6542614" y="3244740"/>
                </a:cubicBezTo>
                <a:cubicBezTo>
                  <a:pt x="6542614" y="3244740"/>
                  <a:pt x="6541744" y="3254490"/>
                  <a:pt x="6541744" y="3254490"/>
                </a:cubicBezTo>
                <a:cubicBezTo>
                  <a:pt x="6545314" y="3269553"/>
                  <a:pt x="6540003" y="3273991"/>
                  <a:pt x="6534694" y="3278429"/>
                </a:cubicBezTo>
                <a:lnTo>
                  <a:pt x="6531190" y="3263643"/>
                </a:lnTo>
                <a:lnTo>
                  <a:pt x="6531994" y="3253615"/>
                </a:lnTo>
                <a:cubicBezTo>
                  <a:pt x="6531124" y="3263366"/>
                  <a:pt x="6531124" y="3263366"/>
                  <a:pt x="6531124" y="3263366"/>
                </a:cubicBezTo>
                <a:lnTo>
                  <a:pt x="6531190" y="3263643"/>
                </a:lnTo>
                <a:lnTo>
                  <a:pt x="6521033" y="3390229"/>
                </a:lnTo>
                <a:cubicBezTo>
                  <a:pt x="6519446" y="3435541"/>
                  <a:pt x="6519078" y="3480963"/>
                  <a:pt x="6517384" y="3527497"/>
                </a:cubicBezTo>
                <a:cubicBezTo>
                  <a:pt x="6518434" y="3625872"/>
                  <a:pt x="6509734" y="3723373"/>
                  <a:pt x="6496595" y="3815563"/>
                </a:cubicBezTo>
                <a:cubicBezTo>
                  <a:pt x="6494852" y="3835063"/>
                  <a:pt x="6498424" y="3850126"/>
                  <a:pt x="6501124" y="3874940"/>
                </a:cubicBezTo>
                <a:cubicBezTo>
                  <a:pt x="6488855" y="3957377"/>
                  <a:pt x="6484504" y="4006129"/>
                  <a:pt x="6472234" y="4088567"/>
                </a:cubicBezTo>
                <a:lnTo>
                  <a:pt x="6480357" y="4094487"/>
                </a:lnTo>
                <a:lnTo>
                  <a:pt x="6428427" y="4375267"/>
                </a:lnTo>
                <a:lnTo>
                  <a:pt x="6425741" y="4375556"/>
                </a:lnTo>
                <a:cubicBezTo>
                  <a:pt x="6424632" y="4374230"/>
                  <a:pt x="6424851" y="4371791"/>
                  <a:pt x="6427506" y="4369573"/>
                </a:cubicBezTo>
                <a:lnTo>
                  <a:pt x="6426300" y="4367087"/>
                </a:lnTo>
                <a:lnTo>
                  <a:pt x="6428376" y="4359822"/>
                </a:lnTo>
                <a:cubicBezTo>
                  <a:pt x="6425720" y="4362041"/>
                  <a:pt x="6425503" y="4364479"/>
                  <a:pt x="6425949" y="4366362"/>
                </a:cubicBezTo>
                <a:lnTo>
                  <a:pt x="6426300" y="4367087"/>
                </a:lnTo>
                <a:lnTo>
                  <a:pt x="6420336" y="4387972"/>
                </a:lnTo>
                <a:cubicBezTo>
                  <a:pt x="6416472" y="4396839"/>
                  <a:pt x="6412054" y="4405041"/>
                  <a:pt x="6408966" y="4412135"/>
                </a:cubicBezTo>
                <a:cubicBezTo>
                  <a:pt x="6391387" y="4499011"/>
                  <a:pt x="6378246" y="4591201"/>
                  <a:pt x="6350047" y="4686953"/>
                </a:cubicBezTo>
                <a:cubicBezTo>
                  <a:pt x="6342997" y="4710891"/>
                  <a:pt x="6335946" y="4734828"/>
                  <a:pt x="6323588" y="4763203"/>
                </a:cubicBezTo>
                <a:cubicBezTo>
                  <a:pt x="6297128" y="4839455"/>
                  <a:pt x="6268928" y="4935206"/>
                  <a:pt x="6242470" y="5011457"/>
                </a:cubicBezTo>
                <a:cubicBezTo>
                  <a:pt x="6229240" y="5049583"/>
                  <a:pt x="6217555" y="5084162"/>
                  <a:pt x="6206632" y="5110210"/>
                </a:cubicBezTo>
                <a:lnTo>
                  <a:pt x="6191507" y="5140673"/>
                </a:lnTo>
                <a:lnTo>
                  <a:pt x="6172300" y="5199455"/>
                </a:lnTo>
                <a:lnTo>
                  <a:pt x="6156345" y="5277115"/>
                </a:lnTo>
                <a:cubicBezTo>
                  <a:pt x="6121202" y="5347784"/>
                  <a:pt x="6084760" y="5446969"/>
                  <a:pt x="6059140" y="5529842"/>
                </a:cubicBezTo>
                <a:cubicBezTo>
                  <a:pt x="6059140" y="5529842"/>
                  <a:pt x="6059140" y="5529842"/>
                  <a:pt x="6065922" y="5528472"/>
                </a:cubicBezTo>
                <a:cubicBezTo>
                  <a:pt x="6064552" y="5521685"/>
                  <a:pt x="6069964" y="5513528"/>
                  <a:pt x="6078119" y="5518945"/>
                </a:cubicBezTo>
                <a:lnTo>
                  <a:pt x="6077573" y="5523376"/>
                </a:lnTo>
                <a:lnTo>
                  <a:pt x="6068664" y="5542046"/>
                </a:lnTo>
                <a:cubicBezTo>
                  <a:pt x="6075448" y="5540675"/>
                  <a:pt x="6075448" y="5540675"/>
                  <a:pt x="6075448" y="5540675"/>
                </a:cubicBezTo>
                <a:lnTo>
                  <a:pt x="6077573" y="5523376"/>
                </a:lnTo>
                <a:lnTo>
                  <a:pt x="6125089" y="5423814"/>
                </a:lnTo>
                <a:cubicBezTo>
                  <a:pt x="6141297" y="5386105"/>
                  <a:pt x="6157174" y="5351113"/>
                  <a:pt x="6179507" y="5321879"/>
                </a:cubicBezTo>
                <a:cubicBezTo>
                  <a:pt x="6191633" y="5277050"/>
                  <a:pt x="6205055" y="5203704"/>
                  <a:pt x="6233557" y="5205010"/>
                </a:cubicBezTo>
                <a:cubicBezTo>
                  <a:pt x="6217393" y="5264783"/>
                  <a:pt x="6210681" y="5301457"/>
                  <a:pt x="6187733" y="5362599"/>
                </a:cubicBezTo>
                <a:cubicBezTo>
                  <a:pt x="6186363" y="5355812"/>
                  <a:pt x="6179580" y="5357183"/>
                  <a:pt x="6184992" y="5349026"/>
                </a:cubicBezTo>
                <a:cubicBezTo>
                  <a:pt x="6178209" y="5350396"/>
                  <a:pt x="6168826" y="5408799"/>
                  <a:pt x="6163414" y="5416956"/>
                </a:cubicBezTo>
                <a:cubicBezTo>
                  <a:pt x="6160743" y="5438684"/>
                  <a:pt x="6153959" y="5440054"/>
                  <a:pt x="6145805" y="5434638"/>
                </a:cubicBezTo>
                <a:cubicBezTo>
                  <a:pt x="6144506" y="5463155"/>
                  <a:pt x="6102581" y="5535195"/>
                  <a:pt x="6089085" y="5573237"/>
                </a:cubicBezTo>
                <a:cubicBezTo>
                  <a:pt x="6085044" y="5588181"/>
                  <a:pt x="6086414" y="5594968"/>
                  <a:pt x="6082373" y="5609909"/>
                </a:cubicBezTo>
                <a:cubicBezTo>
                  <a:pt x="6035107" y="5725408"/>
                  <a:pt x="5964746" y="5831446"/>
                  <a:pt x="5907955" y="5934742"/>
                </a:cubicBezTo>
                <a:cubicBezTo>
                  <a:pt x="5887677" y="5974154"/>
                  <a:pt x="5872883" y="6040713"/>
                  <a:pt x="5856575" y="6029882"/>
                </a:cubicBezTo>
                <a:cubicBezTo>
                  <a:pt x="5840339" y="6054351"/>
                  <a:pt x="5824102" y="6078822"/>
                  <a:pt x="5826843" y="6092393"/>
                </a:cubicBezTo>
                <a:cubicBezTo>
                  <a:pt x="5809236" y="6110077"/>
                  <a:pt x="5814648" y="6101919"/>
                  <a:pt x="5805124" y="6089719"/>
                </a:cubicBezTo>
                <a:cubicBezTo>
                  <a:pt x="5838897" y="6012262"/>
                  <a:pt x="5899801" y="5929325"/>
                  <a:pt x="5929533" y="5866812"/>
                </a:cubicBezTo>
                <a:cubicBezTo>
                  <a:pt x="5936316" y="5865442"/>
                  <a:pt x="5934945" y="5858655"/>
                  <a:pt x="5928163" y="5860025"/>
                </a:cubicBezTo>
                <a:cubicBezTo>
                  <a:pt x="5928163" y="5860025"/>
                  <a:pt x="5922749" y="5868182"/>
                  <a:pt x="5922749" y="5868182"/>
                </a:cubicBezTo>
                <a:cubicBezTo>
                  <a:pt x="5918709" y="5883126"/>
                  <a:pt x="5911926" y="5884496"/>
                  <a:pt x="5905143" y="5885866"/>
                </a:cubicBezTo>
                <a:lnTo>
                  <a:pt x="5909110" y="5871199"/>
                </a:lnTo>
                <a:lnTo>
                  <a:pt x="5914596" y="5862765"/>
                </a:lnTo>
                <a:cubicBezTo>
                  <a:pt x="5909184" y="5870922"/>
                  <a:pt x="5909184" y="5870922"/>
                  <a:pt x="5909184" y="5870922"/>
                </a:cubicBezTo>
                <a:lnTo>
                  <a:pt x="5909110" y="5871199"/>
                </a:lnTo>
                <a:lnTo>
                  <a:pt x="5839843" y="5977637"/>
                </a:lnTo>
                <a:cubicBezTo>
                  <a:pt x="5816850" y="6016715"/>
                  <a:pt x="5794878" y="6056470"/>
                  <a:pt x="5771208" y="6096571"/>
                </a:cubicBezTo>
                <a:cubicBezTo>
                  <a:pt x="5725241" y="6183551"/>
                  <a:pt x="5671120" y="6265118"/>
                  <a:pt x="5615626" y="6339899"/>
                </a:cubicBezTo>
                <a:cubicBezTo>
                  <a:pt x="5604802" y="6356211"/>
                  <a:pt x="5600760" y="6371154"/>
                  <a:pt x="5591306" y="6394255"/>
                </a:cubicBezTo>
                <a:cubicBezTo>
                  <a:pt x="5541227" y="6460877"/>
                  <a:pt x="5514166" y="6501661"/>
                  <a:pt x="5464086" y="6568285"/>
                </a:cubicBezTo>
                <a:lnTo>
                  <a:pt x="5468405" y="6577359"/>
                </a:lnTo>
                <a:lnTo>
                  <a:pt x="5288922" y="6799441"/>
                </a:lnTo>
                <a:lnTo>
                  <a:pt x="5286422" y="6798415"/>
                </a:lnTo>
                <a:cubicBezTo>
                  <a:pt x="5286080" y="6796720"/>
                  <a:pt x="5287433" y="6794680"/>
                  <a:pt x="5290826" y="6793995"/>
                </a:cubicBezTo>
                <a:lnTo>
                  <a:pt x="5290950" y="6791235"/>
                </a:lnTo>
                <a:lnTo>
                  <a:pt x="5296238" y="6785838"/>
                </a:lnTo>
                <a:cubicBezTo>
                  <a:pt x="5292846" y="6786523"/>
                  <a:pt x="5291491" y="6788563"/>
                  <a:pt x="5290987" y="6790431"/>
                </a:cubicBezTo>
                <a:lnTo>
                  <a:pt x="5290950" y="6791235"/>
                </a:lnTo>
                <a:lnTo>
                  <a:pt x="5275753" y="6806752"/>
                </a:lnTo>
                <a:cubicBezTo>
                  <a:pt x="5268129" y="6812705"/>
                  <a:pt x="5260336" y="6817811"/>
                  <a:pt x="5254239" y="6822575"/>
                </a:cubicBezTo>
                <a:lnTo>
                  <a:pt x="5225321" y="6858000"/>
                </a:lnTo>
                <a:lnTo>
                  <a:pt x="5157501" y="6858000"/>
                </a:lnTo>
                <a:lnTo>
                  <a:pt x="5208211" y="6795673"/>
                </a:lnTo>
                <a:cubicBezTo>
                  <a:pt x="5246285" y="6748251"/>
                  <a:pt x="5283178" y="6703716"/>
                  <a:pt x="5328568" y="6666293"/>
                </a:cubicBezTo>
                <a:cubicBezTo>
                  <a:pt x="5344804" y="6641822"/>
                  <a:pt x="5355629" y="6625510"/>
                  <a:pt x="5366453" y="6609197"/>
                </a:cubicBezTo>
                <a:cubicBezTo>
                  <a:pt x="5401667" y="6573829"/>
                  <a:pt x="5389473" y="6583356"/>
                  <a:pt x="5430099" y="6539833"/>
                </a:cubicBezTo>
                <a:cubicBezTo>
                  <a:pt x="5435512" y="6531676"/>
                  <a:pt x="5427358" y="6526259"/>
                  <a:pt x="5427358" y="6526259"/>
                </a:cubicBezTo>
                <a:cubicBezTo>
                  <a:pt x="5463873" y="6462376"/>
                  <a:pt x="5492303" y="6428381"/>
                  <a:pt x="5513952" y="6395753"/>
                </a:cubicBezTo>
                <a:cubicBezTo>
                  <a:pt x="5541014" y="6354970"/>
                  <a:pt x="5564033" y="6329129"/>
                  <a:pt x="5597877" y="6286977"/>
                </a:cubicBezTo>
                <a:cubicBezTo>
                  <a:pt x="5599212" y="6276112"/>
                  <a:pt x="5595478" y="6275100"/>
                  <a:pt x="5589542" y="6276299"/>
                </a:cubicBezTo>
                <a:cubicBezTo>
                  <a:pt x="5586574" y="6276898"/>
                  <a:pt x="5583056" y="6278050"/>
                  <a:pt x="5579347" y="6278801"/>
                </a:cubicBezTo>
                <a:lnTo>
                  <a:pt x="5572013" y="6278854"/>
                </a:lnTo>
                <a:lnTo>
                  <a:pt x="5561199" y="6297181"/>
                </a:lnTo>
                <a:cubicBezTo>
                  <a:pt x="5561198" y="6290257"/>
                  <a:pt x="5554278" y="6290256"/>
                  <a:pt x="5561199" y="6283333"/>
                </a:cubicBezTo>
                <a:cubicBezTo>
                  <a:pt x="5554278" y="6283333"/>
                  <a:pt x="5533518" y="6338722"/>
                  <a:pt x="5526598" y="6345645"/>
                </a:cubicBezTo>
                <a:cubicBezTo>
                  <a:pt x="5519678" y="6366415"/>
                  <a:pt x="5512758" y="6366415"/>
                  <a:pt x="5505837" y="6359491"/>
                </a:cubicBezTo>
                <a:cubicBezTo>
                  <a:pt x="5498917" y="6387186"/>
                  <a:pt x="5443558" y="6449499"/>
                  <a:pt x="5422797" y="6484116"/>
                </a:cubicBezTo>
                <a:cubicBezTo>
                  <a:pt x="5415877" y="6497964"/>
                  <a:pt x="5415878" y="6504888"/>
                  <a:pt x="5408957" y="6518733"/>
                </a:cubicBezTo>
                <a:cubicBezTo>
                  <a:pt x="5339758" y="6622587"/>
                  <a:pt x="5249796" y="6712595"/>
                  <a:pt x="5173676" y="6802601"/>
                </a:cubicBezTo>
                <a:cubicBezTo>
                  <a:pt x="5166756" y="6811255"/>
                  <a:pt x="5159836" y="6821640"/>
                  <a:pt x="5153132" y="6832134"/>
                </a:cubicBezTo>
                <a:lnTo>
                  <a:pt x="5136638" y="6858000"/>
                </a:lnTo>
                <a:lnTo>
                  <a:pt x="5106051" y="6858000"/>
                </a:lnTo>
                <a:lnTo>
                  <a:pt x="5127832" y="6832026"/>
                </a:lnTo>
                <a:cubicBezTo>
                  <a:pt x="5158107" y="6799139"/>
                  <a:pt x="5187517" y="6767983"/>
                  <a:pt x="5208277" y="6740288"/>
                </a:cubicBezTo>
                <a:cubicBezTo>
                  <a:pt x="5215197" y="6740288"/>
                  <a:pt x="5215197" y="6733364"/>
                  <a:pt x="5208277" y="6733364"/>
                </a:cubicBezTo>
                <a:cubicBezTo>
                  <a:pt x="5208277" y="6733364"/>
                  <a:pt x="5201357" y="6740288"/>
                  <a:pt x="5201357" y="6740288"/>
                </a:cubicBezTo>
                <a:cubicBezTo>
                  <a:pt x="5194437" y="6754136"/>
                  <a:pt x="5187517" y="6754136"/>
                  <a:pt x="5180596" y="6754136"/>
                </a:cubicBezTo>
                <a:lnTo>
                  <a:pt x="5187389" y="6740544"/>
                </a:lnTo>
                <a:lnTo>
                  <a:pt x="5194437" y="6733364"/>
                </a:lnTo>
                <a:cubicBezTo>
                  <a:pt x="5187516" y="6740288"/>
                  <a:pt x="5187516" y="6740288"/>
                  <a:pt x="5187516" y="6740288"/>
                </a:cubicBezTo>
                <a:lnTo>
                  <a:pt x="5187389" y="6740544"/>
                </a:lnTo>
                <a:lnTo>
                  <a:pt x="5098421" y="6831161"/>
                </a:lnTo>
                <a:lnTo>
                  <a:pt x="5074751" y="6858000"/>
                </a:lnTo>
                <a:lnTo>
                  <a:pt x="4627783" y="6858000"/>
                </a:lnTo>
                <a:lnTo>
                  <a:pt x="4759894" y="6716663"/>
                </a:lnTo>
                <a:cubicBezTo>
                  <a:pt x="5450268" y="5934815"/>
                  <a:pt x="5893935" y="4941647"/>
                  <a:pt x="5986727" y="3868735"/>
                </a:cubicBezTo>
                <a:cubicBezTo>
                  <a:pt x="5995162" y="3759071"/>
                  <a:pt x="6003598" y="3657840"/>
                  <a:pt x="6003597" y="3548178"/>
                </a:cubicBezTo>
                <a:cubicBezTo>
                  <a:pt x="6003597" y="3548178"/>
                  <a:pt x="6012034" y="3548178"/>
                  <a:pt x="6012034" y="3539742"/>
                </a:cubicBezTo>
                <a:lnTo>
                  <a:pt x="6012033" y="3514433"/>
                </a:lnTo>
                <a:lnTo>
                  <a:pt x="6003597" y="3506001"/>
                </a:lnTo>
                <a:lnTo>
                  <a:pt x="6003597" y="3269799"/>
                </a:lnTo>
                <a:cubicBezTo>
                  <a:pt x="5995162" y="3084217"/>
                  <a:pt x="5978291" y="2907070"/>
                  <a:pt x="5952984" y="2721484"/>
                </a:cubicBezTo>
                <a:cubicBezTo>
                  <a:pt x="5868626" y="2122549"/>
                  <a:pt x="5683041" y="1557361"/>
                  <a:pt x="5404662" y="1051221"/>
                </a:cubicBezTo>
                <a:cubicBezTo>
                  <a:pt x="5261257" y="764409"/>
                  <a:pt x="5075668" y="486032"/>
                  <a:pt x="4873211" y="224525"/>
                </a:cubicBezTo>
                <a:cubicBezTo>
                  <a:pt x="4881646" y="232961"/>
                  <a:pt x="4881646" y="232961"/>
                  <a:pt x="4890083" y="232961"/>
                </a:cubicBezTo>
                <a:cubicBezTo>
                  <a:pt x="4873213" y="207654"/>
                  <a:pt x="4831032" y="157040"/>
                  <a:pt x="4797289" y="114861"/>
                </a:cubicBezTo>
                <a:cubicBezTo>
                  <a:pt x="4771984" y="89556"/>
                  <a:pt x="4755110" y="64247"/>
                  <a:pt x="4738239" y="55811"/>
                </a:cubicBezTo>
                <a:close/>
                <a:moveTo>
                  <a:pt x="0" y="0"/>
                </a:moveTo>
                <a:lnTo>
                  <a:pt x="4229922" y="0"/>
                </a:lnTo>
                <a:lnTo>
                  <a:pt x="4372273" y="157015"/>
                </a:lnTo>
                <a:cubicBezTo>
                  <a:pt x="4431688" y="226187"/>
                  <a:pt x="4489090" y="297230"/>
                  <a:pt x="4543809" y="370769"/>
                </a:cubicBezTo>
                <a:cubicBezTo>
                  <a:pt x="4656128" y="524172"/>
                  <a:pt x="4758013" y="681691"/>
                  <a:pt x="4849592" y="843375"/>
                </a:cubicBezTo>
                <a:lnTo>
                  <a:pt x="4914877" y="967066"/>
                </a:lnTo>
                <a:lnTo>
                  <a:pt x="4925933" y="979122"/>
                </a:lnTo>
                <a:cubicBezTo>
                  <a:pt x="4944916" y="1006408"/>
                  <a:pt x="4963897" y="1049113"/>
                  <a:pt x="4982878" y="1068093"/>
                </a:cubicBezTo>
                <a:cubicBezTo>
                  <a:pt x="4982877" y="1070904"/>
                  <a:pt x="4982877" y="1073716"/>
                  <a:pt x="4982876" y="1076527"/>
                </a:cubicBezTo>
                <a:lnTo>
                  <a:pt x="4982876" y="1084962"/>
                </a:lnTo>
                <a:lnTo>
                  <a:pt x="4991312" y="1084964"/>
                </a:lnTo>
                <a:cubicBezTo>
                  <a:pt x="5008182" y="1110271"/>
                  <a:pt x="4999747" y="1110271"/>
                  <a:pt x="5008183" y="1127139"/>
                </a:cubicBezTo>
                <a:lnTo>
                  <a:pt x="5008183" y="1135577"/>
                </a:lnTo>
                <a:lnTo>
                  <a:pt x="5016618" y="1144015"/>
                </a:lnTo>
                <a:lnTo>
                  <a:pt x="5016619" y="1135576"/>
                </a:lnTo>
                <a:cubicBezTo>
                  <a:pt x="5041926" y="1177757"/>
                  <a:pt x="5050362" y="1203064"/>
                  <a:pt x="5075670" y="1228369"/>
                </a:cubicBezTo>
                <a:lnTo>
                  <a:pt x="5067232" y="1228371"/>
                </a:lnTo>
                <a:lnTo>
                  <a:pt x="5067232" y="1236805"/>
                </a:lnTo>
                <a:cubicBezTo>
                  <a:pt x="5067235" y="1245241"/>
                  <a:pt x="5075669" y="1245241"/>
                  <a:pt x="5075669" y="1245241"/>
                </a:cubicBezTo>
                <a:lnTo>
                  <a:pt x="5084105" y="1245241"/>
                </a:lnTo>
                <a:cubicBezTo>
                  <a:pt x="5084106" y="1248053"/>
                  <a:pt x="5084106" y="1250866"/>
                  <a:pt x="5084107" y="1253677"/>
                </a:cubicBezTo>
                <a:cubicBezTo>
                  <a:pt x="5100976" y="1278984"/>
                  <a:pt x="5092540" y="1287420"/>
                  <a:pt x="5100976" y="1304291"/>
                </a:cubicBezTo>
                <a:cubicBezTo>
                  <a:pt x="5109412" y="1304291"/>
                  <a:pt x="5109411" y="1295855"/>
                  <a:pt x="5117847" y="1312726"/>
                </a:cubicBezTo>
                <a:cubicBezTo>
                  <a:pt x="5117848" y="1321162"/>
                  <a:pt x="5126283" y="1321162"/>
                  <a:pt x="5126282" y="1329598"/>
                </a:cubicBezTo>
                <a:cubicBezTo>
                  <a:pt x="5117847" y="1329598"/>
                  <a:pt x="5117847" y="1329598"/>
                  <a:pt x="5117847" y="1338033"/>
                </a:cubicBezTo>
                <a:lnTo>
                  <a:pt x="5126283" y="1346469"/>
                </a:lnTo>
                <a:cubicBezTo>
                  <a:pt x="5126283" y="1346469"/>
                  <a:pt x="5126285" y="1354905"/>
                  <a:pt x="5134719" y="1354905"/>
                </a:cubicBezTo>
                <a:cubicBezTo>
                  <a:pt x="5143154" y="1371778"/>
                  <a:pt x="5185333" y="1439263"/>
                  <a:pt x="5176898" y="1430824"/>
                </a:cubicBezTo>
                <a:cubicBezTo>
                  <a:pt x="5193769" y="1422391"/>
                  <a:pt x="5151590" y="1405518"/>
                  <a:pt x="5168461" y="1397082"/>
                </a:cubicBezTo>
                <a:cubicBezTo>
                  <a:pt x="5160025" y="1388648"/>
                  <a:pt x="5151590" y="1380211"/>
                  <a:pt x="5143155" y="1363341"/>
                </a:cubicBezTo>
                <a:lnTo>
                  <a:pt x="5143154" y="1354903"/>
                </a:lnTo>
                <a:lnTo>
                  <a:pt x="5143155" y="1346469"/>
                </a:lnTo>
                <a:cubicBezTo>
                  <a:pt x="5143155" y="1338034"/>
                  <a:pt x="5134719" y="1329598"/>
                  <a:pt x="5134719" y="1329598"/>
                </a:cubicBezTo>
                <a:cubicBezTo>
                  <a:pt x="5134719" y="1304291"/>
                  <a:pt x="5109411" y="1295855"/>
                  <a:pt x="5092539" y="1262112"/>
                </a:cubicBezTo>
                <a:cubicBezTo>
                  <a:pt x="5100976" y="1262115"/>
                  <a:pt x="5100976" y="1253677"/>
                  <a:pt x="5092540" y="1245241"/>
                </a:cubicBezTo>
                <a:lnTo>
                  <a:pt x="5092539" y="1236803"/>
                </a:lnTo>
                <a:lnTo>
                  <a:pt x="5092539" y="1219933"/>
                </a:lnTo>
                <a:cubicBezTo>
                  <a:pt x="5084107" y="1219935"/>
                  <a:pt x="5084105" y="1211496"/>
                  <a:pt x="5084107" y="1219935"/>
                </a:cubicBezTo>
                <a:lnTo>
                  <a:pt x="5075668" y="1219935"/>
                </a:lnTo>
                <a:cubicBezTo>
                  <a:pt x="5075669" y="1194627"/>
                  <a:pt x="5058796" y="1203064"/>
                  <a:pt x="5050362" y="1186189"/>
                </a:cubicBezTo>
                <a:cubicBezTo>
                  <a:pt x="5041926" y="1160885"/>
                  <a:pt x="5033490" y="1144012"/>
                  <a:pt x="5025055" y="1135578"/>
                </a:cubicBezTo>
                <a:lnTo>
                  <a:pt x="5025054" y="1127141"/>
                </a:lnTo>
                <a:lnTo>
                  <a:pt x="5025055" y="1118707"/>
                </a:lnTo>
                <a:cubicBezTo>
                  <a:pt x="5016619" y="1110270"/>
                  <a:pt x="5012403" y="1106052"/>
                  <a:pt x="5009238" y="1101833"/>
                </a:cubicBezTo>
                <a:lnTo>
                  <a:pt x="5004170" y="1092826"/>
                </a:lnTo>
                <a:lnTo>
                  <a:pt x="5008183" y="1093400"/>
                </a:lnTo>
                <a:lnTo>
                  <a:pt x="5008182" y="1084964"/>
                </a:lnTo>
                <a:lnTo>
                  <a:pt x="4999746" y="1076527"/>
                </a:lnTo>
                <a:lnTo>
                  <a:pt x="4991312" y="1068091"/>
                </a:lnTo>
                <a:cubicBezTo>
                  <a:pt x="4991314" y="1059657"/>
                  <a:pt x="4991314" y="1059657"/>
                  <a:pt x="4982876" y="1042786"/>
                </a:cubicBezTo>
                <a:cubicBezTo>
                  <a:pt x="4982876" y="1051221"/>
                  <a:pt x="4974440" y="1042787"/>
                  <a:pt x="4966004" y="1025912"/>
                </a:cubicBezTo>
                <a:cubicBezTo>
                  <a:pt x="4974440" y="1025914"/>
                  <a:pt x="4974440" y="1034350"/>
                  <a:pt x="4982876" y="1034349"/>
                </a:cubicBezTo>
                <a:cubicBezTo>
                  <a:pt x="4966005" y="1009043"/>
                  <a:pt x="4966004" y="1025912"/>
                  <a:pt x="4957571" y="1009043"/>
                </a:cubicBezTo>
                <a:cubicBezTo>
                  <a:pt x="4949132" y="983737"/>
                  <a:pt x="4957569" y="1000607"/>
                  <a:pt x="4932262" y="966864"/>
                </a:cubicBezTo>
                <a:cubicBezTo>
                  <a:pt x="4940697" y="958427"/>
                  <a:pt x="4949132" y="966864"/>
                  <a:pt x="4957569" y="966864"/>
                </a:cubicBezTo>
                <a:lnTo>
                  <a:pt x="4923825" y="933123"/>
                </a:lnTo>
                <a:lnTo>
                  <a:pt x="4932261" y="933122"/>
                </a:lnTo>
                <a:lnTo>
                  <a:pt x="4932262" y="924686"/>
                </a:lnTo>
                <a:cubicBezTo>
                  <a:pt x="4932262" y="924686"/>
                  <a:pt x="4923828" y="924686"/>
                  <a:pt x="4923825" y="916250"/>
                </a:cubicBezTo>
                <a:cubicBezTo>
                  <a:pt x="4915392" y="907814"/>
                  <a:pt x="4906952" y="890943"/>
                  <a:pt x="4898518" y="890943"/>
                </a:cubicBezTo>
                <a:cubicBezTo>
                  <a:pt x="4898518" y="890943"/>
                  <a:pt x="4890085" y="882507"/>
                  <a:pt x="4890083" y="874073"/>
                </a:cubicBezTo>
                <a:lnTo>
                  <a:pt x="4881646" y="865638"/>
                </a:lnTo>
                <a:lnTo>
                  <a:pt x="4881647" y="874073"/>
                </a:lnTo>
                <a:lnTo>
                  <a:pt x="4881647" y="882507"/>
                </a:lnTo>
                <a:cubicBezTo>
                  <a:pt x="4856340" y="857200"/>
                  <a:pt x="4847904" y="831895"/>
                  <a:pt x="4839470" y="815023"/>
                </a:cubicBezTo>
                <a:cubicBezTo>
                  <a:pt x="4847904" y="815024"/>
                  <a:pt x="4856341" y="823461"/>
                  <a:pt x="4864776" y="823459"/>
                </a:cubicBezTo>
                <a:cubicBezTo>
                  <a:pt x="4839469" y="781279"/>
                  <a:pt x="4814160" y="739104"/>
                  <a:pt x="4814160" y="772843"/>
                </a:cubicBezTo>
                <a:cubicBezTo>
                  <a:pt x="4797289" y="730666"/>
                  <a:pt x="4797289" y="730666"/>
                  <a:pt x="4771982" y="705360"/>
                </a:cubicBezTo>
                <a:cubicBezTo>
                  <a:pt x="4771982" y="705360"/>
                  <a:pt x="4780421" y="705359"/>
                  <a:pt x="4780419" y="713795"/>
                </a:cubicBezTo>
                <a:lnTo>
                  <a:pt x="4788853" y="713795"/>
                </a:lnTo>
                <a:cubicBezTo>
                  <a:pt x="4797291" y="722229"/>
                  <a:pt x="4797292" y="713795"/>
                  <a:pt x="4797292" y="713795"/>
                </a:cubicBezTo>
                <a:cubicBezTo>
                  <a:pt x="4797289" y="705360"/>
                  <a:pt x="4797289" y="705360"/>
                  <a:pt x="4788854" y="696923"/>
                </a:cubicBezTo>
                <a:lnTo>
                  <a:pt x="4797290" y="696923"/>
                </a:lnTo>
                <a:lnTo>
                  <a:pt x="4805728" y="705359"/>
                </a:lnTo>
                <a:cubicBezTo>
                  <a:pt x="4805727" y="708171"/>
                  <a:pt x="4805727" y="710983"/>
                  <a:pt x="4805726" y="713795"/>
                </a:cubicBezTo>
                <a:lnTo>
                  <a:pt x="4814160" y="722229"/>
                </a:lnTo>
                <a:lnTo>
                  <a:pt x="4822596" y="730666"/>
                </a:lnTo>
                <a:cubicBezTo>
                  <a:pt x="4881647" y="823459"/>
                  <a:pt x="4932262" y="907814"/>
                  <a:pt x="4991311" y="1000607"/>
                </a:cubicBezTo>
                <a:lnTo>
                  <a:pt x="4991312" y="1009043"/>
                </a:lnTo>
                <a:lnTo>
                  <a:pt x="4999746" y="1017476"/>
                </a:lnTo>
                <a:cubicBezTo>
                  <a:pt x="5025057" y="1042786"/>
                  <a:pt x="5016619" y="1042785"/>
                  <a:pt x="5033490" y="1068093"/>
                </a:cubicBezTo>
                <a:cubicBezTo>
                  <a:pt x="5033490" y="1076527"/>
                  <a:pt x="5033489" y="1084964"/>
                  <a:pt x="5041925" y="1093401"/>
                </a:cubicBezTo>
                <a:lnTo>
                  <a:pt x="5050362" y="1101835"/>
                </a:lnTo>
                <a:cubicBezTo>
                  <a:pt x="5067233" y="1127141"/>
                  <a:pt x="5075669" y="1152450"/>
                  <a:pt x="5092540" y="1160885"/>
                </a:cubicBezTo>
                <a:lnTo>
                  <a:pt x="5100975" y="1169321"/>
                </a:lnTo>
                <a:lnTo>
                  <a:pt x="5100976" y="1194627"/>
                </a:lnTo>
                <a:cubicBezTo>
                  <a:pt x="5109412" y="1194627"/>
                  <a:pt x="5126283" y="1236805"/>
                  <a:pt x="5143155" y="1253676"/>
                </a:cubicBezTo>
                <a:lnTo>
                  <a:pt x="5151590" y="1262112"/>
                </a:lnTo>
                <a:lnTo>
                  <a:pt x="5151590" y="1270548"/>
                </a:lnTo>
                <a:cubicBezTo>
                  <a:pt x="5185332" y="1346469"/>
                  <a:pt x="5219076" y="1430825"/>
                  <a:pt x="5261254" y="1506748"/>
                </a:cubicBezTo>
                <a:cubicBezTo>
                  <a:pt x="5261255" y="1515180"/>
                  <a:pt x="5269690" y="1523617"/>
                  <a:pt x="5278126" y="1532055"/>
                </a:cubicBezTo>
                <a:cubicBezTo>
                  <a:pt x="5278126" y="1540489"/>
                  <a:pt x="5278125" y="1548926"/>
                  <a:pt x="5278128" y="1557362"/>
                </a:cubicBezTo>
                <a:cubicBezTo>
                  <a:pt x="5278125" y="1548926"/>
                  <a:pt x="5286562" y="1557361"/>
                  <a:pt x="5294998" y="1557362"/>
                </a:cubicBezTo>
                <a:cubicBezTo>
                  <a:pt x="5294997" y="1565794"/>
                  <a:pt x="5303433" y="1574233"/>
                  <a:pt x="5303433" y="1574233"/>
                </a:cubicBezTo>
                <a:cubicBezTo>
                  <a:pt x="5320305" y="1616412"/>
                  <a:pt x="5328741" y="1658590"/>
                  <a:pt x="5345614" y="1692332"/>
                </a:cubicBezTo>
                <a:cubicBezTo>
                  <a:pt x="5345613" y="1695144"/>
                  <a:pt x="5345613" y="1697956"/>
                  <a:pt x="5345612" y="1700767"/>
                </a:cubicBezTo>
                <a:lnTo>
                  <a:pt x="5345612" y="1717637"/>
                </a:lnTo>
                <a:lnTo>
                  <a:pt x="5354048" y="1717639"/>
                </a:lnTo>
                <a:cubicBezTo>
                  <a:pt x="5379355" y="1768251"/>
                  <a:pt x="5404662" y="1810432"/>
                  <a:pt x="5413098" y="1844173"/>
                </a:cubicBezTo>
                <a:cubicBezTo>
                  <a:pt x="5438404" y="1869479"/>
                  <a:pt x="5455275" y="1945401"/>
                  <a:pt x="5480584" y="2012887"/>
                </a:cubicBezTo>
                <a:cubicBezTo>
                  <a:pt x="5497455" y="2029761"/>
                  <a:pt x="5505890" y="2088808"/>
                  <a:pt x="5514328" y="2105680"/>
                </a:cubicBezTo>
                <a:lnTo>
                  <a:pt x="5514328" y="2114117"/>
                </a:lnTo>
                <a:lnTo>
                  <a:pt x="5514327" y="2122551"/>
                </a:lnTo>
                <a:lnTo>
                  <a:pt x="5514328" y="2130987"/>
                </a:lnTo>
                <a:cubicBezTo>
                  <a:pt x="5522762" y="2139423"/>
                  <a:pt x="5522762" y="2139423"/>
                  <a:pt x="5522762" y="2130987"/>
                </a:cubicBezTo>
                <a:cubicBezTo>
                  <a:pt x="5531197" y="2156294"/>
                  <a:pt x="5531198" y="2139423"/>
                  <a:pt x="5539633" y="2139424"/>
                </a:cubicBezTo>
                <a:cubicBezTo>
                  <a:pt x="5531196" y="2164730"/>
                  <a:pt x="5556505" y="2164730"/>
                  <a:pt x="5556503" y="2198472"/>
                </a:cubicBezTo>
                <a:cubicBezTo>
                  <a:pt x="5564941" y="2190038"/>
                  <a:pt x="5564939" y="2215344"/>
                  <a:pt x="5573376" y="2215344"/>
                </a:cubicBezTo>
                <a:cubicBezTo>
                  <a:pt x="5556504" y="2181601"/>
                  <a:pt x="5548068" y="2122551"/>
                  <a:pt x="5531197" y="2114117"/>
                </a:cubicBezTo>
                <a:lnTo>
                  <a:pt x="5531198" y="2097245"/>
                </a:lnTo>
                <a:lnTo>
                  <a:pt x="5522762" y="2088808"/>
                </a:lnTo>
                <a:cubicBezTo>
                  <a:pt x="5522762" y="2038194"/>
                  <a:pt x="5497455" y="1996017"/>
                  <a:pt x="5480583" y="1953837"/>
                </a:cubicBezTo>
                <a:cubicBezTo>
                  <a:pt x="5438405" y="1844173"/>
                  <a:pt x="5404661" y="1734510"/>
                  <a:pt x="5362484" y="1641717"/>
                </a:cubicBezTo>
                <a:cubicBezTo>
                  <a:pt x="5328740" y="1565794"/>
                  <a:pt x="5294998" y="1447698"/>
                  <a:pt x="5235948" y="1346470"/>
                </a:cubicBezTo>
                <a:cubicBezTo>
                  <a:pt x="5227512" y="1329599"/>
                  <a:pt x="5210641" y="1321163"/>
                  <a:pt x="5210643" y="1304291"/>
                </a:cubicBezTo>
                <a:cubicBezTo>
                  <a:pt x="5168462" y="1228369"/>
                  <a:pt x="5143155" y="1152450"/>
                  <a:pt x="5109412" y="1093400"/>
                </a:cubicBezTo>
                <a:cubicBezTo>
                  <a:pt x="5075669" y="1051221"/>
                  <a:pt x="5092540" y="1076527"/>
                  <a:pt x="5067234" y="1025914"/>
                </a:cubicBezTo>
                <a:cubicBezTo>
                  <a:pt x="5041926" y="966866"/>
                  <a:pt x="5008183" y="916250"/>
                  <a:pt x="4974440" y="882507"/>
                </a:cubicBezTo>
                <a:cubicBezTo>
                  <a:pt x="4940696" y="806586"/>
                  <a:pt x="4856339" y="705359"/>
                  <a:pt x="4814162" y="637873"/>
                </a:cubicBezTo>
                <a:cubicBezTo>
                  <a:pt x="4797289" y="612566"/>
                  <a:pt x="4788854" y="621003"/>
                  <a:pt x="4771983" y="595695"/>
                </a:cubicBezTo>
                <a:cubicBezTo>
                  <a:pt x="4788854" y="587259"/>
                  <a:pt x="4755109" y="545082"/>
                  <a:pt x="4729804" y="519774"/>
                </a:cubicBezTo>
                <a:cubicBezTo>
                  <a:pt x="4729804" y="519774"/>
                  <a:pt x="4721369" y="519774"/>
                  <a:pt x="4712933" y="511338"/>
                </a:cubicBezTo>
                <a:cubicBezTo>
                  <a:pt x="4687626" y="486033"/>
                  <a:pt x="4670753" y="426982"/>
                  <a:pt x="4628576" y="393238"/>
                </a:cubicBezTo>
                <a:cubicBezTo>
                  <a:pt x="4620140" y="384804"/>
                  <a:pt x="4611704" y="393238"/>
                  <a:pt x="4594833" y="376368"/>
                </a:cubicBezTo>
                <a:cubicBezTo>
                  <a:pt x="4594833" y="376368"/>
                  <a:pt x="4594833" y="351062"/>
                  <a:pt x="4577960" y="342623"/>
                </a:cubicBezTo>
                <a:cubicBezTo>
                  <a:pt x="4510475" y="249831"/>
                  <a:pt x="4400810" y="148604"/>
                  <a:pt x="4324890" y="72683"/>
                </a:cubicBezTo>
                <a:cubicBezTo>
                  <a:pt x="4308018" y="55812"/>
                  <a:pt x="4291147" y="36832"/>
                  <a:pt x="4273221" y="16797"/>
                </a:cubicBezTo>
                <a:lnTo>
                  <a:pt x="4257562" y="0"/>
                </a:lnTo>
                <a:lnTo>
                  <a:pt x="4303981" y="0"/>
                </a:lnTo>
                <a:lnTo>
                  <a:pt x="4319485" y="14161"/>
                </a:lnTo>
                <a:cubicBezTo>
                  <a:pt x="4325944" y="20488"/>
                  <a:pt x="4333325" y="28396"/>
                  <a:pt x="4341761" y="38940"/>
                </a:cubicBezTo>
                <a:lnTo>
                  <a:pt x="4333323" y="38940"/>
                </a:lnTo>
                <a:lnTo>
                  <a:pt x="4341761" y="47377"/>
                </a:lnTo>
                <a:cubicBezTo>
                  <a:pt x="4341762" y="64247"/>
                  <a:pt x="4324890" y="38940"/>
                  <a:pt x="4316454" y="38940"/>
                </a:cubicBezTo>
                <a:cubicBezTo>
                  <a:pt x="4333323" y="64247"/>
                  <a:pt x="4341762" y="64247"/>
                  <a:pt x="4358630" y="64247"/>
                </a:cubicBezTo>
                <a:cubicBezTo>
                  <a:pt x="4358633" y="72683"/>
                  <a:pt x="4358633" y="72683"/>
                  <a:pt x="4367067" y="81121"/>
                </a:cubicBezTo>
                <a:cubicBezTo>
                  <a:pt x="4367069" y="89554"/>
                  <a:pt x="4375504" y="89556"/>
                  <a:pt x="4375504" y="89556"/>
                </a:cubicBezTo>
                <a:lnTo>
                  <a:pt x="4383940" y="81120"/>
                </a:lnTo>
                <a:cubicBezTo>
                  <a:pt x="4392373" y="114861"/>
                  <a:pt x="4409246" y="89554"/>
                  <a:pt x="4434553" y="131733"/>
                </a:cubicBezTo>
                <a:lnTo>
                  <a:pt x="4442990" y="140168"/>
                </a:lnTo>
                <a:lnTo>
                  <a:pt x="4451426" y="140168"/>
                </a:lnTo>
                <a:cubicBezTo>
                  <a:pt x="4510474" y="207654"/>
                  <a:pt x="4561090" y="258268"/>
                  <a:pt x="4611704" y="300447"/>
                </a:cubicBezTo>
                <a:cubicBezTo>
                  <a:pt x="4603266" y="300447"/>
                  <a:pt x="4603267" y="334190"/>
                  <a:pt x="4620140" y="325755"/>
                </a:cubicBezTo>
                <a:cubicBezTo>
                  <a:pt x="4611704" y="308881"/>
                  <a:pt x="4628575" y="317318"/>
                  <a:pt x="4637011" y="334188"/>
                </a:cubicBezTo>
                <a:cubicBezTo>
                  <a:pt x="4662316" y="367932"/>
                  <a:pt x="4712933" y="418545"/>
                  <a:pt x="4755110" y="477595"/>
                </a:cubicBezTo>
                <a:cubicBezTo>
                  <a:pt x="4797290" y="528209"/>
                  <a:pt x="4839469" y="587259"/>
                  <a:pt x="4873211" y="629438"/>
                </a:cubicBezTo>
                <a:cubicBezTo>
                  <a:pt x="4864775" y="621002"/>
                  <a:pt x="4873211" y="654745"/>
                  <a:pt x="4881646" y="654745"/>
                </a:cubicBezTo>
                <a:cubicBezTo>
                  <a:pt x="4873211" y="637873"/>
                  <a:pt x="4881647" y="637873"/>
                  <a:pt x="4890082" y="646309"/>
                </a:cubicBezTo>
                <a:cubicBezTo>
                  <a:pt x="4890083" y="663180"/>
                  <a:pt x="4923827" y="705359"/>
                  <a:pt x="4949133" y="739102"/>
                </a:cubicBezTo>
                <a:cubicBezTo>
                  <a:pt x="4974440" y="772843"/>
                  <a:pt x="4999747" y="798150"/>
                  <a:pt x="4991312" y="798150"/>
                </a:cubicBezTo>
                <a:cubicBezTo>
                  <a:pt x="5025055" y="831895"/>
                  <a:pt x="5041926" y="865638"/>
                  <a:pt x="5058797" y="899380"/>
                </a:cubicBezTo>
                <a:cubicBezTo>
                  <a:pt x="5084104" y="941557"/>
                  <a:pt x="5100976" y="983736"/>
                  <a:pt x="5143155" y="1034350"/>
                </a:cubicBezTo>
                <a:lnTo>
                  <a:pt x="5143154" y="1051222"/>
                </a:lnTo>
                <a:cubicBezTo>
                  <a:pt x="5176898" y="1059657"/>
                  <a:pt x="5202205" y="1169322"/>
                  <a:pt x="5227512" y="1203064"/>
                </a:cubicBezTo>
                <a:cubicBezTo>
                  <a:pt x="5235949" y="1211497"/>
                  <a:pt x="5235950" y="1203065"/>
                  <a:pt x="5244383" y="1219935"/>
                </a:cubicBezTo>
                <a:cubicBezTo>
                  <a:pt x="5261254" y="1245241"/>
                  <a:pt x="5261256" y="1270548"/>
                  <a:pt x="5278126" y="1295855"/>
                </a:cubicBezTo>
                <a:cubicBezTo>
                  <a:pt x="5286561" y="1312728"/>
                  <a:pt x="5295000" y="1321162"/>
                  <a:pt x="5311869" y="1338033"/>
                </a:cubicBezTo>
                <a:cubicBezTo>
                  <a:pt x="5337176" y="1388648"/>
                  <a:pt x="5354048" y="1464569"/>
                  <a:pt x="5379354" y="1523620"/>
                </a:cubicBezTo>
                <a:cubicBezTo>
                  <a:pt x="5413098" y="1591105"/>
                  <a:pt x="5446840" y="1692332"/>
                  <a:pt x="5480584" y="1768253"/>
                </a:cubicBezTo>
                <a:cubicBezTo>
                  <a:pt x="5489019" y="1793560"/>
                  <a:pt x="5505891" y="1818865"/>
                  <a:pt x="5514328" y="1835738"/>
                </a:cubicBezTo>
                <a:lnTo>
                  <a:pt x="5505890" y="1827301"/>
                </a:lnTo>
                <a:cubicBezTo>
                  <a:pt x="5514327" y="1861046"/>
                  <a:pt x="5531197" y="1894789"/>
                  <a:pt x="5539634" y="1920094"/>
                </a:cubicBezTo>
                <a:lnTo>
                  <a:pt x="5539634" y="1945401"/>
                </a:lnTo>
                <a:cubicBezTo>
                  <a:pt x="5564941" y="2029760"/>
                  <a:pt x="5598683" y="2139423"/>
                  <a:pt x="5623989" y="2215343"/>
                </a:cubicBezTo>
                <a:lnTo>
                  <a:pt x="5615554" y="2215342"/>
                </a:lnTo>
                <a:lnTo>
                  <a:pt x="5615555" y="2223779"/>
                </a:lnTo>
                <a:lnTo>
                  <a:pt x="5623988" y="2232216"/>
                </a:lnTo>
                <a:cubicBezTo>
                  <a:pt x="5632426" y="2257524"/>
                  <a:pt x="5640861" y="2350315"/>
                  <a:pt x="5649298" y="2325008"/>
                </a:cubicBezTo>
                <a:lnTo>
                  <a:pt x="5649298" y="2333444"/>
                </a:lnTo>
                <a:lnTo>
                  <a:pt x="5649298" y="2341878"/>
                </a:lnTo>
                <a:lnTo>
                  <a:pt x="5657733" y="2341879"/>
                </a:lnTo>
                <a:lnTo>
                  <a:pt x="5657733" y="2333443"/>
                </a:lnTo>
                <a:cubicBezTo>
                  <a:pt x="5674605" y="2325008"/>
                  <a:pt x="5666171" y="2358751"/>
                  <a:pt x="5666169" y="2367185"/>
                </a:cubicBezTo>
                <a:cubicBezTo>
                  <a:pt x="5674605" y="2350315"/>
                  <a:pt x="5691476" y="2400928"/>
                  <a:pt x="5683040" y="2367183"/>
                </a:cubicBezTo>
                <a:cubicBezTo>
                  <a:pt x="5674605" y="2367186"/>
                  <a:pt x="5674605" y="2341878"/>
                  <a:pt x="5674605" y="2341878"/>
                </a:cubicBezTo>
                <a:cubicBezTo>
                  <a:pt x="5683041" y="2358751"/>
                  <a:pt x="5683041" y="2350315"/>
                  <a:pt x="5683040" y="2341879"/>
                </a:cubicBezTo>
                <a:cubicBezTo>
                  <a:pt x="5666171" y="2333443"/>
                  <a:pt x="5666171" y="2299699"/>
                  <a:pt x="5649298" y="2274394"/>
                </a:cubicBezTo>
                <a:lnTo>
                  <a:pt x="5649298" y="2257524"/>
                </a:lnTo>
                <a:lnTo>
                  <a:pt x="5649298" y="2249087"/>
                </a:lnTo>
                <a:lnTo>
                  <a:pt x="5649297" y="2240649"/>
                </a:lnTo>
                <a:lnTo>
                  <a:pt x="5640860" y="2240651"/>
                </a:lnTo>
                <a:cubicBezTo>
                  <a:pt x="5640862" y="2232213"/>
                  <a:pt x="5640862" y="2232213"/>
                  <a:pt x="5640862" y="2223779"/>
                </a:cubicBezTo>
                <a:cubicBezTo>
                  <a:pt x="5649297" y="2215342"/>
                  <a:pt x="5649296" y="2232217"/>
                  <a:pt x="5657734" y="2232217"/>
                </a:cubicBezTo>
                <a:cubicBezTo>
                  <a:pt x="5657734" y="2215345"/>
                  <a:pt x="5649297" y="2215342"/>
                  <a:pt x="5649298" y="2206908"/>
                </a:cubicBezTo>
                <a:lnTo>
                  <a:pt x="5649298" y="2198470"/>
                </a:lnTo>
                <a:lnTo>
                  <a:pt x="5649297" y="2190035"/>
                </a:lnTo>
                <a:lnTo>
                  <a:pt x="5649298" y="2181601"/>
                </a:lnTo>
                <a:lnTo>
                  <a:pt x="5640859" y="2147859"/>
                </a:lnTo>
                <a:lnTo>
                  <a:pt x="5632426" y="2139423"/>
                </a:lnTo>
                <a:cubicBezTo>
                  <a:pt x="5615553" y="2088809"/>
                  <a:pt x="5615555" y="2105681"/>
                  <a:pt x="5607121" y="2055067"/>
                </a:cubicBezTo>
                <a:cubicBezTo>
                  <a:pt x="5607121" y="2046628"/>
                  <a:pt x="5607121" y="2046628"/>
                  <a:pt x="5607118" y="2038194"/>
                </a:cubicBezTo>
                <a:cubicBezTo>
                  <a:pt x="5598683" y="2029760"/>
                  <a:pt x="5598683" y="2029760"/>
                  <a:pt x="5598684" y="2038192"/>
                </a:cubicBezTo>
                <a:cubicBezTo>
                  <a:pt x="5598684" y="2012887"/>
                  <a:pt x="5590248" y="1970710"/>
                  <a:pt x="5573377" y="1962273"/>
                </a:cubicBezTo>
                <a:cubicBezTo>
                  <a:pt x="5581812" y="1979144"/>
                  <a:pt x="5573375" y="1979146"/>
                  <a:pt x="5564941" y="1962273"/>
                </a:cubicBezTo>
                <a:lnTo>
                  <a:pt x="5564941" y="1953837"/>
                </a:lnTo>
                <a:lnTo>
                  <a:pt x="5573376" y="1953838"/>
                </a:lnTo>
                <a:cubicBezTo>
                  <a:pt x="5573375" y="1951025"/>
                  <a:pt x="5573377" y="1948213"/>
                  <a:pt x="5573377" y="1945401"/>
                </a:cubicBezTo>
                <a:lnTo>
                  <a:pt x="5564941" y="1936967"/>
                </a:lnTo>
                <a:cubicBezTo>
                  <a:pt x="5564941" y="1886353"/>
                  <a:pt x="5505889" y="1759817"/>
                  <a:pt x="5489019" y="1700769"/>
                </a:cubicBezTo>
                <a:cubicBezTo>
                  <a:pt x="5480583" y="1667026"/>
                  <a:pt x="5489018" y="1658589"/>
                  <a:pt x="5472148" y="1633282"/>
                </a:cubicBezTo>
                <a:cubicBezTo>
                  <a:pt x="5472148" y="1616412"/>
                  <a:pt x="5455276" y="1607977"/>
                  <a:pt x="5446841" y="1591103"/>
                </a:cubicBezTo>
                <a:cubicBezTo>
                  <a:pt x="5438404" y="1557360"/>
                  <a:pt x="5438404" y="1532053"/>
                  <a:pt x="5413098" y="1523619"/>
                </a:cubicBezTo>
                <a:cubicBezTo>
                  <a:pt x="5362483" y="1363341"/>
                  <a:pt x="5269690" y="1186189"/>
                  <a:pt x="5176900" y="1034350"/>
                </a:cubicBezTo>
                <a:cubicBezTo>
                  <a:pt x="5185335" y="1025912"/>
                  <a:pt x="5185335" y="1025912"/>
                  <a:pt x="5185333" y="1017477"/>
                </a:cubicBezTo>
                <a:cubicBezTo>
                  <a:pt x="5185334" y="1020289"/>
                  <a:pt x="5185334" y="1023100"/>
                  <a:pt x="5185335" y="1025912"/>
                </a:cubicBezTo>
                <a:lnTo>
                  <a:pt x="5193769" y="1025914"/>
                </a:lnTo>
                <a:cubicBezTo>
                  <a:pt x="5193769" y="1025914"/>
                  <a:pt x="5193768" y="1017477"/>
                  <a:pt x="5185332" y="1009044"/>
                </a:cubicBezTo>
                <a:lnTo>
                  <a:pt x="5185332" y="983737"/>
                </a:lnTo>
                <a:cubicBezTo>
                  <a:pt x="5176898" y="992171"/>
                  <a:pt x="5168462" y="983736"/>
                  <a:pt x="5151590" y="958427"/>
                </a:cubicBezTo>
                <a:lnTo>
                  <a:pt x="5151589" y="949995"/>
                </a:lnTo>
                <a:cubicBezTo>
                  <a:pt x="5151589" y="949995"/>
                  <a:pt x="5143156" y="949995"/>
                  <a:pt x="5143155" y="941557"/>
                </a:cubicBezTo>
                <a:lnTo>
                  <a:pt x="5143155" y="933122"/>
                </a:lnTo>
                <a:lnTo>
                  <a:pt x="5134718" y="933123"/>
                </a:lnTo>
                <a:cubicBezTo>
                  <a:pt x="5134719" y="924686"/>
                  <a:pt x="5134719" y="924686"/>
                  <a:pt x="5126283" y="916250"/>
                </a:cubicBezTo>
                <a:cubicBezTo>
                  <a:pt x="5134721" y="899379"/>
                  <a:pt x="5100976" y="874073"/>
                  <a:pt x="5109414" y="874074"/>
                </a:cubicBezTo>
                <a:lnTo>
                  <a:pt x="5117847" y="874073"/>
                </a:lnTo>
                <a:lnTo>
                  <a:pt x="5126285" y="882507"/>
                </a:lnTo>
                <a:cubicBezTo>
                  <a:pt x="5126283" y="874073"/>
                  <a:pt x="5117847" y="874073"/>
                  <a:pt x="5117848" y="865636"/>
                </a:cubicBezTo>
                <a:lnTo>
                  <a:pt x="5109412" y="857200"/>
                </a:lnTo>
                <a:cubicBezTo>
                  <a:pt x="5100976" y="840329"/>
                  <a:pt x="5092540" y="823459"/>
                  <a:pt x="5084104" y="823460"/>
                </a:cubicBezTo>
                <a:lnTo>
                  <a:pt x="5084105" y="815023"/>
                </a:lnTo>
                <a:cubicBezTo>
                  <a:pt x="5084105" y="815023"/>
                  <a:pt x="5084105" y="806586"/>
                  <a:pt x="5075670" y="798150"/>
                </a:cubicBezTo>
                <a:lnTo>
                  <a:pt x="5067233" y="798150"/>
                </a:lnTo>
                <a:lnTo>
                  <a:pt x="5067232" y="806587"/>
                </a:lnTo>
                <a:cubicBezTo>
                  <a:pt x="5067233" y="798150"/>
                  <a:pt x="5067233" y="789717"/>
                  <a:pt x="5058798" y="781279"/>
                </a:cubicBezTo>
                <a:cubicBezTo>
                  <a:pt x="5058797" y="789717"/>
                  <a:pt x="5050364" y="789716"/>
                  <a:pt x="5041925" y="781279"/>
                </a:cubicBezTo>
                <a:cubicBezTo>
                  <a:pt x="5050361" y="781278"/>
                  <a:pt x="5041928" y="772846"/>
                  <a:pt x="5041926" y="764409"/>
                </a:cubicBezTo>
                <a:lnTo>
                  <a:pt x="5033489" y="755973"/>
                </a:lnTo>
                <a:lnTo>
                  <a:pt x="5033489" y="747536"/>
                </a:lnTo>
                <a:lnTo>
                  <a:pt x="5025055" y="747536"/>
                </a:lnTo>
                <a:lnTo>
                  <a:pt x="5025055" y="755973"/>
                </a:lnTo>
                <a:cubicBezTo>
                  <a:pt x="4999747" y="713795"/>
                  <a:pt x="4974442" y="671616"/>
                  <a:pt x="4957570" y="663182"/>
                </a:cubicBezTo>
                <a:cubicBezTo>
                  <a:pt x="4949133" y="654745"/>
                  <a:pt x="4949133" y="654745"/>
                  <a:pt x="4949133" y="646309"/>
                </a:cubicBezTo>
                <a:cubicBezTo>
                  <a:pt x="4940697" y="637873"/>
                  <a:pt x="4940697" y="637873"/>
                  <a:pt x="4932264" y="637873"/>
                </a:cubicBezTo>
                <a:cubicBezTo>
                  <a:pt x="4932263" y="640081"/>
                  <a:pt x="4932263" y="642288"/>
                  <a:pt x="4932262" y="644497"/>
                </a:cubicBezTo>
                <a:lnTo>
                  <a:pt x="4910645" y="618234"/>
                </a:lnTo>
                <a:cubicBezTo>
                  <a:pt x="4886921" y="587787"/>
                  <a:pt x="4877430" y="570388"/>
                  <a:pt x="4839468" y="519774"/>
                </a:cubicBezTo>
                <a:cubicBezTo>
                  <a:pt x="4814159" y="502903"/>
                  <a:pt x="4805728" y="494466"/>
                  <a:pt x="4797289" y="494466"/>
                </a:cubicBezTo>
                <a:lnTo>
                  <a:pt x="4797289" y="469162"/>
                </a:lnTo>
                <a:cubicBezTo>
                  <a:pt x="4780419" y="469159"/>
                  <a:pt x="4780419" y="443852"/>
                  <a:pt x="4755109" y="418545"/>
                </a:cubicBezTo>
                <a:cubicBezTo>
                  <a:pt x="4729804" y="393238"/>
                  <a:pt x="4746678" y="435418"/>
                  <a:pt x="4721368" y="401675"/>
                </a:cubicBezTo>
                <a:cubicBezTo>
                  <a:pt x="4746676" y="418545"/>
                  <a:pt x="4721369" y="384804"/>
                  <a:pt x="4696060" y="359495"/>
                </a:cubicBezTo>
                <a:lnTo>
                  <a:pt x="4704496" y="359495"/>
                </a:lnTo>
                <a:cubicBezTo>
                  <a:pt x="4712932" y="367932"/>
                  <a:pt x="4721370" y="376368"/>
                  <a:pt x="4721369" y="367932"/>
                </a:cubicBezTo>
                <a:cubicBezTo>
                  <a:pt x="4721369" y="367932"/>
                  <a:pt x="4721369" y="359495"/>
                  <a:pt x="4712933" y="351061"/>
                </a:cubicBezTo>
                <a:lnTo>
                  <a:pt x="4704497" y="342625"/>
                </a:lnTo>
                <a:cubicBezTo>
                  <a:pt x="4712932" y="342625"/>
                  <a:pt x="4721369" y="367932"/>
                  <a:pt x="4729804" y="359495"/>
                </a:cubicBezTo>
                <a:cubicBezTo>
                  <a:pt x="4712932" y="342625"/>
                  <a:pt x="4704497" y="325754"/>
                  <a:pt x="4696060" y="325754"/>
                </a:cubicBezTo>
                <a:cubicBezTo>
                  <a:pt x="4687627" y="325755"/>
                  <a:pt x="4687627" y="325755"/>
                  <a:pt x="4687626" y="317318"/>
                </a:cubicBezTo>
                <a:cubicBezTo>
                  <a:pt x="4679192" y="308881"/>
                  <a:pt x="4670753" y="300448"/>
                  <a:pt x="4662317" y="300447"/>
                </a:cubicBezTo>
                <a:cubicBezTo>
                  <a:pt x="4662317" y="300447"/>
                  <a:pt x="4662317" y="308882"/>
                  <a:pt x="4670754" y="317320"/>
                </a:cubicBezTo>
                <a:lnTo>
                  <a:pt x="4670753" y="325755"/>
                </a:lnTo>
                <a:cubicBezTo>
                  <a:pt x="4653882" y="317319"/>
                  <a:pt x="4653882" y="334188"/>
                  <a:pt x="4645447" y="300448"/>
                </a:cubicBezTo>
                <a:cubicBezTo>
                  <a:pt x="4637010" y="308882"/>
                  <a:pt x="4653883" y="325754"/>
                  <a:pt x="4653882" y="334188"/>
                </a:cubicBezTo>
                <a:cubicBezTo>
                  <a:pt x="4628576" y="300447"/>
                  <a:pt x="4637009" y="292011"/>
                  <a:pt x="4620140" y="275141"/>
                </a:cubicBezTo>
                <a:cubicBezTo>
                  <a:pt x="4628578" y="275140"/>
                  <a:pt x="4628578" y="283575"/>
                  <a:pt x="4628578" y="283575"/>
                </a:cubicBezTo>
                <a:cubicBezTo>
                  <a:pt x="4637009" y="292011"/>
                  <a:pt x="4637009" y="292011"/>
                  <a:pt x="4645446" y="283575"/>
                </a:cubicBezTo>
                <a:lnTo>
                  <a:pt x="4628576" y="266706"/>
                </a:lnTo>
                <a:cubicBezTo>
                  <a:pt x="4645447" y="275142"/>
                  <a:pt x="4645447" y="266704"/>
                  <a:pt x="4628576" y="258268"/>
                </a:cubicBezTo>
                <a:cubicBezTo>
                  <a:pt x="4628577" y="255456"/>
                  <a:pt x="4628577" y="252643"/>
                  <a:pt x="4628578" y="249831"/>
                </a:cubicBezTo>
                <a:cubicBezTo>
                  <a:pt x="4637010" y="258268"/>
                  <a:pt x="4637010" y="249831"/>
                  <a:pt x="4637010" y="249831"/>
                </a:cubicBezTo>
                <a:cubicBezTo>
                  <a:pt x="4628575" y="241395"/>
                  <a:pt x="4628575" y="241395"/>
                  <a:pt x="4620140" y="241397"/>
                </a:cubicBezTo>
                <a:lnTo>
                  <a:pt x="4611704" y="232961"/>
                </a:lnTo>
                <a:lnTo>
                  <a:pt x="4594835" y="199218"/>
                </a:lnTo>
                <a:lnTo>
                  <a:pt x="4603267" y="207654"/>
                </a:lnTo>
                <a:cubicBezTo>
                  <a:pt x="4611703" y="216090"/>
                  <a:pt x="4620140" y="216090"/>
                  <a:pt x="4620140" y="216090"/>
                </a:cubicBezTo>
                <a:cubicBezTo>
                  <a:pt x="4620139" y="207656"/>
                  <a:pt x="4611704" y="199218"/>
                  <a:pt x="4603267" y="190783"/>
                </a:cubicBezTo>
                <a:lnTo>
                  <a:pt x="4594832" y="182347"/>
                </a:lnTo>
                <a:lnTo>
                  <a:pt x="4586397" y="173911"/>
                </a:lnTo>
                <a:cubicBezTo>
                  <a:pt x="4577961" y="165475"/>
                  <a:pt x="4569526" y="165475"/>
                  <a:pt x="4569526" y="173913"/>
                </a:cubicBezTo>
                <a:cubicBezTo>
                  <a:pt x="4569526" y="173913"/>
                  <a:pt x="4569525" y="182347"/>
                  <a:pt x="4577960" y="190784"/>
                </a:cubicBezTo>
                <a:lnTo>
                  <a:pt x="4586396" y="190783"/>
                </a:lnTo>
                <a:lnTo>
                  <a:pt x="4594835" y="199218"/>
                </a:lnTo>
                <a:cubicBezTo>
                  <a:pt x="4552654" y="182347"/>
                  <a:pt x="4586399" y="207656"/>
                  <a:pt x="4603267" y="232961"/>
                </a:cubicBezTo>
                <a:lnTo>
                  <a:pt x="4594833" y="224525"/>
                </a:lnTo>
                <a:cubicBezTo>
                  <a:pt x="4594833" y="227338"/>
                  <a:pt x="4594833" y="230149"/>
                  <a:pt x="4594835" y="232961"/>
                </a:cubicBezTo>
                <a:cubicBezTo>
                  <a:pt x="4594833" y="235772"/>
                  <a:pt x="4594834" y="238584"/>
                  <a:pt x="4594833" y="241395"/>
                </a:cubicBezTo>
                <a:lnTo>
                  <a:pt x="4603266" y="241396"/>
                </a:lnTo>
                <a:lnTo>
                  <a:pt x="4611704" y="249833"/>
                </a:lnTo>
                <a:lnTo>
                  <a:pt x="4603267" y="249831"/>
                </a:lnTo>
                <a:lnTo>
                  <a:pt x="4611704" y="258268"/>
                </a:lnTo>
                <a:lnTo>
                  <a:pt x="4611703" y="266704"/>
                </a:lnTo>
                <a:cubicBezTo>
                  <a:pt x="4586397" y="258268"/>
                  <a:pt x="4577960" y="241397"/>
                  <a:pt x="4552654" y="207654"/>
                </a:cubicBezTo>
                <a:lnTo>
                  <a:pt x="4561090" y="207654"/>
                </a:lnTo>
                <a:lnTo>
                  <a:pt x="4569525" y="207654"/>
                </a:lnTo>
                <a:lnTo>
                  <a:pt x="4561090" y="199218"/>
                </a:lnTo>
                <a:lnTo>
                  <a:pt x="4552654" y="199219"/>
                </a:lnTo>
                <a:lnTo>
                  <a:pt x="4544217" y="190783"/>
                </a:lnTo>
                <a:cubicBezTo>
                  <a:pt x="4535785" y="182348"/>
                  <a:pt x="4544217" y="173913"/>
                  <a:pt x="4527347" y="157040"/>
                </a:cubicBezTo>
                <a:lnTo>
                  <a:pt x="4527346" y="148604"/>
                </a:lnTo>
                <a:cubicBezTo>
                  <a:pt x="4518911" y="148604"/>
                  <a:pt x="4518910" y="140168"/>
                  <a:pt x="4518910" y="140168"/>
                </a:cubicBezTo>
                <a:lnTo>
                  <a:pt x="4510474" y="140168"/>
                </a:lnTo>
                <a:lnTo>
                  <a:pt x="4510474" y="148604"/>
                </a:lnTo>
                <a:cubicBezTo>
                  <a:pt x="4493604" y="131734"/>
                  <a:pt x="4493604" y="106427"/>
                  <a:pt x="4476732" y="106427"/>
                </a:cubicBezTo>
                <a:cubicBezTo>
                  <a:pt x="4476732" y="106427"/>
                  <a:pt x="4468297" y="106427"/>
                  <a:pt x="4468297" y="97990"/>
                </a:cubicBezTo>
                <a:lnTo>
                  <a:pt x="4459861" y="97990"/>
                </a:lnTo>
                <a:lnTo>
                  <a:pt x="4459861" y="106428"/>
                </a:lnTo>
                <a:cubicBezTo>
                  <a:pt x="4426117" y="47377"/>
                  <a:pt x="4442992" y="89554"/>
                  <a:pt x="4426117" y="89554"/>
                </a:cubicBezTo>
                <a:cubicBezTo>
                  <a:pt x="4421899" y="72683"/>
                  <a:pt x="4407137" y="51593"/>
                  <a:pt x="4388156" y="29450"/>
                </a:cubicBezTo>
                <a:lnTo>
                  <a:pt x="4360109" y="0"/>
                </a:lnTo>
                <a:lnTo>
                  <a:pt x="4638592" y="0"/>
                </a:lnTo>
                <a:lnTo>
                  <a:pt x="4699158" y="62995"/>
                </a:lnTo>
                <a:cubicBezTo>
                  <a:pt x="4971672" y="360550"/>
                  <a:pt x="5209586" y="692705"/>
                  <a:pt x="5404662" y="1051221"/>
                </a:cubicBezTo>
                <a:cubicBezTo>
                  <a:pt x="5699912" y="1626956"/>
                  <a:pt x="5885366" y="2260817"/>
                  <a:pt x="5938418" y="2935851"/>
                </a:cubicBezTo>
                <a:lnTo>
                  <a:pt x="5947253" y="3112842"/>
                </a:lnTo>
                <a:lnTo>
                  <a:pt x="5951125" y="3133338"/>
                </a:lnTo>
                <a:cubicBezTo>
                  <a:pt x="5947799" y="3130267"/>
                  <a:pt x="5947799" y="3130267"/>
                  <a:pt x="5950868" y="3126941"/>
                </a:cubicBezTo>
                <a:cubicBezTo>
                  <a:pt x="5950611" y="3120546"/>
                  <a:pt x="5953680" y="3117220"/>
                  <a:pt x="5953938" y="3123616"/>
                </a:cubicBezTo>
                <a:cubicBezTo>
                  <a:pt x="5953938" y="3123616"/>
                  <a:pt x="5957523" y="3133084"/>
                  <a:pt x="5954453" y="3136408"/>
                </a:cubicBezTo>
                <a:cubicBezTo>
                  <a:pt x="5954453" y="3136408"/>
                  <a:pt x="5957779" y="3139480"/>
                  <a:pt x="5957779" y="3139480"/>
                </a:cubicBezTo>
                <a:cubicBezTo>
                  <a:pt x="5957779" y="3139480"/>
                  <a:pt x="5957779" y="3139480"/>
                  <a:pt x="5954710" y="3142804"/>
                </a:cubicBezTo>
                <a:cubicBezTo>
                  <a:pt x="5966236" y="3190395"/>
                  <a:pt x="5971363" y="3238241"/>
                  <a:pt x="5960116" y="3277128"/>
                </a:cubicBezTo>
                <a:cubicBezTo>
                  <a:pt x="5977265" y="3305275"/>
                  <a:pt x="5967303" y="3376144"/>
                  <a:pt x="5972174" y="3417593"/>
                </a:cubicBezTo>
                <a:cubicBezTo>
                  <a:pt x="5969620" y="3433712"/>
                  <a:pt x="5966293" y="3430640"/>
                  <a:pt x="5962709" y="3421173"/>
                </a:cubicBezTo>
                <a:cubicBezTo>
                  <a:pt x="5966808" y="3443433"/>
                  <a:pt x="5961440" y="3469273"/>
                  <a:pt x="5968094" y="3475415"/>
                </a:cubicBezTo>
                <a:cubicBezTo>
                  <a:pt x="5966312" y="3510722"/>
                  <a:pt x="5964014" y="3533237"/>
                  <a:pt x="5964787" y="3552426"/>
                </a:cubicBezTo>
                <a:cubicBezTo>
                  <a:pt x="5962490" y="3574940"/>
                  <a:pt x="5959935" y="3591059"/>
                  <a:pt x="5951498" y="3620225"/>
                </a:cubicBezTo>
                <a:cubicBezTo>
                  <a:pt x="5945102" y="3620480"/>
                  <a:pt x="5947914" y="3610758"/>
                  <a:pt x="5941518" y="3611013"/>
                </a:cubicBezTo>
                <a:cubicBezTo>
                  <a:pt x="5936923" y="3656042"/>
                  <a:pt x="5938210" y="3688023"/>
                  <a:pt x="5933358" y="3726657"/>
                </a:cubicBezTo>
                <a:lnTo>
                  <a:pt x="5932401" y="3750159"/>
                </a:lnTo>
                <a:lnTo>
                  <a:pt x="5936112" y="3742197"/>
                </a:lnTo>
                <a:lnTo>
                  <a:pt x="5931041" y="3783572"/>
                </a:lnTo>
                <a:lnTo>
                  <a:pt x="5930942" y="3786013"/>
                </a:lnTo>
                <a:lnTo>
                  <a:pt x="5930199" y="3790443"/>
                </a:lnTo>
                <a:lnTo>
                  <a:pt x="5909750" y="3957308"/>
                </a:lnTo>
                <a:cubicBezTo>
                  <a:pt x="5900259" y="4029011"/>
                  <a:pt x="5889716" y="4100713"/>
                  <a:pt x="5877062" y="4172416"/>
                </a:cubicBezTo>
                <a:cubicBezTo>
                  <a:pt x="5877062" y="4189290"/>
                  <a:pt x="5877061" y="4206160"/>
                  <a:pt x="5868625" y="4214595"/>
                </a:cubicBezTo>
                <a:cubicBezTo>
                  <a:pt x="5811685" y="4534097"/>
                  <a:pt x="5724197" y="4842625"/>
                  <a:pt x="5609277" y="5137233"/>
                </a:cubicBezTo>
                <a:lnTo>
                  <a:pt x="5491924" y="5411666"/>
                </a:lnTo>
                <a:lnTo>
                  <a:pt x="5491547" y="5414872"/>
                </a:lnTo>
                <a:cubicBezTo>
                  <a:pt x="5490882" y="5418118"/>
                  <a:pt x="5489618" y="5421648"/>
                  <a:pt x="5487221" y="5422780"/>
                </a:cubicBezTo>
                <a:cubicBezTo>
                  <a:pt x="5487221" y="5422780"/>
                  <a:pt x="5489486" y="5427576"/>
                  <a:pt x="5489486" y="5427576"/>
                </a:cubicBezTo>
                <a:cubicBezTo>
                  <a:pt x="5489486" y="5427576"/>
                  <a:pt x="5489486" y="5427576"/>
                  <a:pt x="5484693" y="5429840"/>
                </a:cubicBezTo>
                <a:cubicBezTo>
                  <a:pt x="5476322" y="5486587"/>
                  <a:pt x="5460891" y="5540803"/>
                  <a:pt x="5431604" y="5578103"/>
                </a:cubicBezTo>
                <a:cubicBezTo>
                  <a:pt x="5437875" y="5616199"/>
                  <a:pt x="5395949" y="5688799"/>
                  <a:pt x="5383045" y="5735954"/>
                </a:cubicBezTo>
                <a:cubicBezTo>
                  <a:pt x="5373196" y="5752339"/>
                  <a:pt x="5370931" y="5747543"/>
                  <a:pt x="5371193" y="5735689"/>
                </a:cubicBezTo>
                <a:cubicBezTo>
                  <a:pt x="5365875" y="5761664"/>
                  <a:pt x="5348704" y="5787374"/>
                  <a:pt x="5353234" y="5796964"/>
                </a:cubicBezTo>
                <a:cubicBezTo>
                  <a:pt x="5335800" y="5834529"/>
                  <a:pt x="5323423" y="5857974"/>
                  <a:pt x="5315838" y="5879154"/>
                </a:cubicBezTo>
                <a:cubicBezTo>
                  <a:pt x="5303461" y="5902599"/>
                  <a:pt x="5293610" y="5918984"/>
                  <a:pt x="5271646" y="5946958"/>
                </a:cubicBezTo>
                <a:cubicBezTo>
                  <a:pt x="5264588" y="5944427"/>
                  <a:pt x="5271909" y="5935102"/>
                  <a:pt x="5264849" y="5932571"/>
                </a:cubicBezTo>
                <a:cubicBezTo>
                  <a:pt x="5240094" y="5979461"/>
                  <a:pt x="5227454" y="6014761"/>
                  <a:pt x="5205226" y="6054591"/>
                </a:cubicBezTo>
                <a:cubicBezTo>
                  <a:pt x="5190059" y="6096952"/>
                  <a:pt x="5167831" y="6136781"/>
                  <a:pt x="5133488" y="6188200"/>
                </a:cubicBezTo>
                <a:cubicBezTo>
                  <a:pt x="5148394" y="6157694"/>
                  <a:pt x="5131486" y="6171548"/>
                  <a:pt x="5117105" y="6178342"/>
                </a:cubicBezTo>
                <a:cubicBezTo>
                  <a:pt x="5112311" y="6180607"/>
                  <a:pt x="5109783" y="6187667"/>
                  <a:pt x="5104989" y="6189932"/>
                </a:cubicBezTo>
                <a:cubicBezTo>
                  <a:pt x="5104989" y="6189932"/>
                  <a:pt x="5102724" y="6185136"/>
                  <a:pt x="5105252" y="6178076"/>
                </a:cubicBezTo>
                <a:cubicBezTo>
                  <a:pt x="5105252" y="6178076"/>
                  <a:pt x="5105252" y="6178076"/>
                  <a:pt x="5107780" y="6171017"/>
                </a:cubicBezTo>
                <a:cubicBezTo>
                  <a:pt x="5102724" y="6185136"/>
                  <a:pt x="5095927" y="6170750"/>
                  <a:pt x="5110570" y="6152101"/>
                </a:cubicBezTo>
                <a:cubicBezTo>
                  <a:pt x="5110570" y="6152101"/>
                  <a:pt x="5110570" y="6152101"/>
                  <a:pt x="5117630" y="6154631"/>
                </a:cubicBezTo>
                <a:cubicBezTo>
                  <a:pt x="5122423" y="6152366"/>
                  <a:pt x="5124951" y="6145306"/>
                  <a:pt x="5124951" y="6145306"/>
                </a:cubicBezTo>
                <a:cubicBezTo>
                  <a:pt x="5132010" y="6147837"/>
                  <a:pt x="5127217" y="6150102"/>
                  <a:pt x="5124689" y="6157162"/>
                </a:cubicBezTo>
                <a:cubicBezTo>
                  <a:pt x="5124689" y="6157162"/>
                  <a:pt x="5124689" y="6157162"/>
                  <a:pt x="5122160" y="6164222"/>
                </a:cubicBezTo>
                <a:cubicBezTo>
                  <a:pt x="5141597" y="6143308"/>
                  <a:pt x="5166353" y="6096419"/>
                  <a:pt x="5161821" y="6086827"/>
                </a:cubicBezTo>
                <a:cubicBezTo>
                  <a:pt x="5186577" y="6039938"/>
                  <a:pt x="5220658" y="6000375"/>
                  <a:pt x="5223710" y="5969604"/>
                </a:cubicBezTo>
                <a:cubicBezTo>
                  <a:pt x="5238616" y="5939099"/>
                  <a:pt x="5240620" y="5955750"/>
                  <a:pt x="5255262" y="5937100"/>
                </a:cubicBezTo>
                <a:cubicBezTo>
                  <a:pt x="5270168" y="5906595"/>
                  <a:pt x="5258316" y="5906330"/>
                  <a:pt x="5265899" y="5885149"/>
                </a:cubicBezTo>
                <a:cubicBezTo>
                  <a:pt x="5292658" y="5854910"/>
                  <a:pt x="5302771" y="5826670"/>
                  <a:pt x="5310355" y="5805490"/>
                </a:cubicBezTo>
                <a:cubicBezTo>
                  <a:pt x="5317939" y="5784310"/>
                  <a:pt x="5323258" y="5758334"/>
                  <a:pt x="5342957" y="5725565"/>
                </a:cubicBezTo>
                <a:cubicBezTo>
                  <a:pt x="5352544" y="5721035"/>
                  <a:pt x="5359865" y="5711711"/>
                  <a:pt x="5359603" y="5723566"/>
                </a:cubicBezTo>
                <a:cubicBezTo>
                  <a:pt x="5380698" y="5681339"/>
                  <a:pt x="5393970" y="5644274"/>
                  <a:pt x="5405162" y="5607458"/>
                </a:cubicBezTo>
                <a:lnTo>
                  <a:pt x="5419834" y="5556614"/>
                </a:lnTo>
                <a:lnTo>
                  <a:pt x="5343783" y="5707015"/>
                </a:lnTo>
                <a:cubicBezTo>
                  <a:pt x="5137377" y="6084780"/>
                  <a:pt x="4883032" y="6432513"/>
                  <a:pt x="4588841" y="6742552"/>
                </a:cubicBezTo>
                <a:lnTo>
                  <a:pt x="4469515" y="6858000"/>
                </a:lnTo>
                <a:lnTo>
                  <a:pt x="4102414" y="6858000"/>
                </a:lnTo>
                <a:lnTo>
                  <a:pt x="4156175" y="6787476"/>
                </a:lnTo>
                <a:cubicBezTo>
                  <a:pt x="4215224" y="6694684"/>
                  <a:pt x="4274274" y="6610327"/>
                  <a:pt x="4333324" y="6525971"/>
                </a:cubicBezTo>
                <a:cubicBezTo>
                  <a:pt x="4350199" y="6525971"/>
                  <a:pt x="4350197" y="6534407"/>
                  <a:pt x="4350197" y="6551277"/>
                </a:cubicBezTo>
                <a:cubicBezTo>
                  <a:pt x="4392373" y="6475355"/>
                  <a:pt x="4426118" y="6424743"/>
                  <a:pt x="4451424" y="6365693"/>
                </a:cubicBezTo>
                <a:cubicBezTo>
                  <a:pt x="4476730" y="6321404"/>
                  <a:pt x="4497293" y="6277118"/>
                  <a:pt x="4527346" y="6225714"/>
                </a:cubicBezTo>
                <a:lnTo>
                  <a:pt x="4556321" y="6179312"/>
                </a:lnTo>
                <a:lnTo>
                  <a:pt x="4561089" y="6180105"/>
                </a:lnTo>
                <a:cubicBezTo>
                  <a:pt x="4561089" y="6180105"/>
                  <a:pt x="4569528" y="6180107"/>
                  <a:pt x="4577961" y="6171673"/>
                </a:cubicBezTo>
                <a:lnTo>
                  <a:pt x="4586396" y="6171671"/>
                </a:lnTo>
                <a:cubicBezTo>
                  <a:pt x="4594833" y="6154801"/>
                  <a:pt x="4611704" y="6137929"/>
                  <a:pt x="4603267" y="6129493"/>
                </a:cubicBezTo>
                <a:cubicBezTo>
                  <a:pt x="4611704" y="6129493"/>
                  <a:pt x="4620140" y="6121059"/>
                  <a:pt x="4620139" y="6112623"/>
                </a:cubicBezTo>
                <a:lnTo>
                  <a:pt x="4620140" y="6104185"/>
                </a:lnTo>
                <a:lnTo>
                  <a:pt x="4611704" y="6104186"/>
                </a:lnTo>
                <a:cubicBezTo>
                  <a:pt x="4628575" y="6083098"/>
                  <a:pt x="4637011" y="6066227"/>
                  <a:pt x="4645446" y="6049356"/>
                </a:cubicBezTo>
                <a:lnTo>
                  <a:pt x="4658579" y="6024607"/>
                </a:lnTo>
                <a:lnTo>
                  <a:pt x="4657191" y="6022823"/>
                </a:lnTo>
                <a:cubicBezTo>
                  <a:pt x="4653015" y="6023181"/>
                  <a:pt x="4645022" y="6028074"/>
                  <a:pt x="4637720" y="6031225"/>
                </a:cubicBezTo>
                <a:cubicBezTo>
                  <a:pt x="4632853" y="6033324"/>
                  <a:pt x="4630086" y="6040295"/>
                  <a:pt x="4625218" y="6042395"/>
                </a:cubicBezTo>
                <a:lnTo>
                  <a:pt x="4625358" y="6039920"/>
                </a:lnTo>
                <a:lnTo>
                  <a:pt x="4603267" y="6062007"/>
                </a:lnTo>
                <a:cubicBezTo>
                  <a:pt x="4611704" y="6053573"/>
                  <a:pt x="4620140" y="6045137"/>
                  <a:pt x="4620139" y="6036700"/>
                </a:cubicBezTo>
                <a:cubicBezTo>
                  <a:pt x="4586397" y="6078878"/>
                  <a:pt x="4544217" y="6129493"/>
                  <a:pt x="4502039" y="6188543"/>
                </a:cubicBezTo>
                <a:cubicBezTo>
                  <a:pt x="4459860" y="6247593"/>
                  <a:pt x="4417681" y="6306643"/>
                  <a:pt x="4383940" y="6357257"/>
                </a:cubicBezTo>
                <a:cubicBezTo>
                  <a:pt x="4383939" y="6348819"/>
                  <a:pt x="4375504" y="6348821"/>
                  <a:pt x="4367067" y="6357256"/>
                </a:cubicBezTo>
                <a:cubicBezTo>
                  <a:pt x="4324889" y="6407871"/>
                  <a:pt x="4291146" y="6450050"/>
                  <a:pt x="4240530" y="6492227"/>
                </a:cubicBezTo>
                <a:cubicBezTo>
                  <a:pt x="4248967" y="6509098"/>
                  <a:pt x="4206790" y="6525971"/>
                  <a:pt x="4189918" y="6542842"/>
                </a:cubicBezTo>
                <a:cubicBezTo>
                  <a:pt x="4181480" y="6551277"/>
                  <a:pt x="4189918" y="6559714"/>
                  <a:pt x="4173045" y="6568148"/>
                </a:cubicBezTo>
                <a:cubicBezTo>
                  <a:pt x="4173044" y="6576584"/>
                  <a:pt x="4147738" y="6585021"/>
                  <a:pt x="4130868" y="6601891"/>
                </a:cubicBezTo>
                <a:cubicBezTo>
                  <a:pt x="4105561" y="6627198"/>
                  <a:pt x="4080254" y="6660939"/>
                  <a:pt x="4054944" y="6686246"/>
                </a:cubicBezTo>
                <a:cubicBezTo>
                  <a:pt x="4021201" y="6719991"/>
                  <a:pt x="4021201" y="6728426"/>
                  <a:pt x="3979024" y="6762169"/>
                </a:cubicBezTo>
                <a:cubicBezTo>
                  <a:pt x="3960044" y="6783258"/>
                  <a:pt x="3938427" y="6803820"/>
                  <a:pt x="3916151" y="6823459"/>
                </a:cubicBezTo>
                <a:lnTo>
                  <a:pt x="3874750" y="6858000"/>
                </a:lnTo>
                <a:lnTo>
                  <a:pt x="3809992" y="6858000"/>
                </a:lnTo>
                <a:lnTo>
                  <a:pt x="3835617" y="6838089"/>
                </a:lnTo>
                <a:cubicBezTo>
                  <a:pt x="3945281" y="6753734"/>
                  <a:pt x="4046511" y="6660941"/>
                  <a:pt x="4139304" y="6576584"/>
                </a:cubicBezTo>
                <a:cubicBezTo>
                  <a:pt x="4113995" y="6576584"/>
                  <a:pt x="4080253" y="6635634"/>
                  <a:pt x="4046510" y="6652505"/>
                </a:cubicBezTo>
                <a:cubicBezTo>
                  <a:pt x="4046511" y="6660941"/>
                  <a:pt x="4029637" y="6660942"/>
                  <a:pt x="4021202" y="6660941"/>
                </a:cubicBezTo>
                <a:cubicBezTo>
                  <a:pt x="3962152" y="6711555"/>
                  <a:pt x="3886231" y="6779041"/>
                  <a:pt x="3810311" y="6829655"/>
                </a:cubicBezTo>
                <a:lnTo>
                  <a:pt x="3774445" y="6858000"/>
                </a:lnTo>
                <a:lnTo>
                  <a:pt x="3720522" y="6858000"/>
                </a:lnTo>
                <a:lnTo>
                  <a:pt x="3734388" y="6846525"/>
                </a:lnTo>
                <a:cubicBezTo>
                  <a:pt x="3759695" y="6829655"/>
                  <a:pt x="3785001" y="6821219"/>
                  <a:pt x="3768132" y="6821217"/>
                </a:cubicBezTo>
                <a:cubicBezTo>
                  <a:pt x="3793438" y="6795912"/>
                  <a:pt x="3827182" y="6770605"/>
                  <a:pt x="3869358" y="6745298"/>
                </a:cubicBezTo>
                <a:cubicBezTo>
                  <a:pt x="3877794" y="6736862"/>
                  <a:pt x="3894670" y="6719991"/>
                  <a:pt x="3911538" y="6711555"/>
                </a:cubicBezTo>
                <a:lnTo>
                  <a:pt x="3919975" y="6711555"/>
                </a:lnTo>
                <a:lnTo>
                  <a:pt x="3928411" y="6703118"/>
                </a:lnTo>
                <a:lnTo>
                  <a:pt x="3928411" y="6694684"/>
                </a:lnTo>
                <a:lnTo>
                  <a:pt x="3936845" y="6694684"/>
                </a:lnTo>
                <a:cubicBezTo>
                  <a:pt x="3995895" y="6644071"/>
                  <a:pt x="4054944" y="6593455"/>
                  <a:pt x="4097124" y="6551277"/>
                </a:cubicBezTo>
                <a:cubicBezTo>
                  <a:pt x="4105561" y="6551277"/>
                  <a:pt x="4113995" y="6551277"/>
                  <a:pt x="4113995" y="6542841"/>
                </a:cubicBezTo>
                <a:lnTo>
                  <a:pt x="4122431" y="6542841"/>
                </a:lnTo>
                <a:cubicBezTo>
                  <a:pt x="4122431" y="6542841"/>
                  <a:pt x="4130867" y="6542841"/>
                  <a:pt x="4130869" y="6534407"/>
                </a:cubicBezTo>
                <a:cubicBezTo>
                  <a:pt x="4130868" y="6531595"/>
                  <a:pt x="4130867" y="6528783"/>
                  <a:pt x="4130868" y="6525971"/>
                </a:cubicBezTo>
                <a:cubicBezTo>
                  <a:pt x="4156175" y="6500664"/>
                  <a:pt x="4215225" y="6450050"/>
                  <a:pt x="4189919" y="6458484"/>
                </a:cubicBezTo>
                <a:lnTo>
                  <a:pt x="4198354" y="6450050"/>
                </a:lnTo>
                <a:cubicBezTo>
                  <a:pt x="4206788" y="6450048"/>
                  <a:pt x="4206790" y="6433178"/>
                  <a:pt x="4206790" y="6433178"/>
                </a:cubicBezTo>
                <a:lnTo>
                  <a:pt x="4190270" y="6433178"/>
                </a:lnTo>
                <a:lnTo>
                  <a:pt x="4207843" y="6416307"/>
                </a:lnTo>
                <a:lnTo>
                  <a:pt x="4215199" y="6391088"/>
                </a:lnTo>
                <a:cubicBezTo>
                  <a:pt x="4215259" y="6391032"/>
                  <a:pt x="4215318" y="6390975"/>
                  <a:pt x="4215378" y="6390919"/>
                </a:cubicBezTo>
                <a:lnTo>
                  <a:pt x="4244751" y="6375183"/>
                </a:lnTo>
                <a:cubicBezTo>
                  <a:pt x="4253186" y="6365692"/>
                  <a:pt x="4261622" y="6353038"/>
                  <a:pt x="4274275" y="6340386"/>
                </a:cubicBezTo>
                <a:lnTo>
                  <a:pt x="4282710" y="6340386"/>
                </a:lnTo>
                <a:cubicBezTo>
                  <a:pt x="4282712" y="6331950"/>
                  <a:pt x="4291146" y="6331950"/>
                  <a:pt x="4282712" y="6331950"/>
                </a:cubicBezTo>
                <a:cubicBezTo>
                  <a:pt x="4282712" y="6329138"/>
                  <a:pt x="4282711" y="6326326"/>
                  <a:pt x="4282711" y="6323514"/>
                </a:cubicBezTo>
                <a:cubicBezTo>
                  <a:pt x="4291147" y="6315079"/>
                  <a:pt x="4299581" y="6315079"/>
                  <a:pt x="4308018" y="6315078"/>
                </a:cubicBezTo>
                <a:lnTo>
                  <a:pt x="4299581" y="6323514"/>
                </a:lnTo>
                <a:cubicBezTo>
                  <a:pt x="4291146" y="6331950"/>
                  <a:pt x="4291147" y="6340386"/>
                  <a:pt x="4291147" y="6340386"/>
                </a:cubicBezTo>
                <a:cubicBezTo>
                  <a:pt x="4299583" y="6340386"/>
                  <a:pt x="4308017" y="6340384"/>
                  <a:pt x="4308019" y="6331950"/>
                </a:cubicBezTo>
                <a:lnTo>
                  <a:pt x="4316453" y="6331950"/>
                </a:lnTo>
                <a:cubicBezTo>
                  <a:pt x="4316454" y="6340386"/>
                  <a:pt x="4274274" y="6365693"/>
                  <a:pt x="4282711" y="6374128"/>
                </a:cubicBezTo>
                <a:cubicBezTo>
                  <a:pt x="4358631" y="6289771"/>
                  <a:pt x="4459860" y="6196979"/>
                  <a:pt x="4544217" y="6104187"/>
                </a:cubicBezTo>
                <a:cubicBezTo>
                  <a:pt x="4552653" y="6095750"/>
                  <a:pt x="4561090" y="6078880"/>
                  <a:pt x="4569526" y="6070442"/>
                </a:cubicBezTo>
                <a:lnTo>
                  <a:pt x="4577961" y="6062009"/>
                </a:lnTo>
                <a:cubicBezTo>
                  <a:pt x="4611704" y="6024048"/>
                  <a:pt x="4647556" y="5979761"/>
                  <a:pt x="4683408" y="5931256"/>
                </a:cubicBezTo>
                <a:lnTo>
                  <a:pt x="4748312" y="5835198"/>
                </a:lnTo>
                <a:lnTo>
                  <a:pt x="4751363" y="5826231"/>
                </a:lnTo>
                <a:cubicBezTo>
                  <a:pt x="4759329" y="5811241"/>
                  <a:pt x="4763672" y="5807923"/>
                  <a:pt x="4767931" y="5806085"/>
                </a:cubicBezTo>
                <a:lnTo>
                  <a:pt x="4768003" y="5806053"/>
                </a:lnTo>
                <a:lnTo>
                  <a:pt x="4788853" y="5775196"/>
                </a:lnTo>
                <a:lnTo>
                  <a:pt x="4792070" y="5772856"/>
                </a:lnTo>
                <a:lnTo>
                  <a:pt x="4793063" y="5765638"/>
                </a:lnTo>
                <a:cubicBezTo>
                  <a:pt x="4793133" y="5759110"/>
                  <a:pt x="4792249" y="5753715"/>
                  <a:pt x="4796398" y="5743259"/>
                </a:cubicBezTo>
                <a:cubicBezTo>
                  <a:pt x="4824170" y="5713949"/>
                  <a:pt x="4835236" y="5686068"/>
                  <a:pt x="4843536" y="5665159"/>
                </a:cubicBezTo>
                <a:cubicBezTo>
                  <a:pt x="4851836" y="5644248"/>
                  <a:pt x="4858035" y="5618468"/>
                  <a:pt x="4878837" y="5586387"/>
                </a:cubicBezTo>
                <a:cubicBezTo>
                  <a:pt x="4888572" y="5582186"/>
                  <a:pt x="4896207" y="5573116"/>
                  <a:pt x="4895541" y="5584956"/>
                </a:cubicBezTo>
                <a:cubicBezTo>
                  <a:pt x="4940577" y="5501985"/>
                  <a:pt x="4953640" y="5438585"/>
                  <a:pt x="4981973" y="5357045"/>
                </a:cubicBezTo>
                <a:cubicBezTo>
                  <a:pt x="4977105" y="5359145"/>
                  <a:pt x="4966704" y="5375186"/>
                  <a:pt x="4962502" y="5365447"/>
                </a:cubicBezTo>
                <a:cubicBezTo>
                  <a:pt x="4978331" y="5295077"/>
                  <a:pt x="5011740" y="5292214"/>
                  <a:pt x="5038742" y="5234354"/>
                </a:cubicBezTo>
                <a:cubicBezTo>
                  <a:pt x="5047812" y="5241993"/>
                  <a:pt x="5029775" y="5267103"/>
                  <a:pt x="5031211" y="5283813"/>
                </a:cubicBezTo>
                <a:cubicBezTo>
                  <a:pt x="5029110" y="5278944"/>
                  <a:pt x="5029110" y="5278944"/>
                  <a:pt x="5033979" y="5276843"/>
                </a:cubicBezTo>
                <a:cubicBezTo>
                  <a:pt x="5036744" y="5269873"/>
                  <a:pt x="5041612" y="5267773"/>
                  <a:pt x="5038846" y="5274743"/>
                </a:cubicBezTo>
                <a:cubicBezTo>
                  <a:pt x="5038846" y="5274743"/>
                  <a:pt x="5038180" y="5286582"/>
                  <a:pt x="5033312" y="5288683"/>
                </a:cubicBezTo>
                <a:cubicBezTo>
                  <a:pt x="5033312" y="5288683"/>
                  <a:pt x="5035413" y="5293552"/>
                  <a:pt x="5035413" y="5293552"/>
                </a:cubicBezTo>
                <a:cubicBezTo>
                  <a:pt x="5035413" y="5293552"/>
                  <a:pt x="5035413" y="5293552"/>
                  <a:pt x="5030545" y="5295653"/>
                </a:cubicBezTo>
                <a:cubicBezTo>
                  <a:pt x="5020249" y="5352082"/>
                  <a:pt x="5002985" y="5405743"/>
                  <a:pt x="4972446" y="5442024"/>
                </a:cubicBezTo>
                <a:cubicBezTo>
                  <a:pt x="4977419" y="5480313"/>
                  <a:pt x="4933047" y="5551444"/>
                  <a:pt x="4918549" y="5598134"/>
                </a:cubicBezTo>
                <a:cubicBezTo>
                  <a:pt x="4908148" y="5614175"/>
                  <a:pt x="4906047" y="5609305"/>
                  <a:pt x="4906713" y="5597465"/>
                </a:cubicBezTo>
                <a:cubicBezTo>
                  <a:pt x="4900514" y="5623245"/>
                  <a:pt x="4882478" y="5648356"/>
                  <a:pt x="4886681" y="5658095"/>
                </a:cubicBezTo>
                <a:cubicBezTo>
                  <a:pt x="4867979" y="5695045"/>
                  <a:pt x="4854812" y="5718056"/>
                  <a:pt x="4846511" y="5738966"/>
                </a:cubicBezTo>
                <a:cubicBezTo>
                  <a:pt x="4833344" y="5761976"/>
                  <a:pt x="4822943" y="5778017"/>
                  <a:pt x="4800039" y="5805228"/>
                </a:cubicBezTo>
                <a:cubicBezTo>
                  <a:pt x="4796555" y="5803844"/>
                  <a:pt x="4796721" y="5800883"/>
                  <a:pt x="4796888" y="5797923"/>
                </a:cubicBezTo>
                <a:lnTo>
                  <a:pt x="4793961" y="5791139"/>
                </a:lnTo>
                <a:lnTo>
                  <a:pt x="4788854" y="5800502"/>
                </a:lnTo>
                <a:lnTo>
                  <a:pt x="4788524" y="5800530"/>
                </a:lnTo>
                <a:lnTo>
                  <a:pt x="4772434" y="5831127"/>
                </a:lnTo>
                <a:lnTo>
                  <a:pt x="4771983" y="5834245"/>
                </a:lnTo>
                <a:lnTo>
                  <a:pt x="4770615" y="5834587"/>
                </a:lnTo>
                <a:lnTo>
                  <a:pt x="4763546" y="5848027"/>
                </a:lnTo>
                <a:lnTo>
                  <a:pt x="4763547" y="5851116"/>
                </a:lnTo>
                <a:cubicBezTo>
                  <a:pt x="4755109" y="5876421"/>
                  <a:pt x="4721369" y="5935473"/>
                  <a:pt x="4729804" y="5927037"/>
                </a:cubicBezTo>
                <a:cubicBezTo>
                  <a:pt x="4729804" y="5918602"/>
                  <a:pt x="4738242" y="5918602"/>
                  <a:pt x="4738240" y="5910164"/>
                </a:cubicBezTo>
                <a:cubicBezTo>
                  <a:pt x="4738242" y="5918602"/>
                  <a:pt x="4738240" y="5927039"/>
                  <a:pt x="4738240" y="5927039"/>
                </a:cubicBezTo>
                <a:cubicBezTo>
                  <a:pt x="4738240" y="5927039"/>
                  <a:pt x="4746676" y="5927038"/>
                  <a:pt x="4755110" y="5918603"/>
                </a:cubicBezTo>
                <a:cubicBezTo>
                  <a:pt x="4755110" y="5921414"/>
                  <a:pt x="4755110" y="5924227"/>
                  <a:pt x="4755112" y="5927039"/>
                </a:cubicBezTo>
                <a:cubicBezTo>
                  <a:pt x="4755112" y="5927039"/>
                  <a:pt x="4746676" y="5927038"/>
                  <a:pt x="4746676" y="5935473"/>
                </a:cubicBezTo>
                <a:cubicBezTo>
                  <a:pt x="4746676" y="5938284"/>
                  <a:pt x="4746677" y="5941096"/>
                  <a:pt x="4746678" y="5943907"/>
                </a:cubicBezTo>
                <a:cubicBezTo>
                  <a:pt x="4729804" y="5969216"/>
                  <a:pt x="4721369" y="5986087"/>
                  <a:pt x="4721368" y="5994521"/>
                </a:cubicBezTo>
                <a:lnTo>
                  <a:pt x="4721369" y="6002959"/>
                </a:lnTo>
                <a:lnTo>
                  <a:pt x="4729804" y="5994523"/>
                </a:lnTo>
                <a:cubicBezTo>
                  <a:pt x="4721369" y="6002959"/>
                  <a:pt x="4729804" y="6002959"/>
                  <a:pt x="4738240" y="5994523"/>
                </a:cubicBezTo>
                <a:cubicBezTo>
                  <a:pt x="4696060" y="6053573"/>
                  <a:pt x="4679190" y="6095752"/>
                  <a:pt x="4653883" y="6146366"/>
                </a:cubicBezTo>
                <a:cubicBezTo>
                  <a:pt x="4628575" y="6188543"/>
                  <a:pt x="4603266" y="6230723"/>
                  <a:pt x="4561090" y="6289771"/>
                </a:cubicBezTo>
                <a:cubicBezTo>
                  <a:pt x="4569526" y="6281334"/>
                  <a:pt x="4569526" y="6289770"/>
                  <a:pt x="4561089" y="6298205"/>
                </a:cubicBezTo>
                <a:lnTo>
                  <a:pt x="4552654" y="6298207"/>
                </a:lnTo>
                <a:lnTo>
                  <a:pt x="4552653" y="6306643"/>
                </a:lnTo>
                <a:lnTo>
                  <a:pt x="4544217" y="6315080"/>
                </a:lnTo>
                <a:lnTo>
                  <a:pt x="4527347" y="6340384"/>
                </a:lnTo>
                <a:cubicBezTo>
                  <a:pt x="4535782" y="6340386"/>
                  <a:pt x="4527347" y="6348821"/>
                  <a:pt x="4527349" y="6357257"/>
                </a:cubicBezTo>
                <a:cubicBezTo>
                  <a:pt x="4544217" y="6340387"/>
                  <a:pt x="4535782" y="6340386"/>
                  <a:pt x="4544216" y="6323514"/>
                </a:cubicBezTo>
                <a:lnTo>
                  <a:pt x="4552655" y="6323514"/>
                </a:lnTo>
                <a:cubicBezTo>
                  <a:pt x="4552655" y="6326326"/>
                  <a:pt x="4552654" y="6329138"/>
                  <a:pt x="4552653" y="6331950"/>
                </a:cubicBezTo>
                <a:cubicBezTo>
                  <a:pt x="4561090" y="6331950"/>
                  <a:pt x="4561089" y="6323512"/>
                  <a:pt x="4561089" y="6323512"/>
                </a:cubicBezTo>
                <a:lnTo>
                  <a:pt x="4561090" y="6315079"/>
                </a:lnTo>
                <a:lnTo>
                  <a:pt x="4569526" y="6306641"/>
                </a:lnTo>
                <a:cubicBezTo>
                  <a:pt x="4577961" y="6298207"/>
                  <a:pt x="4577961" y="6272900"/>
                  <a:pt x="4586397" y="6281336"/>
                </a:cubicBezTo>
                <a:cubicBezTo>
                  <a:pt x="4603267" y="6272900"/>
                  <a:pt x="4577961" y="6272900"/>
                  <a:pt x="4586397" y="6264464"/>
                </a:cubicBezTo>
                <a:cubicBezTo>
                  <a:pt x="4594833" y="6256029"/>
                  <a:pt x="4594833" y="6264464"/>
                  <a:pt x="4603267" y="6264464"/>
                </a:cubicBezTo>
                <a:cubicBezTo>
                  <a:pt x="4611704" y="6247593"/>
                  <a:pt x="4628576" y="6205416"/>
                  <a:pt x="4628576" y="6205416"/>
                </a:cubicBezTo>
                <a:cubicBezTo>
                  <a:pt x="4645449" y="6171671"/>
                  <a:pt x="4687626" y="6121059"/>
                  <a:pt x="4696061" y="6104186"/>
                </a:cubicBezTo>
                <a:cubicBezTo>
                  <a:pt x="4704497" y="6095752"/>
                  <a:pt x="4696061" y="6104186"/>
                  <a:pt x="4687626" y="6104185"/>
                </a:cubicBezTo>
                <a:cubicBezTo>
                  <a:pt x="4696061" y="6104186"/>
                  <a:pt x="4704496" y="6087316"/>
                  <a:pt x="4704496" y="6087316"/>
                </a:cubicBezTo>
                <a:lnTo>
                  <a:pt x="4704497" y="6070444"/>
                </a:lnTo>
                <a:cubicBezTo>
                  <a:pt x="4712933" y="6062009"/>
                  <a:pt x="4712935" y="6078880"/>
                  <a:pt x="4712933" y="6070444"/>
                </a:cubicBezTo>
                <a:cubicBezTo>
                  <a:pt x="4729803" y="6062009"/>
                  <a:pt x="4712933" y="6045137"/>
                  <a:pt x="4729804" y="6053573"/>
                </a:cubicBezTo>
                <a:cubicBezTo>
                  <a:pt x="4736130" y="6028266"/>
                  <a:pt x="4751949" y="5983979"/>
                  <a:pt x="4770138" y="5956299"/>
                </a:cubicBezTo>
                <a:lnTo>
                  <a:pt x="4783304" y="5941648"/>
                </a:lnTo>
                <a:lnTo>
                  <a:pt x="4783581" y="5941799"/>
                </a:lnTo>
                <a:cubicBezTo>
                  <a:pt x="4786745" y="5941800"/>
                  <a:pt x="4788854" y="5939691"/>
                  <a:pt x="4788853" y="5935473"/>
                </a:cubicBezTo>
                <a:lnTo>
                  <a:pt x="4783304" y="5941648"/>
                </a:lnTo>
                <a:lnTo>
                  <a:pt x="4771983" y="5935471"/>
                </a:lnTo>
                <a:cubicBezTo>
                  <a:pt x="4814160" y="5876423"/>
                  <a:pt x="4864778" y="5783632"/>
                  <a:pt x="4873212" y="5749889"/>
                </a:cubicBezTo>
                <a:cubicBezTo>
                  <a:pt x="4881647" y="5733018"/>
                  <a:pt x="4949133" y="5640225"/>
                  <a:pt x="4949133" y="5598046"/>
                </a:cubicBezTo>
                <a:cubicBezTo>
                  <a:pt x="4957569" y="5581173"/>
                  <a:pt x="4949133" y="5598046"/>
                  <a:pt x="4957571" y="5598047"/>
                </a:cubicBezTo>
                <a:cubicBezTo>
                  <a:pt x="4957571" y="5572739"/>
                  <a:pt x="4991311" y="5522125"/>
                  <a:pt x="5008183" y="5496818"/>
                </a:cubicBezTo>
                <a:cubicBezTo>
                  <a:pt x="5008183" y="5496818"/>
                  <a:pt x="4999747" y="5513691"/>
                  <a:pt x="5008182" y="5522123"/>
                </a:cubicBezTo>
                <a:cubicBezTo>
                  <a:pt x="5025054" y="5463075"/>
                  <a:pt x="5016619" y="5479947"/>
                  <a:pt x="4999747" y="5488384"/>
                </a:cubicBezTo>
                <a:cubicBezTo>
                  <a:pt x="5033490" y="5420898"/>
                  <a:pt x="5033490" y="5412461"/>
                  <a:pt x="5067232" y="5378718"/>
                </a:cubicBezTo>
                <a:lnTo>
                  <a:pt x="5075669" y="5370283"/>
                </a:lnTo>
                <a:lnTo>
                  <a:pt x="5075669" y="5361848"/>
                </a:lnTo>
                <a:lnTo>
                  <a:pt x="5067234" y="5361848"/>
                </a:lnTo>
                <a:cubicBezTo>
                  <a:pt x="5067234" y="5361848"/>
                  <a:pt x="5067233" y="5353409"/>
                  <a:pt x="5075669" y="5344976"/>
                </a:cubicBezTo>
                <a:cubicBezTo>
                  <a:pt x="5075670" y="5347788"/>
                  <a:pt x="5075670" y="5350600"/>
                  <a:pt x="5075671" y="5353411"/>
                </a:cubicBezTo>
                <a:lnTo>
                  <a:pt x="5084105" y="5353411"/>
                </a:lnTo>
                <a:lnTo>
                  <a:pt x="5084105" y="5336541"/>
                </a:lnTo>
                <a:lnTo>
                  <a:pt x="5092541" y="5328103"/>
                </a:lnTo>
                <a:cubicBezTo>
                  <a:pt x="5100976" y="5319670"/>
                  <a:pt x="5117848" y="5277491"/>
                  <a:pt x="5092541" y="5302798"/>
                </a:cubicBezTo>
                <a:cubicBezTo>
                  <a:pt x="5100976" y="5294363"/>
                  <a:pt x="5100976" y="5294363"/>
                  <a:pt x="5100978" y="5285927"/>
                </a:cubicBezTo>
                <a:cubicBezTo>
                  <a:pt x="5100978" y="5285927"/>
                  <a:pt x="5092539" y="5285927"/>
                  <a:pt x="5092541" y="5294363"/>
                </a:cubicBezTo>
                <a:cubicBezTo>
                  <a:pt x="5092541" y="5294363"/>
                  <a:pt x="5084105" y="5294363"/>
                  <a:pt x="5084105" y="5302796"/>
                </a:cubicBezTo>
                <a:lnTo>
                  <a:pt x="5084105" y="5285927"/>
                </a:lnTo>
                <a:cubicBezTo>
                  <a:pt x="5092540" y="5277491"/>
                  <a:pt x="5100976" y="5260620"/>
                  <a:pt x="5109412" y="5235313"/>
                </a:cubicBezTo>
                <a:cubicBezTo>
                  <a:pt x="5126283" y="5201570"/>
                  <a:pt x="5143156" y="5167827"/>
                  <a:pt x="5151589" y="5142520"/>
                </a:cubicBezTo>
                <a:lnTo>
                  <a:pt x="5160025" y="5134084"/>
                </a:lnTo>
                <a:lnTo>
                  <a:pt x="5160025" y="5125649"/>
                </a:lnTo>
                <a:cubicBezTo>
                  <a:pt x="5160025" y="5108777"/>
                  <a:pt x="5168461" y="5091906"/>
                  <a:pt x="5176898" y="5083470"/>
                </a:cubicBezTo>
                <a:cubicBezTo>
                  <a:pt x="5176897" y="5075036"/>
                  <a:pt x="5185332" y="5058163"/>
                  <a:pt x="5185333" y="5049729"/>
                </a:cubicBezTo>
                <a:cubicBezTo>
                  <a:pt x="5193769" y="5032856"/>
                  <a:pt x="5210641" y="5007550"/>
                  <a:pt x="5219076" y="4990679"/>
                </a:cubicBezTo>
                <a:lnTo>
                  <a:pt x="5227514" y="4990679"/>
                </a:lnTo>
                <a:cubicBezTo>
                  <a:pt x="5227512" y="4982241"/>
                  <a:pt x="5227512" y="4982241"/>
                  <a:pt x="5227511" y="4973806"/>
                </a:cubicBezTo>
                <a:lnTo>
                  <a:pt x="5227512" y="4965372"/>
                </a:lnTo>
                <a:lnTo>
                  <a:pt x="5219077" y="4973806"/>
                </a:lnTo>
                <a:cubicBezTo>
                  <a:pt x="5227512" y="4956934"/>
                  <a:pt x="5252821" y="4931627"/>
                  <a:pt x="5244383" y="4914756"/>
                </a:cubicBezTo>
                <a:cubicBezTo>
                  <a:pt x="5252819" y="4914756"/>
                  <a:pt x="5252819" y="4914756"/>
                  <a:pt x="5252819" y="4906320"/>
                </a:cubicBezTo>
                <a:cubicBezTo>
                  <a:pt x="5261255" y="4897886"/>
                  <a:pt x="5252821" y="4897886"/>
                  <a:pt x="5252821" y="4897886"/>
                </a:cubicBezTo>
                <a:cubicBezTo>
                  <a:pt x="5269693" y="4872579"/>
                  <a:pt x="5252819" y="4847272"/>
                  <a:pt x="5269691" y="4838836"/>
                </a:cubicBezTo>
                <a:lnTo>
                  <a:pt x="5269691" y="4847272"/>
                </a:lnTo>
                <a:cubicBezTo>
                  <a:pt x="5261255" y="4864143"/>
                  <a:pt x="5261255" y="4872579"/>
                  <a:pt x="5269693" y="4872579"/>
                </a:cubicBezTo>
                <a:cubicBezTo>
                  <a:pt x="5269693" y="4872579"/>
                  <a:pt x="5278127" y="4864143"/>
                  <a:pt x="5278126" y="4855707"/>
                </a:cubicBezTo>
                <a:lnTo>
                  <a:pt x="5286562" y="4847272"/>
                </a:lnTo>
                <a:cubicBezTo>
                  <a:pt x="5303433" y="4847270"/>
                  <a:pt x="5294998" y="4872579"/>
                  <a:pt x="5278125" y="4881015"/>
                </a:cubicBezTo>
                <a:cubicBezTo>
                  <a:pt x="5294998" y="4872579"/>
                  <a:pt x="5286561" y="4914756"/>
                  <a:pt x="5294998" y="4889450"/>
                </a:cubicBezTo>
                <a:cubicBezTo>
                  <a:pt x="5278126" y="4872579"/>
                  <a:pt x="5328740" y="4864144"/>
                  <a:pt x="5320304" y="4830400"/>
                </a:cubicBezTo>
                <a:lnTo>
                  <a:pt x="5328741" y="4821963"/>
                </a:lnTo>
                <a:lnTo>
                  <a:pt x="5328741" y="4813530"/>
                </a:lnTo>
                <a:lnTo>
                  <a:pt x="5328741" y="4805093"/>
                </a:lnTo>
                <a:lnTo>
                  <a:pt x="5320305" y="4813527"/>
                </a:lnTo>
                <a:cubicBezTo>
                  <a:pt x="5320304" y="4805093"/>
                  <a:pt x="5328740" y="4788222"/>
                  <a:pt x="5320305" y="4788222"/>
                </a:cubicBezTo>
                <a:lnTo>
                  <a:pt x="5311868" y="4779784"/>
                </a:lnTo>
                <a:cubicBezTo>
                  <a:pt x="5303434" y="4796658"/>
                  <a:pt x="5303433" y="4805093"/>
                  <a:pt x="5294998" y="4821963"/>
                </a:cubicBezTo>
                <a:lnTo>
                  <a:pt x="5294998" y="4813529"/>
                </a:lnTo>
                <a:cubicBezTo>
                  <a:pt x="5294997" y="4805093"/>
                  <a:pt x="5294998" y="4796657"/>
                  <a:pt x="5286562" y="4796658"/>
                </a:cubicBezTo>
                <a:lnTo>
                  <a:pt x="5279291" y="4811201"/>
                </a:lnTo>
                <a:lnTo>
                  <a:pt x="5280235" y="4795603"/>
                </a:lnTo>
                <a:cubicBezTo>
                  <a:pt x="5284454" y="4784004"/>
                  <a:pt x="5290780" y="4771350"/>
                  <a:pt x="5294997" y="4754479"/>
                </a:cubicBezTo>
                <a:cubicBezTo>
                  <a:pt x="5261254" y="4805093"/>
                  <a:pt x="5286562" y="4746045"/>
                  <a:pt x="5269690" y="4729170"/>
                </a:cubicBezTo>
                <a:lnTo>
                  <a:pt x="5278128" y="4737607"/>
                </a:lnTo>
                <a:lnTo>
                  <a:pt x="5286561" y="4737608"/>
                </a:lnTo>
                <a:cubicBezTo>
                  <a:pt x="5286562" y="4746045"/>
                  <a:pt x="5286562" y="4746045"/>
                  <a:pt x="5294998" y="4737608"/>
                </a:cubicBezTo>
                <a:cubicBezTo>
                  <a:pt x="5294998" y="4737608"/>
                  <a:pt x="5294997" y="4729170"/>
                  <a:pt x="5294999" y="4720736"/>
                </a:cubicBezTo>
                <a:lnTo>
                  <a:pt x="5295000" y="4712301"/>
                </a:lnTo>
                <a:cubicBezTo>
                  <a:pt x="5303434" y="4703863"/>
                  <a:pt x="5311869" y="4712299"/>
                  <a:pt x="5311869" y="4695429"/>
                </a:cubicBezTo>
                <a:lnTo>
                  <a:pt x="5311869" y="4712299"/>
                </a:lnTo>
                <a:cubicBezTo>
                  <a:pt x="5311869" y="4720736"/>
                  <a:pt x="5320306" y="4720735"/>
                  <a:pt x="5320307" y="4712301"/>
                </a:cubicBezTo>
                <a:cubicBezTo>
                  <a:pt x="5328740" y="4712301"/>
                  <a:pt x="5328743" y="4703863"/>
                  <a:pt x="5328740" y="4695429"/>
                </a:cubicBezTo>
                <a:lnTo>
                  <a:pt x="5328740" y="4678557"/>
                </a:lnTo>
                <a:cubicBezTo>
                  <a:pt x="5328741" y="4661688"/>
                  <a:pt x="5320305" y="4644813"/>
                  <a:pt x="5311871" y="4661688"/>
                </a:cubicBezTo>
                <a:cubicBezTo>
                  <a:pt x="5311869" y="4653253"/>
                  <a:pt x="5311869" y="4653253"/>
                  <a:pt x="5303433" y="4653252"/>
                </a:cubicBezTo>
                <a:lnTo>
                  <a:pt x="5294998" y="4661688"/>
                </a:lnTo>
                <a:cubicBezTo>
                  <a:pt x="5294999" y="4653250"/>
                  <a:pt x="5303434" y="4636379"/>
                  <a:pt x="5303432" y="4619508"/>
                </a:cubicBezTo>
                <a:cubicBezTo>
                  <a:pt x="5303434" y="4636379"/>
                  <a:pt x="5294999" y="4653250"/>
                  <a:pt x="5303432" y="4644816"/>
                </a:cubicBezTo>
                <a:cubicBezTo>
                  <a:pt x="5320304" y="4636382"/>
                  <a:pt x="5303432" y="4619508"/>
                  <a:pt x="5320305" y="4611072"/>
                </a:cubicBezTo>
                <a:lnTo>
                  <a:pt x="5328743" y="4611070"/>
                </a:lnTo>
                <a:cubicBezTo>
                  <a:pt x="5328741" y="4608259"/>
                  <a:pt x="5328742" y="4605448"/>
                  <a:pt x="5328741" y="4602637"/>
                </a:cubicBezTo>
                <a:lnTo>
                  <a:pt x="5328741" y="4594202"/>
                </a:lnTo>
                <a:lnTo>
                  <a:pt x="5320304" y="4594202"/>
                </a:lnTo>
                <a:lnTo>
                  <a:pt x="5337175" y="4577331"/>
                </a:lnTo>
                <a:cubicBezTo>
                  <a:pt x="5328740" y="4560457"/>
                  <a:pt x="5337176" y="4543586"/>
                  <a:pt x="5337175" y="4526717"/>
                </a:cubicBezTo>
                <a:cubicBezTo>
                  <a:pt x="5337178" y="4535152"/>
                  <a:pt x="5337176" y="4543586"/>
                  <a:pt x="5337176" y="4543586"/>
                </a:cubicBezTo>
                <a:cubicBezTo>
                  <a:pt x="5345612" y="4509845"/>
                  <a:pt x="5337176" y="4518279"/>
                  <a:pt x="5354048" y="4492974"/>
                </a:cubicBezTo>
                <a:lnTo>
                  <a:pt x="5362484" y="4501408"/>
                </a:lnTo>
                <a:lnTo>
                  <a:pt x="5362484" y="4492972"/>
                </a:lnTo>
                <a:lnTo>
                  <a:pt x="5370918" y="4492974"/>
                </a:lnTo>
                <a:cubicBezTo>
                  <a:pt x="5354048" y="4543588"/>
                  <a:pt x="5370919" y="4501408"/>
                  <a:pt x="5379355" y="4501407"/>
                </a:cubicBezTo>
                <a:cubicBezTo>
                  <a:pt x="5370919" y="4526717"/>
                  <a:pt x="5362484" y="4552024"/>
                  <a:pt x="5362484" y="4577331"/>
                </a:cubicBezTo>
                <a:lnTo>
                  <a:pt x="5354048" y="4577331"/>
                </a:lnTo>
                <a:cubicBezTo>
                  <a:pt x="5345611" y="4594200"/>
                  <a:pt x="5345612" y="4602638"/>
                  <a:pt x="5345612" y="4611072"/>
                </a:cubicBezTo>
                <a:cubicBezTo>
                  <a:pt x="5354048" y="4594202"/>
                  <a:pt x="5354048" y="4585765"/>
                  <a:pt x="5362483" y="4585763"/>
                </a:cubicBezTo>
                <a:cubicBezTo>
                  <a:pt x="5354048" y="4611072"/>
                  <a:pt x="5362483" y="4611070"/>
                  <a:pt x="5354047" y="4627944"/>
                </a:cubicBezTo>
                <a:lnTo>
                  <a:pt x="5345611" y="4636382"/>
                </a:lnTo>
                <a:lnTo>
                  <a:pt x="5345612" y="4644813"/>
                </a:lnTo>
                <a:lnTo>
                  <a:pt x="5354047" y="4653250"/>
                </a:lnTo>
                <a:lnTo>
                  <a:pt x="5362483" y="4644815"/>
                </a:lnTo>
                <a:cubicBezTo>
                  <a:pt x="5370917" y="4644815"/>
                  <a:pt x="5370918" y="4636379"/>
                  <a:pt x="5370919" y="4627945"/>
                </a:cubicBezTo>
                <a:lnTo>
                  <a:pt x="5370919" y="4619508"/>
                </a:lnTo>
                <a:lnTo>
                  <a:pt x="5362483" y="4619508"/>
                </a:lnTo>
                <a:cubicBezTo>
                  <a:pt x="5362484" y="4594202"/>
                  <a:pt x="5387791" y="4535150"/>
                  <a:pt x="5387791" y="4501408"/>
                </a:cubicBezTo>
                <a:lnTo>
                  <a:pt x="5396225" y="4492972"/>
                </a:lnTo>
                <a:cubicBezTo>
                  <a:pt x="5396224" y="4490161"/>
                  <a:pt x="5396224" y="4487349"/>
                  <a:pt x="5396224" y="4484538"/>
                </a:cubicBezTo>
                <a:cubicBezTo>
                  <a:pt x="5396224" y="4481726"/>
                  <a:pt x="5396224" y="4478914"/>
                  <a:pt x="5396225" y="4476102"/>
                </a:cubicBezTo>
                <a:cubicBezTo>
                  <a:pt x="5396226" y="4459231"/>
                  <a:pt x="5404662" y="4433924"/>
                  <a:pt x="5413098" y="4425488"/>
                </a:cubicBezTo>
                <a:lnTo>
                  <a:pt x="5404662" y="4425486"/>
                </a:lnTo>
                <a:lnTo>
                  <a:pt x="5413098" y="4417053"/>
                </a:lnTo>
                <a:cubicBezTo>
                  <a:pt x="5413098" y="4417053"/>
                  <a:pt x="5421534" y="4408617"/>
                  <a:pt x="5421533" y="4400179"/>
                </a:cubicBezTo>
                <a:lnTo>
                  <a:pt x="5413097" y="4391743"/>
                </a:lnTo>
                <a:cubicBezTo>
                  <a:pt x="5415207" y="4370655"/>
                  <a:pt x="5418370" y="4352203"/>
                  <a:pt x="5421797" y="4335463"/>
                </a:cubicBezTo>
                <a:lnTo>
                  <a:pt x="5430069" y="4298454"/>
                </a:lnTo>
                <a:lnTo>
                  <a:pt x="5422231" y="4304885"/>
                </a:lnTo>
                <a:cubicBezTo>
                  <a:pt x="5417998" y="4308077"/>
                  <a:pt x="5416957" y="4315503"/>
                  <a:pt x="5412724" y="4318695"/>
                </a:cubicBezTo>
                <a:cubicBezTo>
                  <a:pt x="5412724" y="4318695"/>
                  <a:pt x="5409531" y="4314460"/>
                  <a:pt x="5410571" y="4307033"/>
                </a:cubicBezTo>
                <a:cubicBezTo>
                  <a:pt x="5410571" y="4307033"/>
                  <a:pt x="5410571" y="4307033"/>
                  <a:pt x="5411613" y="4299607"/>
                </a:cubicBezTo>
                <a:cubicBezTo>
                  <a:pt x="5409531" y="4314460"/>
                  <a:pt x="5399952" y="4301755"/>
                  <a:pt x="5410500" y="4280519"/>
                </a:cubicBezTo>
                <a:cubicBezTo>
                  <a:pt x="5410500" y="4280519"/>
                  <a:pt x="5410500" y="4280519"/>
                  <a:pt x="5417926" y="4281562"/>
                </a:cubicBezTo>
                <a:cubicBezTo>
                  <a:pt x="5422159" y="4278371"/>
                  <a:pt x="5423199" y="4270944"/>
                  <a:pt x="5423199" y="4270944"/>
                </a:cubicBezTo>
                <a:cubicBezTo>
                  <a:pt x="5430626" y="4271987"/>
                  <a:pt x="5426393" y="4275179"/>
                  <a:pt x="5425352" y="4282606"/>
                </a:cubicBezTo>
                <a:cubicBezTo>
                  <a:pt x="5425352" y="4282606"/>
                  <a:pt x="5425352" y="4282606"/>
                  <a:pt x="5424312" y="4290032"/>
                </a:cubicBezTo>
                <a:cubicBezTo>
                  <a:pt x="5428006" y="4283925"/>
                  <a:pt x="5431697" y="4276161"/>
                  <a:pt x="5435055" y="4267818"/>
                </a:cubicBezTo>
                <a:lnTo>
                  <a:pt x="5436591" y="4263308"/>
                </a:lnTo>
                <a:lnTo>
                  <a:pt x="5439195" y="4248207"/>
                </a:lnTo>
                <a:cubicBezTo>
                  <a:pt x="5440513" y="4234630"/>
                  <a:pt x="5440514" y="4220923"/>
                  <a:pt x="5438405" y="4206160"/>
                </a:cubicBezTo>
                <a:cubicBezTo>
                  <a:pt x="5446840" y="4206161"/>
                  <a:pt x="5446841" y="4197726"/>
                  <a:pt x="5446841" y="4189290"/>
                </a:cubicBezTo>
                <a:lnTo>
                  <a:pt x="5446841" y="4180852"/>
                </a:lnTo>
                <a:lnTo>
                  <a:pt x="5438404" y="4180854"/>
                </a:lnTo>
                <a:cubicBezTo>
                  <a:pt x="5455276" y="4172417"/>
                  <a:pt x="5455276" y="4147110"/>
                  <a:pt x="5455276" y="4130240"/>
                </a:cubicBezTo>
                <a:lnTo>
                  <a:pt x="5455276" y="4121804"/>
                </a:lnTo>
                <a:lnTo>
                  <a:pt x="5455276" y="4104933"/>
                </a:lnTo>
                <a:lnTo>
                  <a:pt x="5455276" y="4096497"/>
                </a:lnTo>
                <a:cubicBezTo>
                  <a:pt x="5455276" y="4096497"/>
                  <a:pt x="5463712" y="4096495"/>
                  <a:pt x="5463712" y="4088062"/>
                </a:cubicBezTo>
                <a:cubicBezTo>
                  <a:pt x="5463710" y="4085250"/>
                  <a:pt x="5463710" y="4082438"/>
                  <a:pt x="5463710" y="4079626"/>
                </a:cubicBezTo>
                <a:cubicBezTo>
                  <a:pt x="5455276" y="4062752"/>
                  <a:pt x="5480584" y="4029012"/>
                  <a:pt x="5463711" y="4029012"/>
                </a:cubicBezTo>
                <a:lnTo>
                  <a:pt x="5463712" y="4020574"/>
                </a:lnTo>
                <a:lnTo>
                  <a:pt x="5463712" y="4003705"/>
                </a:lnTo>
                <a:lnTo>
                  <a:pt x="5463712" y="3995269"/>
                </a:lnTo>
                <a:cubicBezTo>
                  <a:pt x="5480584" y="3986830"/>
                  <a:pt x="5463712" y="3953088"/>
                  <a:pt x="5463711" y="3936219"/>
                </a:cubicBezTo>
                <a:cubicBezTo>
                  <a:pt x="5463711" y="3910912"/>
                  <a:pt x="5480584" y="3927783"/>
                  <a:pt x="5480582" y="3902476"/>
                </a:cubicBezTo>
                <a:cubicBezTo>
                  <a:pt x="5480582" y="3902476"/>
                  <a:pt x="5480584" y="3894040"/>
                  <a:pt x="5489019" y="3894042"/>
                </a:cubicBezTo>
                <a:lnTo>
                  <a:pt x="5489019" y="3885606"/>
                </a:lnTo>
                <a:cubicBezTo>
                  <a:pt x="5489019" y="3877167"/>
                  <a:pt x="5489019" y="3877167"/>
                  <a:pt x="5480583" y="3885606"/>
                </a:cubicBezTo>
                <a:lnTo>
                  <a:pt x="5480584" y="3894040"/>
                </a:lnTo>
                <a:cubicBezTo>
                  <a:pt x="5472148" y="3877169"/>
                  <a:pt x="5480583" y="3860299"/>
                  <a:pt x="5472148" y="3860298"/>
                </a:cubicBezTo>
                <a:cubicBezTo>
                  <a:pt x="5480582" y="3834992"/>
                  <a:pt x="5480583" y="3860299"/>
                  <a:pt x="5489019" y="3860299"/>
                </a:cubicBezTo>
                <a:lnTo>
                  <a:pt x="5496941" y="3868220"/>
                </a:lnTo>
                <a:lnTo>
                  <a:pt x="5493896" y="3915262"/>
                </a:lnTo>
                <a:cubicBezTo>
                  <a:pt x="5492709" y="3963109"/>
                  <a:pt x="5497455" y="3993159"/>
                  <a:pt x="5497452" y="4037447"/>
                </a:cubicBezTo>
                <a:cubicBezTo>
                  <a:pt x="5497452" y="4037447"/>
                  <a:pt x="5489019" y="4037445"/>
                  <a:pt x="5489016" y="4045883"/>
                </a:cubicBezTo>
                <a:cubicBezTo>
                  <a:pt x="5489018" y="4048695"/>
                  <a:pt x="5489018" y="4051507"/>
                  <a:pt x="5489019" y="4054319"/>
                </a:cubicBezTo>
                <a:lnTo>
                  <a:pt x="5489386" y="4063858"/>
                </a:lnTo>
                <a:lnTo>
                  <a:pt x="5490041" y="4061970"/>
                </a:lnTo>
                <a:cubicBezTo>
                  <a:pt x="5495580" y="4051566"/>
                  <a:pt x="5500564" y="4056526"/>
                  <a:pt x="5508475" y="4040599"/>
                </a:cubicBezTo>
                <a:cubicBezTo>
                  <a:pt x="5516870" y="4007701"/>
                  <a:pt x="5505210" y="4009850"/>
                  <a:pt x="5508331" y="3987570"/>
                </a:cubicBezTo>
                <a:cubicBezTo>
                  <a:pt x="5528386" y="3952524"/>
                  <a:pt x="5532548" y="3922818"/>
                  <a:pt x="5535669" y="3900538"/>
                </a:cubicBezTo>
                <a:cubicBezTo>
                  <a:pt x="5538790" y="3878259"/>
                  <a:pt x="5538719" y="3851745"/>
                  <a:pt x="5551347" y="3815654"/>
                </a:cubicBezTo>
                <a:cubicBezTo>
                  <a:pt x="5559813" y="3809271"/>
                  <a:pt x="5565086" y="3798653"/>
                  <a:pt x="5567239" y="3810315"/>
                </a:cubicBezTo>
                <a:cubicBezTo>
                  <a:pt x="5591384" y="3719048"/>
                  <a:pt x="5589087" y="3654357"/>
                  <a:pt x="5597339" y="3568431"/>
                </a:cubicBezTo>
                <a:cubicBezTo>
                  <a:pt x="5593106" y="3571622"/>
                  <a:pt x="5586792" y="3589667"/>
                  <a:pt x="5580406" y="3581198"/>
                </a:cubicBezTo>
                <a:cubicBezTo>
                  <a:pt x="5579150" y="3509080"/>
                  <a:pt x="5610936" y="3498401"/>
                  <a:pt x="5623492" y="3435797"/>
                </a:cubicBezTo>
                <a:cubicBezTo>
                  <a:pt x="5634111" y="3441075"/>
                  <a:pt x="5622523" y="3469738"/>
                  <a:pt x="5627870" y="3485634"/>
                </a:cubicBezTo>
                <a:cubicBezTo>
                  <a:pt x="5624676" y="3481400"/>
                  <a:pt x="5624676" y="3481400"/>
                  <a:pt x="5628909" y="3478208"/>
                </a:cubicBezTo>
                <a:cubicBezTo>
                  <a:pt x="5629950" y="3470782"/>
                  <a:pt x="5634183" y="3467589"/>
                  <a:pt x="5633142" y="3475016"/>
                </a:cubicBezTo>
                <a:cubicBezTo>
                  <a:pt x="5633142" y="3475016"/>
                  <a:pt x="5635295" y="3486677"/>
                  <a:pt x="5631062" y="3489870"/>
                </a:cubicBezTo>
                <a:cubicBezTo>
                  <a:pt x="5631062" y="3489870"/>
                  <a:pt x="5634255" y="3494104"/>
                  <a:pt x="5634255" y="3494104"/>
                </a:cubicBezTo>
                <a:cubicBezTo>
                  <a:pt x="5634255" y="3494104"/>
                  <a:pt x="5634255" y="3494104"/>
                  <a:pt x="5630021" y="3497296"/>
                </a:cubicBezTo>
                <a:cubicBezTo>
                  <a:pt x="5633357" y="3554560"/>
                  <a:pt x="5629268" y="3610781"/>
                  <a:pt x="5608173" y="3653253"/>
                </a:cubicBezTo>
                <a:cubicBezTo>
                  <a:pt x="5622056" y="3689281"/>
                  <a:pt x="5595760" y="3768886"/>
                  <a:pt x="5592710" y="3817680"/>
                </a:cubicBezTo>
                <a:cubicBezTo>
                  <a:pt x="5586396" y="3835725"/>
                  <a:pt x="5583204" y="3831490"/>
                  <a:pt x="5581051" y="3819828"/>
                </a:cubicBezTo>
                <a:cubicBezTo>
                  <a:pt x="5581123" y="3846343"/>
                  <a:pt x="5569535" y="3875005"/>
                  <a:pt x="5575920" y="3883475"/>
                </a:cubicBezTo>
                <a:cubicBezTo>
                  <a:pt x="5571203" y="3903637"/>
                  <a:pt x="5567006" y="3920086"/>
                  <a:pt x="5563598" y="3934280"/>
                </a:cubicBezTo>
                <a:lnTo>
                  <a:pt x="5562972" y="3937349"/>
                </a:lnTo>
                <a:lnTo>
                  <a:pt x="5571794" y="3923038"/>
                </a:lnTo>
                <a:cubicBezTo>
                  <a:pt x="5593939" y="3878751"/>
                  <a:pt x="5611337" y="3820229"/>
                  <a:pt x="5623989" y="3775941"/>
                </a:cubicBezTo>
                <a:lnTo>
                  <a:pt x="5632426" y="3767506"/>
                </a:lnTo>
                <a:cubicBezTo>
                  <a:pt x="5632426" y="3767506"/>
                  <a:pt x="5640861" y="3767506"/>
                  <a:pt x="5640861" y="3759071"/>
                </a:cubicBezTo>
                <a:lnTo>
                  <a:pt x="5649298" y="3767505"/>
                </a:lnTo>
                <a:lnTo>
                  <a:pt x="5649298" y="3742197"/>
                </a:lnTo>
                <a:cubicBezTo>
                  <a:pt x="5666171" y="3691585"/>
                  <a:pt x="5674605" y="3624099"/>
                  <a:pt x="5683041" y="3581921"/>
                </a:cubicBezTo>
                <a:cubicBezTo>
                  <a:pt x="5691475" y="3573485"/>
                  <a:pt x="5691476" y="3590358"/>
                  <a:pt x="5691475" y="3598792"/>
                </a:cubicBezTo>
                <a:cubicBezTo>
                  <a:pt x="5698857" y="3576649"/>
                  <a:pt x="5712697" y="3496378"/>
                  <a:pt x="5732996" y="3493610"/>
                </a:cubicBezTo>
                <a:lnTo>
                  <a:pt x="5733449" y="3493806"/>
                </a:lnTo>
                <a:lnTo>
                  <a:pt x="5734014" y="3473633"/>
                </a:lnTo>
                <a:cubicBezTo>
                  <a:pt x="5733582" y="3467260"/>
                  <a:pt x="5732457" y="3462613"/>
                  <a:pt x="5730509" y="3460815"/>
                </a:cubicBezTo>
                <a:cubicBezTo>
                  <a:pt x="5735891" y="3408066"/>
                  <a:pt x="5752664" y="3358615"/>
                  <a:pt x="5743964" y="3328941"/>
                </a:cubicBezTo>
                <a:cubicBezTo>
                  <a:pt x="5746354" y="3295074"/>
                  <a:pt x="5754450" y="3309761"/>
                  <a:pt x="5761038" y="3286983"/>
                </a:cubicBezTo>
                <a:cubicBezTo>
                  <a:pt x="5763428" y="3253117"/>
                  <a:pt x="5752340" y="3257310"/>
                  <a:pt x="5751435" y="3234831"/>
                </a:cubicBezTo>
                <a:cubicBezTo>
                  <a:pt x="5764914" y="3196770"/>
                  <a:pt x="5763707" y="3166797"/>
                  <a:pt x="5762802" y="3144319"/>
                </a:cubicBezTo>
                <a:cubicBezTo>
                  <a:pt x="5761898" y="3121840"/>
                  <a:pt x="5757096" y="3095764"/>
                  <a:pt x="5763082" y="3058000"/>
                </a:cubicBezTo>
                <a:cubicBezTo>
                  <a:pt x="5770274" y="3050209"/>
                  <a:pt x="5773568" y="3038820"/>
                  <a:pt x="5777766" y="3049910"/>
                </a:cubicBezTo>
                <a:cubicBezTo>
                  <a:pt x="5785236" y="2955800"/>
                  <a:pt x="5771435" y="2892557"/>
                  <a:pt x="5764220" y="2806537"/>
                </a:cubicBezTo>
                <a:lnTo>
                  <a:pt x="5759877" y="2815776"/>
                </a:lnTo>
                <a:lnTo>
                  <a:pt x="5758962" y="2839583"/>
                </a:lnTo>
                <a:cubicBezTo>
                  <a:pt x="5750526" y="2839583"/>
                  <a:pt x="5750526" y="2831148"/>
                  <a:pt x="5750526" y="2831148"/>
                </a:cubicBezTo>
                <a:lnTo>
                  <a:pt x="5750526" y="2822713"/>
                </a:lnTo>
                <a:lnTo>
                  <a:pt x="5750526" y="2822277"/>
                </a:lnTo>
                <a:lnTo>
                  <a:pt x="5749837" y="2822120"/>
                </a:lnTo>
                <a:lnTo>
                  <a:pt x="5747894" y="2797782"/>
                </a:lnTo>
                <a:lnTo>
                  <a:pt x="5743144" y="2798460"/>
                </a:lnTo>
                <a:cubicBezTo>
                  <a:pt x="5742089" y="2799515"/>
                  <a:pt x="5742090" y="2801624"/>
                  <a:pt x="5742091" y="2805842"/>
                </a:cubicBezTo>
                <a:lnTo>
                  <a:pt x="5742091" y="2814279"/>
                </a:lnTo>
                <a:lnTo>
                  <a:pt x="5742090" y="2822713"/>
                </a:lnTo>
                <a:cubicBezTo>
                  <a:pt x="5725221" y="2772097"/>
                  <a:pt x="5725221" y="2839583"/>
                  <a:pt x="5733655" y="2848019"/>
                </a:cubicBezTo>
                <a:lnTo>
                  <a:pt x="5742090" y="2856452"/>
                </a:lnTo>
                <a:lnTo>
                  <a:pt x="5742091" y="2848019"/>
                </a:lnTo>
                <a:lnTo>
                  <a:pt x="5750526" y="2839583"/>
                </a:lnTo>
                <a:lnTo>
                  <a:pt x="5750526" y="2864888"/>
                </a:lnTo>
                <a:lnTo>
                  <a:pt x="5750525" y="2873326"/>
                </a:lnTo>
                <a:cubicBezTo>
                  <a:pt x="5750526" y="2932374"/>
                  <a:pt x="5733655" y="2974554"/>
                  <a:pt x="5708345" y="2940812"/>
                </a:cubicBezTo>
                <a:cubicBezTo>
                  <a:pt x="5708348" y="2898633"/>
                  <a:pt x="5699912" y="2898632"/>
                  <a:pt x="5699912" y="2839583"/>
                </a:cubicBezTo>
                <a:cubicBezTo>
                  <a:pt x="5695694" y="2837474"/>
                  <a:pt x="5692531" y="2838002"/>
                  <a:pt x="5689894" y="2840110"/>
                </a:cubicBezTo>
                <a:lnTo>
                  <a:pt x="5683185" y="2849917"/>
                </a:lnTo>
                <a:lnTo>
                  <a:pt x="5682885" y="2853046"/>
                </a:lnTo>
                <a:cubicBezTo>
                  <a:pt x="5682333" y="2855285"/>
                  <a:pt x="5681574" y="2856372"/>
                  <a:pt x="5680651" y="2856536"/>
                </a:cubicBezTo>
                <a:lnTo>
                  <a:pt x="5680060" y="2855859"/>
                </a:lnTo>
                <a:lnTo>
                  <a:pt x="5676293" y="2863103"/>
                </a:lnTo>
                <a:lnTo>
                  <a:pt x="5680760" y="2886509"/>
                </a:lnTo>
                <a:cubicBezTo>
                  <a:pt x="5682357" y="2898126"/>
                  <a:pt x="5684002" y="2907354"/>
                  <a:pt x="5688352" y="2910389"/>
                </a:cubicBezTo>
                <a:cubicBezTo>
                  <a:pt x="5691903" y="2951650"/>
                  <a:pt x="5692821" y="2978146"/>
                  <a:pt x="5696772" y="3000293"/>
                </a:cubicBezTo>
                <a:cubicBezTo>
                  <a:pt x="5697689" y="3026790"/>
                  <a:pt x="5697290" y="3045902"/>
                  <a:pt x="5692141" y="3081094"/>
                </a:cubicBezTo>
                <a:cubicBezTo>
                  <a:pt x="5684759" y="3082408"/>
                  <a:pt x="5686474" y="3070677"/>
                  <a:pt x="5679091" y="3071991"/>
                </a:cubicBezTo>
                <a:cubicBezTo>
                  <a:pt x="5680926" y="3124983"/>
                  <a:pt x="5687511" y="3161895"/>
                  <a:pt x="5688029" y="3207504"/>
                </a:cubicBezTo>
                <a:cubicBezTo>
                  <a:pt x="5695930" y="3251800"/>
                  <a:pt x="5696448" y="3297408"/>
                  <a:pt x="5692217" y="3359096"/>
                </a:cubicBezTo>
                <a:cubicBezTo>
                  <a:pt x="5689982" y="3325218"/>
                  <a:pt x="5682200" y="3345644"/>
                  <a:pt x="5673101" y="3358689"/>
                </a:cubicBezTo>
                <a:cubicBezTo>
                  <a:pt x="5670067" y="3363038"/>
                  <a:pt x="5671384" y="3370421"/>
                  <a:pt x="5668351" y="3374768"/>
                </a:cubicBezTo>
                <a:cubicBezTo>
                  <a:pt x="5668351" y="3374768"/>
                  <a:pt x="5664001" y="3371734"/>
                  <a:pt x="5662684" y="3364351"/>
                </a:cubicBezTo>
                <a:cubicBezTo>
                  <a:pt x="5662684" y="3364351"/>
                  <a:pt x="5662684" y="3364351"/>
                  <a:pt x="5661368" y="3356969"/>
                </a:cubicBezTo>
                <a:cubicBezTo>
                  <a:pt x="5664001" y="3371734"/>
                  <a:pt x="5650952" y="3362631"/>
                  <a:pt x="5654384" y="3339170"/>
                </a:cubicBezTo>
                <a:cubicBezTo>
                  <a:pt x="5654384" y="3339170"/>
                  <a:pt x="5654384" y="3339170"/>
                  <a:pt x="5661768" y="3337856"/>
                </a:cubicBezTo>
                <a:cubicBezTo>
                  <a:pt x="5664800" y="3333508"/>
                  <a:pt x="5663483" y="3326125"/>
                  <a:pt x="5663483" y="3326125"/>
                </a:cubicBezTo>
                <a:cubicBezTo>
                  <a:pt x="5670866" y="3324812"/>
                  <a:pt x="5667833" y="3329160"/>
                  <a:pt x="5669150" y="3336542"/>
                </a:cubicBezTo>
                <a:cubicBezTo>
                  <a:pt x="5669150" y="3336542"/>
                  <a:pt x="5669150" y="3336542"/>
                  <a:pt x="5670467" y="3343924"/>
                </a:cubicBezTo>
                <a:cubicBezTo>
                  <a:pt x="5676933" y="3316115"/>
                  <a:pt x="5675097" y="3263123"/>
                  <a:pt x="5666398" y="3257055"/>
                </a:cubicBezTo>
                <a:cubicBezTo>
                  <a:pt x="5664562" y="3204063"/>
                  <a:pt x="5674461" y="3152792"/>
                  <a:pt x="5661810" y="3124576"/>
                </a:cubicBezTo>
                <a:cubicBezTo>
                  <a:pt x="5659576" y="3090699"/>
                  <a:pt x="5669592" y="3104149"/>
                  <a:pt x="5673025" y="3080687"/>
                </a:cubicBezTo>
                <a:cubicBezTo>
                  <a:pt x="5670791" y="3046809"/>
                  <a:pt x="5660375" y="3052471"/>
                  <a:pt x="5656425" y="3030323"/>
                </a:cubicBezTo>
                <a:cubicBezTo>
                  <a:pt x="5664606" y="2990784"/>
                  <a:pt x="5659339" y="2961253"/>
                  <a:pt x="5655388" y="2939106"/>
                </a:cubicBezTo>
                <a:cubicBezTo>
                  <a:pt x="5651437" y="2916958"/>
                  <a:pt x="5643136" y="2891777"/>
                  <a:pt x="5643936" y="2853549"/>
                </a:cubicBezTo>
                <a:cubicBezTo>
                  <a:pt x="5650002" y="2844854"/>
                  <a:pt x="5651718" y="2833123"/>
                  <a:pt x="5657385" y="2843539"/>
                </a:cubicBezTo>
                <a:lnTo>
                  <a:pt x="5657146" y="2841276"/>
                </a:lnTo>
                <a:lnTo>
                  <a:pt x="5648243" y="2809663"/>
                </a:lnTo>
                <a:cubicBezTo>
                  <a:pt x="5630844" y="2742046"/>
                  <a:pt x="5613444" y="2670868"/>
                  <a:pt x="5581811" y="2670869"/>
                </a:cubicBezTo>
                <a:lnTo>
                  <a:pt x="5581812" y="2662431"/>
                </a:lnTo>
                <a:lnTo>
                  <a:pt x="5581812" y="2645563"/>
                </a:lnTo>
                <a:cubicBezTo>
                  <a:pt x="5573376" y="2637125"/>
                  <a:pt x="5573377" y="2628693"/>
                  <a:pt x="5573376" y="2637125"/>
                </a:cubicBezTo>
                <a:cubicBezTo>
                  <a:pt x="5564941" y="2620256"/>
                  <a:pt x="5564941" y="2594949"/>
                  <a:pt x="5548068" y="2544335"/>
                </a:cubicBezTo>
                <a:cubicBezTo>
                  <a:pt x="5539634" y="2527464"/>
                  <a:pt x="5539633" y="2519026"/>
                  <a:pt x="5539634" y="2510592"/>
                </a:cubicBezTo>
                <a:lnTo>
                  <a:pt x="5531197" y="2502157"/>
                </a:lnTo>
                <a:lnTo>
                  <a:pt x="5531198" y="2493721"/>
                </a:lnTo>
                <a:cubicBezTo>
                  <a:pt x="5531197" y="2485283"/>
                  <a:pt x="5522761" y="2493721"/>
                  <a:pt x="5522761" y="2493721"/>
                </a:cubicBezTo>
                <a:lnTo>
                  <a:pt x="5522762" y="2485285"/>
                </a:lnTo>
                <a:cubicBezTo>
                  <a:pt x="5514328" y="2485285"/>
                  <a:pt x="5514327" y="2451540"/>
                  <a:pt x="5505889" y="2451543"/>
                </a:cubicBezTo>
                <a:cubicBezTo>
                  <a:pt x="5514328" y="2493720"/>
                  <a:pt x="5505891" y="2459978"/>
                  <a:pt x="5497455" y="2476850"/>
                </a:cubicBezTo>
                <a:cubicBezTo>
                  <a:pt x="5489018" y="2426235"/>
                  <a:pt x="5489019" y="2493720"/>
                  <a:pt x="5480584" y="2459978"/>
                </a:cubicBezTo>
                <a:cubicBezTo>
                  <a:pt x="5472147" y="2409365"/>
                  <a:pt x="5463710" y="2409365"/>
                  <a:pt x="5472147" y="2384058"/>
                </a:cubicBezTo>
                <a:cubicBezTo>
                  <a:pt x="5446841" y="2384058"/>
                  <a:pt x="5429967" y="2265958"/>
                  <a:pt x="5404661" y="2181601"/>
                </a:cubicBezTo>
                <a:cubicBezTo>
                  <a:pt x="5404661" y="2173166"/>
                  <a:pt x="5396224" y="2156292"/>
                  <a:pt x="5387791" y="2130985"/>
                </a:cubicBezTo>
                <a:cubicBezTo>
                  <a:pt x="5362483" y="2055067"/>
                  <a:pt x="5345614" y="2004453"/>
                  <a:pt x="5328740" y="1962273"/>
                </a:cubicBezTo>
                <a:cubicBezTo>
                  <a:pt x="5320306" y="1945401"/>
                  <a:pt x="5328741" y="1953837"/>
                  <a:pt x="5328741" y="1936967"/>
                </a:cubicBezTo>
                <a:cubicBezTo>
                  <a:pt x="5320305" y="1936965"/>
                  <a:pt x="5311870" y="1928530"/>
                  <a:pt x="5311869" y="1920096"/>
                </a:cubicBezTo>
                <a:lnTo>
                  <a:pt x="5320307" y="1911660"/>
                </a:lnTo>
                <a:cubicBezTo>
                  <a:pt x="5294997" y="1869480"/>
                  <a:pt x="5303433" y="1861047"/>
                  <a:pt x="5269693" y="1793560"/>
                </a:cubicBezTo>
                <a:lnTo>
                  <a:pt x="5286562" y="1793561"/>
                </a:lnTo>
                <a:cubicBezTo>
                  <a:pt x="5269690" y="1751383"/>
                  <a:pt x="5261255" y="1734510"/>
                  <a:pt x="5261255" y="1768254"/>
                </a:cubicBezTo>
                <a:cubicBezTo>
                  <a:pt x="5244383" y="1742947"/>
                  <a:pt x="5261255" y="1734510"/>
                  <a:pt x="5235948" y="1709201"/>
                </a:cubicBezTo>
                <a:cubicBezTo>
                  <a:pt x="5244383" y="1717640"/>
                  <a:pt x="5244382" y="1709203"/>
                  <a:pt x="5235947" y="1700769"/>
                </a:cubicBezTo>
                <a:lnTo>
                  <a:pt x="5244383" y="1700769"/>
                </a:lnTo>
                <a:cubicBezTo>
                  <a:pt x="5252818" y="1709203"/>
                  <a:pt x="5252819" y="1700767"/>
                  <a:pt x="5252819" y="1700767"/>
                </a:cubicBezTo>
                <a:lnTo>
                  <a:pt x="5252819" y="1692332"/>
                </a:lnTo>
                <a:cubicBezTo>
                  <a:pt x="5269693" y="1726076"/>
                  <a:pt x="5261254" y="1675460"/>
                  <a:pt x="5244383" y="1650153"/>
                </a:cubicBezTo>
                <a:lnTo>
                  <a:pt x="5252818" y="1650152"/>
                </a:lnTo>
                <a:lnTo>
                  <a:pt x="5252819" y="1641718"/>
                </a:lnTo>
                <a:lnTo>
                  <a:pt x="5244385" y="1633283"/>
                </a:lnTo>
                <a:cubicBezTo>
                  <a:pt x="5227512" y="1591105"/>
                  <a:pt x="5202205" y="1532055"/>
                  <a:pt x="5176900" y="1473003"/>
                </a:cubicBezTo>
                <a:cubicBezTo>
                  <a:pt x="5143155" y="1413955"/>
                  <a:pt x="5109412" y="1354905"/>
                  <a:pt x="5084104" y="1312727"/>
                </a:cubicBezTo>
                <a:cubicBezTo>
                  <a:pt x="5079886" y="1295857"/>
                  <a:pt x="5069343" y="1274766"/>
                  <a:pt x="5055633" y="1250514"/>
                </a:cubicBezTo>
                <a:lnTo>
                  <a:pt x="5041658" y="1226599"/>
                </a:lnTo>
                <a:lnTo>
                  <a:pt x="5093541" y="1340967"/>
                </a:lnTo>
                <a:cubicBezTo>
                  <a:pt x="5235732" y="1681085"/>
                  <a:pt x="5337210" y="2038049"/>
                  <a:pt x="5398999" y="2412246"/>
                </a:cubicBezTo>
                <a:cubicBezTo>
                  <a:pt x="5422890" y="2554151"/>
                  <a:pt x="5460842" y="2689651"/>
                  <a:pt x="5458394" y="2833367"/>
                </a:cubicBezTo>
                <a:cubicBezTo>
                  <a:pt x="5457892" y="2847175"/>
                  <a:pt x="5464297" y="2861234"/>
                  <a:pt x="5448705" y="2871734"/>
                </a:cubicBezTo>
                <a:cubicBezTo>
                  <a:pt x="5433365" y="2875326"/>
                  <a:pt x="5431053" y="2862798"/>
                  <a:pt x="5431304" y="2855892"/>
                </a:cubicBezTo>
                <a:cubicBezTo>
                  <a:pt x="5385690" y="2397937"/>
                  <a:pt x="5249309" y="1964347"/>
                  <a:pt x="5100400" y="1533070"/>
                </a:cubicBezTo>
                <a:cubicBezTo>
                  <a:pt x="5024275" y="1306308"/>
                  <a:pt x="4903157" y="1100041"/>
                  <a:pt x="4793286" y="888652"/>
                </a:cubicBezTo>
                <a:cubicBezTo>
                  <a:pt x="4778948" y="864625"/>
                  <a:pt x="4766140" y="836507"/>
                  <a:pt x="4754611" y="811200"/>
                </a:cubicBezTo>
                <a:cubicBezTo>
                  <a:pt x="4747700" y="801616"/>
                  <a:pt x="4747255" y="785266"/>
                  <a:pt x="4736788" y="782554"/>
                </a:cubicBezTo>
                <a:cubicBezTo>
                  <a:pt x="4733299" y="781651"/>
                  <a:pt x="4728696" y="782261"/>
                  <a:pt x="4722369" y="785144"/>
                </a:cubicBezTo>
                <a:cubicBezTo>
                  <a:pt x="4697061" y="796672"/>
                  <a:pt x="4707559" y="812263"/>
                  <a:pt x="4716525" y="831944"/>
                </a:cubicBezTo>
                <a:cubicBezTo>
                  <a:pt x="4773879" y="928050"/>
                  <a:pt x="4829707" y="1028246"/>
                  <a:pt x="4878628" y="1128191"/>
                </a:cubicBezTo>
                <a:cubicBezTo>
                  <a:pt x="4928929" y="1233026"/>
                  <a:pt x="4975663" y="1338424"/>
                  <a:pt x="5018643" y="1444415"/>
                </a:cubicBezTo>
                <a:lnTo>
                  <a:pt x="5107372" y="1685936"/>
                </a:lnTo>
                <a:lnTo>
                  <a:pt x="5109411" y="1683895"/>
                </a:lnTo>
                <a:cubicBezTo>
                  <a:pt x="5126283" y="1717639"/>
                  <a:pt x="5134721" y="1751382"/>
                  <a:pt x="5151590" y="1785122"/>
                </a:cubicBezTo>
                <a:lnTo>
                  <a:pt x="5143154" y="1785122"/>
                </a:lnTo>
                <a:cubicBezTo>
                  <a:pt x="5143154" y="1776689"/>
                  <a:pt x="5134719" y="1759817"/>
                  <a:pt x="5134721" y="1751382"/>
                </a:cubicBezTo>
                <a:lnTo>
                  <a:pt x="5122261" y="1726462"/>
                </a:lnTo>
                <a:lnTo>
                  <a:pt x="5136116" y="1764180"/>
                </a:lnTo>
                <a:lnTo>
                  <a:pt x="5157687" y="1838582"/>
                </a:lnTo>
                <a:lnTo>
                  <a:pt x="5167407" y="1843119"/>
                </a:lnTo>
                <a:cubicBezTo>
                  <a:pt x="5170572" y="1844173"/>
                  <a:pt x="5172680" y="1844174"/>
                  <a:pt x="5176898" y="1844173"/>
                </a:cubicBezTo>
                <a:cubicBezTo>
                  <a:pt x="5176900" y="1852608"/>
                  <a:pt x="5176898" y="1861046"/>
                  <a:pt x="5176898" y="1861046"/>
                </a:cubicBezTo>
                <a:cubicBezTo>
                  <a:pt x="5168464" y="1861046"/>
                  <a:pt x="5168461" y="1852610"/>
                  <a:pt x="5168464" y="1861046"/>
                </a:cubicBezTo>
                <a:lnTo>
                  <a:pt x="5168463" y="1869480"/>
                </a:lnTo>
                <a:cubicBezTo>
                  <a:pt x="5168463" y="1871571"/>
                  <a:pt x="5168462" y="1873663"/>
                  <a:pt x="5168462" y="1875756"/>
                </a:cubicBezTo>
                <a:lnTo>
                  <a:pt x="5229895" y="2087656"/>
                </a:lnTo>
                <a:lnTo>
                  <a:pt x="5242098" y="2145617"/>
                </a:lnTo>
                <a:lnTo>
                  <a:pt x="5261255" y="2173166"/>
                </a:lnTo>
                <a:cubicBezTo>
                  <a:pt x="5252821" y="2198470"/>
                  <a:pt x="5261254" y="2206906"/>
                  <a:pt x="5278125" y="2215342"/>
                </a:cubicBezTo>
                <a:cubicBezTo>
                  <a:pt x="5278126" y="2232217"/>
                  <a:pt x="5278128" y="2249087"/>
                  <a:pt x="5286562" y="2265959"/>
                </a:cubicBezTo>
                <a:cubicBezTo>
                  <a:pt x="5294998" y="2282828"/>
                  <a:pt x="5294997" y="2308137"/>
                  <a:pt x="5303433" y="2325006"/>
                </a:cubicBezTo>
                <a:cubicBezTo>
                  <a:pt x="5311869" y="2350315"/>
                  <a:pt x="5311869" y="2384057"/>
                  <a:pt x="5320305" y="2409365"/>
                </a:cubicBezTo>
                <a:cubicBezTo>
                  <a:pt x="5320305" y="2426235"/>
                  <a:pt x="5328740" y="2451540"/>
                  <a:pt x="5337176" y="2459978"/>
                </a:cubicBezTo>
                <a:lnTo>
                  <a:pt x="5337176" y="2468415"/>
                </a:lnTo>
                <a:cubicBezTo>
                  <a:pt x="5345612" y="2493721"/>
                  <a:pt x="5345611" y="2510592"/>
                  <a:pt x="5354048" y="2535897"/>
                </a:cubicBezTo>
                <a:cubicBezTo>
                  <a:pt x="5354047" y="2552771"/>
                  <a:pt x="5362484" y="2569640"/>
                  <a:pt x="5370919" y="2594947"/>
                </a:cubicBezTo>
                <a:cubicBezTo>
                  <a:pt x="5362484" y="2620254"/>
                  <a:pt x="5370919" y="2620254"/>
                  <a:pt x="5379353" y="2620256"/>
                </a:cubicBezTo>
                <a:cubicBezTo>
                  <a:pt x="5379354" y="2623070"/>
                  <a:pt x="5379353" y="2625880"/>
                  <a:pt x="5379355" y="2628692"/>
                </a:cubicBezTo>
                <a:cubicBezTo>
                  <a:pt x="5379355" y="2637128"/>
                  <a:pt x="5370919" y="2645563"/>
                  <a:pt x="5370919" y="2653998"/>
                </a:cubicBezTo>
                <a:lnTo>
                  <a:pt x="5370919" y="2662431"/>
                </a:lnTo>
                <a:cubicBezTo>
                  <a:pt x="5370919" y="2670868"/>
                  <a:pt x="5370919" y="2670868"/>
                  <a:pt x="5379355" y="2679304"/>
                </a:cubicBezTo>
                <a:lnTo>
                  <a:pt x="5387791" y="2679306"/>
                </a:lnTo>
                <a:lnTo>
                  <a:pt x="5387790" y="2721484"/>
                </a:lnTo>
                <a:lnTo>
                  <a:pt x="5396226" y="2729919"/>
                </a:lnTo>
                <a:lnTo>
                  <a:pt x="5396226" y="2721484"/>
                </a:lnTo>
                <a:lnTo>
                  <a:pt x="5387791" y="2679306"/>
                </a:lnTo>
                <a:lnTo>
                  <a:pt x="5396226" y="2679306"/>
                </a:lnTo>
                <a:lnTo>
                  <a:pt x="5396225" y="2696176"/>
                </a:lnTo>
                <a:lnTo>
                  <a:pt x="5396226" y="2704613"/>
                </a:lnTo>
                <a:cubicBezTo>
                  <a:pt x="5396226" y="2713048"/>
                  <a:pt x="5404662" y="2721481"/>
                  <a:pt x="5404662" y="2729919"/>
                </a:cubicBezTo>
                <a:lnTo>
                  <a:pt x="5404661" y="2763661"/>
                </a:lnTo>
                <a:lnTo>
                  <a:pt x="5396224" y="2755225"/>
                </a:lnTo>
                <a:cubicBezTo>
                  <a:pt x="5396224" y="2755225"/>
                  <a:pt x="5396226" y="2763663"/>
                  <a:pt x="5396225" y="2772097"/>
                </a:cubicBezTo>
                <a:cubicBezTo>
                  <a:pt x="5396225" y="2772097"/>
                  <a:pt x="5396224" y="2780533"/>
                  <a:pt x="5396225" y="2788969"/>
                </a:cubicBezTo>
                <a:cubicBezTo>
                  <a:pt x="5404662" y="2797406"/>
                  <a:pt x="5404661" y="2805841"/>
                  <a:pt x="5404662" y="2814279"/>
                </a:cubicBezTo>
                <a:lnTo>
                  <a:pt x="5404661" y="2831146"/>
                </a:lnTo>
                <a:lnTo>
                  <a:pt x="5413098" y="2839583"/>
                </a:lnTo>
                <a:cubicBezTo>
                  <a:pt x="5413097" y="2848019"/>
                  <a:pt x="5421533" y="2856455"/>
                  <a:pt x="5421533" y="2864890"/>
                </a:cubicBezTo>
                <a:lnTo>
                  <a:pt x="5421534" y="2881764"/>
                </a:lnTo>
                <a:cubicBezTo>
                  <a:pt x="5413098" y="2881764"/>
                  <a:pt x="5413098" y="2881764"/>
                  <a:pt x="5413098" y="2890197"/>
                </a:cubicBezTo>
                <a:lnTo>
                  <a:pt x="5421534" y="2898631"/>
                </a:lnTo>
                <a:cubicBezTo>
                  <a:pt x="5421534" y="2898631"/>
                  <a:pt x="5421533" y="2907070"/>
                  <a:pt x="5413098" y="2915506"/>
                </a:cubicBezTo>
                <a:lnTo>
                  <a:pt x="5421534" y="2932377"/>
                </a:lnTo>
                <a:lnTo>
                  <a:pt x="5429969" y="2923940"/>
                </a:lnTo>
                <a:lnTo>
                  <a:pt x="5429969" y="2949247"/>
                </a:lnTo>
                <a:cubicBezTo>
                  <a:pt x="5429968" y="2952060"/>
                  <a:pt x="5429968" y="2954872"/>
                  <a:pt x="5429967" y="2957684"/>
                </a:cubicBezTo>
                <a:cubicBezTo>
                  <a:pt x="5438405" y="2974555"/>
                  <a:pt x="5438405" y="2982988"/>
                  <a:pt x="5438405" y="2991425"/>
                </a:cubicBezTo>
                <a:lnTo>
                  <a:pt x="5438405" y="3025167"/>
                </a:lnTo>
                <a:lnTo>
                  <a:pt x="5438405" y="3050476"/>
                </a:lnTo>
                <a:lnTo>
                  <a:pt x="5438405" y="3101088"/>
                </a:lnTo>
                <a:cubicBezTo>
                  <a:pt x="5438403" y="3109525"/>
                  <a:pt x="5429969" y="3117961"/>
                  <a:pt x="5429969" y="3126398"/>
                </a:cubicBezTo>
                <a:lnTo>
                  <a:pt x="5421534" y="3117961"/>
                </a:lnTo>
                <a:lnTo>
                  <a:pt x="5413096" y="3109525"/>
                </a:lnTo>
                <a:cubicBezTo>
                  <a:pt x="5413097" y="3112337"/>
                  <a:pt x="5413097" y="3115150"/>
                  <a:pt x="5413098" y="3117961"/>
                </a:cubicBezTo>
                <a:lnTo>
                  <a:pt x="5413098" y="3126395"/>
                </a:lnTo>
                <a:lnTo>
                  <a:pt x="5421533" y="3134833"/>
                </a:lnTo>
                <a:lnTo>
                  <a:pt x="5429969" y="3143265"/>
                </a:lnTo>
                <a:lnTo>
                  <a:pt x="5438404" y="3143266"/>
                </a:lnTo>
                <a:cubicBezTo>
                  <a:pt x="5438405" y="3134833"/>
                  <a:pt x="5446841" y="3117961"/>
                  <a:pt x="5446840" y="3101088"/>
                </a:cubicBezTo>
                <a:cubicBezTo>
                  <a:pt x="5446840" y="3098278"/>
                  <a:pt x="5446840" y="3095466"/>
                  <a:pt x="5446838" y="3092654"/>
                </a:cubicBezTo>
                <a:cubicBezTo>
                  <a:pt x="5446841" y="3084217"/>
                  <a:pt x="5438404" y="3067347"/>
                  <a:pt x="5446840" y="3058912"/>
                </a:cubicBezTo>
                <a:lnTo>
                  <a:pt x="5446841" y="3042041"/>
                </a:lnTo>
                <a:cubicBezTo>
                  <a:pt x="5455276" y="3050475"/>
                  <a:pt x="5455275" y="3067346"/>
                  <a:pt x="5455276" y="3084216"/>
                </a:cubicBezTo>
                <a:cubicBezTo>
                  <a:pt x="5455276" y="3101088"/>
                  <a:pt x="5455276" y="3117961"/>
                  <a:pt x="5463712" y="3134833"/>
                </a:cubicBezTo>
                <a:cubicBezTo>
                  <a:pt x="5463712" y="3143265"/>
                  <a:pt x="5455276" y="3143266"/>
                  <a:pt x="5455276" y="3151703"/>
                </a:cubicBezTo>
                <a:lnTo>
                  <a:pt x="5455276" y="3168573"/>
                </a:lnTo>
                <a:cubicBezTo>
                  <a:pt x="5455276" y="3185442"/>
                  <a:pt x="5455276" y="3193880"/>
                  <a:pt x="5455273" y="3210751"/>
                </a:cubicBezTo>
                <a:lnTo>
                  <a:pt x="5446841" y="3202314"/>
                </a:lnTo>
                <a:cubicBezTo>
                  <a:pt x="5446841" y="3193880"/>
                  <a:pt x="5446841" y="3193880"/>
                  <a:pt x="5438405" y="3202316"/>
                </a:cubicBezTo>
                <a:lnTo>
                  <a:pt x="5438405" y="3210751"/>
                </a:lnTo>
                <a:lnTo>
                  <a:pt x="5438405" y="3219184"/>
                </a:lnTo>
                <a:lnTo>
                  <a:pt x="5446841" y="3227621"/>
                </a:lnTo>
                <a:lnTo>
                  <a:pt x="5446840" y="3236060"/>
                </a:lnTo>
                <a:lnTo>
                  <a:pt x="5446841" y="3244494"/>
                </a:lnTo>
                <a:cubicBezTo>
                  <a:pt x="5446841" y="3252928"/>
                  <a:pt x="5455275" y="3269801"/>
                  <a:pt x="5455276" y="3278235"/>
                </a:cubicBezTo>
                <a:cubicBezTo>
                  <a:pt x="5455276" y="3303542"/>
                  <a:pt x="5463712" y="3311978"/>
                  <a:pt x="5455276" y="3320416"/>
                </a:cubicBezTo>
                <a:cubicBezTo>
                  <a:pt x="5446841" y="3320415"/>
                  <a:pt x="5446841" y="3328851"/>
                  <a:pt x="5446841" y="3328851"/>
                </a:cubicBezTo>
                <a:cubicBezTo>
                  <a:pt x="5446841" y="3328851"/>
                  <a:pt x="5438403" y="3328851"/>
                  <a:pt x="5438403" y="3320416"/>
                </a:cubicBezTo>
                <a:cubicBezTo>
                  <a:pt x="5438405" y="3286671"/>
                  <a:pt x="5438405" y="3252930"/>
                  <a:pt x="5429968" y="3219187"/>
                </a:cubicBezTo>
                <a:lnTo>
                  <a:pt x="5429969" y="3210749"/>
                </a:lnTo>
                <a:cubicBezTo>
                  <a:pt x="5421534" y="3210749"/>
                  <a:pt x="5421534" y="3219187"/>
                  <a:pt x="5421534" y="3219187"/>
                </a:cubicBezTo>
                <a:cubicBezTo>
                  <a:pt x="5429968" y="3252929"/>
                  <a:pt x="5429968" y="3286673"/>
                  <a:pt x="5429969" y="3320416"/>
                </a:cubicBezTo>
                <a:cubicBezTo>
                  <a:pt x="5421534" y="3320416"/>
                  <a:pt x="5413097" y="3320415"/>
                  <a:pt x="5404661" y="3337285"/>
                </a:cubicBezTo>
                <a:cubicBezTo>
                  <a:pt x="5404661" y="3379464"/>
                  <a:pt x="5387791" y="3387901"/>
                  <a:pt x="5387791" y="3430080"/>
                </a:cubicBezTo>
                <a:cubicBezTo>
                  <a:pt x="5345611" y="3539744"/>
                  <a:pt x="5328741" y="3674713"/>
                  <a:pt x="5320304" y="3767504"/>
                </a:cubicBezTo>
                <a:lnTo>
                  <a:pt x="5320305" y="3775942"/>
                </a:lnTo>
                <a:lnTo>
                  <a:pt x="5320305" y="3784378"/>
                </a:lnTo>
                <a:cubicBezTo>
                  <a:pt x="5328740" y="3784378"/>
                  <a:pt x="5328740" y="3784378"/>
                  <a:pt x="5328741" y="3775940"/>
                </a:cubicBezTo>
                <a:cubicBezTo>
                  <a:pt x="5337175" y="3683147"/>
                  <a:pt x="5354047" y="3556613"/>
                  <a:pt x="5396226" y="3446949"/>
                </a:cubicBezTo>
                <a:lnTo>
                  <a:pt x="5396226" y="3455387"/>
                </a:lnTo>
                <a:cubicBezTo>
                  <a:pt x="5404661" y="3455385"/>
                  <a:pt x="5404662" y="3446951"/>
                  <a:pt x="5413098" y="3438513"/>
                </a:cubicBezTo>
                <a:lnTo>
                  <a:pt x="5413098" y="3463820"/>
                </a:lnTo>
                <a:lnTo>
                  <a:pt x="5404662" y="3463821"/>
                </a:lnTo>
                <a:lnTo>
                  <a:pt x="5404662" y="3472258"/>
                </a:lnTo>
                <a:lnTo>
                  <a:pt x="5404661" y="3480692"/>
                </a:lnTo>
                <a:lnTo>
                  <a:pt x="5413098" y="3480691"/>
                </a:lnTo>
                <a:cubicBezTo>
                  <a:pt x="5404660" y="3497563"/>
                  <a:pt x="5404662" y="3514435"/>
                  <a:pt x="5404662" y="3522869"/>
                </a:cubicBezTo>
                <a:lnTo>
                  <a:pt x="5404662" y="3539744"/>
                </a:lnTo>
                <a:cubicBezTo>
                  <a:pt x="5404662" y="3548176"/>
                  <a:pt x="5404660" y="3556614"/>
                  <a:pt x="5404662" y="3565051"/>
                </a:cubicBezTo>
                <a:lnTo>
                  <a:pt x="5404662" y="3573483"/>
                </a:lnTo>
                <a:cubicBezTo>
                  <a:pt x="5396224" y="3573485"/>
                  <a:pt x="5396224" y="3573485"/>
                  <a:pt x="5396226" y="3581921"/>
                </a:cubicBezTo>
                <a:lnTo>
                  <a:pt x="5396226" y="3598792"/>
                </a:lnTo>
                <a:lnTo>
                  <a:pt x="5404662" y="3607228"/>
                </a:lnTo>
                <a:cubicBezTo>
                  <a:pt x="5413098" y="3674713"/>
                  <a:pt x="5413098" y="3742198"/>
                  <a:pt x="5404662" y="3809683"/>
                </a:cubicBezTo>
                <a:cubicBezTo>
                  <a:pt x="5396226" y="3843426"/>
                  <a:pt x="5396226" y="3868735"/>
                  <a:pt x="5387791" y="3902475"/>
                </a:cubicBezTo>
                <a:cubicBezTo>
                  <a:pt x="5387791" y="3902475"/>
                  <a:pt x="5396226" y="3902476"/>
                  <a:pt x="5396226" y="3894042"/>
                </a:cubicBezTo>
                <a:cubicBezTo>
                  <a:pt x="5387791" y="3953090"/>
                  <a:pt x="5387791" y="4003705"/>
                  <a:pt x="5379355" y="4062754"/>
                </a:cubicBezTo>
                <a:lnTo>
                  <a:pt x="5387791" y="4071190"/>
                </a:lnTo>
                <a:cubicBezTo>
                  <a:pt x="5387790" y="4088061"/>
                  <a:pt x="5379355" y="4096495"/>
                  <a:pt x="5379355" y="4113369"/>
                </a:cubicBezTo>
                <a:cubicBezTo>
                  <a:pt x="5379355" y="4104933"/>
                  <a:pt x="5370919" y="4113368"/>
                  <a:pt x="5370919" y="4121804"/>
                </a:cubicBezTo>
                <a:cubicBezTo>
                  <a:pt x="5379355" y="4121802"/>
                  <a:pt x="5379355" y="4130239"/>
                  <a:pt x="5379355" y="4138676"/>
                </a:cubicBezTo>
                <a:cubicBezTo>
                  <a:pt x="5379355" y="4155546"/>
                  <a:pt x="5370917" y="4172417"/>
                  <a:pt x="5370918" y="4189288"/>
                </a:cubicBezTo>
                <a:cubicBezTo>
                  <a:pt x="5370918" y="4192101"/>
                  <a:pt x="5370918" y="4194913"/>
                  <a:pt x="5370916" y="4197726"/>
                </a:cubicBezTo>
                <a:cubicBezTo>
                  <a:pt x="5370918" y="4206160"/>
                  <a:pt x="5362484" y="4214597"/>
                  <a:pt x="5362483" y="4223033"/>
                </a:cubicBezTo>
                <a:lnTo>
                  <a:pt x="5362484" y="4231465"/>
                </a:lnTo>
                <a:lnTo>
                  <a:pt x="5362484" y="4239904"/>
                </a:lnTo>
                <a:cubicBezTo>
                  <a:pt x="5354048" y="4290517"/>
                  <a:pt x="5337175" y="4341131"/>
                  <a:pt x="5328741" y="4383310"/>
                </a:cubicBezTo>
                <a:cubicBezTo>
                  <a:pt x="5328741" y="4383310"/>
                  <a:pt x="5337176" y="4400179"/>
                  <a:pt x="5328741" y="4408617"/>
                </a:cubicBezTo>
                <a:cubicBezTo>
                  <a:pt x="5328742" y="4411429"/>
                  <a:pt x="5328741" y="4414241"/>
                  <a:pt x="5328743" y="4417053"/>
                </a:cubicBezTo>
                <a:cubicBezTo>
                  <a:pt x="5328741" y="4408617"/>
                  <a:pt x="5328741" y="4433924"/>
                  <a:pt x="5328743" y="4450795"/>
                </a:cubicBezTo>
                <a:cubicBezTo>
                  <a:pt x="5320305" y="4484536"/>
                  <a:pt x="5303434" y="4518279"/>
                  <a:pt x="5294997" y="4543588"/>
                </a:cubicBezTo>
                <a:cubicBezTo>
                  <a:pt x="5252819" y="4686995"/>
                  <a:pt x="5219075" y="4796658"/>
                  <a:pt x="5185332" y="4897886"/>
                </a:cubicBezTo>
                <a:lnTo>
                  <a:pt x="5185333" y="4906322"/>
                </a:lnTo>
                <a:lnTo>
                  <a:pt x="5176898" y="4914756"/>
                </a:lnTo>
                <a:cubicBezTo>
                  <a:pt x="5155808" y="4952718"/>
                  <a:pt x="5134719" y="4988568"/>
                  <a:pt x="5113630" y="5026528"/>
                </a:cubicBezTo>
                <a:lnTo>
                  <a:pt x="5057164" y="5137575"/>
                </a:lnTo>
                <a:lnTo>
                  <a:pt x="5058139" y="5135139"/>
                </a:lnTo>
                <a:cubicBezTo>
                  <a:pt x="5061961" y="5124594"/>
                  <a:pt x="5065125" y="5115105"/>
                  <a:pt x="5067233" y="5108777"/>
                </a:cubicBezTo>
                <a:cubicBezTo>
                  <a:pt x="5067233" y="5100343"/>
                  <a:pt x="5075669" y="5091906"/>
                  <a:pt x="5075669" y="5091906"/>
                </a:cubicBezTo>
                <a:cubicBezTo>
                  <a:pt x="5092540" y="5058163"/>
                  <a:pt x="5109411" y="5041293"/>
                  <a:pt x="5100977" y="5032856"/>
                </a:cubicBezTo>
                <a:cubicBezTo>
                  <a:pt x="5117847" y="5024421"/>
                  <a:pt x="5134719" y="4973806"/>
                  <a:pt x="5143155" y="4931629"/>
                </a:cubicBezTo>
                <a:cubicBezTo>
                  <a:pt x="5143154" y="4923193"/>
                  <a:pt x="5143154" y="4914755"/>
                  <a:pt x="5151590" y="4914756"/>
                </a:cubicBezTo>
                <a:cubicBezTo>
                  <a:pt x="5151590" y="4914756"/>
                  <a:pt x="5160026" y="4906320"/>
                  <a:pt x="5160025" y="4897886"/>
                </a:cubicBezTo>
                <a:lnTo>
                  <a:pt x="5151590" y="4889450"/>
                </a:lnTo>
                <a:cubicBezTo>
                  <a:pt x="5143157" y="4889451"/>
                  <a:pt x="5134719" y="4906322"/>
                  <a:pt x="5126283" y="4923193"/>
                </a:cubicBezTo>
                <a:lnTo>
                  <a:pt x="5126282" y="4931629"/>
                </a:lnTo>
                <a:cubicBezTo>
                  <a:pt x="5092539" y="4999113"/>
                  <a:pt x="5075669" y="5024420"/>
                  <a:pt x="5058797" y="5083468"/>
                </a:cubicBezTo>
                <a:lnTo>
                  <a:pt x="5058797" y="5091906"/>
                </a:lnTo>
                <a:cubicBezTo>
                  <a:pt x="5050364" y="5100343"/>
                  <a:pt x="5033490" y="5125649"/>
                  <a:pt x="5025055" y="5134082"/>
                </a:cubicBezTo>
                <a:lnTo>
                  <a:pt x="4999746" y="5184698"/>
                </a:lnTo>
                <a:cubicBezTo>
                  <a:pt x="4987093" y="5214223"/>
                  <a:pt x="4972332" y="5250076"/>
                  <a:pt x="4954406" y="5285927"/>
                </a:cubicBezTo>
                <a:lnTo>
                  <a:pt x="4900498" y="5370762"/>
                </a:lnTo>
                <a:lnTo>
                  <a:pt x="4898519" y="5361848"/>
                </a:lnTo>
                <a:cubicBezTo>
                  <a:pt x="4831032" y="5496818"/>
                  <a:pt x="4755112" y="5614916"/>
                  <a:pt x="4662316" y="5749889"/>
                </a:cubicBezTo>
                <a:lnTo>
                  <a:pt x="4653884" y="5749889"/>
                </a:lnTo>
                <a:cubicBezTo>
                  <a:pt x="4653883" y="5752701"/>
                  <a:pt x="4653884" y="5755513"/>
                  <a:pt x="4653883" y="5758325"/>
                </a:cubicBezTo>
                <a:lnTo>
                  <a:pt x="4653883" y="5766759"/>
                </a:lnTo>
                <a:cubicBezTo>
                  <a:pt x="4645447" y="5775196"/>
                  <a:pt x="4628576" y="5783632"/>
                  <a:pt x="4620140" y="5792066"/>
                </a:cubicBezTo>
                <a:cubicBezTo>
                  <a:pt x="4637009" y="5817375"/>
                  <a:pt x="4577961" y="5867989"/>
                  <a:pt x="4552653" y="5910164"/>
                </a:cubicBezTo>
                <a:cubicBezTo>
                  <a:pt x="4544219" y="5901728"/>
                  <a:pt x="4561089" y="5884859"/>
                  <a:pt x="4552654" y="5884859"/>
                </a:cubicBezTo>
                <a:cubicBezTo>
                  <a:pt x="4510474" y="5927039"/>
                  <a:pt x="4569528" y="5893295"/>
                  <a:pt x="4527347" y="5943909"/>
                </a:cubicBezTo>
                <a:cubicBezTo>
                  <a:pt x="4518910" y="5943909"/>
                  <a:pt x="4527346" y="5935473"/>
                  <a:pt x="4518911" y="5935473"/>
                </a:cubicBezTo>
                <a:cubicBezTo>
                  <a:pt x="4485167" y="5994523"/>
                  <a:pt x="4434553" y="6036702"/>
                  <a:pt x="4417681" y="6078880"/>
                </a:cubicBezTo>
                <a:cubicBezTo>
                  <a:pt x="4417681" y="6078880"/>
                  <a:pt x="4426117" y="6062009"/>
                  <a:pt x="4409247" y="6078880"/>
                </a:cubicBezTo>
                <a:cubicBezTo>
                  <a:pt x="4400810" y="6121059"/>
                  <a:pt x="4350199" y="6146366"/>
                  <a:pt x="4316454" y="6180105"/>
                </a:cubicBezTo>
                <a:cubicBezTo>
                  <a:pt x="4291147" y="6230723"/>
                  <a:pt x="4248968" y="6272900"/>
                  <a:pt x="4206789" y="6306641"/>
                </a:cubicBezTo>
                <a:cubicBezTo>
                  <a:pt x="4185699" y="6323514"/>
                  <a:pt x="4164611" y="6340386"/>
                  <a:pt x="4142466" y="6360420"/>
                </a:cubicBezTo>
                <a:lnTo>
                  <a:pt x="4080254" y="6424489"/>
                </a:lnTo>
                <a:lnTo>
                  <a:pt x="4080254" y="6416307"/>
                </a:lnTo>
                <a:cubicBezTo>
                  <a:pt x="4071817" y="6416305"/>
                  <a:pt x="4071817" y="6416305"/>
                  <a:pt x="4071818" y="6424743"/>
                </a:cubicBezTo>
                <a:lnTo>
                  <a:pt x="4063381" y="6441614"/>
                </a:lnTo>
                <a:lnTo>
                  <a:pt x="4063381" y="6433176"/>
                </a:lnTo>
                <a:cubicBezTo>
                  <a:pt x="4046510" y="6441614"/>
                  <a:pt x="4029637" y="6458484"/>
                  <a:pt x="4012767" y="6483791"/>
                </a:cubicBezTo>
                <a:lnTo>
                  <a:pt x="4012768" y="6492227"/>
                </a:lnTo>
                <a:cubicBezTo>
                  <a:pt x="4012769" y="6500664"/>
                  <a:pt x="4004330" y="6500665"/>
                  <a:pt x="4004330" y="6509098"/>
                </a:cubicBezTo>
                <a:cubicBezTo>
                  <a:pt x="4004330" y="6500665"/>
                  <a:pt x="4012768" y="6492227"/>
                  <a:pt x="4004330" y="6492227"/>
                </a:cubicBezTo>
                <a:lnTo>
                  <a:pt x="3979024" y="6517534"/>
                </a:lnTo>
                <a:lnTo>
                  <a:pt x="3979025" y="6509096"/>
                </a:lnTo>
                <a:lnTo>
                  <a:pt x="3979024" y="6500664"/>
                </a:lnTo>
                <a:lnTo>
                  <a:pt x="3970588" y="6500664"/>
                </a:lnTo>
                <a:lnTo>
                  <a:pt x="3970588" y="6517534"/>
                </a:lnTo>
                <a:cubicBezTo>
                  <a:pt x="3970588" y="6520347"/>
                  <a:pt x="3970589" y="6523159"/>
                  <a:pt x="3970590" y="6525971"/>
                </a:cubicBezTo>
                <a:lnTo>
                  <a:pt x="3962153" y="6534407"/>
                </a:lnTo>
                <a:lnTo>
                  <a:pt x="3953718" y="6534407"/>
                </a:lnTo>
                <a:lnTo>
                  <a:pt x="3945280" y="6534407"/>
                </a:lnTo>
                <a:lnTo>
                  <a:pt x="3945281" y="6542841"/>
                </a:lnTo>
                <a:lnTo>
                  <a:pt x="3945280" y="6551277"/>
                </a:lnTo>
                <a:cubicBezTo>
                  <a:pt x="3936845" y="6559714"/>
                  <a:pt x="3928411" y="6568146"/>
                  <a:pt x="3919974" y="6568148"/>
                </a:cubicBezTo>
                <a:cubicBezTo>
                  <a:pt x="3919974" y="6565337"/>
                  <a:pt x="3919975" y="6562525"/>
                  <a:pt x="3919976" y="6559714"/>
                </a:cubicBezTo>
                <a:lnTo>
                  <a:pt x="3911538" y="6568148"/>
                </a:lnTo>
                <a:lnTo>
                  <a:pt x="3903102" y="6576584"/>
                </a:lnTo>
                <a:cubicBezTo>
                  <a:pt x="3903102" y="6576584"/>
                  <a:pt x="3894667" y="6585021"/>
                  <a:pt x="3894667" y="6593455"/>
                </a:cubicBezTo>
                <a:lnTo>
                  <a:pt x="3894667" y="6585021"/>
                </a:lnTo>
                <a:cubicBezTo>
                  <a:pt x="3886231" y="6585020"/>
                  <a:pt x="3877794" y="6593455"/>
                  <a:pt x="3860924" y="6601891"/>
                </a:cubicBezTo>
                <a:cubicBezTo>
                  <a:pt x="3869358" y="6585021"/>
                  <a:pt x="3852488" y="6601889"/>
                  <a:pt x="3860924" y="6585021"/>
                </a:cubicBezTo>
                <a:lnTo>
                  <a:pt x="3827181" y="6610327"/>
                </a:lnTo>
                <a:lnTo>
                  <a:pt x="3827182" y="6601891"/>
                </a:lnTo>
                <a:lnTo>
                  <a:pt x="3835618" y="6593455"/>
                </a:lnTo>
                <a:cubicBezTo>
                  <a:pt x="3835618" y="6593455"/>
                  <a:pt x="3844051" y="6593453"/>
                  <a:pt x="3835617" y="6585021"/>
                </a:cubicBezTo>
                <a:lnTo>
                  <a:pt x="3827181" y="6593455"/>
                </a:lnTo>
                <a:lnTo>
                  <a:pt x="3818745" y="6601891"/>
                </a:lnTo>
                <a:cubicBezTo>
                  <a:pt x="3818745" y="6610327"/>
                  <a:pt x="3810311" y="6610327"/>
                  <a:pt x="3810309" y="6618762"/>
                </a:cubicBezTo>
                <a:cubicBezTo>
                  <a:pt x="3810309" y="6618762"/>
                  <a:pt x="3818745" y="6627198"/>
                  <a:pt x="3827181" y="6618762"/>
                </a:cubicBezTo>
                <a:lnTo>
                  <a:pt x="3818745" y="6627198"/>
                </a:lnTo>
                <a:cubicBezTo>
                  <a:pt x="3793437" y="6660942"/>
                  <a:pt x="3785001" y="6652506"/>
                  <a:pt x="3776566" y="6677812"/>
                </a:cubicBezTo>
                <a:cubicBezTo>
                  <a:pt x="3793437" y="6660942"/>
                  <a:pt x="3801875" y="6669377"/>
                  <a:pt x="3810308" y="6669377"/>
                </a:cubicBezTo>
                <a:cubicBezTo>
                  <a:pt x="3801875" y="6677812"/>
                  <a:pt x="3785002" y="6686248"/>
                  <a:pt x="3776566" y="6694684"/>
                </a:cubicBezTo>
                <a:lnTo>
                  <a:pt x="3751259" y="6719991"/>
                </a:lnTo>
                <a:cubicBezTo>
                  <a:pt x="3742825" y="6719991"/>
                  <a:pt x="3734388" y="6728426"/>
                  <a:pt x="3734388" y="6728426"/>
                </a:cubicBezTo>
                <a:cubicBezTo>
                  <a:pt x="3725952" y="6728426"/>
                  <a:pt x="3734388" y="6719991"/>
                  <a:pt x="3734390" y="6711555"/>
                </a:cubicBezTo>
                <a:lnTo>
                  <a:pt x="3700645" y="6745297"/>
                </a:lnTo>
                <a:lnTo>
                  <a:pt x="3692211" y="6736862"/>
                </a:lnTo>
                <a:cubicBezTo>
                  <a:pt x="3692211" y="6736862"/>
                  <a:pt x="3692209" y="6728426"/>
                  <a:pt x="3700645" y="6728426"/>
                </a:cubicBezTo>
                <a:lnTo>
                  <a:pt x="3700645" y="6719990"/>
                </a:lnTo>
                <a:lnTo>
                  <a:pt x="3692209" y="6719991"/>
                </a:lnTo>
                <a:cubicBezTo>
                  <a:pt x="3683775" y="6719991"/>
                  <a:pt x="3683775" y="6728426"/>
                  <a:pt x="3683775" y="6728426"/>
                </a:cubicBezTo>
                <a:lnTo>
                  <a:pt x="3683775" y="6736862"/>
                </a:lnTo>
                <a:cubicBezTo>
                  <a:pt x="3683775" y="6736862"/>
                  <a:pt x="3675339" y="6736862"/>
                  <a:pt x="3675338" y="6745298"/>
                </a:cubicBezTo>
                <a:lnTo>
                  <a:pt x="3666902" y="6753735"/>
                </a:lnTo>
                <a:lnTo>
                  <a:pt x="3658466" y="6753734"/>
                </a:lnTo>
                <a:lnTo>
                  <a:pt x="3658466" y="6762169"/>
                </a:lnTo>
                <a:lnTo>
                  <a:pt x="3650032" y="6762169"/>
                </a:lnTo>
                <a:cubicBezTo>
                  <a:pt x="3650031" y="6759357"/>
                  <a:pt x="3650031" y="6756546"/>
                  <a:pt x="3650030" y="6753734"/>
                </a:cubicBezTo>
                <a:lnTo>
                  <a:pt x="3658466" y="6736862"/>
                </a:lnTo>
                <a:cubicBezTo>
                  <a:pt x="3666902" y="6728426"/>
                  <a:pt x="3675341" y="6728426"/>
                  <a:pt x="3675338" y="6719991"/>
                </a:cubicBezTo>
                <a:lnTo>
                  <a:pt x="3666902" y="6719989"/>
                </a:lnTo>
                <a:cubicBezTo>
                  <a:pt x="3658465" y="6719991"/>
                  <a:pt x="3658466" y="6728426"/>
                  <a:pt x="3658466" y="6728426"/>
                </a:cubicBezTo>
                <a:cubicBezTo>
                  <a:pt x="3641596" y="6736862"/>
                  <a:pt x="3641596" y="6745298"/>
                  <a:pt x="3633159" y="6753734"/>
                </a:cubicBezTo>
                <a:lnTo>
                  <a:pt x="3633159" y="6762169"/>
                </a:lnTo>
                <a:cubicBezTo>
                  <a:pt x="3624723" y="6779039"/>
                  <a:pt x="3616289" y="6779041"/>
                  <a:pt x="3616289" y="6787476"/>
                </a:cubicBezTo>
                <a:cubicBezTo>
                  <a:pt x="3599417" y="6800129"/>
                  <a:pt x="3580437" y="6812782"/>
                  <a:pt x="3561456" y="6826490"/>
                </a:cubicBezTo>
                <a:lnTo>
                  <a:pt x="3523349" y="6858000"/>
                </a:lnTo>
                <a:lnTo>
                  <a:pt x="0" y="6858000"/>
                </a:ln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3855932609"/>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userDrawn="1">
  <p:cSld name="12_Contents slide layout">
    <p:spTree>
      <p:nvGrpSpPr>
        <p:cNvPr id="1" name=""/>
        <p:cNvGrpSpPr/>
        <p:nvPr/>
      </p:nvGrpSpPr>
      <p:grpSpPr>
        <a:xfrm>
          <a:off x="0" y="0"/>
          <a:ext cx="0" cy="0"/>
          <a:chOff x="0" y="0"/>
          <a:chExt cx="0" cy="0"/>
        </a:xfrm>
      </p:grpSpPr>
      <p:sp>
        <p:nvSpPr>
          <p:cNvPr id="3" name="그림 개체 틀 4">
            <a:extLst>
              <a:ext uri="{FF2B5EF4-FFF2-40B4-BE49-F238E27FC236}">
                <a16:creationId xmlns="" xmlns:a16="http://schemas.microsoft.com/office/drawing/2014/main" id="{78365DAA-91AD-4697-ADE8-3F9A839BE698}"/>
              </a:ext>
            </a:extLst>
          </p:cNvPr>
          <p:cNvSpPr>
            <a:spLocks noGrp="1"/>
          </p:cNvSpPr>
          <p:nvPr>
            <p:ph type="pic" idx="16" hasCustomPrompt="1"/>
          </p:nvPr>
        </p:nvSpPr>
        <p:spPr>
          <a:xfrm>
            <a:off x="0" y="0"/>
            <a:ext cx="12192000" cy="4469450"/>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1431286687"/>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userDrawn="1">
  <p:cSld name="37_Images &amp; Contents Layout">
    <p:spTree>
      <p:nvGrpSpPr>
        <p:cNvPr id="1" name=""/>
        <p:cNvGrpSpPr/>
        <p:nvPr/>
      </p:nvGrpSpPr>
      <p:grpSpPr>
        <a:xfrm>
          <a:off x="0" y="0"/>
          <a:ext cx="0" cy="0"/>
          <a:chOff x="0" y="0"/>
          <a:chExt cx="0" cy="0"/>
        </a:xfrm>
      </p:grpSpPr>
      <p:sp>
        <p:nvSpPr>
          <p:cNvPr id="2" name="그림 개체 틀 5">
            <a:extLst>
              <a:ext uri="{FF2B5EF4-FFF2-40B4-BE49-F238E27FC236}">
                <a16:creationId xmlns="" xmlns:a16="http://schemas.microsoft.com/office/drawing/2014/main" id="{67539AF6-5D49-44B8-BBE5-89EA831A4873}"/>
              </a:ext>
            </a:extLst>
          </p:cNvPr>
          <p:cNvSpPr>
            <a:spLocks noGrp="1"/>
          </p:cNvSpPr>
          <p:nvPr>
            <p:ph type="pic" sz="quarter" idx="12" hasCustomPrompt="1"/>
          </p:nvPr>
        </p:nvSpPr>
        <p:spPr>
          <a:xfrm>
            <a:off x="2038350" y="0"/>
            <a:ext cx="4057650" cy="6858000"/>
          </a:xfrm>
          <a:prstGeom prst="rect">
            <a:avLst/>
          </a:pr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3" name="직사각형 2">
            <a:extLst>
              <a:ext uri="{FF2B5EF4-FFF2-40B4-BE49-F238E27FC236}">
                <a16:creationId xmlns="" xmlns:a16="http://schemas.microsoft.com/office/drawing/2014/main" id="{4DAB0763-12DF-41B9-B692-22FB8DB24B15}"/>
              </a:ext>
            </a:extLst>
          </p:cNvPr>
          <p:cNvSpPr/>
          <p:nvPr userDrawn="1"/>
        </p:nvSpPr>
        <p:spPr>
          <a:xfrm>
            <a:off x="0" y="0"/>
            <a:ext cx="203835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Tree>
    <p:extLst>
      <p:ext uri="{BB962C8B-B14F-4D97-AF65-F5344CB8AC3E}">
        <p14:creationId xmlns:p14="http://schemas.microsoft.com/office/powerpoint/2010/main" val="658091477"/>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27.xml><?xml version="1.0" encoding="utf-8"?>
<p:sldLayout xmlns:a="http://schemas.openxmlformats.org/drawingml/2006/main" xmlns:r="http://schemas.openxmlformats.org/officeDocument/2006/relationships" xmlns:p="http://schemas.openxmlformats.org/presentationml/2006/main" userDrawn="1">
  <p:cSld name="57_Images &amp; Contents Layout">
    <p:spTree>
      <p:nvGrpSpPr>
        <p:cNvPr id="1" name=""/>
        <p:cNvGrpSpPr/>
        <p:nvPr/>
      </p:nvGrpSpPr>
      <p:grpSpPr>
        <a:xfrm>
          <a:off x="0" y="0"/>
          <a:ext cx="0" cy="0"/>
          <a:chOff x="0" y="0"/>
          <a:chExt cx="0" cy="0"/>
        </a:xfrm>
      </p:grpSpPr>
      <p:sp>
        <p:nvSpPr>
          <p:cNvPr id="7" name="직사각형 6">
            <a:extLst>
              <a:ext uri="{FF2B5EF4-FFF2-40B4-BE49-F238E27FC236}">
                <a16:creationId xmlns="" xmlns:a16="http://schemas.microsoft.com/office/drawing/2014/main" id="{2E541B56-E562-45F7-AF65-DC212716E3B3}"/>
              </a:ext>
            </a:extLst>
          </p:cNvPr>
          <p:cNvSpPr/>
          <p:nvPr userDrawn="1"/>
        </p:nvSpPr>
        <p:spPr>
          <a:xfrm>
            <a:off x="0" y="863125"/>
            <a:ext cx="6546079" cy="513175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
        <p:nvSpPr>
          <p:cNvPr id="6" name="그림 개체 틀 2">
            <a:extLst>
              <a:ext uri="{FF2B5EF4-FFF2-40B4-BE49-F238E27FC236}">
                <a16:creationId xmlns="" xmlns:a16="http://schemas.microsoft.com/office/drawing/2014/main" id="{1D487A8B-D75C-45FC-8BC1-0D4AF5ACE0C7}"/>
              </a:ext>
            </a:extLst>
          </p:cNvPr>
          <p:cNvSpPr>
            <a:spLocks noGrp="1"/>
          </p:cNvSpPr>
          <p:nvPr>
            <p:ph type="pic" sz="quarter" idx="65" hasCustomPrompt="1"/>
          </p:nvPr>
        </p:nvSpPr>
        <p:spPr>
          <a:xfrm>
            <a:off x="6096000" y="2959216"/>
            <a:ext cx="6096000" cy="2700000"/>
          </a:xfrm>
          <a:prstGeom prst="rect">
            <a:avLst/>
          </a:prstGeom>
          <a:solidFill>
            <a:schemeClr val="bg1">
              <a:lumMod val="95000"/>
            </a:schemeClr>
          </a:solidFill>
          <a:ln w="25400">
            <a:noFill/>
          </a:ln>
          <a:effectLst/>
        </p:spPr>
        <p:txBody>
          <a:bodyPr anchor="ctr"/>
          <a:lstStyle>
            <a:lvl1pPr marL="0" indent="0" algn="ctr">
              <a:buFontTx/>
              <a:buNone/>
              <a:defRPr sz="1200">
                <a:solidFill>
                  <a:schemeClr val="tx1">
                    <a:lumMod val="75000"/>
                    <a:lumOff val="25000"/>
                  </a:schemeClr>
                </a:solidFill>
                <a:latin typeface="+mn-lt"/>
                <a:cs typeface="Arial" pitchFamily="34" charset="0"/>
              </a:defRPr>
            </a:lvl1pPr>
          </a:lstStyle>
          <a:p>
            <a:r>
              <a:rPr lang="en-US" altLang="ko-KR" dirty="0"/>
              <a:t>Place Your Picture Here</a:t>
            </a:r>
            <a:endParaRPr lang="ko-KR" altLang="en-US" dirty="0"/>
          </a:p>
        </p:txBody>
      </p:sp>
    </p:spTree>
    <p:extLst>
      <p:ext uri="{BB962C8B-B14F-4D97-AF65-F5344CB8AC3E}">
        <p14:creationId xmlns:p14="http://schemas.microsoft.com/office/powerpoint/2010/main" val="1086133896"/>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28.xml><?xml version="1.0" encoding="utf-8"?>
<p:sldLayout xmlns:a="http://schemas.openxmlformats.org/drawingml/2006/main" xmlns:r="http://schemas.openxmlformats.org/officeDocument/2006/relationships" xmlns:p="http://schemas.openxmlformats.org/presentationml/2006/main" userDrawn="1">
  <p:cSld name="PNG sets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245392"/>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PNG &amp; Shapes Layout</a:t>
            </a:r>
          </a:p>
        </p:txBody>
      </p:sp>
    </p:spTree>
    <p:extLst>
      <p:ext uri="{BB962C8B-B14F-4D97-AF65-F5344CB8AC3E}">
        <p14:creationId xmlns:p14="http://schemas.microsoft.com/office/powerpoint/2010/main" val="2369963025"/>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userDrawn="1">
  <p:cSld name="1_Icon sets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123478"/>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Icon Sets Layout</a:t>
            </a:r>
          </a:p>
        </p:txBody>
      </p:sp>
      <p:sp>
        <p:nvSpPr>
          <p:cNvPr id="3" name="Rounded Rectangle 2"/>
          <p:cNvSpPr/>
          <p:nvPr userDrawn="1"/>
        </p:nvSpPr>
        <p:spPr>
          <a:xfrm>
            <a:off x="354010" y="1131591"/>
            <a:ext cx="3560767" cy="5402561"/>
          </a:xfrm>
          <a:prstGeom prst="roundRect">
            <a:avLst>
              <a:gd name="adj" fmla="val 396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white"/>
              </a:solidFill>
            </a:endParaRPr>
          </a:p>
        </p:txBody>
      </p:sp>
      <p:sp>
        <p:nvSpPr>
          <p:cNvPr id="4" name="Rounded Rectangle 3"/>
          <p:cNvSpPr/>
          <p:nvPr userDrawn="1"/>
        </p:nvSpPr>
        <p:spPr>
          <a:xfrm>
            <a:off x="531933" y="1347500"/>
            <a:ext cx="153868" cy="5015200"/>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white"/>
              </a:solidFill>
            </a:endParaRPr>
          </a:p>
        </p:txBody>
      </p:sp>
      <p:sp>
        <p:nvSpPr>
          <p:cNvPr id="5" name="Half Frame 4"/>
          <p:cNvSpPr/>
          <p:nvPr userDrawn="1"/>
        </p:nvSpPr>
        <p:spPr>
          <a:xfrm rot="5400000">
            <a:off x="3057177" y="1276653"/>
            <a:ext cx="685849" cy="685148"/>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black">
                  <a:lumMod val="85000"/>
                  <a:lumOff val="15000"/>
                </a:prstClr>
              </a:solidFill>
            </a:endParaRPr>
          </a:p>
        </p:txBody>
      </p:sp>
      <p:sp>
        <p:nvSpPr>
          <p:cNvPr id="58" name="TextBox 57">
            <a:extLst>
              <a:ext uri="{FF2B5EF4-FFF2-40B4-BE49-F238E27FC236}">
                <a16:creationId xmlns="" xmlns:a16="http://schemas.microsoft.com/office/drawing/2014/main" id="{5644E8BB-F13A-4AE0-889E-633DE4143787}"/>
              </a:ext>
            </a:extLst>
          </p:cNvPr>
          <p:cNvSpPr txBox="1"/>
          <p:nvPr userDrawn="1"/>
        </p:nvSpPr>
        <p:spPr>
          <a:xfrm>
            <a:off x="711704" y="1637214"/>
            <a:ext cx="2232248" cy="523220"/>
          </a:xfrm>
          <a:prstGeom prst="rect">
            <a:avLst/>
          </a:prstGeom>
          <a:noFill/>
        </p:spPr>
        <p:txBody>
          <a:bodyPr wrap="square" rtlCol="0" anchor="ctr">
            <a:spAutoFit/>
          </a:bodyPr>
          <a:lstStyle/>
          <a:p>
            <a:r>
              <a:rPr lang="en-US" altLang="ko-KR" sz="1400" b="1" dirty="0">
                <a:solidFill>
                  <a:prstClr val="white"/>
                </a:solidFill>
                <a:cs typeface="Arial" pitchFamily="34" charset="0"/>
              </a:rPr>
              <a:t>You can Resize without losing quality</a:t>
            </a:r>
            <a:endParaRPr lang="ko-KR" altLang="en-US" sz="1400" b="1" dirty="0">
              <a:solidFill>
                <a:prstClr val="white"/>
              </a:solidFill>
              <a:cs typeface="Arial" pitchFamily="34" charset="0"/>
            </a:endParaRPr>
          </a:p>
        </p:txBody>
      </p:sp>
      <p:sp>
        <p:nvSpPr>
          <p:cNvPr id="59" name="TextBox 58">
            <a:extLst>
              <a:ext uri="{FF2B5EF4-FFF2-40B4-BE49-F238E27FC236}">
                <a16:creationId xmlns="" xmlns:a16="http://schemas.microsoft.com/office/drawing/2014/main" id="{F2CE2B8B-ED32-491A-95B2-D28904BC432C}"/>
              </a:ext>
            </a:extLst>
          </p:cNvPr>
          <p:cNvSpPr txBox="1"/>
          <p:nvPr userDrawn="1"/>
        </p:nvSpPr>
        <p:spPr>
          <a:xfrm>
            <a:off x="711704" y="2127463"/>
            <a:ext cx="2232248" cy="738664"/>
          </a:xfrm>
          <a:prstGeom prst="rect">
            <a:avLst/>
          </a:prstGeom>
          <a:noFill/>
        </p:spPr>
        <p:txBody>
          <a:bodyPr wrap="square" rtlCol="0" anchor="ctr">
            <a:spAutoFit/>
          </a:bodyPr>
          <a:lstStyle/>
          <a:p>
            <a:r>
              <a:rPr lang="en-US" altLang="ko-KR" sz="1400" b="1" dirty="0">
                <a:solidFill>
                  <a:prstClr val="white"/>
                </a:solidFill>
                <a:cs typeface="Arial" pitchFamily="34" charset="0"/>
              </a:rPr>
              <a:t>You can Change Fill Color &amp;</a:t>
            </a:r>
          </a:p>
          <a:p>
            <a:r>
              <a:rPr lang="en-US" altLang="ko-KR" sz="1400" b="1" dirty="0">
                <a:solidFill>
                  <a:prstClr val="white"/>
                </a:solidFill>
                <a:cs typeface="Arial" pitchFamily="34" charset="0"/>
              </a:rPr>
              <a:t>Line Color</a:t>
            </a:r>
            <a:endParaRPr lang="ko-KR" altLang="en-US" sz="1400" b="1" dirty="0">
              <a:solidFill>
                <a:prstClr val="white"/>
              </a:solidFill>
              <a:cs typeface="Arial" pitchFamily="34" charset="0"/>
            </a:endParaRPr>
          </a:p>
        </p:txBody>
      </p:sp>
      <p:sp>
        <p:nvSpPr>
          <p:cNvPr id="60" name="TextBox 59">
            <a:extLst>
              <a:ext uri="{FF2B5EF4-FFF2-40B4-BE49-F238E27FC236}">
                <a16:creationId xmlns="" xmlns:a16="http://schemas.microsoft.com/office/drawing/2014/main" id="{962A52DF-2523-4479-BFA3-B5ACE9887E1C}"/>
              </a:ext>
            </a:extLst>
          </p:cNvPr>
          <p:cNvSpPr txBox="1"/>
          <p:nvPr userDrawn="1"/>
        </p:nvSpPr>
        <p:spPr>
          <a:xfrm>
            <a:off x="721229" y="5808438"/>
            <a:ext cx="2232000" cy="307777"/>
          </a:xfrm>
          <a:prstGeom prst="rect">
            <a:avLst/>
          </a:prstGeom>
          <a:noFill/>
        </p:spPr>
        <p:txBody>
          <a:bodyPr wrap="square" rtlCol="0" anchor="ctr">
            <a:spAutoFit/>
          </a:bodyPr>
          <a:lstStyle/>
          <a:p>
            <a:r>
              <a:rPr lang="en-US" altLang="ko-KR" sz="1400" dirty="0">
                <a:solidFill>
                  <a:prstClr val="white"/>
                </a:solidFill>
                <a:cs typeface="Arial" pitchFamily="34" charset="0"/>
              </a:rPr>
              <a:t>www.allppt.com</a:t>
            </a:r>
            <a:endParaRPr lang="ko-KR" altLang="en-US" sz="1400" dirty="0">
              <a:solidFill>
                <a:prstClr val="white"/>
              </a:solidFill>
              <a:cs typeface="Arial" pitchFamily="34" charset="0"/>
            </a:endParaRPr>
          </a:p>
        </p:txBody>
      </p:sp>
      <p:sp>
        <p:nvSpPr>
          <p:cNvPr id="61" name="TextBox 60">
            <a:extLst>
              <a:ext uri="{FF2B5EF4-FFF2-40B4-BE49-F238E27FC236}">
                <a16:creationId xmlns="" xmlns:a16="http://schemas.microsoft.com/office/drawing/2014/main" id="{BAAC314F-E96A-4408-95DE-A70E9ED054AF}"/>
              </a:ext>
            </a:extLst>
          </p:cNvPr>
          <p:cNvSpPr txBox="1"/>
          <p:nvPr userDrawn="1"/>
        </p:nvSpPr>
        <p:spPr>
          <a:xfrm>
            <a:off x="721229" y="4450324"/>
            <a:ext cx="2717296" cy="1384995"/>
          </a:xfrm>
          <a:prstGeom prst="rect">
            <a:avLst/>
          </a:prstGeom>
          <a:noFill/>
        </p:spPr>
        <p:txBody>
          <a:bodyPr wrap="square" rtlCol="0" anchor="ctr">
            <a:spAutoFit/>
          </a:bodyPr>
          <a:lstStyle/>
          <a:p>
            <a:r>
              <a:rPr lang="en-US" altLang="ko-KR" sz="2800" b="1" dirty="0">
                <a:solidFill>
                  <a:prstClr val="white"/>
                </a:solidFill>
                <a:cs typeface="Arial" pitchFamily="34" charset="0"/>
              </a:rPr>
              <a:t>FREE </a:t>
            </a:r>
          </a:p>
          <a:p>
            <a:r>
              <a:rPr lang="en-US" altLang="ko-KR" sz="2800" b="1" dirty="0">
                <a:solidFill>
                  <a:prstClr val="white"/>
                </a:solidFill>
                <a:cs typeface="Arial" pitchFamily="34" charset="0"/>
              </a:rPr>
              <a:t>PPT TEMPLATES</a:t>
            </a:r>
          </a:p>
        </p:txBody>
      </p:sp>
    </p:spTree>
    <p:extLst>
      <p:ext uri="{BB962C8B-B14F-4D97-AF65-F5344CB8AC3E}">
        <p14:creationId xmlns:p14="http://schemas.microsoft.com/office/powerpoint/2010/main" val="1615032391"/>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5881700" y="1399167"/>
            <a:ext cx="5488000" cy="2736800"/>
          </a:xfrm>
          <a:prstGeom prst="rect">
            <a:avLst/>
          </a:prstGeom>
        </p:spPr>
        <p:txBody>
          <a:bodyPr spcFirstLastPara="1" wrap="square" lIns="91425" tIns="91425" rIns="91425" bIns="91425" anchor="b" anchorCtr="0">
            <a:noAutofit/>
          </a:bodyPr>
          <a:lstStyle>
            <a:lvl1pPr lvl="0">
              <a:spcBef>
                <a:spcPts val="0"/>
              </a:spcBef>
              <a:spcAft>
                <a:spcPts val="0"/>
              </a:spcAft>
              <a:buSzPts val="6000"/>
              <a:buNone/>
              <a:defRPr sz="8000"/>
            </a:lvl1pPr>
            <a:lvl2pPr lvl="1">
              <a:spcBef>
                <a:spcPts val="0"/>
              </a:spcBef>
              <a:spcAft>
                <a:spcPts val="0"/>
              </a:spcAft>
              <a:buSzPts val="6000"/>
              <a:buNone/>
              <a:defRPr sz="8000"/>
            </a:lvl2pPr>
            <a:lvl3pPr lvl="2">
              <a:spcBef>
                <a:spcPts val="0"/>
              </a:spcBef>
              <a:spcAft>
                <a:spcPts val="0"/>
              </a:spcAft>
              <a:buSzPts val="6000"/>
              <a:buNone/>
              <a:defRPr sz="8000"/>
            </a:lvl3pPr>
            <a:lvl4pPr lvl="3">
              <a:spcBef>
                <a:spcPts val="0"/>
              </a:spcBef>
              <a:spcAft>
                <a:spcPts val="0"/>
              </a:spcAft>
              <a:buSzPts val="6000"/>
              <a:buNone/>
              <a:defRPr sz="8000"/>
            </a:lvl4pPr>
            <a:lvl5pPr lvl="4">
              <a:spcBef>
                <a:spcPts val="0"/>
              </a:spcBef>
              <a:spcAft>
                <a:spcPts val="0"/>
              </a:spcAft>
              <a:buSzPts val="6000"/>
              <a:buNone/>
              <a:defRPr sz="8000"/>
            </a:lvl5pPr>
            <a:lvl6pPr lvl="5">
              <a:spcBef>
                <a:spcPts val="0"/>
              </a:spcBef>
              <a:spcAft>
                <a:spcPts val="0"/>
              </a:spcAft>
              <a:buSzPts val="6000"/>
              <a:buNone/>
              <a:defRPr sz="8000"/>
            </a:lvl6pPr>
            <a:lvl7pPr lvl="6">
              <a:spcBef>
                <a:spcPts val="0"/>
              </a:spcBef>
              <a:spcAft>
                <a:spcPts val="0"/>
              </a:spcAft>
              <a:buSzPts val="6000"/>
              <a:buNone/>
              <a:defRPr sz="8000"/>
            </a:lvl7pPr>
            <a:lvl8pPr lvl="7">
              <a:spcBef>
                <a:spcPts val="0"/>
              </a:spcBef>
              <a:spcAft>
                <a:spcPts val="0"/>
              </a:spcAft>
              <a:buSzPts val="6000"/>
              <a:buNone/>
              <a:defRPr sz="8000"/>
            </a:lvl8pPr>
            <a:lvl9pPr lvl="8">
              <a:spcBef>
                <a:spcPts val="0"/>
              </a:spcBef>
              <a:spcAft>
                <a:spcPts val="0"/>
              </a:spcAft>
              <a:buSzPts val="6000"/>
              <a:buNone/>
              <a:defRPr sz="8000"/>
            </a:lvl9pPr>
          </a:lstStyle>
          <a:p>
            <a:endParaRPr/>
          </a:p>
        </p:txBody>
      </p:sp>
      <p:sp>
        <p:nvSpPr>
          <p:cNvPr id="10" name="Google Shape;10;p2"/>
          <p:cNvSpPr txBox="1">
            <a:spLocks noGrp="1"/>
          </p:cNvSpPr>
          <p:nvPr>
            <p:ph type="subTitle" idx="1"/>
          </p:nvPr>
        </p:nvSpPr>
        <p:spPr>
          <a:xfrm>
            <a:off x="5881700" y="4135967"/>
            <a:ext cx="4264400" cy="10568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800"/>
              <a:buNone/>
              <a:defRPr sz="3733"/>
            </a:lvl1pPr>
            <a:lvl2pPr lvl="1" algn="ctr">
              <a:lnSpc>
                <a:spcPct val="100000"/>
              </a:lnSpc>
              <a:spcBef>
                <a:spcPts val="0"/>
              </a:spcBef>
              <a:spcAft>
                <a:spcPts val="0"/>
              </a:spcAft>
              <a:buSzPts val="2800"/>
              <a:buNone/>
              <a:defRPr sz="3733"/>
            </a:lvl2pPr>
            <a:lvl3pPr lvl="2" algn="ctr">
              <a:lnSpc>
                <a:spcPct val="100000"/>
              </a:lnSpc>
              <a:spcBef>
                <a:spcPts val="0"/>
              </a:spcBef>
              <a:spcAft>
                <a:spcPts val="0"/>
              </a:spcAft>
              <a:buSzPts val="2800"/>
              <a:buNone/>
              <a:defRPr sz="3733"/>
            </a:lvl3pPr>
            <a:lvl4pPr lvl="3" algn="ctr">
              <a:lnSpc>
                <a:spcPct val="100000"/>
              </a:lnSpc>
              <a:spcBef>
                <a:spcPts val="0"/>
              </a:spcBef>
              <a:spcAft>
                <a:spcPts val="0"/>
              </a:spcAft>
              <a:buSzPts val="2800"/>
              <a:buNone/>
              <a:defRPr sz="3733"/>
            </a:lvl4pPr>
            <a:lvl5pPr lvl="4" algn="ctr">
              <a:lnSpc>
                <a:spcPct val="100000"/>
              </a:lnSpc>
              <a:spcBef>
                <a:spcPts val="0"/>
              </a:spcBef>
              <a:spcAft>
                <a:spcPts val="0"/>
              </a:spcAft>
              <a:buSzPts val="2800"/>
              <a:buNone/>
              <a:defRPr sz="3733"/>
            </a:lvl5pPr>
            <a:lvl6pPr lvl="5" algn="ctr">
              <a:lnSpc>
                <a:spcPct val="100000"/>
              </a:lnSpc>
              <a:spcBef>
                <a:spcPts val="0"/>
              </a:spcBef>
              <a:spcAft>
                <a:spcPts val="0"/>
              </a:spcAft>
              <a:buSzPts val="2800"/>
              <a:buNone/>
              <a:defRPr sz="3733"/>
            </a:lvl6pPr>
            <a:lvl7pPr lvl="6" algn="ctr">
              <a:lnSpc>
                <a:spcPct val="100000"/>
              </a:lnSpc>
              <a:spcBef>
                <a:spcPts val="0"/>
              </a:spcBef>
              <a:spcAft>
                <a:spcPts val="0"/>
              </a:spcAft>
              <a:buSzPts val="2800"/>
              <a:buNone/>
              <a:defRPr sz="3733"/>
            </a:lvl7pPr>
            <a:lvl8pPr lvl="7" algn="ctr">
              <a:lnSpc>
                <a:spcPct val="100000"/>
              </a:lnSpc>
              <a:spcBef>
                <a:spcPts val="0"/>
              </a:spcBef>
              <a:spcAft>
                <a:spcPts val="0"/>
              </a:spcAft>
              <a:buSzPts val="2800"/>
              <a:buNone/>
              <a:defRPr sz="3733"/>
            </a:lvl8pPr>
            <a:lvl9pPr lvl="8" algn="ctr">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3137596532"/>
      </p:ext>
    </p:extLst>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1"/>
        <p:cNvGrpSpPr/>
        <p:nvPr/>
      </p:nvGrpSpPr>
      <p:grpSpPr>
        <a:xfrm>
          <a:off x="0" y="0"/>
          <a:ext cx="0" cy="0"/>
          <a:chOff x="0" y="0"/>
          <a:chExt cx="0" cy="0"/>
        </a:xfrm>
      </p:grpSpPr>
      <p:sp>
        <p:nvSpPr>
          <p:cNvPr id="12" name="Google Shape;12;p3"/>
          <p:cNvSpPr txBox="1">
            <a:spLocks noGrp="1"/>
          </p:cNvSpPr>
          <p:nvPr>
            <p:ph type="title"/>
          </p:nvPr>
        </p:nvSpPr>
        <p:spPr>
          <a:xfrm>
            <a:off x="2394000" y="3899700"/>
            <a:ext cx="7404000" cy="1122400"/>
          </a:xfrm>
          <a:prstGeom prst="rect">
            <a:avLst/>
          </a:prstGeom>
        </p:spPr>
        <p:txBody>
          <a:bodyPr spcFirstLastPara="1" wrap="square" lIns="91425" tIns="91425" rIns="91425" bIns="91425" anchor="b" anchorCtr="0">
            <a:noAutofit/>
          </a:bodyPr>
          <a:lstStyle>
            <a:lvl1pPr lvl="0" algn="ctr">
              <a:spcBef>
                <a:spcPts val="0"/>
              </a:spcBef>
              <a:spcAft>
                <a:spcPts val="0"/>
              </a:spcAft>
              <a:buSzPts val="3600"/>
              <a:buNone/>
              <a:defRPr sz="4800"/>
            </a:lvl1pPr>
            <a:lvl2pPr lvl="1" algn="ctr">
              <a:spcBef>
                <a:spcPts val="0"/>
              </a:spcBef>
              <a:spcAft>
                <a:spcPts val="0"/>
              </a:spcAft>
              <a:buSzPts val="3600"/>
              <a:buNone/>
              <a:defRPr sz="4800"/>
            </a:lvl2pPr>
            <a:lvl3pPr lvl="2" algn="ctr">
              <a:spcBef>
                <a:spcPts val="0"/>
              </a:spcBef>
              <a:spcAft>
                <a:spcPts val="0"/>
              </a:spcAft>
              <a:buSzPts val="3600"/>
              <a:buNone/>
              <a:defRPr sz="4800"/>
            </a:lvl3pPr>
            <a:lvl4pPr lvl="3" algn="ctr">
              <a:spcBef>
                <a:spcPts val="0"/>
              </a:spcBef>
              <a:spcAft>
                <a:spcPts val="0"/>
              </a:spcAft>
              <a:buSzPts val="3600"/>
              <a:buNone/>
              <a:defRPr sz="4800"/>
            </a:lvl4pPr>
            <a:lvl5pPr lvl="4" algn="ctr">
              <a:spcBef>
                <a:spcPts val="0"/>
              </a:spcBef>
              <a:spcAft>
                <a:spcPts val="0"/>
              </a:spcAft>
              <a:buSzPts val="3600"/>
              <a:buNone/>
              <a:defRPr sz="4800"/>
            </a:lvl5pPr>
            <a:lvl6pPr lvl="5" algn="ctr">
              <a:spcBef>
                <a:spcPts val="0"/>
              </a:spcBef>
              <a:spcAft>
                <a:spcPts val="0"/>
              </a:spcAft>
              <a:buSzPts val="3600"/>
              <a:buNone/>
              <a:defRPr sz="4800"/>
            </a:lvl6pPr>
            <a:lvl7pPr lvl="6" algn="ctr">
              <a:spcBef>
                <a:spcPts val="0"/>
              </a:spcBef>
              <a:spcAft>
                <a:spcPts val="0"/>
              </a:spcAft>
              <a:buSzPts val="3600"/>
              <a:buNone/>
              <a:defRPr sz="4800"/>
            </a:lvl7pPr>
            <a:lvl8pPr lvl="7" algn="ctr">
              <a:spcBef>
                <a:spcPts val="0"/>
              </a:spcBef>
              <a:spcAft>
                <a:spcPts val="0"/>
              </a:spcAft>
              <a:buSzPts val="3600"/>
              <a:buNone/>
              <a:defRPr sz="4800"/>
            </a:lvl8pPr>
            <a:lvl9pPr lvl="8" algn="ctr">
              <a:spcBef>
                <a:spcPts val="0"/>
              </a:spcBef>
              <a:spcAft>
                <a:spcPts val="0"/>
              </a:spcAft>
              <a:buSzPts val="3600"/>
              <a:buNone/>
              <a:defRPr sz="4800"/>
            </a:lvl9pPr>
          </a:lstStyle>
          <a:p>
            <a:endParaRPr/>
          </a:p>
        </p:txBody>
      </p:sp>
      <p:sp>
        <p:nvSpPr>
          <p:cNvPr id="13" name="Google Shape;13;p3"/>
          <p:cNvSpPr txBox="1">
            <a:spLocks noGrp="1"/>
          </p:cNvSpPr>
          <p:nvPr>
            <p:ph type="subTitle" idx="1"/>
          </p:nvPr>
        </p:nvSpPr>
        <p:spPr>
          <a:xfrm>
            <a:off x="3907000" y="4943400"/>
            <a:ext cx="4378000" cy="1056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sz="2400"/>
            </a:lvl2pPr>
            <a:lvl3pPr lvl="2" algn="ctr" rtl="0">
              <a:lnSpc>
                <a:spcPct val="100000"/>
              </a:lnSpc>
              <a:spcBef>
                <a:spcPts val="0"/>
              </a:spcBef>
              <a:spcAft>
                <a:spcPts val="0"/>
              </a:spcAft>
              <a:buSzPts val="1800"/>
              <a:buNone/>
              <a:defRPr sz="2400"/>
            </a:lvl3pPr>
            <a:lvl4pPr lvl="3" algn="ctr" rtl="0">
              <a:lnSpc>
                <a:spcPct val="100000"/>
              </a:lnSpc>
              <a:spcBef>
                <a:spcPts val="0"/>
              </a:spcBef>
              <a:spcAft>
                <a:spcPts val="0"/>
              </a:spcAft>
              <a:buSzPts val="1800"/>
              <a:buNone/>
              <a:defRPr sz="2400"/>
            </a:lvl4pPr>
            <a:lvl5pPr lvl="4" algn="ctr" rtl="0">
              <a:lnSpc>
                <a:spcPct val="100000"/>
              </a:lnSpc>
              <a:spcBef>
                <a:spcPts val="0"/>
              </a:spcBef>
              <a:spcAft>
                <a:spcPts val="0"/>
              </a:spcAft>
              <a:buSzPts val="1800"/>
              <a:buNone/>
              <a:defRPr sz="2400"/>
            </a:lvl5pPr>
            <a:lvl6pPr lvl="5" algn="ctr" rtl="0">
              <a:lnSpc>
                <a:spcPct val="100000"/>
              </a:lnSpc>
              <a:spcBef>
                <a:spcPts val="0"/>
              </a:spcBef>
              <a:spcAft>
                <a:spcPts val="0"/>
              </a:spcAft>
              <a:buSzPts val="1800"/>
              <a:buNone/>
              <a:defRPr sz="2400"/>
            </a:lvl6pPr>
            <a:lvl7pPr lvl="6" algn="ctr" rtl="0">
              <a:lnSpc>
                <a:spcPct val="100000"/>
              </a:lnSpc>
              <a:spcBef>
                <a:spcPts val="0"/>
              </a:spcBef>
              <a:spcAft>
                <a:spcPts val="0"/>
              </a:spcAft>
              <a:buSzPts val="1800"/>
              <a:buNone/>
              <a:defRPr sz="2400"/>
            </a:lvl7pPr>
            <a:lvl8pPr lvl="7" algn="ctr" rtl="0">
              <a:lnSpc>
                <a:spcPct val="100000"/>
              </a:lnSpc>
              <a:spcBef>
                <a:spcPts val="0"/>
              </a:spcBef>
              <a:spcAft>
                <a:spcPts val="0"/>
              </a:spcAft>
              <a:buSzPts val="1800"/>
              <a:buNone/>
              <a:defRPr sz="2400"/>
            </a:lvl8pPr>
            <a:lvl9pPr lvl="8" algn="ctr" rtl="0">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2338950875"/>
      </p:ext>
    </p:extLst>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matchingName="Title and body" type="tx">
  <p:cSld name="Title and body">
    <p:spTree>
      <p:nvGrpSpPr>
        <p:cNvPr id="1" name="Shape 14"/>
        <p:cNvGrpSpPr/>
        <p:nvPr/>
      </p:nvGrpSpPr>
      <p:grpSpPr>
        <a:xfrm>
          <a:off x="0" y="0"/>
          <a:ext cx="0" cy="0"/>
          <a:chOff x="0" y="0"/>
          <a:chExt cx="0" cy="0"/>
        </a:xfrm>
      </p:grpSpPr>
      <p:sp>
        <p:nvSpPr>
          <p:cNvPr id="15" name="Google Shape;15;p4"/>
          <p:cNvSpPr txBox="1">
            <a:spLocks noGrp="1"/>
          </p:cNvSpPr>
          <p:nvPr>
            <p:ph type="body" idx="1"/>
          </p:nvPr>
        </p:nvSpPr>
        <p:spPr>
          <a:xfrm>
            <a:off x="1025200" y="2078733"/>
            <a:ext cx="7012000" cy="4013200"/>
          </a:xfrm>
          <a:prstGeom prst="rect">
            <a:avLst/>
          </a:prstGeom>
        </p:spPr>
        <p:txBody>
          <a:bodyPr spcFirstLastPara="1" wrap="square" lIns="91425" tIns="91425" rIns="91425" bIns="91425" anchor="t" anchorCtr="0">
            <a:noAutofit/>
          </a:bodyPr>
          <a:lstStyle>
            <a:lvl1pPr marL="609585" lvl="0" indent="-440256">
              <a:lnSpc>
                <a:spcPct val="100000"/>
              </a:lnSpc>
              <a:spcBef>
                <a:spcPts val="0"/>
              </a:spcBef>
              <a:spcAft>
                <a:spcPts val="0"/>
              </a:spcAft>
              <a:buSzPts val="1600"/>
              <a:buChar char="●"/>
              <a:defRPr sz="2133"/>
            </a:lvl1pPr>
            <a:lvl2pPr marL="1219170" lvl="1" indent="-440256">
              <a:lnSpc>
                <a:spcPct val="100000"/>
              </a:lnSpc>
              <a:spcBef>
                <a:spcPts val="2133"/>
              </a:spcBef>
              <a:spcAft>
                <a:spcPts val="0"/>
              </a:spcAft>
              <a:buSzPts val="1600"/>
              <a:buChar char="○"/>
              <a:defRPr sz="2133"/>
            </a:lvl2pPr>
            <a:lvl3pPr marL="1828754" lvl="2" indent="-440256">
              <a:lnSpc>
                <a:spcPct val="100000"/>
              </a:lnSpc>
              <a:spcBef>
                <a:spcPts val="2133"/>
              </a:spcBef>
              <a:spcAft>
                <a:spcPts val="0"/>
              </a:spcAft>
              <a:buSzPts val="1600"/>
              <a:buChar char="■"/>
              <a:defRPr sz="2133"/>
            </a:lvl3pPr>
            <a:lvl4pPr marL="2438339" lvl="3" indent="-440256">
              <a:lnSpc>
                <a:spcPct val="100000"/>
              </a:lnSpc>
              <a:spcBef>
                <a:spcPts val="2133"/>
              </a:spcBef>
              <a:spcAft>
                <a:spcPts val="0"/>
              </a:spcAft>
              <a:buSzPts val="1600"/>
              <a:buChar char="●"/>
              <a:defRPr sz="2133"/>
            </a:lvl4pPr>
            <a:lvl5pPr marL="3047924" lvl="4" indent="-440256">
              <a:lnSpc>
                <a:spcPct val="100000"/>
              </a:lnSpc>
              <a:spcBef>
                <a:spcPts val="2133"/>
              </a:spcBef>
              <a:spcAft>
                <a:spcPts val="0"/>
              </a:spcAft>
              <a:buSzPts val="1600"/>
              <a:buChar char="○"/>
              <a:defRPr sz="2133"/>
            </a:lvl5pPr>
            <a:lvl6pPr marL="3657509" lvl="5" indent="-440256">
              <a:lnSpc>
                <a:spcPct val="100000"/>
              </a:lnSpc>
              <a:spcBef>
                <a:spcPts val="2133"/>
              </a:spcBef>
              <a:spcAft>
                <a:spcPts val="0"/>
              </a:spcAft>
              <a:buSzPts val="1600"/>
              <a:buChar char="■"/>
              <a:defRPr sz="2133"/>
            </a:lvl6pPr>
            <a:lvl7pPr marL="4267093" lvl="6" indent="-440256">
              <a:lnSpc>
                <a:spcPct val="100000"/>
              </a:lnSpc>
              <a:spcBef>
                <a:spcPts val="2133"/>
              </a:spcBef>
              <a:spcAft>
                <a:spcPts val="0"/>
              </a:spcAft>
              <a:buSzPts val="1600"/>
              <a:buChar char="●"/>
              <a:defRPr sz="2133"/>
            </a:lvl7pPr>
            <a:lvl8pPr marL="4876678" lvl="7" indent="-440256">
              <a:lnSpc>
                <a:spcPct val="100000"/>
              </a:lnSpc>
              <a:spcBef>
                <a:spcPts val="2133"/>
              </a:spcBef>
              <a:spcAft>
                <a:spcPts val="0"/>
              </a:spcAft>
              <a:buSzPts val="1600"/>
              <a:buChar char="○"/>
              <a:defRPr sz="2133"/>
            </a:lvl8pPr>
            <a:lvl9pPr marL="5486263" lvl="8" indent="-440256">
              <a:lnSpc>
                <a:spcPct val="100000"/>
              </a:lnSpc>
              <a:spcBef>
                <a:spcPts val="2133"/>
              </a:spcBef>
              <a:spcAft>
                <a:spcPts val="2133"/>
              </a:spcAft>
              <a:buSzPts val="1600"/>
              <a:buChar char="■"/>
              <a:defRPr sz="2133"/>
            </a:lvl9pPr>
          </a:lstStyle>
          <a:p>
            <a:endParaRPr/>
          </a:p>
        </p:txBody>
      </p:sp>
      <p:sp>
        <p:nvSpPr>
          <p:cNvPr id="16" name="Google Shape;16;p4"/>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17" name="Google Shape;17;p4"/>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602015481"/>
      </p:ext>
    </p:extLst>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matchingName="Title and two columns" type="twoColTx">
  <p:cSld name="Title and two columns">
    <p:spTree>
      <p:nvGrpSpPr>
        <p:cNvPr id="1" name="Shape 18"/>
        <p:cNvGrpSpPr/>
        <p:nvPr/>
      </p:nvGrpSpPr>
      <p:grpSpPr>
        <a:xfrm>
          <a:off x="0" y="0"/>
          <a:ext cx="0" cy="0"/>
          <a:chOff x="0" y="0"/>
          <a:chExt cx="0" cy="0"/>
        </a:xfrm>
      </p:grpSpPr>
      <p:sp>
        <p:nvSpPr>
          <p:cNvPr id="19" name="Google Shape;19;p5"/>
          <p:cNvSpPr txBox="1">
            <a:spLocks noGrp="1"/>
          </p:cNvSpPr>
          <p:nvPr>
            <p:ph type="body" idx="1"/>
          </p:nvPr>
        </p:nvSpPr>
        <p:spPr>
          <a:xfrm>
            <a:off x="1197451" y="3239333"/>
            <a:ext cx="4599200" cy="3394400"/>
          </a:xfrm>
          <a:prstGeom prst="rect">
            <a:avLst/>
          </a:prstGeom>
        </p:spPr>
        <p:txBody>
          <a:bodyPr spcFirstLastPara="1" wrap="square" lIns="91425" tIns="91425" rIns="91425" bIns="91425" anchor="t" anchorCtr="0">
            <a:noAutofit/>
          </a:bodyPr>
          <a:lstStyle>
            <a:lvl1pPr marL="609585" lvl="0" indent="-440256">
              <a:lnSpc>
                <a:spcPct val="100000"/>
              </a:lnSpc>
              <a:spcBef>
                <a:spcPts val="0"/>
              </a:spcBef>
              <a:spcAft>
                <a:spcPts val="0"/>
              </a:spcAft>
              <a:buSzPts val="1600"/>
              <a:buChar char="●"/>
              <a:defRPr sz="2133"/>
            </a:lvl1pPr>
            <a:lvl2pPr marL="1219170" lvl="1" indent="-440256">
              <a:lnSpc>
                <a:spcPct val="100000"/>
              </a:lnSpc>
              <a:spcBef>
                <a:spcPts val="2133"/>
              </a:spcBef>
              <a:spcAft>
                <a:spcPts val="0"/>
              </a:spcAft>
              <a:buSzPts val="1600"/>
              <a:buChar char="○"/>
              <a:defRPr sz="2133"/>
            </a:lvl2pPr>
            <a:lvl3pPr marL="1828754" lvl="2" indent="-440256">
              <a:lnSpc>
                <a:spcPct val="100000"/>
              </a:lnSpc>
              <a:spcBef>
                <a:spcPts val="2133"/>
              </a:spcBef>
              <a:spcAft>
                <a:spcPts val="0"/>
              </a:spcAft>
              <a:buSzPts val="1600"/>
              <a:buChar char="■"/>
              <a:defRPr sz="2133"/>
            </a:lvl3pPr>
            <a:lvl4pPr marL="2438339" lvl="3" indent="-440256">
              <a:lnSpc>
                <a:spcPct val="100000"/>
              </a:lnSpc>
              <a:spcBef>
                <a:spcPts val="2133"/>
              </a:spcBef>
              <a:spcAft>
                <a:spcPts val="0"/>
              </a:spcAft>
              <a:buSzPts val="1600"/>
              <a:buChar char="●"/>
              <a:defRPr sz="2133"/>
            </a:lvl4pPr>
            <a:lvl5pPr marL="3047924" lvl="4" indent="-440256">
              <a:lnSpc>
                <a:spcPct val="100000"/>
              </a:lnSpc>
              <a:spcBef>
                <a:spcPts val="2133"/>
              </a:spcBef>
              <a:spcAft>
                <a:spcPts val="0"/>
              </a:spcAft>
              <a:buSzPts val="1600"/>
              <a:buChar char="○"/>
              <a:defRPr sz="2133"/>
            </a:lvl5pPr>
            <a:lvl6pPr marL="3657509" lvl="5" indent="-440256">
              <a:lnSpc>
                <a:spcPct val="100000"/>
              </a:lnSpc>
              <a:spcBef>
                <a:spcPts val="2133"/>
              </a:spcBef>
              <a:spcAft>
                <a:spcPts val="0"/>
              </a:spcAft>
              <a:buSzPts val="1600"/>
              <a:buChar char="■"/>
              <a:defRPr sz="2133"/>
            </a:lvl6pPr>
            <a:lvl7pPr marL="4267093" lvl="6" indent="-440256">
              <a:lnSpc>
                <a:spcPct val="100000"/>
              </a:lnSpc>
              <a:spcBef>
                <a:spcPts val="2133"/>
              </a:spcBef>
              <a:spcAft>
                <a:spcPts val="0"/>
              </a:spcAft>
              <a:buSzPts val="1600"/>
              <a:buChar char="●"/>
              <a:defRPr sz="2133"/>
            </a:lvl7pPr>
            <a:lvl8pPr marL="4876678" lvl="7" indent="-440256">
              <a:lnSpc>
                <a:spcPct val="100000"/>
              </a:lnSpc>
              <a:spcBef>
                <a:spcPts val="2133"/>
              </a:spcBef>
              <a:spcAft>
                <a:spcPts val="0"/>
              </a:spcAft>
              <a:buSzPts val="1600"/>
              <a:buChar char="○"/>
              <a:defRPr sz="2133"/>
            </a:lvl8pPr>
            <a:lvl9pPr marL="5486263" lvl="8" indent="-440256">
              <a:lnSpc>
                <a:spcPct val="100000"/>
              </a:lnSpc>
              <a:spcBef>
                <a:spcPts val="2133"/>
              </a:spcBef>
              <a:spcAft>
                <a:spcPts val="2133"/>
              </a:spcAft>
              <a:buSzPts val="1600"/>
              <a:buChar char="■"/>
              <a:defRPr sz="2133"/>
            </a:lvl9pPr>
          </a:lstStyle>
          <a:p>
            <a:endParaRPr/>
          </a:p>
        </p:txBody>
      </p:sp>
      <p:sp>
        <p:nvSpPr>
          <p:cNvPr id="20" name="Google Shape;20;p5"/>
          <p:cNvSpPr txBox="1">
            <a:spLocks noGrp="1"/>
          </p:cNvSpPr>
          <p:nvPr>
            <p:ph type="body" idx="2"/>
          </p:nvPr>
        </p:nvSpPr>
        <p:spPr>
          <a:xfrm>
            <a:off x="6395335" y="3239333"/>
            <a:ext cx="4599200" cy="3394400"/>
          </a:xfrm>
          <a:prstGeom prst="rect">
            <a:avLst/>
          </a:prstGeom>
        </p:spPr>
        <p:txBody>
          <a:bodyPr spcFirstLastPara="1" wrap="square" lIns="91425" tIns="91425" rIns="91425" bIns="91425" anchor="t" anchorCtr="0">
            <a:noAutofit/>
          </a:bodyPr>
          <a:lstStyle>
            <a:lvl1pPr marL="609585" lvl="0" indent="-440256">
              <a:lnSpc>
                <a:spcPct val="100000"/>
              </a:lnSpc>
              <a:spcBef>
                <a:spcPts val="0"/>
              </a:spcBef>
              <a:spcAft>
                <a:spcPts val="0"/>
              </a:spcAft>
              <a:buSzPts val="1600"/>
              <a:buChar char="●"/>
              <a:defRPr sz="2133"/>
            </a:lvl1pPr>
            <a:lvl2pPr marL="1219170" lvl="1" indent="-440256">
              <a:lnSpc>
                <a:spcPct val="100000"/>
              </a:lnSpc>
              <a:spcBef>
                <a:spcPts val="2133"/>
              </a:spcBef>
              <a:spcAft>
                <a:spcPts val="0"/>
              </a:spcAft>
              <a:buSzPts val="1600"/>
              <a:buChar char="○"/>
              <a:defRPr sz="2133"/>
            </a:lvl2pPr>
            <a:lvl3pPr marL="1828754" lvl="2" indent="-440256">
              <a:lnSpc>
                <a:spcPct val="100000"/>
              </a:lnSpc>
              <a:spcBef>
                <a:spcPts val="2133"/>
              </a:spcBef>
              <a:spcAft>
                <a:spcPts val="0"/>
              </a:spcAft>
              <a:buSzPts val="1600"/>
              <a:buChar char="■"/>
              <a:defRPr sz="2133"/>
            </a:lvl3pPr>
            <a:lvl4pPr marL="2438339" lvl="3" indent="-440256">
              <a:lnSpc>
                <a:spcPct val="100000"/>
              </a:lnSpc>
              <a:spcBef>
                <a:spcPts val="2133"/>
              </a:spcBef>
              <a:spcAft>
                <a:spcPts val="0"/>
              </a:spcAft>
              <a:buSzPts val="1600"/>
              <a:buChar char="●"/>
              <a:defRPr sz="2133"/>
            </a:lvl4pPr>
            <a:lvl5pPr marL="3047924" lvl="4" indent="-440256">
              <a:lnSpc>
                <a:spcPct val="100000"/>
              </a:lnSpc>
              <a:spcBef>
                <a:spcPts val="2133"/>
              </a:spcBef>
              <a:spcAft>
                <a:spcPts val="0"/>
              </a:spcAft>
              <a:buSzPts val="1600"/>
              <a:buChar char="○"/>
              <a:defRPr sz="2133"/>
            </a:lvl5pPr>
            <a:lvl6pPr marL="3657509" lvl="5" indent="-440256">
              <a:lnSpc>
                <a:spcPct val="100000"/>
              </a:lnSpc>
              <a:spcBef>
                <a:spcPts val="2133"/>
              </a:spcBef>
              <a:spcAft>
                <a:spcPts val="0"/>
              </a:spcAft>
              <a:buSzPts val="1600"/>
              <a:buChar char="■"/>
              <a:defRPr sz="2133"/>
            </a:lvl6pPr>
            <a:lvl7pPr marL="4267093" lvl="6" indent="-440256">
              <a:lnSpc>
                <a:spcPct val="100000"/>
              </a:lnSpc>
              <a:spcBef>
                <a:spcPts val="2133"/>
              </a:spcBef>
              <a:spcAft>
                <a:spcPts val="0"/>
              </a:spcAft>
              <a:buSzPts val="1600"/>
              <a:buChar char="●"/>
              <a:defRPr sz="2133"/>
            </a:lvl7pPr>
            <a:lvl8pPr marL="4876678" lvl="7" indent="-440256">
              <a:lnSpc>
                <a:spcPct val="100000"/>
              </a:lnSpc>
              <a:spcBef>
                <a:spcPts val="2133"/>
              </a:spcBef>
              <a:spcAft>
                <a:spcPts val="0"/>
              </a:spcAft>
              <a:buSzPts val="1600"/>
              <a:buChar char="○"/>
              <a:defRPr sz="2133"/>
            </a:lvl8pPr>
            <a:lvl9pPr marL="5486263" lvl="8" indent="-440256">
              <a:lnSpc>
                <a:spcPct val="100000"/>
              </a:lnSpc>
              <a:spcBef>
                <a:spcPts val="2133"/>
              </a:spcBef>
              <a:spcAft>
                <a:spcPts val="2133"/>
              </a:spcAft>
              <a:buSzPts val="1600"/>
              <a:buChar char="■"/>
              <a:defRPr sz="2133"/>
            </a:lvl9pPr>
          </a:lstStyle>
          <a:p>
            <a:endParaRPr/>
          </a:p>
        </p:txBody>
      </p:sp>
      <p:sp>
        <p:nvSpPr>
          <p:cNvPr id="21" name="Google Shape;21;p5"/>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22" name="Google Shape;22;p5"/>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23" name="Google Shape;23;p5"/>
          <p:cNvSpPr txBox="1">
            <a:spLocks noGrp="1"/>
          </p:cNvSpPr>
          <p:nvPr>
            <p:ph type="title" idx="3"/>
          </p:nvPr>
        </p:nvSpPr>
        <p:spPr>
          <a:xfrm>
            <a:off x="1197467" y="2190951"/>
            <a:ext cx="2718800" cy="10076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24" name="Google Shape;24;p5"/>
          <p:cNvSpPr txBox="1">
            <a:spLocks noGrp="1"/>
          </p:cNvSpPr>
          <p:nvPr>
            <p:ph type="title" idx="4"/>
          </p:nvPr>
        </p:nvSpPr>
        <p:spPr>
          <a:xfrm>
            <a:off x="6395333" y="2190951"/>
            <a:ext cx="2718800" cy="10076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Tree>
    <p:extLst>
      <p:ext uri="{BB962C8B-B14F-4D97-AF65-F5344CB8AC3E}">
        <p14:creationId xmlns:p14="http://schemas.microsoft.com/office/powerpoint/2010/main" val="2962999366"/>
      </p:ext>
    </p:extLst>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25"/>
        <p:cNvGrpSpPr/>
        <p:nvPr/>
      </p:nvGrpSpPr>
      <p:grpSpPr>
        <a:xfrm>
          <a:off x="0" y="0"/>
          <a:ext cx="0" cy="0"/>
          <a:chOff x="0" y="0"/>
          <a:chExt cx="0" cy="0"/>
        </a:xfrm>
      </p:grpSpPr>
      <p:sp>
        <p:nvSpPr>
          <p:cNvPr id="26" name="Google Shape;26;p6"/>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27" name="Google Shape;27;p6"/>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776322071"/>
      </p:ext>
    </p:extLst>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28"/>
        <p:cNvGrpSpPr/>
        <p:nvPr/>
      </p:nvGrpSpPr>
      <p:grpSpPr>
        <a:xfrm>
          <a:off x="0" y="0"/>
          <a:ext cx="0" cy="0"/>
          <a:chOff x="0" y="0"/>
          <a:chExt cx="0" cy="0"/>
        </a:xfrm>
      </p:grpSpPr>
      <p:sp>
        <p:nvSpPr>
          <p:cNvPr id="29" name="Google Shape;29;p7"/>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a:spcBef>
                <a:spcPts val="0"/>
              </a:spcBef>
              <a:spcAft>
                <a:spcPts val="0"/>
              </a:spcAft>
              <a:buSzPts val="3000"/>
              <a:buNone/>
              <a:defRPr sz="4000"/>
            </a:lvl1pPr>
            <a:lvl2pPr lvl="1">
              <a:spcBef>
                <a:spcPts val="0"/>
              </a:spcBef>
              <a:spcAft>
                <a:spcPts val="0"/>
              </a:spcAft>
              <a:buSzPts val="3000"/>
              <a:buNone/>
              <a:defRPr sz="4000"/>
            </a:lvl2pPr>
            <a:lvl3pPr lvl="2">
              <a:spcBef>
                <a:spcPts val="0"/>
              </a:spcBef>
              <a:spcAft>
                <a:spcPts val="0"/>
              </a:spcAft>
              <a:buSzPts val="3000"/>
              <a:buNone/>
              <a:defRPr sz="4000"/>
            </a:lvl3pPr>
            <a:lvl4pPr lvl="3">
              <a:spcBef>
                <a:spcPts val="0"/>
              </a:spcBef>
              <a:spcAft>
                <a:spcPts val="0"/>
              </a:spcAft>
              <a:buSzPts val="3000"/>
              <a:buNone/>
              <a:defRPr sz="4000"/>
            </a:lvl4pPr>
            <a:lvl5pPr lvl="4">
              <a:spcBef>
                <a:spcPts val="0"/>
              </a:spcBef>
              <a:spcAft>
                <a:spcPts val="0"/>
              </a:spcAft>
              <a:buSzPts val="3000"/>
              <a:buNone/>
              <a:defRPr sz="4000"/>
            </a:lvl5pPr>
            <a:lvl6pPr lvl="5">
              <a:spcBef>
                <a:spcPts val="0"/>
              </a:spcBef>
              <a:spcAft>
                <a:spcPts val="0"/>
              </a:spcAft>
              <a:buSzPts val="3000"/>
              <a:buNone/>
              <a:defRPr sz="4000"/>
            </a:lvl6pPr>
            <a:lvl7pPr lvl="6">
              <a:spcBef>
                <a:spcPts val="0"/>
              </a:spcBef>
              <a:spcAft>
                <a:spcPts val="0"/>
              </a:spcAft>
              <a:buSzPts val="3000"/>
              <a:buNone/>
              <a:defRPr sz="4000"/>
            </a:lvl7pPr>
            <a:lvl8pPr lvl="7">
              <a:spcBef>
                <a:spcPts val="0"/>
              </a:spcBef>
              <a:spcAft>
                <a:spcPts val="0"/>
              </a:spcAft>
              <a:buSzPts val="3000"/>
              <a:buNone/>
              <a:defRPr sz="4000"/>
            </a:lvl8pPr>
            <a:lvl9pPr lvl="8">
              <a:spcBef>
                <a:spcPts val="0"/>
              </a:spcBef>
              <a:spcAft>
                <a:spcPts val="0"/>
              </a:spcAft>
              <a:buSzPts val="3000"/>
              <a:buNone/>
              <a:defRPr sz="4000"/>
            </a:lvl9pPr>
          </a:lstStyle>
          <a:p>
            <a:endParaRPr/>
          </a:p>
        </p:txBody>
      </p:sp>
      <p:sp>
        <p:nvSpPr>
          <p:cNvPr id="30" name="Google Shape;30;p7"/>
          <p:cNvSpPr txBox="1">
            <a:spLocks noGrp="1"/>
          </p:cNvSpPr>
          <p:nvPr>
            <p:ph type="body" idx="1"/>
          </p:nvPr>
        </p:nvSpPr>
        <p:spPr>
          <a:xfrm>
            <a:off x="1025200" y="3429700"/>
            <a:ext cx="4344000" cy="2506800"/>
          </a:xfrm>
          <a:prstGeom prst="rect">
            <a:avLst/>
          </a:prstGeom>
        </p:spPr>
        <p:txBody>
          <a:bodyPr spcFirstLastPara="1" wrap="square" lIns="91425" tIns="91425" rIns="91425" bIns="91425" anchor="t" anchorCtr="0">
            <a:noAutofit/>
          </a:bodyPr>
          <a:lstStyle>
            <a:lvl1pPr marL="609585" lvl="0" indent="-440256">
              <a:spcBef>
                <a:spcPts val="0"/>
              </a:spcBef>
              <a:spcAft>
                <a:spcPts val="0"/>
              </a:spcAft>
              <a:buSzPts val="1600"/>
              <a:buChar char="●"/>
              <a:defRPr sz="2133"/>
            </a:lvl1pPr>
            <a:lvl2pPr marL="1219170" lvl="1" indent="-440256">
              <a:spcBef>
                <a:spcPts val="2133"/>
              </a:spcBef>
              <a:spcAft>
                <a:spcPts val="0"/>
              </a:spcAft>
              <a:buSzPts val="1600"/>
              <a:buChar char="○"/>
              <a:defRPr sz="2133"/>
            </a:lvl2pPr>
            <a:lvl3pPr marL="1828754" lvl="2" indent="-440256">
              <a:spcBef>
                <a:spcPts val="2133"/>
              </a:spcBef>
              <a:spcAft>
                <a:spcPts val="0"/>
              </a:spcAft>
              <a:buSzPts val="1600"/>
              <a:buChar char="■"/>
              <a:defRPr sz="2133"/>
            </a:lvl3pPr>
            <a:lvl4pPr marL="2438339" lvl="3" indent="-440256">
              <a:spcBef>
                <a:spcPts val="2133"/>
              </a:spcBef>
              <a:spcAft>
                <a:spcPts val="0"/>
              </a:spcAft>
              <a:buSzPts val="1600"/>
              <a:buChar char="●"/>
              <a:defRPr sz="2133"/>
            </a:lvl4pPr>
            <a:lvl5pPr marL="3047924" lvl="4" indent="-440256">
              <a:spcBef>
                <a:spcPts val="2133"/>
              </a:spcBef>
              <a:spcAft>
                <a:spcPts val="0"/>
              </a:spcAft>
              <a:buSzPts val="1600"/>
              <a:buChar char="○"/>
              <a:defRPr sz="2133"/>
            </a:lvl5pPr>
            <a:lvl6pPr marL="3657509" lvl="5" indent="-440256">
              <a:spcBef>
                <a:spcPts val="2133"/>
              </a:spcBef>
              <a:spcAft>
                <a:spcPts val="0"/>
              </a:spcAft>
              <a:buSzPts val="1600"/>
              <a:buChar char="■"/>
              <a:defRPr sz="2133"/>
            </a:lvl6pPr>
            <a:lvl7pPr marL="4267093" lvl="6" indent="-440256">
              <a:spcBef>
                <a:spcPts val="2133"/>
              </a:spcBef>
              <a:spcAft>
                <a:spcPts val="0"/>
              </a:spcAft>
              <a:buSzPts val="1600"/>
              <a:buChar char="●"/>
              <a:defRPr sz="2133"/>
            </a:lvl7pPr>
            <a:lvl8pPr marL="4876678" lvl="7" indent="-440256">
              <a:spcBef>
                <a:spcPts val="2133"/>
              </a:spcBef>
              <a:spcAft>
                <a:spcPts val="0"/>
              </a:spcAft>
              <a:buSzPts val="1600"/>
              <a:buChar char="○"/>
              <a:defRPr sz="2133"/>
            </a:lvl8pPr>
            <a:lvl9pPr marL="5486263" lvl="8" indent="-440256">
              <a:spcBef>
                <a:spcPts val="2133"/>
              </a:spcBef>
              <a:spcAft>
                <a:spcPts val="2133"/>
              </a:spcAft>
              <a:buSzPts val="1600"/>
              <a:buChar char="■"/>
              <a:defRPr sz="2133"/>
            </a:lvl9pPr>
          </a:lstStyle>
          <a:p>
            <a:endParaRPr/>
          </a:p>
        </p:txBody>
      </p:sp>
      <p:cxnSp>
        <p:nvCxnSpPr>
          <p:cNvPr id="31" name="Google Shape;31;p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1870802211"/>
      </p:ext>
    </p:extLst>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32"/>
        <p:cNvGrpSpPr/>
        <p:nvPr/>
      </p:nvGrpSpPr>
      <p:grpSpPr>
        <a:xfrm>
          <a:off x="0" y="0"/>
          <a:ext cx="0" cy="0"/>
          <a:chOff x="0" y="0"/>
          <a:chExt cx="0" cy="0"/>
        </a:xfrm>
      </p:grpSpPr>
      <p:sp>
        <p:nvSpPr>
          <p:cNvPr id="33" name="Google Shape;33;p8"/>
          <p:cNvSpPr txBox="1">
            <a:spLocks noGrp="1"/>
          </p:cNvSpPr>
          <p:nvPr>
            <p:ph type="title"/>
          </p:nvPr>
        </p:nvSpPr>
        <p:spPr>
          <a:xfrm>
            <a:off x="6637600" y="701800"/>
            <a:ext cx="4747600" cy="5454400"/>
          </a:xfrm>
          <a:prstGeom prst="rect">
            <a:avLst/>
          </a:prstGeom>
        </p:spPr>
        <p:txBody>
          <a:bodyPr spcFirstLastPara="1" wrap="square" lIns="91425" tIns="91425" rIns="91425" bIns="91425" anchor="ctr" anchorCtr="0">
            <a:noAutofit/>
          </a:bodyPr>
          <a:lstStyle>
            <a:lvl1pPr lvl="0">
              <a:spcBef>
                <a:spcPts val="0"/>
              </a:spcBef>
              <a:spcAft>
                <a:spcPts val="0"/>
              </a:spcAft>
              <a:buSzPts val="4200"/>
              <a:buNone/>
              <a:defRPr sz="5600"/>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Tree>
    <p:extLst>
      <p:ext uri="{BB962C8B-B14F-4D97-AF65-F5344CB8AC3E}">
        <p14:creationId xmlns:p14="http://schemas.microsoft.com/office/powerpoint/2010/main" val="1010217136"/>
      </p:ext>
    </p:extLst>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matchingName="Section title and description">
  <p:cSld name="Section title and description">
    <p:spTree>
      <p:nvGrpSpPr>
        <p:cNvPr id="1" name="Shape 34"/>
        <p:cNvGrpSpPr/>
        <p:nvPr/>
      </p:nvGrpSpPr>
      <p:grpSpPr>
        <a:xfrm>
          <a:off x="0" y="0"/>
          <a:ext cx="0" cy="0"/>
          <a:chOff x="0" y="0"/>
          <a:chExt cx="0" cy="0"/>
        </a:xfrm>
      </p:grpSpPr>
      <p:sp>
        <p:nvSpPr>
          <p:cNvPr id="35" name="Google Shape;35;p9"/>
          <p:cNvSpPr txBox="1">
            <a:spLocks noGrp="1"/>
          </p:cNvSpPr>
          <p:nvPr>
            <p:ph type="subTitle" idx="1"/>
          </p:nvPr>
        </p:nvSpPr>
        <p:spPr>
          <a:xfrm>
            <a:off x="1025200" y="1945200"/>
            <a:ext cx="4344000" cy="11856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1800"/>
              <a:buNone/>
              <a:defRPr/>
            </a:lvl1pPr>
            <a:lvl2pPr lvl="1" algn="ctr">
              <a:lnSpc>
                <a:spcPct val="100000"/>
              </a:lnSpc>
              <a:spcBef>
                <a:spcPts val="0"/>
              </a:spcBef>
              <a:spcAft>
                <a:spcPts val="0"/>
              </a:spcAft>
              <a:buSzPts val="1800"/>
              <a:buNone/>
              <a:defRPr sz="2400"/>
            </a:lvl2pPr>
            <a:lvl3pPr lvl="2" algn="ctr">
              <a:lnSpc>
                <a:spcPct val="100000"/>
              </a:lnSpc>
              <a:spcBef>
                <a:spcPts val="0"/>
              </a:spcBef>
              <a:spcAft>
                <a:spcPts val="0"/>
              </a:spcAft>
              <a:buSzPts val="1800"/>
              <a:buNone/>
              <a:defRPr sz="2400"/>
            </a:lvl3pPr>
            <a:lvl4pPr lvl="3" algn="ctr">
              <a:lnSpc>
                <a:spcPct val="100000"/>
              </a:lnSpc>
              <a:spcBef>
                <a:spcPts val="0"/>
              </a:spcBef>
              <a:spcAft>
                <a:spcPts val="0"/>
              </a:spcAft>
              <a:buSzPts val="1800"/>
              <a:buNone/>
              <a:defRPr sz="2400"/>
            </a:lvl4pPr>
            <a:lvl5pPr lvl="4" algn="ctr">
              <a:lnSpc>
                <a:spcPct val="100000"/>
              </a:lnSpc>
              <a:spcBef>
                <a:spcPts val="0"/>
              </a:spcBef>
              <a:spcAft>
                <a:spcPts val="0"/>
              </a:spcAft>
              <a:buSzPts val="1800"/>
              <a:buNone/>
              <a:defRPr sz="2400"/>
            </a:lvl5pPr>
            <a:lvl6pPr lvl="5" algn="ctr">
              <a:lnSpc>
                <a:spcPct val="100000"/>
              </a:lnSpc>
              <a:spcBef>
                <a:spcPts val="0"/>
              </a:spcBef>
              <a:spcAft>
                <a:spcPts val="0"/>
              </a:spcAft>
              <a:buSzPts val="1800"/>
              <a:buNone/>
              <a:defRPr sz="2400"/>
            </a:lvl6pPr>
            <a:lvl7pPr lvl="6" algn="ctr">
              <a:lnSpc>
                <a:spcPct val="100000"/>
              </a:lnSpc>
              <a:spcBef>
                <a:spcPts val="0"/>
              </a:spcBef>
              <a:spcAft>
                <a:spcPts val="0"/>
              </a:spcAft>
              <a:buSzPts val="1800"/>
              <a:buNone/>
              <a:defRPr sz="2400"/>
            </a:lvl7pPr>
            <a:lvl8pPr lvl="7" algn="ctr">
              <a:lnSpc>
                <a:spcPct val="100000"/>
              </a:lnSpc>
              <a:spcBef>
                <a:spcPts val="0"/>
              </a:spcBef>
              <a:spcAft>
                <a:spcPts val="0"/>
              </a:spcAft>
              <a:buSzPts val="1800"/>
              <a:buNone/>
              <a:defRPr sz="2400"/>
            </a:lvl8pPr>
            <a:lvl9pPr lvl="8" algn="ctr">
              <a:lnSpc>
                <a:spcPct val="100000"/>
              </a:lnSpc>
              <a:spcBef>
                <a:spcPts val="0"/>
              </a:spcBef>
              <a:spcAft>
                <a:spcPts val="0"/>
              </a:spcAft>
              <a:buSzPts val="1800"/>
              <a:buNone/>
              <a:defRPr sz="2400"/>
            </a:lvl9pPr>
          </a:lstStyle>
          <a:p>
            <a:endParaRPr/>
          </a:p>
        </p:txBody>
      </p:sp>
      <p:sp>
        <p:nvSpPr>
          <p:cNvPr id="36" name="Google Shape;36;p9"/>
          <p:cNvSpPr txBox="1">
            <a:spLocks noGrp="1"/>
          </p:cNvSpPr>
          <p:nvPr>
            <p:ph type="body" idx="2"/>
          </p:nvPr>
        </p:nvSpPr>
        <p:spPr>
          <a:xfrm>
            <a:off x="1025200" y="3072067"/>
            <a:ext cx="4569200" cy="2876400"/>
          </a:xfrm>
          <a:prstGeom prst="rect">
            <a:avLst/>
          </a:prstGeom>
        </p:spPr>
        <p:txBody>
          <a:bodyPr spcFirstLastPara="1" wrap="square" lIns="91425" tIns="91425" rIns="91425" bIns="91425" anchor="t" anchorCtr="0">
            <a:noAutofit/>
          </a:bodyPr>
          <a:lstStyle>
            <a:lvl1pPr marL="609585" lvl="0" indent="-440256">
              <a:spcBef>
                <a:spcPts val="0"/>
              </a:spcBef>
              <a:spcAft>
                <a:spcPts val="0"/>
              </a:spcAft>
              <a:buSzPts val="1600"/>
              <a:buChar char="●"/>
              <a:defRPr sz="2133"/>
            </a:lvl1pPr>
            <a:lvl2pPr marL="1219170" lvl="1" indent="-440256">
              <a:spcBef>
                <a:spcPts val="2133"/>
              </a:spcBef>
              <a:spcAft>
                <a:spcPts val="0"/>
              </a:spcAft>
              <a:buSzPts val="1600"/>
              <a:buChar char="○"/>
              <a:defRPr sz="2133"/>
            </a:lvl2pPr>
            <a:lvl3pPr marL="1828754" lvl="2" indent="-440256">
              <a:spcBef>
                <a:spcPts val="2133"/>
              </a:spcBef>
              <a:spcAft>
                <a:spcPts val="0"/>
              </a:spcAft>
              <a:buSzPts val="1600"/>
              <a:buChar char="■"/>
              <a:defRPr sz="2133"/>
            </a:lvl3pPr>
            <a:lvl4pPr marL="2438339" lvl="3" indent="-440256">
              <a:spcBef>
                <a:spcPts val="2133"/>
              </a:spcBef>
              <a:spcAft>
                <a:spcPts val="0"/>
              </a:spcAft>
              <a:buSzPts val="1600"/>
              <a:buChar char="●"/>
              <a:defRPr sz="2133"/>
            </a:lvl4pPr>
            <a:lvl5pPr marL="3047924" lvl="4" indent="-440256">
              <a:spcBef>
                <a:spcPts val="2133"/>
              </a:spcBef>
              <a:spcAft>
                <a:spcPts val="0"/>
              </a:spcAft>
              <a:buSzPts val="1600"/>
              <a:buChar char="○"/>
              <a:defRPr sz="2133"/>
            </a:lvl5pPr>
            <a:lvl6pPr marL="3657509" lvl="5" indent="-440256">
              <a:spcBef>
                <a:spcPts val="2133"/>
              </a:spcBef>
              <a:spcAft>
                <a:spcPts val="0"/>
              </a:spcAft>
              <a:buSzPts val="1600"/>
              <a:buChar char="■"/>
              <a:defRPr sz="2133"/>
            </a:lvl6pPr>
            <a:lvl7pPr marL="4267093" lvl="6" indent="-440256">
              <a:spcBef>
                <a:spcPts val="2133"/>
              </a:spcBef>
              <a:spcAft>
                <a:spcPts val="0"/>
              </a:spcAft>
              <a:buSzPts val="1600"/>
              <a:buChar char="●"/>
              <a:defRPr sz="2133"/>
            </a:lvl7pPr>
            <a:lvl8pPr marL="4876678" lvl="7" indent="-440256">
              <a:spcBef>
                <a:spcPts val="2133"/>
              </a:spcBef>
              <a:spcAft>
                <a:spcPts val="0"/>
              </a:spcAft>
              <a:buSzPts val="1600"/>
              <a:buChar char="○"/>
              <a:defRPr sz="2133"/>
            </a:lvl8pPr>
            <a:lvl9pPr marL="5486263" lvl="8" indent="-440256">
              <a:spcBef>
                <a:spcPts val="2133"/>
              </a:spcBef>
              <a:spcAft>
                <a:spcPts val="2133"/>
              </a:spcAft>
              <a:buSzPts val="1600"/>
              <a:buChar char="■"/>
              <a:defRPr sz="2133"/>
            </a:lvl9pPr>
          </a:lstStyle>
          <a:p>
            <a:endParaRPr/>
          </a:p>
        </p:txBody>
      </p:sp>
      <p:sp>
        <p:nvSpPr>
          <p:cNvPr id="37" name="Google Shape;37;p9"/>
          <p:cNvSpPr txBox="1">
            <a:spLocks noGrp="1"/>
          </p:cNvSpPr>
          <p:nvPr>
            <p:ph type="title"/>
          </p:nvPr>
        </p:nvSpPr>
        <p:spPr>
          <a:xfrm>
            <a:off x="1025200" y="537600"/>
            <a:ext cx="49396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38" name="Google Shape;38;p9"/>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818154005"/>
      </p:ext>
    </p:extLst>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39"/>
        <p:cNvGrpSpPr/>
        <p:nvPr/>
      </p:nvGrpSpPr>
      <p:grpSpPr>
        <a:xfrm>
          <a:off x="0" y="0"/>
          <a:ext cx="0" cy="0"/>
          <a:chOff x="0" y="0"/>
          <a:chExt cx="0" cy="0"/>
        </a:xfrm>
      </p:grpSpPr>
      <p:sp>
        <p:nvSpPr>
          <p:cNvPr id="40" name="Google Shape;40;p10"/>
          <p:cNvSpPr txBox="1">
            <a:spLocks noGrp="1"/>
          </p:cNvSpPr>
          <p:nvPr>
            <p:ph type="title"/>
          </p:nvPr>
        </p:nvSpPr>
        <p:spPr>
          <a:xfrm>
            <a:off x="1025200" y="537600"/>
            <a:ext cx="5008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41" name="Google Shape;41;p10"/>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843429149"/>
      </p:ext>
    </p:extLst>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matchingName="Big number">
  <p:cSld name="Big number">
    <p:spTree>
      <p:nvGrpSpPr>
        <p:cNvPr id="1" name="Shape 42"/>
        <p:cNvGrpSpPr/>
        <p:nvPr/>
      </p:nvGrpSpPr>
      <p:grpSpPr>
        <a:xfrm>
          <a:off x="0" y="0"/>
          <a:ext cx="0" cy="0"/>
          <a:chOff x="0" y="0"/>
          <a:chExt cx="0" cy="0"/>
        </a:xfrm>
      </p:grpSpPr>
      <p:sp>
        <p:nvSpPr>
          <p:cNvPr id="43" name="Google Shape;43;p11"/>
          <p:cNvSpPr txBox="1">
            <a:spLocks noGrp="1"/>
          </p:cNvSpPr>
          <p:nvPr>
            <p:ph type="title" hasCustomPrompt="1"/>
          </p:nvPr>
        </p:nvSpPr>
        <p:spPr>
          <a:xfrm>
            <a:off x="1025200" y="2712367"/>
            <a:ext cx="6531200" cy="2020400"/>
          </a:xfrm>
          <a:prstGeom prst="rect">
            <a:avLst/>
          </a:prstGeom>
        </p:spPr>
        <p:txBody>
          <a:bodyPr spcFirstLastPara="1" wrap="square" lIns="91425" tIns="91425" rIns="91425" bIns="91425" anchor="ctr" anchorCtr="0">
            <a:noAutofit/>
          </a:bodyPr>
          <a:lstStyle>
            <a:lvl1pPr lvl="0">
              <a:spcBef>
                <a:spcPts val="0"/>
              </a:spcBef>
              <a:spcAft>
                <a:spcPts val="0"/>
              </a:spcAft>
              <a:buSzPts val="7200"/>
              <a:buNone/>
              <a:defRPr sz="9600"/>
            </a:lvl1pPr>
            <a:lvl2pPr lvl="1">
              <a:spcBef>
                <a:spcPts val="0"/>
              </a:spcBef>
              <a:spcAft>
                <a:spcPts val="0"/>
              </a:spcAft>
              <a:buSzPts val="12000"/>
              <a:buNone/>
              <a:defRPr sz="16000"/>
            </a:lvl2pPr>
            <a:lvl3pPr lvl="2">
              <a:spcBef>
                <a:spcPts val="0"/>
              </a:spcBef>
              <a:spcAft>
                <a:spcPts val="0"/>
              </a:spcAft>
              <a:buSzPts val="12000"/>
              <a:buNone/>
              <a:defRPr sz="16000"/>
            </a:lvl3pPr>
            <a:lvl4pPr lvl="3">
              <a:spcBef>
                <a:spcPts val="0"/>
              </a:spcBef>
              <a:spcAft>
                <a:spcPts val="0"/>
              </a:spcAft>
              <a:buSzPts val="12000"/>
              <a:buNone/>
              <a:defRPr sz="16000"/>
            </a:lvl4pPr>
            <a:lvl5pPr lvl="4">
              <a:spcBef>
                <a:spcPts val="0"/>
              </a:spcBef>
              <a:spcAft>
                <a:spcPts val="0"/>
              </a:spcAft>
              <a:buSzPts val="12000"/>
              <a:buNone/>
              <a:defRPr sz="16000"/>
            </a:lvl5pPr>
            <a:lvl6pPr lvl="5">
              <a:spcBef>
                <a:spcPts val="0"/>
              </a:spcBef>
              <a:spcAft>
                <a:spcPts val="0"/>
              </a:spcAft>
              <a:buSzPts val="12000"/>
              <a:buNone/>
              <a:defRPr sz="16000"/>
            </a:lvl6pPr>
            <a:lvl7pPr lvl="6">
              <a:spcBef>
                <a:spcPts val="0"/>
              </a:spcBef>
              <a:spcAft>
                <a:spcPts val="0"/>
              </a:spcAft>
              <a:buSzPts val="12000"/>
              <a:buNone/>
              <a:defRPr sz="16000"/>
            </a:lvl7pPr>
            <a:lvl8pPr lvl="7">
              <a:spcBef>
                <a:spcPts val="0"/>
              </a:spcBef>
              <a:spcAft>
                <a:spcPts val="0"/>
              </a:spcAft>
              <a:buSzPts val="12000"/>
              <a:buNone/>
              <a:defRPr sz="16000"/>
            </a:lvl8pPr>
            <a:lvl9pPr lvl="8">
              <a:spcBef>
                <a:spcPts val="0"/>
              </a:spcBef>
              <a:spcAft>
                <a:spcPts val="0"/>
              </a:spcAft>
              <a:buSzPts val="12000"/>
              <a:buNone/>
              <a:defRPr sz="16000"/>
            </a:lvl9pPr>
          </a:lstStyle>
          <a:p>
            <a:r>
              <a:t>xx%</a:t>
            </a:r>
          </a:p>
        </p:txBody>
      </p:sp>
      <p:sp>
        <p:nvSpPr>
          <p:cNvPr id="44" name="Google Shape;44;p11"/>
          <p:cNvSpPr txBox="1">
            <a:spLocks noGrp="1"/>
          </p:cNvSpPr>
          <p:nvPr>
            <p:ph type="body" idx="1"/>
          </p:nvPr>
        </p:nvSpPr>
        <p:spPr>
          <a:xfrm>
            <a:off x="1025200" y="4698500"/>
            <a:ext cx="4074800" cy="889600"/>
          </a:xfrm>
          <a:prstGeom prst="rect">
            <a:avLst/>
          </a:prstGeom>
        </p:spPr>
        <p:txBody>
          <a:bodyPr spcFirstLastPara="1" wrap="square" lIns="91425" tIns="91425" rIns="91425" bIns="91425" anchor="t" anchorCtr="0">
            <a:noAutofit/>
          </a:bodyPr>
          <a:lstStyle>
            <a:lvl1pPr marL="609585" lvl="0" indent="-457189">
              <a:spcBef>
                <a:spcPts val="0"/>
              </a:spcBef>
              <a:spcAft>
                <a:spcPts val="0"/>
              </a:spcAft>
              <a:buSzPts val="1800"/>
              <a:buChar char="●"/>
              <a:defRPr/>
            </a:lvl1pPr>
            <a:lvl2pPr marL="1219170" lvl="1" indent="-457189">
              <a:spcBef>
                <a:spcPts val="2133"/>
              </a:spcBef>
              <a:spcAft>
                <a:spcPts val="0"/>
              </a:spcAft>
              <a:buSzPts val="1800"/>
              <a:buChar char="○"/>
              <a:defRPr sz="2400"/>
            </a:lvl2pPr>
            <a:lvl3pPr marL="1828754" lvl="2" indent="-457189">
              <a:spcBef>
                <a:spcPts val="2133"/>
              </a:spcBef>
              <a:spcAft>
                <a:spcPts val="0"/>
              </a:spcAft>
              <a:buSzPts val="1800"/>
              <a:buChar char="■"/>
              <a:defRPr sz="2400"/>
            </a:lvl3pPr>
            <a:lvl4pPr marL="2438339" lvl="3" indent="-457189">
              <a:spcBef>
                <a:spcPts val="2133"/>
              </a:spcBef>
              <a:spcAft>
                <a:spcPts val="0"/>
              </a:spcAft>
              <a:buSzPts val="1800"/>
              <a:buChar char="●"/>
              <a:defRPr sz="2400"/>
            </a:lvl4pPr>
            <a:lvl5pPr marL="3047924" lvl="4" indent="-457189">
              <a:spcBef>
                <a:spcPts val="2133"/>
              </a:spcBef>
              <a:spcAft>
                <a:spcPts val="0"/>
              </a:spcAft>
              <a:buSzPts val="1800"/>
              <a:buChar char="○"/>
              <a:defRPr sz="2400"/>
            </a:lvl5pPr>
            <a:lvl6pPr marL="3657509" lvl="5" indent="-457189">
              <a:spcBef>
                <a:spcPts val="2133"/>
              </a:spcBef>
              <a:spcAft>
                <a:spcPts val="0"/>
              </a:spcAft>
              <a:buSzPts val="1800"/>
              <a:buChar char="■"/>
              <a:defRPr sz="2400"/>
            </a:lvl6pPr>
            <a:lvl7pPr marL="4267093" lvl="6" indent="-457189">
              <a:spcBef>
                <a:spcPts val="2133"/>
              </a:spcBef>
              <a:spcAft>
                <a:spcPts val="0"/>
              </a:spcAft>
              <a:buSzPts val="1800"/>
              <a:buChar char="●"/>
              <a:defRPr sz="2400"/>
            </a:lvl7pPr>
            <a:lvl8pPr marL="4876678" lvl="7" indent="-457189">
              <a:spcBef>
                <a:spcPts val="2133"/>
              </a:spcBef>
              <a:spcAft>
                <a:spcPts val="0"/>
              </a:spcAft>
              <a:buSzPts val="1800"/>
              <a:buChar char="○"/>
              <a:defRPr sz="2400"/>
            </a:lvl8pPr>
            <a:lvl9pPr marL="5486263" lvl="8" indent="-457189">
              <a:spcBef>
                <a:spcPts val="2133"/>
              </a:spcBef>
              <a:spcAft>
                <a:spcPts val="2133"/>
              </a:spcAft>
              <a:buSzPts val="1800"/>
              <a:buChar char="■"/>
              <a:defRPr sz="2400"/>
            </a:lvl9pPr>
          </a:lstStyle>
          <a:p>
            <a:endParaRPr/>
          </a:p>
        </p:txBody>
      </p:sp>
      <p:sp>
        <p:nvSpPr>
          <p:cNvPr id="45" name="Google Shape;45;p11"/>
          <p:cNvSpPr txBox="1">
            <a:spLocks noGrp="1"/>
          </p:cNvSpPr>
          <p:nvPr>
            <p:ph type="title" idx="2"/>
          </p:nvPr>
        </p:nvSpPr>
        <p:spPr>
          <a:xfrm>
            <a:off x="1025200" y="537600"/>
            <a:ext cx="5008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46" name="Google Shape;46;p11"/>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759240746"/>
      </p:ext>
    </p:extLst>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47"/>
        <p:cNvGrpSpPr/>
        <p:nvPr/>
      </p:nvGrpSpPr>
      <p:grpSpPr>
        <a:xfrm>
          <a:off x="0" y="0"/>
          <a:ext cx="0" cy="0"/>
          <a:chOff x="0" y="0"/>
          <a:chExt cx="0" cy="0"/>
        </a:xfrm>
      </p:grpSpPr>
    </p:spTree>
    <p:extLst>
      <p:ext uri="{BB962C8B-B14F-4D97-AF65-F5344CB8AC3E}">
        <p14:creationId xmlns:p14="http://schemas.microsoft.com/office/powerpoint/2010/main" val="771990476"/>
      </p:ext>
    </p:extLst>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matchingName="Title + Bullet points">
  <p:cSld name="Title + Bullet points">
    <p:spTree>
      <p:nvGrpSpPr>
        <p:cNvPr id="1" name="Shape 48"/>
        <p:cNvGrpSpPr/>
        <p:nvPr/>
      </p:nvGrpSpPr>
      <p:grpSpPr>
        <a:xfrm>
          <a:off x="0" y="0"/>
          <a:ext cx="0" cy="0"/>
          <a:chOff x="0" y="0"/>
          <a:chExt cx="0" cy="0"/>
        </a:xfrm>
      </p:grpSpPr>
      <p:sp>
        <p:nvSpPr>
          <p:cNvPr id="49" name="Google Shape;49;p13"/>
          <p:cNvSpPr txBox="1">
            <a:spLocks noGrp="1"/>
          </p:cNvSpPr>
          <p:nvPr>
            <p:ph type="body" idx="1"/>
          </p:nvPr>
        </p:nvSpPr>
        <p:spPr>
          <a:xfrm>
            <a:off x="1025200" y="1708267"/>
            <a:ext cx="9412000" cy="3988400"/>
          </a:xfrm>
          <a:prstGeom prst="rect">
            <a:avLst/>
          </a:prstGeom>
        </p:spPr>
        <p:txBody>
          <a:bodyPr spcFirstLastPara="1" wrap="square" lIns="91425" tIns="91425" rIns="91425" bIns="91425" anchor="t" anchorCtr="0">
            <a:noAutofit/>
          </a:bodyPr>
          <a:lstStyle>
            <a:lvl1pPr marL="609585" lvl="0" indent="-410623" rtl="0">
              <a:lnSpc>
                <a:spcPct val="100000"/>
              </a:lnSpc>
              <a:spcBef>
                <a:spcPts val="0"/>
              </a:spcBef>
              <a:spcAft>
                <a:spcPts val="0"/>
              </a:spcAft>
              <a:buSzPts val="1250"/>
              <a:buChar char="●"/>
              <a:defRPr sz="1667"/>
            </a:lvl1pPr>
            <a:lvl2pPr marL="1219170" lvl="1" indent="-410623" rtl="0">
              <a:lnSpc>
                <a:spcPct val="100000"/>
              </a:lnSpc>
              <a:spcBef>
                <a:spcPts val="2133"/>
              </a:spcBef>
              <a:spcAft>
                <a:spcPts val="0"/>
              </a:spcAft>
              <a:buSzPts val="1250"/>
              <a:buChar char="○"/>
              <a:defRPr sz="1667"/>
            </a:lvl2pPr>
            <a:lvl3pPr marL="1828754" lvl="2" indent="-410623" rtl="0">
              <a:lnSpc>
                <a:spcPct val="100000"/>
              </a:lnSpc>
              <a:spcBef>
                <a:spcPts val="2133"/>
              </a:spcBef>
              <a:spcAft>
                <a:spcPts val="0"/>
              </a:spcAft>
              <a:buSzPts val="1250"/>
              <a:buChar char="■"/>
              <a:defRPr sz="1667"/>
            </a:lvl3pPr>
            <a:lvl4pPr marL="2438339" lvl="3" indent="-410623" rtl="0">
              <a:lnSpc>
                <a:spcPct val="100000"/>
              </a:lnSpc>
              <a:spcBef>
                <a:spcPts val="2133"/>
              </a:spcBef>
              <a:spcAft>
                <a:spcPts val="0"/>
              </a:spcAft>
              <a:buSzPts val="1250"/>
              <a:buChar char="●"/>
              <a:defRPr sz="1667"/>
            </a:lvl4pPr>
            <a:lvl5pPr marL="3047924" lvl="4" indent="-410623" rtl="0">
              <a:lnSpc>
                <a:spcPct val="100000"/>
              </a:lnSpc>
              <a:spcBef>
                <a:spcPts val="2133"/>
              </a:spcBef>
              <a:spcAft>
                <a:spcPts val="0"/>
              </a:spcAft>
              <a:buSzPts val="1250"/>
              <a:buChar char="○"/>
              <a:defRPr sz="1667"/>
            </a:lvl5pPr>
            <a:lvl6pPr marL="3657509" lvl="5" indent="-410623" rtl="0">
              <a:lnSpc>
                <a:spcPct val="100000"/>
              </a:lnSpc>
              <a:spcBef>
                <a:spcPts val="2133"/>
              </a:spcBef>
              <a:spcAft>
                <a:spcPts val="0"/>
              </a:spcAft>
              <a:buSzPts val="1250"/>
              <a:buChar char="■"/>
              <a:defRPr sz="1667"/>
            </a:lvl6pPr>
            <a:lvl7pPr marL="4267093" lvl="6" indent="-410623" rtl="0">
              <a:lnSpc>
                <a:spcPct val="100000"/>
              </a:lnSpc>
              <a:spcBef>
                <a:spcPts val="2133"/>
              </a:spcBef>
              <a:spcAft>
                <a:spcPts val="0"/>
              </a:spcAft>
              <a:buSzPts val="1250"/>
              <a:buChar char="●"/>
              <a:defRPr sz="1667"/>
            </a:lvl7pPr>
            <a:lvl8pPr marL="4876678" lvl="7" indent="-410623" rtl="0">
              <a:lnSpc>
                <a:spcPct val="100000"/>
              </a:lnSpc>
              <a:spcBef>
                <a:spcPts val="2133"/>
              </a:spcBef>
              <a:spcAft>
                <a:spcPts val="0"/>
              </a:spcAft>
              <a:buSzPts val="1250"/>
              <a:buChar char="○"/>
              <a:defRPr sz="1667"/>
            </a:lvl8pPr>
            <a:lvl9pPr marL="5486263" lvl="8" indent="-410623" rtl="0">
              <a:lnSpc>
                <a:spcPct val="100000"/>
              </a:lnSpc>
              <a:spcBef>
                <a:spcPts val="2133"/>
              </a:spcBef>
              <a:spcAft>
                <a:spcPts val="2133"/>
              </a:spcAft>
              <a:buSzPts val="1250"/>
              <a:buChar char="■"/>
              <a:defRPr sz="1667"/>
            </a:lvl9pPr>
          </a:lstStyle>
          <a:p>
            <a:endParaRPr/>
          </a:p>
        </p:txBody>
      </p:sp>
      <p:sp>
        <p:nvSpPr>
          <p:cNvPr id="50" name="Google Shape;50;p13"/>
          <p:cNvSpPr txBox="1">
            <a:spLocks noGrp="1"/>
          </p:cNvSpPr>
          <p:nvPr>
            <p:ph type="title"/>
          </p:nvPr>
        </p:nvSpPr>
        <p:spPr>
          <a:xfrm>
            <a:off x="1025200" y="537600"/>
            <a:ext cx="7962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51" name="Google Shape;51;p13"/>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492988920"/>
      </p:ext>
    </p:extLst>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52"/>
        <p:cNvGrpSpPr/>
        <p:nvPr/>
      </p:nvGrpSpPr>
      <p:grpSpPr>
        <a:xfrm>
          <a:off x="0" y="0"/>
          <a:ext cx="0" cy="0"/>
          <a:chOff x="0" y="0"/>
          <a:chExt cx="0" cy="0"/>
        </a:xfrm>
      </p:grpSpPr>
      <p:sp>
        <p:nvSpPr>
          <p:cNvPr id="53" name="Google Shape;53;p14"/>
          <p:cNvSpPr txBox="1">
            <a:spLocks noGrp="1"/>
          </p:cNvSpPr>
          <p:nvPr>
            <p:ph type="title"/>
          </p:nvPr>
        </p:nvSpPr>
        <p:spPr>
          <a:xfrm>
            <a:off x="1247533" y="1497184"/>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4" name="Google Shape;54;p14"/>
          <p:cNvSpPr txBox="1">
            <a:spLocks noGrp="1"/>
          </p:cNvSpPr>
          <p:nvPr>
            <p:ph type="subTitle" idx="1"/>
          </p:nvPr>
        </p:nvSpPr>
        <p:spPr>
          <a:xfrm>
            <a:off x="1247533" y="1981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5" name="Google Shape;55;p14"/>
          <p:cNvSpPr txBox="1">
            <a:spLocks noGrp="1"/>
          </p:cNvSpPr>
          <p:nvPr>
            <p:ph type="title" idx="2" hasCustomPrompt="1"/>
          </p:nvPr>
        </p:nvSpPr>
        <p:spPr>
          <a:xfrm>
            <a:off x="4258300" y="1645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6" name="Google Shape;56;p14"/>
          <p:cNvSpPr txBox="1">
            <a:spLocks noGrp="1"/>
          </p:cNvSpPr>
          <p:nvPr>
            <p:ph type="title" idx="3"/>
          </p:nvPr>
        </p:nvSpPr>
        <p:spPr>
          <a:xfrm>
            <a:off x="1247533" y="421001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7" name="Google Shape;57;p14"/>
          <p:cNvSpPr txBox="1">
            <a:spLocks noGrp="1"/>
          </p:cNvSpPr>
          <p:nvPr>
            <p:ph type="subTitle" idx="4"/>
          </p:nvPr>
        </p:nvSpPr>
        <p:spPr>
          <a:xfrm>
            <a:off x="1247533" y="4694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8" name="Google Shape;58;p14"/>
          <p:cNvSpPr txBox="1">
            <a:spLocks noGrp="1"/>
          </p:cNvSpPr>
          <p:nvPr>
            <p:ph type="title" idx="5" hasCustomPrompt="1"/>
          </p:nvPr>
        </p:nvSpPr>
        <p:spPr>
          <a:xfrm>
            <a:off x="4258300" y="4358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9" name="Google Shape;59;p14"/>
          <p:cNvSpPr txBox="1">
            <a:spLocks noGrp="1"/>
          </p:cNvSpPr>
          <p:nvPr>
            <p:ph type="title" idx="6"/>
          </p:nvPr>
        </p:nvSpPr>
        <p:spPr>
          <a:xfrm>
            <a:off x="8149633" y="1497184"/>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0" name="Google Shape;60;p14"/>
          <p:cNvSpPr txBox="1">
            <a:spLocks noGrp="1"/>
          </p:cNvSpPr>
          <p:nvPr>
            <p:ph type="subTitle" idx="7"/>
          </p:nvPr>
        </p:nvSpPr>
        <p:spPr>
          <a:xfrm>
            <a:off x="8149633" y="1981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1" name="Google Shape;61;p14"/>
          <p:cNvSpPr txBox="1">
            <a:spLocks noGrp="1"/>
          </p:cNvSpPr>
          <p:nvPr>
            <p:ph type="title" idx="8" hasCustomPrompt="1"/>
          </p:nvPr>
        </p:nvSpPr>
        <p:spPr>
          <a:xfrm>
            <a:off x="6255225" y="1645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
        <p:nvSpPr>
          <p:cNvPr id="62" name="Google Shape;62;p14"/>
          <p:cNvSpPr txBox="1">
            <a:spLocks noGrp="1"/>
          </p:cNvSpPr>
          <p:nvPr>
            <p:ph type="title" idx="9"/>
          </p:nvPr>
        </p:nvSpPr>
        <p:spPr>
          <a:xfrm>
            <a:off x="8149633" y="421001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3" name="Google Shape;63;p14"/>
          <p:cNvSpPr txBox="1">
            <a:spLocks noGrp="1"/>
          </p:cNvSpPr>
          <p:nvPr>
            <p:ph type="subTitle" idx="13"/>
          </p:nvPr>
        </p:nvSpPr>
        <p:spPr>
          <a:xfrm>
            <a:off x="8149633" y="4694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4" name="Google Shape;64;p14"/>
          <p:cNvSpPr txBox="1">
            <a:spLocks noGrp="1"/>
          </p:cNvSpPr>
          <p:nvPr>
            <p:ph type="title" idx="14" hasCustomPrompt="1"/>
          </p:nvPr>
        </p:nvSpPr>
        <p:spPr>
          <a:xfrm>
            <a:off x="6255225" y="4358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Tree>
    <p:extLst>
      <p:ext uri="{BB962C8B-B14F-4D97-AF65-F5344CB8AC3E}">
        <p14:creationId xmlns:p14="http://schemas.microsoft.com/office/powerpoint/2010/main" val="1969720854"/>
      </p:ext>
    </p:extLst>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65"/>
        <p:cNvGrpSpPr/>
        <p:nvPr/>
      </p:nvGrpSpPr>
      <p:grpSpPr>
        <a:xfrm>
          <a:off x="0" y="0"/>
          <a:ext cx="0" cy="0"/>
          <a:chOff x="0" y="0"/>
          <a:chExt cx="0" cy="0"/>
        </a:xfrm>
      </p:grpSpPr>
      <p:sp>
        <p:nvSpPr>
          <p:cNvPr id="66" name="Google Shape;66;p15"/>
          <p:cNvSpPr txBox="1">
            <a:spLocks noGrp="1"/>
          </p:cNvSpPr>
          <p:nvPr>
            <p:ph type="title"/>
          </p:nvPr>
        </p:nvSpPr>
        <p:spPr>
          <a:xfrm>
            <a:off x="2203100" y="4025267"/>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Font typeface="Abel"/>
              <a:buNone/>
              <a:defRPr sz="2400">
                <a:latin typeface="Abel"/>
                <a:ea typeface="Abel"/>
                <a:cs typeface="Abel"/>
                <a:sym typeface="Abel"/>
              </a:defRPr>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67" name="Google Shape;67;p15"/>
          <p:cNvSpPr txBox="1">
            <a:spLocks noGrp="1"/>
          </p:cNvSpPr>
          <p:nvPr>
            <p:ph type="subTitle" idx="1"/>
          </p:nvPr>
        </p:nvSpPr>
        <p:spPr>
          <a:xfrm>
            <a:off x="2203100" y="1848867"/>
            <a:ext cx="5393600" cy="2481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ighteous"/>
              <a:buNone/>
              <a:defRPr sz="3200">
                <a:latin typeface="Righteous"/>
                <a:ea typeface="Righteous"/>
                <a:cs typeface="Righteous"/>
                <a:sym typeface="Righteous"/>
              </a:defRPr>
            </a:lvl1pPr>
            <a:lvl2pPr lvl="1" rtl="0">
              <a:lnSpc>
                <a:spcPct val="100000"/>
              </a:lnSpc>
              <a:spcBef>
                <a:spcPts val="0"/>
              </a:spcBef>
              <a:spcAft>
                <a:spcPts val="0"/>
              </a:spcAft>
              <a:buSzPts val="2100"/>
              <a:buFont typeface="Righteous"/>
              <a:buNone/>
              <a:defRPr sz="2800">
                <a:latin typeface="Righteous"/>
                <a:ea typeface="Righteous"/>
                <a:cs typeface="Righteous"/>
                <a:sym typeface="Righteous"/>
              </a:defRPr>
            </a:lvl2pPr>
            <a:lvl3pPr lvl="2" rtl="0">
              <a:lnSpc>
                <a:spcPct val="100000"/>
              </a:lnSpc>
              <a:spcBef>
                <a:spcPts val="0"/>
              </a:spcBef>
              <a:spcAft>
                <a:spcPts val="0"/>
              </a:spcAft>
              <a:buSzPts val="2100"/>
              <a:buFont typeface="Righteous"/>
              <a:buNone/>
              <a:defRPr sz="2800">
                <a:latin typeface="Righteous"/>
                <a:ea typeface="Righteous"/>
                <a:cs typeface="Righteous"/>
                <a:sym typeface="Righteous"/>
              </a:defRPr>
            </a:lvl3pPr>
            <a:lvl4pPr lvl="3" rtl="0">
              <a:lnSpc>
                <a:spcPct val="100000"/>
              </a:lnSpc>
              <a:spcBef>
                <a:spcPts val="0"/>
              </a:spcBef>
              <a:spcAft>
                <a:spcPts val="0"/>
              </a:spcAft>
              <a:buSzPts val="2100"/>
              <a:buFont typeface="Righteous"/>
              <a:buNone/>
              <a:defRPr sz="2800">
                <a:latin typeface="Righteous"/>
                <a:ea typeface="Righteous"/>
                <a:cs typeface="Righteous"/>
                <a:sym typeface="Righteous"/>
              </a:defRPr>
            </a:lvl4pPr>
            <a:lvl5pPr lvl="4" rtl="0">
              <a:lnSpc>
                <a:spcPct val="100000"/>
              </a:lnSpc>
              <a:spcBef>
                <a:spcPts val="0"/>
              </a:spcBef>
              <a:spcAft>
                <a:spcPts val="0"/>
              </a:spcAft>
              <a:buSzPts val="2100"/>
              <a:buFont typeface="Righteous"/>
              <a:buNone/>
              <a:defRPr sz="2800">
                <a:latin typeface="Righteous"/>
                <a:ea typeface="Righteous"/>
                <a:cs typeface="Righteous"/>
                <a:sym typeface="Righteous"/>
              </a:defRPr>
            </a:lvl5pPr>
            <a:lvl6pPr lvl="5" rtl="0">
              <a:lnSpc>
                <a:spcPct val="100000"/>
              </a:lnSpc>
              <a:spcBef>
                <a:spcPts val="0"/>
              </a:spcBef>
              <a:spcAft>
                <a:spcPts val="0"/>
              </a:spcAft>
              <a:buSzPts val="2100"/>
              <a:buFont typeface="Righteous"/>
              <a:buNone/>
              <a:defRPr sz="2800">
                <a:latin typeface="Righteous"/>
                <a:ea typeface="Righteous"/>
                <a:cs typeface="Righteous"/>
                <a:sym typeface="Righteous"/>
              </a:defRPr>
            </a:lvl6pPr>
            <a:lvl7pPr lvl="6" rtl="0">
              <a:lnSpc>
                <a:spcPct val="100000"/>
              </a:lnSpc>
              <a:spcBef>
                <a:spcPts val="0"/>
              </a:spcBef>
              <a:spcAft>
                <a:spcPts val="0"/>
              </a:spcAft>
              <a:buSzPts val="2100"/>
              <a:buFont typeface="Righteous"/>
              <a:buNone/>
              <a:defRPr sz="2800">
                <a:latin typeface="Righteous"/>
                <a:ea typeface="Righteous"/>
                <a:cs typeface="Righteous"/>
                <a:sym typeface="Righteous"/>
              </a:defRPr>
            </a:lvl7pPr>
            <a:lvl8pPr lvl="7" rtl="0">
              <a:lnSpc>
                <a:spcPct val="100000"/>
              </a:lnSpc>
              <a:spcBef>
                <a:spcPts val="0"/>
              </a:spcBef>
              <a:spcAft>
                <a:spcPts val="0"/>
              </a:spcAft>
              <a:buSzPts val="2100"/>
              <a:buFont typeface="Righteous"/>
              <a:buNone/>
              <a:defRPr sz="2800">
                <a:latin typeface="Righteous"/>
                <a:ea typeface="Righteous"/>
                <a:cs typeface="Righteous"/>
                <a:sym typeface="Righteous"/>
              </a:defRPr>
            </a:lvl8pPr>
            <a:lvl9pPr lvl="8" rtl="0">
              <a:lnSpc>
                <a:spcPct val="100000"/>
              </a:lnSpc>
              <a:spcBef>
                <a:spcPts val="0"/>
              </a:spcBef>
              <a:spcAft>
                <a:spcPts val="0"/>
              </a:spcAft>
              <a:buSzPts val="2100"/>
              <a:buFont typeface="Righteous"/>
              <a:buNone/>
              <a:defRPr sz="2800">
                <a:latin typeface="Righteous"/>
                <a:ea typeface="Righteous"/>
                <a:cs typeface="Righteous"/>
                <a:sym typeface="Righteous"/>
              </a:defRPr>
            </a:lvl9pPr>
          </a:lstStyle>
          <a:p>
            <a:endParaRPr/>
          </a:p>
        </p:txBody>
      </p:sp>
    </p:spTree>
    <p:extLst>
      <p:ext uri="{BB962C8B-B14F-4D97-AF65-F5344CB8AC3E}">
        <p14:creationId xmlns:p14="http://schemas.microsoft.com/office/powerpoint/2010/main" val="230556497"/>
      </p:ext>
    </p:extLst>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matchingName="Title + Three Columns">
  <p:cSld name="Title + Three Columns">
    <p:spTree>
      <p:nvGrpSpPr>
        <p:cNvPr id="1" name="Shape 68"/>
        <p:cNvGrpSpPr/>
        <p:nvPr/>
      </p:nvGrpSpPr>
      <p:grpSpPr>
        <a:xfrm>
          <a:off x="0" y="0"/>
          <a:ext cx="0" cy="0"/>
          <a:chOff x="0" y="0"/>
          <a:chExt cx="0" cy="0"/>
        </a:xfrm>
      </p:grpSpPr>
      <p:sp>
        <p:nvSpPr>
          <p:cNvPr id="69" name="Google Shape;69;p16"/>
          <p:cNvSpPr txBox="1">
            <a:spLocks noGrp="1"/>
          </p:cNvSpPr>
          <p:nvPr>
            <p:ph type="title"/>
          </p:nvPr>
        </p:nvSpPr>
        <p:spPr>
          <a:xfrm>
            <a:off x="1435600" y="3857372"/>
            <a:ext cx="2794800" cy="66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1800"/>
              <a:buNone/>
              <a:defRPr sz="2400">
                <a:solidFill>
                  <a:schemeClr val="accent1"/>
                </a:solidFill>
              </a:defRPr>
            </a:lvl1pPr>
            <a:lvl2pPr lvl="1" algn="ctr" rtl="0">
              <a:spcBef>
                <a:spcPts val="0"/>
              </a:spcBef>
              <a:spcAft>
                <a:spcPts val="0"/>
              </a:spcAft>
              <a:buClr>
                <a:schemeClr val="accent1"/>
              </a:buClr>
              <a:buSzPts val="1800"/>
              <a:buNone/>
              <a:defRPr sz="2400">
                <a:solidFill>
                  <a:schemeClr val="accent1"/>
                </a:solidFill>
              </a:defRPr>
            </a:lvl2pPr>
            <a:lvl3pPr lvl="2" algn="ctr" rtl="0">
              <a:spcBef>
                <a:spcPts val="0"/>
              </a:spcBef>
              <a:spcAft>
                <a:spcPts val="0"/>
              </a:spcAft>
              <a:buClr>
                <a:schemeClr val="accent1"/>
              </a:buClr>
              <a:buSzPts val="1800"/>
              <a:buNone/>
              <a:defRPr sz="2400">
                <a:solidFill>
                  <a:schemeClr val="accent1"/>
                </a:solidFill>
              </a:defRPr>
            </a:lvl3pPr>
            <a:lvl4pPr lvl="3" algn="ctr" rtl="0">
              <a:spcBef>
                <a:spcPts val="0"/>
              </a:spcBef>
              <a:spcAft>
                <a:spcPts val="0"/>
              </a:spcAft>
              <a:buClr>
                <a:schemeClr val="accent1"/>
              </a:buClr>
              <a:buSzPts val="1800"/>
              <a:buNone/>
              <a:defRPr sz="2400">
                <a:solidFill>
                  <a:schemeClr val="accent1"/>
                </a:solidFill>
              </a:defRPr>
            </a:lvl4pPr>
            <a:lvl5pPr lvl="4" algn="ctr" rtl="0">
              <a:spcBef>
                <a:spcPts val="0"/>
              </a:spcBef>
              <a:spcAft>
                <a:spcPts val="0"/>
              </a:spcAft>
              <a:buClr>
                <a:schemeClr val="accent1"/>
              </a:buClr>
              <a:buSzPts val="1800"/>
              <a:buNone/>
              <a:defRPr sz="2400">
                <a:solidFill>
                  <a:schemeClr val="accent1"/>
                </a:solidFill>
              </a:defRPr>
            </a:lvl5pPr>
            <a:lvl6pPr lvl="5" algn="ctr" rtl="0">
              <a:spcBef>
                <a:spcPts val="0"/>
              </a:spcBef>
              <a:spcAft>
                <a:spcPts val="0"/>
              </a:spcAft>
              <a:buClr>
                <a:schemeClr val="accent1"/>
              </a:buClr>
              <a:buSzPts val="1800"/>
              <a:buNone/>
              <a:defRPr sz="2400">
                <a:solidFill>
                  <a:schemeClr val="accent1"/>
                </a:solidFill>
              </a:defRPr>
            </a:lvl6pPr>
            <a:lvl7pPr lvl="6" algn="ctr" rtl="0">
              <a:spcBef>
                <a:spcPts val="0"/>
              </a:spcBef>
              <a:spcAft>
                <a:spcPts val="0"/>
              </a:spcAft>
              <a:buClr>
                <a:schemeClr val="accent1"/>
              </a:buClr>
              <a:buSzPts val="1800"/>
              <a:buNone/>
              <a:defRPr sz="2400">
                <a:solidFill>
                  <a:schemeClr val="accent1"/>
                </a:solidFill>
              </a:defRPr>
            </a:lvl7pPr>
            <a:lvl8pPr lvl="7" algn="ctr" rtl="0">
              <a:spcBef>
                <a:spcPts val="0"/>
              </a:spcBef>
              <a:spcAft>
                <a:spcPts val="0"/>
              </a:spcAft>
              <a:buClr>
                <a:schemeClr val="accent1"/>
              </a:buClr>
              <a:buSzPts val="1800"/>
              <a:buNone/>
              <a:defRPr sz="2400">
                <a:solidFill>
                  <a:schemeClr val="accent1"/>
                </a:solidFill>
              </a:defRPr>
            </a:lvl8pPr>
            <a:lvl9pPr lvl="8" algn="ctr" rtl="0">
              <a:spcBef>
                <a:spcPts val="0"/>
              </a:spcBef>
              <a:spcAft>
                <a:spcPts val="0"/>
              </a:spcAft>
              <a:buClr>
                <a:schemeClr val="accent1"/>
              </a:buClr>
              <a:buSzPts val="1800"/>
              <a:buNone/>
              <a:defRPr sz="2400">
                <a:solidFill>
                  <a:schemeClr val="accent1"/>
                </a:solidFill>
              </a:defRPr>
            </a:lvl9pPr>
          </a:lstStyle>
          <a:p>
            <a:endParaRPr/>
          </a:p>
        </p:txBody>
      </p:sp>
      <p:sp>
        <p:nvSpPr>
          <p:cNvPr id="70" name="Google Shape;70;p16"/>
          <p:cNvSpPr txBox="1">
            <a:spLocks noGrp="1"/>
          </p:cNvSpPr>
          <p:nvPr>
            <p:ph type="subTitle" idx="1"/>
          </p:nvPr>
        </p:nvSpPr>
        <p:spPr>
          <a:xfrm>
            <a:off x="1435600" y="4571365"/>
            <a:ext cx="2794800" cy="130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71" name="Google Shape;71;p16"/>
          <p:cNvSpPr txBox="1">
            <a:spLocks noGrp="1"/>
          </p:cNvSpPr>
          <p:nvPr>
            <p:ph type="title" idx="2"/>
          </p:nvPr>
        </p:nvSpPr>
        <p:spPr>
          <a:xfrm>
            <a:off x="1025200" y="537600"/>
            <a:ext cx="5008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72" name="Google Shape;72;p16"/>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73" name="Google Shape;73;p16"/>
          <p:cNvSpPr txBox="1">
            <a:spLocks noGrp="1"/>
          </p:cNvSpPr>
          <p:nvPr>
            <p:ph type="title" idx="3"/>
          </p:nvPr>
        </p:nvSpPr>
        <p:spPr>
          <a:xfrm>
            <a:off x="4698600" y="3857372"/>
            <a:ext cx="2794800" cy="66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1800"/>
              <a:buNone/>
              <a:defRPr sz="2400">
                <a:solidFill>
                  <a:schemeClr val="accent1"/>
                </a:solidFill>
              </a:defRPr>
            </a:lvl1pPr>
            <a:lvl2pPr lvl="1" algn="ctr" rtl="0">
              <a:spcBef>
                <a:spcPts val="0"/>
              </a:spcBef>
              <a:spcAft>
                <a:spcPts val="0"/>
              </a:spcAft>
              <a:buClr>
                <a:schemeClr val="accent1"/>
              </a:buClr>
              <a:buSzPts val="1800"/>
              <a:buNone/>
              <a:defRPr sz="2400">
                <a:solidFill>
                  <a:schemeClr val="accent1"/>
                </a:solidFill>
              </a:defRPr>
            </a:lvl2pPr>
            <a:lvl3pPr lvl="2" algn="ctr" rtl="0">
              <a:spcBef>
                <a:spcPts val="0"/>
              </a:spcBef>
              <a:spcAft>
                <a:spcPts val="0"/>
              </a:spcAft>
              <a:buClr>
                <a:schemeClr val="accent1"/>
              </a:buClr>
              <a:buSzPts val="1800"/>
              <a:buNone/>
              <a:defRPr sz="2400">
                <a:solidFill>
                  <a:schemeClr val="accent1"/>
                </a:solidFill>
              </a:defRPr>
            </a:lvl3pPr>
            <a:lvl4pPr lvl="3" algn="ctr" rtl="0">
              <a:spcBef>
                <a:spcPts val="0"/>
              </a:spcBef>
              <a:spcAft>
                <a:spcPts val="0"/>
              </a:spcAft>
              <a:buClr>
                <a:schemeClr val="accent1"/>
              </a:buClr>
              <a:buSzPts val="1800"/>
              <a:buNone/>
              <a:defRPr sz="2400">
                <a:solidFill>
                  <a:schemeClr val="accent1"/>
                </a:solidFill>
              </a:defRPr>
            </a:lvl4pPr>
            <a:lvl5pPr lvl="4" algn="ctr" rtl="0">
              <a:spcBef>
                <a:spcPts val="0"/>
              </a:spcBef>
              <a:spcAft>
                <a:spcPts val="0"/>
              </a:spcAft>
              <a:buClr>
                <a:schemeClr val="accent1"/>
              </a:buClr>
              <a:buSzPts val="1800"/>
              <a:buNone/>
              <a:defRPr sz="2400">
                <a:solidFill>
                  <a:schemeClr val="accent1"/>
                </a:solidFill>
              </a:defRPr>
            </a:lvl5pPr>
            <a:lvl6pPr lvl="5" algn="ctr" rtl="0">
              <a:spcBef>
                <a:spcPts val="0"/>
              </a:spcBef>
              <a:spcAft>
                <a:spcPts val="0"/>
              </a:spcAft>
              <a:buClr>
                <a:schemeClr val="accent1"/>
              </a:buClr>
              <a:buSzPts val="1800"/>
              <a:buNone/>
              <a:defRPr sz="2400">
                <a:solidFill>
                  <a:schemeClr val="accent1"/>
                </a:solidFill>
              </a:defRPr>
            </a:lvl6pPr>
            <a:lvl7pPr lvl="6" algn="ctr" rtl="0">
              <a:spcBef>
                <a:spcPts val="0"/>
              </a:spcBef>
              <a:spcAft>
                <a:spcPts val="0"/>
              </a:spcAft>
              <a:buClr>
                <a:schemeClr val="accent1"/>
              </a:buClr>
              <a:buSzPts val="1800"/>
              <a:buNone/>
              <a:defRPr sz="2400">
                <a:solidFill>
                  <a:schemeClr val="accent1"/>
                </a:solidFill>
              </a:defRPr>
            </a:lvl7pPr>
            <a:lvl8pPr lvl="7" algn="ctr" rtl="0">
              <a:spcBef>
                <a:spcPts val="0"/>
              </a:spcBef>
              <a:spcAft>
                <a:spcPts val="0"/>
              </a:spcAft>
              <a:buClr>
                <a:schemeClr val="accent1"/>
              </a:buClr>
              <a:buSzPts val="1800"/>
              <a:buNone/>
              <a:defRPr sz="2400">
                <a:solidFill>
                  <a:schemeClr val="accent1"/>
                </a:solidFill>
              </a:defRPr>
            </a:lvl8pPr>
            <a:lvl9pPr lvl="8" algn="ctr" rtl="0">
              <a:spcBef>
                <a:spcPts val="0"/>
              </a:spcBef>
              <a:spcAft>
                <a:spcPts val="0"/>
              </a:spcAft>
              <a:buClr>
                <a:schemeClr val="accent1"/>
              </a:buClr>
              <a:buSzPts val="1800"/>
              <a:buNone/>
              <a:defRPr sz="2400">
                <a:solidFill>
                  <a:schemeClr val="accent1"/>
                </a:solidFill>
              </a:defRPr>
            </a:lvl9pPr>
          </a:lstStyle>
          <a:p>
            <a:endParaRPr/>
          </a:p>
        </p:txBody>
      </p:sp>
      <p:sp>
        <p:nvSpPr>
          <p:cNvPr id="74" name="Google Shape;74;p16"/>
          <p:cNvSpPr txBox="1">
            <a:spLocks noGrp="1"/>
          </p:cNvSpPr>
          <p:nvPr>
            <p:ph type="subTitle" idx="4"/>
          </p:nvPr>
        </p:nvSpPr>
        <p:spPr>
          <a:xfrm>
            <a:off x="4698600" y="4571365"/>
            <a:ext cx="2794800" cy="130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75" name="Google Shape;75;p16"/>
          <p:cNvSpPr txBox="1">
            <a:spLocks noGrp="1"/>
          </p:cNvSpPr>
          <p:nvPr>
            <p:ph type="title" idx="5"/>
          </p:nvPr>
        </p:nvSpPr>
        <p:spPr>
          <a:xfrm>
            <a:off x="7961600" y="3857372"/>
            <a:ext cx="2794800" cy="66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1800"/>
              <a:buNone/>
              <a:defRPr sz="2400">
                <a:solidFill>
                  <a:schemeClr val="accent1"/>
                </a:solidFill>
              </a:defRPr>
            </a:lvl1pPr>
            <a:lvl2pPr lvl="1" algn="ctr" rtl="0">
              <a:spcBef>
                <a:spcPts val="0"/>
              </a:spcBef>
              <a:spcAft>
                <a:spcPts val="0"/>
              </a:spcAft>
              <a:buClr>
                <a:schemeClr val="accent1"/>
              </a:buClr>
              <a:buSzPts val="1800"/>
              <a:buNone/>
              <a:defRPr sz="2400">
                <a:solidFill>
                  <a:schemeClr val="accent1"/>
                </a:solidFill>
              </a:defRPr>
            </a:lvl2pPr>
            <a:lvl3pPr lvl="2" algn="ctr" rtl="0">
              <a:spcBef>
                <a:spcPts val="0"/>
              </a:spcBef>
              <a:spcAft>
                <a:spcPts val="0"/>
              </a:spcAft>
              <a:buClr>
                <a:schemeClr val="accent1"/>
              </a:buClr>
              <a:buSzPts val="1800"/>
              <a:buNone/>
              <a:defRPr sz="2400">
                <a:solidFill>
                  <a:schemeClr val="accent1"/>
                </a:solidFill>
              </a:defRPr>
            </a:lvl3pPr>
            <a:lvl4pPr lvl="3" algn="ctr" rtl="0">
              <a:spcBef>
                <a:spcPts val="0"/>
              </a:spcBef>
              <a:spcAft>
                <a:spcPts val="0"/>
              </a:spcAft>
              <a:buClr>
                <a:schemeClr val="accent1"/>
              </a:buClr>
              <a:buSzPts val="1800"/>
              <a:buNone/>
              <a:defRPr sz="2400">
                <a:solidFill>
                  <a:schemeClr val="accent1"/>
                </a:solidFill>
              </a:defRPr>
            </a:lvl4pPr>
            <a:lvl5pPr lvl="4" algn="ctr" rtl="0">
              <a:spcBef>
                <a:spcPts val="0"/>
              </a:spcBef>
              <a:spcAft>
                <a:spcPts val="0"/>
              </a:spcAft>
              <a:buClr>
                <a:schemeClr val="accent1"/>
              </a:buClr>
              <a:buSzPts val="1800"/>
              <a:buNone/>
              <a:defRPr sz="2400">
                <a:solidFill>
                  <a:schemeClr val="accent1"/>
                </a:solidFill>
              </a:defRPr>
            </a:lvl5pPr>
            <a:lvl6pPr lvl="5" algn="ctr" rtl="0">
              <a:spcBef>
                <a:spcPts val="0"/>
              </a:spcBef>
              <a:spcAft>
                <a:spcPts val="0"/>
              </a:spcAft>
              <a:buClr>
                <a:schemeClr val="accent1"/>
              </a:buClr>
              <a:buSzPts val="1800"/>
              <a:buNone/>
              <a:defRPr sz="2400">
                <a:solidFill>
                  <a:schemeClr val="accent1"/>
                </a:solidFill>
              </a:defRPr>
            </a:lvl6pPr>
            <a:lvl7pPr lvl="6" algn="ctr" rtl="0">
              <a:spcBef>
                <a:spcPts val="0"/>
              </a:spcBef>
              <a:spcAft>
                <a:spcPts val="0"/>
              </a:spcAft>
              <a:buClr>
                <a:schemeClr val="accent1"/>
              </a:buClr>
              <a:buSzPts val="1800"/>
              <a:buNone/>
              <a:defRPr sz="2400">
                <a:solidFill>
                  <a:schemeClr val="accent1"/>
                </a:solidFill>
              </a:defRPr>
            </a:lvl7pPr>
            <a:lvl8pPr lvl="7" algn="ctr" rtl="0">
              <a:spcBef>
                <a:spcPts val="0"/>
              </a:spcBef>
              <a:spcAft>
                <a:spcPts val="0"/>
              </a:spcAft>
              <a:buClr>
                <a:schemeClr val="accent1"/>
              </a:buClr>
              <a:buSzPts val="1800"/>
              <a:buNone/>
              <a:defRPr sz="2400">
                <a:solidFill>
                  <a:schemeClr val="accent1"/>
                </a:solidFill>
              </a:defRPr>
            </a:lvl8pPr>
            <a:lvl9pPr lvl="8" algn="ctr" rtl="0">
              <a:spcBef>
                <a:spcPts val="0"/>
              </a:spcBef>
              <a:spcAft>
                <a:spcPts val="0"/>
              </a:spcAft>
              <a:buClr>
                <a:schemeClr val="accent1"/>
              </a:buClr>
              <a:buSzPts val="1800"/>
              <a:buNone/>
              <a:defRPr sz="2400">
                <a:solidFill>
                  <a:schemeClr val="accent1"/>
                </a:solidFill>
              </a:defRPr>
            </a:lvl9pPr>
          </a:lstStyle>
          <a:p>
            <a:endParaRPr/>
          </a:p>
        </p:txBody>
      </p:sp>
      <p:sp>
        <p:nvSpPr>
          <p:cNvPr id="76" name="Google Shape;76;p16"/>
          <p:cNvSpPr txBox="1">
            <a:spLocks noGrp="1"/>
          </p:cNvSpPr>
          <p:nvPr>
            <p:ph type="subTitle" idx="6"/>
          </p:nvPr>
        </p:nvSpPr>
        <p:spPr>
          <a:xfrm>
            <a:off x="7961600" y="4571365"/>
            <a:ext cx="2794800" cy="130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2469465810"/>
      </p:ext>
    </p:extLst>
  </p:cSld>
  <p:clrMapOvr>
    <a:masterClrMapping/>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matchingName="Title + Two Columns ">
  <p:cSld name="Title + Two Columns ">
    <p:spTree>
      <p:nvGrpSpPr>
        <p:cNvPr id="1" name="Shape 77"/>
        <p:cNvGrpSpPr/>
        <p:nvPr/>
      </p:nvGrpSpPr>
      <p:grpSpPr>
        <a:xfrm>
          <a:off x="0" y="0"/>
          <a:ext cx="0" cy="0"/>
          <a:chOff x="0" y="0"/>
          <a:chExt cx="0" cy="0"/>
        </a:xfrm>
      </p:grpSpPr>
      <p:sp>
        <p:nvSpPr>
          <p:cNvPr id="78" name="Google Shape;78;p17"/>
          <p:cNvSpPr txBox="1">
            <a:spLocks noGrp="1"/>
          </p:cNvSpPr>
          <p:nvPr>
            <p:ph type="title"/>
          </p:nvPr>
        </p:nvSpPr>
        <p:spPr>
          <a:xfrm>
            <a:off x="1435600" y="2507767"/>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79" name="Google Shape;79;p17"/>
          <p:cNvSpPr txBox="1">
            <a:spLocks noGrp="1"/>
          </p:cNvSpPr>
          <p:nvPr>
            <p:ph type="subTitle" idx="1"/>
          </p:nvPr>
        </p:nvSpPr>
        <p:spPr>
          <a:xfrm>
            <a:off x="1435600" y="3221765"/>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
        <p:nvSpPr>
          <p:cNvPr id="80" name="Google Shape;80;p17"/>
          <p:cNvSpPr txBox="1">
            <a:spLocks noGrp="1"/>
          </p:cNvSpPr>
          <p:nvPr>
            <p:ph type="title" idx="2"/>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81" name="Google Shape;81;p1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82" name="Google Shape;82;p17"/>
          <p:cNvSpPr txBox="1">
            <a:spLocks noGrp="1"/>
          </p:cNvSpPr>
          <p:nvPr>
            <p:ph type="title" idx="3"/>
          </p:nvPr>
        </p:nvSpPr>
        <p:spPr>
          <a:xfrm>
            <a:off x="1435600" y="4339633"/>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83" name="Google Shape;83;p17"/>
          <p:cNvSpPr txBox="1">
            <a:spLocks noGrp="1"/>
          </p:cNvSpPr>
          <p:nvPr>
            <p:ph type="subTitle" idx="4"/>
          </p:nvPr>
        </p:nvSpPr>
        <p:spPr>
          <a:xfrm>
            <a:off x="1435600" y="5053632"/>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Tree>
    <p:extLst>
      <p:ext uri="{BB962C8B-B14F-4D97-AF65-F5344CB8AC3E}">
        <p14:creationId xmlns:p14="http://schemas.microsoft.com/office/powerpoint/2010/main" val="2946749252"/>
      </p:ext>
    </p:extLst>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matchingName="Title + Text">
  <p:cSld name="Title + Text">
    <p:spTree>
      <p:nvGrpSpPr>
        <p:cNvPr id="1" name="Shape 84"/>
        <p:cNvGrpSpPr/>
        <p:nvPr/>
      </p:nvGrpSpPr>
      <p:grpSpPr>
        <a:xfrm>
          <a:off x="0" y="0"/>
          <a:ext cx="0" cy="0"/>
          <a:chOff x="0" y="0"/>
          <a:chExt cx="0" cy="0"/>
        </a:xfrm>
      </p:grpSpPr>
      <p:sp>
        <p:nvSpPr>
          <p:cNvPr id="85" name="Google Shape;85;p18"/>
          <p:cNvSpPr txBox="1">
            <a:spLocks noGrp="1"/>
          </p:cNvSpPr>
          <p:nvPr>
            <p:ph type="title"/>
          </p:nvPr>
        </p:nvSpPr>
        <p:spPr>
          <a:xfrm>
            <a:off x="1025200" y="2468000"/>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86" name="Google Shape;86;p18"/>
          <p:cNvSpPr txBox="1">
            <a:spLocks noGrp="1"/>
          </p:cNvSpPr>
          <p:nvPr>
            <p:ph type="body" idx="1"/>
          </p:nvPr>
        </p:nvSpPr>
        <p:spPr>
          <a:xfrm>
            <a:off x="1025200" y="3937700"/>
            <a:ext cx="3863600" cy="2506800"/>
          </a:xfrm>
          <a:prstGeom prst="rect">
            <a:avLst/>
          </a:prstGeom>
        </p:spPr>
        <p:txBody>
          <a:bodyPr spcFirstLastPara="1" wrap="square" lIns="91425" tIns="91425" rIns="91425" bIns="91425" anchor="t" anchorCtr="0">
            <a:noAutofit/>
          </a:bodyPr>
          <a:lstStyle>
            <a:lvl1pPr marL="609585" lvl="0" indent="-457189" rtl="0">
              <a:spcBef>
                <a:spcPts val="0"/>
              </a:spcBef>
              <a:spcAft>
                <a:spcPts val="0"/>
              </a:spcAft>
              <a:buSzPts val="1800"/>
              <a:buChar char="●"/>
              <a:defRPr/>
            </a:lvl1pPr>
            <a:lvl2pPr marL="1219170" lvl="1" indent="-457189" rtl="0">
              <a:spcBef>
                <a:spcPts val="2133"/>
              </a:spcBef>
              <a:spcAft>
                <a:spcPts val="0"/>
              </a:spcAft>
              <a:buSzPts val="1800"/>
              <a:buChar char="○"/>
              <a:defRPr sz="2400"/>
            </a:lvl2pPr>
            <a:lvl3pPr marL="1828754" lvl="2" indent="-457189" rtl="0">
              <a:spcBef>
                <a:spcPts val="2133"/>
              </a:spcBef>
              <a:spcAft>
                <a:spcPts val="0"/>
              </a:spcAft>
              <a:buSzPts val="1800"/>
              <a:buChar char="■"/>
              <a:defRPr sz="2400"/>
            </a:lvl3pPr>
            <a:lvl4pPr marL="2438339" lvl="3" indent="-457189" rtl="0">
              <a:spcBef>
                <a:spcPts val="2133"/>
              </a:spcBef>
              <a:spcAft>
                <a:spcPts val="0"/>
              </a:spcAft>
              <a:buSzPts val="1800"/>
              <a:buChar char="●"/>
              <a:defRPr sz="2400"/>
            </a:lvl4pPr>
            <a:lvl5pPr marL="3047924" lvl="4" indent="-457189" rtl="0">
              <a:spcBef>
                <a:spcPts val="2133"/>
              </a:spcBef>
              <a:spcAft>
                <a:spcPts val="0"/>
              </a:spcAft>
              <a:buSzPts val="1800"/>
              <a:buChar char="○"/>
              <a:defRPr sz="2400"/>
            </a:lvl5pPr>
            <a:lvl6pPr marL="3657509" lvl="5" indent="-457189" rtl="0">
              <a:spcBef>
                <a:spcPts val="2133"/>
              </a:spcBef>
              <a:spcAft>
                <a:spcPts val="0"/>
              </a:spcAft>
              <a:buSzPts val="1800"/>
              <a:buChar char="■"/>
              <a:defRPr sz="2400"/>
            </a:lvl6pPr>
            <a:lvl7pPr marL="4267093" lvl="6" indent="-457189" rtl="0">
              <a:spcBef>
                <a:spcPts val="2133"/>
              </a:spcBef>
              <a:spcAft>
                <a:spcPts val="0"/>
              </a:spcAft>
              <a:buSzPts val="1800"/>
              <a:buChar char="●"/>
              <a:defRPr sz="2400"/>
            </a:lvl7pPr>
            <a:lvl8pPr marL="4876678" lvl="7" indent="-457189" rtl="0">
              <a:spcBef>
                <a:spcPts val="2133"/>
              </a:spcBef>
              <a:spcAft>
                <a:spcPts val="0"/>
              </a:spcAft>
              <a:buSzPts val="1800"/>
              <a:buChar char="○"/>
              <a:defRPr sz="2400"/>
            </a:lvl8pPr>
            <a:lvl9pPr marL="5486263" lvl="8" indent="-457189" rtl="0">
              <a:spcBef>
                <a:spcPts val="2133"/>
              </a:spcBef>
              <a:spcAft>
                <a:spcPts val="2133"/>
              </a:spcAft>
              <a:buSzPts val="1800"/>
              <a:buChar char="■"/>
              <a:defRPr sz="2400"/>
            </a:lvl9pPr>
          </a:lstStyle>
          <a:p>
            <a:endParaRPr/>
          </a:p>
        </p:txBody>
      </p:sp>
      <p:cxnSp>
        <p:nvCxnSpPr>
          <p:cNvPr id="87" name="Google Shape;87;p18"/>
          <p:cNvCxnSpPr/>
          <p:nvPr/>
        </p:nvCxnSpPr>
        <p:spPr>
          <a:xfrm>
            <a:off x="-163567" y="35725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590811181"/>
      </p:ext>
    </p:extLst>
  </p:cSld>
  <p:clrMapOvr>
    <a:masterClrMapping/>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matchingName="Title + Six Columns ">
  <p:cSld name="Title + Six Columns ">
    <p:spTree>
      <p:nvGrpSpPr>
        <p:cNvPr id="1" name="Shape 99"/>
        <p:cNvGrpSpPr/>
        <p:nvPr/>
      </p:nvGrpSpPr>
      <p:grpSpPr>
        <a:xfrm>
          <a:off x="0" y="0"/>
          <a:ext cx="0" cy="0"/>
          <a:chOff x="0" y="0"/>
          <a:chExt cx="0" cy="0"/>
        </a:xfrm>
      </p:grpSpPr>
      <p:sp>
        <p:nvSpPr>
          <p:cNvPr id="100" name="Google Shape;100;p20"/>
          <p:cNvSpPr txBox="1">
            <a:spLocks noGrp="1"/>
          </p:cNvSpPr>
          <p:nvPr>
            <p:ph type="title"/>
          </p:nvPr>
        </p:nvSpPr>
        <p:spPr>
          <a:xfrm>
            <a:off x="1435600" y="2449139"/>
            <a:ext cx="2794800" cy="66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1800"/>
              <a:buNone/>
              <a:defRPr sz="2400">
                <a:solidFill>
                  <a:schemeClr val="accent1"/>
                </a:solidFill>
              </a:defRPr>
            </a:lvl1pPr>
            <a:lvl2pPr lvl="1" algn="ctr" rtl="0">
              <a:spcBef>
                <a:spcPts val="0"/>
              </a:spcBef>
              <a:spcAft>
                <a:spcPts val="0"/>
              </a:spcAft>
              <a:buClr>
                <a:schemeClr val="accent1"/>
              </a:buClr>
              <a:buSzPts val="1800"/>
              <a:buNone/>
              <a:defRPr sz="2400">
                <a:solidFill>
                  <a:schemeClr val="accent1"/>
                </a:solidFill>
              </a:defRPr>
            </a:lvl2pPr>
            <a:lvl3pPr lvl="2" algn="ctr" rtl="0">
              <a:spcBef>
                <a:spcPts val="0"/>
              </a:spcBef>
              <a:spcAft>
                <a:spcPts val="0"/>
              </a:spcAft>
              <a:buClr>
                <a:schemeClr val="accent1"/>
              </a:buClr>
              <a:buSzPts val="1800"/>
              <a:buNone/>
              <a:defRPr sz="2400">
                <a:solidFill>
                  <a:schemeClr val="accent1"/>
                </a:solidFill>
              </a:defRPr>
            </a:lvl3pPr>
            <a:lvl4pPr lvl="3" algn="ctr" rtl="0">
              <a:spcBef>
                <a:spcPts val="0"/>
              </a:spcBef>
              <a:spcAft>
                <a:spcPts val="0"/>
              </a:spcAft>
              <a:buClr>
                <a:schemeClr val="accent1"/>
              </a:buClr>
              <a:buSzPts val="1800"/>
              <a:buNone/>
              <a:defRPr sz="2400">
                <a:solidFill>
                  <a:schemeClr val="accent1"/>
                </a:solidFill>
              </a:defRPr>
            </a:lvl4pPr>
            <a:lvl5pPr lvl="4" algn="ctr" rtl="0">
              <a:spcBef>
                <a:spcPts val="0"/>
              </a:spcBef>
              <a:spcAft>
                <a:spcPts val="0"/>
              </a:spcAft>
              <a:buClr>
                <a:schemeClr val="accent1"/>
              </a:buClr>
              <a:buSzPts val="1800"/>
              <a:buNone/>
              <a:defRPr sz="2400">
                <a:solidFill>
                  <a:schemeClr val="accent1"/>
                </a:solidFill>
              </a:defRPr>
            </a:lvl5pPr>
            <a:lvl6pPr lvl="5" algn="ctr" rtl="0">
              <a:spcBef>
                <a:spcPts val="0"/>
              </a:spcBef>
              <a:spcAft>
                <a:spcPts val="0"/>
              </a:spcAft>
              <a:buClr>
                <a:schemeClr val="accent1"/>
              </a:buClr>
              <a:buSzPts val="1800"/>
              <a:buNone/>
              <a:defRPr sz="2400">
                <a:solidFill>
                  <a:schemeClr val="accent1"/>
                </a:solidFill>
              </a:defRPr>
            </a:lvl6pPr>
            <a:lvl7pPr lvl="6" algn="ctr" rtl="0">
              <a:spcBef>
                <a:spcPts val="0"/>
              </a:spcBef>
              <a:spcAft>
                <a:spcPts val="0"/>
              </a:spcAft>
              <a:buClr>
                <a:schemeClr val="accent1"/>
              </a:buClr>
              <a:buSzPts val="1800"/>
              <a:buNone/>
              <a:defRPr sz="2400">
                <a:solidFill>
                  <a:schemeClr val="accent1"/>
                </a:solidFill>
              </a:defRPr>
            </a:lvl7pPr>
            <a:lvl8pPr lvl="7" algn="ctr" rtl="0">
              <a:spcBef>
                <a:spcPts val="0"/>
              </a:spcBef>
              <a:spcAft>
                <a:spcPts val="0"/>
              </a:spcAft>
              <a:buClr>
                <a:schemeClr val="accent1"/>
              </a:buClr>
              <a:buSzPts val="1800"/>
              <a:buNone/>
              <a:defRPr sz="2400">
                <a:solidFill>
                  <a:schemeClr val="accent1"/>
                </a:solidFill>
              </a:defRPr>
            </a:lvl8pPr>
            <a:lvl9pPr lvl="8" algn="ctr" rtl="0">
              <a:spcBef>
                <a:spcPts val="0"/>
              </a:spcBef>
              <a:spcAft>
                <a:spcPts val="0"/>
              </a:spcAft>
              <a:buClr>
                <a:schemeClr val="accent1"/>
              </a:buClr>
              <a:buSzPts val="1800"/>
              <a:buNone/>
              <a:defRPr sz="2400">
                <a:solidFill>
                  <a:schemeClr val="accent1"/>
                </a:solidFill>
              </a:defRPr>
            </a:lvl9pPr>
          </a:lstStyle>
          <a:p>
            <a:endParaRPr/>
          </a:p>
        </p:txBody>
      </p:sp>
      <p:sp>
        <p:nvSpPr>
          <p:cNvPr id="101" name="Google Shape;101;p20"/>
          <p:cNvSpPr txBox="1">
            <a:spLocks noGrp="1"/>
          </p:cNvSpPr>
          <p:nvPr>
            <p:ph type="subTitle" idx="1"/>
          </p:nvPr>
        </p:nvSpPr>
        <p:spPr>
          <a:xfrm>
            <a:off x="1435600" y="3163133"/>
            <a:ext cx="2794800" cy="78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02" name="Google Shape;102;p20"/>
          <p:cNvSpPr txBox="1">
            <a:spLocks noGrp="1"/>
          </p:cNvSpPr>
          <p:nvPr>
            <p:ph type="title" idx="2"/>
          </p:nvPr>
        </p:nvSpPr>
        <p:spPr>
          <a:xfrm>
            <a:off x="1025200" y="537600"/>
            <a:ext cx="5008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103" name="Google Shape;103;p20"/>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104" name="Google Shape;104;p20"/>
          <p:cNvSpPr txBox="1">
            <a:spLocks noGrp="1"/>
          </p:cNvSpPr>
          <p:nvPr>
            <p:ph type="title" idx="3"/>
          </p:nvPr>
        </p:nvSpPr>
        <p:spPr>
          <a:xfrm>
            <a:off x="4698600" y="2449139"/>
            <a:ext cx="2794800" cy="66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1800"/>
              <a:buNone/>
              <a:defRPr sz="2400">
                <a:solidFill>
                  <a:schemeClr val="accent1"/>
                </a:solidFill>
              </a:defRPr>
            </a:lvl1pPr>
            <a:lvl2pPr lvl="1" algn="ctr" rtl="0">
              <a:spcBef>
                <a:spcPts val="0"/>
              </a:spcBef>
              <a:spcAft>
                <a:spcPts val="0"/>
              </a:spcAft>
              <a:buClr>
                <a:schemeClr val="accent1"/>
              </a:buClr>
              <a:buSzPts val="1800"/>
              <a:buNone/>
              <a:defRPr sz="2400">
                <a:solidFill>
                  <a:schemeClr val="accent1"/>
                </a:solidFill>
              </a:defRPr>
            </a:lvl2pPr>
            <a:lvl3pPr lvl="2" algn="ctr" rtl="0">
              <a:spcBef>
                <a:spcPts val="0"/>
              </a:spcBef>
              <a:spcAft>
                <a:spcPts val="0"/>
              </a:spcAft>
              <a:buClr>
                <a:schemeClr val="accent1"/>
              </a:buClr>
              <a:buSzPts val="1800"/>
              <a:buNone/>
              <a:defRPr sz="2400">
                <a:solidFill>
                  <a:schemeClr val="accent1"/>
                </a:solidFill>
              </a:defRPr>
            </a:lvl3pPr>
            <a:lvl4pPr lvl="3" algn="ctr" rtl="0">
              <a:spcBef>
                <a:spcPts val="0"/>
              </a:spcBef>
              <a:spcAft>
                <a:spcPts val="0"/>
              </a:spcAft>
              <a:buClr>
                <a:schemeClr val="accent1"/>
              </a:buClr>
              <a:buSzPts val="1800"/>
              <a:buNone/>
              <a:defRPr sz="2400">
                <a:solidFill>
                  <a:schemeClr val="accent1"/>
                </a:solidFill>
              </a:defRPr>
            </a:lvl4pPr>
            <a:lvl5pPr lvl="4" algn="ctr" rtl="0">
              <a:spcBef>
                <a:spcPts val="0"/>
              </a:spcBef>
              <a:spcAft>
                <a:spcPts val="0"/>
              </a:spcAft>
              <a:buClr>
                <a:schemeClr val="accent1"/>
              </a:buClr>
              <a:buSzPts val="1800"/>
              <a:buNone/>
              <a:defRPr sz="2400">
                <a:solidFill>
                  <a:schemeClr val="accent1"/>
                </a:solidFill>
              </a:defRPr>
            </a:lvl5pPr>
            <a:lvl6pPr lvl="5" algn="ctr" rtl="0">
              <a:spcBef>
                <a:spcPts val="0"/>
              </a:spcBef>
              <a:spcAft>
                <a:spcPts val="0"/>
              </a:spcAft>
              <a:buClr>
                <a:schemeClr val="accent1"/>
              </a:buClr>
              <a:buSzPts val="1800"/>
              <a:buNone/>
              <a:defRPr sz="2400">
                <a:solidFill>
                  <a:schemeClr val="accent1"/>
                </a:solidFill>
              </a:defRPr>
            </a:lvl6pPr>
            <a:lvl7pPr lvl="6" algn="ctr" rtl="0">
              <a:spcBef>
                <a:spcPts val="0"/>
              </a:spcBef>
              <a:spcAft>
                <a:spcPts val="0"/>
              </a:spcAft>
              <a:buClr>
                <a:schemeClr val="accent1"/>
              </a:buClr>
              <a:buSzPts val="1800"/>
              <a:buNone/>
              <a:defRPr sz="2400">
                <a:solidFill>
                  <a:schemeClr val="accent1"/>
                </a:solidFill>
              </a:defRPr>
            </a:lvl7pPr>
            <a:lvl8pPr lvl="7" algn="ctr" rtl="0">
              <a:spcBef>
                <a:spcPts val="0"/>
              </a:spcBef>
              <a:spcAft>
                <a:spcPts val="0"/>
              </a:spcAft>
              <a:buClr>
                <a:schemeClr val="accent1"/>
              </a:buClr>
              <a:buSzPts val="1800"/>
              <a:buNone/>
              <a:defRPr sz="2400">
                <a:solidFill>
                  <a:schemeClr val="accent1"/>
                </a:solidFill>
              </a:defRPr>
            </a:lvl8pPr>
            <a:lvl9pPr lvl="8" algn="ctr" rtl="0">
              <a:spcBef>
                <a:spcPts val="0"/>
              </a:spcBef>
              <a:spcAft>
                <a:spcPts val="0"/>
              </a:spcAft>
              <a:buClr>
                <a:schemeClr val="accent1"/>
              </a:buClr>
              <a:buSzPts val="1800"/>
              <a:buNone/>
              <a:defRPr sz="2400">
                <a:solidFill>
                  <a:schemeClr val="accent1"/>
                </a:solidFill>
              </a:defRPr>
            </a:lvl9pPr>
          </a:lstStyle>
          <a:p>
            <a:endParaRPr/>
          </a:p>
        </p:txBody>
      </p:sp>
      <p:sp>
        <p:nvSpPr>
          <p:cNvPr id="105" name="Google Shape;105;p20"/>
          <p:cNvSpPr txBox="1">
            <a:spLocks noGrp="1"/>
          </p:cNvSpPr>
          <p:nvPr>
            <p:ph type="subTitle" idx="4"/>
          </p:nvPr>
        </p:nvSpPr>
        <p:spPr>
          <a:xfrm>
            <a:off x="4698600" y="3163133"/>
            <a:ext cx="2794800" cy="78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06" name="Google Shape;106;p20"/>
          <p:cNvSpPr txBox="1">
            <a:spLocks noGrp="1"/>
          </p:cNvSpPr>
          <p:nvPr>
            <p:ph type="title" idx="5"/>
          </p:nvPr>
        </p:nvSpPr>
        <p:spPr>
          <a:xfrm>
            <a:off x="7961600" y="2449139"/>
            <a:ext cx="2794800" cy="66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1800"/>
              <a:buNone/>
              <a:defRPr sz="2400">
                <a:solidFill>
                  <a:schemeClr val="accent1"/>
                </a:solidFill>
              </a:defRPr>
            </a:lvl1pPr>
            <a:lvl2pPr lvl="1" algn="ctr" rtl="0">
              <a:spcBef>
                <a:spcPts val="0"/>
              </a:spcBef>
              <a:spcAft>
                <a:spcPts val="0"/>
              </a:spcAft>
              <a:buClr>
                <a:schemeClr val="accent1"/>
              </a:buClr>
              <a:buSzPts val="1800"/>
              <a:buNone/>
              <a:defRPr sz="2400">
                <a:solidFill>
                  <a:schemeClr val="accent1"/>
                </a:solidFill>
              </a:defRPr>
            </a:lvl2pPr>
            <a:lvl3pPr lvl="2" algn="ctr" rtl="0">
              <a:spcBef>
                <a:spcPts val="0"/>
              </a:spcBef>
              <a:spcAft>
                <a:spcPts val="0"/>
              </a:spcAft>
              <a:buClr>
                <a:schemeClr val="accent1"/>
              </a:buClr>
              <a:buSzPts val="1800"/>
              <a:buNone/>
              <a:defRPr sz="2400">
                <a:solidFill>
                  <a:schemeClr val="accent1"/>
                </a:solidFill>
              </a:defRPr>
            </a:lvl3pPr>
            <a:lvl4pPr lvl="3" algn="ctr" rtl="0">
              <a:spcBef>
                <a:spcPts val="0"/>
              </a:spcBef>
              <a:spcAft>
                <a:spcPts val="0"/>
              </a:spcAft>
              <a:buClr>
                <a:schemeClr val="accent1"/>
              </a:buClr>
              <a:buSzPts val="1800"/>
              <a:buNone/>
              <a:defRPr sz="2400">
                <a:solidFill>
                  <a:schemeClr val="accent1"/>
                </a:solidFill>
              </a:defRPr>
            </a:lvl4pPr>
            <a:lvl5pPr lvl="4" algn="ctr" rtl="0">
              <a:spcBef>
                <a:spcPts val="0"/>
              </a:spcBef>
              <a:spcAft>
                <a:spcPts val="0"/>
              </a:spcAft>
              <a:buClr>
                <a:schemeClr val="accent1"/>
              </a:buClr>
              <a:buSzPts val="1800"/>
              <a:buNone/>
              <a:defRPr sz="2400">
                <a:solidFill>
                  <a:schemeClr val="accent1"/>
                </a:solidFill>
              </a:defRPr>
            </a:lvl5pPr>
            <a:lvl6pPr lvl="5" algn="ctr" rtl="0">
              <a:spcBef>
                <a:spcPts val="0"/>
              </a:spcBef>
              <a:spcAft>
                <a:spcPts val="0"/>
              </a:spcAft>
              <a:buClr>
                <a:schemeClr val="accent1"/>
              </a:buClr>
              <a:buSzPts val="1800"/>
              <a:buNone/>
              <a:defRPr sz="2400">
                <a:solidFill>
                  <a:schemeClr val="accent1"/>
                </a:solidFill>
              </a:defRPr>
            </a:lvl6pPr>
            <a:lvl7pPr lvl="6" algn="ctr" rtl="0">
              <a:spcBef>
                <a:spcPts val="0"/>
              </a:spcBef>
              <a:spcAft>
                <a:spcPts val="0"/>
              </a:spcAft>
              <a:buClr>
                <a:schemeClr val="accent1"/>
              </a:buClr>
              <a:buSzPts val="1800"/>
              <a:buNone/>
              <a:defRPr sz="2400">
                <a:solidFill>
                  <a:schemeClr val="accent1"/>
                </a:solidFill>
              </a:defRPr>
            </a:lvl7pPr>
            <a:lvl8pPr lvl="7" algn="ctr" rtl="0">
              <a:spcBef>
                <a:spcPts val="0"/>
              </a:spcBef>
              <a:spcAft>
                <a:spcPts val="0"/>
              </a:spcAft>
              <a:buClr>
                <a:schemeClr val="accent1"/>
              </a:buClr>
              <a:buSzPts val="1800"/>
              <a:buNone/>
              <a:defRPr sz="2400">
                <a:solidFill>
                  <a:schemeClr val="accent1"/>
                </a:solidFill>
              </a:defRPr>
            </a:lvl8pPr>
            <a:lvl9pPr lvl="8" algn="ctr" rtl="0">
              <a:spcBef>
                <a:spcPts val="0"/>
              </a:spcBef>
              <a:spcAft>
                <a:spcPts val="0"/>
              </a:spcAft>
              <a:buClr>
                <a:schemeClr val="accent1"/>
              </a:buClr>
              <a:buSzPts val="1800"/>
              <a:buNone/>
              <a:defRPr sz="2400">
                <a:solidFill>
                  <a:schemeClr val="accent1"/>
                </a:solidFill>
              </a:defRPr>
            </a:lvl9pPr>
          </a:lstStyle>
          <a:p>
            <a:endParaRPr/>
          </a:p>
        </p:txBody>
      </p:sp>
      <p:sp>
        <p:nvSpPr>
          <p:cNvPr id="107" name="Google Shape;107;p20"/>
          <p:cNvSpPr txBox="1">
            <a:spLocks noGrp="1"/>
          </p:cNvSpPr>
          <p:nvPr>
            <p:ph type="subTitle" idx="6"/>
          </p:nvPr>
        </p:nvSpPr>
        <p:spPr>
          <a:xfrm>
            <a:off x="7961600" y="3163133"/>
            <a:ext cx="2794800" cy="78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08" name="Google Shape;108;p20"/>
          <p:cNvSpPr txBox="1">
            <a:spLocks noGrp="1"/>
          </p:cNvSpPr>
          <p:nvPr>
            <p:ph type="title" idx="7"/>
          </p:nvPr>
        </p:nvSpPr>
        <p:spPr>
          <a:xfrm>
            <a:off x="1435600" y="4567205"/>
            <a:ext cx="2794800" cy="66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1800"/>
              <a:buNone/>
              <a:defRPr sz="2400">
                <a:solidFill>
                  <a:schemeClr val="accent1"/>
                </a:solidFill>
              </a:defRPr>
            </a:lvl1pPr>
            <a:lvl2pPr lvl="1" algn="ctr" rtl="0">
              <a:spcBef>
                <a:spcPts val="0"/>
              </a:spcBef>
              <a:spcAft>
                <a:spcPts val="0"/>
              </a:spcAft>
              <a:buClr>
                <a:schemeClr val="accent1"/>
              </a:buClr>
              <a:buSzPts val="1800"/>
              <a:buNone/>
              <a:defRPr sz="2400">
                <a:solidFill>
                  <a:schemeClr val="accent1"/>
                </a:solidFill>
              </a:defRPr>
            </a:lvl2pPr>
            <a:lvl3pPr lvl="2" algn="ctr" rtl="0">
              <a:spcBef>
                <a:spcPts val="0"/>
              </a:spcBef>
              <a:spcAft>
                <a:spcPts val="0"/>
              </a:spcAft>
              <a:buClr>
                <a:schemeClr val="accent1"/>
              </a:buClr>
              <a:buSzPts val="1800"/>
              <a:buNone/>
              <a:defRPr sz="2400">
                <a:solidFill>
                  <a:schemeClr val="accent1"/>
                </a:solidFill>
              </a:defRPr>
            </a:lvl3pPr>
            <a:lvl4pPr lvl="3" algn="ctr" rtl="0">
              <a:spcBef>
                <a:spcPts val="0"/>
              </a:spcBef>
              <a:spcAft>
                <a:spcPts val="0"/>
              </a:spcAft>
              <a:buClr>
                <a:schemeClr val="accent1"/>
              </a:buClr>
              <a:buSzPts val="1800"/>
              <a:buNone/>
              <a:defRPr sz="2400">
                <a:solidFill>
                  <a:schemeClr val="accent1"/>
                </a:solidFill>
              </a:defRPr>
            </a:lvl4pPr>
            <a:lvl5pPr lvl="4" algn="ctr" rtl="0">
              <a:spcBef>
                <a:spcPts val="0"/>
              </a:spcBef>
              <a:spcAft>
                <a:spcPts val="0"/>
              </a:spcAft>
              <a:buClr>
                <a:schemeClr val="accent1"/>
              </a:buClr>
              <a:buSzPts val="1800"/>
              <a:buNone/>
              <a:defRPr sz="2400">
                <a:solidFill>
                  <a:schemeClr val="accent1"/>
                </a:solidFill>
              </a:defRPr>
            </a:lvl5pPr>
            <a:lvl6pPr lvl="5" algn="ctr" rtl="0">
              <a:spcBef>
                <a:spcPts val="0"/>
              </a:spcBef>
              <a:spcAft>
                <a:spcPts val="0"/>
              </a:spcAft>
              <a:buClr>
                <a:schemeClr val="accent1"/>
              </a:buClr>
              <a:buSzPts val="1800"/>
              <a:buNone/>
              <a:defRPr sz="2400">
                <a:solidFill>
                  <a:schemeClr val="accent1"/>
                </a:solidFill>
              </a:defRPr>
            </a:lvl6pPr>
            <a:lvl7pPr lvl="6" algn="ctr" rtl="0">
              <a:spcBef>
                <a:spcPts val="0"/>
              </a:spcBef>
              <a:spcAft>
                <a:spcPts val="0"/>
              </a:spcAft>
              <a:buClr>
                <a:schemeClr val="accent1"/>
              </a:buClr>
              <a:buSzPts val="1800"/>
              <a:buNone/>
              <a:defRPr sz="2400">
                <a:solidFill>
                  <a:schemeClr val="accent1"/>
                </a:solidFill>
              </a:defRPr>
            </a:lvl7pPr>
            <a:lvl8pPr lvl="7" algn="ctr" rtl="0">
              <a:spcBef>
                <a:spcPts val="0"/>
              </a:spcBef>
              <a:spcAft>
                <a:spcPts val="0"/>
              </a:spcAft>
              <a:buClr>
                <a:schemeClr val="accent1"/>
              </a:buClr>
              <a:buSzPts val="1800"/>
              <a:buNone/>
              <a:defRPr sz="2400">
                <a:solidFill>
                  <a:schemeClr val="accent1"/>
                </a:solidFill>
              </a:defRPr>
            </a:lvl8pPr>
            <a:lvl9pPr lvl="8" algn="ctr" rtl="0">
              <a:spcBef>
                <a:spcPts val="0"/>
              </a:spcBef>
              <a:spcAft>
                <a:spcPts val="0"/>
              </a:spcAft>
              <a:buClr>
                <a:schemeClr val="accent1"/>
              </a:buClr>
              <a:buSzPts val="1800"/>
              <a:buNone/>
              <a:defRPr sz="2400">
                <a:solidFill>
                  <a:schemeClr val="accent1"/>
                </a:solidFill>
              </a:defRPr>
            </a:lvl9pPr>
          </a:lstStyle>
          <a:p>
            <a:endParaRPr/>
          </a:p>
        </p:txBody>
      </p:sp>
      <p:sp>
        <p:nvSpPr>
          <p:cNvPr id="109" name="Google Shape;109;p20"/>
          <p:cNvSpPr txBox="1">
            <a:spLocks noGrp="1"/>
          </p:cNvSpPr>
          <p:nvPr>
            <p:ph type="subTitle" idx="8"/>
          </p:nvPr>
        </p:nvSpPr>
        <p:spPr>
          <a:xfrm>
            <a:off x="1435600" y="5281200"/>
            <a:ext cx="2794800" cy="78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10" name="Google Shape;110;p20"/>
          <p:cNvSpPr txBox="1">
            <a:spLocks noGrp="1"/>
          </p:cNvSpPr>
          <p:nvPr>
            <p:ph type="title" idx="9"/>
          </p:nvPr>
        </p:nvSpPr>
        <p:spPr>
          <a:xfrm>
            <a:off x="4698600" y="4567205"/>
            <a:ext cx="2794800" cy="66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1800"/>
              <a:buNone/>
              <a:defRPr sz="2400">
                <a:solidFill>
                  <a:schemeClr val="accent1"/>
                </a:solidFill>
              </a:defRPr>
            </a:lvl1pPr>
            <a:lvl2pPr lvl="1" algn="ctr" rtl="0">
              <a:spcBef>
                <a:spcPts val="0"/>
              </a:spcBef>
              <a:spcAft>
                <a:spcPts val="0"/>
              </a:spcAft>
              <a:buClr>
                <a:schemeClr val="accent1"/>
              </a:buClr>
              <a:buSzPts val="1800"/>
              <a:buNone/>
              <a:defRPr sz="2400">
                <a:solidFill>
                  <a:schemeClr val="accent1"/>
                </a:solidFill>
              </a:defRPr>
            </a:lvl2pPr>
            <a:lvl3pPr lvl="2" algn="ctr" rtl="0">
              <a:spcBef>
                <a:spcPts val="0"/>
              </a:spcBef>
              <a:spcAft>
                <a:spcPts val="0"/>
              </a:spcAft>
              <a:buClr>
                <a:schemeClr val="accent1"/>
              </a:buClr>
              <a:buSzPts val="1800"/>
              <a:buNone/>
              <a:defRPr sz="2400">
                <a:solidFill>
                  <a:schemeClr val="accent1"/>
                </a:solidFill>
              </a:defRPr>
            </a:lvl3pPr>
            <a:lvl4pPr lvl="3" algn="ctr" rtl="0">
              <a:spcBef>
                <a:spcPts val="0"/>
              </a:spcBef>
              <a:spcAft>
                <a:spcPts val="0"/>
              </a:spcAft>
              <a:buClr>
                <a:schemeClr val="accent1"/>
              </a:buClr>
              <a:buSzPts val="1800"/>
              <a:buNone/>
              <a:defRPr sz="2400">
                <a:solidFill>
                  <a:schemeClr val="accent1"/>
                </a:solidFill>
              </a:defRPr>
            </a:lvl4pPr>
            <a:lvl5pPr lvl="4" algn="ctr" rtl="0">
              <a:spcBef>
                <a:spcPts val="0"/>
              </a:spcBef>
              <a:spcAft>
                <a:spcPts val="0"/>
              </a:spcAft>
              <a:buClr>
                <a:schemeClr val="accent1"/>
              </a:buClr>
              <a:buSzPts val="1800"/>
              <a:buNone/>
              <a:defRPr sz="2400">
                <a:solidFill>
                  <a:schemeClr val="accent1"/>
                </a:solidFill>
              </a:defRPr>
            </a:lvl5pPr>
            <a:lvl6pPr lvl="5" algn="ctr" rtl="0">
              <a:spcBef>
                <a:spcPts val="0"/>
              </a:spcBef>
              <a:spcAft>
                <a:spcPts val="0"/>
              </a:spcAft>
              <a:buClr>
                <a:schemeClr val="accent1"/>
              </a:buClr>
              <a:buSzPts val="1800"/>
              <a:buNone/>
              <a:defRPr sz="2400">
                <a:solidFill>
                  <a:schemeClr val="accent1"/>
                </a:solidFill>
              </a:defRPr>
            </a:lvl6pPr>
            <a:lvl7pPr lvl="6" algn="ctr" rtl="0">
              <a:spcBef>
                <a:spcPts val="0"/>
              </a:spcBef>
              <a:spcAft>
                <a:spcPts val="0"/>
              </a:spcAft>
              <a:buClr>
                <a:schemeClr val="accent1"/>
              </a:buClr>
              <a:buSzPts val="1800"/>
              <a:buNone/>
              <a:defRPr sz="2400">
                <a:solidFill>
                  <a:schemeClr val="accent1"/>
                </a:solidFill>
              </a:defRPr>
            </a:lvl7pPr>
            <a:lvl8pPr lvl="7" algn="ctr" rtl="0">
              <a:spcBef>
                <a:spcPts val="0"/>
              </a:spcBef>
              <a:spcAft>
                <a:spcPts val="0"/>
              </a:spcAft>
              <a:buClr>
                <a:schemeClr val="accent1"/>
              </a:buClr>
              <a:buSzPts val="1800"/>
              <a:buNone/>
              <a:defRPr sz="2400">
                <a:solidFill>
                  <a:schemeClr val="accent1"/>
                </a:solidFill>
              </a:defRPr>
            </a:lvl8pPr>
            <a:lvl9pPr lvl="8" algn="ctr" rtl="0">
              <a:spcBef>
                <a:spcPts val="0"/>
              </a:spcBef>
              <a:spcAft>
                <a:spcPts val="0"/>
              </a:spcAft>
              <a:buClr>
                <a:schemeClr val="accent1"/>
              </a:buClr>
              <a:buSzPts val="1800"/>
              <a:buNone/>
              <a:defRPr sz="2400">
                <a:solidFill>
                  <a:schemeClr val="accent1"/>
                </a:solidFill>
              </a:defRPr>
            </a:lvl9pPr>
          </a:lstStyle>
          <a:p>
            <a:endParaRPr/>
          </a:p>
        </p:txBody>
      </p:sp>
      <p:sp>
        <p:nvSpPr>
          <p:cNvPr id="111" name="Google Shape;111;p20"/>
          <p:cNvSpPr txBox="1">
            <a:spLocks noGrp="1"/>
          </p:cNvSpPr>
          <p:nvPr>
            <p:ph type="subTitle" idx="13"/>
          </p:nvPr>
        </p:nvSpPr>
        <p:spPr>
          <a:xfrm>
            <a:off x="4698600" y="5281200"/>
            <a:ext cx="2794800" cy="78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12" name="Google Shape;112;p20"/>
          <p:cNvSpPr txBox="1">
            <a:spLocks noGrp="1"/>
          </p:cNvSpPr>
          <p:nvPr>
            <p:ph type="title" idx="14"/>
          </p:nvPr>
        </p:nvSpPr>
        <p:spPr>
          <a:xfrm>
            <a:off x="7961600" y="4567205"/>
            <a:ext cx="2794800" cy="66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1800"/>
              <a:buNone/>
              <a:defRPr sz="2400">
                <a:solidFill>
                  <a:schemeClr val="accent1"/>
                </a:solidFill>
              </a:defRPr>
            </a:lvl1pPr>
            <a:lvl2pPr lvl="1" algn="ctr" rtl="0">
              <a:spcBef>
                <a:spcPts val="0"/>
              </a:spcBef>
              <a:spcAft>
                <a:spcPts val="0"/>
              </a:spcAft>
              <a:buClr>
                <a:schemeClr val="accent1"/>
              </a:buClr>
              <a:buSzPts val="1800"/>
              <a:buNone/>
              <a:defRPr sz="2400">
                <a:solidFill>
                  <a:schemeClr val="accent1"/>
                </a:solidFill>
              </a:defRPr>
            </a:lvl2pPr>
            <a:lvl3pPr lvl="2" algn="ctr" rtl="0">
              <a:spcBef>
                <a:spcPts val="0"/>
              </a:spcBef>
              <a:spcAft>
                <a:spcPts val="0"/>
              </a:spcAft>
              <a:buClr>
                <a:schemeClr val="accent1"/>
              </a:buClr>
              <a:buSzPts val="1800"/>
              <a:buNone/>
              <a:defRPr sz="2400">
                <a:solidFill>
                  <a:schemeClr val="accent1"/>
                </a:solidFill>
              </a:defRPr>
            </a:lvl3pPr>
            <a:lvl4pPr lvl="3" algn="ctr" rtl="0">
              <a:spcBef>
                <a:spcPts val="0"/>
              </a:spcBef>
              <a:spcAft>
                <a:spcPts val="0"/>
              </a:spcAft>
              <a:buClr>
                <a:schemeClr val="accent1"/>
              </a:buClr>
              <a:buSzPts val="1800"/>
              <a:buNone/>
              <a:defRPr sz="2400">
                <a:solidFill>
                  <a:schemeClr val="accent1"/>
                </a:solidFill>
              </a:defRPr>
            </a:lvl4pPr>
            <a:lvl5pPr lvl="4" algn="ctr" rtl="0">
              <a:spcBef>
                <a:spcPts val="0"/>
              </a:spcBef>
              <a:spcAft>
                <a:spcPts val="0"/>
              </a:spcAft>
              <a:buClr>
                <a:schemeClr val="accent1"/>
              </a:buClr>
              <a:buSzPts val="1800"/>
              <a:buNone/>
              <a:defRPr sz="2400">
                <a:solidFill>
                  <a:schemeClr val="accent1"/>
                </a:solidFill>
              </a:defRPr>
            </a:lvl5pPr>
            <a:lvl6pPr lvl="5" algn="ctr" rtl="0">
              <a:spcBef>
                <a:spcPts val="0"/>
              </a:spcBef>
              <a:spcAft>
                <a:spcPts val="0"/>
              </a:spcAft>
              <a:buClr>
                <a:schemeClr val="accent1"/>
              </a:buClr>
              <a:buSzPts val="1800"/>
              <a:buNone/>
              <a:defRPr sz="2400">
                <a:solidFill>
                  <a:schemeClr val="accent1"/>
                </a:solidFill>
              </a:defRPr>
            </a:lvl6pPr>
            <a:lvl7pPr lvl="6" algn="ctr" rtl="0">
              <a:spcBef>
                <a:spcPts val="0"/>
              </a:spcBef>
              <a:spcAft>
                <a:spcPts val="0"/>
              </a:spcAft>
              <a:buClr>
                <a:schemeClr val="accent1"/>
              </a:buClr>
              <a:buSzPts val="1800"/>
              <a:buNone/>
              <a:defRPr sz="2400">
                <a:solidFill>
                  <a:schemeClr val="accent1"/>
                </a:solidFill>
              </a:defRPr>
            </a:lvl7pPr>
            <a:lvl8pPr lvl="7" algn="ctr" rtl="0">
              <a:spcBef>
                <a:spcPts val="0"/>
              </a:spcBef>
              <a:spcAft>
                <a:spcPts val="0"/>
              </a:spcAft>
              <a:buClr>
                <a:schemeClr val="accent1"/>
              </a:buClr>
              <a:buSzPts val="1800"/>
              <a:buNone/>
              <a:defRPr sz="2400">
                <a:solidFill>
                  <a:schemeClr val="accent1"/>
                </a:solidFill>
              </a:defRPr>
            </a:lvl8pPr>
            <a:lvl9pPr lvl="8" algn="ctr" rtl="0">
              <a:spcBef>
                <a:spcPts val="0"/>
              </a:spcBef>
              <a:spcAft>
                <a:spcPts val="0"/>
              </a:spcAft>
              <a:buClr>
                <a:schemeClr val="accent1"/>
              </a:buClr>
              <a:buSzPts val="1800"/>
              <a:buNone/>
              <a:defRPr sz="2400">
                <a:solidFill>
                  <a:schemeClr val="accent1"/>
                </a:solidFill>
              </a:defRPr>
            </a:lvl9pPr>
          </a:lstStyle>
          <a:p>
            <a:endParaRPr/>
          </a:p>
        </p:txBody>
      </p:sp>
      <p:sp>
        <p:nvSpPr>
          <p:cNvPr id="113" name="Google Shape;113;p20"/>
          <p:cNvSpPr txBox="1">
            <a:spLocks noGrp="1"/>
          </p:cNvSpPr>
          <p:nvPr>
            <p:ph type="subTitle" idx="15"/>
          </p:nvPr>
        </p:nvSpPr>
        <p:spPr>
          <a:xfrm>
            <a:off x="7961600" y="5281200"/>
            <a:ext cx="2794800" cy="78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2316685884"/>
      </p:ext>
    </p:extLst>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matchingName="Title + Text 1">
  <p:cSld name="Title + Text 1">
    <p:spTree>
      <p:nvGrpSpPr>
        <p:cNvPr id="1" name="Shape 114"/>
        <p:cNvGrpSpPr/>
        <p:nvPr/>
      </p:nvGrpSpPr>
      <p:grpSpPr>
        <a:xfrm>
          <a:off x="0" y="0"/>
          <a:ext cx="0" cy="0"/>
          <a:chOff x="0" y="0"/>
          <a:chExt cx="0" cy="0"/>
        </a:xfrm>
      </p:grpSpPr>
      <p:sp>
        <p:nvSpPr>
          <p:cNvPr id="115" name="Google Shape;115;p21"/>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116" name="Google Shape;116;p21"/>
          <p:cNvSpPr txBox="1">
            <a:spLocks noGrp="1"/>
          </p:cNvSpPr>
          <p:nvPr>
            <p:ph type="body" idx="1"/>
          </p:nvPr>
        </p:nvSpPr>
        <p:spPr>
          <a:xfrm>
            <a:off x="1025200" y="3681600"/>
            <a:ext cx="3314000" cy="2254800"/>
          </a:xfrm>
          <a:prstGeom prst="rect">
            <a:avLst/>
          </a:prstGeom>
        </p:spPr>
        <p:txBody>
          <a:bodyPr spcFirstLastPara="1" wrap="square" lIns="91425" tIns="91425" rIns="91425" bIns="91425" anchor="t" anchorCtr="0">
            <a:noAutofit/>
          </a:bodyPr>
          <a:lstStyle>
            <a:lvl1pPr marL="609585" lvl="0" indent="-440256" rtl="0">
              <a:lnSpc>
                <a:spcPct val="100000"/>
              </a:lnSpc>
              <a:spcBef>
                <a:spcPts val="0"/>
              </a:spcBef>
              <a:spcAft>
                <a:spcPts val="0"/>
              </a:spcAft>
              <a:buSzPts val="1600"/>
              <a:buChar char="●"/>
              <a:defRPr sz="2133"/>
            </a:lvl1pPr>
            <a:lvl2pPr marL="1219170" lvl="1" indent="-440256" rtl="0">
              <a:lnSpc>
                <a:spcPct val="100000"/>
              </a:lnSpc>
              <a:spcBef>
                <a:spcPts val="2133"/>
              </a:spcBef>
              <a:spcAft>
                <a:spcPts val="0"/>
              </a:spcAft>
              <a:buSzPts val="1600"/>
              <a:buChar char="○"/>
              <a:defRPr sz="2133"/>
            </a:lvl2pPr>
            <a:lvl3pPr marL="1828754" lvl="2" indent="-440256" rtl="0">
              <a:lnSpc>
                <a:spcPct val="100000"/>
              </a:lnSpc>
              <a:spcBef>
                <a:spcPts val="2133"/>
              </a:spcBef>
              <a:spcAft>
                <a:spcPts val="0"/>
              </a:spcAft>
              <a:buSzPts val="1600"/>
              <a:buChar char="■"/>
              <a:defRPr sz="2133"/>
            </a:lvl3pPr>
            <a:lvl4pPr marL="2438339" lvl="3" indent="-440256" rtl="0">
              <a:lnSpc>
                <a:spcPct val="100000"/>
              </a:lnSpc>
              <a:spcBef>
                <a:spcPts val="2133"/>
              </a:spcBef>
              <a:spcAft>
                <a:spcPts val="0"/>
              </a:spcAft>
              <a:buSzPts val="1600"/>
              <a:buChar char="●"/>
              <a:defRPr sz="2133"/>
            </a:lvl4pPr>
            <a:lvl5pPr marL="3047924" lvl="4" indent="-440256" rtl="0">
              <a:lnSpc>
                <a:spcPct val="100000"/>
              </a:lnSpc>
              <a:spcBef>
                <a:spcPts val="2133"/>
              </a:spcBef>
              <a:spcAft>
                <a:spcPts val="0"/>
              </a:spcAft>
              <a:buSzPts val="1600"/>
              <a:buChar char="○"/>
              <a:defRPr sz="2133"/>
            </a:lvl5pPr>
            <a:lvl6pPr marL="3657509" lvl="5" indent="-440256" rtl="0">
              <a:lnSpc>
                <a:spcPct val="100000"/>
              </a:lnSpc>
              <a:spcBef>
                <a:spcPts val="2133"/>
              </a:spcBef>
              <a:spcAft>
                <a:spcPts val="0"/>
              </a:spcAft>
              <a:buSzPts val="1600"/>
              <a:buChar char="■"/>
              <a:defRPr sz="2133"/>
            </a:lvl6pPr>
            <a:lvl7pPr marL="4267093" lvl="6" indent="-440256" rtl="0">
              <a:lnSpc>
                <a:spcPct val="100000"/>
              </a:lnSpc>
              <a:spcBef>
                <a:spcPts val="2133"/>
              </a:spcBef>
              <a:spcAft>
                <a:spcPts val="0"/>
              </a:spcAft>
              <a:buSzPts val="1600"/>
              <a:buChar char="●"/>
              <a:defRPr sz="2133"/>
            </a:lvl7pPr>
            <a:lvl8pPr marL="4876678" lvl="7" indent="-440256" rtl="0">
              <a:lnSpc>
                <a:spcPct val="100000"/>
              </a:lnSpc>
              <a:spcBef>
                <a:spcPts val="2133"/>
              </a:spcBef>
              <a:spcAft>
                <a:spcPts val="0"/>
              </a:spcAft>
              <a:buSzPts val="1600"/>
              <a:buChar char="○"/>
              <a:defRPr sz="2133"/>
            </a:lvl8pPr>
            <a:lvl9pPr marL="5486263" lvl="8" indent="-440256" rtl="0">
              <a:lnSpc>
                <a:spcPct val="100000"/>
              </a:lnSpc>
              <a:spcBef>
                <a:spcPts val="2133"/>
              </a:spcBef>
              <a:spcAft>
                <a:spcPts val="2133"/>
              </a:spcAft>
              <a:buSzPts val="1600"/>
              <a:buChar char="■"/>
              <a:defRPr sz="2133"/>
            </a:lvl9pPr>
          </a:lstStyle>
          <a:p>
            <a:endParaRPr/>
          </a:p>
        </p:txBody>
      </p:sp>
      <p:cxnSp>
        <p:nvCxnSpPr>
          <p:cNvPr id="117" name="Google Shape;117;p21"/>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481926885"/>
      </p:ext>
    </p:extLst>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matchingName="Thanks + Credits">
  <p:cSld name="Thanks + Credits">
    <p:spTree>
      <p:nvGrpSpPr>
        <p:cNvPr id="1" name="Shape 118"/>
        <p:cNvGrpSpPr/>
        <p:nvPr/>
      </p:nvGrpSpPr>
      <p:grpSpPr>
        <a:xfrm>
          <a:off x="0" y="0"/>
          <a:ext cx="0" cy="0"/>
          <a:chOff x="0" y="0"/>
          <a:chExt cx="0" cy="0"/>
        </a:xfrm>
      </p:grpSpPr>
      <p:sp>
        <p:nvSpPr>
          <p:cNvPr id="119" name="Google Shape;119;p22"/>
          <p:cNvSpPr txBox="1">
            <a:spLocks noGrp="1"/>
          </p:cNvSpPr>
          <p:nvPr>
            <p:ph type="ctrTitle"/>
          </p:nvPr>
        </p:nvSpPr>
        <p:spPr>
          <a:xfrm>
            <a:off x="2742400" y="-711200"/>
            <a:ext cx="5488000" cy="27368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4800"/>
              <a:buNone/>
              <a:defRPr sz="6400"/>
            </a:lvl1pPr>
            <a:lvl2pPr lvl="1" rtl="0">
              <a:spcBef>
                <a:spcPts val="0"/>
              </a:spcBef>
              <a:spcAft>
                <a:spcPts val="0"/>
              </a:spcAft>
              <a:buSzPts val="6000"/>
              <a:buNone/>
              <a:defRPr sz="8000"/>
            </a:lvl2pPr>
            <a:lvl3pPr lvl="2" rtl="0">
              <a:spcBef>
                <a:spcPts val="0"/>
              </a:spcBef>
              <a:spcAft>
                <a:spcPts val="0"/>
              </a:spcAft>
              <a:buSzPts val="6000"/>
              <a:buNone/>
              <a:defRPr sz="8000"/>
            </a:lvl3pPr>
            <a:lvl4pPr lvl="3" rtl="0">
              <a:spcBef>
                <a:spcPts val="0"/>
              </a:spcBef>
              <a:spcAft>
                <a:spcPts val="0"/>
              </a:spcAft>
              <a:buSzPts val="6000"/>
              <a:buNone/>
              <a:defRPr sz="8000"/>
            </a:lvl4pPr>
            <a:lvl5pPr lvl="4" rtl="0">
              <a:spcBef>
                <a:spcPts val="0"/>
              </a:spcBef>
              <a:spcAft>
                <a:spcPts val="0"/>
              </a:spcAft>
              <a:buSzPts val="6000"/>
              <a:buNone/>
              <a:defRPr sz="8000"/>
            </a:lvl5pPr>
            <a:lvl6pPr lvl="5" rtl="0">
              <a:spcBef>
                <a:spcPts val="0"/>
              </a:spcBef>
              <a:spcAft>
                <a:spcPts val="0"/>
              </a:spcAft>
              <a:buSzPts val="6000"/>
              <a:buNone/>
              <a:defRPr sz="8000"/>
            </a:lvl6pPr>
            <a:lvl7pPr lvl="6" rtl="0">
              <a:spcBef>
                <a:spcPts val="0"/>
              </a:spcBef>
              <a:spcAft>
                <a:spcPts val="0"/>
              </a:spcAft>
              <a:buSzPts val="6000"/>
              <a:buNone/>
              <a:defRPr sz="8000"/>
            </a:lvl7pPr>
            <a:lvl8pPr lvl="7" rtl="0">
              <a:spcBef>
                <a:spcPts val="0"/>
              </a:spcBef>
              <a:spcAft>
                <a:spcPts val="0"/>
              </a:spcAft>
              <a:buSzPts val="6000"/>
              <a:buNone/>
              <a:defRPr sz="8000"/>
            </a:lvl8pPr>
            <a:lvl9pPr lvl="8" rtl="0">
              <a:spcBef>
                <a:spcPts val="0"/>
              </a:spcBef>
              <a:spcAft>
                <a:spcPts val="0"/>
              </a:spcAft>
              <a:buSzPts val="6000"/>
              <a:buNone/>
              <a:defRPr sz="8000"/>
            </a:lvl9pPr>
          </a:lstStyle>
          <a:p>
            <a:endParaRPr/>
          </a:p>
        </p:txBody>
      </p:sp>
      <p:sp>
        <p:nvSpPr>
          <p:cNvPr id="120" name="Google Shape;120;p22"/>
          <p:cNvSpPr txBox="1">
            <a:spLocks noGrp="1"/>
          </p:cNvSpPr>
          <p:nvPr>
            <p:ph type="subTitle" idx="1"/>
          </p:nvPr>
        </p:nvSpPr>
        <p:spPr>
          <a:xfrm>
            <a:off x="3058000" y="2235167"/>
            <a:ext cx="4856800" cy="1891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600"/>
              <a:buNone/>
              <a:defRPr sz="2133"/>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121" name="Google Shape;121;p22"/>
          <p:cNvSpPr txBox="1"/>
          <p:nvPr/>
        </p:nvSpPr>
        <p:spPr>
          <a:xfrm>
            <a:off x="3267200" y="4641133"/>
            <a:ext cx="4438400" cy="1358800"/>
          </a:xfrm>
          <a:prstGeom prst="rect">
            <a:avLst/>
          </a:prstGeom>
          <a:noFill/>
          <a:ln>
            <a:noFill/>
          </a:ln>
        </p:spPr>
        <p:txBody>
          <a:bodyPr spcFirstLastPara="1" wrap="square" lIns="121900" tIns="121900" rIns="121900" bIns="121900" anchor="t" anchorCtr="0">
            <a:noAutofit/>
          </a:bodyPr>
          <a:lstStyle/>
          <a:p>
            <a:pPr algn="ctr" defTabSz="1219170">
              <a:spcBef>
                <a:spcPts val="400"/>
              </a:spcBef>
              <a:buClr>
                <a:srgbClr val="000000"/>
              </a:buClr>
              <a:buFont typeface="Arial"/>
              <a:buNone/>
            </a:pPr>
            <a:r>
              <a:rPr lang="en" sz="1600" kern="0">
                <a:solidFill>
                  <a:srgbClr val="E8505B"/>
                </a:solidFill>
                <a:latin typeface="Abel"/>
                <a:ea typeface="Abel"/>
                <a:cs typeface="Abel"/>
                <a:sym typeface="Abel"/>
              </a:rPr>
              <a:t>CREDITS: This presentation template was created by </a:t>
            </a:r>
            <a:r>
              <a:rPr lang="en" sz="1600" kern="0">
                <a:solidFill>
                  <a:srgbClr val="E8505B"/>
                </a:solidFill>
                <a:uFill>
                  <a:noFill/>
                </a:uFill>
                <a:latin typeface="Abel"/>
                <a:ea typeface="Abel"/>
                <a:cs typeface="Abel"/>
                <a:sym typeface="Abel"/>
                <a:hlinkClick r:id="rId2"/>
              </a:rPr>
              <a:t>Slidesgo</a:t>
            </a:r>
            <a:r>
              <a:rPr lang="en" sz="1600" kern="0">
                <a:solidFill>
                  <a:srgbClr val="E8505B"/>
                </a:solidFill>
                <a:latin typeface="Abel"/>
                <a:ea typeface="Abel"/>
                <a:cs typeface="Abel"/>
                <a:sym typeface="Abel"/>
              </a:rPr>
              <a:t>, including icons by </a:t>
            </a:r>
            <a:r>
              <a:rPr lang="en" sz="1600" kern="0">
                <a:solidFill>
                  <a:srgbClr val="E8505B"/>
                </a:solidFill>
                <a:uFill>
                  <a:noFill/>
                </a:uFill>
                <a:latin typeface="Abel"/>
                <a:ea typeface="Abel"/>
                <a:cs typeface="Abel"/>
                <a:sym typeface="Abel"/>
                <a:hlinkClick r:id="rId3"/>
              </a:rPr>
              <a:t>Flaticon</a:t>
            </a:r>
            <a:r>
              <a:rPr lang="en" sz="1600" kern="0">
                <a:solidFill>
                  <a:srgbClr val="E8505B"/>
                </a:solidFill>
                <a:latin typeface="Abel"/>
                <a:ea typeface="Abel"/>
                <a:cs typeface="Abel"/>
                <a:sym typeface="Abel"/>
              </a:rPr>
              <a:t>, infographics &amp; images by </a:t>
            </a:r>
            <a:r>
              <a:rPr lang="en" sz="1600" kern="0">
                <a:solidFill>
                  <a:srgbClr val="E8505B"/>
                </a:solidFill>
                <a:uFill>
                  <a:noFill/>
                </a:uFill>
                <a:latin typeface="Abel"/>
                <a:ea typeface="Abel"/>
                <a:cs typeface="Abel"/>
                <a:sym typeface="Abel"/>
                <a:hlinkClick r:id="rId4"/>
              </a:rPr>
              <a:t>Freepik</a:t>
            </a:r>
            <a:r>
              <a:rPr lang="en" sz="1600" kern="0">
                <a:solidFill>
                  <a:srgbClr val="E8505B"/>
                </a:solidFill>
                <a:latin typeface="Abel"/>
                <a:ea typeface="Abel"/>
                <a:cs typeface="Abel"/>
                <a:sym typeface="Abel"/>
              </a:rPr>
              <a:t> and illustrations by </a:t>
            </a:r>
            <a:r>
              <a:rPr lang="en" sz="1600" kern="0">
                <a:solidFill>
                  <a:srgbClr val="E8505B"/>
                </a:solidFill>
                <a:uFill>
                  <a:noFill/>
                </a:uFill>
                <a:latin typeface="Abel"/>
                <a:ea typeface="Abel"/>
                <a:cs typeface="Abel"/>
                <a:sym typeface="Abel"/>
                <a:hlinkClick r:id="rId5"/>
              </a:rPr>
              <a:t>Stories</a:t>
            </a:r>
            <a:endParaRPr sz="1600" kern="0">
              <a:solidFill>
                <a:srgbClr val="E8505B"/>
              </a:solidFill>
              <a:latin typeface="Abel"/>
              <a:ea typeface="Abel"/>
              <a:cs typeface="Abel"/>
              <a:sym typeface="Abel"/>
            </a:endParaRPr>
          </a:p>
          <a:p>
            <a:pPr algn="ctr" defTabSz="1219170">
              <a:spcBef>
                <a:spcPts val="400"/>
              </a:spcBef>
              <a:buClr>
                <a:srgbClr val="000000"/>
              </a:buClr>
              <a:buFont typeface="Arial"/>
              <a:buNone/>
            </a:pPr>
            <a:endParaRPr sz="1600" kern="0">
              <a:solidFill>
                <a:srgbClr val="E8505B"/>
              </a:solidFill>
              <a:latin typeface="Abel"/>
              <a:ea typeface="Abel"/>
              <a:cs typeface="Abel"/>
              <a:sym typeface="Abel"/>
            </a:endParaRPr>
          </a:p>
        </p:txBody>
      </p:sp>
    </p:spTree>
    <p:extLst>
      <p:ext uri="{BB962C8B-B14F-4D97-AF65-F5344CB8AC3E}">
        <p14:creationId xmlns:p14="http://schemas.microsoft.com/office/powerpoint/2010/main" val="1838627482"/>
      </p:ext>
    </p:extLst>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userDrawn="1">
  <p:cSld name="17_Title Slide">
    <p:spTree>
      <p:nvGrpSpPr>
        <p:cNvPr id="1" name=""/>
        <p:cNvGrpSpPr/>
        <p:nvPr/>
      </p:nvGrpSpPr>
      <p:grpSpPr>
        <a:xfrm>
          <a:off x="0" y="0"/>
          <a:ext cx="0" cy="0"/>
          <a:chOff x="0" y="0"/>
          <a:chExt cx="0" cy="0"/>
        </a:xfrm>
      </p:grpSpPr>
      <p:sp>
        <p:nvSpPr>
          <p:cNvPr id="2" name="Text Placeholder 3"/>
          <p:cNvSpPr>
            <a:spLocks noGrp="1"/>
          </p:cNvSpPr>
          <p:nvPr>
            <p:ph type="body" sz="quarter" idx="11"/>
          </p:nvPr>
        </p:nvSpPr>
        <p:spPr>
          <a:xfrm>
            <a:off x="2115314" y="2140458"/>
            <a:ext cx="7961375" cy="2166366"/>
          </a:xfrm>
        </p:spPr>
        <p:txBody>
          <a:bodyPr anchor="ctr">
            <a:normAutofit/>
          </a:bodyPr>
          <a:lstStyle>
            <a:lvl1pPr marL="0" indent="0" algn="ctr">
              <a:lnSpc>
                <a:spcPct val="100000"/>
              </a:lnSpc>
              <a:buNone/>
              <a:defRPr sz="5400">
                <a:latin typeface="+mj-lt"/>
              </a:defRPr>
            </a:lvl1pPr>
          </a:lstStyle>
          <a:p>
            <a:pPr lvl="0"/>
            <a:r>
              <a:rPr lang="en-US"/>
              <a:t>Click to edit Master text styles</a:t>
            </a:r>
          </a:p>
        </p:txBody>
      </p:sp>
    </p:spTree>
    <p:extLst>
      <p:ext uri="{BB962C8B-B14F-4D97-AF65-F5344CB8AC3E}">
        <p14:creationId xmlns:p14="http://schemas.microsoft.com/office/powerpoint/2010/main" val="3401689082"/>
      </p:ext>
    </p:extLst>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userDrawn="1">
  <p:cSld name="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3422914334"/>
      </p:ext>
    </p:extLst>
  </p:cSld>
  <p:clrMapOvr>
    <a:masterClrMapping/>
  </p:clrMapOvr>
</p:sldLayout>
</file>

<file path=ppt/slideLayouts/slideLayout52.xml><?xml version="1.0" encoding="utf-8"?>
<p:sldLayout xmlns:a="http://schemas.openxmlformats.org/drawingml/2006/main" xmlns:r="http://schemas.openxmlformats.org/officeDocument/2006/relationships" xmlns:p="http://schemas.openxmlformats.org/presentationml/2006/main" matchingName="Title and subtitle" type="title">
  <p:cSld name="Title and subtitle">
    <p:spTree>
      <p:nvGrpSpPr>
        <p:cNvPr id="1" name="Shape 9"/>
        <p:cNvGrpSpPr/>
        <p:nvPr/>
      </p:nvGrpSpPr>
      <p:grpSpPr>
        <a:xfrm>
          <a:off x="0" y="0"/>
          <a:ext cx="0" cy="0"/>
          <a:chOff x="0" y="0"/>
          <a:chExt cx="0" cy="0"/>
        </a:xfrm>
      </p:grpSpPr>
      <p:sp>
        <p:nvSpPr>
          <p:cNvPr id="10" name="Google Shape;10;p2"/>
          <p:cNvSpPr/>
          <p:nvPr/>
        </p:nvSpPr>
        <p:spPr>
          <a:xfrm rot="-5400000">
            <a:off x="2660562" y="-2679743"/>
            <a:ext cx="6870865" cy="12217488"/>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1692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 name="Google Shape;11;p2"/>
          <p:cNvSpPr/>
          <p:nvPr/>
        </p:nvSpPr>
        <p:spPr>
          <a:xfrm rot="10800000" flipH="1">
            <a:off x="7419433" y="4114894"/>
            <a:ext cx="4785304" cy="2749540"/>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1692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2" name="Google Shape;12;p2"/>
          <p:cNvSpPr/>
          <p:nvPr/>
        </p:nvSpPr>
        <p:spPr>
          <a:xfrm>
            <a:off x="2455851" y="863163"/>
            <a:ext cx="28191" cy="59448"/>
          </a:xfrm>
          <a:custGeom>
            <a:avLst/>
            <a:gdLst/>
            <a:ahLst/>
            <a:cxnLst/>
            <a:rect l="l" t="t" r="r" b="b"/>
            <a:pathLst>
              <a:path w="348" h="589" extrusionOk="0">
                <a:moveTo>
                  <a:pt x="348" y="588"/>
                </a:moveTo>
                <a:lnTo>
                  <a:pt x="1" y="0"/>
                </a:lnTo>
                <a:close/>
              </a:path>
            </a:pathLst>
          </a:custGeom>
          <a:solidFill>
            <a:srgbClr val="E9AA1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3" name="Google Shape;13;p2"/>
          <p:cNvSpPr txBox="1">
            <a:spLocks noGrp="1"/>
          </p:cNvSpPr>
          <p:nvPr>
            <p:ph type="ctrTitle"/>
          </p:nvPr>
        </p:nvSpPr>
        <p:spPr>
          <a:xfrm>
            <a:off x="6619132" y="1820500"/>
            <a:ext cx="2067200" cy="19080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rgbClr val="0E2A47"/>
              </a:buClr>
              <a:buSzPts val="1800"/>
              <a:buFont typeface="Cabin"/>
              <a:buNone/>
              <a:defRPr sz="2400">
                <a:solidFill>
                  <a:srgbClr val="0E2A47"/>
                </a:solidFill>
                <a:latin typeface="Cabin"/>
                <a:ea typeface="Cabin"/>
                <a:cs typeface="Cabin"/>
                <a:sym typeface="Cabin"/>
              </a:defRPr>
            </a:lvl1pPr>
            <a:lvl2pPr lvl="1" algn="ctr" rtl="0">
              <a:spcBef>
                <a:spcPts val="0"/>
              </a:spcBef>
              <a:spcAft>
                <a:spcPts val="0"/>
              </a:spcAft>
              <a:buClr>
                <a:srgbClr val="314256"/>
              </a:buClr>
              <a:buSzPts val="6000"/>
              <a:buNone/>
              <a:defRPr sz="8000">
                <a:solidFill>
                  <a:srgbClr val="314256"/>
                </a:solidFill>
              </a:defRPr>
            </a:lvl2pPr>
            <a:lvl3pPr lvl="2" algn="ctr" rtl="0">
              <a:spcBef>
                <a:spcPts val="0"/>
              </a:spcBef>
              <a:spcAft>
                <a:spcPts val="0"/>
              </a:spcAft>
              <a:buClr>
                <a:srgbClr val="314256"/>
              </a:buClr>
              <a:buSzPts val="6000"/>
              <a:buNone/>
              <a:defRPr sz="8000">
                <a:solidFill>
                  <a:srgbClr val="314256"/>
                </a:solidFill>
              </a:defRPr>
            </a:lvl3pPr>
            <a:lvl4pPr lvl="3" algn="ctr" rtl="0">
              <a:spcBef>
                <a:spcPts val="0"/>
              </a:spcBef>
              <a:spcAft>
                <a:spcPts val="0"/>
              </a:spcAft>
              <a:buClr>
                <a:srgbClr val="314256"/>
              </a:buClr>
              <a:buSzPts val="6000"/>
              <a:buNone/>
              <a:defRPr sz="8000">
                <a:solidFill>
                  <a:srgbClr val="314256"/>
                </a:solidFill>
              </a:defRPr>
            </a:lvl4pPr>
            <a:lvl5pPr lvl="4" algn="ctr" rtl="0">
              <a:spcBef>
                <a:spcPts val="0"/>
              </a:spcBef>
              <a:spcAft>
                <a:spcPts val="0"/>
              </a:spcAft>
              <a:buClr>
                <a:srgbClr val="314256"/>
              </a:buClr>
              <a:buSzPts val="6000"/>
              <a:buNone/>
              <a:defRPr sz="8000">
                <a:solidFill>
                  <a:srgbClr val="314256"/>
                </a:solidFill>
              </a:defRPr>
            </a:lvl5pPr>
            <a:lvl6pPr lvl="5" algn="ctr" rtl="0">
              <a:spcBef>
                <a:spcPts val="0"/>
              </a:spcBef>
              <a:spcAft>
                <a:spcPts val="0"/>
              </a:spcAft>
              <a:buClr>
                <a:srgbClr val="314256"/>
              </a:buClr>
              <a:buSzPts val="6000"/>
              <a:buNone/>
              <a:defRPr sz="8000">
                <a:solidFill>
                  <a:srgbClr val="314256"/>
                </a:solidFill>
              </a:defRPr>
            </a:lvl6pPr>
            <a:lvl7pPr lvl="6" algn="ctr" rtl="0">
              <a:spcBef>
                <a:spcPts val="0"/>
              </a:spcBef>
              <a:spcAft>
                <a:spcPts val="0"/>
              </a:spcAft>
              <a:buClr>
                <a:srgbClr val="314256"/>
              </a:buClr>
              <a:buSzPts val="6000"/>
              <a:buNone/>
              <a:defRPr sz="8000">
                <a:solidFill>
                  <a:srgbClr val="314256"/>
                </a:solidFill>
              </a:defRPr>
            </a:lvl7pPr>
            <a:lvl8pPr lvl="7" algn="ctr" rtl="0">
              <a:spcBef>
                <a:spcPts val="0"/>
              </a:spcBef>
              <a:spcAft>
                <a:spcPts val="0"/>
              </a:spcAft>
              <a:buClr>
                <a:srgbClr val="314256"/>
              </a:buClr>
              <a:buSzPts val="6000"/>
              <a:buNone/>
              <a:defRPr sz="8000">
                <a:solidFill>
                  <a:srgbClr val="314256"/>
                </a:solidFill>
              </a:defRPr>
            </a:lvl8pPr>
            <a:lvl9pPr lvl="8" algn="ctr" rtl="0">
              <a:spcBef>
                <a:spcPts val="0"/>
              </a:spcBef>
              <a:spcAft>
                <a:spcPts val="0"/>
              </a:spcAft>
              <a:buClr>
                <a:srgbClr val="314256"/>
              </a:buClr>
              <a:buSzPts val="6000"/>
              <a:buNone/>
              <a:defRPr sz="8000">
                <a:solidFill>
                  <a:srgbClr val="314256"/>
                </a:solidFill>
              </a:defRPr>
            </a:lvl9pPr>
          </a:lstStyle>
          <a:p>
            <a:endParaRPr/>
          </a:p>
        </p:txBody>
      </p:sp>
      <p:sp>
        <p:nvSpPr>
          <p:cNvPr id="14" name="Google Shape;14;p2"/>
          <p:cNvSpPr/>
          <p:nvPr/>
        </p:nvSpPr>
        <p:spPr>
          <a:xfrm rot="10800000">
            <a:off x="7877909" y="5349113"/>
            <a:ext cx="4326825" cy="1515320"/>
          </a:xfrm>
          <a:custGeom>
            <a:avLst/>
            <a:gdLst/>
            <a:ahLst/>
            <a:cxnLst/>
            <a:rect l="l" t="t" r="r" b="b"/>
            <a:pathLst>
              <a:path w="99597" h="36908" extrusionOk="0">
                <a:moveTo>
                  <a:pt x="0" y="0"/>
                </a:moveTo>
                <a:lnTo>
                  <a:pt x="0" y="36907"/>
                </a:lnTo>
                <a:lnTo>
                  <a:pt x="99596" y="11"/>
                </a:lnTo>
                <a:lnTo>
                  <a:pt x="0" y="0"/>
                </a:lnTo>
                <a:close/>
              </a:path>
            </a:pathLst>
          </a:custGeom>
          <a:solidFill>
            <a:srgbClr val="31425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 name="Google Shape;15;p2"/>
          <p:cNvSpPr/>
          <p:nvPr/>
        </p:nvSpPr>
        <p:spPr>
          <a:xfrm rot="10800000">
            <a:off x="7877909" y="5694811"/>
            <a:ext cx="4326825" cy="1169623"/>
          </a:xfrm>
          <a:custGeom>
            <a:avLst/>
            <a:gdLst/>
            <a:ahLst/>
            <a:cxnLst/>
            <a:rect l="l" t="t" r="r" b="b"/>
            <a:pathLst>
              <a:path w="99597" h="28488" extrusionOk="0">
                <a:moveTo>
                  <a:pt x="0" y="1"/>
                </a:moveTo>
                <a:lnTo>
                  <a:pt x="0" y="28488"/>
                </a:lnTo>
                <a:lnTo>
                  <a:pt x="99596" y="1"/>
                </a:lnTo>
                <a:close/>
              </a:path>
            </a:pathLst>
          </a:custGeom>
          <a:solidFill>
            <a:srgbClr val="3E516C"/>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6" name="Google Shape;16;p2"/>
          <p:cNvSpPr/>
          <p:nvPr/>
        </p:nvSpPr>
        <p:spPr>
          <a:xfrm flipH="1">
            <a:off x="-12805" y="0"/>
            <a:ext cx="5946605" cy="3461691"/>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4769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7" name="Google Shape;17;p2"/>
          <p:cNvSpPr/>
          <p:nvPr/>
        </p:nvSpPr>
        <p:spPr>
          <a:xfrm>
            <a:off x="-12720" y="1"/>
            <a:ext cx="3769083" cy="3463569"/>
          </a:xfrm>
          <a:custGeom>
            <a:avLst/>
            <a:gdLst/>
            <a:ahLst/>
            <a:cxnLst/>
            <a:rect l="l" t="t" r="r" b="b"/>
            <a:pathLst>
              <a:path w="99597" h="36908" extrusionOk="0">
                <a:moveTo>
                  <a:pt x="0" y="0"/>
                </a:moveTo>
                <a:lnTo>
                  <a:pt x="0" y="36907"/>
                </a:lnTo>
                <a:lnTo>
                  <a:pt x="99596" y="11"/>
                </a:lnTo>
                <a:lnTo>
                  <a:pt x="0" y="0"/>
                </a:lnTo>
                <a:close/>
              </a:path>
            </a:pathLst>
          </a:custGeom>
          <a:solidFill>
            <a:srgbClr val="FCCC3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8" name="Google Shape;18;p2"/>
          <p:cNvSpPr/>
          <p:nvPr/>
        </p:nvSpPr>
        <p:spPr>
          <a:xfrm>
            <a:off x="-12720" y="0"/>
            <a:ext cx="2928816" cy="3414952"/>
          </a:xfrm>
          <a:custGeom>
            <a:avLst/>
            <a:gdLst/>
            <a:ahLst/>
            <a:cxnLst/>
            <a:rect l="l" t="t" r="r" b="b"/>
            <a:pathLst>
              <a:path w="99597" h="28488" extrusionOk="0">
                <a:moveTo>
                  <a:pt x="0" y="1"/>
                </a:moveTo>
                <a:lnTo>
                  <a:pt x="0" y="28488"/>
                </a:lnTo>
                <a:lnTo>
                  <a:pt x="99596" y="1"/>
                </a:lnTo>
                <a:close/>
              </a:path>
            </a:pathLst>
          </a:custGeom>
          <a:solidFill>
            <a:srgbClr val="E9AA1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9" name="Google Shape;19;p2"/>
          <p:cNvSpPr txBox="1">
            <a:spLocks noGrp="1"/>
          </p:cNvSpPr>
          <p:nvPr>
            <p:ph type="ctrTitle" idx="2"/>
          </p:nvPr>
        </p:nvSpPr>
        <p:spPr>
          <a:xfrm>
            <a:off x="6619135" y="3913167"/>
            <a:ext cx="3264800" cy="596800"/>
          </a:xfrm>
          <a:prstGeom prst="rect">
            <a:avLst/>
          </a:prstGeom>
        </p:spPr>
        <p:txBody>
          <a:bodyPr spcFirstLastPara="1" wrap="square" lIns="91425" tIns="91425" rIns="91425" bIns="91425" anchor="t" anchorCtr="0">
            <a:noAutofit/>
          </a:bodyPr>
          <a:lstStyle>
            <a:lvl1pPr lvl="0" rtl="0">
              <a:spcBef>
                <a:spcPts val="0"/>
              </a:spcBef>
              <a:spcAft>
                <a:spcPts val="0"/>
              </a:spcAft>
              <a:buClr>
                <a:srgbClr val="999999"/>
              </a:buClr>
              <a:buSzPts val="1200"/>
              <a:buFont typeface="Cabin"/>
              <a:buNone/>
              <a:defRPr sz="1600" b="0">
                <a:solidFill>
                  <a:srgbClr val="999999"/>
                </a:solidFill>
                <a:latin typeface="Cabin"/>
                <a:ea typeface="Cabin"/>
                <a:cs typeface="Cabin"/>
                <a:sym typeface="Cabin"/>
              </a:defRPr>
            </a:lvl1pPr>
            <a:lvl2pPr lvl="1" algn="r" rtl="0">
              <a:spcBef>
                <a:spcPts val="0"/>
              </a:spcBef>
              <a:spcAft>
                <a:spcPts val="0"/>
              </a:spcAft>
              <a:buClr>
                <a:srgbClr val="314256"/>
              </a:buClr>
              <a:buSzPts val="1200"/>
              <a:buNone/>
              <a:defRPr sz="1600">
                <a:solidFill>
                  <a:srgbClr val="314256"/>
                </a:solidFill>
              </a:defRPr>
            </a:lvl2pPr>
            <a:lvl3pPr lvl="2" algn="r" rtl="0">
              <a:spcBef>
                <a:spcPts val="0"/>
              </a:spcBef>
              <a:spcAft>
                <a:spcPts val="0"/>
              </a:spcAft>
              <a:buClr>
                <a:srgbClr val="314256"/>
              </a:buClr>
              <a:buSzPts val="1200"/>
              <a:buNone/>
              <a:defRPr sz="1600">
                <a:solidFill>
                  <a:srgbClr val="314256"/>
                </a:solidFill>
              </a:defRPr>
            </a:lvl3pPr>
            <a:lvl4pPr lvl="3" algn="r" rtl="0">
              <a:spcBef>
                <a:spcPts val="0"/>
              </a:spcBef>
              <a:spcAft>
                <a:spcPts val="0"/>
              </a:spcAft>
              <a:buClr>
                <a:srgbClr val="314256"/>
              </a:buClr>
              <a:buSzPts val="1200"/>
              <a:buNone/>
              <a:defRPr sz="1600">
                <a:solidFill>
                  <a:srgbClr val="314256"/>
                </a:solidFill>
              </a:defRPr>
            </a:lvl4pPr>
            <a:lvl5pPr lvl="4" algn="r" rtl="0">
              <a:spcBef>
                <a:spcPts val="0"/>
              </a:spcBef>
              <a:spcAft>
                <a:spcPts val="0"/>
              </a:spcAft>
              <a:buClr>
                <a:srgbClr val="314256"/>
              </a:buClr>
              <a:buSzPts val="1200"/>
              <a:buNone/>
              <a:defRPr sz="1600">
                <a:solidFill>
                  <a:srgbClr val="314256"/>
                </a:solidFill>
              </a:defRPr>
            </a:lvl5pPr>
            <a:lvl6pPr lvl="5" algn="r" rtl="0">
              <a:spcBef>
                <a:spcPts val="0"/>
              </a:spcBef>
              <a:spcAft>
                <a:spcPts val="0"/>
              </a:spcAft>
              <a:buClr>
                <a:srgbClr val="314256"/>
              </a:buClr>
              <a:buSzPts val="1200"/>
              <a:buNone/>
              <a:defRPr sz="1600">
                <a:solidFill>
                  <a:srgbClr val="314256"/>
                </a:solidFill>
              </a:defRPr>
            </a:lvl6pPr>
            <a:lvl7pPr lvl="6" algn="r" rtl="0">
              <a:spcBef>
                <a:spcPts val="0"/>
              </a:spcBef>
              <a:spcAft>
                <a:spcPts val="0"/>
              </a:spcAft>
              <a:buClr>
                <a:srgbClr val="314256"/>
              </a:buClr>
              <a:buSzPts val="1200"/>
              <a:buNone/>
              <a:defRPr sz="1600">
                <a:solidFill>
                  <a:srgbClr val="314256"/>
                </a:solidFill>
              </a:defRPr>
            </a:lvl7pPr>
            <a:lvl8pPr lvl="7" algn="r" rtl="0">
              <a:spcBef>
                <a:spcPts val="0"/>
              </a:spcBef>
              <a:spcAft>
                <a:spcPts val="0"/>
              </a:spcAft>
              <a:buClr>
                <a:srgbClr val="314256"/>
              </a:buClr>
              <a:buSzPts val="1200"/>
              <a:buNone/>
              <a:defRPr sz="1600">
                <a:solidFill>
                  <a:srgbClr val="314256"/>
                </a:solidFill>
              </a:defRPr>
            </a:lvl8pPr>
            <a:lvl9pPr lvl="8" algn="r" rtl="0">
              <a:spcBef>
                <a:spcPts val="0"/>
              </a:spcBef>
              <a:spcAft>
                <a:spcPts val="0"/>
              </a:spcAft>
              <a:buClr>
                <a:srgbClr val="314256"/>
              </a:buClr>
              <a:buSzPts val="1200"/>
              <a:buNone/>
              <a:defRPr sz="1600">
                <a:solidFill>
                  <a:srgbClr val="314256"/>
                </a:solidFill>
              </a:defRPr>
            </a:lvl9pPr>
          </a:lstStyle>
          <a:p>
            <a:endParaRPr/>
          </a:p>
        </p:txBody>
      </p:sp>
    </p:spTree>
    <p:extLst>
      <p:ext uri="{BB962C8B-B14F-4D97-AF65-F5344CB8AC3E}">
        <p14:creationId xmlns:p14="http://schemas.microsoft.com/office/powerpoint/2010/main" val="526701049"/>
      </p:ext>
    </p:extLst>
  </p:cSld>
  <p:clrMapOvr>
    <a:masterClrMapping/>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matchingName="Quote slide 1">
  <p:cSld name="Quote slide 1">
    <p:spTree>
      <p:nvGrpSpPr>
        <p:cNvPr id="1" name="Shape 20"/>
        <p:cNvGrpSpPr/>
        <p:nvPr/>
      </p:nvGrpSpPr>
      <p:grpSpPr>
        <a:xfrm>
          <a:off x="0" y="0"/>
          <a:ext cx="0" cy="0"/>
          <a:chOff x="0" y="0"/>
          <a:chExt cx="0" cy="0"/>
        </a:xfrm>
      </p:grpSpPr>
      <p:sp>
        <p:nvSpPr>
          <p:cNvPr id="21" name="Google Shape;21;p3"/>
          <p:cNvSpPr/>
          <p:nvPr/>
        </p:nvSpPr>
        <p:spPr>
          <a:xfrm rot="-5400000">
            <a:off x="2660562" y="-2679743"/>
            <a:ext cx="6870865" cy="12217488"/>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1692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2" name="Google Shape;22;p3"/>
          <p:cNvSpPr/>
          <p:nvPr/>
        </p:nvSpPr>
        <p:spPr>
          <a:xfrm rot="10800000" flipH="1">
            <a:off x="7419433" y="4114894"/>
            <a:ext cx="4785304" cy="2749540"/>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1692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3" name="Google Shape;23;p3"/>
          <p:cNvSpPr/>
          <p:nvPr/>
        </p:nvSpPr>
        <p:spPr>
          <a:xfrm>
            <a:off x="2455851" y="863163"/>
            <a:ext cx="28191" cy="59448"/>
          </a:xfrm>
          <a:custGeom>
            <a:avLst/>
            <a:gdLst/>
            <a:ahLst/>
            <a:cxnLst/>
            <a:rect l="l" t="t" r="r" b="b"/>
            <a:pathLst>
              <a:path w="348" h="589" extrusionOk="0">
                <a:moveTo>
                  <a:pt x="348" y="588"/>
                </a:moveTo>
                <a:lnTo>
                  <a:pt x="1" y="0"/>
                </a:lnTo>
                <a:close/>
              </a:path>
            </a:pathLst>
          </a:custGeom>
          <a:solidFill>
            <a:srgbClr val="E9AA1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4" name="Google Shape;24;p3"/>
          <p:cNvSpPr txBox="1">
            <a:spLocks noGrp="1"/>
          </p:cNvSpPr>
          <p:nvPr>
            <p:ph type="ctrTitle"/>
          </p:nvPr>
        </p:nvSpPr>
        <p:spPr>
          <a:xfrm>
            <a:off x="2874600" y="2475000"/>
            <a:ext cx="6781600" cy="19080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2400"/>
              <a:buNone/>
              <a:defRPr b="0"/>
            </a:lvl1pPr>
            <a:lvl2pPr lvl="1" algn="ctr" rtl="0">
              <a:spcBef>
                <a:spcPts val="0"/>
              </a:spcBef>
              <a:spcAft>
                <a:spcPts val="0"/>
              </a:spcAft>
              <a:buClr>
                <a:srgbClr val="314256"/>
              </a:buClr>
              <a:buSzPts val="6000"/>
              <a:buNone/>
              <a:defRPr sz="8000">
                <a:solidFill>
                  <a:srgbClr val="314256"/>
                </a:solidFill>
              </a:defRPr>
            </a:lvl2pPr>
            <a:lvl3pPr lvl="2" algn="ctr" rtl="0">
              <a:spcBef>
                <a:spcPts val="0"/>
              </a:spcBef>
              <a:spcAft>
                <a:spcPts val="0"/>
              </a:spcAft>
              <a:buClr>
                <a:srgbClr val="314256"/>
              </a:buClr>
              <a:buSzPts val="6000"/>
              <a:buNone/>
              <a:defRPr sz="8000">
                <a:solidFill>
                  <a:srgbClr val="314256"/>
                </a:solidFill>
              </a:defRPr>
            </a:lvl3pPr>
            <a:lvl4pPr lvl="3" algn="ctr" rtl="0">
              <a:spcBef>
                <a:spcPts val="0"/>
              </a:spcBef>
              <a:spcAft>
                <a:spcPts val="0"/>
              </a:spcAft>
              <a:buClr>
                <a:srgbClr val="314256"/>
              </a:buClr>
              <a:buSzPts val="6000"/>
              <a:buNone/>
              <a:defRPr sz="8000">
                <a:solidFill>
                  <a:srgbClr val="314256"/>
                </a:solidFill>
              </a:defRPr>
            </a:lvl4pPr>
            <a:lvl5pPr lvl="4" algn="ctr" rtl="0">
              <a:spcBef>
                <a:spcPts val="0"/>
              </a:spcBef>
              <a:spcAft>
                <a:spcPts val="0"/>
              </a:spcAft>
              <a:buClr>
                <a:srgbClr val="314256"/>
              </a:buClr>
              <a:buSzPts val="6000"/>
              <a:buNone/>
              <a:defRPr sz="8000">
                <a:solidFill>
                  <a:srgbClr val="314256"/>
                </a:solidFill>
              </a:defRPr>
            </a:lvl5pPr>
            <a:lvl6pPr lvl="5" algn="ctr" rtl="0">
              <a:spcBef>
                <a:spcPts val="0"/>
              </a:spcBef>
              <a:spcAft>
                <a:spcPts val="0"/>
              </a:spcAft>
              <a:buClr>
                <a:srgbClr val="314256"/>
              </a:buClr>
              <a:buSzPts val="6000"/>
              <a:buNone/>
              <a:defRPr sz="8000">
                <a:solidFill>
                  <a:srgbClr val="314256"/>
                </a:solidFill>
              </a:defRPr>
            </a:lvl6pPr>
            <a:lvl7pPr lvl="6" algn="ctr" rtl="0">
              <a:spcBef>
                <a:spcPts val="0"/>
              </a:spcBef>
              <a:spcAft>
                <a:spcPts val="0"/>
              </a:spcAft>
              <a:buClr>
                <a:srgbClr val="314256"/>
              </a:buClr>
              <a:buSzPts val="6000"/>
              <a:buNone/>
              <a:defRPr sz="8000">
                <a:solidFill>
                  <a:srgbClr val="314256"/>
                </a:solidFill>
              </a:defRPr>
            </a:lvl7pPr>
            <a:lvl8pPr lvl="7" algn="ctr" rtl="0">
              <a:spcBef>
                <a:spcPts val="0"/>
              </a:spcBef>
              <a:spcAft>
                <a:spcPts val="0"/>
              </a:spcAft>
              <a:buClr>
                <a:srgbClr val="314256"/>
              </a:buClr>
              <a:buSzPts val="6000"/>
              <a:buNone/>
              <a:defRPr sz="8000">
                <a:solidFill>
                  <a:srgbClr val="314256"/>
                </a:solidFill>
              </a:defRPr>
            </a:lvl8pPr>
            <a:lvl9pPr lvl="8" algn="ctr" rtl="0">
              <a:spcBef>
                <a:spcPts val="0"/>
              </a:spcBef>
              <a:spcAft>
                <a:spcPts val="0"/>
              </a:spcAft>
              <a:buClr>
                <a:srgbClr val="314256"/>
              </a:buClr>
              <a:buSzPts val="6000"/>
              <a:buNone/>
              <a:defRPr sz="8000">
                <a:solidFill>
                  <a:srgbClr val="314256"/>
                </a:solidFill>
              </a:defRPr>
            </a:lvl9pPr>
          </a:lstStyle>
          <a:p>
            <a:endParaRPr/>
          </a:p>
        </p:txBody>
      </p:sp>
      <p:sp>
        <p:nvSpPr>
          <p:cNvPr id="25" name="Google Shape;25;p3"/>
          <p:cNvSpPr/>
          <p:nvPr/>
        </p:nvSpPr>
        <p:spPr>
          <a:xfrm rot="10800000">
            <a:off x="7877909" y="5349113"/>
            <a:ext cx="4326825" cy="1515320"/>
          </a:xfrm>
          <a:custGeom>
            <a:avLst/>
            <a:gdLst/>
            <a:ahLst/>
            <a:cxnLst/>
            <a:rect l="l" t="t" r="r" b="b"/>
            <a:pathLst>
              <a:path w="99597" h="36908" extrusionOk="0">
                <a:moveTo>
                  <a:pt x="0" y="0"/>
                </a:moveTo>
                <a:lnTo>
                  <a:pt x="0" y="36907"/>
                </a:lnTo>
                <a:lnTo>
                  <a:pt x="99596" y="11"/>
                </a:lnTo>
                <a:lnTo>
                  <a:pt x="0" y="0"/>
                </a:lnTo>
                <a:close/>
              </a:path>
            </a:pathLst>
          </a:custGeom>
          <a:solidFill>
            <a:srgbClr val="31425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6" name="Google Shape;26;p3"/>
          <p:cNvSpPr/>
          <p:nvPr/>
        </p:nvSpPr>
        <p:spPr>
          <a:xfrm rot="10800000">
            <a:off x="7877909" y="5694811"/>
            <a:ext cx="4326825" cy="1169623"/>
          </a:xfrm>
          <a:custGeom>
            <a:avLst/>
            <a:gdLst/>
            <a:ahLst/>
            <a:cxnLst/>
            <a:rect l="l" t="t" r="r" b="b"/>
            <a:pathLst>
              <a:path w="99597" h="28488" extrusionOk="0">
                <a:moveTo>
                  <a:pt x="0" y="1"/>
                </a:moveTo>
                <a:lnTo>
                  <a:pt x="0" y="28488"/>
                </a:lnTo>
                <a:lnTo>
                  <a:pt x="99596" y="1"/>
                </a:lnTo>
                <a:close/>
              </a:path>
            </a:pathLst>
          </a:custGeom>
          <a:solidFill>
            <a:srgbClr val="3E516C"/>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7" name="Google Shape;27;p3"/>
          <p:cNvSpPr/>
          <p:nvPr/>
        </p:nvSpPr>
        <p:spPr>
          <a:xfrm flipH="1">
            <a:off x="-12805" y="0"/>
            <a:ext cx="5946605" cy="3461691"/>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4769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8" name="Google Shape;28;p3"/>
          <p:cNvSpPr/>
          <p:nvPr/>
        </p:nvSpPr>
        <p:spPr>
          <a:xfrm>
            <a:off x="-12720" y="1"/>
            <a:ext cx="3769083" cy="3463569"/>
          </a:xfrm>
          <a:custGeom>
            <a:avLst/>
            <a:gdLst/>
            <a:ahLst/>
            <a:cxnLst/>
            <a:rect l="l" t="t" r="r" b="b"/>
            <a:pathLst>
              <a:path w="99597" h="36908" extrusionOk="0">
                <a:moveTo>
                  <a:pt x="0" y="0"/>
                </a:moveTo>
                <a:lnTo>
                  <a:pt x="0" y="36907"/>
                </a:lnTo>
                <a:lnTo>
                  <a:pt x="99596" y="11"/>
                </a:lnTo>
                <a:lnTo>
                  <a:pt x="0" y="0"/>
                </a:lnTo>
                <a:close/>
              </a:path>
            </a:pathLst>
          </a:custGeom>
          <a:solidFill>
            <a:srgbClr val="FCCC3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9" name="Google Shape;29;p3"/>
          <p:cNvSpPr/>
          <p:nvPr/>
        </p:nvSpPr>
        <p:spPr>
          <a:xfrm>
            <a:off x="-12720" y="0"/>
            <a:ext cx="2928816" cy="3414952"/>
          </a:xfrm>
          <a:custGeom>
            <a:avLst/>
            <a:gdLst/>
            <a:ahLst/>
            <a:cxnLst/>
            <a:rect l="l" t="t" r="r" b="b"/>
            <a:pathLst>
              <a:path w="99597" h="28488" extrusionOk="0">
                <a:moveTo>
                  <a:pt x="0" y="1"/>
                </a:moveTo>
                <a:lnTo>
                  <a:pt x="0" y="28488"/>
                </a:lnTo>
                <a:lnTo>
                  <a:pt x="99596" y="1"/>
                </a:lnTo>
                <a:close/>
              </a:path>
            </a:pathLst>
          </a:custGeom>
          <a:solidFill>
            <a:srgbClr val="E9AA1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0" name="Google Shape;30;p3"/>
          <p:cNvSpPr txBox="1">
            <a:spLocks noGrp="1"/>
          </p:cNvSpPr>
          <p:nvPr>
            <p:ph type="ctrTitle" idx="2"/>
          </p:nvPr>
        </p:nvSpPr>
        <p:spPr>
          <a:xfrm>
            <a:off x="2959467" y="4567651"/>
            <a:ext cx="6357600" cy="596800"/>
          </a:xfrm>
          <a:prstGeom prst="rect">
            <a:avLst/>
          </a:prstGeom>
        </p:spPr>
        <p:txBody>
          <a:bodyPr spcFirstLastPara="1" wrap="square" lIns="91425" tIns="91425" rIns="91425" bIns="91425" anchor="b" anchorCtr="0">
            <a:noAutofit/>
          </a:bodyPr>
          <a:lstStyle>
            <a:lvl1pPr lvl="0" algn="r" rtl="0">
              <a:spcBef>
                <a:spcPts val="0"/>
              </a:spcBef>
              <a:spcAft>
                <a:spcPts val="0"/>
              </a:spcAft>
              <a:buSzPts val="1200"/>
              <a:buNone/>
              <a:defRPr sz="1600" b="0"/>
            </a:lvl1pPr>
            <a:lvl2pPr lvl="1" algn="r" rtl="0">
              <a:spcBef>
                <a:spcPts val="0"/>
              </a:spcBef>
              <a:spcAft>
                <a:spcPts val="0"/>
              </a:spcAft>
              <a:buClr>
                <a:srgbClr val="314256"/>
              </a:buClr>
              <a:buSzPts val="1200"/>
              <a:buNone/>
              <a:defRPr sz="1600">
                <a:solidFill>
                  <a:srgbClr val="314256"/>
                </a:solidFill>
              </a:defRPr>
            </a:lvl2pPr>
            <a:lvl3pPr lvl="2" algn="r" rtl="0">
              <a:spcBef>
                <a:spcPts val="0"/>
              </a:spcBef>
              <a:spcAft>
                <a:spcPts val="0"/>
              </a:spcAft>
              <a:buClr>
                <a:srgbClr val="314256"/>
              </a:buClr>
              <a:buSzPts val="1200"/>
              <a:buNone/>
              <a:defRPr sz="1600">
                <a:solidFill>
                  <a:srgbClr val="314256"/>
                </a:solidFill>
              </a:defRPr>
            </a:lvl3pPr>
            <a:lvl4pPr lvl="3" algn="r" rtl="0">
              <a:spcBef>
                <a:spcPts val="0"/>
              </a:spcBef>
              <a:spcAft>
                <a:spcPts val="0"/>
              </a:spcAft>
              <a:buClr>
                <a:srgbClr val="314256"/>
              </a:buClr>
              <a:buSzPts val="1200"/>
              <a:buNone/>
              <a:defRPr sz="1600">
                <a:solidFill>
                  <a:srgbClr val="314256"/>
                </a:solidFill>
              </a:defRPr>
            </a:lvl4pPr>
            <a:lvl5pPr lvl="4" algn="r" rtl="0">
              <a:spcBef>
                <a:spcPts val="0"/>
              </a:spcBef>
              <a:spcAft>
                <a:spcPts val="0"/>
              </a:spcAft>
              <a:buClr>
                <a:srgbClr val="314256"/>
              </a:buClr>
              <a:buSzPts val="1200"/>
              <a:buNone/>
              <a:defRPr sz="1600">
                <a:solidFill>
                  <a:srgbClr val="314256"/>
                </a:solidFill>
              </a:defRPr>
            </a:lvl5pPr>
            <a:lvl6pPr lvl="5" algn="r" rtl="0">
              <a:spcBef>
                <a:spcPts val="0"/>
              </a:spcBef>
              <a:spcAft>
                <a:spcPts val="0"/>
              </a:spcAft>
              <a:buClr>
                <a:srgbClr val="314256"/>
              </a:buClr>
              <a:buSzPts val="1200"/>
              <a:buNone/>
              <a:defRPr sz="1600">
                <a:solidFill>
                  <a:srgbClr val="314256"/>
                </a:solidFill>
              </a:defRPr>
            </a:lvl6pPr>
            <a:lvl7pPr lvl="6" algn="r" rtl="0">
              <a:spcBef>
                <a:spcPts val="0"/>
              </a:spcBef>
              <a:spcAft>
                <a:spcPts val="0"/>
              </a:spcAft>
              <a:buClr>
                <a:srgbClr val="314256"/>
              </a:buClr>
              <a:buSzPts val="1200"/>
              <a:buNone/>
              <a:defRPr sz="1600">
                <a:solidFill>
                  <a:srgbClr val="314256"/>
                </a:solidFill>
              </a:defRPr>
            </a:lvl7pPr>
            <a:lvl8pPr lvl="7" algn="r" rtl="0">
              <a:spcBef>
                <a:spcPts val="0"/>
              </a:spcBef>
              <a:spcAft>
                <a:spcPts val="0"/>
              </a:spcAft>
              <a:buClr>
                <a:srgbClr val="314256"/>
              </a:buClr>
              <a:buSzPts val="1200"/>
              <a:buNone/>
              <a:defRPr sz="1600">
                <a:solidFill>
                  <a:srgbClr val="314256"/>
                </a:solidFill>
              </a:defRPr>
            </a:lvl8pPr>
            <a:lvl9pPr lvl="8" algn="r" rtl="0">
              <a:spcBef>
                <a:spcPts val="0"/>
              </a:spcBef>
              <a:spcAft>
                <a:spcPts val="0"/>
              </a:spcAft>
              <a:buClr>
                <a:srgbClr val="314256"/>
              </a:buClr>
              <a:buSzPts val="1200"/>
              <a:buNone/>
              <a:defRPr sz="1600">
                <a:solidFill>
                  <a:srgbClr val="314256"/>
                </a:solidFill>
              </a:defRPr>
            </a:lvl9pPr>
          </a:lstStyle>
          <a:p>
            <a:endParaRPr/>
          </a:p>
        </p:txBody>
      </p:sp>
    </p:spTree>
    <p:extLst>
      <p:ext uri="{BB962C8B-B14F-4D97-AF65-F5344CB8AC3E}">
        <p14:creationId xmlns:p14="http://schemas.microsoft.com/office/powerpoint/2010/main" val="2244957560"/>
      </p:ext>
    </p:extLst>
  </p:cSld>
  <p:clrMapOvr>
    <a:masterClrMapping/>
  </p:clrMapOvr>
</p:sldLayout>
</file>

<file path=ppt/slideLayouts/slideLayout54.xml><?xml version="1.0" encoding="utf-8"?>
<p:sldLayout xmlns:a="http://schemas.openxmlformats.org/drawingml/2006/main" xmlns:r="http://schemas.openxmlformats.org/officeDocument/2006/relationships" xmlns:p="http://schemas.openxmlformats.org/presentationml/2006/main" matchingName="Title &amp; percentage slide">
  <p:cSld name="Title &amp; percentage slide">
    <p:spTree>
      <p:nvGrpSpPr>
        <p:cNvPr id="1" name="Shape 31"/>
        <p:cNvGrpSpPr/>
        <p:nvPr/>
      </p:nvGrpSpPr>
      <p:grpSpPr>
        <a:xfrm>
          <a:off x="0" y="0"/>
          <a:ext cx="0" cy="0"/>
          <a:chOff x="0" y="0"/>
          <a:chExt cx="0" cy="0"/>
        </a:xfrm>
      </p:grpSpPr>
      <p:sp>
        <p:nvSpPr>
          <p:cNvPr id="32" name="Google Shape;32;p4"/>
          <p:cNvSpPr/>
          <p:nvPr/>
        </p:nvSpPr>
        <p:spPr>
          <a:xfrm>
            <a:off x="2455851" y="863163"/>
            <a:ext cx="28191" cy="59448"/>
          </a:xfrm>
          <a:custGeom>
            <a:avLst/>
            <a:gdLst/>
            <a:ahLst/>
            <a:cxnLst/>
            <a:rect l="l" t="t" r="r" b="b"/>
            <a:pathLst>
              <a:path w="348" h="589" extrusionOk="0">
                <a:moveTo>
                  <a:pt x="348" y="588"/>
                </a:moveTo>
                <a:lnTo>
                  <a:pt x="1" y="0"/>
                </a:lnTo>
                <a:close/>
              </a:path>
            </a:pathLst>
          </a:custGeom>
          <a:solidFill>
            <a:srgbClr val="E9AA1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3" name="Google Shape;33;p4"/>
          <p:cNvSpPr txBox="1">
            <a:spLocks noGrp="1"/>
          </p:cNvSpPr>
          <p:nvPr>
            <p:ph type="sldNum" idx="1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067">
                <a:solidFill>
                  <a:srgbClr val="3E516C"/>
                </a:solidFill>
                <a:latin typeface="Cabin"/>
                <a:ea typeface="Cabin"/>
                <a:cs typeface="Cabin"/>
                <a:sym typeface="Cabin"/>
              </a:defRPr>
            </a:lvl1pPr>
            <a:lvl2pPr lvl="1" rtl="0">
              <a:buNone/>
              <a:defRPr sz="1067">
                <a:solidFill>
                  <a:srgbClr val="3E516C"/>
                </a:solidFill>
                <a:latin typeface="Cabin"/>
                <a:ea typeface="Cabin"/>
                <a:cs typeface="Cabin"/>
                <a:sym typeface="Cabin"/>
              </a:defRPr>
            </a:lvl2pPr>
            <a:lvl3pPr lvl="2" rtl="0">
              <a:buNone/>
              <a:defRPr sz="1067">
                <a:solidFill>
                  <a:srgbClr val="3E516C"/>
                </a:solidFill>
                <a:latin typeface="Cabin"/>
                <a:ea typeface="Cabin"/>
                <a:cs typeface="Cabin"/>
                <a:sym typeface="Cabin"/>
              </a:defRPr>
            </a:lvl3pPr>
            <a:lvl4pPr lvl="3" rtl="0">
              <a:buNone/>
              <a:defRPr sz="1067">
                <a:solidFill>
                  <a:srgbClr val="3E516C"/>
                </a:solidFill>
                <a:latin typeface="Cabin"/>
                <a:ea typeface="Cabin"/>
                <a:cs typeface="Cabin"/>
                <a:sym typeface="Cabin"/>
              </a:defRPr>
            </a:lvl4pPr>
            <a:lvl5pPr lvl="4" rtl="0">
              <a:buNone/>
              <a:defRPr sz="1067">
                <a:solidFill>
                  <a:srgbClr val="3E516C"/>
                </a:solidFill>
                <a:latin typeface="Cabin"/>
                <a:ea typeface="Cabin"/>
                <a:cs typeface="Cabin"/>
                <a:sym typeface="Cabin"/>
              </a:defRPr>
            </a:lvl5pPr>
            <a:lvl6pPr lvl="5" rtl="0">
              <a:buNone/>
              <a:defRPr sz="1067">
                <a:solidFill>
                  <a:srgbClr val="3E516C"/>
                </a:solidFill>
                <a:latin typeface="Cabin"/>
                <a:ea typeface="Cabin"/>
                <a:cs typeface="Cabin"/>
                <a:sym typeface="Cabin"/>
              </a:defRPr>
            </a:lvl6pPr>
            <a:lvl7pPr lvl="6" rtl="0">
              <a:buNone/>
              <a:defRPr sz="1067">
                <a:solidFill>
                  <a:srgbClr val="3E516C"/>
                </a:solidFill>
                <a:latin typeface="Cabin"/>
                <a:ea typeface="Cabin"/>
                <a:cs typeface="Cabin"/>
                <a:sym typeface="Cabin"/>
              </a:defRPr>
            </a:lvl7pPr>
            <a:lvl8pPr lvl="7" rtl="0">
              <a:buNone/>
              <a:defRPr sz="1067">
                <a:solidFill>
                  <a:srgbClr val="3E516C"/>
                </a:solidFill>
                <a:latin typeface="Cabin"/>
                <a:ea typeface="Cabin"/>
                <a:cs typeface="Cabin"/>
                <a:sym typeface="Cabin"/>
              </a:defRPr>
            </a:lvl8pPr>
            <a:lvl9pPr lvl="8" rtl="0">
              <a:buNone/>
              <a:defRPr sz="1067">
                <a:solidFill>
                  <a:srgbClr val="3E516C"/>
                </a:solidFill>
                <a:latin typeface="Cabin"/>
                <a:ea typeface="Cabin"/>
                <a:cs typeface="Cabin"/>
                <a:sym typeface="Cabin"/>
              </a:defRPr>
            </a:lvl9pPr>
          </a:lstStyle>
          <a:p>
            <a:fld id="{00000000-1234-1234-1234-123412341234}" type="slidenum">
              <a:rPr lang="es"/>
              <a:pPr/>
              <a:t>‹#›</a:t>
            </a:fld>
            <a:endParaRPr/>
          </a:p>
        </p:txBody>
      </p:sp>
      <p:sp>
        <p:nvSpPr>
          <p:cNvPr id="34" name="Google Shape;34;p4"/>
          <p:cNvSpPr txBox="1">
            <a:spLocks noGrp="1"/>
          </p:cNvSpPr>
          <p:nvPr>
            <p:ph type="ctrTitle"/>
          </p:nvPr>
        </p:nvSpPr>
        <p:spPr>
          <a:xfrm>
            <a:off x="4297500" y="633867"/>
            <a:ext cx="7246400" cy="7920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None/>
              <a:defRPr b="0"/>
            </a:lvl1pPr>
            <a:lvl2pPr lvl="1" algn="ctr" rtl="0">
              <a:spcBef>
                <a:spcPts val="0"/>
              </a:spcBef>
              <a:spcAft>
                <a:spcPts val="0"/>
              </a:spcAft>
              <a:buClr>
                <a:srgbClr val="314256"/>
              </a:buClr>
              <a:buSzPts val="6000"/>
              <a:buNone/>
              <a:defRPr sz="8000">
                <a:solidFill>
                  <a:srgbClr val="314256"/>
                </a:solidFill>
              </a:defRPr>
            </a:lvl2pPr>
            <a:lvl3pPr lvl="2" algn="ctr" rtl="0">
              <a:spcBef>
                <a:spcPts val="0"/>
              </a:spcBef>
              <a:spcAft>
                <a:spcPts val="0"/>
              </a:spcAft>
              <a:buClr>
                <a:srgbClr val="314256"/>
              </a:buClr>
              <a:buSzPts val="6000"/>
              <a:buNone/>
              <a:defRPr sz="8000">
                <a:solidFill>
                  <a:srgbClr val="314256"/>
                </a:solidFill>
              </a:defRPr>
            </a:lvl3pPr>
            <a:lvl4pPr lvl="3" algn="ctr" rtl="0">
              <a:spcBef>
                <a:spcPts val="0"/>
              </a:spcBef>
              <a:spcAft>
                <a:spcPts val="0"/>
              </a:spcAft>
              <a:buClr>
                <a:srgbClr val="314256"/>
              </a:buClr>
              <a:buSzPts val="6000"/>
              <a:buNone/>
              <a:defRPr sz="8000">
                <a:solidFill>
                  <a:srgbClr val="314256"/>
                </a:solidFill>
              </a:defRPr>
            </a:lvl4pPr>
            <a:lvl5pPr lvl="4" algn="ctr" rtl="0">
              <a:spcBef>
                <a:spcPts val="0"/>
              </a:spcBef>
              <a:spcAft>
                <a:spcPts val="0"/>
              </a:spcAft>
              <a:buClr>
                <a:srgbClr val="314256"/>
              </a:buClr>
              <a:buSzPts val="6000"/>
              <a:buNone/>
              <a:defRPr sz="8000">
                <a:solidFill>
                  <a:srgbClr val="314256"/>
                </a:solidFill>
              </a:defRPr>
            </a:lvl5pPr>
            <a:lvl6pPr lvl="5" algn="ctr" rtl="0">
              <a:spcBef>
                <a:spcPts val="0"/>
              </a:spcBef>
              <a:spcAft>
                <a:spcPts val="0"/>
              </a:spcAft>
              <a:buClr>
                <a:srgbClr val="314256"/>
              </a:buClr>
              <a:buSzPts val="6000"/>
              <a:buNone/>
              <a:defRPr sz="8000">
                <a:solidFill>
                  <a:srgbClr val="314256"/>
                </a:solidFill>
              </a:defRPr>
            </a:lvl6pPr>
            <a:lvl7pPr lvl="6" algn="ctr" rtl="0">
              <a:spcBef>
                <a:spcPts val="0"/>
              </a:spcBef>
              <a:spcAft>
                <a:spcPts val="0"/>
              </a:spcAft>
              <a:buClr>
                <a:srgbClr val="314256"/>
              </a:buClr>
              <a:buSzPts val="6000"/>
              <a:buNone/>
              <a:defRPr sz="8000">
                <a:solidFill>
                  <a:srgbClr val="314256"/>
                </a:solidFill>
              </a:defRPr>
            </a:lvl7pPr>
            <a:lvl8pPr lvl="7" algn="ctr" rtl="0">
              <a:spcBef>
                <a:spcPts val="0"/>
              </a:spcBef>
              <a:spcAft>
                <a:spcPts val="0"/>
              </a:spcAft>
              <a:buClr>
                <a:srgbClr val="314256"/>
              </a:buClr>
              <a:buSzPts val="6000"/>
              <a:buNone/>
              <a:defRPr sz="8000">
                <a:solidFill>
                  <a:srgbClr val="314256"/>
                </a:solidFill>
              </a:defRPr>
            </a:lvl8pPr>
            <a:lvl9pPr lvl="8" algn="ctr" rtl="0">
              <a:spcBef>
                <a:spcPts val="0"/>
              </a:spcBef>
              <a:spcAft>
                <a:spcPts val="0"/>
              </a:spcAft>
              <a:buClr>
                <a:srgbClr val="314256"/>
              </a:buClr>
              <a:buSzPts val="6000"/>
              <a:buNone/>
              <a:defRPr sz="8000">
                <a:solidFill>
                  <a:srgbClr val="314256"/>
                </a:solidFill>
              </a:defRPr>
            </a:lvl9pPr>
          </a:lstStyle>
          <a:p>
            <a:endParaRPr/>
          </a:p>
        </p:txBody>
      </p:sp>
      <p:sp>
        <p:nvSpPr>
          <p:cNvPr id="35" name="Google Shape;35;p4"/>
          <p:cNvSpPr/>
          <p:nvPr/>
        </p:nvSpPr>
        <p:spPr>
          <a:xfrm rot="10800000">
            <a:off x="3960012" y="899945"/>
            <a:ext cx="225421" cy="259895"/>
          </a:xfrm>
          <a:custGeom>
            <a:avLst/>
            <a:gdLst/>
            <a:ahLst/>
            <a:cxnLst/>
            <a:rect l="l" t="t" r="r" b="b"/>
            <a:pathLst>
              <a:path w="9970" h="11493" extrusionOk="0">
                <a:moveTo>
                  <a:pt x="9969" y="1"/>
                </a:moveTo>
                <a:lnTo>
                  <a:pt x="1" y="5747"/>
                </a:lnTo>
                <a:lnTo>
                  <a:pt x="9969" y="11493"/>
                </a:lnTo>
                <a:lnTo>
                  <a:pt x="9969" y="1"/>
                </a:lnTo>
                <a:close/>
              </a:path>
            </a:pathLst>
          </a:custGeom>
          <a:solidFill>
            <a:srgbClr val="F8BC28"/>
          </a:solidFill>
          <a:ln>
            <a:noFill/>
          </a:ln>
        </p:spPr>
        <p:txBody>
          <a:bodyPr spcFirstLastPara="1" wrap="square" lIns="121900" tIns="121900" rIns="121900" bIns="121900" anchor="ctr" anchorCtr="0">
            <a:noAutofit/>
          </a:bodyPr>
          <a:lstStyle/>
          <a:p>
            <a:pPr algn="ct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3358687267"/>
      </p:ext>
    </p:extLst>
  </p:cSld>
  <p:clrMapOvr>
    <a:masterClrMapping/>
  </p:clrMapOvr>
  <p:extLst>
    <p:ext uri="{DCECCB84-F9BA-43D5-87BE-67443E8EF086}">
      <p15:sldGuideLst xmlns:p15="http://schemas.microsoft.com/office/powerpoint/2012/main">
        <p15:guide id="1" pos="1871">
          <p15:clr>
            <a:srgbClr val="F9AD4C"/>
          </p15:clr>
        </p15:guide>
      </p15:sldGuideLst>
    </p:ext>
  </p:extLst>
</p:sldLayout>
</file>

<file path=ppt/slideLayouts/slideLayout55.xml><?xml version="1.0" encoding="utf-8"?>
<p:sldLayout xmlns:a="http://schemas.openxmlformats.org/drawingml/2006/main" xmlns:r="http://schemas.openxmlformats.org/officeDocument/2006/relationships" xmlns:p="http://schemas.openxmlformats.org/presentationml/2006/main" matchingName="Title slide &amp; presentation photo 2">
  <p:cSld name="Title slide &amp; presentation photo 2">
    <p:spTree>
      <p:nvGrpSpPr>
        <p:cNvPr id="1" name="Shape 36"/>
        <p:cNvGrpSpPr/>
        <p:nvPr/>
      </p:nvGrpSpPr>
      <p:grpSpPr>
        <a:xfrm>
          <a:off x="0" y="0"/>
          <a:ext cx="0" cy="0"/>
          <a:chOff x="0" y="0"/>
          <a:chExt cx="0" cy="0"/>
        </a:xfrm>
      </p:grpSpPr>
      <p:sp>
        <p:nvSpPr>
          <p:cNvPr id="37" name="Google Shape;37;p5"/>
          <p:cNvSpPr/>
          <p:nvPr/>
        </p:nvSpPr>
        <p:spPr>
          <a:xfrm rot="10800000" flipH="1">
            <a:off x="6436067" y="3549733"/>
            <a:ext cx="5768659" cy="3314695"/>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1692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8" name="Google Shape;38;p5"/>
          <p:cNvSpPr/>
          <p:nvPr/>
        </p:nvSpPr>
        <p:spPr>
          <a:xfrm rot="10800000">
            <a:off x="6988831" y="5037605"/>
            <a:ext cx="5215895" cy="1826823"/>
          </a:xfrm>
          <a:custGeom>
            <a:avLst/>
            <a:gdLst/>
            <a:ahLst/>
            <a:cxnLst/>
            <a:rect l="l" t="t" r="r" b="b"/>
            <a:pathLst>
              <a:path w="99597" h="36908" extrusionOk="0">
                <a:moveTo>
                  <a:pt x="0" y="0"/>
                </a:moveTo>
                <a:lnTo>
                  <a:pt x="0" y="36907"/>
                </a:lnTo>
                <a:lnTo>
                  <a:pt x="99596" y="11"/>
                </a:lnTo>
                <a:lnTo>
                  <a:pt x="0" y="0"/>
                </a:lnTo>
                <a:close/>
              </a:path>
            </a:pathLst>
          </a:custGeom>
          <a:solidFill>
            <a:srgbClr val="314256"/>
          </a:solidFill>
          <a:ln>
            <a:noFill/>
          </a:ln>
          <a:effectLst>
            <a:outerShdw blurRad="57150" dist="19050" dir="5400000" algn="bl" rotWithShape="0">
              <a:srgbClr val="000000">
                <a:alpha val="50000"/>
              </a:srgbClr>
            </a:outerShdw>
          </a:effectLst>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9" name="Google Shape;39;p5"/>
          <p:cNvSpPr/>
          <p:nvPr/>
        </p:nvSpPr>
        <p:spPr>
          <a:xfrm rot="10800000">
            <a:off x="6988831" y="5454367"/>
            <a:ext cx="5215895" cy="1410061"/>
          </a:xfrm>
          <a:custGeom>
            <a:avLst/>
            <a:gdLst/>
            <a:ahLst/>
            <a:cxnLst/>
            <a:rect l="l" t="t" r="r" b="b"/>
            <a:pathLst>
              <a:path w="99597" h="28488" extrusionOk="0">
                <a:moveTo>
                  <a:pt x="0" y="1"/>
                </a:moveTo>
                <a:lnTo>
                  <a:pt x="0" y="28488"/>
                </a:lnTo>
                <a:lnTo>
                  <a:pt x="99596" y="1"/>
                </a:lnTo>
                <a:close/>
              </a:path>
            </a:pathLst>
          </a:custGeom>
          <a:solidFill>
            <a:srgbClr val="3E516C"/>
          </a:solidFill>
          <a:ln>
            <a:noFill/>
          </a:ln>
          <a:effectLst>
            <a:outerShdw blurRad="57150" dist="19050" dir="5400000" algn="bl" rotWithShape="0">
              <a:srgbClr val="000000">
                <a:alpha val="50000"/>
              </a:srgbClr>
            </a:outerShdw>
          </a:effectLst>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0" name="Google Shape;40;p5"/>
          <p:cNvSpPr/>
          <p:nvPr/>
        </p:nvSpPr>
        <p:spPr>
          <a:xfrm rot="-5400000">
            <a:off x="2660562" y="-2679743"/>
            <a:ext cx="6870865" cy="12217488"/>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1692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1" name="Google Shape;41;p5"/>
          <p:cNvSpPr/>
          <p:nvPr/>
        </p:nvSpPr>
        <p:spPr>
          <a:xfrm rot="-5400000">
            <a:off x="-1733112" y="1713931"/>
            <a:ext cx="5764343" cy="2323619"/>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4769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2" name="Google Shape;42;p5"/>
          <p:cNvSpPr/>
          <p:nvPr/>
        </p:nvSpPr>
        <p:spPr>
          <a:xfrm rot="-5400000" flipH="1">
            <a:off x="-677395" y="658215"/>
            <a:ext cx="3653881" cy="2324589"/>
          </a:xfrm>
          <a:custGeom>
            <a:avLst/>
            <a:gdLst/>
            <a:ahLst/>
            <a:cxnLst/>
            <a:rect l="l" t="t" r="r" b="b"/>
            <a:pathLst>
              <a:path w="99597" h="36908" extrusionOk="0">
                <a:moveTo>
                  <a:pt x="0" y="0"/>
                </a:moveTo>
                <a:lnTo>
                  <a:pt x="0" y="36907"/>
                </a:lnTo>
                <a:lnTo>
                  <a:pt x="99596" y="11"/>
                </a:lnTo>
                <a:lnTo>
                  <a:pt x="0" y="0"/>
                </a:lnTo>
                <a:close/>
              </a:path>
            </a:pathLst>
          </a:custGeom>
          <a:solidFill>
            <a:srgbClr val="FCCC3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3" name="Google Shape;43;p5"/>
          <p:cNvSpPr/>
          <p:nvPr/>
        </p:nvSpPr>
        <p:spPr>
          <a:xfrm rot="-5400000" flipH="1">
            <a:off x="-286101" y="266919"/>
            <a:ext cx="2838847" cy="2292144"/>
          </a:xfrm>
          <a:custGeom>
            <a:avLst/>
            <a:gdLst/>
            <a:ahLst/>
            <a:cxnLst/>
            <a:rect l="l" t="t" r="r" b="b"/>
            <a:pathLst>
              <a:path w="99597" h="28488" extrusionOk="0">
                <a:moveTo>
                  <a:pt x="0" y="1"/>
                </a:moveTo>
                <a:lnTo>
                  <a:pt x="0" y="28488"/>
                </a:lnTo>
                <a:lnTo>
                  <a:pt x="99596" y="1"/>
                </a:lnTo>
                <a:close/>
              </a:path>
            </a:pathLst>
          </a:custGeom>
          <a:solidFill>
            <a:srgbClr val="E9AA1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4" name="Google Shape;44;p5"/>
          <p:cNvSpPr/>
          <p:nvPr/>
        </p:nvSpPr>
        <p:spPr>
          <a:xfrm>
            <a:off x="3339247" y="940652"/>
            <a:ext cx="38277" cy="64787"/>
          </a:xfrm>
          <a:custGeom>
            <a:avLst/>
            <a:gdLst/>
            <a:ahLst/>
            <a:cxnLst/>
            <a:rect l="l" t="t" r="r" b="b"/>
            <a:pathLst>
              <a:path w="348" h="589" extrusionOk="0">
                <a:moveTo>
                  <a:pt x="348" y="588"/>
                </a:moveTo>
                <a:lnTo>
                  <a:pt x="1" y="0"/>
                </a:lnTo>
                <a:close/>
              </a:path>
            </a:pathLst>
          </a:custGeom>
          <a:solidFill>
            <a:srgbClr val="E9AA1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5" name="Google Shape;45;p5"/>
          <p:cNvSpPr txBox="1">
            <a:spLocks noGrp="1"/>
          </p:cNvSpPr>
          <p:nvPr>
            <p:ph type="ctrTitle"/>
          </p:nvPr>
        </p:nvSpPr>
        <p:spPr>
          <a:xfrm>
            <a:off x="6096000" y="631533"/>
            <a:ext cx="4975200" cy="25244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None/>
              <a:defRPr/>
            </a:lvl1pPr>
            <a:lvl2pPr lvl="1" algn="ctr" rtl="0">
              <a:spcBef>
                <a:spcPts val="0"/>
              </a:spcBef>
              <a:spcAft>
                <a:spcPts val="0"/>
              </a:spcAft>
              <a:buClr>
                <a:srgbClr val="314256"/>
              </a:buClr>
              <a:buSzPts val="6000"/>
              <a:buNone/>
              <a:defRPr sz="8000">
                <a:solidFill>
                  <a:srgbClr val="314256"/>
                </a:solidFill>
              </a:defRPr>
            </a:lvl2pPr>
            <a:lvl3pPr lvl="2" algn="ctr" rtl="0">
              <a:spcBef>
                <a:spcPts val="0"/>
              </a:spcBef>
              <a:spcAft>
                <a:spcPts val="0"/>
              </a:spcAft>
              <a:buClr>
                <a:srgbClr val="314256"/>
              </a:buClr>
              <a:buSzPts val="6000"/>
              <a:buNone/>
              <a:defRPr sz="8000">
                <a:solidFill>
                  <a:srgbClr val="314256"/>
                </a:solidFill>
              </a:defRPr>
            </a:lvl3pPr>
            <a:lvl4pPr lvl="3" algn="ctr" rtl="0">
              <a:spcBef>
                <a:spcPts val="0"/>
              </a:spcBef>
              <a:spcAft>
                <a:spcPts val="0"/>
              </a:spcAft>
              <a:buClr>
                <a:srgbClr val="314256"/>
              </a:buClr>
              <a:buSzPts val="6000"/>
              <a:buNone/>
              <a:defRPr sz="8000">
                <a:solidFill>
                  <a:srgbClr val="314256"/>
                </a:solidFill>
              </a:defRPr>
            </a:lvl4pPr>
            <a:lvl5pPr lvl="4" algn="ctr" rtl="0">
              <a:spcBef>
                <a:spcPts val="0"/>
              </a:spcBef>
              <a:spcAft>
                <a:spcPts val="0"/>
              </a:spcAft>
              <a:buClr>
                <a:srgbClr val="314256"/>
              </a:buClr>
              <a:buSzPts val="6000"/>
              <a:buNone/>
              <a:defRPr sz="8000">
                <a:solidFill>
                  <a:srgbClr val="314256"/>
                </a:solidFill>
              </a:defRPr>
            </a:lvl5pPr>
            <a:lvl6pPr lvl="5" algn="ctr" rtl="0">
              <a:spcBef>
                <a:spcPts val="0"/>
              </a:spcBef>
              <a:spcAft>
                <a:spcPts val="0"/>
              </a:spcAft>
              <a:buClr>
                <a:srgbClr val="314256"/>
              </a:buClr>
              <a:buSzPts val="6000"/>
              <a:buNone/>
              <a:defRPr sz="8000">
                <a:solidFill>
                  <a:srgbClr val="314256"/>
                </a:solidFill>
              </a:defRPr>
            </a:lvl6pPr>
            <a:lvl7pPr lvl="6" algn="ctr" rtl="0">
              <a:spcBef>
                <a:spcPts val="0"/>
              </a:spcBef>
              <a:spcAft>
                <a:spcPts val="0"/>
              </a:spcAft>
              <a:buClr>
                <a:srgbClr val="314256"/>
              </a:buClr>
              <a:buSzPts val="6000"/>
              <a:buNone/>
              <a:defRPr sz="8000">
                <a:solidFill>
                  <a:srgbClr val="314256"/>
                </a:solidFill>
              </a:defRPr>
            </a:lvl7pPr>
            <a:lvl8pPr lvl="7" algn="ctr" rtl="0">
              <a:spcBef>
                <a:spcPts val="0"/>
              </a:spcBef>
              <a:spcAft>
                <a:spcPts val="0"/>
              </a:spcAft>
              <a:buClr>
                <a:srgbClr val="314256"/>
              </a:buClr>
              <a:buSzPts val="6000"/>
              <a:buNone/>
              <a:defRPr sz="8000">
                <a:solidFill>
                  <a:srgbClr val="314256"/>
                </a:solidFill>
              </a:defRPr>
            </a:lvl8pPr>
            <a:lvl9pPr lvl="8" algn="ctr" rtl="0">
              <a:spcBef>
                <a:spcPts val="0"/>
              </a:spcBef>
              <a:spcAft>
                <a:spcPts val="0"/>
              </a:spcAft>
              <a:buClr>
                <a:srgbClr val="314256"/>
              </a:buClr>
              <a:buSzPts val="6000"/>
              <a:buNone/>
              <a:defRPr sz="8000">
                <a:solidFill>
                  <a:srgbClr val="314256"/>
                </a:solidFill>
              </a:defRPr>
            </a:lvl9pPr>
          </a:lstStyle>
          <a:p>
            <a:endParaRPr/>
          </a:p>
        </p:txBody>
      </p:sp>
      <p:sp>
        <p:nvSpPr>
          <p:cNvPr id="46" name="Google Shape;46;p5"/>
          <p:cNvSpPr txBox="1">
            <a:spLocks noGrp="1"/>
          </p:cNvSpPr>
          <p:nvPr>
            <p:ph type="sldNum" idx="1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067">
                <a:solidFill>
                  <a:srgbClr val="F3F3F3"/>
                </a:solidFill>
                <a:latin typeface="Cabin"/>
                <a:ea typeface="Cabin"/>
                <a:cs typeface="Cabin"/>
                <a:sym typeface="Cabin"/>
              </a:defRPr>
            </a:lvl1pPr>
            <a:lvl2pPr lvl="1" rtl="0">
              <a:buNone/>
              <a:defRPr sz="1067">
                <a:solidFill>
                  <a:srgbClr val="F3F3F3"/>
                </a:solidFill>
                <a:latin typeface="Cabin"/>
                <a:ea typeface="Cabin"/>
                <a:cs typeface="Cabin"/>
                <a:sym typeface="Cabin"/>
              </a:defRPr>
            </a:lvl2pPr>
            <a:lvl3pPr lvl="2" rtl="0">
              <a:buNone/>
              <a:defRPr sz="1067">
                <a:solidFill>
                  <a:srgbClr val="F3F3F3"/>
                </a:solidFill>
                <a:latin typeface="Cabin"/>
                <a:ea typeface="Cabin"/>
                <a:cs typeface="Cabin"/>
                <a:sym typeface="Cabin"/>
              </a:defRPr>
            </a:lvl3pPr>
            <a:lvl4pPr lvl="3" rtl="0">
              <a:buNone/>
              <a:defRPr sz="1067">
                <a:solidFill>
                  <a:srgbClr val="F3F3F3"/>
                </a:solidFill>
                <a:latin typeface="Cabin"/>
                <a:ea typeface="Cabin"/>
                <a:cs typeface="Cabin"/>
                <a:sym typeface="Cabin"/>
              </a:defRPr>
            </a:lvl4pPr>
            <a:lvl5pPr lvl="4" rtl="0">
              <a:buNone/>
              <a:defRPr sz="1067">
                <a:solidFill>
                  <a:srgbClr val="F3F3F3"/>
                </a:solidFill>
                <a:latin typeface="Cabin"/>
                <a:ea typeface="Cabin"/>
                <a:cs typeface="Cabin"/>
                <a:sym typeface="Cabin"/>
              </a:defRPr>
            </a:lvl5pPr>
            <a:lvl6pPr lvl="5" rtl="0">
              <a:buNone/>
              <a:defRPr sz="1067">
                <a:solidFill>
                  <a:srgbClr val="F3F3F3"/>
                </a:solidFill>
                <a:latin typeface="Cabin"/>
                <a:ea typeface="Cabin"/>
                <a:cs typeface="Cabin"/>
                <a:sym typeface="Cabin"/>
              </a:defRPr>
            </a:lvl6pPr>
            <a:lvl7pPr lvl="6" rtl="0">
              <a:buNone/>
              <a:defRPr sz="1067">
                <a:solidFill>
                  <a:srgbClr val="F3F3F3"/>
                </a:solidFill>
                <a:latin typeface="Cabin"/>
                <a:ea typeface="Cabin"/>
                <a:cs typeface="Cabin"/>
                <a:sym typeface="Cabin"/>
              </a:defRPr>
            </a:lvl7pPr>
            <a:lvl8pPr lvl="7" rtl="0">
              <a:buNone/>
              <a:defRPr sz="1067">
                <a:solidFill>
                  <a:srgbClr val="F3F3F3"/>
                </a:solidFill>
                <a:latin typeface="Cabin"/>
                <a:ea typeface="Cabin"/>
                <a:cs typeface="Cabin"/>
                <a:sym typeface="Cabin"/>
              </a:defRPr>
            </a:lvl8pPr>
            <a:lvl9pPr lvl="8" rtl="0">
              <a:buNone/>
              <a:defRPr sz="1067">
                <a:solidFill>
                  <a:srgbClr val="F3F3F3"/>
                </a:solidFill>
                <a:latin typeface="Cabin"/>
                <a:ea typeface="Cabin"/>
                <a:cs typeface="Cabin"/>
                <a:sym typeface="Cabin"/>
              </a:defRPr>
            </a:lvl9pPr>
          </a:lstStyle>
          <a:p>
            <a:fld id="{00000000-1234-1234-1234-123412341234}" type="slidenum">
              <a:rPr lang="es"/>
              <a:pPr/>
              <a:t>‹#›</a:t>
            </a:fld>
            <a:endParaRPr/>
          </a:p>
        </p:txBody>
      </p:sp>
      <p:sp>
        <p:nvSpPr>
          <p:cNvPr id="47" name="Google Shape;47;p5"/>
          <p:cNvSpPr txBox="1">
            <a:spLocks noGrp="1"/>
          </p:cNvSpPr>
          <p:nvPr>
            <p:ph type="ctrTitle" idx="2"/>
          </p:nvPr>
        </p:nvSpPr>
        <p:spPr>
          <a:xfrm>
            <a:off x="6096000" y="3156133"/>
            <a:ext cx="5768800" cy="2208800"/>
          </a:xfrm>
          <a:prstGeom prst="rect">
            <a:avLst/>
          </a:prstGeom>
        </p:spPr>
        <p:txBody>
          <a:bodyPr spcFirstLastPara="1" wrap="square" lIns="91425" tIns="91425" rIns="91425" bIns="91425" anchor="t" anchorCtr="0">
            <a:noAutofit/>
          </a:bodyPr>
          <a:lstStyle>
            <a:lvl1pPr lvl="0" rtl="0">
              <a:spcBef>
                <a:spcPts val="0"/>
              </a:spcBef>
              <a:spcAft>
                <a:spcPts val="0"/>
              </a:spcAft>
              <a:buClr>
                <a:srgbClr val="999999"/>
              </a:buClr>
              <a:buSzPts val="1400"/>
              <a:buFont typeface="Cabin"/>
              <a:buNone/>
              <a:defRPr sz="1867" b="0">
                <a:solidFill>
                  <a:srgbClr val="999999"/>
                </a:solidFill>
                <a:latin typeface="Cabin"/>
                <a:ea typeface="Cabin"/>
                <a:cs typeface="Cabin"/>
                <a:sym typeface="Cabin"/>
              </a:defRPr>
            </a:lvl1pPr>
            <a:lvl2pPr lvl="1" algn="r" rtl="0">
              <a:spcBef>
                <a:spcPts val="0"/>
              </a:spcBef>
              <a:spcAft>
                <a:spcPts val="0"/>
              </a:spcAft>
              <a:buClr>
                <a:srgbClr val="314256"/>
              </a:buClr>
              <a:buSzPts val="1200"/>
              <a:buNone/>
              <a:defRPr sz="1600">
                <a:solidFill>
                  <a:srgbClr val="314256"/>
                </a:solidFill>
              </a:defRPr>
            </a:lvl2pPr>
            <a:lvl3pPr lvl="2" algn="r" rtl="0">
              <a:spcBef>
                <a:spcPts val="0"/>
              </a:spcBef>
              <a:spcAft>
                <a:spcPts val="0"/>
              </a:spcAft>
              <a:buClr>
                <a:srgbClr val="314256"/>
              </a:buClr>
              <a:buSzPts val="1200"/>
              <a:buNone/>
              <a:defRPr sz="1600">
                <a:solidFill>
                  <a:srgbClr val="314256"/>
                </a:solidFill>
              </a:defRPr>
            </a:lvl3pPr>
            <a:lvl4pPr lvl="3" algn="r" rtl="0">
              <a:spcBef>
                <a:spcPts val="0"/>
              </a:spcBef>
              <a:spcAft>
                <a:spcPts val="0"/>
              </a:spcAft>
              <a:buClr>
                <a:srgbClr val="314256"/>
              </a:buClr>
              <a:buSzPts val="1200"/>
              <a:buNone/>
              <a:defRPr sz="1600">
                <a:solidFill>
                  <a:srgbClr val="314256"/>
                </a:solidFill>
              </a:defRPr>
            </a:lvl4pPr>
            <a:lvl5pPr lvl="4" algn="r" rtl="0">
              <a:spcBef>
                <a:spcPts val="0"/>
              </a:spcBef>
              <a:spcAft>
                <a:spcPts val="0"/>
              </a:spcAft>
              <a:buClr>
                <a:srgbClr val="314256"/>
              </a:buClr>
              <a:buSzPts val="1200"/>
              <a:buNone/>
              <a:defRPr sz="1600">
                <a:solidFill>
                  <a:srgbClr val="314256"/>
                </a:solidFill>
              </a:defRPr>
            </a:lvl5pPr>
            <a:lvl6pPr lvl="5" algn="r" rtl="0">
              <a:spcBef>
                <a:spcPts val="0"/>
              </a:spcBef>
              <a:spcAft>
                <a:spcPts val="0"/>
              </a:spcAft>
              <a:buClr>
                <a:srgbClr val="314256"/>
              </a:buClr>
              <a:buSzPts val="1200"/>
              <a:buNone/>
              <a:defRPr sz="1600">
                <a:solidFill>
                  <a:srgbClr val="314256"/>
                </a:solidFill>
              </a:defRPr>
            </a:lvl6pPr>
            <a:lvl7pPr lvl="6" algn="r" rtl="0">
              <a:spcBef>
                <a:spcPts val="0"/>
              </a:spcBef>
              <a:spcAft>
                <a:spcPts val="0"/>
              </a:spcAft>
              <a:buClr>
                <a:srgbClr val="314256"/>
              </a:buClr>
              <a:buSzPts val="1200"/>
              <a:buNone/>
              <a:defRPr sz="1600">
                <a:solidFill>
                  <a:srgbClr val="314256"/>
                </a:solidFill>
              </a:defRPr>
            </a:lvl7pPr>
            <a:lvl8pPr lvl="7" algn="r" rtl="0">
              <a:spcBef>
                <a:spcPts val="0"/>
              </a:spcBef>
              <a:spcAft>
                <a:spcPts val="0"/>
              </a:spcAft>
              <a:buClr>
                <a:srgbClr val="314256"/>
              </a:buClr>
              <a:buSzPts val="1200"/>
              <a:buNone/>
              <a:defRPr sz="1600">
                <a:solidFill>
                  <a:srgbClr val="314256"/>
                </a:solidFill>
              </a:defRPr>
            </a:lvl8pPr>
            <a:lvl9pPr lvl="8" algn="r" rtl="0">
              <a:spcBef>
                <a:spcPts val="0"/>
              </a:spcBef>
              <a:spcAft>
                <a:spcPts val="0"/>
              </a:spcAft>
              <a:buClr>
                <a:srgbClr val="314256"/>
              </a:buClr>
              <a:buSzPts val="1200"/>
              <a:buNone/>
              <a:defRPr sz="1600">
                <a:solidFill>
                  <a:srgbClr val="314256"/>
                </a:solidFill>
              </a:defRPr>
            </a:lvl9pPr>
          </a:lstStyle>
          <a:p>
            <a:endParaRPr/>
          </a:p>
        </p:txBody>
      </p:sp>
    </p:spTree>
    <p:extLst>
      <p:ext uri="{BB962C8B-B14F-4D97-AF65-F5344CB8AC3E}">
        <p14:creationId xmlns:p14="http://schemas.microsoft.com/office/powerpoint/2010/main" val="3344852784"/>
      </p:ext>
    </p:extLst>
  </p:cSld>
  <p:clrMapOvr>
    <a:masterClrMapping/>
  </p:clrMapOvr>
  <p:extLst>
    <p:ext uri="{DCECCB84-F9BA-43D5-87BE-67443E8EF086}">
      <p15:sldGuideLst xmlns:p15="http://schemas.microsoft.com/office/powerpoint/2012/main">
        <p15:guide id="1" pos="2880">
          <p15:clr>
            <a:srgbClr val="F9AD4C"/>
          </p15:clr>
        </p15:guide>
      </p15:sldGuideLst>
    </p:ext>
  </p:extLst>
</p:sldLayout>
</file>

<file path=ppt/slideLayouts/slideLayout56.xml><?xml version="1.0" encoding="utf-8"?>
<p:sldLayout xmlns:a="http://schemas.openxmlformats.org/drawingml/2006/main" xmlns:r="http://schemas.openxmlformats.org/officeDocument/2006/relationships" xmlns:p="http://schemas.openxmlformats.org/presentationml/2006/main" matchingName="Headline &amp; subtitle slide 1">
  <p:cSld name="Headline &amp; subtitle slide 1">
    <p:bg>
      <p:bgPr>
        <a:solidFill>
          <a:srgbClr val="3E516C"/>
        </a:solidFill>
        <a:effectLst/>
      </p:bgPr>
    </p:bg>
    <p:spTree>
      <p:nvGrpSpPr>
        <p:cNvPr id="1" name="Shape 48"/>
        <p:cNvGrpSpPr/>
        <p:nvPr/>
      </p:nvGrpSpPr>
      <p:grpSpPr>
        <a:xfrm>
          <a:off x="0" y="0"/>
          <a:ext cx="0" cy="0"/>
          <a:chOff x="0" y="0"/>
          <a:chExt cx="0" cy="0"/>
        </a:xfrm>
      </p:grpSpPr>
      <p:sp>
        <p:nvSpPr>
          <p:cNvPr id="49" name="Google Shape;49;p6"/>
          <p:cNvSpPr txBox="1">
            <a:spLocks noGrp="1"/>
          </p:cNvSpPr>
          <p:nvPr>
            <p:ph type="title"/>
          </p:nvPr>
        </p:nvSpPr>
        <p:spPr>
          <a:xfrm>
            <a:off x="1416733" y="1739033"/>
            <a:ext cx="4074000" cy="1486000"/>
          </a:xfrm>
          <a:prstGeom prst="rect">
            <a:avLst/>
          </a:prstGeom>
        </p:spPr>
        <p:txBody>
          <a:bodyPr spcFirstLastPara="1" wrap="square" lIns="91425" tIns="91425" rIns="91425" bIns="91425" anchor="b" anchorCtr="0">
            <a:noAutofit/>
          </a:bodyPr>
          <a:lstStyle>
            <a:lvl1pPr lvl="0" rtl="0">
              <a:spcBef>
                <a:spcPts val="0"/>
              </a:spcBef>
              <a:spcAft>
                <a:spcPts val="0"/>
              </a:spcAft>
              <a:buClr>
                <a:srgbClr val="FCCC3B"/>
              </a:buClr>
              <a:buSzPts val="2400"/>
              <a:buNone/>
              <a:defRPr>
                <a:solidFill>
                  <a:srgbClr val="FCCC3B"/>
                </a:solidFill>
              </a:defRPr>
            </a:lvl1pPr>
            <a:lvl2pPr lvl="1" rtl="0">
              <a:spcBef>
                <a:spcPts val="0"/>
              </a:spcBef>
              <a:spcAft>
                <a:spcPts val="0"/>
              </a:spcAft>
              <a:buClr>
                <a:srgbClr val="FCCC3B"/>
              </a:buClr>
              <a:buSzPts val="4000"/>
              <a:buNone/>
              <a:defRPr sz="5333">
                <a:solidFill>
                  <a:srgbClr val="FCCC3B"/>
                </a:solidFill>
              </a:defRPr>
            </a:lvl2pPr>
            <a:lvl3pPr lvl="2" rtl="0">
              <a:spcBef>
                <a:spcPts val="0"/>
              </a:spcBef>
              <a:spcAft>
                <a:spcPts val="0"/>
              </a:spcAft>
              <a:buClr>
                <a:srgbClr val="FCCC3B"/>
              </a:buClr>
              <a:buSzPts val="4000"/>
              <a:buNone/>
              <a:defRPr sz="5333">
                <a:solidFill>
                  <a:srgbClr val="FCCC3B"/>
                </a:solidFill>
              </a:defRPr>
            </a:lvl3pPr>
            <a:lvl4pPr lvl="3" rtl="0">
              <a:spcBef>
                <a:spcPts val="0"/>
              </a:spcBef>
              <a:spcAft>
                <a:spcPts val="0"/>
              </a:spcAft>
              <a:buClr>
                <a:srgbClr val="FCCC3B"/>
              </a:buClr>
              <a:buSzPts val="4000"/>
              <a:buNone/>
              <a:defRPr sz="5333">
                <a:solidFill>
                  <a:srgbClr val="FCCC3B"/>
                </a:solidFill>
              </a:defRPr>
            </a:lvl4pPr>
            <a:lvl5pPr lvl="4" rtl="0">
              <a:spcBef>
                <a:spcPts val="0"/>
              </a:spcBef>
              <a:spcAft>
                <a:spcPts val="0"/>
              </a:spcAft>
              <a:buClr>
                <a:srgbClr val="FCCC3B"/>
              </a:buClr>
              <a:buSzPts val="4000"/>
              <a:buNone/>
              <a:defRPr sz="5333">
                <a:solidFill>
                  <a:srgbClr val="FCCC3B"/>
                </a:solidFill>
              </a:defRPr>
            </a:lvl5pPr>
            <a:lvl6pPr lvl="5" rtl="0">
              <a:spcBef>
                <a:spcPts val="0"/>
              </a:spcBef>
              <a:spcAft>
                <a:spcPts val="0"/>
              </a:spcAft>
              <a:buClr>
                <a:srgbClr val="FCCC3B"/>
              </a:buClr>
              <a:buSzPts val="4000"/>
              <a:buNone/>
              <a:defRPr sz="5333">
                <a:solidFill>
                  <a:srgbClr val="FCCC3B"/>
                </a:solidFill>
              </a:defRPr>
            </a:lvl6pPr>
            <a:lvl7pPr lvl="6" rtl="0">
              <a:spcBef>
                <a:spcPts val="0"/>
              </a:spcBef>
              <a:spcAft>
                <a:spcPts val="0"/>
              </a:spcAft>
              <a:buClr>
                <a:srgbClr val="FCCC3B"/>
              </a:buClr>
              <a:buSzPts val="4000"/>
              <a:buNone/>
              <a:defRPr sz="5333">
                <a:solidFill>
                  <a:srgbClr val="FCCC3B"/>
                </a:solidFill>
              </a:defRPr>
            </a:lvl7pPr>
            <a:lvl8pPr lvl="7" rtl="0">
              <a:spcBef>
                <a:spcPts val="0"/>
              </a:spcBef>
              <a:spcAft>
                <a:spcPts val="0"/>
              </a:spcAft>
              <a:buClr>
                <a:srgbClr val="FCCC3B"/>
              </a:buClr>
              <a:buSzPts val="4000"/>
              <a:buNone/>
              <a:defRPr sz="5333">
                <a:solidFill>
                  <a:srgbClr val="FCCC3B"/>
                </a:solidFill>
              </a:defRPr>
            </a:lvl8pPr>
            <a:lvl9pPr lvl="8" rtl="0">
              <a:spcBef>
                <a:spcPts val="0"/>
              </a:spcBef>
              <a:spcAft>
                <a:spcPts val="0"/>
              </a:spcAft>
              <a:buClr>
                <a:srgbClr val="FCCC3B"/>
              </a:buClr>
              <a:buSzPts val="4000"/>
              <a:buNone/>
              <a:defRPr sz="5333">
                <a:solidFill>
                  <a:srgbClr val="FCCC3B"/>
                </a:solidFill>
              </a:defRPr>
            </a:lvl9pPr>
          </a:lstStyle>
          <a:p>
            <a:endParaRPr/>
          </a:p>
        </p:txBody>
      </p:sp>
      <p:sp>
        <p:nvSpPr>
          <p:cNvPr id="50" name="Google Shape;50;p6"/>
          <p:cNvSpPr txBox="1">
            <a:spLocks noGrp="1"/>
          </p:cNvSpPr>
          <p:nvPr>
            <p:ph type="subTitle" idx="1"/>
          </p:nvPr>
        </p:nvSpPr>
        <p:spPr>
          <a:xfrm>
            <a:off x="1416733" y="3350567"/>
            <a:ext cx="3272800" cy="1211200"/>
          </a:xfrm>
          <a:prstGeom prst="rect">
            <a:avLst/>
          </a:prstGeom>
        </p:spPr>
        <p:txBody>
          <a:bodyPr spcFirstLastPara="1" wrap="square" lIns="91425" tIns="91425" rIns="91425" bIns="91425" anchor="t" anchorCtr="0">
            <a:noAutofit/>
          </a:bodyPr>
          <a:lstStyle>
            <a:lvl1pPr lvl="0" rtl="0">
              <a:spcBef>
                <a:spcPts val="0"/>
              </a:spcBef>
              <a:spcAft>
                <a:spcPts val="0"/>
              </a:spcAft>
              <a:buNone/>
              <a:defRPr sz="1867">
                <a:solidFill>
                  <a:srgbClr val="FFFFFF"/>
                </a:solidFill>
              </a:defRPr>
            </a:lvl1pPr>
            <a:lvl2pPr lvl="1" rtl="0">
              <a:spcBef>
                <a:spcPts val="0"/>
              </a:spcBef>
              <a:spcAft>
                <a:spcPts val="0"/>
              </a:spcAft>
              <a:buNone/>
              <a:defRPr>
                <a:solidFill>
                  <a:srgbClr val="FFFFFF"/>
                </a:solidFill>
              </a:defRPr>
            </a:lvl2pPr>
            <a:lvl3pPr lvl="2" rtl="0">
              <a:spcBef>
                <a:spcPts val="0"/>
              </a:spcBef>
              <a:spcAft>
                <a:spcPts val="0"/>
              </a:spcAft>
              <a:buNone/>
              <a:defRPr>
                <a:solidFill>
                  <a:srgbClr val="FFFFFF"/>
                </a:solidFill>
              </a:defRPr>
            </a:lvl3pPr>
            <a:lvl4pPr lvl="3" rtl="0">
              <a:spcBef>
                <a:spcPts val="0"/>
              </a:spcBef>
              <a:spcAft>
                <a:spcPts val="0"/>
              </a:spcAft>
              <a:buNone/>
              <a:defRPr>
                <a:solidFill>
                  <a:srgbClr val="FFFFFF"/>
                </a:solidFill>
              </a:defRPr>
            </a:lvl4pPr>
            <a:lvl5pPr lvl="4" rtl="0">
              <a:spcBef>
                <a:spcPts val="0"/>
              </a:spcBef>
              <a:spcAft>
                <a:spcPts val="0"/>
              </a:spcAft>
              <a:buNone/>
              <a:defRPr>
                <a:solidFill>
                  <a:srgbClr val="FFFFFF"/>
                </a:solidFill>
              </a:defRPr>
            </a:lvl5pPr>
            <a:lvl6pPr lvl="5" rtl="0">
              <a:spcBef>
                <a:spcPts val="0"/>
              </a:spcBef>
              <a:spcAft>
                <a:spcPts val="0"/>
              </a:spcAft>
              <a:buNone/>
              <a:defRPr>
                <a:solidFill>
                  <a:srgbClr val="FFFFFF"/>
                </a:solidFill>
              </a:defRPr>
            </a:lvl6pPr>
            <a:lvl7pPr lvl="6" rtl="0">
              <a:spcBef>
                <a:spcPts val="0"/>
              </a:spcBef>
              <a:spcAft>
                <a:spcPts val="0"/>
              </a:spcAft>
              <a:buNone/>
              <a:defRPr>
                <a:solidFill>
                  <a:srgbClr val="FFFFFF"/>
                </a:solidFill>
              </a:defRPr>
            </a:lvl7pPr>
            <a:lvl8pPr lvl="7" rtl="0">
              <a:spcBef>
                <a:spcPts val="0"/>
              </a:spcBef>
              <a:spcAft>
                <a:spcPts val="0"/>
              </a:spcAft>
              <a:buNone/>
              <a:defRPr>
                <a:solidFill>
                  <a:srgbClr val="FFFFFF"/>
                </a:solidFill>
              </a:defRPr>
            </a:lvl8pPr>
            <a:lvl9pPr lvl="8" rtl="0">
              <a:spcBef>
                <a:spcPts val="0"/>
              </a:spcBef>
              <a:spcAft>
                <a:spcPts val="0"/>
              </a:spcAft>
              <a:buNone/>
              <a:defRPr>
                <a:solidFill>
                  <a:srgbClr val="FFFFFF"/>
                </a:solidFill>
              </a:defRPr>
            </a:lvl9pPr>
          </a:lstStyle>
          <a:p>
            <a:endParaRPr/>
          </a:p>
        </p:txBody>
      </p:sp>
      <p:sp>
        <p:nvSpPr>
          <p:cNvPr id="51" name="Google Shape;51;p6"/>
          <p:cNvSpPr/>
          <p:nvPr/>
        </p:nvSpPr>
        <p:spPr>
          <a:xfrm rot="10800000">
            <a:off x="8422833" y="3394434"/>
            <a:ext cx="3769083" cy="3463569"/>
          </a:xfrm>
          <a:custGeom>
            <a:avLst/>
            <a:gdLst/>
            <a:ahLst/>
            <a:cxnLst/>
            <a:rect l="l" t="t" r="r" b="b"/>
            <a:pathLst>
              <a:path w="99597" h="36908" extrusionOk="0">
                <a:moveTo>
                  <a:pt x="0" y="0"/>
                </a:moveTo>
                <a:lnTo>
                  <a:pt x="0" y="36907"/>
                </a:lnTo>
                <a:lnTo>
                  <a:pt x="99596" y="11"/>
                </a:lnTo>
                <a:lnTo>
                  <a:pt x="0" y="0"/>
                </a:lnTo>
                <a:close/>
              </a:path>
            </a:pathLst>
          </a:custGeom>
          <a:solidFill>
            <a:srgbClr val="FCCC3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2" name="Google Shape;52;p6"/>
          <p:cNvSpPr/>
          <p:nvPr/>
        </p:nvSpPr>
        <p:spPr>
          <a:xfrm rot="10800000">
            <a:off x="9263100" y="3443052"/>
            <a:ext cx="2928816" cy="3414952"/>
          </a:xfrm>
          <a:custGeom>
            <a:avLst/>
            <a:gdLst/>
            <a:ahLst/>
            <a:cxnLst/>
            <a:rect l="l" t="t" r="r" b="b"/>
            <a:pathLst>
              <a:path w="99597" h="28488" extrusionOk="0">
                <a:moveTo>
                  <a:pt x="0" y="1"/>
                </a:moveTo>
                <a:lnTo>
                  <a:pt x="0" y="28488"/>
                </a:lnTo>
                <a:lnTo>
                  <a:pt x="99596" y="1"/>
                </a:lnTo>
                <a:close/>
              </a:path>
            </a:pathLst>
          </a:custGeom>
          <a:solidFill>
            <a:srgbClr val="E9AA1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3" name="Google Shape;53;p6"/>
          <p:cNvSpPr txBox="1">
            <a:spLocks noGrp="1"/>
          </p:cNvSpPr>
          <p:nvPr>
            <p:ph type="sldNum" idx="1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067">
                <a:solidFill>
                  <a:srgbClr val="3E516C"/>
                </a:solidFill>
                <a:latin typeface="Cabin"/>
                <a:ea typeface="Cabin"/>
                <a:cs typeface="Cabin"/>
                <a:sym typeface="Cabin"/>
              </a:defRPr>
            </a:lvl1pPr>
            <a:lvl2pPr lvl="1" rtl="0">
              <a:buNone/>
              <a:defRPr sz="1067">
                <a:solidFill>
                  <a:srgbClr val="3E516C"/>
                </a:solidFill>
                <a:latin typeface="Cabin"/>
                <a:ea typeface="Cabin"/>
                <a:cs typeface="Cabin"/>
                <a:sym typeface="Cabin"/>
              </a:defRPr>
            </a:lvl2pPr>
            <a:lvl3pPr lvl="2" rtl="0">
              <a:buNone/>
              <a:defRPr sz="1067">
                <a:solidFill>
                  <a:srgbClr val="3E516C"/>
                </a:solidFill>
                <a:latin typeface="Cabin"/>
                <a:ea typeface="Cabin"/>
                <a:cs typeface="Cabin"/>
                <a:sym typeface="Cabin"/>
              </a:defRPr>
            </a:lvl3pPr>
            <a:lvl4pPr lvl="3" rtl="0">
              <a:buNone/>
              <a:defRPr sz="1067">
                <a:solidFill>
                  <a:srgbClr val="3E516C"/>
                </a:solidFill>
                <a:latin typeface="Cabin"/>
                <a:ea typeface="Cabin"/>
                <a:cs typeface="Cabin"/>
                <a:sym typeface="Cabin"/>
              </a:defRPr>
            </a:lvl4pPr>
            <a:lvl5pPr lvl="4" rtl="0">
              <a:buNone/>
              <a:defRPr sz="1067">
                <a:solidFill>
                  <a:srgbClr val="3E516C"/>
                </a:solidFill>
                <a:latin typeface="Cabin"/>
                <a:ea typeface="Cabin"/>
                <a:cs typeface="Cabin"/>
                <a:sym typeface="Cabin"/>
              </a:defRPr>
            </a:lvl5pPr>
            <a:lvl6pPr lvl="5" rtl="0">
              <a:buNone/>
              <a:defRPr sz="1067">
                <a:solidFill>
                  <a:srgbClr val="3E516C"/>
                </a:solidFill>
                <a:latin typeface="Cabin"/>
                <a:ea typeface="Cabin"/>
                <a:cs typeface="Cabin"/>
                <a:sym typeface="Cabin"/>
              </a:defRPr>
            </a:lvl6pPr>
            <a:lvl7pPr lvl="6" rtl="0">
              <a:buNone/>
              <a:defRPr sz="1067">
                <a:solidFill>
                  <a:srgbClr val="3E516C"/>
                </a:solidFill>
                <a:latin typeface="Cabin"/>
                <a:ea typeface="Cabin"/>
                <a:cs typeface="Cabin"/>
                <a:sym typeface="Cabin"/>
              </a:defRPr>
            </a:lvl7pPr>
            <a:lvl8pPr lvl="7" rtl="0">
              <a:buNone/>
              <a:defRPr sz="1067">
                <a:solidFill>
                  <a:srgbClr val="3E516C"/>
                </a:solidFill>
                <a:latin typeface="Cabin"/>
                <a:ea typeface="Cabin"/>
                <a:cs typeface="Cabin"/>
                <a:sym typeface="Cabin"/>
              </a:defRPr>
            </a:lvl8pPr>
            <a:lvl9pPr lvl="8" rtl="0">
              <a:buNone/>
              <a:defRPr sz="1067">
                <a:solidFill>
                  <a:srgbClr val="3E516C"/>
                </a:solidFill>
                <a:latin typeface="Cabin"/>
                <a:ea typeface="Cabin"/>
                <a:cs typeface="Cabin"/>
                <a:sym typeface="Cabin"/>
              </a:defRPr>
            </a:lvl9pPr>
          </a:lstStyle>
          <a:p>
            <a:fld id="{00000000-1234-1234-1234-123412341234}" type="slidenum">
              <a:rPr lang="es"/>
              <a:pPr/>
              <a:t>‹#›</a:t>
            </a:fld>
            <a:endParaRPr/>
          </a:p>
        </p:txBody>
      </p:sp>
    </p:spTree>
    <p:extLst>
      <p:ext uri="{BB962C8B-B14F-4D97-AF65-F5344CB8AC3E}">
        <p14:creationId xmlns:p14="http://schemas.microsoft.com/office/powerpoint/2010/main" val="447148643"/>
      </p:ext>
    </p:extLst>
  </p:cSld>
  <p:clrMapOvr>
    <a:masterClrMapping/>
  </p:clrMapOvr>
</p:sldLayout>
</file>

<file path=ppt/slideLayouts/slideLayout57.xml><?xml version="1.0" encoding="utf-8"?>
<p:sldLayout xmlns:a="http://schemas.openxmlformats.org/drawingml/2006/main" xmlns:r="http://schemas.openxmlformats.org/officeDocument/2006/relationships" xmlns:p="http://schemas.openxmlformats.org/presentationml/2006/main" matchingName="Title &amp; subtitle slide 1 1">
  <p:cSld name="Title &amp; subtitle slide 1 1">
    <p:bg>
      <p:bgPr>
        <a:solidFill>
          <a:srgbClr val="FFFFFF"/>
        </a:solidFill>
        <a:effectLst/>
      </p:bgPr>
    </p:bg>
    <p:spTree>
      <p:nvGrpSpPr>
        <p:cNvPr id="1" name="Shape 54"/>
        <p:cNvGrpSpPr/>
        <p:nvPr/>
      </p:nvGrpSpPr>
      <p:grpSpPr>
        <a:xfrm>
          <a:off x="0" y="0"/>
          <a:ext cx="0" cy="0"/>
          <a:chOff x="0" y="0"/>
          <a:chExt cx="0" cy="0"/>
        </a:xfrm>
      </p:grpSpPr>
      <p:sp>
        <p:nvSpPr>
          <p:cNvPr id="55" name="Google Shape;55;p7"/>
          <p:cNvSpPr/>
          <p:nvPr/>
        </p:nvSpPr>
        <p:spPr>
          <a:xfrm rot="-5400000">
            <a:off x="2660562" y="-2679743"/>
            <a:ext cx="6870865" cy="12217488"/>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1692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6" name="Google Shape;56;p7"/>
          <p:cNvSpPr txBox="1">
            <a:spLocks noGrp="1"/>
          </p:cNvSpPr>
          <p:nvPr>
            <p:ph type="sldNum" idx="1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067">
                <a:solidFill>
                  <a:srgbClr val="3E516C"/>
                </a:solidFill>
                <a:latin typeface="Cabin"/>
                <a:ea typeface="Cabin"/>
                <a:cs typeface="Cabin"/>
                <a:sym typeface="Cabin"/>
              </a:defRPr>
            </a:lvl1pPr>
            <a:lvl2pPr lvl="1" rtl="0">
              <a:buNone/>
              <a:defRPr sz="1067">
                <a:solidFill>
                  <a:srgbClr val="3E516C"/>
                </a:solidFill>
                <a:latin typeface="Cabin"/>
                <a:ea typeface="Cabin"/>
                <a:cs typeface="Cabin"/>
                <a:sym typeface="Cabin"/>
              </a:defRPr>
            </a:lvl2pPr>
            <a:lvl3pPr lvl="2" rtl="0">
              <a:buNone/>
              <a:defRPr sz="1067">
                <a:solidFill>
                  <a:srgbClr val="3E516C"/>
                </a:solidFill>
                <a:latin typeface="Cabin"/>
                <a:ea typeface="Cabin"/>
                <a:cs typeface="Cabin"/>
                <a:sym typeface="Cabin"/>
              </a:defRPr>
            </a:lvl3pPr>
            <a:lvl4pPr lvl="3" rtl="0">
              <a:buNone/>
              <a:defRPr sz="1067">
                <a:solidFill>
                  <a:srgbClr val="3E516C"/>
                </a:solidFill>
                <a:latin typeface="Cabin"/>
                <a:ea typeface="Cabin"/>
                <a:cs typeface="Cabin"/>
                <a:sym typeface="Cabin"/>
              </a:defRPr>
            </a:lvl4pPr>
            <a:lvl5pPr lvl="4" rtl="0">
              <a:buNone/>
              <a:defRPr sz="1067">
                <a:solidFill>
                  <a:srgbClr val="3E516C"/>
                </a:solidFill>
                <a:latin typeface="Cabin"/>
                <a:ea typeface="Cabin"/>
                <a:cs typeface="Cabin"/>
                <a:sym typeface="Cabin"/>
              </a:defRPr>
            </a:lvl5pPr>
            <a:lvl6pPr lvl="5" rtl="0">
              <a:buNone/>
              <a:defRPr sz="1067">
                <a:solidFill>
                  <a:srgbClr val="3E516C"/>
                </a:solidFill>
                <a:latin typeface="Cabin"/>
                <a:ea typeface="Cabin"/>
                <a:cs typeface="Cabin"/>
                <a:sym typeface="Cabin"/>
              </a:defRPr>
            </a:lvl6pPr>
            <a:lvl7pPr lvl="6" rtl="0">
              <a:buNone/>
              <a:defRPr sz="1067">
                <a:solidFill>
                  <a:srgbClr val="3E516C"/>
                </a:solidFill>
                <a:latin typeface="Cabin"/>
                <a:ea typeface="Cabin"/>
                <a:cs typeface="Cabin"/>
                <a:sym typeface="Cabin"/>
              </a:defRPr>
            </a:lvl7pPr>
            <a:lvl8pPr lvl="7" rtl="0">
              <a:buNone/>
              <a:defRPr sz="1067">
                <a:solidFill>
                  <a:srgbClr val="3E516C"/>
                </a:solidFill>
                <a:latin typeface="Cabin"/>
                <a:ea typeface="Cabin"/>
                <a:cs typeface="Cabin"/>
                <a:sym typeface="Cabin"/>
              </a:defRPr>
            </a:lvl8pPr>
            <a:lvl9pPr lvl="8" rtl="0">
              <a:buNone/>
              <a:defRPr sz="1067">
                <a:solidFill>
                  <a:srgbClr val="3E516C"/>
                </a:solidFill>
                <a:latin typeface="Cabin"/>
                <a:ea typeface="Cabin"/>
                <a:cs typeface="Cabin"/>
                <a:sym typeface="Cabin"/>
              </a:defRPr>
            </a:lvl9pPr>
          </a:lstStyle>
          <a:p>
            <a:fld id="{00000000-1234-1234-1234-123412341234}" type="slidenum">
              <a:rPr lang="es"/>
              <a:pPr/>
              <a:t>‹#›</a:t>
            </a:fld>
            <a:endParaRPr/>
          </a:p>
        </p:txBody>
      </p:sp>
      <p:sp>
        <p:nvSpPr>
          <p:cNvPr id="57" name="Google Shape;57;p7"/>
          <p:cNvSpPr/>
          <p:nvPr/>
        </p:nvSpPr>
        <p:spPr>
          <a:xfrm rot="-5400000">
            <a:off x="-719861" y="700720"/>
            <a:ext cx="3737876" cy="2323619"/>
          </a:xfrm>
          <a:custGeom>
            <a:avLst/>
            <a:gdLst/>
            <a:ahLst/>
            <a:cxnLst/>
            <a:rect l="l" t="t" r="r" b="b"/>
            <a:pathLst>
              <a:path w="99597" h="68476" extrusionOk="0">
                <a:moveTo>
                  <a:pt x="99596" y="0"/>
                </a:moveTo>
                <a:lnTo>
                  <a:pt x="0" y="21"/>
                </a:lnTo>
                <a:lnTo>
                  <a:pt x="99596" y="68476"/>
                </a:lnTo>
                <a:lnTo>
                  <a:pt x="99596" y="0"/>
                </a:lnTo>
                <a:close/>
              </a:path>
            </a:pathLst>
          </a:custGeom>
          <a:solidFill>
            <a:srgbClr val="FCCC3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8" name="Google Shape;58;p7"/>
          <p:cNvSpPr/>
          <p:nvPr/>
        </p:nvSpPr>
        <p:spPr>
          <a:xfrm rot="-5400000" flipH="1">
            <a:off x="-35145" y="15979"/>
            <a:ext cx="2369412" cy="2324589"/>
          </a:xfrm>
          <a:custGeom>
            <a:avLst/>
            <a:gdLst/>
            <a:ahLst/>
            <a:cxnLst/>
            <a:rect l="l" t="t" r="r" b="b"/>
            <a:pathLst>
              <a:path w="99597" h="36908" extrusionOk="0">
                <a:moveTo>
                  <a:pt x="0" y="0"/>
                </a:moveTo>
                <a:lnTo>
                  <a:pt x="0" y="36907"/>
                </a:lnTo>
                <a:lnTo>
                  <a:pt x="99596" y="11"/>
                </a:lnTo>
                <a:lnTo>
                  <a:pt x="0" y="0"/>
                </a:lnTo>
                <a:close/>
              </a:path>
            </a:pathLst>
          </a:custGeom>
          <a:solidFill>
            <a:srgbClr val="EFEFEF"/>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9" name="Google Shape;59;p7"/>
          <p:cNvSpPr/>
          <p:nvPr/>
        </p:nvSpPr>
        <p:spPr>
          <a:xfrm rot="-5400000" flipH="1">
            <a:off x="212897" y="-232063"/>
            <a:ext cx="1840884" cy="2292144"/>
          </a:xfrm>
          <a:custGeom>
            <a:avLst/>
            <a:gdLst/>
            <a:ahLst/>
            <a:cxnLst/>
            <a:rect l="l" t="t" r="r" b="b"/>
            <a:pathLst>
              <a:path w="99597" h="28488" extrusionOk="0">
                <a:moveTo>
                  <a:pt x="0" y="1"/>
                </a:moveTo>
                <a:lnTo>
                  <a:pt x="0" y="28488"/>
                </a:lnTo>
                <a:lnTo>
                  <a:pt x="99596" y="1"/>
                </a:ln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60" name="Google Shape;60;p7"/>
          <p:cNvSpPr/>
          <p:nvPr/>
        </p:nvSpPr>
        <p:spPr>
          <a:xfrm rot="10800000" flipH="1">
            <a:off x="9115167" y="5090167"/>
            <a:ext cx="3076551" cy="1767823"/>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28459"/>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61" name="Google Shape;61;p7"/>
          <p:cNvSpPr/>
          <p:nvPr/>
        </p:nvSpPr>
        <p:spPr>
          <a:xfrm rot="10800000">
            <a:off x="9410256" y="5883617"/>
            <a:ext cx="2781744" cy="974371"/>
          </a:xfrm>
          <a:custGeom>
            <a:avLst/>
            <a:gdLst/>
            <a:ahLst/>
            <a:cxnLst/>
            <a:rect l="l" t="t" r="r" b="b"/>
            <a:pathLst>
              <a:path w="99597" h="36908" extrusionOk="0">
                <a:moveTo>
                  <a:pt x="0" y="0"/>
                </a:moveTo>
                <a:lnTo>
                  <a:pt x="0" y="36907"/>
                </a:lnTo>
                <a:lnTo>
                  <a:pt x="99596" y="11"/>
                </a:lnTo>
                <a:lnTo>
                  <a:pt x="0" y="0"/>
                </a:lnTo>
                <a:close/>
              </a:path>
            </a:pathLst>
          </a:custGeom>
          <a:solidFill>
            <a:srgbClr val="31425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62" name="Google Shape;62;p7"/>
          <p:cNvSpPr/>
          <p:nvPr/>
        </p:nvSpPr>
        <p:spPr>
          <a:xfrm rot="10800000">
            <a:off x="9410256" y="6105905"/>
            <a:ext cx="2781744" cy="752083"/>
          </a:xfrm>
          <a:custGeom>
            <a:avLst/>
            <a:gdLst/>
            <a:ahLst/>
            <a:cxnLst/>
            <a:rect l="l" t="t" r="r" b="b"/>
            <a:pathLst>
              <a:path w="99597" h="28488" extrusionOk="0">
                <a:moveTo>
                  <a:pt x="0" y="1"/>
                </a:moveTo>
                <a:lnTo>
                  <a:pt x="0" y="28488"/>
                </a:lnTo>
                <a:lnTo>
                  <a:pt x="99596" y="1"/>
                </a:lnTo>
                <a:close/>
              </a:path>
            </a:pathLst>
          </a:custGeom>
          <a:solidFill>
            <a:srgbClr val="3E516C"/>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63" name="Google Shape;63;p7"/>
          <p:cNvSpPr txBox="1">
            <a:spLocks noGrp="1"/>
          </p:cNvSpPr>
          <p:nvPr>
            <p:ph type="sldNum" idx="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067">
                <a:solidFill>
                  <a:srgbClr val="F3F3F3"/>
                </a:solidFill>
                <a:latin typeface="Cabin"/>
                <a:ea typeface="Cabin"/>
                <a:cs typeface="Cabin"/>
                <a:sym typeface="Cabin"/>
              </a:defRPr>
            </a:lvl1pPr>
            <a:lvl2pPr lvl="1" rtl="0">
              <a:buNone/>
              <a:defRPr sz="1067">
                <a:solidFill>
                  <a:srgbClr val="F3F3F3"/>
                </a:solidFill>
                <a:latin typeface="Cabin"/>
                <a:ea typeface="Cabin"/>
                <a:cs typeface="Cabin"/>
                <a:sym typeface="Cabin"/>
              </a:defRPr>
            </a:lvl2pPr>
            <a:lvl3pPr lvl="2" rtl="0">
              <a:buNone/>
              <a:defRPr sz="1067">
                <a:solidFill>
                  <a:srgbClr val="F3F3F3"/>
                </a:solidFill>
                <a:latin typeface="Cabin"/>
                <a:ea typeface="Cabin"/>
                <a:cs typeface="Cabin"/>
                <a:sym typeface="Cabin"/>
              </a:defRPr>
            </a:lvl3pPr>
            <a:lvl4pPr lvl="3" rtl="0">
              <a:buNone/>
              <a:defRPr sz="1067">
                <a:solidFill>
                  <a:srgbClr val="F3F3F3"/>
                </a:solidFill>
                <a:latin typeface="Cabin"/>
                <a:ea typeface="Cabin"/>
                <a:cs typeface="Cabin"/>
                <a:sym typeface="Cabin"/>
              </a:defRPr>
            </a:lvl4pPr>
            <a:lvl5pPr lvl="4" rtl="0">
              <a:buNone/>
              <a:defRPr sz="1067">
                <a:solidFill>
                  <a:srgbClr val="F3F3F3"/>
                </a:solidFill>
                <a:latin typeface="Cabin"/>
                <a:ea typeface="Cabin"/>
                <a:cs typeface="Cabin"/>
                <a:sym typeface="Cabin"/>
              </a:defRPr>
            </a:lvl5pPr>
            <a:lvl6pPr lvl="5" rtl="0">
              <a:buNone/>
              <a:defRPr sz="1067">
                <a:solidFill>
                  <a:srgbClr val="F3F3F3"/>
                </a:solidFill>
                <a:latin typeface="Cabin"/>
                <a:ea typeface="Cabin"/>
                <a:cs typeface="Cabin"/>
                <a:sym typeface="Cabin"/>
              </a:defRPr>
            </a:lvl6pPr>
            <a:lvl7pPr lvl="6" rtl="0">
              <a:buNone/>
              <a:defRPr sz="1067">
                <a:solidFill>
                  <a:srgbClr val="F3F3F3"/>
                </a:solidFill>
                <a:latin typeface="Cabin"/>
                <a:ea typeface="Cabin"/>
                <a:cs typeface="Cabin"/>
                <a:sym typeface="Cabin"/>
              </a:defRPr>
            </a:lvl7pPr>
            <a:lvl8pPr lvl="7" rtl="0">
              <a:buNone/>
              <a:defRPr sz="1067">
                <a:solidFill>
                  <a:srgbClr val="F3F3F3"/>
                </a:solidFill>
                <a:latin typeface="Cabin"/>
                <a:ea typeface="Cabin"/>
                <a:cs typeface="Cabin"/>
                <a:sym typeface="Cabin"/>
              </a:defRPr>
            </a:lvl8pPr>
            <a:lvl9pPr lvl="8" rtl="0">
              <a:buNone/>
              <a:defRPr sz="1067">
                <a:solidFill>
                  <a:srgbClr val="F3F3F3"/>
                </a:solidFill>
                <a:latin typeface="Cabin"/>
                <a:ea typeface="Cabin"/>
                <a:cs typeface="Cabin"/>
                <a:sym typeface="Cabin"/>
              </a:defRPr>
            </a:lvl9pPr>
          </a:lstStyle>
          <a:p>
            <a:fld id="{00000000-1234-1234-1234-123412341234}" type="slidenum">
              <a:rPr lang="es"/>
              <a:pPr/>
              <a:t>‹#›</a:t>
            </a:fld>
            <a:endParaRPr/>
          </a:p>
        </p:txBody>
      </p:sp>
      <p:sp>
        <p:nvSpPr>
          <p:cNvPr id="64" name="Google Shape;64;p7"/>
          <p:cNvSpPr/>
          <p:nvPr/>
        </p:nvSpPr>
        <p:spPr>
          <a:xfrm rot="-5400000">
            <a:off x="-719861" y="700720"/>
            <a:ext cx="3737876" cy="2323619"/>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4769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65" name="Google Shape;65;p7"/>
          <p:cNvSpPr/>
          <p:nvPr/>
        </p:nvSpPr>
        <p:spPr>
          <a:xfrm rot="-5400000" flipH="1">
            <a:off x="-35145" y="15979"/>
            <a:ext cx="2369412" cy="2324589"/>
          </a:xfrm>
          <a:custGeom>
            <a:avLst/>
            <a:gdLst/>
            <a:ahLst/>
            <a:cxnLst/>
            <a:rect l="l" t="t" r="r" b="b"/>
            <a:pathLst>
              <a:path w="99597" h="36908" extrusionOk="0">
                <a:moveTo>
                  <a:pt x="0" y="0"/>
                </a:moveTo>
                <a:lnTo>
                  <a:pt x="0" y="36907"/>
                </a:lnTo>
                <a:lnTo>
                  <a:pt x="99596" y="11"/>
                </a:lnTo>
                <a:lnTo>
                  <a:pt x="0" y="0"/>
                </a:lnTo>
                <a:close/>
              </a:path>
            </a:pathLst>
          </a:custGeom>
          <a:solidFill>
            <a:srgbClr val="FCCC3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66" name="Google Shape;66;p7"/>
          <p:cNvSpPr/>
          <p:nvPr/>
        </p:nvSpPr>
        <p:spPr>
          <a:xfrm rot="-5400000" flipH="1">
            <a:off x="212897" y="-232063"/>
            <a:ext cx="1840884" cy="2292144"/>
          </a:xfrm>
          <a:custGeom>
            <a:avLst/>
            <a:gdLst/>
            <a:ahLst/>
            <a:cxnLst/>
            <a:rect l="l" t="t" r="r" b="b"/>
            <a:pathLst>
              <a:path w="99597" h="28488" extrusionOk="0">
                <a:moveTo>
                  <a:pt x="0" y="1"/>
                </a:moveTo>
                <a:lnTo>
                  <a:pt x="0" y="28488"/>
                </a:lnTo>
                <a:lnTo>
                  <a:pt x="99596" y="1"/>
                </a:lnTo>
                <a:close/>
              </a:path>
            </a:pathLst>
          </a:custGeom>
          <a:solidFill>
            <a:srgbClr val="E9AA1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67" name="Google Shape;67;p7"/>
          <p:cNvSpPr txBox="1">
            <a:spLocks noGrp="1"/>
          </p:cNvSpPr>
          <p:nvPr>
            <p:ph type="ctrTitle"/>
          </p:nvPr>
        </p:nvSpPr>
        <p:spPr>
          <a:xfrm>
            <a:off x="2849933" y="633881"/>
            <a:ext cx="8224000" cy="7920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None/>
              <a:defRPr b="0"/>
            </a:lvl1pPr>
            <a:lvl2pPr lvl="1" algn="ctr" rtl="0">
              <a:spcBef>
                <a:spcPts val="0"/>
              </a:spcBef>
              <a:spcAft>
                <a:spcPts val="0"/>
              </a:spcAft>
              <a:buClr>
                <a:srgbClr val="314256"/>
              </a:buClr>
              <a:buSzPts val="6000"/>
              <a:buNone/>
              <a:defRPr sz="8000">
                <a:solidFill>
                  <a:srgbClr val="314256"/>
                </a:solidFill>
              </a:defRPr>
            </a:lvl2pPr>
            <a:lvl3pPr lvl="2" algn="ctr" rtl="0">
              <a:spcBef>
                <a:spcPts val="0"/>
              </a:spcBef>
              <a:spcAft>
                <a:spcPts val="0"/>
              </a:spcAft>
              <a:buClr>
                <a:srgbClr val="314256"/>
              </a:buClr>
              <a:buSzPts val="6000"/>
              <a:buNone/>
              <a:defRPr sz="8000">
                <a:solidFill>
                  <a:srgbClr val="314256"/>
                </a:solidFill>
              </a:defRPr>
            </a:lvl3pPr>
            <a:lvl4pPr lvl="3" algn="ctr" rtl="0">
              <a:spcBef>
                <a:spcPts val="0"/>
              </a:spcBef>
              <a:spcAft>
                <a:spcPts val="0"/>
              </a:spcAft>
              <a:buClr>
                <a:srgbClr val="314256"/>
              </a:buClr>
              <a:buSzPts val="6000"/>
              <a:buNone/>
              <a:defRPr sz="8000">
                <a:solidFill>
                  <a:srgbClr val="314256"/>
                </a:solidFill>
              </a:defRPr>
            </a:lvl4pPr>
            <a:lvl5pPr lvl="4" algn="ctr" rtl="0">
              <a:spcBef>
                <a:spcPts val="0"/>
              </a:spcBef>
              <a:spcAft>
                <a:spcPts val="0"/>
              </a:spcAft>
              <a:buClr>
                <a:srgbClr val="314256"/>
              </a:buClr>
              <a:buSzPts val="6000"/>
              <a:buNone/>
              <a:defRPr sz="8000">
                <a:solidFill>
                  <a:srgbClr val="314256"/>
                </a:solidFill>
              </a:defRPr>
            </a:lvl5pPr>
            <a:lvl6pPr lvl="5" algn="ctr" rtl="0">
              <a:spcBef>
                <a:spcPts val="0"/>
              </a:spcBef>
              <a:spcAft>
                <a:spcPts val="0"/>
              </a:spcAft>
              <a:buClr>
                <a:srgbClr val="314256"/>
              </a:buClr>
              <a:buSzPts val="6000"/>
              <a:buNone/>
              <a:defRPr sz="8000">
                <a:solidFill>
                  <a:srgbClr val="314256"/>
                </a:solidFill>
              </a:defRPr>
            </a:lvl6pPr>
            <a:lvl7pPr lvl="6" algn="ctr" rtl="0">
              <a:spcBef>
                <a:spcPts val="0"/>
              </a:spcBef>
              <a:spcAft>
                <a:spcPts val="0"/>
              </a:spcAft>
              <a:buClr>
                <a:srgbClr val="314256"/>
              </a:buClr>
              <a:buSzPts val="6000"/>
              <a:buNone/>
              <a:defRPr sz="8000">
                <a:solidFill>
                  <a:srgbClr val="314256"/>
                </a:solidFill>
              </a:defRPr>
            </a:lvl7pPr>
            <a:lvl8pPr lvl="7" algn="ctr" rtl="0">
              <a:spcBef>
                <a:spcPts val="0"/>
              </a:spcBef>
              <a:spcAft>
                <a:spcPts val="0"/>
              </a:spcAft>
              <a:buClr>
                <a:srgbClr val="314256"/>
              </a:buClr>
              <a:buSzPts val="6000"/>
              <a:buNone/>
              <a:defRPr sz="8000">
                <a:solidFill>
                  <a:srgbClr val="314256"/>
                </a:solidFill>
              </a:defRPr>
            </a:lvl8pPr>
            <a:lvl9pPr lvl="8" algn="ctr" rtl="0">
              <a:spcBef>
                <a:spcPts val="0"/>
              </a:spcBef>
              <a:spcAft>
                <a:spcPts val="0"/>
              </a:spcAft>
              <a:buClr>
                <a:srgbClr val="314256"/>
              </a:buClr>
              <a:buSzPts val="6000"/>
              <a:buNone/>
              <a:defRPr sz="8000">
                <a:solidFill>
                  <a:srgbClr val="314256"/>
                </a:solidFill>
              </a:defRPr>
            </a:lvl9pPr>
          </a:lstStyle>
          <a:p>
            <a:endParaRPr/>
          </a:p>
        </p:txBody>
      </p:sp>
      <p:sp>
        <p:nvSpPr>
          <p:cNvPr id="68" name="Google Shape;68;p7"/>
          <p:cNvSpPr/>
          <p:nvPr/>
        </p:nvSpPr>
        <p:spPr>
          <a:xfrm rot="10800000">
            <a:off x="2512446" y="899945"/>
            <a:ext cx="225421" cy="259895"/>
          </a:xfrm>
          <a:custGeom>
            <a:avLst/>
            <a:gdLst/>
            <a:ahLst/>
            <a:cxnLst/>
            <a:rect l="l" t="t" r="r" b="b"/>
            <a:pathLst>
              <a:path w="9970" h="11493" extrusionOk="0">
                <a:moveTo>
                  <a:pt x="9969" y="1"/>
                </a:moveTo>
                <a:lnTo>
                  <a:pt x="1" y="5747"/>
                </a:lnTo>
                <a:lnTo>
                  <a:pt x="9969" y="11493"/>
                </a:lnTo>
                <a:lnTo>
                  <a:pt x="9969" y="1"/>
                </a:lnTo>
                <a:close/>
              </a:path>
            </a:pathLst>
          </a:custGeom>
          <a:solidFill>
            <a:srgbClr val="F8BC28"/>
          </a:solidFill>
          <a:ln>
            <a:noFill/>
          </a:ln>
        </p:spPr>
        <p:txBody>
          <a:bodyPr spcFirstLastPara="1" wrap="square" lIns="121900" tIns="121900" rIns="121900" bIns="121900" anchor="ctr" anchorCtr="0">
            <a:noAutofit/>
          </a:bodyPr>
          <a:lstStyle/>
          <a:p>
            <a:pPr algn="ct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3882815166"/>
      </p:ext>
    </p:extLst>
  </p:cSld>
  <p:clrMapOvr>
    <a:masterClrMapping/>
  </p:clrMapOvr>
</p:sldLayout>
</file>

<file path=ppt/slideLayouts/slideLayout58.xml><?xml version="1.0" encoding="utf-8"?>
<p:sldLayout xmlns:a="http://schemas.openxmlformats.org/drawingml/2006/main" xmlns:r="http://schemas.openxmlformats.org/officeDocument/2006/relationships" xmlns:p="http://schemas.openxmlformats.org/presentationml/2006/main" matchingName="Big title slide">
  <p:cSld name="Big title slide">
    <p:bg>
      <p:bgPr>
        <a:solidFill>
          <a:srgbClr val="E9AA1B"/>
        </a:solidFill>
        <a:effectLst/>
      </p:bgPr>
    </p:bg>
    <p:spTree>
      <p:nvGrpSpPr>
        <p:cNvPr id="1" name="Shape 69"/>
        <p:cNvGrpSpPr/>
        <p:nvPr/>
      </p:nvGrpSpPr>
      <p:grpSpPr>
        <a:xfrm>
          <a:off x="0" y="0"/>
          <a:ext cx="0" cy="0"/>
          <a:chOff x="0" y="0"/>
          <a:chExt cx="0" cy="0"/>
        </a:xfrm>
      </p:grpSpPr>
      <p:sp>
        <p:nvSpPr>
          <p:cNvPr id="70" name="Google Shape;70;p8"/>
          <p:cNvSpPr txBox="1">
            <a:spLocks noGrp="1"/>
          </p:cNvSpPr>
          <p:nvPr>
            <p:ph type="title"/>
          </p:nvPr>
        </p:nvSpPr>
        <p:spPr>
          <a:xfrm>
            <a:off x="2829600" y="2435867"/>
            <a:ext cx="6532800" cy="1251200"/>
          </a:xfrm>
          <a:prstGeom prst="rect">
            <a:avLst/>
          </a:prstGeom>
        </p:spPr>
        <p:txBody>
          <a:bodyPr spcFirstLastPara="1" wrap="square" lIns="91425" tIns="91425" rIns="91425" bIns="91425" anchor="b" anchorCtr="0">
            <a:noAutofit/>
          </a:bodyPr>
          <a:lstStyle>
            <a:lvl1pPr lvl="0" algn="ctr">
              <a:spcBef>
                <a:spcPts val="0"/>
              </a:spcBef>
              <a:spcAft>
                <a:spcPts val="0"/>
              </a:spcAft>
              <a:buNone/>
              <a:defRPr sz="4800">
                <a:solidFill>
                  <a:srgbClr val="FFFFFF"/>
                </a:solidFill>
              </a:defRPr>
            </a:lvl1pPr>
            <a:lvl2pPr lvl="1">
              <a:spcBef>
                <a:spcPts val="0"/>
              </a:spcBef>
              <a:spcAft>
                <a:spcPts val="0"/>
              </a:spcAft>
              <a:buNone/>
              <a:defRPr>
                <a:solidFill>
                  <a:srgbClr val="FFFFFF"/>
                </a:solidFill>
              </a:defRPr>
            </a:lvl2pPr>
            <a:lvl3pPr lvl="2">
              <a:spcBef>
                <a:spcPts val="0"/>
              </a:spcBef>
              <a:spcAft>
                <a:spcPts val="0"/>
              </a:spcAft>
              <a:buNone/>
              <a:defRPr>
                <a:solidFill>
                  <a:srgbClr val="FFFFFF"/>
                </a:solidFill>
              </a:defRPr>
            </a:lvl3pPr>
            <a:lvl4pPr lvl="3">
              <a:spcBef>
                <a:spcPts val="0"/>
              </a:spcBef>
              <a:spcAft>
                <a:spcPts val="0"/>
              </a:spcAft>
              <a:buNone/>
              <a:defRPr>
                <a:solidFill>
                  <a:srgbClr val="FFFFFF"/>
                </a:solidFill>
              </a:defRPr>
            </a:lvl4pPr>
            <a:lvl5pPr lvl="4">
              <a:spcBef>
                <a:spcPts val="0"/>
              </a:spcBef>
              <a:spcAft>
                <a:spcPts val="0"/>
              </a:spcAft>
              <a:buNone/>
              <a:defRPr>
                <a:solidFill>
                  <a:srgbClr val="FFFFFF"/>
                </a:solidFill>
              </a:defRPr>
            </a:lvl5pPr>
            <a:lvl6pPr lvl="5">
              <a:spcBef>
                <a:spcPts val="0"/>
              </a:spcBef>
              <a:spcAft>
                <a:spcPts val="0"/>
              </a:spcAft>
              <a:buNone/>
              <a:defRPr>
                <a:solidFill>
                  <a:srgbClr val="FFFFFF"/>
                </a:solidFill>
              </a:defRPr>
            </a:lvl6pPr>
            <a:lvl7pPr lvl="6">
              <a:spcBef>
                <a:spcPts val="0"/>
              </a:spcBef>
              <a:spcAft>
                <a:spcPts val="0"/>
              </a:spcAft>
              <a:buNone/>
              <a:defRPr>
                <a:solidFill>
                  <a:srgbClr val="FFFFFF"/>
                </a:solidFill>
              </a:defRPr>
            </a:lvl7pPr>
            <a:lvl8pPr lvl="7">
              <a:spcBef>
                <a:spcPts val="0"/>
              </a:spcBef>
              <a:spcAft>
                <a:spcPts val="0"/>
              </a:spcAft>
              <a:buNone/>
              <a:defRPr>
                <a:solidFill>
                  <a:srgbClr val="FFFFFF"/>
                </a:solidFill>
              </a:defRPr>
            </a:lvl8pPr>
            <a:lvl9pPr lvl="8">
              <a:spcBef>
                <a:spcPts val="0"/>
              </a:spcBef>
              <a:spcAft>
                <a:spcPts val="0"/>
              </a:spcAft>
              <a:buNone/>
              <a:defRPr>
                <a:solidFill>
                  <a:srgbClr val="FFFFFF"/>
                </a:solidFill>
              </a:defRPr>
            </a:lvl9pPr>
          </a:lstStyle>
          <a:p>
            <a:endParaRPr/>
          </a:p>
        </p:txBody>
      </p:sp>
      <p:sp>
        <p:nvSpPr>
          <p:cNvPr id="71" name="Google Shape;71;p8"/>
          <p:cNvSpPr/>
          <p:nvPr/>
        </p:nvSpPr>
        <p:spPr>
          <a:xfrm rot="10800000" flipH="1">
            <a:off x="6436067" y="3549733"/>
            <a:ext cx="5768659" cy="3314695"/>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1692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72" name="Google Shape;72;p8"/>
          <p:cNvSpPr/>
          <p:nvPr/>
        </p:nvSpPr>
        <p:spPr>
          <a:xfrm rot="10800000">
            <a:off x="6988831" y="5037605"/>
            <a:ext cx="5215895" cy="1826823"/>
          </a:xfrm>
          <a:custGeom>
            <a:avLst/>
            <a:gdLst/>
            <a:ahLst/>
            <a:cxnLst/>
            <a:rect l="l" t="t" r="r" b="b"/>
            <a:pathLst>
              <a:path w="99597" h="36908" extrusionOk="0">
                <a:moveTo>
                  <a:pt x="0" y="0"/>
                </a:moveTo>
                <a:lnTo>
                  <a:pt x="0" y="36907"/>
                </a:lnTo>
                <a:lnTo>
                  <a:pt x="99596" y="11"/>
                </a:lnTo>
                <a:lnTo>
                  <a:pt x="0" y="0"/>
                </a:lnTo>
                <a:close/>
              </a:path>
            </a:pathLst>
          </a:custGeom>
          <a:solidFill>
            <a:srgbClr val="314256"/>
          </a:solidFill>
          <a:ln>
            <a:noFill/>
          </a:ln>
          <a:effectLst>
            <a:outerShdw blurRad="57150" dist="19050" dir="5400000" algn="bl" rotWithShape="0">
              <a:srgbClr val="000000">
                <a:alpha val="50000"/>
              </a:srgbClr>
            </a:outerShdw>
          </a:effectLst>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73" name="Google Shape;73;p8"/>
          <p:cNvSpPr/>
          <p:nvPr/>
        </p:nvSpPr>
        <p:spPr>
          <a:xfrm rot="10800000">
            <a:off x="6988831" y="5454367"/>
            <a:ext cx="5215895" cy="1410061"/>
          </a:xfrm>
          <a:custGeom>
            <a:avLst/>
            <a:gdLst/>
            <a:ahLst/>
            <a:cxnLst/>
            <a:rect l="l" t="t" r="r" b="b"/>
            <a:pathLst>
              <a:path w="99597" h="28488" extrusionOk="0">
                <a:moveTo>
                  <a:pt x="0" y="1"/>
                </a:moveTo>
                <a:lnTo>
                  <a:pt x="0" y="28488"/>
                </a:lnTo>
                <a:lnTo>
                  <a:pt x="99596" y="1"/>
                </a:lnTo>
                <a:close/>
              </a:path>
            </a:pathLst>
          </a:custGeom>
          <a:solidFill>
            <a:srgbClr val="3E516C"/>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74" name="Google Shape;74;p8"/>
          <p:cNvSpPr/>
          <p:nvPr/>
        </p:nvSpPr>
        <p:spPr>
          <a:xfrm rot="-5400000">
            <a:off x="-1733112" y="1713931"/>
            <a:ext cx="5764343" cy="2323619"/>
          </a:xfrm>
          <a:custGeom>
            <a:avLst/>
            <a:gdLst/>
            <a:ahLst/>
            <a:cxnLst/>
            <a:rect l="l" t="t" r="r" b="b"/>
            <a:pathLst>
              <a:path w="99597" h="68476" extrusionOk="0">
                <a:moveTo>
                  <a:pt x="99596" y="0"/>
                </a:moveTo>
                <a:lnTo>
                  <a:pt x="0" y="21"/>
                </a:lnTo>
                <a:lnTo>
                  <a:pt x="99596" y="68476"/>
                </a:lnTo>
                <a:lnTo>
                  <a:pt x="99596" y="0"/>
                </a:lnTo>
                <a:close/>
              </a:path>
            </a:pathLst>
          </a:custGeom>
          <a:solidFill>
            <a:srgbClr val="FCCC3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75" name="Google Shape;75;p8"/>
          <p:cNvSpPr/>
          <p:nvPr/>
        </p:nvSpPr>
        <p:spPr>
          <a:xfrm rot="-5400000" flipH="1">
            <a:off x="-677395" y="658215"/>
            <a:ext cx="3653881" cy="2324589"/>
          </a:xfrm>
          <a:custGeom>
            <a:avLst/>
            <a:gdLst/>
            <a:ahLst/>
            <a:cxnLst/>
            <a:rect l="l" t="t" r="r" b="b"/>
            <a:pathLst>
              <a:path w="99597" h="36908" extrusionOk="0">
                <a:moveTo>
                  <a:pt x="0" y="0"/>
                </a:moveTo>
                <a:lnTo>
                  <a:pt x="0" y="36907"/>
                </a:lnTo>
                <a:lnTo>
                  <a:pt x="99596" y="11"/>
                </a:lnTo>
                <a:lnTo>
                  <a:pt x="0" y="0"/>
                </a:lnTo>
                <a:close/>
              </a:path>
            </a:pathLst>
          </a:custGeom>
          <a:solidFill>
            <a:srgbClr val="EFEFEF"/>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76" name="Google Shape;76;p8"/>
          <p:cNvSpPr/>
          <p:nvPr/>
        </p:nvSpPr>
        <p:spPr>
          <a:xfrm rot="-5400000" flipH="1">
            <a:off x="-286101" y="266919"/>
            <a:ext cx="2838847" cy="2292144"/>
          </a:xfrm>
          <a:custGeom>
            <a:avLst/>
            <a:gdLst/>
            <a:ahLst/>
            <a:cxnLst/>
            <a:rect l="l" t="t" r="r" b="b"/>
            <a:pathLst>
              <a:path w="99597" h="28488" extrusionOk="0">
                <a:moveTo>
                  <a:pt x="0" y="1"/>
                </a:moveTo>
                <a:lnTo>
                  <a:pt x="0" y="28488"/>
                </a:lnTo>
                <a:lnTo>
                  <a:pt x="99596" y="1"/>
                </a:ln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77" name="Google Shape;77;p8"/>
          <p:cNvSpPr txBox="1">
            <a:spLocks noGrp="1"/>
          </p:cNvSpPr>
          <p:nvPr>
            <p:ph type="subTitle" idx="1"/>
          </p:nvPr>
        </p:nvSpPr>
        <p:spPr>
          <a:xfrm>
            <a:off x="2829600" y="3687069"/>
            <a:ext cx="6532800" cy="1643600"/>
          </a:xfrm>
          <a:prstGeom prst="rect">
            <a:avLst/>
          </a:prstGeom>
        </p:spPr>
        <p:txBody>
          <a:bodyPr spcFirstLastPara="1" wrap="square" lIns="91425" tIns="91425" rIns="91425" bIns="91425" anchor="t" anchorCtr="0">
            <a:noAutofit/>
          </a:bodyPr>
          <a:lstStyle>
            <a:lvl1pPr lvl="0" algn="ctr">
              <a:spcBef>
                <a:spcPts val="0"/>
              </a:spcBef>
              <a:spcAft>
                <a:spcPts val="0"/>
              </a:spcAft>
              <a:buNone/>
              <a:defRPr sz="1867">
                <a:solidFill>
                  <a:srgbClr val="3E516C"/>
                </a:solidFill>
              </a:defRPr>
            </a:lvl1pPr>
            <a:lvl2pPr lvl="1" algn="ctr">
              <a:spcBef>
                <a:spcPts val="0"/>
              </a:spcBef>
              <a:spcAft>
                <a:spcPts val="0"/>
              </a:spcAft>
              <a:buNone/>
              <a:defRPr sz="4800" b="1">
                <a:solidFill>
                  <a:srgbClr val="FFFFFF"/>
                </a:solidFill>
                <a:latin typeface="Montserrat"/>
                <a:ea typeface="Montserrat"/>
                <a:cs typeface="Montserrat"/>
                <a:sym typeface="Montserrat"/>
              </a:defRPr>
            </a:lvl2pPr>
            <a:lvl3pPr lvl="2" algn="ctr">
              <a:spcBef>
                <a:spcPts val="0"/>
              </a:spcBef>
              <a:spcAft>
                <a:spcPts val="0"/>
              </a:spcAft>
              <a:buNone/>
              <a:defRPr sz="4800" b="1">
                <a:solidFill>
                  <a:srgbClr val="FFFFFF"/>
                </a:solidFill>
                <a:latin typeface="Montserrat"/>
                <a:ea typeface="Montserrat"/>
                <a:cs typeface="Montserrat"/>
                <a:sym typeface="Montserrat"/>
              </a:defRPr>
            </a:lvl3pPr>
            <a:lvl4pPr lvl="3" algn="ctr">
              <a:spcBef>
                <a:spcPts val="0"/>
              </a:spcBef>
              <a:spcAft>
                <a:spcPts val="0"/>
              </a:spcAft>
              <a:buNone/>
              <a:defRPr sz="4800" b="1">
                <a:solidFill>
                  <a:srgbClr val="FFFFFF"/>
                </a:solidFill>
                <a:latin typeface="Montserrat"/>
                <a:ea typeface="Montserrat"/>
                <a:cs typeface="Montserrat"/>
                <a:sym typeface="Montserrat"/>
              </a:defRPr>
            </a:lvl4pPr>
            <a:lvl5pPr lvl="4" algn="ctr">
              <a:spcBef>
                <a:spcPts val="0"/>
              </a:spcBef>
              <a:spcAft>
                <a:spcPts val="0"/>
              </a:spcAft>
              <a:buNone/>
              <a:defRPr sz="4800" b="1">
                <a:solidFill>
                  <a:srgbClr val="FFFFFF"/>
                </a:solidFill>
                <a:latin typeface="Montserrat"/>
                <a:ea typeface="Montserrat"/>
                <a:cs typeface="Montserrat"/>
                <a:sym typeface="Montserrat"/>
              </a:defRPr>
            </a:lvl5pPr>
            <a:lvl6pPr lvl="5" algn="ctr">
              <a:spcBef>
                <a:spcPts val="0"/>
              </a:spcBef>
              <a:spcAft>
                <a:spcPts val="0"/>
              </a:spcAft>
              <a:buNone/>
              <a:defRPr sz="4800" b="1">
                <a:solidFill>
                  <a:srgbClr val="FFFFFF"/>
                </a:solidFill>
                <a:latin typeface="Montserrat"/>
                <a:ea typeface="Montserrat"/>
                <a:cs typeface="Montserrat"/>
                <a:sym typeface="Montserrat"/>
              </a:defRPr>
            </a:lvl6pPr>
            <a:lvl7pPr lvl="6" algn="ctr">
              <a:spcBef>
                <a:spcPts val="0"/>
              </a:spcBef>
              <a:spcAft>
                <a:spcPts val="0"/>
              </a:spcAft>
              <a:buNone/>
              <a:defRPr sz="4800" b="1">
                <a:solidFill>
                  <a:srgbClr val="FFFFFF"/>
                </a:solidFill>
                <a:latin typeface="Montserrat"/>
                <a:ea typeface="Montserrat"/>
                <a:cs typeface="Montserrat"/>
                <a:sym typeface="Montserrat"/>
              </a:defRPr>
            </a:lvl7pPr>
            <a:lvl8pPr lvl="7" algn="ctr">
              <a:spcBef>
                <a:spcPts val="0"/>
              </a:spcBef>
              <a:spcAft>
                <a:spcPts val="0"/>
              </a:spcAft>
              <a:buNone/>
              <a:defRPr sz="4800" b="1">
                <a:solidFill>
                  <a:srgbClr val="FFFFFF"/>
                </a:solidFill>
                <a:latin typeface="Montserrat"/>
                <a:ea typeface="Montserrat"/>
                <a:cs typeface="Montserrat"/>
                <a:sym typeface="Montserrat"/>
              </a:defRPr>
            </a:lvl8pPr>
            <a:lvl9pPr lvl="8" algn="ctr">
              <a:spcBef>
                <a:spcPts val="0"/>
              </a:spcBef>
              <a:spcAft>
                <a:spcPts val="0"/>
              </a:spcAft>
              <a:buNone/>
              <a:defRPr sz="4800" b="1">
                <a:solidFill>
                  <a:srgbClr val="FFFFFF"/>
                </a:solidFill>
                <a:latin typeface="Montserrat"/>
                <a:ea typeface="Montserrat"/>
                <a:cs typeface="Montserrat"/>
                <a:sym typeface="Montserrat"/>
              </a:defRPr>
            </a:lvl9pPr>
          </a:lstStyle>
          <a:p>
            <a:endParaRPr/>
          </a:p>
        </p:txBody>
      </p:sp>
      <p:sp>
        <p:nvSpPr>
          <p:cNvPr id="78" name="Google Shape;78;p8"/>
          <p:cNvSpPr txBox="1">
            <a:spLocks noGrp="1"/>
          </p:cNvSpPr>
          <p:nvPr>
            <p:ph type="sldNum" idx="1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067">
                <a:solidFill>
                  <a:srgbClr val="F3F3F3"/>
                </a:solidFill>
                <a:latin typeface="Cabin"/>
                <a:ea typeface="Cabin"/>
                <a:cs typeface="Cabin"/>
                <a:sym typeface="Cabin"/>
              </a:defRPr>
            </a:lvl1pPr>
            <a:lvl2pPr lvl="1" rtl="0">
              <a:buNone/>
              <a:defRPr sz="1067">
                <a:solidFill>
                  <a:srgbClr val="F3F3F3"/>
                </a:solidFill>
                <a:latin typeface="Cabin"/>
                <a:ea typeface="Cabin"/>
                <a:cs typeface="Cabin"/>
                <a:sym typeface="Cabin"/>
              </a:defRPr>
            </a:lvl2pPr>
            <a:lvl3pPr lvl="2" rtl="0">
              <a:buNone/>
              <a:defRPr sz="1067">
                <a:solidFill>
                  <a:srgbClr val="F3F3F3"/>
                </a:solidFill>
                <a:latin typeface="Cabin"/>
                <a:ea typeface="Cabin"/>
                <a:cs typeface="Cabin"/>
                <a:sym typeface="Cabin"/>
              </a:defRPr>
            </a:lvl3pPr>
            <a:lvl4pPr lvl="3" rtl="0">
              <a:buNone/>
              <a:defRPr sz="1067">
                <a:solidFill>
                  <a:srgbClr val="F3F3F3"/>
                </a:solidFill>
                <a:latin typeface="Cabin"/>
                <a:ea typeface="Cabin"/>
                <a:cs typeface="Cabin"/>
                <a:sym typeface="Cabin"/>
              </a:defRPr>
            </a:lvl4pPr>
            <a:lvl5pPr lvl="4" rtl="0">
              <a:buNone/>
              <a:defRPr sz="1067">
                <a:solidFill>
                  <a:srgbClr val="F3F3F3"/>
                </a:solidFill>
                <a:latin typeface="Cabin"/>
                <a:ea typeface="Cabin"/>
                <a:cs typeface="Cabin"/>
                <a:sym typeface="Cabin"/>
              </a:defRPr>
            </a:lvl5pPr>
            <a:lvl6pPr lvl="5" rtl="0">
              <a:buNone/>
              <a:defRPr sz="1067">
                <a:solidFill>
                  <a:srgbClr val="F3F3F3"/>
                </a:solidFill>
                <a:latin typeface="Cabin"/>
                <a:ea typeface="Cabin"/>
                <a:cs typeface="Cabin"/>
                <a:sym typeface="Cabin"/>
              </a:defRPr>
            </a:lvl6pPr>
            <a:lvl7pPr lvl="6" rtl="0">
              <a:buNone/>
              <a:defRPr sz="1067">
                <a:solidFill>
                  <a:srgbClr val="F3F3F3"/>
                </a:solidFill>
                <a:latin typeface="Cabin"/>
                <a:ea typeface="Cabin"/>
                <a:cs typeface="Cabin"/>
                <a:sym typeface="Cabin"/>
              </a:defRPr>
            </a:lvl7pPr>
            <a:lvl8pPr lvl="7" rtl="0">
              <a:buNone/>
              <a:defRPr sz="1067">
                <a:solidFill>
                  <a:srgbClr val="F3F3F3"/>
                </a:solidFill>
                <a:latin typeface="Cabin"/>
                <a:ea typeface="Cabin"/>
                <a:cs typeface="Cabin"/>
                <a:sym typeface="Cabin"/>
              </a:defRPr>
            </a:lvl8pPr>
            <a:lvl9pPr lvl="8" rtl="0">
              <a:buNone/>
              <a:defRPr sz="1067">
                <a:solidFill>
                  <a:srgbClr val="F3F3F3"/>
                </a:solidFill>
                <a:latin typeface="Cabin"/>
                <a:ea typeface="Cabin"/>
                <a:cs typeface="Cabin"/>
                <a:sym typeface="Cabin"/>
              </a:defRPr>
            </a:lvl9pPr>
          </a:lstStyle>
          <a:p>
            <a:fld id="{00000000-1234-1234-1234-123412341234}" type="slidenum">
              <a:rPr lang="es"/>
              <a:pPr/>
              <a:t>‹#›</a:t>
            </a:fld>
            <a:endParaRPr/>
          </a:p>
        </p:txBody>
      </p:sp>
    </p:spTree>
    <p:extLst>
      <p:ext uri="{BB962C8B-B14F-4D97-AF65-F5344CB8AC3E}">
        <p14:creationId xmlns:p14="http://schemas.microsoft.com/office/powerpoint/2010/main" val="45080230"/>
      </p:ext>
    </p:extLst>
  </p:cSld>
  <p:clrMapOvr>
    <a:masterClrMapping/>
  </p:clrMapOvr>
</p:sldLayout>
</file>

<file path=ppt/slideLayouts/slideLayout59.xml><?xml version="1.0" encoding="utf-8"?>
<p:sldLayout xmlns:a="http://schemas.openxmlformats.org/drawingml/2006/main" xmlns:r="http://schemas.openxmlformats.org/officeDocument/2006/relationships" xmlns:p="http://schemas.openxmlformats.org/presentationml/2006/main" matchingName="Numbers &amp; text">
  <p:cSld name="Numbers &amp; text">
    <p:bg>
      <p:bgPr>
        <a:solidFill>
          <a:srgbClr val="E9AA1B"/>
        </a:solidFill>
        <a:effectLst/>
      </p:bgPr>
    </p:bg>
    <p:spTree>
      <p:nvGrpSpPr>
        <p:cNvPr id="1" name="Shape 79"/>
        <p:cNvGrpSpPr/>
        <p:nvPr/>
      </p:nvGrpSpPr>
      <p:grpSpPr>
        <a:xfrm>
          <a:off x="0" y="0"/>
          <a:ext cx="0" cy="0"/>
          <a:chOff x="0" y="0"/>
          <a:chExt cx="0" cy="0"/>
        </a:xfrm>
      </p:grpSpPr>
      <p:sp>
        <p:nvSpPr>
          <p:cNvPr id="80" name="Google Shape;80;p9"/>
          <p:cNvSpPr/>
          <p:nvPr/>
        </p:nvSpPr>
        <p:spPr>
          <a:xfrm rot="10800000" flipH="1">
            <a:off x="6436067" y="3549733"/>
            <a:ext cx="5768659" cy="3314695"/>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1692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81" name="Google Shape;81;p9"/>
          <p:cNvSpPr/>
          <p:nvPr/>
        </p:nvSpPr>
        <p:spPr>
          <a:xfrm rot="10800000">
            <a:off x="6988831" y="5037605"/>
            <a:ext cx="5215895" cy="1826823"/>
          </a:xfrm>
          <a:custGeom>
            <a:avLst/>
            <a:gdLst/>
            <a:ahLst/>
            <a:cxnLst/>
            <a:rect l="l" t="t" r="r" b="b"/>
            <a:pathLst>
              <a:path w="99597" h="36908" extrusionOk="0">
                <a:moveTo>
                  <a:pt x="0" y="0"/>
                </a:moveTo>
                <a:lnTo>
                  <a:pt x="0" y="36907"/>
                </a:lnTo>
                <a:lnTo>
                  <a:pt x="99596" y="11"/>
                </a:lnTo>
                <a:lnTo>
                  <a:pt x="0" y="0"/>
                </a:lnTo>
                <a:close/>
              </a:path>
            </a:pathLst>
          </a:custGeom>
          <a:solidFill>
            <a:srgbClr val="314256"/>
          </a:solidFill>
          <a:ln>
            <a:noFill/>
          </a:ln>
          <a:effectLst>
            <a:outerShdw blurRad="57150" dist="19050" dir="5400000" algn="bl" rotWithShape="0">
              <a:srgbClr val="000000">
                <a:alpha val="50000"/>
              </a:srgbClr>
            </a:outerShdw>
          </a:effectLst>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82" name="Google Shape;82;p9"/>
          <p:cNvSpPr/>
          <p:nvPr/>
        </p:nvSpPr>
        <p:spPr>
          <a:xfrm rot="10800000">
            <a:off x="6988831" y="5454367"/>
            <a:ext cx="5215895" cy="1410061"/>
          </a:xfrm>
          <a:custGeom>
            <a:avLst/>
            <a:gdLst/>
            <a:ahLst/>
            <a:cxnLst/>
            <a:rect l="l" t="t" r="r" b="b"/>
            <a:pathLst>
              <a:path w="99597" h="28488" extrusionOk="0">
                <a:moveTo>
                  <a:pt x="0" y="1"/>
                </a:moveTo>
                <a:lnTo>
                  <a:pt x="0" y="28488"/>
                </a:lnTo>
                <a:lnTo>
                  <a:pt x="99596" y="1"/>
                </a:lnTo>
                <a:close/>
              </a:path>
            </a:pathLst>
          </a:custGeom>
          <a:solidFill>
            <a:srgbClr val="3E516C"/>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83" name="Google Shape;83;p9"/>
          <p:cNvSpPr/>
          <p:nvPr/>
        </p:nvSpPr>
        <p:spPr>
          <a:xfrm rot="-5400000">
            <a:off x="-1733112" y="1713931"/>
            <a:ext cx="5764343" cy="2323619"/>
          </a:xfrm>
          <a:custGeom>
            <a:avLst/>
            <a:gdLst/>
            <a:ahLst/>
            <a:cxnLst/>
            <a:rect l="l" t="t" r="r" b="b"/>
            <a:pathLst>
              <a:path w="99597" h="68476" extrusionOk="0">
                <a:moveTo>
                  <a:pt x="99596" y="0"/>
                </a:moveTo>
                <a:lnTo>
                  <a:pt x="0" y="21"/>
                </a:lnTo>
                <a:lnTo>
                  <a:pt x="99596" y="68476"/>
                </a:lnTo>
                <a:lnTo>
                  <a:pt x="99596" y="0"/>
                </a:lnTo>
                <a:close/>
              </a:path>
            </a:pathLst>
          </a:custGeom>
          <a:solidFill>
            <a:srgbClr val="FCCC3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84" name="Google Shape;84;p9"/>
          <p:cNvSpPr/>
          <p:nvPr/>
        </p:nvSpPr>
        <p:spPr>
          <a:xfrm rot="-5400000" flipH="1">
            <a:off x="-677395" y="658215"/>
            <a:ext cx="3653881" cy="2324589"/>
          </a:xfrm>
          <a:custGeom>
            <a:avLst/>
            <a:gdLst/>
            <a:ahLst/>
            <a:cxnLst/>
            <a:rect l="l" t="t" r="r" b="b"/>
            <a:pathLst>
              <a:path w="99597" h="36908" extrusionOk="0">
                <a:moveTo>
                  <a:pt x="0" y="0"/>
                </a:moveTo>
                <a:lnTo>
                  <a:pt x="0" y="36907"/>
                </a:lnTo>
                <a:lnTo>
                  <a:pt x="99596" y="11"/>
                </a:lnTo>
                <a:lnTo>
                  <a:pt x="0" y="0"/>
                </a:lnTo>
                <a:close/>
              </a:path>
            </a:pathLst>
          </a:custGeom>
          <a:solidFill>
            <a:srgbClr val="EFEFEF"/>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85" name="Google Shape;85;p9"/>
          <p:cNvSpPr/>
          <p:nvPr/>
        </p:nvSpPr>
        <p:spPr>
          <a:xfrm rot="-5400000" flipH="1">
            <a:off x="-286101" y="266919"/>
            <a:ext cx="2838847" cy="2292144"/>
          </a:xfrm>
          <a:custGeom>
            <a:avLst/>
            <a:gdLst/>
            <a:ahLst/>
            <a:cxnLst/>
            <a:rect l="l" t="t" r="r" b="b"/>
            <a:pathLst>
              <a:path w="99597" h="28488" extrusionOk="0">
                <a:moveTo>
                  <a:pt x="0" y="1"/>
                </a:moveTo>
                <a:lnTo>
                  <a:pt x="0" y="28488"/>
                </a:lnTo>
                <a:lnTo>
                  <a:pt x="99596" y="1"/>
                </a:ln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86" name="Google Shape;86;p9"/>
          <p:cNvSpPr txBox="1">
            <a:spLocks noGrp="1"/>
          </p:cNvSpPr>
          <p:nvPr>
            <p:ph type="sldNum" idx="1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067">
                <a:solidFill>
                  <a:srgbClr val="F3F3F3"/>
                </a:solidFill>
                <a:latin typeface="Cabin"/>
                <a:ea typeface="Cabin"/>
                <a:cs typeface="Cabin"/>
                <a:sym typeface="Cabin"/>
              </a:defRPr>
            </a:lvl1pPr>
            <a:lvl2pPr lvl="1" rtl="0">
              <a:buNone/>
              <a:defRPr sz="1067">
                <a:solidFill>
                  <a:srgbClr val="F3F3F3"/>
                </a:solidFill>
                <a:latin typeface="Cabin"/>
                <a:ea typeface="Cabin"/>
                <a:cs typeface="Cabin"/>
                <a:sym typeface="Cabin"/>
              </a:defRPr>
            </a:lvl2pPr>
            <a:lvl3pPr lvl="2" rtl="0">
              <a:buNone/>
              <a:defRPr sz="1067">
                <a:solidFill>
                  <a:srgbClr val="F3F3F3"/>
                </a:solidFill>
                <a:latin typeface="Cabin"/>
                <a:ea typeface="Cabin"/>
                <a:cs typeface="Cabin"/>
                <a:sym typeface="Cabin"/>
              </a:defRPr>
            </a:lvl3pPr>
            <a:lvl4pPr lvl="3" rtl="0">
              <a:buNone/>
              <a:defRPr sz="1067">
                <a:solidFill>
                  <a:srgbClr val="F3F3F3"/>
                </a:solidFill>
                <a:latin typeface="Cabin"/>
                <a:ea typeface="Cabin"/>
                <a:cs typeface="Cabin"/>
                <a:sym typeface="Cabin"/>
              </a:defRPr>
            </a:lvl4pPr>
            <a:lvl5pPr lvl="4" rtl="0">
              <a:buNone/>
              <a:defRPr sz="1067">
                <a:solidFill>
                  <a:srgbClr val="F3F3F3"/>
                </a:solidFill>
                <a:latin typeface="Cabin"/>
                <a:ea typeface="Cabin"/>
                <a:cs typeface="Cabin"/>
                <a:sym typeface="Cabin"/>
              </a:defRPr>
            </a:lvl5pPr>
            <a:lvl6pPr lvl="5" rtl="0">
              <a:buNone/>
              <a:defRPr sz="1067">
                <a:solidFill>
                  <a:srgbClr val="F3F3F3"/>
                </a:solidFill>
                <a:latin typeface="Cabin"/>
                <a:ea typeface="Cabin"/>
                <a:cs typeface="Cabin"/>
                <a:sym typeface="Cabin"/>
              </a:defRPr>
            </a:lvl6pPr>
            <a:lvl7pPr lvl="6" rtl="0">
              <a:buNone/>
              <a:defRPr sz="1067">
                <a:solidFill>
                  <a:srgbClr val="F3F3F3"/>
                </a:solidFill>
                <a:latin typeface="Cabin"/>
                <a:ea typeface="Cabin"/>
                <a:cs typeface="Cabin"/>
                <a:sym typeface="Cabin"/>
              </a:defRPr>
            </a:lvl7pPr>
            <a:lvl8pPr lvl="7" rtl="0">
              <a:buNone/>
              <a:defRPr sz="1067">
                <a:solidFill>
                  <a:srgbClr val="F3F3F3"/>
                </a:solidFill>
                <a:latin typeface="Cabin"/>
                <a:ea typeface="Cabin"/>
                <a:cs typeface="Cabin"/>
                <a:sym typeface="Cabin"/>
              </a:defRPr>
            </a:lvl8pPr>
            <a:lvl9pPr lvl="8" rtl="0">
              <a:buNone/>
              <a:defRPr sz="1067">
                <a:solidFill>
                  <a:srgbClr val="F3F3F3"/>
                </a:solidFill>
                <a:latin typeface="Cabin"/>
                <a:ea typeface="Cabin"/>
                <a:cs typeface="Cabin"/>
                <a:sym typeface="Cabin"/>
              </a:defRPr>
            </a:lvl9pPr>
          </a:lstStyle>
          <a:p>
            <a:fld id="{00000000-1234-1234-1234-123412341234}" type="slidenum">
              <a:rPr lang="es"/>
              <a:pPr/>
              <a:t>‹#›</a:t>
            </a:fld>
            <a:endParaRPr/>
          </a:p>
        </p:txBody>
      </p:sp>
      <p:sp>
        <p:nvSpPr>
          <p:cNvPr id="87" name="Google Shape;87;p9"/>
          <p:cNvSpPr txBox="1">
            <a:spLocks noGrp="1"/>
          </p:cNvSpPr>
          <p:nvPr>
            <p:ph type="title" hasCustomPrompt="1"/>
          </p:nvPr>
        </p:nvSpPr>
        <p:spPr>
          <a:xfrm>
            <a:off x="419400" y="1084200"/>
            <a:ext cx="11360800" cy="12860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FFFFFF"/>
              </a:buClr>
              <a:buSzPts val="4800"/>
              <a:buNone/>
              <a:defRPr sz="6400">
                <a:solidFill>
                  <a:srgbClr val="FFFFFF"/>
                </a:solidFill>
              </a:defRPr>
            </a:lvl1pPr>
            <a:lvl2pPr lvl="1" algn="ctr" rtl="0">
              <a:spcBef>
                <a:spcPts val="0"/>
              </a:spcBef>
              <a:spcAft>
                <a:spcPts val="0"/>
              </a:spcAft>
              <a:buClr>
                <a:srgbClr val="FFFFFF"/>
              </a:buClr>
              <a:buSzPts val="4800"/>
              <a:buNone/>
              <a:defRPr sz="6400">
                <a:solidFill>
                  <a:srgbClr val="FFFFFF"/>
                </a:solidFill>
              </a:defRPr>
            </a:lvl2pPr>
            <a:lvl3pPr lvl="2" algn="ctr" rtl="0">
              <a:spcBef>
                <a:spcPts val="0"/>
              </a:spcBef>
              <a:spcAft>
                <a:spcPts val="0"/>
              </a:spcAft>
              <a:buClr>
                <a:srgbClr val="FFFFFF"/>
              </a:buClr>
              <a:buSzPts val="4800"/>
              <a:buNone/>
              <a:defRPr sz="6400">
                <a:solidFill>
                  <a:srgbClr val="FFFFFF"/>
                </a:solidFill>
              </a:defRPr>
            </a:lvl3pPr>
            <a:lvl4pPr lvl="3" algn="ctr" rtl="0">
              <a:spcBef>
                <a:spcPts val="0"/>
              </a:spcBef>
              <a:spcAft>
                <a:spcPts val="0"/>
              </a:spcAft>
              <a:buClr>
                <a:srgbClr val="FFFFFF"/>
              </a:buClr>
              <a:buSzPts val="4800"/>
              <a:buNone/>
              <a:defRPr sz="6400">
                <a:solidFill>
                  <a:srgbClr val="FFFFFF"/>
                </a:solidFill>
              </a:defRPr>
            </a:lvl4pPr>
            <a:lvl5pPr lvl="4" algn="ctr" rtl="0">
              <a:spcBef>
                <a:spcPts val="0"/>
              </a:spcBef>
              <a:spcAft>
                <a:spcPts val="0"/>
              </a:spcAft>
              <a:buClr>
                <a:srgbClr val="FFFFFF"/>
              </a:buClr>
              <a:buSzPts val="4800"/>
              <a:buNone/>
              <a:defRPr sz="6400">
                <a:solidFill>
                  <a:srgbClr val="FFFFFF"/>
                </a:solidFill>
              </a:defRPr>
            </a:lvl5pPr>
            <a:lvl6pPr lvl="5" algn="ctr" rtl="0">
              <a:spcBef>
                <a:spcPts val="0"/>
              </a:spcBef>
              <a:spcAft>
                <a:spcPts val="0"/>
              </a:spcAft>
              <a:buClr>
                <a:srgbClr val="FFFFFF"/>
              </a:buClr>
              <a:buSzPts val="4800"/>
              <a:buNone/>
              <a:defRPr sz="6400">
                <a:solidFill>
                  <a:srgbClr val="FFFFFF"/>
                </a:solidFill>
              </a:defRPr>
            </a:lvl6pPr>
            <a:lvl7pPr lvl="6" algn="ctr" rtl="0">
              <a:spcBef>
                <a:spcPts val="0"/>
              </a:spcBef>
              <a:spcAft>
                <a:spcPts val="0"/>
              </a:spcAft>
              <a:buClr>
                <a:srgbClr val="FFFFFF"/>
              </a:buClr>
              <a:buSzPts val="4800"/>
              <a:buNone/>
              <a:defRPr sz="6400">
                <a:solidFill>
                  <a:srgbClr val="FFFFFF"/>
                </a:solidFill>
              </a:defRPr>
            </a:lvl7pPr>
            <a:lvl8pPr lvl="7" algn="ctr" rtl="0">
              <a:spcBef>
                <a:spcPts val="0"/>
              </a:spcBef>
              <a:spcAft>
                <a:spcPts val="0"/>
              </a:spcAft>
              <a:buClr>
                <a:srgbClr val="FFFFFF"/>
              </a:buClr>
              <a:buSzPts val="4800"/>
              <a:buNone/>
              <a:defRPr sz="6400">
                <a:solidFill>
                  <a:srgbClr val="FFFFFF"/>
                </a:solidFill>
              </a:defRPr>
            </a:lvl8pPr>
            <a:lvl9pPr lvl="8" algn="ctr" rtl="0">
              <a:spcBef>
                <a:spcPts val="0"/>
              </a:spcBef>
              <a:spcAft>
                <a:spcPts val="0"/>
              </a:spcAft>
              <a:buClr>
                <a:srgbClr val="FFFFFF"/>
              </a:buClr>
              <a:buSzPts val="4800"/>
              <a:buNone/>
              <a:defRPr sz="6400">
                <a:solidFill>
                  <a:srgbClr val="FFFFFF"/>
                </a:solidFill>
              </a:defRPr>
            </a:lvl9pPr>
          </a:lstStyle>
          <a:p>
            <a:r>
              <a:t>xx%</a:t>
            </a:r>
          </a:p>
        </p:txBody>
      </p:sp>
      <p:sp>
        <p:nvSpPr>
          <p:cNvPr id="88" name="Google Shape;88;p9"/>
          <p:cNvSpPr txBox="1">
            <a:spLocks noGrp="1"/>
          </p:cNvSpPr>
          <p:nvPr>
            <p:ph type="title" idx="2" hasCustomPrompt="1"/>
          </p:nvPr>
        </p:nvSpPr>
        <p:spPr>
          <a:xfrm>
            <a:off x="419400" y="2614267"/>
            <a:ext cx="11360800" cy="12860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FFFFFF"/>
              </a:buClr>
              <a:buSzPts val="4800"/>
              <a:buNone/>
              <a:defRPr sz="6400">
                <a:solidFill>
                  <a:srgbClr val="FFFFFF"/>
                </a:solidFill>
              </a:defRPr>
            </a:lvl1pPr>
            <a:lvl2pPr lvl="1" algn="ctr" rtl="0">
              <a:spcBef>
                <a:spcPts val="0"/>
              </a:spcBef>
              <a:spcAft>
                <a:spcPts val="0"/>
              </a:spcAft>
              <a:buClr>
                <a:srgbClr val="FFFFFF"/>
              </a:buClr>
              <a:buSzPts val="4800"/>
              <a:buNone/>
              <a:defRPr sz="6400">
                <a:solidFill>
                  <a:srgbClr val="FFFFFF"/>
                </a:solidFill>
              </a:defRPr>
            </a:lvl2pPr>
            <a:lvl3pPr lvl="2" algn="ctr" rtl="0">
              <a:spcBef>
                <a:spcPts val="0"/>
              </a:spcBef>
              <a:spcAft>
                <a:spcPts val="0"/>
              </a:spcAft>
              <a:buClr>
                <a:srgbClr val="FFFFFF"/>
              </a:buClr>
              <a:buSzPts val="4800"/>
              <a:buNone/>
              <a:defRPr sz="6400">
                <a:solidFill>
                  <a:srgbClr val="FFFFFF"/>
                </a:solidFill>
              </a:defRPr>
            </a:lvl3pPr>
            <a:lvl4pPr lvl="3" algn="ctr" rtl="0">
              <a:spcBef>
                <a:spcPts val="0"/>
              </a:spcBef>
              <a:spcAft>
                <a:spcPts val="0"/>
              </a:spcAft>
              <a:buClr>
                <a:srgbClr val="FFFFFF"/>
              </a:buClr>
              <a:buSzPts val="4800"/>
              <a:buNone/>
              <a:defRPr sz="6400">
                <a:solidFill>
                  <a:srgbClr val="FFFFFF"/>
                </a:solidFill>
              </a:defRPr>
            </a:lvl4pPr>
            <a:lvl5pPr lvl="4" algn="ctr" rtl="0">
              <a:spcBef>
                <a:spcPts val="0"/>
              </a:spcBef>
              <a:spcAft>
                <a:spcPts val="0"/>
              </a:spcAft>
              <a:buClr>
                <a:srgbClr val="FFFFFF"/>
              </a:buClr>
              <a:buSzPts val="4800"/>
              <a:buNone/>
              <a:defRPr sz="6400">
                <a:solidFill>
                  <a:srgbClr val="FFFFFF"/>
                </a:solidFill>
              </a:defRPr>
            </a:lvl5pPr>
            <a:lvl6pPr lvl="5" algn="ctr" rtl="0">
              <a:spcBef>
                <a:spcPts val="0"/>
              </a:spcBef>
              <a:spcAft>
                <a:spcPts val="0"/>
              </a:spcAft>
              <a:buClr>
                <a:srgbClr val="FFFFFF"/>
              </a:buClr>
              <a:buSzPts val="4800"/>
              <a:buNone/>
              <a:defRPr sz="6400">
                <a:solidFill>
                  <a:srgbClr val="FFFFFF"/>
                </a:solidFill>
              </a:defRPr>
            </a:lvl6pPr>
            <a:lvl7pPr lvl="6" algn="ctr" rtl="0">
              <a:spcBef>
                <a:spcPts val="0"/>
              </a:spcBef>
              <a:spcAft>
                <a:spcPts val="0"/>
              </a:spcAft>
              <a:buClr>
                <a:srgbClr val="FFFFFF"/>
              </a:buClr>
              <a:buSzPts val="4800"/>
              <a:buNone/>
              <a:defRPr sz="6400">
                <a:solidFill>
                  <a:srgbClr val="FFFFFF"/>
                </a:solidFill>
              </a:defRPr>
            </a:lvl7pPr>
            <a:lvl8pPr lvl="7" algn="ctr" rtl="0">
              <a:spcBef>
                <a:spcPts val="0"/>
              </a:spcBef>
              <a:spcAft>
                <a:spcPts val="0"/>
              </a:spcAft>
              <a:buClr>
                <a:srgbClr val="FFFFFF"/>
              </a:buClr>
              <a:buSzPts val="4800"/>
              <a:buNone/>
              <a:defRPr sz="6400">
                <a:solidFill>
                  <a:srgbClr val="FFFFFF"/>
                </a:solidFill>
              </a:defRPr>
            </a:lvl8pPr>
            <a:lvl9pPr lvl="8" algn="ctr" rtl="0">
              <a:spcBef>
                <a:spcPts val="0"/>
              </a:spcBef>
              <a:spcAft>
                <a:spcPts val="0"/>
              </a:spcAft>
              <a:buClr>
                <a:srgbClr val="FFFFFF"/>
              </a:buClr>
              <a:buSzPts val="4800"/>
              <a:buNone/>
              <a:defRPr sz="6400">
                <a:solidFill>
                  <a:srgbClr val="FFFFFF"/>
                </a:solidFill>
              </a:defRPr>
            </a:lvl9pPr>
          </a:lstStyle>
          <a:p>
            <a:r>
              <a:t>xx%</a:t>
            </a:r>
          </a:p>
        </p:txBody>
      </p:sp>
      <p:sp>
        <p:nvSpPr>
          <p:cNvPr id="89" name="Google Shape;89;p9"/>
          <p:cNvSpPr txBox="1">
            <a:spLocks noGrp="1"/>
          </p:cNvSpPr>
          <p:nvPr>
            <p:ph type="title" idx="3" hasCustomPrompt="1"/>
          </p:nvPr>
        </p:nvSpPr>
        <p:spPr>
          <a:xfrm>
            <a:off x="419400" y="4195133"/>
            <a:ext cx="11360800" cy="12860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FFFFFF"/>
              </a:buClr>
              <a:buSzPts val="4800"/>
              <a:buNone/>
              <a:defRPr sz="6400">
                <a:solidFill>
                  <a:srgbClr val="FFFFFF"/>
                </a:solidFill>
              </a:defRPr>
            </a:lvl1pPr>
            <a:lvl2pPr lvl="1" algn="ctr" rtl="0">
              <a:spcBef>
                <a:spcPts val="0"/>
              </a:spcBef>
              <a:spcAft>
                <a:spcPts val="0"/>
              </a:spcAft>
              <a:buClr>
                <a:srgbClr val="FFFFFF"/>
              </a:buClr>
              <a:buSzPts val="4800"/>
              <a:buNone/>
              <a:defRPr sz="6400">
                <a:solidFill>
                  <a:srgbClr val="FFFFFF"/>
                </a:solidFill>
              </a:defRPr>
            </a:lvl2pPr>
            <a:lvl3pPr lvl="2" algn="ctr" rtl="0">
              <a:spcBef>
                <a:spcPts val="0"/>
              </a:spcBef>
              <a:spcAft>
                <a:spcPts val="0"/>
              </a:spcAft>
              <a:buClr>
                <a:srgbClr val="FFFFFF"/>
              </a:buClr>
              <a:buSzPts val="4800"/>
              <a:buNone/>
              <a:defRPr sz="6400">
                <a:solidFill>
                  <a:srgbClr val="FFFFFF"/>
                </a:solidFill>
              </a:defRPr>
            </a:lvl3pPr>
            <a:lvl4pPr lvl="3" algn="ctr" rtl="0">
              <a:spcBef>
                <a:spcPts val="0"/>
              </a:spcBef>
              <a:spcAft>
                <a:spcPts val="0"/>
              </a:spcAft>
              <a:buClr>
                <a:srgbClr val="FFFFFF"/>
              </a:buClr>
              <a:buSzPts val="4800"/>
              <a:buNone/>
              <a:defRPr sz="6400">
                <a:solidFill>
                  <a:srgbClr val="FFFFFF"/>
                </a:solidFill>
              </a:defRPr>
            </a:lvl4pPr>
            <a:lvl5pPr lvl="4" algn="ctr" rtl="0">
              <a:spcBef>
                <a:spcPts val="0"/>
              </a:spcBef>
              <a:spcAft>
                <a:spcPts val="0"/>
              </a:spcAft>
              <a:buClr>
                <a:srgbClr val="FFFFFF"/>
              </a:buClr>
              <a:buSzPts val="4800"/>
              <a:buNone/>
              <a:defRPr sz="6400">
                <a:solidFill>
                  <a:srgbClr val="FFFFFF"/>
                </a:solidFill>
              </a:defRPr>
            </a:lvl5pPr>
            <a:lvl6pPr lvl="5" algn="ctr" rtl="0">
              <a:spcBef>
                <a:spcPts val="0"/>
              </a:spcBef>
              <a:spcAft>
                <a:spcPts val="0"/>
              </a:spcAft>
              <a:buClr>
                <a:srgbClr val="FFFFFF"/>
              </a:buClr>
              <a:buSzPts val="4800"/>
              <a:buNone/>
              <a:defRPr sz="6400">
                <a:solidFill>
                  <a:srgbClr val="FFFFFF"/>
                </a:solidFill>
              </a:defRPr>
            </a:lvl6pPr>
            <a:lvl7pPr lvl="6" algn="ctr" rtl="0">
              <a:spcBef>
                <a:spcPts val="0"/>
              </a:spcBef>
              <a:spcAft>
                <a:spcPts val="0"/>
              </a:spcAft>
              <a:buClr>
                <a:srgbClr val="FFFFFF"/>
              </a:buClr>
              <a:buSzPts val="4800"/>
              <a:buNone/>
              <a:defRPr sz="6400">
                <a:solidFill>
                  <a:srgbClr val="FFFFFF"/>
                </a:solidFill>
              </a:defRPr>
            </a:lvl7pPr>
            <a:lvl8pPr lvl="7" algn="ctr" rtl="0">
              <a:spcBef>
                <a:spcPts val="0"/>
              </a:spcBef>
              <a:spcAft>
                <a:spcPts val="0"/>
              </a:spcAft>
              <a:buClr>
                <a:srgbClr val="FFFFFF"/>
              </a:buClr>
              <a:buSzPts val="4800"/>
              <a:buNone/>
              <a:defRPr sz="6400">
                <a:solidFill>
                  <a:srgbClr val="FFFFFF"/>
                </a:solidFill>
              </a:defRPr>
            </a:lvl8pPr>
            <a:lvl9pPr lvl="8" algn="ctr" rtl="0">
              <a:spcBef>
                <a:spcPts val="0"/>
              </a:spcBef>
              <a:spcAft>
                <a:spcPts val="0"/>
              </a:spcAft>
              <a:buClr>
                <a:srgbClr val="FFFFFF"/>
              </a:buClr>
              <a:buSzPts val="4800"/>
              <a:buNone/>
              <a:defRPr sz="6400">
                <a:solidFill>
                  <a:srgbClr val="FFFFFF"/>
                </a:solidFill>
              </a:defRPr>
            </a:lvl9pPr>
          </a:lstStyle>
          <a:p>
            <a:r>
              <a:t>xx%</a:t>
            </a:r>
          </a:p>
        </p:txBody>
      </p:sp>
      <p:sp>
        <p:nvSpPr>
          <p:cNvPr id="90" name="Google Shape;90;p9"/>
          <p:cNvSpPr txBox="1">
            <a:spLocks noGrp="1"/>
          </p:cNvSpPr>
          <p:nvPr>
            <p:ph type="subTitle" idx="1"/>
          </p:nvPr>
        </p:nvSpPr>
        <p:spPr>
          <a:xfrm>
            <a:off x="1843833" y="2129400"/>
            <a:ext cx="8533200" cy="393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rgbClr val="3E516C"/>
              </a:buClr>
              <a:buSzPts val="1200"/>
              <a:buNone/>
              <a:defRPr sz="1600">
                <a:solidFill>
                  <a:srgbClr val="3E516C"/>
                </a:solidFill>
              </a:defRPr>
            </a:lvl1pPr>
            <a:lvl2pPr lvl="1" algn="ctr" rtl="0">
              <a:lnSpc>
                <a:spcPct val="100000"/>
              </a:lnSpc>
              <a:spcBef>
                <a:spcPts val="0"/>
              </a:spcBef>
              <a:spcAft>
                <a:spcPts val="0"/>
              </a:spcAft>
              <a:buClr>
                <a:srgbClr val="3E516C"/>
              </a:buClr>
              <a:buSzPts val="1200"/>
              <a:buNone/>
              <a:defRPr sz="1600">
                <a:solidFill>
                  <a:srgbClr val="3E516C"/>
                </a:solidFill>
              </a:defRPr>
            </a:lvl2pPr>
            <a:lvl3pPr lvl="2" algn="ctr" rtl="0">
              <a:lnSpc>
                <a:spcPct val="100000"/>
              </a:lnSpc>
              <a:spcBef>
                <a:spcPts val="0"/>
              </a:spcBef>
              <a:spcAft>
                <a:spcPts val="0"/>
              </a:spcAft>
              <a:buClr>
                <a:srgbClr val="3E516C"/>
              </a:buClr>
              <a:buSzPts val="1200"/>
              <a:buNone/>
              <a:defRPr sz="1600">
                <a:solidFill>
                  <a:srgbClr val="3E516C"/>
                </a:solidFill>
              </a:defRPr>
            </a:lvl3pPr>
            <a:lvl4pPr lvl="3" algn="ctr" rtl="0">
              <a:lnSpc>
                <a:spcPct val="100000"/>
              </a:lnSpc>
              <a:spcBef>
                <a:spcPts val="0"/>
              </a:spcBef>
              <a:spcAft>
                <a:spcPts val="0"/>
              </a:spcAft>
              <a:buClr>
                <a:srgbClr val="3E516C"/>
              </a:buClr>
              <a:buSzPts val="1200"/>
              <a:buNone/>
              <a:defRPr sz="1600">
                <a:solidFill>
                  <a:srgbClr val="3E516C"/>
                </a:solidFill>
              </a:defRPr>
            </a:lvl4pPr>
            <a:lvl5pPr lvl="4" algn="ctr" rtl="0">
              <a:lnSpc>
                <a:spcPct val="100000"/>
              </a:lnSpc>
              <a:spcBef>
                <a:spcPts val="0"/>
              </a:spcBef>
              <a:spcAft>
                <a:spcPts val="0"/>
              </a:spcAft>
              <a:buClr>
                <a:srgbClr val="3E516C"/>
              </a:buClr>
              <a:buSzPts val="1200"/>
              <a:buNone/>
              <a:defRPr sz="1600">
                <a:solidFill>
                  <a:srgbClr val="3E516C"/>
                </a:solidFill>
              </a:defRPr>
            </a:lvl5pPr>
            <a:lvl6pPr lvl="5" algn="ctr" rtl="0">
              <a:lnSpc>
                <a:spcPct val="100000"/>
              </a:lnSpc>
              <a:spcBef>
                <a:spcPts val="0"/>
              </a:spcBef>
              <a:spcAft>
                <a:spcPts val="0"/>
              </a:spcAft>
              <a:buClr>
                <a:srgbClr val="3E516C"/>
              </a:buClr>
              <a:buSzPts val="1200"/>
              <a:buNone/>
              <a:defRPr sz="1600">
                <a:solidFill>
                  <a:srgbClr val="3E516C"/>
                </a:solidFill>
              </a:defRPr>
            </a:lvl6pPr>
            <a:lvl7pPr lvl="6" algn="ctr" rtl="0">
              <a:lnSpc>
                <a:spcPct val="100000"/>
              </a:lnSpc>
              <a:spcBef>
                <a:spcPts val="0"/>
              </a:spcBef>
              <a:spcAft>
                <a:spcPts val="0"/>
              </a:spcAft>
              <a:buClr>
                <a:srgbClr val="3E516C"/>
              </a:buClr>
              <a:buSzPts val="1200"/>
              <a:buNone/>
              <a:defRPr sz="1600">
                <a:solidFill>
                  <a:srgbClr val="3E516C"/>
                </a:solidFill>
              </a:defRPr>
            </a:lvl7pPr>
            <a:lvl8pPr lvl="7" algn="ctr" rtl="0">
              <a:lnSpc>
                <a:spcPct val="100000"/>
              </a:lnSpc>
              <a:spcBef>
                <a:spcPts val="0"/>
              </a:spcBef>
              <a:spcAft>
                <a:spcPts val="0"/>
              </a:spcAft>
              <a:buClr>
                <a:srgbClr val="3E516C"/>
              </a:buClr>
              <a:buSzPts val="1200"/>
              <a:buNone/>
              <a:defRPr sz="1600">
                <a:solidFill>
                  <a:srgbClr val="3E516C"/>
                </a:solidFill>
              </a:defRPr>
            </a:lvl8pPr>
            <a:lvl9pPr lvl="8" algn="ctr" rtl="0">
              <a:lnSpc>
                <a:spcPct val="100000"/>
              </a:lnSpc>
              <a:spcBef>
                <a:spcPts val="0"/>
              </a:spcBef>
              <a:spcAft>
                <a:spcPts val="0"/>
              </a:spcAft>
              <a:buClr>
                <a:srgbClr val="3E516C"/>
              </a:buClr>
              <a:buSzPts val="1200"/>
              <a:buNone/>
              <a:defRPr sz="1600">
                <a:solidFill>
                  <a:srgbClr val="3E516C"/>
                </a:solidFill>
              </a:defRPr>
            </a:lvl9pPr>
          </a:lstStyle>
          <a:p>
            <a:endParaRPr/>
          </a:p>
        </p:txBody>
      </p:sp>
      <p:sp>
        <p:nvSpPr>
          <p:cNvPr id="91" name="Google Shape;91;p9"/>
          <p:cNvSpPr txBox="1">
            <a:spLocks noGrp="1"/>
          </p:cNvSpPr>
          <p:nvPr>
            <p:ph type="subTitle" idx="4"/>
          </p:nvPr>
        </p:nvSpPr>
        <p:spPr>
          <a:xfrm>
            <a:off x="1843833" y="3659467"/>
            <a:ext cx="8533200" cy="393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rgbClr val="3E516C"/>
              </a:buClr>
              <a:buSzPts val="1200"/>
              <a:buNone/>
              <a:defRPr sz="1600">
                <a:solidFill>
                  <a:srgbClr val="3E516C"/>
                </a:solidFill>
              </a:defRPr>
            </a:lvl1pPr>
            <a:lvl2pPr lvl="1" algn="ctr" rtl="0">
              <a:lnSpc>
                <a:spcPct val="100000"/>
              </a:lnSpc>
              <a:spcBef>
                <a:spcPts val="0"/>
              </a:spcBef>
              <a:spcAft>
                <a:spcPts val="0"/>
              </a:spcAft>
              <a:buClr>
                <a:srgbClr val="3E516C"/>
              </a:buClr>
              <a:buSzPts val="1200"/>
              <a:buNone/>
              <a:defRPr sz="1600">
                <a:solidFill>
                  <a:srgbClr val="3E516C"/>
                </a:solidFill>
              </a:defRPr>
            </a:lvl2pPr>
            <a:lvl3pPr lvl="2" algn="ctr" rtl="0">
              <a:lnSpc>
                <a:spcPct val="100000"/>
              </a:lnSpc>
              <a:spcBef>
                <a:spcPts val="0"/>
              </a:spcBef>
              <a:spcAft>
                <a:spcPts val="0"/>
              </a:spcAft>
              <a:buClr>
                <a:srgbClr val="3E516C"/>
              </a:buClr>
              <a:buSzPts val="1200"/>
              <a:buNone/>
              <a:defRPr sz="1600">
                <a:solidFill>
                  <a:srgbClr val="3E516C"/>
                </a:solidFill>
              </a:defRPr>
            </a:lvl3pPr>
            <a:lvl4pPr lvl="3" algn="ctr" rtl="0">
              <a:lnSpc>
                <a:spcPct val="100000"/>
              </a:lnSpc>
              <a:spcBef>
                <a:spcPts val="0"/>
              </a:spcBef>
              <a:spcAft>
                <a:spcPts val="0"/>
              </a:spcAft>
              <a:buClr>
                <a:srgbClr val="3E516C"/>
              </a:buClr>
              <a:buSzPts val="1200"/>
              <a:buNone/>
              <a:defRPr sz="1600">
                <a:solidFill>
                  <a:srgbClr val="3E516C"/>
                </a:solidFill>
              </a:defRPr>
            </a:lvl4pPr>
            <a:lvl5pPr lvl="4" algn="ctr" rtl="0">
              <a:lnSpc>
                <a:spcPct val="100000"/>
              </a:lnSpc>
              <a:spcBef>
                <a:spcPts val="0"/>
              </a:spcBef>
              <a:spcAft>
                <a:spcPts val="0"/>
              </a:spcAft>
              <a:buClr>
                <a:srgbClr val="3E516C"/>
              </a:buClr>
              <a:buSzPts val="1200"/>
              <a:buNone/>
              <a:defRPr sz="1600">
                <a:solidFill>
                  <a:srgbClr val="3E516C"/>
                </a:solidFill>
              </a:defRPr>
            </a:lvl5pPr>
            <a:lvl6pPr lvl="5" algn="ctr" rtl="0">
              <a:lnSpc>
                <a:spcPct val="100000"/>
              </a:lnSpc>
              <a:spcBef>
                <a:spcPts val="0"/>
              </a:spcBef>
              <a:spcAft>
                <a:spcPts val="0"/>
              </a:spcAft>
              <a:buClr>
                <a:srgbClr val="3E516C"/>
              </a:buClr>
              <a:buSzPts val="1200"/>
              <a:buNone/>
              <a:defRPr sz="1600">
                <a:solidFill>
                  <a:srgbClr val="3E516C"/>
                </a:solidFill>
              </a:defRPr>
            </a:lvl6pPr>
            <a:lvl7pPr lvl="6" algn="ctr" rtl="0">
              <a:lnSpc>
                <a:spcPct val="100000"/>
              </a:lnSpc>
              <a:spcBef>
                <a:spcPts val="0"/>
              </a:spcBef>
              <a:spcAft>
                <a:spcPts val="0"/>
              </a:spcAft>
              <a:buClr>
                <a:srgbClr val="3E516C"/>
              </a:buClr>
              <a:buSzPts val="1200"/>
              <a:buNone/>
              <a:defRPr sz="1600">
                <a:solidFill>
                  <a:srgbClr val="3E516C"/>
                </a:solidFill>
              </a:defRPr>
            </a:lvl7pPr>
            <a:lvl8pPr lvl="7" algn="ctr" rtl="0">
              <a:lnSpc>
                <a:spcPct val="100000"/>
              </a:lnSpc>
              <a:spcBef>
                <a:spcPts val="0"/>
              </a:spcBef>
              <a:spcAft>
                <a:spcPts val="0"/>
              </a:spcAft>
              <a:buClr>
                <a:srgbClr val="3E516C"/>
              </a:buClr>
              <a:buSzPts val="1200"/>
              <a:buNone/>
              <a:defRPr sz="1600">
                <a:solidFill>
                  <a:srgbClr val="3E516C"/>
                </a:solidFill>
              </a:defRPr>
            </a:lvl8pPr>
            <a:lvl9pPr lvl="8" algn="ctr" rtl="0">
              <a:lnSpc>
                <a:spcPct val="100000"/>
              </a:lnSpc>
              <a:spcBef>
                <a:spcPts val="0"/>
              </a:spcBef>
              <a:spcAft>
                <a:spcPts val="0"/>
              </a:spcAft>
              <a:buClr>
                <a:srgbClr val="3E516C"/>
              </a:buClr>
              <a:buSzPts val="1200"/>
              <a:buNone/>
              <a:defRPr sz="1600">
                <a:solidFill>
                  <a:srgbClr val="3E516C"/>
                </a:solidFill>
              </a:defRPr>
            </a:lvl9pPr>
          </a:lstStyle>
          <a:p>
            <a:endParaRPr/>
          </a:p>
        </p:txBody>
      </p:sp>
      <p:sp>
        <p:nvSpPr>
          <p:cNvPr id="92" name="Google Shape;92;p9"/>
          <p:cNvSpPr txBox="1">
            <a:spLocks noGrp="1"/>
          </p:cNvSpPr>
          <p:nvPr>
            <p:ph type="subTitle" idx="5"/>
          </p:nvPr>
        </p:nvSpPr>
        <p:spPr>
          <a:xfrm>
            <a:off x="1843833" y="5240333"/>
            <a:ext cx="8533200" cy="393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rgbClr val="3E516C"/>
              </a:buClr>
              <a:buSzPts val="1200"/>
              <a:buNone/>
              <a:defRPr sz="1600">
                <a:solidFill>
                  <a:srgbClr val="3E516C"/>
                </a:solidFill>
              </a:defRPr>
            </a:lvl1pPr>
            <a:lvl2pPr lvl="1" algn="ctr" rtl="0">
              <a:lnSpc>
                <a:spcPct val="100000"/>
              </a:lnSpc>
              <a:spcBef>
                <a:spcPts val="0"/>
              </a:spcBef>
              <a:spcAft>
                <a:spcPts val="0"/>
              </a:spcAft>
              <a:buClr>
                <a:srgbClr val="3E516C"/>
              </a:buClr>
              <a:buSzPts val="1200"/>
              <a:buNone/>
              <a:defRPr sz="1600">
                <a:solidFill>
                  <a:srgbClr val="3E516C"/>
                </a:solidFill>
              </a:defRPr>
            </a:lvl2pPr>
            <a:lvl3pPr lvl="2" algn="ctr" rtl="0">
              <a:lnSpc>
                <a:spcPct val="100000"/>
              </a:lnSpc>
              <a:spcBef>
                <a:spcPts val="0"/>
              </a:spcBef>
              <a:spcAft>
                <a:spcPts val="0"/>
              </a:spcAft>
              <a:buClr>
                <a:srgbClr val="3E516C"/>
              </a:buClr>
              <a:buSzPts val="1200"/>
              <a:buNone/>
              <a:defRPr sz="1600">
                <a:solidFill>
                  <a:srgbClr val="3E516C"/>
                </a:solidFill>
              </a:defRPr>
            </a:lvl3pPr>
            <a:lvl4pPr lvl="3" algn="ctr" rtl="0">
              <a:lnSpc>
                <a:spcPct val="100000"/>
              </a:lnSpc>
              <a:spcBef>
                <a:spcPts val="0"/>
              </a:spcBef>
              <a:spcAft>
                <a:spcPts val="0"/>
              </a:spcAft>
              <a:buClr>
                <a:srgbClr val="3E516C"/>
              </a:buClr>
              <a:buSzPts val="1200"/>
              <a:buNone/>
              <a:defRPr sz="1600">
                <a:solidFill>
                  <a:srgbClr val="3E516C"/>
                </a:solidFill>
              </a:defRPr>
            </a:lvl4pPr>
            <a:lvl5pPr lvl="4" algn="ctr" rtl="0">
              <a:lnSpc>
                <a:spcPct val="100000"/>
              </a:lnSpc>
              <a:spcBef>
                <a:spcPts val="0"/>
              </a:spcBef>
              <a:spcAft>
                <a:spcPts val="0"/>
              </a:spcAft>
              <a:buClr>
                <a:srgbClr val="3E516C"/>
              </a:buClr>
              <a:buSzPts val="1200"/>
              <a:buNone/>
              <a:defRPr sz="1600">
                <a:solidFill>
                  <a:srgbClr val="3E516C"/>
                </a:solidFill>
              </a:defRPr>
            </a:lvl5pPr>
            <a:lvl6pPr lvl="5" algn="ctr" rtl="0">
              <a:lnSpc>
                <a:spcPct val="100000"/>
              </a:lnSpc>
              <a:spcBef>
                <a:spcPts val="0"/>
              </a:spcBef>
              <a:spcAft>
                <a:spcPts val="0"/>
              </a:spcAft>
              <a:buClr>
                <a:srgbClr val="3E516C"/>
              </a:buClr>
              <a:buSzPts val="1200"/>
              <a:buNone/>
              <a:defRPr sz="1600">
                <a:solidFill>
                  <a:srgbClr val="3E516C"/>
                </a:solidFill>
              </a:defRPr>
            </a:lvl6pPr>
            <a:lvl7pPr lvl="6" algn="ctr" rtl="0">
              <a:lnSpc>
                <a:spcPct val="100000"/>
              </a:lnSpc>
              <a:spcBef>
                <a:spcPts val="0"/>
              </a:spcBef>
              <a:spcAft>
                <a:spcPts val="0"/>
              </a:spcAft>
              <a:buClr>
                <a:srgbClr val="3E516C"/>
              </a:buClr>
              <a:buSzPts val="1200"/>
              <a:buNone/>
              <a:defRPr sz="1600">
                <a:solidFill>
                  <a:srgbClr val="3E516C"/>
                </a:solidFill>
              </a:defRPr>
            </a:lvl7pPr>
            <a:lvl8pPr lvl="7" algn="ctr" rtl="0">
              <a:lnSpc>
                <a:spcPct val="100000"/>
              </a:lnSpc>
              <a:spcBef>
                <a:spcPts val="0"/>
              </a:spcBef>
              <a:spcAft>
                <a:spcPts val="0"/>
              </a:spcAft>
              <a:buClr>
                <a:srgbClr val="3E516C"/>
              </a:buClr>
              <a:buSzPts val="1200"/>
              <a:buNone/>
              <a:defRPr sz="1600">
                <a:solidFill>
                  <a:srgbClr val="3E516C"/>
                </a:solidFill>
              </a:defRPr>
            </a:lvl8pPr>
            <a:lvl9pPr lvl="8" algn="ctr" rtl="0">
              <a:lnSpc>
                <a:spcPct val="100000"/>
              </a:lnSpc>
              <a:spcBef>
                <a:spcPts val="0"/>
              </a:spcBef>
              <a:spcAft>
                <a:spcPts val="0"/>
              </a:spcAft>
              <a:buClr>
                <a:srgbClr val="3E516C"/>
              </a:buClr>
              <a:buSzPts val="1200"/>
              <a:buNone/>
              <a:defRPr sz="1600">
                <a:solidFill>
                  <a:srgbClr val="3E516C"/>
                </a:solidFill>
              </a:defRPr>
            </a:lvl9pPr>
          </a:lstStyle>
          <a:p>
            <a:endParaRPr/>
          </a:p>
        </p:txBody>
      </p:sp>
    </p:spTree>
    <p:extLst>
      <p:ext uri="{BB962C8B-B14F-4D97-AF65-F5344CB8AC3E}">
        <p14:creationId xmlns:p14="http://schemas.microsoft.com/office/powerpoint/2010/main" val="1132812719"/>
      </p:ext>
    </p:extLst>
  </p:cSld>
  <p:clrMapOvr>
    <a:masterClrMapping/>
  </p:clrMapOvr>
</p:sldLayout>
</file>

<file path=ppt/slideLayouts/slideLayout60.xml><?xml version="1.0" encoding="utf-8"?>
<p:sldLayout xmlns:a="http://schemas.openxmlformats.org/drawingml/2006/main" xmlns:r="http://schemas.openxmlformats.org/officeDocument/2006/relationships" xmlns:p="http://schemas.openxmlformats.org/presentationml/2006/main" matchingName="Big title slide 1 1">
  <p:cSld name="Big title slide 1 1">
    <p:bg>
      <p:bgPr>
        <a:solidFill>
          <a:srgbClr val="E9AA1B"/>
        </a:solidFill>
        <a:effectLst/>
      </p:bgPr>
    </p:bg>
    <p:spTree>
      <p:nvGrpSpPr>
        <p:cNvPr id="1" name="Shape 93"/>
        <p:cNvGrpSpPr/>
        <p:nvPr/>
      </p:nvGrpSpPr>
      <p:grpSpPr>
        <a:xfrm>
          <a:off x="0" y="0"/>
          <a:ext cx="0" cy="0"/>
          <a:chOff x="0" y="0"/>
          <a:chExt cx="0" cy="0"/>
        </a:xfrm>
      </p:grpSpPr>
      <p:sp>
        <p:nvSpPr>
          <p:cNvPr id="94" name="Google Shape;94;p10"/>
          <p:cNvSpPr txBox="1">
            <a:spLocks noGrp="1"/>
          </p:cNvSpPr>
          <p:nvPr>
            <p:ph type="title"/>
          </p:nvPr>
        </p:nvSpPr>
        <p:spPr>
          <a:xfrm>
            <a:off x="2829600" y="2803400"/>
            <a:ext cx="6532800" cy="12512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4800">
                <a:solidFill>
                  <a:srgbClr val="FFFFFF"/>
                </a:solidFill>
              </a:defRPr>
            </a:lvl1pPr>
            <a:lvl2pPr lvl="1" rtl="0">
              <a:spcBef>
                <a:spcPts val="0"/>
              </a:spcBef>
              <a:spcAft>
                <a:spcPts val="0"/>
              </a:spcAft>
              <a:buNone/>
              <a:defRPr>
                <a:solidFill>
                  <a:srgbClr val="FFFFFF"/>
                </a:solidFill>
              </a:defRPr>
            </a:lvl2pPr>
            <a:lvl3pPr lvl="2" rtl="0">
              <a:spcBef>
                <a:spcPts val="0"/>
              </a:spcBef>
              <a:spcAft>
                <a:spcPts val="0"/>
              </a:spcAft>
              <a:buNone/>
              <a:defRPr>
                <a:solidFill>
                  <a:srgbClr val="FFFFFF"/>
                </a:solidFill>
              </a:defRPr>
            </a:lvl3pPr>
            <a:lvl4pPr lvl="3" rtl="0">
              <a:spcBef>
                <a:spcPts val="0"/>
              </a:spcBef>
              <a:spcAft>
                <a:spcPts val="0"/>
              </a:spcAft>
              <a:buNone/>
              <a:defRPr>
                <a:solidFill>
                  <a:srgbClr val="FFFFFF"/>
                </a:solidFill>
              </a:defRPr>
            </a:lvl4pPr>
            <a:lvl5pPr lvl="4" rtl="0">
              <a:spcBef>
                <a:spcPts val="0"/>
              </a:spcBef>
              <a:spcAft>
                <a:spcPts val="0"/>
              </a:spcAft>
              <a:buNone/>
              <a:defRPr>
                <a:solidFill>
                  <a:srgbClr val="FFFFFF"/>
                </a:solidFill>
              </a:defRPr>
            </a:lvl5pPr>
            <a:lvl6pPr lvl="5" rtl="0">
              <a:spcBef>
                <a:spcPts val="0"/>
              </a:spcBef>
              <a:spcAft>
                <a:spcPts val="0"/>
              </a:spcAft>
              <a:buNone/>
              <a:defRPr>
                <a:solidFill>
                  <a:srgbClr val="FFFFFF"/>
                </a:solidFill>
              </a:defRPr>
            </a:lvl6pPr>
            <a:lvl7pPr lvl="6" rtl="0">
              <a:spcBef>
                <a:spcPts val="0"/>
              </a:spcBef>
              <a:spcAft>
                <a:spcPts val="0"/>
              </a:spcAft>
              <a:buNone/>
              <a:defRPr>
                <a:solidFill>
                  <a:srgbClr val="FFFFFF"/>
                </a:solidFill>
              </a:defRPr>
            </a:lvl7pPr>
            <a:lvl8pPr lvl="7" rtl="0">
              <a:spcBef>
                <a:spcPts val="0"/>
              </a:spcBef>
              <a:spcAft>
                <a:spcPts val="0"/>
              </a:spcAft>
              <a:buNone/>
              <a:defRPr>
                <a:solidFill>
                  <a:srgbClr val="FFFFFF"/>
                </a:solidFill>
              </a:defRPr>
            </a:lvl8pPr>
            <a:lvl9pPr lvl="8" rtl="0">
              <a:spcBef>
                <a:spcPts val="0"/>
              </a:spcBef>
              <a:spcAft>
                <a:spcPts val="0"/>
              </a:spcAft>
              <a:buNone/>
              <a:defRPr>
                <a:solidFill>
                  <a:srgbClr val="FFFFFF"/>
                </a:solidFill>
              </a:defRPr>
            </a:lvl9pPr>
          </a:lstStyle>
          <a:p>
            <a:endParaRPr/>
          </a:p>
        </p:txBody>
      </p:sp>
      <p:sp>
        <p:nvSpPr>
          <p:cNvPr id="95" name="Google Shape;95;p10"/>
          <p:cNvSpPr/>
          <p:nvPr/>
        </p:nvSpPr>
        <p:spPr>
          <a:xfrm rot="10800000" flipH="1">
            <a:off x="6436067" y="3549733"/>
            <a:ext cx="5768659" cy="3314695"/>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1692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96" name="Google Shape;96;p10"/>
          <p:cNvSpPr/>
          <p:nvPr/>
        </p:nvSpPr>
        <p:spPr>
          <a:xfrm rot="10800000">
            <a:off x="6988831" y="5037605"/>
            <a:ext cx="5215895" cy="1826823"/>
          </a:xfrm>
          <a:custGeom>
            <a:avLst/>
            <a:gdLst/>
            <a:ahLst/>
            <a:cxnLst/>
            <a:rect l="l" t="t" r="r" b="b"/>
            <a:pathLst>
              <a:path w="99597" h="36908" extrusionOk="0">
                <a:moveTo>
                  <a:pt x="0" y="0"/>
                </a:moveTo>
                <a:lnTo>
                  <a:pt x="0" y="36907"/>
                </a:lnTo>
                <a:lnTo>
                  <a:pt x="99596" y="11"/>
                </a:lnTo>
                <a:lnTo>
                  <a:pt x="0" y="0"/>
                </a:lnTo>
                <a:close/>
              </a:path>
            </a:pathLst>
          </a:custGeom>
          <a:solidFill>
            <a:srgbClr val="314256"/>
          </a:solidFill>
          <a:ln>
            <a:noFill/>
          </a:ln>
          <a:effectLst>
            <a:outerShdw blurRad="57150" dist="19050" dir="5400000" algn="bl" rotWithShape="0">
              <a:srgbClr val="000000">
                <a:alpha val="50000"/>
              </a:srgbClr>
            </a:outerShdw>
          </a:effectLst>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97" name="Google Shape;97;p10"/>
          <p:cNvSpPr/>
          <p:nvPr/>
        </p:nvSpPr>
        <p:spPr>
          <a:xfrm rot="10800000">
            <a:off x="6988831" y="5454367"/>
            <a:ext cx="5215895" cy="1410061"/>
          </a:xfrm>
          <a:custGeom>
            <a:avLst/>
            <a:gdLst/>
            <a:ahLst/>
            <a:cxnLst/>
            <a:rect l="l" t="t" r="r" b="b"/>
            <a:pathLst>
              <a:path w="99597" h="28488" extrusionOk="0">
                <a:moveTo>
                  <a:pt x="0" y="1"/>
                </a:moveTo>
                <a:lnTo>
                  <a:pt x="0" y="28488"/>
                </a:lnTo>
                <a:lnTo>
                  <a:pt x="99596" y="1"/>
                </a:lnTo>
                <a:close/>
              </a:path>
            </a:pathLst>
          </a:custGeom>
          <a:solidFill>
            <a:srgbClr val="3E516C"/>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98" name="Google Shape;98;p10"/>
          <p:cNvSpPr/>
          <p:nvPr/>
        </p:nvSpPr>
        <p:spPr>
          <a:xfrm rot="-5400000">
            <a:off x="-1733112" y="1713931"/>
            <a:ext cx="5764343" cy="2323619"/>
          </a:xfrm>
          <a:custGeom>
            <a:avLst/>
            <a:gdLst/>
            <a:ahLst/>
            <a:cxnLst/>
            <a:rect l="l" t="t" r="r" b="b"/>
            <a:pathLst>
              <a:path w="99597" h="68476" extrusionOk="0">
                <a:moveTo>
                  <a:pt x="99596" y="0"/>
                </a:moveTo>
                <a:lnTo>
                  <a:pt x="0" y="21"/>
                </a:lnTo>
                <a:lnTo>
                  <a:pt x="99596" y="68476"/>
                </a:lnTo>
                <a:lnTo>
                  <a:pt x="99596" y="0"/>
                </a:lnTo>
                <a:close/>
              </a:path>
            </a:pathLst>
          </a:custGeom>
          <a:solidFill>
            <a:srgbClr val="FCCC3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99" name="Google Shape;99;p10"/>
          <p:cNvSpPr/>
          <p:nvPr/>
        </p:nvSpPr>
        <p:spPr>
          <a:xfrm rot="-5400000" flipH="1">
            <a:off x="-677395" y="658215"/>
            <a:ext cx="3653881" cy="2324589"/>
          </a:xfrm>
          <a:custGeom>
            <a:avLst/>
            <a:gdLst/>
            <a:ahLst/>
            <a:cxnLst/>
            <a:rect l="l" t="t" r="r" b="b"/>
            <a:pathLst>
              <a:path w="99597" h="36908" extrusionOk="0">
                <a:moveTo>
                  <a:pt x="0" y="0"/>
                </a:moveTo>
                <a:lnTo>
                  <a:pt x="0" y="36907"/>
                </a:lnTo>
                <a:lnTo>
                  <a:pt x="99596" y="11"/>
                </a:lnTo>
                <a:lnTo>
                  <a:pt x="0" y="0"/>
                </a:lnTo>
                <a:close/>
              </a:path>
            </a:pathLst>
          </a:custGeom>
          <a:solidFill>
            <a:srgbClr val="EFEFEF"/>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0" name="Google Shape;100;p10"/>
          <p:cNvSpPr/>
          <p:nvPr/>
        </p:nvSpPr>
        <p:spPr>
          <a:xfrm rot="-5400000" flipH="1">
            <a:off x="-286101" y="266919"/>
            <a:ext cx="2838847" cy="2292144"/>
          </a:xfrm>
          <a:custGeom>
            <a:avLst/>
            <a:gdLst/>
            <a:ahLst/>
            <a:cxnLst/>
            <a:rect l="l" t="t" r="r" b="b"/>
            <a:pathLst>
              <a:path w="99597" h="28488" extrusionOk="0">
                <a:moveTo>
                  <a:pt x="0" y="1"/>
                </a:moveTo>
                <a:lnTo>
                  <a:pt x="0" y="28488"/>
                </a:lnTo>
                <a:lnTo>
                  <a:pt x="99596" y="1"/>
                </a:ln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1" name="Google Shape;101;p10"/>
          <p:cNvSpPr txBox="1">
            <a:spLocks noGrp="1"/>
          </p:cNvSpPr>
          <p:nvPr>
            <p:ph type="sldNum" idx="1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067">
                <a:solidFill>
                  <a:srgbClr val="F3F3F3"/>
                </a:solidFill>
                <a:latin typeface="Cabin"/>
                <a:ea typeface="Cabin"/>
                <a:cs typeface="Cabin"/>
                <a:sym typeface="Cabin"/>
              </a:defRPr>
            </a:lvl1pPr>
            <a:lvl2pPr lvl="1" rtl="0">
              <a:buNone/>
              <a:defRPr sz="1067">
                <a:solidFill>
                  <a:srgbClr val="F3F3F3"/>
                </a:solidFill>
                <a:latin typeface="Cabin"/>
                <a:ea typeface="Cabin"/>
                <a:cs typeface="Cabin"/>
                <a:sym typeface="Cabin"/>
              </a:defRPr>
            </a:lvl2pPr>
            <a:lvl3pPr lvl="2" rtl="0">
              <a:buNone/>
              <a:defRPr sz="1067">
                <a:solidFill>
                  <a:srgbClr val="F3F3F3"/>
                </a:solidFill>
                <a:latin typeface="Cabin"/>
                <a:ea typeface="Cabin"/>
                <a:cs typeface="Cabin"/>
                <a:sym typeface="Cabin"/>
              </a:defRPr>
            </a:lvl3pPr>
            <a:lvl4pPr lvl="3" rtl="0">
              <a:buNone/>
              <a:defRPr sz="1067">
                <a:solidFill>
                  <a:srgbClr val="F3F3F3"/>
                </a:solidFill>
                <a:latin typeface="Cabin"/>
                <a:ea typeface="Cabin"/>
                <a:cs typeface="Cabin"/>
                <a:sym typeface="Cabin"/>
              </a:defRPr>
            </a:lvl4pPr>
            <a:lvl5pPr lvl="4" rtl="0">
              <a:buNone/>
              <a:defRPr sz="1067">
                <a:solidFill>
                  <a:srgbClr val="F3F3F3"/>
                </a:solidFill>
                <a:latin typeface="Cabin"/>
                <a:ea typeface="Cabin"/>
                <a:cs typeface="Cabin"/>
                <a:sym typeface="Cabin"/>
              </a:defRPr>
            </a:lvl5pPr>
            <a:lvl6pPr lvl="5" rtl="0">
              <a:buNone/>
              <a:defRPr sz="1067">
                <a:solidFill>
                  <a:srgbClr val="F3F3F3"/>
                </a:solidFill>
                <a:latin typeface="Cabin"/>
                <a:ea typeface="Cabin"/>
                <a:cs typeface="Cabin"/>
                <a:sym typeface="Cabin"/>
              </a:defRPr>
            </a:lvl6pPr>
            <a:lvl7pPr lvl="6" rtl="0">
              <a:buNone/>
              <a:defRPr sz="1067">
                <a:solidFill>
                  <a:srgbClr val="F3F3F3"/>
                </a:solidFill>
                <a:latin typeface="Cabin"/>
                <a:ea typeface="Cabin"/>
                <a:cs typeface="Cabin"/>
                <a:sym typeface="Cabin"/>
              </a:defRPr>
            </a:lvl7pPr>
            <a:lvl8pPr lvl="7" rtl="0">
              <a:buNone/>
              <a:defRPr sz="1067">
                <a:solidFill>
                  <a:srgbClr val="F3F3F3"/>
                </a:solidFill>
                <a:latin typeface="Cabin"/>
                <a:ea typeface="Cabin"/>
                <a:cs typeface="Cabin"/>
                <a:sym typeface="Cabin"/>
              </a:defRPr>
            </a:lvl8pPr>
            <a:lvl9pPr lvl="8" rtl="0">
              <a:buNone/>
              <a:defRPr sz="1067">
                <a:solidFill>
                  <a:srgbClr val="F3F3F3"/>
                </a:solidFill>
                <a:latin typeface="Cabin"/>
                <a:ea typeface="Cabin"/>
                <a:cs typeface="Cabin"/>
                <a:sym typeface="Cabin"/>
              </a:defRPr>
            </a:lvl9pPr>
          </a:lstStyle>
          <a:p>
            <a:fld id="{00000000-1234-1234-1234-123412341234}" type="slidenum">
              <a:rPr lang="es"/>
              <a:pPr/>
              <a:t>‹#›</a:t>
            </a:fld>
            <a:endParaRPr/>
          </a:p>
        </p:txBody>
      </p:sp>
    </p:spTree>
    <p:extLst>
      <p:ext uri="{BB962C8B-B14F-4D97-AF65-F5344CB8AC3E}">
        <p14:creationId xmlns:p14="http://schemas.microsoft.com/office/powerpoint/2010/main" val="1729867994"/>
      </p:ext>
    </p:extLst>
  </p:cSld>
  <p:clrMapOvr>
    <a:masterClrMapping/>
  </p:clrMapOvr>
</p:sldLayout>
</file>

<file path=ppt/slideLayouts/slideLayout61.xml><?xml version="1.0" encoding="utf-8"?>
<p:sldLayout xmlns:a="http://schemas.openxmlformats.org/drawingml/2006/main" xmlns:r="http://schemas.openxmlformats.org/officeDocument/2006/relationships" xmlns:p="http://schemas.openxmlformats.org/presentationml/2006/main" matchingName="Content Title &amp; Summary" type="tx">
  <p:cSld name="Content Title &amp; Summary">
    <p:spTree>
      <p:nvGrpSpPr>
        <p:cNvPr id="1" name="Shape 102"/>
        <p:cNvGrpSpPr/>
        <p:nvPr/>
      </p:nvGrpSpPr>
      <p:grpSpPr>
        <a:xfrm>
          <a:off x="0" y="0"/>
          <a:ext cx="0" cy="0"/>
          <a:chOff x="0" y="0"/>
          <a:chExt cx="0" cy="0"/>
        </a:xfrm>
      </p:grpSpPr>
      <p:sp>
        <p:nvSpPr>
          <p:cNvPr id="103" name="Google Shape;103;p11"/>
          <p:cNvSpPr/>
          <p:nvPr/>
        </p:nvSpPr>
        <p:spPr>
          <a:xfrm flipH="1">
            <a:off x="-23966" y="15"/>
            <a:ext cx="12144527" cy="6877501"/>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28459"/>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4" name="Google Shape;104;p11"/>
          <p:cNvSpPr/>
          <p:nvPr/>
        </p:nvSpPr>
        <p:spPr>
          <a:xfrm>
            <a:off x="-23967" y="2781233"/>
            <a:ext cx="12255600" cy="2634400"/>
          </a:xfrm>
          <a:prstGeom prst="rect">
            <a:avLst/>
          </a:prstGeom>
          <a:solidFill>
            <a:srgbClr val="E8A81A"/>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5" name="Google Shape;105;p11"/>
          <p:cNvSpPr txBox="1">
            <a:spLocks noGrp="1"/>
          </p:cNvSpPr>
          <p:nvPr>
            <p:ph type="subTitle" idx="1"/>
          </p:nvPr>
        </p:nvSpPr>
        <p:spPr>
          <a:xfrm>
            <a:off x="5235867" y="2358211"/>
            <a:ext cx="2520400" cy="1641600"/>
          </a:xfrm>
          <a:prstGeom prst="rect">
            <a:avLst/>
          </a:prstGeom>
        </p:spPr>
        <p:txBody>
          <a:bodyPr spcFirstLastPara="1" wrap="square" lIns="91425" tIns="91425" rIns="91425" bIns="91425" anchor="b" anchorCtr="0">
            <a:noAutofit/>
          </a:bodyPr>
          <a:lstStyle>
            <a:lvl1pPr lvl="0" rtl="0">
              <a:spcBef>
                <a:spcPts val="0"/>
              </a:spcBef>
              <a:spcAft>
                <a:spcPts val="0"/>
              </a:spcAft>
              <a:buNone/>
              <a:defRPr sz="1867">
                <a:solidFill>
                  <a:srgbClr val="314256"/>
                </a:solidFill>
                <a:latin typeface="Montserrat Light"/>
                <a:ea typeface="Montserrat Light"/>
                <a:cs typeface="Montserrat Light"/>
                <a:sym typeface="Montserrat Light"/>
              </a:defRPr>
            </a:lvl1pPr>
            <a:lvl2pPr lvl="1" rtl="0">
              <a:spcBef>
                <a:spcPts val="0"/>
              </a:spcBef>
              <a:spcAft>
                <a:spcPts val="0"/>
              </a:spcAft>
              <a:buNone/>
              <a:defRPr sz="1867">
                <a:solidFill>
                  <a:srgbClr val="314256"/>
                </a:solidFill>
                <a:latin typeface="Montserrat Light"/>
                <a:ea typeface="Montserrat Light"/>
                <a:cs typeface="Montserrat Light"/>
                <a:sym typeface="Montserrat Light"/>
              </a:defRPr>
            </a:lvl2pPr>
            <a:lvl3pPr lvl="2" rtl="0">
              <a:spcBef>
                <a:spcPts val="0"/>
              </a:spcBef>
              <a:spcAft>
                <a:spcPts val="0"/>
              </a:spcAft>
              <a:buNone/>
              <a:defRPr sz="1867">
                <a:solidFill>
                  <a:srgbClr val="314256"/>
                </a:solidFill>
                <a:latin typeface="Montserrat Light"/>
                <a:ea typeface="Montserrat Light"/>
                <a:cs typeface="Montserrat Light"/>
                <a:sym typeface="Montserrat Light"/>
              </a:defRPr>
            </a:lvl3pPr>
            <a:lvl4pPr lvl="3" rtl="0">
              <a:spcBef>
                <a:spcPts val="0"/>
              </a:spcBef>
              <a:spcAft>
                <a:spcPts val="0"/>
              </a:spcAft>
              <a:buNone/>
              <a:defRPr sz="1867">
                <a:solidFill>
                  <a:srgbClr val="314256"/>
                </a:solidFill>
                <a:latin typeface="Montserrat Light"/>
                <a:ea typeface="Montserrat Light"/>
                <a:cs typeface="Montserrat Light"/>
                <a:sym typeface="Montserrat Light"/>
              </a:defRPr>
            </a:lvl4pPr>
            <a:lvl5pPr lvl="4" rtl="0">
              <a:spcBef>
                <a:spcPts val="0"/>
              </a:spcBef>
              <a:spcAft>
                <a:spcPts val="0"/>
              </a:spcAft>
              <a:buNone/>
              <a:defRPr sz="1867">
                <a:solidFill>
                  <a:srgbClr val="314256"/>
                </a:solidFill>
                <a:latin typeface="Montserrat Light"/>
                <a:ea typeface="Montserrat Light"/>
                <a:cs typeface="Montserrat Light"/>
                <a:sym typeface="Montserrat Light"/>
              </a:defRPr>
            </a:lvl5pPr>
            <a:lvl6pPr lvl="5" rtl="0">
              <a:spcBef>
                <a:spcPts val="0"/>
              </a:spcBef>
              <a:spcAft>
                <a:spcPts val="0"/>
              </a:spcAft>
              <a:buNone/>
              <a:defRPr sz="1867">
                <a:solidFill>
                  <a:srgbClr val="314256"/>
                </a:solidFill>
                <a:latin typeface="Montserrat Light"/>
                <a:ea typeface="Montserrat Light"/>
                <a:cs typeface="Montserrat Light"/>
                <a:sym typeface="Montserrat Light"/>
              </a:defRPr>
            </a:lvl6pPr>
            <a:lvl7pPr lvl="6" rtl="0">
              <a:spcBef>
                <a:spcPts val="0"/>
              </a:spcBef>
              <a:spcAft>
                <a:spcPts val="0"/>
              </a:spcAft>
              <a:buNone/>
              <a:defRPr sz="1867">
                <a:solidFill>
                  <a:srgbClr val="314256"/>
                </a:solidFill>
                <a:latin typeface="Montserrat Light"/>
                <a:ea typeface="Montserrat Light"/>
                <a:cs typeface="Montserrat Light"/>
                <a:sym typeface="Montserrat Light"/>
              </a:defRPr>
            </a:lvl7pPr>
            <a:lvl8pPr lvl="7" rtl="0">
              <a:spcBef>
                <a:spcPts val="0"/>
              </a:spcBef>
              <a:spcAft>
                <a:spcPts val="0"/>
              </a:spcAft>
              <a:buNone/>
              <a:defRPr sz="1867">
                <a:solidFill>
                  <a:srgbClr val="314256"/>
                </a:solidFill>
                <a:latin typeface="Montserrat Light"/>
                <a:ea typeface="Montserrat Light"/>
                <a:cs typeface="Montserrat Light"/>
                <a:sym typeface="Montserrat Light"/>
              </a:defRPr>
            </a:lvl8pPr>
            <a:lvl9pPr lvl="8" rtl="0">
              <a:spcBef>
                <a:spcPts val="0"/>
              </a:spcBef>
              <a:spcAft>
                <a:spcPts val="0"/>
              </a:spcAft>
              <a:buNone/>
              <a:defRPr sz="1867">
                <a:solidFill>
                  <a:srgbClr val="314256"/>
                </a:solidFill>
                <a:latin typeface="Montserrat Light"/>
                <a:ea typeface="Montserrat Light"/>
                <a:cs typeface="Montserrat Light"/>
                <a:sym typeface="Montserrat Light"/>
              </a:defRPr>
            </a:lvl9pPr>
          </a:lstStyle>
          <a:p>
            <a:endParaRPr/>
          </a:p>
        </p:txBody>
      </p:sp>
      <p:sp>
        <p:nvSpPr>
          <p:cNvPr id="106" name="Google Shape;106;p11"/>
          <p:cNvSpPr txBox="1">
            <a:spLocks noGrp="1"/>
          </p:cNvSpPr>
          <p:nvPr>
            <p:ph type="subTitle" idx="2"/>
          </p:nvPr>
        </p:nvSpPr>
        <p:spPr>
          <a:xfrm>
            <a:off x="1918833" y="2280677"/>
            <a:ext cx="2520400" cy="1718800"/>
          </a:xfrm>
          <a:prstGeom prst="rect">
            <a:avLst/>
          </a:prstGeom>
        </p:spPr>
        <p:txBody>
          <a:bodyPr spcFirstLastPara="1" wrap="square" lIns="91425" tIns="91425" rIns="91425" bIns="91425" anchor="b" anchorCtr="0">
            <a:noAutofit/>
          </a:bodyPr>
          <a:lstStyle>
            <a:lvl1pPr lvl="0">
              <a:spcBef>
                <a:spcPts val="0"/>
              </a:spcBef>
              <a:spcAft>
                <a:spcPts val="0"/>
              </a:spcAft>
              <a:buNone/>
              <a:defRPr sz="1867">
                <a:solidFill>
                  <a:srgbClr val="314256"/>
                </a:solidFill>
                <a:latin typeface="Montserrat Light"/>
                <a:ea typeface="Montserrat Light"/>
                <a:cs typeface="Montserrat Light"/>
                <a:sym typeface="Montserrat Light"/>
              </a:defRPr>
            </a:lvl1pPr>
            <a:lvl2pPr lvl="1">
              <a:spcBef>
                <a:spcPts val="0"/>
              </a:spcBef>
              <a:spcAft>
                <a:spcPts val="0"/>
              </a:spcAft>
              <a:buNone/>
              <a:defRPr sz="1867">
                <a:solidFill>
                  <a:srgbClr val="314256"/>
                </a:solidFill>
                <a:latin typeface="Montserrat Light"/>
                <a:ea typeface="Montserrat Light"/>
                <a:cs typeface="Montserrat Light"/>
                <a:sym typeface="Montserrat Light"/>
              </a:defRPr>
            </a:lvl2pPr>
            <a:lvl3pPr lvl="2">
              <a:spcBef>
                <a:spcPts val="0"/>
              </a:spcBef>
              <a:spcAft>
                <a:spcPts val="0"/>
              </a:spcAft>
              <a:buNone/>
              <a:defRPr sz="1867">
                <a:solidFill>
                  <a:srgbClr val="314256"/>
                </a:solidFill>
                <a:latin typeface="Montserrat Light"/>
                <a:ea typeface="Montserrat Light"/>
                <a:cs typeface="Montserrat Light"/>
                <a:sym typeface="Montserrat Light"/>
              </a:defRPr>
            </a:lvl3pPr>
            <a:lvl4pPr lvl="3">
              <a:spcBef>
                <a:spcPts val="0"/>
              </a:spcBef>
              <a:spcAft>
                <a:spcPts val="0"/>
              </a:spcAft>
              <a:buNone/>
              <a:defRPr sz="1867">
                <a:solidFill>
                  <a:srgbClr val="314256"/>
                </a:solidFill>
                <a:latin typeface="Montserrat Light"/>
                <a:ea typeface="Montserrat Light"/>
                <a:cs typeface="Montserrat Light"/>
                <a:sym typeface="Montserrat Light"/>
              </a:defRPr>
            </a:lvl4pPr>
            <a:lvl5pPr lvl="4">
              <a:spcBef>
                <a:spcPts val="0"/>
              </a:spcBef>
              <a:spcAft>
                <a:spcPts val="0"/>
              </a:spcAft>
              <a:buNone/>
              <a:defRPr sz="1867">
                <a:solidFill>
                  <a:srgbClr val="314256"/>
                </a:solidFill>
                <a:latin typeface="Montserrat Light"/>
                <a:ea typeface="Montserrat Light"/>
                <a:cs typeface="Montserrat Light"/>
                <a:sym typeface="Montserrat Light"/>
              </a:defRPr>
            </a:lvl5pPr>
            <a:lvl6pPr lvl="5">
              <a:spcBef>
                <a:spcPts val="0"/>
              </a:spcBef>
              <a:spcAft>
                <a:spcPts val="0"/>
              </a:spcAft>
              <a:buNone/>
              <a:defRPr sz="1867">
                <a:solidFill>
                  <a:srgbClr val="314256"/>
                </a:solidFill>
                <a:latin typeface="Montserrat Light"/>
                <a:ea typeface="Montserrat Light"/>
                <a:cs typeface="Montserrat Light"/>
                <a:sym typeface="Montserrat Light"/>
              </a:defRPr>
            </a:lvl6pPr>
            <a:lvl7pPr lvl="6">
              <a:spcBef>
                <a:spcPts val="0"/>
              </a:spcBef>
              <a:spcAft>
                <a:spcPts val="0"/>
              </a:spcAft>
              <a:buNone/>
              <a:defRPr sz="1867">
                <a:solidFill>
                  <a:srgbClr val="314256"/>
                </a:solidFill>
                <a:latin typeface="Montserrat Light"/>
                <a:ea typeface="Montserrat Light"/>
                <a:cs typeface="Montserrat Light"/>
                <a:sym typeface="Montserrat Light"/>
              </a:defRPr>
            </a:lvl7pPr>
            <a:lvl8pPr lvl="7">
              <a:spcBef>
                <a:spcPts val="0"/>
              </a:spcBef>
              <a:spcAft>
                <a:spcPts val="0"/>
              </a:spcAft>
              <a:buNone/>
              <a:defRPr sz="1867">
                <a:solidFill>
                  <a:srgbClr val="314256"/>
                </a:solidFill>
                <a:latin typeface="Montserrat Light"/>
                <a:ea typeface="Montserrat Light"/>
                <a:cs typeface="Montserrat Light"/>
                <a:sym typeface="Montserrat Light"/>
              </a:defRPr>
            </a:lvl8pPr>
            <a:lvl9pPr lvl="8">
              <a:spcBef>
                <a:spcPts val="0"/>
              </a:spcBef>
              <a:spcAft>
                <a:spcPts val="0"/>
              </a:spcAft>
              <a:buNone/>
              <a:defRPr sz="1867">
                <a:solidFill>
                  <a:srgbClr val="314256"/>
                </a:solidFill>
                <a:latin typeface="Montserrat Light"/>
                <a:ea typeface="Montserrat Light"/>
                <a:cs typeface="Montserrat Light"/>
                <a:sym typeface="Montserrat Light"/>
              </a:defRPr>
            </a:lvl9pPr>
          </a:lstStyle>
          <a:p>
            <a:endParaRPr/>
          </a:p>
        </p:txBody>
      </p:sp>
      <p:sp>
        <p:nvSpPr>
          <p:cNvPr id="107" name="Google Shape;107;p11"/>
          <p:cNvSpPr txBox="1">
            <a:spLocks noGrp="1"/>
          </p:cNvSpPr>
          <p:nvPr>
            <p:ph type="title"/>
          </p:nvPr>
        </p:nvSpPr>
        <p:spPr>
          <a:xfrm>
            <a:off x="1918833" y="1711200"/>
            <a:ext cx="10488000" cy="977600"/>
          </a:xfrm>
          <a:prstGeom prst="rect">
            <a:avLst/>
          </a:prstGeom>
        </p:spPr>
        <p:txBody>
          <a:bodyPr spcFirstLastPara="1" wrap="square" lIns="91425" tIns="91425" rIns="91425" bIns="91425" anchor="b" anchorCtr="0">
            <a:noAutofit/>
          </a:bodyPr>
          <a:lstStyle>
            <a:lvl1pPr lvl="0">
              <a:spcBef>
                <a:spcPts val="0"/>
              </a:spcBef>
              <a:spcAft>
                <a:spcPts val="0"/>
              </a:spcAft>
              <a:buSzPts val="3600"/>
              <a:buFont typeface="Montserrat ExtraLight"/>
              <a:buNone/>
              <a:defRPr sz="4800" b="0">
                <a:latin typeface="Montserrat ExtraLight"/>
                <a:ea typeface="Montserrat ExtraLight"/>
                <a:cs typeface="Montserrat ExtraLight"/>
                <a:sym typeface="Montserrat ExtraLight"/>
              </a:defRPr>
            </a:lvl1pPr>
            <a:lvl2pPr lvl="1">
              <a:spcBef>
                <a:spcPts val="0"/>
              </a:spcBef>
              <a:spcAft>
                <a:spcPts val="0"/>
              </a:spcAft>
              <a:buClr>
                <a:srgbClr val="EFD67E"/>
              </a:buClr>
              <a:buSzPts val="3600"/>
              <a:buFont typeface="Montserrat ExtraLight"/>
              <a:buNone/>
              <a:defRPr sz="4800" b="0">
                <a:solidFill>
                  <a:srgbClr val="EFD67E"/>
                </a:solidFill>
                <a:latin typeface="Montserrat ExtraLight"/>
                <a:ea typeface="Montserrat ExtraLight"/>
                <a:cs typeface="Montserrat ExtraLight"/>
                <a:sym typeface="Montserrat ExtraLight"/>
              </a:defRPr>
            </a:lvl2pPr>
            <a:lvl3pPr lvl="2">
              <a:spcBef>
                <a:spcPts val="0"/>
              </a:spcBef>
              <a:spcAft>
                <a:spcPts val="0"/>
              </a:spcAft>
              <a:buClr>
                <a:srgbClr val="EFD67E"/>
              </a:buClr>
              <a:buSzPts val="3600"/>
              <a:buFont typeface="Montserrat ExtraLight"/>
              <a:buNone/>
              <a:defRPr sz="4800" b="0">
                <a:solidFill>
                  <a:srgbClr val="EFD67E"/>
                </a:solidFill>
                <a:latin typeface="Montserrat ExtraLight"/>
                <a:ea typeface="Montserrat ExtraLight"/>
                <a:cs typeface="Montserrat ExtraLight"/>
                <a:sym typeface="Montserrat ExtraLight"/>
              </a:defRPr>
            </a:lvl3pPr>
            <a:lvl4pPr lvl="3">
              <a:spcBef>
                <a:spcPts val="0"/>
              </a:spcBef>
              <a:spcAft>
                <a:spcPts val="0"/>
              </a:spcAft>
              <a:buClr>
                <a:srgbClr val="EFD67E"/>
              </a:buClr>
              <a:buSzPts val="3600"/>
              <a:buFont typeface="Montserrat ExtraLight"/>
              <a:buNone/>
              <a:defRPr sz="4800" b="0">
                <a:solidFill>
                  <a:srgbClr val="EFD67E"/>
                </a:solidFill>
                <a:latin typeface="Montserrat ExtraLight"/>
                <a:ea typeface="Montserrat ExtraLight"/>
                <a:cs typeface="Montserrat ExtraLight"/>
                <a:sym typeface="Montserrat ExtraLight"/>
              </a:defRPr>
            </a:lvl4pPr>
            <a:lvl5pPr lvl="4">
              <a:spcBef>
                <a:spcPts val="0"/>
              </a:spcBef>
              <a:spcAft>
                <a:spcPts val="0"/>
              </a:spcAft>
              <a:buClr>
                <a:srgbClr val="EFD67E"/>
              </a:buClr>
              <a:buSzPts val="3600"/>
              <a:buFont typeface="Montserrat ExtraLight"/>
              <a:buNone/>
              <a:defRPr sz="4800" b="0">
                <a:solidFill>
                  <a:srgbClr val="EFD67E"/>
                </a:solidFill>
                <a:latin typeface="Montserrat ExtraLight"/>
                <a:ea typeface="Montserrat ExtraLight"/>
                <a:cs typeface="Montserrat ExtraLight"/>
                <a:sym typeface="Montserrat ExtraLight"/>
              </a:defRPr>
            </a:lvl5pPr>
            <a:lvl6pPr lvl="5">
              <a:spcBef>
                <a:spcPts val="0"/>
              </a:spcBef>
              <a:spcAft>
                <a:spcPts val="0"/>
              </a:spcAft>
              <a:buClr>
                <a:srgbClr val="EFD67E"/>
              </a:buClr>
              <a:buSzPts val="3600"/>
              <a:buFont typeface="Montserrat ExtraLight"/>
              <a:buNone/>
              <a:defRPr sz="4800" b="0">
                <a:solidFill>
                  <a:srgbClr val="EFD67E"/>
                </a:solidFill>
                <a:latin typeface="Montserrat ExtraLight"/>
                <a:ea typeface="Montserrat ExtraLight"/>
                <a:cs typeface="Montserrat ExtraLight"/>
                <a:sym typeface="Montserrat ExtraLight"/>
              </a:defRPr>
            </a:lvl6pPr>
            <a:lvl7pPr lvl="6">
              <a:spcBef>
                <a:spcPts val="0"/>
              </a:spcBef>
              <a:spcAft>
                <a:spcPts val="0"/>
              </a:spcAft>
              <a:buClr>
                <a:srgbClr val="EFD67E"/>
              </a:buClr>
              <a:buSzPts val="3600"/>
              <a:buFont typeface="Montserrat ExtraLight"/>
              <a:buNone/>
              <a:defRPr sz="4800" b="0">
                <a:solidFill>
                  <a:srgbClr val="EFD67E"/>
                </a:solidFill>
                <a:latin typeface="Montserrat ExtraLight"/>
                <a:ea typeface="Montserrat ExtraLight"/>
                <a:cs typeface="Montserrat ExtraLight"/>
                <a:sym typeface="Montserrat ExtraLight"/>
              </a:defRPr>
            </a:lvl7pPr>
            <a:lvl8pPr lvl="7">
              <a:spcBef>
                <a:spcPts val="0"/>
              </a:spcBef>
              <a:spcAft>
                <a:spcPts val="0"/>
              </a:spcAft>
              <a:buClr>
                <a:srgbClr val="EFD67E"/>
              </a:buClr>
              <a:buSzPts val="3600"/>
              <a:buFont typeface="Montserrat ExtraLight"/>
              <a:buNone/>
              <a:defRPr sz="4800" b="0">
                <a:solidFill>
                  <a:srgbClr val="EFD67E"/>
                </a:solidFill>
                <a:latin typeface="Montserrat ExtraLight"/>
                <a:ea typeface="Montserrat ExtraLight"/>
                <a:cs typeface="Montserrat ExtraLight"/>
                <a:sym typeface="Montserrat ExtraLight"/>
              </a:defRPr>
            </a:lvl8pPr>
            <a:lvl9pPr lvl="8">
              <a:spcBef>
                <a:spcPts val="0"/>
              </a:spcBef>
              <a:spcAft>
                <a:spcPts val="0"/>
              </a:spcAft>
              <a:buClr>
                <a:srgbClr val="EFD67E"/>
              </a:buClr>
              <a:buSzPts val="3600"/>
              <a:buFont typeface="Montserrat ExtraLight"/>
              <a:buNone/>
              <a:defRPr sz="4800" b="0">
                <a:solidFill>
                  <a:srgbClr val="EFD67E"/>
                </a:solidFill>
                <a:latin typeface="Montserrat ExtraLight"/>
                <a:ea typeface="Montserrat ExtraLight"/>
                <a:cs typeface="Montserrat ExtraLight"/>
                <a:sym typeface="Montserrat ExtraLight"/>
              </a:defRPr>
            </a:lvl9pPr>
          </a:lstStyle>
          <a:p>
            <a:endParaRPr/>
          </a:p>
        </p:txBody>
      </p:sp>
      <p:sp>
        <p:nvSpPr>
          <p:cNvPr id="108" name="Google Shape;108;p11"/>
          <p:cNvSpPr txBox="1">
            <a:spLocks noGrp="1"/>
          </p:cNvSpPr>
          <p:nvPr>
            <p:ph type="subTitle" idx="3"/>
          </p:nvPr>
        </p:nvSpPr>
        <p:spPr>
          <a:xfrm>
            <a:off x="8552900" y="2357867"/>
            <a:ext cx="2520400" cy="1641600"/>
          </a:xfrm>
          <a:prstGeom prst="rect">
            <a:avLst/>
          </a:prstGeom>
        </p:spPr>
        <p:txBody>
          <a:bodyPr spcFirstLastPara="1" wrap="square" lIns="91425" tIns="91425" rIns="91425" bIns="91425" anchor="b" anchorCtr="0">
            <a:noAutofit/>
          </a:bodyPr>
          <a:lstStyle>
            <a:lvl1pPr lvl="0" rtl="0">
              <a:spcBef>
                <a:spcPts val="0"/>
              </a:spcBef>
              <a:spcAft>
                <a:spcPts val="0"/>
              </a:spcAft>
              <a:buNone/>
              <a:defRPr sz="1867">
                <a:solidFill>
                  <a:srgbClr val="314256"/>
                </a:solidFill>
                <a:latin typeface="Montserrat Light"/>
                <a:ea typeface="Montserrat Light"/>
                <a:cs typeface="Montserrat Light"/>
                <a:sym typeface="Montserrat Light"/>
              </a:defRPr>
            </a:lvl1pPr>
            <a:lvl2pPr lvl="1" rtl="0">
              <a:spcBef>
                <a:spcPts val="0"/>
              </a:spcBef>
              <a:spcAft>
                <a:spcPts val="0"/>
              </a:spcAft>
              <a:buNone/>
              <a:defRPr sz="1867">
                <a:solidFill>
                  <a:srgbClr val="314256"/>
                </a:solidFill>
                <a:latin typeface="Montserrat Light"/>
                <a:ea typeface="Montserrat Light"/>
                <a:cs typeface="Montserrat Light"/>
                <a:sym typeface="Montserrat Light"/>
              </a:defRPr>
            </a:lvl2pPr>
            <a:lvl3pPr lvl="2" rtl="0">
              <a:spcBef>
                <a:spcPts val="0"/>
              </a:spcBef>
              <a:spcAft>
                <a:spcPts val="0"/>
              </a:spcAft>
              <a:buNone/>
              <a:defRPr sz="1867">
                <a:solidFill>
                  <a:srgbClr val="314256"/>
                </a:solidFill>
                <a:latin typeface="Montserrat Light"/>
                <a:ea typeface="Montserrat Light"/>
                <a:cs typeface="Montserrat Light"/>
                <a:sym typeface="Montserrat Light"/>
              </a:defRPr>
            </a:lvl3pPr>
            <a:lvl4pPr lvl="3" rtl="0">
              <a:spcBef>
                <a:spcPts val="0"/>
              </a:spcBef>
              <a:spcAft>
                <a:spcPts val="0"/>
              </a:spcAft>
              <a:buNone/>
              <a:defRPr sz="1867">
                <a:solidFill>
                  <a:srgbClr val="314256"/>
                </a:solidFill>
                <a:latin typeface="Montserrat Light"/>
                <a:ea typeface="Montserrat Light"/>
                <a:cs typeface="Montserrat Light"/>
                <a:sym typeface="Montserrat Light"/>
              </a:defRPr>
            </a:lvl4pPr>
            <a:lvl5pPr lvl="4" rtl="0">
              <a:spcBef>
                <a:spcPts val="0"/>
              </a:spcBef>
              <a:spcAft>
                <a:spcPts val="0"/>
              </a:spcAft>
              <a:buNone/>
              <a:defRPr sz="1867">
                <a:solidFill>
                  <a:srgbClr val="314256"/>
                </a:solidFill>
                <a:latin typeface="Montserrat Light"/>
                <a:ea typeface="Montserrat Light"/>
                <a:cs typeface="Montserrat Light"/>
                <a:sym typeface="Montserrat Light"/>
              </a:defRPr>
            </a:lvl5pPr>
            <a:lvl6pPr lvl="5" rtl="0">
              <a:spcBef>
                <a:spcPts val="0"/>
              </a:spcBef>
              <a:spcAft>
                <a:spcPts val="0"/>
              </a:spcAft>
              <a:buNone/>
              <a:defRPr sz="1867">
                <a:solidFill>
                  <a:srgbClr val="314256"/>
                </a:solidFill>
                <a:latin typeface="Montserrat Light"/>
                <a:ea typeface="Montserrat Light"/>
                <a:cs typeface="Montserrat Light"/>
                <a:sym typeface="Montserrat Light"/>
              </a:defRPr>
            </a:lvl6pPr>
            <a:lvl7pPr lvl="6" rtl="0">
              <a:spcBef>
                <a:spcPts val="0"/>
              </a:spcBef>
              <a:spcAft>
                <a:spcPts val="0"/>
              </a:spcAft>
              <a:buNone/>
              <a:defRPr sz="1867">
                <a:solidFill>
                  <a:srgbClr val="314256"/>
                </a:solidFill>
                <a:latin typeface="Montserrat Light"/>
                <a:ea typeface="Montserrat Light"/>
                <a:cs typeface="Montserrat Light"/>
                <a:sym typeface="Montserrat Light"/>
              </a:defRPr>
            </a:lvl7pPr>
            <a:lvl8pPr lvl="7" rtl="0">
              <a:spcBef>
                <a:spcPts val="0"/>
              </a:spcBef>
              <a:spcAft>
                <a:spcPts val="0"/>
              </a:spcAft>
              <a:buNone/>
              <a:defRPr sz="1867">
                <a:solidFill>
                  <a:srgbClr val="314256"/>
                </a:solidFill>
                <a:latin typeface="Montserrat Light"/>
                <a:ea typeface="Montserrat Light"/>
                <a:cs typeface="Montserrat Light"/>
                <a:sym typeface="Montserrat Light"/>
              </a:defRPr>
            </a:lvl8pPr>
            <a:lvl9pPr lvl="8" rtl="0">
              <a:spcBef>
                <a:spcPts val="0"/>
              </a:spcBef>
              <a:spcAft>
                <a:spcPts val="0"/>
              </a:spcAft>
              <a:buNone/>
              <a:defRPr sz="1867">
                <a:solidFill>
                  <a:srgbClr val="314256"/>
                </a:solidFill>
                <a:latin typeface="Montserrat Light"/>
                <a:ea typeface="Montserrat Light"/>
                <a:cs typeface="Montserrat Light"/>
                <a:sym typeface="Montserrat Light"/>
              </a:defRPr>
            </a:lvl9pPr>
          </a:lstStyle>
          <a:p>
            <a:endParaRPr/>
          </a:p>
        </p:txBody>
      </p:sp>
      <p:sp>
        <p:nvSpPr>
          <p:cNvPr id="109" name="Google Shape;109;p11"/>
          <p:cNvSpPr txBox="1">
            <a:spLocks noGrp="1"/>
          </p:cNvSpPr>
          <p:nvPr>
            <p:ph type="subTitle" idx="4"/>
          </p:nvPr>
        </p:nvSpPr>
        <p:spPr>
          <a:xfrm>
            <a:off x="1918833" y="3932967"/>
            <a:ext cx="2520400" cy="1384400"/>
          </a:xfrm>
          <a:prstGeom prst="rect">
            <a:avLst/>
          </a:prstGeom>
        </p:spPr>
        <p:txBody>
          <a:bodyPr spcFirstLastPara="1" wrap="square" lIns="91425" tIns="91425" rIns="91425" bIns="91425" anchor="t" anchorCtr="0">
            <a:noAutofit/>
          </a:bodyPr>
          <a:lstStyle>
            <a:lvl1pPr lvl="0" rtl="0">
              <a:spcBef>
                <a:spcPts val="0"/>
              </a:spcBef>
              <a:spcAft>
                <a:spcPts val="0"/>
              </a:spcAft>
              <a:buNone/>
              <a:defRPr sz="1600" i="1">
                <a:solidFill>
                  <a:srgbClr val="FFFFFF"/>
                </a:solidFill>
              </a:defRPr>
            </a:lvl1pPr>
            <a:lvl2pPr lvl="1" rtl="0">
              <a:spcBef>
                <a:spcPts val="0"/>
              </a:spcBef>
              <a:spcAft>
                <a:spcPts val="0"/>
              </a:spcAft>
              <a:buNone/>
              <a:defRPr sz="1600" b="1" i="1">
                <a:solidFill>
                  <a:srgbClr val="FFFFFF"/>
                </a:solidFill>
                <a:latin typeface="Montserrat"/>
                <a:ea typeface="Montserrat"/>
                <a:cs typeface="Montserrat"/>
                <a:sym typeface="Montserrat"/>
              </a:defRPr>
            </a:lvl2pPr>
            <a:lvl3pPr lvl="2" rtl="0">
              <a:spcBef>
                <a:spcPts val="0"/>
              </a:spcBef>
              <a:spcAft>
                <a:spcPts val="0"/>
              </a:spcAft>
              <a:buNone/>
              <a:defRPr sz="1600" b="1" i="1">
                <a:solidFill>
                  <a:srgbClr val="FFFFFF"/>
                </a:solidFill>
                <a:latin typeface="Montserrat"/>
                <a:ea typeface="Montserrat"/>
                <a:cs typeface="Montserrat"/>
                <a:sym typeface="Montserrat"/>
              </a:defRPr>
            </a:lvl3pPr>
            <a:lvl4pPr lvl="3" rtl="0">
              <a:spcBef>
                <a:spcPts val="0"/>
              </a:spcBef>
              <a:spcAft>
                <a:spcPts val="0"/>
              </a:spcAft>
              <a:buNone/>
              <a:defRPr sz="1600" b="1" i="1">
                <a:solidFill>
                  <a:srgbClr val="FFFFFF"/>
                </a:solidFill>
                <a:latin typeface="Montserrat"/>
                <a:ea typeface="Montserrat"/>
                <a:cs typeface="Montserrat"/>
                <a:sym typeface="Montserrat"/>
              </a:defRPr>
            </a:lvl4pPr>
            <a:lvl5pPr lvl="4" rtl="0">
              <a:spcBef>
                <a:spcPts val="0"/>
              </a:spcBef>
              <a:spcAft>
                <a:spcPts val="0"/>
              </a:spcAft>
              <a:buNone/>
              <a:defRPr sz="1600" b="1" i="1">
                <a:solidFill>
                  <a:srgbClr val="FFFFFF"/>
                </a:solidFill>
                <a:latin typeface="Montserrat"/>
                <a:ea typeface="Montserrat"/>
                <a:cs typeface="Montserrat"/>
                <a:sym typeface="Montserrat"/>
              </a:defRPr>
            </a:lvl5pPr>
            <a:lvl6pPr lvl="5" rtl="0">
              <a:spcBef>
                <a:spcPts val="0"/>
              </a:spcBef>
              <a:spcAft>
                <a:spcPts val="0"/>
              </a:spcAft>
              <a:buNone/>
              <a:defRPr sz="1600" b="1" i="1">
                <a:solidFill>
                  <a:srgbClr val="FFFFFF"/>
                </a:solidFill>
                <a:latin typeface="Montserrat"/>
                <a:ea typeface="Montserrat"/>
                <a:cs typeface="Montserrat"/>
                <a:sym typeface="Montserrat"/>
              </a:defRPr>
            </a:lvl6pPr>
            <a:lvl7pPr lvl="6" rtl="0">
              <a:spcBef>
                <a:spcPts val="0"/>
              </a:spcBef>
              <a:spcAft>
                <a:spcPts val="0"/>
              </a:spcAft>
              <a:buNone/>
              <a:defRPr sz="1600" b="1" i="1">
                <a:solidFill>
                  <a:srgbClr val="FFFFFF"/>
                </a:solidFill>
                <a:latin typeface="Montserrat"/>
                <a:ea typeface="Montserrat"/>
                <a:cs typeface="Montserrat"/>
                <a:sym typeface="Montserrat"/>
              </a:defRPr>
            </a:lvl7pPr>
            <a:lvl8pPr lvl="7" rtl="0">
              <a:spcBef>
                <a:spcPts val="0"/>
              </a:spcBef>
              <a:spcAft>
                <a:spcPts val="0"/>
              </a:spcAft>
              <a:buNone/>
              <a:defRPr sz="1600" b="1" i="1">
                <a:solidFill>
                  <a:srgbClr val="FFFFFF"/>
                </a:solidFill>
                <a:latin typeface="Montserrat"/>
                <a:ea typeface="Montserrat"/>
                <a:cs typeface="Montserrat"/>
                <a:sym typeface="Montserrat"/>
              </a:defRPr>
            </a:lvl8pPr>
            <a:lvl9pPr lvl="8" rtl="0">
              <a:spcBef>
                <a:spcPts val="0"/>
              </a:spcBef>
              <a:spcAft>
                <a:spcPts val="0"/>
              </a:spcAft>
              <a:buNone/>
              <a:defRPr sz="1600" b="1" i="1">
                <a:solidFill>
                  <a:srgbClr val="FFFFFF"/>
                </a:solidFill>
                <a:latin typeface="Montserrat"/>
                <a:ea typeface="Montserrat"/>
                <a:cs typeface="Montserrat"/>
                <a:sym typeface="Montserrat"/>
              </a:defRPr>
            </a:lvl9pPr>
          </a:lstStyle>
          <a:p>
            <a:endParaRPr/>
          </a:p>
        </p:txBody>
      </p:sp>
      <p:sp>
        <p:nvSpPr>
          <p:cNvPr id="110" name="Google Shape;110;p11"/>
          <p:cNvSpPr txBox="1">
            <a:spLocks noGrp="1"/>
          </p:cNvSpPr>
          <p:nvPr>
            <p:ph type="subTitle" idx="5"/>
          </p:nvPr>
        </p:nvSpPr>
        <p:spPr>
          <a:xfrm>
            <a:off x="5235867" y="3932967"/>
            <a:ext cx="2520400" cy="1384400"/>
          </a:xfrm>
          <a:prstGeom prst="rect">
            <a:avLst/>
          </a:prstGeom>
        </p:spPr>
        <p:txBody>
          <a:bodyPr spcFirstLastPara="1" wrap="square" lIns="91425" tIns="91425" rIns="91425" bIns="91425" anchor="t" anchorCtr="0">
            <a:noAutofit/>
          </a:bodyPr>
          <a:lstStyle>
            <a:lvl1pPr lvl="0" rtl="0">
              <a:spcBef>
                <a:spcPts val="0"/>
              </a:spcBef>
              <a:spcAft>
                <a:spcPts val="0"/>
              </a:spcAft>
              <a:buNone/>
              <a:defRPr sz="1600" i="1">
                <a:solidFill>
                  <a:srgbClr val="FFFFFF"/>
                </a:solidFill>
              </a:defRPr>
            </a:lvl1pPr>
            <a:lvl2pPr lvl="1" rtl="0">
              <a:spcBef>
                <a:spcPts val="0"/>
              </a:spcBef>
              <a:spcAft>
                <a:spcPts val="0"/>
              </a:spcAft>
              <a:buNone/>
              <a:defRPr sz="1600" b="1" i="1">
                <a:solidFill>
                  <a:srgbClr val="FFFFFF"/>
                </a:solidFill>
                <a:latin typeface="Montserrat"/>
                <a:ea typeface="Montserrat"/>
                <a:cs typeface="Montserrat"/>
                <a:sym typeface="Montserrat"/>
              </a:defRPr>
            </a:lvl2pPr>
            <a:lvl3pPr lvl="2" rtl="0">
              <a:spcBef>
                <a:spcPts val="0"/>
              </a:spcBef>
              <a:spcAft>
                <a:spcPts val="0"/>
              </a:spcAft>
              <a:buNone/>
              <a:defRPr sz="1600" b="1" i="1">
                <a:solidFill>
                  <a:srgbClr val="FFFFFF"/>
                </a:solidFill>
                <a:latin typeface="Montserrat"/>
                <a:ea typeface="Montserrat"/>
                <a:cs typeface="Montserrat"/>
                <a:sym typeface="Montserrat"/>
              </a:defRPr>
            </a:lvl3pPr>
            <a:lvl4pPr lvl="3" rtl="0">
              <a:spcBef>
                <a:spcPts val="0"/>
              </a:spcBef>
              <a:spcAft>
                <a:spcPts val="0"/>
              </a:spcAft>
              <a:buNone/>
              <a:defRPr sz="1600" b="1" i="1">
                <a:solidFill>
                  <a:srgbClr val="FFFFFF"/>
                </a:solidFill>
                <a:latin typeface="Montserrat"/>
                <a:ea typeface="Montserrat"/>
                <a:cs typeface="Montserrat"/>
                <a:sym typeface="Montserrat"/>
              </a:defRPr>
            </a:lvl4pPr>
            <a:lvl5pPr lvl="4" rtl="0">
              <a:spcBef>
                <a:spcPts val="0"/>
              </a:spcBef>
              <a:spcAft>
                <a:spcPts val="0"/>
              </a:spcAft>
              <a:buNone/>
              <a:defRPr sz="1600" b="1" i="1">
                <a:solidFill>
                  <a:srgbClr val="FFFFFF"/>
                </a:solidFill>
                <a:latin typeface="Montserrat"/>
                <a:ea typeface="Montserrat"/>
                <a:cs typeface="Montserrat"/>
                <a:sym typeface="Montserrat"/>
              </a:defRPr>
            </a:lvl5pPr>
            <a:lvl6pPr lvl="5" rtl="0">
              <a:spcBef>
                <a:spcPts val="0"/>
              </a:spcBef>
              <a:spcAft>
                <a:spcPts val="0"/>
              </a:spcAft>
              <a:buNone/>
              <a:defRPr sz="1600" b="1" i="1">
                <a:solidFill>
                  <a:srgbClr val="FFFFFF"/>
                </a:solidFill>
                <a:latin typeface="Montserrat"/>
                <a:ea typeface="Montserrat"/>
                <a:cs typeface="Montserrat"/>
                <a:sym typeface="Montserrat"/>
              </a:defRPr>
            </a:lvl6pPr>
            <a:lvl7pPr lvl="6" rtl="0">
              <a:spcBef>
                <a:spcPts val="0"/>
              </a:spcBef>
              <a:spcAft>
                <a:spcPts val="0"/>
              </a:spcAft>
              <a:buNone/>
              <a:defRPr sz="1600" b="1" i="1">
                <a:solidFill>
                  <a:srgbClr val="FFFFFF"/>
                </a:solidFill>
                <a:latin typeface="Montserrat"/>
                <a:ea typeface="Montserrat"/>
                <a:cs typeface="Montserrat"/>
                <a:sym typeface="Montserrat"/>
              </a:defRPr>
            </a:lvl7pPr>
            <a:lvl8pPr lvl="7" rtl="0">
              <a:spcBef>
                <a:spcPts val="0"/>
              </a:spcBef>
              <a:spcAft>
                <a:spcPts val="0"/>
              </a:spcAft>
              <a:buNone/>
              <a:defRPr sz="1600" b="1" i="1">
                <a:solidFill>
                  <a:srgbClr val="FFFFFF"/>
                </a:solidFill>
                <a:latin typeface="Montserrat"/>
                <a:ea typeface="Montserrat"/>
                <a:cs typeface="Montserrat"/>
                <a:sym typeface="Montserrat"/>
              </a:defRPr>
            </a:lvl8pPr>
            <a:lvl9pPr lvl="8" rtl="0">
              <a:spcBef>
                <a:spcPts val="0"/>
              </a:spcBef>
              <a:spcAft>
                <a:spcPts val="0"/>
              </a:spcAft>
              <a:buNone/>
              <a:defRPr sz="1600" b="1" i="1">
                <a:solidFill>
                  <a:srgbClr val="FFFFFF"/>
                </a:solidFill>
                <a:latin typeface="Montserrat"/>
                <a:ea typeface="Montserrat"/>
                <a:cs typeface="Montserrat"/>
                <a:sym typeface="Montserrat"/>
              </a:defRPr>
            </a:lvl9pPr>
          </a:lstStyle>
          <a:p>
            <a:endParaRPr/>
          </a:p>
        </p:txBody>
      </p:sp>
      <p:sp>
        <p:nvSpPr>
          <p:cNvPr id="111" name="Google Shape;111;p11"/>
          <p:cNvSpPr txBox="1">
            <a:spLocks noGrp="1"/>
          </p:cNvSpPr>
          <p:nvPr>
            <p:ph type="subTitle" idx="6"/>
          </p:nvPr>
        </p:nvSpPr>
        <p:spPr>
          <a:xfrm>
            <a:off x="8552900" y="3932967"/>
            <a:ext cx="2520400" cy="1384400"/>
          </a:xfrm>
          <a:prstGeom prst="rect">
            <a:avLst/>
          </a:prstGeom>
        </p:spPr>
        <p:txBody>
          <a:bodyPr spcFirstLastPara="1" wrap="square" lIns="91425" tIns="91425" rIns="91425" bIns="91425" anchor="t" anchorCtr="0">
            <a:noAutofit/>
          </a:bodyPr>
          <a:lstStyle>
            <a:lvl1pPr lvl="0" rtl="0">
              <a:spcBef>
                <a:spcPts val="0"/>
              </a:spcBef>
              <a:spcAft>
                <a:spcPts val="0"/>
              </a:spcAft>
              <a:buNone/>
              <a:defRPr sz="1600" i="1">
                <a:solidFill>
                  <a:srgbClr val="FFFFFF"/>
                </a:solidFill>
              </a:defRPr>
            </a:lvl1pPr>
            <a:lvl2pPr lvl="1" rtl="0">
              <a:spcBef>
                <a:spcPts val="0"/>
              </a:spcBef>
              <a:spcAft>
                <a:spcPts val="0"/>
              </a:spcAft>
              <a:buNone/>
              <a:defRPr sz="1600" b="1" i="1">
                <a:solidFill>
                  <a:srgbClr val="FFFFFF"/>
                </a:solidFill>
                <a:latin typeface="Montserrat"/>
                <a:ea typeface="Montserrat"/>
                <a:cs typeface="Montserrat"/>
                <a:sym typeface="Montserrat"/>
              </a:defRPr>
            </a:lvl2pPr>
            <a:lvl3pPr lvl="2" rtl="0">
              <a:spcBef>
                <a:spcPts val="0"/>
              </a:spcBef>
              <a:spcAft>
                <a:spcPts val="0"/>
              </a:spcAft>
              <a:buNone/>
              <a:defRPr sz="1600" b="1" i="1">
                <a:solidFill>
                  <a:srgbClr val="FFFFFF"/>
                </a:solidFill>
                <a:latin typeface="Montserrat"/>
                <a:ea typeface="Montserrat"/>
                <a:cs typeface="Montserrat"/>
                <a:sym typeface="Montserrat"/>
              </a:defRPr>
            </a:lvl3pPr>
            <a:lvl4pPr lvl="3" rtl="0">
              <a:spcBef>
                <a:spcPts val="0"/>
              </a:spcBef>
              <a:spcAft>
                <a:spcPts val="0"/>
              </a:spcAft>
              <a:buNone/>
              <a:defRPr sz="1600" b="1" i="1">
                <a:solidFill>
                  <a:srgbClr val="FFFFFF"/>
                </a:solidFill>
                <a:latin typeface="Montserrat"/>
                <a:ea typeface="Montserrat"/>
                <a:cs typeface="Montserrat"/>
                <a:sym typeface="Montserrat"/>
              </a:defRPr>
            </a:lvl4pPr>
            <a:lvl5pPr lvl="4" rtl="0">
              <a:spcBef>
                <a:spcPts val="0"/>
              </a:spcBef>
              <a:spcAft>
                <a:spcPts val="0"/>
              </a:spcAft>
              <a:buNone/>
              <a:defRPr sz="1600" b="1" i="1">
                <a:solidFill>
                  <a:srgbClr val="FFFFFF"/>
                </a:solidFill>
                <a:latin typeface="Montserrat"/>
                <a:ea typeface="Montserrat"/>
                <a:cs typeface="Montserrat"/>
                <a:sym typeface="Montserrat"/>
              </a:defRPr>
            </a:lvl5pPr>
            <a:lvl6pPr lvl="5" rtl="0">
              <a:spcBef>
                <a:spcPts val="0"/>
              </a:spcBef>
              <a:spcAft>
                <a:spcPts val="0"/>
              </a:spcAft>
              <a:buNone/>
              <a:defRPr sz="1600" b="1" i="1">
                <a:solidFill>
                  <a:srgbClr val="FFFFFF"/>
                </a:solidFill>
                <a:latin typeface="Montserrat"/>
                <a:ea typeface="Montserrat"/>
                <a:cs typeface="Montserrat"/>
                <a:sym typeface="Montserrat"/>
              </a:defRPr>
            </a:lvl6pPr>
            <a:lvl7pPr lvl="6" rtl="0">
              <a:spcBef>
                <a:spcPts val="0"/>
              </a:spcBef>
              <a:spcAft>
                <a:spcPts val="0"/>
              </a:spcAft>
              <a:buNone/>
              <a:defRPr sz="1600" b="1" i="1">
                <a:solidFill>
                  <a:srgbClr val="FFFFFF"/>
                </a:solidFill>
                <a:latin typeface="Montserrat"/>
                <a:ea typeface="Montserrat"/>
                <a:cs typeface="Montserrat"/>
                <a:sym typeface="Montserrat"/>
              </a:defRPr>
            </a:lvl7pPr>
            <a:lvl8pPr lvl="7" rtl="0">
              <a:spcBef>
                <a:spcPts val="0"/>
              </a:spcBef>
              <a:spcAft>
                <a:spcPts val="0"/>
              </a:spcAft>
              <a:buNone/>
              <a:defRPr sz="1600" b="1" i="1">
                <a:solidFill>
                  <a:srgbClr val="FFFFFF"/>
                </a:solidFill>
                <a:latin typeface="Montserrat"/>
                <a:ea typeface="Montserrat"/>
                <a:cs typeface="Montserrat"/>
                <a:sym typeface="Montserrat"/>
              </a:defRPr>
            </a:lvl8pPr>
            <a:lvl9pPr lvl="8" rtl="0">
              <a:spcBef>
                <a:spcPts val="0"/>
              </a:spcBef>
              <a:spcAft>
                <a:spcPts val="0"/>
              </a:spcAft>
              <a:buNone/>
              <a:defRPr sz="1600" b="1" i="1">
                <a:solidFill>
                  <a:srgbClr val="FFFFFF"/>
                </a:solidFill>
                <a:latin typeface="Montserrat"/>
                <a:ea typeface="Montserrat"/>
                <a:cs typeface="Montserrat"/>
                <a:sym typeface="Montserrat"/>
              </a:defRPr>
            </a:lvl9pPr>
          </a:lstStyle>
          <a:p>
            <a:endParaRPr/>
          </a:p>
        </p:txBody>
      </p:sp>
    </p:spTree>
    <p:extLst>
      <p:ext uri="{BB962C8B-B14F-4D97-AF65-F5344CB8AC3E}">
        <p14:creationId xmlns:p14="http://schemas.microsoft.com/office/powerpoint/2010/main" val="1167397335"/>
      </p:ext>
    </p:extLst>
  </p:cSld>
  <p:clrMapOvr>
    <a:masterClrMapping/>
  </p:clrMapOvr>
</p:sldLayout>
</file>

<file path=ppt/slideLayouts/slideLayout62.xml><?xml version="1.0" encoding="utf-8"?>
<p:sldLayout xmlns:a="http://schemas.openxmlformats.org/drawingml/2006/main" xmlns:r="http://schemas.openxmlformats.org/officeDocument/2006/relationships" xmlns:p="http://schemas.openxmlformats.org/presentationml/2006/main" matchingName="Title &amp; body slide 1">
  <p:cSld name="Title &amp; body slide 1">
    <p:spTree>
      <p:nvGrpSpPr>
        <p:cNvPr id="1" name="Shape 112"/>
        <p:cNvGrpSpPr/>
        <p:nvPr/>
      </p:nvGrpSpPr>
      <p:grpSpPr>
        <a:xfrm>
          <a:off x="0" y="0"/>
          <a:ext cx="0" cy="0"/>
          <a:chOff x="0" y="0"/>
          <a:chExt cx="0" cy="0"/>
        </a:xfrm>
      </p:grpSpPr>
      <p:sp>
        <p:nvSpPr>
          <p:cNvPr id="113" name="Google Shape;113;p12"/>
          <p:cNvSpPr/>
          <p:nvPr/>
        </p:nvSpPr>
        <p:spPr>
          <a:xfrm rot="10800000" flipH="1">
            <a:off x="8127667" y="4396388"/>
            <a:ext cx="4080821" cy="2481113"/>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4769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4" name="Google Shape;114;p12"/>
          <p:cNvSpPr/>
          <p:nvPr/>
        </p:nvSpPr>
        <p:spPr>
          <a:xfrm rot="10800000">
            <a:off x="8518664" y="5510060"/>
            <a:ext cx="3690069" cy="1367441"/>
          </a:xfrm>
          <a:custGeom>
            <a:avLst/>
            <a:gdLst/>
            <a:ahLst/>
            <a:cxnLst/>
            <a:rect l="l" t="t" r="r" b="b"/>
            <a:pathLst>
              <a:path w="99597" h="36908" extrusionOk="0">
                <a:moveTo>
                  <a:pt x="0" y="0"/>
                </a:moveTo>
                <a:lnTo>
                  <a:pt x="0" y="36907"/>
                </a:lnTo>
                <a:lnTo>
                  <a:pt x="99596" y="11"/>
                </a:lnTo>
                <a:lnTo>
                  <a:pt x="0" y="0"/>
                </a:lnTo>
                <a:close/>
              </a:path>
            </a:pathLst>
          </a:custGeom>
          <a:solidFill>
            <a:srgbClr val="FCCC3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5" name="Google Shape;115;p12"/>
          <p:cNvSpPr/>
          <p:nvPr/>
        </p:nvSpPr>
        <p:spPr>
          <a:xfrm rot="10800000">
            <a:off x="8518664" y="5822020"/>
            <a:ext cx="3690069" cy="1055480"/>
          </a:xfrm>
          <a:custGeom>
            <a:avLst/>
            <a:gdLst/>
            <a:ahLst/>
            <a:cxnLst/>
            <a:rect l="l" t="t" r="r" b="b"/>
            <a:pathLst>
              <a:path w="99597" h="28488" extrusionOk="0">
                <a:moveTo>
                  <a:pt x="0" y="1"/>
                </a:moveTo>
                <a:lnTo>
                  <a:pt x="0" y="28488"/>
                </a:lnTo>
                <a:lnTo>
                  <a:pt x="99596" y="1"/>
                </a:lnTo>
                <a:close/>
              </a:path>
            </a:pathLst>
          </a:custGeom>
          <a:solidFill>
            <a:srgbClr val="E8A81A"/>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6" name="Google Shape;116;p12"/>
          <p:cNvSpPr txBox="1">
            <a:spLocks noGrp="1"/>
          </p:cNvSpPr>
          <p:nvPr>
            <p:ph type="title"/>
          </p:nvPr>
        </p:nvSpPr>
        <p:spPr>
          <a:xfrm>
            <a:off x="2135000" y="1490100"/>
            <a:ext cx="7922000" cy="643200"/>
          </a:xfrm>
          <a:prstGeom prst="rect">
            <a:avLst/>
          </a:prstGeom>
        </p:spPr>
        <p:txBody>
          <a:bodyPr spcFirstLastPara="1" wrap="square" lIns="91425" tIns="91425" rIns="91425" bIns="91425" anchor="t" anchorCtr="0">
            <a:noAutofit/>
          </a:bodyPr>
          <a:lstStyle>
            <a:lvl1pPr lvl="0" rtl="0">
              <a:spcBef>
                <a:spcPts val="0"/>
              </a:spcBef>
              <a:spcAft>
                <a:spcPts val="0"/>
              </a:spcAft>
              <a:buSzPts val="2400"/>
              <a:buNone/>
              <a:defRPr b="0"/>
            </a:lvl1pPr>
            <a:lvl2pPr lvl="1" rtl="0">
              <a:spcBef>
                <a:spcPts val="0"/>
              </a:spcBef>
              <a:spcAft>
                <a:spcPts val="0"/>
              </a:spcAft>
              <a:buClr>
                <a:srgbClr val="EFD67E"/>
              </a:buClr>
              <a:buSzPts val="2400"/>
              <a:buFont typeface="Bodoni"/>
              <a:buNone/>
              <a:defRPr>
                <a:solidFill>
                  <a:srgbClr val="EFD67E"/>
                </a:solidFill>
                <a:latin typeface="Bodoni"/>
                <a:ea typeface="Bodoni"/>
                <a:cs typeface="Bodoni"/>
                <a:sym typeface="Bodoni"/>
              </a:defRPr>
            </a:lvl2pPr>
            <a:lvl3pPr lvl="2" rtl="0">
              <a:spcBef>
                <a:spcPts val="0"/>
              </a:spcBef>
              <a:spcAft>
                <a:spcPts val="0"/>
              </a:spcAft>
              <a:buClr>
                <a:srgbClr val="EFD67E"/>
              </a:buClr>
              <a:buSzPts val="2400"/>
              <a:buFont typeface="Bodoni"/>
              <a:buNone/>
              <a:defRPr>
                <a:solidFill>
                  <a:srgbClr val="EFD67E"/>
                </a:solidFill>
                <a:latin typeface="Bodoni"/>
                <a:ea typeface="Bodoni"/>
                <a:cs typeface="Bodoni"/>
                <a:sym typeface="Bodoni"/>
              </a:defRPr>
            </a:lvl3pPr>
            <a:lvl4pPr lvl="3" rtl="0">
              <a:spcBef>
                <a:spcPts val="0"/>
              </a:spcBef>
              <a:spcAft>
                <a:spcPts val="0"/>
              </a:spcAft>
              <a:buClr>
                <a:srgbClr val="EFD67E"/>
              </a:buClr>
              <a:buSzPts val="2400"/>
              <a:buFont typeface="Bodoni"/>
              <a:buNone/>
              <a:defRPr>
                <a:solidFill>
                  <a:srgbClr val="EFD67E"/>
                </a:solidFill>
                <a:latin typeface="Bodoni"/>
                <a:ea typeface="Bodoni"/>
                <a:cs typeface="Bodoni"/>
                <a:sym typeface="Bodoni"/>
              </a:defRPr>
            </a:lvl4pPr>
            <a:lvl5pPr lvl="4" rtl="0">
              <a:spcBef>
                <a:spcPts val="0"/>
              </a:spcBef>
              <a:spcAft>
                <a:spcPts val="0"/>
              </a:spcAft>
              <a:buClr>
                <a:srgbClr val="EFD67E"/>
              </a:buClr>
              <a:buSzPts val="2400"/>
              <a:buFont typeface="Bodoni"/>
              <a:buNone/>
              <a:defRPr>
                <a:solidFill>
                  <a:srgbClr val="EFD67E"/>
                </a:solidFill>
                <a:latin typeface="Bodoni"/>
                <a:ea typeface="Bodoni"/>
                <a:cs typeface="Bodoni"/>
                <a:sym typeface="Bodoni"/>
              </a:defRPr>
            </a:lvl5pPr>
            <a:lvl6pPr lvl="5" rtl="0">
              <a:spcBef>
                <a:spcPts val="0"/>
              </a:spcBef>
              <a:spcAft>
                <a:spcPts val="0"/>
              </a:spcAft>
              <a:buClr>
                <a:srgbClr val="EFD67E"/>
              </a:buClr>
              <a:buSzPts val="2400"/>
              <a:buFont typeface="Bodoni"/>
              <a:buNone/>
              <a:defRPr>
                <a:solidFill>
                  <a:srgbClr val="EFD67E"/>
                </a:solidFill>
                <a:latin typeface="Bodoni"/>
                <a:ea typeface="Bodoni"/>
                <a:cs typeface="Bodoni"/>
                <a:sym typeface="Bodoni"/>
              </a:defRPr>
            </a:lvl6pPr>
            <a:lvl7pPr lvl="6" rtl="0">
              <a:spcBef>
                <a:spcPts val="0"/>
              </a:spcBef>
              <a:spcAft>
                <a:spcPts val="0"/>
              </a:spcAft>
              <a:buClr>
                <a:srgbClr val="EFD67E"/>
              </a:buClr>
              <a:buSzPts val="2400"/>
              <a:buFont typeface="Bodoni"/>
              <a:buNone/>
              <a:defRPr>
                <a:solidFill>
                  <a:srgbClr val="EFD67E"/>
                </a:solidFill>
                <a:latin typeface="Bodoni"/>
                <a:ea typeface="Bodoni"/>
                <a:cs typeface="Bodoni"/>
                <a:sym typeface="Bodoni"/>
              </a:defRPr>
            </a:lvl7pPr>
            <a:lvl8pPr lvl="7" rtl="0">
              <a:spcBef>
                <a:spcPts val="0"/>
              </a:spcBef>
              <a:spcAft>
                <a:spcPts val="0"/>
              </a:spcAft>
              <a:buClr>
                <a:srgbClr val="EFD67E"/>
              </a:buClr>
              <a:buSzPts val="2400"/>
              <a:buFont typeface="Bodoni"/>
              <a:buNone/>
              <a:defRPr>
                <a:solidFill>
                  <a:srgbClr val="EFD67E"/>
                </a:solidFill>
                <a:latin typeface="Bodoni"/>
                <a:ea typeface="Bodoni"/>
                <a:cs typeface="Bodoni"/>
                <a:sym typeface="Bodoni"/>
              </a:defRPr>
            </a:lvl8pPr>
            <a:lvl9pPr lvl="8" rtl="0">
              <a:spcBef>
                <a:spcPts val="0"/>
              </a:spcBef>
              <a:spcAft>
                <a:spcPts val="0"/>
              </a:spcAft>
              <a:buClr>
                <a:srgbClr val="EFD67E"/>
              </a:buClr>
              <a:buSzPts val="2400"/>
              <a:buFont typeface="Bodoni"/>
              <a:buNone/>
              <a:defRPr>
                <a:solidFill>
                  <a:srgbClr val="EFD67E"/>
                </a:solidFill>
                <a:latin typeface="Bodoni"/>
                <a:ea typeface="Bodoni"/>
                <a:cs typeface="Bodoni"/>
                <a:sym typeface="Bodoni"/>
              </a:defRPr>
            </a:lvl9pPr>
          </a:lstStyle>
          <a:p>
            <a:endParaRPr/>
          </a:p>
        </p:txBody>
      </p:sp>
      <p:sp>
        <p:nvSpPr>
          <p:cNvPr id="117" name="Google Shape;117;p12"/>
          <p:cNvSpPr txBox="1">
            <a:spLocks noGrp="1"/>
          </p:cNvSpPr>
          <p:nvPr>
            <p:ph type="body" idx="1"/>
          </p:nvPr>
        </p:nvSpPr>
        <p:spPr>
          <a:xfrm>
            <a:off x="2135000" y="2882200"/>
            <a:ext cx="7922000" cy="2244800"/>
          </a:xfrm>
          <a:prstGeom prst="rect">
            <a:avLst/>
          </a:prstGeom>
        </p:spPr>
        <p:txBody>
          <a:bodyPr spcFirstLastPara="1" wrap="square" lIns="91425" tIns="91425" rIns="91425" bIns="91425" anchor="t" anchorCtr="0">
            <a:noAutofit/>
          </a:bodyPr>
          <a:lstStyle>
            <a:lvl1pPr marL="609585" lvl="0" indent="-423323" rtl="0">
              <a:lnSpc>
                <a:spcPct val="100000"/>
              </a:lnSpc>
              <a:spcBef>
                <a:spcPts val="0"/>
              </a:spcBef>
              <a:spcAft>
                <a:spcPts val="0"/>
              </a:spcAft>
              <a:buSzPts val="1400"/>
              <a:buChar char="⏷"/>
              <a:defRPr sz="1867"/>
            </a:lvl1pPr>
            <a:lvl2pPr marL="1219170" lvl="1" indent="-423323" rtl="0">
              <a:lnSpc>
                <a:spcPct val="100000"/>
              </a:lnSpc>
              <a:spcBef>
                <a:spcPts val="0"/>
              </a:spcBef>
              <a:spcAft>
                <a:spcPts val="0"/>
              </a:spcAft>
              <a:buSzPts val="1400"/>
              <a:buChar char="⏷"/>
              <a:defRPr sz="1867"/>
            </a:lvl2pPr>
            <a:lvl3pPr marL="1828754" lvl="2" indent="-423323" rtl="0">
              <a:lnSpc>
                <a:spcPct val="100000"/>
              </a:lnSpc>
              <a:spcBef>
                <a:spcPts val="0"/>
              </a:spcBef>
              <a:spcAft>
                <a:spcPts val="0"/>
              </a:spcAft>
              <a:buSzPts val="1400"/>
              <a:buChar char="⏷"/>
              <a:defRPr sz="1867"/>
            </a:lvl3pPr>
            <a:lvl4pPr marL="2438339" lvl="3" indent="-423323" rtl="0">
              <a:lnSpc>
                <a:spcPct val="100000"/>
              </a:lnSpc>
              <a:spcBef>
                <a:spcPts val="0"/>
              </a:spcBef>
              <a:spcAft>
                <a:spcPts val="0"/>
              </a:spcAft>
              <a:buSzPts val="1400"/>
              <a:buChar char="⏷"/>
              <a:defRPr sz="1867"/>
            </a:lvl4pPr>
            <a:lvl5pPr marL="3047924" lvl="4" indent="-423323" rtl="0">
              <a:lnSpc>
                <a:spcPct val="100000"/>
              </a:lnSpc>
              <a:spcBef>
                <a:spcPts val="0"/>
              </a:spcBef>
              <a:spcAft>
                <a:spcPts val="0"/>
              </a:spcAft>
              <a:buSzPts val="1400"/>
              <a:buChar char="⏷"/>
              <a:defRPr/>
            </a:lvl5pPr>
            <a:lvl6pPr marL="3657509" lvl="5" indent="-423323" rtl="0">
              <a:lnSpc>
                <a:spcPct val="100000"/>
              </a:lnSpc>
              <a:spcBef>
                <a:spcPts val="0"/>
              </a:spcBef>
              <a:spcAft>
                <a:spcPts val="0"/>
              </a:spcAft>
              <a:buSzPts val="1400"/>
              <a:buChar char="⏷"/>
              <a:defRPr/>
            </a:lvl6pPr>
            <a:lvl7pPr marL="4267093" lvl="6" indent="-423323" rtl="0">
              <a:lnSpc>
                <a:spcPct val="100000"/>
              </a:lnSpc>
              <a:spcBef>
                <a:spcPts val="0"/>
              </a:spcBef>
              <a:spcAft>
                <a:spcPts val="0"/>
              </a:spcAft>
              <a:buSzPts val="1400"/>
              <a:buChar char="⏷"/>
              <a:defRPr sz="1867"/>
            </a:lvl7pPr>
            <a:lvl8pPr marL="4876678" lvl="7" indent="-423323" rtl="0">
              <a:lnSpc>
                <a:spcPct val="100000"/>
              </a:lnSpc>
              <a:spcBef>
                <a:spcPts val="0"/>
              </a:spcBef>
              <a:spcAft>
                <a:spcPts val="0"/>
              </a:spcAft>
              <a:buSzPts val="1400"/>
              <a:buChar char="⏷"/>
              <a:defRPr sz="1867"/>
            </a:lvl8pPr>
            <a:lvl9pPr marL="5486263" lvl="8" indent="-423323" rtl="0">
              <a:lnSpc>
                <a:spcPct val="100000"/>
              </a:lnSpc>
              <a:spcBef>
                <a:spcPts val="0"/>
              </a:spcBef>
              <a:spcAft>
                <a:spcPts val="0"/>
              </a:spcAft>
              <a:buSzPts val="1400"/>
              <a:buChar char="⏷"/>
              <a:defRPr sz="1867"/>
            </a:lvl9pPr>
          </a:lstStyle>
          <a:p>
            <a:endParaRPr/>
          </a:p>
        </p:txBody>
      </p:sp>
      <p:sp>
        <p:nvSpPr>
          <p:cNvPr id="118" name="Google Shape;118;p12"/>
          <p:cNvSpPr txBox="1">
            <a:spLocks noGrp="1"/>
          </p:cNvSpPr>
          <p:nvPr>
            <p:ph type="sldNum" idx="12"/>
          </p:nvPr>
        </p:nvSpPr>
        <p:spPr>
          <a:xfrm rot="10800000">
            <a:off x="0" y="-1"/>
            <a:ext cx="731600" cy="524800"/>
          </a:xfrm>
          <a:prstGeom prst="rect">
            <a:avLst/>
          </a:prstGeom>
        </p:spPr>
        <p:txBody>
          <a:bodyPr spcFirstLastPara="1" wrap="square" lIns="91425" tIns="91425" rIns="91425" bIns="91425" anchor="t" anchorCtr="0">
            <a:noAutofit/>
          </a:bodyPr>
          <a:lstStyle>
            <a:lvl1pPr lvl="0" rtl="0">
              <a:buNone/>
              <a:defRPr sz="1600">
                <a:latin typeface="Arvo"/>
                <a:ea typeface="Arvo"/>
                <a:cs typeface="Arvo"/>
                <a:sym typeface="Arvo"/>
              </a:defRPr>
            </a:lvl1pPr>
            <a:lvl2pPr lvl="1" rtl="0">
              <a:buNone/>
              <a:defRPr sz="1600">
                <a:latin typeface="Arvo"/>
                <a:ea typeface="Arvo"/>
                <a:cs typeface="Arvo"/>
                <a:sym typeface="Arvo"/>
              </a:defRPr>
            </a:lvl2pPr>
            <a:lvl3pPr lvl="2" rtl="0">
              <a:buNone/>
              <a:defRPr sz="1600">
                <a:latin typeface="Arvo"/>
                <a:ea typeface="Arvo"/>
                <a:cs typeface="Arvo"/>
                <a:sym typeface="Arvo"/>
              </a:defRPr>
            </a:lvl3pPr>
            <a:lvl4pPr lvl="3" rtl="0">
              <a:buNone/>
              <a:defRPr sz="1600">
                <a:latin typeface="Arvo"/>
                <a:ea typeface="Arvo"/>
                <a:cs typeface="Arvo"/>
                <a:sym typeface="Arvo"/>
              </a:defRPr>
            </a:lvl4pPr>
            <a:lvl5pPr lvl="4" rtl="0">
              <a:buNone/>
              <a:defRPr sz="1600">
                <a:latin typeface="Arvo"/>
                <a:ea typeface="Arvo"/>
                <a:cs typeface="Arvo"/>
                <a:sym typeface="Arvo"/>
              </a:defRPr>
            </a:lvl5pPr>
            <a:lvl6pPr lvl="5" rtl="0">
              <a:buNone/>
              <a:defRPr sz="1600">
                <a:latin typeface="Arvo"/>
                <a:ea typeface="Arvo"/>
                <a:cs typeface="Arvo"/>
                <a:sym typeface="Arvo"/>
              </a:defRPr>
            </a:lvl6pPr>
            <a:lvl7pPr lvl="6" rtl="0">
              <a:buNone/>
              <a:defRPr sz="1600">
                <a:latin typeface="Arvo"/>
                <a:ea typeface="Arvo"/>
                <a:cs typeface="Arvo"/>
                <a:sym typeface="Arvo"/>
              </a:defRPr>
            </a:lvl7pPr>
            <a:lvl8pPr lvl="7" rtl="0">
              <a:buNone/>
              <a:defRPr sz="1600">
                <a:latin typeface="Arvo"/>
                <a:ea typeface="Arvo"/>
                <a:cs typeface="Arvo"/>
                <a:sym typeface="Arvo"/>
              </a:defRPr>
            </a:lvl8pPr>
            <a:lvl9pPr lvl="8" rtl="0">
              <a:buNone/>
              <a:defRPr sz="1600">
                <a:latin typeface="Arvo"/>
                <a:ea typeface="Arvo"/>
                <a:cs typeface="Arvo"/>
                <a:sym typeface="Arvo"/>
              </a:defRPr>
            </a:lvl9pPr>
          </a:lstStyle>
          <a:p>
            <a:fld id="{00000000-1234-1234-1234-123412341234}" type="slidenum">
              <a:rPr lang="es"/>
              <a:pPr/>
              <a:t>‹#›</a:t>
            </a:fld>
            <a:endParaRPr/>
          </a:p>
        </p:txBody>
      </p:sp>
      <p:sp>
        <p:nvSpPr>
          <p:cNvPr id="119" name="Google Shape;119;p12"/>
          <p:cNvSpPr/>
          <p:nvPr/>
        </p:nvSpPr>
        <p:spPr>
          <a:xfrm flipH="1">
            <a:off x="247" y="0"/>
            <a:ext cx="3998820" cy="2297827"/>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28459"/>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20" name="Google Shape;120;p12"/>
          <p:cNvSpPr/>
          <p:nvPr/>
        </p:nvSpPr>
        <p:spPr>
          <a:xfrm>
            <a:off x="1" y="1"/>
            <a:ext cx="3615703" cy="1266436"/>
          </a:xfrm>
          <a:custGeom>
            <a:avLst/>
            <a:gdLst/>
            <a:ahLst/>
            <a:cxnLst/>
            <a:rect l="l" t="t" r="r" b="b"/>
            <a:pathLst>
              <a:path w="99597" h="36908" extrusionOk="0">
                <a:moveTo>
                  <a:pt x="0" y="0"/>
                </a:moveTo>
                <a:lnTo>
                  <a:pt x="0" y="36907"/>
                </a:lnTo>
                <a:lnTo>
                  <a:pt x="99596" y="11"/>
                </a:lnTo>
                <a:lnTo>
                  <a:pt x="0" y="0"/>
                </a:lnTo>
                <a:close/>
              </a:path>
            </a:pathLst>
          </a:custGeom>
          <a:solidFill>
            <a:srgbClr val="31425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21" name="Google Shape;121;p12"/>
          <p:cNvSpPr/>
          <p:nvPr/>
        </p:nvSpPr>
        <p:spPr>
          <a:xfrm>
            <a:off x="1" y="1"/>
            <a:ext cx="3615703" cy="977519"/>
          </a:xfrm>
          <a:custGeom>
            <a:avLst/>
            <a:gdLst/>
            <a:ahLst/>
            <a:cxnLst/>
            <a:rect l="l" t="t" r="r" b="b"/>
            <a:pathLst>
              <a:path w="99597" h="28488" extrusionOk="0">
                <a:moveTo>
                  <a:pt x="0" y="1"/>
                </a:moveTo>
                <a:lnTo>
                  <a:pt x="0" y="28488"/>
                </a:lnTo>
                <a:lnTo>
                  <a:pt x="99596" y="1"/>
                </a:lnTo>
                <a:close/>
              </a:path>
            </a:pathLst>
          </a:custGeom>
          <a:solidFill>
            <a:srgbClr val="3E516C"/>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22" name="Google Shape;122;p12"/>
          <p:cNvSpPr txBox="1">
            <a:spLocks noGrp="1"/>
          </p:cNvSpPr>
          <p:nvPr>
            <p:ph type="sldNum" idx="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067">
                <a:solidFill>
                  <a:srgbClr val="3E516C"/>
                </a:solidFill>
                <a:latin typeface="Cabin"/>
                <a:ea typeface="Cabin"/>
                <a:cs typeface="Cabin"/>
                <a:sym typeface="Cabin"/>
              </a:defRPr>
            </a:lvl1pPr>
            <a:lvl2pPr lvl="1" rtl="0">
              <a:buNone/>
              <a:defRPr sz="1067">
                <a:solidFill>
                  <a:srgbClr val="3E516C"/>
                </a:solidFill>
                <a:latin typeface="Cabin"/>
                <a:ea typeface="Cabin"/>
                <a:cs typeface="Cabin"/>
                <a:sym typeface="Cabin"/>
              </a:defRPr>
            </a:lvl2pPr>
            <a:lvl3pPr lvl="2" rtl="0">
              <a:buNone/>
              <a:defRPr sz="1067">
                <a:solidFill>
                  <a:srgbClr val="3E516C"/>
                </a:solidFill>
                <a:latin typeface="Cabin"/>
                <a:ea typeface="Cabin"/>
                <a:cs typeface="Cabin"/>
                <a:sym typeface="Cabin"/>
              </a:defRPr>
            </a:lvl3pPr>
            <a:lvl4pPr lvl="3" rtl="0">
              <a:buNone/>
              <a:defRPr sz="1067">
                <a:solidFill>
                  <a:srgbClr val="3E516C"/>
                </a:solidFill>
                <a:latin typeface="Cabin"/>
                <a:ea typeface="Cabin"/>
                <a:cs typeface="Cabin"/>
                <a:sym typeface="Cabin"/>
              </a:defRPr>
            </a:lvl4pPr>
            <a:lvl5pPr lvl="4" rtl="0">
              <a:buNone/>
              <a:defRPr sz="1067">
                <a:solidFill>
                  <a:srgbClr val="3E516C"/>
                </a:solidFill>
                <a:latin typeface="Cabin"/>
                <a:ea typeface="Cabin"/>
                <a:cs typeface="Cabin"/>
                <a:sym typeface="Cabin"/>
              </a:defRPr>
            </a:lvl5pPr>
            <a:lvl6pPr lvl="5" rtl="0">
              <a:buNone/>
              <a:defRPr sz="1067">
                <a:solidFill>
                  <a:srgbClr val="3E516C"/>
                </a:solidFill>
                <a:latin typeface="Cabin"/>
                <a:ea typeface="Cabin"/>
                <a:cs typeface="Cabin"/>
                <a:sym typeface="Cabin"/>
              </a:defRPr>
            </a:lvl6pPr>
            <a:lvl7pPr lvl="6" rtl="0">
              <a:buNone/>
              <a:defRPr sz="1067">
                <a:solidFill>
                  <a:srgbClr val="3E516C"/>
                </a:solidFill>
                <a:latin typeface="Cabin"/>
                <a:ea typeface="Cabin"/>
                <a:cs typeface="Cabin"/>
                <a:sym typeface="Cabin"/>
              </a:defRPr>
            </a:lvl7pPr>
            <a:lvl8pPr lvl="7" rtl="0">
              <a:buNone/>
              <a:defRPr sz="1067">
                <a:solidFill>
                  <a:srgbClr val="3E516C"/>
                </a:solidFill>
                <a:latin typeface="Cabin"/>
                <a:ea typeface="Cabin"/>
                <a:cs typeface="Cabin"/>
                <a:sym typeface="Cabin"/>
              </a:defRPr>
            </a:lvl8pPr>
            <a:lvl9pPr lvl="8" rtl="0">
              <a:buNone/>
              <a:defRPr sz="1067">
                <a:solidFill>
                  <a:srgbClr val="3E516C"/>
                </a:solidFill>
                <a:latin typeface="Cabin"/>
                <a:ea typeface="Cabin"/>
                <a:cs typeface="Cabin"/>
                <a:sym typeface="Cabin"/>
              </a:defRPr>
            </a:lvl9pPr>
          </a:lstStyle>
          <a:p>
            <a:fld id="{00000000-1234-1234-1234-123412341234}" type="slidenum">
              <a:rPr lang="es"/>
              <a:pPr/>
              <a:t>‹#›</a:t>
            </a:fld>
            <a:endParaRPr/>
          </a:p>
        </p:txBody>
      </p:sp>
    </p:spTree>
    <p:extLst>
      <p:ext uri="{BB962C8B-B14F-4D97-AF65-F5344CB8AC3E}">
        <p14:creationId xmlns:p14="http://schemas.microsoft.com/office/powerpoint/2010/main" val="187292270"/>
      </p:ext>
    </p:extLst>
  </p:cSld>
  <p:clrMapOvr>
    <a:masterClrMapping/>
  </p:clrMapOvr>
</p:sldLayout>
</file>

<file path=ppt/slideLayouts/slideLayout63.xml><?xml version="1.0" encoding="utf-8"?>
<p:sldLayout xmlns:a="http://schemas.openxmlformats.org/drawingml/2006/main" xmlns:r="http://schemas.openxmlformats.org/officeDocument/2006/relationships" xmlns:p="http://schemas.openxmlformats.org/presentationml/2006/main" matchingName="Title design 2">
  <p:cSld name="Title design 2">
    <p:spTree>
      <p:nvGrpSpPr>
        <p:cNvPr id="1" name="Shape 123"/>
        <p:cNvGrpSpPr/>
        <p:nvPr/>
      </p:nvGrpSpPr>
      <p:grpSpPr>
        <a:xfrm>
          <a:off x="0" y="0"/>
          <a:ext cx="0" cy="0"/>
          <a:chOff x="0" y="0"/>
          <a:chExt cx="0" cy="0"/>
        </a:xfrm>
      </p:grpSpPr>
      <p:sp>
        <p:nvSpPr>
          <p:cNvPr id="124" name="Google Shape;124;p13"/>
          <p:cNvSpPr/>
          <p:nvPr/>
        </p:nvSpPr>
        <p:spPr>
          <a:xfrm rot="10800000" flipH="1">
            <a:off x="8813467" y="4813406"/>
            <a:ext cx="3395261" cy="2064095"/>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4769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25" name="Google Shape;125;p13"/>
          <p:cNvSpPr/>
          <p:nvPr/>
        </p:nvSpPr>
        <p:spPr>
          <a:xfrm rot="10800000">
            <a:off x="9138490" y="5739873"/>
            <a:ext cx="3070244" cy="1137628"/>
          </a:xfrm>
          <a:custGeom>
            <a:avLst/>
            <a:gdLst/>
            <a:ahLst/>
            <a:cxnLst/>
            <a:rect l="l" t="t" r="r" b="b"/>
            <a:pathLst>
              <a:path w="99597" h="36908" extrusionOk="0">
                <a:moveTo>
                  <a:pt x="0" y="0"/>
                </a:moveTo>
                <a:lnTo>
                  <a:pt x="0" y="36907"/>
                </a:lnTo>
                <a:lnTo>
                  <a:pt x="99596" y="11"/>
                </a:lnTo>
                <a:lnTo>
                  <a:pt x="0" y="0"/>
                </a:lnTo>
                <a:close/>
              </a:path>
            </a:pathLst>
          </a:custGeom>
          <a:solidFill>
            <a:srgbClr val="FCCC3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26" name="Google Shape;126;p13"/>
          <p:cNvSpPr/>
          <p:nvPr/>
        </p:nvSpPr>
        <p:spPr>
          <a:xfrm rot="10800000">
            <a:off x="9138490" y="5999406"/>
            <a:ext cx="3070244" cy="878095"/>
          </a:xfrm>
          <a:custGeom>
            <a:avLst/>
            <a:gdLst/>
            <a:ahLst/>
            <a:cxnLst/>
            <a:rect l="l" t="t" r="r" b="b"/>
            <a:pathLst>
              <a:path w="99597" h="28488" extrusionOk="0">
                <a:moveTo>
                  <a:pt x="0" y="1"/>
                </a:moveTo>
                <a:lnTo>
                  <a:pt x="0" y="28488"/>
                </a:lnTo>
                <a:lnTo>
                  <a:pt x="99596" y="1"/>
                </a:lnTo>
                <a:close/>
              </a:path>
            </a:pathLst>
          </a:custGeom>
          <a:solidFill>
            <a:srgbClr val="E8A81A"/>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27" name="Google Shape;127;p13"/>
          <p:cNvSpPr txBox="1">
            <a:spLocks noGrp="1"/>
          </p:cNvSpPr>
          <p:nvPr>
            <p:ph type="sldNum" idx="12"/>
          </p:nvPr>
        </p:nvSpPr>
        <p:spPr>
          <a:xfrm rot="10800000">
            <a:off x="-9816" y="-9817"/>
            <a:ext cx="731600" cy="524800"/>
          </a:xfrm>
          <a:prstGeom prst="rect">
            <a:avLst/>
          </a:prstGeom>
        </p:spPr>
        <p:txBody>
          <a:bodyPr spcFirstLastPara="1" wrap="square" lIns="91425" tIns="91425" rIns="91425" bIns="91425" anchor="t" anchorCtr="0">
            <a:noAutofit/>
          </a:bodyPr>
          <a:lstStyle>
            <a:lvl1pPr lvl="0" rtl="0">
              <a:buNone/>
              <a:defRPr sz="1600">
                <a:latin typeface="Arvo"/>
                <a:ea typeface="Arvo"/>
                <a:cs typeface="Arvo"/>
                <a:sym typeface="Arvo"/>
              </a:defRPr>
            </a:lvl1pPr>
            <a:lvl2pPr lvl="1" rtl="0">
              <a:buNone/>
              <a:defRPr sz="1600">
                <a:latin typeface="Arvo"/>
                <a:ea typeface="Arvo"/>
                <a:cs typeface="Arvo"/>
                <a:sym typeface="Arvo"/>
              </a:defRPr>
            </a:lvl2pPr>
            <a:lvl3pPr lvl="2" rtl="0">
              <a:buNone/>
              <a:defRPr sz="1600">
                <a:latin typeface="Arvo"/>
                <a:ea typeface="Arvo"/>
                <a:cs typeface="Arvo"/>
                <a:sym typeface="Arvo"/>
              </a:defRPr>
            </a:lvl3pPr>
            <a:lvl4pPr lvl="3" rtl="0">
              <a:buNone/>
              <a:defRPr sz="1600">
                <a:latin typeface="Arvo"/>
                <a:ea typeface="Arvo"/>
                <a:cs typeface="Arvo"/>
                <a:sym typeface="Arvo"/>
              </a:defRPr>
            </a:lvl4pPr>
            <a:lvl5pPr lvl="4" rtl="0">
              <a:buNone/>
              <a:defRPr sz="1600">
                <a:latin typeface="Arvo"/>
                <a:ea typeface="Arvo"/>
                <a:cs typeface="Arvo"/>
                <a:sym typeface="Arvo"/>
              </a:defRPr>
            </a:lvl5pPr>
            <a:lvl6pPr lvl="5" rtl="0">
              <a:buNone/>
              <a:defRPr sz="1600">
                <a:latin typeface="Arvo"/>
                <a:ea typeface="Arvo"/>
                <a:cs typeface="Arvo"/>
                <a:sym typeface="Arvo"/>
              </a:defRPr>
            </a:lvl6pPr>
            <a:lvl7pPr lvl="6" rtl="0">
              <a:buNone/>
              <a:defRPr sz="1600">
                <a:latin typeface="Arvo"/>
                <a:ea typeface="Arvo"/>
                <a:cs typeface="Arvo"/>
                <a:sym typeface="Arvo"/>
              </a:defRPr>
            </a:lvl7pPr>
            <a:lvl8pPr lvl="7" rtl="0">
              <a:buNone/>
              <a:defRPr sz="1600">
                <a:latin typeface="Arvo"/>
                <a:ea typeface="Arvo"/>
                <a:cs typeface="Arvo"/>
                <a:sym typeface="Arvo"/>
              </a:defRPr>
            </a:lvl8pPr>
            <a:lvl9pPr lvl="8" rtl="0">
              <a:buNone/>
              <a:defRPr sz="1600">
                <a:latin typeface="Arvo"/>
                <a:ea typeface="Arvo"/>
                <a:cs typeface="Arvo"/>
                <a:sym typeface="Arvo"/>
              </a:defRPr>
            </a:lvl9pPr>
          </a:lstStyle>
          <a:p>
            <a:fld id="{00000000-1234-1234-1234-123412341234}" type="slidenum">
              <a:rPr lang="es"/>
              <a:pPr/>
              <a:t>‹#›</a:t>
            </a:fld>
            <a:endParaRPr/>
          </a:p>
        </p:txBody>
      </p:sp>
      <p:sp>
        <p:nvSpPr>
          <p:cNvPr id="128" name="Google Shape;128;p13"/>
          <p:cNvSpPr/>
          <p:nvPr/>
        </p:nvSpPr>
        <p:spPr>
          <a:xfrm flipH="1">
            <a:off x="-9534" y="-9816"/>
            <a:ext cx="3076551" cy="1767823"/>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28459"/>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29" name="Google Shape;129;p13"/>
          <p:cNvSpPr/>
          <p:nvPr/>
        </p:nvSpPr>
        <p:spPr>
          <a:xfrm>
            <a:off x="-9816" y="-9816"/>
            <a:ext cx="2781744" cy="974371"/>
          </a:xfrm>
          <a:custGeom>
            <a:avLst/>
            <a:gdLst/>
            <a:ahLst/>
            <a:cxnLst/>
            <a:rect l="l" t="t" r="r" b="b"/>
            <a:pathLst>
              <a:path w="99597" h="36908" extrusionOk="0">
                <a:moveTo>
                  <a:pt x="0" y="0"/>
                </a:moveTo>
                <a:lnTo>
                  <a:pt x="0" y="36907"/>
                </a:lnTo>
                <a:lnTo>
                  <a:pt x="99596" y="11"/>
                </a:lnTo>
                <a:lnTo>
                  <a:pt x="0" y="0"/>
                </a:lnTo>
                <a:close/>
              </a:path>
            </a:pathLst>
          </a:custGeom>
          <a:solidFill>
            <a:srgbClr val="31425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30" name="Google Shape;130;p13"/>
          <p:cNvSpPr/>
          <p:nvPr/>
        </p:nvSpPr>
        <p:spPr>
          <a:xfrm>
            <a:off x="-9816" y="-9816"/>
            <a:ext cx="2781744" cy="752083"/>
          </a:xfrm>
          <a:custGeom>
            <a:avLst/>
            <a:gdLst/>
            <a:ahLst/>
            <a:cxnLst/>
            <a:rect l="l" t="t" r="r" b="b"/>
            <a:pathLst>
              <a:path w="99597" h="28488" extrusionOk="0">
                <a:moveTo>
                  <a:pt x="0" y="1"/>
                </a:moveTo>
                <a:lnTo>
                  <a:pt x="0" y="28488"/>
                </a:lnTo>
                <a:lnTo>
                  <a:pt x="99596" y="1"/>
                </a:lnTo>
                <a:close/>
              </a:path>
            </a:pathLst>
          </a:custGeom>
          <a:solidFill>
            <a:srgbClr val="3E516C"/>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31" name="Google Shape;131;p13"/>
          <p:cNvSpPr txBox="1">
            <a:spLocks noGrp="1"/>
          </p:cNvSpPr>
          <p:nvPr>
            <p:ph type="sldNum" idx="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067">
                <a:solidFill>
                  <a:srgbClr val="3E516C"/>
                </a:solidFill>
                <a:latin typeface="Cabin"/>
                <a:ea typeface="Cabin"/>
                <a:cs typeface="Cabin"/>
                <a:sym typeface="Cabin"/>
              </a:defRPr>
            </a:lvl1pPr>
            <a:lvl2pPr lvl="1" rtl="0">
              <a:buNone/>
              <a:defRPr sz="1067">
                <a:solidFill>
                  <a:srgbClr val="3E516C"/>
                </a:solidFill>
                <a:latin typeface="Cabin"/>
                <a:ea typeface="Cabin"/>
                <a:cs typeface="Cabin"/>
                <a:sym typeface="Cabin"/>
              </a:defRPr>
            </a:lvl2pPr>
            <a:lvl3pPr lvl="2" rtl="0">
              <a:buNone/>
              <a:defRPr sz="1067">
                <a:solidFill>
                  <a:srgbClr val="3E516C"/>
                </a:solidFill>
                <a:latin typeface="Cabin"/>
                <a:ea typeface="Cabin"/>
                <a:cs typeface="Cabin"/>
                <a:sym typeface="Cabin"/>
              </a:defRPr>
            </a:lvl3pPr>
            <a:lvl4pPr lvl="3" rtl="0">
              <a:buNone/>
              <a:defRPr sz="1067">
                <a:solidFill>
                  <a:srgbClr val="3E516C"/>
                </a:solidFill>
                <a:latin typeface="Cabin"/>
                <a:ea typeface="Cabin"/>
                <a:cs typeface="Cabin"/>
                <a:sym typeface="Cabin"/>
              </a:defRPr>
            </a:lvl4pPr>
            <a:lvl5pPr lvl="4" rtl="0">
              <a:buNone/>
              <a:defRPr sz="1067">
                <a:solidFill>
                  <a:srgbClr val="3E516C"/>
                </a:solidFill>
                <a:latin typeface="Cabin"/>
                <a:ea typeface="Cabin"/>
                <a:cs typeface="Cabin"/>
                <a:sym typeface="Cabin"/>
              </a:defRPr>
            </a:lvl5pPr>
            <a:lvl6pPr lvl="5" rtl="0">
              <a:buNone/>
              <a:defRPr sz="1067">
                <a:solidFill>
                  <a:srgbClr val="3E516C"/>
                </a:solidFill>
                <a:latin typeface="Cabin"/>
                <a:ea typeface="Cabin"/>
                <a:cs typeface="Cabin"/>
                <a:sym typeface="Cabin"/>
              </a:defRPr>
            </a:lvl6pPr>
            <a:lvl7pPr lvl="6" rtl="0">
              <a:buNone/>
              <a:defRPr sz="1067">
                <a:solidFill>
                  <a:srgbClr val="3E516C"/>
                </a:solidFill>
                <a:latin typeface="Cabin"/>
                <a:ea typeface="Cabin"/>
                <a:cs typeface="Cabin"/>
                <a:sym typeface="Cabin"/>
              </a:defRPr>
            </a:lvl7pPr>
            <a:lvl8pPr lvl="7" rtl="0">
              <a:buNone/>
              <a:defRPr sz="1067">
                <a:solidFill>
                  <a:srgbClr val="3E516C"/>
                </a:solidFill>
                <a:latin typeface="Cabin"/>
                <a:ea typeface="Cabin"/>
                <a:cs typeface="Cabin"/>
                <a:sym typeface="Cabin"/>
              </a:defRPr>
            </a:lvl8pPr>
            <a:lvl9pPr lvl="8" rtl="0">
              <a:buNone/>
              <a:defRPr sz="1067">
                <a:solidFill>
                  <a:srgbClr val="3E516C"/>
                </a:solidFill>
                <a:latin typeface="Cabin"/>
                <a:ea typeface="Cabin"/>
                <a:cs typeface="Cabin"/>
                <a:sym typeface="Cabin"/>
              </a:defRPr>
            </a:lvl9pPr>
          </a:lstStyle>
          <a:p>
            <a:fld id="{00000000-1234-1234-1234-123412341234}" type="slidenum">
              <a:rPr lang="es"/>
              <a:pPr/>
              <a:t>‹#›</a:t>
            </a:fld>
            <a:endParaRPr/>
          </a:p>
        </p:txBody>
      </p:sp>
      <p:sp>
        <p:nvSpPr>
          <p:cNvPr id="132" name="Google Shape;132;p13"/>
          <p:cNvSpPr txBox="1">
            <a:spLocks noGrp="1"/>
          </p:cNvSpPr>
          <p:nvPr>
            <p:ph type="ctrTitle"/>
          </p:nvPr>
        </p:nvSpPr>
        <p:spPr>
          <a:xfrm>
            <a:off x="2849933" y="633881"/>
            <a:ext cx="8224000" cy="7920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None/>
              <a:defRPr b="0"/>
            </a:lvl1pPr>
            <a:lvl2pPr lvl="1" algn="ctr" rtl="0">
              <a:spcBef>
                <a:spcPts val="0"/>
              </a:spcBef>
              <a:spcAft>
                <a:spcPts val="0"/>
              </a:spcAft>
              <a:buClr>
                <a:srgbClr val="314256"/>
              </a:buClr>
              <a:buSzPts val="6000"/>
              <a:buNone/>
              <a:defRPr sz="8000">
                <a:solidFill>
                  <a:srgbClr val="314256"/>
                </a:solidFill>
              </a:defRPr>
            </a:lvl2pPr>
            <a:lvl3pPr lvl="2" algn="ctr" rtl="0">
              <a:spcBef>
                <a:spcPts val="0"/>
              </a:spcBef>
              <a:spcAft>
                <a:spcPts val="0"/>
              </a:spcAft>
              <a:buClr>
                <a:srgbClr val="314256"/>
              </a:buClr>
              <a:buSzPts val="6000"/>
              <a:buNone/>
              <a:defRPr sz="8000">
                <a:solidFill>
                  <a:srgbClr val="314256"/>
                </a:solidFill>
              </a:defRPr>
            </a:lvl3pPr>
            <a:lvl4pPr lvl="3" algn="ctr" rtl="0">
              <a:spcBef>
                <a:spcPts val="0"/>
              </a:spcBef>
              <a:spcAft>
                <a:spcPts val="0"/>
              </a:spcAft>
              <a:buClr>
                <a:srgbClr val="314256"/>
              </a:buClr>
              <a:buSzPts val="6000"/>
              <a:buNone/>
              <a:defRPr sz="8000">
                <a:solidFill>
                  <a:srgbClr val="314256"/>
                </a:solidFill>
              </a:defRPr>
            </a:lvl4pPr>
            <a:lvl5pPr lvl="4" algn="ctr" rtl="0">
              <a:spcBef>
                <a:spcPts val="0"/>
              </a:spcBef>
              <a:spcAft>
                <a:spcPts val="0"/>
              </a:spcAft>
              <a:buClr>
                <a:srgbClr val="314256"/>
              </a:buClr>
              <a:buSzPts val="6000"/>
              <a:buNone/>
              <a:defRPr sz="8000">
                <a:solidFill>
                  <a:srgbClr val="314256"/>
                </a:solidFill>
              </a:defRPr>
            </a:lvl5pPr>
            <a:lvl6pPr lvl="5" algn="ctr" rtl="0">
              <a:spcBef>
                <a:spcPts val="0"/>
              </a:spcBef>
              <a:spcAft>
                <a:spcPts val="0"/>
              </a:spcAft>
              <a:buClr>
                <a:srgbClr val="314256"/>
              </a:buClr>
              <a:buSzPts val="6000"/>
              <a:buNone/>
              <a:defRPr sz="8000">
                <a:solidFill>
                  <a:srgbClr val="314256"/>
                </a:solidFill>
              </a:defRPr>
            </a:lvl6pPr>
            <a:lvl7pPr lvl="6" algn="ctr" rtl="0">
              <a:spcBef>
                <a:spcPts val="0"/>
              </a:spcBef>
              <a:spcAft>
                <a:spcPts val="0"/>
              </a:spcAft>
              <a:buClr>
                <a:srgbClr val="314256"/>
              </a:buClr>
              <a:buSzPts val="6000"/>
              <a:buNone/>
              <a:defRPr sz="8000">
                <a:solidFill>
                  <a:srgbClr val="314256"/>
                </a:solidFill>
              </a:defRPr>
            </a:lvl7pPr>
            <a:lvl8pPr lvl="7" algn="ctr" rtl="0">
              <a:spcBef>
                <a:spcPts val="0"/>
              </a:spcBef>
              <a:spcAft>
                <a:spcPts val="0"/>
              </a:spcAft>
              <a:buClr>
                <a:srgbClr val="314256"/>
              </a:buClr>
              <a:buSzPts val="6000"/>
              <a:buNone/>
              <a:defRPr sz="8000">
                <a:solidFill>
                  <a:srgbClr val="314256"/>
                </a:solidFill>
              </a:defRPr>
            </a:lvl8pPr>
            <a:lvl9pPr lvl="8" algn="ctr" rtl="0">
              <a:spcBef>
                <a:spcPts val="0"/>
              </a:spcBef>
              <a:spcAft>
                <a:spcPts val="0"/>
              </a:spcAft>
              <a:buClr>
                <a:srgbClr val="314256"/>
              </a:buClr>
              <a:buSzPts val="6000"/>
              <a:buNone/>
              <a:defRPr sz="8000">
                <a:solidFill>
                  <a:srgbClr val="314256"/>
                </a:solidFill>
              </a:defRPr>
            </a:lvl9pPr>
          </a:lstStyle>
          <a:p>
            <a:endParaRPr/>
          </a:p>
        </p:txBody>
      </p:sp>
      <p:sp>
        <p:nvSpPr>
          <p:cNvPr id="133" name="Google Shape;133;p13"/>
          <p:cNvSpPr/>
          <p:nvPr/>
        </p:nvSpPr>
        <p:spPr>
          <a:xfrm rot="10800000">
            <a:off x="2512446" y="899945"/>
            <a:ext cx="225421" cy="259895"/>
          </a:xfrm>
          <a:custGeom>
            <a:avLst/>
            <a:gdLst/>
            <a:ahLst/>
            <a:cxnLst/>
            <a:rect l="l" t="t" r="r" b="b"/>
            <a:pathLst>
              <a:path w="9970" h="11493" extrusionOk="0">
                <a:moveTo>
                  <a:pt x="9969" y="1"/>
                </a:moveTo>
                <a:lnTo>
                  <a:pt x="1" y="5747"/>
                </a:lnTo>
                <a:lnTo>
                  <a:pt x="9969" y="11493"/>
                </a:lnTo>
                <a:lnTo>
                  <a:pt x="9969" y="1"/>
                </a:lnTo>
                <a:close/>
              </a:path>
            </a:pathLst>
          </a:custGeom>
          <a:solidFill>
            <a:srgbClr val="F8BC28"/>
          </a:solidFill>
          <a:ln>
            <a:noFill/>
          </a:ln>
        </p:spPr>
        <p:txBody>
          <a:bodyPr spcFirstLastPara="1" wrap="square" lIns="121900" tIns="121900" rIns="121900" bIns="121900" anchor="ctr" anchorCtr="0">
            <a:noAutofit/>
          </a:bodyPr>
          <a:lstStyle/>
          <a:p>
            <a:pPr algn="ct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4143426112"/>
      </p:ext>
    </p:extLst>
  </p:cSld>
  <p:clrMapOvr>
    <a:masterClrMapping/>
  </p:clrMapOvr>
</p:sldLayout>
</file>

<file path=ppt/slideLayouts/slideLayout64.xml><?xml version="1.0" encoding="utf-8"?>
<p:sldLayout xmlns:a="http://schemas.openxmlformats.org/drawingml/2006/main" xmlns:r="http://schemas.openxmlformats.org/officeDocument/2006/relationships" xmlns:p="http://schemas.openxmlformats.org/presentationml/2006/main" matchingName="Title &amp; subtitle">
  <p:cSld name="Title &amp; subtitle">
    <p:spTree>
      <p:nvGrpSpPr>
        <p:cNvPr id="1" name="Shape 134"/>
        <p:cNvGrpSpPr/>
        <p:nvPr/>
      </p:nvGrpSpPr>
      <p:grpSpPr>
        <a:xfrm>
          <a:off x="0" y="0"/>
          <a:ext cx="0" cy="0"/>
          <a:chOff x="0" y="0"/>
          <a:chExt cx="0" cy="0"/>
        </a:xfrm>
      </p:grpSpPr>
      <p:sp>
        <p:nvSpPr>
          <p:cNvPr id="135" name="Google Shape;135;p14"/>
          <p:cNvSpPr/>
          <p:nvPr/>
        </p:nvSpPr>
        <p:spPr>
          <a:xfrm rot="10800000" flipH="1">
            <a:off x="8813467" y="4813406"/>
            <a:ext cx="3395261" cy="2064095"/>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4769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36" name="Google Shape;136;p14"/>
          <p:cNvSpPr/>
          <p:nvPr/>
        </p:nvSpPr>
        <p:spPr>
          <a:xfrm rot="10800000">
            <a:off x="9138490" y="5739873"/>
            <a:ext cx="3070244" cy="1137628"/>
          </a:xfrm>
          <a:custGeom>
            <a:avLst/>
            <a:gdLst/>
            <a:ahLst/>
            <a:cxnLst/>
            <a:rect l="l" t="t" r="r" b="b"/>
            <a:pathLst>
              <a:path w="99597" h="36908" extrusionOk="0">
                <a:moveTo>
                  <a:pt x="0" y="0"/>
                </a:moveTo>
                <a:lnTo>
                  <a:pt x="0" y="36907"/>
                </a:lnTo>
                <a:lnTo>
                  <a:pt x="99596" y="11"/>
                </a:lnTo>
                <a:lnTo>
                  <a:pt x="0" y="0"/>
                </a:lnTo>
                <a:close/>
              </a:path>
            </a:pathLst>
          </a:custGeom>
          <a:solidFill>
            <a:srgbClr val="FCCC3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37" name="Google Shape;137;p14"/>
          <p:cNvSpPr/>
          <p:nvPr/>
        </p:nvSpPr>
        <p:spPr>
          <a:xfrm rot="10800000">
            <a:off x="9138490" y="5999406"/>
            <a:ext cx="3070244" cy="878095"/>
          </a:xfrm>
          <a:custGeom>
            <a:avLst/>
            <a:gdLst/>
            <a:ahLst/>
            <a:cxnLst/>
            <a:rect l="l" t="t" r="r" b="b"/>
            <a:pathLst>
              <a:path w="99597" h="28488" extrusionOk="0">
                <a:moveTo>
                  <a:pt x="0" y="1"/>
                </a:moveTo>
                <a:lnTo>
                  <a:pt x="0" y="28488"/>
                </a:lnTo>
                <a:lnTo>
                  <a:pt x="99596" y="1"/>
                </a:lnTo>
                <a:close/>
              </a:path>
            </a:pathLst>
          </a:custGeom>
          <a:solidFill>
            <a:srgbClr val="E8A81A"/>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38" name="Google Shape;138;p14"/>
          <p:cNvSpPr txBox="1">
            <a:spLocks noGrp="1"/>
          </p:cNvSpPr>
          <p:nvPr>
            <p:ph type="sldNum" idx="12"/>
          </p:nvPr>
        </p:nvSpPr>
        <p:spPr>
          <a:xfrm rot="10800000">
            <a:off x="-9816" y="-9817"/>
            <a:ext cx="731600" cy="524800"/>
          </a:xfrm>
          <a:prstGeom prst="rect">
            <a:avLst/>
          </a:prstGeom>
        </p:spPr>
        <p:txBody>
          <a:bodyPr spcFirstLastPara="1" wrap="square" lIns="91425" tIns="91425" rIns="91425" bIns="91425" anchor="t" anchorCtr="0">
            <a:noAutofit/>
          </a:bodyPr>
          <a:lstStyle>
            <a:lvl1pPr lvl="0" rtl="0">
              <a:buNone/>
              <a:defRPr sz="1600">
                <a:latin typeface="Arvo"/>
                <a:ea typeface="Arvo"/>
                <a:cs typeface="Arvo"/>
                <a:sym typeface="Arvo"/>
              </a:defRPr>
            </a:lvl1pPr>
            <a:lvl2pPr lvl="1" rtl="0">
              <a:buNone/>
              <a:defRPr sz="1600">
                <a:latin typeface="Arvo"/>
                <a:ea typeface="Arvo"/>
                <a:cs typeface="Arvo"/>
                <a:sym typeface="Arvo"/>
              </a:defRPr>
            </a:lvl2pPr>
            <a:lvl3pPr lvl="2" rtl="0">
              <a:buNone/>
              <a:defRPr sz="1600">
                <a:latin typeface="Arvo"/>
                <a:ea typeface="Arvo"/>
                <a:cs typeface="Arvo"/>
                <a:sym typeface="Arvo"/>
              </a:defRPr>
            </a:lvl3pPr>
            <a:lvl4pPr lvl="3" rtl="0">
              <a:buNone/>
              <a:defRPr sz="1600">
                <a:latin typeface="Arvo"/>
                <a:ea typeface="Arvo"/>
                <a:cs typeface="Arvo"/>
                <a:sym typeface="Arvo"/>
              </a:defRPr>
            </a:lvl4pPr>
            <a:lvl5pPr lvl="4" rtl="0">
              <a:buNone/>
              <a:defRPr sz="1600">
                <a:latin typeface="Arvo"/>
                <a:ea typeface="Arvo"/>
                <a:cs typeface="Arvo"/>
                <a:sym typeface="Arvo"/>
              </a:defRPr>
            </a:lvl5pPr>
            <a:lvl6pPr lvl="5" rtl="0">
              <a:buNone/>
              <a:defRPr sz="1600">
                <a:latin typeface="Arvo"/>
                <a:ea typeface="Arvo"/>
                <a:cs typeface="Arvo"/>
                <a:sym typeface="Arvo"/>
              </a:defRPr>
            </a:lvl6pPr>
            <a:lvl7pPr lvl="6" rtl="0">
              <a:buNone/>
              <a:defRPr sz="1600">
                <a:latin typeface="Arvo"/>
                <a:ea typeface="Arvo"/>
                <a:cs typeface="Arvo"/>
                <a:sym typeface="Arvo"/>
              </a:defRPr>
            </a:lvl7pPr>
            <a:lvl8pPr lvl="7" rtl="0">
              <a:buNone/>
              <a:defRPr sz="1600">
                <a:latin typeface="Arvo"/>
                <a:ea typeface="Arvo"/>
                <a:cs typeface="Arvo"/>
                <a:sym typeface="Arvo"/>
              </a:defRPr>
            </a:lvl8pPr>
            <a:lvl9pPr lvl="8" rtl="0">
              <a:buNone/>
              <a:defRPr sz="1600">
                <a:latin typeface="Arvo"/>
                <a:ea typeface="Arvo"/>
                <a:cs typeface="Arvo"/>
                <a:sym typeface="Arvo"/>
              </a:defRPr>
            </a:lvl9pPr>
          </a:lstStyle>
          <a:p>
            <a:fld id="{00000000-1234-1234-1234-123412341234}" type="slidenum">
              <a:rPr lang="es"/>
              <a:pPr/>
              <a:t>‹#›</a:t>
            </a:fld>
            <a:endParaRPr/>
          </a:p>
        </p:txBody>
      </p:sp>
      <p:sp>
        <p:nvSpPr>
          <p:cNvPr id="139" name="Google Shape;139;p14"/>
          <p:cNvSpPr/>
          <p:nvPr/>
        </p:nvSpPr>
        <p:spPr>
          <a:xfrm flipH="1">
            <a:off x="-9534" y="-9816"/>
            <a:ext cx="3076551" cy="1767823"/>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28459"/>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40" name="Google Shape;140;p14"/>
          <p:cNvSpPr/>
          <p:nvPr/>
        </p:nvSpPr>
        <p:spPr>
          <a:xfrm>
            <a:off x="-9816" y="-9816"/>
            <a:ext cx="2781744" cy="974371"/>
          </a:xfrm>
          <a:custGeom>
            <a:avLst/>
            <a:gdLst/>
            <a:ahLst/>
            <a:cxnLst/>
            <a:rect l="l" t="t" r="r" b="b"/>
            <a:pathLst>
              <a:path w="99597" h="36908" extrusionOk="0">
                <a:moveTo>
                  <a:pt x="0" y="0"/>
                </a:moveTo>
                <a:lnTo>
                  <a:pt x="0" y="36907"/>
                </a:lnTo>
                <a:lnTo>
                  <a:pt x="99596" y="11"/>
                </a:lnTo>
                <a:lnTo>
                  <a:pt x="0" y="0"/>
                </a:lnTo>
                <a:close/>
              </a:path>
            </a:pathLst>
          </a:custGeom>
          <a:solidFill>
            <a:srgbClr val="31425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41" name="Google Shape;141;p14"/>
          <p:cNvSpPr/>
          <p:nvPr/>
        </p:nvSpPr>
        <p:spPr>
          <a:xfrm>
            <a:off x="-9816" y="-9816"/>
            <a:ext cx="2781744" cy="752083"/>
          </a:xfrm>
          <a:custGeom>
            <a:avLst/>
            <a:gdLst/>
            <a:ahLst/>
            <a:cxnLst/>
            <a:rect l="l" t="t" r="r" b="b"/>
            <a:pathLst>
              <a:path w="99597" h="28488" extrusionOk="0">
                <a:moveTo>
                  <a:pt x="0" y="1"/>
                </a:moveTo>
                <a:lnTo>
                  <a:pt x="0" y="28488"/>
                </a:lnTo>
                <a:lnTo>
                  <a:pt x="99596" y="1"/>
                </a:lnTo>
                <a:close/>
              </a:path>
            </a:pathLst>
          </a:custGeom>
          <a:solidFill>
            <a:srgbClr val="3E516C"/>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42" name="Google Shape;142;p14"/>
          <p:cNvSpPr txBox="1">
            <a:spLocks noGrp="1"/>
          </p:cNvSpPr>
          <p:nvPr>
            <p:ph type="sldNum" idx="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067">
                <a:solidFill>
                  <a:srgbClr val="3E516C"/>
                </a:solidFill>
                <a:latin typeface="Cabin"/>
                <a:ea typeface="Cabin"/>
                <a:cs typeface="Cabin"/>
                <a:sym typeface="Cabin"/>
              </a:defRPr>
            </a:lvl1pPr>
            <a:lvl2pPr lvl="1" rtl="0">
              <a:buNone/>
              <a:defRPr sz="1067">
                <a:solidFill>
                  <a:srgbClr val="3E516C"/>
                </a:solidFill>
                <a:latin typeface="Cabin"/>
                <a:ea typeface="Cabin"/>
                <a:cs typeface="Cabin"/>
                <a:sym typeface="Cabin"/>
              </a:defRPr>
            </a:lvl2pPr>
            <a:lvl3pPr lvl="2" rtl="0">
              <a:buNone/>
              <a:defRPr sz="1067">
                <a:solidFill>
                  <a:srgbClr val="3E516C"/>
                </a:solidFill>
                <a:latin typeface="Cabin"/>
                <a:ea typeface="Cabin"/>
                <a:cs typeface="Cabin"/>
                <a:sym typeface="Cabin"/>
              </a:defRPr>
            </a:lvl3pPr>
            <a:lvl4pPr lvl="3" rtl="0">
              <a:buNone/>
              <a:defRPr sz="1067">
                <a:solidFill>
                  <a:srgbClr val="3E516C"/>
                </a:solidFill>
                <a:latin typeface="Cabin"/>
                <a:ea typeface="Cabin"/>
                <a:cs typeface="Cabin"/>
                <a:sym typeface="Cabin"/>
              </a:defRPr>
            </a:lvl4pPr>
            <a:lvl5pPr lvl="4" rtl="0">
              <a:buNone/>
              <a:defRPr sz="1067">
                <a:solidFill>
                  <a:srgbClr val="3E516C"/>
                </a:solidFill>
                <a:latin typeface="Cabin"/>
                <a:ea typeface="Cabin"/>
                <a:cs typeface="Cabin"/>
                <a:sym typeface="Cabin"/>
              </a:defRPr>
            </a:lvl5pPr>
            <a:lvl6pPr lvl="5" rtl="0">
              <a:buNone/>
              <a:defRPr sz="1067">
                <a:solidFill>
                  <a:srgbClr val="3E516C"/>
                </a:solidFill>
                <a:latin typeface="Cabin"/>
                <a:ea typeface="Cabin"/>
                <a:cs typeface="Cabin"/>
                <a:sym typeface="Cabin"/>
              </a:defRPr>
            </a:lvl6pPr>
            <a:lvl7pPr lvl="6" rtl="0">
              <a:buNone/>
              <a:defRPr sz="1067">
                <a:solidFill>
                  <a:srgbClr val="3E516C"/>
                </a:solidFill>
                <a:latin typeface="Cabin"/>
                <a:ea typeface="Cabin"/>
                <a:cs typeface="Cabin"/>
                <a:sym typeface="Cabin"/>
              </a:defRPr>
            </a:lvl7pPr>
            <a:lvl8pPr lvl="7" rtl="0">
              <a:buNone/>
              <a:defRPr sz="1067">
                <a:solidFill>
                  <a:srgbClr val="3E516C"/>
                </a:solidFill>
                <a:latin typeface="Cabin"/>
                <a:ea typeface="Cabin"/>
                <a:cs typeface="Cabin"/>
                <a:sym typeface="Cabin"/>
              </a:defRPr>
            </a:lvl8pPr>
            <a:lvl9pPr lvl="8" rtl="0">
              <a:buNone/>
              <a:defRPr sz="1067">
                <a:solidFill>
                  <a:srgbClr val="3E516C"/>
                </a:solidFill>
                <a:latin typeface="Cabin"/>
                <a:ea typeface="Cabin"/>
                <a:cs typeface="Cabin"/>
                <a:sym typeface="Cabin"/>
              </a:defRPr>
            </a:lvl9pPr>
          </a:lstStyle>
          <a:p>
            <a:fld id="{00000000-1234-1234-1234-123412341234}" type="slidenum">
              <a:rPr lang="es"/>
              <a:pPr/>
              <a:t>‹#›</a:t>
            </a:fld>
            <a:endParaRPr/>
          </a:p>
        </p:txBody>
      </p:sp>
      <p:sp>
        <p:nvSpPr>
          <p:cNvPr id="143" name="Google Shape;143;p14"/>
          <p:cNvSpPr txBox="1">
            <a:spLocks noGrp="1"/>
          </p:cNvSpPr>
          <p:nvPr>
            <p:ph type="ctrTitle"/>
          </p:nvPr>
        </p:nvSpPr>
        <p:spPr>
          <a:xfrm>
            <a:off x="6619132" y="1820500"/>
            <a:ext cx="2067200" cy="19080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rgbClr val="0E2A47"/>
              </a:buClr>
              <a:buSzPts val="1800"/>
              <a:buFont typeface="Cabin"/>
              <a:buNone/>
              <a:defRPr sz="2400">
                <a:solidFill>
                  <a:srgbClr val="0E2A47"/>
                </a:solidFill>
                <a:latin typeface="Cabin"/>
                <a:ea typeface="Cabin"/>
                <a:cs typeface="Cabin"/>
                <a:sym typeface="Cabin"/>
              </a:defRPr>
            </a:lvl1pPr>
            <a:lvl2pPr lvl="1" algn="ctr" rtl="0">
              <a:spcBef>
                <a:spcPts val="0"/>
              </a:spcBef>
              <a:spcAft>
                <a:spcPts val="0"/>
              </a:spcAft>
              <a:buClr>
                <a:srgbClr val="314256"/>
              </a:buClr>
              <a:buSzPts val="6000"/>
              <a:buNone/>
              <a:defRPr sz="8000">
                <a:solidFill>
                  <a:srgbClr val="314256"/>
                </a:solidFill>
              </a:defRPr>
            </a:lvl2pPr>
            <a:lvl3pPr lvl="2" algn="ctr" rtl="0">
              <a:spcBef>
                <a:spcPts val="0"/>
              </a:spcBef>
              <a:spcAft>
                <a:spcPts val="0"/>
              </a:spcAft>
              <a:buClr>
                <a:srgbClr val="314256"/>
              </a:buClr>
              <a:buSzPts val="6000"/>
              <a:buNone/>
              <a:defRPr sz="8000">
                <a:solidFill>
                  <a:srgbClr val="314256"/>
                </a:solidFill>
              </a:defRPr>
            </a:lvl3pPr>
            <a:lvl4pPr lvl="3" algn="ctr" rtl="0">
              <a:spcBef>
                <a:spcPts val="0"/>
              </a:spcBef>
              <a:spcAft>
                <a:spcPts val="0"/>
              </a:spcAft>
              <a:buClr>
                <a:srgbClr val="314256"/>
              </a:buClr>
              <a:buSzPts val="6000"/>
              <a:buNone/>
              <a:defRPr sz="8000">
                <a:solidFill>
                  <a:srgbClr val="314256"/>
                </a:solidFill>
              </a:defRPr>
            </a:lvl4pPr>
            <a:lvl5pPr lvl="4" algn="ctr" rtl="0">
              <a:spcBef>
                <a:spcPts val="0"/>
              </a:spcBef>
              <a:spcAft>
                <a:spcPts val="0"/>
              </a:spcAft>
              <a:buClr>
                <a:srgbClr val="314256"/>
              </a:buClr>
              <a:buSzPts val="6000"/>
              <a:buNone/>
              <a:defRPr sz="8000">
                <a:solidFill>
                  <a:srgbClr val="314256"/>
                </a:solidFill>
              </a:defRPr>
            </a:lvl5pPr>
            <a:lvl6pPr lvl="5" algn="ctr" rtl="0">
              <a:spcBef>
                <a:spcPts val="0"/>
              </a:spcBef>
              <a:spcAft>
                <a:spcPts val="0"/>
              </a:spcAft>
              <a:buClr>
                <a:srgbClr val="314256"/>
              </a:buClr>
              <a:buSzPts val="6000"/>
              <a:buNone/>
              <a:defRPr sz="8000">
                <a:solidFill>
                  <a:srgbClr val="314256"/>
                </a:solidFill>
              </a:defRPr>
            </a:lvl6pPr>
            <a:lvl7pPr lvl="6" algn="ctr" rtl="0">
              <a:spcBef>
                <a:spcPts val="0"/>
              </a:spcBef>
              <a:spcAft>
                <a:spcPts val="0"/>
              </a:spcAft>
              <a:buClr>
                <a:srgbClr val="314256"/>
              </a:buClr>
              <a:buSzPts val="6000"/>
              <a:buNone/>
              <a:defRPr sz="8000">
                <a:solidFill>
                  <a:srgbClr val="314256"/>
                </a:solidFill>
              </a:defRPr>
            </a:lvl7pPr>
            <a:lvl8pPr lvl="7" algn="ctr" rtl="0">
              <a:spcBef>
                <a:spcPts val="0"/>
              </a:spcBef>
              <a:spcAft>
                <a:spcPts val="0"/>
              </a:spcAft>
              <a:buClr>
                <a:srgbClr val="314256"/>
              </a:buClr>
              <a:buSzPts val="6000"/>
              <a:buNone/>
              <a:defRPr sz="8000">
                <a:solidFill>
                  <a:srgbClr val="314256"/>
                </a:solidFill>
              </a:defRPr>
            </a:lvl8pPr>
            <a:lvl9pPr lvl="8" algn="ctr" rtl="0">
              <a:spcBef>
                <a:spcPts val="0"/>
              </a:spcBef>
              <a:spcAft>
                <a:spcPts val="0"/>
              </a:spcAft>
              <a:buClr>
                <a:srgbClr val="314256"/>
              </a:buClr>
              <a:buSzPts val="6000"/>
              <a:buNone/>
              <a:defRPr sz="8000">
                <a:solidFill>
                  <a:srgbClr val="314256"/>
                </a:solidFill>
              </a:defRPr>
            </a:lvl9pPr>
          </a:lstStyle>
          <a:p>
            <a:endParaRPr/>
          </a:p>
        </p:txBody>
      </p:sp>
      <p:sp>
        <p:nvSpPr>
          <p:cNvPr id="144" name="Google Shape;144;p14"/>
          <p:cNvSpPr txBox="1">
            <a:spLocks noGrp="1"/>
          </p:cNvSpPr>
          <p:nvPr>
            <p:ph type="ctrTitle" idx="3"/>
          </p:nvPr>
        </p:nvSpPr>
        <p:spPr>
          <a:xfrm>
            <a:off x="6619135" y="3913167"/>
            <a:ext cx="3264800" cy="596800"/>
          </a:xfrm>
          <a:prstGeom prst="rect">
            <a:avLst/>
          </a:prstGeom>
        </p:spPr>
        <p:txBody>
          <a:bodyPr spcFirstLastPara="1" wrap="square" lIns="91425" tIns="91425" rIns="91425" bIns="91425" anchor="t" anchorCtr="0">
            <a:noAutofit/>
          </a:bodyPr>
          <a:lstStyle>
            <a:lvl1pPr lvl="0" rtl="0">
              <a:spcBef>
                <a:spcPts val="0"/>
              </a:spcBef>
              <a:spcAft>
                <a:spcPts val="0"/>
              </a:spcAft>
              <a:buClr>
                <a:srgbClr val="999999"/>
              </a:buClr>
              <a:buSzPts val="1200"/>
              <a:buFont typeface="Cabin"/>
              <a:buNone/>
              <a:defRPr sz="1600" b="0">
                <a:solidFill>
                  <a:srgbClr val="999999"/>
                </a:solidFill>
                <a:latin typeface="Cabin"/>
                <a:ea typeface="Cabin"/>
                <a:cs typeface="Cabin"/>
                <a:sym typeface="Cabin"/>
              </a:defRPr>
            </a:lvl1pPr>
            <a:lvl2pPr lvl="1" algn="r" rtl="0">
              <a:spcBef>
                <a:spcPts val="0"/>
              </a:spcBef>
              <a:spcAft>
                <a:spcPts val="0"/>
              </a:spcAft>
              <a:buClr>
                <a:srgbClr val="314256"/>
              </a:buClr>
              <a:buSzPts val="1200"/>
              <a:buNone/>
              <a:defRPr sz="1600">
                <a:solidFill>
                  <a:srgbClr val="314256"/>
                </a:solidFill>
              </a:defRPr>
            </a:lvl2pPr>
            <a:lvl3pPr lvl="2" algn="r" rtl="0">
              <a:spcBef>
                <a:spcPts val="0"/>
              </a:spcBef>
              <a:spcAft>
                <a:spcPts val="0"/>
              </a:spcAft>
              <a:buClr>
                <a:srgbClr val="314256"/>
              </a:buClr>
              <a:buSzPts val="1200"/>
              <a:buNone/>
              <a:defRPr sz="1600">
                <a:solidFill>
                  <a:srgbClr val="314256"/>
                </a:solidFill>
              </a:defRPr>
            </a:lvl3pPr>
            <a:lvl4pPr lvl="3" algn="r" rtl="0">
              <a:spcBef>
                <a:spcPts val="0"/>
              </a:spcBef>
              <a:spcAft>
                <a:spcPts val="0"/>
              </a:spcAft>
              <a:buClr>
                <a:srgbClr val="314256"/>
              </a:buClr>
              <a:buSzPts val="1200"/>
              <a:buNone/>
              <a:defRPr sz="1600">
                <a:solidFill>
                  <a:srgbClr val="314256"/>
                </a:solidFill>
              </a:defRPr>
            </a:lvl4pPr>
            <a:lvl5pPr lvl="4" algn="r" rtl="0">
              <a:spcBef>
                <a:spcPts val="0"/>
              </a:spcBef>
              <a:spcAft>
                <a:spcPts val="0"/>
              </a:spcAft>
              <a:buClr>
                <a:srgbClr val="314256"/>
              </a:buClr>
              <a:buSzPts val="1200"/>
              <a:buNone/>
              <a:defRPr sz="1600">
                <a:solidFill>
                  <a:srgbClr val="314256"/>
                </a:solidFill>
              </a:defRPr>
            </a:lvl5pPr>
            <a:lvl6pPr lvl="5" algn="r" rtl="0">
              <a:spcBef>
                <a:spcPts val="0"/>
              </a:spcBef>
              <a:spcAft>
                <a:spcPts val="0"/>
              </a:spcAft>
              <a:buClr>
                <a:srgbClr val="314256"/>
              </a:buClr>
              <a:buSzPts val="1200"/>
              <a:buNone/>
              <a:defRPr sz="1600">
                <a:solidFill>
                  <a:srgbClr val="314256"/>
                </a:solidFill>
              </a:defRPr>
            </a:lvl6pPr>
            <a:lvl7pPr lvl="6" algn="r" rtl="0">
              <a:spcBef>
                <a:spcPts val="0"/>
              </a:spcBef>
              <a:spcAft>
                <a:spcPts val="0"/>
              </a:spcAft>
              <a:buClr>
                <a:srgbClr val="314256"/>
              </a:buClr>
              <a:buSzPts val="1200"/>
              <a:buNone/>
              <a:defRPr sz="1600">
                <a:solidFill>
                  <a:srgbClr val="314256"/>
                </a:solidFill>
              </a:defRPr>
            </a:lvl7pPr>
            <a:lvl8pPr lvl="7" algn="r" rtl="0">
              <a:spcBef>
                <a:spcPts val="0"/>
              </a:spcBef>
              <a:spcAft>
                <a:spcPts val="0"/>
              </a:spcAft>
              <a:buClr>
                <a:srgbClr val="314256"/>
              </a:buClr>
              <a:buSzPts val="1200"/>
              <a:buNone/>
              <a:defRPr sz="1600">
                <a:solidFill>
                  <a:srgbClr val="314256"/>
                </a:solidFill>
              </a:defRPr>
            </a:lvl8pPr>
            <a:lvl9pPr lvl="8" algn="r" rtl="0">
              <a:spcBef>
                <a:spcPts val="0"/>
              </a:spcBef>
              <a:spcAft>
                <a:spcPts val="0"/>
              </a:spcAft>
              <a:buClr>
                <a:srgbClr val="314256"/>
              </a:buClr>
              <a:buSzPts val="1200"/>
              <a:buNone/>
              <a:defRPr sz="1600">
                <a:solidFill>
                  <a:srgbClr val="314256"/>
                </a:solidFill>
              </a:defRPr>
            </a:lvl9pPr>
          </a:lstStyle>
          <a:p>
            <a:endParaRPr/>
          </a:p>
        </p:txBody>
      </p:sp>
    </p:spTree>
    <p:extLst>
      <p:ext uri="{BB962C8B-B14F-4D97-AF65-F5344CB8AC3E}">
        <p14:creationId xmlns:p14="http://schemas.microsoft.com/office/powerpoint/2010/main" val="2769174233"/>
      </p:ext>
    </p:extLst>
  </p:cSld>
  <p:clrMapOvr>
    <a:masterClrMapping/>
  </p:clrMapOvr>
</p:sldLayout>
</file>

<file path=ppt/slideLayouts/slideLayout65.xml><?xml version="1.0" encoding="utf-8"?>
<p:sldLayout xmlns:a="http://schemas.openxmlformats.org/drawingml/2006/main" xmlns:r="http://schemas.openxmlformats.org/officeDocument/2006/relationships" xmlns:p="http://schemas.openxmlformats.org/presentationml/2006/main" matchingName="Title design 3">
  <p:cSld name="Title design 3">
    <p:spTree>
      <p:nvGrpSpPr>
        <p:cNvPr id="1" name="Shape 145"/>
        <p:cNvGrpSpPr/>
        <p:nvPr/>
      </p:nvGrpSpPr>
      <p:grpSpPr>
        <a:xfrm>
          <a:off x="0" y="0"/>
          <a:ext cx="0" cy="0"/>
          <a:chOff x="0" y="0"/>
          <a:chExt cx="0" cy="0"/>
        </a:xfrm>
      </p:grpSpPr>
      <p:sp>
        <p:nvSpPr>
          <p:cNvPr id="146" name="Google Shape;146;p15"/>
          <p:cNvSpPr/>
          <p:nvPr/>
        </p:nvSpPr>
        <p:spPr>
          <a:xfrm rot="-5400000">
            <a:off x="2660562" y="-2679743"/>
            <a:ext cx="6870865" cy="12217488"/>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1692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47" name="Google Shape;147;p15"/>
          <p:cNvSpPr/>
          <p:nvPr/>
        </p:nvSpPr>
        <p:spPr>
          <a:xfrm rot="10800000" flipH="1">
            <a:off x="9115167" y="5090167"/>
            <a:ext cx="3076551" cy="1767823"/>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28459"/>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48" name="Google Shape;148;p15"/>
          <p:cNvSpPr/>
          <p:nvPr/>
        </p:nvSpPr>
        <p:spPr>
          <a:xfrm rot="10800000">
            <a:off x="9410256" y="5883617"/>
            <a:ext cx="2781744" cy="974371"/>
          </a:xfrm>
          <a:custGeom>
            <a:avLst/>
            <a:gdLst/>
            <a:ahLst/>
            <a:cxnLst/>
            <a:rect l="l" t="t" r="r" b="b"/>
            <a:pathLst>
              <a:path w="99597" h="36908" extrusionOk="0">
                <a:moveTo>
                  <a:pt x="0" y="0"/>
                </a:moveTo>
                <a:lnTo>
                  <a:pt x="0" y="36907"/>
                </a:lnTo>
                <a:lnTo>
                  <a:pt x="99596" y="11"/>
                </a:lnTo>
                <a:lnTo>
                  <a:pt x="0" y="0"/>
                </a:lnTo>
                <a:close/>
              </a:path>
            </a:pathLst>
          </a:custGeom>
          <a:solidFill>
            <a:srgbClr val="31425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49" name="Google Shape;149;p15"/>
          <p:cNvSpPr/>
          <p:nvPr/>
        </p:nvSpPr>
        <p:spPr>
          <a:xfrm rot="10800000">
            <a:off x="9410256" y="6105905"/>
            <a:ext cx="2781744" cy="752083"/>
          </a:xfrm>
          <a:custGeom>
            <a:avLst/>
            <a:gdLst/>
            <a:ahLst/>
            <a:cxnLst/>
            <a:rect l="l" t="t" r="r" b="b"/>
            <a:pathLst>
              <a:path w="99597" h="28488" extrusionOk="0">
                <a:moveTo>
                  <a:pt x="0" y="1"/>
                </a:moveTo>
                <a:lnTo>
                  <a:pt x="0" y="28488"/>
                </a:lnTo>
                <a:lnTo>
                  <a:pt x="99596" y="1"/>
                </a:lnTo>
                <a:close/>
              </a:path>
            </a:pathLst>
          </a:custGeom>
          <a:solidFill>
            <a:srgbClr val="3E516C"/>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0" name="Google Shape;150;p15"/>
          <p:cNvSpPr/>
          <p:nvPr/>
        </p:nvSpPr>
        <p:spPr>
          <a:xfrm flipH="1">
            <a:off x="6" y="6"/>
            <a:ext cx="3395261" cy="2064095"/>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4769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1" name="Google Shape;151;p15"/>
          <p:cNvSpPr/>
          <p:nvPr/>
        </p:nvSpPr>
        <p:spPr>
          <a:xfrm>
            <a:off x="1" y="6"/>
            <a:ext cx="3070244" cy="1137628"/>
          </a:xfrm>
          <a:custGeom>
            <a:avLst/>
            <a:gdLst/>
            <a:ahLst/>
            <a:cxnLst/>
            <a:rect l="l" t="t" r="r" b="b"/>
            <a:pathLst>
              <a:path w="99597" h="36908" extrusionOk="0">
                <a:moveTo>
                  <a:pt x="0" y="0"/>
                </a:moveTo>
                <a:lnTo>
                  <a:pt x="0" y="36907"/>
                </a:lnTo>
                <a:lnTo>
                  <a:pt x="99596" y="11"/>
                </a:lnTo>
                <a:lnTo>
                  <a:pt x="0" y="0"/>
                </a:lnTo>
                <a:close/>
              </a:path>
            </a:pathLst>
          </a:custGeom>
          <a:solidFill>
            <a:srgbClr val="FCCC3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2" name="Google Shape;152;p15"/>
          <p:cNvSpPr/>
          <p:nvPr/>
        </p:nvSpPr>
        <p:spPr>
          <a:xfrm>
            <a:off x="1" y="6"/>
            <a:ext cx="3070244" cy="878095"/>
          </a:xfrm>
          <a:custGeom>
            <a:avLst/>
            <a:gdLst/>
            <a:ahLst/>
            <a:cxnLst/>
            <a:rect l="l" t="t" r="r" b="b"/>
            <a:pathLst>
              <a:path w="99597" h="28488" extrusionOk="0">
                <a:moveTo>
                  <a:pt x="0" y="1"/>
                </a:moveTo>
                <a:lnTo>
                  <a:pt x="0" y="28488"/>
                </a:lnTo>
                <a:lnTo>
                  <a:pt x="99596" y="1"/>
                </a:lnTo>
                <a:close/>
              </a:path>
            </a:pathLst>
          </a:custGeom>
          <a:solidFill>
            <a:srgbClr val="E8A81A"/>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3" name="Google Shape;153;p15"/>
          <p:cNvSpPr txBox="1">
            <a:spLocks noGrp="1"/>
          </p:cNvSpPr>
          <p:nvPr>
            <p:ph type="sldNum" idx="1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067">
                <a:solidFill>
                  <a:srgbClr val="F3F3F3"/>
                </a:solidFill>
                <a:latin typeface="Cabin"/>
                <a:ea typeface="Cabin"/>
                <a:cs typeface="Cabin"/>
                <a:sym typeface="Cabin"/>
              </a:defRPr>
            </a:lvl1pPr>
            <a:lvl2pPr lvl="1" rtl="0">
              <a:buNone/>
              <a:defRPr sz="1067">
                <a:solidFill>
                  <a:srgbClr val="F3F3F3"/>
                </a:solidFill>
                <a:latin typeface="Cabin"/>
                <a:ea typeface="Cabin"/>
                <a:cs typeface="Cabin"/>
                <a:sym typeface="Cabin"/>
              </a:defRPr>
            </a:lvl2pPr>
            <a:lvl3pPr lvl="2" rtl="0">
              <a:buNone/>
              <a:defRPr sz="1067">
                <a:solidFill>
                  <a:srgbClr val="F3F3F3"/>
                </a:solidFill>
                <a:latin typeface="Cabin"/>
                <a:ea typeface="Cabin"/>
                <a:cs typeface="Cabin"/>
                <a:sym typeface="Cabin"/>
              </a:defRPr>
            </a:lvl3pPr>
            <a:lvl4pPr lvl="3" rtl="0">
              <a:buNone/>
              <a:defRPr sz="1067">
                <a:solidFill>
                  <a:srgbClr val="F3F3F3"/>
                </a:solidFill>
                <a:latin typeface="Cabin"/>
                <a:ea typeface="Cabin"/>
                <a:cs typeface="Cabin"/>
                <a:sym typeface="Cabin"/>
              </a:defRPr>
            </a:lvl4pPr>
            <a:lvl5pPr lvl="4" rtl="0">
              <a:buNone/>
              <a:defRPr sz="1067">
                <a:solidFill>
                  <a:srgbClr val="F3F3F3"/>
                </a:solidFill>
                <a:latin typeface="Cabin"/>
                <a:ea typeface="Cabin"/>
                <a:cs typeface="Cabin"/>
                <a:sym typeface="Cabin"/>
              </a:defRPr>
            </a:lvl5pPr>
            <a:lvl6pPr lvl="5" rtl="0">
              <a:buNone/>
              <a:defRPr sz="1067">
                <a:solidFill>
                  <a:srgbClr val="F3F3F3"/>
                </a:solidFill>
                <a:latin typeface="Cabin"/>
                <a:ea typeface="Cabin"/>
                <a:cs typeface="Cabin"/>
                <a:sym typeface="Cabin"/>
              </a:defRPr>
            </a:lvl6pPr>
            <a:lvl7pPr lvl="6" rtl="0">
              <a:buNone/>
              <a:defRPr sz="1067">
                <a:solidFill>
                  <a:srgbClr val="F3F3F3"/>
                </a:solidFill>
                <a:latin typeface="Cabin"/>
                <a:ea typeface="Cabin"/>
                <a:cs typeface="Cabin"/>
                <a:sym typeface="Cabin"/>
              </a:defRPr>
            </a:lvl7pPr>
            <a:lvl8pPr lvl="7" rtl="0">
              <a:buNone/>
              <a:defRPr sz="1067">
                <a:solidFill>
                  <a:srgbClr val="F3F3F3"/>
                </a:solidFill>
                <a:latin typeface="Cabin"/>
                <a:ea typeface="Cabin"/>
                <a:cs typeface="Cabin"/>
                <a:sym typeface="Cabin"/>
              </a:defRPr>
            </a:lvl8pPr>
            <a:lvl9pPr lvl="8" rtl="0">
              <a:buNone/>
              <a:defRPr sz="1067">
                <a:solidFill>
                  <a:srgbClr val="F3F3F3"/>
                </a:solidFill>
                <a:latin typeface="Cabin"/>
                <a:ea typeface="Cabin"/>
                <a:cs typeface="Cabin"/>
                <a:sym typeface="Cabin"/>
              </a:defRPr>
            </a:lvl9pPr>
          </a:lstStyle>
          <a:p>
            <a:fld id="{00000000-1234-1234-1234-123412341234}" type="slidenum">
              <a:rPr lang="es"/>
              <a:pPr/>
              <a:t>‹#›</a:t>
            </a:fld>
            <a:endParaRPr/>
          </a:p>
        </p:txBody>
      </p:sp>
      <p:sp>
        <p:nvSpPr>
          <p:cNvPr id="154" name="Google Shape;154;p15"/>
          <p:cNvSpPr txBox="1">
            <a:spLocks noGrp="1"/>
          </p:cNvSpPr>
          <p:nvPr>
            <p:ph type="ctrTitle"/>
          </p:nvPr>
        </p:nvSpPr>
        <p:spPr>
          <a:xfrm>
            <a:off x="2849933" y="633881"/>
            <a:ext cx="8224000" cy="7920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None/>
              <a:defRPr b="0"/>
            </a:lvl1pPr>
            <a:lvl2pPr lvl="1" algn="ctr" rtl="0">
              <a:spcBef>
                <a:spcPts val="0"/>
              </a:spcBef>
              <a:spcAft>
                <a:spcPts val="0"/>
              </a:spcAft>
              <a:buClr>
                <a:srgbClr val="314256"/>
              </a:buClr>
              <a:buSzPts val="6000"/>
              <a:buNone/>
              <a:defRPr sz="8000">
                <a:solidFill>
                  <a:srgbClr val="314256"/>
                </a:solidFill>
              </a:defRPr>
            </a:lvl2pPr>
            <a:lvl3pPr lvl="2" algn="ctr" rtl="0">
              <a:spcBef>
                <a:spcPts val="0"/>
              </a:spcBef>
              <a:spcAft>
                <a:spcPts val="0"/>
              </a:spcAft>
              <a:buClr>
                <a:srgbClr val="314256"/>
              </a:buClr>
              <a:buSzPts val="6000"/>
              <a:buNone/>
              <a:defRPr sz="8000">
                <a:solidFill>
                  <a:srgbClr val="314256"/>
                </a:solidFill>
              </a:defRPr>
            </a:lvl3pPr>
            <a:lvl4pPr lvl="3" algn="ctr" rtl="0">
              <a:spcBef>
                <a:spcPts val="0"/>
              </a:spcBef>
              <a:spcAft>
                <a:spcPts val="0"/>
              </a:spcAft>
              <a:buClr>
                <a:srgbClr val="314256"/>
              </a:buClr>
              <a:buSzPts val="6000"/>
              <a:buNone/>
              <a:defRPr sz="8000">
                <a:solidFill>
                  <a:srgbClr val="314256"/>
                </a:solidFill>
              </a:defRPr>
            </a:lvl4pPr>
            <a:lvl5pPr lvl="4" algn="ctr" rtl="0">
              <a:spcBef>
                <a:spcPts val="0"/>
              </a:spcBef>
              <a:spcAft>
                <a:spcPts val="0"/>
              </a:spcAft>
              <a:buClr>
                <a:srgbClr val="314256"/>
              </a:buClr>
              <a:buSzPts val="6000"/>
              <a:buNone/>
              <a:defRPr sz="8000">
                <a:solidFill>
                  <a:srgbClr val="314256"/>
                </a:solidFill>
              </a:defRPr>
            </a:lvl5pPr>
            <a:lvl6pPr lvl="5" algn="ctr" rtl="0">
              <a:spcBef>
                <a:spcPts val="0"/>
              </a:spcBef>
              <a:spcAft>
                <a:spcPts val="0"/>
              </a:spcAft>
              <a:buClr>
                <a:srgbClr val="314256"/>
              </a:buClr>
              <a:buSzPts val="6000"/>
              <a:buNone/>
              <a:defRPr sz="8000">
                <a:solidFill>
                  <a:srgbClr val="314256"/>
                </a:solidFill>
              </a:defRPr>
            </a:lvl6pPr>
            <a:lvl7pPr lvl="6" algn="ctr" rtl="0">
              <a:spcBef>
                <a:spcPts val="0"/>
              </a:spcBef>
              <a:spcAft>
                <a:spcPts val="0"/>
              </a:spcAft>
              <a:buClr>
                <a:srgbClr val="314256"/>
              </a:buClr>
              <a:buSzPts val="6000"/>
              <a:buNone/>
              <a:defRPr sz="8000">
                <a:solidFill>
                  <a:srgbClr val="314256"/>
                </a:solidFill>
              </a:defRPr>
            </a:lvl7pPr>
            <a:lvl8pPr lvl="7" algn="ctr" rtl="0">
              <a:spcBef>
                <a:spcPts val="0"/>
              </a:spcBef>
              <a:spcAft>
                <a:spcPts val="0"/>
              </a:spcAft>
              <a:buClr>
                <a:srgbClr val="314256"/>
              </a:buClr>
              <a:buSzPts val="6000"/>
              <a:buNone/>
              <a:defRPr sz="8000">
                <a:solidFill>
                  <a:srgbClr val="314256"/>
                </a:solidFill>
              </a:defRPr>
            </a:lvl8pPr>
            <a:lvl9pPr lvl="8" algn="ctr" rtl="0">
              <a:spcBef>
                <a:spcPts val="0"/>
              </a:spcBef>
              <a:spcAft>
                <a:spcPts val="0"/>
              </a:spcAft>
              <a:buClr>
                <a:srgbClr val="314256"/>
              </a:buClr>
              <a:buSzPts val="6000"/>
              <a:buNone/>
              <a:defRPr sz="8000">
                <a:solidFill>
                  <a:srgbClr val="314256"/>
                </a:solidFill>
              </a:defRPr>
            </a:lvl9pPr>
          </a:lstStyle>
          <a:p>
            <a:endParaRPr/>
          </a:p>
        </p:txBody>
      </p:sp>
      <p:sp>
        <p:nvSpPr>
          <p:cNvPr id="155" name="Google Shape;155;p15"/>
          <p:cNvSpPr/>
          <p:nvPr/>
        </p:nvSpPr>
        <p:spPr>
          <a:xfrm rot="10800000">
            <a:off x="2512446" y="899945"/>
            <a:ext cx="225421" cy="259895"/>
          </a:xfrm>
          <a:custGeom>
            <a:avLst/>
            <a:gdLst/>
            <a:ahLst/>
            <a:cxnLst/>
            <a:rect l="l" t="t" r="r" b="b"/>
            <a:pathLst>
              <a:path w="9970" h="11493" extrusionOk="0">
                <a:moveTo>
                  <a:pt x="9969" y="1"/>
                </a:moveTo>
                <a:lnTo>
                  <a:pt x="1" y="5747"/>
                </a:lnTo>
                <a:lnTo>
                  <a:pt x="9969" y="11493"/>
                </a:lnTo>
                <a:lnTo>
                  <a:pt x="9969" y="1"/>
                </a:lnTo>
                <a:close/>
              </a:path>
            </a:pathLst>
          </a:custGeom>
          <a:solidFill>
            <a:srgbClr val="F8BC28"/>
          </a:solidFill>
          <a:ln>
            <a:noFill/>
          </a:ln>
        </p:spPr>
        <p:txBody>
          <a:bodyPr spcFirstLastPara="1" wrap="square" lIns="121900" tIns="121900" rIns="121900" bIns="121900" anchor="ctr" anchorCtr="0">
            <a:noAutofit/>
          </a:bodyPr>
          <a:lstStyle/>
          <a:p>
            <a:pPr algn="ct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3702060961"/>
      </p:ext>
    </p:extLst>
  </p:cSld>
  <p:clrMapOvr>
    <a:masterClrMapping/>
  </p:clrMapOvr>
</p:sldLayout>
</file>

<file path=ppt/slideLayouts/slideLayout66.xml><?xml version="1.0" encoding="utf-8"?>
<p:sldLayout xmlns:a="http://schemas.openxmlformats.org/drawingml/2006/main" xmlns:r="http://schemas.openxmlformats.org/officeDocument/2006/relationships" xmlns:p="http://schemas.openxmlformats.org/presentationml/2006/main" matchingName="Title &amp; subtitle 3">
  <p:cSld name="Title &amp; subtitle 3">
    <p:spTree>
      <p:nvGrpSpPr>
        <p:cNvPr id="1" name="Shape 156"/>
        <p:cNvGrpSpPr/>
        <p:nvPr/>
      </p:nvGrpSpPr>
      <p:grpSpPr>
        <a:xfrm>
          <a:off x="0" y="0"/>
          <a:ext cx="0" cy="0"/>
          <a:chOff x="0" y="0"/>
          <a:chExt cx="0" cy="0"/>
        </a:xfrm>
      </p:grpSpPr>
      <p:sp>
        <p:nvSpPr>
          <p:cNvPr id="157" name="Google Shape;157;p16"/>
          <p:cNvSpPr/>
          <p:nvPr/>
        </p:nvSpPr>
        <p:spPr>
          <a:xfrm rot="-5400000">
            <a:off x="2660562" y="-2679743"/>
            <a:ext cx="6870865" cy="12217488"/>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1692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8" name="Google Shape;158;p16"/>
          <p:cNvSpPr/>
          <p:nvPr/>
        </p:nvSpPr>
        <p:spPr>
          <a:xfrm rot="10800000" flipH="1">
            <a:off x="9115167" y="5090167"/>
            <a:ext cx="3076551" cy="1767823"/>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28459"/>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9" name="Google Shape;159;p16"/>
          <p:cNvSpPr/>
          <p:nvPr/>
        </p:nvSpPr>
        <p:spPr>
          <a:xfrm rot="10800000">
            <a:off x="9410256" y="5883617"/>
            <a:ext cx="2781744" cy="974371"/>
          </a:xfrm>
          <a:custGeom>
            <a:avLst/>
            <a:gdLst/>
            <a:ahLst/>
            <a:cxnLst/>
            <a:rect l="l" t="t" r="r" b="b"/>
            <a:pathLst>
              <a:path w="99597" h="36908" extrusionOk="0">
                <a:moveTo>
                  <a:pt x="0" y="0"/>
                </a:moveTo>
                <a:lnTo>
                  <a:pt x="0" y="36907"/>
                </a:lnTo>
                <a:lnTo>
                  <a:pt x="99596" y="11"/>
                </a:lnTo>
                <a:lnTo>
                  <a:pt x="0" y="0"/>
                </a:lnTo>
                <a:close/>
              </a:path>
            </a:pathLst>
          </a:custGeom>
          <a:solidFill>
            <a:srgbClr val="31425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60" name="Google Shape;160;p16"/>
          <p:cNvSpPr/>
          <p:nvPr/>
        </p:nvSpPr>
        <p:spPr>
          <a:xfrm rot="10800000">
            <a:off x="9410256" y="6105905"/>
            <a:ext cx="2781744" cy="752083"/>
          </a:xfrm>
          <a:custGeom>
            <a:avLst/>
            <a:gdLst/>
            <a:ahLst/>
            <a:cxnLst/>
            <a:rect l="l" t="t" r="r" b="b"/>
            <a:pathLst>
              <a:path w="99597" h="28488" extrusionOk="0">
                <a:moveTo>
                  <a:pt x="0" y="1"/>
                </a:moveTo>
                <a:lnTo>
                  <a:pt x="0" y="28488"/>
                </a:lnTo>
                <a:lnTo>
                  <a:pt x="99596" y="1"/>
                </a:lnTo>
                <a:close/>
              </a:path>
            </a:pathLst>
          </a:custGeom>
          <a:solidFill>
            <a:srgbClr val="3E516C"/>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61" name="Google Shape;161;p16"/>
          <p:cNvSpPr/>
          <p:nvPr/>
        </p:nvSpPr>
        <p:spPr>
          <a:xfrm flipH="1">
            <a:off x="6" y="6"/>
            <a:ext cx="3395261" cy="2064095"/>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4769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62" name="Google Shape;162;p16"/>
          <p:cNvSpPr/>
          <p:nvPr/>
        </p:nvSpPr>
        <p:spPr>
          <a:xfrm>
            <a:off x="1" y="6"/>
            <a:ext cx="3070244" cy="1137628"/>
          </a:xfrm>
          <a:custGeom>
            <a:avLst/>
            <a:gdLst/>
            <a:ahLst/>
            <a:cxnLst/>
            <a:rect l="l" t="t" r="r" b="b"/>
            <a:pathLst>
              <a:path w="99597" h="36908" extrusionOk="0">
                <a:moveTo>
                  <a:pt x="0" y="0"/>
                </a:moveTo>
                <a:lnTo>
                  <a:pt x="0" y="36907"/>
                </a:lnTo>
                <a:lnTo>
                  <a:pt x="99596" y="11"/>
                </a:lnTo>
                <a:lnTo>
                  <a:pt x="0" y="0"/>
                </a:lnTo>
                <a:close/>
              </a:path>
            </a:pathLst>
          </a:custGeom>
          <a:solidFill>
            <a:srgbClr val="FCCC3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63" name="Google Shape;163;p16"/>
          <p:cNvSpPr/>
          <p:nvPr/>
        </p:nvSpPr>
        <p:spPr>
          <a:xfrm>
            <a:off x="1" y="6"/>
            <a:ext cx="3070244" cy="878095"/>
          </a:xfrm>
          <a:custGeom>
            <a:avLst/>
            <a:gdLst/>
            <a:ahLst/>
            <a:cxnLst/>
            <a:rect l="l" t="t" r="r" b="b"/>
            <a:pathLst>
              <a:path w="99597" h="28488" extrusionOk="0">
                <a:moveTo>
                  <a:pt x="0" y="1"/>
                </a:moveTo>
                <a:lnTo>
                  <a:pt x="0" y="28488"/>
                </a:lnTo>
                <a:lnTo>
                  <a:pt x="99596" y="1"/>
                </a:lnTo>
                <a:close/>
              </a:path>
            </a:pathLst>
          </a:custGeom>
          <a:solidFill>
            <a:srgbClr val="E8A81A"/>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64" name="Google Shape;164;p16"/>
          <p:cNvSpPr txBox="1">
            <a:spLocks noGrp="1"/>
          </p:cNvSpPr>
          <p:nvPr>
            <p:ph type="sldNum" idx="1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067">
                <a:solidFill>
                  <a:srgbClr val="F3F3F3"/>
                </a:solidFill>
                <a:latin typeface="Cabin"/>
                <a:ea typeface="Cabin"/>
                <a:cs typeface="Cabin"/>
                <a:sym typeface="Cabin"/>
              </a:defRPr>
            </a:lvl1pPr>
            <a:lvl2pPr lvl="1" rtl="0">
              <a:buNone/>
              <a:defRPr sz="1067">
                <a:solidFill>
                  <a:srgbClr val="F3F3F3"/>
                </a:solidFill>
                <a:latin typeface="Cabin"/>
                <a:ea typeface="Cabin"/>
                <a:cs typeface="Cabin"/>
                <a:sym typeface="Cabin"/>
              </a:defRPr>
            </a:lvl2pPr>
            <a:lvl3pPr lvl="2" rtl="0">
              <a:buNone/>
              <a:defRPr sz="1067">
                <a:solidFill>
                  <a:srgbClr val="F3F3F3"/>
                </a:solidFill>
                <a:latin typeface="Cabin"/>
                <a:ea typeface="Cabin"/>
                <a:cs typeface="Cabin"/>
                <a:sym typeface="Cabin"/>
              </a:defRPr>
            </a:lvl3pPr>
            <a:lvl4pPr lvl="3" rtl="0">
              <a:buNone/>
              <a:defRPr sz="1067">
                <a:solidFill>
                  <a:srgbClr val="F3F3F3"/>
                </a:solidFill>
                <a:latin typeface="Cabin"/>
                <a:ea typeface="Cabin"/>
                <a:cs typeface="Cabin"/>
                <a:sym typeface="Cabin"/>
              </a:defRPr>
            </a:lvl4pPr>
            <a:lvl5pPr lvl="4" rtl="0">
              <a:buNone/>
              <a:defRPr sz="1067">
                <a:solidFill>
                  <a:srgbClr val="F3F3F3"/>
                </a:solidFill>
                <a:latin typeface="Cabin"/>
                <a:ea typeface="Cabin"/>
                <a:cs typeface="Cabin"/>
                <a:sym typeface="Cabin"/>
              </a:defRPr>
            </a:lvl5pPr>
            <a:lvl6pPr lvl="5" rtl="0">
              <a:buNone/>
              <a:defRPr sz="1067">
                <a:solidFill>
                  <a:srgbClr val="F3F3F3"/>
                </a:solidFill>
                <a:latin typeface="Cabin"/>
                <a:ea typeface="Cabin"/>
                <a:cs typeface="Cabin"/>
                <a:sym typeface="Cabin"/>
              </a:defRPr>
            </a:lvl6pPr>
            <a:lvl7pPr lvl="6" rtl="0">
              <a:buNone/>
              <a:defRPr sz="1067">
                <a:solidFill>
                  <a:srgbClr val="F3F3F3"/>
                </a:solidFill>
                <a:latin typeface="Cabin"/>
                <a:ea typeface="Cabin"/>
                <a:cs typeface="Cabin"/>
                <a:sym typeface="Cabin"/>
              </a:defRPr>
            </a:lvl7pPr>
            <a:lvl8pPr lvl="7" rtl="0">
              <a:buNone/>
              <a:defRPr sz="1067">
                <a:solidFill>
                  <a:srgbClr val="F3F3F3"/>
                </a:solidFill>
                <a:latin typeface="Cabin"/>
                <a:ea typeface="Cabin"/>
                <a:cs typeface="Cabin"/>
                <a:sym typeface="Cabin"/>
              </a:defRPr>
            </a:lvl8pPr>
            <a:lvl9pPr lvl="8" rtl="0">
              <a:buNone/>
              <a:defRPr sz="1067">
                <a:solidFill>
                  <a:srgbClr val="F3F3F3"/>
                </a:solidFill>
                <a:latin typeface="Cabin"/>
                <a:ea typeface="Cabin"/>
                <a:cs typeface="Cabin"/>
                <a:sym typeface="Cabin"/>
              </a:defRPr>
            </a:lvl9pPr>
          </a:lstStyle>
          <a:p>
            <a:fld id="{00000000-1234-1234-1234-123412341234}" type="slidenum">
              <a:rPr lang="es"/>
              <a:pPr/>
              <a:t>‹#›</a:t>
            </a:fld>
            <a:endParaRPr/>
          </a:p>
        </p:txBody>
      </p:sp>
      <p:sp>
        <p:nvSpPr>
          <p:cNvPr id="165" name="Google Shape;165;p16"/>
          <p:cNvSpPr txBox="1">
            <a:spLocks noGrp="1"/>
          </p:cNvSpPr>
          <p:nvPr>
            <p:ph type="ctrTitle"/>
          </p:nvPr>
        </p:nvSpPr>
        <p:spPr>
          <a:xfrm>
            <a:off x="2666167" y="1334651"/>
            <a:ext cx="2067200" cy="2393600"/>
          </a:xfrm>
          <a:prstGeom prst="rect">
            <a:avLst/>
          </a:prstGeom>
        </p:spPr>
        <p:txBody>
          <a:bodyPr spcFirstLastPara="1" wrap="square" lIns="91425" tIns="91425" rIns="91425" bIns="91425" anchor="b" anchorCtr="0">
            <a:noAutofit/>
          </a:bodyPr>
          <a:lstStyle>
            <a:lvl1pPr lvl="0" algn="r" rtl="0">
              <a:lnSpc>
                <a:spcPct val="100000"/>
              </a:lnSpc>
              <a:spcBef>
                <a:spcPts val="0"/>
              </a:spcBef>
              <a:spcAft>
                <a:spcPts val="0"/>
              </a:spcAft>
              <a:buClr>
                <a:srgbClr val="0E2A47"/>
              </a:buClr>
              <a:buSzPts val="1800"/>
              <a:buFont typeface="Cabin"/>
              <a:buNone/>
              <a:defRPr sz="2400">
                <a:solidFill>
                  <a:srgbClr val="0E2A47"/>
                </a:solidFill>
                <a:latin typeface="Cabin"/>
                <a:ea typeface="Cabin"/>
                <a:cs typeface="Cabin"/>
                <a:sym typeface="Cabin"/>
              </a:defRPr>
            </a:lvl1pPr>
            <a:lvl2pPr lvl="1" algn="r" rtl="0">
              <a:spcBef>
                <a:spcPts val="0"/>
              </a:spcBef>
              <a:spcAft>
                <a:spcPts val="0"/>
              </a:spcAft>
              <a:buClr>
                <a:srgbClr val="314256"/>
              </a:buClr>
              <a:buSzPts val="6000"/>
              <a:buNone/>
              <a:defRPr sz="8000">
                <a:solidFill>
                  <a:srgbClr val="314256"/>
                </a:solidFill>
              </a:defRPr>
            </a:lvl2pPr>
            <a:lvl3pPr lvl="2" algn="r" rtl="0">
              <a:spcBef>
                <a:spcPts val="0"/>
              </a:spcBef>
              <a:spcAft>
                <a:spcPts val="0"/>
              </a:spcAft>
              <a:buClr>
                <a:srgbClr val="314256"/>
              </a:buClr>
              <a:buSzPts val="6000"/>
              <a:buNone/>
              <a:defRPr sz="8000">
                <a:solidFill>
                  <a:srgbClr val="314256"/>
                </a:solidFill>
              </a:defRPr>
            </a:lvl3pPr>
            <a:lvl4pPr lvl="3" algn="r" rtl="0">
              <a:spcBef>
                <a:spcPts val="0"/>
              </a:spcBef>
              <a:spcAft>
                <a:spcPts val="0"/>
              </a:spcAft>
              <a:buClr>
                <a:srgbClr val="314256"/>
              </a:buClr>
              <a:buSzPts val="6000"/>
              <a:buNone/>
              <a:defRPr sz="8000">
                <a:solidFill>
                  <a:srgbClr val="314256"/>
                </a:solidFill>
              </a:defRPr>
            </a:lvl4pPr>
            <a:lvl5pPr lvl="4" algn="r" rtl="0">
              <a:spcBef>
                <a:spcPts val="0"/>
              </a:spcBef>
              <a:spcAft>
                <a:spcPts val="0"/>
              </a:spcAft>
              <a:buClr>
                <a:srgbClr val="314256"/>
              </a:buClr>
              <a:buSzPts val="6000"/>
              <a:buNone/>
              <a:defRPr sz="8000">
                <a:solidFill>
                  <a:srgbClr val="314256"/>
                </a:solidFill>
              </a:defRPr>
            </a:lvl5pPr>
            <a:lvl6pPr lvl="5" algn="r" rtl="0">
              <a:spcBef>
                <a:spcPts val="0"/>
              </a:spcBef>
              <a:spcAft>
                <a:spcPts val="0"/>
              </a:spcAft>
              <a:buClr>
                <a:srgbClr val="314256"/>
              </a:buClr>
              <a:buSzPts val="6000"/>
              <a:buNone/>
              <a:defRPr sz="8000">
                <a:solidFill>
                  <a:srgbClr val="314256"/>
                </a:solidFill>
              </a:defRPr>
            </a:lvl6pPr>
            <a:lvl7pPr lvl="6" algn="r" rtl="0">
              <a:spcBef>
                <a:spcPts val="0"/>
              </a:spcBef>
              <a:spcAft>
                <a:spcPts val="0"/>
              </a:spcAft>
              <a:buClr>
                <a:srgbClr val="314256"/>
              </a:buClr>
              <a:buSzPts val="6000"/>
              <a:buNone/>
              <a:defRPr sz="8000">
                <a:solidFill>
                  <a:srgbClr val="314256"/>
                </a:solidFill>
              </a:defRPr>
            </a:lvl7pPr>
            <a:lvl8pPr lvl="7" algn="r" rtl="0">
              <a:spcBef>
                <a:spcPts val="0"/>
              </a:spcBef>
              <a:spcAft>
                <a:spcPts val="0"/>
              </a:spcAft>
              <a:buClr>
                <a:srgbClr val="314256"/>
              </a:buClr>
              <a:buSzPts val="6000"/>
              <a:buNone/>
              <a:defRPr sz="8000">
                <a:solidFill>
                  <a:srgbClr val="314256"/>
                </a:solidFill>
              </a:defRPr>
            </a:lvl8pPr>
            <a:lvl9pPr lvl="8" algn="r" rtl="0">
              <a:spcBef>
                <a:spcPts val="0"/>
              </a:spcBef>
              <a:spcAft>
                <a:spcPts val="0"/>
              </a:spcAft>
              <a:buClr>
                <a:srgbClr val="314256"/>
              </a:buClr>
              <a:buSzPts val="6000"/>
              <a:buNone/>
              <a:defRPr sz="8000">
                <a:solidFill>
                  <a:srgbClr val="314256"/>
                </a:solidFill>
              </a:defRPr>
            </a:lvl9pPr>
          </a:lstStyle>
          <a:p>
            <a:endParaRPr/>
          </a:p>
        </p:txBody>
      </p:sp>
      <p:sp>
        <p:nvSpPr>
          <p:cNvPr id="166" name="Google Shape;166;p16"/>
          <p:cNvSpPr txBox="1">
            <a:spLocks noGrp="1"/>
          </p:cNvSpPr>
          <p:nvPr>
            <p:ph type="ctrTitle" idx="2"/>
          </p:nvPr>
        </p:nvSpPr>
        <p:spPr>
          <a:xfrm>
            <a:off x="1468568" y="3913167"/>
            <a:ext cx="3264800" cy="596800"/>
          </a:xfrm>
          <a:prstGeom prst="rect">
            <a:avLst/>
          </a:prstGeom>
        </p:spPr>
        <p:txBody>
          <a:bodyPr spcFirstLastPara="1" wrap="square" lIns="91425" tIns="91425" rIns="91425" bIns="91425" anchor="t" anchorCtr="0">
            <a:noAutofit/>
          </a:bodyPr>
          <a:lstStyle>
            <a:lvl1pPr lvl="0" algn="r" rtl="0">
              <a:spcBef>
                <a:spcPts val="0"/>
              </a:spcBef>
              <a:spcAft>
                <a:spcPts val="0"/>
              </a:spcAft>
              <a:buClr>
                <a:srgbClr val="999999"/>
              </a:buClr>
              <a:buSzPts val="1200"/>
              <a:buFont typeface="Cabin"/>
              <a:buNone/>
              <a:defRPr sz="1600" b="0">
                <a:solidFill>
                  <a:srgbClr val="999999"/>
                </a:solidFill>
                <a:latin typeface="Cabin"/>
                <a:ea typeface="Cabin"/>
                <a:cs typeface="Cabin"/>
                <a:sym typeface="Cabin"/>
              </a:defRPr>
            </a:lvl1pPr>
            <a:lvl2pPr lvl="1" algn="r" rtl="0">
              <a:spcBef>
                <a:spcPts val="0"/>
              </a:spcBef>
              <a:spcAft>
                <a:spcPts val="0"/>
              </a:spcAft>
              <a:buClr>
                <a:srgbClr val="314256"/>
              </a:buClr>
              <a:buSzPts val="1200"/>
              <a:buNone/>
              <a:defRPr sz="1600">
                <a:solidFill>
                  <a:srgbClr val="314256"/>
                </a:solidFill>
              </a:defRPr>
            </a:lvl2pPr>
            <a:lvl3pPr lvl="2" algn="r" rtl="0">
              <a:spcBef>
                <a:spcPts val="0"/>
              </a:spcBef>
              <a:spcAft>
                <a:spcPts val="0"/>
              </a:spcAft>
              <a:buClr>
                <a:srgbClr val="314256"/>
              </a:buClr>
              <a:buSzPts val="1200"/>
              <a:buNone/>
              <a:defRPr sz="1600">
                <a:solidFill>
                  <a:srgbClr val="314256"/>
                </a:solidFill>
              </a:defRPr>
            </a:lvl3pPr>
            <a:lvl4pPr lvl="3" algn="r" rtl="0">
              <a:spcBef>
                <a:spcPts val="0"/>
              </a:spcBef>
              <a:spcAft>
                <a:spcPts val="0"/>
              </a:spcAft>
              <a:buClr>
                <a:srgbClr val="314256"/>
              </a:buClr>
              <a:buSzPts val="1200"/>
              <a:buNone/>
              <a:defRPr sz="1600">
                <a:solidFill>
                  <a:srgbClr val="314256"/>
                </a:solidFill>
              </a:defRPr>
            </a:lvl4pPr>
            <a:lvl5pPr lvl="4" algn="r" rtl="0">
              <a:spcBef>
                <a:spcPts val="0"/>
              </a:spcBef>
              <a:spcAft>
                <a:spcPts val="0"/>
              </a:spcAft>
              <a:buClr>
                <a:srgbClr val="314256"/>
              </a:buClr>
              <a:buSzPts val="1200"/>
              <a:buNone/>
              <a:defRPr sz="1600">
                <a:solidFill>
                  <a:srgbClr val="314256"/>
                </a:solidFill>
              </a:defRPr>
            </a:lvl5pPr>
            <a:lvl6pPr lvl="5" algn="r" rtl="0">
              <a:spcBef>
                <a:spcPts val="0"/>
              </a:spcBef>
              <a:spcAft>
                <a:spcPts val="0"/>
              </a:spcAft>
              <a:buClr>
                <a:srgbClr val="314256"/>
              </a:buClr>
              <a:buSzPts val="1200"/>
              <a:buNone/>
              <a:defRPr sz="1600">
                <a:solidFill>
                  <a:srgbClr val="314256"/>
                </a:solidFill>
              </a:defRPr>
            </a:lvl6pPr>
            <a:lvl7pPr lvl="6" algn="r" rtl="0">
              <a:spcBef>
                <a:spcPts val="0"/>
              </a:spcBef>
              <a:spcAft>
                <a:spcPts val="0"/>
              </a:spcAft>
              <a:buClr>
                <a:srgbClr val="314256"/>
              </a:buClr>
              <a:buSzPts val="1200"/>
              <a:buNone/>
              <a:defRPr sz="1600">
                <a:solidFill>
                  <a:srgbClr val="314256"/>
                </a:solidFill>
              </a:defRPr>
            </a:lvl7pPr>
            <a:lvl8pPr lvl="7" algn="r" rtl="0">
              <a:spcBef>
                <a:spcPts val="0"/>
              </a:spcBef>
              <a:spcAft>
                <a:spcPts val="0"/>
              </a:spcAft>
              <a:buClr>
                <a:srgbClr val="314256"/>
              </a:buClr>
              <a:buSzPts val="1200"/>
              <a:buNone/>
              <a:defRPr sz="1600">
                <a:solidFill>
                  <a:srgbClr val="314256"/>
                </a:solidFill>
              </a:defRPr>
            </a:lvl8pPr>
            <a:lvl9pPr lvl="8" algn="r" rtl="0">
              <a:spcBef>
                <a:spcPts val="0"/>
              </a:spcBef>
              <a:spcAft>
                <a:spcPts val="0"/>
              </a:spcAft>
              <a:buClr>
                <a:srgbClr val="314256"/>
              </a:buClr>
              <a:buSzPts val="1200"/>
              <a:buNone/>
              <a:defRPr sz="1600">
                <a:solidFill>
                  <a:srgbClr val="314256"/>
                </a:solidFill>
              </a:defRPr>
            </a:lvl9pPr>
          </a:lstStyle>
          <a:p>
            <a:endParaRPr/>
          </a:p>
        </p:txBody>
      </p:sp>
    </p:spTree>
    <p:extLst>
      <p:ext uri="{BB962C8B-B14F-4D97-AF65-F5344CB8AC3E}">
        <p14:creationId xmlns:p14="http://schemas.microsoft.com/office/powerpoint/2010/main" val="2222799228"/>
      </p:ext>
    </p:extLst>
  </p:cSld>
  <p:clrMapOvr>
    <a:masterClrMapping/>
  </p:clrMapOvr>
</p:sldLayout>
</file>

<file path=ppt/slideLayouts/slideLayout67.xml><?xml version="1.0" encoding="utf-8"?>
<p:sldLayout xmlns:a="http://schemas.openxmlformats.org/drawingml/2006/main" xmlns:r="http://schemas.openxmlformats.org/officeDocument/2006/relationships" xmlns:p="http://schemas.openxmlformats.org/presentationml/2006/main" matchingName="Text &amp; Image slide">
  <p:cSld name="Text &amp; Image slide">
    <p:spTree>
      <p:nvGrpSpPr>
        <p:cNvPr id="1" name="Shape 167"/>
        <p:cNvGrpSpPr/>
        <p:nvPr/>
      </p:nvGrpSpPr>
      <p:grpSpPr>
        <a:xfrm>
          <a:off x="0" y="0"/>
          <a:ext cx="0" cy="0"/>
          <a:chOff x="0" y="0"/>
          <a:chExt cx="0" cy="0"/>
        </a:xfrm>
      </p:grpSpPr>
      <p:sp>
        <p:nvSpPr>
          <p:cNvPr id="168" name="Google Shape;168;p17"/>
          <p:cNvSpPr/>
          <p:nvPr/>
        </p:nvSpPr>
        <p:spPr>
          <a:xfrm rot="-5400000">
            <a:off x="2660562" y="-2679743"/>
            <a:ext cx="6870865" cy="12217488"/>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1692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69" name="Google Shape;169;p17"/>
          <p:cNvSpPr txBox="1">
            <a:spLocks noGrp="1"/>
          </p:cNvSpPr>
          <p:nvPr>
            <p:ph type="title"/>
          </p:nvPr>
        </p:nvSpPr>
        <p:spPr>
          <a:xfrm>
            <a:off x="7460400" y="1620533"/>
            <a:ext cx="4159600" cy="19056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None/>
              <a:defRPr b="0"/>
            </a:lvl1pPr>
            <a:lvl2pPr lvl="1" rtl="0">
              <a:spcBef>
                <a:spcPts val="0"/>
              </a:spcBef>
              <a:spcAft>
                <a:spcPts val="0"/>
              </a:spcAft>
              <a:buSzPts val="2400"/>
              <a:buNone/>
              <a:defRPr/>
            </a:lvl2pPr>
            <a:lvl3pPr lvl="2" rtl="0">
              <a:spcBef>
                <a:spcPts val="0"/>
              </a:spcBef>
              <a:spcAft>
                <a:spcPts val="0"/>
              </a:spcAft>
              <a:buSzPts val="2400"/>
              <a:buNone/>
              <a:defRPr/>
            </a:lvl3pPr>
            <a:lvl4pPr lvl="3" rtl="0">
              <a:spcBef>
                <a:spcPts val="0"/>
              </a:spcBef>
              <a:spcAft>
                <a:spcPts val="0"/>
              </a:spcAft>
              <a:buSzPts val="2400"/>
              <a:buNone/>
              <a:defRPr/>
            </a:lvl4pPr>
            <a:lvl5pPr lvl="4" rtl="0">
              <a:spcBef>
                <a:spcPts val="0"/>
              </a:spcBef>
              <a:spcAft>
                <a:spcPts val="0"/>
              </a:spcAft>
              <a:buSzPts val="2400"/>
              <a:buNone/>
              <a:defRPr/>
            </a:lvl5pPr>
            <a:lvl6pPr lvl="5" rtl="0">
              <a:spcBef>
                <a:spcPts val="0"/>
              </a:spcBef>
              <a:spcAft>
                <a:spcPts val="0"/>
              </a:spcAft>
              <a:buSzPts val="2400"/>
              <a:buNone/>
              <a:defRPr/>
            </a:lvl6pPr>
            <a:lvl7pPr lvl="6" rtl="0">
              <a:spcBef>
                <a:spcPts val="0"/>
              </a:spcBef>
              <a:spcAft>
                <a:spcPts val="0"/>
              </a:spcAft>
              <a:buSzPts val="2400"/>
              <a:buNone/>
              <a:defRPr/>
            </a:lvl7pPr>
            <a:lvl8pPr lvl="7" rtl="0">
              <a:spcBef>
                <a:spcPts val="0"/>
              </a:spcBef>
              <a:spcAft>
                <a:spcPts val="0"/>
              </a:spcAft>
              <a:buSzPts val="2400"/>
              <a:buNone/>
              <a:defRPr/>
            </a:lvl8pPr>
            <a:lvl9pPr lvl="8" rtl="0">
              <a:spcBef>
                <a:spcPts val="0"/>
              </a:spcBef>
              <a:spcAft>
                <a:spcPts val="0"/>
              </a:spcAft>
              <a:buSzPts val="2400"/>
              <a:buNone/>
              <a:defRPr/>
            </a:lvl9pPr>
          </a:lstStyle>
          <a:p>
            <a:endParaRPr/>
          </a:p>
        </p:txBody>
      </p:sp>
      <p:sp>
        <p:nvSpPr>
          <p:cNvPr id="170" name="Google Shape;170;p17"/>
          <p:cNvSpPr/>
          <p:nvPr/>
        </p:nvSpPr>
        <p:spPr>
          <a:xfrm>
            <a:off x="2404976" y="1047200"/>
            <a:ext cx="4126344" cy="4763605"/>
          </a:xfrm>
          <a:custGeom>
            <a:avLst/>
            <a:gdLst/>
            <a:ahLst/>
            <a:cxnLst/>
            <a:rect l="l" t="t" r="r" b="b"/>
            <a:pathLst>
              <a:path w="51393" h="59330" extrusionOk="0">
                <a:moveTo>
                  <a:pt x="1" y="0"/>
                </a:moveTo>
                <a:lnTo>
                  <a:pt x="1" y="59329"/>
                </a:lnTo>
                <a:lnTo>
                  <a:pt x="51393" y="29665"/>
                </a:lnTo>
                <a:lnTo>
                  <a:pt x="1" y="0"/>
                </a:lnTo>
                <a:close/>
              </a:path>
            </a:pathLst>
          </a:custGeom>
          <a:solidFill>
            <a:srgbClr val="FCCC3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71" name="Google Shape;171;p17"/>
          <p:cNvSpPr/>
          <p:nvPr/>
        </p:nvSpPr>
        <p:spPr>
          <a:xfrm>
            <a:off x="1031717" y="2173651"/>
            <a:ext cx="2583572" cy="2982693"/>
          </a:xfrm>
          <a:custGeom>
            <a:avLst/>
            <a:gdLst/>
            <a:ahLst/>
            <a:cxnLst/>
            <a:rect l="l" t="t" r="r" b="b"/>
            <a:pathLst>
              <a:path w="32178" h="37149" extrusionOk="0">
                <a:moveTo>
                  <a:pt x="1" y="1"/>
                </a:moveTo>
                <a:lnTo>
                  <a:pt x="1" y="37148"/>
                </a:lnTo>
                <a:lnTo>
                  <a:pt x="32178" y="18574"/>
                </a:lnTo>
                <a:lnTo>
                  <a:pt x="1" y="1"/>
                </a:lnTo>
                <a:close/>
              </a:path>
            </a:pathLst>
          </a:custGeom>
          <a:solidFill>
            <a:srgbClr val="E9AA1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72" name="Google Shape;172;p17"/>
          <p:cNvSpPr/>
          <p:nvPr/>
        </p:nvSpPr>
        <p:spPr>
          <a:xfrm>
            <a:off x="3567960" y="2353899"/>
            <a:ext cx="2274536" cy="2624359"/>
          </a:xfrm>
          <a:custGeom>
            <a:avLst/>
            <a:gdLst/>
            <a:ahLst/>
            <a:cxnLst/>
            <a:rect l="l" t="t" r="r" b="b"/>
            <a:pathLst>
              <a:path w="28329" h="32686" extrusionOk="0">
                <a:moveTo>
                  <a:pt x="28329" y="0"/>
                </a:moveTo>
                <a:lnTo>
                  <a:pt x="1" y="16329"/>
                </a:lnTo>
                <a:lnTo>
                  <a:pt x="28329" y="32685"/>
                </a:lnTo>
                <a:lnTo>
                  <a:pt x="28329" y="0"/>
                </a:lnTo>
                <a:close/>
              </a:path>
            </a:pathLst>
          </a:custGeom>
          <a:solidFill>
            <a:srgbClr val="31425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73" name="Google Shape;173;p17"/>
          <p:cNvSpPr/>
          <p:nvPr/>
        </p:nvSpPr>
        <p:spPr>
          <a:xfrm>
            <a:off x="421266" y="2462504"/>
            <a:ext cx="800491" cy="922773"/>
          </a:xfrm>
          <a:custGeom>
            <a:avLst/>
            <a:gdLst/>
            <a:ahLst/>
            <a:cxnLst/>
            <a:rect l="l" t="t" r="r" b="b"/>
            <a:pathLst>
              <a:path w="9970" h="11493" extrusionOk="0">
                <a:moveTo>
                  <a:pt x="9969" y="1"/>
                </a:moveTo>
                <a:lnTo>
                  <a:pt x="1" y="5747"/>
                </a:lnTo>
                <a:lnTo>
                  <a:pt x="9969" y="11493"/>
                </a:lnTo>
                <a:lnTo>
                  <a:pt x="9969" y="1"/>
                </a:lnTo>
                <a:close/>
              </a:path>
            </a:pathLst>
          </a:custGeom>
          <a:solidFill>
            <a:srgbClr val="3E516C"/>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74" name="Google Shape;174;p17"/>
          <p:cNvSpPr/>
          <p:nvPr/>
        </p:nvSpPr>
        <p:spPr>
          <a:xfrm>
            <a:off x="1578885" y="3441731"/>
            <a:ext cx="1650200" cy="1905523"/>
          </a:xfrm>
          <a:custGeom>
            <a:avLst/>
            <a:gdLst/>
            <a:ahLst/>
            <a:cxnLst/>
            <a:rect l="l" t="t" r="r" b="b"/>
            <a:pathLst>
              <a:path w="20553" h="23733" extrusionOk="0">
                <a:moveTo>
                  <a:pt x="20552" y="1"/>
                </a:moveTo>
                <a:lnTo>
                  <a:pt x="1" y="11867"/>
                </a:lnTo>
                <a:lnTo>
                  <a:pt x="20552" y="23733"/>
                </a:lnTo>
                <a:lnTo>
                  <a:pt x="20552" y="1"/>
                </a:lnTo>
                <a:close/>
              </a:path>
            </a:pathLst>
          </a:custGeom>
          <a:solidFill>
            <a:srgbClr val="F8BC28"/>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75" name="Google Shape;175;p17"/>
          <p:cNvSpPr/>
          <p:nvPr/>
        </p:nvSpPr>
        <p:spPr>
          <a:xfrm>
            <a:off x="4505654" y="1424799"/>
            <a:ext cx="1229561" cy="1420571"/>
          </a:xfrm>
          <a:custGeom>
            <a:avLst/>
            <a:gdLst/>
            <a:ahLst/>
            <a:cxnLst/>
            <a:rect l="l" t="t" r="r" b="b"/>
            <a:pathLst>
              <a:path w="15314" h="17693" extrusionOk="0">
                <a:moveTo>
                  <a:pt x="0" y="1"/>
                </a:moveTo>
                <a:lnTo>
                  <a:pt x="0" y="17692"/>
                </a:lnTo>
                <a:lnTo>
                  <a:pt x="15314" y="8847"/>
                </a:lnTo>
                <a:lnTo>
                  <a:pt x="0" y="1"/>
                </a:lnTo>
                <a:close/>
              </a:path>
            </a:pathLst>
          </a:custGeom>
          <a:solidFill>
            <a:srgbClr val="FDD66C"/>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76" name="Google Shape;176;p17"/>
          <p:cNvSpPr/>
          <p:nvPr/>
        </p:nvSpPr>
        <p:spPr>
          <a:xfrm>
            <a:off x="1456621" y="1378465"/>
            <a:ext cx="1229561" cy="1420571"/>
          </a:xfrm>
          <a:custGeom>
            <a:avLst/>
            <a:gdLst/>
            <a:ahLst/>
            <a:cxnLst/>
            <a:rect l="l" t="t" r="r" b="b"/>
            <a:pathLst>
              <a:path w="15314" h="17693" extrusionOk="0">
                <a:moveTo>
                  <a:pt x="0" y="1"/>
                </a:moveTo>
                <a:lnTo>
                  <a:pt x="0" y="17692"/>
                </a:lnTo>
                <a:lnTo>
                  <a:pt x="15314" y="8847"/>
                </a:lnTo>
                <a:lnTo>
                  <a:pt x="0" y="1"/>
                </a:lnTo>
                <a:close/>
              </a:path>
            </a:pathLst>
          </a:custGeom>
          <a:solidFill>
            <a:srgbClr val="FDD66C"/>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77" name="Google Shape;177;p17"/>
          <p:cNvSpPr/>
          <p:nvPr/>
        </p:nvSpPr>
        <p:spPr>
          <a:xfrm>
            <a:off x="3384300" y="4297767"/>
            <a:ext cx="454264" cy="524775"/>
          </a:xfrm>
          <a:custGeom>
            <a:avLst/>
            <a:gdLst/>
            <a:ahLst/>
            <a:cxnLst/>
            <a:rect l="l" t="t" r="r" b="b"/>
            <a:pathLst>
              <a:path w="15314" h="17693" extrusionOk="0">
                <a:moveTo>
                  <a:pt x="0" y="1"/>
                </a:moveTo>
                <a:lnTo>
                  <a:pt x="0" y="17692"/>
                </a:lnTo>
                <a:lnTo>
                  <a:pt x="15314" y="8847"/>
                </a:lnTo>
                <a:lnTo>
                  <a:pt x="0" y="1"/>
                </a:lnTo>
                <a:close/>
              </a:path>
            </a:pathLst>
          </a:custGeom>
          <a:solidFill>
            <a:srgbClr val="FDD66C"/>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78" name="Google Shape;178;p17"/>
          <p:cNvSpPr/>
          <p:nvPr/>
        </p:nvSpPr>
        <p:spPr>
          <a:xfrm>
            <a:off x="1910767" y="4696267"/>
            <a:ext cx="454264" cy="524775"/>
          </a:xfrm>
          <a:custGeom>
            <a:avLst/>
            <a:gdLst/>
            <a:ahLst/>
            <a:cxnLst/>
            <a:rect l="l" t="t" r="r" b="b"/>
            <a:pathLst>
              <a:path w="15314" h="17693" extrusionOk="0">
                <a:moveTo>
                  <a:pt x="0" y="1"/>
                </a:moveTo>
                <a:lnTo>
                  <a:pt x="0" y="17692"/>
                </a:lnTo>
                <a:lnTo>
                  <a:pt x="15314" y="8847"/>
                </a:lnTo>
                <a:lnTo>
                  <a:pt x="0" y="1"/>
                </a:lnTo>
                <a:close/>
              </a:path>
            </a:pathLst>
          </a:custGeom>
          <a:solidFill>
            <a:srgbClr val="FDD66C"/>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79" name="Google Shape;179;p17"/>
          <p:cNvSpPr/>
          <p:nvPr/>
        </p:nvSpPr>
        <p:spPr>
          <a:xfrm>
            <a:off x="520633" y="3085901"/>
            <a:ext cx="454264" cy="524775"/>
          </a:xfrm>
          <a:custGeom>
            <a:avLst/>
            <a:gdLst/>
            <a:ahLst/>
            <a:cxnLst/>
            <a:rect l="l" t="t" r="r" b="b"/>
            <a:pathLst>
              <a:path w="15314" h="17693" extrusionOk="0">
                <a:moveTo>
                  <a:pt x="0" y="1"/>
                </a:moveTo>
                <a:lnTo>
                  <a:pt x="0" y="17692"/>
                </a:lnTo>
                <a:lnTo>
                  <a:pt x="15314" y="8847"/>
                </a:lnTo>
                <a:lnTo>
                  <a:pt x="0" y="1"/>
                </a:lnTo>
                <a:close/>
              </a:path>
            </a:pathLst>
          </a:custGeom>
          <a:solidFill>
            <a:srgbClr val="FDD66C"/>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80" name="Google Shape;180;p17"/>
          <p:cNvSpPr/>
          <p:nvPr/>
        </p:nvSpPr>
        <p:spPr>
          <a:xfrm>
            <a:off x="1456633" y="4978278"/>
            <a:ext cx="332008" cy="383525"/>
          </a:xfrm>
          <a:custGeom>
            <a:avLst/>
            <a:gdLst/>
            <a:ahLst/>
            <a:cxnLst/>
            <a:rect l="l" t="t" r="r" b="b"/>
            <a:pathLst>
              <a:path w="15314" h="17693" extrusionOk="0">
                <a:moveTo>
                  <a:pt x="0" y="1"/>
                </a:moveTo>
                <a:lnTo>
                  <a:pt x="0" y="17692"/>
                </a:lnTo>
                <a:lnTo>
                  <a:pt x="15314" y="8847"/>
                </a:lnTo>
                <a:lnTo>
                  <a:pt x="0" y="1"/>
                </a:lnTo>
                <a:close/>
              </a:path>
            </a:pathLst>
          </a:custGeom>
          <a:solidFill>
            <a:srgbClr val="FDD66C"/>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81" name="Google Shape;181;p17"/>
          <p:cNvSpPr/>
          <p:nvPr/>
        </p:nvSpPr>
        <p:spPr>
          <a:xfrm rot="3600098">
            <a:off x="655501" y="3597340"/>
            <a:ext cx="332024" cy="383523"/>
          </a:xfrm>
          <a:custGeom>
            <a:avLst/>
            <a:gdLst/>
            <a:ahLst/>
            <a:cxnLst/>
            <a:rect l="l" t="t" r="r" b="b"/>
            <a:pathLst>
              <a:path w="15314" h="17693" extrusionOk="0">
                <a:moveTo>
                  <a:pt x="0" y="1"/>
                </a:moveTo>
                <a:lnTo>
                  <a:pt x="0" y="17692"/>
                </a:lnTo>
                <a:lnTo>
                  <a:pt x="15314" y="8847"/>
                </a:lnTo>
                <a:lnTo>
                  <a:pt x="0" y="1"/>
                </a:lnTo>
                <a:close/>
              </a:path>
            </a:pathLst>
          </a:custGeom>
          <a:solidFill>
            <a:srgbClr val="31425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82" name="Google Shape;182;p17"/>
          <p:cNvSpPr txBox="1">
            <a:spLocks noGrp="1"/>
          </p:cNvSpPr>
          <p:nvPr>
            <p:ph type="sldNum" idx="1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067">
                <a:solidFill>
                  <a:srgbClr val="3E516C"/>
                </a:solidFill>
                <a:latin typeface="Cabin"/>
                <a:ea typeface="Cabin"/>
                <a:cs typeface="Cabin"/>
                <a:sym typeface="Cabin"/>
              </a:defRPr>
            </a:lvl1pPr>
            <a:lvl2pPr lvl="1" rtl="0">
              <a:buNone/>
              <a:defRPr sz="1067">
                <a:solidFill>
                  <a:srgbClr val="3E516C"/>
                </a:solidFill>
                <a:latin typeface="Cabin"/>
                <a:ea typeface="Cabin"/>
                <a:cs typeface="Cabin"/>
                <a:sym typeface="Cabin"/>
              </a:defRPr>
            </a:lvl2pPr>
            <a:lvl3pPr lvl="2" rtl="0">
              <a:buNone/>
              <a:defRPr sz="1067">
                <a:solidFill>
                  <a:srgbClr val="3E516C"/>
                </a:solidFill>
                <a:latin typeface="Cabin"/>
                <a:ea typeface="Cabin"/>
                <a:cs typeface="Cabin"/>
                <a:sym typeface="Cabin"/>
              </a:defRPr>
            </a:lvl3pPr>
            <a:lvl4pPr lvl="3" rtl="0">
              <a:buNone/>
              <a:defRPr sz="1067">
                <a:solidFill>
                  <a:srgbClr val="3E516C"/>
                </a:solidFill>
                <a:latin typeface="Cabin"/>
                <a:ea typeface="Cabin"/>
                <a:cs typeface="Cabin"/>
                <a:sym typeface="Cabin"/>
              </a:defRPr>
            </a:lvl4pPr>
            <a:lvl5pPr lvl="4" rtl="0">
              <a:buNone/>
              <a:defRPr sz="1067">
                <a:solidFill>
                  <a:srgbClr val="3E516C"/>
                </a:solidFill>
                <a:latin typeface="Cabin"/>
                <a:ea typeface="Cabin"/>
                <a:cs typeface="Cabin"/>
                <a:sym typeface="Cabin"/>
              </a:defRPr>
            </a:lvl5pPr>
            <a:lvl6pPr lvl="5" rtl="0">
              <a:buNone/>
              <a:defRPr sz="1067">
                <a:solidFill>
                  <a:srgbClr val="3E516C"/>
                </a:solidFill>
                <a:latin typeface="Cabin"/>
                <a:ea typeface="Cabin"/>
                <a:cs typeface="Cabin"/>
                <a:sym typeface="Cabin"/>
              </a:defRPr>
            </a:lvl6pPr>
            <a:lvl7pPr lvl="6" rtl="0">
              <a:buNone/>
              <a:defRPr sz="1067">
                <a:solidFill>
                  <a:srgbClr val="3E516C"/>
                </a:solidFill>
                <a:latin typeface="Cabin"/>
                <a:ea typeface="Cabin"/>
                <a:cs typeface="Cabin"/>
                <a:sym typeface="Cabin"/>
              </a:defRPr>
            </a:lvl7pPr>
            <a:lvl8pPr lvl="7" rtl="0">
              <a:buNone/>
              <a:defRPr sz="1067">
                <a:solidFill>
                  <a:srgbClr val="3E516C"/>
                </a:solidFill>
                <a:latin typeface="Cabin"/>
                <a:ea typeface="Cabin"/>
                <a:cs typeface="Cabin"/>
                <a:sym typeface="Cabin"/>
              </a:defRPr>
            </a:lvl8pPr>
            <a:lvl9pPr lvl="8" rtl="0">
              <a:buNone/>
              <a:defRPr sz="1067">
                <a:solidFill>
                  <a:srgbClr val="3E516C"/>
                </a:solidFill>
                <a:latin typeface="Cabin"/>
                <a:ea typeface="Cabin"/>
                <a:cs typeface="Cabin"/>
                <a:sym typeface="Cabin"/>
              </a:defRPr>
            </a:lvl9pPr>
          </a:lstStyle>
          <a:p>
            <a:fld id="{00000000-1234-1234-1234-123412341234}" type="slidenum">
              <a:rPr lang="es"/>
              <a:pPr/>
              <a:t>‹#›</a:t>
            </a:fld>
            <a:endParaRPr/>
          </a:p>
        </p:txBody>
      </p:sp>
      <p:sp>
        <p:nvSpPr>
          <p:cNvPr id="183" name="Google Shape;183;p17"/>
          <p:cNvSpPr txBox="1">
            <a:spLocks noGrp="1"/>
          </p:cNvSpPr>
          <p:nvPr>
            <p:ph type="subTitle" idx="1"/>
          </p:nvPr>
        </p:nvSpPr>
        <p:spPr>
          <a:xfrm>
            <a:off x="7460400" y="3350567"/>
            <a:ext cx="3893600" cy="1211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7"/>
            </a:lvl1pPr>
            <a:lvl2pPr lvl="1" rtl="0">
              <a:lnSpc>
                <a:spcPct val="100000"/>
              </a:lnSpc>
              <a:spcBef>
                <a:spcPts val="0"/>
              </a:spcBef>
              <a:spcAft>
                <a:spcPts val="0"/>
              </a:spcAft>
              <a:buNone/>
              <a:defRPr sz="1867"/>
            </a:lvl2pPr>
            <a:lvl3pPr lvl="2" rtl="0">
              <a:lnSpc>
                <a:spcPct val="100000"/>
              </a:lnSpc>
              <a:spcBef>
                <a:spcPts val="0"/>
              </a:spcBef>
              <a:spcAft>
                <a:spcPts val="0"/>
              </a:spcAft>
              <a:buNone/>
              <a:defRPr sz="1867"/>
            </a:lvl3pPr>
            <a:lvl4pPr lvl="3" rtl="0">
              <a:lnSpc>
                <a:spcPct val="100000"/>
              </a:lnSpc>
              <a:spcBef>
                <a:spcPts val="0"/>
              </a:spcBef>
              <a:spcAft>
                <a:spcPts val="0"/>
              </a:spcAft>
              <a:buNone/>
              <a:defRPr sz="1867"/>
            </a:lvl4pPr>
            <a:lvl5pPr lvl="4" rtl="0">
              <a:lnSpc>
                <a:spcPct val="100000"/>
              </a:lnSpc>
              <a:spcBef>
                <a:spcPts val="0"/>
              </a:spcBef>
              <a:spcAft>
                <a:spcPts val="0"/>
              </a:spcAft>
              <a:buNone/>
              <a:defRPr sz="1867"/>
            </a:lvl5pPr>
            <a:lvl6pPr lvl="5" rtl="0">
              <a:lnSpc>
                <a:spcPct val="100000"/>
              </a:lnSpc>
              <a:spcBef>
                <a:spcPts val="0"/>
              </a:spcBef>
              <a:spcAft>
                <a:spcPts val="0"/>
              </a:spcAft>
              <a:buNone/>
              <a:defRPr sz="1867"/>
            </a:lvl6pPr>
            <a:lvl7pPr lvl="6" rtl="0">
              <a:lnSpc>
                <a:spcPct val="100000"/>
              </a:lnSpc>
              <a:spcBef>
                <a:spcPts val="0"/>
              </a:spcBef>
              <a:spcAft>
                <a:spcPts val="0"/>
              </a:spcAft>
              <a:buNone/>
              <a:defRPr sz="1867"/>
            </a:lvl7pPr>
            <a:lvl8pPr lvl="7" rtl="0">
              <a:lnSpc>
                <a:spcPct val="100000"/>
              </a:lnSpc>
              <a:spcBef>
                <a:spcPts val="0"/>
              </a:spcBef>
              <a:spcAft>
                <a:spcPts val="0"/>
              </a:spcAft>
              <a:buNone/>
              <a:defRPr sz="1867"/>
            </a:lvl8pPr>
            <a:lvl9pPr lvl="8" rtl="0">
              <a:lnSpc>
                <a:spcPct val="100000"/>
              </a:lnSpc>
              <a:spcBef>
                <a:spcPts val="0"/>
              </a:spcBef>
              <a:spcAft>
                <a:spcPts val="0"/>
              </a:spcAft>
              <a:buNone/>
              <a:defRPr sz="1867"/>
            </a:lvl9pPr>
          </a:lstStyle>
          <a:p>
            <a:endParaRPr/>
          </a:p>
        </p:txBody>
      </p:sp>
      <p:sp>
        <p:nvSpPr>
          <p:cNvPr id="184" name="Google Shape;184;p17"/>
          <p:cNvSpPr/>
          <p:nvPr/>
        </p:nvSpPr>
        <p:spPr>
          <a:xfrm rot="10800000">
            <a:off x="7151546" y="1876327"/>
            <a:ext cx="225421" cy="259895"/>
          </a:xfrm>
          <a:custGeom>
            <a:avLst/>
            <a:gdLst/>
            <a:ahLst/>
            <a:cxnLst/>
            <a:rect l="l" t="t" r="r" b="b"/>
            <a:pathLst>
              <a:path w="9970" h="11493" extrusionOk="0">
                <a:moveTo>
                  <a:pt x="9969" y="1"/>
                </a:moveTo>
                <a:lnTo>
                  <a:pt x="1" y="5747"/>
                </a:lnTo>
                <a:lnTo>
                  <a:pt x="9969" y="11493"/>
                </a:lnTo>
                <a:lnTo>
                  <a:pt x="9969" y="1"/>
                </a:lnTo>
                <a:close/>
              </a:path>
            </a:pathLst>
          </a:custGeom>
          <a:solidFill>
            <a:srgbClr val="31425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2230708998"/>
      </p:ext>
    </p:extLst>
  </p:cSld>
  <p:clrMapOvr>
    <a:masterClrMapping/>
  </p:clrMapOvr>
</p:sldLayout>
</file>

<file path=ppt/slideLayouts/slideLayout68.xml><?xml version="1.0" encoding="utf-8"?>
<p:sldLayout xmlns:a="http://schemas.openxmlformats.org/drawingml/2006/main" xmlns:r="http://schemas.openxmlformats.org/officeDocument/2006/relationships" xmlns:p="http://schemas.openxmlformats.org/presentationml/2006/main" matchingName="Title &amp; 2 columns slide">
  <p:cSld name="Title &amp; 2 columns slide">
    <p:spTree>
      <p:nvGrpSpPr>
        <p:cNvPr id="1" name="Shape 185"/>
        <p:cNvGrpSpPr/>
        <p:nvPr/>
      </p:nvGrpSpPr>
      <p:grpSpPr>
        <a:xfrm>
          <a:off x="0" y="0"/>
          <a:ext cx="0" cy="0"/>
          <a:chOff x="0" y="0"/>
          <a:chExt cx="0" cy="0"/>
        </a:xfrm>
      </p:grpSpPr>
      <p:sp>
        <p:nvSpPr>
          <p:cNvPr id="186" name="Google Shape;186;p18"/>
          <p:cNvSpPr/>
          <p:nvPr/>
        </p:nvSpPr>
        <p:spPr>
          <a:xfrm>
            <a:off x="6612849" y="2705300"/>
            <a:ext cx="4519600" cy="2964800"/>
          </a:xfrm>
          <a:prstGeom prst="rect">
            <a:avLst/>
          </a:prstGeom>
          <a:noFill/>
          <a:ln w="9525" cap="flat" cmpd="sng">
            <a:solidFill>
              <a:srgbClr val="E9AA1B"/>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87" name="Google Shape;187;p18"/>
          <p:cNvSpPr/>
          <p:nvPr/>
        </p:nvSpPr>
        <p:spPr>
          <a:xfrm>
            <a:off x="1483767" y="2705300"/>
            <a:ext cx="4519600" cy="2964800"/>
          </a:xfrm>
          <a:prstGeom prst="rect">
            <a:avLst/>
          </a:prstGeom>
          <a:noFill/>
          <a:ln w="9525" cap="flat" cmpd="sng">
            <a:solidFill>
              <a:srgbClr val="3E516C"/>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88" name="Google Shape;188;p18"/>
          <p:cNvSpPr/>
          <p:nvPr/>
        </p:nvSpPr>
        <p:spPr>
          <a:xfrm rot="10800000" flipH="1">
            <a:off x="9115167" y="5090167"/>
            <a:ext cx="3076551" cy="1767823"/>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28459"/>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89" name="Google Shape;189;p18"/>
          <p:cNvSpPr txBox="1">
            <a:spLocks noGrp="1"/>
          </p:cNvSpPr>
          <p:nvPr>
            <p:ph type="subTitle" idx="1"/>
          </p:nvPr>
        </p:nvSpPr>
        <p:spPr>
          <a:xfrm>
            <a:off x="1948600" y="3157667"/>
            <a:ext cx="3828000" cy="435600"/>
          </a:xfrm>
          <a:prstGeom prst="rect">
            <a:avLst/>
          </a:prstGeom>
        </p:spPr>
        <p:txBody>
          <a:bodyPr spcFirstLastPara="1" wrap="square" lIns="91425" tIns="91425" rIns="91425" bIns="91425" anchor="b" anchorCtr="0">
            <a:noAutofit/>
          </a:bodyPr>
          <a:lstStyle>
            <a:lvl1pPr lvl="0">
              <a:spcBef>
                <a:spcPts val="0"/>
              </a:spcBef>
              <a:spcAft>
                <a:spcPts val="0"/>
              </a:spcAft>
              <a:buNone/>
              <a:defRPr sz="1867">
                <a:solidFill>
                  <a:srgbClr val="3E516C"/>
                </a:solidFill>
                <a:latin typeface="Montserrat SemiBold"/>
                <a:ea typeface="Montserrat SemiBold"/>
                <a:cs typeface="Montserrat SemiBold"/>
                <a:sym typeface="Montserrat SemiBold"/>
              </a:defRPr>
            </a:lvl1pPr>
            <a:lvl2pPr lvl="1">
              <a:spcBef>
                <a:spcPts val="0"/>
              </a:spcBef>
              <a:spcAft>
                <a:spcPts val="0"/>
              </a:spcAft>
              <a:buNone/>
              <a:defRPr sz="1867">
                <a:solidFill>
                  <a:srgbClr val="3E516C"/>
                </a:solidFill>
                <a:latin typeface="Montserrat SemiBold"/>
                <a:ea typeface="Montserrat SemiBold"/>
                <a:cs typeface="Montserrat SemiBold"/>
                <a:sym typeface="Montserrat SemiBold"/>
              </a:defRPr>
            </a:lvl2pPr>
            <a:lvl3pPr lvl="2">
              <a:spcBef>
                <a:spcPts val="0"/>
              </a:spcBef>
              <a:spcAft>
                <a:spcPts val="0"/>
              </a:spcAft>
              <a:buNone/>
              <a:defRPr sz="1867">
                <a:solidFill>
                  <a:srgbClr val="3E516C"/>
                </a:solidFill>
                <a:latin typeface="Montserrat SemiBold"/>
                <a:ea typeface="Montserrat SemiBold"/>
                <a:cs typeface="Montserrat SemiBold"/>
                <a:sym typeface="Montserrat SemiBold"/>
              </a:defRPr>
            </a:lvl3pPr>
            <a:lvl4pPr lvl="3">
              <a:spcBef>
                <a:spcPts val="0"/>
              </a:spcBef>
              <a:spcAft>
                <a:spcPts val="0"/>
              </a:spcAft>
              <a:buNone/>
              <a:defRPr sz="1867">
                <a:solidFill>
                  <a:srgbClr val="3E516C"/>
                </a:solidFill>
                <a:latin typeface="Montserrat SemiBold"/>
                <a:ea typeface="Montserrat SemiBold"/>
                <a:cs typeface="Montserrat SemiBold"/>
                <a:sym typeface="Montserrat SemiBold"/>
              </a:defRPr>
            </a:lvl4pPr>
            <a:lvl5pPr lvl="4">
              <a:spcBef>
                <a:spcPts val="0"/>
              </a:spcBef>
              <a:spcAft>
                <a:spcPts val="0"/>
              </a:spcAft>
              <a:buNone/>
              <a:defRPr sz="1867">
                <a:solidFill>
                  <a:srgbClr val="3E516C"/>
                </a:solidFill>
                <a:latin typeface="Montserrat SemiBold"/>
                <a:ea typeface="Montserrat SemiBold"/>
                <a:cs typeface="Montserrat SemiBold"/>
                <a:sym typeface="Montserrat SemiBold"/>
              </a:defRPr>
            </a:lvl5pPr>
            <a:lvl6pPr lvl="5">
              <a:spcBef>
                <a:spcPts val="0"/>
              </a:spcBef>
              <a:spcAft>
                <a:spcPts val="0"/>
              </a:spcAft>
              <a:buNone/>
              <a:defRPr sz="1867">
                <a:solidFill>
                  <a:srgbClr val="3E516C"/>
                </a:solidFill>
                <a:latin typeface="Montserrat SemiBold"/>
                <a:ea typeface="Montserrat SemiBold"/>
                <a:cs typeface="Montserrat SemiBold"/>
                <a:sym typeface="Montserrat SemiBold"/>
              </a:defRPr>
            </a:lvl6pPr>
            <a:lvl7pPr lvl="6">
              <a:spcBef>
                <a:spcPts val="0"/>
              </a:spcBef>
              <a:spcAft>
                <a:spcPts val="0"/>
              </a:spcAft>
              <a:buNone/>
              <a:defRPr sz="1867">
                <a:solidFill>
                  <a:srgbClr val="3E516C"/>
                </a:solidFill>
                <a:latin typeface="Montserrat SemiBold"/>
                <a:ea typeface="Montserrat SemiBold"/>
                <a:cs typeface="Montserrat SemiBold"/>
                <a:sym typeface="Montserrat SemiBold"/>
              </a:defRPr>
            </a:lvl7pPr>
            <a:lvl8pPr lvl="7">
              <a:spcBef>
                <a:spcPts val="0"/>
              </a:spcBef>
              <a:spcAft>
                <a:spcPts val="0"/>
              </a:spcAft>
              <a:buNone/>
              <a:defRPr sz="1867">
                <a:solidFill>
                  <a:srgbClr val="3E516C"/>
                </a:solidFill>
                <a:latin typeface="Montserrat SemiBold"/>
                <a:ea typeface="Montserrat SemiBold"/>
                <a:cs typeface="Montserrat SemiBold"/>
                <a:sym typeface="Montserrat SemiBold"/>
              </a:defRPr>
            </a:lvl8pPr>
            <a:lvl9pPr lvl="8">
              <a:spcBef>
                <a:spcPts val="0"/>
              </a:spcBef>
              <a:spcAft>
                <a:spcPts val="0"/>
              </a:spcAft>
              <a:buNone/>
              <a:defRPr sz="1867">
                <a:solidFill>
                  <a:srgbClr val="3E516C"/>
                </a:solidFill>
                <a:latin typeface="Montserrat SemiBold"/>
                <a:ea typeface="Montserrat SemiBold"/>
                <a:cs typeface="Montserrat SemiBold"/>
                <a:sym typeface="Montserrat SemiBold"/>
              </a:defRPr>
            </a:lvl9pPr>
          </a:lstStyle>
          <a:p>
            <a:endParaRPr/>
          </a:p>
        </p:txBody>
      </p:sp>
      <p:sp>
        <p:nvSpPr>
          <p:cNvPr id="190" name="Google Shape;190;p18"/>
          <p:cNvSpPr txBox="1">
            <a:spLocks noGrp="1"/>
          </p:cNvSpPr>
          <p:nvPr>
            <p:ph type="subTitle" idx="2"/>
          </p:nvPr>
        </p:nvSpPr>
        <p:spPr>
          <a:xfrm>
            <a:off x="7114567" y="3168467"/>
            <a:ext cx="3828000" cy="435600"/>
          </a:xfrm>
          <a:prstGeom prst="rect">
            <a:avLst/>
          </a:prstGeom>
        </p:spPr>
        <p:txBody>
          <a:bodyPr spcFirstLastPara="1" wrap="square" lIns="91425" tIns="91425" rIns="91425" bIns="91425" anchor="b" anchorCtr="0">
            <a:noAutofit/>
          </a:bodyPr>
          <a:lstStyle>
            <a:lvl1pPr lvl="0" rtl="0">
              <a:spcBef>
                <a:spcPts val="0"/>
              </a:spcBef>
              <a:spcAft>
                <a:spcPts val="0"/>
              </a:spcAft>
              <a:buNone/>
              <a:defRPr sz="1867">
                <a:solidFill>
                  <a:srgbClr val="E8A81A"/>
                </a:solidFill>
                <a:latin typeface="Montserrat SemiBold"/>
                <a:ea typeface="Montserrat SemiBold"/>
                <a:cs typeface="Montserrat SemiBold"/>
                <a:sym typeface="Montserrat SemiBold"/>
              </a:defRPr>
            </a:lvl1pPr>
            <a:lvl2pPr lvl="1" rtl="0">
              <a:spcBef>
                <a:spcPts val="0"/>
              </a:spcBef>
              <a:spcAft>
                <a:spcPts val="0"/>
              </a:spcAft>
              <a:buNone/>
              <a:defRPr sz="1867">
                <a:solidFill>
                  <a:srgbClr val="E8A81A"/>
                </a:solidFill>
                <a:latin typeface="Montserrat SemiBold"/>
                <a:ea typeface="Montserrat SemiBold"/>
                <a:cs typeface="Montserrat SemiBold"/>
                <a:sym typeface="Montserrat SemiBold"/>
              </a:defRPr>
            </a:lvl2pPr>
            <a:lvl3pPr lvl="2" rtl="0">
              <a:spcBef>
                <a:spcPts val="0"/>
              </a:spcBef>
              <a:spcAft>
                <a:spcPts val="0"/>
              </a:spcAft>
              <a:buNone/>
              <a:defRPr sz="1867">
                <a:solidFill>
                  <a:srgbClr val="E8A81A"/>
                </a:solidFill>
                <a:latin typeface="Montserrat SemiBold"/>
                <a:ea typeface="Montserrat SemiBold"/>
                <a:cs typeface="Montserrat SemiBold"/>
                <a:sym typeface="Montserrat SemiBold"/>
              </a:defRPr>
            </a:lvl3pPr>
            <a:lvl4pPr lvl="3" rtl="0">
              <a:spcBef>
                <a:spcPts val="0"/>
              </a:spcBef>
              <a:spcAft>
                <a:spcPts val="0"/>
              </a:spcAft>
              <a:buNone/>
              <a:defRPr sz="1867">
                <a:solidFill>
                  <a:srgbClr val="E8A81A"/>
                </a:solidFill>
                <a:latin typeface="Montserrat SemiBold"/>
                <a:ea typeface="Montserrat SemiBold"/>
                <a:cs typeface="Montserrat SemiBold"/>
                <a:sym typeface="Montserrat SemiBold"/>
              </a:defRPr>
            </a:lvl4pPr>
            <a:lvl5pPr lvl="4" rtl="0">
              <a:spcBef>
                <a:spcPts val="0"/>
              </a:spcBef>
              <a:spcAft>
                <a:spcPts val="0"/>
              </a:spcAft>
              <a:buNone/>
              <a:defRPr sz="1867">
                <a:solidFill>
                  <a:srgbClr val="E8A81A"/>
                </a:solidFill>
                <a:latin typeface="Montserrat SemiBold"/>
                <a:ea typeface="Montserrat SemiBold"/>
                <a:cs typeface="Montserrat SemiBold"/>
                <a:sym typeface="Montserrat SemiBold"/>
              </a:defRPr>
            </a:lvl5pPr>
            <a:lvl6pPr lvl="5" rtl="0">
              <a:spcBef>
                <a:spcPts val="0"/>
              </a:spcBef>
              <a:spcAft>
                <a:spcPts val="0"/>
              </a:spcAft>
              <a:buNone/>
              <a:defRPr sz="1867">
                <a:solidFill>
                  <a:srgbClr val="E8A81A"/>
                </a:solidFill>
                <a:latin typeface="Montserrat SemiBold"/>
                <a:ea typeface="Montserrat SemiBold"/>
                <a:cs typeface="Montserrat SemiBold"/>
                <a:sym typeface="Montserrat SemiBold"/>
              </a:defRPr>
            </a:lvl6pPr>
            <a:lvl7pPr lvl="6" rtl="0">
              <a:spcBef>
                <a:spcPts val="0"/>
              </a:spcBef>
              <a:spcAft>
                <a:spcPts val="0"/>
              </a:spcAft>
              <a:buNone/>
              <a:defRPr sz="1867">
                <a:solidFill>
                  <a:srgbClr val="E8A81A"/>
                </a:solidFill>
                <a:latin typeface="Montserrat SemiBold"/>
                <a:ea typeface="Montserrat SemiBold"/>
                <a:cs typeface="Montserrat SemiBold"/>
                <a:sym typeface="Montserrat SemiBold"/>
              </a:defRPr>
            </a:lvl7pPr>
            <a:lvl8pPr lvl="7" rtl="0">
              <a:spcBef>
                <a:spcPts val="0"/>
              </a:spcBef>
              <a:spcAft>
                <a:spcPts val="0"/>
              </a:spcAft>
              <a:buNone/>
              <a:defRPr sz="1867">
                <a:solidFill>
                  <a:srgbClr val="E8A81A"/>
                </a:solidFill>
                <a:latin typeface="Montserrat SemiBold"/>
                <a:ea typeface="Montserrat SemiBold"/>
                <a:cs typeface="Montserrat SemiBold"/>
                <a:sym typeface="Montserrat SemiBold"/>
              </a:defRPr>
            </a:lvl8pPr>
            <a:lvl9pPr lvl="8" rtl="0">
              <a:spcBef>
                <a:spcPts val="0"/>
              </a:spcBef>
              <a:spcAft>
                <a:spcPts val="0"/>
              </a:spcAft>
              <a:buNone/>
              <a:defRPr sz="1867">
                <a:solidFill>
                  <a:srgbClr val="E8A81A"/>
                </a:solidFill>
                <a:latin typeface="Montserrat SemiBold"/>
                <a:ea typeface="Montserrat SemiBold"/>
                <a:cs typeface="Montserrat SemiBold"/>
                <a:sym typeface="Montserrat SemiBold"/>
              </a:defRPr>
            </a:lvl9pPr>
          </a:lstStyle>
          <a:p>
            <a:endParaRPr/>
          </a:p>
        </p:txBody>
      </p:sp>
      <p:sp>
        <p:nvSpPr>
          <p:cNvPr id="191" name="Google Shape;191;p18"/>
          <p:cNvSpPr txBox="1">
            <a:spLocks noGrp="1"/>
          </p:cNvSpPr>
          <p:nvPr>
            <p:ph type="sldNum" idx="1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067">
                <a:solidFill>
                  <a:srgbClr val="F3F3F3"/>
                </a:solidFill>
                <a:latin typeface="Cabin"/>
                <a:ea typeface="Cabin"/>
                <a:cs typeface="Cabin"/>
                <a:sym typeface="Cabin"/>
              </a:defRPr>
            </a:lvl1pPr>
            <a:lvl2pPr lvl="1" rtl="0">
              <a:buNone/>
              <a:defRPr sz="1067">
                <a:solidFill>
                  <a:srgbClr val="F3F3F3"/>
                </a:solidFill>
                <a:latin typeface="Cabin"/>
                <a:ea typeface="Cabin"/>
                <a:cs typeface="Cabin"/>
                <a:sym typeface="Cabin"/>
              </a:defRPr>
            </a:lvl2pPr>
            <a:lvl3pPr lvl="2" rtl="0">
              <a:buNone/>
              <a:defRPr sz="1067">
                <a:solidFill>
                  <a:srgbClr val="F3F3F3"/>
                </a:solidFill>
                <a:latin typeface="Cabin"/>
                <a:ea typeface="Cabin"/>
                <a:cs typeface="Cabin"/>
                <a:sym typeface="Cabin"/>
              </a:defRPr>
            </a:lvl3pPr>
            <a:lvl4pPr lvl="3" rtl="0">
              <a:buNone/>
              <a:defRPr sz="1067">
                <a:solidFill>
                  <a:srgbClr val="F3F3F3"/>
                </a:solidFill>
                <a:latin typeface="Cabin"/>
                <a:ea typeface="Cabin"/>
                <a:cs typeface="Cabin"/>
                <a:sym typeface="Cabin"/>
              </a:defRPr>
            </a:lvl4pPr>
            <a:lvl5pPr lvl="4" rtl="0">
              <a:buNone/>
              <a:defRPr sz="1067">
                <a:solidFill>
                  <a:srgbClr val="F3F3F3"/>
                </a:solidFill>
                <a:latin typeface="Cabin"/>
                <a:ea typeface="Cabin"/>
                <a:cs typeface="Cabin"/>
                <a:sym typeface="Cabin"/>
              </a:defRPr>
            </a:lvl5pPr>
            <a:lvl6pPr lvl="5" rtl="0">
              <a:buNone/>
              <a:defRPr sz="1067">
                <a:solidFill>
                  <a:srgbClr val="F3F3F3"/>
                </a:solidFill>
                <a:latin typeface="Cabin"/>
                <a:ea typeface="Cabin"/>
                <a:cs typeface="Cabin"/>
                <a:sym typeface="Cabin"/>
              </a:defRPr>
            </a:lvl6pPr>
            <a:lvl7pPr lvl="6" rtl="0">
              <a:buNone/>
              <a:defRPr sz="1067">
                <a:solidFill>
                  <a:srgbClr val="F3F3F3"/>
                </a:solidFill>
                <a:latin typeface="Cabin"/>
                <a:ea typeface="Cabin"/>
                <a:cs typeface="Cabin"/>
                <a:sym typeface="Cabin"/>
              </a:defRPr>
            </a:lvl7pPr>
            <a:lvl8pPr lvl="7" rtl="0">
              <a:buNone/>
              <a:defRPr sz="1067">
                <a:solidFill>
                  <a:srgbClr val="F3F3F3"/>
                </a:solidFill>
                <a:latin typeface="Cabin"/>
                <a:ea typeface="Cabin"/>
                <a:cs typeface="Cabin"/>
                <a:sym typeface="Cabin"/>
              </a:defRPr>
            </a:lvl8pPr>
            <a:lvl9pPr lvl="8" rtl="0">
              <a:buNone/>
              <a:defRPr sz="1067">
                <a:solidFill>
                  <a:srgbClr val="F3F3F3"/>
                </a:solidFill>
                <a:latin typeface="Cabin"/>
                <a:ea typeface="Cabin"/>
                <a:cs typeface="Cabin"/>
                <a:sym typeface="Cabin"/>
              </a:defRPr>
            </a:lvl9pPr>
          </a:lstStyle>
          <a:p>
            <a:fld id="{00000000-1234-1234-1234-123412341234}" type="slidenum">
              <a:rPr lang="es"/>
              <a:pPr/>
              <a:t>‹#›</a:t>
            </a:fld>
            <a:endParaRPr/>
          </a:p>
        </p:txBody>
      </p:sp>
      <p:sp>
        <p:nvSpPr>
          <p:cNvPr id="192" name="Google Shape;192;p18"/>
          <p:cNvSpPr/>
          <p:nvPr/>
        </p:nvSpPr>
        <p:spPr>
          <a:xfrm rot="10800000">
            <a:off x="9410256" y="5883617"/>
            <a:ext cx="2781744" cy="974371"/>
          </a:xfrm>
          <a:custGeom>
            <a:avLst/>
            <a:gdLst/>
            <a:ahLst/>
            <a:cxnLst/>
            <a:rect l="l" t="t" r="r" b="b"/>
            <a:pathLst>
              <a:path w="99597" h="36908" extrusionOk="0">
                <a:moveTo>
                  <a:pt x="0" y="0"/>
                </a:moveTo>
                <a:lnTo>
                  <a:pt x="0" y="36907"/>
                </a:lnTo>
                <a:lnTo>
                  <a:pt x="99596" y="11"/>
                </a:lnTo>
                <a:lnTo>
                  <a:pt x="0" y="0"/>
                </a:lnTo>
                <a:close/>
              </a:path>
            </a:pathLst>
          </a:custGeom>
          <a:solidFill>
            <a:srgbClr val="31425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93" name="Google Shape;193;p18"/>
          <p:cNvSpPr/>
          <p:nvPr/>
        </p:nvSpPr>
        <p:spPr>
          <a:xfrm rot="10800000">
            <a:off x="9410256" y="6105905"/>
            <a:ext cx="2781744" cy="752083"/>
          </a:xfrm>
          <a:custGeom>
            <a:avLst/>
            <a:gdLst/>
            <a:ahLst/>
            <a:cxnLst/>
            <a:rect l="l" t="t" r="r" b="b"/>
            <a:pathLst>
              <a:path w="99597" h="28488" extrusionOk="0">
                <a:moveTo>
                  <a:pt x="0" y="1"/>
                </a:moveTo>
                <a:lnTo>
                  <a:pt x="0" y="28488"/>
                </a:lnTo>
                <a:lnTo>
                  <a:pt x="99596" y="1"/>
                </a:lnTo>
                <a:close/>
              </a:path>
            </a:pathLst>
          </a:custGeom>
          <a:solidFill>
            <a:srgbClr val="3E516C"/>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94" name="Google Shape;194;p18"/>
          <p:cNvSpPr txBox="1">
            <a:spLocks noGrp="1"/>
          </p:cNvSpPr>
          <p:nvPr>
            <p:ph type="title"/>
          </p:nvPr>
        </p:nvSpPr>
        <p:spPr>
          <a:xfrm>
            <a:off x="1639800" y="1545984"/>
            <a:ext cx="8912400" cy="6432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None/>
              <a:defRPr b="0"/>
            </a:lvl1pPr>
            <a:lvl2pPr lvl="1" rtl="0">
              <a:spcBef>
                <a:spcPts val="0"/>
              </a:spcBef>
              <a:spcAft>
                <a:spcPts val="0"/>
              </a:spcAft>
              <a:buClr>
                <a:srgbClr val="EFD67E"/>
              </a:buClr>
              <a:buSzPts val="2400"/>
              <a:buNone/>
              <a:defRPr>
                <a:solidFill>
                  <a:srgbClr val="EFD67E"/>
                </a:solidFill>
              </a:defRPr>
            </a:lvl2pPr>
            <a:lvl3pPr lvl="2" rtl="0">
              <a:spcBef>
                <a:spcPts val="0"/>
              </a:spcBef>
              <a:spcAft>
                <a:spcPts val="0"/>
              </a:spcAft>
              <a:buClr>
                <a:srgbClr val="EFD67E"/>
              </a:buClr>
              <a:buSzPts val="2400"/>
              <a:buNone/>
              <a:defRPr>
                <a:solidFill>
                  <a:srgbClr val="EFD67E"/>
                </a:solidFill>
              </a:defRPr>
            </a:lvl3pPr>
            <a:lvl4pPr lvl="3" rtl="0">
              <a:spcBef>
                <a:spcPts val="0"/>
              </a:spcBef>
              <a:spcAft>
                <a:spcPts val="0"/>
              </a:spcAft>
              <a:buClr>
                <a:srgbClr val="EFD67E"/>
              </a:buClr>
              <a:buSzPts val="2400"/>
              <a:buNone/>
              <a:defRPr>
                <a:solidFill>
                  <a:srgbClr val="EFD67E"/>
                </a:solidFill>
              </a:defRPr>
            </a:lvl4pPr>
            <a:lvl5pPr lvl="4" rtl="0">
              <a:spcBef>
                <a:spcPts val="0"/>
              </a:spcBef>
              <a:spcAft>
                <a:spcPts val="0"/>
              </a:spcAft>
              <a:buClr>
                <a:srgbClr val="EFD67E"/>
              </a:buClr>
              <a:buSzPts val="2400"/>
              <a:buNone/>
              <a:defRPr>
                <a:solidFill>
                  <a:srgbClr val="EFD67E"/>
                </a:solidFill>
              </a:defRPr>
            </a:lvl5pPr>
            <a:lvl6pPr lvl="5" rtl="0">
              <a:spcBef>
                <a:spcPts val="0"/>
              </a:spcBef>
              <a:spcAft>
                <a:spcPts val="0"/>
              </a:spcAft>
              <a:buClr>
                <a:srgbClr val="EFD67E"/>
              </a:buClr>
              <a:buSzPts val="2400"/>
              <a:buNone/>
              <a:defRPr>
                <a:solidFill>
                  <a:srgbClr val="EFD67E"/>
                </a:solidFill>
              </a:defRPr>
            </a:lvl6pPr>
            <a:lvl7pPr lvl="6" rtl="0">
              <a:spcBef>
                <a:spcPts val="0"/>
              </a:spcBef>
              <a:spcAft>
                <a:spcPts val="0"/>
              </a:spcAft>
              <a:buClr>
                <a:srgbClr val="EFD67E"/>
              </a:buClr>
              <a:buSzPts val="2400"/>
              <a:buNone/>
              <a:defRPr>
                <a:solidFill>
                  <a:srgbClr val="EFD67E"/>
                </a:solidFill>
              </a:defRPr>
            </a:lvl7pPr>
            <a:lvl8pPr lvl="7" rtl="0">
              <a:spcBef>
                <a:spcPts val="0"/>
              </a:spcBef>
              <a:spcAft>
                <a:spcPts val="0"/>
              </a:spcAft>
              <a:buClr>
                <a:srgbClr val="EFD67E"/>
              </a:buClr>
              <a:buSzPts val="2400"/>
              <a:buNone/>
              <a:defRPr>
                <a:solidFill>
                  <a:srgbClr val="EFD67E"/>
                </a:solidFill>
              </a:defRPr>
            </a:lvl8pPr>
            <a:lvl9pPr lvl="8" rtl="0">
              <a:spcBef>
                <a:spcPts val="0"/>
              </a:spcBef>
              <a:spcAft>
                <a:spcPts val="0"/>
              </a:spcAft>
              <a:buClr>
                <a:srgbClr val="EFD67E"/>
              </a:buClr>
              <a:buSzPts val="2400"/>
              <a:buNone/>
              <a:defRPr>
                <a:solidFill>
                  <a:srgbClr val="EFD67E"/>
                </a:solidFill>
              </a:defRPr>
            </a:lvl9pPr>
          </a:lstStyle>
          <a:p>
            <a:endParaRPr/>
          </a:p>
        </p:txBody>
      </p:sp>
      <p:sp>
        <p:nvSpPr>
          <p:cNvPr id="195" name="Google Shape;195;p18"/>
          <p:cNvSpPr/>
          <p:nvPr/>
        </p:nvSpPr>
        <p:spPr>
          <a:xfrm flipH="1">
            <a:off x="6" y="6"/>
            <a:ext cx="3395261" cy="2064095"/>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4769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96" name="Google Shape;196;p18"/>
          <p:cNvSpPr/>
          <p:nvPr/>
        </p:nvSpPr>
        <p:spPr>
          <a:xfrm>
            <a:off x="1" y="6"/>
            <a:ext cx="3070244" cy="1137628"/>
          </a:xfrm>
          <a:custGeom>
            <a:avLst/>
            <a:gdLst/>
            <a:ahLst/>
            <a:cxnLst/>
            <a:rect l="l" t="t" r="r" b="b"/>
            <a:pathLst>
              <a:path w="99597" h="36908" extrusionOk="0">
                <a:moveTo>
                  <a:pt x="0" y="0"/>
                </a:moveTo>
                <a:lnTo>
                  <a:pt x="0" y="36907"/>
                </a:lnTo>
                <a:lnTo>
                  <a:pt x="99596" y="11"/>
                </a:lnTo>
                <a:lnTo>
                  <a:pt x="0" y="0"/>
                </a:lnTo>
                <a:close/>
              </a:path>
            </a:pathLst>
          </a:custGeom>
          <a:solidFill>
            <a:srgbClr val="FCCC3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97" name="Google Shape;197;p18"/>
          <p:cNvSpPr/>
          <p:nvPr/>
        </p:nvSpPr>
        <p:spPr>
          <a:xfrm>
            <a:off x="1" y="6"/>
            <a:ext cx="3070244" cy="878095"/>
          </a:xfrm>
          <a:custGeom>
            <a:avLst/>
            <a:gdLst/>
            <a:ahLst/>
            <a:cxnLst/>
            <a:rect l="l" t="t" r="r" b="b"/>
            <a:pathLst>
              <a:path w="99597" h="28488" extrusionOk="0">
                <a:moveTo>
                  <a:pt x="0" y="1"/>
                </a:moveTo>
                <a:lnTo>
                  <a:pt x="0" y="28488"/>
                </a:lnTo>
                <a:lnTo>
                  <a:pt x="99596" y="1"/>
                </a:lnTo>
                <a:close/>
              </a:path>
            </a:pathLst>
          </a:custGeom>
          <a:solidFill>
            <a:srgbClr val="E8A81A"/>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98" name="Google Shape;198;p18"/>
          <p:cNvSpPr txBox="1">
            <a:spLocks noGrp="1"/>
          </p:cNvSpPr>
          <p:nvPr>
            <p:ph type="subTitle" idx="3"/>
          </p:nvPr>
        </p:nvSpPr>
        <p:spPr>
          <a:xfrm>
            <a:off x="1948600" y="3471351"/>
            <a:ext cx="3893600" cy="1211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600"/>
            </a:lvl1pPr>
            <a:lvl2pPr lvl="1" rtl="0">
              <a:lnSpc>
                <a:spcPct val="100000"/>
              </a:lnSpc>
              <a:spcBef>
                <a:spcPts val="0"/>
              </a:spcBef>
              <a:spcAft>
                <a:spcPts val="0"/>
              </a:spcAft>
              <a:buNone/>
              <a:defRPr sz="1600"/>
            </a:lvl2pPr>
            <a:lvl3pPr lvl="2" rtl="0">
              <a:lnSpc>
                <a:spcPct val="100000"/>
              </a:lnSpc>
              <a:spcBef>
                <a:spcPts val="0"/>
              </a:spcBef>
              <a:spcAft>
                <a:spcPts val="0"/>
              </a:spcAft>
              <a:buNone/>
              <a:defRPr sz="1600"/>
            </a:lvl3pPr>
            <a:lvl4pPr lvl="3" rtl="0">
              <a:lnSpc>
                <a:spcPct val="100000"/>
              </a:lnSpc>
              <a:spcBef>
                <a:spcPts val="0"/>
              </a:spcBef>
              <a:spcAft>
                <a:spcPts val="0"/>
              </a:spcAft>
              <a:buNone/>
              <a:defRPr sz="1600"/>
            </a:lvl4pPr>
            <a:lvl5pPr lvl="4" rtl="0">
              <a:lnSpc>
                <a:spcPct val="100000"/>
              </a:lnSpc>
              <a:spcBef>
                <a:spcPts val="0"/>
              </a:spcBef>
              <a:spcAft>
                <a:spcPts val="0"/>
              </a:spcAft>
              <a:buNone/>
              <a:defRPr sz="1600"/>
            </a:lvl5pPr>
            <a:lvl6pPr lvl="5" rtl="0">
              <a:lnSpc>
                <a:spcPct val="100000"/>
              </a:lnSpc>
              <a:spcBef>
                <a:spcPts val="0"/>
              </a:spcBef>
              <a:spcAft>
                <a:spcPts val="0"/>
              </a:spcAft>
              <a:buNone/>
              <a:defRPr sz="1600"/>
            </a:lvl6pPr>
            <a:lvl7pPr lvl="6" rtl="0">
              <a:lnSpc>
                <a:spcPct val="100000"/>
              </a:lnSpc>
              <a:spcBef>
                <a:spcPts val="0"/>
              </a:spcBef>
              <a:spcAft>
                <a:spcPts val="0"/>
              </a:spcAft>
              <a:buNone/>
              <a:defRPr sz="1600"/>
            </a:lvl7pPr>
            <a:lvl8pPr lvl="7" rtl="0">
              <a:lnSpc>
                <a:spcPct val="100000"/>
              </a:lnSpc>
              <a:spcBef>
                <a:spcPts val="0"/>
              </a:spcBef>
              <a:spcAft>
                <a:spcPts val="0"/>
              </a:spcAft>
              <a:buNone/>
              <a:defRPr sz="1600"/>
            </a:lvl8pPr>
            <a:lvl9pPr lvl="8" rtl="0">
              <a:lnSpc>
                <a:spcPct val="100000"/>
              </a:lnSpc>
              <a:spcBef>
                <a:spcPts val="0"/>
              </a:spcBef>
              <a:spcAft>
                <a:spcPts val="0"/>
              </a:spcAft>
              <a:buNone/>
              <a:defRPr sz="1600"/>
            </a:lvl9pPr>
          </a:lstStyle>
          <a:p>
            <a:endParaRPr/>
          </a:p>
        </p:txBody>
      </p:sp>
      <p:sp>
        <p:nvSpPr>
          <p:cNvPr id="199" name="Google Shape;199;p18"/>
          <p:cNvSpPr txBox="1">
            <a:spLocks noGrp="1"/>
          </p:cNvSpPr>
          <p:nvPr>
            <p:ph type="subTitle" idx="4"/>
          </p:nvPr>
        </p:nvSpPr>
        <p:spPr>
          <a:xfrm>
            <a:off x="7114567" y="3471351"/>
            <a:ext cx="3893600" cy="1211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600"/>
            </a:lvl1pPr>
            <a:lvl2pPr lvl="1" rtl="0">
              <a:lnSpc>
                <a:spcPct val="100000"/>
              </a:lnSpc>
              <a:spcBef>
                <a:spcPts val="0"/>
              </a:spcBef>
              <a:spcAft>
                <a:spcPts val="0"/>
              </a:spcAft>
              <a:buNone/>
              <a:defRPr sz="1600"/>
            </a:lvl2pPr>
            <a:lvl3pPr lvl="2" rtl="0">
              <a:lnSpc>
                <a:spcPct val="100000"/>
              </a:lnSpc>
              <a:spcBef>
                <a:spcPts val="0"/>
              </a:spcBef>
              <a:spcAft>
                <a:spcPts val="0"/>
              </a:spcAft>
              <a:buNone/>
              <a:defRPr sz="1600"/>
            </a:lvl3pPr>
            <a:lvl4pPr lvl="3" rtl="0">
              <a:lnSpc>
                <a:spcPct val="100000"/>
              </a:lnSpc>
              <a:spcBef>
                <a:spcPts val="0"/>
              </a:spcBef>
              <a:spcAft>
                <a:spcPts val="0"/>
              </a:spcAft>
              <a:buNone/>
              <a:defRPr sz="1600"/>
            </a:lvl4pPr>
            <a:lvl5pPr lvl="4" rtl="0">
              <a:lnSpc>
                <a:spcPct val="100000"/>
              </a:lnSpc>
              <a:spcBef>
                <a:spcPts val="0"/>
              </a:spcBef>
              <a:spcAft>
                <a:spcPts val="0"/>
              </a:spcAft>
              <a:buNone/>
              <a:defRPr sz="1600"/>
            </a:lvl5pPr>
            <a:lvl6pPr lvl="5" rtl="0">
              <a:lnSpc>
                <a:spcPct val="100000"/>
              </a:lnSpc>
              <a:spcBef>
                <a:spcPts val="0"/>
              </a:spcBef>
              <a:spcAft>
                <a:spcPts val="0"/>
              </a:spcAft>
              <a:buNone/>
              <a:defRPr sz="1600"/>
            </a:lvl6pPr>
            <a:lvl7pPr lvl="6" rtl="0">
              <a:lnSpc>
                <a:spcPct val="100000"/>
              </a:lnSpc>
              <a:spcBef>
                <a:spcPts val="0"/>
              </a:spcBef>
              <a:spcAft>
                <a:spcPts val="0"/>
              </a:spcAft>
              <a:buNone/>
              <a:defRPr sz="1600"/>
            </a:lvl7pPr>
            <a:lvl8pPr lvl="7" rtl="0">
              <a:lnSpc>
                <a:spcPct val="100000"/>
              </a:lnSpc>
              <a:spcBef>
                <a:spcPts val="0"/>
              </a:spcBef>
              <a:spcAft>
                <a:spcPts val="0"/>
              </a:spcAft>
              <a:buNone/>
              <a:defRPr sz="1600"/>
            </a:lvl8pPr>
            <a:lvl9pPr lvl="8" rtl="0">
              <a:lnSpc>
                <a:spcPct val="100000"/>
              </a:lnSpc>
              <a:spcBef>
                <a:spcPts val="0"/>
              </a:spcBef>
              <a:spcAft>
                <a:spcPts val="0"/>
              </a:spcAft>
              <a:buNone/>
              <a:defRPr sz="1600"/>
            </a:lvl9pPr>
          </a:lstStyle>
          <a:p>
            <a:endParaRPr/>
          </a:p>
        </p:txBody>
      </p:sp>
      <p:sp>
        <p:nvSpPr>
          <p:cNvPr id="200" name="Google Shape;200;p18"/>
          <p:cNvSpPr/>
          <p:nvPr/>
        </p:nvSpPr>
        <p:spPr>
          <a:xfrm rot="10800000">
            <a:off x="1483077" y="1657361"/>
            <a:ext cx="125523" cy="259895"/>
          </a:xfrm>
          <a:custGeom>
            <a:avLst/>
            <a:gdLst/>
            <a:ahLst/>
            <a:cxnLst/>
            <a:rect l="l" t="t" r="r" b="b"/>
            <a:pathLst>
              <a:path w="9970" h="11493" extrusionOk="0">
                <a:moveTo>
                  <a:pt x="9969" y="1"/>
                </a:moveTo>
                <a:lnTo>
                  <a:pt x="1" y="5747"/>
                </a:lnTo>
                <a:lnTo>
                  <a:pt x="9969" y="11493"/>
                </a:lnTo>
                <a:lnTo>
                  <a:pt x="9969" y="1"/>
                </a:lnTo>
                <a:close/>
              </a:path>
            </a:pathLst>
          </a:custGeom>
          <a:solidFill>
            <a:srgbClr val="31425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b="1" kern="0">
              <a:solidFill>
                <a:srgbClr val="000000"/>
              </a:solidFill>
              <a:latin typeface="Montserrat"/>
              <a:ea typeface="Montserrat"/>
              <a:cs typeface="Montserrat"/>
              <a:sym typeface="Montserrat"/>
            </a:endParaRPr>
          </a:p>
        </p:txBody>
      </p:sp>
    </p:spTree>
    <p:extLst>
      <p:ext uri="{BB962C8B-B14F-4D97-AF65-F5344CB8AC3E}">
        <p14:creationId xmlns:p14="http://schemas.microsoft.com/office/powerpoint/2010/main" val="534261016"/>
      </p:ext>
    </p:extLst>
  </p:cSld>
  <p:clrMapOvr>
    <a:masterClrMapping/>
  </p:clrMapOvr>
  <p:extLst>
    <p:ext uri="{DCECCB84-F9BA-43D5-87BE-67443E8EF086}">
      <p15:sldGuideLst xmlns:p15="http://schemas.microsoft.com/office/powerpoint/2012/main">
        <p15:guide id="1" pos="2880">
          <p15:clr>
            <a:srgbClr val="F9AD4C"/>
          </p15:clr>
        </p15:guide>
      </p15:sldGuideLst>
    </p:ext>
  </p:extLst>
</p:sldLayout>
</file>

<file path=ppt/slideLayouts/slideLayout69.xml><?xml version="1.0" encoding="utf-8"?>
<p:sldLayout xmlns:a="http://schemas.openxmlformats.org/drawingml/2006/main" xmlns:r="http://schemas.openxmlformats.org/officeDocument/2006/relationships" xmlns:p="http://schemas.openxmlformats.org/presentationml/2006/main" matchingName="Title &amp; 3 columns slide">
  <p:cSld name="Title &amp; 3 columns slide">
    <p:spTree>
      <p:nvGrpSpPr>
        <p:cNvPr id="1" name="Shape 201"/>
        <p:cNvGrpSpPr/>
        <p:nvPr/>
      </p:nvGrpSpPr>
      <p:grpSpPr>
        <a:xfrm>
          <a:off x="0" y="0"/>
          <a:ext cx="0" cy="0"/>
          <a:chOff x="0" y="0"/>
          <a:chExt cx="0" cy="0"/>
        </a:xfrm>
      </p:grpSpPr>
      <p:sp>
        <p:nvSpPr>
          <p:cNvPr id="202" name="Google Shape;202;p19"/>
          <p:cNvSpPr txBox="1">
            <a:spLocks noGrp="1"/>
          </p:cNvSpPr>
          <p:nvPr>
            <p:ph type="sldNum" idx="1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600">
                <a:latin typeface="Arvo"/>
                <a:ea typeface="Arvo"/>
                <a:cs typeface="Arvo"/>
                <a:sym typeface="Arvo"/>
              </a:defRPr>
            </a:lvl1pPr>
            <a:lvl2pPr lvl="1" rtl="0">
              <a:buNone/>
              <a:defRPr sz="1600">
                <a:latin typeface="Arvo"/>
                <a:ea typeface="Arvo"/>
                <a:cs typeface="Arvo"/>
                <a:sym typeface="Arvo"/>
              </a:defRPr>
            </a:lvl2pPr>
            <a:lvl3pPr lvl="2" rtl="0">
              <a:buNone/>
              <a:defRPr sz="1600">
                <a:latin typeface="Arvo"/>
                <a:ea typeface="Arvo"/>
                <a:cs typeface="Arvo"/>
                <a:sym typeface="Arvo"/>
              </a:defRPr>
            </a:lvl3pPr>
            <a:lvl4pPr lvl="3" rtl="0">
              <a:buNone/>
              <a:defRPr sz="1600">
                <a:latin typeface="Arvo"/>
                <a:ea typeface="Arvo"/>
                <a:cs typeface="Arvo"/>
                <a:sym typeface="Arvo"/>
              </a:defRPr>
            </a:lvl4pPr>
            <a:lvl5pPr lvl="4" rtl="0">
              <a:buNone/>
              <a:defRPr sz="1600">
                <a:latin typeface="Arvo"/>
                <a:ea typeface="Arvo"/>
                <a:cs typeface="Arvo"/>
                <a:sym typeface="Arvo"/>
              </a:defRPr>
            </a:lvl5pPr>
            <a:lvl6pPr lvl="5" rtl="0">
              <a:buNone/>
              <a:defRPr sz="1600">
                <a:latin typeface="Arvo"/>
                <a:ea typeface="Arvo"/>
                <a:cs typeface="Arvo"/>
                <a:sym typeface="Arvo"/>
              </a:defRPr>
            </a:lvl6pPr>
            <a:lvl7pPr lvl="6" rtl="0">
              <a:buNone/>
              <a:defRPr sz="1600">
                <a:latin typeface="Arvo"/>
                <a:ea typeface="Arvo"/>
                <a:cs typeface="Arvo"/>
                <a:sym typeface="Arvo"/>
              </a:defRPr>
            </a:lvl7pPr>
            <a:lvl8pPr lvl="7" rtl="0">
              <a:buNone/>
              <a:defRPr sz="1600">
                <a:latin typeface="Arvo"/>
                <a:ea typeface="Arvo"/>
                <a:cs typeface="Arvo"/>
                <a:sym typeface="Arvo"/>
              </a:defRPr>
            </a:lvl8pPr>
            <a:lvl9pPr lvl="8" rtl="0">
              <a:buNone/>
              <a:defRPr sz="1600">
                <a:latin typeface="Arvo"/>
                <a:ea typeface="Arvo"/>
                <a:cs typeface="Arvo"/>
                <a:sym typeface="Arvo"/>
              </a:defRPr>
            </a:lvl9pPr>
          </a:lstStyle>
          <a:p>
            <a:fld id="{00000000-1234-1234-1234-123412341234}" type="slidenum">
              <a:rPr lang="es"/>
              <a:pPr/>
              <a:t>‹#›</a:t>
            </a:fld>
            <a:endParaRPr/>
          </a:p>
        </p:txBody>
      </p:sp>
      <p:sp>
        <p:nvSpPr>
          <p:cNvPr id="203" name="Google Shape;203;p19"/>
          <p:cNvSpPr/>
          <p:nvPr/>
        </p:nvSpPr>
        <p:spPr>
          <a:xfrm rot="10800000" flipH="1">
            <a:off x="9115167" y="5090167"/>
            <a:ext cx="3076551" cy="1767823"/>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28459"/>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04" name="Google Shape;204;p19"/>
          <p:cNvSpPr/>
          <p:nvPr/>
        </p:nvSpPr>
        <p:spPr>
          <a:xfrm rot="10800000">
            <a:off x="9410256" y="5883617"/>
            <a:ext cx="2781744" cy="974371"/>
          </a:xfrm>
          <a:custGeom>
            <a:avLst/>
            <a:gdLst/>
            <a:ahLst/>
            <a:cxnLst/>
            <a:rect l="l" t="t" r="r" b="b"/>
            <a:pathLst>
              <a:path w="99597" h="36908" extrusionOk="0">
                <a:moveTo>
                  <a:pt x="0" y="0"/>
                </a:moveTo>
                <a:lnTo>
                  <a:pt x="0" y="36907"/>
                </a:lnTo>
                <a:lnTo>
                  <a:pt x="99596" y="11"/>
                </a:lnTo>
                <a:lnTo>
                  <a:pt x="0" y="0"/>
                </a:lnTo>
                <a:close/>
              </a:path>
            </a:pathLst>
          </a:custGeom>
          <a:solidFill>
            <a:srgbClr val="31425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05" name="Google Shape;205;p19"/>
          <p:cNvSpPr/>
          <p:nvPr/>
        </p:nvSpPr>
        <p:spPr>
          <a:xfrm rot="10800000">
            <a:off x="9410256" y="6105905"/>
            <a:ext cx="2781744" cy="752083"/>
          </a:xfrm>
          <a:custGeom>
            <a:avLst/>
            <a:gdLst/>
            <a:ahLst/>
            <a:cxnLst/>
            <a:rect l="l" t="t" r="r" b="b"/>
            <a:pathLst>
              <a:path w="99597" h="28488" extrusionOk="0">
                <a:moveTo>
                  <a:pt x="0" y="1"/>
                </a:moveTo>
                <a:lnTo>
                  <a:pt x="0" y="28488"/>
                </a:lnTo>
                <a:lnTo>
                  <a:pt x="99596" y="1"/>
                </a:lnTo>
                <a:close/>
              </a:path>
            </a:pathLst>
          </a:custGeom>
          <a:solidFill>
            <a:srgbClr val="3E516C"/>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06" name="Google Shape;206;p19"/>
          <p:cNvSpPr/>
          <p:nvPr/>
        </p:nvSpPr>
        <p:spPr>
          <a:xfrm flipH="1">
            <a:off x="6" y="6"/>
            <a:ext cx="3395261" cy="2064095"/>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4769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07" name="Google Shape;207;p19"/>
          <p:cNvSpPr/>
          <p:nvPr/>
        </p:nvSpPr>
        <p:spPr>
          <a:xfrm>
            <a:off x="1" y="6"/>
            <a:ext cx="3070244" cy="1137628"/>
          </a:xfrm>
          <a:custGeom>
            <a:avLst/>
            <a:gdLst/>
            <a:ahLst/>
            <a:cxnLst/>
            <a:rect l="l" t="t" r="r" b="b"/>
            <a:pathLst>
              <a:path w="99597" h="36908" extrusionOk="0">
                <a:moveTo>
                  <a:pt x="0" y="0"/>
                </a:moveTo>
                <a:lnTo>
                  <a:pt x="0" y="36907"/>
                </a:lnTo>
                <a:lnTo>
                  <a:pt x="99596" y="11"/>
                </a:lnTo>
                <a:lnTo>
                  <a:pt x="0" y="0"/>
                </a:lnTo>
                <a:close/>
              </a:path>
            </a:pathLst>
          </a:custGeom>
          <a:solidFill>
            <a:srgbClr val="FCCC3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08" name="Google Shape;208;p19"/>
          <p:cNvSpPr/>
          <p:nvPr/>
        </p:nvSpPr>
        <p:spPr>
          <a:xfrm>
            <a:off x="1" y="6"/>
            <a:ext cx="3070244" cy="878095"/>
          </a:xfrm>
          <a:custGeom>
            <a:avLst/>
            <a:gdLst/>
            <a:ahLst/>
            <a:cxnLst/>
            <a:rect l="l" t="t" r="r" b="b"/>
            <a:pathLst>
              <a:path w="99597" h="28488" extrusionOk="0">
                <a:moveTo>
                  <a:pt x="0" y="1"/>
                </a:moveTo>
                <a:lnTo>
                  <a:pt x="0" y="28488"/>
                </a:lnTo>
                <a:lnTo>
                  <a:pt x="99596" y="1"/>
                </a:lnTo>
                <a:close/>
              </a:path>
            </a:pathLst>
          </a:custGeom>
          <a:solidFill>
            <a:srgbClr val="E8A81A"/>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09" name="Google Shape;209;p19"/>
          <p:cNvSpPr txBox="1">
            <a:spLocks noGrp="1"/>
          </p:cNvSpPr>
          <p:nvPr>
            <p:ph type="subTitle" idx="1"/>
          </p:nvPr>
        </p:nvSpPr>
        <p:spPr>
          <a:xfrm>
            <a:off x="1184133" y="3362300"/>
            <a:ext cx="2781600" cy="414800"/>
          </a:xfrm>
          <a:prstGeom prst="rect">
            <a:avLst/>
          </a:prstGeom>
        </p:spPr>
        <p:txBody>
          <a:bodyPr spcFirstLastPara="1" wrap="square" lIns="91425" tIns="91425" rIns="91425" bIns="91425" anchor="b" anchorCtr="0">
            <a:noAutofit/>
          </a:bodyPr>
          <a:lstStyle>
            <a:lvl1pPr lvl="0" rtl="0">
              <a:spcBef>
                <a:spcPts val="0"/>
              </a:spcBef>
              <a:spcAft>
                <a:spcPts val="0"/>
              </a:spcAft>
              <a:buNone/>
              <a:defRPr sz="1867">
                <a:solidFill>
                  <a:srgbClr val="3E516C"/>
                </a:solidFill>
                <a:latin typeface="Montserrat SemiBold"/>
                <a:ea typeface="Montserrat SemiBold"/>
                <a:cs typeface="Montserrat SemiBold"/>
                <a:sym typeface="Montserrat SemiBold"/>
              </a:defRPr>
            </a:lvl1pPr>
            <a:lvl2pPr lvl="1" rtl="0">
              <a:spcBef>
                <a:spcPts val="0"/>
              </a:spcBef>
              <a:spcAft>
                <a:spcPts val="0"/>
              </a:spcAft>
              <a:buNone/>
              <a:defRPr sz="1867">
                <a:solidFill>
                  <a:srgbClr val="3E516C"/>
                </a:solidFill>
                <a:latin typeface="Montserrat SemiBold"/>
                <a:ea typeface="Montserrat SemiBold"/>
                <a:cs typeface="Montserrat SemiBold"/>
                <a:sym typeface="Montserrat SemiBold"/>
              </a:defRPr>
            </a:lvl2pPr>
            <a:lvl3pPr lvl="2" rtl="0">
              <a:spcBef>
                <a:spcPts val="0"/>
              </a:spcBef>
              <a:spcAft>
                <a:spcPts val="0"/>
              </a:spcAft>
              <a:buNone/>
              <a:defRPr sz="1867">
                <a:solidFill>
                  <a:srgbClr val="3E516C"/>
                </a:solidFill>
                <a:latin typeface="Montserrat SemiBold"/>
                <a:ea typeface="Montserrat SemiBold"/>
                <a:cs typeface="Montserrat SemiBold"/>
                <a:sym typeface="Montserrat SemiBold"/>
              </a:defRPr>
            </a:lvl3pPr>
            <a:lvl4pPr lvl="3" rtl="0">
              <a:spcBef>
                <a:spcPts val="0"/>
              </a:spcBef>
              <a:spcAft>
                <a:spcPts val="0"/>
              </a:spcAft>
              <a:buNone/>
              <a:defRPr sz="1867">
                <a:solidFill>
                  <a:srgbClr val="3E516C"/>
                </a:solidFill>
                <a:latin typeface="Montserrat SemiBold"/>
                <a:ea typeface="Montserrat SemiBold"/>
                <a:cs typeface="Montserrat SemiBold"/>
                <a:sym typeface="Montserrat SemiBold"/>
              </a:defRPr>
            </a:lvl4pPr>
            <a:lvl5pPr lvl="4" rtl="0">
              <a:spcBef>
                <a:spcPts val="0"/>
              </a:spcBef>
              <a:spcAft>
                <a:spcPts val="0"/>
              </a:spcAft>
              <a:buNone/>
              <a:defRPr sz="1867">
                <a:solidFill>
                  <a:srgbClr val="3E516C"/>
                </a:solidFill>
                <a:latin typeface="Montserrat SemiBold"/>
                <a:ea typeface="Montserrat SemiBold"/>
                <a:cs typeface="Montserrat SemiBold"/>
                <a:sym typeface="Montserrat SemiBold"/>
              </a:defRPr>
            </a:lvl5pPr>
            <a:lvl6pPr lvl="5" rtl="0">
              <a:spcBef>
                <a:spcPts val="0"/>
              </a:spcBef>
              <a:spcAft>
                <a:spcPts val="0"/>
              </a:spcAft>
              <a:buNone/>
              <a:defRPr sz="1867">
                <a:solidFill>
                  <a:srgbClr val="3E516C"/>
                </a:solidFill>
                <a:latin typeface="Montserrat SemiBold"/>
                <a:ea typeface="Montserrat SemiBold"/>
                <a:cs typeface="Montserrat SemiBold"/>
                <a:sym typeface="Montserrat SemiBold"/>
              </a:defRPr>
            </a:lvl6pPr>
            <a:lvl7pPr lvl="6" rtl="0">
              <a:spcBef>
                <a:spcPts val="0"/>
              </a:spcBef>
              <a:spcAft>
                <a:spcPts val="0"/>
              </a:spcAft>
              <a:buNone/>
              <a:defRPr sz="1867">
                <a:solidFill>
                  <a:srgbClr val="3E516C"/>
                </a:solidFill>
                <a:latin typeface="Montserrat SemiBold"/>
                <a:ea typeface="Montserrat SemiBold"/>
                <a:cs typeface="Montserrat SemiBold"/>
                <a:sym typeface="Montserrat SemiBold"/>
              </a:defRPr>
            </a:lvl7pPr>
            <a:lvl8pPr lvl="7" rtl="0">
              <a:spcBef>
                <a:spcPts val="0"/>
              </a:spcBef>
              <a:spcAft>
                <a:spcPts val="0"/>
              </a:spcAft>
              <a:buNone/>
              <a:defRPr sz="1867">
                <a:solidFill>
                  <a:srgbClr val="3E516C"/>
                </a:solidFill>
                <a:latin typeface="Montserrat SemiBold"/>
                <a:ea typeface="Montserrat SemiBold"/>
                <a:cs typeface="Montserrat SemiBold"/>
                <a:sym typeface="Montserrat SemiBold"/>
              </a:defRPr>
            </a:lvl8pPr>
            <a:lvl9pPr lvl="8" rtl="0">
              <a:spcBef>
                <a:spcPts val="0"/>
              </a:spcBef>
              <a:spcAft>
                <a:spcPts val="0"/>
              </a:spcAft>
              <a:buNone/>
              <a:defRPr sz="1867">
                <a:solidFill>
                  <a:srgbClr val="3E516C"/>
                </a:solidFill>
                <a:latin typeface="Montserrat SemiBold"/>
                <a:ea typeface="Montserrat SemiBold"/>
                <a:cs typeface="Montserrat SemiBold"/>
                <a:sym typeface="Montserrat SemiBold"/>
              </a:defRPr>
            </a:lvl9pPr>
          </a:lstStyle>
          <a:p>
            <a:endParaRPr/>
          </a:p>
        </p:txBody>
      </p:sp>
      <p:sp>
        <p:nvSpPr>
          <p:cNvPr id="210" name="Google Shape;210;p19"/>
          <p:cNvSpPr txBox="1">
            <a:spLocks noGrp="1"/>
          </p:cNvSpPr>
          <p:nvPr>
            <p:ph type="sldNum" idx="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067">
                <a:solidFill>
                  <a:srgbClr val="F3F3F3"/>
                </a:solidFill>
                <a:latin typeface="Cabin"/>
                <a:ea typeface="Cabin"/>
                <a:cs typeface="Cabin"/>
                <a:sym typeface="Cabin"/>
              </a:defRPr>
            </a:lvl1pPr>
            <a:lvl2pPr lvl="1" rtl="0">
              <a:buNone/>
              <a:defRPr sz="1067">
                <a:solidFill>
                  <a:srgbClr val="F3F3F3"/>
                </a:solidFill>
                <a:latin typeface="Cabin"/>
                <a:ea typeface="Cabin"/>
                <a:cs typeface="Cabin"/>
                <a:sym typeface="Cabin"/>
              </a:defRPr>
            </a:lvl2pPr>
            <a:lvl3pPr lvl="2" rtl="0">
              <a:buNone/>
              <a:defRPr sz="1067">
                <a:solidFill>
                  <a:srgbClr val="F3F3F3"/>
                </a:solidFill>
                <a:latin typeface="Cabin"/>
                <a:ea typeface="Cabin"/>
                <a:cs typeface="Cabin"/>
                <a:sym typeface="Cabin"/>
              </a:defRPr>
            </a:lvl3pPr>
            <a:lvl4pPr lvl="3" rtl="0">
              <a:buNone/>
              <a:defRPr sz="1067">
                <a:solidFill>
                  <a:srgbClr val="F3F3F3"/>
                </a:solidFill>
                <a:latin typeface="Cabin"/>
                <a:ea typeface="Cabin"/>
                <a:cs typeface="Cabin"/>
                <a:sym typeface="Cabin"/>
              </a:defRPr>
            </a:lvl4pPr>
            <a:lvl5pPr lvl="4" rtl="0">
              <a:buNone/>
              <a:defRPr sz="1067">
                <a:solidFill>
                  <a:srgbClr val="F3F3F3"/>
                </a:solidFill>
                <a:latin typeface="Cabin"/>
                <a:ea typeface="Cabin"/>
                <a:cs typeface="Cabin"/>
                <a:sym typeface="Cabin"/>
              </a:defRPr>
            </a:lvl5pPr>
            <a:lvl6pPr lvl="5" rtl="0">
              <a:buNone/>
              <a:defRPr sz="1067">
                <a:solidFill>
                  <a:srgbClr val="F3F3F3"/>
                </a:solidFill>
                <a:latin typeface="Cabin"/>
                <a:ea typeface="Cabin"/>
                <a:cs typeface="Cabin"/>
                <a:sym typeface="Cabin"/>
              </a:defRPr>
            </a:lvl6pPr>
            <a:lvl7pPr lvl="6" rtl="0">
              <a:buNone/>
              <a:defRPr sz="1067">
                <a:solidFill>
                  <a:srgbClr val="F3F3F3"/>
                </a:solidFill>
                <a:latin typeface="Cabin"/>
                <a:ea typeface="Cabin"/>
                <a:cs typeface="Cabin"/>
                <a:sym typeface="Cabin"/>
              </a:defRPr>
            </a:lvl7pPr>
            <a:lvl8pPr lvl="7" rtl="0">
              <a:buNone/>
              <a:defRPr sz="1067">
                <a:solidFill>
                  <a:srgbClr val="F3F3F3"/>
                </a:solidFill>
                <a:latin typeface="Cabin"/>
                <a:ea typeface="Cabin"/>
                <a:cs typeface="Cabin"/>
                <a:sym typeface="Cabin"/>
              </a:defRPr>
            </a:lvl8pPr>
            <a:lvl9pPr lvl="8" rtl="0">
              <a:buNone/>
              <a:defRPr sz="1067">
                <a:solidFill>
                  <a:srgbClr val="F3F3F3"/>
                </a:solidFill>
                <a:latin typeface="Cabin"/>
                <a:ea typeface="Cabin"/>
                <a:cs typeface="Cabin"/>
                <a:sym typeface="Cabin"/>
              </a:defRPr>
            </a:lvl9pPr>
          </a:lstStyle>
          <a:p>
            <a:fld id="{00000000-1234-1234-1234-123412341234}" type="slidenum">
              <a:rPr lang="es"/>
              <a:pPr/>
              <a:t>‹#›</a:t>
            </a:fld>
            <a:endParaRPr/>
          </a:p>
        </p:txBody>
      </p:sp>
      <p:sp>
        <p:nvSpPr>
          <p:cNvPr id="211" name="Google Shape;211;p19"/>
          <p:cNvSpPr txBox="1">
            <a:spLocks noGrp="1"/>
          </p:cNvSpPr>
          <p:nvPr>
            <p:ph type="title"/>
          </p:nvPr>
        </p:nvSpPr>
        <p:spPr>
          <a:xfrm>
            <a:off x="1639800" y="1545984"/>
            <a:ext cx="8912400" cy="6432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None/>
              <a:defRPr b="0"/>
            </a:lvl1pPr>
            <a:lvl2pPr lvl="1" rtl="0">
              <a:spcBef>
                <a:spcPts val="0"/>
              </a:spcBef>
              <a:spcAft>
                <a:spcPts val="0"/>
              </a:spcAft>
              <a:buClr>
                <a:srgbClr val="EFD67E"/>
              </a:buClr>
              <a:buSzPts val="2400"/>
              <a:buNone/>
              <a:defRPr>
                <a:solidFill>
                  <a:srgbClr val="EFD67E"/>
                </a:solidFill>
              </a:defRPr>
            </a:lvl2pPr>
            <a:lvl3pPr lvl="2" rtl="0">
              <a:spcBef>
                <a:spcPts val="0"/>
              </a:spcBef>
              <a:spcAft>
                <a:spcPts val="0"/>
              </a:spcAft>
              <a:buClr>
                <a:srgbClr val="EFD67E"/>
              </a:buClr>
              <a:buSzPts val="2400"/>
              <a:buNone/>
              <a:defRPr>
                <a:solidFill>
                  <a:srgbClr val="EFD67E"/>
                </a:solidFill>
              </a:defRPr>
            </a:lvl3pPr>
            <a:lvl4pPr lvl="3" rtl="0">
              <a:spcBef>
                <a:spcPts val="0"/>
              </a:spcBef>
              <a:spcAft>
                <a:spcPts val="0"/>
              </a:spcAft>
              <a:buClr>
                <a:srgbClr val="EFD67E"/>
              </a:buClr>
              <a:buSzPts val="2400"/>
              <a:buNone/>
              <a:defRPr>
                <a:solidFill>
                  <a:srgbClr val="EFD67E"/>
                </a:solidFill>
              </a:defRPr>
            </a:lvl4pPr>
            <a:lvl5pPr lvl="4" rtl="0">
              <a:spcBef>
                <a:spcPts val="0"/>
              </a:spcBef>
              <a:spcAft>
                <a:spcPts val="0"/>
              </a:spcAft>
              <a:buClr>
                <a:srgbClr val="EFD67E"/>
              </a:buClr>
              <a:buSzPts val="2400"/>
              <a:buNone/>
              <a:defRPr>
                <a:solidFill>
                  <a:srgbClr val="EFD67E"/>
                </a:solidFill>
              </a:defRPr>
            </a:lvl5pPr>
            <a:lvl6pPr lvl="5" rtl="0">
              <a:spcBef>
                <a:spcPts val="0"/>
              </a:spcBef>
              <a:spcAft>
                <a:spcPts val="0"/>
              </a:spcAft>
              <a:buClr>
                <a:srgbClr val="EFD67E"/>
              </a:buClr>
              <a:buSzPts val="2400"/>
              <a:buNone/>
              <a:defRPr>
                <a:solidFill>
                  <a:srgbClr val="EFD67E"/>
                </a:solidFill>
              </a:defRPr>
            </a:lvl6pPr>
            <a:lvl7pPr lvl="6" rtl="0">
              <a:spcBef>
                <a:spcPts val="0"/>
              </a:spcBef>
              <a:spcAft>
                <a:spcPts val="0"/>
              </a:spcAft>
              <a:buClr>
                <a:srgbClr val="EFD67E"/>
              </a:buClr>
              <a:buSzPts val="2400"/>
              <a:buNone/>
              <a:defRPr>
                <a:solidFill>
                  <a:srgbClr val="EFD67E"/>
                </a:solidFill>
              </a:defRPr>
            </a:lvl7pPr>
            <a:lvl8pPr lvl="7" rtl="0">
              <a:spcBef>
                <a:spcPts val="0"/>
              </a:spcBef>
              <a:spcAft>
                <a:spcPts val="0"/>
              </a:spcAft>
              <a:buClr>
                <a:srgbClr val="EFD67E"/>
              </a:buClr>
              <a:buSzPts val="2400"/>
              <a:buNone/>
              <a:defRPr>
                <a:solidFill>
                  <a:srgbClr val="EFD67E"/>
                </a:solidFill>
              </a:defRPr>
            </a:lvl8pPr>
            <a:lvl9pPr lvl="8" rtl="0">
              <a:spcBef>
                <a:spcPts val="0"/>
              </a:spcBef>
              <a:spcAft>
                <a:spcPts val="0"/>
              </a:spcAft>
              <a:buClr>
                <a:srgbClr val="EFD67E"/>
              </a:buClr>
              <a:buSzPts val="2400"/>
              <a:buNone/>
              <a:defRPr>
                <a:solidFill>
                  <a:srgbClr val="EFD67E"/>
                </a:solidFill>
              </a:defRPr>
            </a:lvl9pPr>
          </a:lstStyle>
          <a:p>
            <a:endParaRPr/>
          </a:p>
        </p:txBody>
      </p:sp>
      <p:sp>
        <p:nvSpPr>
          <p:cNvPr id="212" name="Google Shape;212;p19"/>
          <p:cNvSpPr/>
          <p:nvPr/>
        </p:nvSpPr>
        <p:spPr>
          <a:xfrm rot="10800000">
            <a:off x="1483077" y="1657361"/>
            <a:ext cx="125523" cy="259895"/>
          </a:xfrm>
          <a:custGeom>
            <a:avLst/>
            <a:gdLst/>
            <a:ahLst/>
            <a:cxnLst/>
            <a:rect l="l" t="t" r="r" b="b"/>
            <a:pathLst>
              <a:path w="9970" h="11493" extrusionOk="0">
                <a:moveTo>
                  <a:pt x="9969" y="1"/>
                </a:moveTo>
                <a:lnTo>
                  <a:pt x="1" y="5747"/>
                </a:lnTo>
                <a:lnTo>
                  <a:pt x="9969" y="11493"/>
                </a:lnTo>
                <a:lnTo>
                  <a:pt x="9969" y="1"/>
                </a:lnTo>
                <a:close/>
              </a:path>
            </a:pathLst>
          </a:custGeom>
          <a:solidFill>
            <a:srgbClr val="31425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b="1" kern="0">
              <a:solidFill>
                <a:srgbClr val="000000"/>
              </a:solidFill>
              <a:latin typeface="Montserrat"/>
              <a:ea typeface="Montserrat"/>
              <a:cs typeface="Montserrat"/>
              <a:sym typeface="Montserrat"/>
            </a:endParaRPr>
          </a:p>
        </p:txBody>
      </p:sp>
      <p:sp>
        <p:nvSpPr>
          <p:cNvPr id="213" name="Google Shape;213;p19"/>
          <p:cNvSpPr txBox="1">
            <a:spLocks noGrp="1"/>
          </p:cNvSpPr>
          <p:nvPr>
            <p:ph type="subTitle" idx="3"/>
          </p:nvPr>
        </p:nvSpPr>
        <p:spPr>
          <a:xfrm>
            <a:off x="1184133" y="3736933"/>
            <a:ext cx="2686000" cy="1211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7"/>
            </a:lvl1pPr>
            <a:lvl2pPr lvl="1" rtl="0">
              <a:lnSpc>
                <a:spcPct val="100000"/>
              </a:lnSpc>
              <a:spcBef>
                <a:spcPts val="0"/>
              </a:spcBef>
              <a:spcAft>
                <a:spcPts val="0"/>
              </a:spcAft>
              <a:buNone/>
              <a:defRPr sz="1600"/>
            </a:lvl2pPr>
            <a:lvl3pPr lvl="2" rtl="0">
              <a:lnSpc>
                <a:spcPct val="100000"/>
              </a:lnSpc>
              <a:spcBef>
                <a:spcPts val="0"/>
              </a:spcBef>
              <a:spcAft>
                <a:spcPts val="0"/>
              </a:spcAft>
              <a:buNone/>
              <a:defRPr sz="1600"/>
            </a:lvl3pPr>
            <a:lvl4pPr lvl="3" rtl="0">
              <a:lnSpc>
                <a:spcPct val="100000"/>
              </a:lnSpc>
              <a:spcBef>
                <a:spcPts val="0"/>
              </a:spcBef>
              <a:spcAft>
                <a:spcPts val="0"/>
              </a:spcAft>
              <a:buNone/>
              <a:defRPr sz="1600"/>
            </a:lvl4pPr>
            <a:lvl5pPr lvl="4" rtl="0">
              <a:lnSpc>
                <a:spcPct val="100000"/>
              </a:lnSpc>
              <a:spcBef>
                <a:spcPts val="0"/>
              </a:spcBef>
              <a:spcAft>
                <a:spcPts val="0"/>
              </a:spcAft>
              <a:buNone/>
              <a:defRPr sz="1600"/>
            </a:lvl5pPr>
            <a:lvl6pPr lvl="5" rtl="0">
              <a:lnSpc>
                <a:spcPct val="100000"/>
              </a:lnSpc>
              <a:spcBef>
                <a:spcPts val="0"/>
              </a:spcBef>
              <a:spcAft>
                <a:spcPts val="0"/>
              </a:spcAft>
              <a:buNone/>
              <a:defRPr sz="1600"/>
            </a:lvl6pPr>
            <a:lvl7pPr lvl="6" rtl="0">
              <a:lnSpc>
                <a:spcPct val="100000"/>
              </a:lnSpc>
              <a:spcBef>
                <a:spcPts val="0"/>
              </a:spcBef>
              <a:spcAft>
                <a:spcPts val="0"/>
              </a:spcAft>
              <a:buNone/>
              <a:defRPr sz="1600"/>
            </a:lvl7pPr>
            <a:lvl8pPr lvl="7" rtl="0">
              <a:lnSpc>
                <a:spcPct val="100000"/>
              </a:lnSpc>
              <a:spcBef>
                <a:spcPts val="0"/>
              </a:spcBef>
              <a:spcAft>
                <a:spcPts val="0"/>
              </a:spcAft>
              <a:buNone/>
              <a:defRPr sz="1600"/>
            </a:lvl8pPr>
            <a:lvl9pPr lvl="8" rtl="0">
              <a:lnSpc>
                <a:spcPct val="100000"/>
              </a:lnSpc>
              <a:spcBef>
                <a:spcPts val="0"/>
              </a:spcBef>
              <a:spcAft>
                <a:spcPts val="0"/>
              </a:spcAft>
              <a:buNone/>
              <a:defRPr sz="1600"/>
            </a:lvl9pPr>
          </a:lstStyle>
          <a:p>
            <a:endParaRPr/>
          </a:p>
        </p:txBody>
      </p:sp>
      <p:cxnSp>
        <p:nvCxnSpPr>
          <p:cNvPr id="214" name="Google Shape;214;p19"/>
          <p:cNvCxnSpPr/>
          <p:nvPr/>
        </p:nvCxnSpPr>
        <p:spPr>
          <a:xfrm>
            <a:off x="4372417" y="2504467"/>
            <a:ext cx="0" cy="2614800"/>
          </a:xfrm>
          <a:prstGeom prst="straightConnector1">
            <a:avLst/>
          </a:prstGeom>
          <a:noFill/>
          <a:ln w="9525" cap="rnd" cmpd="sng">
            <a:solidFill>
              <a:srgbClr val="E9AA1B"/>
            </a:solidFill>
            <a:prstDash val="dash"/>
            <a:round/>
            <a:headEnd type="none" w="med" len="med"/>
            <a:tailEnd type="none" w="med" len="med"/>
          </a:ln>
        </p:spPr>
      </p:cxnSp>
      <p:cxnSp>
        <p:nvCxnSpPr>
          <p:cNvPr id="215" name="Google Shape;215;p19"/>
          <p:cNvCxnSpPr/>
          <p:nvPr/>
        </p:nvCxnSpPr>
        <p:spPr>
          <a:xfrm>
            <a:off x="7798217" y="2495267"/>
            <a:ext cx="0" cy="2600800"/>
          </a:xfrm>
          <a:prstGeom prst="straightConnector1">
            <a:avLst/>
          </a:prstGeom>
          <a:noFill/>
          <a:ln w="9525" cap="rnd" cmpd="sng">
            <a:solidFill>
              <a:srgbClr val="E9AA1B"/>
            </a:solidFill>
            <a:prstDash val="dash"/>
            <a:round/>
            <a:headEnd type="none" w="med" len="med"/>
            <a:tailEnd type="none" w="med" len="med"/>
          </a:ln>
        </p:spPr>
      </p:cxnSp>
      <p:sp>
        <p:nvSpPr>
          <p:cNvPr id="216" name="Google Shape;216;p19"/>
          <p:cNvSpPr txBox="1">
            <a:spLocks noGrp="1"/>
          </p:cNvSpPr>
          <p:nvPr>
            <p:ph type="subTitle" idx="4"/>
          </p:nvPr>
        </p:nvSpPr>
        <p:spPr>
          <a:xfrm>
            <a:off x="4694533" y="3362300"/>
            <a:ext cx="2781600" cy="414800"/>
          </a:xfrm>
          <a:prstGeom prst="rect">
            <a:avLst/>
          </a:prstGeom>
        </p:spPr>
        <p:txBody>
          <a:bodyPr spcFirstLastPara="1" wrap="square" lIns="91425" tIns="91425" rIns="91425" bIns="91425" anchor="b" anchorCtr="0">
            <a:noAutofit/>
          </a:bodyPr>
          <a:lstStyle>
            <a:lvl1pPr lvl="0" rtl="0">
              <a:spcBef>
                <a:spcPts val="0"/>
              </a:spcBef>
              <a:spcAft>
                <a:spcPts val="0"/>
              </a:spcAft>
              <a:buNone/>
              <a:defRPr sz="1867">
                <a:solidFill>
                  <a:srgbClr val="3E516C"/>
                </a:solidFill>
                <a:latin typeface="Montserrat SemiBold"/>
                <a:ea typeface="Montserrat SemiBold"/>
                <a:cs typeface="Montserrat SemiBold"/>
                <a:sym typeface="Montserrat SemiBold"/>
              </a:defRPr>
            </a:lvl1pPr>
            <a:lvl2pPr lvl="1" rtl="0">
              <a:spcBef>
                <a:spcPts val="0"/>
              </a:spcBef>
              <a:spcAft>
                <a:spcPts val="0"/>
              </a:spcAft>
              <a:buNone/>
              <a:defRPr sz="1867">
                <a:solidFill>
                  <a:srgbClr val="3E516C"/>
                </a:solidFill>
                <a:latin typeface="Montserrat SemiBold"/>
                <a:ea typeface="Montserrat SemiBold"/>
                <a:cs typeface="Montserrat SemiBold"/>
                <a:sym typeface="Montserrat SemiBold"/>
              </a:defRPr>
            </a:lvl2pPr>
            <a:lvl3pPr lvl="2" rtl="0">
              <a:spcBef>
                <a:spcPts val="0"/>
              </a:spcBef>
              <a:spcAft>
                <a:spcPts val="0"/>
              </a:spcAft>
              <a:buNone/>
              <a:defRPr sz="1867">
                <a:solidFill>
                  <a:srgbClr val="3E516C"/>
                </a:solidFill>
                <a:latin typeface="Montserrat SemiBold"/>
                <a:ea typeface="Montserrat SemiBold"/>
                <a:cs typeface="Montserrat SemiBold"/>
                <a:sym typeface="Montserrat SemiBold"/>
              </a:defRPr>
            </a:lvl3pPr>
            <a:lvl4pPr lvl="3" rtl="0">
              <a:spcBef>
                <a:spcPts val="0"/>
              </a:spcBef>
              <a:spcAft>
                <a:spcPts val="0"/>
              </a:spcAft>
              <a:buNone/>
              <a:defRPr sz="1867">
                <a:solidFill>
                  <a:srgbClr val="3E516C"/>
                </a:solidFill>
                <a:latin typeface="Montserrat SemiBold"/>
                <a:ea typeface="Montserrat SemiBold"/>
                <a:cs typeface="Montserrat SemiBold"/>
                <a:sym typeface="Montserrat SemiBold"/>
              </a:defRPr>
            </a:lvl4pPr>
            <a:lvl5pPr lvl="4" rtl="0">
              <a:spcBef>
                <a:spcPts val="0"/>
              </a:spcBef>
              <a:spcAft>
                <a:spcPts val="0"/>
              </a:spcAft>
              <a:buNone/>
              <a:defRPr sz="1867">
                <a:solidFill>
                  <a:srgbClr val="3E516C"/>
                </a:solidFill>
                <a:latin typeface="Montserrat SemiBold"/>
                <a:ea typeface="Montserrat SemiBold"/>
                <a:cs typeface="Montserrat SemiBold"/>
                <a:sym typeface="Montserrat SemiBold"/>
              </a:defRPr>
            </a:lvl5pPr>
            <a:lvl6pPr lvl="5" rtl="0">
              <a:spcBef>
                <a:spcPts val="0"/>
              </a:spcBef>
              <a:spcAft>
                <a:spcPts val="0"/>
              </a:spcAft>
              <a:buNone/>
              <a:defRPr sz="1867">
                <a:solidFill>
                  <a:srgbClr val="3E516C"/>
                </a:solidFill>
                <a:latin typeface="Montserrat SemiBold"/>
                <a:ea typeface="Montserrat SemiBold"/>
                <a:cs typeface="Montserrat SemiBold"/>
                <a:sym typeface="Montserrat SemiBold"/>
              </a:defRPr>
            </a:lvl6pPr>
            <a:lvl7pPr lvl="6" rtl="0">
              <a:spcBef>
                <a:spcPts val="0"/>
              </a:spcBef>
              <a:spcAft>
                <a:spcPts val="0"/>
              </a:spcAft>
              <a:buNone/>
              <a:defRPr sz="1867">
                <a:solidFill>
                  <a:srgbClr val="3E516C"/>
                </a:solidFill>
                <a:latin typeface="Montserrat SemiBold"/>
                <a:ea typeface="Montserrat SemiBold"/>
                <a:cs typeface="Montserrat SemiBold"/>
                <a:sym typeface="Montserrat SemiBold"/>
              </a:defRPr>
            </a:lvl7pPr>
            <a:lvl8pPr lvl="7" rtl="0">
              <a:spcBef>
                <a:spcPts val="0"/>
              </a:spcBef>
              <a:spcAft>
                <a:spcPts val="0"/>
              </a:spcAft>
              <a:buNone/>
              <a:defRPr sz="1867">
                <a:solidFill>
                  <a:srgbClr val="3E516C"/>
                </a:solidFill>
                <a:latin typeface="Montserrat SemiBold"/>
                <a:ea typeface="Montserrat SemiBold"/>
                <a:cs typeface="Montserrat SemiBold"/>
                <a:sym typeface="Montserrat SemiBold"/>
              </a:defRPr>
            </a:lvl8pPr>
            <a:lvl9pPr lvl="8" rtl="0">
              <a:spcBef>
                <a:spcPts val="0"/>
              </a:spcBef>
              <a:spcAft>
                <a:spcPts val="0"/>
              </a:spcAft>
              <a:buNone/>
              <a:defRPr sz="1867">
                <a:solidFill>
                  <a:srgbClr val="3E516C"/>
                </a:solidFill>
                <a:latin typeface="Montserrat SemiBold"/>
                <a:ea typeface="Montserrat SemiBold"/>
                <a:cs typeface="Montserrat SemiBold"/>
                <a:sym typeface="Montserrat SemiBold"/>
              </a:defRPr>
            </a:lvl9pPr>
          </a:lstStyle>
          <a:p>
            <a:endParaRPr/>
          </a:p>
        </p:txBody>
      </p:sp>
      <p:sp>
        <p:nvSpPr>
          <p:cNvPr id="217" name="Google Shape;217;p19"/>
          <p:cNvSpPr txBox="1">
            <a:spLocks noGrp="1"/>
          </p:cNvSpPr>
          <p:nvPr>
            <p:ph type="subTitle" idx="5"/>
          </p:nvPr>
        </p:nvSpPr>
        <p:spPr>
          <a:xfrm>
            <a:off x="4694533" y="3736933"/>
            <a:ext cx="2686000" cy="1211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7"/>
            </a:lvl1pPr>
            <a:lvl2pPr lvl="1" rtl="0">
              <a:lnSpc>
                <a:spcPct val="100000"/>
              </a:lnSpc>
              <a:spcBef>
                <a:spcPts val="0"/>
              </a:spcBef>
              <a:spcAft>
                <a:spcPts val="0"/>
              </a:spcAft>
              <a:buNone/>
              <a:defRPr sz="1600"/>
            </a:lvl2pPr>
            <a:lvl3pPr lvl="2" rtl="0">
              <a:lnSpc>
                <a:spcPct val="100000"/>
              </a:lnSpc>
              <a:spcBef>
                <a:spcPts val="0"/>
              </a:spcBef>
              <a:spcAft>
                <a:spcPts val="0"/>
              </a:spcAft>
              <a:buNone/>
              <a:defRPr sz="1600"/>
            </a:lvl3pPr>
            <a:lvl4pPr lvl="3" rtl="0">
              <a:lnSpc>
                <a:spcPct val="100000"/>
              </a:lnSpc>
              <a:spcBef>
                <a:spcPts val="0"/>
              </a:spcBef>
              <a:spcAft>
                <a:spcPts val="0"/>
              </a:spcAft>
              <a:buNone/>
              <a:defRPr sz="1600"/>
            </a:lvl4pPr>
            <a:lvl5pPr lvl="4" rtl="0">
              <a:lnSpc>
                <a:spcPct val="100000"/>
              </a:lnSpc>
              <a:spcBef>
                <a:spcPts val="0"/>
              </a:spcBef>
              <a:spcAft>
                <a:spcPts val="0"/>
              </a:spcAft>
              <a:buNone/>
              <a:defRPr sz="1600"/>
            </a:lvl5pPr>
            <a:lvl6pPr lvl="5" rtl="0">
              <a:lnSpc>
                <a:spcPct val="100000"/>
              </a:lnSpc>
              <a:spcBef>
                <a:spcPts val="0"/>
              </a:spcBef>
              <a:spcAft>
                <a:spcPts val="0"/>
              </a:spcAft>
              <a:buNone/>
              <a:defRPr sz="1600"/>
            </a:lvl6pPr>
            <a:lvl7pPr lvl="6" rtl="0">
              <a:lnSpc>
                <a:spcPct val="100000"/>
              </a:lnSpc>
              <a:spcBef>
                <a:spcPts val="0"/>
              </a:spcBef>
              <a:spcAft>
                <a:spcPts val="0"/>
              </a:spcAft>
              <a:buNone/>
              <a:defRPr sz="1600"/>
            </a:lvl7pPr>
            <a:lvl8pPr lvl="7" rtl="0">
              <a:lnSpc>
                <a:spcPct val="100000"/>
              </a:lnSpc>
              <a:spcBef>
                <a:spcPts val="0"/>
              </a:spcBef>
              <a:spcAft>
                <a:spcPts val="0"/>
              </a:spcAft>
              <a:buNone/>
              <a:defRPr sz="1600"/>
            </a:lvl8pPr>
            <a:lvl9pPr lvl="8" rtl="0">
              <a:lnSpc>
                <a:spcPct val="100000"/>
              </a:lnSpc>
              <a:spcBef>
                <a:spcPts val="0"/>
              </a:spcBef>
              <a:spcAft>
                <a:spcPts val="0"/>
              </a:spcAft>
              <a:buNone/>
              <a:defRPr sz="1600"/>
            </a:lvl9pPr>
          </a:lstStyle>
          <a:p>
            <a:endParaRPr/>
          </a:p>
        </p:txBody>
      </p:sp>
      <p:sp>
        <p:nvSpPr>
          <p:cNvPr id="218" name="Google Shape;218;p19"/>
          <p:cNvSpPr txBox="1">
            <a:spLocks noGrp="1"/>
          </p:cNvSpPr>
          <p:nvPr>
            <p:ph type="subTitle" idx="6"/>
          </p:nvPr>
        </p:nvSpPr>
        <p:spPr>
          <a:xfrm>
            <a:off x="8204933" y="3362300"/>
            <a:ext cx="2781600" cy="414800"/>
          </a:xfrm>
          <a:prstGeom prst="rect">
            <a:avLst/>
          </a:prstGeom>
        </p:spPr>
        <p:txBody>
          <a:bodyPr spcFirstLastPara="1" wrap="square" lIns="91425" tIns="91425" rIns="91425" bIns="91425" anchor="b" anchorCtr="0">
            <a:noAutofit/>
          </a:bodyPr>
          <a:lstStyle>
            <a:lvl1pPr lvl="0" rtl="0">
              <a:spcBef>
                <a:spcPts val="0"/>
              </a:spcBef>
              <a:spcAft>
                <a:spcPts val="0"/>
              </a:spcAft>
              <a:buNone/>
              <a:defRPr sz="1867">
                <a:solidFill>
                  <a:srgbClr val="3E516C"/>
                </a:solidFill>
                <a:latin typeface="Montserrat SemiBold"/>
                <a:ea typeface="Montserrat SemiBold"/>
                <a:cs typeface="Montserrat SemiBold"/>
                <a:sym typeface="Montserrat SemiBold"/>
              </a:defRPr>
            </a:lvl1pPr>
            <a:lvl2pPr lvl="1" rtl="0">
              <a:spcBef>
                <a:spcPts val="0"/>
              </a:spcBef>
              <a:spcAft>
                <a:spcPts val="0"/>
              </a:spcAft>
              <a:buNone/>
              <a:defRPr sz="1867">
                <a:solidFill>
                  <a:srgbClr val="3E516C"/>
                </a:solidFill>
                <a:latin typeface="Montserrat SemiBold"/>
                <a:ea typeface="Montserrat SemiBold"/>
                <a:cs typeface="Montserrat SemiBold"/>
                <a:sym typeface="Montserrat SemiBold"/>
              </a:defRPr>
            </a:lvl2pPr>
            <a:lvl3pPr lvl="2" rtl="0">
              <a:spcBef>
                <a:spcPts val="0"/>
              </a:spcBef>
              <a:spcAft>
                <a:spcPts val="0"/>
              </a:spcAft>
              <a:buNone/>
              <a:defRPr sz="1867">
                <a:solidFill>
                  <a:srgbClr val="3E516C"/>
                </a:solidFill>
                <a:latin typeface="Montserrat SemiBold"/>
                <a:ea typeface="Montserrat SemiBold"/>
                <a:cs typeface="Montserrat SemiBold"/>
                <a:sym typeface="Montserrat SemiBold"/>
              </a:defRPr>
            </a:lvl3pPr>
            <a:lvl4pPr lvl="3" rtl="0">
              <a:spcBef>
                <a:spcPts val="0"/>
              </a:spcBef>
              <a:spcAft>
                <a:spcPts val="0"/>
              </a:spcAft>
              <a:buNone/>
              <a:defRPr sz="1867">
                <a:solidFill>
                  <a:srgbClr val="3E516C"/>
                </a:solidFill>
                <a:latin typeface="Montserrat SemiBold"/>
                <a:ea typeface="Montserrat SemiBold"/>
                <a:cs typeface="Montserrat SemiBold"/>
                <a:sym typeface="Montserrat SemiBold"/>
              </a:defRPr>
            </a:lvl4pPr>
            <a:lvl5pPr lvl="4" rtl="0">
              <a:spcBef>
                <a:spcPts val="0"/>
              </a:spcBef>
              <a:spcAft>
                <a:spcPts val="0"/>
              </a:spcAft>
              <a:buNone/>
              <a:defRPr sz="1867">
                <a:solidFill>
                  <a:srgbClr val="3E516C"/>
                </a:solidFill>
                <a:latin typeface="Montserrat SemiBold"/>
                <a:ea typeface="Montserrat SemiBold"/>
                <a:cs typeface="Montserrat SemiBold"/>
                <a:sym typeface="Montserrat SemiBold"/>
              </a:defRPr>
            </a:lvl5pPr>
            <a:lvl6pPr lvl="5" rtl="0">
              <a:spcBef>
                <a:spcPts val="0"/>
              </a:spcBef>
              <a:spcAft>
                <a:spcPts val="0"/>
              </a:spcAft>
              <a:buNone/>
              <a:defRPr sz="1867">
                <a:solidFill>
                  <a:srgbClr val="3E516C"/>
                </a:solidFill>
                <a:latin typeface="Montserrat SemiBold"/>
                <a:ea typeface="Montserrat SemiBold"/>
                <a:cs typeface="Montserrat SemiBold"/>
                <a:sym typeface="Montserrat SemiBold"/>
              </a:defRPr>
            </a:lvl6pPr>
            <a:lvl7pPr lvl="6" rtl="0">
              <a:spcBef>
                <a:spcPts val="0"/>
              </a:spcBef>
              <a:spcAft>
                <a:spcPts val="0"/>
              </a:spcAft>
              <a:buNone/>
              <a:defRPr sz="1867">
                <a:solidFill>
                  <a:srgbClr val="3E516C"/>
                </a:solidFill>
                <a:latin typeface="Montserrat SemiBold"/>
                <a:ea typeface="Montserrat SemiBold"/>
                <a:cs typeface="Montserrat SemiBold"/>
                <a:sym typeface="Montserrat SemiBold"/>
              </a:defRPr>
            </a:lvl7pPr>
            <a:lvl8pPr lvl="7" rtl="0">
              <a:spcBef>
                <a:spcPts val="0"/>
              </a:spcBef>
              <a:spcAft>
                <a:spcPts val="0"/>
              </a:spcAft>
              <a:buNone/>
              <a:defRPr sz="1867">
                <a:solidFill>
                  <a:srgbClr val="3E516C"/>
                </a:solidFill>
                <a:latin typeface="Montserrat SemiBold"/>
                <a:ea typeface="Montserrat SemiBold"/>
                <a:cs typeface="Montserrat SemiBold"/>
                <a:sym typeface="Montserrat SemiBold"/>
              </a:defRPr>
            </a:lvl8pPr>
            <a:lvl9pPr lvl="8" rtl="0">
              <a:spcBef>
                <a:spcPts val="0"/>
              </a:spcBef>
              <a:spcAft>
                <a:spcPts val="0"/>
              </a:spcAft>
              <a:buNone/>
              <a:defRPr sz="1867">
                <a:solidFill>
                  <a:srgbClr val="3E516C"/>
                </a:solidFill>
                <a:latin typeface="Montserrat SemiBold"/>
                <a:ea typeface="Montserrat SemiBold"/>
                <a:cs typeface="Montserrat SemiBold"/>
                <a:sym typeface="Montserrat SemiBold"/>
              </a:defRPr>
            </a:lvl9pPr>
          </a:lstStyle>
          <a:p>
            <a:endParaRPr/>
          </a:p>
        </p:txBody>
      </p:sp>
      <p:sp>
        <p:nvSpPr>
          <p:cNvPr id="219" name="Google Shape;219;p19"/>
          <p:cNvSpPr txBox="1">
            <a:spLocks noGrp="1"/>
          </p:cNvSpPr>
          <p:nvPr>
            <p:ph type="subTitle" idx="7"/>
          </p:nvPr>
        </p:nvSpPr>
        <p:spPr>
          <a:xfrm>
            <a:off x="8204933" y="3736933"/>
            <a:ext cx="2686000" cy="1211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7"/>
            </a:lvl1pPr>
            <a:lvl2pPr lvl="1" rtl="0">
              <a:lnSpc>
                <a:spcPct val="100000"/>
              </a:lnSpc>
              <a:spcBef>
                <a:spcPts val="0"/>
              </a:spcBef>
              <a:spcAft>
                <a:spcPts val="0"/>
              </a:spcAft>
              <a:buNone/>
              <a:defRPr sz="1600"/>
            </a:lvl2pPr>
            <a:lvl3pPr lvl="2" rtl="0">
              <a:lnSpc>
                <a:spcPct val="100000"/>
              </a:lnSpc>
              <a:spcBef>
                <a:spcPts val="0"/>
              </a:spcBef>
              <a:spcAft>
                <a:spcPts val="0"/>
              </a:spcAft>
              <a:buNone/>
              <a:defRPr sz="1600"/>
            </a:lvl3pPr>
            <a:lvl4pPr lvl="3" rtl="0">
              <a:lnSpc>
                <a:spcPct val="100000"/>
              </a:lnSpc>
              <a:spcBef>
                <a:spcPts val="0"/>
              </a:spcBef>
              <a:spcAft>
                <a:spcPts val="0"/>
              </a:spcAft>
              <a:buNone/>
              <a:defRPr sz="1600"/>
            </a:lvl4pPr>
            <a:lvl5pPr lvl="4" rtl="0">
              <a:lnSpc>
                <a:spcPct val="100000"/>
              </a:lnSpc>
              <a:spcBef>
                <a:spcPts val="0"/>
              </a:spcBef>
              <a:spcAft>
                <a:spcPts val="0"/>
              </a:spcAft>
              <a:buNone/>
              <a:defRPr sz="1600"/>
            </a:lvl5pPr>
            <a:lvl6pPr lvl="5" rtl="0">
              <a:lnSpc>
                <a:spcPct val="100000"/>
              </a:lnSpc>
              <a:spcBef>
                <a:spcPts val="0"/>
              </a:spcBef>
              <a:spcAft>
                <a:spcPts val="0"/>
              </a:spcAft>
              <a:buNone/>
              <a:defRPr sz="1600"/>
            </a:lvl6pPr>
            <a:lvl7pPr lvl="6" rtl="0">
              <a:lnSpc>
                <a:spcPct val="100000"/>
              </a:lnSpc>
              <a:spcBef>
                <a:spcPts val="0"/>
              </a:spcBef>
              <a:spcAft>
                <a:spcPts val="0"/>
              </a:spcAft>
              <a:buNone/>
              <a:defRPr sz="1600"/>
            </a:lvl7pPr>
            <a:lvl8pPr lvl="7" rtl="0">
              <a:lnSpc>
                <a:spcPct val="100000"/>
              </a:lnSpc>
              <a:spcBef>
                <a:spcPts val="0"/>
              </a:spcBef>
              <a:spcAft>
                <a:spcPts val="0"/>
              </a:spcAft>
              <a:buNone/>
              <a:defRPr sz="1600"/>
            </a:lvl8pPr>
            <a:lvl9pPr lvl="8" rtl="0">
              <a:lnSpc>
                <a:spcPct val="100000"/>
              </a:lnSpc>
              <a:spcBef>
                <a:spcPts val="0"/>
              </a:spcBef>
              <a:spcAft>
                <a:spcPts val="0"/>
              </a:spcAft>
              <a:buNone/>
              <a:defRPr sz="1600"/>
            </a:lvl9pPr>
          </a:lstStyle>
          <a:p>
            <a:endParaRPr/>
          </a:p>
        </p:txBody>
      </p:sp>
    </p:spTree>
    <p:extLst>
      <p:ext uri="{BB962C8B-B14F-4D97-AF65-F5344CB8AC3E}">
        <p14:creationId xmlns:p14="http://schemas.microsoft.com/office/powerpoint/2010/main" val="1463375515"/>
      </p:ext>
    </p:extLst>
  </p:cSld>
  <p:clrMapOvr>
    <a:masterClrMapping/>
  </p:clrMapOvr>
</p:sldLayout>
</file>

<file path=ppt/slideLayouts/slideLayout70.xml><?xml version="1.0" encoding="utf-8"?>
<p:sldLayout xmlns:a="http://schemas.openxmlformats.org/drawingml/2006/main" xmlns:r="http://schemas.openxmlformats.org/officeDocument/2006/relationships" xmlns:p="http://schemas.openxmlformats.org/presentationml/2006/main" matchingName="Photo &amp; 3 columns slide">
  <p:cSld name="Photo &amp; 3 columns slide">
    <p:spTree>
      <p:nvGrpSpPr>
        <p:cNvPr id="1" name="Shape 220"/>
        <p:cNvGrpSpPr/>
        <p:nvPr/>
      </p:nvGrpSpPr>
      <p:grpSpPr>
        <a:xfrm>
          <a:off x="0" y="0"/>
          <a:ext cx="0" cy="0"/>
          <a:chOff x="0" y="0"/>
          <a:chExt cx="0" cy="0"/>
        </a:xfrm>
      </p:grpSpPr>
      <p:sp>
        <p:nvSpPr>
          <p:cNvPr id="221" name="Google Shape;221;p20"/>
          <p:cNvSpPr txBox="1">
            <a:spLocks noGrp="1"/>
          </p:cNvSpPr>
          <p:nvPr>
            <p:ph type="sldNum" idx="1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600">
                <a:latin typeface="Arvo"/>
                <a:ea typeface="Arvo"/>
                <a:cs typeface="Arvo"/>
                <a:sym typeface="Arvo"/>
              </a:defRPr>
            </a:lvl1pPr>
            <a:lvl2pPr lvl="1" rtl="0">
              <a:buNone/>
              <a:defRPr sz="1600">
                <a:latin typeface="Arvo"/>
                <a:ea typeface="Arvo"/>
                <a:cs typeface="Arvo"/>
                <a:sym typeface="Arvo"/>
              </a:defRPr>
            </a:lvl2pPr>
            <a:lvl3pPr lvl="2" rtl="0">
              <a:buNone/>
              <a:defRPr sz="1600">
                <a:latin typeface="Arvo"/>
                <a:ea typeface="Arvo"/>
                <a:cs typeface="Arvo"/>
                <a:sym typeface="Arvo"/>
              </a:defRPr>
            </a:lvl3pPr>
            <a:lvl4pPr lvl="3" rtl="0">
              <a:buNone/>
              <a:defRPr sz="1600">
                <a:latin typeface="Arvo"/>
                <a:ea typeface="Arvo"/>
                <a:cs typeface="Arvo"/>
                <a:sym typeface="Arvo"/>
              </a:defRPr>
            </a:lvl4pPr>
            <a:lvl5pPr lvl="4" rtl="0">
              <a:buNone/>
              <a:defRPr sz="1600">
                <a:latin typeface="Arvo"/>
                <a:ea typeface="Arvo"/>
                <a:cs typeface="Arvo"/>
                <a:sym typeface="Arvo"/>
              </a:defRPr>
            </a:lvl5pPr>
            <a:lvl6pPr lvl="5" rtl="0">
              <a:buNone/>
              <a:defRPr sz="1600">
                <a:latin typeface="Arvo"/>
                <a:ea typeface="Arvo"/>
                <a:cs typeface="Arvo"/>
                <a:sym typeface="Arvo"/>
              </a:defRPr>
            </a:lvl6pPr>
            <a:lvl7pPr lvl="6" rtl="0">
              <a:buNone/>
              <a:defRPr sz="1600">
                <a:latin typeface="Arvo"/>
                <a:ea typeface="Arvo"/>
                <a:cs typeface="Arvo"/>
                <a:sym typeface="Arvo"/>
              </a:defRPr>
            </a:lvl7pPr>
            <a:lvl8pPr lvl="7" rtl="0">
              <a:buNone/>
              <a:defRPr sz="1600">
                <a:latin typeface="Arvo"/>
                <a:ea typeface="Arvo"/>
                <a:cs typeface="Arvo"/>
                <a:sym typeface="Arvo"/>
              </a:defRPr>
            </a:lvl8pPr>
            <a:lvl9pPr lvl="8" rtl="0">
              <a:buNone/>
              <a:defRPr sz="1600">
                <a:latin typeface="Arvo"/>
                <a:ea typeface="Arvo"/>
                <a:cs typeface="Arvo"/>
                <a:sym typeface="Arvo"/>
              </a:defRPr>
            </a:lvl9pPr>
          </a:lstStyle>
          <a:p>
            <a:fld id="{00000000-1234-1234-1234-123412341234}" type="slidenum">
              <a:rPr lang="es"/>
              <a:pPr/>
              <a:t>‹#›</a:t>
            </a:fld>
            <a:endParaRPr/>
          </a:p>
        </p:txBody>
      </p:sp>
      <p:sp>
        <p:nvSpPr>
          <p:cNvPr id="222" name="Google Shape;222;p20"/>
          <p:cNvSpPr/>
          <p:nvPr/>
        </p:nvSpPr>
        <p:spPr>
          <a:xfrm rot="10800000" flipH="1">
            <a:off x="9115167" y="6207767"/>
            <a:ext cx="3076551" cy="1767823"/>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28459"/>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23" name="Google Shape;223;p20"/>
          <p:cNvSpPr/>
          <p:nvPr/>
        </p:nvSpPr>
        <p:spPr>
          <a:xfrm rot="10800000">
            <a:off x="9410256" y="5883617"/>
            <a:ext cx="2781744" cy="974371"/>
          </a:xfrm>
          <a:custGeom>
            <a:avLst/>
            <a:gdLst/>
            <a:ahLst/>
            <a:cxnLst/>
            <a:rect l="l" t="t" r="r" b="b"/>
            <a:pathLst>
              <a:path w="99597" h="36908" extrusionOk="0">
                <a:moveTo>
                  <a:pt x="0" y="0"/>
                </a:moveTo>
                <a:lnTo>
                  <a:pt x="0" y="36907"/>
                </a:lnTo>
                <a:lnTo>
                  <a:pt x="99596" y="11"/>
                </a:lnTo>
                <a:lnTo>
                  <a:pt x="0" y="0"/>
                </a:lnTo>
                <a:close/>
              </a:path>
            </a:pathLst>
          </a:custGeom>
          <a:solidFill>
            <a:srgbClr val="31425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24" name="Google Shape;224;p20"/>
          <p:cNvSpPr/>
          <p:nvPr/>
        </p:nvSpPr>
        <p:spPr>
          <a:xfrm rot="10800000">
            <a:off x="9410256" y="6105905"/>
            <a:ext cx="2781744" cy="752083"/>
          </a:xfrm>
          <a:custGeom>
            <a:avLst/>
            <a:gdLst/>
            <a:ahLst/>
            <a:cxnLst/>
            <a:rect l="l" t="t" r="r" b="b"/>
            <a:pathLst>
              <a:path w="99597" h="28488" extrusionOk="0">
                <a:moveTo>
                  <a:pt x="0" y="1"/>
                </a:moveTo>
                <a:lnTo>
                  <a:pt x="0" y="28488"/>
                </a:lnTo>
                <a:lnTo>
                  <a:pt x="99596" y="1"/>
                </a:lnTo>
                <a:close/>
              </a:path>
            </a:pathLst>
          </a:custGeom>
          <a:solidFill>
            <a:srgbClr val="3E516C"/>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25" name="Google Shape;225;p20"/>
          <p:cNvSpPr txBox="1">
            <a:spLocks noGrp="1"/>
          </p:cNvSpPr>
          <p:nvPr>
            <p:ph type="sldNum" idx="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a:solidFill>
                  <a:srgbClr val="EFEFEF"/>
                </a:solidFill>
              </a:defRPr>
            </a:lvl1pPr>
            <a:lvl2pPr lvl="1" rtl="0">
              <a:buNone/>
              <a:defRPr>
                <a:solidFill>
                  <a:srgbClr val="EFEFEF"/>
                </a:solidFill>
              </a:defRPr>
            </a:lvl2pPr>
            <a:lvl3pPr lvl="2" rtl="0">
              <a:buNone/>
              <a:defRPr>
                <a:solidFill>
                  <a:srgbClr val="EFEFEF"/>
                </a:solidFill>
              </a:defRPr>
            </a:lvl3pPr>
            <a:lvl4pPr lvl="3" rtl="0">
              <a:buNone/>
              <a:defRPr>
                <a:solidFill>
                  <a:srgbClr val="EFEFEF"/>
                </a:solidFill>
              </a:defRPr>
            </a:lvl4pPr>
            <a:lvl5pPr lvl="4" rtl="0">
              <a:buNone/>
              <a:defRPr>
                <a:solidFill>
                  <a:srgbClr val="EFEFEF"/>
                </a:solidFill>
              </a:defRPr>
            </a:lvl5pPr>
            <a:lvl6pPr lvl="5" rtl="0">
              <a:buNone/>
              <a:defRPr>
                <a:solidFill>
                  <a:srgbClr val="EFEFEF"/>
                </a:solidFill>
              </a:defRPr>
            </a:lvl6pPr>
            <a:lvl7pPr lvl="6" rtl="0">
              <a:buNone/>
              <a:defRPr>
                <a:solidFill>
                  <a:srgbClr val="EFEFEF"/>
                </a:solidFill>
              </a:defRPr>
            </a:lvl7pPr>
            <a:lvl8pPr lvl="7" rtl="0">
              <a:buNone/>
              <a:defRPr>
                <a:solidFill>
                  <a:srgbClr val="EFEFEF"/>
                </a:solidFill>
              </a:defRPr>
            </a:lvl8pPr>
            <a:lvl9pPr lvl="8" rtl="0">
              <a:buNone/>
              <a:defRPr>
                <a:solidFill>
                  <a:srgbClr val="EFEFEF"/>
                </a:solidFill>
              </a:defRPr>
            </a:lvl9pPr>
          </a:lstStyle>
          <a:p>
            <a:fld id="{00000000-1234-1234-1234-123412341234}" type="slidenum">
              <a:rPr lang="es"/>
              <a:pPr/>
              <a:t>‹#›</a:t>
            </a:fld>
            <a:endParaRPr/>
          </a:p>
        </p:txBody>
      </p:sp>
      <p:sp>
        <p:nvSpPr>
          <p:cNvPr id="226" name="Google Shape;226;p20"/>
          <p:cNvSpPr txBox="1">
            <a:spLocks noGrp="1"/>
          </p:cNvSpPr>
          <p:nvPr>
            <p:ph type="subTitle" idx="1"/>
          </p:nvPr>
        </p:nvSpPr>
        <p:spPr>
          <a:xfrm>
            <a:off x="1194800" y="4016800"/>
            <a:ext cx="2781600" cy="414800"/>
          </a:xfrm>
          <a:prstGeom prst="rect">
            <a:avLst/>
          </a:prstGeom>
        </p:spPr>
        <p:txBody>
          <a:bodyPr spcFirstLastPara="1" wrap="square" lIns="91425" tIns="91425" rIns="91425" bIns="91425" anchor="b" anchorCtr="0">
            <a:noAutofit/>
          </a:bodyPr>
          <a:lstStyle>
            <a:lvl1pPr lvl="0"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1pPr>
            <a:lvl2pPr lvl="1"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2pPr>
            <a:lvl3pPr lvl="2"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3pPr>
            <a:lvl4pPr lvl="3"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4pPr>
            <a:lvl5pPr lvl="4"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5pPr>
            <a:lvl6pPr lvl="5"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6pPr>
            <a:lvl7pPr lvl="6"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7pPr>
            <a:lvl8pPr lvl="7"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8pPr>
            <a:lvl9pPr lvl="8"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9pPr>
          </a:lstStyle>
          <a:p>
            <a:endParaRPr/>
          </a:p>
        </p:txBody>
      </p:sp>
      <p:sp>
        <p:nvSpPr>
          <p:cNvPr id="227" name="Google Shape;227;p20"/>
          <p:cNvSpPr txBox="1">
            <a:spLocks noGrp="1"/>
          </p:cNvSpPr>
          <p:nvPr>
            <p:ph type="subTitle" idx="3"/>
          </p:nvPr>
        </p:nvSpPr>
        <p:spPr>
          <a:xfrm>
            <a:off x="1194800" y="4211200"/>
            <a:ext cx="2686000" cy="1211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867"/>
            </a:lvl1pPr>
            <a:lvl2pPr lvl="1" algn="ctr" rtl="0">
              <a:lnSpc>
                <a:spcPct val="100000"/>
              </a:lnSpc>
              <a:spcBef>
                <a:spcPts val="0"/>
              </a:spcBef>
              <a:spcAft>
                <a:spcPts val="0"/>
              </a:spcAft>
              <a:buNone/>
              <a:defRPr sz="1600"/>
            </a:lvl2pPr>
            <a:lvl3pPr lvl="2" algn="ctr" rtl="0">
              <a:lnSpc>
                <a:spcPct val="100000"/>
              </a:lnSpc>
              <a:spcBef>
                <a:spcPts val="0"/>
              </a:spcBef>
              <a:spcAft>
                <a:spcPts val="0"/>
              </a:spcAft>
              <a:buNone/>
              <a:defRPr sz="1600"/>
            </a:lvl3pPr>
            <a:lvl4pPr lvl="3" algn="ctr" rtl="0">
              <a:lnSpc>
                <a:spcPct val="100000"/>
              </a:lnSpc>
              <a:spcBef>
                <a:spcPts val="0"/>
              </a:spcBef>
              <a:spcAft>
                <a:spcPts val="0"/>
              </a:spcAft>
              <a:buNone/>
              <a:defRPr sz="1600"/>
            </a:lvl4pPr>
            <a:lvl5pPr lvl="4" algn="ctr" rtl="0">
              <a:lnSpc>
                <a:spcPct val="100000"/>
              </a:lnSpc>
              <a:spcBef>
                <a:spcPts val="0"/>
              </a:spcBef>
              <a:spcAft>
                <a:spcPts val="0"/>
              </a:spcAft>
              <a:buNone/>
              <a:defRPr sz="1600"/>
            </a:lvl5pPr>
            <a:lvl6pPr lvl="5" algn="ctr" rtl="0">
              <a:lnSpc>
                <a:spcPct val="100000"/>
              </a:lnSpc>
              <a:spcBef>
                <a:spcPts val="0"/>
              </a:spcBef>
              <a:spcAft>
                <a:spcPts val="0"/>
              </a:spcAft>
              <a:buNone/>
              <a:defRPr sz="1600"/>
            </a:lvl6pPr>
            <a:lvl7pPr lvl="6" algn="ctr" rtl="0">
              <a:lnSpc>
                <a:spcPct val="100000"/>
              </a:lnSpc>
              <a:spcBef>
                <a:spcPts val="0"/>
              </a:spcBef>
              <a:spcAft>
                <a:spcPts val="0"/>
              </a:spcAft>
              <a:buNone/>
              <a:defRPr sz="1600"/>
            </a:lvl7pPr>
            <a:lvl8pPr lvl="7" algn="ctr" rtl="0">
              <a:lnSpc>
                <a:spcPct val="100000"/>
              </a:lnSpc>
              <a:spcBef>
                <a:spcPts val="0"/>
              </a:spcBef>
              <a:spcAft>
                <a:spcPts val="0"/>
              </a:spcAft>
              <a:buNone/>
              <a:defRPr sz="1600"/>
            </a:lvl8pPr>
            <a:lvl9pPr lvl="8" algn="ctr" rtl="0">
              <a:lnSpc>
                <a:spcPct val="100000"/>
              </a:lnSpc>
              <a:spcBef>
                <a:spcPts val="0"/>
              </a:spcBef>
              <a:spcAft>
                <a:spcPts val="0"/>
              </a:spcAft>
              <a:buNone/>
              <a:defRPr sz="1600"/>
            </a:lvl9pPr>
          </a:lstStyle>
          <a:p>
            <a:endParaRPr/>
          </a:p>
        </p:txBody>
      </p:sp>
      <p:cxnSp>
        <p:nvCxnSpPr>
          <p:cNvPr id="228" name="Google Shape;228;p20"/>
          <p:cNvCxnSpPr/>
          <p:nvPr/>
        </p:nvCxnSpPr>
        <p:spPr>
          <a:xfrm>
            <a:off x="4383084" y="2504467"/>
            <a:ext cx="0" cy="2614800"/>
          </a:xfrm>
          <a:prstGeom prst="straightConnector1">
            <a:avLst/>
          </a:prstGeom>
          <a:noFill/>
          <a:ln w="9525" cap="rnd" cmpd="sng">
            <a:solidFill>
              <a:srgbClr val="E9AA1B"/>
            </a:solidFill>
            <a:prstDash val="dash"/>
            <a:round/>
            <a:headEnd type="none" w="med" len="med"/>
            <a:tailEnd type="none" w="med" len="med"/>
          </a:ln>
        </p:spPr>
      </p:cxnSp>
      <p:cxnSp>
        <p:nvCxnSpPr>
          <p:cNvPr id="229" name="Google Shape;229;p20"/>
          <p:cNvCxnSpPr/>
          <p:nvPr/>
        </p:nvCxnSpPr>
        <p:spPr>
          <a:xfrm>
            <a:off x="7808884" y="2495267"/>
            <a:ext cx="0" cy="2600800"/>
          </a:xfrm>
          <a:prstGeom prst="straightConnector1">
            <a:avLst/>
          </a:prstGeom>
          <a:noFill/>
          <a:ln w="9525" cap="rnd" cmpd="sng">
            <a:solidFill>
              <a:srgbClr val="E9AA1B"/>
            </a:solidFill>
            <a:prstDash val="dash"/>
            <a:round/>
            <a:headEnd type="none" w="med" len="med"/>
            <a:tailEnd type="none" w="med" len="med"/>
          </a:ln>
        </p:spPr>
      </p:cxnSp>
      <p:sp>
        <p:nvSpPr>
          <p:cNvPr id="230" name="Google Shape;230;p20"/>
          <p:cNvSpPr txBox="1">
            <a:spLocks noGrp="1"/>
          </p:cNvSpPr>
          <p:nvPr>
            <p:ph type="subTitle" idx="4"/>
          </p:nvPr>
        </p:nvSpPr>
        <p:spPr>
          <a:xfrm>
            <a:off x="4705200" y="4016800"/>
            <a:ext cx="2781600" cy="414800"/>
          </a:xfrm>
          <a:prstGeom prst="rect">
            <a:avLst/>
          </a:prstGeom>
        </p:spPr>
        <p:txBody>
          <a:bodyPr spcFirstLastPara="1" wrap="square" lIns="91425" tIns="91425" rIns="91425" bIns="91425" anchor="b" anchorCtr="0">
            <a:noAutofit/>
          </a:bodyPr>
          <a:lstStyle>
            <a:lvl1pPr lvl="0"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1pPr>
            <a:lvl2pPr lvl="1"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2pPr>
            <a:lvl3pPr lvl="2"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3pPr>
            <a:lvl4pPr lvl="3"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4pPr>
            <a:lvl5pPr lvl="4"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5pPr>
            <a:lvl6pPr lvl="5"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6pPr>
            <a:lvl7pPr lvl="6"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7pPr>
            <a:lvl8pPr lvl="7"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8pPr>
            <a:lvl9pPr lvl="8"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9pPr>
          </a:lstStyle>
          <a:p>
            <a:endParaRPr/>
          </a:p>
        </p:txBody>
      </p:sp>
      <p:sp>
        <p:nvSpPr>
          <p:cNvPr id="231" name="Google Shape;231;p20"/>
          <p:cNvSpPr txBox="1">
            <a:spLocks noGrp="1"/>
          </p:cNvSpPr>
          <p:nvPr>
            <p:ph type="subTitle" idx="5"/>
          </p:nvPr>
        </p:nvSpPr>
        <p:spPr>
          <a:xfrm>
            <a:off x="4705200" y="4211200"/>
            <a:ext cx="2686000" cy="1211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867"/>
            </a:lvl1pPr>
            <a:lvl2pPr lvl="1" algn="ctr" rtl="0">
              <a:lnSpc>
                <a:spcPct val="100000"/>
              </a:lnSpc>
              <a:spcBef>
                <a:spcPts val="0"/>
              </a:spcBef>
              <a:spcAft>
                <a:spcPts val="0"/>
              </a:spcAft>
              <a:buNone/>
              <a:defRPr sz="1600"/>
            </a:lvl2pPr>
            <a:lvl3pPr lvl="2" algn="ctr" rtl="0">
              <a:lnSpc>
                <a:spcPct val="100000"/>
              </a:lnSpc>
              <a:spcBef>
                <a:spcPts val="0"/>
              </a:spcBef>
              <a:spcAft>
                <a:spcPts val="0"/>
              </a:spcAft>
              <a:buNone/>
              <a:defRPr sz="1600"/>
            </a:lvl3pPr>
            <a:lvl4pPr lvl="3" algn="ctr" rtl="0">
              <a:lnSpc>
                <a:spcPct val="100000"/>
              </a:lnSpc>
              <a:spcBef>
                <a:spcPts val="0"/>
              </a:spcBef>
              <a:spcAft>
                <a:spcPts val="0"/>
              </a:spcAft>
              <a:buNone/>
              <a:defRPr sz="1600"/>
            </a:lvl4pPr>
            <a:lvl5pPr lvl="4" algn="ctr" rtl="0">
              <a:lnSpc>
                <a:spcPct val="100000"/>
              </a:lnSpc>
              <a:spcBef>
                <a:spcPts val="0"/>
              </a:spcBef>
              <a:spcAft>
                <a:spcPts val="0"/>
              </a:spcAft>
              <a:buNone/>
              <a:defRPr sz="1600"/>
            </a:lvl5pPr>
            <a:lvl6pPr lvl="5" algn="ctr" rtl="0">
              <a:lnSpc>
                <a:spcPct val="100000"/>
              </a:lnSpc>
              <a:spcBef>
                <a:spcPts val="0"/>
              </a:spcBef>
              <a:spcAft>
                <a:spcPts val="0"/>
              </a:spcAft>
              <a:buNone/>
              <a:defRPr sz="1600"/>
            </a:lvl6pPr>
            <a:lvl7pPr lvl="6" algn="ctr" rtl="0">
              <a:lnSpc>
                <a:spcPct val="100000"/>
              </a:lnSpc>
              <a:spcBef>
                <a:spcPts val="0"/>
              </a:spcBef>
              <a:spcAft>
                <a:spcPts val="0"/>
              </a:spcAft>
              <a:buNone/>
              <a:defRPr sz="1600"/>
            </a:lvl7pPr>
            <a:lvl8pPr lvl="7" algn="ctr" rtl="0">
              <a:lnSpc>
                <a:spcPct val="100000"/>
              </a:lnSpc>
              <a:spcBef>
                <a:spcPts val="0"/>
              </a:spcBef>
              <a:spcAft>
                <a:spcPts val="0"/>
              </a:spcAft>
              <a:buNone/>
              <a:defRPr sz="1600"/>
            </a:lvl8pPr>
            <a:lvl9pPr lvl="8" algn="ctr" rtl="0">
              <a:lnSpc>
                <a:spcPct val="100000"/>
              </a:lnSpc>
              <a:spcBef>
                <a:spcPts val="0"/>
              </a:spcBef>
              <a:spcAft>
                <a:spcPts val="0"/>
              </a:spcAft>
              <a:buNone/>
              <a:defRPr sz="1600"/>
            </a:lvl9pPr>
          </a:lstStyle>
          <a:p>
            <a:endParaRPr/>
          </a:p>
        </p:txBody>
      </p:sp>
      <p:sp>
        <p:nvSpPr>
          <p:cNvPr id="232" name="Google Shape;232;p20"/>
          <p:cNvSpPr txBox="1">
            <a:spLocks noGrp="1"/>
          </p:cNvSpPr>
          <p:nvPr>
            <p:ph type="subTitle" idx="6"/>
          </p:nvPr>
        </p:nvSpPr>
        <p:spPr>
          <a:xfrm>
            <a:off x="8215600" y="4016800"/>
            <a:ext cx="2781600" cy="414800"/>
          </a:xfrm>
          <a:prstGeom prst="rect">
            <a:avLst/>
          </a:prstGeom>
        </p:spPr>
        <p:txBody>
          <a:bodyPr spcFirstLastPara="1" wrap="square" lIns="91425" tIns="91425" rIns="91425" bIns="91425" anchor="b" anchorCtr="0">
            <a:noAutofit/>
          </a:bodyPr>
          <a:lstStyle>
            <a:lvl1pPr lvl="0"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1pPr>
            <a:lvl2pPr lvl="1"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2pPr>
            <a:lvl3pPr lvl="2"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3pPr>
            <a:lvl4pPr lvl="3"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4pPr>
            <a:lvl5pPr lvl="4"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5pPr>
            <a:lvl6pPr lvl="5"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6pPr>
            <a:lvl7pPr lvl="6"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7pPr>
            <a:lvl8pPr lvl="7"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8pPr>
            <a:lvl9pPr lvl="8" algn="ctr" rtl="0">
              <a:spcBef>
                <a:spcPts val="0"/>
              </a:spcBef>
              <a:spcAft>
                <a:spcPts val="0"/>
              </a:spcAft>
              <a:buNone/>
              <a:defRPr sz="1867">
                <a:solidFill>
                  <a:srgbClr val="3E516C"/>
                </a:solidFill>
                <a:latin typeface="Montserrat SemiBold"/>
                <a:ea typeface="Montserrat SemiBold"/>
                <a:cs typeface="Montserrat SemiBold"/>
                <a:sym typeface="Montserrat SemiBold"/>
              </a:defRPr>
            </a:lvl9pPr>
          </a:lstStyle>
          <a:p>
            <a:endParaRPr/>
          </a:p>
        </p:txBody>
      </p:sp>
      <p:sp>
        <p:nvSpPr>
          <p:cNvPr id="233" name="Google Shape;233;p20"/>
          <p:cNvSpPr txBox="1">
            <a:spLocks noGrp="1"/>
          </p:cNvSpPr>
          <p:nvPr>
            <p:ph type="subTitle" idx="7"/>
          </p:nvPr>
        </p:nvSpPr>
        <p:spPr>
          <a:xfrm>
            <a:off x="8215600" y="4211200"/>
            <a:ext cx="2686000" cy="1211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867"/>
            </a:lvl1pPr>
            <a:lvl2pPr lvl="1" algn="ctr" rtl="0">
              <a:lnSpc>
                <a:spcPct val="100000"/>
              </a:lnSpc>
              <a:spcBef>
                <a:spcPts val="0"/>
              </a:spcBef>
              <a:spcAft>
                <a:spcPts val="0"/>
              </a:spcAft>
              <a:buNone/>
              <a:defRPr sz="1600"/>
            </a:lvl2pPr>
            <a:lvl3pPr lvl="2" algn="ctr" rtl="0">
              <a:lnSpc>
                <a:spcPct val="100000"/>
              </a:lnSpc>
              <a:spcBef>
                <a:spcPts val="0"/>
              </a:spcBef>
              <a:spcAft>
                <a:spcPts val="0"/>
              </a:spcAft>
              <a:buNone/>
              <a:defRPr sz="1600"/>
            </a:lvl3pPr>
            <a:lvl4pPr lvl="3" algn="ctr" rtl="0">
              <a:lnSpc>
                <a:spcPct val="100000"/>
              </a:lnSpc>
              <a:spcBef>
                <a:spcPts val="0"/>
              </a:spcBef>
              <a:spcAft>
                <a:spcPts val="0"/>
              </a:spcAft>
              <a:buNone/>
              <a:defRPr sz="1600"/>
            </a:lvl4pPr>
            <a:lvl5pPr lvl="4" algn="ctr" rtl="0">
              <a:lnSpc>
                <a:spcPct val="100000"/>
              </a:lnSpc>
              <a:spcBef>
                <a:spcPts val="0"/>
              </a:spcBef>
              <a:spcAft>
                <a:spcPts val="0"/>
              </a:spcAft>
              <a:buNone/>
              <a:defRPr sz="1600"/>
            </a:lvl5pPr>
            <a:lvl6pPr lvl="5" algn="ctr" rtl="0">
              <a:lnSpc>
                <a:spcPct val="100000"/>
              </a:lnSpc>
              <a:spcBef>
                <a:spcPts val="0"/>
              </a:spcBef>
              <a:spcAft>
                <a:spcPts val="0"/>
              </a:spcAft>
              <a:buNone/>
              <a:defRPr sz="1600"/>
            </a:lvl6pPr>
            <a:lvl7pPr lvl="6" algn="ctr" rtl="0">
              <a:lnSpc>
                <a:spcPct val="100000"/>
              </a:lnSpc>
              <a:spcBef>
                <a:spcPts val="0"/>
              </a:spcBef>
              <a:spcAft>
                <a:spcPts val="0"/>
              </a:spcAft>
              <a:buNone/>
              <a:defRPr sz="1600"/>
            </a:lvl7pPr>
            <a:lvl8pPr lvl="7" algn="ctr" rtl="0">
              <a:lnSpc>
                <a:spcPct val="100000"/>
              </a:lnSpc>
              <a:spcBef>
                <a:spcPts val="0"/>
              </a:spcBef>
              <a:spcAft>
                <a:spcPts val="0"/>
              </a:spcAft>
              <a:buNone/>
              <a:defRPr sz="1600"/>
            </a:lvl8pPr>
            <a:lvl9pPr lvl="8" algn="ctr" rtl="0">
              <a:lnSpc>
                <a:spcPct val="100000"/>
              </a:lnSpc>
              <a:spcBef>
                <a:spcPts val="0"/>
              </a:spcBef>
              <a:spcAft>
                <a:spcPts val="0"/>
              </a:spcAft>
              <a:buNone/>
              <a:defRPr sz="1600"/>
            </a:lvl9pPr>
          </a:lstStyle>
          <a:p>
            <a:endParaRPr/>
          </a:p>
        </p:txBody>
      </p:sp>
      <p:sp>
        <p:nvSpPr>
          <p:cNvPr id="234" name="Google Shape;234;p20"/>
          <p:cNvSpPr txBox="1">
            <a:spLocks noGrp="1"/>
          </p:cNvSpPr>
          <p:nvPr>
            <p:ph type="title"/>
          </p:nvPr>
        </p:nvSpPr>
        <p:spPr>
          <a:xfrm>
            <a:off x="1639800" y="1545984"/>
            <a:ext cx="8912400" cy="6432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400"/>
              <a:buNone/>
              <a:defRPr/>
            </a:lvl1pPr>
            <a:lvl2pPr lvl="1" algn="ctr" rtl="0">
              <a:spcBef>
                <a:spcPts val="0"/>
              </a:spcBef>
              <a:spcAft>
                <a:spcPts val="0"/>
              </a:spcAft>
              <a:buClr>
                <a:srgbClr val="EFD67E"/>
              </a:buClr>
              <a:buSzPts val="2400"/>
              <a:buNone/>
              <a:defRPr>
                <a:solidFill>
                  <a:srgbClr val="EFD67E"/>
                </a:solidFill>
              </a:defRPr>
            </a:lvl2pPr>
            <a:lvl3pPr lvl="2" algn="ctr" rtl="0">
              <a:spcBef>
                <a:spcPts val="0"/>
              </a:spcBef>
              <a:spcAft>
                <a:spcPts val="0"/>
              </a:spcAft>
              <a:buClr>
                <a:srgbClr val="EFD67E"/>
              </a:buClr>
              <a:buSzPts val="2400"/>
              <a:buNone/>
              <a:defRPr>
                <a:solidFill>
                  <a:srgbClr val="EFD67E"/>
                </a:solidFill>
              </a:defRPr>
            </a:lvl3pPr>
            <a:lvl4pPr lvl="3" algn="ctr" rtl="0">
              <a:spcBef>
                <a:spcPts val="0"/>
              </a:spcBef>
              <a:spcAft>
                <a:spcPts val="0"/>
              </a:spcAft>
              <a:buClr>
                <a:srgbClr val="EFD67E"/>
              </a:buClr>
              <a:buSzPts val="2400"/>
              <a:buNone/>
              <a:defRPr>
                <a:solidFill>
                  <a:srgbClr val="EFD67E"/>
                </a:solidFill>
              </a:defRPr>
            </a:lvl4pPr>
            <a:lvl5pPr lvl="4" algn="ctr" rtl="0">
              <a:spcBef>
                <a:spcPts val="0"/>
              </a:spcBef>
              <a:spcAft>
                <a:spcPts val="0"/>
              </a:spcAft>
              <a:buClr>
                <a:srgbClr val="EFD67E"/>
              </a:buClr>
              <a:buSzPts val="2400"/>
              <a:buNone/>
              <a:defRPr>
                <a:solidFill>
                  <a:srgbClr val="EFD67E"/>
                </a:solidFill>
              </a:defRPr>
            </a:lvl5pPr>
            <a:lvl6pPr lvl="5" algn="ctr" rtl="0">
              <a:spcBef>
                <a:spcPts val="0"/>
              </a:spcBef>
              <a:spcAft>
                <a:spcPts val="0"/>
              </a:spcAft>
              <a:buClr>
                <a:srgbClr val="EFD67E"/>
              </a:buClr>
              <a:buSzPts val="2400"/>
              <a:buNone/>
              <a:defRPr>
                <a:solidFill>
                  <a:srgbClr val="EFD67E"/>
                </a:solidFill>
              </a:defRPr>
            </a:lvl6pPr>
            <a:lvl7pPr lvl="6" algn="ctr" rtl="0">
              <a:spcBef>
                <a:spcPts val="0"/>
              </a:spcBef>
              <a:spcAft>
                <a:spcPts val="0"/>
              </a:spcAft>
              <a:buClr>
                <a:srgbClr val="EFD67E"/>
              </a:buClr>
              <a:buSzPts val="2400"/>
              <a:buNone/>
              <a:defRPr>
                <a:solidFill>
                  <a:srgbClr val="EFD67E"/>
                </a:solidFill>
              </a:defRPr>
            </a:lvl7pPr>
            <a:lvl8pPr lvl="7" algn="ctr" rtl="0">
              <a:spcBef>
                <a:spcPts val="0"/>
              </a:spcBef>
              <a:spcAft>
                <a:spcPts val="0"/>
              </a:spcAft>
              <a:buClr>
                <a:srgbClr val="EFD67E"/>
              </a:buClr>
              <a:buSzPts val="2400"/>
              <a:buNone/>
              <a:defRPr>
                <a:solidFill>
                  <a:srgbClr val="EFD67E"/>
                </a:solidFill>
              </a:defRPr>
            </a:lvl8pPr>
            <a:lvl9pPr lvl="8" algn="ctr" rtl="0">
              <a:spcBef>
                <a:spcPts val="0"/>
              </a:spcBef>
              <a:spcAft>
                <a:spcPts val="0"/>
              </a:spcAft>
              <a:buClr>
                <a:srgbClr val="EFD67E"/>
              </a:buClr>
              <a:buSzPts val="2400"/>
              <a:buNone/>
              <a:defRPr>
                <a:solidFill>
                  <a:srgbClr val="EFD67E"/>
                </a:solidFill>
              </a:defRPr>
            </a:lvl9pPr>
          </a:lstStyle>
          <a:p>
            <a:endParaRPr/>
          </a:p>
        </p:txBody>
      </p:sp>
    </p:spTree>
    <p:extLst>
      <p:ext uri="{BB962C8B-B14F-4D97-AF65-F5344CB8AC3E}">
        <p14:creationId xmlns:p14="http://schemas.microsoft.com/office/powerpoint/2010/main" val="2426392271"/>
      </p:ext>
    </p:extLst>
  </p:cSld>
  <p:clrMapOvr>
    <a:masterClrMapping/>
  </p:clrMapOvr>
  <p:extLst>
    <p:ext uri="{DCECCB84-F9BA-43D5-87BE-67443E8EF086}">
      <p15:sldGuideLst xmlns:p15="http://schemas.microsoft.com/office/powerpoint/2012/main">
        <p15:guide id="1" orient="horz" pos="1620">
          <p15:clr>
            <a:srgbClr val="F9AD4C"/>
          </p15:clr>
        </p15:guide>
      </p15:sldGuideLst>
    </p:ext>
  </p:extLst>
</p:sldLayout>
</file>

<file path=ppt/slideLayouts/slideLayout71.xml><?xml version="1.0" encoding="utf-8"?>
<p:sldLayout xmlns:a="http://schemas.openxmlformats.org/drawingml/2006/main" xmlns:r="http://schemas.openxmlformats.org/officeDocument/2006/relationships" xmlns:p="http://schemas.openxmlformats.org/presentationml/2006/main" matchingName="BIG text &amp; some text slide 1">
  <p:cSld name="BIG text &amp; some text slide 1">
    <p:bg>
      <p:bgPr>
        <a:solidFill>
          <a:srgbClr val="3E516C"/>
        </a:solidFill>
        <a:effectLst/>
      </p:bgPr>
    </p:bg>
    <p:spTree>
      <p:nvGrpSpPr>
        <p:cNvPr id="1" name="Shape 235"/>
        <p:cNvGrpSpPr/>
        <p:nvPr/>
      </p:nvGrpSpPr>
      <p:grpSpPr>
        <a:xfrm>
          <a:off x="0" y="0"/>
          <a:ext cx="0" cy="0"/>
          <a:chOff x="0" y="0"/>
          <a:chExt cx="0" cy="0"/>
        </a:xfrm>
      </p:grpSpPr>
      <p:sp>
        <p:nvSpPr>
          <p:cNvPr id="236" name="Google Shape;236;p21"/>
          <p:cNvSpPr txBox="1">
            <a:spLocks noGrp="1"/>
          </p:cNvSpPr>
          <p:nvPr>
            <p:ph type="sldNum" idx="1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600">
                <a:latin typeface="Arvo"/>
                <a:ea typeface="Arvo"/>
                <a:cs typeface="Arvo"/>
                <a:sym typeface="Arvo"/>
              </a:defRPr>
            </a:lvl1pPr>
            <a:lvl2pPr lvl="1" rtl="0">
              <a:buNone/>
              <a:defRPr sz="1600">
                <a:latin typeface="Arvo"/>
                <a:ea typeface="Arvo"/>
                <a:cs typeface="Arvo"/>
                <a:sym typeface="Arvo"/>
              </a:defRPr>
            </a:lvl2pPr>
            <a:lvl3pPr lvl="2" rtl="0">
              <a:buNone/>
              <a:defRPr sz="1600">
                <a:latin typeface="Arvo"/>
                <a:ea typeface="Arvo"/>
                <a:cs typeface="Arvo"/>
                <a:sym typeface="Arvo"/>
              </a:defRPr>
            </a:lvl3pPr>
            <a:lvl4pPr lvl="3" rtl="0">
              <a:buNone/>
              <a:defRPr sz="1600">
                <a:latin typeface="Arvo"/>
                <a:ea typeface="Arvo"/>
                <a:cs typeface="Arvo"/>
                <a:sym typeface="Arvo"/>
              </a:defRPr>
            </a:lvl4pPr>
            <a:lvl5pPr lvl="4" rtl="0">
              <a:buNone/>
              <a:defRPr sz="1600">
                <a:latin typeface="Arvo"/>
                <a:ea typeface="Arvo"/>
                <a:cs typeface="Arvo"/>
                <a:sym typeface="Arvo"/>
              </a:defRPr>
            </a:lvl5pPr>
            <a:lvl6pPr lvl="5" rtl="0">
              <a:buNone/>
              <a:defRPr sz="1600">
                <a:latin typeface="Arvo"/>
                <a:ea typeface="Arvo"/>
                <a:cs typeface="Arvo"/>
                <a:sym typeface="Arvo"/>
              </a:defRPr>
            </a:lvl6pPr>
            <a:lvl7pPr lvl="6" rtl="0">
              <a:buNone/>
              <a:defRPr sz="1600">
                <a:latin typeface="Arvo"/>
                <a:ea typeface="Arvo"/>
                <a:cs typeface="Arvo"/>
                <a:sym typeface="Arvo"/>
              </a:defRPr>
            </a:lvl7pPr>
            <a:lvl8pPr lvl="7" rtl="0">
              <a:buNone/>
              <a:defRPr sz="1600">
                <a:latin typeface="Arvo"/>
                <a:ea typeface="Arvo"/>
                <a:cs typeface="Arvo"/>
                <a:sym typeface="Arvo"/>
              </a:defRPr>
            </a:lvl8pPr>
            <a:lvl9pPr lvl="8" rtl="0">
              <a:buNone/>
              <a:defRPr sz="1600">
                <a:latin typeface="Arvo"/>
                <a:ea typeface="Arvo"/>
                <a:cs typeface="Arvo"/>
                <a:sym typeface="Arvo"/>
              </a:defRPr>
            </a:lvl9pPr>
          </a:lstStyle>
          <a:p>
            <a:fld id="{00000000-1234-1234-1234-123412341234}" type="slidenum">
              <a:rPr lang="es"/>
              <a:pPr/>
              <a:t>‹#›</a:t>
            </a:fld>
            <a:endParaRPr/>
          </a:p>
        </p:txBody>
      </p:sp>
      <p:sp>
        <p:nvSpPr>
          <p:cNvPr id="237" name="Google Shape;237;p21"/>
          <p:cNvSpPr/>
          <p:nvPr/>
        </p:nvSpPr>
        <p:spPr>
          <a:xfrm rot="10800000" flipH="1">
            <a:off x="6436067" y="3549733"/>
            <a:ext cx="5768659" cy="3314695"/>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1692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38" name="Google Shape;238;p21"/>
          <p:cNvSpPr/>
          <p:nvPr/>
        </p:nvSpPr>
        <p:spPr>
          <a:xfrm rot="10800000">
            <a:off x="6988831" y="5037605"/>
            <a:ext cx="5215895" cy="1826823"/>
          </a:xfrm>
          <a:custGeom>
            <a:avLst/>
            <a:gdLst/>
            <a:ahLst/>
            <a:cxnLst/>
            <a:rect l="l" t="t" r="r" b="b"/>
            <a:pathLst>
              <a:path w="99597" h="36908" extrusionOk="0">
                <a:moveTo>
                  <a:pt x="0" y="0"/>
                </a:moveTo>
                <a:lnTo>
                  <a:pt x="0" y="36907"/>
                </a:lnTo>
                <a:lnTo>
                  <a:pt x="99596" y="11"/>
                </a:lnTo>
                <a:lnTo>
                  <a:pt x="0" y="0"/>
                </a:lnTo>
                <a:close/>
              </a:path>
            </a:pathLst>
          </a:custGeom>
          <a:solidFill>
            <a:srgbClr val="D9D9D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39" name="Google Shape;239;p21"/>
          <p:cNvSpPr/>
          <p:nvPr/>
        </p:nvSpPr>
        <p:spPr>
          <a:xfrm rot="10800000">
            <a:off x="6988831" y="5454367"/>
            <a:ext cx="5215895" cy="1410061"/>
          </a:xfrm>
          <a:custGeom>
            <a:avLst/>
            <a:gdLst/>
            <a:ahLst/>
            <a:cxnLst/>
            <a:rect l="l" t="t" r="r" b="b"/>
            <a:pathLst>
              <a:path w="99597" h="28488" extrusionOk="0">
                <a:moveTo>
                  <a:pt x="0" y="1"/>
                </a:moveTo>
                <a:lnTo>
                  <a:pt x="0" y="28488"/>
                </a:lnTo>
                <a:lnTo>
                  <a:pt x="99596" y="1"/>
                </a:lnTo>
                <a:close/>
              </a:path>
            </a:pathLst>
          </a:custGeom>
          <a:solidFill>
            <a:srgbClr val="F3F3F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40" name="Google Shape;240;p21"/>
          <p:cNvSpPr txBox="1">
            <a:spLocks noGrp="1"/>
          </p:cNvSpPr>
          <p:nvPr>
            <p:ph type="sldNum" idx="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a:solidFill>
                  <a:srgbClr val="EFEFEF"/>
                </a:solidFill>
                <a:latin typeface="Cabin"/>
                <a:ea typeface="Cabin"/>
                <a:cs typeface="Cabin"/>
                <a:sym typeface="Cabin"/>
              </a:defRPr>
            </a:lvl1pPr>
            <a:lvl2pPr lvl="1" rtl="0">
              <a:buNone/>
              <a:defRPr>
                <a:solidFill>
                  <a:srgbClr val="EFEFEF"/>
                </a:solidFill>
                <a:latin typeface="Cabin"/>
                <a:ea typeface="Cabin"/>
                <a:cs typeface="Cabin"/>
                <a:sym typeface="Cabin"/>
              </a:defRPr>
            </a:lvl2pPr>
            <a:lvl3pPr lvl="2" rtl="0">
              <a:buNone/>
              <a:defRPr>
                <a:solidFill>
                  <a:srgbClr val="EFEFEF"/>
                </a:solidFill>
                <a:latin typeface="Cabin"/>
                <a:ea typeface="Cabin"/>
                <a:cs typeface="Cabin"/>
                <a:sym typeface="Cabin"/>
              </a:defRPr>
            </a:lvl3pPr>
            <a:lvl4pPr lvl="3" rtl="0">
              <a:buNone/>
              <a:defRPr>
                <a:solidFill>
                  <a:srgbClr val="EFEFEF"/>
                </a:solidFill>
                <a:latin typeface="Cabin"/>
                <a:ea typeface="Cabin"/>
                <a:cs typeface="Cabin"/>
                <a:sym typeface="Cabin"/>
              </a:defRPr>
            </a:lvl4pPr>
            <a:lvl5pPr lvl="4" rtl="0">
              <a:buNone/>
              <a:defRPr>
                <a:solidFill>
                  <a:srgbClr val="EFEFEF"/>
                </a:solidFill>
                <a:latin typeface="Cabin"/>
                <a:ea typeface="Cabin"/>
                <a:cs typeface="Cabin"/>
                <a:sym typeface="Cabin"/>
              </a:defRPr>
            </a:lvl5pPr>
            <a:lvl6pPr lvl="5" rtl="0">
              <a:buNone/>
              <a:defRPr>
                <a:solidFill>
                  <a:srgbClr val="EFEFEF"/>
                </a:solidFill>
                <a:latin typeface="Cabin"/>
                <a:ea typeface="Cabin"/>
                <a:cs typeface="Cabin"/>
                <a:sym typeface="Cabin"/>
              </a:defRPr>
            </a:lvl6pPr>
            <a:lvl7pPr lvl="6" rtl="0">
              <a:buNone/>
              <a:defRPr>
                <a:solidFill>
                  <a:srgbClr val="EFEFEF"/>
                </a:solidFill>
                <a:latin typeface="Cabin"/>
                <a:ea typeface="Cabin"/>
                <a:cs typeface="Cabin"/>
                <a:sym typeface="Cabin"/>
              </a:defRPr>
            </a:lvl7pPr>
            <a:lvl8pPr lvl="7" rtl="0">
              <a:buNone/>
              <a:defRPr>
                <a:solidFill>
                  <a:srgbClr val="EFEFEF"/>
                </a:solidFill>
                <a:latin typeface="Cabin"/>
                <a:ea typeface="Cabin"/>
                <a:cs typeface="Cabin"/>
                <a:sym typeface="Cabin"/>
              </a:defRPr>
            </a:lvl8pPr>
            <a:lvl9pPr lvl="8" rtl="0">
              <a:buNone/>
              <a:defRPr>
                <a:solidFill>
                  <a:srgbClr val="EFEFEF"/>
                </a:solidFill>
                <a:latin typeface="Cabin"/>
                <a:ea typeface="Cabin"/>
                <a:cs typeface="Cabin"/>
                <a:sym typeface="Cabin"/>
              </a:defRPr>
            </a:lvl9pPr>
          </a:lstStyle>
          <a:p>
            <a:fld id="{00000000-1234-1234-1234-123412341234}" type="slidenum">
              <a:rPr lang="es"/>
              <a:pPr/>
              <a:t>‹#›</a:t>
            </a:fld>
            <a:endParaRPr/>
          </a:p>
        </p:txBody>
      </p:sp>
      <p:sp>
        <p:nvSpPr>
          <p:cNvPr id="241" name="Google Shape;241;p21"/>
          <p:cNvSpPr/>
          <p:nvPr/>
        </p:nvSpPr>
        <p:spPr>
          <a:xfrm rot="-5400000">
            <a:off x="-1733112" y="1713931"/>
            <a:ext cx="5764343" cy="2323619"/>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28459"/>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42" name="Google Shape;242;p21"/>
          <p:cNvSpPr/>
          <p:nvPr/>
        </p:nvSpPr>
        <p:spPr>
          <a:xfrm rot="-5400000" flipH="1">
            <a:off x="-677395" y="658215"/>
            <a:ext cx="3653881" cy="2324589"/>
          </a:xfrm>
          <a:custGeom>
            <a:avLst/>
            <a:gdLst/>
            <a:ahLst/>
            <a:cxnLst/>
            <a:rect l="l" t="t" r="r" b="b"/>
            <a:pathLst>
              <a:path w="99597" h="36908" extrusionOk="0">
                <a:moveTo>
                  <a:pt x="0" y="0"/>
                </a:moveTo>
                <a:lnTo>
                  <a:pt x="0" y="36907"/>
                </a:lnTo>
                <a:lnTo>
                  <a:pt x="99596" y="11"/>
                </a:lnTo>
                <a:lnTo>
                  <a:pt x="0" y="0"/>
                </a:lnTo>
                <a:close/>
              </a:path>
            </a:pathLst>
          </a:custGeom>
          <a:solidFill>
            <a:srgbClr val="FCCC3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43" name="Google Shape;243;p21"/>
          <p:cNvSpPr/>
          <p:nvPr/>
        </p:nvSpPr>
        <p:spPr>
          <a:xfrm rot="-5400000" flipH="1">
            <a:off x="-286101" y="266919"/>
            <a:ext cx="2838847" cy="2292144"/>
          </a:xfrm>
          <a:custGeom>
            <a:avLst/>
            <a:gdLst/>
            <a:ahLst/>
            <a:cxnLst/>
            <a:rect l="l" t="t" r="r" b="b"/>
            <a:pathLst>
              <a:path w="99597" h="28488" extrusionOk="0">
                <a:moveTo>
                  <a:pt x="0" y="1"/>
                </a:moveTo>
                <a:lnTo>
                  <a:pt x="0" y="28488"/>
                </a:lnTo>
                <a:lnTo>
                  <a:pt x="99596" y="1"/>
                </a:lnTo>
                <a:close/>
              </a:path>
            </a:pathLst>
          </a:custGeom>
          <a:solidFill>
            <a:srgbClr val="E9AA1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44" name="Google Shape;244;p21"/>
          <p:cNvSpPr txBox="1">
            <a:spLocks noGrp="1"/>
          </p:cNvSpPr>
          <p:nvPr>
            <p:ph type="subTitle" idx="1"/>
          </p:nvPr>
        </p:nvSpPr>
        <p:spPr>
          <a:xfrm>
            <a:off x="192867" y="1044767"/>
            <a:ext cx="11806400" cy="2801200"/>
          </a:xfrm>
          <a:prstGeom prst="rect">
            <a:avLst/>
          </a:prstGeom>
        </p:spPr>
        <p:txBody>
          <a:bodyPr spcFirstLastPara="1" wrap="square" lIns="91425" tIns="91425" rIns="91425" bIns="91425" anchor="b" anchorCtr="0">
            <a:noAutofit/>
          </a:bodyPr>
          <a:lstStyle>
            <a:lvl1pPr lvl="0" algn="ctr" rtl="0">
              <a:spcBef>
                <a:spcPts val="0"/>
              </a:spcBef>
              <a:spcAft>
                <a:spcPts val="0"/>
              </a:spcAft>
              <a:buNone/>
              <a:defRPr sz="6400">
                <a:solidFill>
                  <a:srgbClr val="FFFFFF"/>
                </a:solidFill>
                <a:latin typeface="Montserrat Black"/>
                <a:ea typeface="Montserrat Black"/>
                <a:cs typeface="Montserrat Black"/>
                <a:sym typeface="Montserrat Black"/>
              </a:defRPr>
            </a:lvl1pPr>
            <a:lvl2pPr lvl="1" algn="ctr" rtl="0">
              <a:spcBef>
                <a:spcPts val="0"/>
              </a:spcBef>
              <a:spcAft>
                <a:spcPts val="0"/>
              </a:spcAft>
              <a:buNone/>
              <a:defRPr sz="4800">
                <a:solidFill>
                  <a:srgbClr val="FFFFFF"/>
                </a:solidFill>
                <a:latin typeface="Montserrat Black"/>
                <a:ea typeface="Montserrat Black"/>
                <a:cs typeface="Montserrat Black"/>
                <a:sym typeface="Montserrat Black"/>
              </a:defRPr>
            </a:lvl2pPr>
            <a:lvl3pPr lvl="2" algn="ctr" rtl="0">
              <a:spcBef>
                <a:spcPts val="0"/>
              </a:spcBef>
              <a:spcAft>
                <a:spcPts val="0"/>
              </a:spcAft>
              <a:buNone/>
              <a:defRPr sz="4800">
                <a:solidFill>
                  <a:srgbClr val="FFFFFF"/>
                </a:solidFill>
                <a:latin typeface="Montserrat Black"/>
                <a:ea typeface="Montserrat Black"/>
                <a:cs typeface="Montserrat Black"/>
                <a:sym typeface="Montserrat Black"/>
              </a:defRPr>
            </a:lvl3pPr>
            <a:lvl4pPr lvl="3" algn="ctr" rtl="0">
              <a:spcBef>
                <a:spcPts val="0"/>
              </a:spcBef>
              <a:spcAft>
                <a:spcPts val="0"/>
              </a:spcAft>
              <a:buNone/>
              <a:defRPr sz="4800">
                <a:solidFill>
                  <a:srgbClr val="FFFFFF"/>
                </a:solidFill>
                <a:latin typeface="Montserrat Black"/>
                <a:ea typeface="Montserrat Black"/>
                <a:cs typeface="Montserrat Black"/>
                <a:sym typeface="Montserrat Black"/>
              </a:defRPr>
            </a:lvl4pPr>
            <a:lvl5pPr lvl="4" algn="ctr" rtl="0">
              <a:spcBef>
                <a:spcPts val="0"/>
              </a:spcBef>
              <a:spcAft>
                <a:spcPts val="0"/>
              </a:spcAft>
              <a:buNone/>
              <a:defRPr sz="4800">
                <a:solidFill>
                  <a:srgbClr val="FFFFFF"/>
                </a:solidFill>
                <a:latin typeface="Montserrat Black"/>
                <a:ea typeface="Montserrat Black"/>
                <a:cs typeface="Montserrat Black"/>
                <a:sym typeface="Montserrat Black"/>
              </a:defRPr>
            </a:lvl5pPr>
            <a:lvl6pPr lvl="5" algn="ctr" rtl="0">
              <a:spcBef>
                <a:spcPts val="0"/>
              </a:spcBef>
              <a:spcAft>
                <a:spcPts val="0"/>
              </a:spcAft>
              <a:buNone/>
              <a:defRPr sz="4800">
                <a:solidFill>
                  <a:srgbClr val="FFFFFF"/>
                </a:solidFill>
                <a:latin typeface="Montserrat Black"/>
                <a:ea typeface="Montserrat Black"/>
                <a:cs typeface="Montserrat Black"/>
                <a:sym typeface="Montserrat Black"/>
              </a:defRPr>
            </a:lvl6pPr>
            <a:lvl7pPr lvl="6" algn="ctr" rtl="0">
              <a:spcBef>
                <a:spcPts val="0"/>
              </a:spcBef>
              <a:spcAft>
                <a:spcPts val="0"/>
              </a:spcAft>
              <a:buNone/>
              <a:defRPr sz="4800">
                <a:solidFill>
                  <a:srgbClr val="FFFFFF"/>
                </a:solidFill>
                <a:latin typeface="Montserrat Black"/>
                <a:ea typeface="Montserrat Black"/>
                <a:cs typeface="Montserrat Black"/>
                <a:sym typeface="Montserrat Black"/>
              </a:defRPr>
            </a:lvl7pPr>
            <a:lvl8pPr lvl="7" algn="ctr" rtl="0">
              <a:spcBef>
                <a:spcPts val="0"/>
              </a:spcBef>
              <a:spcAft>
                <a:spcPts val="0"/>
              </a:spcAft>
              <a:buNone/>
              <a:defRPr sz="4800">
                <a:solidFill>
                  <a:srgbClr val="FFFFFF"/>
                </a:solidFill>
                <a:latin typeface="Montserrat Black"/>
                <a:ea typeface="Montserrat Black"/>
                <a:cs typeface="Montserrat Black"/>
                <a:sym typeface="Montserrat Black"/>
              </a:defRPr>
            </a:lvl8pPr>
            <a:lvl9pPr lvl="8" algn="ctr" rtl="0">
              <a:spcBef>
                <a:spcPts val="0"/>
              </a:spcBef>
              <a:spcAft>
                <a:spcPts val="0"/>
              </a:spcAft>
              <a:buNone/>
              <a:defRPr sz="4800">
                <a:solidFill>
                  <a:srgbClr val="FFFFFF"/>
                </a:solidFill>
                <a:latin typeface="Montserrat Black"/>
                <a:ea typeface="Montserrat Black"/>
                <a:cs typeface="Montserrat Black"/>
                <a:sym typeface="Montserrat Black"/>
              </a:defRPr>
            </a:lvl9pPr>
          </a:lstStyle>
          <a:p>
            <a:endParaRPr/>
          </a:p>
        </p:txBody>
      </p:sp>
      <p:sp>
        <p:nvSpPr>
          <p:cNvPr id="245" name="Google Shape;245;p21"/>
          <p:cNvSpPr txBox="1">
            <a:spLocks noGrp="1"/>
          </p:cNvSpPr>
          <p:nvPr>
            <p:ph type="subTitle" idx="3"/>
          </p:nvPr>
        </p:nvSpPr>
        <p:spPr>
          <a:xfrm>
            <a:off x="913033" y="4023200"/>
            <a:ext cx="10270400" cy="1211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867">
                <a:solidFill>
                  <a:srgbClr val="FFFFFF"/>
                </a:solidFill>
              </a:defRPr>
            </a:lvl1pPr>
            <a:lvl2pPr lvl="1" algn="ctr" rtl="0">
              <a:lnSpc>
                <a:spcPct val="100000"/>
              </a:lnSpc>
              <a:spcBef>
                <a:spcPts val="0"/>
              </a:spcBef>
              <a:spcAft>
                <a:spcPts val="0"/>
              </a:spcAft>
              <a:buNone/>
              <a:defRPr sz="1600">
                <a:solidFill>
                  <a:srgbClr val="FFFFFF"/>
                </a:solidFill>
              </a:defRPr>
            </a:lvl2pPr>
            <a:lvl3pPr lvl="2" algn="ctr" rtl="0">
              <a:lnSpc>
                <a:spcPct val="100000"/>
              </a:lnSpc>
              <a:spcBef>
                <a:spcPts val="0"/>
              </a:spcBef>
              <a:spcAft>
                <a:spcPts val="0"/>
              </a:spcAft>
              <a:buNone/>
              <a:defRPr sz="1600">
                <a:solidFill>
                  <a:srgbClr val="FFFFFF"/>
                </a:solidFill>
              </a:defRPr>
            </a:lvl3pPr>
            <a:lvl4pPr lvl="3" algn="ctr" rtl="0">
              <a:lnSpc>
                <a:spcPct val="100000"/>
              </a:lnSpc>
              <a:spcBef>
                <a:spcPts val="0"/>
              </a:spcBef>
              <a:spcAft>
                <a:spcPts val="0"/>
              </a:spcAft>
              <a:buNone/>
              <a:defRPr sz="1600">
                <a:solidFill>
                  <a:srgbClr val="FFFFFF"/>
                </a:solidFill>
              </a:defRPr>
            </a:lvl4pPr>
            <a:lvl5pPr lvl="4" algn="ctr" rtl="0">
              <a:lnSpc>
                <a:spcPct val="100000"/>
              </a:lnSpc>
              <a:spcBef>
                <a:spcPts val="0"/>
              </a:spcBef>
              <a:spcAft>
                <a:spcPts val="0"/>
              </a:spcAft>
              <a:buNone/>
              <a:defRPr sz="1600">
                <a:solidFill>
                  <a:srgbClr val="FFFFFF"/>
                </a:solidFill>
              </a:defRPr>
            </a:lvl5pPr>
            <a:lvl6pPr lvl="5" algn="ctr" rtl="0">
              <a:lnSpc>
                <a:spcPct val="100000"/>
              </a:lnSpc>
              <a:spcBef>
                <a:spcPts val="0"/>
              </a:spcBef>
              <a:spcAft>
                <a:spcPts val="0"/>
              </a:spcAft>
              <a:buNone/>
              <a:defRPr sz="1600">
                <a:solidFill>
                  <a:srgbClr val="FFFFFF"/>
                </a:solidFill>
              </a:defRPr>
            </a:lvl6pPr>
            <a:lvl7pPr lvl="6" algn="ctr" rtl="0">
              <a:lnSpc>
                <a:spcPct val="100000"/>
              </a:lnSpc>
              <a:spcBef>
                <a:spcPts val="0"/>
              </a:spcBef>
              <a:spcAft>
                <a:spcPts val="0"/>
              </a:spcAft>
              <a:buNone/>
              <a:defRPr sz="1600">
                <a:solidFill>
                  <a:srgbClr val="FFFFFF"/>
                </a:solidFill>
              </a:defRPr>
            </a:lvl7pPr>
            <a:lvl8pPr lvl="7" algn="ctr" rtl="0">
              <a:lnSpc>
                <a:spcPct val="100000"/>
              </a:lnSpc>
              <a:spcBef>
                <a:spcPts val="0"/>
              </a:spcBef>
              <a:spcAft>
                <a:spcPts val="0"/>
              </a:spcAft>
              <a:buNone/>
              <a:defRPr sz="1600">
                <a:solidFill>
                  <a:srgbClr val="FFFFFF"/>
                </a:solidFill>
              </a:defRPr>
            </a:lvl8pPr>
            <a:lvl9pPr lvl="8" algn="ctr" rtl="0">
              <a:lnSpc>
                <a:spcPct val="100000"/>
              </a:lnSpc>
              <a:spcBef>
                <a:spcPts val="0"/>
              </a:spcBef>
              <a:spcAft>
                <a:spcPts val="0"/>
              </a:spcAft>
              <a:buNone/>
              <a:defRPr sz="1600">
                <a:solidFill>
                  <a:srgbClr val="FFFFFF"/>
                </a:solidFill>
              </a:defRPr>
            </a:lvl9pPr>
          </a:lstStyle>
          <a:p>
            <a:endParaRPr/>
          </a:p>
        </p:txBody>
      </p:sp>
      <p:cxnSp>
        <p:nvCxnSpPr>
          <p:cNvPr id="246" name="Google Shape;246;p21"/>
          <p:cNvCxnSpPr/>
          <p:nvPr/>
        </p:nvCxnSpPr>
        <p:spPr>
          <a:xfrm>
            <a:off x="5085800" y="3845951"/>
            <a:ext cx="2020400" cy="0"/>
          </a:xfrm>
          <a:prstGeom prst="straightConnector1">
            <a:avLst/>
          </a:prstGeom>
          <a:noFill/>
          <a:ln w="19050" cap="flat" cmpd="sng">
            <a:solidFill>
              <a:srgbClr val="FCCC3B"/>
            </a:solidFill>
            <a:prstDash val="solid"/>
            <a:round/>
            <a:headEnd type="none" w="med" len="med"/>
            <a:tailEnd type="none" w="med" len="med"/>
          </a:ln>
        </p:spPr>
      </p:cxnSp>
    </p:spTree>
    <p:extLst>
      <p:ext uri="{BB962C8B-B14F-4D97-AF65-F5344CB8AC3E}">
        <p14:creationId xmlns:p14="http://schemas.microsoft.com/office/powerpoint/2010/main" val="3499996393"/>
      </p:ext>
    </p:extLst>
  </p:cSld>
  <p:clrMapOvr>
    <a:masterClrMapping/>
  </p:clrMapOvr>
</p:sldLayout>
</file>

<file path=ppt/slideLayouts/slideLayout72.xml><?xml version="1.0" encoding="utf-8"?>
<p:sldLayout xmlns:a="http://schemas.openxmlformats.org/drawingml/2006/main" xmlns:r="http://schemas.openxmlformats.org/officeDocument/2006/relationships" xmlns:p="http://schemas.openxmlformats.org/presentationml/2006/main" matchingName="BIG number &amp; some text slide 1 1">
  <p:cSld name="BIG number &amp; some text slide 1 1">
    <p:bg>
      <p:bgPr>
        <a:solidFill>
          <a:srgbClr val="3E516C"/>
        </a:solidFill>
        <a:effectLst/>
      </p:bgPr>
    </p:bg>
    <p:spTree>
      <p:nvGrpSpPr>
        <p:cNvPr id="1" name="Shape 247"/>
        <p:cNvGrpSpPr/>
        <p:nvPr/>
      </p:nvGrpSpPr>
      <p:grpSpPr>
        <a:xfrm>
          <a:off x="0" y="0"/>
          <a:ext cx="0" cy="0"/>
          <a:chOff x="0" y="0"/>
          <a:chExt cx="0" cy="0"/>
        </a:xfrm>
      </p:grpSpPr>
      <p:sp>
        <p:nvSpPr>
          <p:cNvPr id="248" name="Google Shape;248;p22"/>
          <p:cNvSpPr txBox="1">
            <a:spLocks noGrp="1"/>
          </p:cNvSpPr>
          <p:nvPr>
            <p:ph type="sldNum" idx="1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600">
                <a:latin typeface="Arvo"/>
                <a:ea typeface="Arvo"/>
                <a:cs typeface="Arvo"/>
                <a:sym typeface="Arvo"/>
              </a:defRPr>
            </a:lvl1pPr>
            <a:lvl2pPr lvl="1" rtl="0">
              <a:buNone/>
              <a:defRPr sz="1600">
                <a:latin typeface="Arvo"/>
                <a:ea typeface="Arvo"/>
                <a:cs typeface="Arvo"/>
                <a:sym typeface="Arvo"/>
              </a:defRPr>
            </a:lvl2pPr>
            <a:lvl3pPr lvl="2" rtl="0">
              <a:buNone/>
              <a:defRPr sz="1600">
                <a:latin typeface="Arvo"/>
                <a:ea typeface="Arvo"/>
                <a:cs typeface="Arvo"/>
                <a:sym typeface="Arvo"/>
              </a:defRPr>
            </a:lvl3pPr>
            <a:lvl4pPr lvl="3" rtl="0">
              <a:buNone/>
              <a:defRPr sz="1600">
                <a:latin typeface="Arvo"/>
                <a:ea typeface="Arvo"/>
                <a:cs typeface="Arvo"/>
                <a:sym typeface="Arvo"/>
              </a:defRPr>
            </a:lvl4pPr>
            <a:lvl5pPr lvl="4" rtl="0">
              <a:buNone/>
              <a:defRPr sz="1600">
                <a:latin typeface="Arvo"/>
                <a:ea typeface="Arvo"/>
                <a:cs typeface="Arvo"/>
                <a:sym typeface="Arvo"/>
              </a:defRPr>
            </a:lvl5pPr>
            <a:lvl6pPr lvl="5" rtl="0">
              <a:buNone/>
              <a:defRPr sz="1600">
                <a:latin typeface="Arvo"/>
                <a:ea typeface="Arvo"/>
                <a:cs typeface="Arvo"/>
                <a:sym typeface="Arvo"/>
              </a:defRPr>
            </a:lvl6pPr>
            <a:lvl7pPr lvl="6" rtl="0">
              <a:buNone/>
              <a:defRPr sz="1600">
                <a:latin typeface="Arvo"/>
                <a:ea typeface="Arvo"/>
                <a:cs typeface="Arvo"/>
                <a:sym typeface="Arvo"/>
              </a:defRPr>
            </a:lvl7pPr>
            <a:lvl8pPr lvl="7" rtl="0">
              <a:buNone/>
              <a:defRPr sz="1600">
                <a:latin typeface="Arvo"/>
                <a:ea typeface="Arvo"/>
                <a:cs typeface="Arvo"/>
                <a:sym typeface="Arvo"/>
              </a:defRPr>
            </a:lvl8pPr>
            <a:lvl9pPr lvl="8" rtl="0">
              <a:buNone/>
              <a:defRPr sz="1600">
                <a:latin typeface="Arvo"/>
                <a:ea typeface="Arvo"/>
                <a:cs typeface="Arvo"/>
                <a:sym typeface="Arvo"/>
              </a:defRPr>
            </a:lvl9pPr>
          </a:lstStyle>
          <a:p>
            <a:fld id="{00000000-1234-1234-1234-123412341234}" type="slidenum">
              <a:rPr lang="es"/>
              <a:pPr/>
              <a:t>‹#›</a:t>
            </a:fld>
            <a:endParaRPr/>
          </a:p>
        </p:txBody>
      </p:sp>
      <p:sp>
        <p:nvSpPr>
          <p:cNvPr id="249" name="Google Shape;249;p22"/>
          <p:cNvSpPr/>
          <p:nvPr/>
        </p:nvSpPr>
        <p:spPr>
          <a:xfrm rot="10800000" flipH="1">
            <a:off x="6436067" y="3549733"/>
            <a:ext cx="5768659" cy="3314695"/>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16920"/>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50" name="Google Shape;250;p22"/>
          <p:cNvSpPr/>
          <p:nvPr/>
        </p:nvSpPr>
        <p:spPr>
          <a:xfrm rot="10800000">
            <a:off x="6988831" y="5037605"/>
            <a:ext cx="5215895" cy="1826823"/>
          </a:xfrm>
          <a:custGeom>
            <a:avLst/>
            <a:gdLst/>
            <a:ahLst/>
            <a:cxnLst/>
            <a:rect l="l" t="t" r="r" b="b"/>
            <a:pathLst>
              <a:path w="99597" h="36908" extrusionOk="0">
                <a:moveTo>
                  <a:pt x="0" y="0"/>
                </a:moveTo>
                <a:lnTo>
                  <a:pt x="0" y="36907"/>
                </a:lnTo>
                <a:lnTo>
                  <a:pt x="99596" y="11"/>
                </a:lnTo>
                <a:lnTo>
                  <a:pt x="0" y="0"/>
                </a:lnTo>
                <a:close/>
              </a:path>
            </a:pathLst>
          </a:custGeom>
          <a:solidFill>
            <a:srgbClr val="D9D9D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51" name="Google Shape;251;p22"/>
          <p:cNvSpPr/>
          <p:nvPr/>
        </p:nvSpPr>
        <p:spPr>
          <a:xfrm rot="10800000">
            <a:off x="6988831" y="5454367"/>
            <a:ext cx="5215895" cy="1410061"/>
          </a:xfrm>
          <a:custGeom>
            <a:avLst/>
            <a:gdLst/>
            <a:ahLst/>
            <a:cxnLst/>
            <a:rect l="l" t="t" r="r" b="b"/>
            <a:pathLst>
              <a:path w="99597" h="28488" extrusionOk="0">
                <a:moveTo>
                  <a:pt x="0" y="1"/>
                </a:moveTo>
                <a:lnTo>
                  <a:pt x="0" y="28488"/>
                </a:lnTo>
                <a:lnTo>
                  <a:pt x="99596" y="1"/>
                </a:lnTo>
                <a:close/>
              </a:path>
            </a:pathLst>
          </a:custGeom>
          <a:solidFill>
            <a:srgbClr val="F3F3F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52" name="Google Shape;252;p22"/>
          <p:cNvSpPr txBox="1">
            <a:spLocks noGrp="1"/>
          </p:cNvSpPr>
          <p:nvPr>
            <p:ph type="sldNum" idx="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a:solidFill>
                  <a:srgbClr val="EFEFEF"/>
                </a:solidFill>
                <a:latin typeface="Cabin"/>
                <a:ea typeface="Cabin"/>
                <a:cs typeface="Cabin"/>
                <a:sym typeface="Cabin"/>
              </a:defRPr>
            </a:lvl1pPr>
            <a:lvl2pPr lvl="1" rtl="0">
              <a:buNone/>
              <a:defRPr>
                <a:solidFill>
                  <a:srgbClr val="EFEFEF"/>
                </a:solidFill>
                <a:latin typeface="Cabin"/>
                <a:ea typeface="Cabin"/>
                <a:cs typeface="Cabin"/>
                <a:sym typeface="Cabin"/>
              </a:defRPr>
            </a:lvl2pPr>
            <a:lvl3pPr lvl="2" rtl="0">
              <a:buNone/>
              <a:defRPr>
                <a:solidFill>
                  <a:srgbClr val="EFEFEF"/>
                </a:solidFill>
                <a:latin typeface="Cabin"/>
                <a:ea typeface="Cabin"/>
                <a:cs typeface="Cabin"/>
                <a:sym typeface="Cabin"/>
              </a:defRPr>
            </a:lvl3pPr>
            <a:lvl4pPr lvl="3" rtl="0">
              <a:buNone/>
              <a:defRPr>
                <a:solidFill>
                  <a:srgbClr val="EFEFEF"/>
                </a:solidFill>
                <a:latin typeface="Cabin"/>
                <a:ea typeface="Cabin"/>
                <a:cs typeface="Cabin"/>
                <a:sym typeface="Cabin"/>
              </a:defRPr>
            </a:lvl4pPr>
            <a:lvl5pPr lvl="4" rtl="0">
              <a:buNone/>
              <a:defRPr>
                <a:solidFill>
                  <a:srgbClr val="EFEFEF"/>
                </a:solidFill>
                <a:latin typeface="Cabin"/>
                <a:ea typeface="Cabin"/>
                <a:cs typeface="Cabin"/>
                <a:sym typeface="Cabin"/>
              </a:defRPr>
            </a:lvl5pPr>
            <a:lvl6pPr lvl="5" rtl="0">
              <a:buNone/>
              <a:defRPr>
                <a:solidFill>
                  <a:srgbClr val="EFEFEF"/>
                </a:solidFill>
                <a:latin typeface="Cabin"/>
                <a:ea typeface="Cabin"/>
                <a:cs typeface="Cabin"/>
                <a:sym typeface="Cabin"/>
              </a:defRPr>
            </a:lvl6pPr>
            <a:lvl7pPr lvl="6" rtl="0">
              <a:buNone/>
              <a:defRPr>
                <a:solidFill>
                  <a:srgbClr val="EFEFEF"/>
                </a:solidFill>
                <a:latin typeface="Cabin"/>
                <a:ea typeface="Cabin"/>
                <a:cs typeface="Cabin"/>
                <a:sym typeface="Cabin"/>
              </a:defRPr>
            </a:lvl7pPr>
            <a:lvl8pPr lvl="7" rtl="0">
              <a:buNone/>
              <a:defRPr>
                <a:solidFill>
                  <a:srgbClr val="EFEFEF"/>
                </a:solidFill>
                <a:latin typeface="Cabin"/>
                <a:ea typeface="Cabin"/>
                <a:cs typeface="Cabin"/>
                <a:sym typeface="Cabin"/>
              </a:defRPr>
            </a:lvl8pPr>
            <a:lvl9pPr lvl="8" rtl="0">
              <a:buNone/>
              <a:defRPr>
                <a:solidFill>
                  <a:srgbClr val="EFEFEF"/>
                </a:solidFill>
                <a:latin typeface="Cabin"/>
                <a:ea typeface="Cabin"/>
                <a:cs typeface="Cabin"/>
                <a:sym typeface="Cabin"/>
              </a:defRPr>
            </a:lvl9pPr>
          </a:lstStyle>
          <a:p>
            <a:fld id="{00000000-1234-1234-1234-123412341234}" type="slidenum">
              <a:rPr lang="es"/>
              <a:pPr/>
              <a:t>‹#›</a:t>
            </a:fld>
            <a:endParaRPr/>
          </a:p>
        </p:txBody>
      </p:sp>
      <p:sp>
        <p:nvSpPr>
          <p:cNvPr id="253" name="Google Shape;253;p22"/>
          <p:cNvSpPr/>
          <p:nvPr/>
        </p:nvSpPr>
        <p:spPr>
          <a:xfrm rot="-5400000">
            <a:off x="-1733112" y="1713931"/>
            <a:ext cx="5764343" cy="2323619"/>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28459"/>
            </a:srgbClr>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54" name="Google Shape;254;p22"/>
          <p:cNvSpPr/>
          <p:nvPr/>
        </p:nvSpPr>
        <p:spPr>
          <a:xfrm rot="-5400000" flipH="1">
            <a:off x="-677395" y="658215"/>
            <a:ext cx="3653881" cy="2324589"/>
          </a:xfrm>
          <a:custGeom>
            <a:avLst/>
            <a:gdLst/>
            <a:ahLst/>
            <a:cxnLst/>
            <a:rect l="l" t="t" r="r" b="b"/>
            <a:pathLst>
              <a:path w="99597" h="36908" extrusionOk="0">
                <a:moveTo>
                  <a:pt x="0" y="0"/>
                </a:moveTo>
                <a:lnTo>
                  <a:pt x="0" y="36907"/>
                </a:lnTo>
                <a:lnTo>
                  <a:pt x="99596" y="11"/>
                </a:lnTo>
                <a:lnTo>
                  <a:pt x="0" y="0"/>
                </a:lnTo>
                <a:close/>
              </a:path>
            </a:pathLst>
          </a:custGeom>
          <a:solidFill>
            <a:srgbClr val="FCCC3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55" name="Google Shape;255;p22"/>
          <p:cNvSpPr/>
          <p:nvPr/>
        </p:nvSpPr>
        <p:spPr>
          <a:xfrm rot="-5400000" flipH="1">
            <a:off x="-286101" y="266919"/>
            <a:ext cx="2838847" cy="2292144"/>
          </a:xfrm>
          <a:custGeom>
            <a:avLst/>
            <a:gdLst/>
            <a:ahLst/>
            <a:cxnLst/>
            <a:rect l="l" t="t" r="r" b="b"/>
            <a:pathLst>
              <a:path w="99597" h="28488" extrusionOk="0">
                <a:moveTo>
                  <a:pt x="0" y="1"/>
                </a:moveTo>
                <a:lnTo>
                  <a:pt x="0" y="28488"/>
                </a:lnTo>
                <a:lnTo>
                  <a:pt x="99596" y="1"/>
                </a:lnTo>
                <a:close/>
              </a:path>
            </a:pathLst>
          </a:custGeom>
          <a:solidFill>
            <a:srgbClr val="E9AA1B"/>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56" name="Google Shape;256;p22"/>
          <p:cNvSpPr txBox="1">
            <a:spLocks noGrp="1"/>
          </p:cNvSpPr>
          <p:nvPr>
            <p:ph type="subTitle" idx="1"/>
          </p:nvPr>
        </p:nvSpPr>
        <p:spPr>
          <a:xfrm>
            <a:off x="913033" y="4023200"/>
            <a:ext cx="10270400" cy="1211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867">
                <a:solidFill>
                  <a:srgbClr val="FFFFFF"/>
                </a:solidFill>
              </a:defRPr>
            </a:lvl1pPr>
            <a:lvl2pPr lvl="1" algn="ctr" rtl="0">
              <a:lnSpc>
                <a:spcPct val="100000"/>
              </a:lnSpc>
              <a:spcBef>
                <a:spcPts val="0"/>
              </a:spcBef>
              <a:spcAft>
                <a:spcPts val="0"/>
              </a:spcAft>
              <a:buNone/>
              <a:defRPr sz="1600">
                <a:solidFill>
                  <a:srgbClr val="FFFFFF"/>
                </a:solidFill>
              </a:defRPr>
            </a:lvl2pPr>
            <a:lvl3pPr lvl="2" algn="ctr" rtl="0">
              <a:lnSpc>
                <a:spcPct val="100000"/>
              </a:lnSpc>
              <a:spcBef>
                <a:spcPts val="0"/>
              </a:spcBef>
              <a:spcAft>
                <a:spcPts val="0"/>
              </a:spcAft>
              <a:buNone/>
              <a:defRPr sz="1600">
                <a:solidFill>
                  <a:srgbClr val="FFFFFF"/>
                </a:solidFill>
              </a:defRPr>
            </a:lvl3pPr>
            <a:lvl4pPr lvl="3" algn="ctr" rtl="0">
              <a:lnSpc>
                <a:spcPct val="100000"/>
              </a:lnSpc>
              <a:spcBef>
                <a:spcPts val="0"/>
              </a:spcBef>
              <a:spcAft>
                <a:spcPts val="0"/>
              </a:spcAft>
              <a:buNone/>
              <a:defRPr sz="1600">
                <a:solidFill>
                  <a:srgbClr val="FFFFFF"/>
                </a:solidFill>
              </a:defRPr>
            </a:lvl4pPr>
            <a:lvl5pPr lvl="4" algn="ctr" rtl="0">
              <a:lnSpc>
                <a:spcPct val="100000"/>
              </a:lnSpc>
              <a:spcBef>
                <a:spcPts val="0"/>
              </a:spcBef>
              <a:spcAft>
                <a:spcPts val="0"/>
              </a:spcAft>
              <a:buNone/>
              <a:defRPr sz="1600">
                <a:solidFill>
                  <a:srgbClr val="FFFFFF"/>
                </a:solidFill>
              </a:defRPr>
            </a:lvl5pPr>
            <a:lvl6pPr lvl="5" algn="ctr" rtl="0">
              <a:lnSpc>
                <a:spcPct val="100000"/>
              </a:lnSpc>
              <a:spcBef>
                <a:spcPts val="0"/>
              </a:spcBef>
              <a:spcAft>
                <a:spcPts val="0"/>
              </a:spcAft>
              <a:buNone/>
              <a:defRPr sz="1600">
                <a:solidFill>
                  <a:srgbClr val="FFFFFF"/>
                </a:solidFill>
              </a:defRPr>
            </a:lvl6pPr>
            <a:lvl7pPr lvl="6" algn="ctr" rtl="0">
              <a:lnSpc>
                <a:spcPct val="100000"/>
              </a:lnSpc>
              <a:spcBef>
                <a:spcPts val="0"/>
              </a:spcBef>
              <a:spcAft>
                <a:spcPts val="0"/>
              </a:spcAft>
              <a:buNone/>
              <a:defRPr sz="1600">
                <a:solidFill>
                  <a:srgbClr val="FFFFFF"/>
                </a:solidFill>
              </a:defRPr>
            </a:lvl7pPr>
            <a:lvl8pPr lvl="7" algn="ctr" rtl="0">
              <a:lnSpc>
                <a:spcPct val="100000"/>
              </a:lnSpc>
              <a:spcBef>
                <a:spcPts val="0"/>
              </a:spcBef>
              <a:spcAft>
                <a:spcPts val="0"/>
              </a:spcAft>
              <a:buNone/>
              <a:defRPr sz="1600">
                <a:solidFill>
                  <a:srgbClr val="FFFFFF"/>
                </a:solidFill>
              </a:defRPr>
            </a:lvl8pPr>
            <a:lvl9pPr lvl="8" algn="ctr" rtl="0">
              <a:lnSpc>
                <a:spcPct val="100000"/>
              </a:lnSpc>
              <a:spcBef>
                <a:spcPts val="0"/>
              </a:spcBef>
              <a:spcAft>
                <a:spcPts val="0"/>
              </a:spcAft>
              <a:buNone/>
              <a:defRPr sz="1600">
                <a:solidFill>
                  <a:srgbClr val="FFFFFF"/>
                </a:solidFill>
              </a:defRPr>
            </a:lvl9pPr>
          </a:lstStyle>
          <a:p>
            <a:endParaRPr/>
          </a:p>
        </p:txBody>
      </p:sp>
      <p:cxnSp>
        <p:nvCxnSpPr>
          <p:cNvPr id="257" name="Google Shape;257;p22"/>
          <p:cNvCxnSpPr/>
          <p:nvPr/>
        </p:nvCxnSpPr>
        <p:spPr>
          <a:xfrm>
            <a:off x="5085800" y="3845951"/>
            <a:ext cx="2020400" cy="0"/>
          </a:xfrm>
          <a:prstGeom prst="straightConnector1">
            <a:avLst/>
          </a:prstGeom>
          <a:noFill/>
          <a:ln w="19050" cap="flat" cmpd="sng">
            <a:solidFill>
              <a:srgbClr val="FCCC3B"/>
            </a:solidFill>
            <a:prstDash val="solid"/>
            <a:round/>
            <a:headEnd type="none" w="med" len="med"/>
            <a:tailEnd type="none" w="med" len="med"/>
          </a:ln>
        </p:spPr>
      </p:cxnSp>
      <p:sp>
        <p:nvSpPr>
          <p:cNvPr id="258" name="Google Shape;258;p22"/>
          <p:cNvSpPr txBox="1">
            <a:spLocks noGrp="1"/>
          </p:cNvSpPr>
          <p:nvPr>
            <p:ph type="title" hasCustomPrompt="1"/>
          </p:nvPr>
        </p:nvSpPr>
        <p:spPr>
          <a:xfrm>
            <a:off x="419400" y="2559967"/>
            <a:ext cx="11360800" cy="12860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FFFFFF"/>
              </a:buClr>
              <a:buSzPts val="4800"/>
              <a:buNone/>
              <a:defRPr sz="6400">
                <a:solidFill>
                  <a:srgbClr val="FFFFFF"/>
                </a:solidFill>
              </a:defRPr>
            </a:lvl1pPr>
            <a:lvl2pPr lvl="1" algn="ctr" rtl="0">
              <a:spcBef>
                <a:spcPts val="0"/>
              </a:spcBef>
              <a:spcAft>
                <a:spcPts val="0"/>
              </a:spcAft>
              <a:buClr>
                <a:srgbClr val="FFFFFF"/>
              </a:buClr>
              <a:buSzPts val="4800"/>
              <a:buNone/>
              <a:defRPr sz="6400">
                <a:solidFill>
                  <a:srgbClr val="FFFFFF"/>
                </a:solidFill>
              </a:defRPr>
            </a:lvl2pPr>
            <a:lvl3pPr lvl="2" algn="ctr" rtl="0">
              <a:spcBef>
                <a:spcPts val="0"/>
              </a:spcBef>
              <a:spcAft>
                <a:spcPts val="0"/>
              </a:spcAft>
              <a:buClr>
                <a:srgbClr val="FFFFFF"/>
              </a:buClr>
              <a:buSzPts val="4800"/>
              <a:buNone/>
              <a:defRPr sz="6400">
                <a:solidFill>
                  <a:srgbClr val="FFFFFF"/>
                </a:solidFill>
              </a:defRPr>
            </a:lvl3pPr>
            <a:lvl4pPr lvl="3" algn="ctr" rtl="0">
              <a:spcBef>
                <a:spcPts val="0"/>
              </a:spcBef>
              <a:spcAft>
                <a:spcPts val="0"/>
              </a:spcAft>
              <a:buClr>
                <a:srgbClr val="FFFFFF"/>
              </a:buClr>
              <a:buSzPts val="4800"/>
              <a:buNone/>
              <a:defRPr sz="6400">
                <a:solidFill>
                  <a:srgbClr val="FFFFFF"/>
                </a:solidFill>
              </a:defRPr>
            </a:lvl4pPr>
            <a:lvl5pPr lvl="4" algn="ctr" rtl="0">
              <a:spcBef>
                <a:spcPts val="0"/>
              </a:spcBef>
              <a:spcAft>
                <a:spcPts val="0"/>
              </a:spcAft>
              <a:buClr>
                <a:srgbClr val="FFFFFF"/>
              </a:buClr>
              <a:buSzPts val="4800"/>
              <a:buNone/>
              <a:defRPr sz="6400">
                <a:solidFill>
                  <a:srgbClr val="FFFFFF"/>
                </a:solidFill>
              </a:defRPr>
            </a:lvl5pPr>
            <a:lvl6pPr lvl="5" algn="ctr" rtl="0">
              <a:spcBef>
                <a:spcPts val="0"/>
              </a:spcBef>
              <a:spcAft>
                <a:spcPts val="0"/>
              </a:spcAft>
              <a:buClr>
                <a:srgbClr val="FFFFFF"/>
              </a:buClr>
              <a:buSzPts val="4800"/>
              <a:buNone/>
              <a:defRPr sz="6400">
                <a:solidFill>
                  <a:srgbClr val="FFFFFF"/>
                </a:solidFill>
              </a:defRPr>
            </a:lvl6pPr>
            <a:lvl7pPr lvl="6" algn="ctr" rtl="0">
              <a:spcBef>
                <a:spcPts val="0"/>
              </a:spcBef>
              <a:spcAft>
                <a:spcPts val="0"/>
              </a:spcAft>
              <a:buClr>
                <a:srgbClr val="FFFFFF"/>
              </a:buClr>
              <a:buSzPts val="4800"/>
              <a:buNone/>
              <a:defRPr sz="6400">
                <a:solidFill>
                  <a:srgbClr val="FFFFFF"/>
                </a:solidFill>
              </a:defRPr>
            </a:lvl7pPr>
            <a:lvl8pPr lvl="7" algn="ctr" rtl="0">
              <a:spcBef>
                <a:spcPts val="0"/>
              </a:spcBef>
              <a:spcAft>
                <a:spcPts val="0"/>
              </a:spcAft>
              <a:buClr>
                <a:srgbClr val="FFFFFF"/>
              </a:buClr>
              <a:buSzPts val="4800"/>
              <a:buNone/>
              <a:defRPr sz="6400">
                <a:solidFill>
                  <a:srgbClr val="FFFFFF"/>
                </a:solidFill>
              </a:defRPr>
            </a:lvl8pPr>
            <a:lvl9pPr lvl="8" algn="ctr" rtl="0">
              <a:spcBef>
                <a:spcPts val="0"/>
              </a:spcBef>
              <a:spcAft>
                <a:spcPts val="0"/>
              </a:spcAft>
              <a:buClr>
                <a:srgbClr val="FFFFFF"/>
              </a:buClr>
              <a:buSzPts val="4800"/>
              <a:buNone/>
              <a:defRPr sz="6400">
                <a:solidFill>
                  <a:srgbClr val="FFFFFF"/>
                </a:solidFill>
              </a:defRPr>
            </a:lvl9pPr>
          </a:lstStyle>
          <a:p>
            <a:r>
              <a:t>xx%</a:t>
            </a:r>
          </a:p>
        </p:txBody>
      </p:sp>
    </p:spTree>
    <p:extLst>
      <p:ext uri="{BB962C8B-B14F-4D97-AF65-F5344CB8AC3E}">
        <p14:creationId xmlns:p14="http://schemas.microsoft.com/office/powerpoint/2010/main" val="3049286088"/>
      </p:ext>
    </p:extLst>
  </p:cSld>
  <p:clrMapOvr>
    <a:masterClrMapping/>
  </p:clrMapOvr>
</p:sldLayout>
</file>

<file path=ppt/slideLayouts/slideLayout73.xml><?xml version="1.0" encoding="utf-8"?>
<p:sldLayout xmlns:a="http://schemas.openxmlformats.org/drawingml/2006/main" xmlns:r="http://schemas.openxmlformats.org/officeDocument/2006/relationships" xmlns:p="http://schemas.openxmlformats.org/presentationml/2006/main" matchingName="Blank slide" type="blank">
  <p:cSld name="Blank slide">
    <p:spTree>
      <p:nvGrpSpPr>
        <p:cNvPr id="1" name="Shape 259"/>
        <p:cNvGrpSpPr/>
        <p:nvPr/>
      </p:nvGrpSpPr>
      <p:grpSpPr>
        <a:xfrm>
          <a:off x="0" y="0"/>
          <a:ext cx="0" cy="0"/>
          <a:chOff x="0" y="0"/>
          <a:chExt cx="0" cy="0"/>
        </a:xfrm>
      </p:grpSpPr>
    </p:spTree>
    <p:extLst>
      <p:ext uri="{BB962C8B-B14F-4D97-AF65-F5344CB8AC3E}">
        <p14:creationId xmlns:p14="http://schemas.microsoft.com/office/powerpoint/2010/main" val="1105464786"/>
      </p:ext>
    </p:extLst>
  </p:cSld>
  <p:clrMapOvr>
    <a:masterClrMapping/>
  </p:clrMapOvr>
</p:sldLayout>
</file>

<file path=ppt/slideLayouts/slideLayout74.xml><?xml version="1.0" encoding="utf-8"?>
<p:sldLayout xmlns:a="http://schemas.openxmlformats.org/drawingml/2006/main" xmlns:r="http://schemas.openxmlformats.org/officeDocument/2006/relationships" xmlns:p="http://schemas.openxmlformats.org/presentationml/2006/main" matchingName="Blank slide with text">
  <p:cSld name="Blank slide with text">
    <p:spTree>
      <p:nvGrpSpPr>
        <p:cNvPr id="1" name="Shape 260"/>
        <p:cNvGrpSpPr/>
        <p:nvPr/>
      </p:nvGrpSpPr>
      <p:grpSpPr>
        <a:xfrm>
          <a:off x="0" y="0"/>
          <a:ext cx="0" cy="0"/>
          <a:chOff x="0" y="0"/>
          <a:chExt cx="0" cy="0"/>
        </a:xfrm>
      </p:grpSpPr>
      <p:sp>
        <p:nvSpPr>
          <p:cNvPr id="261" name="Google Shape;261;p24"/>
          <p:cNvSpPr txBox="1">
            <a:spLocks noGrp="1"/>
          </p:cNvSpPr>
          <p:nvPr>
            <p:ph type="sldNum" idx="1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067">
                <a:solidFill>
                  <a:srgbClr val="3E516C"/>
                </a:solidFill>
                <a:latin typeface="Cabin"/>
                <a:ea typeface="Cabin"/>
                <a:cs typeface="Cabin"/>
                <a:sym typeface="Cabin"/>
              </a:defRPr>
            </a:lvl1pPr>
            <a:lvl2pPr lvl="1" rtl="0">
              <a:buNone/>
              <a:defRPr sz="1067">
                <a:solidFill>
                  <a:srgbClr val="3E516C"/>
                </a:solidFill>
                <a:latin typeface="Cabin"/>
                <a:ea typeface="Cabin"/>
                <a:cs typeface="Cabin"/>
                <a:sym typeface="Cabin"/>
              </a:defRPr>
            </a:lvl2pPr>
            <a:lvl3pPr lvl="2" rtl="0">
              <a:buNone/>
              <a:defRPr sz="1067">
                <a:solidFill>
                  <a:srgbClr val="3E516C"/>
                </a:solidFill>
                <a:latin typeface="Cabin"/>
                <a:ea typeface="Cabin"/>
                <a:cs typeface="Cabin"/>
                <a:sym typeface="Cabin"/>
              </a:defRPr>
            </a:lvl3pPr>
            <a:lvl4pPr lvl="3" rtl="0">
              <a:buNone/>
              <a:defRPr sz="1067">
                <a:solidFill>
                  <a:srgbClr val="3E516C"/>
                </a:solidFill>
                <a:latin typeface="Cabin"/>
                <a:ea typeface="Cabin"/>
                <a:cs typeface="Cabin"/>
                <a:sym typeface="Cabin"/>
              </a:defRPr>
            </a:lvl4pPr>
            <a:lvl5pPr lvl="4" rtl="0">
              <a:buNone/>
              <a:defRPr sz="1067">
                <a:solidFill>
                  <a:srgbClr val="3E516C"/>
                </a:solidFill>
                <a:latin typeface="Cabin"/>
                <a:ea typeface="Cabin"/>
                <a:cs typeface="Cabin"/>
                <a:sym typeface="Cabin"/>
              </a:defRPr>
            </a:lvl5pPr>
            <a:lvl6pPr lvl="5" rtl="0">
              <a:buNone/>
              <a:defRPr sz="1067">
                <a:solidFill>
                  <a:srgbClr val="3E516C"/>
                </a:solidFill>
                <a:latin typeface="Cabin"/>
                <a:ea typeface="Cabin"/>
                <a:cs typeface="Cabin"/>
                <a:sym typeface="Cabin"/>
              </a:defRPr>
            </a:lvl6pPr>
            <a:lvl7pPr lvl="6" rtl="0">
              <a:buNone/>
              <a:defRPr sz="1067">
                <a:solidFill>
                  <a:srgbClr val="3E516C"/>
                </a:solidFill>
                <a:latin typeface="Cabin"/>
                <a:ea typeface="Cabin"/>
                <a:cs typeface="Cabin"/>
                <a:sym typeface="Cabin"/>
              </a:defRPr>
            </a:lvl7pPr>
            <a:lvl8pPr lvl="7" rtl="0">
              <a:buNone/>
              <a:defRPr sz="1067">
                <a:solidFill>
                  <a:srgbClr val="3E516C"/>
                </a:solidFill>
                <a:latin typeface="Cabin"/>
                <a:ea typeface="Cabin"/>
                <a:cs typeface="Cabin"/>
                <a:sym typeface="Cabin"/>
              </a:defRPr>
            </a:lvl8pPr>
            <a:lvl9pPr lvl="8" rtl="0">
              <a:buNone/>
              <a:defRPr sz="1067">
                <a:solidFill>
                  <a:srgbClr val="3E516C"/>
                </a:solidFill>
                <a:latin typeface="Cabin"/>
                <a:ea typeface="Cabin"/>
                <a:cs typeface="Cabin"/>
                <a:sym typeface="Cabin"/>
              </a:defRPr>
            </a:lvl9pPr>
          </a:lstStyle>
          <a:p>
            <a:fld id="{00000000-1234-1234-1234-123412341234}" type="slidenum">
              <a:rPr lang="es"/>
              <a:pPr/>
              <a:t>‹#›</a:t>
            </a:fld>
            <a:endParaRPr/>
          </a:p>
        </p:txBody>
      </p:sp>
      <p:sp>
        <p:nvSpPr>
          <p:cNvPr id="262" name="Google Shape;262;p24"/>
          <p:cNvSpPr txBox="1">
            <a:spLocks noGrp="1"/>
          </p:cNvSpPr>
          <p:nvPr>
            <p:ph type="title"/>
          </p:nvPr>
        </p:nvSpPr>
        <p:spPr>
          <a:xfrm>
            <a:off x="1639800" y="5491917"/>
            <a:ext cx="8912400" cy="6432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400"/>
              <a:buNone/>
              <a:defRPr/>
            </a:lvl1pPr>
            <a:lvl2pPr lvl="1" algn="ctr" rtl="0">
              <a:spcBef>
                <a:spcPts val="0"/>
              </a:spcBef>
              <a:spcAft>
                <a:spcPts val="0"/>
              </a:spcAft>
              <a:buClr>
                <a:srgbClr val="EFD67E"/>
              </a:buClr>
              <a:buSzPts val="2400"/>
              <a:buNone/>
              <a:defRPr>
                <a:solidFill>
                  <a:srgbClr val="EFD67E"/>
                </a:solidFill>
              </a:defRPr>
            </a:lvl2pPr>
            <a:lvl3pPr lvl="2" algn="ctr" rtl="0">
              <a:spcBef>
                <a:spcPts val="0"/>
              </a:spcBef>
              <a:spcAft>
                <a:spcPts val="0"/>
              </a:spcAft>
              <a:buClr>
                <a:srgbClr val="EFD67E"/>
              </a:buClr>
              <a:buSzPts val="2400"/>
              <a:buNone/>
              <a:defRPr>
                <a:solidFill>
                  <a:srgbClr val="EFD67E"/>
                </a:solidFill>
              </a:defRPr>
            </a:lvl3pPr>
            <a:lvl4pPr lvl="3" algn="ctr" rtl="0">
              <a:spcBef>
                <a:spcPts val="0"/>
              </a:spcBef>
              <a:spcAft>
                <a:spcPts val="0"/>
              </a:spcAft>
              <a:buClr>
                <a:srgbClr val="EFD67E"/>
              </a:buClr>
              <a:buSzPts val="2400"/>
              <a:buNone/>
              <a:defRPr>
                <a:solidFill>
                  <a:srgbClr val="EFD67E"/>
                </a:solidFill>
              </a:defRPr>
            </a:lvl4pPr>
            <a:lvl5pPr lvl="4" algn="ctr" rtl="0">
              <a:spcBef>
                <a:spcPts val="0"/>
              </a:spcBef>
              <a:spcAft>
                <a:spcPts val="0"/>
              </a:spcAft>
              <a:buClr>
                <a:srgbClr val="EFD67E"/>
              </a:buClr>
              <a:buSzPts val="2400"/>
              <a:buNone/>
              <a:defRPr>
                <a:solidFill>
                  <a:srgbClr val="EFD67E"/>
                </a:solidFill>
              </a:defRPr>
            </a:lvl5pPr>
            <a:lvl6pPr lvl="5" algn="ctr" rtl="0">
              <a:spcBef>
                <a:spcPts val="0"/>
              </a:spcBef>
              <a:spcAft>
                <a:spcPts val="0"/>
              </a:spcAft>
              <a:buClr>
                <a:srgbClr val="EFD67E"/>
              </a:buClr>
              <a:buSzPts val="2400"/>
              <a:buNone/>
              <a:defRPr>
                <a:solidFill>
                  <a:srgbClr val="EFD67E"/>
                </a:solidFill>
              </a:defRPr>
            </a:lvl6pPr>
            <a:lvl7pPr lvl="6" algn="ctr" rtl="0">
              <a:spcBef>
                <a:spcPts val="0"/>
              </a:spcBef>
              <a:spcAft>
                <a:spcPts val="0"/>
              </a:spcAft>
              <a:buClr>
                <a:srgbClr val="EFD67E"/>
              </a:buClr>
              <a:buSzPts val="2400"/>
              <a:buNone/>
              <a:defRPr>
                <a:solidFill>
                  <a:srgbClr val="EFD67E"/>
                </a:solidFill>
              </a:defRPr>
            </a:lvl7pPr>
            <a:lvl8pPr lvl="7" algn="ctr" rtl="0">
              <a:spcBef>
                <a:spcPts val="0"/>
              </a:spcBef>
              <a:spcAft>
                <a:spcPts val="0"/>
              </a:spcAft>
              <a:buClr>
                <a:srgbClr val="EFD67E"/>
              </a:buClr>
              <a:buSzPts val="2400"/>
              <a:buNone/>
              <a:defRPr>
                <a:solidFill>
                  <a:srgbClr val="EFD67E"/>
                </a:solidFill>
              </a:defRPr>
            </a:lvl8pPr>
            <a:lvl9pPr lvl="8" algn="ctr" rtl="0">
              <a:spcBef>
                <a:spcPts val="0"/>
              </a:spcBef>
              <a:spcAft>
                <a:spcPts val="0"/>
              </a:spcAft>
              <a:buClr>
                <a:srgbClr val="EFD67E"/>
              </a:buClr>
              <a:buSzPts val="2400"/>
              <a:buNone/>
              <a:defRPr>
                <a:solidFill>
                  <a:srgbClr val="EFD67E"/>
                </a:solidFill>
              </a:defRPr>
            </a:lvl9pPr>
          </a:lstStyle>
          <a:p>
            <a:endParaRPr/>
          </a:p>
        </p:txBody>
      </p:sp>
    </p:spTree>
    <p:extLst>
      <p:ext uri="{BB962C8B-B14F-4D97-AF65-F5344CB8AC3E}">
        <p14:creationId xmlns:p14="http://schemas.microsoft.com/office/powerpoint/2010/main" val="2114373857"/>
      </p:ext>
    </p:extLst>
  </p:cSld>
  <p:clrMapOvr>
    <a:masterClrMapping/>
  </p:clrMapOvr>
</p:sldLayout>
</file>

<file path=ppt/slideLayouts/slideLayout75.xml><?xml version="1.0" encoding="utf-8"?>
<p:sldLayout xmlns:a="http://schemas.openxmlformats.org/drawingml/2006/main" xmlns:r="http://schemas.openxmlformats.org/officeDocument/2006/relationships" xmlns:p="http://schemas.openxmlformats.org/presentationml/2006/main" matchingName="Title with photo">
  <p:cSld name="Title with photo">
    <p:spTree>
      <p:nvGrpSpPr>
        <p:cNvPr id="1" name="Shape 263"/>
        <p:cNvGrpSpPr/>
        <p:nvPr/>
      </p:nvGrpSpPr>
      <p:grpSpPr>
        <a:xfrm>
          <a:off x="0" y="0"/>
          <a:ext cx="0" cy="0"/>
          <a:chOff x="0" y="0"/>
          <a:chExt cx="0" cy="0"/>
        </a:xfrm>
      </p:grpSpPr>
      <p:sp>
        <p:nvSpPr>
          <p:cNvPr id="264" name="Google Shape;264;p25"/>
          <p:cNvSpPr txBox="1">
            <a:spLocks noGrp="1"/>
          </p:cNvSpPr>
          <p:nvPr>
            <p:ph type="sldNum" idx="1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a:solidFill>
                  <a:srgbClr val="3E516C"/>
                </a:solidFill>
              </a:defRPr>
            </a:lvl1pPr>
            <a:lvl2pPr lvl="1" rtl="0">
              <a:buNone/>
              <a:defRPr>
                <a:solidFill>
                  <a:srgbClr val="3E516C"/>
                </a:solidFill>
              </a:defRPr>
            </a:lvl2pPr>
            <a:lvl3pPr lvl="2" rtl="0">
              <a:buNone/>
              <a:defRPr>
                <a:solidFill>
                  <a:srgbClr val="3E516C"/>
                </a:solidFill>
              </a:defRPr>
            </a:lvl3pPr>
            <a:lvl4pPr lvl="3" rtl="0">
              <a:buNone/>
              <a:defRPr>
                <a:solidFill>
                  <a:srgbClr val="3E516C"/>
                </a:solidFill>
              </a:defRPr>
            </a:lvl4pPr>
            <a:lvl5pPr lvl="4" rtl="0">
              <a:buNone/>
              <a:defRPr>
                <a:solidFill>
                  <a:srgbClr val="3E516C"/>
                </a:solidFill>
              </a:defRPr>
            </a:lvl5pPr>
            <a:lvl6pPr lvl="5" rtl="0">
              <a:buNone/>
              <a:defRPr>
                <a:solidFill>
                  <a:srgbClr val="3E516C"/>
                </a:solidFill>
              </a:defRPr>
            </a:lvl6pPr>
            <a:lvl7pPr lvl="6" rtl="0">
              <a:buNone/>
              <a:defRPr>
                <a:solidFill>
                  <a:srgbClr val="3E516C"/>
                </a:solidFill>
              </a:defRPr>
            </a:lvl7pPr>
            <a:lvl8pPr lvl="7" rtl="0">
              <a:buNone/>
              <a:defRPr>
                <a:solidFill>
                  <a:srgbClr val="3E516C"/>
                </a:solidFill>
              </a:defRPr>
            </a:lvl8pPr>
            <a:lvl9pPr lvl="8" rtl="0">
              <a:buNone/>
              <a:defRPr>
                <a:solidFill>
                  <a:srgbClr val="3E516C"/>
                </a:solidFill>
              </a:defRPr>
            </a:lvl9pPr>
          </a:lstStyle>
          <a:p>
            <a:fld id="{00000000-1234-1234-1234-123412341234}" type="slidenum">
              <a:rPr lang="es"/>
              <a:pPr/>
              <a:t>‹#›</a:t>
            </a:fld>
            <a:endParaRPr/>
          </a:p>
        </p:txBody>
      </p:sp>
      <p:pic>
        <p:nvPicPr>
          <p:cNvPr id="265" name="Google Shape;265;p25"/>
          <p:cNvPicPr preferRelativeResize="0"/>
          <p:nvPr/>
        </p:nvPicPr>
        <p:blipFill rotWithShape="1">
          <a:blip r:embed="rId2">
            <a:alphaModFix/>
          </a:blip>
          <a:srcRect t="13521" b="2076"/>
          <a:stretch/>
        </p:blipFill>
        <p:spPr>
          <a:xfrm>
            <a:off x="0" y="0"/>
            <a:ext cx="12192000" cy="6858000"/>
          </a:xfrm>
          <a:prstGeom prst="rect">
            <a:avLst/>
          </a:prstGeom>
          <a:noFill/>
          <a:ln>
            <a:noFill/>
          </a:ln>
        </p:spPr>
      </p:pic>
      <p:sp>
        <p:nvSpPr>
          <p:cNvPr id="266" name="Google Shape;266;p25"/>
          <p:cNvSpPr txBox="1">
            <a:spLocks noGrp="1"/>
          </p:cNvSpPr>
          <p:nvPr>
            <p:ph type="sldNum" idx="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067">
                <a:solidFill>
                  <a:srgbClr val="3E516C"/>
                </a:solidFill>
                <a:latin typeface="Cabin"/>
                <a:ea typeface="Cabin"/>
                <a:cs typeface="Cabin"/>
                <a:sym typeface="Cabin"/>
              </a:defRPr>
            </a:lvl1pPr>
            <a:lvl2pPr lvl="1" rtl="0">
              <a:buNone/>
              <a:defRPr sz="1067">
                <a:solidFill>
                  <a:srgbClr val="3E516C"/>
                </a:solidFill>
                <a:latin typeface="Cabin"/>
                <a:ea typeface="Cabin"/>
                <a:cs typeface="Cabin"/>
                <a:sym typeface="Cabin"/>
              </a:defRPr>
            </a:lvl2pPr>
            <a:lvl3pPr lvl="2" rtl="0">
              <a:buNone/>
              <a:defRPr sz="1067">
                <a:solidFill>
                  <a:srgbClr val="3E516C"/>
                </a:solidFill>
                <a:latin typeface="Cabin"/>
                <a:ea typeface="Cabin"/>
                <a:cs typeface="Cabin"/>
                <a:sym typeface="Cabin"/>
              </a:defRPr>
            </a:lvl3pPr>
            <a:lvl4pPr lvl="3" rtl="0">
              <a:buNone/>
              <a:defRPr sz="1067">
                <a:solidFill>
                  <a:srgbClr val="3E516C"/>
                </a:solidFill>
                <a:latin typeface="Cabin"/>
                <a:ea typeface="Cabin"/>
                <a:cs typeface="Cabin"/>
                <a:sym typeface="Cabin"/>
              </a:defRPr>
            </a:lvl4pPr>
            <a:lvl5pPr lvl="4" rtl="0">
              <a:buNone/>
              <a:defRPr sz="1067">
                <a:solidFill>
                  <a:srgbClr val="3E516C"/>
                </a:solidFill>
                <a:latin typeface="Cabin"/>
                <a:ea typeface="Cabin"/>
                <a:cs typeface="Cabin"/>
                <a:sym typeface="Cabin"/>
              </a:defRPr>
            </a:lvl5pPr>
            <a:lvl6pPr lvl="5" rtl="0">
              <a:buNone/>
              <a:defRPr sz="1067">
                <a:solidFill>
                  <a:srgbClr val="3E516C"/>
                </a:solidFill>
                <a:latin typeface="Cabin"/>
                <a:ea typeface="Cabin"/>
                <a:cs typeface="Cabin"/>
                <a:sym typeface="Cabin"/>
              </a:defRPr>
            </a:lvl6pPr>
            <a:lvl7pPr lvl="6" rtl="0">
              <a:buNone/>
              <a:defRPr sz="1067">
                <a:solidFill>
                  <a:srgbClr val="3E516C"/>
                </a:solidFill>
                <a:latin typeface="Cabin"/>
                <a:ea typeface="Cabin"/>
                <a:cs typeface="Cabin"/>
                <a:sym typeface="Cabin"/>
              </a:defRPr>
            </a:lvl7pPr>
            <a:lvl8pPr lvl="7" rtl="0">
              <a:buNone/>
              <a:defRPr sz="1067">
                <a:solidFill>
                  <a:srgbClr val="3E516C"/>
                </a:solidFill>
                <a:latin typeface="Cabin"/>
                <a:ea typeface="Cabin"/>
                <a:cs typeface="Cabin"/>
                <a:sym typeface="Cabin"/>
              </a:defRPr>
            </a:lvl8pPr>
            <a:lvl9pPr lvl="8" rtl="0">
              <a:buNone/>
              <a:defRPr sz="1067">
                <a:solidFill>
                  <a:srgbClr val="3E516C"/>
                </a:solidFill>
                <a:latin typeface="Cabin"/>
                <a:ea typeface="Cabin"/>
                <a:cs typeface="Cabin"/>
                <a:sym typeface="Cabin"/>
              </a:defRPr>
            </a:lvl9pPr>
          </a:lstStyle>
          <a:p>
            <a:fld id="{00000000-1234-1234-1234-123412341234}" type="slidenum">
              <a:rPr lang="es"/>
              <a:pPr/>
              <a:t>‹#›</a:t>
            </a:fld>
            <a:endParaRPr/>
          </a:p>
        </p:txBody>
      </p:sp>
      <p:sp>
        <p:nvSpPr>
          <p:cNvPr id="267" name="Google Shape;267;p25"/>
          <p:cNvSpPr txBox="1">
            <a:spLocks noGrp="1"/>
          </p:cNvSpPr>
          <p:nvPr>
            <p:ph type="ctrTitle"/>
          </p:nvPr>
        </p:nvSpPr>
        <p:spPr>
          <a:xfrm>
            <a:off x="3098133" y="1528253"/>
            <a:ext cx="8224000" cy="792000"/>
          </a:xfrm>
          <a:prstGeom prst="rect">
            <a:avLst/>
          </a:prstGeom>
        </p:spPr>
        <p:txBody>
          <a:bodyPr spcFirstLastPara="1" wrap="square" lIns="91425" tIns="91425" rIns="91425" bIns="91425" anchor="b" anchorCtr="0">
            <a:noAutofit/>
          </a:bodyPr>
          <a:lstStyle>
            <a:lvl1pPr lvl="0" algn="r" rtl="0">
              <a:lnSpc>
                <a:spcPct val="100000"/>
              </a:lnSpc>
              <a:spcBef>
                <a:spcPts val="0"/>
              </a:spcBef>
              <a:spcAft>
                <a:spcPts val="0"/>
              </a:spcAft>
              <a:buSzPts val="2400"/>
              <a:buNone/>
              <a:defRPr b="0"/>
            </a:lvl1pPr>
            <a:lvl2pPr lvl="1" algn="r" rtl="0">
              <a:spcBef>
                <a:spcPts val="0"/>
              </a:spcBef>
              <a:spcAft>
                <a:spcPts val="0"/>
              </a:spcAft>
              <a:buClr>
                <a:srgbClr val="314256"/>
              </a:buClr>
              <a:buSzPts val="6000"/>
              <a:buNone/>
              <a:defRPr sz="8000">
                <a:solidFill>
                  <a:srgbClr val="314256"/>
                </a:solidFill>
              </a:defRPr>
            </a:lvl2pPr>
            <a:lvl3pPr lvl="2" algn="r" rtl="0">
              <a:spcBef>
                <a:spcPts val="0"/>
              </a:spcBef>
              <a:spcAft>
                <a:spcPts val="0"/>
              </a:spcAft>
              <a:buClr>
                <a:srgbClr val="314256"/>
              </a:buClr>
              <a:buSzPts val="6000"/>
              <a:buNone/>
              <a:defRPr sz="8000">
                <a:solidFill>
                  <a:srgbClr val="314256"/>
                </a:solidFill>
              </a:defRPr>
            </a:lvl3pPr>
            <a:lvl4pPr lvl="3" algn="r" rtl="0">
              <a:spcBef>
                <a:spcPts val="0"/>
              </a:spcBef>
              <a:spcAft>
                <a:spcPts val="0"/>
              </a:spcAft>
              <a:buClr>
                <a:srgbClr val="314256"/>
              </a:buClr>
              <a:buSzPts val="6000"/>
              <a:buNone/>
              <a:defRPr sz="8000">
                <a:solidFill>
                  <a:srgbClr val="314256"/>
                </a:solidFill>
              </a:defRPr>
            </a:lvl4pPr>
            <a:lvl5pPr lvl="4" algn="r" rtl="0">
              <a:spcBef>
                <a:spcPts val="0"/>
              </a:spcBef>
              <a:spcAft>
                <a:spcPts val="0"/>
              </a:spcAft>
              <a:buClr>
                <a:srgbClr val="314256"/>
              </a:buClr>
              <a:buSzPts val="6000"/>
              <a:buNone/>
              <a:defRPr sz="8000">
                <a:solidFill>
                  <a:srgbClr val="314256"/>
                </a:solidFill>
              </a:defRPr>
            </a:lvl5pPr>
            <a:lvl6pPr lvl="5" algn="r" rtl="0">
              <a:spcBef>
                <a:spcPts val="0"/>
              </a:spcBef>
              <a:spcAft>
                <a:spcPts val="0"/>
              </a:spcAft>
              <a:buClr>
                <a:srgbClr val="314256"/>
              </a:buClr>
              <a:buSzPts val="6000"/>
              <a:buNone/>
              <a:defRPr sz="8000">
                <a:solidFill>
                  <a:srgbClr val="314256"/>
                </a:solidFill>
              </a:defRPr>
            </a:lvl6pPr>
            <a:lvl7pPr lvl="6" algn="r" rtl="0">
              <a:spcBef>
                <a:spcPts val="0"/>
              </a:spcBef>
              <a:spcAft>
                <a:spcPts val="0"/>
              </a:spcAft>
              <a:buClr>
                <a:srgbClr val="314256"/>
              </a:buClr>
              <a:buSzPts val="6000"/>
              <a:buNone/>
              <a:defRPr sz="8000">
                <a:solidFill>
                  <a:srgbClr val="314256"/>
                </a:solidFill>
              </a:defRPr>
            </a:lvl7pPr>
            <a:lvl8pPr lvl="7" algn="r" rtl="0">
              <a:spcBef>
                <a:spcPts val="0"/>
              </a:spcBef>
              <a:spcAft>
                <a:spcPts val="0"/>
              </a:spcAft>
              <a:buClr>
                <a:srgbClr val="314256"/>
              </a:buClr>
              <a:buSzPts val="6000"/>
              <a:buNone/>
              <a:defRPr sz="8000">
                <a:solidFill>
                  <a:srgbClr val="314256"/>
                </a:solidFill>
              </a:defRPr>
            </a:lvl8pPr>
            <a:lvl9pPr lvl="8" algn="r" rtl="0">
              <a:spcBef>
                <a:spcPts val="0"/>
              </a:spcBef>
              <a:spcAft>
                <a:spcPts val="0"/>
              </a:spcAft>
              <a:buClr>
                <a:srgbClr val="314256"/>
              </a:buClr>
              <a:buSzPts val="6000"/>
              <a:buNone/>
              <a:defRPr sz="8000">
                <a:solidFill>
                  <a:srgbClr val="314256"/>
                </a:solidFill>
              </a:defRPr>
            </a:lvl9pPr>
          </a:lstStyle>
          <a:p>
            <a:endParaRPr/>
          </a:p>
        </p:txBody>
      </p:sp>
    </p:spTree>
    <p:extLst>
      <p:ext uri="{BB962C8B-B14F-4D97-AF65-F5344CB8AC3E}">
        <p14:creationId xmlns:p14="http://schemas.microsoft.com/office/powerpoint/2010/main" val="1467716230"/>
      </p:ext>
    </p:extLst>
  </p:cSld>
  <p:clrMapOvr>
    <a:masterClrMapping/>
  </p:clrMapOvr>
</p:sldLayout>
</file>

<file path=ppt/slideLayouts/slideLayout76.xml><?xml version="1.0" encoding="utf-8"?>
<p:sldLayout xmlns:a="http://schemas.openxmlformats.org/drawingml/2006/main" xmlns:r="http://schemas.openxmlformats.org/officeDocument/2006/relationships" xmlns:p="http://schemas.openxmlformats.org/presentationml/2006/main" matchingName="Title" type="title">
  <p:cSld name="Title">
    <p:bg>
      <p:bgPr>
        <a:solidFill>
          <a:schemeClr val="accent1"/>
        </a:solidFill>
        <a:effectLst/>
      </p:bgPr>
    </p:bg>
    <p:spTree>
      <p:nvGrpSpPr>
        <p:cNvPr id="1" name="Shape 9"/>
        <p:cNvGrpSpPr/>
        <p:nvPr/>
      </p:nvGrpSpPr>
      <p:grpSpPr>
        <a:xfrm>
          <a:off x="0" y="0"/>
          <a:ext cx="0" cy="0"/>
          <a:chOff x="0" y="0"/>
          <a:chExt cx="0" cy="0"/>
        </a:xfrm>
      </p:grpSpPr>
      <p:sp>
        <p:nvSpPr>
          <p:cNvPr id="10" name="Google Shape;10;p2"/>
          <p:cNvSpPr/>
          <p:nvPr/>
        </p:nvSpPr>
        <p:spPr>
          <a:xfrm>
            <a:off x="245467" y="167601"/>
            <a:ext cx="11701140" cy="6522841"/>
          </a:xfrm>
          <a:custGeom>
            <a:avLst/>
            <a:gdLst/>
            <a:ahLst/>
            <a:cxnLst/>
            <a:rect l="l" t="t" r="r" b="b"/>
            <a:pathLst>
              <a:path w="92849" h="51759" extrusionOk="0">
                <a:moveTo>
                  <a:pt x="3110" y="336"/>
                </a:moveTo>
                <a:lnTo>
                  <a:pt x="2942" y="578"/>
                </a:lnTo>
                <a:lnTo>
                  <a:pt x="2756" y="783"/>
                </a:lnTo>
                <a:lnTo>
                  <a:pt x="2812" y="652"/>
                </a:lnTo>
                <a:lnTo>
                  <a:pt x="2886" y="522"/>
                </a:lnTo>
                <a:lnTo>
                  <a:pt x="2979" y="410"/>
                </a:lnTo>
                <a:lnTo>
                  <a:pt x="3110" y="336"/>
                </a:lnTo>
                <a:close/>
                <a:moveTo>
                  <a:pt x="19252" y="336"/>
                </a:moveTo>
                <a:lnTo>
                  <a:pt x="19103" y="559"/>
                </a:lnTo>
                <a:lnTo>
                  <a:pt x="18935" y="783"/>
                </a:lnTo>
                <a:lnTo>
                  <a:pt x="18935" y="708"/>
                </a:lnTo>
                <a:lnTo>
                  <a:pt x="18954" y="634"/>
                </a:lnTo>
                <a:lnTo>
                  <a:pt x="18991" y="578"/>
                </a:lnTo>
                <a:lnTo>
                  <a:pt x="19028" y="503"/>
                </a:lnTo>
                <a:lnTo>
                  <a:pt x="19065" y="448"/>
                </a:lnTo>
                <a:lnTo>
                  <a:pt x="19121" y="392"/>
                </a:lnTo>
                <a:lnTo>
                  <a:pt x="19177" y="355"/>
                </a:lnTo>
                <a:lnTo>
                  <a:pt x="19252" y="336"/>
                </a:lnTo>
                <a:close/>
                <a:moveTo>
                  <a:pt x="9980" y="373"/>
                </a:moveTo>
                <a:lnTo>
                  <a:pt x="9924" y="503"/>
                </a:lnTo>
                <a:lnTo>
                  <a:pt x="9849" y="634"/>
                </a:lnTo>
                <a:lnTo>
                  <a:pt x="9756" y="746"/>
                </a:lnTo>
                <a:lnTo>
                  <a:pt x="9663" y="857"/>
                </a:lnTo>
                <a:lnTo>
                  <a:pt x="9700" y="708"/>
                </a:lnTo>
                <a:lnTo>
                  <a:pt x="9775" y="578"/>
                </a:lnTo>
                <a:lnTo>
                  <a:pt x="9868" y="466"/>
                </a:lnTo>
                <a:lnTo>
                  <a:pt x="9980" y="373"/>
                </a:lnTo>
                <a:close/>
                <a:moveTo>
                  <a:pt x="32172" y="615"/>
                </a:moveTo>
                <a:lnTo>
                  <a:pt x="32079" y="783"/>
                </a:lnTo>
                <a:lnTo>
                  <a:pt x="31949" y="932"/>
                </a:lnTo>
                <a:lnTo>
                  <a:pt x="31968" y="820"/>
                </a:lnTo>
                <a:lnTo>
                  <a:pt x="32024" y="727"/>
                </a:lnTo>
                <a:lnTo>
                  <a:pt x="32098" y="652"/>
                </a:lnTo>
                <a:lnTo>
                  <a:pt x="32172" y="615"/>
                </a:lnTo>
                <a:close/>
                <a:moveTo>
                  <a:pt x="5772" y="801"/>
                </a:moveTo>
                <a:lnTo>
                  <a:pt x="5660" y="894"/>
                </a:lnTo>
                <a:lnTo>
                  <a:pt x="5549" y="969"/>
                </a:lnTo>
                <a:lnTo>
                  <a:pt x="5660" y="876"/>
                </a:lnTo>
                <a:lnTo>
                  <a:pt x="5772" y="801"/>
                </a:lnTo>
                <a:close/>
                <a:moveTo>
                  <a:pt x="60621" y="708"/>
                </a:moveTo>
                <a:lnTo>
                  <a:pt x="60472" y="857"/>
                </a:lnTo>
                <a:lnTo>
                  <a:pt x="60304" y="988"/>
                </a:lnTo>
                <a:lnTo>
                  <a:pt x="60360" y="894"/>
                </a:lnTo>
                <a:lnTo>
                  <a:pt x="60435" y="801"/>
                </a:lnTo>
                <a:lnTo>
                  <a:pt x="60528" y="746"/>
                </a:lnTo>
                <a:lnTo>
                  <a:pt x="60621" y="708"/>
                </a:lnTo>
                <a:close/>
                <a:moveTo>
                  <a:pt x="33383" y="690"/>
                </a:moveTo>
                <a:lnTo>
                  <a:pt x="33271" y="839"/>
                </a:lnTo>
                <a:lnTo>
                  <a:pt x="33141" y="1006"/>
                </a:lnTo>
                <a:lnTo>
                  <a:pt x="33141" y="1006"/>
                </a:lnTo>
                <a:lnTo>
                  <a:pt x="33178" y="894"/>
                </a:lnTo>
                <a:lnTo>
                  <a:pt x="33215" y="801"/>
                </a:lnTo>
                <a:lnTo>
                  <a:pt x="33290" y="727"/>
                </a:lnTo>
                <a:lnTo>
                  <a:pt x="33383" y="690"/>
                </a:lnTo>
                <a:close/>
                <a:moveTo>
                  <a:pt x="59020" y="727"/>
                </a:moveTo>
                <a:lnTo>
                  <a:pt x="58945" y="932"/>
                </a:lnTo>
                <a:lnTo>
                  <a:pt x="58908" y="1006"/>
                </a:lnTo>
                <a:lnTo>
                  <a:pt x="58927" y="913"/>
                </a:lnTo>
                <a:lnTo>
                  <a:pt x="59020" y="727"/>
                </a:lnTo>
                <a:close/>
                <a:moveTo>
                  <a:pt x="43232" y="522"/>
                </a:moveTo>
                <a:lnTo>
                  <a:pt x="43176" y="652"/>
                </a:lnTo>
                <a:lnTo>
                  <a:pt x="43101" y="783"/>
                </a:lnTo>
                <a:lnTo>
                  <a:pt x="43008" y="913"/>
                </a:lnTo>
                <a:lnTo>
                  <a:pt x="42915" y="1025"/>
                </a:lnTo>
                <a:lnTo>
                  <a:pt x="42896" y="950"/>
                </a:lnTo>
                <a:lnTo>
                  <a:pt x="42915" y="857"/>
                </a:lnTo>
                <a:lnTo>
                  <a:pt x="42952" y="783"/>
                </a:lnTo>
                <a:lnTo>
                  <a:pt x="42990" y="708"/>
                </a:lnTo>
                <a:lnTo>
                  <a:pt x="43027" y="652"/>
                </a:lnTo>
                <a:lnTo>
                  <a:pt x="43083" y="597"/>
                </a:lnTo>
                <a:lnTo>
                  <a:pt x="43157" y="541"/>
                </a:lnTo>
                <a:lnTo>
                  <a:pt x="43232" y="522"/>
                </a:lnTo>
                <a:close/>
                <a:moveTo>
                  <a:pt x="36771" y="801"/>
                </a:moveTo>
                <a:lnTo>
                  <a:pt x="36380" y="1043"/>
                </a:lnTo>
                <a:lnTo>
                  <a:pt x="36455" y="950"/>
                </a:lnTo>
                <a:lnTo>
                  <a:pt x="36548" y="894"/>
                </a:lnTo>
                <a:lnTo>
                  <a:pt x="36659" y="839"/>
                </a:lnTo>
                <a:lnTo>
                  <a:pt x="36771" y="801"/>
                </a:lnTo>
                <a:close/>
                <a:moveTo>
                  <a:pt x="92048" y="746"/>
                </a:moveTo>
                <a:lnTo>
                  <a:pt x="91862" y="932"/>
                </a:lnTo>
                <a:lnTo>
                  <a:pt x="91657" y="1081"/>
                </a:lnTo>
                <a:lnTo>
                  <a:pt x="91657" y="1081"/>
                </a:lnTo>
                <a:lnTo>
                  <a:pt x="91843" y="894"/>
                </a:lnTo>
                <a:lnTo>
                  <a:pt x="91936" y="820"/>
                </a:lnTo>
                <a:lnTo>
                  <a:pt x="92048" y="746"/>
                </a:lnTo>
                <a:close/>
                <a:moveTo>
                  <a:pt x="8509" y="634"/>
                </a:moveTo>
                <a:lnTo>
                  <a:pt x="8360" y="876"/>
                </a:lnTo>
                <a:lnTo>
                  <a:pt x="8267" y="969"/>
                </a:lnTo>
                <a:lnTo>
                  <a:pt x="8155" y="1081"/>
                </a:lnTo>
                <a:lnTo>
                  <a:pt x="8211" y="950"/>
                </a:lnTo>
                <a:lnTo>
                  <a:pt x="8286" y="839"/>
                </a:lnTo>
                <a:lnTo>
                  <a:pt x="8397" y="727"/>
                </a:lnTo>
                <a:lnTo>
                  <a:pt x="8509" y="634"/>
                </a:lnTo>
                <a:close/>
                <a:moveTo>
                  <a:pt x="14411" y="652"/>
                </a:moveTo>
                <a:lnTo>
                  <a:pt x="14281" y="783"/>
                </a:lnTo>
                <a:lnTo>
                  <a:pt x="14150" y="913"/>
                </a:lnTo>
                <a:lnTo>
                  <a:pt x="14001" y="1006"/>
                </a:lnTo>
                <a:lnTo>
                  <a:pt x="13834" y="1081"/>
                </a:lnTo>
                <a:lnTo>
                  <a:pt x="13871" y="1006"/>
                </a:lnTo>
                <a:lnTo>
                  <a:pt x="13927" y="932"/>
                </a:lnTo>
                <a:lnTo>
                  <a:pt x="13983" y="857"/>
                </a:lnTo>
                <a:lnTo>
                  <a:pt x="14057" y="783"/>
                </a:lnTo>
                <a:lnTo>
                  <a:pt x="14132" y="746"/>
                </a:lnTo>
                <a:lnTo>
                  <a:pt x="14225" y="690"/>
                </a:lnTo>
                <a:lnTo>
                  <a:pt x="14318" y="671"/>
                </a:lnTo>
                <a:lnTo>
                  <a:pt x="14411" y="652"/>
                </a:lnTo>
                <a:close/>
                <a:moveTo>
                  <a:pt x="17315" y="634"/>
                </a:moveTo>
                <a:lnTo>
                  <a:pt x="17185" y="857"/>
                </a:lnTo>
                <a:lnTo>
                  <a:pt x="17017" y="1081"/>
                </a:lnTo>
                <a:lnTo>
                  <a:pt x="17036" y="857"/>
                </a:lnTo>
                <a:lnTo>
                  <a:pt x="17166" y="727"/>
                </a:lnTo>
                <a:lnTo>
                  <a:pt x="17315" y="634"/>
                </a:lnTo>
                <a:close/>
                <a:moveTo>
                  <a:pt x="38074" y="969"/>
                </a:moveTo>
                <a:lnTo>
                  <a:pt x="37944" y="1081"/>
                </a:lnTo>
                <a:lnTo>
                  <a:pt x="38000" y="1025"/>
                </a:lnTo>
                <a:lnTo>
                  <a:pt x="38074" y="969"/>
                </a:lnTo>
                <a:close/>
                <a:moveTo>
                  <a:pt x="49431" y="988"/>
                </a:moveTo>
                <a:lnTo>
                  <a:pt x="49394" y="1081"/>
                </a:lnTo>
                <a:lnTo>
                  <a:pt x="49357" y="1025"/>
                </a:lnTo>
                <a:lnTo>
                  <a:pt x="49357" y="1006"/>
                </a:lnTo>
                <a:lnTo>
                  <a:pt x="49394" y="988"/>
                </a:lnTo>
                <a:close/>
                <a:moveTo>
                  <a:pt x="86816" y="783"/>
                </a:moveTo>
                <a:lnTo>
                  <a:pt x="86612" y="932"/>
                </a:lnTo>
                <a:lnTo>
                  <a:pt x="86407" y="1081"/>
                </a:lnTo>
                <a:lnTo>
                  <a:pt x="86481" y="988"/>
                </a:lnTo>
                <a:lnTo>
                  <a:pt x="86593" y="894"/>
                </a:lnTo>
                <a:lnTo>
                  <a:pt x="86686" y="820"/>
                </a:lnTo>
                <a:lnTo>
                  <a:pt x="86816" y="783"/>
                </a:lnTo>
                <a:close/>
                <a:moveTo>
                  <a:pt x="633" y="224"/>
                </a:moveTo>
                <a:lnTo>
                  <a:pt x="801" y="261"/>
                </a:lnTo>
                <a:lnTo>
                  <a:pt x="950" y="317"/>
                </a:lnTo>
                <a:lnTo>
                  <a:pt x="1099" y="410"/>
                </a:lnTo>
                <a:lnTo>
                  <a:pt x="1211" y="522"/>
                </a:lnTo>
                <a:lnTo>
                  <a:pt x="1304" y="652"/>
                </a:lnTo>
                <a:lnTo>
                  <a:pt x="1360" y="783"/>
                </a:lnTo>
                <a:lnTo>
                  <a:pt x="1397" y="950"/>
                </a:lnTo>
                <a:lnTo>
                  <a:pt x="1397" y="1118"/>
                </a:lnTo>
                <a:lnTo>
                  <a:pt x="1136" y="988"/>
                </a:lnTo>
                <a:lnTo>
                  <a:pt x="987" y="876"/>
                </a:lnTo>
                <a:lnTo>
                  <a:pt x="838" y="764"/>
                </a:lnTo>
                <a:lnTo>
                  <a:pt x="727" y="634"/>
                </a:lnTo>
                <a:lnTo>
                  <a:pt x="633" y="503"/>
                </a:lnTo>
                <a:lnTo>
                  <a:pt x="615" y="429"/>
                </a:lnTo>
                <a:lnTo>
                  <a:pt x="615" y="355"/>
                </a:lnTo>
                <a:lnTo>
                  <a:pt x="615" y="299"/>
                </a:lnTo>
                <a:lnTo>
                  <a:pt x="633" y="224"/>
                </a:lnTo>
                <a:close/>
                <a:moveTo>
                  <a:pt x="44591" y="839"/>
                </a:moveTo>
                <a:lnTo>
                  <a:pt x="44460" y="988"/>
                </a:lnTo>
                <a:lnTo>
                  <a:pt x="44330" y="1118"/>
                </a:lnTo>
                <a:lnTo>
                  <a:pt x="44367" y="1025"/>
                </a:lnTo>
                <a:lnTo>
                  <a:pt x="44442" y="969"/>
                </a:lnTo>
                <a:lnTo>
                  <a:pt x="44498" y="894"/>
                </a:lnTo>
                <a:lnTo>
                  <a:pt x="44591" y="839"/>
                </a:lnTo>
                <a:close/>
                <a:moveTo>
                  <a:pt x="84471" y="839"/>
                </a:moveTo>
                <a:lnTo>
                  <a:pt x="84340" y="988"/>
                </a:lnTo>
                <a:lnTo>
                  <a:pt x="84191" y="1118"/>
                </a:lnTo>
                <a:lnTo>
                  <a:pt x="84229" y="988"/>
                </a:lnTo>
                <a:lnTo>
                  <a:pt x="84284" y="913"/>
                </a:lnTo>
                <a:lnTo>
                  <a:pt x="84359" y="857"/>
                </a:lnTo>
                <a:lnTo>
                  <a:pt x="84471" y="839"/>
                </a:lnTo>
                <a:close/>
                <a:moveTo>
                  <a:pt x="20573" y="746"/>
                </a:moveTo>
                <a:lnTo>
                  <a:pt x="20648" y="764"/>
                </a:lnTo>
                <a:lnTo>
                  <a:pt x="20406" y="969"/>
                </a:lnTo>
                <a:lnTo>
                  <a:pt x="20257" y="1062"/>
                </a:lnTo>
                <a:lnTo>
                  <a:pt x="20127" y="1137"/>
                </a:lnTo>
                <a:lnTo>
                  <a:pt x="20127" y="1137"/>
                </a:lnTo>
                <a:lnTo>
                  <a:pt x="20164" y="1062"/>
                </a:lnTo>
                <a:lnTo>
                  <a:pt x="20201" y="988"/>
                </a:lnTo>
                <a:lnTo>
                  <a:pt x="20257" y="913"/>
                </a:lnTo>
                <a:lnTo>
                  <a:pt x="20331" y="839"/>
                </a:lnTo>
                <a:lnTo>
                  <a:pt x="20406" y="801"/>
                </a:lnTo>
                <a:lnTo>
                  <a:pt x="20480" y="764"/>
                </a:lnTo>
                <a:lnTo>
                  <a:pt x="20573" y="746"/>
                </a:lnTo>
                <a:close/>
                <a:moveTo>
                  <a:pt x="24409" y="932"/>
                </a:moveTo>
                <a:lnTo>
                  <a:pt x="24278" y="1155"/>
                </a:lnTo>
                <a:lnTo>
                  <a:pt x="24334" y="1043"/>
                </a:lnTo>
                <a:lnTo>
                  <a:pt x="24409" y="932"/>
                </a:lnTo>
                <a:close/>
                <a:moveTo>
                  <a:pt x="29175" y="652"/>
                </a:moveTo>
                <a:lnTo>
                  <a:pt x="29063" y="820"/>
                </a:lnTo>
                <a:lnTo>
                  <a:pt x="28952" y="969"/>
                </a:lnTo>
                <a:lnTo>
                  <a:pt x="28821" y="1099"/>
                </a:lnTo>
                <a:lnTo>
                  <a:pt x="28672" y="1211"/>
                </a:lnTo>
                <a:lnTo>
                  <a:pt x="28672" y="1118"/>
                </a:lnTo>
                <a:lnTo>
                  <a:pt x="28691" y="1025"/>
                </a:lnTo>
                <a:lnTo>
                  <a:pt x="28728" y="932"/>
                </a:lnTo>
                <a:lnTo>
                  <a:pt x="28803" y="857"/>
                </a:lnTo>
                <a:lnTo>
                  <a:pt x="28877" y="783"/>
                </a:lnTo>
                <a:lnTo>
                  <a:pt x="28970" y="727"/>
                </a:lnTo>
                <a:lnTo>
                  <a:pt x="29082" y="671"/>
                </a:lnTo>
                <a:lnTo>
                  <a:pt x="29175" y="652"/>
                </a:lnTo>
                <a:close/>
                <a:moveTo>
                  <a:pt x="82944" y="839"/>
                </a:moveTo>
                <a:lnTo>
                  <a:pt x="82665" y="1043"/>
                </a:lnTo>
                <a:lnTo>
                  <a:pt x="82367" y="1211"/>
                </a:lnTo>
                <a:lnTo>
                  <a:pt x="82478" y="1062"/>
                </a:lnTo>
                <a:lnTo>
                  <a:pt x="82609" y="950"/>
                </a:lnTo>
                <a:lnTo>
                  <a:pt x="82776" y="876"/>
                </a:lnTo>
                <a:lnTo>
                  <a:pt x="82944" y="839"/>
                </a:lnTo>
                <a:close/>
                <a:moveTo>
                  <a:pt x="80840" y="708"/>
                </a:moveTo>
                <a:lnTo>
                  <a:pt x="80747" y="857"/>
                </a:lnTo>
                <a:lnTo>
                  <a:pt x="80617" y="988"/>
                </a:lnTo>
                <a:lnTo>
                  <a:pt x="80486" y="1118"/>
                </a:lnTo>
                <a:lnTo>
                  <a:pt x="80356" y="1230"/>
                </a:lnTo>
                <a:lnTo>
                  <a:pt x="80375" y="1155"/>
                </a:lnTo>
                <a:lnTo>
                  <a:pt x="80412" y="1081"/>
                </a:lnTo>
                <a:lnTo>
                  <a:pt x="80524" y="932"/>
                </a:lnTo>
                <a:lnTo>
                  <a:pt x="80691" y="801"/>
                </a:lnTo>
                <a:lnTo>
                  <a:pt x="80840" y="708"/>
                </a:lnTo>
                <a:close/>
                <a:moveTo>
                  <a:pt x="39806" y="913"/>
                </a:moveTo>
                <a:lnTo>
                  <a:pt x="39657" y="1099"/>
                </a:lnTo>
                <a:lnTo>
                  <a:pt x="39471" y="1248"/>
                </a:lnTo>
                <a:lnTo>
                  <a:pt x="39620" y="1062"/>
                </a:lnTo>
                <a:lnTo>
                  <a:pt x="39806" y="913"/>
                </a:lnTo>
                <a:close/>
                <a:moveTo>
                  <a:pt x="88325" y="969"/>
                </a:moveTo>
                <a:lnTo>
                  <a:pt x="88380" y="988"/>
                </a:lnTo>
                <a:lnTo>
                  <a:pt x="88231" y="1137"/>
                </a:lnTo>
                <a:lnTo>
                  <a:pt x="88064" y="1267"/>
                </a:lnTo>
                <a:lnTo>
                  <a:pt x="88083" y="1211"/>
                </a:lnTo>
                <a:lnTo>
                  <a:pt x="88101" y="1137"/>
                </a:lnTo>
                <a:lnTo>
                  <a:pt x="88138" y="1081"/>
                </a:lnTo>
                <a:lnTo>
                  <a:pt x="88176" y="1025"/>
                </a:lnTo>
                <a:lnTo>
                  <a:pt x="88213" y="988"/>
                </a:lnTo>
                <a:lnTo>
                  <a:pt x="88269" y="969"/>
                </a:lnTo>
                <a:close/>
                <a:moveTo>
                  <a:pt x="22137" y="708"/>
                </a:moveTo>
                <a:lnTo>
                  <a:pt x="22137" y="727"/>
                </a:lnTo>
                <a:lnTo>
                  <a:pt x="22119" y="783"/>
                </a:lnTo>
                <a:lnTo>
                  <a:pt x="22081" y="857"/>
                </a:lnTo>
                <a:lnTo>
                  <a:pt x="21970" y="1025"/>
                </a:lnTo>
                <a:lnTo>
                  <a:pt x="21746" y="1285"/>
                </a:lnTo>
                <a:lnTo>
                  <a:pt x="21746" y="1230"/>
                </a:lnTo>
                <a:lnTo>
                  <a:pt x="21784" y="1137"/>
                </a:lnTo>
                <a:lnTo>
                  <a:pt x="21933" y="913"/>
                </a:lnTo>
                <a:lnTo>
                  <a:pt x="22063" y="746"/>
                </a:lnTo>
                <a:lnTo>
                  <a:pt x="22119" y="708"/>
                </a:lnTo>
                <a:close/>
                <a:moveTo>
                  <a:pt x="23180" y="746"/>
                </a:moveTo>
                <a:lnTo>
                  <a:pt x="23161" y="894"/>
                </a:lnTo>
                <a:lnTo>
                  <a:pt x="23143" y="1025"/>
                </a:lnTo>
                <a:lnTo>
                  <a:pt x="23087" y="1155"/>
                </a:lnTo>
                <a:lnTo>
                  <a:pt x="23031" y="1285"/>
                </a:lnTo>
                <a:lnTo>
                  <a:pt x="23012" y="1211"/>
                </a:lnTo>
                <a:lnTo>
                  <a:pt x="22994" y="1137"/>
                </a:lnTo>
                <a:lnTo>
                  <a:pt x="22994" y="1062"/>
                </a:lnTo>
                <a:lnTo>
                  <a:pt x="23012" y="988"/>
                </a:lnTo>
                <a:lnTo>
                  <a:pt x="23031" y="913"/>
                </a:lnTo>
                <a:lnTo>
                  <a:pt x="23068" y="857"/>
                </a:lnTo>
                <a:lnTo>
                  <a:pt x="23124" y="801"/>
                </a:lnTo>
                <a:lnTo>
                  <a:pt x="23180" y="746"/>
                </a:lnTo>
                <a:close/>
                <a:moveTo>
                  <a:pt x="34760" y="894"/>
                </a:moveTo>
                <a:lnTo>
                  <a:pt x="34853" y="913"/>
                </a:lnTo>
                <a:lnTo>
                  <a:pt x="34667" y="1099"/>
                </a:lnTo>
                <a:lnTo>
                  <a:pt x="34481" y="1285"/>
                </a:lnTo>
                <a:lnTo>
                  <a:pt x="34463" y="1211"/>
                </a:lnTo>
                <a:lnTo>
                  <a:pt x="34463" y="1137"/>
                </a:lnTo>
                <a:lnTo>
                  <a:pt x="34500" y="1062"/>
                </a:lnTo>
                <a:lnTo>
                  <a:pt x="34537" y="1006"/>
                </a:lnTo>
                <a:lnTo>
                  <a:pt x="34611" y="932"/>
                </a:lnTo>
                <a:lnTo>
                  <a:pt x="34686" y="894"/>
                </a:lnTo>
                <a:close/>
                <a:moveTo>
                  <a:pt x="70712" y="913"/>
                </a:moveTo>
                <a:lnTo>
                  <a:pt x="70656" y="1025"/>
                </a:lnTo>
                <a:lnTo>
                  <a:pt x="70582" y="1137"/>
                </a:lnTo>
                <a:lnTo>
                  <a:pt x="70488" y="1211"/>
                </a:lnTo>
                <a:lnTo>
                  <a:pt x="70395" y="1285"/>
                </a:lnTo>
                <a:lnTo>
                  <a:pt x="70451" y="1192"/>
                </a:lnTo>
                <a:lnTo>
                  <a:pt x="70526" y="1081"/>
                </a:lnTo>
                <a:lnTo>
                  <a:pt x="70619" y="1006"/>
                </a:lnTo>
                <a:lnTo>
                  <a:pt x="70712" y="913"/>
                </a:lnTo>
                <a:close/>
                <a:moveTo>
                  <a:pt x="57400" y="913"/>
                </a:moveTo>
                <a:lnTo>
                  <a:pt x="57661" y="950"/>
                </a:lnTo>
                <a:lnTo>
                  <a:pt x="57549" y="1043"/>
                </a:lnTo>
                <a:lnTo>
                  <a:pt x="57437" y="1137"/>
                </a:lnTo>
                <a:lnTo>
                  <a:pt x="57195" y="1304"/>
                </a:lnTo>
                <a:lnTo>
                  <a:pt x="57195" y="1192"/>
                </a:lnTo>
                <a:lnTo>
                  <a:pt x="57232" y="1062"/>
                </a:lnTo>
                <a:lnTo>
                  <a:pt x="57270" y="1006"/>
                </a:lnTo>
                <a:lnTo>
                  <a:pt x="57307" y="969"/>
                </a:lnTo>
                <a:lnTo>
                  <a:pt x="57344" y="932"/>
                </a:lnTo>
                <a:lnTo>
                  <a:pt x="57400" y="913"/>
                </a:lnTo>
                <a:close/>
                <a:moveTo>
                  <a:pt x="76800" y="876"/>
                </a:moveTo>
                <a:lnTo>
                  <a:pt x="76893" y="894"/>
                </a:lnTo>
                <a:lnTo>
                  <a:pt x="76986" y="950"/>
                </a:lnTo>
                <a:lnTo>
                  <a:pt x="76726" y="1137"/>
                </a:lnTo>
                <a:lnTo>
                  <a:pt x="76446" y="1304"/>
                </a:lnTo>
                <a:lnTo>
                  <a:pt x="76446" y="1211"/>
                </a:lnTo>
                <a:lnTo>
                  <a:pt x="76483" y="1099"/>
                </a:lnTo>
                <a:lnTo>
                  <a:pt x="76539" y="1006"/>
                </a:lnTo>
                <a:lnTo>
                  <a:pt x="76614" y="950"/>
                </a:lnTo>
                <a:lnTo>
                  <a:pt x="76707" y="894"/>
                </a:lnTo>
                <a:lnTo>
                  <a:pt x="76800" y="876"/>
                </a:lnTo>
                <a:close/>
                <a:moveTo>
                  <a:pt x="30627" y="932"/>
                </a:moveTo>
                <a:lnTo>
                  <a:pt x="30515" y="1043"/>
                </a:lnTo>
                <a:lnTo>
                  <a:pt x="30404" y="1155"/>
                </a:lnTo>
                <a:lnTo>
                  <a:pt x="30273" y="1248"/>
                </a:lnTo>
                <a:lnTo>
                  <a:pt x="30143" y="1323"/>
                </a:lnTo>
                <a:lnTo>
                  <a:pt x="30143" y="1323"/>
                </a:lnTo>
                <a:lnTo>
                  <a:pt x="30218" y="1192"/>
                </a:lnTo>
                <a:lnTo>
                  <a:pt x="30329" y="1081"/>
                </a:lnTo>
                <a:lnTo>
                  <a:pt x="30478" y="988"/>
                </a:lnTo>
                <a:lnTo>
                  <a:pt x="30553" y="950"/>
                </a:lnTo>
                <a:lnTo>
                  <a:pt x="30627" y="932"/>
                </a:lnTo>
                <a:close/>
                <a:moveTo>
                  <a:pt x="63805" y="1006"/>
                </a:moveTo>
                <a:lnTo>
                  <a:pt x="63823" y="1025"/>
                </a:lnTo>
                <a:lnTo>
                  <a:pt x="63823" y="1062"/>
                </a:lnTo>
                <a:lnTo>
                  <a:pt x="63749" y="1192"/>
                </a:lnTo>
                <a:lnTo>
                  <a:pt x="63693" y="1267"/>
                </a:lnTo>
                <a:lnTo>
                  <a:pt x="63656" y="1323"/>
                </a:lnTo>
                <a:lnTo>
                  <a:pt x="63618" y="1323"/>
                </a:lnTo>
                <a:lnTo>
                  <a:pt x="63618" y="1285"/>
                </a:lnTo>
                <a:lnTo>
                  <a:pt x="63637" y="1211"/>
                </a:lnTo>
                <a:lnTo>
                  <a:pt x="63674" y="1137"/>
                </a:lnTo>
                <a:lnTo>
                  <a:pt x="63730" y="1062"/>
                </a:lnTo>
                <a:lnTo>
                  <a:pt x="63786" y="1006"/>
                </a:lnTo>
                <a:close/>
                <a:moveTo>
                  <a:pt x="65759" y="1006"/>
                </a:moveTo>
                <a:lnTo>
                  <a:pt x="65834" y="1025"/>
                </a:lnTo>
                <a:lnTo>
                  <a:pt x="65648" y="1174"/>
                </a:lnTo>
                <a:lnTo>
                  <a:pt x="65462" y="1323"/>
                </a:lnTo>
                <a:lnTo>
                  <a:pt x="65480" y="1248"/>
                </a:lnTo>
                <a:lnTo>
                  <a:pt x="65499" y="1192"/>
                </a:lnTo>
                <a:lnTo>
                  <a:pt x="65536" y="1137"/>
                </a:lnTo>
                <a:lnTo>
                  <a:pt x="65592" y="1081"/>
                </a:lnTo>
                <a:lnTo>
                  <a:pt x="65648" y="1043"/>
                </a:lnTo>
                <a:lnTo>
                  <a:pt x="65704" y="1025"/>
                </a:lnTo>
                <a:lnTo>
                  <a:pt x="65759" y="1006"/>
                </a:lnTo>
                <a:close/>
                <a:moveTo>
                  <a:pt x="75068" y="783"/>
                </a:moveTo>
                <a:lnTo>
                  <a:pt x="75143" y="801"/>
                </a:lnTo>
                <a:lnTo>
                  <a:pt x="75180" y="820"/>
                </a:lnTo>
                <a:lnTo>
                  <a:pt x="75199" y="876"/>
                </a:lnTo>
                <a:lnTo>
                  <a:pt x="75199" y="950"/>
                </a:lnTo>
                <a:lnTo>
                  <a:pt x="75180" y="1006"/>
                </a:lnTo>
                <a:lnTo>
                  <a:pt x="75143" y="1062"/>
                </a:lnTo>
                <a:lnTo>
                  <a:pt x="75031" y="1155"/>
                </a:lnTo>
                <a:lnTo>
                  <a:pt x="74771" y="1323"/>
                </a:lnTo>
                <a:lnTo>
                  <a:pt x="74715" y="1211"/>
                </a:lnTo>
                <a:lnTo>
                  <a:pt x="74715" y="1099"/>
                </a:lnTo>
                <a:lnTo>
                  <a:pt x="74752" y="988"/>
                </a:lnTo>
                <a:lnTo>
                  <a:pt x="74826" y="894"/>
                </a:lnTo>
                <a:lnTo>
                  <a:pt x="74882" y="839"/>
                </a:lnTo>
                <a:lnTo>
                  <a:pt x="74938" y="801"/>
                </a:lnTo>
                <a:lnTo>
                  <a:pt x="75013" y="783"/>
                </a:lnTo>
                <a:close/>
                <a:moveTo>
                  <a:pt x="25917" y="783"/>
                </a:moveTo>
                <a:lnTo>
                  <a:pt x="25842" y="969"/>
                </a:lnTo>
                <a:lnTo>
                  <a:pt x="25731" y="1118"/>
                </a:lnTo>
                <a:lnTo>
                  <a:pt x="25600" y="1267"/>
                </a:lnTo>
                <a:lnTo>
                  <a:pt x="25433" y="1379"/>
                </a:lnTo>
                <a:lnTo>
                  <a:pt x="25451" y="1285"/>
                </a:lnTo>
                <a:lnTo>
                  <a:pt x="25489" y="1174"/>
                </a:lnTo>
                <a:lnTo>
                  <a:pt x="25526" y="1099"/>
                </a:lnTo>
                <a:lnTo>
                  <a:pt x="25600" y="1006"/>
                </a:lnTo>
                <a:lnTo>
                  <a:pt x="25656" y="932"/>
                </a:lnTo>
                <a:lnTo>
                  <a:pt x="25749" y="876"/>
                </a:lnTo>
                <a:lnTo>
                  <a:pt x="25824" y="820"/>
                </a:lnTo>
                <a:lnTo>
                  <a:pt x="25917" y="783"/>
                </a:lnTo>
                <a:close/>
                <a:moveTo>
                  <a:pt x="52541" y="988"/>
                </a:moveTo>
                <a:lnTo>
                  <a:pt x="52373" y="1192"/>
                </a:lnTo>
                <a:lnTo>
                  <a:pt x="52187" y="1379"/>
                </a:lnTo>
                <a:lnTo>
                  <a:pt x="52206" y="1323"/>
                </a:lnTo>
                <a:lnTo>
                  <a:pt x="52224" y="1267"/>
                </a:lnTo>
                <a:lnTo>
                  <a:pt x="52299" y="1155"/>
                </a:lnTo>
                <a:lnTo>
                  <a:pt x="52410" y="1043"/>
                </a:lnTo>
                <a:lnTo>
                  <a:pt x="52541" y="988"/>
                </a:lnTo>
                <a:close/>
                <a:moveTo>
                  <a:pt x="54347" y="1025"/>
                </a:moveTo>
                <a:lnTo>
                  <a:pt x="54216" y="1137"/>
                </a:lnTo>
                <a:lnTo>
                  <a:pt x="54086" y="1230"/>
                </a:lnTo>
                <a:lnTo>
                  <a:pt x="53956" y="1323"/>
                </a:lnTo>
                <a:lnTo>
                  <a:pt x="53825" y="1397"/>
                </a:lnTo>
                <a:lnTo>
                  <a:pt x="53844" y="1323"/>
                </a:lnTo>
                <a:lnTo>
                  <a:pt x="53881" y="1267"/>
                </a:lnTo>
                <a:lnTo>
                  <a:pt x="53937" y="1211"/>
                </a:lnTo>
                <a:lnTo>
                  <a:pt x="54011" y="1155"/>
                </a:lnTo>
                <a:lnTo>
                  <a:pt x="54179" y="1062"/>
                </a:lnTo>
                <a:lnTo>
                  <a:pt x="54347" y="1025"/>
                </a:lnTo>
                <a:close/>
                <a:moveTo>
                  <a:pt x="41630" y="969"/>
                </a:moveTo>
                <a:lnTo>
                  <a:pt x="41537" y="1099"/>
                </a:lnTo>
                <a:lnTo>
                  <a:pt x="41426" y="1230"/>
                </a:lnTo>
                <a:lnTo>
                  <a:pt x="41295" y="1341"/>
                </a:lnTo>
                <a:lnTo>
                  <a:pt x="41146" y="1434"/>
                </a:lnTo>
                <a:lnTo>
                  <a:pt x="41109" y="1360"/>
                </a:lnTo>
                <a:lnTo>
                  <a:pt x="41091" y="1267"/>
                </a:lnTo>
                <a:lnTo>
                  <a:pt x="41128" y="1192"/>
                </a:lnTo>
                <a:lnTo>
                  <a:pt x="41202" y="1118"/>
                </a:lnTo>
                <a:lnTo>
                  <a:pt x="41295" y="1043"/>
                </a:lnTo>
                <a:lnTo>
                  <a:pt x="41407" y="988"/>
                </a:lnTo>
                <a:lnTo>
                  <a:pt x="41519" y="969"/>
                </a:lnTo>
                <a:close/>
                <a:moveTo>
                  <a:pt x="71959" y="969"/>
                </a:moveTo>
                <a:lnTo>
                  <a:pt x="71903" y="1099"/>
                </a:lnTo>
                <a:lnTo>
                  <a:pt x="71829" y="1230"/>
                </a:lnTo>
                <a:lnTo>
                  <a:pt x="71736" y="1323"/>
                </a:lnTo>
                <a:lnTo>
                  <a:pt x="71624" y="1434"/>
                </a:lnTo>
                <a:lnTo>
                  <a:pt x="71606" y="1341"/>
                </a:lnTo>
                <a:lnTo>
                  <a:pt x="71624" y="1267"/>
                </a:lnTo>
                <a:lnTo>
                  <a:pt x="71643" y="1192"/>
                </a:lnTo>
                <a:lnTo>
                  <a:pt x="71680" y="1118"/>
                </a:lnTo>
                <a:lnTo>
                  <a:pt x="71736" y="1062"/>
                </a:lnTo>
                <a:lnTo>
                  <a:pt x="71810" y="1025"/>
                </a:lnTo>
                <a:lnTo>
                  <a:pt x="71885" y="988"/>
                </a:lnTo>
                <a:lnTo>
                  <a:pt x="71959" y="969"/>
                </a:lnTo>
                <a:close/>
                <a:moveTo>
                  <a:pt x="67510" y="969"/>
                </a:moveTo>
                <a:lnTo>
                  <a:pt x="67398" y="1099"/>
                </a:lnTo>
                <a:lnTo>
                  <a:pt x="67268" y="1230"/>
                </a:lnTo>
                <a:lnTo>
                  <a:pt x="67137" y="1341"/>
                </a:lnTo>
                <a:lnTo>
                  <a:pt x="66988" y="1453"/>
                </a:lnTo>
                <a:lnTo>
                  <a:pt x="67063" y="1323"/>
                </a:lnTo>
                <a:lnTo>
                  <a:pt x="67156" y="1192"/>
                </a:lnTo>
                <a:lnTo>
                  <a:pt x="67230" y="1118"/>
                </a:lnTo>
                <a:lnTo>
                  <a:pt x="67323" y="1062"/>
                </a:lnTo>
                <a:lnTo>
                  <a:pt x="67416" y="1006"/>
                </a:lnTo>
                <a:lnTo>
                  <a:pt x="67510" y="969"/>
                </a:lnTo>
                <a:close/>
                <a:moveTo>
                  <a:pt x="55817" y="932"/>
                </a:moveTo>
                <a:lnTo>
                  <a:pt x="55873" y="950"/>
                </a:lnTo>
                <a:lnTo>
                  <a:pt x="55892" y="988"/>
                </a:lnTo>
                <a:lnTo>
                  <a:pt x="55892" y="1025"/>
                </a:lnTo>
                <a:lnTo>
                  <a:pt x="55892" y="1062"/>
                </a:lnTo>
                <a:lnTo>
                  <a:pt x="55873" y="1099"/>
                </a:lnTo>
                <a:lnTo>
                  <a:pt x="55799" y="1174"/>
                </a:lnTo>
                <a:lnTo>
                  <a:pt x="55706" y="1267"/>
                </a:lnTo>
                <a:lnTo>
                  <a:pt x="55482" y="1416"/>
                </a:lnTo>
                <a:lnTo>
                  <a:pt x="55352" y="1490"/>
                </a:lnTo>
                <a:lnTo>
                  <a:pt x="55352" y="1416"/>
                </a:lnTo>
                <a:lnTo>
                  <a:pt x="55371" y="1323"/>
                </a:lnTo>
                <a:lnTo>
                  <a:pt x="55389" y="1267"/>
                </a:lnTo>
                <a:lnTo>
                  <a:pt x="55445" y="1192"/>
                </a:lnTo>
                <a:lnTo>
                  <a:pt x="55520" y="1118"/>
                </a:lnTo>
                <a:lnTo>
                  <a:pt x="55631" y="1006"/>
                </a:lnTo>
                <a:lnTo>
                  <a:pt x="55706" y="969"/>
                </a:lnTo>
                <a:lnTo>
                  <a:pt x="55762" y="932"/>
                </a:lnTo>
                <a:close/>
                <a:moveTo>
                  <a:pt x="69334" y="932"/>
                </a:moveTo>
                <a:lnTo>
                  <a:pt x="69353" y="950"/>
                </a:lnTo>
                <a:lnTo>
                  <a:pt x="69353" y="969"/>
                </a:lnTo>
                <a:lnTo>
                  <a:pt x="69334" y="1006"/>
                </a:lnTo>
                <a:lnTo>
                  <a:pt x="69297" y="1081"/>
                </a:lnTo>
                <a:lnTo>
                  <a:pt x="69111" y="1248"/>
                </a:lnTo>
                <a:lnTo>
                  <a:pt x="68906" y="1397"/>
                </a:lnTo>
                <a:lnTo>
                  <a:pt x="68776" y="1490"/>
                </a:lnTo>
                <a:lnTo>
                  <a:pt x="68831" y="1379"/>
                </a:lnTo>
                <a:lnTo>
                  <a:pt x="68887" y="1285"/>
                </a:lnTo>
                <a:lnTo>
                  <a:pt x="68962" y="1192"/>
                </a:lnTo>
                <a:lnTo>
                  <a:pt x="69036" y="1118"/>
                </a:lnTo>
                <a:lnTo>
                  <a:pt x="69185" y="1006"/>
                </a:lnTo>
                <a:lnTo>
                  <a:pt x="69297" y="950"/>
                </a:lnTo>
                <a:lnTo>
                  <a:pt x="69334" y="932"/>
                </a:lnTo>
                <a:close/>
                <a:moveTo>
                  <a:pt x="73095" y="1174"/>
                </a:moveTo>
                <a:lnTo>
                  <a:pt x="72946" y="1341"/>
                </a:lnTo>
                <a:lnTo>
                  <a:pt x="72797" y="1490"/>
                </a:lnTo>
                <a:lnTo>
                  <a:pt x="72760" y="1379"/>
                </a:lnTo>
                <a:lnTo>
                  <a:pt x="72741" y="1304"/>
                </a:lnTo>
                <a:lnTo>
                  <a:pt x="72741" y="1248"/>
                </a:lnTo>
                <a:lnTo>
                  <a:pt x="72778" y="1211"/>
                </a:lnTo>
                <a:lnTo>
                  <a:pt x="72834" y="1174"/>
                </a:lnTo>
                <a:close/>
                <a:moveTo>
                  <a:pt x="79332" y="988"/>
                </a:moveTo>
                <a:lnTo>
                  <a:pt x="79183" y="1137"/>
                </a:lnTo>
                <a:lnTo>
                  <a:pt x="79016" y="1267"/>
                </a:lnTo>
                <a:lnTo>
                  <a:pt x="78848" y="1379"/>
                </a:lnTo>
                <a:lnTo>
                  <a:pt x="78662" y="1490"/>
                </a:lnTo>
                <a:lnTo>
                  <a:pt x="78718" y="1379"/>
                </a:lnTo>
                <a:lnTo>
                  <a:pt x="78773" y="1304"/>
                </a:lnTo>
                <a:lnTo>
                  <a:pt x="78848" y="1230"/>
                </a:lnTo>
                <a:lnTo>
                  <a:pt x="78941" y="1155"/>
                </a:lnTo>
                <a:lnTo>
                  <a:pt x="79016" y="1099"/>
                </a:lnTo>
                <a:lnTo>
                  <a:pt x="79127" y="1043"/>
                </a:lnTo>
                <a:lnTo>
                  <a:pt x="79220" y="1006"/>
                </a:lnTo>
                <a:lnTo>
                  <a:pt x="79332" y="988"/>
                </a:lnTo>
                <a:close/>
                <a:moveTo>
                  <a:pt x="46229" y="1006"/>
                </a:moveTo>
                <a:lnTo>
                  <a:pt x="46155" y="1155"/>
                </a:lnTo>
                <a:lnTo>
                  <a:pt x="46062" y="1304"/>
                </a:lnTo>
                <a:lnTo>
                  <a:pt x="45950" y="1416"/>
                </a:lnTo>
                <a:lnTo>
                  <a:pt x="45820" y="1527"/>
                </a:lnTo>
                <a:lnTo>
                  <a:pt x="45801" y="1397"/>
                </a:lnTo>
                <a:lnTo>
                  <a:pt x="45820" y="1323"/>
                </a:lnTo>
                <a:lnTo>
                  <a:pt x="45857" y="1267"/>
                </a:lnTo>
                <a:lnTo>
                  <a:pt x="45968" y="1155"/>
                </a:lnTo>
                <a:lnTo>
                  <a:pt x="46099" y="1081"/>
                </a:lnTo>
                <a:lnTo>
                  <a:pt x="46229" y="1006"/>
                </a:lnTo>
                <a:close/>
                <a:moveTo>
                  <a:pt x="50995" y="1341"/>
                </a:moveTo>
                <a:lnTo>
                  <a:pt x="50884" y="1453"/>
                </a:lnTo>
                <a:lnTo>
                  <a:pt x="50791" y="1546"/>
                </a:lnTo>
                <a:lnTo>
                  <a:pt x="50809" y="1490"/>
                </a:lnTo>
                <a:lnTo>
                  <a:pt x="50846" y="1453"/>
                </a:lnTo>
                <a:lnTo>
                  <a:pt x="50995" y="1341"/>
                </a:lnTo>
                <a:close/>
                <a:moveTo>
                  <a:pt x="25712" y="1751"/>
                </a:moveTo>
                <a:lnTo>
                  <a:pt x="25786" y="1770"/>
                </a:lnTo>
                <a:lnTo>
                  <a:pt x="25786" y="1751"/>
                </a:lnTo>
                <a:close/>
                <a:moveTo>
                  <a:pt x="1043" y="1956"/>
                </a:moveTo>
                <a:lnTo>
                  <a:pt x="969" y="2030"/>
                </a:lnTo>
                <a:lnTo>
                  <a:pt x="876" y="2067"/>
                </a:lnTo>
                <a:lnTo>
                  <a:pt x="782" y="2123"/>
                </a:lnTo>
                <a:lnTo>
                  <a:pt x="689" y="2142"/>
                </a:lnTo>
                <a:lnTo>
                  <a:pt x="745" y="2067"/>
                </a:lnTo>
                <a:lnTo>
                  <a:pt x="838" y="1993"/>
                </a:lnTo>
                <a:lnTo>
                  <a:pt x="950" y="1974"/>
                </a:lnTo>
                <a:lnTo>
                  <a:pt x="1043" y="1956"/>
                </a:lnTo>
                <a:close/>
                <a:moveTo>
                  <a:pt x="92085" y="2142"/>
                </a:moveTo>
                <a:lnTo>
                  <a:pt x="92067" y="2198"/>
                </a:lnTo>
                <a:lnTo>
                  <a:pt x="92030" y="2254"/>
                </a:lnTo>
                <a:lnTo>
                  <a:pt x="91992" y="2309"/>
                </a:lnTo>
                <a:lnTo>
                  <a:pt x="91936" y="2347"/>
                </a:lnTo>
                <a:lnTo>
                  <a:pt x="91806" y="2403"/>
                </a:lnTo>
                <a:lnTo>
                  <a:pt x="91676" y="2403"/>
                </a:lnTo>
                <a:lnTo>
                  <a:pt x="91769" y="2309"/>
                </a:lnTo>
                <a:lnTo>
                  <a:pt x="91862" y="2235"/>
                </a:lnTo>
                <a:lnTo>
                  <a:pt x="91974" y="2179"/>
                </a:lnTo>
                <a:lnTo>
                  <a:pt x="92085" y="2142"/>
                </a:lnTo>
                <a:close/>
                <a:moveTo>
                  <a:pt x="92123" y="6759"/>
                </a:moveTo>
                <a:lnTo>
                  <a:pt x="92067" y="6796"/>
                </a:lnTo>
                <a:lnTo>
                  <a:pt x="91992" y="6834"/>
                </a:lnTo>
                <a:lnTo>
                  <a:pt x="91918" y="6852"/>
                </a:lnTo>
                <a:lnTo>
                  <a:pt x="91843" y="6871"/>
                </a:lnTo>
                <a:lnTo>
                  <a:pt x="91992" y="6815"/>
                </a:lnTo>
                <a:lnTo>
                  <a:pt x="92123" y="6759"/>
                </a:lnTo>
                <a:close/>
                <a:moveTo>
                  <a:pt x="91955" y="9850"/>
                </a:moveTo>
                <a:lnTo>
                  <a:pt x="91992" y="9868"/>
                </a:lnTo>
                <a:lnTo>
                  <a:pt x="91992" y="9906"/>
                </a:lnTo>
                <a:lnTo>
                  <a:pt x="91955" y="9924"/>
                </a:lnTo>
                <a:lnTo>
                  <a:pt x="91899" y="9961"/>
                </a:lnTo>
                <a:lnTo>
                  <a:pt x="91750" y="9999"/>
                </a:lnTo>
                <a:lnTo>
                  <a:pt x="91639" y="10017"/>
                </a:lnTo>
                <a:lnTo>
                  <a:pt x="91694" y="9943"/>
                </a:lnTo>
                <a:lnTo>
                  <a:pt x="91788" y="9906"/>
                </a:lnTo>
                <a:lnTo>
                  <a:pt x="91862" y="9868"/>
                </a:lnTo>
                <a:lnTo>
                  <a:pt x="91955" y="9850"/>
                </a:lnTo>
                <a:close/>
                <a:moveTo>
                  <a:pt x="1304" y="10297"/>
                </a:moveTo>
                <a:lnTo>
                  <a:pt x="1341" y="10315"/>
                </a:lnTo>
                <a:lnTo>
                  <a:pt x="1378" y="10315"/>
                </a:lnTo>
                <a:lnTo>
                  <a:pt x="1378" y="10352"/>
                </a:lnTo>
                <a:lnTo>
                  <a:pt x="1378" y="10371"/>
                </a:lnTo>
                <a:lnTo>
                  <a:pt x="1322" y="10446"/>
                </a:lnTo>
                <a:lnTo>
                  <a:pt x="1229" y="10539"/>
                </a:lnTo>
                <a:lnTo>
                  <a:pt x="1118" y="10650"/>
                </a:lnTo>
                <a:lnTo>
                  <a:pt x="1006" y="10743"/>
                </a:lnTo>
                <a:lnTo>
                  <a:pt x="894" y="10799"/>
                </a:lnTo>
                <a:lnTo>
                  <a:pt x="838" y="10818"/>
                </a:lnTo>
                <a:lnTo>
                  <a:pt x="782" y="10818"/>
                </a:lnTo>
                <a:lnTo>
                  <a:pt x="745" y="10799"/>
                </a:lnTo>
                <a:lnTo>
                  <a:pt x="727" y="10781"/>
                </a:lnTo>
                <a:lnTo>
                  <a:pt x="708" y="10725"/>
                </a:lnTo>
                <a:lnTo>
                  <a:pt x="727" y="10650"/>
                </a:lnTo>
                <a:lnTo>
                  <a:pt x="727" y="10594"/>
                </a:lnTo>
                <a:lnTo>
                  <a:pt x="764" y="10539"/>
                </a:lnTo>
                <a:lnTo>
                  <a:pt x="838" y="10464"/>
                </a:lnTo>
                <a:lnTo>
                  <a:pt x="969" y="10390"/>
                </a:lnTo>
                <a:lnTo>
                  <a:pt x="1080" y="10334"/>
                </a:lnTo>
                <a:lnTo>
                  <a:pt x="1211" y="10297"/>
                </a:lnTo>
                <a:close/>
                <a:moveTo>
                  <a:pt x="91639" y="11637"/>
                </a:moveTo>
                <a:lnTo>
                  <a:pt x="91583" y="11693"/>
                </a:lnTo>
                <a:lnTo>
                  <a:pt x="91527" y="11674"/>
                </a:lnTo>
                <a:lnTo>
                  <a:pt x="91639" y="11637"/>
                </a:lnTo>
                <a:close/>
                <a:moveTo>
                  <a:pt x="1099" y="12438"/>
                </a:moveTo>
                <a:lnTo>
                  <a:pt x="1211" y="12456"/>
                </a:lnTo>
                <a:lnTo>
                  <a:pt x="1341" y="12475"/>
                </a:lnTo>
                <a:lnTo>
                  <a:pt x="1434" y="12512"/>
                </a:lnTo>
                <a:lnTo>
                  <a:pt x="1304" y="12680"/>
                </a:lnTo>
                <a:lnTo>
                  <a:pt x="1155" y="12829"/>
                </a:lnTo>
                <a:lnTo>
                  <a:pt x="1006" y="12922"/>
                </a:lnTo>
                <a:lnTo>
                  <a:pt x="913" y="12959"/>
                </a:lnTo>
                <a:lnTo>
                  <a:pt x="857" y="12978"/>
                </a:lnTo>
                <a:lnTo>
                  <a:pt x="782" y="12978"/>
                </a:lnTo>
                <a:lnTo>
                  <a:pt x="727" y="12940"/>
                </a:lnTo>
                <a:lnTo>
                  <a:pt x="708" y="12866"/>
                </a:lnTo>
                <a:lnTo>
                  <a:pt x="689" y="12736"/>
                </a:lnTo>
                <a:lnTo>
                  <a:pt x="689" y="12680"/>
                </a:lnTo>
                <a:lnTo>
                  <a:pt x="708" y="12642"/>
                </a:lnTo>
                <a:lnTo>
                  <a:pt x="764" y="12549"/>
                </a:lnTo>
                <a:lnTo>
                  <a:pt x="857" y="12494"/>
                </a:lnTo>
                <a:lnTo>
                  <a:pt x="969" y="12456"/>
                </a:lnTo>
                <a:lnTo>
                  <a:pt x="1099" y="12438"/>
                </a:lnTo>
                <a:close/>
                <a:moveTo>
                  <a:pt x="91750" y="13201"/>
                </a:moveTo>
                <a:lnTo>
                  <a:pt x="91713" y="13275"/>
                </a:lnTo>
                <a:lnTo>
                  <a:pt x="91657" y="13331"/>
                </a:lnTo>
                <a:lnTo>
                  <a:pt x="91583" y="13387"/>
                </a:lnTo>
                <a:lnTo>
                  <a:pt x="91508" y="13406"/>
                </a:lnTo>
                <a:lnTo>
                  <a:pt x="91508" y="13406"/>
                </a:lnTo>
                <a:lnTo>
                  <a:pt x="91750" y="13201"/>
                </a:lnTo>
                <a:close/>
                <a:moveTo>
                  <a:pt x="1024" y="14355"/>
                </a:moveTo>
                <a:lnTo>
                  <a:pt x="1118" y="14374"/>
                </a:lnTo>
                <a:lnTo>
                  <a:pt x="820" y="14560"/>
                </a:lnTo>
                <a:lnTo>
                  <a:pt x="540" y="14709"/>
                </a:lnTo>
                <a:lnTo>
                  <a:pt x="540" y="14709"/>
                </a:lnTo>
                <a:lnTo>
                  <a:pt x="559" y="14635"/>
                </a:lnTo>
                <a:lnTo>
                  <a:pt x="615" y="14560"/>
                </a:lnTo>
                <a:lnTo>
                  <a:pt x="671" y="14486"/>
                </a:lnTo>
                <a:lnTo>
                  <a:pt x="764" y="14448"/>
                </a:lnTo>
                <a:lnTo>
                  <a:pt x="838" y="14393"/>
                </a:lnTo>
                <a:lnTo>
                  <a:pt x="931" y="14374"/>
                </a:lnTo>
                <a:lnTo>
                  <a:pt x="1024" y="14355"/>
                </a:lnTo>
                <a:close/>
                <a:moveTo>
                  <a:pt x="92104" y="14784"/>
                </a:moveTo>
                <a:lnTo>
                  <a:pt x="92067" y="14839"/>
                </a:lnTo>
                <a:lnTo>
                  <a:pt x="92030" y="14895"/>
                </a:lnTo>
                <a:lnTo>
                  <a:pt x="91918" y="14988"/>
                </a:lnTo>
                <a:lnTo>
                  <a:pt x="91769" y="15063"/>
                </a:lnTo>
                <a:lnTo>
                  <a:pt x="91620" y="15081"/>
                </a:lnTo>
                <a:lnTo>
                  <a:pt x="91620" y="15081"/>
                </a:lnTo>
                <a:lnTo>
                  <a:pt x="91862" y="14914"/>
                </a:lnTo>
                <a:lnTo>
                  <a:pt x="92104" y="14784"/>
                </a:lnTo>
                <a:close/>
                <a:moveTo>
                  <a:pt x="1173" y="15901"/>
                </a:moveTo>
                <a:lnTo>
                  <a:pt x="950" y="16087"/>
                </a:lnTo>
                <a:lnTo>
                  <a:pt x="727" y="16236"/>
                </a:lnTo>
                <a:lnTo>
                  <a:pt x="727" y="16143"/>
                </a:lnTo>
                <a:lnTo>
                  <a:pt x="764" y="16068"/>
                </a:lnTo>
                <a:lnTo>
                  <a:pt x="801" y="16012"/>
                </a:lnTo>
                <a:lnTo>
                  <a:pt x="876" y="15956"/>
                </a:lnTo>
                <a:lnTo>
                  <a:pt x="931" y="15938"/>
                </a:lnTo>
                <a:lnTo>
                  <a:pt x="1006" y="15901"/>
                </a:lnTo>
                <a:close/>
                <a:moveTo>
                  <a:pt x="92141" y="16366"/>
                </a:moveTo>
                <a:lnTo>
                  <a:pt x="92067" y="16459"/>
                </a:lnTo>
                <a:lnTo>
                  <a:pt x="91955" y="16515"/>
                </a:lnTo>
                <a:lnTo>
                  <a:pt x="91843" y="16552"/>
                </a:lnTo>
                <a:lnTo>
                  <a:pt x="91732" y="16552"/>
                </a:lnTo>
                <a:lnTo>
                  <a:pt x="91936" y="16459"/>
                </a:lnTo>
                <a:lnTo>
                  <a:pt x="92141" y="16366"/>
                </a:lnTo>
                <a:close/>
                <a:moveTo>
                  <a:pt x="876" y="17688"/>
                </a:moveTo>
                <a:lnTo>
                  <a:pt x="969" y="17725"/>
                </a:lnTo>
                <a:lnTo>
                  <a:pt x="801" y="17781"/>
                </a:lnTo>
                <a:lnTo>
                  <a:pt x="633" y="17818"/>
                </a:lnTo>
                <a:lnTo>
                  <a:pt x="633" y="17818"/>
                </a:lnTo>
                <a:lnTo>
                  <a:pt x="652" y="17762"/>
                </a:lnTo>
                <a:lnTo>
                  <a:pt x="689" y="17725"/>
                </a:lnTo>
                <a:lnTo>
                  <a:pt x="727" y="17707"/>
                </a:lnTo>
                <a:lnTo>
                  <a:pt x="764" y="17688"/>
                </a:lnTo>
                <a:close/>
                <a:moveTo>
                  <a:pt x="91992" y="17930"/>
                </a:moveTo>
                <a:lnTo>
                  <a:pt x="91899" y="17986"/>
                </a:lnTo>
                <a:lnTo>
                  <a:pt x="91806" y="18023"/>
                </a:lnTo>
                <a:lnTo>
                  <a:pt x="91694" y="18042"/>
                </a:lnTo>
                <a:lnTo>
                  <a:pt x="91583" y="18042"/>
                </a:lnTo>
                <a:lnTo>
                  <a:pt x="91788" y="17967"/>
                </a:lnTo>
                <a:lnTo>
                  <a:pt x="91992" y="17930"/>
                </a:lnTo>
                <a:close/>
                <a:moveTo>
                  <a:pt x="91955" y="19475"/>
                </a:moveTo>
                <a:lnTo>
                  <a:pt x="91881" y="19568"/>
                </a:lnTo>
                <a:lnTo>
                  <a:pt x="91806" y="19643"/>
                </a:lnTo>
                <a:lnTo>
                  <a:pt x="91694" y="19699"/>
                </a:lnTo>
                <a:lnTo>
                  <a:pt x="91583" y="19736"/>
                </a:lnTo>
                <a:lnTo>
                  <a:pt x="91359" y="19736"/>
                </a:lnTo>
                <a:lnTo>
                  <a:pt x="91248" y="19699"/>
                </a:lnTo>
                <a:lnTo>
                  <a:pt x="91136" y="19661"/>
                </a:lnTo>
                <a:lnTo>
                  <a:pt x="91229" y="19606"/>
                </a:lnTo>
                <a:lnTo>
                  <a:pt x="91341" y="19550"/>
                </a:lnTo>
                <a:lnTo>
                  <a:pt x="91527" y="19494"/>
                </a:lnTo>
                <a:lnTo>
                  <a:pt x="91750" y="19475"/>
                </a:lnTo>
                <a:close/>
                <a:moveTo>
                  <a:pt x="91769" y="20555"/>
                </a:moveTo>
                <a:lnTo>
                  <a:pt x="91676" y="20611"/>
                </a:lnTo>
                <a:lnTo>
                  <a:pt x="91564" y="20648"/>
                </a:lnTo>
                <a:lnTo>
                  <a:pt x="91564" y="20648"/>
                </a:lnTo>
                <a:lnTo>
                  <a:pt x="91657" y="20592"/>
                </a:lnTo>
                <a:lnTo>
                  <a:pt x="91769" y="20555"/>
                </a:lnTo>
                <a:close/>
                <a:moveTo>
                  <a:pt x="1118" y="20648"/>
                </a:moveTo>
                <a:lnTo>
                  <a:pt x="1024" y="20741"/>
                </a:lnTo>
                <a:lnTo>
                  <a:pt x="913" y="20797"/>
                </a:lnTo>
                <a:lnTo>
                  <a:pt x="801" y="20853"/>
                </a:lnTo>
                <a:lnTo>
                  <a:pt x="671" y="20872"/>
                </a:lnTo>
                <a:lnTo>
                  <a:pt x="671" y="20872"/>
                </a:lnTo>
                <a:lnTo>
                  <a:pt x="708" y="20816"/>
                </a:lnTo>
                <a:lnTo>
                  <a:pt x="764" y="20779"/>
                </a:lnTo>
                <a:lnTo>
                  <a:pt x="857" y="20704"/>
                </a:lnTo>
                <a:lnTo>
                  <a:pt x="987" y="20667"/>
                </a:lnTo>
                <a:lnTo>
                  <a:pt x="1118" y="20648"/>
                </a:lnTo>
                <a:close/>
                <a:moveTo>
                  <a:pt x="92141" y="30888"/>
                </a:moveTo>
                <a:lnTo>
                  <a:pt x="92104" y="30944"/>
                </a:lnTo>
                <a:lnTo>
                  <a:pt x="92067" y="31000"/>
                </a:lnTo>
                <a:lnTo>
                  <a:pt x="91955" y="31056"/>
                </a:lnTo>
                <a:lnTo>
                  <a:pt x="91825" y="31112"/>
                </a:lnTo>
                <a:lnTo>
                  <a:pt x="91694" y="31112"/>
                </a:lnTo>
                <a:lnTo>
                  <a:pt x="91788" y="31037"/>
                </a:lnTo>
                <a:lnTo>
                  <a:pt x="91899" y="30963"/>
                </a:lnTo>
                <a:lnTo>
                  <a:pt x="92011" y="30925"/>
                </a:lnTo>
                <a:lnTo>
                  <a:pt x="92141" y="30888"/>
                </a:lnTo>
                <a:close/>
                <a:moveTo>
                  <a:pt x="1266" y="31112"/>
                </a:moveTo>
                <a:lnTo>
                  <a:pt x="1155" y="31167"/>
                </a:lnTo>
                <a:lnTo>
                  <a:pt x="1062" y="31205"/>
                </a:lnTo>
                <a:lnTo>
                  <a:pt x="1155" y="31149"/>
                </a:lnTo>
                <a:lnTo>
                  <a:pt x="1266" y="31112"/>
                </a:lnTo>
                <a:close/>
                <a:moveTo>
                  <a:pt x="1341" y="32024"/>
                </a:moveTo>
                <a:lnTo>
                  <a:pt x="1453" y="32042"/>
                </a:lnTo>
                <a:lnTo>
                  <a:pt x="1564" y="32061"/>
                </a:lnTo>
                <a:lnTo>
                  <a:pt x="1676" y="32117"/>
                </a:lnTo>
                <a:lnTo>
                  <a:pt x="1583" y="32173"/>
                </a:lnTo>
                <a:lnTo>
                  <a:pt x="1490" y="32210"/>
                </a:lnTo>
                <a:lnTo>
                  <a:pt x="1285" y="32266"/>
                </a:lnTo>
                <a:lnTo>
                  <a:pt x="1080" y="32303"/>
                </a:lnTo>
                <a:lnTo>
                  <a:pt x="857" y="32285"/>
                </a:lnTo>
                <a:lnTo>
                  <a:pt x="931" y="32210"/>
                </a:lnTo>
                <a:lnTo>
                  <a:pt x="1024" y="32136"/>
                </a:lnTo>
                <a:lnTo>
                  <a:pt x="1118" y="32080"/>
                </a:lnTo>
                <a:lnTo>
                  <a:pt x="1229" y="32042"/>
                </a:lnTo>
                <a:lnTo>
                  <a:pt x="1341" y="32024"/>
                </a:lnTo>
                <a:close/>
                <a:moveTo>
                  <a:pt x="1118" y="33718"/>
                </a:moveTo>
                <a:lnTo>
                  <a:pt x="1229" y="33737"/>
                </a:lnTo>
                <a:lnTo>
                  <a:pt x="1024" y="33811"/>
                </a:lnTo>
                <a:lnTo>
                  <a:pt x="820" y="33830"/>
                </a:lnTo>
                <a:lnTo>
                  <a:pt x="913" y="33774"/>
                </a:lnTo>
                <a:lnTo>
                  <a:pt x="1024" y="33737"/>
                </a:lnTo>
                <a:lnTo>
                  <a:pt x="1118" y="33718"/>
                </a:lnTo>
                <a:close/>
                <a:moveTo>
                  <a:pt x="92197" y="33960"/>
                </a:moveTo>
                <a:lnTo>
                  <a:pt x="92160" y="33997"/>
                </a:lnTo>
                <a:lnTo>
                  <a:pt x="92141" y="34035"/>
                </a:lnTo>
                <a:lnTo>
                  <a:pt x="92104" y="34072"/>
                </a:lnTo>
                <a:lnTo>
                  <a:pt x="92048" y="34090"/>
                </a:lnTo>
                <a:lnTo>
                  <a:pt x="91955" y="34072"/>
                </a:lnTo>
                <a:lnTo>
                  <a:pt x="91843" y="34035"/>
                </a:lnTo>
                <a:lnTo>
                  <a:pt x="92011" y="33979"/>
                </a:lnTo>
                <a:lnTo>
                  <a:pt x="92197" y="33960"/>
                </a:lnTo>
                <a:close/>
                <a:moveTo>
                  <a:pt x="1099" y="35208"/>
                </a:moveTo>
                <a:lnTo>
                  <a:pt x="894" y="35319"/>
                </a:lnTo>
                <a:lnTo>
                  <a:pt x="671" y="35394"/>
                </a:lnTo>
                <a:lnTo>
                  <a:pt x="764" y="35319"/>
                </a:lnTo>
                <a:lnTo>
                  <a:pt x="857" y="35263"/>
                </a:lnTo>
                <a:lnTo>
                  <a:pt x="969" y="35226"/>
                </a:lnTo>
                <a:lnTo>
                  <a:pt x="1099" y="35208"/>
                </a:lnTo>
                <a:close/>
                <a:moveTo>
                  <a:pt x="92104" y="35543"/>
                </a:moveTo>
                <a:lnTo>
                  <a:pt x="92085" y="35636"/>
                </a:lnTo>
                <a:lnTo>
                  <a:pt x="92048" y="35692"/>
                </a:lnTo>
                <a:lnTo>
                  <a:pt x="92011" y="35766"/>
                </a:lnTo>
                <a:lnTo>
                  <a:pt x="91955" y="35803"/>
                </a:lnTo>
                <a:lnTo>
                  <a:pt x="91881" y="35841"/>
                </a:lnTo>
                <a:lnTo>
                  <a:pt x="91806" y="35859"/>
                </a:lnTo>
                <a:lnTo>
                  <a:pt x="91732" y="35878"/>
                </a:lnTo>
                <a:lnTo>
                  <a:pt x="91639" y="35859"/>
                </a:lnTo>
                <a:lnTo>
                  <a:pt x="91862" y="35692"/>
                </a:lnTo>
                <a:lnTo>
                  <a:pt x="92104" y="35543"/>
                </a:lnTo>
                <a:close/>
                <a:moveTo>
                  <a:pt x="1211" y="36697"/>
                </a:moveTo>
                <a:lnTo>
                  <a:pt x="969" y="36846"/>
                </a:lnTo>
                <a:lnTo>
                  <a:pt x="708" y="36995"/>
                </a:lnTo>
                <a:lnTo>
                  <a:pt x="745" y="36920"/>
                </a:lnTo>
                <a:lnTo>
                  <a:pt x="801" y="36865"/>
                </a:lnTo>
                <a:lnTo>
                  <a:pt x="913" y="36771"/>
                </a:lnTo>
                <a:lnTo>
                  <a:pt x="1043" y="36716"/>
                </a:lnTo>
                <a:lnTo>
                  <a:pt x="1211" y="36697"/>
                </a:lnTo>
                <a:close/>
                <a:moveTo>
                  <a:pt x="92290" y="37051"/>
                </a:moveTo>
                <a:lnTo>
                  <a:pt x="92253" y="37144"/>
                </a:lnTo>
                <a:lnTo>
                  <a:pt x="92197" y="37218"/>
                </a:lnTo>
                <a:lnTo>
                  <a:pt x="92141" y="37274"/>
                </a:lnTo>
                <a:lnTo>
                  <a:pt x="92067" y="37330"/>
                </a:lnTo>
                <a:lnTo>
                  <a:pt x="91974" y="37367"/>
                </a:lnTo>
                <a:lnTo>
                  <a:pt x="91899" y="37386"/>
                </a:lnTo>
                <a:lnTo>
                  <a:pt x="91806" y="37404"/>
                </a:lnTo>
                <a:lnTo>
                  <a:pt x="91713" y="37404"/>
                </a:lnTo>
                <a:lnTo>
                  <a:pt x="91992" y="37218"/>
                </a:lnTo>
                <a:lnTo>
                  <a:pt x="92290" y="37051"/>
                </a:lnTo>
                <a:close/>
                <a:moveTo>
                  <a:pt x="1322" y="38354"/>
                </a:moveTo>
                <a:lnTo>
                  <a:pt x="1062" y="38577"/>
                </a:lnTo>
                <a:lnTo>
                  <a:pt x="1062" y="38577"/>
                </a:lnTo>
                <a:lnTo>
                  <a:pt x="1099" y="38503"/>
                </a:lnTo>
                <a:lnTo>
                  <a:pt x="1155" y="38428"/>
                </a:lnTo>
                <a:lnTo>
                  <a:pt x="1229" y="38391"/>
                </a:lnTo>
                <a:lnTo>
                  <a:pt x="1322" y="38354"/>
                </a:lnTo>
                <a:close/>
                <a:moveTo>
                  <a:pt x="91974" y="38782"/>
                </a:moveTo>
                <a:lnTo>
                  <a:pt x="92030" y="38801"/>
                </a:lnTo>
                <a:lnTo>
                  <a:pt x="92085" y="38838"/>
                </a:lnTo>
                <a:lnTo>
                  <a:pt x="92123" y="38913"/>
                </a:lnTo>
                <a:lnTo>
                  <a:pt x="92123" y="39024"/>
                </a:lnTo>
                <a:lnTo>
                  <a:pt x="92123" y="39080"/>
                </a:lnTo>
                <a:lnTo>
                  <a:pt x="92104" y="39136"/>
                </a:lnTo>
                <a:lnTo>
                  <a:pt x="92048" y="39210"/>
                </a:lnTo>
                <a:lnTo>
                  <a:pt x="91955" y="39266"/>
                </a:lnTo>
                <a:lnTo>
                  <a:pt x="91843" y="39304"/>
                </a:lnTo>
                <a:lnTo>
                  <a:pt x="91732" y="39322"/>
                </a:lnTo>
                <a:lnTo>
                  <a:pt x="91601" y="39322"/>
                </a:lnTo>
                <a:lnTo>
                  <a:pt x="91490" y="39304"/>
                </a:lnTo>
                <a:lnTo>
                  <a:pt x="91378" y="39248"/>
                </a:lnTo>
                <a:lnTo>
                  <a:pt x="91508" y="39080"/>
                </a:lnTo>
                <a:lnTo>
                  <a:pt x="91676" y="38931"/>
                </a:lnTo>
                <a:lnTo>
                  <a:pt x="91825" y="38838"/>
                </a:lnTo>
                <a:lnTo>
                  <a:pt x="91899" y="38801"/>
                </a:lnTo>
                <a:lnTo>
                  <a:pt x="91974" y="38782"/>
                </a:lnTo>
                <a:close/>
                <a:moveTo>
                  <a:pt x="1285" y="40085"/>
                </a:moveTo>
                <a:lnTo>
                  <a:pt x="1192" y="40141"/>
                </a:lnTo>
                <a:lnTo>
                  <a:pt x="1192" y="40123"/>
                </a:lnTo>
                <a:lnTo>
                  <a:pt x="1229" y="40085"/>
                </a:lnTo>
                <a:close/>
                <a:moveTo>
                  <a:pt x="92030" y="40942"/>
                </a:moveTo>
                <a:lnTo>
                  <a:pt x="92067" y="40961"/>
                </a:lnTo>
                <a:lnTo>
                  <a:pt x="92085" y="40998"/>
                </a:lnTo>
                <a:lnTo>
                  <a:pt x="92104" y="41054"/>
                </a:lnTo>
                <a:lnTo>
                  <a:pt x="92104" y="41128"/>
                </a:lnTo>
                <a:lnTo>
                  <a:pt x="92085" y="41165"/>
                </a:lnTo>
                <a:lnTo>
                  <a:pt x="92067" y="41221"/>
                </a:lnTo>
                <a:lnTo>
                  <a:pt x="91974" y="41314"/>
                </a:lnTo>
                <a:lnTo>
                  <a:pt x="91862" y="41389"/>
                </a:lnTo>
                <a:lnTo>
                  <a:pt x="91732" y="41445"/>
                </a:lnTo>
                <a:lnTo>
                  <a:pt x="91601" y="41463"/>
                </a:lnTo>
                <a:lnTo>
                  <a:pt x="91471" y="41463"/>
                </a:lnTo>
                <a:lnTo>
                  <a:pt x="91452" y="41445"/>
                </a:lnTo>
                <a:lnTo>
                  <a:pt x="91434" y="41426"/>
                </a:lnTo>
                <a:lnTo>
                  <a:pt x="91452" y="41389"/>
                </a:lnTo>
                <a:lnTo>
                  <a:pt x="91490" y="41333"/>
                </a:lnTo>
                <a:lnTo>
                  <a:pt x="91583" y="41221"/>
                </a:lnTo>
                <a:lnTo>
                  <a:pt x="91694" y="41128"/>
                </a:lnTo>
                <a:lnTo>
                  <a:pt x="91825" y="41035"/>
                </a:lnTo>
                <a:lnTo>
                  <a:pt x="91936" y="40961"/>
                </a:lnTo>
                <a:lnTo>
                  <a:pt x="91992" y="40942"/>
                </a:lnTo>
                <a:close/>
                <a:moveTo>
                  <a:pt x="1192" y="41761"/>
                </a:moveTo>
                <a:lnTo>
                  <a:pt x="1118" y="41817"/>
                </a:lnTo>
                <a:lnTo>
                  <a:pt x="1043" y="41873"/>
                </a:lnTo>
                <a:lnTo>
                  <a:pt x="950" y="41891"/>
                </a:lnTo>
                <a:lnTo>
                  <a:pt x="857" y="41910"/>
                </a:lnTo>
                <a:lnTo>
                  <a:pt x="820" y="41891"/>
                </a:lnTo>
                <a:lnTo>
                  <a:pt x="838" y="41873"/>
                </a:lnTo>
                <a:lnTo>
                  <a:pt x="876" y="41836"/>
                </a:lnTo>
                <a:lnTo>
                  <a:pt x="931" y="41817"/>
                </a:lnTo>
                <a:lnTo>
                  <a:pt x="1080" y="41761"/>
                </a:lnTo>
                <a:close/>
                <a:moveTo>
                  <a:pt x="969" y="44908"/>
                </a:moveTo>
                <a:lnTo>
                  <a:pt x="838" y="44963"/>
                </a:lnTo>
                <a:lnTo>
                  <a:pt x="689" y="45019"/>
                </a:lnTo>
                <a:lnTo>
                  <a:pt x="689" y="45019"/>
                </a:lnTo>
                <a:lnTo>
                  <a:pt x="745" y="44963"/>
                </a:lnTo>
                <a:lnTo>
                  <a:pt x="820" y="44926"/>
                </a:lnTo>
                <a:lnTo>
                  <a:pt x="894" y="44908"/>
                </a:lnTo>
                <a:close/>
                <a:moveTo>
                  <a:pt x="1155" y="49357"/>
                </a:moveTo>
                <a:lnTo>
                  <a:pt x="1062" y="49450"/>
                </a:lnTo>
                <a:lnTo>
                  <a:pt x="950" y="49525"/>
                </a:lnTo>
                <a:lnTo>
                  <a:pt x="838" y="49581"/>
                </a:lnTo>
                <a:lnTo>
                  <a:pt x="745" y="49637"/>
                </a:lnTo>
                <a:lnTo>
                  <a:pt x="764" y="49562"/>
                </a:lnTo>
                <a:lnTo>
                  <a:pt x="801" y="49506"/>
                </a:lnTo>
                <a:lnTo>
                  <a:pt x="838" y="49469"/>
                </a:lnTo>
                <a:lnTo>
                  <a:pt x="894" y="49413"/>
                </a:lnTo>
                <a:lnTo>
                  <a:pt x="1006" y="49376"/>
                </a:lnTo>
                <a:lnTo>
                  <a:pt x="1155" y="49357"/>
                </a:lnTo>
                <a:close/>
                <a:moveTo>
                  <a:pt x="42040" y="50232"/>
                </a:moveTo>
                <a:lnTo>
                  <a:pt x="42021" y="50270"/>
                </a:lnTo>
                <a:lnTo>
                  <a:pt x="41966" y="50325"/>
                </a:lnTo>
                <a:lnTo>
                  <a:pt x="41835" y="50437"/>
                </a:lnTo>
                <a:lnTo>
                  <a:pt x="41928" y="50325"/>
                </a:lnTo>
                <a:lnTo>
                  <a:pt x="42040" y="50232"/>
                </a:lnTo>
                <a:close/>
                <a:moveTo>
                  <a:pt x="20015" y="50288"/>
                </a:moveTo>
                <a:lnTo>
                  <a:pt x="20034" y="50493"/>
                </a:lnTo>
                <a:lnTo>
                  <a:pt x="20015" y="50549"/>
                </a:lnTo>
                <a:lnTo>
                  <a:pt x="19996" y="50605"/>
                </a:lnTo>
                <a:lnTo>
                  <a:pt x="19959" y="50661"/>
                </a:lnTo>
                <a:lnTo>
                  <a:pt x="19922" y="50679"/>
                </a:lnTo>
                <a:lnTo>
                  <a:pt x="19754" y="50679"/>
                </a:lnTo>
                <a:lnTo>
                  <a:pt x="19829" y="50586"/>
                </a:lnTo>
                <a:lnTo>
                  <a:pt x="19885" y="50474"/>
                </a:lnTo>
                <a:lnTo>
                  <a:pt x="19940" y="50363"/>
                </a:lnTo>
                <a:lnTo>
                  <a:pt x="20015" y="50288"/>
                </a:lnTo>
                <a:close/>
                <a:moveTo>
                  <a:pt x="39005" y="50363"/>
                </a:moveTo>
                <a:lnTo>
                  <a:pt x="38987" y="50437"/>
                </a:lnTo>
                <a:lnTo>
                  <a:pt x="38949" y="50512"/>
                </a:lnTo>
                <a:lnTo>
                  <a:pt x="38894" y="50567"/>
                </a:lnTo>
                <a:lnTo>
                  <a:pt x="38819" y="50623"/>
                </a:lnTo>
                <a:lnTo>
                  <a:pt x="38652" y="50698"/>
                </a:lnTo>
                <a:lnTo>
                  <a:pt x="38484" y="50754"/>
                </a:lnTo>
                <a:lnTo>
                  <a:pt x="38484" y="50754"/>
                </a:lnTo>
                <a:lnTo>
                  <a:pt x="38596" y="50642"/>
                </a:lnTo>
                <a:lnTo>
                  <a:pt x="38726" y="50530"/>
                </a:lnTo>
                <a:lnTo>
                  <a:pt x="38856" y="50456"/>
                </a:lnTo>
                <a:lnTo>
                  <a:pt x="39005" y="50363"/>
                </a:lnTo>
                <a:close/>
                <a:moveTo>
                  <a:pt x="27369" y="50437"/>
                </a:moveTo>
                <a:lnTo>
                  <a:pt x="27350" y="50512"/>
                </a:lnTo>
                <a:lnTo>
                  <a:pt x="27313" y="50586"/>
                </a:lnTo>
                <a:lnTo>
                  <a:pt x="27276" y="50642"/>
                </a:lnTo>
                <a:lnTo>
                  <a:pt x="27239" y="50679"/>
                </a:lnTo>
                <a:lnTo>
                  <a:pt x="27183" y="50716"/>
                </a:lnTo>
                <a:lnTo>
                  <a:pt x="27127" y="50754"/>
                </a:lnTo>
                <a:lnTo>
                  <a:pt x="26997" y="50754"/>
                </a:lnTo>
                <a:lnTo>
                  <a:pt x="27183" y="50586"/>
                </a:lnTo>
                <a:lnTo>
                  <a:pt x="27369" y="50437"/>
                </a:lnTo>
                <a:close/>
                <a:moveTo>
                  <a:pt x="29194" y="50437"/>
                </a:moveTo>
                <a:lnTo>
                  <a:pt x="29194" y="50493"/>
                </a:lnTo>
                <a:lnTo>
                  <a:pt x="29175" y="50549"/>
                </a:lnTo>
                <a:lnTo>
                  <a:pt x="29138" y="50642"/>
                </a:lnTo>
                <a:lnTo>
                  <a:pt x="29082" y="50716"/>
                </a:lnTo>
                <a:lnTo>
                  <a:pt x="29026" y="50754"/>
                </a:lnTo>
                <a:lnTo>
                  <a:pt x="29007" y="50754"/>
                </a:lnTo>
                <a:lnTo>
                  <a:pt x="29007" y="50716"/>
                </a:lnTo>
                <a:lnTo>
                  <a:pt x="29082" y="50567"/>
                </a:lnTo>
                <a:lnTo>
                  <a:pt x="29119" y="50493"/>
                </a:lnTo>
                <a:lnTo>
                  <a:pt x="29175" y="50456"/>
                </a:lnTo>
                <a:lnTo>
                  <a:pt x="29194" y="50437"/>
                </a:lnTo>
                <a:close/>
                <a:moveTo>
                  <a:pt x="47011" y="50251"/>
                </a:moveTo>
                <a:lnTo>
                  <a:pt x="47011" y="50381"/>
                </a:lnTo>
                <a:lnTo>
                  <a:pt x="46992" y="50437"/>
                </a:lnTo>
                <a:lnTo>
                  <a:pt x="46955" y="50512"/>
                </a:lnTo>
                <a:lnTo>
                  <a:pt x="46844" y="50605"/>
                </a:lnTo>
                <a:lnTo>
                  <a:pt x="46713" y="50698"/>
                </a:lnTo>
                <a:lnTo>
                  <a:pt x="46583" y="50754"/>
                </a:lnTo>
                <a:lnTo>
                  <a:pt x="46657" y="50605"/>
                </a:lnTo>
                <a:lnTo>
                  <a:pt x="46750" y="50474"/>
                </a:lnTo>
                <a:lnTo>
                  <a:pt x="46881" y="50344"/>
                </a:lnTo>
                <a:lnTo>
                  <a:pt x="47011" y="50251"/>
                </a:lnTo>
                <a:close/>
                <a:moveTo>
                  <a:pt x="14150" y="50288"/>
                </a:moveTo>
                <a:lnTo>
                  <a:pt x="14113" y="50381"/>
                </a:lnTo>
                <a:lnTo>
                  <a:pt x="14038" y="50474"/>
                </a:lnTo>
                <a:lnTo>
                  <a:pt x="13964" y="50549"/>
                </a:lnTo>
                <a:lnTo>
                  <a:pt x="13890" y="50623"/>
                </a:lnTo>
                <a:lnTo>
                  <a:pt x="13796" y="50679"/>
                </a:lnTo>
                <a:lnTo>
                  <a:pt x="13703" y="50716"/>
                </a:lnTo>
                <a:lnTo>
                  <a:pt x="13592" y="50754"/>
                </a:lnTo>
                <a:lnTo>
                  <a:pt x="13499" y="50772"/>
                </a:lnTo>
                <a:lnTo>
                  <a:pt x="13648" y="50623"/>
                </a:lnTo>
                <a:lnTo>
                  <a:pt x="13796" y="50493"/>
                </a:lnTo>
                <a:lnTo>
                  <a:pt x="13983" y="50381"/>
                </a:lnTo>
                <a:lnTo>
                  <a:pt x="14150" y="50288"/>
                </a:lnTo>
                <a:close/>
                <a:moveTo>
                  <a:pt x="25824" y="50307"/>
                </a:moveTo>
                <a:lnTo>
                  <a:pt x="25749" y="50456"/>
                </a:lnTo>
                <a:lnTo>
                  <a:pt x="25656" y="50586"/>
                </a:lnTo>
                <a:lnTo>
                  <a:pt x="25582" y="50642"/>
                </a:lnTo>
                <a:lnTo>
                  <a:pt x="25507" y="50716"/>
                </a:lnTo>
                <a:lnTo>
                  <a:pt x="25414" y="50754"/>
                </a:lnTo>
                <a:lnTo>
                  <a:pt x="25321" y="50791"/>
                </a:lnTo>
                <a:lnTo>
                  <a:pt x="25321" y="50791"/>
                </a:lnTo>
                <a:lnTo>
                  <a:pt x="25433" y="50661"/>
                </a:lnTo>
                <a:lnTo>
                  <a:pt x="25544" y="50530"/>
                </a:lnTo>
                <a:lnTo>
                  <a:pt x="25675" y="50419"/>
                </a:lnTo>
                <a:lnTo>
                  <a:pt x="25824" y="50307"/>
                </a:lnTo>
                <a:close/>
                <a:moveTo>
                  <a:pt x="54868" y="50679"/>
                </a:moveTo>
                <a:lnTo>
                  <a:pt x="54812" y="50754"/>
                </a:lnTo>
                <a:lnTo>
                  <a:pt x="54738" y="50791"/>
                </a:lnTo>
                <a:lnTo>
                  <a:pt x="54738" y="50791"/>
                </a:lnTo>
                <a:lnTo>
                  <a:pt x="54868" y="50679"/>
                </a:lnTo>
                <a:close/>
                <a:moveTo>
                  <a:pt x="4748" y="50493"/>
                </a:moveTo>
                <a:lnTo>
                  <a:pt x="4748" y="50567"/>
                </a:lnTo>
                <a:lnTo>
                  <a:pt x="4729" y="50623"/>
                </a:lnTo>
                <a:lnTo>
                  <a:pt x="4692" y="50679"/>
                </a:lnTo>
                <a:lnTo>
                  <a:pt x="4636" y="50735"/>
                </a:lnTo>
                <a:lnTo>
                  <a:pt x="4599" y="50772"/>
                </a:lnTo>
                <a:lnTo>
                  <a:pt x="4543" y="50791"/>
                </a:lnTo>
                <a:lnTo>
                  <a:pt x="4487" y="50791"/>
                </a:lnTo>
                <a:lnTo>
                  <a:pt x="4432" y="50772"/>
                </a:lnTo>
                <a:lnTo>
                  <a:pt x="4581" y="50623"/>
                </a:lnTo>
                <a:lnTo>
                  <a:pt x="4748" y="50493"/>
                </a:lnTo>
                <a:close/>
                <a:moveTo>
                  <a:pt x="21188" y="50344"/>
                </a:moveTo>
                <a:lnTo>
                  <a:pt x="21206" y="50419"/>
                </a:lnTo>
                <a:lnTo>
                  <a:pt x="21188" y="50493"/>
                </a:lnTo>
                <a:lnTo>
                  <a:pt x="21169" y="50567"/>
                </a:lnTo>
                <a:lnTo>
                  <a:pt x="21132" y="50642"/>
                </a:lnTo>
                <a:lnTo>
                  <a:pt x="21076" y="50698"/>
                </a:lnTo>
                <a:lnTo>
                  <a:pt x="21020" y="50754"/>
                </a:lnTo>
                <a:lnTo>
                  <a:pt x="20946" y="50791"/>
                </a:lnTo>
                <a:lnTo>
                  <a:pt x="20853" y="50791"/>
                </a:lnTo>
                <a:lnTo>
                  <a:pt x="20927" y="50661"/>
                </a:lnTo>
                <a:lnTo>
                  <a:pt x="21002" y="50549"/>
                </a:lnTo>
                <a:lnTo>
                  <a:pt x="21095" y="50437"/>
                </a:lnTo>
                <a:lnTo>
                  <a:pt x="21188" y="50344"/>
                </a:lnTo>
                <a:close/>
                <a:moveTo>
                  <a:pt x="40625" y="50400"/>
                </a:moveTo>
                <a:lnTo>
                  <a:pt x="40625" y="50456"/>
                </a:lnTo>
                <a:lnTo>
                  <a:pt x="40606" y="50512"/>
                </a:lnTo>
                <a:lnTo>
                  <a:pt x="40532" y="50623"/>
                </a:lnTo>
                <a:lnTo>
                  <a:pt x="40420" y="50716"/>
                </a:lnTo>
                <a:lnTo>
                  <a:pt x="40290" y="50791"/>
                </a:lnTo>
                <a:lnTo>
                  <a:pt x="40439" y="50586"/>
                </a:lnTo>
                <a:lnTo>
                  <a:pt x="40625" y="50400"/>
                </a:lnTo>
                <a:close/>
                <a:moveTo>
                  <a:pt x="43436" y="50698"/>
                </a:moveTo>
                <a:lnTo>
                  <a:pt x="43455" y="50735"/>
                </a:lnTo>
                <a:lnTo>
                  <a:pt x="43455" y="50772"/>
                </a:lnTo>
                <a:lnTo>
                  <a:pt x="43436" y="50791"/>
                </a:lnTo>
                <a:lnTo>
                  <a:pt x="43381" y="50772"/>
                </a:lnTo>
                <a:lnTo>
                  <a:pt x="43436" y="50698"/>
                </a:lnTo>
                <a:close/>
                <a:moveTo>
                  <a:pt x="12624" y="988"/>
                </a:moveTo>
                <a:lnTo>
                  <a:pt x="12624" y="1062"/>
                </a:lnTo>
                <a:lnTo>
                  <a:pt x="12642" y="1118"/>
                </a:lnTo>
                <a:lnTo>
                  <a:pt x="12679" y="1174"/>
                </a:lnTo>
                <a:lnTo>
                  <a:pt x="12735" y="1211"/>
                </a:lnTo>
                <a:lnTo>
                  <a:pt x="12791" y="1248"/>
                </a:lnTo>
                <a:lnTo>
                  <a:pt x="12866" y="1285"/>
                </a:lnTo>
                <a:lnTo>
                  <a:pt x="13033" y="1304"/>
                </a:lnTo>
                <a:lnTo>
                  <a:pt x="13219" y="1323"/>
                </a:lnTo>
                <a:lnTo>
                  <a:pt x="13387" y="1323"/>
                </a:lnTo>
                <a:lnTo>
                  <a:pt x="13554" y="1304"/>
                </a:lnTo>
                <a:lnTo>
                  <a:pt x="13666" y="1285"/>
                </a:lnTo>
                <a:lnTo>
                  <a:pt x="13648" y="1453"/>
                </a:lnTo>
                <a:lnTo>
                  <a:pt x="13666" y="1527"/>
                </a:lnTo>
                <a:lnTo>
                  <a:pt x="13685" y="1583"/>
                </a:lnTo>
                <a:lnTo>
                  <a:pt x="13703" y="1639"/>
                </a:lnTo>
                <a:lnTo>
                  <a:pt x="13759" y="1676"/>
                </a:lnTo>
                <a:lnTo>
                  <a:pt x="13852" y="1751"/>
                </a:lnTo>
                <a:lnTo>
                  <a:pt x="13964" y="1770"/>
                </a:lnTo>
                <a:lnTo>
                  <a:pt x="14113" y="1788"/>
                </a:lnTo>
                <a:lnTo>
                  <a:pt x="14281" y="1770"/>
                </a:lnTo>
                <a:lnTo>
                  <a:pt x="14448" y="1732"/>
                </a:lnTo>
                <a:lnTo>
                  <a:pt x="14634" y="1676"/>
                </a:lnTo>
                <a:lnTo>
                  <a:pt x="14802" y="1602"/>
                </a:lnTo>
                <a:lnTo>
                  <a:pt x="15156" y="1453"/>
                </a:lnTo>
                <a:lnTo>
                  <a:pt x="15435" y="1285"/>
                </a:lnTo>
                <a:lnTo>
                  <a:pt x="15621" y="1155"/>
                </a:lnTo>
                <a:lnTo>
                  <a:pt x="15677" y="1267"/>
                </a:lnTo>
                <a:lnTo>
                  <a:pt x="15733" y="1360"/>
                </a:lnTo>
                <a:lnTo>
                  <a:pt x="15826" y="1453"/>
                </a:lnTo>
                <a:lnTo>
                  <a:pt x="15919" y="1527"/>
                </a:lnTo>
                <a:lnTo>
                  <a:pt x="16031" y="1565"/>
                </a:lnTo>
                <a:lnTo>
                  <a:pt x="16142" y="1602"/>
                </a:lnTo>
                <a:lnTo>
                  <a:pt x="16273" y="1621"/>
                </a:lnTo>
                <a:lnTo>
                  <a:pt x="16384" y="1621"/>
                </a:lnTo>
                <a:lnTo>
                  <a:pt x="16496" y="1583"/>
                </a:lnTo>
                <a:lnTo>
                  <a:pt x="16608" y="1527"/>
                </a:lnTo>
                <a:lnTo>
                  <a:pt x="16719" y="1472"/>
                </a:lnTo>
                <a:lnTo>
                  <a:pt x="16831" y="1434"/>
                </a:lnTo>
                <a:lnTo>
                  <a:pt x="17017" y="1248"/>
                </a:lnTo>
                <a:lnTo>
                  <a:pt x="17129" y="1379"/>
                </a:lnTo>
                <a:lnTo>
                  <a:pt x="17259" y="1453"/>
                </a:lnTo>
                <a:lnTo>
                  <a:pt x="17501" y="1527"/>
                </a:lnTo>
                <a:lnTo>
                  <a:pt x="17725" y="1565"/>
                </a:lnTo>
                <a:lnTo>
                  <a:pt x="17930" y="1565"/>
                </a:lnTo>
                <a:lnTo>
                  <a:pt x="18134" y="1546"/>
                </a:lnTo>
                <a:lnTo>
                  <a:pt x="18339" y="1472"/>
                </a:lnTo>
                <a:lnTo>
                  <a:pt x="18525" y="1379"/>
                </a:lnTo>
                <a:lnTo>
                  <a:pt x="18712" y="1230"/>
                </a:lnTo>
                <a:lnTo>
                  <a:pt x="18898" y="1062"/>
                </a:lnTo>
                <a:lnTo>
                  <a:pt x="18991" y="1192"/>
                </a:lnTo>
                <a:lnTo>
                  <a:pt x="19103" y="1285"/>
                </a:lnTo>
                <a:lnTo>
                  <a:pt x="19233" y="1360"/>
                </a:lnTo>
                <a:lnTo>
                  <a:pt x="19382" y="1397"/>
                </a:lnTo>
                <a:lnTo>
                  <a:pt x="19549" y="1416"/>
                </a:lnTo>
                <a:lnTo>
                  <a:pt x="19698" y="1416"/>
                </a:lnTo>
                <a:lnTo>
                  <a:pt x="19866" y="1379"/>
                </a:lnTo>
                <a:lnTo>
                  <a:pt x="19996" y="1341"/>
                </a:lnTo>
                <a:lnTo>
                  <a:pt x="20034" y="1509"/>
                </a:lnTo>
                <a:lnTo>
                  <a:pt x="20089" y="1639"/>
                </a:lnTo>
                <a:lnTo>
                  <a:pt x="20164" y="1751"/>
                </a:lnTo>
                <a:lnTo>
                  <a:pt x="20257" y="1844"/>
                </a:lnTo>
                <a:lnTo>
                  <a:pt x="20350" y="1900"/>
                </a:lnTo>
                <a:lnTo>
                  <a:pt x="20480" y="1918"/>
                </a:lnTo>
                <a:lnTo>
                  <a:pt x="20611" y="1937"/>
                </a:lnTo>
                <a:lnTo>
                  <a:pt x="20741" y="1937"/>
                </a:lnTo>
                <a:lnTo>
                  <a:pt x="20890" y="1900"/>
                </a:lnTo>
                <a:lnTo>
                  <a:pt x="21020" y="1863"/>
                </a:lnTo>
                <a:lnTo>
                  <a:pt x="21169" y="1807"/>
                </a:lnTo>
                <a:lnTo>
                  <a:pt x="21300" y="1751"/>
                </a:lnTo>
                <a:lnTo>
                  <a:pt x="21430" y="1676"/>
                </a:lnTo>
                <a:lnTo>
                  <a:pt x="21542" y="1602"/>
                </a:lnTo>
                <a:lnTo>
                  <a:pt x="21635" y="1527"/>
                </a:lnTo>
                <a:lnTo>
                  <a:pt x="21728" y="1434"/>
                </a:lnTo>
                <a:lnTo>
                  <a:pt x="21765" y="1527"/>
                </a:lnTo>
                <a:lnTo>
                  <a:pt x="21821" y="1621"/>
                </a:lnTo>
                <a:lnTo>
                  <a:pt x="21877" y="1676"/>
                </a:lnTo>
                <a:lnTo>
                  <a:pt x="21933" y="1732"/>
                </a:lnTo>
                <a:lnTo>
                  <a:pt x="22007" y="1770"/>
                </a:lnTo>
                <a:lnTo>
                  <a:pt x="22081" y="1788"/>
                </a:lnTo>
                <a:lnTo>
                  <a:pt x="22230" y="1825"/>
                </a:lnTo>
                <a:lnTo>
                  <a:pt x="22398" y="1807"/>
                </a:lnTo>
                <a:lnTo>
                  <a:pt x="22547" y="1770"/>
                </a:lnTo>
                <a:lnTo>
                  <a:pt x="22882" y="1676"/>
                </a:lnTo>
                <a:lnTo>
                  <a:pt x="23031" y="1527"/>
                </a:lnTo>
                <a:lnTo>
                  <a:pt x="23105" y="1583"/>
                </a:lnTo>
                <a:lnTo>
                  <a:pt x="23199" y="1639"/>
                </a:lnTo>
                <a:lnTo>
                  <a:pt x="23292" y="1676"/>
                </a:lnTo>
                <a:lnTo>
                  <a:pt x="23385" y="1714"/>
                </a:lnTo>
                <a:lnTo>
                  <a:pt x="23571" y="1732"/>
                </a:lnTo>
                <a:lnTo>
                  <a:pt x="23738" y="1695"/>
                </a:lnTo>
                <a:lnTo>
                  <a:pt x="23887" y="1639"/>
                </a:lnTo>
                <a:lnTo>
                  <a:pt x="24036" y="1565"/>
                </a:lnTo>
                <a:lnTo>
                  <a:pt x="24036" y="1621"/>
                </a:lnTo>
                <a:lnTo>
                  <a:pt x="24074" y="1676"/>
                </a:lnTo>
                <a:lnTo>
                  <a:pt x="24129" y="1732"/>
                </a:lnTo>
                <a:lnTo>
                  <a:pt x="24204" y="1751"/>
                </a:lnTo>
                <a:lnTo>
                  <a:pt x="24297" y="1770"/>
                </a:lnTo>
                <a:lnTo>
                  <a:pt x="24390" y="1770"/>
                </a:lnTo>
                <a:lnTo>
                  <a:pt x="24632" y="1751"/>
                </a:lnTo>
                <a:lnTo>
                  <a:pt x="24874" y="1714"/>
                </a:lnTo>
                <a:lnTo>
                  <a:pt x="25098" y="1658"/>
                </a:lnTo>
                <a:lnTo>
                  <a:pt x="25340" y="1602"/>
                </a:lnTo>
                <a:lnTo>
                  <a:pt x="25321" y="1621"/>
                </a:lnTo>
                <a:lnTo>
                  <a:pt x="25358" y="1639"/>
                </a:lnTo>
                <a:lnTo>
                  <a:pt x="25582" y="1695"/>
                </a:lnTo>
                <a:lnTo>
                  <a:pt x="25786" y="1751"/>
                </a:lnTo>
                <a:lnTo>
                  <a:pt x="25973" y="1751"/>
                </a:lnTo>
                <a:lnTo>
                  <a:pt x="26122" y="1732"/>
                </a:lnTo>
                <a:lnTo>
                  <a:pt x="26252" y="1676"/>
                </a:lnTo>
                <a:lnTo>
                  <a:pt x="26531" y="1583"/>
                </a:lnTo>
                <a:lnTo>
                  <a:pt x="26755" y="1453"/>
                </a:lnTo>
                <a:lnTo>
                  <a:pt x="26773" y="1527"/>
                </a:lnTo>
                <a:lnTo>
                  <a:pt x="26810" y="1583"/>
                </a:lnTo>
                <a:lnTo>
                  <a:pt x="26866" y="1621"/>
                </a:lnTo>
                <a:lnTo>
                  <a:pt x="26922" y="1658"/>
                </a:lnTo>
                <a:lnTo>
                  <a:pt x="27015" y="1695"/>
                </a:lnTo>
                <a:lnTo>
                  <a:pt x="27108" y="1714"/>
                </a:lnTo>
                <a:lnTo>
                  <a:pt x="27332" y="1732"/>
                </a:lnTo>
                <a:lnTo>
                  <a:pt x="27555" y="1732"/>
                </a:lnTo>
                <a:lnTo>
                  <a:pt x="27779" y="1714"/>
                </a:lnTo>
                <a:lnTo>
                  <a:pt x="27965" y="1676"/>
                </a:lnTo>
                <a:lnTo>
                  <a:pt x="28095" y="1658"/>
                </a:lnTo>
                <a:lnTo>
                  <a:pt x="28319" y="1546"/>
                </a:lnTo>
                <a:lnTo>
                  <a:pt x="28449" y="1490"/>
                </a:lnTo>
                <a:lnTo>
                  <a:pt x="28561" y="1453"/>
                </a:lnTo>
                <a:lnTo>
                  <a:pt x="28598" y="1472"/>
                </a:lnTo>
                <a:lnTo>
                  <a:pt x="28635" y="1509"/>
                </a:lnTo>
                <a:lnTo>
                  <a:pt x="28672" y="1565"/>
                </a:lnTo>
                <a:lnTo>
                  <a:pt x="28710" y="1583"/>
                </a:lnTo>
                <a:lnTo>
                  <a:pt x="28840" y="1602"/>
                </a:lnTo>
                <a:lnTo>
                  <a:pt x="28970" y="1639"/>
                </a:lnTo>
                <a:lnTo>
                  <a:pt x="29101" y="1676"/>
                </a:lnTo>
                <a:lnTo>
                  <a:pt x="29231" y="1695"/>
                </a:lnTo>
                <a:lnTo>
                  <a:pt x="29324" y="1676"/>
                </a:lnTo>
                <a:lnTo>
                  <a:pt x="29417" y="1676"/>
                </a:lnTo>
                <a:lnTo>
                  <a:pt x="29603" y="1639"/>
                </a:lnTo>
                <a:lnTo>
                  <a:pt x="29771" y="1583"/>
                </a:lnTo>
                <a:lnTo>
                  <a:pt x="29957" y="1583"/>
                </a:lnTo>
                <a:lnTo>
                  <a:pt x="30124" y="1658"/>
                </a:lnTo>
                <a:lnTo>
                  <a:pt x="30255" y="1714"/>
                </a:lnTo>
                <a:lnTo>
                  <a:pt x="30385" y="1732"/>
                </a:lnTo>
                <a:lnTo>
                  <a:pt x="30590" y="1751"/>
                </a:lnTo>
                <a:lnTo>
                  <a:pt x="30813" y="1714"/>
                </a:lnTo>
                <a:lnTo>
                  <a:pt x="31018" y="1676"/>
                </a:lnTo>
                <a:lnTo>
                  <a:pt x="31223" y="1621"/>
                </a:lnTo>
                <a:lnTo>
                  <a:pt x="31409" y="1527"/>
                </a:lnTo>
                <a:lnTo>
                  <a:pt x="31595" y="1416"/>
                </a:lnTo>
                <a:lnTo>
                  <a:pt x="31670" y="1379"/>
                </a:lnTo>
                <a:lnTo>
                  <a:pt x="31763" y="1341"/>
                </a:lnTo>
                <a:lnTo>
                  <a:pt x="31930" y="1341"/>
                </a:lnTo>
                <a:lnTo>
                  <a:pt x="31986" y="1379"/>
                </a:lnTo>
                <a:lnTo>
                  <a:pt x="32079" y="1453"/>
                </a:lnTo>
                <a:lnTo>
                  <a:pt x="32172" y="1509"/>
                </a:lnTo>
                <a:lnTo>
                  <a:pt x="32266" y="1565"/>
                </a:lnTo>
                <a:lnTo>
                  <a:pt x="32359" y="1583"/>
                </a:lnTo>
                <a:lnTo>
                  <a:pt x="32433" y="1565"/>
                </a:lnTo>
                <a:lnTo>
                  <a:pt x="32582" y="1527"/>
                </a:lnTo>
                <a:lnTo>
                  <a:pt x="32731" y="1472"/>
                </a:lnTo>
                <a:lnTo>
                  <a:pt x="32805" y="1453"/>
                </a:lnTo>
                <a:lnTo>
                  <a:pt x="32861" y="1453"/>
                </a:lnTo>
                <a:lnTo>
                  <a:pt x="32936" y="1490"/>
                </a:lnTo>
                <a:lnTo>
                  <a:pt x="33010" y="1527"/>
                </a:lnTo>
                <a:lnTo>
                  <a:pt x="33178" y="1621"/>
                </a:lnTo>
                <a:lnTo>
                  <a:pt x="33345" y="1732"/>
                </a:lnTo>
                <a:lnTo>
                  <a:pt x="33439" y="1770"/>
                </a:lnTo>
                <a:lnTo>
                  <a:pt x="33550" y="1807"/>
                </a:lnTo>
                <a:lnTo>
                  <a:pt x="33755" y="1807"/>
                </a:lnTo>
                <a:lnTo>
                  <a:pt x="33848" y="1770"/>
                </a:lnTo>
                <a:lnTo>
                  <a:pt x="33941" y="1732"/>
                </a:lnTo>
                <a:lnTo>
                  <a:pt x="34127" y="1676"/>
                </a:lnTo>
                <a:lnTo>
                  <a:pt x="34220" y="1639"/>
                </a:lnTo>
                <a:lnTo>
                  <a:pt x="34388" y="1639"/>
                </a:lnTo>
                <a:lnTo>
                  <a:pt x="34481" y="1658"/>
                </a:lnTo>
                <a:lnTo>
                  <a:pt x="34649" y="1732"/>
                </a:lnTo>
                <a:lnTo>
                  <a:pt x="34835" y="1807"/>
                </a:lnTo>
                <a:lnTo>
                  <a:pt x="34947" y="1825"/>
                </a:lnTo>
                <a:lnTo>
                  <a:pt x="35040" y="1844"/>
                </a:lnTo>
                <a:lnTo>
                  <a:pt x="35189" y="1825"/>
                </a:lnTo>
                <a:lnTo>
                  <a:pt x="35319" y="1788"/>
                </a:lnTo>
                <a:lnTo>
                  <a:pt x="35431" y="1732"/>
                </a:lnTo>
                <a:lnTo>
                  <a:pt x="35561" y="1676"/>
                </a:lnTo>
                <a:lnTo>
                  <a:pt x="35803" y="1546"/>
                </a:lnTo>
                <a:lnTo>
                  <a:pt x="35915" y="1509"/>
                </a:lnTo>
                <a:lnTo>
                  <a:pt x="36045" y="1490"/>
                </a:lnTo>
                <a:lnTo>
                  <a:pt x="36120" y="1490"/>
                </a:lnTo>
                <a:lnTo>
                  <a:pt x="36231" y="1509"/>
                </a:lnTo>
                <a:lnTo>
                  <a:pt x="36455" y="1583"/>
                </a:lnTo>
                <a:lnTo>
                  <a:pt x="36697" y="1658"/>
                </a:lnTo>
                <a:lnTo>
                  <a:pt x="36808" y="1676"/>
                </a:lnTo>
                <a:lnTo>
                  <a:pt x="36920" y="1695"/>
                </a:lnTo>
                <a:lnTo>
                  <a:pt x="37144" y="1658"/>
                </a:lnTo>
                <a:lnTo>
                  <a:pt x="37367" y="1602"/>
                </a:lnTo>
                <a:lnTo>
                  <a:pt x="37590" y="1583"/>
                </a:lnTo>
                <a:lnTo>
                  <a:pt x="37683" y="1565"/>
                </a:lnTo>
                <a:lnTo>
                  <a:pt x="37758" y="1583"/>
                </a:lnTo>
                <a:lnTo>
                  <a:pt x="37851" y="1621"/>
                </a:lnTo>
                <a:lnTo>
                  <a:pt x="37944" y="1676"/>
                </a:lnTo>
                <a:lnTo>
                  <a:pt x="38093" y="1788"/>
                </a:lnTo>
                <a:lnTo>
                  <a:pt x="38167" y="1844"/>
                </a:lnTo>
                <a:lnTo>
                  <a:pt x="38261" y="1881"/>
                </a:lnTo>
                <a:lnTo>
                  <a:pt x="38354" y="1918"/>
                </a:lnTo>
                <a:lnTo>
                  <a:pt x="38577" y="1918"/>
                </a:lnTo>
                <a:lnTo>
                  <a:pt x="38689" y="1900"/>
                </a:lnTo>
                <a:lnTo>
                  <a:pt x="38875" y="1844"/>
                </a:lnTo>
                <a:lnTo>
                  <a:pt x="39061" y="1770"/>
                </a:lnTo>
                <a:lnTo>
                  <a:pt x="39136" y="1751"/>
                </a:lnTo>
                <a:lnTo>
                  <a:pt x="39322" y="1751"/>
                </a:lnTo>
                <a:lnTo>
                  <a:pt x="39434" y="1788"/>
                </a:lnTo>
                <a:lnTo>
                  <a:pt x="39638" y="1844"/>
                </a:lnTo>
                <a:lnTo>
                  <a:pt x="39862" y="1918"/>
                </a:lnTo>
                <a:lnTo>
                  <a:pt x="39973" y="1956"/>
                </a:lnTo>
                <a:lnTo>
                  <a:pt x="40309" y="1956"/>
                </a:lnTo>
                <a:lnTo>
                  <a:pt x="40513" y="1918"/>
                </a:lnTo>
                <a:lnTo>
                  <a:pt x="40942" y="1807"/>
                </a:lnTo>
                <a:lnTo>
                  <a:pt x="41146" y="1770"/>
                </a:lnTo>
                <a:lnTo>
                  <a:pt x="41351" y="1770"/>
                </a:lnTo>
                <a:lnTo>
                  <a:pt x="41779" y="1751"/>
                </a:lnTo>
                <a:lnTo>
                  <a:pt x="41910" y="1732"/>
                </a:lnTo>
                <a:lnTo>
                  <a:pt x="42021" y="1695"/>
                </a:lnTo>
                <a:lnTo>
                  <a:pt x="42263" y="1583"/>
                </a:lnTo>
                <a:lnTo>
                  <a:pt x="42506" y="1472"/>
                </a:lnTo>
                <a:lnTo>
                  <a:pt x="42617" y="1434"/>
                </a:lnTo>
                <a:lnTo>
                  <a:pt x="42710" y="1416"/>
                </a:lnTo>
                <a:lnTo>
                  <a:pt x="42803" y="1434"/>
                </a:lnTo>
                <a:lnTo>
                  <a:pt x="42878" y="1453"/>
                </a:lnTo>
                <a:lnTo>
                  <a:pt x="43027" y="1546"/>
                </a:lnTo>
                <a:lnTo>
                  <a:pt x="43213" y="1639"/>
                </a:lnTo>
                <a:lnTo>
                  <a:pt x="43306" y="1676"/>
                </a:lnTo>
                <a:lnTo>
                  <a:pt x="43418" y="1714"/>
                </a:lnTo>
                <a:lnTo>
                  <a:pt x="43548" y="1714"/>
                </a:lnTo>
                <a:lnTo>
                  <a:pt x="43660" y="1695"/>
                </a:lnTo>
                <a:lnTo>
                  <a:pt x="43753" y="1658"/>
                </a:lnTo>
                <a:lnTo>
                  <a:pt x="43883" y="1639"/>
                </a:lnTo>
                <a:lnTo>
                  <a:pt x="44032" y="1639"/>
                </a:lnTo>
                <a:lnTo>
                  <a:pt x="44051" y="1621"/>
                </a:lnTo>
                <a:lnTo>
                  <a:pt x="44237" y="1695"/>
                </a:lnTo>
                <a:lnTo>
                  <a:pt x="44367" y="1751"/>
                </a:lnTo>
                <a:lnTo>
                  <a:pt x="44498" y="1825"/>
                </a:lnTo>
                <a:lnTo>
                  <a:pt x="44628" y="1900"/>
                </a:lnTo>
                <a:lnTo>
                  <a:pt x="44777" y="1937"/>
                </a:lnTo>
                <a:lnTo>
                  <a:pt x="44926" y="1956"/>
                </a:lnTo>
                <a:lnTo>
                  <a:pt x="45056" y="1956"/>
                </a:lnTo>
                <a:lnTo>
                  <a:pt x="45187" y="1937"/>
                </a:lnTo>
                <a:lnTo>
                  <a:pt x="45317" y="1900"/>
                </a:lnTo>
                <a:lnTo>
                  <a:pt x="45540" y="1844"/>
                </a:lnTo>
                <a:lnTo>
                  <a:pt x="45671" y="1825"/>
                </a:lnTo>
                <a:lnTo>
                  <a:pt x="45875" y="1825"/>
                </a:lnTo>
                <a:lnTo>
                  <a:pt x="45950" y="1844"/>
                </a:lnTo>
                <a:lnTo>
                  <a:pt x="46099" y="1900"/>
                </a:lnTo>
                <a:lnTo>
                  <a:pt x="46266" y="1956"/>
                </a:lnTo>
                <a:lnTo>
                  <a:pt x="46341" y="1974"/>
                </a:lnTo>
                <a:lnTo>
                  <a:pt x="46434" y="1974"/>
                </a:lnTo>
                <a:lnTo>
                  <a:pt x="46527" y="1956"/>
                </a:lnTo>
                <a:lnTo>
                  <a:pt x="46620" y="1918"/>
                </a:lnTo>
                <a:lnTo>
                  <a:pt x="46769" y="1844"/>
                </a:lnTo>
                <a:lnTo>
                  <a:pt x="46918" y="1732"/>
                </a:lnTo>
                <a:lnTo>
                  <a:pt x="46992" y="1695"/>
                </a:lnTo>
                <a:lnTo>
                  <a:pt x="47067" y="1658"/>
                </a:lnTo>
                <a:lnTo>
                  <a:pt x="47234" y="1621"/>
                </a:lnTo>
                <a:lnTo>
                  <a:pt x="47439" y="1602"/>
                </a:lnTo>
                <a:lnTo>
                  <a:pt x="47663" y="1602"/>
                </a:lnTo>
                <a:lnTo>
                  <a:pt x="47849" y="1621"/>
                </a:lnTo>
                <a:lnTo>
                  <a:pt x="47979" y="1565"/>
                </a:lnTo>
                <a:lnTo>
                  <a:pt x="48072" y="1509"/>
                </a:lnTo>
                <a:lnTo>
                  <a:pt x="48128" y="1509"/>
                </a:lnTo>
                <a:lnTo>
                  <a:pt x="48165" y="1527"/>
                </a:lnTo>
                <a:lnTo>
                  <a:pt x="48203" y="1546"/>
                </a:lnTo>
                <a:lnTo>
                  <a:pt x="48221" y="1583"/>
                </a:lnTo>
                <a:lnTo>
                  <a:pt x="48277" y="1714"/>
                </a:lnTo>
                <a:lnTo>
                  <a:pt x="48389" y="1751"/>
                </a:lnTo>
                <a:lnTo>
                  <a:pt x="48501" y="1807"/>
                </a:lnTo>
                <a:lnTo>
                  <a:pt x="48612" y="1844"/>
                </a:lnTo>
                <a:lnTo>
                  <a:pt x="48743" y="1863"/>
                </a:lnTo>
                <a:lnTo>
                  <a:pt x="48854" y="1844"/>
                </a:lnTo>
                <a:lnTo>
                  <a:pt x="48947" y="1807"/>
                </a:lnTo>
                <a:lnTo>
                  <a:pt x="49115" y="1695"/>
                </a:lnTo>
                <a:lnTo>
                  <a:pt x="49264" y="1621"/>
                </a:lnTo>
                <a:lnTo>
                  <a:pt x="49338" y="1602"/>
                </a:lnTo>
                <a:lnTo>
                  <a:pt x="49431" y="1602"/>
                </a:lnTo>
                <a:lnTo>
                  <a:pt x="49506" y="1621"/>
                </a:lnTo>
                <a:lnTo>
                  <a:pt x="49580" y="1658"/>
                </a:lnTo>
                <a:lnTo>
                  <a:pt x="49729" y="1770"/>
                </a:lnTo>
                <a:lnTo>
                  <a:pt x="49897" y="1881"/>
                </a:lnTo>
                <a:lnTo>
                  <a:pt x="49990" y="1918"/>
                </a:lnTo>
                <a:lnTo>
                  <a:pt x="50083" y="1937"/>
                </a:lnTo>
                <a:lnTo>
                  <a:pt x="50269" y="1956"/>
                </a:lnTo>
                <a:lnTo>
                  <a:pt x="50437" y="1937"/>
                </a:lnTo>
                <a:lnTo>
                  <a:pt x="50623" y="1900"/>
                </a:lnTo>
                <a:lnTo>
                  <a:pt x="50772" y="1918"/>
                </a:lnTo>
                <a:lnTo>
                  <a:pt x="50902" y="1937"/>
                </a:lnTo>
                <a:lnTo>
                  <a:pt x="51014" y="1974"/>
                </a:lnTo>
                <a:lnTo>
                  <a:pt x="51219" y="2030"/>
                </a:lnTo>
                <a:lnTo>
                  <a:pt x="51312" y="2049"/>
                </a:lnTo>
                <a:lnTo>
                  <a:pt x="51424" y="2049"/>
                </a:lnTo>
                <a:lnTo>
                  <a:pt x="51535" y="2030"/>
                </a:lnTo>
                <a:lnTo>
                  <a:pt x="51684" y="1974"/>
                </a:lnTo>
                <a:lnTo>
                  <a:pt x="51759" y="1937"/>
                </a:lnTo>
                <a:lnTo>
                  <a:pt x="51852" y="1863"/>
                </a:lnTo>
                <a:lnTo>
                  <a:pt x="51945" y="1807"/>
                </a:lnTo>
                <a:lnTo>
                  <a:pt x="52019" y="1788"/>
                </a:lnTo>
                <a:lnTo>
                  <a:pt x="52112" y="1770"/>
                </a:lnTo>
                <a:lnTo>
                  <a:pt x="52168" y="1770"/>
                </a:lnTo>
                <a:lnTo>
                  <a:pt x="52224" y="1788"/>
                </a:lnTo>
                <a:lnTo>
                  <a:pt x="52541" y="1788"/>
                </a:lnTo>
                <a:lnTo>
                  <a:pt x="52745" y="1825"/>
                </a:lnTo>
                <a:lnTo>
                  <a:pt x="52969" y="1844"/>
                </a:lnTo>
                <a:lnTo>
                  <a:pt x="53081" y="1825"/>
                </a:lnTo>
                <a:lnTo>
                  <a:pt x="53192" y="1825"/>
                </a:lnTo>
                <a:lnTo>
                  <a:pt x="53285" y="1788"/>
                </a:lnTo>
                <a:lnTo>
                  <a:pt x="53378" y="1751"/>
                </a:lnTo>
                <a:lnTo>
                  <a:pt x="53490" y="1714"/>
                </a:lnTo>
                <a:lnTo>
                  <a:pt x="53676" y="1714"/>
                </a:lnTo>
                <a:lnTo>
                  <a:pt x="53769" y="1751"/>
                </a:lnTo>
                <a:lnTo>
                  <a:pt x="53844" y="1788"/>
                </a:lnTo>
                <a:lnTo>
                  <a:pt x="53956" y="1807"/>
                </a:lnTo>
                <a:lnTo>
                  <a:pt x="54216" y="1863"/>
                </a:lnTo>
                <a:lnTo>
                  <a:pt x="54440" y="1881"/>
                </a:lnTo>
                <a:lnTo>
                  <a:pt x="54682" y="1881"/>
                </a:lnTo>
                <a:lnTo>
                  <a:pt x="54924" y="1863"/>
                </a:lnTo>
                <a:lnTo>
                  <a:pt x="55371" y="1825"/>
                </a:lnTo>
                <a:lnTo>
                  <a:pt x="55817" y="1825"/>
                </a:lnTo>
                <a:lnTo>
                  <a:pt x="56264" y="1788"/>
                </a:lnTo>
                <a:lnTo>
                  <a:pt x="56506" y="1770"/>
                </a:lnTo>
                <a:lnTo>
                  <a:pt x="56730" y="1714"/>
                </a:lnTo>
                <a:lnTo>
                  <a:pt x="57009" y="1639"/>
                </a:lnTo>
                <a:lnTo>
                  <a:pt x="57083" y="1639"/>
                </a:lnTo>
                <a:lnTo>
                  <a:pt x="57139" y="1714"/>
                </a:lnTo>
                <a:lnTo>
                  <a:pt x="57195" y="1751"/>
                </a:lnTo>
                <a:lnTo>
                  <a:pt x="57307" y="1807"/>
                </a:lnTo>
                <a:lnTo>
                  <a:pt x="57512" y="1881"/>
                </a:lnTo>
                <a:lnTo>
                  <a:pt x="57698" y="1918"/>
                </a:lnTo>
                <a:lnTo>
                  <a:pt x="57884" y="1918"/>
                </a:lnTo>
                <a:lnTo>
                  <a:pt x="58107" y="1863"/>
                </a:lnTo>
                <a:lnTo>
                  <a:pt x="58182" y="1807"/>
                </a:lnTo>
                <a:lnTo>
                  <a:pt x="58275" y="1751"/>
                </a:lnTo>
                <a:lnTo>
                  <a:pt x="58461" y="1583"/>
                </a:lnTo>
                <a:lnTo>
                  <a:pt x="58647" y="1434"/>
                </a:lnTo>
                <a:lnTo>
                  <a:pt x="58740" y="1379"/>
                </a:lnTo>
                <a:lnTo>
                  <a:pt x="58815" y="1341"/>
                </a:lnTo>
                <a:lnTo>
                  <a:pt x="59001" y="1341"/>
                </a:lnTo>
                <a:lnTo>
                  <a:pt x="59262" y="1379"/>
                </a:lnTo>
                <a:lnTo>
                  <a:pt x="59522" y="1416"/>
                </a:lnTo>
                <a:lnTo>
                  <a:pt x="59709" y="1453"/>
                </a:lnTo>
                <a:lnTo>
                  <a:pt x="59802" y="1434"/>
                </a:lnTo>
                <a:lnTo>
                  <a:pt x="59895" y="1397"/>
                </a:lnTo>
                <a:lnTo>
                  <a:pt x="60006" y="1360"/>
                </a:lnTo>
                <a:lnTo>
                  <a:pt x="60081" y="1360"/>
                </a:lnTo>
                <a:lnTo>
                  <a:pt x="60342" y="1732"/>
                </a:lnTo>
                <a:lnTo>
                  <a:pt x="60435" y="1807"/>
                </a:lnTo>
                <a:lnTo>
                  <a:pt x="60546" y="1863"/>
                </a:lnTo>
                <a:lnTo>
                  <a:pt x="60658" y="1900"/>
                </a:lnTo>
                <a:lnTo>
                  <a:pt x="60788" y="1937"/>
                </a:lnTo>
                <a:lnTo>
                  <a:pt x="61030" y="1937"/>
                </a:lnTo>
                <a:lnTo>
                  <a:pt x="61161" y="1918"/>
                </a:lnTo>
                <a:lnTo>
                  <a:pt x="61273" y="1881"/>
                </a:lnTo>
                <a:lnTo>
                  <a:pt x="61384" y="1844"/>
                </a:lnTo>
                <a:lnTo>
                  <a:pt x="61477" y="1788"/>
                </a:lnTo>
                <a:lnTo>
                  <a:pt x="61663" y="1676"/>
                </a:lnTo>
                <a:lnTo>
                  <a:pt x="61812" y="1583"/>
                </a:lnTo>
                <a:lnTo>
                  <a:pt x="61906" y="1565"/>
                </a:lnTo>
                <a:lnTo>
                  <a:pt x="62054" y="1565"/>
                </a:lnTo>
                <a:lnTo>
                  <a:pt x="62148" y="1602"/>
                </a:lnTo>
                <a:lnTo>
                  <a:pt x="62334" y="1695"/>
                </a:lnTo>
                <a:lnTo>
                  <a:pt x="62539" y="1788"/>
                </a:lnTo>
                <a:lnTo>
                  <a:pt x="62632" y="1807"/>
                </a:lnTo>
                <a:lnTo>
                  <a:pt x="62743" y="1825"/>
                </a:lnTo>
                <a:lnTo>
                  <a:pt x="62855" y="1825"/>
                </a:lnTo>
                <a:lnTo>
                  <a:pt x="62948" y="1807"/>
                </a:lnTo>
                <a:lnTo>
                  <a:pt x="63172" y="1751"/>
                </a:lnTo>
                <a:lnTo>
                  <a:pt x="63376" y="1714"/>
                </a:lnTo>
                <a:lnTo>
                  <a:pt x="63563" y="1714"/>
                </a:lnTo>
                <a:lnTo>
                  <a:pt x="63656" y="1751"/>
                </a:lnTo>
                <a:lnTo>
                  <a:pt x="63749" y="1770"/>
                </a:lnTo>
                <a:lnTo>
                  <a:pt x="63916" y="1863"/>
                </a:lnTo>
                <a:lnTo>
                  <a:pt x="64102" y="1937"/>
                </a:lnTo>
                <a:lnTo>
                  <a:pt x="64196" y="1956"/>
                </a:lnTo>
                <a:lnTo>
                  <a:pt x="64307" y="1974"/>
                </a:lnTo>
                <a:lnTo>
                  <a:pt x="64419" y="1974"/>
                </a:lnTo>
                <a:lnTo>
                  <a:pt x="64531" y="1956"/>
                </a:lnTo>
                <a:lnTo>
                  <a:pt x="64735" y="1900"/>
                </a:lnTo>
                <a:lnTo>
                  <a:pt x="64922" y="1825"/>
                </a:lnTo>
                <a:lnTo>
                  <a:pt x="65126" y="1788"/>
                </a:lnTo>
                <a:lnTo>
                  <a:pt x="65331" y="1751"/>
                </a:lnTo>
                <a:lnTo>
                  <a:pt x="65347" y="1748"/>
                </a:lnTo>
                <a:lnTo>
                  <a:pt x="65347" y="1748"/>
                </a:lnTo>
                <a:lnTo>
                  <a:pt x="65350" y="1751"/>
                </a:lnTo>
                <a:lnTo>
                  <a:pt x="65424" y="1788"/>
                </a:lnTo>
                <a:lnTo>
                  <a:pt x="65517" y="1825"/>
                </a:lnTo>
                <a:lnTo>
                  <a:pt x="65592" y="1900"/>
                </a:lnTo>
                <a:lnTo>
                  <a:pt x="65685" y="1974"/>
                </a:lnTo>
                <a:lnTo>
                  <a:pt x="65778" y="2012"/>
                </a:lnTo>
                <a:lnTo>
                  <a:pt x="65890" y="2049"/>
                </a:lnTo>
                <a:lnTo>
                  <a:pt x="66020" y="2030"/>
                </a:lnTo>
                <a:lnTo>
                  <a:pt x="66169" y="2012"/>
                </a:lnTo>
                <a:lnTo>
                  <a:pt x="66318" y="1974"/>
                </a:lnTo>
                <a:lnTo>
                  <a:pt x="66597" y="1900"/>
                </a:lnTo>
                <a:lnTo>
                  <a:pt x="66728" y="1863"/>
                </a:lnTo>
                <a:lnTo>
                  <a:pt x="66970" y="1863"/>
                </a:lnTo>
                <a:lnTo>
                  <a:pt x="67137" y="1918"/>
                </a:lnTo>
                <a:lnTo>
                  <a:pt x="67305" y="1974"/>
                </a:lnTo>
                <a:lnTo>
                  <a:pt x="67472" y="2012"/>
                </a:lnTo>
                <a:lnTo>
                  <a:pt x="67714" y="2012"/>
                </a:lnTo>
                <a:lnTo>
                  <a:pt x="67938" y="1974"/>
                </a:lnTo>
                <a:lnTo>
                  <a:pt x="68161" y="1918"/>
                </a:lnTo>
                <a:lnTo>
                  <a:pt x="68385" y="1863"/>
                </a:lnTo>
                <a:lnTo>
                  <a:pt x="68608" y="1825"/>
                </a:lnTo>
                <a:lnTo>
                  <a:pt x="68906" y="1844"/>
                </a:lnTo>
                <a:lnTo>
                  <a:pt x="69111" y="1863"/>
                </a:lnTo>
                <a:lnTo>
                  <a:pt x="69316" y="1881"/>
                </a:lnTo>
                <a:lnTo>
                  <a:pt x="69409" y="1863"/>
                </a:lnTo>
                <a:lnTo>
                  <a:pt x="69539" y="1844"/>
                </a:lnTo>
                <a:lnTo>
                  <a:pt x="69781" y="1751"/>
                </a:lnTo>
                <a:lnTo>
                  <a:pt x="70004" y="1658"/>
                </a:lnTo>
                <a:lnTo>
                  <a:pt x="70116" y="1621"/>
                </a:lnTo>
                <a:lnTo>
                  <a:pt x="70209" y="1621"/>
                </a:lnTo>
                <a:lnTo>
                  <a:pt x="70302" y="1732"/>
                </a:lnTo>
                <a:lnTo>
                  <a:pt x="70358" y="1807"/>
                </a:lnTo>
                <a:lnTo>
                  <a:pt x="70414" y="1844"/>
                </a:lnTo>
                <a:lnTo>
                  <a:pt x="70637" y="1881"/>
                </a:lnTo>
                <a:lnTo>
                  <a:pt x="70861" y="1900"/>
                </a:lnTo>
                <a:lnTo>
                  <a:pt x="70954" y="1900"/>
                </a:lnTo>
                <a:lnTo>
                  <a:pt x="71047" y="1881"/>
                </a:lnTo>
                <a:lnTo>
                  <a:pt x="71233" y="1807"/>
                </a:lnTo>
                <a:lnTo>
                  <a:pt x="71401" y="1751"/>
                </a:lnTo>
                <a:lnTo>
                  <a:pt x="71550" y="1751"/>
                </a:lnTo>
                <a:lnTo>
                  <a:pt x="71643" y="1770"/>
                </a:lnTo>
                <a:lnTo>
                  <a:pt x="71717" y="1807"/>
                </a:lnTo>
                <a:lnTo>
                  <a:pt x="71866" y="1900"/>
                </a:lnTo>
                <a:lnTo>
                  <a:pt x="71922" y="1937"/>
                </a:lnTo>
                <a:lnTo>
                  <a:pt x="72015" y="1974"/>
                </a:lnTo>
                <a:lnTo>
                  <a:pt x="72090" y="1993"/>
                </a:lnTo>
                <a:lnTo>
                  <a:pt x="72201" y="1993"/>
                </a:lnTo>
                <a:lnTo>
                  <a:pt x="72313" y="1956"/>
                </a:lnTo>
                <a:lnTo>
                  <a:pt x="72406" y="1918"/>
                </a:lnTo>
                <a:lnTo>
                  <a:pt x="72481" y="1863"/>
                </a:lnTo>
                <a:lnTo>
                  <a:pt x="72592" y="1825"/>
                </a:lnTo>
                <a:lnTo>
                  <a:pt x="72704" y="1807"/>
                </a:lnTo>
                <a:lnTo>
                  <a:pt x="72741" y="1788"/>
                </a:lnTo>
                <a:lnTo>
                  <a:pt x="72760" y="1788"/>
                </a:lnTo>
                <a:lnTo>
                  <a:pt x="72890" y="1807"/>
                </a:lnTo>
                <a:lnTo>
                  <a:pt x="73095" y="1844"/>
                </a:lnTo>
                <a:lnTo>
                  <a:pt x="73281" y="1900"/>
                </a:lnTo>
                <a:lnTo>
                  <a:pt x="73486" y="1937"/>
                </a:lnTo>
                <a:lnTo>
                  <a:pt x="73598" y="1937"/>
                </a:lnTo>
                <a:lnTo>
                  <a:pt x="73728" y="1918"/>
                </a:lnTo>
                <a:lnTo>
                  <a:pt x="73914" y="1863"/>
                </a:lnTo>
                <a:lnTo>
                  <a:pt x="74100" y="1788"/>
                </a:lnTo>
                <a:lnTo>
                  <a:pt x="74268" y="1714"/>
                </a:lnTo>
                <a:lnTo>
                  <a:pt x="74454" y="1658"/>
                </a:lnTo>
                <a:lnTo>
                  <a:pt x="74622" y="1621"/>
                </a:lnTo>
                <a:lnTo>
                  <a:pt x="74678" y="1621"/>
                </a:lnTo>
                <a:lnTo>
                  <a:pt x="74715" y="1658"/>
                </a:lnTo>
                <a:lnTo>
                  <a:pt x="74864" y="1714"/>
                </a:lnTo>
                <a:lnTo>
                  <a:pt x="75050" y="1788"/>
                </a:lnTo>
                <a:lnTo>
                  <a:pt x="75199" y="1844"/>
                </a:lnTo>
                <a:lnTo>
                  <a:pt x="75366" y="1881"/>
                </a:lnTo>
                <a:lnTo>
                  <a:pt x="75571" y="1863"/>
                </a:lnTo>
                <a:lnTo>
                  <a:pt x="75683" y="1844"/>
                </a:lnTo>
                <a:lnTo>
                  <a:pt x="75795" y="1825"/>
                </a:lnTo>
                <a:lnTo>
                  <a:pt x="76018" y="1732"/>
                </a:lnTo>
                <a:lnTo>
                  <a:pt x="76223" y="1676"/>
                </a:lnTo>
                <a:lnTo>
                  <a:pt x="76316" y="1658"/>
                </a:lnTo>
                <a:lnTo>
                  <a:pt x="76390" y="1676"/>
                </a:lnTo>
                <a:lnTo>
                  <a:pt x="76483" y="1714"/>
                </a:lnTo>
                <a:lnTo>
                  <a:pt x="76558" y="1751"/>
                </a:lnTo>
                <a:lnTo>
                  <a:pt x="76707" y="1881"/>
                </a:lnTo>
                <a:lnTo>
                  <a:pt x="76874" y="1993"/>
                </a:lnTo>
                <a:lnTo>
                  <a:pt x="76986" y="2030"/>
                </a:lnTo>
                <a:lnTo>
                  <a:pt x="77079" y="2067"/>
                </a:lnTo>
                <a:lnTo>
                  <a:pt x="77359" y="2067"/>
                </a:lnTo>
                <a:lnTo>
                  <a:pt x="77601" y="2049"/>
                </a:lnTo>
                <a:lnTo>
                  <a:pt x="78122" y="1918"/>
                </a:lnTo>
                <a:lnTo>
                  <a:pt x="78308" y="1881"/>
                </a:lnTo>
                <a:lnTo>
                  <a:pt x="79127" y="1881"/>
                </a:lnTo>
                <a:lnTo>
                  <a:pt x="79332" y="1863"/>
                </a:lnTo>
                <a:lnTo>
                  <a:pt x="79537" y="1844"/>
                </a:lnTo>
                <a:lnTo>
                  <a:pt x="79742" y="1788"/>
                </a:lnTo>
                <a:lnTo>
                  <a:pt x="79984" y="1714"/>
                </a:lnTo>
                <a:lnTo>
                  <a:pt x="80151" y="1676"/>
                </a:lnTo>
                <a:lnTo>
                  <a:pt x="80319" y="1658"/>
                </a:lnTo>
                <a:lnTo>
                  <a:pt x="80561" y="1676"/>
                </a:lnTo>
                <a:lnTo>
                  <a:pt x="80859" y="1695"/>
                </a:lnTo>
                <a:lnTo>
                  <a:pt x="81157" y="1676"/>
                </a:lnTo>
                <a:lnTo>
                  <a:pt x="81752" y="1639"/>
                </a:lnTo>
                <a:lnTo>
                  <a:pt x="81883" y="1621"/>
                </a:lnTo>
                <a:lnTo>
                  <a:pt x="81994" y="1639"/>
                </a:lnTo>
                <a:lnTo>
                  <a:pt x="82218" y="1676"/>
                </a:lnTo>
                <a:lnTo>
                  <a:pt x="82441" y="1714"/>
                </a:lnTo>
                <a:lnTo>
                  <a:pt x="82721" y="1751"/>
                </a:lnTo>
                <a:lnTo>
                  <a:pt x="82851" y="1770"/>
                </a:lnTo>
                <a:lnTo>
                  <a:pt x="82963" y="1751"/>
                </a:lnTo>
                <a:lnTo>
                  <a:pt x="83205" y="1732"/>
                </a:lnTo>
                <a:lnTo>
                  <a:pt x="83707" y="1621"/>
                </a:lnTo>
                <a:lnTo>
                  <a:pt x="83838" y="1602"/>
                </a:lnTo>
                <a:lnTo>
                  <a:pt x="83931" y="1565"/>
                </a:lnTo>
                <a:lnTo>
                  <a:pt x="84005" y="1546"/>
                </a:lnTo>
                <a:lnTo>
                  <a:pt x="84117" y="1565"/>
                </a:lnTo>
                <a:lnTo>
                  <a:pt x="84210" y="1602"/>
                </a:lnTo>
                <a:lnTo>
                  <a:pt x="84322" y="1695"/>
                </a:lnTo>
                <a:lnTo>
                  <a:pt x="84415" y="1770"/>
                </a:lnTo>
                <a:lnTo>
                  <a:pt x="84526" y="1825"/>
                </a:lnTo>
                <a:lnTo>
                  <a:pt x="84675" y="1881"/>
                </a:lnTo>
                <a:lnTo>
                  <a:pt x="84843" y="1900"/>
                </a:lnTo>
                <a:lnTo>
                  <a:pt x="84973" y="1881"/>
                </a:lnTo>
                <a:lnTo>
                  <a:pt x="85122" y="1863"/>
                </a:lnTo>
                <a:lnTo>
                  <a:pt x="85420" y="1788"/>
                </a:lnTo>
                <a:lnTo>
                  <a:pt x="85718" y="1714"/>
                </a:lnTo>
                <a:lnTo>
                  <a:pt x="85774" y="1695"/>
                </a:lnTo>
                <a:lnTo>
                  <a:pt x="85848" y="1658"/>
                </a:lnTo>
                <a:lnTo>
                  <a:pt x="85923" y="1621"/>
                </a:lnTo>
                <a:lnTo>
                  <a:pt x="85997" y="1602"/>
                </a:lnTo>
                <a:lnTo>
                  <a:pt x="86053" y="1639"/>
                </a:lnTo>
                <a:lnTo>
                  <a:pt x="86090" y="1695"/>
                </a:lnTo>
                <a:lnTo>
                  <a:pt x="86146" y="1751"/>
                </a:lnTo>
                <a:lnTo>
                  <a:pt x="86221" y="1788"/>
                </a:lnTo>
                <a:lnTo>
                  <a:pt x="86463" y="1844"/>
                </a:lnTo>
                <a:lnTo>
                  <a:pt x="86705" y="1881"/>
                </a:lnTo>
                <a:lnTo>
                  <a:pt x="86947" y="1900"/>
                </a:lnTo>
                <a:lnTo>
                  <a:pt x="87207" y="1881"/>
                </a:lnTo>
                <a:lnTo>
                  <a:pt x="87338" y="1844"/>
                </a:lnTo>
                <a:lnTo>
                  <a:pt x="87450" y="1807"/>
                </a:lnTo>
                <a:lnTo>
                  <a:pt x="87580" y="1770"/>
                </a:lnTo>
                <a:lnTo>
                  <a:pt x="87692" y="1751"/>
                </a:lnTo>
                <a:lnTo>
                  <a:pt x="87896" y="1751"/>
                </a:lnTo>
                <a:lnTo>
                  <a:pt x="88083" y="1807"/>
                </a:lnTo>
                <a:lnTo>
                  <a:pt x="88492" y="1918"/>
                </a:lnTo>
                <a:lnTo>
                  <a:pt x="88697" y="1956"/>
                </a:lnTo>
                <a:lnTo>
                  <a:pt x="88920" y="1956"/>
                </a:lnTo>
                <a:lnTo>
                  <a:pt x="89181" y="1900"/>
                </a:lnTo>
                <a:lnTo>
                  <a:pt x="89423" y="1825"/>
                </a:lnTo>
                <a:lnTo>
                  <a:pt x="89665" y="1751"/>
                </a:lnTo>
                <a:lnTo>
                  <a:pt x="89795" y="1732"/>
                </a:lnTo>
                <a:lnTo>
                  <a:pt x="89907" y="1714"/>
                </a:lnTo>
                <a:lnTo>
                  <a:pt x="90224" y="1714"/>
                </a:lnTo>
                <a:lnTo>
                  <a:pt x="90503" y="1732"/>
                </a:lnTo>
                <a:lnTo>
                  <a:pt x="90801" y="1714"/>
                </a:lnTo>
                <a:lnTo>
                  <a:pt x="90950" y="1695"/>
                </a:lnTo>
                <a:lnTo>
                  <a:pt x="91117" y="1658"/>
                </a:lnTo>
                <a:lnTo>
                  <a:pt x="91061" y="1732"/>
                </a:lnTo>
                <a:lnTo>
                  <a:pt x="91043" y="1807"/>
                </a:lnTo>
                <a:lnTo>
                  <a:pt x="91043" y="1900"/>
                </a:lnTo>
                <a:lnTo>
                  <a:pt x="91043" y="1974"/>
                </a:lnTo>
                <a:lnTo>
                  <a:pt x="91080" y="2123"/>
                </a:lnTo>
                <a:lnTo>
                  <a:pt x="91136" y="2254"/>
                </a:lnTo>
                <a:lnTo>
                  <a:pt x="91266" y="2477"/>
                </a:lnTo>
                <a:lnTo>
                  <a:pt x="91303" y="2551"/>
                </a:lnTo>
                <a:lnTo>
                  <a:pt x="91303" y="2589"/>
                </a:lnTo>
                <a:lnTo>
                  <a:pt x="91285" y="2607"/>
                </a:lnTo>
                <a:lnTo>
                  <a:pt x="91192" y="2775"/>
                </a:lnTo>
                <a:lnTo>
                  <a:pt x="91117" y="2961"/>
                </a:lnTo>
                <a:lnTo>
                  <a:pt x="91061" y="3147"/>
                </a:lnTo>
                <a:lnTo>
                  <a:pt x="91043" y="3315"/>
                </a:lnTo>
                <a:lnTo>
                  <a:pt x="91061" y="3482"/>
                </a:lnTo>
                <a:lnTo>
                  <a:pt x="91099" y="3631"/>
                </a:lnTo>
                <a:lnTo>
                  <a:pt x="91154" y="3780"/>
                </a:lnTo>
                <a:lnTo>
                  <a:pt x="91248" y="3911"/>
                </a:lnTo>
                <a:lnTo>
                  <a:pt x="91378" y="4022"/>
                </a:lnTo>
                <a:lnTo>
                  <a:pt x="91545" y="4115"/>
                </a:lnTo>
                <a:lnTo>
                  <a:pt x="91434" y="4246"/>
                </a:lnTo>
                <a:lnTo>
                  <a:pt x="91341" y="4395"/>
                </a:lnTo>
                <a:lnTo>
                  <a:pt x="91285" y="4544"/>
                </a:lnTo>
                <a:lnTo>
                  <a:pt x="91266" y="4711"/>
                </a:lnTo>
                <a:lnTo>
                  <a:pt x="91266" y="4860"/>
                </a:lnTo>
                <a:lnTo>
                  <a:pt x="91322" y="5028"/>
                </a:lnTo>
                <a:lnTo>
                  <a:pt x="91397" y="5158"/>
                </a:lnTo>
                <a:lnTo>
                  <a:pt x="91527" y="5288"/>
                </a:lnTo>
                <a:lnTo>
                  <a:pt x="91434" y="5363"/>
                </a:lnTo>
                <a:lnTo>
                  <a:pt x="91341" y="5456"/>
                </a:lnTo>
                <a:lnTo>
                  <a:pt x="91266" y="5549"/>
                </a:lnTo>
                <a:lnTo>
                  <a:pt x="91192" y="5661"/>
                </a:lnTo>
                <a:lnTo>
                  <a:pt x="91117" y="5772"/>
                </a:lnTo>
                <a:lnTo>
                  <a:pt x="91061" y="5903"/>
                </a:lnTo>
                <a:lnTo>
                  <a:pt x="91024" y="6014"/>
                </a:lnTo>
                <a:lnTo>
                  <a:pt x="91006" y="6145"/>
                </a:lnTo>
                <a:lnTo>
                  <a:pt x="90987" y="6256"/>
                </a:lnTo>
                <a:lnTo>
                  <a:pt x="90987" y="6387"/>
                </a:lnTo>
                <a:lnTo>
                  <a:pt x="91006" y="6499"/>
                </a:lnTo>
                <a:lnTo>
                  <a:pt x="91043" y="6610"/>
                </a:lnTo>
                <a:lnTo>
                  <a:pt x="91099" y="6722"/>
                </a:lnTo>
                <a:lnTo>
                  <a:pt x="91173" y="6815"/>
                </a:lnTo>
                <a:lnTo>
                  <a:pt x="91266" y="6908"/>
                </a:lnTo>
                <a:lnTo>
                  <a:pt x="91397" y="6983"/>
                </a:lnTo>
                <a:lnTo>
                  <a:pt x="91322" y="7076"/>
                </a:lnTo>
                <a:lnTo>
                  <a:pt x="91248" y="7169"/>
                </a:lnTo>
                <a:lnTo>
                  <a:pt x="91192" y="7262"/>
                </a:lnTo>
                <a:lnTo>
                  <a:pt x="91154" y="7374"/>
                </a:lnTo>
                <a:lnTo>
                  <a:pt x="91117" y="7485"/>
                </a:lnTo>
                <a:lnTo>
                  <a:pt x="91099" y="7597"/>
                </a:lnTo>
                <a:lnTo>
                  <a:pt x="91080" y="7709"/>
                </a:lnTo>
                <a:lnTo>
                  <a:pt x="91080" y="7820"/>
                </a:lnTo>
                <a:lnTo>
                  <a:pt x="91099" y="7932"/>
                </a:lnTo>
                <a:lnTo>
                  <a:pt x="91117" y="8044"/>
                </a:lnTo>
                <a:lnTo>
                  <a:pt x="91154" y="8156"/>
                </a:lnTo>
                <a:lnTo>
                  <a:pt x="91210" y="8249"/>
                </a:lnTo>
                <a:lnTo>
                  <a:pt x="91266" y="8342"/>
                </a:lnTo>
                <a:lnTo>
                  <a:pt x="91359" y="8416"/>
                </a:lnTo>
                <a:lnTo>
                  <a:pt x="91452" y="8491"/>
                </a:lnTo>
                <a:lnTo>
                  <a:pt x="91564" y="8565"/>
                </a:lnTo>
                <a:lnTo>
                  <a:pt x="91378" y="8695"/>
                </a:lnTo>
                <a:lnTo>
                  <a:pt x="91229" y="8863"/>
                </a:lnTo>
                <a:lnTo>
                  <a:pt x="91154" y="8956"/>
                </a:lnTo>
                <a:lnTo>
                  <a:pt x="91099" y="9049"/>
                </a:lnTo>
                <a:lnTo>
                  <a:pt x="91061" y="9142"/>
                </a:lnTo>
                <a:lnTo>
                  <a:pt x="91043" y="9254"/>
                </a:lnTo>
                <a:lnTo>
                  <a:pt x="91024" y="9366"/>
                </a:lnTo>
                <a:lnTo>
                  <a:pt x="91024" y="9459"/>
                </a:lnTo>
                <a:lnTo>
                  <a:pt x="91024" y="9570"/>
                </a:lnTo>
                <a:lnTo>
                  <a:pt x="91061" y="9664"/>
                </a:lnTo>
                <a:lnTo>
                  <a:pt x="91080" y="9719"/>
                </a:lnTo>
                <a:lnTo>
                  <a:pt x="91117" y="9775"/>
                </a:lnTo>
                <a:lnTo>
                  <a:pt x="91248" y="9906"/>
                </a:lnTo>
                <a:lnTo>
                  <a:pt x="91341" y="10017"/>
                </a:lnTo>
                <a:lnTo>
                  <a:pt x="91359" y="10073"/>
                </a:lnTo>
                <a:lnTo>
                  <a:pt x="91359" y="10092"/>
                </a:lnTo>
                <a:lnTo>
                  <a:pt x="91229" y="10259"/>
                </a:lnTo>
                <a:lnTo>
                  <a:pt x="91080" y="10483"/>
                </a:lnTo>
                <a:lnTo>
                  <a:pt x="90950" y="10706"/>
                </a:lnTo>
                <a:lnTo>
                  <a:pt x="90894" y="10837"/>
                </a:lnTo>
                <a:lnTo>
                  <a:pt x="90875" y="10948"/>
                </a:lnTo>
                <a:lnTo>
                  <a:pt x="90875" y="11060"/>
                </a:lnTo>
                <a:lnTo>
                  <a:pt x="90912" y="11172"/>
                </a:lnTo>
                <a:lnTo>
                  <a:pt x="90968" y="11283"/>
                </a:lnTo>
                <a:lnTo>
                  <a:pt x="91024" y="11376"/>
                </a:lnTo>
                <a:lnTo>
                  <a:pt x="91154" y="11563"/>
                </a:lnTo>
                <a:lnTo>
                  <a:pt x="91192" y="11656"/>
                </a:lnTo>
                <a:lnTo>
                  <a:pt x="91210" y="11730"/>
                </a:lnTo>
                <a:lnTo>
                  <a:pt x="91192" y="11805"/>
                </a:lnTo>
                <a:lnTo>
                  <a:pt x="91154" y="11879"/>
                </a:lnTo>
                <a:lnTo>
                  <a:pt x="91006" y="12065"/>
                </a:lnTo>
                <a:lnTo>
                  <a:pt x="90857" y="12270"/>
                </a:lnTo>
                <a:lnTo>
                  <a:pt x="90782" y="12363"/>
                </a:lnTo>
                <a:lnTo>
                  <a:pt x="90745" y="12438"/>
                </a:lnTo>
                <a:lnTo>
                  <a:pt x="90726" y="12587"/>
                </a:lnTo>
                <a:lnTo>
                  <a:pt x="90708" y="12717"/>
                </a:lnTo>
                <a:lnTo>
                  <a:pt x="90708" y="12829"/>
                </a:lnTo>
                <a:lnTo>
                  <a:pt x="90726" y="12940"/>
                </a:lnTo>
                <a:lnTo>
                  <a:pt x="90745" y="13052"/>
                </a:lnTo>
                <a:lnTo>
                  <a:pt x="90782" y="13145"/>
                </a:lnTo>
                <a:lnTo>
                  <a:pt x="90894" y="13387"/>
                </a:lnTo>
                <a:lnTo>
                  <a:pt x="90987" y="13499"/>
                </a:lnTo>
                <a:lnTo>
                  <a:pt x="91117" y="13573"/>
                </a:lnTo>
                <a:lnTo>
                  <a:pt x="90968" y="13797"/>
                </a:lnTo>
                <a:lnTo>
                  <a:pt x="90931" y="13908"/>
                </a:lnTo>
                <a:lnTo>
                  <a:pt x="90894" y="14020"/>
                </a:lnTo>
                <a:lnTo>
                  <a:pt x="90838" y="14132"/>
                </a:lnTo>
                <a:lnTo>
                  <a:pt x="90801" y="14262"/>
                </a:lnTo>
                <a:lnTo>
                  <a:pt x="90801" y="14393"/>
                </a:lnTo>
                <a:lnTo>
                  <a:pt x="90819" y="14542"/>
                </a:lnTo>
                <a:lnTo>
                  <a:pt x="90838" y="14672"/>
                </a:lnTo>
                <a:lnTo>
                  <a:pt x="90894" y="14802"/>
                </a:lnTo>
                <a:lnTo>
                  <a:pt x="90968" y="14914"/>
                </a:lnTo>
                <a:lnTo>
                  <a:pt x="91043" y="15026"/>
                </a:lnTo>
                <a:lnTo>
                  <a:pt x="91136" y="15119"/>
                </a:lnTo>
                <a:lnTo>
                  <a:pt x="91266" y="15193"/>
                </a:lnTo>
                <a:lnTo>
                  <a:pt x="91136" y="15361"/>
                </a:lnTo>
                <a:lnTo>
                  <a:pt x="91043" y="15547"/>
                </a:lnTo>
                <a:lnTo>
                  <a:pt x="90987" y="15752"/>
                </a:lnTo>
                <a:lnTo>
                  <a:pt x="90968" y="15975"/>
                </a:lnTo>
                <a:lnTo>
                  <a:pt x="90968" y="16068"/>
                </a:lnTo>
                <a:lnTo>
                  <a:pt x="90987" y="16161"/>
                </a:lnTo>
                <a:lnTo>
                  <a:pt x="91024" y="16273"/>
                </a:lnTo>
                <a:lnTo>
                  <a:pt x="91061" y="16366"/>
                </a:lnTo>
                <a:lnTo>
                  <a:pt x="91117" y="16441"/>
                </a:lnTo>
                <a:lnTo>
                  <a:pt x="91192" y="16515"/>
                </a:lnTo>
                <a:lnTo>
                  <a:pt x="91266" y="16589"/>
                </a:lnTo>
                <a:lnTo>
                  <a:pt x="91378" y="16645"/>
                </a:lnTo>
                <a:lnTo>
                  <a:pt x="91229" y="16794"/>
                </a:lnTo>
                <a:lnTo>
                  <a:pt x="91099" y="16962"/>
                </a:lnTo>
                <a:lnTo>
                  <a:pt x="91006" y="17148"/>
                </a:lnTo>
                <a:lnTo>
                  <a:pt x="90950" y="17353"/>
                </a:lnTo>
                <a:lnTo>
                  <a:pt x="90931" y="17446"/>
                </a:lnTo>
                <a:lnTo>
                  <a:pt x="90931" y="17558"/>
                </a:lnTo>
                <a:lnTo>
                  <a:pt x="90950" y="17651"/>
                </a:lnTo>
                <a:lnTo>
                  <a:pt x="90968" y="17744"/>
                </a:lnTo>
                <a:lnTo>
                  <a:pt x="91024" y="17837"/>
                </a:lnTo>
                <a:lnTo>
                  <a:pt x="91080" y="17930"/>
                </a:lnTo>
                <a:lnTo>
                  <a:pt x="91154" y="18004"/>
                </a:lnTo>
                <a:lnTo>
                  <a:pt x="91229" y="18079"/>
                </a:lnTo>
                <a:lnTo>
                  <a:pt x="91117" y="18172"/>
                </a:lnTo>
                <a:lnTo>
                  <a:pt x="91024" y="18284"/>
                </a:lnTo>
                <a:lnTo>
                  <a:pt x="90912" y="18395"/>
                </a:lnTo>
                <a:lnTo>
                  <a:pt x="90838" y="18526"/>
                </a:lnTo>
                <a:lnTo>
                  <a:pt x="90782" y="18656"/>
                </a:lnTo>
                <a:lnTo>
                  <a:pt x="90726" y="18805"/>
                </a:lnTo>
                <a:lnTo>
                  <a:pt x="90708" y="18954"/>
                </a:lnTo>
                <a:lnTo>
                  <a:pt x="90708" y="19103"/>
                </a:lnTo>
                <a:lnTo>
                  <a:pt x="90745" y="19215"/>
                </a:lnTo>
                <a:lnTo>
                  <a:pt x="90819" y="19382"/>
                </a:lnTo>
                <a:lnTo>
                  <a:pt x="90931" y="19643"/>
                </a:lnTo>
                <a:lnTo>
                  <a:pt x="90912" y="19699"/>
                </a:lnTo>
                <a:lnTo>
                  <a:pt x="90875" y="19755"/>
                </a:lnTo>
                <a:lnTo>
                  <a:pt x="90801" y="19848"/>
                </a:lnTo>
                <a:lnTo>
                  <a:pt x="90726" y="19959"/>
                </a:lnTo>
                <a:lnTo>
                  <a:pt x="90689" y="20034"/>
                </a:lnTo>
                <a:lnTo>
                  <a:pt x="90670" y="20090"/>
                </a:lnTo>
                <a:lnTo>
                  <a:pt x="90670" y="20239"/>
                </a:lnTo>
                <a:lnTo>
                  <a:pt x="90689" y="20369"/>
                </a:lnTo>
                <a:lnTo>
                  <a:pt x="90745" y="20481"/>
                </a:lnTo>
                <a:lnTo>
                  <a:pt x="90801" y="20592"/>
                </a:lnTo>
                <a:lnTo>
                  <a:pt x="90950" y="20779"/>
                </a:lnTo>
                <a:lnTo>
                  <a:pt x="91006" y="20872"/>
                </a:lnTo>
                <a:lnTo>
                  <a:pt x="91024" y="20965"/>
                </a:lnTo>
                <a:lnTo>
                  <a:pt x="91024" y="21076"/>
                </a:lnTo>
                <a:lnTo>
                  <a:pt x="91006" y="21207"/>
                </a:lnTo>
                <a:lnTo>
                  <a:pt x="90950" y="21449"/>
                </a:lnTo>
                <a:lnTo>
                  <a:pt x="90931" y="21561"/>
                </a:lnTo>
                <a:lnTo>
                  <a:pt x="90950" y="21616"/>
                </a:lnTo>
                <a:lnTo>
                  <a:pt x="90968" y="21654"/>
                </a:lnTo>
                <a:lnTo>
                  <a:pt x="91006" y="21709"/>
                </a:lnTo>
                <a:lnTo>
                  <a:pt x="91043" y="21747"/>
                </a:lnTo>
                <a:lnTo>
                  <a:pt x="91117" y="21784"/>
                </a:lnTo>
                <a:lnTo>
                  <a:pt x="91210" y="21821"/>
                </a:lnTo>
                <a:lnTo>
                  <a:pt x="91099" y="21914"/>
                </a:lnTo>
                <a:lnTo>
                  <a:pt x="91024" y="22026"/>
                </a:lnTo>
                <a:lnTo>
                  <a:pt x="90931" y="22138"/>
                </a:lnTo>
                <a:lnTo>
                  <a:pt x="90875" y="22249"/>
                </a:lnTo>
                <a:lnTo>
                  <a:pt x="90801" y="22380"/>
                </a:lnTo>
                <a:lnTo>
                  <a:pt x="90764" y="22510"/>
                </a:lnTo>
                <a:lnTo>
                  <a:pt x="90726" y="22640"/>
                </a:lnTo>
                <a:lnTo>
                  <a:pt x="90708" y="22789"/>
                </a:lnTo>
                <a:lnTo>
                  <a:pt x="90708" y="22938"/>
                </a:lnTo>
                <a:lnTo>
                  <a:pt x="90726" y="23087"/>
                </a:lnTo>
                <a:lnTo>
                  <a:pt x="90782" y="23218"/>
                </a:lnTo>
                <a:lnTo>
                  <a:pt x="90838" y="23366"/>
                </a:lnTo>
                <a:lnTo>
                  <a:pt x="90931" y="23609"/>
                </a:lnTo>
                <a:lnTo>
                  <a:pt x="90968" y="23720"/>
                </a:lnTo>
                <a:lnTo>
                  <a:pt x="90968" y="23832"/>
                </a:lnTo>
                <a:lnTo>
                  <a:pt x="90931" y="23999"/>
                </a:lnTo>
                <a:lnTo>
                  <a:pt x="90838" y="24223"/>
                </a:lnTo>
                <a:lnTo>
                  <a:pt x="90745" y="24502"/>
                </a:lnTo>
                <a:lnTo>
                  <a:pt x="90652" y="24781"/>
                </a:lnTo>
                <a:lnTo>
                  <a:pt x="90615" y="24930"/>
                </a:lnTo>
                <a:lnTo>
                  <a:pt x="90596" y="25061"/>
                </a:lnTo>
                <a:lnTo>
                  <a:pt x="90596" y="25191"/>
                </a:lnTo>
                <a:lnTo>
                  <a:pt x="90615" y="25303"/>
                </a:lnTo>
                <a:lnTo>
                  <a:pt x="90652" y="25414"/>
                </a:lnTo>
                <a:lnTo>
                  <a:pt x="90726" y="25508"/>
                </a:lnTo>
                <a:lnTo>
                  <a:pt x="90838" y="25582"/>
                </a:lnTo>
                <a:lnTo>
                  <a:pt x="90968" y="25619"/>
                </a:lnTo>
                <a:lnTo>
                  <a:pt x="90894" y="25731"/>
                </a:lnTo>
                <a:lnTo>
                  <a:pt x="90838" y="25861"/>
                </a:lnTo>
                <a:lnTo>
                  <a:pt x="90801" y="25973"/>
                </a:lnTo>
                <a:lnTo>
                  <a:pt x="90764" y="26103"/>
                </a:lnTo>
                <a:lnTo>
                  <a:pt x="90745" y="26234"/>
                </a:lnTo>
                <a:lnTo>
                  <a:pt x="90745" y="26364"/>
                </a:lnTo>
                <a:lnTo>
                  <a:pt x="90764" y="26476"/>
                </a:lnTo>
                <a:lnTo>
                  <a:pt x="90782" y="26606"/>
                </a:lnTo>
                <a:lnTo>
                  <a:pt x="90819" y="26718"/>
                </a:lnTo>
                <a:lnTo>
                  <a:pt x="90875" y="26848"/>
                </a:lnTo>
                <a:lnTo>
                  <a:pt x="90950" y="26941"/>
                </a:lnTo>
                <a:lnTo>
                  <a:pt x="91024" y="27053"/>
                </a:lnTo>
                <a:lnTo>
                  <a:pt x="91099" y="27146"/>
                </a:lnTo>
                <a:lnTo>
                  <a:pt x="91210" y="27220"/>
                </a:lnTo>
                <a:lnTo>
                  <a:pt x="91322" y="27295"/>
                </a:lnTo>
                <a:lnTo>
                  <a:pt x="91434" y="27369"/>
                </a:lnTo>
                <a:lnTo>
                  <a:pt x="91359" y="27444"/>
                </a:lnTo>
                <a:lnTo>
                  <a:pt x="91303" y="27518"/>
                </a:lnTo>
                <a:lnTo>
                  <a:pt x="91248" y="27611"/>
                </a:lnTo>
                <a:lnTo>
                  <a:pt x="91210" y="27704"/>
                </a:lnTo>
                <a:lnTo>
                  <a:pt x="91154" y="27891"/>
                </a:lnTo>
                <a:lnTo>
                  <a:pt x="91136" y="28095"/>
                </a:lnTo>
                <a:lnTo>
                  <a:pt x="91173" y="28282"/>
                </a:lnTo>
                <a:lnTo>
                  <a:pt x="91248" y="28468"/>
                </a:lnTo>
                <a:lnTo>
                  <a:pt x="91303" y="28542"/>
                </a:lnTo>
                <a:lnTo>
                  <a:pt x="91359" y="28635"/>
                </a:lnTo>
                <a:lnTo>
                  <a:pt x="91434" y="28710"/>
                </a:lnTo>
                <a:lnTo>
                  <a:pt x="91527" y="28766"/>
                </a:lnTo>
                <a:lnTo>
                  <a:pt x="91359" y="28933"/>
                </a:lnTo>
                <a:lnTo>
                  <a:pt x="91210" y="29138"/>
                </a:lnTo>
                <a:lnTo>
                  <a:pt x="91080" y="29361"/>
                </a:lnTo>
                <a:lnTo>
                  <a:pt x="90968" y="29604"/>
                </a:lnTo>
                <a:lnTo>
                  <a:pt x="90894" y="29846"/>
                </a:lnTo>
                <a:lnTo>
                  <a:pt x="90838" y="30106"/>
                </a:lnTo>
                <a:lnTo>
                  <a:pt x="90819" y="30348"/>
                </a:lnTo>
                <a:lnTo>
                  <a:pt x="90838" y="30590"/>
                </a:lnTo>
                <a:lnTo>
                  <a:pt x="90875" y="30702"/>
                </a:lnTo>
                <a:lnTo>
                  <a:pt x="90931" y="30814"/>
                </a:lnTo>
                <a:lnTo>
                  <a:pt x="90987" y="30925"/>
                </a:lnTo>
                <a:lnTo>
                  <a:pt x="91061" y="31018"/>
                </a:lnTo>
                <a:lnTo>
                  <a:pt x="91192" y="31205"/>
                </a:lnTo>
                <a:lnTo>
                  <a:pt x="91248" y="31279"/>
                </a:lnTo>
                <a:lnTo>
                  <a:pt x="91303" y="31372"/>
                </a:lnTo>
                <a:lnTo>
                  <a:pt x="91322" y="31521"/>
                </a:lnTo>
                <a:lnTo>
                  <a:pt x="91341" y="31652"/>
                </a:lnTo>
                <a:lnTo>
                  <a:pt x="91378" y="31894"/>
                </a:lnTo>
                <a:lnTo>
                  <a:pt x="91415" y="32005"/>
                </a:lnTo>
                <a:lnTo>
                  <a:pt x="91471" y="32117"/>
                </a:lnTo>
                <a:lnTo>
                  <a:pt x="91583" y="32210"/>
                </a:lnTo>
                <a:lnTo>
                  <a:pt x="91750" y="32285"/>
                </a:lnTo>
                <a:lnTo>
                  <a:pt x="91639" y="32396"/>
                </a:lnTo>
                <a:lnTo>
                  <a:pt x="91545" y="32527"/>
                </a:lnTo>
                <a:lnTo>
                  <a:pt x="91452" y="32657"/>
                </a:lnTo>
                <a:lnTo>
                  <a:pt x="91378" y="32787"/>
                </a:lnTo>
                <a:lnTo>
                  <a:pt x="91341" y="32936"/>
                </a:lnTo>
                <a:lnTo>
                  <a:pt x="91285" y="33085"/>
                </a:lnTo>
                <a:lnTo>
                  <a:pt x="91266" y="33253"/>
                </a:lnTo>
                <a:lnTo>
                  <a:pt x="91266" y="33402"/>
                </a:lnTo>
                <a:lnTo>
                  <a:pt x="91303" y="33532"/>
                </a:lnTo>
                <a:lnTo>
                  <a:pt x="91359" y="33681"/>
                </a:lnTo>
                <a:lnTo>
                  <a:pt x="91397" y="33830"/>
                </a:lnTo>
                <a:lnTo>
                  <a:pt x="91415" y="33886"/>
                </a:lnTo>
                <a:lnTo>
                  <a:pt x="91415" y="33942"/>
                </a:lnTo>
                <a:lnTo>
                  <a:pt x="91397" y="34072"/>
                </a:lnTo>
                <a:lnTo>
                  <a:pt x="91341" y="34165"/>
                </a:lnTo>
                <a:lnTo>
                  <a:pt x="91173" y="34407"/>
                </a:lnTo>
                <a:lnTo>
                  <a:pt x="91099" y="34537"/>
                </a:lnTo>
                <a:lnTo>
                  <a:pt x="91043" y="34686"/>
                </a:lnTo>
                <a:lnTo>
                  <a:pt x="91006" y="34835"/>
                </a:lnTo>
                <a:lnTo>
                  <a:pt x="90968" y="34984"/>
                </a:lnTo>
                <a:lnTo>
                  <a:pt x="90950" y="35133"/>
                </a:lnTo>
                <a:lnTo>
                  <a:pt x="90950" y="35301"/>
                </a:lnTo>
                <a:lnTo>
                  <a:pt x="90987" y="35450"/>
                </a:lnTo>
                <a:lnTo>
                  <a:pt x="91024" y="35580"/>
                </a:lnTo>
                <a:lnTo>
                  <a:pt x="91099" y="35692"/>
                </a:lnTo>
                <a:lnTo>
                  <a:pt x="91210" y="35841"/>
                </a:lnTo>
                <a:lnTo>
                  <a:pt x="91303" y="35990"/>
                </a:lnTo>
                <a:lnTo>
                  <a:pt x="91322" y="36045"/>
                </a:lnTo>
                <a:lnTo>
                  <a:pt x="91303" y="36083"/>
                </a:lnTo>
                <a:lnTo>
                  <a:pt x="91248" y="36176"/>
                </a:lnTo>
                <a:lnTo>
                  <a:pt x="91192" y="36250"/>
                </a:lnTo>
                <a:lnTo>
                  <a:pt x="91136" y="36585"/>
                </a:lnTo>
                <a:lnTo>
                  <a:pt x="91117" y="36753"/>
                </a:lnTo>
                <a:lnTo>
                  <a:pt x="91099" y="36902"/>
                </a:lnTo>
                <a:lnTo>
                  <a:pt x="91117" y="37051"/>
                </a:lnTo>
                <a:lnTo>
                  <a:pt x="91173" y="37200"/>
                </a:lnTo>
                <a:lnTo>
                  <a:pt x="91229" y="37274"/>
                </a:lnTo>
                <a:lnTo>
                  <a:pt x="91285" y="37330"/>
                </a:lnTo>
                <a:lnTo>
                  <a:pt x="91359" y="37404"/>
                </a:lnTo>
                <a:lnTo>
                  <a:pt x="91434" y="37460"/>
                </a:lnTo>
                <a:lnTo>
                  <a:pt x="91303" y="37572"/>
                </a:lnTo>
                <a:lnTo>
                  <a:pt x="91192" y="37702"/>
                </a:lnTo>
                <a:lnTo>
                  <a:pt x="91080" y="37833"/>
                </a:lnTo>
                <a:lnTo>
                  <a:pt x="90987" y="37982"/>
                </a:lnTo>
                <a:lnTo>
                  <a:pt x="90912" y="38131"/>
                </a:lnTo>
                <a:lnTo>
                  <a:pt x="90875" y="38298"/>
                </a:lnTo>
                <a:lnTo>
                  <a:pt x="90838" y="38466"/>
                </a:lnTo>
                <a:lnTo>
                  <a:pt x="90857" y="38633"/>
                </a:lnTo>
                <a:lnTo>
                  <a:pt x="90875" y="38726"/>
                </a:lnTo>
                <a:lnTo>
                  <a:pt x="90912" y="38819"/>
                </a:lnTo>
                <a:lnTo>
                  <a:pt x="91024" y="39006"/>
                </a:lnTo>
                <a:lnTo>
                  <a:pt x="91136" y="39155"/>
                </a:lnTo>
                <a:lnTo>
                  <a:pt x="91173" y="39229"/>
                </a:lnTo>
                <a:lnTo>
                  <a:pt x="91192" y="39285"/>
                </a:lnTo>
                <a:lnTo>
                  <a:pt x="91173" y="39359"/>
                </a:lnTo>
                <a:lnTo>
                  <a:pt x="91154" y="39434"/>
                </a:lnTo>
                <a:lnTo>
                  <a:pt x="91043" y="39601"/>
                </a:lnTo>
                <a:lnTo>
                  <a:pt x="90912" y="39788"/>
                </a:lnTo>
                <a:lnTo>
                  <a:pt x="90838" y="39918"/>
                </a:lnTo>
                <a:lnTo>
                  <a:pt x="90782" y="40085"/>
                </a:lnTo>
                <a:lnTo>
                  <a:pt x="90745" y="40253"/>
                </a:lnTo>
                <a:lnTo>
                  <a:pt x="90726" y="40421"/>
                </a:lnTo>
                <a:lnTo>
                  <a:pt x="90708" y="40607"/>
                </a:lnTo>
                <a:lnTo>
                  <a:pt x="90708" y="40774"/>
                </a:lnTo>
                <a:lnTo>
                  <a:pt x="90745" y="40942"/>
                </a:lnTo>
                <a:lnTo>
                  <a:pt x="90801" y="41109"/>
                </a:lnTo>
                <a:lnTo>
                  <a:pt x="90894" y="41258"/>
                </a:lnTo>
                <a:lnTo>
                  <a:pt x="90950" y="41352"/>
                </a:lnTo>
                <a:lnTo>
                  <a:pt x="91043" y="41445"/>
                </a:lnTo>
                <a:lnTo>
                  <a:pt x="91136" y="41519"/>
                </a:lnTo>
                <a:lnTo>
                  <a:pt x="91229" y="41575"/>
                </a:lnTo>
                <a:lnTo>
                  <a:pt x="91210" y="41798"/>
                </a:lnTo>
                <a:lnTo>
                  <a:pt x="91285" y="41985"/>
                </a:lnTo>
                <a:lnTo>
                  <a:pt x="91378" y="42152"/>
                </a:lnTo>
                <a:lnTo>
                  <a:pt x="91415" y="42227"/>
                </a:lnTo>
                <a:lnTo>
                  <a:pt x="91471" y="42301"/>
                </a:lnTo>
                <a:lnTo>
                  <a:pt x="91545" y="42357"/>
                </a:lnTo>
                <a:lnTo>
                  <a:pt x="91639" y="42413"/>
                </a:lnTo>
                <a:lnTo>
                  <a:pt x="91490" y="42580"/>
                </a:lnTo>
                <a:lnTo>
                  <a:pt x="91322" y="42785"/>
                </a:lnTo>
                <a:lnTo>
                  <a:pt x="91266" y="42897"/>
                </a:lnTo>
                <a:lnTo>
                  <a:pt x="91210" y="43009"/>
                </a:lnTo>
                <a:lnTo>
                  <a:pt x="91173" y="43120"/>
                </a:lnTo>
                <a:lnTo>
                  <a:pt x="91154" y="43232"/>
                </a:lnTo>
                <a:lnTo>
                  <a:pt x="91154" y="43306"/>
                </a:lnTo>
                <a:lnTo>
                  <a:pt x="91173" y="43381"/>
                </a:lnTo>
                <a:lnTo>
                  <a:pt x="91210" y="43493"/>
                </a:lnTo>
                <a:lnTo>
                  <a:pt x="91266" y="43604"/>
                </a:lnTo>
                <a:lnTo>
                  <a:pt x="91303" y="43716"/>
                </a:lnTo>
                <a:lnTo>
                  <a:pt x="91303" y="43939"/>
                </a:lnTo>
                <a:lnTo>
                  <a:pt x="91303" y="44163"/>
                </a:lnTo>
                <a:lnTo>
                  <a:pt x="91303" y="44368"/>
                </a:lnTo>
                <a:lnTo>
                  <a:pt x="91341" y="44610"/>
                </a:lnTo>
                <a:lnTo>
                  <a:pt x="91397" y="44666"/>
                </a:lnTo>
                <a:lnTo>
                  <a:pt x="91452" y="44703"/>
                </a:lnTo>
                <a:lnTo>
                  <a:pt x="91490" y="44740"/>
                </a:lnTo>
                <a:lnTo>
                  <a:pt x="91508" y="44796"/>
                </a:lnTo>
                <a:lnTo>
                  <a:pt x="91508" y="44833"/>
                </a:lnTo>
                <a:lnTo>
                  <a:pt x="91471" y="44889"/>
                </a:lnTo>
                <a:lnTo>
                  <a:pt x="91434" y="44926"/>
                </a:lnTo>
                <a:lnTo>
                  <a:pt x="91378" y="44982"/>
                </a:lnTo>
                <a:lnTo>
                  <a:pt x="91303" y="45131"/>
                </a:lnTo>
                <a:lnTo>
                  <a:pt x="91248" y="45280"/>
                </a:lnTo>
                <a:lnTo>
                  <a:pt x="91192" y="45503"/>
                </a:lnTo>
                <a:lnTo>
                  <a:pt x="91173" y="45690"/>
                </a:lnTo>
                <a:lnTo>
                  <a:pt x="91192" y="45894"/>
                </a:lnTo>
                <a:lnTo>
                  <a:pt x="91229" y="46081"/>
                </a:lnTo>
                <a:lnTo>
                  <a:pt x="91322" y="46434"/>
                </a:lnTo>
                <a:lnTo>
                  <a:pt x="91341" y="46602"/>
                </a:lnTo>
                <a:lnTo>
                  <a:pt x="91359" y="46769"/>
                </a:lnTo>
                <a:lnTo>
                  <a:pt x="91341" y="46974"/>
                </a:lnTo>
                <a:lnTo>
                  <a:pt x="91285" y="47179"/>
                </a:lnTo>
                <a:lnTo>
                  <a:pt x="91229" y="47384"/>
                </a:lnTo>
                <a:lnTo>
                  <a:pt x="91192" y="47589"/>
                </a:lnTo>
                <a:lnTo>
                  <a:pt x="91173" y="47682"/>
                </a:lnTo>
                <a:lnTo>
                  <a:pt x="91173" y="47775"/>
                </a:lnTo>
                <a:lnTo>
                  <a:pt x="91192" y="47868"/>
                </a:lnTo>
                <a:lnTo>
                  <a:pt x="91229" y="47961"/>
                </a:lnTo>
                <a:lnTo>
                  <a:pt x="91266" y="48054"/>
                </a:lnTo>
                <a:lnTo>
                  <a:pt x="91341" y="48147"/>
                </a:lnTo>
                <a:lnTo>
                  <a:pt x="91434" y="48222"/>
                </a:lnTo>
                <a:lnTo>
                  <a:pt x="91545" y="48315"/>
                </a:lnTo>
                <a:lnTo>
                  <a:pt x="91452" y="48426"/>
                </a:lnTo>
                <a:lnTo>
                  <a:pt x="91359" y="48538"/>
                </a:lnTo>
                <a:lnTo>
                  <a:pt x="91248" y="48762"/>
                </a:lnTo>
                <a:lnTo>
                  <a:pt x="91154" y="49004"/>
                </a:lnTo>
                <a:lnTo>
                  <a:pt x="91099" y="49264"/>
                </a:lnTo>
                <a:lnTo>
                  <a:pt x="91099" y="49506"/>
                </a:lnTo>
                <a:lnTo>
                  <a:pt x="91099" y="49767"/>
                </a:lnTo>
                <a:lnTo>
                  <a:pt x="91136" y="50046"/>
                </a:lnTo>
                <a:lnTo>
                  <a:pt x="91173" y="50307"/>
                </a:lnTo>
                <a:lnTo>
                  <a:pt x="91061" y="50307"/>
                </a:lnTo>
                <a:lnTo>
                  <a:pt x="90950" y="50325"/>
                </a:lnTo>
                <a:lnTo>
                  <a:pt x="90745" y="50400"/>
                </a:lnTo>
                <a:lnTo>
                  <a:pt x="90540" y="50456"/>
                </a:lnTo>
                <a:lnTo>
                  <a:pt x="90447" y="50493"/>
                </a:lnTo>
                <a:lnTo>
                  <a:pt x="90242" y="50493"/>
                </a:lnTo>
                <a:lnTo>
                  <a:pt x="90131" y="50474"/>
                </a:lnTo>
                <a:lnTo>
                  <a:pt x="89888" y="50437"/>
                </a:lnTo>
                <a:lnTo>
                  <a:pt x="89646" y="50400"/>
                </a:lnTo>
                <a:lnTo>
                  <a:pt x="89516" y="50400"/>
                </a:lnTo>
                <a:lnTo>
                  <a:pt x="89367" y="50419"/>
                </a:lnTo>
                <a:lnTo>
                  <a:pt x="89200" y="50474"/>
                </a:lnTo>
                <a:lnTo>
                  <a:pt x="89013" y="50567"/>
                </a:lnTo>
                <a:lnTo>
                  <a:pt x="88827" y="50642"/>
                </a:lnTo>
                <a:lnTo>
                  <a:pt x="88753" y="50661"/>
                </a:lnTo>
                <a:lnTo>
                  <a:pt x="88678" y="50679"/>
                </a:lnTo>
                <a:lnTo>
                  <a:pt x="88529" y="50642"/>
                </a:lnTo>
                <a:lnTo>
                  <a:pt x="88399" y="50605"/>
                </a:lnTo>
                <a:lnTo>
                  <a:pt x="88157" y="50512"/>
                </a:lnTo>
                <a:lnTo>
                  <a:pt x="88027" y="50474"/>
                </a:lnTo>
                <a:lnTo>
                  <a:pt x="87896" y="50437"/>
                </a:lnTo>
                <a:lnTo>
                  <a:pt x="87747" y="50419"/>
                </a:lnTo>
                <a:lnTo>
                  <a:pt x="87598" y="50437"/>
                </a:lnTo>
                <a:lnTo>
                  <a:pt x="87580" y="50270"/>
                </a:lnTo>
                <a:lnTo>
                  <a:pt x="87561" y="50195"/>
                </a:lnTo>
                <a:lnTo>
                  <a:pt x="87543" y="50139"/>
                </a:lnTo>
                <a:lnTo>
                  <a:pt x="87505" y="50083"/>
                </a:lnTo>
                <a:lnTo>
                  <a:pt x="87468" y="50046"/>
                </a:lnTo>
                <a:lnTo>
                  <a:pt x="87375" y="49990"/>
                </a:lnTo>
                <a:lnTo>
                  <a:pt x="87263" y="49972"/>
                </a:lnTo>
                <a:lnTo>
                  <a:pt x="87114" y="49990"/>
                </a:lnTo>
                <a:lnTo>
                  <a:pt x="86965" y="50028"/>
                </a:lnTo>
                <a:lnTo>
                  <a:pt x="86816" y="50083"/>
                </a:lnTo>
                <a:lnTo>
                  <a:pt x="86649" y="50158"/>
                </a:lnTo>
                <a:lnTo>
                  <a:pt x="86481" y="50251"/>
                </a:lnTo>
                <a:lnTo>
                  <a:pt x="86183" y="50437"/>
                </a:lnTo>
                <a:lnTo>
                  <a:pt x="85923" y="50623"/>
                </a:lnTo>
                <a:lnTo>
                  <a:pt x="85774" y="50772"/>
                </a:lnTo>
                <a:lnTo>
                  <a:pt x="85699" y="50623"/>
                </a:lnTo>
                <a:lnTo>
                  <a:pt x="85606" y="50512"/>
                </a:lnTo>
                <a:lnTo>
                  <a:pt x="85495" y="50419"/>
                </a:lnTo>
                <a:lnTo>
                  <a:pt x="85364" y="50363"/>
                </a:lnTo>
                <a:lnTo>
                  <a:pt x="85215" y="50325"/>
                </a:lnTo>
                <a:lnTo>
                  <a:pt x="85066" y="50325"/>
                </a:lnTo>
                <a:lnTo>
                  <a:pt x="84917" y="50363"/>
                </a:lnTo>
                <a:lnTo>
                  <a:pt x="84787" y="50419"/>
                </a:lnTo>
                <a:lnTo>
                  <a:pt x="84750" y="50344"/>
                </a:lnTo>
                <a:lnTo>
                  <a:pt x="84713" y="50270"/>
                </a:lnTo>
                <a:lnTo>
                  <a:pt x="84638" y="50232"/>
                </a:lnTo>
                <a:lnTo>
                  <a:pt x="84545" y="50214"/>
                </a:lnTo>
                <a:lnTo>
                  <a:pt x="84433" y="50214"/>
                </a:lnTo>
                <a:lnTo>
                  <a:pt x="84322" y="50232"/>
                </a:lnTo>
                <a:lnTo>
                  <a:pt x="84061" y="50288"/>
                </a:lnTo>
                <a:lnTo>
                  <a:pt x="83819" y="50381"/>
                </a:lnTo>
                <a:lnTo>
                  <a:pt x="83577" y="50493"/>
                </a:lnTo>
                <a:lnTo>
                  <a:pt x="83372" y="50586"/>
                </a:lnTo>
                <a:lnTo>
                  <a:pt x="83260" y="50679"/>
                </a:lnTo>
                <a:lnTo>
                  <a:pt x="83242" y="50586"/>
                </a:lnTo>
                <a:lnTo>
                  <a:pt x="83205" y="50512"/>
                </a:lnTo>
                <a:lnTo>
                  <a:pt x="83167" y="50456"/>
                </a:lnTo>
                <a:lnTo>
                  <a:pt x="83111" y="50419"/>
                </a:lnTo>
                <a:lnTo>
                  <a:pt x="83037" y="50381"/>
                </a:lnTo>
                <a:lnTo>
                  <a:pt x="82963" y="50363"/>
                </a:lnTo>
                <a:lnTo>
                  <a:pt x="82795" y="50363"/>
                </a:lnTo>
                <a:lnTo>
                  <a:pt x="82609" y="50400"/>
                </a:lnTo>
                <a:lnTo>
                  <a:pt x="82423" y="50456"/>
                </a:lnTo>
                <a:lnTo>
                  <a:pt x="82106" y="50567"/>
                </a:lnTo>
                <a:lnTo>
                  <a:pt x="82106" y="50567"/>
                </a:lnTo>
                <a:lnTo>
                  <a:pt x="82125" y="50456"/>
                </a:lnTo>
                <a:lnTo>
                  <a:pt x="82106" y="50419"/>
                </a:lnTo>
                <a:lnTo>
                  <a:pt x="82088" y="50381"/>
                </a:lnTo>
                <a:lnTo>
                  <a:pt x="82013" y="50325"/>
                </a:lnTo>
                <a:lnTo>
                  <a:pt x="81920" y="50288"/>
                </a:lnTo>
                <a:lnTo>
                  <a:pt x="81641" y="50288"/>
                </a:lnTo>
                <a:lnTo>
                  <a:pt x="81473" y="50307"/>
                </a:lnTo>
                <a:lnTo>
                  <a:pt x="81306" y="50344"/>
                </a:lnTo>
                <a:lnTo>
                  <a:pt x="80952" y="50456"/>
                </a:lnTo>
                <a:lnTo>
                  <a:pt x="80617" y="50567"/>
                </a:lnTo>
                <a:lnTo>
                  <a:pt x="80356" y="50698"/>
                </a:lnTo>
                <a:lnTo>
                  <a:pt x="80188" y="50791"/>
                </a:lnTo>
                <a:lnTo>
                  <a:pt x="80188" y="50716"/>
                </a:lnTo>
                <a:lnTo>
                  <a:pt x="80170" y="50642"/>
                </a:lnTo>
                <a:lnTo>
                  <a:pt x="80133" y="50605"/>
                </a:lnTo>
                <a:lnTo>
                  <a:pt x="80077" y="50549"/>
                </a:lnTo>
                <a:lnTo>
                  <a:pt x="80021" y="50512"/>
                </a:lnTo>
                <a:lnTo>
                  <a:pt x="79946" y="50493"/>
                </a:lnTo>
                <a:lnTo>
                  <a:pt x="79779" y="50456"/>
                </a:lnTo>
                <a:lnTo>
                  <a:pt x="79425" y="50456"/>
                </a:lnTo>
                <a:lnTo>
                  <a:pt x="79276" y="50474"/>
                </a:lnTo>
                <a:lnTo>
                  <a:pt x="79164" y="50493"/>
                </a:lnTo>
                <a:lnTo>
                  <a:pt x="79164" y="50325"/>
                </a:lnTo>
                <a:lnTo>
                  <a:pt x="79164" y="50251"/>
                </a:lnTo>
                <a:lnTo>
                  <a:pt x="79146" y="50176"/>
                </a:lnTo>
                <a:lnTo>
                  <a:pt x="79109" y="50139"/>
                </a:lnTo>
                <a:lnTo>
                  <a:pt x="79071" y="50083"/>
                </a:lnTo>
                <a:lnTo>
                  <a:pt x="78978" y="50028"/>
                </a:lnTo>
                <a:lnTo>
                  <a:pt x="78848" y="49990"/>
                </a:lnTo>
                <a:lnTo>
                  <a:pt x="78699" y="49990"/>
                </a:lnTo>
                <a:lnTo>
                  <a:pt x="78550" y="50009"/>
                </a:lnTo>
                <a:lnTo>
                  <a:pt x="78364" y="50046"/>
                </a:lnTo>
                <a:lnTo>
                  <a:pt x="78196" y="50102"/>
                </a:lnTo>
                <a:lnTo>
                  <a:pt x="78010" y="50158"/>
                </a:lnTo>
                <a:lnTo>
                  <a:pt x="77675" y="50325"/>
                </a:lnTo>
                <a:lnTo>
                  <a:pt x="77377" y="50474"/>
                </a:lnTo>
                <a:lnTo>
                  <a:pt x="77191" y="50605"/>
                </a:lnTo>
                <a:lnTo>
                  <a:pt x="77154" y="50493"/>
                </a:lnTo>
                <a:lnTo>
                  <a:pt x="77079" y="50400"/>
                </a:lnTo>
                <a:lnTo>
                  <a:pt x="76986" y="50325"/>
                </a:lnTo>
                <a:lnTo>
                  <a:pt x="76893" y="50251"/>
                </a:lnTo>
                <a:lnTo>
                  <a:pt x="76781" y="50195"/>
                </a:lnTo>
                <a:lnTo>
                  <a:pt x="76670" y="50158"/>
                </a:lnTo>
                <a:lnTo>
                  <a:pt x="76558" y="50139"/>
                </a:lnTo>
                <a:lnTo>
                  <a:pt x="76446" y="50158"/>
                </a:lnTo>
                <a:lnTo>
                  <a:pt x="76316" y="50176"/>
                </a:lnTo>
                <a:lnTo>
                  <a:pt x="76204" y="50232"/>
                </a:lnTo>
                <a:lnTo>
                  <a:pt x="76111" y="50288"/>
                </a:lnTo>
                <a:lnTo>
                  <a:pt x="75999" y="50344"/>
                </a:lnTo>
                <a:lnTo>
                  <a:pt x="75795" y="50512"/>
                </a:lnTo>
                <a:lnTo>
                  <a:pt x="75683" y="50400"/>
                </a:lnTo>
                <a:lnTo>
                  <a:pt x="75553" y="50307"/>
                </a:lnTo>
                <a:lnTo>
                  <a:pt x="75311" y="50251"/>
                </a:lnTo>
                <a:lnTo>
                  <a:pt x="75087" y="50195"/>
                </a:lnTo>
                <a:lnTo>
                  <a:pt x="74882" y="50195"/>
                </a:lnTo>
                <a:lnTo>
                  <a:pt x="74678" y="50232"/>
                </a:lnTo>
                <a:lnTo>
                  <a:pt x="74473" y="50288"/>
                </a:lnTo>
                <a:lnTo>
                  <a:pt x="74287" y="50400"/>
                </a:lnTo>
                <a:lnTo>
                  <a:pt x="74100" y="50530"/>
                </a:lnTo>
                <a:lnTo>
                  <a:pt x="73933" y="50716"/>
                </a:lnTo>
                <a:lnTo>
                  <a:pt x="73840" y="50586"/>
                </a:lnTo>
                <a:lnTo>
                  <a:pt x="73709" y="50474"/>
                </a:lnTo>
                <a:lnTo>
                  <a:pt x="73579" y="50400"/>
                </a:lnTo>
                <a:lnTo>
                  <a:pt x="73430" y="50363"/>
                </a:lnTo>
                <a:lnTo>
                  <a:pt x="73281" y="50344"/>
                </a:lnTo>
                <a:lnTo>
                  <a:pt x="73114" y="50363"/>
                </a:lnTo>
                <a:lnTo>
                  <a:pt x="72965" y="50381"/>
                </a:lnTo>
                <a:lnTo>
                  <a:pt x="72816" y="50437"/>
                </a:lnTo>
                <a:lnTo>
                  <a:pt x="72778" y="50270"/>
                </a:lnTo>
                <a:lnTo>
                  <a:pt x="72741" y="50121"/>
                </a:lnTo>
                <a:lnTo>
                  <a:pt x="72667" y="50009"/>
                </a:lnTo>
                <a:lnTo>
                  <a:pt x="72574" y="49934"/>
                </a:lnTo>
                <a:lnTo>
                  <a:pt x="72462" y="49879"/>
                </a:lnTo>
                <a:lnTo>
                  <a:pt x="72350" y="49841"/>
                </a:lnTo>
                <a:lnTo>
                  <a:pt x="72220" y="49823"/>
                </a:lnTo>
                <a:lnTo>
                  <a:pt x="72071" y="49841"/>
                </a:lnTo>
                <a:lnTo>
                  <a:pt x="71941" y="49860"/>
                </a:lnTo>
                <a:lnTo>
                  <a:pt x="71792" y="49897"/>
                </a:lnTo>
                <a:lnTo>
                  <a:pt x="71661" y="49953"/>
                </a:lnTo>
                <a:lnTo>
                  <a:pt x="71531" y="50009"/>
                </a:lnTo>
                <a:lnTo>
                  <a:pt x="71401" y="50083"/>
                </a:lnTo>
                <a:lnTo>
                  <a:pt x="71289" y="50176"/>
                </a:lnTo>
                <a:lnTo>
                  <a:pt x="71177" y="50251"/>
                </a:lnTo>
                <a:lnTo>
                  <a:pt x="71103" y="50344"/>
                </a:lnTo>
                <a:lnTo>
                  <a:pt x="71010" y="50158"/>
                </a:lnTo>
                <a:lnTo>
                  <a:pt x="70954" y="50083"/>
                </a:lnTo>
                <a:lnTo>
                  <a:pt x="70879" y="50009"/>
                </a:lnTo>
                <a:lnTo>
                  <a:pt x="70824" y="49972"/>
                </a:lnTo>
                <a:lnTo>
                  <a:pt x="70768" y="49934"/>
                </a:lnTo>
                <a:lnTo>
                  <a:pt x="70693" y="49897"/>
                </a:lnTo>
                <a:lnTo>
                  <a:pt x="70619" y="49879"/>
                </a:lnTo>
                <a:lnTo>
                  <a:pt x="70470" y="49879"/>
                </a:lnTo>
                <a:lnTo>
                  <a:pt x="70302" y="49916"/>
                </a:lnTo>
                <a:lnTo>
                  <a:pt x="70116" y="49990"/>
                </a:lnTo>
                <a:lnTo>
                  <a:pt x="69949" y="50083"/>
                </a:lnTo>
                <a:lnTo>
                  <a:pt x="69781" y="50251"/>
                </a:lnTo>
                <a:lnTo>
                  <a:pt x="69706" y="50176"/>
                </a:lnTo>
                <a:lnTo>
                  <a:pt x="69613" y="50121"/>
                </a:lnTo>
                <a:lnTo>
                  <a:pt x="69520" y="50083"/>
                </a:lnTo>
                <a:lnTo>
                  <a:pt x="69427" y="50065"/>
                </a:lnTo>
                <a:lnTo>
                  <a:pt x="69260" y="50046"/>
                </a:lnTo>
                <a:lnTo>
                  <a:pt x="69092" y="50065"/>
                </a:lnTo>
                <a:lnTo>
                  <a:pt x="68925" y="50121"/>
                </a:lnTo>
                <a:lnTo>
                  <a:pt x="68776" y="50214"/>
                </a:lnTo>
                <a:lnTo>
                  <a:pt x="68776" y="50139"/>
                </a:lnTo>
                <a:lnTo>
                  <a:pt x="68757" y="50083"/>
                </a:lnTo>
                <a:lnTo>
                  <a:pt x="68701" y="50046"/>
                </a:lnTo>
                <a:lnTo>
                  <a:pt x="68627" y="50028"/>
                </a:lnTo>
                <a:lnTo>
                  <a:pt x="68534" y="50009"/>
                </a:lnTo>
                <a:lnTo>
                  <a:pt x="68422" y="50009"/>
                </a:lnTo>
                <a:lnTo>
                  <a:pt x="68180" y="50028"/>
                </a:lnTo>
                <a:lnTo>
                  <a:pt x="67956" y="50065"/>
                </a:lnTo>
                <a:lnTo>
                  <a:pt x="67733" y="50102"/>
                </a:lnTo>
                <a:lnTo>
                  <a:pt x="67491" y="50158"/>
                </a:lnTo>
                <a:lnTo>
                  <a:pt x="67416" y="50121"/>
                </a:lnTo>
                <a:lnTo>
                  <a:pt x="67249" y="50083"/>
                </a:lnTo>
                <a:lnTo>
                  <a:pt x="67025" y="50065"/>
                </a:lnTo>
                <a:lnTo>
                  <a:pt x="66783" y="50065"/>
                </a:lnTo>
                <a:lnTo>
                  <a:pt x="66523" y="50102"/>
                </a:lnTo>
                <a:lnTo>
                  <a:pt x="66392" y="50139"/>
                </a:lnTo>
                <a:lnTo>
                  <a:pt x="66281" y="50176"/>
                </a:lnTo>
                <a:lnTo>
                  <a:pt x="66169" y="50232"/>
                </a:lnTo>
                <a:lnTo>
                  <a:pt x="66057" y="50325"/>
                </a:lnTo>
                <a:lnTo>
                  <a:pt x="66057" y="50251"/>
                </a:lnTo>
                <a:lnTo>
                  <a:pt x="66020" y="50195"/>
                </a:lnTo>
                <a:lnTo>
                  <a:pt x="65964" y="50139"/>
                </a:lnTo>
                <a:lnTo>
                  <a:pt x="65890" y="50102"/>
                </a:lnTo>
                <a:lnTo>
                  <a:pt x="65797" y="50083"/>
                </a:lnTo>
                <a:lnTo>
                  <a:pt x="65704" y="50065"/>
                </a:lnTo>
                <a:lnTo>
                  <a:pt x="65480" y="50046"/>
                </a:lnTo>
                <a:lnTo>
                  <a:pt x="65257" y="50046"/>
                </a:lnTo>
                <a:lnTo>
                  <a:pt x="65033" y="50065"/>
                </a:lnTo>
                <a:lnTo>
                  <a:pt x="64866" y="50083"/>
                </a:lnTo>
                <a:lnTo>
                  <a:pt x="64735" y="50102"/>
                </a:lnTo>
                <a:lnTo>
                  <a:pt x="64512" y="50214"/>
                </a:lnTo>
                <a:lnTo>
                  <a:pt x="64363" y="50288"/>
                </a:lnTo>
                <a:lnTo>
                  <a:pt x="64251" y="50307"/>
                </a:lnTo>
                <a:lnTo>
                  <a:pt x="64233" y="50288"/>
                </a:lnTo>
                <a:lnTo>
                  <a:pt x="64196" y="50251"/>
                </a:lnTo>
                <a:lnTo>
                  <a:pt x="64158" y="50214"/>
                </a:lnTo>
                <a:lnTo>
                  <a:pt x="64102" y="50195"/>
                </a:lnTo>
                <a:lnTo>
                  <a:pt x="63991" y="50158"/>
                </a:lnTo>
                <a:lnTo>
                  <a:pt x="63860" y="50139"/>
                </a:lnTo>
                <a:lnTo>
                  <a:pt x="63730" y="50102"/>
                </a:lnTo>
                <a:lnTo>
                  <a:pt x="63600" y="50083"/>
                </a:lnTo>
                <a:lnTo>
                  <a:pt x="63507" y="50083"/>
                </a:lnTo>
                <a:lnTo>
                  <a:pt x="63414" y="50102"/>
                </a:lnTo>
                <a:lnTo>
                  <a:pt x="63227" y="50139"/>
                </a:lnTo>
                <a:lnTo>
                  <a:pt x="63041" y="50176"/>
                </a:lnTo>
                <a:lnTo>
                  <a:pt x="62874" y="50195"/>
                </a:lnTo>
                <a:lnTo>
                  <a:pt x="62706" y="50121"/>
                </a:lnTo>
                <a:lnTo>
                  <a:pt x="62557" y="50065"/>
                </a:lnTo>
                <a:lnTo>
                  <a:pt x="62445" y="50028"/>
                </a:lnTo>
                <a:lnTo>
                  <a:pt x="62222" y="50028"/>
                </a:lnTo>
                <a:lnTo>
                  <a:pt x="62017" y="50046"/>
                </a:lnTo>
                <a:lnTo>
                  <a:pt x="61794" y="50083"/>
                </a:lnTo>
                <a:lnTo>
                  <a:pt x="61608" y="50158"/>
                </a:lnTo>
                <a:lnTo>
                  <a:pt x="61403" y="50251"/>
                </a:lnTo>
                <a:lnTo>
                  <a:pt x="61217" y="50344"/>
                </a:lnTo>
                <a:lnTo>
                  <a:pt x="61142" y="50381"/>
                </a:lnTo>
                <a:lnTo>
                  <a:pt x="61068" y="50419"/>
                </a:lnTo>
                <a:lnTo>
                  <a:pt x="60975" y="50437"/>
                </a:lnTo>
                <a:lnTo>
                  <a:pt x="60900" y="50419"/>
                </a:lnTo>
                <a:lnTo>
                  <a:pt x="60826" y="50381"/>
                </a:lnTo>
                <a:lnTo>
                  <a:pt x="60733" y="50325"/>
                </a:lnTo>
                <a:lnTo>
                  <a:pt x="60639" y="50251"/>
                </a:lnTo>
                <a:lnTo>
                  <a:pt x="60565" y="50214"/>
                </a:lnTo>
                <a:lnTo>
                  <a:pt x="60472" y="50195"/>
                </a:lnTo>
                <a:lnTo>
                  <a:pt x="60379" y="50195"/>
                </a:lnTo>
                <a:lnTo>
                  <a:pt x="60230" y="50251"/>
                </a:lnTo>
                <a:lnTo>
                  <a:pt x="60100" y="50288"/>
                </a:lnTo>
                <a:lnTo>
                  <a:pt x="60025" y="50307"/>
                </a:lnTo>
                <a:lnTo>
                  <a:pt x="59951" y="50307"/>
                </a:lnTo>
                <a:lnTo>
                  <a:pt x="59876" y="50288"/>
                </a:lnTo>
                <a:lnTo>
                  <a:pt x="59802" y="50251"/>
                </a:lnTo>
                <a:lnTo>
                  <a:pt x="59653" y="50139"/>
                </a:lnTo>
                <a:lnTo>
                  <a:pt x="59467" y="50046"/>
                </a:lnTo>
                <a:lnTo>
                  <a:pt x="59373" y="49990"/>
                </a:lnTo>
                <a:lnTo>
                  <a:pt x="59262" y="49972"/>
                </a:lnTo>
                <a:lnTo>
                  <a:pt x="59169" y="49953"/>
                </a:lnTo>
                <a:lnTo>
                  <a:pt x="59057" y="49972"/>
                </a:lnTo>
                <a:lnTo>
                  <a:pt x="58964" y="49990"/>
                </a:lnTo>
                <a:lnTo>
                  <a:pt x="58871" y="50028"/>
                </a:lnTo>
                <a:lnTo>
                  <a:pt x="58685" y="50102"/>
                </a:lnTo>
                <a:lnTo>
                  <a:pt x="58610" y="50121"/>
                </a:lnTo>
                <a:lnTo>
                  <a:pt x="58517" y="50139"/>
                </a:lnTo>
                <a:lnTo>
                  <a:pt x="58424" y="50121"/>
                </a:lnTo>
                <a:lnTo>
                  <a:pt x="58349" y="50102"/>
                </a:lnTo>
                <a:lnTo>
                  <a:pt x="58163" y="50028"/>
                </a:lnTo>
                <a:lnTo>
                  <a:pt x="57977" y="49972"/>
                </a:lnTo>
                <a:lnTo>
                  <a:pt x="57884" y="49934"/>
                </a:lnTo>
                <a:lnTo>
                  <a:pt x="57642" y="49934"/>
                </a:lnTo>
                <a:lnTo>
                  <a:pt x="57512" y="49972"/>
                </a:lnTo>
                <a:lnTo>
                  <a:pt x="57381" y="50028"/>
                </a:lnTo>
                <a:lnTo>
                  <a:pt x="57270" y="50083"/>
                </a:lnTo>
                <a:lnTo>
                  <a:pt x="57028" y="50214"/>
                </a:lnTo>
                <a:lnTo>
                  <a:pt x="56897" y="50251"/>
                </a:lnTo>
                <a:lnTo>
                  <a:pt x="56786" y="50288"/>
                </a:lnTo>
                <a:lnTo>
                  <a:pt x="56692" y="50270"/>
                </a:lnTo>
                <a:lnTo>
                  <a:pt x="56599" y="50251"/>
                </a:lnTo>
                <a:lnTo>
                  <a:pt x="56357" y="50176"/>
                </a:lnTo>
                <a:lnTo>
                  <a:pt x="56134" y="50102"/>
                </a:lnTo>
                <a:lnTo>
                  <a:pt x="56022" y="50083"/>
                </a:lnTo>
                <a:lnTo>
                  <a:pt x="55911" y="50083"/>
                </a:lnTo>
                <a:lnTo>
                  <a:pt x="55668" y="50102"/>
                </a:lnTo>
                <a:lnTo>
                  <a:pt x="55445" y="50158"/>
                </a:lnTo>
                <a:lnTo>
                  <a:pt x="55240" y="50195"/>
                </a:lnTo>
                <a:lnTo>
                  <a:pt x="55147" y="50195"/>
                </a:lnTo>
                <a:lnTo>
                  <a:pt x="55054" y="50176"/>
                </a:lnTo>
                <a:lnTo>
                  <a:pt x="54961" y="50139"/>
                </a:lnTo>
                <a:lnTo>
                  <a:pt x="54887" y="50102"/>
                </a:lnTo>
                <a:lnTo>
                  <a:pt x="54738" y="49990"/>
                </a:lnTo>
                <a:lnTo>
                  <a:pt x="54644" y="49934"/>
                </a:lnTo>
                <a:lnTo>
                  <a:pt x="54570" y="49897"/>
                </a:lnTo>
                <a:lnTo>
                  <a:pt x="54458" y="49860"/>
                </a:lnTo>
                <a:lnTo>
                  <a:pt x="54328" y="49841"/>
                </a:lnTo>
                <a:lnTo>
                  <a:pt x="54235" y="49860"/>
                </a:lnTo>
                <a:lnTo>
                  <a:pt x="54142" y="49879"/>
                </a:lnTo>
                <a:lnTo>
                  <a:pt x="53956" y="49934"/>
                </a:lnTo>
                <a:lnTo>
                  <a:pt x="53769" y="49990"/>
                </a:lnTo>
                <a:lnTo>
                  <a:pt x="53676" y="50009"/>
                </a:lnTo>
                <a:lnTo>
                  <a:pt x="53602" y="50028"/>
                </a:lnTo>
                <a:lnTo>
                  <a:pt x="53490" y="50009"/>
                </a:lnTo>
                <a:lnTo>
                  <a:pt x="53397" y="49990"/>
                </a:lnTo>
                <a:lnTo>
                  <a:pt x="53174" y="49916"/>
                </a:lnTo>
                <a:lnTo>
                  <a:pt x="52950" y="49841"/>
                </a:lnTo>
                <a:lnTo>
                  <a:pt x="52839" y="49823"/>
                </a:lnTo>
                <a:lnTo>
                  <a:pt x="52727" y="49804"/>
                </a:lnTo>
                <a:lnTo>
                  <a:pt x="52522" y="49823"/>
                </a:lnTo>
                <a:lnTo>
                  <a:pt x="52299" y="49860"/>
                </a:lnTo>
                <a:lnTo>
                  <a:pt x="51870" y="49953"/>
                </a:lnTo>
                <a:lnTo>
                  <a:pt x="51666" y="49990"/>
                </a:lnTo>
                <a:lnTo>
                  <a:pt x="51461" y="50009"/>
                </a:lnTo>
                <a:lnTo>
                  <a:pt x="51051" y="50009"/>
                </a:lnTo>
                <a:lnTo>
                  <a:pt x="50921" y="50046"/>
                </a:lnTo>
                <a:lnTo>
                  <a:pt x="50791" y="50083"/>
                </a:lnTo>
                <a:lnTo>
                  <a:pt x="50549" y="50195"/>
                </a:lnTo>
                <a:lnTo>
                  <a:pt x="50325" y="50288"/>
                </a:lnTo>
                <a:lnTo>
                  <a:pt x="50213" y="50325"/>
                </a:lnTo>
                <a:lnTo>
                  <a:pt x="50102" y="50344"/>
                </a:lnTo>
                <a:lnTo>
                  <a:pt x="50027" y="50344"/>
                </a:lnTo>
                <a:lnTo>
                  <a:pt x="49934" y="50307"/>
                </a:lnTo>
                <a:lnTo>
                  <a:pt x="49785" y="50232"/>
                </a:lnTo>
                <a:lnTo>
                  <a:pt x="49618" y="50121"/>
                </a:lnTo>
                <a:lnTo>
                  <a:pt x="49506" y="50083"/>
                </a:lnTo>
                <a:lnTo>
                  <a:pt x="49413" y="50065"/>
                </a:lnTo>
                <a:lnTo>
                  <a:pt x="49282" y="50065"/>
                </a:lnTo>
                <a:lnTo>
                  <a:pt x="49171" y="50083"/>
                </a:lnTo>
                <a:lnTo>
                  <a:pt x="49059" y="50102"/>
                </a:lnTo>
                <a:lnTo>
                  <a:pt x="48947" y="50121"/>
                </a:lnTo>
                <a:lnTo>
                  <a:pt x="48798" y="50139"/>
                </a:lnTo>
                <a:lnTo>
                  <a:pt x="48761" y="50158"/>
                </a:lnTo>
                <a:lnTo>
                  <a:pt x="48594" y="50083"/>
                </a:lnTo>
                <a:lnTo>
                  <a:pt x="48445" y="50009"/>
                </a:lnTo>
                <a:lnTo>
                  <a:pt x="48314" y="49934"/>
                </a:lnTo>
                <a:lnTo>
                  <a:pt x="48184" y="49879"/>
                </a:lnTo>
                <a:lnTo>
                  <a:pt x="48035" y="49823"/>
                </a:lnTo>
                <a:lnTo>
                  <a:pt x="47886" y="49804"/>
                </a:lnTo>
                <a:lnTo>
                  <a:pt x="47756" y="49804"/>
                </a:lnTo>
                <a:lnTo>
                  <a:pt x="47625" y="49823"/>
                </a:lnTo>
                <a:lnTo>
                  <a:pt x="47514" y="49860"/>
                </a:lnTo>
                <a:lnTo>
                  <a:pt x="47272" y="49916"/>
                </a:lnTo>
                <a:lnTo>
                  <a:pt x="47141" y="49953"/>
                </a:lnTo>
                <a:lnTo>
                  <a:pt x="47030" y="49953"/>
                </a:lnTo>
                <a:lnTo>
                  <a:pt x="46955" y="49934"/>
                </a:lnTo>
                <a:lnTo>
                  <a:pt x="46862" y="49916"/>
                </a:lnTo>
                <a:lnTo>
                  <a:pt x="46713" y="49860"/>
                </a:lnTo>
                <a:lnTo>
                  <a:pt x="46564" y="49804"/>
                </a:lnTo>
                <a:lnTo>
                  <a:pt x="46471" y="49785"/>
                </a:lnTo>
                <a:lnTo>
                  <a:pt x="46397" y="49785"/>
                </a:lnTo>
                <a:lnTo>
                  <a:pt x="46285" y="49804"/>
                </a:lnTo>
                <a:lnTo>
                  <a:pt x="46192" y="49841"/>
                </a:lnTo>
                <a:lnTo>
                  <a:pt x="46043" y="49934"/>
                </a:lnTo>
                <a:lnTo>
                  <a:pt x="45913" y="50028"/>
                </a:lnTo>
                <a:lnTo>
                  <a:pt x="45838" y="50083"/>
                </a:lnTo>
                <a:lnTo>
                  <a:pt x="45745" y="50121"/>
                </a:lnTo>
                <a:lnTo>
                  <a:pt x="45652" y="50139"/>
                </a:lnTo>
                <a:lnTo>
                  <a:pt x="45540" y="50158"/>
                </a:lnTo>
                <a:lnTo>
                  <a:pt x="45242" y="50176"/>
                </a:lnTo>
                <a:lnTo>
                  <a:pt x="44963" y="50195"/>
                </a:lnTo>
                <a:lnTo>
                  <a:pt x="44833" y="50195"/>
                </a:lnTo>
                <a:lnTo>
                  <a:pt x="44740" y="50251"/>
                </a:lnTo>
                <a:lnTo>
                  <a:pt x="44665" y="50251"/>
                </a:lnTo>
                <a:lnTo>
                  <a:pt x="44628" y="50214"/>
                </a:lnTo>
                <a:lnTo>
                  <a:pt x="44591" y="50176"/>
                </a:lnTo>
                <a:lnTo>
                  <a:pt x="44553" y="50065"/>
                </a:lnTo>
                <a:lnTo>
                  <a:pt x="44423" y="50009"/>
                </a:lnTo>
                <a:lnTo>
                  <a:pt x="44330" y="49953"/>
                </a:lnTo>
                <a:lnTo>
                  <a:pt x="44218" y="49916"/>
                </a:lnTo>
                <a:lnTo>
                  <a:pt x="44088" y="49916"/>
                </a:lnTo>
                <a:lnTo>
                  <a:pt x="43976" y="49934"/>
                </a:lnTo>
                <a:lnTo>
                  <a:pt x="43883" y="49972"/>
                </a:lnTo>
                <a:lnTo>
                  <a:pt x="43697" y="50065"/>
                </a:lnTo>
                <a:lnTo>
                  <a:pt x="43548" y="50158"/>
                </a:lnTo>
                <a:lnTo>
                  <a:pt x="43474" y="50176"/>
                </a:lnTo>
                <a:lnTo>
                  <a:pt x="43399" y="50176"/>
                </a:lnTo>
                <a:lnTo>
                  <a:pt x="43325" y="50139"/>
                </a:lnTo>
                <a:lnTo>
                  <a:pt x="43250" y="50102"/>
                </a:lnTo>
                <a:lnTo>
                  <a:pt x="43083" y="49990"/>
                </a:lnTo>
                <a:lnTo>
                  <a:pt x="42934" y="49897"/>
                </a:lnTo>
                <a:lnTo>
                  <a:pt x="42841" y="49841"/>
                </a:lnTo>
                <a:lnTo>
                  <a:pt x="42748" y="49823"/>
                </a:lnTo>
                <a:lnTo>
                  <a:pt x="42561" y="49823"/>
                </a:lnTo>
                <a:lnTo>
                  <a:pt x="42375" y="49841"/>
                </a:lnTo>
                <a:lnTo>
                  <a:pt x="42208" y="49860"/>
                </a:lnTo>
                <a:lnTo>
                  <a:pt x="42040" y="49860"/>
                </a:lnTo>
                <a:lnTo>
                  <a:pt x="41910" y="49841"/>
                </a:lnTo>
                <a:lnTo>
                  <a:pt x="41798" y="49804"/>
                </a:lnTo>
                <a:lnTo>
                  <a:pt x="41612" y="49748"/>
                </a:lnTo>
                <a:lnTo>
                  <a:pt x="41519" y="49730"/>
                </a:lnTo>
                <a:lnTo>
                  <a:pt x="41407" y="49730"/>
                </a:lnTo>
                <a:lnTo>
                  <a:pt x="41277" y="49748"/>
                </a:lnTo>
                <a:lnTo>
                  <a:pt x="41128" y="49785"/>
                </a:lnTo>
                <a:lnTo>
                  <a:pt x="41053" y="49841"/>
                </a:lnTo>
                <a:lnTo>
                  <a:pt x="40960" y="49897"/>
                </a:lnTo>
                <a:lnTo>
                  <a:pt x="40886" y="49953"/>
                </a:lnTo>
                <a:lnTo>
                  <a:pt x="40793" y="49990"/>
                </a:lnTo>
                <a:lnTo>
                  <a:pt x="40495" y="49990"/>
                </a:lnTo>
                <a:lnTo>
                  <a:pt x="40290" y="49972"/>
                </a:lnTo>
                <a:lnTo>
                  <a:pt x="40067" y="49953"/>
                </a:lnTo>
                <a:lnTo>
                  <a:pt x="39843" y="49934"/>
                </a:lnTo>
                <a:lnTo>
                  <a:pt x="39731" y="49934"/>
                </a:lnTo>
                <a:lnTo>
                  <a:pt x="39620" y="49953"/>
                </a:lnTo>
                <a:lnTo>
                  <a:pt x="39527" y="49972"/>
                </a:lnTo>
                <a:lnTo>
                  <a:pt x="39434" y="50009"/>
                </a:lnTo>
                <a:lnTo>
                  <a:pt x="39340" y="50046"/>
                </a:lnTo>
                <a:lnTo>
                  <a:pt x="39247" y="50065"/>
                </a:lnTo>
                <a:lnTo>
                  <a:pt x="39136" y="50046"/>
                </a:lnTo>
                <a:lnTo>
                  <a:pt x="39061" y="50028"/>
                </a:lnTo>
                <a:lnTo>
                  <a:pt x="38968" y="49990"/>
                </a:lnTo>
                <a:lnTo>
                  <a:pt x="38856" y="49953"/>
                </a:lnTo>
                <a:lnTo>
                  <a:pt x="38614" y="49916"/>
                </a:lnTo>
                <a:lnTo>
                  <a:pt x="38372" y="49879"/>
                </a:lnTo>
                <a:lnTo>
                  <a:pt x="38149" y="49879"/>
                </a:lnTo>
                <a:lnTo>
                  <a:pt x="37888" y="49897"/>
                </a:lnTo>
                <a:lnTo>
                  <a:pt x="37441" y="49934"/>
                </a:lnTo>
                <a:lnTo>
                  <a:pt x="36995" y="49953"/>
                </a:lnTo>
                <a:lnTo>
                  <a:pt x="36548" y="49972"/>
                </a:lnTo>
                <a:lnTo>
                  <a:pt x="36324" y="50009"/>
                </a:lnTo>
                <a:lnTo>
                  <a:pt x="36082" y="50065"/>
                </a:lnTo>
                <a:lnTo>
                  <a:pt x="35822" y="50121"/>
                </a:lnTo>
                <a:lnTo>
                  <a:pt x="35766" y="50139"/>
                </a:lnTo>
                <a:lnTo>
                  <a:pt x="35729" y="50121"/>
                </a:lnTo>
                <a:lnTo>
                  <a:pt x="35691" y="50065"/>
                </a:lnTo>
                <a:lnTo>
                  <a:pt x="35617" y="50009"/>
                </a:lnTo>
                <a:lnTo>
                  <a:pt x="35505" y="49953"/>
                </a:lnTo>
                <a:lnTo>
                  <a:pt x="35300" y="49879"/>
                </a:lnTo>
                <a:lnTo>
                  <a:pt x="35114" y="49841"/>
                </a:lnTo>
                <a:lnTo>
                  <a:pt x="35021" y="49841"/>
                </a:lnTo>
                <a:lnTo>
                  <a:pt x="34928" y="49860"/>
                </a:lnTo>
                <a:lnTo>
                  <a:pt x="34723" y="49916"/>
                </a:lnTo>
                <a:lnTo>
                  <a:pt x="34630" y="49953"/>
                </a:lnTo>
                <a:lnTo>
                  <a:pt x="34537" y="50028"/>
                </a:lnTo>
                <a:lnTo>
                  <a:pt x="34351" y="50176"/>
                </a:lnTo>
                <a:lnTo>
                  <a:pt x="34165" y="50344"/>
                </a:lnTo>
                <a:lnTo>
                  <a:pt x="34090" y="50400"/>
                </a:lnTo>
                <a:lnTo>
                  <a:pt x="33997" y="50437"/>
                </a:lnTo>
                <a:lnTo>
                  <a:pt x="33829" y="50437"/>
                </a:lnTo>
                <a:lnTo>
                  <a:pt x="33569" y="50400"/>
                </a:lnTo>
                <a:lnTo>
                  <a:pt x="33308" y="50344"/>
                </a:lnTo>
                <a:lnTo>
                  <a:pt x="33103" y="50325"/>
                </a:lnTo>
                <a:lnTo>
                  <a:pt x="33029" y="50344"/>
                </a:lnTo>
                <a:lnTo>
                  <a:pt x="32917" y="50381"/>
                </a:lnTo>
                <a:lnTo>
                  <a:pt x="32805" y="50400"/>
                </a:lnTo>
                <a:lnTo>
                  <a:pt x="32731" y="50400"/>
                </a:lnTo>
                <a:lnTo>
                  <a:pt x="32489" y="50028"/>
                </a:lnTo>
                <a:lnTo>
                  <a:pt x="32377" y="49953"/>
                </a:lnTo>
                <a:lnTo>
                  <a:pt x="32266" y="49897"/>
                </a:lnTo>
                <a:lnTo>
                  <a:pt x="32154" y="49860"/>
                </a:lnTo>
                <a:lnTo>
                  <a:pt x="32042" y="49841"/>
                </a:lnTo>
                <a:lnTo>
                  <a:pt x="31912" y="49823"/>
                </a:lnTo>
                <a:lnTo>
                  <a:pt x="31782" y="49841"/>
                </a:lnTo>
                <a:lnTo>
                  <a:pt x="31670" y="49860"/>
                </a:lnTo>
                <a:lnTo>
                  <a:pt x="31539" y="49879"/>
                </a:lnTo>
                <a:lnTo>
                  <a:pt x="31446" y="49934"/>
                </a:lnTo>
                <a:lnTo>
                  <a:pt x="31335" y="49972"/>
                </a:lnTo>
                <a:lnTo>
                  <a:pt x="31167" y="50083"/>
                </a:lnTo>
                <a:lnTo>
                  <a:pt x="31000" y="50176"/>
                </a:lnTo>
                <a:lnTo>
                  <a:pt x="30925" y="50214"/>
                </a:lnTo>
                <a:lnTo>
                  <a:pt x="30832" y="50214"/>
                </a:lnTo>
                <a:lnTo>
                  <a:pt x="30758" y="50195"/>
                </a:lnTo>
                <a:lnTo>
                  <a:pt x="30664" y="50176"/>
                </a:lnTo>
                <a:lnTo>
                  <a:pt x="30478" y="50083"/>
                </a:lnTo>
                <a:lnTo>
                  <a:pt x="30292" y="49990"/>
                </a:lnTo>
                <a:lnTo>
                  <a:pt x="30180" y="49953"/>
                </a:lnTo>
                <a:lnTo>
                  <a:pt x="29976" y="49953"/>
                </a:lnTo>
                <a:lnTo>
                  <a:pt x="29864" y="49972"/>
                </a:lnTo>
                <a:lnTo>
                  <a:pt x="29640" y="50009"/>
                </a:lnTo>
                <a:lnTo>
                  <a:pt x="29436" y="50065"/>
                </a:lnTo>
                <a:lnTo>
                  <a:pt x="29343" y="50065"/>
                </a:lnTo>
                <a:lnTo>
                  <a:pt x="29268" y="50046"/>
                </a:lnTo>
                <a:lnTo>
                  <a:pt x="29156" y="50028"/>
                </a:lnTo>
                <a:lnTo>
                  <a:pt x="29082" y="49990"/>
                </a:lnTo>
                <a:lnTo>
                  <a:pt x="28914" y="49897"/>
                </a:lnTo>
                <a:lnTo>
                  <a:pt x="28728" y="49823"/>
                </a:lnTo>
                <a:lnTo>
                  <a:pt x="28616" y="49804"/>
                </a:lnTo>
                <a:lnTo>
                  <a:pt x="28393" y="49804"/>
                </a:lnTo>
                <a:lnTo>
                  <a:pt x="28300" y="49823"/>
                </a:lnTo>
                <a:lnTo>
                  <a:pt x="28095" y="49879"/>
                </a:lnTo>
                <a:lnTo>
                  <a:pt x="27890" y="49934"/>
                </a:lnTo>
                <a:lnTo>
                  <a:pt x="27686" y="49990"/>
                </a:lnTo>
                <a:lnTo>
                  <a:pt x="27481" y="50009"/>
                </a:lnTo>
                <a:lnTo>
                  <a:pt x="27457" y="50018"/>
                </a:lnTo>
                <a:lnTo>
                  <a:pt x="27388" y="49990"/>
                </a:lnTo>
                <a:lnTo>
                  <a:pt x="27313" y="49934"/>
                </a:lnTo>
                <a:lnTo>
                  <a:pt x="27220" y="49879"/>
                </a:lnTo>
                <a:lnTo>
                  <a:pt x="27127" y="49804"/>
                </a:lnTo>
                <a:lnTo>
                  <a:pt x="27053" y="49748"/>
                </a:lnTo>
                <a:lnTo>
                  <a:pt x="26941" y="49730"/>
                </a:lnTo>
                <a:lnTo>
                  <a:pt x="26848" y="49711"/>
                </a:lnTo>
                <a:lnTo>
                  <a:pt x="26755" y="49711"/>
                </a:lnTo>
                <a:lnTo>
                  <a:pt x="26662" y="49730"/>
                </a:lnTo>
                <a:lnTo>
                  <a:pt x="26271" y="49804"/>
                </a:lnTo>
                <a:lnTo>
                  <a:pt x="25813" y="49887"/>
                </a:lnTo>
                <a:lnTo>
                  <a:pt x="25813" y="49887"/>
                </a:lnTo>
                <a:lnTo>
                  <a:pt x="25675" y="49841"/>
                </a:lnTo>
                <a:lnTo>
                  <a:pt x="25507" y="49785"/>
                </a:lnTo>
                <a:lnTo>
                  <a:pt x="25340" y="49748"/>
                </a:lnTo>
                <a:lnTo>
                  <a:pt x="25228" y="49748"/>
                </a:lnTo>
                <a:lnTo>
                  <a:pt x="25098" y="49767"/>
                </a:lnTo>
                <a:lnTo>
                  <a:pt x="24874" y="49804"/>
                </a:lnTo>
                <a:lnTo>
                  <a:pt x="24651" y="49860"/>
                </a:lnTo>
                <a:lnTo>
                  <a:pt x="24427" y="49897"/>
                </a:lnTo>
                <a:lnTo>
                  <a:pt x="24204" y="49934"/>
                </a:lnTo>
                <a:lnTo>
                  <a:pt x="23925" y="49916"/>
                </a:lnTo>
                <a:lnTo>
                  <a:pt x="23720" y="49897"/>
                </a:lnTo>
                <a:lnTo>
                  <a:pt x="23515" y="49879"/>
                </a:lnTo>
                <a:lnTo>
                  <a:pt x="23403" y="49897"/>
                </a:lnTo>
                <a:lnTo>
                  <a:pt x="23292" y="49934"/>
                </a:lnTo>
                <a:lnTo>
                  <a:pt x="23050" y="50028"/>
                </a:lnTo>
                <a:lnTo>
                  <a:pt x="22808" y="50121"/>
                </a:lnTo>
                <a:lnTo>
                  <a:pt x="22715" y="50139"/>
                </a:lnTo>
                <a:lnTo>
                  <a:pt x="22621" y="50139"/>
                </a:lnTo>
                <a:lnTo>
                  <a:pt x="22528" y="50046"/>
                </a:lnTo>
                <a:lnTo>
                  <a:pt x="22454" y="49972"/>
                </a:lnTo>
                <a:lnTo>
                  <a:pt x="22398" y="49934"/>
                </a:lnTo>
                <a:lnTo>
                  <a:pt x="22175" y="49879"/>
                </a:lnTo>
                <a:lnTo>
                  <a:pt x="21951" y="49860"/>
                </a:lnTo>
                <a:lnTo>
                  <a:pt x="21877" y="49879"/>
                </a:lnTo>
                <a:lnTo>
                  <a:pt x="21784" y="49897"/>
                </a:lnTo>
                <a:lnTo>
                  <a:pt x="21597" y="49953"/>
                </a:lnTo>
                <a:lnTo>
                  <a:pt x="21411" y="50009"/>
                </a:lnTo>
                <a:lnTo>
                  <a:pt x="21337" y="50028"/>
                </a:lnTo>
                <a:lnTo>
                  <a:pt x="21262" y="50028"/>
                </a:lnTo>
                <a:lnTo>
                  <a:pt x="21169" y="49990"/>
                </a:lnTo>
                <a:lnTo>
                  <a:pt x="21095" y="49953"/>
                </a:lnTo>
                <a:lnTo>
                  <a:pt x="20964" y="49879"/>
                </a:lnTo>
                <a:lnTo>
                  <a:pt x="20890" y="49823"/>
                </a:lnTo>
                <a:lnTo>
                  <a:pt x="20815" y="49804"/>
                </a:lnTo>
                <a:lnTo>
                  <a:pt x="20722" y="49785"/>
                </a:lnTo>
                <a:lnTo>
                  <a:pt x="20611" y="49785"/>
                </a:lnTo>
                <a:lnTo>
                  <a:pt x="20499" y="49804"/>
                </a:lnTo>
                <a:lnTo>
                  <a:pt x="20424" y="49860"/>
                </a:lnTo>
                <a:lnTo>
                  <a:pt x="20331" y="49897"/>
                </a:lnTo>
                <a:lnTo>
                  <a:pt x="20238" y="49934"/>
                </a:lnTo>
                <a:lnTo>
                  <a:pt x="20108" y="49972"/>
                </a:lnTo>
                <a:lnTo>
                  <a:pt x="20052" y="49972"/>
                </a:lnTo>
                <a:lnTo>
                  <a:pt x="19922" y="49953"/>
                </a:lnTo>
                <a:lnTo>
                  <a:pt x="19717" y="49916"/>
                </a:lnTo>
                <a:lnTo>
                  <a:pt x="19531" y="49879"/>
                </a:lnTo>
                <a:lnTo>
                  <a:pt x="19345" y="49841"/>
                </a:lnTo>
                <a:lnTo>
                  <a:pt x="19103" y="49841"/>
                </a:lnTo>
                <a:lnTo>
                  <a:pt x="18916" y="49897"/>
                </a:lnTo>
                <a:lnTo>
                  <a:pt x="18730" y="49990"/>
                </a:lnTo>
                <a:lnTo>
                  <a:pt x="18544" y="50065"/>
                </a:lnTo>
                <a:lnTo>
                  <a:pt x="18358" y="50121"/>
                </a:lnTo>
                <a:lnTo>
                  <a:pt x="18209" y="50139"/>
                </a:lnTo>
                <a:lnTo>
                  <a:pt x="18153" y="50139"/>
                </a:lnTo>
                <a:lnTo>
                  <a:pt x="18097" y="50121"/>
                </a:lnTo>
                <a:lnTo>
                  <a:pt x="17967" y="50046"/>
                </a:lnTo>
                <a:lnTo>
                  <a:pt x="17781" y="49990"/>
                </a:lnTo>
                <a:lnTo>
                  <a:pt x="17613" y="49934"/>
                </a:lnTo>
                <a:lnTo>
                  <a:pt x="17446" y="49897"/>
                </a:lnTo>
                <a:lnTo>
                  <a:pt x="17241" y="49897"/>
                </a:lnTo>
                <a:lnTo>
                  <a:pt x="17129" y="49916"/>
                </a:lnTo>
                <a:lnTo>
                  <a:pt x="17017" y="49953"/>
                </a:lnTo>
                <a:lnTo>
                  <a:pt x="16794" y="50028"/>
                </a:lnTo>
                <a:lnTo>
                  <a:pt x="16589" y="50102"/>
                </a:lnTo>
                <a:lnTo>
                  <a:pt x="16422" y="50102"/>
                </a:lnTo>
                <a:lnTo>
                  <a:pt x="16329" y="50065"/>
                </a:lnTo>
                <a:lnTo>
                  <a:pt x="16254" y="50009"/>
                </a:lnTo>
                <a:lnTo>
                  <a:pt x="16105" y="49897"/>
                </a:lnTo>
                <a:lnTo>
                  <a:pt x="15938" y="49785"/>
                </a:lnTo>
                <a:lnTo>
                  <a:pt x="15844" y="49730"/>
                </a:lnTo>
                <a:lnTo>
                  <a:pt x="15733" y="49711"/>
                </a:lnTo>
                <a:lnTo>
                  <a:pt x="15602" y="49692"/>
                </a:lnTo>
                <a:lnTo>
                  <a:pt x="15472" y="49692"/>
                </a:lnTo>
                <a:lnTo>
                  <a:pt x="15211" y="49730"/>
                </a:lnTo>
                <a:lnTo>
                  <a:pt x="14709" y="49841"/>
                </a:lnTo>
                <a:lnTo>
                  <a:pt x="14504" y="49879"/>
                </a:lnTo>
                <a:lnTo>
                  <a:pt x="14299" y="49897"/>
                </a:lnTo>
                <a:lnTo>
                  <a:pt x="13499" y="49897"/>
                </a:lnTo>
                <a:lnTo>
                  <a:pt x="13294" y="49934"/>
                </a:lnTo>
                <a:lnTo>
                  <a:pt x="13089" y="49990"/>
                </a:lnTo>
                <a:lnTo>
                  <a:pt x="12847" y="50065"/>
                </a:lnTo>
                <a:lnTo>
                  <a:pt x="12679" y="50102"/>
                </a:lnTo>
                <a:lnTo>
                  <a:pt x="12493" y="50102"/>
                </a:lnTo>
                <a:lnTo>
                  <a:pt x="12270" y="50083"/>
                </a:lnTo>
                <a:lnTo>
                  <a:pt x="11674" y="50083"/>
                </a:lnTo>
                <a:lnTo>
                  <a:pt x="11078" y="50139"/>
                </a:lnTo>
                <a:lnTo>
                  <a:pt x="10818" y="50139"/>
                </a:lnTo>
                <a:lnTo>
                  <a:pt x="10594" y="50102"/>
                </a:lnTo>
                <a:lnTo>
                  <a:pt x="10371" y="50046"/>
                </a:lnTo>
                <a:lnTo>
                  <a:pt x="10110" y="50009"/>
                </a:lnTo>
                <a:lnTo>
                  <a:pt x="9849" y="50009"/>
                </a:lnTo>
                <a:lnTo>
                  <a:pt x="9607" y="50046"/>
                </a:lnTo>
                <a:lnTo>
                  <a:pt x="9123" y="50139"/>
                </a:lnTo>
                <a:lnTo>
                  <a:pt x="8993" y="50176"/>
                </a:lnTo>
                <a:lnTo>
                  <a:pt x="8900" y="50214"/>
                </a:lnTo>
                <a:lnTo>
                  <a:pt x="8695" y="50214"/>
                </a:lnTo>
                <a:lnTo>
                  <a:pt x="8602" y="50158"/>
                </a:lnTo>
                <a:lnTo>
                  <a:pt x="8509" y="50083"/>
                </a:lnTo>
                <a:lnTo>
                  <a:pt x="8397" y="49990"/>
                </a:lnTo>
                <a:lnTo>
                  <a:pt x="8286" y="49934"/>
                </a:lnTo>
                <a:lnTo>
                  <a:pt x="8137" y="49897"/>
                </a:lnTo>
                <a:lnTo>
                  <a:pt x="7988" y="49879"/>
                </a:lnTo>
                <a:lnTo>
                  <a:pt x="7839" y="49879"/>
                </a:lnTo>
                <a:lnTo>
                  <a:pt x="7690" y="49897"/>
                </a:lnTo>
                <a:lnTo>
                  <a:pt x="7410" y="49972"/>
                </a:lnTo>
                <a:lnTo>
                  <a:pt x="7113" y="50046"/>
                </a:lnTo>
                <a:lnTo>
                  <a:pt x="7038" y="50083"/>
                </a:lnTo>
                <a:lnTo>
                  <a:pt x="6964" y="50121"/>
                </a:lnTo>
                <a:lnTo>
                  <a:pt x="6889" y="50158"/>
                </a:lnTo>
                <a:lnTo>
                  <a:pt x="6833" y="50158"/>
                </a:lnTo>
                <a:lnTo>
                  <a:pt x="6777" y="50139"/>
                </a:lnTo>
                <a:lnTo>
                  <a:pt x="6722" y="50083"/>
                </a:lnTo>
                <a:lnTo>
                  <a:pt x="6666" y="50028"/>
                </a:lnTo>
                <a:lnTo>
                  <a:pt x="6610" y="49990"/>
                </a:lnTo>
                <a:lnTo>
                  <a:pt x="6349" y="49916"/>
                </a:lnTo>
                <a:lnTo>
                  <a:pt x="6107" y="49879"/>
                </a:lnTo>
                <a:lnTo>
                  <a:pt x="5865" y="49860"/>
                </a:lnTo>
                <a:lnTo>
                  <a:pt x="5605" y="49897"/>
                </a:lnTo>
                <a:lnTo>
                  <a:pt x="5493" y="49916"/>
                </a:lnTo>
                <a:lnTo>
                  <a:pt x="5362" y="49953"/>
                </a:lnTo>
                <a:lnTo>
                  <a:pt x="5232" y="49990"/>
                </a:lnTo>
                <a:lnTo>
                  <a:pt x="5120" y="50009"/>
                </a:lnTo>
                <a:lnTo>
                  <a:pt x="4916" y="50028"/>
                </a:lnTo>
                <a:lnTo>
                  <a:pt x="4729" y="49972"/>
                </a:lnTo>
                <a:lnTo>
                  <a:pt x="4320" y="49841"/>
                </a:lnTo>
                <a:lnTo>
                  <a:pt x="4134" y="49804"/>
                </a:lnTo>
                <a:lnTo>
                  <a:pt x="4022" y="49804"/>
                </a:lnTo>
                <a:lnTo>
                  <a:pt x="3892" y="49823"/>
                </a:lnTo>
                <a:lnTo>
                  <a:pt x="3650" y="49879"/>
                </a:lnTo>
                <a:lnTo>
                  <a:pt x="3389" y="49953"/>
                </a:lnTo>
                <a:lnTo>
                  <a:pt x="3147" y="50009"/>
                </a:lnTo>
                <a:lnTo>
                  <a:pt x="3035" y="50046"/>
                </a:lnTo>
                <a:lnTo>
                  <a:pt x="2309" y="50046"/>
                </a:lnTo>
                <a:lnTo>
                  <a:pt x="2011" y="50065"/>
                </a:lnTo>
                <a:lnTo>
                  <a:pt x="1862" y="50083"/>
                </a:lnTo>
                <a:lnTo>
                  <a:pt x="1713" y="50121"/>
                </a:lnTo>
                <a:lnTo>
                  <a:pt x="1751" y="50028"/>
                </a:lnTo>
                <a:lnTo>
                  <a:pt x="1788" y="49934"/>
                </a:lnTo>
                <a:lnTo>
                  <a:pt x="1788" y="49860"/>
                </a:lnTo>
                <a:lnTo>
                  <a:pt x="1788" y="49785"/>
                </a:lnTo>
                <a:lnTo>
                  <a:pt x="1751" y="49637"/>
                </a:lnTo>
                <a:lnTo>
                  <a:pt x="1695" y="49506"/>
                </a:lnTo>
                <a:lnTo>
                  <a:pt x="1564" y="49283"/>
                </a:lnTo>
                <a:lnTo>
                  <a:pt x="1527" y="49208"/>
                </a:lnTo>
                <a:lnTo>
                  <a:pt x="1527" y="49190"/>
                </a:lnTo>
                <a:lnTo>
                  <a:pt x="1527" y="49171"/>
                </a:lnTo>
                <a:lnTo>
                  <a:pt x="1639" y="48985"/>
                </a:lnTo>
                <a:lnTo>
                  <a:pt x="1713" y="48799"/>
                </a:lnTo>
                <a:lnTo>
                  <a:pt x="1751" y="48631"/>
                </a:lnTo>
                <a:lnTo>
                  <a:pt x="1769" y="48464"/>
                </a:lnTo>
                <a:lnTo>
                  <a:pt x="1769" y="48296"/>
                </a:lnTo>
                <a:lnTo>
                  <a:pt x="1732" y="48128"/>
                </a:lnTo>
                <a:lnTo>
                  <a:pt x="1657" y="47980"/>
                </a:lnTo>
                <a:lnTo>
                  <a:pt x="1564" y="47849"/>
                </a:lnTo>
                <a:lnTo>
                  <a:pt x="1434" y="47738"/>
                </a:lnTo>
                <a:lnTo>
                  <a:pt x="1285" y="47644"/>
                </a:lnTo>
                <a:lnTo>
                  <a:pt x="1397" y="47514"/>
                </a:lnTo>
                <a:lnTo>
                  <a:pt x="1471" y="47384"/>
                </a:lnTo>
                <a:lnTo>
                  <a:pt x="1527" y="47216"/>
                </a:lnTo>
                <a:lnTo>
                  <a:pt x="1564" y="47067"/>
                </a:lnTo>
                <a:lnTo>
                  <a:pt x="1546" y="46900"/>
                </a:lnTo>
                <a:lnTo>
                  <a:pt x="1509" y="46751"/>
                </a:lnTo>
                <a:lnTo>
                  <a:pt x="1415" y="46602"/>
                </a:lnTo>
                <a:lnTo>
                  <a:pt x="1304" y="46471"/>
                </a:lnTo>
                <a:lnTo>
                  <a:pt x="1397" y="46397"/>
                </a:lnTo>
                <a:lnTo>
                  <a:pt x="1471" y="46304"/>
                </a:lnTo>
                <a:lnTo>
                  <a:pt x="1564" y="46211"/>
                </a:lnTo>
                <a:lnTo>
                  <a:pt x="1639" y="46099"/>
                </a:lnTo>
                <a:lnTo>
                  <a:pt x="1695" y="45987"/>
                </a:lnTo>
                <a:lnTo>
                  <a:pt x="1751" y="45876"/>
                </a:lnTo>
                <a:lnTo>
                  <a:pt x="1788" y="45745"/>
                </a:lnTo>
                <a:lnTo>
                  <a:pt x="1825" y="45634"/>
                </a:lnTo>
                <a:lnTo>
                  <a:pt x="1825" y="45503"/>
                </a:lnTo>
                <a:lnTo>
                  <a:pt x="1825" y="45392"/>
                </a:lnTo>
                <a:lnTo>
                  <a:pt x="1806" y="45261"/>
                </a:lnTo>
                <a:lnTo>
                  <a:pt x="1788" y="45150"/>
                </a:lnTo>
                <a:lnTo>
                  <a:pt x="1732" y="45038"/>
                </a:lnTo>
                <a:lnTo>
                  <a:pt x="1657" y="44945"/>
                </a:lnTo>
                <a:lnTo>
                  <a:pt x="1546" y="44870"/>
                </a:lnTo>
                <a:lnTo>
                  <a:pt x="1434" y="44796"/>
                </a:lnTo>
                <a:lnTo>
                  <a:pt x="1509" y="44703"/>
                </a:lnTo>
                <a:lnTo>
                  <a:pt x="1564" y="44610"/>
                </a:lnTo>
                <a:lnTo>
                  <a:pt x="1620" y="44498"/>
                </a:lnTo>
                <a:lnTo>
                  <a:pt x="1676" y="44386"/>
                </a:lnTo>
                <a:lnTo>
                  <a:pt x="1713" y="44275"/>
                </a:lnTo>
                <a:lnTo>
                  <a:pt x="1732" y="44163"/>
                </a:lnTo>
                <a:lnTo>
                  <a:pt x="1732" y="44051"/>
                </a:lnTo>
                <a:lnTo>
                  <a:pt x="1732" y="43939"/>
                </a:lnTo>
                <a:lnTo>
                  <a:pt x="1732" y="43828"/>
                </a:lnTo>
                <a:lnTo>
                  <a:pt x="1695" y="43716"/>
                </a:lnTo>
                <a:lnTo>
                  <a:pt x="1657" y="43623"/>
                </a:lnTo>
                <a:lnTo>
                  <a:pt x="1602" y="43530"/>
                </a:lnTo>
                <a:lnTo>
                  <a:pt x="1546" y="43437"/>
                </a:lnTo>
                <a:lnTo>
                  <a:pt x="1471" y="43344"/>
                </a:lnTo>
                <a:lnTo>
                  <a:pt x="1378" y="43269"/>
                </a:lnTo>
                <a:lnTo>
                  <a:pt x="1266" y="43213"/>
                </a:lnTo>
                <a:lnTo>
                  <a:pt x="1434" y="43064"/>
                </a:lnTo>
                <a:lnTo>
                  <a:pt x="1602" y="42915"/>
                </a:lnTo>
                <a:lnTo>
                  <a:pt x="1657" y="42822"/>
                </a:lnTo>
                <a:lnTo>
                  <a:pt x="1713" y="42729"/>
                </a:lnTo>
                <a:lnTo>
                  <a:pt x="1751" y="42618"/>
                </a:lnTo>
                <a:lnTo>
                  <a:pt x="1788" y="42506"/>
                </a:lnTo>
                <a:lnTo>
                  <a:pt x="1806" y="42413"/>
                </a:lnTo>
                <a:lnTo>
                  <a:pt x="1806" y="42301"/>
                </a:lnTo>
                <a:lnTo>
                  <a:pt x="1788" y="42208"/>
                </a:lnTo>
                <a:lnTo>
                  <a:pt x="1769" y="42096"/>
                </a:lnTo>
                <a:lnTo>
                  <a:pt x="1695" y="42003"/>
                </a:lnTo>
                <a:lnTo>
                  <a:pt x="1602" y="41873"/>
                </a:lnTo>
                <a:lnTo>
                  <a:pt x="1490" y="41742"/>
                </a:lnTo>
                <a:lnTo>
                  <a:pt x="1471" y="41705"/>
                </a:lnTo>
                <a:lnTo>
                  <a:pt x="1453" y="41668"/>
                </a:lnTo>
                <a:lnTo>
                  <a:pt x="1471" y="41575"/>
                </a:lnTo>
                <a:lnTo>
                  <a:pt x="1527" y="41482"/>
                </a:lnTo>
                <a:lnTo>
                  <a:pt x="1695" y="41277"/>
                </a:lnTo>
                <a:lnTo>
                  <a:pt x="1862" y="41054"/>
                </a:lnTo>
                <a:lnTo>
                  <a:pt x="1918" y="40942"/>
                </a:lnTo>
                <a:lnTo>
                  <a:pt x="1955" y="40830"/>
                </a:lnTo>
                <a:lnTo>
                  <a:pt x="1937" y="40700"/>
                </a:lnTo>
                <a:lnTo>
                  <a:pt x="1918" y="40588"/>
                </a:lnTo>
                <a:lnTo>
                  <a:pt x="1862" y="40476"/>
                </a:lnTo>
                <a:lnTo>
                  <a:pt x="1788" y="40383"/>
                </a:lnTo>
                <a:lnTo>
                  <a:pt x="1657" y="40197"/>
                </a:lnTo>
                <a:lnTo>
                  <a:pt x="1620" y="40123"/>
                </a:lnTo>
                <a:lnTo>
                  <a:pt x="1602" y="40048"/>
                </a:lnTo>
                <a:lnTo>
                  <a:pt x="1620" y="39974"/>
                </a:lnTo>
                <a:lnTo>
                  <a:pt x="1676" y="39881"/>
                </a:lnTo>
                <a:lnTo>
                  <a:pt x="1806" y="39695"/>
                </a:lnTo>
                <a:lnTo>
                  <a:pt x="1974" y="39508"/>
                </a:lnTo>
                <a:lnTo>
                  <a:pt x="2030" y="39415"/>
                </a:lnTo>
                <a:lnTo>
                  <a:pt x="2067" y="39322"/>
                </a:lnTo>
                <a:lnTo>
                  <a:pt x="2104" y="39192"/>
                </a:lnTo>
                <a:lnTo>
                  <a:pt x="2123" y="39061"/>
                </a:lnTo>
                <a:lnTo>
                  <a:pt x="2123" y="38950"/>
                </a:lnTo>
                <a:lnTo>
                  <a:pt x="2104" y="38838"/>
                </a:lnTo>
                <a:lnTo>
                  <a:pt x="2067" y="38726"/>
                </a:lnTo>
                <a:lnTo>
                  <a:pt x="2030" y="38615"/>
                </a:lnTo>
                <a:lnTo>
                  <a:pt x="1918" y="38373"/>
                </a:lnTo>
                <a:lnTo>
                  <a:pt x="1825" y="38280"/>
                </a:lnTo>
                <a:lnTo>
                  <a:pt x="1713" y="38205"/>
                </a:lnTo>
                <a:lnTo>
                  <a:pt x="1844" y="37982"/>
                </a:lnTo>
                <a:lnTo>
                  <a:pt x="1881" y="37870"/>
                </a:lnTo>
                <a:lnTo>
                  <a:pt x="1937" y="37740"/>
                </a:lnTo>
                <a:lnTo>
                  <a:pt x="1974" y="37628"/>
                </a:lnTo>
                <a:lnTo>
                  <a:pt x="2011" y="37516"/>
                </a:lnTo>
                <a:lnTo>
                  <a:pt x="2011" y="37367"/>
                </a:lnTo>
                <a:lnTo>
                  <a:pt x="2011" y="37237"/>
                </a:lnTo>
                <a:lnTo>
                  <a:pt x="1974" y="37107"/>
                </a:lnTo>
                <a:lnTo>
                  <a:pt x="1918" y="36976"/>
                </a:lnTo>
                <a:lnTo>
                  <a:pt x="1862" y="36846"/>
                </a:lnTo>
                <a:lnTo>
                  <a:pt x="1769" y="36734"/>
                </a:lnTo>
                <a:lnTo>
                  <a:pt x="1676" y="36641"/>
                </a:lnTo>
                <a:lnTo>
                  <a:pt x="1564" y="36567"/>
                </a:lnTo>
                <a:lnTo>
                  <a:pt x="1676" y="36399"/>
                </a:lnTo>
                <a:lnTo>
                  <a:pt x="1769" y="36213"/>
                </a:lnTo>
                <a:lnTo>
                  <a:pt x="1825" y="36008"/>
                </a:lnTo>
                <a:lnTo>
                  <a:pt x="1844" y="35803"/>
                </a:lnTo>
                <a:lnTo>
                  <a:pt x="1844" y="35692"/>
                </a:lnTo>
                <a:lnTo>
                  <a:pt x="1825" y="35599"/>
                </a:lnTo>
                <a:lnTo>
                  <a:pt x="1806" y="35505"/>
                </a:lnTo>
                <a:lnTo>
                  <a:pt x="1751" y="35412"/>
                </a:lnTo>
                <a:lnTo>
                  <a:pt x="1695" y="35319"/>
                </a:lnTo>
                <a:lnTo>
                  <a:pt x="1639" y="35245"/>
                </a:lnTo>
                <a:lnTo>
                  <a:pt x="1546" y="35170"/>
                </a:lnTo>
                <a:lnTo>
                  <a:pt x="1453" y="35114"/>
                </a:lnTo>
                <a:lnTo>
                  <a:pt x="1602" y="34966"/>
                </a:lnTo>
                <a:lnTo>
                  <a:pt x="1732" y="34798"/>
                </a:lnTo>
                <a:lnTo>
                  <a:pt x="1825" y="34612"/>
                </a:lnTo>
                <a:lnTo>
                  <a:pt x="1862" y="34426"/>
                </a:lnTo>
                <a:lnTo>
                  <a:pt x="1881" y="34314"/>
                </a:lnTo>
                <a:lnTo>
                  <a:pt x="1881" y="34221"/>
                </a:lnTo>
                <a:lnTo>
                  <a:pt x="1862" y="34128"/>
                </a:lnTo>
                <a:lnTo>
                  <a:pt x="1844" y="34016"/>
                </a:lnTo>
                <a:lnTo>
                  <a:pt x="1806" y="33923"/>
                </a:lnTo>
                <a:lnTo>
                  <a:pt x="1751" y="33848"/>
                </a:lnTo>
                <a:lnTo>
                  <a:pt x="1676" y="33755"/>
                </a:lnTo>
                <a:lnTo>
                  <a:pt x="1583" y="33681"/>
                </a:lnTo>
                <a:lnTo>
                  <a:pt x="1695" y="33588"/>
                </a:lnTo>
                <a:lnTo>
                  <a:pt x="1806" y="33495"/>
                </a:lnTo>
                <a:lnTo>
                  <a:pt x="1900" y="33364"/>
                </a:lnTo>
                <a:lnTo>
                  <a:pt x="1974" y="33234"/>
                </a:lnTo>
                <a:lnTo>
                  <a:pt x="2048" y="33104"/>
                </a:lnTo>
                <a:lnTo>
                  <a:pt x="2086" y="32973"/>
                </a:lnTo>
                <a:lnTo>
                  <a:pt x="2123" y="32824"/>
                </a:lnTo>
                <a:lnTo>
                  <a:pt x="2123" y="32675"/>
                </a:lnTo>
                <a:lnTo>
                  <a:pt x="2086" y="32564"/>
                </a:lnTo>
                <a:lnTo>
                  <a:pt x="2011" y="32378"/>
                </a:lnTo>
                <a:lnTo>
                  <a:pt x="1900" y="32117"/>
                </a:lnTo>
                <a:lnTo>
                  <a:pt x="1900" y="32080"/>
                </a:lnTo>
                <a:lnTo>
                  <a:pt x="1937" y="32024"/>
                </a:lnTo>
                <a:lnTo>
                  <a:pt x="2011" y="31912"/>
                </a:lnTo>
                <a:lnTo>
                  <a:pt x="2104" y="31800"/>
                </a:lnTo>
                <a:lnTo>
                  <a:pt x="2123" y="31745"/>
                </a:lnTo>
                <a:lnTo>
                  <a:pt x="2142" y="31670"/>
                </a:lnTo>
                <a:lnTo>
                  <a:pt x="2160" y="31540"/>
                </a:lnTo>
                <a:lnTo>
                  <a:pt x="2123" y="31409"/>
                </a:lnTo>
                <a:lnTo>
                  <a:pt x="2086" y="31298"/>
                </a:lnTo>
                <a:lnTo>
                  <a:pt x="2011" y="31186"/>
                </a:lnTo>
                <a:lnTo>
                  <a:pt x="1881" y="31000"/>
                </a:lnTo>
                <a:lnTo>
                  <a:pt x="1825" y="30907"/>
                </a:lnTo>
                <a:lnTo>
                  <a:pt x="1788" y="30795"/>
                </a:lnTo>
                <a:lnTo>
                  <a:pt x="1788" y="30683"/>
                </a:lnTo>
                <a:lnTo>
                  <a:pt x="1806" y="30572"/>
                </a:lnTo>
                <a:lnTo>
                  <a:pt x="1881" y="30330"/>
                </a:lnTo>
                <a:lnTo>
                  <a:pt x="1881" y="30218"/>
                </a:lnTo>
                <a:lnTo>
                  <a:pt x="1881" y="30162"/>
                </a:lnTo>
                <a:lnTo>
                  <a:pt x="1844" y="30106"/>
                </a:lnTo>
                <a:lnTo>
                  <a:pt x="1825" y="30069"/>
                </a:lnTo>
                <a:lnTo>
                  <a:pt x="1769" y="30013"/>
                </a:lnTo>
                <a:lnTo>
                  <a:pt x="1695" y="29976"/>
                </a:lnTo>
                <a:lnTo>
                  <a:pt x="1620" y="29957"/>
                </a:lnTo>
                <a:lnTo>
                  <a:pt x="1713" y="29846"/>
                </a:lnTo>
                <a:lnTo>
                  <a:pt x="1806" y="29752"/>
                </a:lnTo>
                <a:lnTo>
                  <a:pt x="1881" y="29641"/>
                </a:lnTo>
                <a:lnTo>
                  <a:pt x="1955" y="29510"/>
                </a:lnTo>
                <a:lnTo>
                  <a:pt x="2011" y="29380"/>
                </a:lnTo>
                <a:lnTo>
                  <a:pt x="2067" y="29268"/>
                </a:lnTo>
                <a:lnTo>
                  <a:pt x="2086" y="29119"/>
                </a:lnTo>
                <a:lnTo>
                  <a:pt x="2104" y="28989"/>
                </a:lnTo>
                <a:lnTo>
                  <a:pt x="2104" y="28840"/>
                </a:lnTo>
                <a:lnTo>
                  <a:pt x="2086" y="28691"/>
                </a:lnTo>
                <a:lnTo>
                  <a:pt x="2048" y="28542"/>
                </a:lnTo>
                <a:lnTo>
                  <a:pt x="1993" y="28412"/>
                </a:lnTo>
                <a:lnTo>
                  <a:pt x="1881" y="28170"/>
                </a:lnTo>
                <a:lnTo>
                  <a:pt x="1844" y="28058"/>
                </a:lnTo>
                <a:lnTo>
                  <a:pt x="1844" y="27947"/>
                </a:lnTo>
                <a:lnTo>
                  <a:pt x="1881" y="27779"/>
                </a:lnTo>
                <a:lnTo>
                  <a:pt x="1974" y="27537"/>
                </a:lnTo>
                <a:lnTo>
                  <a:pt x="2086" y="27276"/>
                </a:lnTo>
                <a:lnTo>
                  <a:pt x="2179" y="26978"/>
                </a:lnTo>
                <a:lnTo>
                  <a:pt x="2216" y="26848"/>
                </a:lnTo>
                <a:lnTo>
                  <a:pt x="2235" y="26699"/>
                </a:lnTo>
                <a:lnTo>
                  <a:pt x="2235" y="26587"/>
                </a:lnTo>
                <a:lnTo>
                  <a:pt x="2216" y="26457"/>
                </a:lnTo>
                <a:lnTo>
                  <a:pt x="2160" y="26364"/>
                </a:lnTo>
                <a:lnTo>
                  <a:pt x="2086" y="26271"/>
                </a:lnTo>
                <a:lnTo>
                  <a:pt x="1993" y="26196"/>
                </a:lnTo>
                <a:lnTo>
                  <a:pt x="1844" y="26141"/>
                </a:lnTo>
                <a:lnTo>
                  <a:pt x="1918" y="26029"/>
                </a:lnTo>
                <a:lnTo>
                  <a:pt x="1974" y="25917"/>
                </a:lnTo>
                <a:lnTo>
                  <a:pt x="2030" y="25787"/>
                </a:lnTo>
                <a:lnTo>
                  <a:pt x="2048" y="25656"/>
                </a:lnTo>
                <a:lnTo>
                  <a:pt x="2067" y="25545"/>
                </a:lnTo>
                <a:lnTo>
                  <a:pt x="2067" y="25414"/>
                </a:lnTo>
                <a:lnTo>
                  <a:pt x="2048" y="25284"/>
                </a:lnTo>
                <a:lnTo>
                  <a:pt x="2030" y="25154"/>
                </a:lnTo>
                <a:lnTo>
                  <a:pt x="1993" y="25042"/>
                </a:lnTo>
                <a:lnTo>
                  <a:pt x="1937" y="24930"/>
                </a:lnTo>
                <a:lnTo>
                  <a:pt x="1881" y="24819"/>
                </a:lnTo>
                <a:lnTo>
                  <a:pt x="1806" y="24726"/>
                </a:lnTo>
                <a:lnTo>
                  <a:pt x="1713" y="24632"/>
                </a:lnTo>
                <a:lnTo>
                  <a:pt x="1620" y="24539"/>
                </a:lnTo>
                <a:lnTo>
                  <a:pt x="1509" y="24465"/>
                </a:lnTo>
                <a:lnTo>
                  <a:pt x="1378" y="24409"/>
                </a:lnTo>
                <a:lnTo>
                  <a:pt x="1453" y="24335"/>
                </a:lnTo>
                <a:lnTo>
                  <a:pt x="1527" y="24242"/>
                </a:lnTo>
                <a:lnTo>
                  <a:pt x="1583" y="24148"/>
                </a:lnTo>
                <a:lnTo>
                  <a:pt x="1620" y="24074"/>
                </a:lnTo>
                <a:lnTo>
                  <a:pt x="1676" y="23869"/>
                </a:lnTo>
                <a:lnTo>
                  <a:pt x="1676" y="23683"/>
                </a:lnTo>
                <a:lnTo>
                  <a:pt x="1639" y="23497"/>
                </a:lnTo>
                <a:lnTo>
                  <a:pt x="1564" y="23311"/>
                </a:lnTo>
                <a:lnTo>
                  <a:pt x="1509" y="23218"/>
                </a:lnTo>
                <a:lnTo>
                  <a:pt x="1453" y="23143"/>
                </a:lnTo>
                <a:lnTo>
                  <a:pt x="1378" y="23069"/>
                </a:lnTo>
                <a:lnTo>
                  <a:pt x="1304" y="22994"/>
                </a:lnTo>
                <a:lnTo>
                  <a:pt x="1453" y="22827"/>
                </a:lnTo>
                <a:lnTo>
                  <a:pt x="1602" y="22622"/>
                </a:lnTo>
                <a:lnTo>
                  <a:pt x="1732" y="22398"/>
                </a:lnTo>
                <a:lnTo>
                  <a:pt x="1844" y="22175"/>
                </a:lnTo>
                <a:lnTo>
                  <a:pt x="1937" y="21914"/>
                </a:lnTo>
                <a:lnTo>
                  <a:pt x="1974" y="21672"/>
                </a:lnTo>
                <a:lnTo>
                  <a:pt x="1993" y="21430"/>
                </a:lnTo>
                <a:lnTo>
                  <a:pt x="1974" y="21188"/>
                </a:lnTo>
                <a:lnTo>
                  <a:pt x="1955" y="21058"/>
                </a:lnTo>
                <a:lnTo>
                  <a:pt x="1900" y="20946"/>
                </a:lnTo>
                <a:lnTo>
                  <a:pt x="1825" y="20853"/>
                </a:lnTo>
                <a:lnTo>
                  <a:pt x="1751" y="20760"/>
                </a:lnTo>
                <a:lnTo>
                  <a:pt x="1620" y="20574"/>
                </a:lnTo>
                <a:lnTo>
                  <a:pt x="1564" y="20481"/>
                </a:lnTo>
                <a:lnTo>
                  <a:pt x="1527" y="20388"/>
                </a:lnTo>
                <a:lnTo>
                  <a:pt x="1490" y="20257"/>
                </a:lnTo>
                <a:lnTo>
                  <a:pt x="1471" y="20108"/>
                </a:lnTo>
                <a:lnTo>
                  <a:pt x="1434" y="19866"/>
                </a:lnTo>
                <a:lnTo>
                  <a:pt x="1415" y="19755"/>
                </a:lnTo>
                <a:lnTo>
                  <a:pt x="1341" y="19661"/>
                </a:lnTo>
                <a:lnTo>
                  <a:pt x="1229" y="19568"/>
                </a:lnTo>
                <a:lnTo>
                  <a:pt x="1080" y="19475"/>
                </a:lnTo>
                <a:lnTo>
                  <a:pt x="1192" y="19345"/>
                </a:lnTo>
                <a:lnTo>
                  <a:pt x="1304" y="19196"/>
                </a:lnTo>
                <a:lnTo>
                  <a:pt x="1397" y="19047"/>
                </a:lnTo>
                <a:lnTo>
                  <a:pt x="1471" y="18880"/>
                </a:lnTo>
                <a:lnTo>
                  <a:pt x="1527" y="18693"/>
                </a:lnTo>
                <a:lnTo>
                  <a:pt x="1546" y="18507"/>
                </a:lnTo>
                <a:lnTo>
                  <a:pt x="1546" y="18321"/>
                </a:lnTo>
                <a:lnTo>
                  <a:pt x="1527" y="18153"/>
                </a:lnTo>
                <a:lnTo>
                  <a:pt x="1490" y="18042"/>
                </a:lnTo>
                <a:lnTo>
                  <a:pt x="1453" y="17930"/>
                </a:lnTo>
                <a:lnTo>
                  <a:pt x="1397" y="17818"/>
                </a:lnTo>
                <a:lnTo>
                  <a:pt x="1341" y="17725"/>
                </a:lnTo>
                <a:lnTo>
                  <a:pt x="1509" y="17558"/>
                </a:lnTo>
                <a:lnTo>
                  <a:pt x="1602" y="17353"/>
                </a:lnTo>
                <a:lnTo>
                  <a:pt x="1695" y="17185"/>
                </a:lnTo>
                <a:lnTo>
                  <a:pt x="1788" y="16999"/>
                </a:lnTo>
                <a:lnTo>
                  <a:pt x="1825" y="16887"/>
                </a:lnTo>
                <a:lnTo>
                  <a:pt x="1844" y="16776"/>
                </a:lnTo>
                <a:lnTo>
                  <a:pt x="1844" y="16589"/>
                </a:lnTo>
                <a:lnTo>
                  <a:pt x="1825" y="16441"/>
                </a:lnTo>
                <a:lnTo>
                  <a:pt x="1769" y="16292"/>
                </a:lnTo>
                <a:lnTo>
                  <a:pt x="1713" y="16161"/>
                </a:lnTo>
                <a:lnTo>
                  <a:pt x="1583" y="15919"/>
                </a:lnTo>
                <a:lnTo>
                  <a:pt x="1546" y="15789"/>
                </a:lnTo>
                <a:lnTo>
                  <a:pt x="1527" y="15677"/>
                </a:lnTo>
                <a:lnTo>
                  <a:pt x="1527" y="15621"/>
                </a:lnTo>
                <a:lnTo>
                  <a:pt x="1546" y="15547"/>
                </a:lnTo>
                <a:lnTo>
                  <a:pt x="1620" y="15379"/>
                </a:lnTo>
                <a:lnTo>
                  <a:pt x="1695" y="15212"/>
                </a:lnTo>
                <a:lnTo>
                  <a:pt x="1713" y="15137"/>
                </a:lnTo>
                <a:lnTo>
                  <a:pt x="1732" y="15063"/>
                </a:lnTo>
                <a:lnTo>
                  <a:pt x="1713" y="14839"/>
                </a:lnTo>
                <a:lnTo>
                  <a:pt x="1695" y="14746"/>
                </a:lnTo>
                <a:lnTo>
                  <a:pt x="1657" y="14635"/>
                </a:lnTo>
                <a:lnTo>
                  <a:pt x="1620" y="14542"/>
                </a:lnTo>
                <a:lnTo>
                  <a:pt x="1546" y="14448"/>
                </a:lnTo>
                <a:lnTo>
                  <a:pt x="1471" y="14374"/>
                </a:lnTo>
                <a:lnTo>
                  <a:pt x="1378" y="14318"/>
                </a:lnTo>
                <a:lnTo>
                  <a:pt x="1509" y="14188"/>
                </a:lnTo>
                <a:lnTo>
                  <a:pt x="1639" y="14076"/>
                </a:lnTo>
                <a:lnTo>
                  <a:pt x="1732" y="13927"/>
                </a:lnTo>
                <a:lnTo>
                  <a:pt x="1825" y="13797"/>
                </a:lnTo>
                <a:lnTo>
                  <a:pt x="1900" y="13629"/>
                </a:lnTo>
                <a:lnTo>
                  <a:pt x="1955" y="13480"/>
                </a:lnTo>
                <a:lnTo>
                  <a:pt x="1974" y="13313"/>
                </a:lnTo>
                <a:lnTo>
                  <a:pt x="1974" y="13127"/>
                </a:lnTo>
                <a:lnTo>
                  <a:pt x="1955" y="13033"/>
                </a:lnTo>
                <a:lnTo>
                  <a:pt x="1900" y="12940"/>
                </a:lnTo>
                <a:lnTo>
                  <a:pt x="1788" y="12773"/>
                </a:lnTo>
                <a:lnTo>
                  <a:pt x="1676" y="12605"/>
                </a:lnTo>
                <a:lnTo>
                  <a:pt x="1639" y="12531"/>
                </a:lnTo>
                <a:lnTo>
                  <a:pt x="1639" y="12475"/>
                </a:lnTo>
                <a:lnTo>
                  <a:pt x="1639" y="12419"/>
                </a:lnTo>
                <a:lnTo>
                  <a:pt x="1676" y="12345"/>
                </a:lnTo>
                <a:lnTo>
                  <a:pt x="1788" y="12158"/>
                </a:lnTo>
                <a:lnTo>
                  <a:pt x="1900" y="11972"/>
                </a:lnTo>
                <a:lnTo>
                  <a:pt x="1974" y="11842"/>
                </a:lnTo>
                <a:lnTo>
                  <a:pt x="2030" y="11693"/>
                </a:lnTo>
                <a:lnTo>
                  <a:pt x="2067" y="11507"/>
                </a:lnTo>
                <a:lnTo>
                  <a:pt x="2104" y="11339"/>
                </a:lnTo>
                <a:lnTo>
                  <a:pt x="2104" y="11172"/>
                </a:lnTo>
                <a:lnTo>
                  <a:pt x="2104" y="10985"/>
                </a:lnTo>
                <a:lnTo>
                  <a:pt x="2067" y="10818"/>
                </a:lnTo>
                <a:lnTo>
                  <a:pt x="2011" y="10669"/>
                </a:lnTo>
                <a:lnTo>
                  <a:pt x="1937" y="10501"/>
                </a:lnTo>
                <a:lnTo>
                  <a:pt x="1862" y="10408"/>
                </a:lnTo>
                <a:lnTo>
                  <a:pt x="1788" y="10334"/>
                </a:lnTo>
                <a:lnTo>
                  <a:pt x="1695" y="10259"/>
                </a:lnTo>
                <a:lnTo>
                  <a:pt x="1583" y="10203"/>
                </a:lnTo>
                <a:lnTo>
                  <a:pt x="1602" y="9980"/>
                </a:lnTo>
                <a:lnTo>
                  <a:pt x="1527" y="9794"/>
                </a:lnTo>
                <a:lnTo>
                  <a:pt x="1453" y="9626"/>
                </a:lnTo>
                <a:lnTo>
                  <a:pt x="1397" y="9552"/>
                </a:lnTo>
                <a:lnTo>
                  <a:pt x="1341" y="9477"/>
                </a:lnTo>
                <a:lnTo>
                  <a:pt x="1266" y="9403"/>
                </a:lnTo>
                <a:lnTo>
                  <a:pt x="1173" y="9347"/>
                </a:lnTo>
                <a:lnTo>
                  <a:pt x="1341" y="9180"/>
                </a:lnTo>
                <a:lnTo>
                  <a:pt x="1490" y="8993"/>
                </a:lnTo>
                <a:lnTo>
                  <a:pt x="1546" y="8882"/>
                </a:lnTo>
                <a:lnTo>
                  <a:pt x="1602" y="8770"/>
                </a:lnTo>
                <a:lnTo>
                  <a:pt x="1639" y="8658"/>
                </a:lnTo>
                <a:lnTo>
                  <a:pt x="1657" y="8528"/>
                </a:lnTo>
                <a:lnTo>
                  <a:pt x="1657" y="8453"/>
                </a:lnTo>
                <a:lnTo>
                  <a:pt x="1639" y="8398"/>
                </a:lnTo>
                <a:lnTo>
                  <a:pt x="1602" y="8267"/>
                </a:lnTo>
                <a:lnTo>
                  <a:pt x="1546" y="8174"/>
                </a:lnTo>
                <a:lnTo>
                  <a:pt x="1527" y="8062"/>
                </a:lnTo>
                <a:lnTo>
                  <a:pt x="1527" y="7820"/>
                </a:lnTo>
                <a:lnTo>
                  <a:pt x="1527" y="7616"/>
                </a:lnTo>
                <a:lnTo>
                  <a:pt x="1527" y="7392"/>
                </a:lnTo>
                <a:lnTo>
                  <a:pt x="1490" y="7150"/>
                </a:lnTo>
                <a:lnTo>
                  <a:pt x="1415" y="7113"/>
                </a:lnTo>
                <a:lnTo>
                  <a:pt x="1360" y="7076"/>
                </a:lnTo>
                <a:lnTo>
                  <a:pt x="1322" y="7020"/>
                </a:lnTo>
                <a:lnTo>
                  <a:pt x="1322" y="6983"/>
                </a:lnTo>
                <a:lnTo>
                  <a:pt x="1322" y="6927"/>
                </a:lnTo>
                <a:lnTo>
                  <a:pt x="1341" y="6889"/>
                </a:lnTo>
                <a:lnTo>
                  <a:pt x="1378" y="6834"/>
                </a:lnTo>
                <a:lnTo>
                  <a:pt x="1434" y="6778"/>
                </a:lnTo>
                <a:lnTo>
                  <a:pt x="1509" y="6647"/>
                </a:lnTo>
                <a:lnTo>
                  <a:pt x="1564" y="6480"/>
                </a:lnTo>
                <a:lnTo>
                  <a:pt x="1620" y="6275"/>
                </a:lnTo>
                <a:lnTo>
                  <a:pt x="1639" y="6070"/>
                </a:lnTo>
                <a:lnTo>
                  <a:pt x="1620" y="5884"/>
                </a:lnTo>
                <a:lnTo>
                  <a:pt x="1583" y="5698"/>
                </a:lnTo>
                <a:lnTo>
                  <a:pt x="1509" y="5344"/>
                </a:lnTo>
                <a:lnTo>
                  <a:pt x="1471" y="5177"/>
                </a:lnTo>
                <a:lnTo>
                  <a:pt x="1471" y="4990"/>
                </a:lnTo>
                <a:lnTo>
                  <a:pt x="1490" y="4804"/>
                </a:lnTo>
                <a:lnTo>
                  <a:pt x="1527" y="4599"/>
                </a:lnTo>
                <a:lnTo>
                  <a:pt x="1583" y="4395"/>
                </a:lnTo>
                <a:lnTo>
                  <a:pt x="1639" y="4190"/>
                </a:lnTo>
                <a:lnTo>
                  <a:pt x="1639" y="4078"/>
                </a:lnTo>
                <a:lnTo>
                  <a:pt x="1639" y="3985"/>
                </a:lnTo>
                <a:lnTo>
                  <a:pt x="1620" y="3892"/>
                </a:lnTo>
                <a:lnTo>
                  <a:pt x="1602" y="3799"/>
                </a:lnTo>
                <a:lnTo>
                  <a:pt x="1546" y="3706"/>
                </a:lnTo>
                <a:lnTo>
                  <a:pt x="1490" y="3631"/>
                </a:lnTo>
                <a:lnTo>
                  <a:pt x="1397" y="3538"/>
                </a:lnTo>
                <a:lnTo>
                  <a:pt x="1285" y="3464"/>
                </a:lnTo>
                <a:lnTo>
                  <a:pt x="1378" y="3352"/>
                </a:lnTo>
                <a:lnTo>
                  <a:pt x="1471" y="3222"/>
                </a:lnTo>
                <a:lnTo>
                  <a:pt x="1546" y="3091"/>
                </a:lnTo>
                <a:lnTo>
                  <a:pt x="1620" y="2942"/>
                </a:lnTo>
                <a:lnTo>
                  <a:pt x="1676" y="2812"/>
                </a:lnTo>
                <a:lnTo>
                  <a:pt x="1713" y="2663"/>
                </a:lnTo>
                <a:lnTo>
                  <a:pt x="1751" y="2514"/>
                </a:lnTo>
                <a:lnTo>
                  <a:pt x="1751" y="2347"/>
                </a:lnTo>
                <a:lnTo>
                  <a:pt x="1751" y="2235"/>
                </a:lnTo>
                <a:lnTo>
                  <a:pt x="1713" y="2105"/>
                </a:lnTo>
                <a:lnTo>
                  <a:pt x="1602" y="1825"/>
                </a:lnTo>
                <a:lnTo>
                  <a:pt x="1490" y="1565"/>
                </a:lnTo>
                <a:lnTo>
                  <a:pt x="1471" y="1472"/>
                </a:lnTo>
                <a:lnTo>
                  <a:pt x="1471" y="1416"/>
                </a:lnTo>
                <a:lnTo>
                  <a:pt x="1583" y="1434"/>
                </a:lnTo>
                <a:lnTo>
                  <a:pt x="1713" y="1453"/>
                </a:lnTo>
                <a:lnTo>
                  <a:pt x="1937" y="1453"/>
                </a:lnTo>
                <a:lnTo>
                  <a:pt x="2011" y="1434"/>
                </a:lnTo>
                <a:lnTo>
                  <a:pt x="2179" y="1360"/>
                </a:lnTo>
                <a:lnTo>
                  <a:pt x="2384" y="1267"/>
                </a:lnTo>
                <a:lnTo>
                  <a:pt x="2551" y="1230"/>
                </a:lnTo>
                <a:lnTo>
                  <a:pt x="2644" y="1248"/>
                </a:lnTo>
                <a:lnTo>
                  <a:pt x="2756" y="1267"/>
                </a:lnTo>
                <a:lnTo>
                  <a:pt x="2961" y="1323"/>
                </a:lnTo>
                <a:lnTo>
                  <a:pt x="3072" y="1341"/>
                </a:lnTo>
                <a:lnTo>
                  <a:pt x="3184" y="1360"/>
                </a:lnTo>
                <a:lnTo>
                  <a:pt x="3445" y="1360"/>
                </a:lnTo>
                <a:lnTo>
                  <a:pt x="3631" y="1285"/>
                </a:lnTo>
                <a:lnTo>
                  <a:pt x="3817" y="1192"/>
                </a:lnTo>
                <a:lnTo>
                  <a:pt x="3985" y="1118"/>
                </a:lnTo>
                <a:lnTo>
                  <a:pt x="4078" y="1099"/>
                </a:lnTo>
                <a:lnTo>
                  <a:pt x="4134" y="1099"/>
                </a:lnTo>
                <a:lnTo>
                  <a:pt x="4283" y="1118"/>
                </a:lnTo>
                <a:lnTo>
                  <a:pt x="4413" y="1155"/>
                </a:lnTo>
                <a:lnTo>
                  <a:pt x="4655" y="1248"/>
                </a:lnTo>
                <a:lnTo>
                  <a:pt x="4785" y="1304"/>
                </a:lnTo>
                <a:lnTo>
                  <a:pt x="4916" y="1341"/>
                </a:lnTo>
                <a:lnTo>
                  <a:pt x="5065" y="1341"/>
                </a:lnTo>
                <a:lnTo>
                  <a:pt x="5232" y="1323"/>
                </a:lnTo>
                <a:lnTo>
                  <a:pt x="5232" y="1509"/>
                </a:lnTo>
                <a:lnTo>
                  <a:pt x="5251" y="1565"/>
                </a:lnTo>
                <a:lnTo>
                  <a:pt x="5269" y="1639"/>
                </a:lnTo>
                <a:lnTo>
                  <a:pt x="5307" y="1676"/>
                </a:lnTo>
                <a:lnTo>
                  <a:pt x="5344" y="1714"/>
                </a:lnTo>
                <a:lnTo>
                  <a:pt x="5437" y="1770"/>
                </a:lnTo>
                <a:lnTo>
                  <a:pt x="5567" y="1788"/>
                </a:lnTo>
                <a:lnTo>
                  <a:pt x="5698" y="1770"/>
                </a:lnTo>
                <a:lnTo>
                  <a:pt x="5847" y="1732"/>
                </a:lnTo>
                <a:lnTo>
                  <a:pt x="6014" y="1676"/>
                </a:lnTo>
                <a:lnTo>
                  <a:pt x="6182" y="1602"/>
                </a:lnTo>
                <a:lnTo>
                  <a:pt x="6331" y="1527"/>
                </a:lnTo>
                <a:lnTo>
                  <a:pt x="6647" y="1341"/>
                </a:lnTo>
                <a:lnTo>
                  <a:pt x="6889" y="1155"/>
                </a:lnTo>
                <a:lnTo>
                  <a:pt x="7057" y="1006"/>
                </a:lnTo>
                <a:lnTo>
                  <a:pt x="7131" y="1137"/>
                </a:lnTo>
                <a:lnTo>
                  <a:pt x="7224" y="1267"/>
                </a:lnTo>
                <a:lnTo>
                  <a:pt x="7336" y="1360"/>
                </a:lnTo>
                <a:lnTo>
                  <a:pt x="7466" y="1416"/>
                </a:lnTo>
                <a:lnTo>
                  <a:pt x="7597" y="1453"/>
                </a:lnTo>
                <a:lnTo>
                  <a:pt x="7746" y="1453"/>
                </a:lnTo>
                <a:lnTo>
                  <a:pt x="7895" y="1416"/>
                </a:lnTo>
                <a:lnTo>
                  <a:pt x="8043" y="1341"/>
                </a:lnTo>
                <a:lnTo>
                  <a:pt x="8062" y="1434"/>
                </a:lnTo>
                <a:lnTo>
                  <a:pt x="8118" y="1490"/>
                </a:lnTo>
                <a:lnTo>
                  <a:pt x="8192" y="1527"/>
                </a:lnTo>
                <a:lnTo>
                  <a:pt x="8286" y="1546"/>
                </a:lnTo>
                <a:lnTo>
                  <a:pt x="8490" y="1546"/>
                </a:lnTo>
                <a:lnTo>
                  <a:pt x="8751" y="1472"/>
                </a:lnTo>
                <a:lnTo>
                  <a:pt x="9012" y="1379"/>
                </a:lnTo>
                <a:lnTo>
                  <a:pt x="9254" y="1285"/>
                </a:lnTo>
                <a:lnTo>
                  <a:pt x="9440" y="1174"/>
                </a:lnTo>
                <a:lnTo>
                  <a:pt x="9570" y="1099"/>
                </a:lnTo>
                <a:lnTo>
                  <a:pt x="9570" y="1192"/>
                </a:lnTo>
                <a:lnTo>
                  <a:pt x="9607" y="1267"/>
                </a:lnTo>
                <a:lnTo>
                  <a:pt x="9645" y="1323"/>
                </a:lnTo>
                <a:lnTo>
                  <a:pt x="9700" y="1360"/>
                </a:lnTo>
                <a:lnTo>
                  <a:pt x="9775" y="1379"/>
                </a:lnTo>
                <a:lnTo>
                  <a:pt x="9849" y="1397"/>
                </a:lnTo>
                <a:lnTo>
                  <a:pt x="10036" y="1397"/>
                </a:lnTo>
                <a:lnTo>
                  <a:pt x="10222" y="1360"/>
                </a:lnTo>
                <a:lnTo>
                  <a:pt x="10408" y="1304"/>
                </a:lnTo>
                <a:lnTo>
                  <a:pt x="10706" y="1192"/>
                </a:lnTo>
                <a:lnTo>
                  <a:pt x="10706" y="1304"/>
                </a:lnTo>
                <a:lnTo>
                  <a:pt x="10706" y="1360"/>
                </a:lnTo>
                <a:lnTo>
                  <a:pt x="10743" y="1397"/>
                </a:lnTo>
                <a:lnTo>
                  <a:pt x="10799" y="1453"/>
                </a:lnTo>
                <a:lnTo>
                  <a:pt x="10911" y="1472"/>
                </a:lnTo>
                <a:lnTo>
                  <a:pt x="11041" y="1490"/>
                </a:lnTo>
                <a:lnTo>
                  <a:pt x="11171" y="1472"/>
                </a:lnTo>
                <a:lnTo>
                  <a:pt x="11339" y="1453"/>
                </a:lnTo>
                <a:lnTo>
                  <a:pt x="11506" y="1416"/>
                </a:lnTo>
                <a:lnTo>
                  <a:pt x="11860" y="1323"/>
                </a:lnTo>
                <a:lnTo>
                  <a:pt x="12195" y="1192"/>
                </a:lnTo>
                <a:lnTo>
                  <a:pt x="12475" y="1081"/>
                </a:lnTo>
                <a:lnTo>
                  <a:pt x="12624" y="988"/>
                </a:lnTo>
                <a:close/>
                <a:moveTo>
                  <a:pt x="51666" y="50325"/>
                </a:moveTo>
                <a:lnTo>
                  <a:pt x="51721" y="50419"/>
                </a:lnTo>
                <a:lnTo>
                  <a:pt x="51721" y="50493"/>
                </a:lnTo>
                <a:lnTo>
                  <a:pt x="51684" y="50567"/>
                </a:lnTo>
                <a:lnTo>
                  <a:pt x="51610" y="50642"/>
                </a:lnTo>
                <a:lnTo>
                  <a:pt x="51517" y="50735"/>
                </a:lnTo>
                <a:lnTo>
                  <a:pt x="51424" y="50791"/>
                </a:lnTo>
                <a:lnTo>
                  <a:pt x="51312" y="50809"/>
                </a:lnTo>
                <a:lnTo>
                  <a:pt x="51182" y="50809"/>
                </a:lnTo>
                <a:lnTo>
                  <a:pt x="51293" y="50679"/>
                </a:lnTo>
                <a:lnTo>
                  <a:pt x="51405" y="50549"/>
                </a:lnTo>
                <a:lnTo>
                  <a:pt x="51535" y="50437"/>
                </a:lnTo>
                <a:lnTo>
                  <a:pt x="51666" y="50325"/>
                </a:lnTo>
                <a:close/>
                <a:moveTo>
                  <a:pt x="24036" y="50288"/>
                </a:moveTo>
                <a:lnTo>
                  <a:pt x="23999" y="50381"/>
                </a:lnTo>
                <a:lnTo>
                  <a:pt x="23943" y="50493"/>
                </a:lnTo>
                <a:lnTo>
                  <a:pt x="23869" y="50567"/>
                </a:lnTo>
                <a:lnTo>
                  <a:pt x="23794" y="50661"/>
                </a:lnTo>
                <a:lnTo>
                  <a:pt x="23627" y="50772"/>
                </a:lnTo>
                <a:lnTo>
                  <a:pt x="23534" y="50828"/>
                </a:lnTo>
                <a:lnTo>
                  <a:pt x="23496" y="50828"/>
                </a:lnTo>
                <a:lnTo>
                  <a:pt x="23478" y="50809"/>
                </a:lnTo>
                <a:lnTo>
                  <a:pt x="23459" y="50791"/>
                </a:lnTo>
                <a:lnTo>
                  <a:pt x="23478" y="50754"/>
                </a:lnTo>
                <a:lnTo>
                  <a:pt x="23534" y="50698"/>
                </a:lnTo>
                <a:lnTo>
                  <a:pt x="23720" y="50512"/>
                </a:lnTo>
                <a:lnTo>
                  <a:pt x="23925" y="50363"/>
                </a:lnTo>
                <a:lnTo>
                  <a:pt x="24036" y="50288"/>
                </a:lnTo>
                <a:close/>
                <a:moveTo>
                  <a:pt x="62687" y="50456"/>
                </a:moveTo>
                <a:lnTo>
                  <a:pt x="62594" y="50567"/>
                </a:lnTo>
                <a:lnTo>
                  <a:pt x="62483" y="50698"/>
                </a:lnTo>
                <a:lnTo>
                  <a:pt x="62334" y="50791"/>
                </a:lnTo>
                <a:lnTo>
                  <a:pt x="62259" y="50809"/>
                </a:lnTo>
                <a:lnTo>
                  <a:pt x="62185" y="50828"/>
                </a:lnTo>
                <a:lnTo>
                  <a:pt x="62297" y="50716"/>
                </a:lnTo>
                <a:lnTo>
                  <a:pt x="62408" y="50623"/>
                </a:lnTo>
                <a:lnTo>
                  <a:pt x="62539" y="50530"/>
                </a:lnTo>
                <a:lnTo>
                  <a:pt x="62687" y="50456"/>
                </a:lnTo>
                <a:close/>
                <a:moveTo>
                  <a:pt x="22417" y="50474"/>
                </a:moveTo>
                <a:lnTo>
                  <a:pt x="22361" y="50586"/>
                </a:lnTo>
                <a:lnTo>
                  <a:pt x="22286" y="50679"/>
                </a:lnTo>
                <a:lnTo>
                  <a:pt x="22212" y="50772"/>
                </a:lnTo>
                <a:lnTo>
                  <a:pt x="22100" y="50847"/>
                </a:lnTo>
                <a:lnTo>
                  <a:pt x="22100" y="50847"/>
                </a:lnTo>
                <a:lnTo>
                  <a:pt x="22156" y="50735"/>
                </a:lnTo>
                <a:lnTo>
                  <a:pt x="22230" y="50642"/>
                </a:lnTo>
                <a:lnTo>
                  <a:pt x="22324" y="50549"/>
                </a:lnTo>
                <a:lnTo>
                  <a:pt x="22417" y="50474"/>
                </a:lnTo>
                <a:close/>
                <a:moveTo>
                  <a:pt x="37479" y="50270"/>
                </a:moveTo>
                <a:lnTo>
                  <a:pt x="37479" y="50363"/>
                </a:lnTo>
                <a:lnTo>
                  <a:pt x="37460" y="50437"/>
                </a:lnTo>
                <a:lnTo>
                  <a:pt x="37423" y="50512"/>
                </a:lnTo>
                <a:lnTo>
                  <a:pt x="37386" y="50586"/>
                </a:lnTo>
                <a:lnTo>
                  <a:pt x="37311" y="50661"/>
                </a:lnTo>
                <a:lnTo>
                  <a:pt x="37181" y="50772"/>
                </a:lnTo>
                <a:lnTo>
                  <a:pt x="37125" y="50809"/>
                </a:lnTo>
                <a:lnTo>
                  <a:pt x="37050" y="50828"/>
                </a:lnTo>
                <a:lnTo>
                  <a:pt x="36995" y="50847"/>
                </a:lnTo>
                <a:lnTo>
                  <a:pt x="36957" y="50828"/>
                </a:lnTo>
                <a:lnTo>
                  <a:pt x="36939" y="50791"/>
                </a:lnTo>
                <a:lnTo>
                  <a:pt x="36920" y="50754"/>
                </a:lnTo>
                <a:lnTo>
                  <a:pt x="36939" y="50716"/>
                </a:lnTo>
                <a:lnTo>
                  <a:pt x="36957" y="50679"/>
                </a:lnTo>
                <a:lnTo>
                  <a:pt x="37013" y="50586"/>
                </a:lnTo>
                <a:lnTo>
                  <a:pt x="37125" y="50512"/>
                </a:lnTo>
                <a:lnTo>
                  <a:pt x="37330" y="50363"/>
                </a:lnTo>
                <a:lnTo>
                  <a:pt x="37479" y="50270"/>
                </a:lnTo>
                <a:close/>
                <a:moveTo>
                  <a:pt x="53341" y="50512"/>
                </a:moveTo>
                <a:lnTo>
                  <a:pt x="53192" y="50716"/>
                </a:lnTo>
                <a:lnTo>
                  <a:pt x="53006" y="50847"/>
                </a:lnTo>
                <a:lnTo>
                  <a:pt x="53174" y="50679"/>
                </a:lnTo>
                <a:lnTo>
                  <a:pt x="53341" y="50512"/>
                </a:lnTo>
                <a:close/>
                <a:moveTo>
                  <a:pt x="35617" y="50456"/>
                </a:moveTo>
                <a:lnTo>
                  <a:pt x="35617" y="50586"/>
                </a:lnTo>
                <a:lnTo>
                  <a:pt x="35580" y="50698"/>
                </a:lnTo>
                <a:lnTo>
                  <a:pt x="35561" y="50754"/>
                </a:lnTo>
                <a:lnTo>
                  <a:pt x="35524" y="50791"/>
                </a:lnTo>
                <a:lnTo>
                  <a:pt x="35468" y="50828"/>
                </a:lnTo>
                <a:lnTo>
                  <a:pt x="35412" y="50865"/>
                </a:lnTo>
                <a:lnTo>
                  <a:pt x="35393" y="50847"/>
                </a:lnTo>
                <a:lnTo>
                  <a:pt x="35393" y="50809"/>
                </a:lnTo>
                <a:lnTo>
                  <a:pt x="35431" y="50698"/>
                </a:lnTo>
                <a:lnTo>
                  <a:pt x="35505" y="50567"/>
                </a:lnTo>
                <a:lnTo>
                  <a:pt x="35561" y="50512"/>
                </a:lnTo>
                <a:lnTo>
                  <a:pt x="35617" y="50456"/>
                </a:lnTo>
                <a:close/>
                <a:moveTo>
                  <a:pt x="58349" y="50493"/>
                </a:moveTo>
                <a:lnTo>
                  <a:pt x="58349" y="50567"/>
                </a:lnTo>
                <a:lnTo>
                  <a:pt x="58349" y="50642"/>
                </a:lnTo>
                <a:lnTo>
                  <a:pt x="58331" y="50698"/>
                </a:lnTo>
                <a:lnTo>
                  <a:pt x="58275" y="50772"/>
                </a:lnTo>
                <a:lnTo>
                  <a:pt x="58219" y="50828"/>
                </a:lnTo>
                <a:lnTo>
                  <a:pt x="58145" y="50865"/>
                </a:lnTo>
                <a:lnTo>
                  <a:pt x="58052" y="50884"/>
                </a:lnTo>
                <a:lnTo>
                  <a:pt x="57958" y="50865"/>
                </a:lnTo>
                <a:lnTo>
                  <a:pt x="58145" y="50679"/>
                </a:lnTo>
                <a:lnTo>
                  <a:pt x="58349" y="50493"/>
                </a:lnTo>
                <a:close/>
                <a:moveTo>
                  <a:pt x="16366" y="50456"/>
                </a:moveTo>
                <a:lnTo>
                  <a:pt x="16366" y="50567"/>
                </a:lnTo>
                <a:lnTo>
                  <a:pt x="16329" y="50661"/>
                </a:lnTo>
                <a:lnTo>
                  <a:pt x="16273" y="50754"/>
                </a:lnTo>
                <a:lnTo>
                  <a:pt x="16198" y="50828"/>
                </a:lnTo>
                <a:lnTo>
                  <a:pt x="16105" y="50884"/>
                </a:lnTo>
                <a:lnTo>
                  <a:pt x="16012" y="50903"/>
                </a:lnTo>
                <a:lnTo>
                  <a:pt x="15919" y="50884"/>
                </a:lnTo>
                <a:lnTo>
                  <a:pt x="15826" y="50828"/>
                </a:lnTo>
                <a:lnTo>
                  <a:pt x="16086" y="50642"/>
                </a:lnTo>
                <a:lnTo>
                  <a:pt x="16366" y="50456"/>
                </a:lnTo>
                <a:close/>
                <a:moveTo>
                  <a:pt x="8621" y="50661"/>
                </a:moveTo>
                <a:lnTo>
                  <a:pt x="8583" y="50772"/>
                </a:lnTo>
                <a:lnTo>
                  <a:pt x="8528" y="50865"/>
                </a:lnTo>
                <a:lnTo>
                  <a:pt x="8453" y="50903"/>
                </a:lnTo>
                <a:lnTo>
                  <a:pt x="8341" y="50921"/>
                </a:lnTo>
                <a:lnTo>
                  <a:pt x="8341" y="50921"/>
                </a:lnTo>
                <a:lnTo>
                  <a:pt x="8472" y="50791"/>
                </a:lnTo>
                <a:lnTo>
                  <a:pt x="8621" y="50661"/>
                </a:lnTo>
                <a:close/>
                <a:moveTo>
                  <a:pt x="48482" y="50661"/>
                </a:moveTo>
                <a:lnTo>
                  <a:pt x="48445" y="50735"/>
                </a:lnTo>
                <a:lnTo>
                  <a:pt x="48389" y="50809"/>
                </a:lnTo>
                <a:lnTo>
                  <a:pt x="48314" y="50865"/>
                </a:lnTo>
                <a:lnTo>
                  <a:pt x="48240" y="50921"/>
                </a:lnTo>
                <a:lnTo>
                  <a:pt x="48352" y="50791"/>
                </a:lnTo>
                <a:lnTo>
                  <a:pt x="48482" y="50661"/>
                </a:lnTo>
                <a:close/>
                <a:moveTo>
                  <a:pt x="10464" y="50567"/>
                </a:moveTo>
                <a:lnTo>
                  <a:pt x="10352" y="50698"/>
                </a:lnTo>
                <a:lnTo>
                  <a:pt x="10203" y="50809"/>
                </a:lnTo>
                <a:lnTo>
                  <a:pt x="10036" y="50884"/>
                </a:lnTo>
                <a:lnTo>
                  <a:pt x="9868" y="50940"/>
                </a:lnTo>
                <a:lnTo>
                  <a:pt x="10147" y="50735"/>
                </a:lnTo>
                <a:lnTo>
                  <a:pt x="10464" y="50567"/>
                </a:lnTo>
                <a:close/>
                <a:moveTo>
                  <a:pt x="87263" y="50791"/>
                </a:moveTo>
                <a:lnTo>
                  <a:pt x="87170" y="50884"/>
                </a:lnTo>
                <a:lnTo>
                  <a:pt x="87059" y="50958"/>
                </a:lnTo>
                <a:lnTo>
                  <a:pt x="87059" y="50958"/>
                </a:lnTo>
                <a:lnTo>
                  <a:pt x="87152" y="50865"/>
                </a:lnTo>
                <a:lnTo>
                  <a:pt x="87263" y="50791"/>
                </a:lnTo>
                <a:close/>
                <a:moveTo>
                  <a:pt x="56432" y="50735"/>
                </a:moveTo>
                <a:lnTo>
                  <a:pt x="56357" y="50809"/>
                </a:lnTo>
                <a:lnTo>
                  <a:pt x="56264" y="50884"/>
                </a:lnTo>
                <a:lnTo>
                  <a:pt x="56171" y="50921"/>
                </a:lnTo>
                <a:lnTo>
                  <a:pt x="56059" y="50958"/>
                </a:lnTo>
                <a:lnTo>
                  <a:pt x="56432" y="50735"/>
                </a:lnTo>
                <a:close/>
                <a:moveTo>
                  <a:pt x="65797" y="50716"/>
                </a:moveTo>
                <a:lnTo>
                  <a:pt x="65759" y="50791"/>
                </a:lnTo>
                <a:lnTo>
                  <a:pt x="65611" y="50958"/>
                </a:lnTo>
                <a:lnTo>
                  <a:pt x="65778" y="50735"/>
                </a:lnTo>
                <a:lnTo>
                  <a:pt x="65797" y="50716"/>
                </a:lnTo>
                <a:close/>
                <a:moveTo>
                  <a:pt x="67379" y="50381"/>
                </a:moveTo>
                <a:lnTo>
                  <a:pt x="67361" y="50493"/>
                </a:lnTo>
                <a:lnTo>
                  <a:pt x="67323" y="50586"/>
                </a:lnTo>
                <a:lnTo>
                  <a:pt x="67286" y="50679"/>
                </a:lnTo>
                <a:lnTo>
                  <a:pt x="67230" y="50754"/>
                </a:lnTo>
                <a:lnTo>
                  <a:pt x="67156" y="50828"/>
                </a:lnTo>
                <a:lnTo>
                  <a:pt x="67081" y="50903"/>
                </a:lnTo>
                <a:lnTo>
                  <a:pt x="66988" y="50940"/>
                </a:lnTo>
                <a:lnTo>
                  <a:pt x="66895" y="50977"/>
                </a:lnTo>
                <a:lnTo>
                  <a:pt x="66988" y="50809"/>
                </a:lnTo>
                <a:lnTo>
                  <a:pt x="67100" y="50642"/>
                </a:lnTo>
                <a:lnTo>
                  <a:pt x="67230" y="50512"/>
                </a:lnTo>
                <a:lnTo>
                  <a:pt x="67379" y="50381"/>
                </a:lnTo>
                <a:close/>
                <a:moveTo>
                  <a:pt x="91527" y="50549"/>
                </a:moveTo>
                <a:lnTo>
                  <a:pt x="91639" y="50567"/>
                </a:lnTo>
                <a:lnTo>
                  <a:pt x="91806" y="50605"/>
                </a:lnTo>
                <a:lnTo>
                  <a:pt x="91955" y="50661"/>
                </a:lnTo>
                <a:lnTo>
                  <a:pt x="92011" y="50716"/>
                </a:lnTo>
                <a:lnTo>
                  <a:pt x="92048" y="50754"/>
                </a:lnTo>
                <a:lnTo>
                  <a:pt x="91992" y="50865"/>
                </a:lnTo>
                <a:lnTo>
                  <a:pt x="91918" y="50977"/>
                </a:lnTo>
                <a:lnTo>
                  <a:pt x="91806" y="50884"/>
                </a:lnTo>
                <a:lnTo>
                  <a:pt x="91694" y="50791"/>
                </a:lnTo>
                <a:lnTo>
                  <a:pt x="91601" y="50679"/>
                </a:lnTo>
                <a:lnTo>
                  <a:pt x="91527" y="50549"/>
                </a:lnTo>
                <a:close/>
                <a:moveTo>
                  <a:pt x="6424" y="50679"/>
                </a:moveTo>
                <a:lnTo>
                  <a:pt x="6331" y="50791"/>
                </a:lnTo>
                <a:lnTo>
                  <a:pt x="6238" y="50865"/>
                </a:lnTo>
                <a:lnTo>
                  <a:pt x="6126" y="50940"/>
                </a:lnTo>
                <a:lnTo>
                  <a:pt x="6014" y="50996"/>
                </a:lnTo>
                <a:lnTo>
                  <a:pt x="6200" y="50828"/>
                </a:lnTo>
                <a:lnTo>
                  <a:pt x="6424" y="50679"/>
                </a:lnTo>
                <a:close/>
                <a:moveTo>
                  <a:pt x="18041" y="50456"/>
                </a:moveTo>
                <a:lnTo>
                  <a:pt x="18097" y="50567"/>
                </a:lnTo>
                <a:lnTo>
                  <a:pt x="18097" y="50679"/>
                </a:lnTo>
                <a:lnTo>
                  <a:pt x="18079" y="50772"/>
                </a:lnTo>
                <a:lnTo>
                  <a:pt x="18004" y="50884"/>
                </a:lnTo>
                <a:lnTo>
                  <a:pt x="17948" y="50921"/>
                </a:lnTo>
                <a:lnTo>
                  <a:pt x="17874" y="50958"/>
                </a:lnTo>
                <a:lnTo>
                  <a:pt x="17818" y="50977"/>
                </a:lnTo>
                <a:lnTo>
                  <a:pt x="17743" y="50996"/>
                </a:lnTo>
                <a:lnTo>
                  <a:pt x="17688" y="50977"/>
                </a:lnTo>
                <a:lnTo>
                  <a:pt x="17632" y="50940"/>
                </a:lnTo>
                <a:lnTo>
                  <a:pt x="17613" y="50884"/>
                </a:lnTo>
                <a:lnTo>
                  <a:pt x="17613" y="50809"/>
                </a:lnTo>
                <a:lnTo>
                  <a:pt x="17632" y="50754"/>
                </a:lnTo>
                <a:lnTo>
                  <a:pt x="17669" y="50698"/>
                </a:lnTo>
                <a:lnTo>
                  <a:pt x="17799" y="50605"/>
                </a:lnTo>
                <a:lnTo>
                  <a:pt x="18041" y="50456"/>
                </a:lnTo>
                <a:close/>
                <a:moveTo>
                  <a:pt x="1155" y="50698"/>
                </a:moveTo>
                <a:lnTo>
                  <a:pt x="1136" y="50754"/>
                </a:lnTo>
                <a:lnTo>
                  <a:pt x="1099" y="50828"/>
                </a:lnTo>
                <a:lnTo>
                  <a:pt x="1043" y="50865"/>
                </a:lnTo>
                <a:lnTo>
                  <a:pt x="1006" y="50903"/>
                </a:lnTo>
                <a:lnTo>
                  <a:pt x="894" y="50958"/>
                </a:lnTo>
                <a:lnTo>
                  <a:pt x="782" y="51014"/>
                </a:lnTo>
                <a:lnTo>
                  <a:pt x="820" y="50921"/>
                </a:lnTo>
                <a:lnTo>
                  <a:pt x="857" y="50847"/>
                </a:lnTo>
                <a:lnTo>
                  <a:pt x="913" y="50791"/>
                </a:lnTo>
                <a:lnTo>
                  <a:pt x="950" y="50754"/>
                </a:lnTo>
                <a:lnTo>
                  <a:pt x="1062" y="50735"/>
                </a:lnTo>
                <a:lnTo>
                  <a:pt x="1099" y="50716"/>
                </a:lnTo>
                <a:lnTo>
                  <a:pt x="1155" y="50698"/>
                </a:lnTo>
                <a:close/>
                <a:moveTo>
                  <a:pt x="69781" y="50474"/>
                </a:moveTo>
                <a:lnTo>
                  <a:pt x="69800" y="50549"/>
                </a:lnTo>
                <a:lnTo>
                  <a:pt x="69818" y="50623"/>
                </a:lnTo>
                <a:lnTo>
                  <a:pt x="69818" y="50698"/>
                </a:lnTo>
                <a:lnTo>
                  <a:pt x="69800" y="50772"/>
                </a:lnTo>
                <a:lnTo>
                  <a:pt x="69781" y="50847"/>
                </a:lnTo>
                <a:lnTo>
                  <a:pt x="69744" y="50921"/>
                </a:lnTo>
                <a:lnTo>
                  <a:pt x="69706" y="50977"/>
                </a:lnTo>
                <a:lnTo>
                  <a:pt x="69632" y="51014"/>
                </a:lnTo>
                <a:lnTo>
                  <a:pt x="69651" y="50884"/>
                </a:lnTo>
                <a:lnTo>
                  <a:pt x="69688" y="50735"/>
                </a:lnTo>
                <a:lnTo>
                  <a:pt x="69725" y="50605"/>
                </a:lnTo>
                <a:lnTo>
                  <a:pt x="69781" y="50474"/>
                </a:lnTo>
                <a:close/>
                <a:moveTo>
                  <a:pt x="72704" y="50623"/>
                </a:moveTo>
                <a:lnTo>
                  <a:pt x="72667" y="50716"/>
                </a:lnTo>
                <a:lnTo>
                  <a:pt x="72611" y="50791"/>
                </a:lnTo>
                <a:lnTo>
                  <a:pt x="72555" y="50865"/>
                </a:lnTo>
                <a:lnTo>
                  <a:pt x="72499" y="50921"/>
                </a:lnTo>
                <a:lnTo>
                  <a:pt x="72425" y="50977"/>
                </a:lnTo>
                <a:lnTo>
                  <a:pt x="72332" y="50996"/>
                </a:lnTo>
                <a:lnTo>
                  <a:pt x="72257" y="51014"/>
                </a:lnTo>
                <a:lnTo>
                  <a:pt x="72164" y="51014"/>
                </a:lnTo>
                <a:lnTo>
                  <a:pt x="72425" y="50809"/>
                </a:lnTo>
                <a:lnTo>
                  <a:pt x="72555" y="50716"/>
                </a:lnTo>
                <a:lnTo>
                  <a:pt x="72704" y="50623"/>
                </a:lnTo>
                <a:close/>
                <a:moveTo>
                  <a:pt x="33904" y="50772"/>
                </a:moveTo>
                <a:lnTo>
                  <a:pt x="33885" y="50847"/>
                </a:lnTo>
                <a:lnTo>
                  <a:pt x="33792" y="51033"/>
                </a:lnTo>
                <a:lnTo>
                  <a:pt x="33867" y="50847"/>
                </a:lnTo>
                <a:lnTo>
                  <a:pt x="33904" y="50772"/>
                </a:lnTo>
                <a:close/>
                <a:moveTo>
                  <a:pt x="32526" y="50772"/>
                </a:moveTo>
                <a:lnTo>
                  <a:pt x="32470" y="50884"/>
                </a:lnTo>
                <a:lnTo>
                  <a:pt x="32377" y="50958"/>
                </a:lnTo>
                <a:lnTo>
                  <a:pt x="32303" y="51033"/>
                </a:lnTo>
                <a:lnTo>
                  <a:pt x="32191" y="51052"/>
                </a:lnTo>
                <a:lnTo>
                  <a:pt x="32340" y="50903"/>
                </a:lnTo>
                <a:lnTo>
                  <a:pt x="32526" y="50772"/>
                </a:lnTo>
                <a:close/>
                <a:moveTo>
                  <a:pt x="12475" y="50530"/>
                </a:moveTo>
                <a:lnTo>
                  <a:pt x="12456" y="50605"/>
                </a:lnTo>
                <a:lnTo>
                  <a:pt x="12400" y="50679"/>
                </a:lnTo>
                <a:lnTo>
                  <a:pt x="12288" y="50828"/>
                </a:lnTo>
                <a:lnTo>
                  <a:pt x="12139" y="50958"/>
                </a:lnTo>
                <a:lnTo>
                  <a:pt x="11972" y="51070"/>
                </a:lnTo>
                <a:lnTo>
                  <a:pt x="12084" y="50921"/>
                </a:lnTo>
                <a:lnTo>
                  <a:pt x="12195" y="50772"/>
                </a:lnTo>
                <a:lnTo>
                  <a:pt x="12326" y="50642"/>
                </a:lnTo>
                <a:lnTo>
                  <a:pt x="12475" y="50530"/>
                </a:lnTo>
                <a:close/>
                <a:moveTo>
                  <a:pt x="59671" y="50772"/>
                </a:moveTo>
                <a:lnTo>
                  <a:pt x="59653" y="50865"/>
                </a:lnTo>
                <a:lnTo>
                  <a:pt x="59597" y="50958"/>
                </a:lnTo>
                <a:lnTo>
                  <a:pt x="59522" y="51033"/>
                </a:lnTo>
                <a:lnTo>
                  <a:pt x="59448" y="51089"/>
                </a:lnTo>
                <a:lnTo>
                  <a:pt x="59560" y="50921"/>
                </a:lnTo>
                <a:lnTo>
                  <a:pt x="59671" y="50772"/>
                </a:lnTo>
                <a:close/>
                <a:moveTo>
                  <a:pt x="71084" y="50474"/>
                </a:moveTo>
                <a:lnTo>
                  <a:pt x="71084" y="50586"/>
                </a:lnTo>
                <a:lnTo>
                  <a:pt x="71047" y="50735"/>
                </a:lnTo>
                <a:lnTo>
                  <a:pt x="70991" y="50865"/>
                </a:lnTo>
                <a:lnTo>
                  <a:pt x="70954" y="50977"/>
                </a:lnTo>
                <a:lnTo>
                  <a:pt x="70917" y="50996"/>
                </a:lnTo>
                <a:lnTo>
                  <a:pt x="70824" y="51052"/>
                </a:lnTo>
                <a:lnTo>
                  <a:pt x="70730" y="51089"/>
                </a:lnTo>
                <a:lnTo>
                  <a:pt x="70693" y="51070"/>
                </a:lnTo>
                <a:lnTo>
                  <a:pt x="70693" y="51052"/>
                </a:lnTo>
                <a:lnTo>
                  <a:pt x="70693" y="50996"/>
                </a:lnTo>
                <a:lnTo>
                  <a:pt x="70730" y="50921"/>
                </a:lnTo>
                <a:lnTo>
                  <a:pt x="70861" y="50754"/>
                </a:lnTo>
                <a:lnTo>
                  <a:pt x="71084" y="50474"/>
                </a:lnTo>
                <a:close/>
                <a:moveTo>
                  <a:pt x="64158" y="50549"/>
                </a:moveTo>
                <a:lnTo>
                  <a:pt x="64158" y="50661"/>
                </a:lnTo>
                <a:lnTo>
                  <a:pt x="64121" y="50754"/>
                </a:lnTo>
                <a:lnTo>
                  <a:pt x="64084" y="50847"/>
                </a:lnTo>
                <a:lnTo>
                  <a:pt x="64009" y="50921"/>
                </a:lnTo>
                <a:lnTo>
                  <a:pt x="63935" y="50996"/>
                </a:lnTo>
                <a:lnTo>
                  <a:pt x="63842" y="51052"/>
                </a:lnTo>
                <a:lnTo>
                  <a:pt x="63749" y="51089"/>
                </a:lnTo>
                <a:lnTo>
                  <a:pt x="63637" y="51107"/>
                </a:lnTo>
                <a:lnTo>
                  <a:pt x="63749" y="50958"/>
                </a:lnTo>
                <a:lnTo>
                  <a:pt x="63879" y="50809"/>
                </a:lnTo>
                <a:lnTo>
                  <a:pt x="64009" y="50679"/>
                </a:lnTo>
                <a:lnTo>
                  <a:pt x="64158" y="50549"/>
                </a:lnTo>
                <a:close/>
                <a:moveTo>
                  <a:pt x="78997" y="50679"/>
                </a:moveTo>
                <a:lnTo>
                  <a:pt x="78941" y="50772"/>
                </a:lnTo>
                <a:lnTo>
                  <a:pt x="78885" y="50847"/>
                </a:lnTo>
                <a:lnTo>
                  <a:pt x="78829" y="50921"/>
                </a:lnTo>
                <a:lnTo>
                  <a:pt x="78755" y="50977"/>
                </a:lnTo>
                <a:lnTo>
                  <a:pt x="78680" y="51033"/>
                </a:lnTo>
                <a:lnTo>
                  <a:pt x="78587" y="51070"/>
                </a:lnTo>
                <a:lnTo>
                  <a:pt x="78513" y="51107"/>
                </a:lnTo>
                <a:lnTo>
                  <a:pt x="78420" y="51126"/>
                </a:lnTo>
                <a:lnTo>
                  <a:pt x="78420" y="51126"/>
                </a:lnTo>
                <a:lnTo>
                  <a:pt x="78531" y="50977"/>
                </a:lnTo>
                <a:lnTo>
                  <a:pt x="78680" y="50865"/>
                </a:lnTo>
                <a:lnTo>
                  <a:pt x="78829" y="50772"/>
                </a:lnTo>
                <a:lnTo>
                  <a:pt x="78997" y="50679"/>
                </a:lnTo>
                <a:close/>
                <a:moveTo>
                  <a:pt x="84657" y="50698"/>
                </a:moveTo>
                <a:lnTo>
                  <a:pt x="84620" y="50809"/>
                </a:lnTo>
                <a:lnTo>
                  <a:pt x="84526" y="50940"/>
                </a:lnTo>
                <a:lnTo>
                  <a:pt x="84433" y="51052"/>
                </a:lnTo>
                <a:lnTo>
                  <a:pt x="84322" y="51126"/>
                </a:lnTo>
                <a:lnTo>
                  <a:pt x="84471" y="50903"/>
                </a:lnTo>
                <a:lnTo>
                  <a:pt x="84564" y="50791"/>
                </a:lnTo>
                <a:lnTo>
                  <a:pt x="84657" y="50698"/>
                </a:lnTo>
                <a:close/>
                <a:moveTo>
                  <a:pt x="75813" y="50679"/>
                </a:moveTo>
                <a:lnTo>
                  <a:pt x="75776" y="50921"/>
                </a:lnTo>
                <a:lnTo>
                  <a:pt x="75646" y="51033"/>
                </a:lnTo>
                <a:lnTo>
                  <a:pt x="75497" y="51145"/>
                </a:lnTo>
                <a:lnTo>
                  <a:pt x="75646" y="50903"/>
                </a:lnTo>
                <a:lnTo>
                  <a:pt x="75813" y="50679"/>
                </a:lnTo>
                <a:close/>
                <a:moveTo>
                  <a:pt x="60863" y="50847"/>
                </a:moveTo>
                <a:lnTo>
                  <a:pt x="60844" y="50940"/>
                </a:lnTo>
                <a:lnTo>
                  <a:pt x="60807" y="51033"/>
                </a:lnTo>
                <a:lnTo>
                  <a:pt x="60733" y="51107"/>
                </a:lnTo>
                <a:lnTo>
                  <a:pt x="60639" y="51163"/>
                </a:lnTo>
                <a:lnTo>
                  <a:pt x="60639" y="51163"/>
                </a:lnTo>
                <a:lnTo>
                  <a:pt x="60751" y="50996"/>
                </a:lnTo>
                <a:lnTo>
                  <a:pt x="60863" y="50847"/>
                </a:lnTo>
                <a:close/>
                <a:moveTo>
                  <a:pt x="49915" y="50735"/>
                </a:moveTo>
                <a:lnTo>
                  <a:pt x="49915" y="50828"/>
                </a:lnTo>
                <a:lnTo>
                  <a:pt x="49897" y="50903"/>
                </a:lnTo>
                <a:lnTo>
                  <a:pt x="49878" y="50977"/>
                </a:lnTo>
                <a:lnTo>
                  <a:pt x="49841" y="51052"/>
                </a:lnTo>
                <a:lnTo>
                  <a:pt x="49785" y="51126"/>
                </a:lnTo>
                <a:lnTo>
                  <a:pt x="49729" y="51182"/>
                </a:lnTo>
                <a:lnTo>
                  <a:pt x="49655" y="51219"/>
                </a:lnTo>
                <a:lnTo>
                  <a:pt x="49580" y="51256"/>
                </a:lnTo>
                <a:lnTo>
                  <a:pt x="49655" y="51107"/>
                </a:lnTo>
                <a:lnTo>
                  <a:pt x="49729" y="50977"/>
                </a:lnTo>
                <a:lnTo>
                  <a:pt x="49822" y="50847"/>
                </a:lnTo>
                <a:lnTo>
                  <a:pt x="49915" y="50735"/>
                </a:lnTo>
                <a:close/>
                <a:moveTo>
                  <a:pt x="83167" y="50921"/>
                </a:moveTo>
                <a:lnTo>
                  <a:pt x="83111" y="51052"/>
                </a:lnTo>
                <a:lnTo>
                  <a:pt x="83037" y="51182"/>
                </a:lnTo>
                <a:lnTo>
                  <a:pt x="82944" y="51312"/>
                </a:lnTo>
                <a:lnTo>
                  <a:pt x="82832" y="51405"/>
                </a:lnTo>
                <a:lnTo>
                  <a:pt x="82907" y="51275"/>
                </a:lnTo>
                <a:lnTo>
                  <a:pt x="82981" y="51145"/>
                </a:lnTo>
                <a:lnTo>
                  <a:pt x="83074" y="51033"/>
                </a:lnTo>
                <a:lnTo>
                  <a:pt x="83167" y="50921"/>
                </a:lnTo>
                <a:close/>
                <a:moveTo>
                  <a:pt x="90075" y="50977"/>
                </a:moveTo>
                <a:lnTo>
                  <a:pt x="90019" y="51126"/>
                </a:lnTo>
                <a:lnTo>
                  <a:pt x="89944" y="51256"/>
                </a:lnTo>
                <a:lnTo>
                  <a:pt x="89833" y="51349"/>
                </a:lnTo>
                <a:lnTo>
                  <a:pt x="89721" y="51443"/>
                </a:lnTo>
                <a:lnTo>
                  <a:pt x="89721" y="51443"/>
                </a:lnTo>
                <a:lnTo>
                  <a:pt x="89870" y="51200"/>
                </a:lnTo>
                <a:lnTo>
                  <a:pt x="90075" y="50977"/>
                </a:lnTo>
                <a:close/>
                <a:moveTo>
                  <a:pt x="73877" y="50977"/>
                </a:moveTo>
                <a:lnTo>
                  <a:pt x="73877" y="51052"/>
                </a:lnTo>
                <a:lnTo>
                  <a:pt x="73858" y="51126"/>
                </a:lnTo>
                <a:lnTo>
                  <a:pt x="73840" y="51200"/>
                </a:lnTo>
                <a:lnTo>
                  <a:pt x="73802" y="51256"/>
                </a:lnTo>
                <a:lnTo>
                  <a:pt x="73747" y="51312"/>
                </a:lnTo>
                <a:lnTo>
                  <a:pt x="73691" y="51368"/>
                </a:lnTo>
                <a:lnTo>
                  <a:pt x="73635" y="51405"/>
                </a:lnTo>
                <a:lnTo>
                  <a:pt x="73579" y="51443"/>
                </a:lnTo>
                <a:lnTo>
                  <a:pt x="73709" y="51200"/>
                </a:lnTo>
                <a:lnTo>
                  <a:pt x="73877" y="50977"/>
                </a:lnTo>
                <a:close/>
                <a:moveTo>
                  <a:pt x="3259" y="1"/>
                </a:moveTo>
                <a:lnTo>
                  <a:pt x="3184" y="19"/>
                </a:lnTo>
                <a:lnTo>
                  <a:pt x="3072" y="75"/>
                </a:lnTo>
                <a:lnTo>
                  <a:pt x="2924" y="168"/>
                </a:lnTo>
                <a:lnTo>
                  <a:pt x="2849" y="243"/>
                </a:lnTo>
                <a:lnTo>
                  <a:pt x="2775" y="317"/>
                </a:lnTo>
                <a:lnTo>
                  <a:pt x="2663" y="503"/>
                </a:lnTo>
                <a:lnTo>
                  <a:pt x="2477" y="894"/>
                </a:lnTo>
                <a:lnTo>
                  <a:pt x="2421" y="988"/>
                </a:lnTo>
                <a:lnTo>
                  <a:pt x="2365" y="1062"/>
                </a:lnTo>
                <a:lnTo>
                  <a:pt x="2290" y="1137"/>
                </a:lnTo>
                <a:lnTo>
                  <a:pt x="2216" y="1192"/>
                </a:lnTo>
                <a:lnTo>
                  <a:pt x="2123" y="1230"/>
                </a:lnTo>
                <a:lnTo>
                  <a:pt x="2030" y="1248"/>
                </a:lnTo>
                <a:lnTo>
                  <a:pt x="1900" y="1230"/>
                </a:lnTo>
                <a:lnTo>
                  <a:pt x="1769" y="1192"/>
                </a:lnTo>
                <a:lnTo>
                  <a:pt x="1676" y="1155"/>
                </a:lnTo>
                <a:lnTo>
                  <a:pt x="1602" y="1081"/>
                </a:lnTo>
                <a:lnTo>
                  <a:pt x="1564" y="1006"/>
                </a:lnTo>
                <a:lnTo>
                  <a:pt x="1546" y="932"/>
                </a:lnTo>
                <a:lnTo>
                  <a:pt x="1527" y="727"/>
                </a:lnTo>
                <a:lnTo>
                  <a:pt x="1490" y="615"/>
                </a:lnTo>
                <a:lnTo>
                  <a:pt x="1434" y="503"/>
                </a:lnTo>
                <a:lnTo>
                  <a:pt x="1378" y="410"/>
                </a:lnTo>
                <a:lnTo>
                  <a:pt x="1304" y="336"/>
                </a:lnTo>
                <a:lnTo>
                  <a:pt x="1211" y="243"/>
                </a:lnTo>
                <a:lnTo>
                  <a:pt x="1099" y="168"/>
                </a:lnTo>
                <a:lnTo>
                  <a:pt x="987" y="94"/>
                </a:lnTo>
                <a:lnTo>
                  <a:pt x="876" y="57"/>
                </a:lnTo>
                <a:lnTo>
                  <a:pt x="764" y="38"/>
                </a:lnTo>
                <a:lnTo>
                  <a:pt x="652" y="38"/>
                </a:lnTo>
                <a:lnTo>
                  <a:pt x="540" y="75"/>
                </a:lnTo>
                <a:lnTo>
                  <a:pt x="466" y="131"/>
                </a:lnTo>
                <a:lnTo>
                  <a:pt x="429" y="206"/>
                </a:lnTo>
                <a:lnTo>
                  <a:pt x="410" y="280"/>
                </a:lnTo>
                <a:lnTo>
                  <a:pt x="410" y="373"/>
                </a:lnTo>
                <a:lnTo>
                  <a:pt x="447" y="485"/>
                </a:lnTo>
                <a:lnTo>
                  <a:pt x="522" y="597"/>
                </a:lnTo>
                <a:lnTo>
                  <a:pt x="578" y="690"/>
                </a:lnTo>
                <a:lnTo>
                  <a:pt x="764" y="913"/>
                </a:lnTo>
                <a:lnTo>
                  <a:pt x="969" y="1099"/>
                </a:lnTo>
                <a:lnTo>
                  <a:pt x="1155" y="1267"/>
                </a:lnTo>
                <a:lnTo>
                  <a:pt x="1304" y="1360"/>
                </a:lnTo>
                <a:lnTo>
                  <a:pt x="1304" y="1453"/>
                </a:lnTo>
                <a:lnTo>
                  <a:pt x="1285" y="1546"/>
                </a:lnTo>
                <a:lnTo>
                  <a:pt x="1248" y="1602"/>
                </a:lnTo>
                <a:lnTo>
                  <a:pt x="1192" y="1658"/>
                </a:lnTo>
                <a:lnTo>
                  <a:pt x="1136" y="1695"/>
                </a:lnTo>
                <a:lnTo>
                  <a:pt x="1080" y="1732"/>
                </a:lnTo>
                <a:lnTo>
                  <a:pt x="931" y="1788"/>
                </a:lnTo>
                <a:lnTo>
                  <a:pt x="782" y="1825"/>
                </a:lnTo>
                <a:lnTo>
                  <a:pt x="652" y="1881"/>
                </a:lnTo>
                <a:lnTo>
                  <a:pt x="596" y="1937"/>
                </a:lnTo>
                <a:lnTo>
                  <a:pt x="559" y="1993"/>
                </a:lnTo>
                <a:lnTo>
                  <a:pt x="540" y="2067"/>
                </a:lnTo>
                <a:lnTo>
                  <a:pt x="522" y="2142"/>
                </a:lnTo>
                <a:lnTo>
                  <a:pt x="522" y="2216"/>
                </a:lnTo>
                <a:lnTo>
                  <a:pt x="540" y="2254"/>
                </a:lnTo>
                <a:lnTo>
                  <a:pt x="559" y="2291"/>
                </a:lnTo>
                <a:lnTo>
                  <a:pt x="596" y="2328"/>
                </a:lnTo>
                <a:lnTo>
                  <a:pt x="689" y="2328"/>
                </a:lnTo>
                <a:lnTo>
                  <a:pt x="801" y="2291"/>
                </a:lnTo>
                <a:lnTo>
                  <a:pt x="931" y="2235"/>
                </a:lnTo>
                <a:lnTo>
                  <a:pt x="1043" y="2160"/>
                </a:lnTo>
                <a:lnTo>
                  <a:pt x="1229" y="2030"/>
                </a:lnTo>
                <a:lnTo>
                  <a:pt x="1304" y="2086"/>
                </a:lnTo>
                <a:lnTo>
                  <a:pt x="1360" y="2160"/>
                </a:lnTo>
                <a:lnTo>
                  <a:pt x="1415" y="2254"/>
                </a:lnTo>
                <a:lnTo>
                  <a:pt x="1453" y="2328"/>
                </a:lnTo>
                <a:lnTo>
                  <a:pt x="1490" y="2421"/>
                </a:lnTo>
                <a:lnTo>
                  <a:pt x="1490" y="2533"/>
                </a:lnTo>
                <a:lnTo>
                  <a:pt x="1490" y="2626"/>
                </a:lnTo>
                <a:lnTo>
                  <a:pt x="1490" y="2719"/>
                </a:lnTo>
                <a:lnTo>
                  <a:pt x="1434" y="2924"/>
                </a:lnTo>
                <a:lnTo>
                  <a:pt x="1341" y="3091"/>
                </a:lnTo>
                <a:lnTo>
                  <a:pt x="1285" y="3184"/>
                </a:lnTo>
                <a:lnTo>
                  <a:pt x="1229" y="3259"/>
                </a:lnTo>
                <a:lnTo>
                  <a:pt x="1155" y="3315"/>
                </a:lnTo>
                <a:lnTo>
                  <a:pt x="1062" y="3371"/>
                </a:lnTo>
                <a:lnTo>
                  <a:pt x="987" y="3408"/>
                </a:lnTo>
                <a:lnTo>
                  <a:pt x="633" y="3408"/>
                </a:lnTo>
                <a:lnTo>
                  <a:pt x="559" y="3427"/>
                </a:lnTo>
                <a:lnTo>
                  <a:pt x="466" y="3464"/>
                </a:lnTo>
                <a:lnTo>
                  <a:pt x="373" y="3538"/>
                </a:lnTo>
                <a:lnTo>
                  <a:pt x="336" y="3613"/>
                </a:lnTo>
                <a:lnTo>
                  <a:pt x="298" y="3687"/>
                </a:lnTo>
                <a:lnTo>
                  <a:pt x="261" y="3743"/>
                </a:lnTo>
                <a:lnTo>
                  <a:pt x="261" y="3818"/>
                </a:lnTo>
                <a:lnTo>
                  <a:pt x="261" y="3892"/>
                </a:lnTo>
                <a:lnTo>
                  <a:pt x="280" y="3948"/>
                </a:lnTo>
                <a:lnTo>
                  <a:pt x="336" y="4004"/>
                </a:lnTo>
                <a:lnTo>
                  <a:pt x="391" y="4041"/>
                </a:lnTo>
                <a:lnTo>
                  <a:pt x="578" y="4041"/>
                </a:lnTo>
                <a:lnTo>
                  <a:pt x="633" y="4004"/>
                </a:lnTo>
                <a:lnTo>
                  <a:pt x="727" y="3929"/>
                </a:lnTo>
                <a:lnTo>
                  <a:pt x="820" y="3836"/>
                </a:lnTo>
                <a:lnTo>
                  <a:pt x="913" y="3762"/>
                </a:lnTo>
                <a:lnTo>
                  <a:pt x="1006" y="3706"/>
                </a:lnTo>
                <a:lnTo>
                  <a:pt x="1118" y="3706"/>
                </a:lnTo>
                <a:lnTo>
                  <a:pt x="1173" y="3743"/>
                </a:lnTo>
                <a:lnTo>
                  <a:pt x="1248" y="3780"/>
                </a:lnTo>
                <a:lnTo>
                  <a:pt x="1304" y="3855"/>
                </a:lnTo>
                <a:lnTo>
                  <a:pt x="1341" y="3948"/>
                </a:lnTo>
                <a:lnTo>
                  <a:pt x="1378" y="4060"/>
                </a:lnTo>
                <a:lnTo>
                  <a:pt x="1378" y="4171"/>
                </a:lnTo>
                <a:lnTo>
                  <a:pt x="1378" y="4395"/>
                </a:lnTo>
                <a:lnTo>
                  <a:pt x="1341" y="4581"/>
                </a:lnTo>
                <a:lnTo>
                  <a:pt x="1285" y="4730"/>
                </a:lnTo>
                <a:lnTo>
                  <a:pt x="1248" y="4804"/>
                </a:lnTo>
                <a:lnTo>
                  <a:pt x="1211" y="4860"/>
                </a:lnTo>
                <a:lnTo>
                  <a:pt x="1155" y="4879"/>
                </a:lnTo>
                <a:lnTo>
                  <a:pt x="1024" y="4916"/>
                </a:lnTo>
                <a:lnTo>
                  <a:pt x="950" y="4935"/>
                </a:lnTo>
                <a:lnTo>
                  <a:pt x="857" y="4972"/>
                </a:lnTo>
                <a:lnTo>
                  <a:pt x="727" y="5084"/>
                </a:lnTo>
                <a:lnTo>
                  <a:pt x="652" y="5139"/>
                </a:lnTo>
                <a:lnTo>
                  <a:pt x="596" y="5214"/>
                </a:lnTo>
                <a:lnTo>
                  <a:pt x="559" y="5288"/>
                </a:lnTo>
                <a:lnTo>
                  <a:pt x="540" y="5363"/>
                </a:lnTo>
                <a:lnTo>
                  <a:pt x="559" y="5437"/>
                </a:lnTo>
                <a:lnTo>
                  <a:pt x="633" y="5512"/>
                </a:lnTo>
                <a:lnTo>
                  <a:pt x="708" y="5549"/>
                </a:lnTo>
                <a:lnTo>
                  <a:pt x="801" y="5530"/>
                </a:lnTo>
                <a:lnTo>
                  <a:pt x="876" y="5512"/>
                </a:lnTo>
                <a:lnTo>
                  <a:pt x="950" y="5475"/>
                </a:lnTo>
                <a:lnTo>
                  <a:pt x="1043" y="5419"/>
                </a:lnTo>
                <a:lnTo>
                  <a:pt x="1118" y="5400"/>
                </a:lnTo>
                <a:lnTo>
                  <a:pt x="1192" y="5400"/>
                </a:lnTo>
                <a:lnTo>
                  <a:pt x="1266" y="5419"/>
                </a:lnTo>
                <a:lnTo>
                  <a:pt x="1341" y="5493"/>
                </a:lnTo>
                <a:lnTo>
                  <a:pt x="1378" y="5605"/>
                </a:lnTo>
                <a:lnTo>
                  <a:pt x="1397" y="5735"/>
                </a:lnTo>
                <a:lnTo>
                  <a:pt x="1397" y="5865"/>
                </a:lnTo>
                <a:lnTo>
                  <a:pt x="1378" y="6126"/>
                </a:lnTo>
                <a:lnTo>
                  <a:pt x="1322" y="6350"/>
                </a:lnTo>
                <a:lnTo>
                  <a:pt x="1248" y="6554"/>
                </a:lnTo>
                <a:lnTo>
                  <a:pt x="1211" y="6666"/>
                </a:lnTo>
                <a:lnTo>
                  <a:pt x="1136" y="6741"/>
                </a:lnTo>
                <a:lnTo>
                  <a:pt x="1080" y="6778"/>
                </a:lnTo>
                <a:lnTo>
                  <a:pt x="1043" y="6796"/>
                </a:lnTo>
                <a:lnTo>
                  <a:pt x="969" y="6796"/>
                </a:lnTo>
                <a:lnTo>
                  <a:pt x="913" y="6778"/>
                </a:lnTo>
                <a:lnTo>
                  <a:pt x="876" y="6796"/>
                </a:lnTo>
                <a:lnTo>
                  <a:pt x="820" y="6815"/>
                </a:lnTo>
                <a:lnTo>
                  <a:pt x="671" y="6871"/>
                </a:lnTo>
                <a:lnTo>
                  <a:pt x="540" y="6964"/>
                </a:lnTo>
                <a:lnTo>
                  <a:pt x="485" y="7020"/>
                </a:lnTo>
                <a:lnTo>
                  <a:pt x="447" y="7076"/>
                </a:lnTo>
                <a:lnTo>
                  <a:pt x="466" y="7150"/>
                </a:lnTo>
                <a:lnTo>
                  <a:pt x="522" y="7225"/>
                </a:lnTo>
                <a:lnTo>
                  <a:pt x="596" y="7262"/>
                </a:lnTo>
                <a:lnTo>
                  <a:pt x="671" y="7280"/>
                </a:lnTo>
                <a:lnTo>
                  <a:pt x="764" y="7262"/>
                </a:lnTo>
                <a:lnTo>
                  <a:pt x="857" y="7225"/>
                </a:lnTo>
                <a:lnTo>
                  <a:pt x="1024" y="7169"/>
                </a:lnTo>
                <a:lnTo>
                  <a:pt x="1099" y="7169"/>
                </a:lnTo>
                <a:lnTo>
                  <a:pt x="1173" y="7187"/>
                </a:lnTo>
                <a:lnTo>
                  <a:pt x="1229" y="7243"/>
                </a:lnTo>
                <a:lnTo>
                  <a:pt x="1285" y="7318"/>
                </a:lnTo>
                <a:lnTo>
                  <a:pt x="1322" y="7411"/>
                </a:lnTo>
                <a:lnTo>
                  <a:pt x="1341" y="7522"/>
                </a:lnTo>
                <a:lnTo>
                  <a:pt x="1360" y="7634"/>
                </a:lnTo>
                <a:lnTo>
                  <a:pt x="1341" y="7727"/>
                </a:lnTo>
                <a:lnTo>
                  <a:pt x="1322" y="7820"/>
                </a:lnTo>
                <a:lnTo>
                  <a:pt x="1285" y="7895"/>
                </a:lnTo>
                <a:lnTo>
                  <a:pt x="1248" y="7951"/>
                </a:lnTo>
                <a:lnTo>
                  <a:pt x="1173" y="7988"/>
                </a:lnTo>
                <a:lnTo>
                  <a:pt x="1024" y="8044"/>
                </a:lnTo>
                <a:lnTo>
                  <a:pt x="950" y="8081"/>
                </a:lnTo>
                <a:lnTo>
                  <a:pt x="894" y="8137"/>
                </a:lnTo>
                <a:lnTo>
                  <a:pt x="876" y="8211"/>
                </a:lnTo>
                <a:lnTo>
                  <a:pt x="876" y="8323"/>
                </a:lnTo>
                <a:lnTo>
                  <a:pt x="913" y="8416"/>
                </a:lnTo>
                <a:lnTo>
                  <a:pt x="969" y="8472"/>
                </a:lnTo>
                <a:lnTo>
                  <a:pt x="1043" y="8509"/>
                </a:lnTo>
                <a:lnTo>
                  <a:pt x="1118" y="8509"/>
                </a:lnTo>
                <a:lnTo>
                  <a:pt x="1192" y="8491"/>
                </a:lnTo>
                <a:lnTo>
                  <a:pt x="1266" y="8453"/>
                </a:lnTo>
                <a:lnTo>
                  <a:pt x="1341" y="8398"/>
                </a:lnTo>
                <a:lnTo>
                  <a:pt x="1397" y="8323"/>
                </a:lnTo>
                <a:lnTo>
                  <a:pt x="1415" y="8435"/>
                </a:lnTo>
                <a:lnTo>
                  <a:pt x="1397" y="8546"/>
                </a:lnTo>
                <a:lnTo>
                  <a:pt x="1378" y="8677"/>
                </a:lnTo>
                <a:lnTo>
                  <a:pt x="1341" y="8807"/>
                </a:lnTo>
                <a:lnTo>
                  <a:pt x="1285" y="8919"/>
                </a:lnTo>
                <a:lnTo>
                  <a:pt x="1211" y="9031"/>
                </a:lnTo>
                <a:lnTo>
                  <a:pt x="1136" y="9124"/>
                </a:lnTo>
                <a:lnTo>
                  <a:pt x="1062" y="9180"/>
                </a:lnTo>
                <a:lnTo>
                  <a:pt x="950" y="9235"/>
                </a:lnTo>
                <a:lnTo>
                  <a:pt x="876" y="9254"/>
                </a:lnTo>
                <a:lnTo>
                  <a:pt x="708" y="9254"/>
                </a:lnTo>
                <a:lnTo>
                  <a:pt x="652" y="9273"/>
                </a:lnTo>
                <a:lnTo>
                  <a:pt x="596" y="9291"/>
                </a:lnTo>
                <a:lnTo>
                  <a:pt x="540" y="9328"/>
                </a:lnTo>
                <a:lnTo>
                  <a:pt x="503" y="9403"/>
                </a:lnTo>
                <a:lnTo>
                  <a:pt x="447" y="9570"/>
                </a:lnTo>
                <a:lnTo>
                  <a:pt x="447" y="9608"/>
                </a:lnTo>
                <a:lnTo>
                  <a:pt x="466" y="9626"/>
                </a:lnTo>
                <a:lnTo>
                  <a:pt x="578" y="9608"/>
                </a:lnTo>
                <a:lnTo>
                  <a:pt x="838" y="9608"/>
                </a:lnTo>
                <a:lnTo>
                  <a:pt x="913" y="9589"/>
                </a:lnTo>
                <a:lnTo>
                  <a:pt x="1006" y="9552"/>
                </a:lnTo>
                <a:lnTo>
                  <a:pt x="1043" y="9533"/>
                </a:lnTo>
                <a:lnTo>
                  <a:pt x="1099" y="9552"/>
                </a:lnTo>
                <a:lnTo>
                  <a:pt x="1155" y="9589"/>
                </a:lnTo>
                <a:lnTo>
                  <a:pt x="1248" y="9664"/>
                </a:lnTo>
                <a:lnTo>
                  <a:pt x="1341" y="9775"/>
                </a:lnTo>
                <a:lnTo>
                  <a:pt x="1397" y="9887"/>
                </a:lnTo>
                <a:lnTo>
                  <a:pt x="1434" y="10017"/>
                </a:lnTo>
                <a:lnTo>
                  <a:pt x="1434" y="10148"/>
                </a:lnTo>
                <a:lnTo>
                  <a:pt x="1304" y="10129"/>
                </a:lnTo>
                <a:lnTo>
                  <a:pt x="1155" y="10148"/>
                </a:lnTo>
                <a:lnTo>
                  <a:pt x="987" y="10203"/>
                </a:lnTo>
                <a:lnTo>
                  <a:pt x="820" y="10278"/>
                </a:lnTo>
                <a:lnTo>
                  <a:pt x="689" y="10371"/>
                </a:lnTo>
                <a:lnTo>
                  <a:pt x="633" y="10427"/>
                </a:lnTo>
                <a:lnTo>
                  <a:pt x="596" y="10483"/>
                </a:lnTo>
                <a:lnTo>
                  <a:pt x="559" y="10557"/>
                </a:lnTo>
                <a:lnTo>
                  <a:pt x="559" y="10632"/>
                </a:lnTo>
                <a:lnTo>
                  <a:pt x="559" y="10706"/>
                </a:lnTo>
                <a:lnTo>
                  <a:pt x="578" y="10781"/>
                </a:lnTo>
                <a:lnTo>
                  <a:pt x="615" y="10855"/>
                </a:lnTo>
                <a:lnTo>
                  <a:pt x="671" y="10892"/>
                </a:lnTo>
                <a:lnTo>
                  <a:pt x="727" y="10911"/>
                </a:lnTo>
                <a:lnTo>
                  <a:pt x="782" y="10930"/>
                </a:lnTo>
                <a:lnTo>
                  <a:pt x="857" y="10911"/>
                </a:lnTo>
                <a:lnTo>
                  <a:pt x="931" y="10892"/>
                </a:lnTo>
                <a:lnTo>
                  <a:pt x="1099" y="10818"/>
                </a:lnTo>
                <a:lnTo>
                  <a:pt x="1248" y="10706"/>
                </a:lnTo>
                <a:lnTo>
                  <a:pt x="1378" y="10576"/>
                </a:lnTo>
                <a:lnTo>
                  <a:pt x="1490" y="10464"/>
                </a:lnTo>
                <a:lnTo>
                  <a:pt x="1546" y="10334"/>
                </a:lnTo>
                <a:lnTo>
                  <a:pt x="1676" y="10427"/>
                </a:lnTo>
                <a:lnTo>
                  <a:pt x="1788" y="10539"/>
                </a:lnTo>
                <a:lnTo>
                  <a:pt x="1862" y="10669"/>
                </a:lnTo>
                <a:lnTo>
                  <a:pt x="1918" y="10818"/>
                </a:lnTo>
                <a:lnTo>
                  <a:pt x="1955" y="10967"/>
                </a:lnTo>
                <a:lnTo>
                  <a:pt x="1974" y="11134"/>
                </a:lnTo>
                <a:lnTo>
                  <a:pt x="1974" y="11283"/>
                </a:lnTo>
                <a:lnTo>
                  <a:pt x="1955" y="11432"/>
                </a:lnTo>
                <a:lnTo>
                  <a:pt x="1918" y="11618"/>
                </a:lnTo>
                <a:lnTo>
                  <a:pt x="1844" y="11823"/>
                </a:lnTo>
                <a:lnTo>
                  <a:pt x="1769" y="12009"/>
                </a:lnTo>
                <a:lnTo>
                  <a:pt x="1713" y="12084"/>
                </a:lnTo>
                <a:lnTo>
                  <a:pt x="1657" y="12158"/>
                </a:lnTo>
                <a:lnTo>
                  <a:pt x="1490" y="12345"/>
                </a:lnTo>
                <a:lnTo>
                  <a:pt x="1471" y="12363"/>
                </a:lnTo>
                <a:lnTo>
                  <a:pt x="1471" y="12326"/>
                </a:lnTo>
                <a:lnTo>
                  <a:pt x="1453" y="12307"/>
                </a:lnTo>
                <a:lnTo>
                  <a:pt x="1378" y="12289"/>
                </a:lnTo>
                <a:lnTo>
                  <a:pt x="1248" y="12307"/>
                </a:lnTo>
                <a:lnTo>
                  <a:pt x="1006" y="12363"/>
                </a:lnTo>
                <a:lnTo>
                  <a:pt x="857" y="12419"/>
                </a:lnTo>
                <a:lnTo>
                  <a:pt x="708" y="12475"/>
                </a:lnTo>
                <a:lnTo>
                  <a:pt x="596" y="12549"/>
                </a:lnTo>
                <a:lnTo>
                  <a:pt x="540" y="12605"/>
                </a:lnTo>
                <a:lnTo>
                  <a:pt x="503" y="12661"/>
                </a:lnTo>
                <a:lnTo>
                  <a:pt x="485" y="12717"/>
                </a:lnTo>
                <a:lnTo>
                  <a:pt x="485" y="12773"/>
                </a:lnTo>
                <a:lnTo>
                  <a:pt x="503" y="12866"/>
                </a:lnTo>
                <a:lnTo>
                  <a:pt x="540" y="12940"/>
                </a:lnTo>
                <a:lnTo>
                  <a:pt x="596" y="13015"/>
                </a:lnTo>
                <a:lnTo>
                  <a:pt x="652" y="13052"/>
                </a:lnTo>
                <a:lnTo>
                  <a:pt x="708" y="13089"/>
                </a:lnTo>
                <a:lnTo>
                  <a:pt x="838" y="13089"/>
                </a:lnTo>
                <a:lnTo>
                  <a:pt x="913" y="13071"/>
                </a:lnTo>
                <a:lnTo>
                  <a:pt x="1080" y="12996"/>
                </a:lnTo>
                <a:lnTo>
                  <a:pt x="1211" y="12903"/>
                </a:lnTo>
                <a:lnTo>
                  <a:pt x="1360" y="12791"/>
                </a:lnTo>
                <a:lnTo>
                  <a:pt x="1546" y="12587"/>
                </a:lnTo>
                <a:lnTo>
                  <a:pt x="1639" y="12661"/>
                </a:lnTo>
                <a:lnTo>
                  <a:pt x="1695" y="12736"/>
                </a:lnTo>
                <a:lnTo>
                  <a:pt x="1751" y="12829"/>
                </a:lnTo>
                <a:lnTo>
                  <a:pt x="1806" y="12922"/>
                </a:lnTo>
                <a:lnTo>
                  <a:pt x="1825" y="13015"/>
                </a:lnTo>
                <a:lnTo>
                  <a:pt x="1844" y="13127"/>
                </a:lnTo>
                <a:lnTo>
                  <a:pt x="1862" y="13238"/>
                </a:lnTo>
                <a:lnTo>
                  <a:pt x="1844" y="13350"/>
                </a:lnTo>
                <a:lnTo>
                  <a:pt x="1806" y="13555"/>
                </a:lnTo>
                <a:lnTo>
                  <a:pt x="1732" y="13760"/>
                </a:lnTo>
                <a:lnTo>
                  <a:pt x="1676" y="13853"/>
                </a:lnTo>
                <a:lnTo>
                  <a:pt x="1602" y="13946"/>
                </a:lnTo>
                <a:lnTo>
                  <a:pt x="1527" y="14020"/>
                </a:lnTo>
                <a:lnTo>
                  <a:pt x="1453" y="14095"/>
                </a:lnTo>
                <a:lnTo>
                  <a:pt x="1211" y="14188"/>
                </a:lnTo>
                <a:lnTo>
                  <a:pt x="987" y="14262"/>
                </a:lnTo>
                <a:lnTo>
                  <a:pt x="745" y="14374"/>
                </a:lnTo>
                <a:lnTo>
                  <a:pt x="540" y="14504"/>
                </a:lnTo>
                <a:lnTo>
                  <a:pt x="466" y="14560"/>
                </a:lnTo>
                <a:lnTo>
                  <a:pt x="391" y="14616"/>
                </a:lnTo>
                <a:lnTo>
                  <a:pt x="373" y="14672"/>
                </a:lnTo>
                <a:lnTo>
                  <a:pt x="373" y="14746"/>
                </a:lnTo>
                <a:lnTo>
                  <a:pt x="410" y="14802"/>
                </a:lnTo>
                <a:lnTo>
                  <a:pt x="485" y="14839"/>
                </a:lnTo>
                <a:lnTo>
                  <a:pt x="540" y="14858"/>
                </a:lnTo>
                <a:lnTo>
                  <a:pt x="578" y="14858"/>
                </a:lnTo>
                <a:lnTo>
                  <a:pt x="689" y="14821"/>
                </a:lnTo>
                <a:lnTo>
                  <a:pt x="782" y="14746"/>
                </a:lnTo>
                <a:lnTo>
                  <a:pt x="913" y="14653"/>
                </a:lnTo>
                <a:lnTo>
                  <a:pt x="1024" y="14560"/>
                </a:lnTo>
                <a:lnTo>
                  <a:pt x="1136" y="14504"/>
                </a:lnTo>
                <a:lnTo>
                  <a:pt x="1248" y="14448"/>
                </a:lnTo>
                <a:lnTo>
                  <a:pt x="1285" y="14448"/>
                </a:lnTo>
                <a:lnTo>
                  <a:pt x="1341" y="14467"/>
                </a:lnTo>
                <a:lnTo>
                  <a:pt x="1415" y="14523"/>
                </a:lnTo>
                <a:lnTo>
                  <a:pt x="1471" y="14597"/>
                </a:lnTo>
                <a:lnTo>
                  <a:pt x="1527" y="14690"/>
                </a:lnTo>
                <a:lnTo>
                  <a:pt x="1564" y="14784"/>
                </a:lnTo>
                <a:lnTo>
                  <a:pt x="1583" y="14895"/>
                </a:lnTo>
                <a:lnTo>
                  <a:pt x="1583" y="15007"/>
                </a:lnTo>
                <a:lnTo>
                  <a:pt x="1583" y="15193"/>
                </a:lnTo>
                <a:lnTo>
                  <a:pt x="1564" y="15305"/>
                </a:lnTo>
                <a:lnTo>
                  <a:pt x="1527" y="15417"/>
                </a:lnTo>
                <a:lnTo>
                  <a:pt x="1490" y="15528"/>
                </a:lnTo>
                <a:lnTo>
                  <a:pt x="1415" y="15603"/>
                </a:lnTo>
                <a:lnTo>
                  <a:pt x="1341" y="15659"/>
                </a:lnTo>
                <a:lnTo>
                  <a:pt x="1229" y="15659"/>
                </a:lnTo>
                <a:lnTo>
                  <a:pt x="1136" y="15677"/>
                </a:lnTo>
                <a:lnTo>
                  <a:pt x="950" y="15733"/>
                </a:lnTo>
                <a:lnTo>
                  <a:pt x="764" y="15826"/>
                </a:lnTo>
                <a:lnTo>
                  <a:pt x="689" y="15863"/>
                </a:lnTo>
                <a:lnTo>
                  <a:pt x="615" y="15938"/>
                </a:lnTo>
                <a:lnTo>
                  <a:pt x="578" y="16031"/>
                </a:lnTo>
                <a:lnTo>
                  <a:pt x="559" y="16161"/>
                </a:lnTo>
                <a:lnTo>
                  <a:pt x="578" y="16236"/>
                </a:lnTo>
                <a:lnTo>
                  <a:pt x="596" y="16292"/>
                </a:lnTo>
                <a:lnTo>
                  <a:pt x="633" y="16310"/>
                </a:lnTo>
                <a:lnTo>
                  <a:pt x="689" y="16310"/>
                </a:lnTo>
                <a:lnTo>
                  <a:pt x="820" y="16236"/>
                </a:lnTo>
                <a:lnTo>
                  <a:pt x="969" y="16143"/>
                </a:lnTo>
                <a:lnTo>
                  <a:pt x="1155" y="16050"/>
                </a:lnTo>
                <a:lnTo>
                  <a:pt x="1229" y="16031"/>
                </a:lnTo>
                <a:lnTo>
                  <a:pt x="1322" y="16012"/>
                </a:lnTo>
                <a:lnTo>
                  <a:pt x="1397" y="16031"/>
                </a:lnTo>
                <a:lnTo>
                  <a:pt x="1490" y="16068"/>
                </a:lnTo>
                <a:lnTo>
                  <a:pt x="1546" y="16161"/>
                </a:lnTo>
                <a:lnTo>
                  <a:pt x="1620" y="16273"/>
                </a:lnTo>
                <a:lnTo>
                  <a:pt x="1639" y="16366"/>
                </a:lnTo>
                <a:lnTo>
                  <a:pt x="1657" y="16459"/>
                </a:lnTo>
                <a:lnTo>
                  <a:pt x="1657" y="16683"/>
                </a:lnTo>
                <a:lnTo>
                  <a:pt x="1620" y="16887"/>
                </a:lnTo>
                <a:lnTo>
                  <a:pt x="1546" y="17074"/>
                </a:lnTo>
                <a:lnTo>
                  <a:pt x="1471" y="17260"/>
                </a:lnTo>
                <a:lnTo>
                  <a:pt x="1397" y="17371"/>
                </a:lnTo>
                <a:lnTo>
                  <a:pt x="1341" y="17427"/>
                </a:lnTo>
                <a:lnTo>
                  <a:pt x="1229" y="17520"/>
                </a:lnTo>
                <a:lnTo>
                  <a:pt x="1155" y="17558"/>
                </a:lnTo>
                <a:lnTo>
                  <a:pt x="1136" y="17558"/>
                </a:lnTo>
                <a:lnTo>
                  <a:pt x="1118" y="17520"/>
                </a:lnTo>
                <a:lnTo>
                  <a:pt x="1099" y="17483"/>
                </a:lnTo>
                <a:lnTo>
                  <a:pt x="1062" y="17465"/>
                </a:lnTo>
                <a:lnTo>
                  <a:pt x="1006" y="17446"/>
                </a:lnTo>
                <a:lnTo>
                  <a:pt x="876" y="17465"/>
                </a:lnTo>
                <a:lnTo>
                  <a:pt x="708" y="17539"/>
                </a:lnTo>
                <a:lnTo>
                  <a:pt x="578" y="17613"/>
                </a:lnTo>
                <a:lnTo>
                  <a:pt x="485" y="17707"/>
                </a:lnTo>
                <a:lnTo>
                  <a:pt x="429" y="17800"/>
                </a:lnTo>
                <a:lnTo>
                  <a:pt x="429" y="17856"/>
                </a:lnTo>
                <a:lnTo>
                  <a:pt x="429" y="17893"/>
                </a:lnTo>
                <a:lnTo>
                  <a:pt x="466" y="17930"/>
                </a:lnTo>
                <a:lnTo>
                  <a:pt x="503" y="17949"/>
                </a:lnTo>
                <a:lnTo>
                  <a:pt x="559" y="17967"/>
                </a:lnTo>
                <a:lnTo>
                  <a:pt x="633" y="17986"/>
                </a:lnTo>
                <a:lnTo>
                  <a:pt x="857" y="17986"/>
                </a:lnTo>
                <a:lnTo>
                  <a:pt x="969" y="17967"/>
                </a:lnTo>
                <a:lnTo>
                  <a:pt x="1062" y="17949"/>
                </a:lnTo>
                <a:lnTo>
                  <a:pt x="1136" y="17930"/>
                </a:lnTo>
                <a:lnTo>
                  <a:pt x="1173" y="17911"/>
                </a:lnTo>
                <a:lnTo>
                  <a:pt x="1211" y="17930"/>
                </a:lnTo>
                <a:lnTo>
                  <a:pt x="1248" y="17967"/>
                </a:lnTo>
                <a:lnTo>
                  <a:pt x="1322" y="18209"/>
                </a:lnTo>
                <a:lnTo>
                  <a:pt x="1341" y="18340"/>
                </a:lnTo>
                <a:lnTo>
                  <a:pt x="1341" y="18470"/>
                </a:lnTo>
                <a:lnTo>
                  <a:pt x="1341" y="18600"/>
                </a:lnTo>
                <a:lnTo>
                  <a:pt x="1304" y="18749"/>
                </a:lnTo>
                <a:lnTo>
                  <a:pt x="1266" y="18880"/>
                </a:lnTo>
                <a:lnTo>
                  <a:pt x="1192" y="19010"/>
                </a:lnTo>
                <a:lnTo>
                  <a:pt x="1136" y="19122"/>
                </a:lnTo>
                <a:lnTo>
                  <a:pt x="1043" y="19215"/>
                </a:lnTo>
                <a:lnTo>
                  <a:pt x="950" y="19270"/>
                </a:lnTo>
                <a:lnTo>
                  <a:pt x="764" y="19364"/>
                </a:lnTo>
                <a:lnTo>
                  <a:pt x="280" y="19606"/>
                </a:lnTo>
                <a:lnTo>
                  <a:pt x="94" y="19717"/>
                </a:lnTo>
                <a:lnTo>
                  <a:pt x="38" y="19773"/>
                </a:lnTo>
                <a:lnTo>
                  <a:pt x="0" y="19810"/>
                </a:lnTo>
                <a:lnTo>
                  <a:pt x="19" y="19848"/>
                </a:lnTo>
                <a:lnTo>
                  <a:pt x="75" y="19866"/>
                </a:lnTo>
                <a:lnTo>
                  <a:pt x="187" y="19866"/>
                </a:lnTo>
                <a:lnTo>
                  <a:pt x="354" y="19848"/>
                </a:lnTo>
                <a:lnTo>
                  <a:pt x="466" y="19829"/>
                </a:lnTo>
                <a:lnTo>
                  <a:pt x="578" y="19792"/>
                </a:lnTo>
                <a:lnTo>
                  <a:pt x="782" y="19699"/>
                </a:lnTo>
                <a:lnTo>
                  <a:pt x="894" y="19680"/>
                </a:lnTo>
                <a:lnTo>
                  <a:pt x="987" y="19699"/>
                </a:lnTo>
                <a:lnTo>
                  <a:pt x="1080" y="19755"/>
                </a:lnTo>
                <a:lnTo>
                  <a:pt x="1192" y="19848"/>
                </a:lnTo>
                <a:lnTo>
                  <a:pt x="1248" y="19922"/>
                </a:lnTo>
                <a:lnTo>
                  <a:pt x="1304" y="20034"/>
                </a:lnTo>
                <a:lnTo>
                  <a:pt x="1322" y="20146"/>
                </a:lnTo>
                <a:lnTo>
                  <a:pt x="1322" y="20239"/>
                </a:lnTo>
                <a:lnTo>
                  <a:pt x="1304" y="20350"/>
                </a:lnTo>
                <a:lnTo>
                  <a:pt x="1266" y="20406"/>
                </a:lnTo>
                <a:lnTo>
                  <a:pt x="1248" y="20425"/>
                </a:lnTo>
                <a:lnTo>
                  <a:pt x="1211" y="20425"/>
                </a:lnTo>
                <a:lnTo>
                  <a:pt x="1099" y="20406"/>
                </a:lnTo>
                <a:lnTo>
                  <a:pt x="1043" y="20406"/>
                </a:lnTo>
                <a:lnTo>
                  <a:pt x="950" y="20443"/>
                </a:lnTo>
                <a:lnTo>
                  <a:pt x="857" y="20481"/>
                </a:lnTo>
                <a:lnTo>
                  <a:pt x="764" y="20555"/>
                </a:lnTo>
                <a:lnTo>
                  <a:pt x="615" y="20685"/>
                </a:lnTo>
                <a:lnTo>
                  <a:pt x="522" y="20834"/>
                </a:lnTo>
                <a:lnTo>
                  <a:pt x="503" y="20890"/>
                </a:lnTo>
                <a:lnTo>
                  <a:pt x="485" y="20965"/>
                </a:lnTo>
                <a:lnTo>
                  <a:pt x="485" y="21021"/>
                </a:lnTo>
                <a:lnTo>
                  <a:pt x="503" y="21058"/>
                </a:lnTo>
                <a:lnTo>
                  <a:pt x="540" y="21095"/>
                </a:lnTo>
                <a:lnTo>
                  <a:pt x="596" y="21114"/>
                </a:lnTo>
                <a:lnTo>
                  <a:pt x="764" y="21114"/>
                </a:lnTo>
                <a:lnTo>
                  <a:pt x="876" y="21076"/>
                </a:lnTo>
                <a:lnTo>
                  <a:pt x="1006" y="21021"/>
                </a:lnTo>
                <a:lnTo>
                  <a:pt x="1118" y="20965"/>
                </a:lnTo>
                <a:lnTo>
                  <a:pt x="1192" y="20890"/>
                </a:lnTo>
                <a:lnTo>
                  <a:pt x="1322" y="20779"/>
                </a:lnTo>
                <a:lnTo>
                  <a:pt x="1378" y="20760"/>
                </a:lnTo>
                <a:lnTo>
                  <a:pt x="1453" y="20760"/>
                </a:lnTo>
                <a:lnTo>
                  <a:pt x="1527" y="20816"/>
                </a:lnTo>
                <a:lnTo>
                  <a:pt x="1620" y="20909"/>
                </a:lnTo>
                <a:lnTo>
                  <a:pt x="1676" y="21002"/>
                </a:lnTo>
                <a:lnTo>
                  <a:pt x="1713" y="21095"/>
                </a:lnTo>
                <a:lnTo>
                  <a:pt x="1751" y="21207"/>
                </a:lnTo>
                <a:lnTo>
                  <a:pt x="1751" y="21337"/>
                </a:lnTo>
                <a:lnTo>
                  <a:pt x="1751" y="21561"/>
                </a:lnTo>
                <a:lnTo>
                  <a:pt x="1713" y="21784"/>
                </a:lnTo>
                <a:lnTo>
                  <a:pt x="1639" y="21989"/>
                </a:lnTo>
                <a:lnTo>
                  <a:pt x="1564" y="22194"/>
                </a:lnTo>
                <a:lnTo>
                  <a:pt x="1453" y="22380"/>
                </a:lnTo>
                <a:lnTo>
                  <a:pt x="1341" y="22566"/>
                </a:lnTo>
                <a:lnTo>
                  <a:pt x="1229" y="22696"/>
                </a:lnTo>
                <a:lnTo>
                  <a:pt x="1136" y="22752"/>
                </a:lnTo>
                <a:lnTo>
                  <a:pt x="1062" y="22789"/>
                </a:lnTo>
                <a:lnTo>
                  <a:pt x="969" y="22808"/>
                </a:lnTo>
                <a:lnTo>
                  <a:pt x="782" y="22789"/>
                </a:lnTo>
                <a:lnTo>
                  <a:pt x="652" y="22789"/>
                </a:lnTo>
                <a:lnTo>
                  <a:pt x="503" y="22808"/>
                </a:lnTo>
                <a:lnTo>
                  <a:pt x="373" y="22845"/>
                </a:lnTo>
                <a:lnTo>
                  <a:pt x="280" y="22901"/>
                </a:lnTo>
                <a:lnTo>
                  <a:pt x="224" y="22938"/>
                </a:lnTo>
                <a:lnTo>
                  <a:pt x="205" y="22994"/>
                </a:lnTo>
                <a:lnTo>
                  <a:pt x="224" y="23050"/>
                </a:lnTo>
                <a:lnTo>
                  <a:pt x="261" y="23106"/>
                </a:lnTo>
                <a:lnTo>
                  <a:pt x="354" y="23180"/>
                </a:lnTo>
                <a:lnTo>
                  <a:pt x="466" y="23236"/>
                </a:lnTo>
                <a:lnTo>
                  <a:pt x="596" y="23273"/>
                </a:lnTo>
                <a:lnTo>
                  <a:pt x="727" y="23273"/>
                </a:lnTo>
                <a:lnTo>
                  <a:pt x="950" y="23236"/>
                </a:lnTo>
                <a:lnTo>
                  <a:pt x="1043" y="23218"/>
                </a:lnTo>
                <a:lnTo>
                  <a:pt x="1136" y="23236"/>
                </a:lnTo>
                <a:lnTo>
                  <a:pt x="1192" y="23255"/>
                </a:lnTo>
                <a:lnTo>
                  <a:pt x="1229" y="23292"/>
                </a:lnTo>
                <a:lnTo>
                  <a:pt x="1341" y="23422"/>
                </a:lnTo>
                <a:lnTo>
                  <a:pt x="1378" y="23515"/>
                </a:lnTo>
                <a:lnTo>
                  <a:pt x="1415" y="23609"/>
                </a:lnTo>
                <a:lnTo>
                  <a:pt x="1415" y="23702"/>
                </a:lnTo>
                <a:lnTo>
                  <a:pt x="1415" y="23813"/>
                </a:lnTo>
                <a:lnTo>
                  <a:pt x="1397" y="23906"/>
                </a:lnTo>
                <a:lnTo>
                  <a:pt x="1360" y="24018"/>
                </a:lnTo>
                <a:lnTo>
                  <a:pt x="1322" y="24093"/>
                </a:lnTo>
                <a:lnTo>
                  <a:pt x="1248" y="24167"/>
                </a:lnTo>
                <a:lnTo>
                  <a:pt x="1211" y="24204"/>
                </a:lnTo>
                <a:lnTo>
                  <a:pt x="1155" y="24242"/>
                </a:lnTo>
                <a:lnTo>
                  <a:pt x="1024" y="24260"/>
                </a:lnTo>
                <a:lnTo>
                  <a:pt x="894" y="24279"/>
                </a:lnTo>
                <a:lnTo>
                  <a:pt x="764" y="24260"/>
                </a:lnTo>
                <a:lnTo>
                  <a:pt x="615" y="24279"/>
                </a:lnTo>
                <a:lnTo>
                  <a:pt x="485" y="24279"/>
                </a:lnTo>
                <a:lnTo>
                  <a:pt x="373" y="24316"/>
                </a:lnTo>
                <a:lnTo>
                  <a:pt x="336" y="24353"/>
                </a:lnTo>
                <a:lnTo>
                  <a:pt x="298" y="24390"/>
                </a:lnTo>
                <a:lnTo>
                  <a:pt x="261" y="24465"/>
                </a:lnTo>
                <a:lnTo>
                  <a:pt x="243" y="24502"/>
                </a:lnTo>
                <a:lnTo>
                  <a:pt x="261" y="24558"/>
                </a:lnTo>
                <a:lnTo>
                  <a:pt x="261" y="24577"/>
                </a:lnTo>
                <a:lnTo>
                  <a:pt x="298" y="24614"/>
                </a:lnTo>
                <a:lnTo>
                  <a:pt x="336" y="24632"/>
                </a:lnTo>
                <a:lnTo>
                  <a:pt x="447" y="24670"/>
                </a:lnTo>
                <a:lnTo>
                  <a:pt x="1211" y="24670"/>
                </a:lnTo>
                <a:lnTo>
                  <a:pt x="1304" y="24688"/>
                </a:lnTo>
                <a:lnTo>
                  <a:pt x="1397" y="24707"/>
                </a:lnTo>
                <a:lnTo>
                  <a:pt x="1490" y="24763"/>
                </a:lnTo>
                <a:lnTo>
                  <a:pt x="1583" y="24837"/>
                </a:lnTo>
                <a:lnTo>
                  <a:pt x="1657" y="24949"/>
                </a:lnTo>
                <a:lnTo>
                  <a:pt x="1713" y="25042"/>
                </a:lnTo>
                <a:lnTo>
                  <a:pt x="1769" y="25154"/>
                </a:lnTo>
                <a:lnTo>
                  <a:pt x="1788" y="25247"/>
                </a:lnTo>
                <a:lnTo>
                  <a:pt x="1806" y="25359"/>
                </a:lnTo>
                <a:lnTo>
                  <a:pt x="1806" y="25470"/>
                </a:lnTo>
                <a:lnTo>
                  <a:pt x="1806" y="25563"/>
                </a:lnTo>
                <a:lnTo>
                  <a:pt x="1788" y="25675"/>
                </a:lnTo>
                <a:lnTo>
                  <a:pt x="1751" y="25787"/>
                </a:lnTo>
                <a:lnTo>
                  <a:pt x="1695" y="25917"/>
                </a:lnTo>
                <a:lnTo>
                  <a:pt x="1620" y="26010"/>
                </a:lnTo>
                <a:lnTo>
                  <a:pt x="1527" y="26066"/>
                </a:lnTo>
                <a:lnTo>
                  <a:pt x="1434" y="26103"/>
                </a:lnTo>
                <a:lnTo>
                  <a:pt x="1248" y="26178"/>
                </a:lnTo>
                <a:lnTo>
                  <a:pt x="1136" y="26234"/>
                </a:lnTo>
                <a:lnTo>
                  <a:pt x="1024" y="26308"/>
                </a:lnTo>
                <a:lnTo>
                  <a:pt x="913" y="26401"/>
                </a:lnTo>
                <a:lnTo>
                  <a:pt x="857" y="26476"/>
                </a:lnTo>
                <a:lnTo>
                  <a:pt x="820" y="26550"/>
                </a:lnTo>
                <a:lnTo>
                  <a:pt x="838" y="26606"/>
                </a:lnTo>
                <a:lnTo>
                  <a:pt x="876" y="26643"/>
                </a:lnTo>
                <a:lnTo>
                  <a:pt x="950" y="26662"/>
                </a:lnTo>
                <a:lnTo>
                  <a:pt x="1043" y="26662"/>
                </a:lnTo>
                <a:lnTo>
                  <a:pt x="1192" y="26625"/>
                </a:lnTo>
                <a:lnTo>
                  <a:pt x="1341" y="26587"/>
                </a:lnTo>
                <a:lnTo>
                  <a:pt x="1471" y="26532"/>
                </a:lnTo>
                <a:lnTo>
                  <a:pt x="1583" y="26457"/>
                </a:lnTo>
                <a:lnTo>
                  <a:pt x="1676" y="26420"/>
                </a:lnTo>
                <a:lnTo>
                  <a:pt x="1769" y="26420"/>
                </a:lnTo>
                <a:lnTo>
                  <a:pt x="1806" y="26438"/>
                </a:lnTo>
                <a:lnTo>
                  <a:pt x="1844" y="26457"/>
                </a:lnTo>
                <a:lnTo>
                  <a:pt x="1862" y="26513"/>
                </a:lnTo>
                <a:lnTo>
                  <a:pt x="1900" y="26569"/>
                </a:lnTo>
                <a:lnTo>
                  <a:pt x="1955" y="26755"/>
                </a:lnTo>
                <a:lnTo>
                  <a:pt x="1955" y="26848"/>
                </a:lnTo>
                <a:lnTo>
                  <a:pt x="1955" y="26960"/>
                </a:lnTo>
                <a:lnTo>
                  <a:pt x="1918" y="27183"/>
                </a:lnTo>
                <a:lnTo>
                  <a:pt x="1862" y="27388"/>
                </a:lnTo>
                <a:lnTo>
                  <a:pt x="1788" y="27574"/>
                </a:lnTo>
                <a:lnTo>
                  <a:pt x="1657" y="27779"/>
                </a:lnTo>
                <a:lnTo>
                  <a:pt x="1583" y="27891"/>
                </a:lnTo>
                <a:lnTo>
                  <a:pt x="1509" y="27965"/>
                </a:lnTo>
                <a:lnTo>
                  <a:pt x="1471" y="27984"/>
                </a:lnTo>
                <a:lnTo>
                  <a:pt x="1434" y="28002"/>
                </a:lnTo>
                <a:lnTo>
                  <a:pt x="1341" y="27984"/>
                </a:lnTo>
                <a:lnTo>
                  <a:pt x="1248" y="28002"/>
                </a:lnTo>
                <a:lnTo>
                  <a:pt x="1192" y="28021"/>
                </a:lnTo>
                <a:lnTo>
                  <a:pt x="1136" y="28058"/>
                </a:lnTo>
                <a:lnTo>
                  <a:pt x="1043" y="28189"/>
                </a:lnTo>
                <a:lnTo>
                  <a:pt x="987" y="28263"/>
                </a:lnTo>
                <a:lnTo>
                  <a:pt x="969" y="28319"/>
                </a:lnTo>
                <a:lnTo>
                  <a:pt x="950" y="28375"/>
                </a:lnTo>
                <a:lnTo>
                  <a:pt x="969" y="28431"/>
                </a:lnTo>
                <a:lnTo>
                  <a:pt x="1006" y="28486"/>
                </a:lnTo>
                <a:lnTo>
                  <a:pt x="1099" y="28524"/>
                </a:lnTo>
                <a:lnTo>
                  <a:pt x="1155" y="28542"/>
                </a:lnTo>
                <a:lnTo>
                  <a:pt x="1229" y="28542"/>
                </a:lnTo>
                <a:lnTo>
                  <a:pt x="1285" y="28524"/>
                </a:lnTo>
                <a:lnTo>
                  <a:pt x="1341" y="28505"/>
                </a:lnTo>
                <a:lnTo>
                  <a:pt x="1434" y="28431"/>
                </a:lnTo>
                <a:lnTo>
                  <a:pt x="1527" y="28356"/>
                </a:lnTo>
                <a:lnTo>
                  <a:pt x="1620" y="28319"/>
                </a:lnTo>
                <a:lnTo>
                  <a:pt x="1713" y="28319"/>
                </a:lnTo>
                <a:lnTo>
                  <a:pt x="1751" y="28356"/>
                </a:lnTo>
                <a:lnTo>
                  <a:pt x="1788" y="28431"/>
                </a:lnTo>
                <a:lnTo>
                  <a:pt x="1825" y="28524"/>
                </a:lnTo>
                <a:lnTo>
                  <a:pt x="1881" y="28635"/>
                </a:lnTo>
                <a:lnTo>
                  <a:pt x="1900" y="28747"/>
                </a:lnTo>
                <a:lnTo>
                  <a:pt x="1900" y="28877"/>
                </a:lnTo>
                <a:lnTo>
                  <a:pt x="1900" y="28989"/>
                </a:lnTo>
                <a:lnTo>
                  <a:pt x="1881" y="29101"/>
                </a:lnTo>
                <a:lnTo>
                  <a:pt x="1806" y="29324"/>
                </a:lnTo>
                <a:lnTo>
                  <a:pt x="1695" y="29529"/>
                </a:lnTo>
                <a:lnTo>
                  <a:pt x="1620" y="29622"/>
                </a:lnTo>
                <a:lnTo>
                  <a:pt x="1546" y="29697"/>
                </a:lnTo>
                <a:lnTo>
                  <a:pt x="1453" y="29752"/>
                </a:lnTo>
                <a:lnTo>
                  <a:pt x="1378" y="29808"/>
                </a:lnTo>
                <a:lnTo>
                  <a:pt x="1192" y="29901"/>
                </a:lnTo>
                <a:lnTo>
                  <a:pt x="1118" y="29957"/>
                </a:lnTo>
                <a:lnTo>
                  <a:pt x="1043" y="30013"/>
                </a:lnTo>
                <a:lnTo>
                  <a:pt x="931" y="30125"/>
                </a:lnTo>
                <a:lnTo>
                  <a:pt x="857" y="30218"/>
                </a:lnTo>
                <a:lnTo>
                  <a:pt x="857" y="30255"/>
                </a:lnTo>
                <a:lnTo>
                  <a:pt x="876" y="30274"/>
                </a:lnTo>
                <a:lnTo>
                  <a:pt x="931" y="30292"/>
                </a:lnTo>
                <a:lnTo>
                  <a:pt x="1006" y="30274"/>
                </a:lnTo>
                <a:lnTo>
                  <a:pt x="1229" y="30237"/>
                </a:lnTo>
                <a:lnTo>
                  <a:pt x="1453" y="30218"/>
                </a:lnTo>
                <a:lnTo>
                  <a:pt x="1546" y="30218"/>
                </a:lnTo>
                <a:lnTo>
                  <a:pt x="1639" y="30237"/>
                </a:lnTo>
                <a:lnTo>
                  <a:pt x="1695" y="30292"/>
                </a:lnTo>
                <a:lnTo>
                  <a:pt x="1713" y="30311"/>
                </a:lnTo>
                <a:lnTo>
                  <a:pt x="1713" y="30367"/>
                </a:lnTo>
                <a:lnTo>
                  <a:pt x="1713" y="30479"/>
                </a:lnTo>
                <a:lnTo>
                  <a:pt x="1657" y="30628"/>
                </a:lnTo>
                <a:lnTo>
                  <a:pt x="1620" y="30702"/>
                </a:lnTo>
                <a:lnTo>
                  <a:pt x="1564" y="30758"/>
                </a:lnTo>
                <a:lnTo>
                  <a:pt x="1490" y="30814"/>
                </a:lnTo>
                <a:lnTo>
                  <a:pt x="1415" y="30851"/>
                </a:lnTo>
                <a:lnTo>
                  <a:pt x="1248" y="30925"/>
                </a:lnTo>
                <a:lnTo>
                  <a:pt x="1099" y="31018"/>
                </a:lnTo>
                <a:lnTo>
                  <a:pt x="969" y="31093"/>
                </a:lnTo>
                <a:lnTo>
                  <a:pt x="838" y="31205"/>
                </a:lnTo>
                <a:lnTo>
                  <a:pt x="801" y="31242"/>
                </a:lnTo>
                <a:lnTo>
                  <a:pt x="782" y="31298"/>
                </a:lnTo>
                <a:lnTo>
                  <a:pt x="801" y="31372"/>
                </a:lnTo>
                <a:lnTo>
                  <a:pt x="857" y="31428"/>
                </a:lnTo>
                <a:lnTo>
                  <a:pt x="913" y="31447"/>
                </a:lnTo>
                <a:lnTo>
                  <a:pt x="950" y="31465"/>
                </a:lnTo>
                <a:lnTo>
                  <a:pt x="1006" y="31465"/>
                </a:lnTo>
                <a:lnTo>
                  <a:pt x="1062" y="31447"/>
                </a:lnTo>
                <a:lnTo>
                  <a:pt x="1173" y="31372"/>
                </a:lnTo>
                <a:lnTo>
                  <a:pt x="1285" y="31298"/>
                </a:lnTo>
                <a:lnTo>
                  <a:pt x="1490" y="31112"/>
                </a:lnTo>
                <a:lnTo>
                  <a:pt x="1583" y="31056"/>
                </a:lnTo>
                <a:lnTo>
                  <a:pt x="1639" y="31037"/>
                </a:lnTo>
                <a:lnTo>
                  <a:pt x="1695" y="31037"/>
                </a:lnTo>
                <a:lnTo>
                  <a:pt x="1732" y="31074"/>
                </a:lnTo>
                <a:lnTo>
                  <a:pt x="1806" y="31130"/>
                </a:lnTo>
                <a:lnTo>
                  <a:pt x="1881" y="31223"/>
                </a:lnTo>
                <a:lnTo>
                  <a:pt x="1918" y="31354"/>
                </a:lnTo>
                <a:lnTo>
                  <a:pt x="1955" y="31465"/>
                </a:lnTo>
                <a:lnTo>
                  <a:pt x="1974" y="31596"/>
                </a:lnTo>
                <a:lnTo>
                  <a:pt x="1955" y="31689"/>
                </a:lnTo>
                <a:lnTo>
                  <a:pt x="1937" y="31782"/>
                </a:lnTo>
                <a:lnTo>
                  <a:pt x="1881" y="31894"/>
                </a:lnTo>
                <a:lnTo>
                  <a:pt x="1825" y="31949"/>
                </a:lnTo>
                <a:lnTo>
                  <a:pt x="1769" y="31987"/>
                </a:lnTo>
                <a:lnTo>
                  <a:pt x="1713" y="31987"/>
                </a:lnTo>
                <a:lnTo>
                  <a:pt x="1564" y="31931"/>
                </a:lnTo>
                <a:lnTo>
                  <a:pt x="1471" y="31894"/>
                </a:lnTo>
                <a:lnTo>
                  <a:pt x="1360" y="31894"/>
                </a:lnTo>
                <a:lnTo>
                  <a:pt x="1192" y="31912"/>
                </a:lnTo>
                <a:lnTo>
                  <a:pt x="1099" y="31931"/>
                </a:lnTo>
                <a:lnTo>
                  <a:pt x="1006" y="31968"/>
                </a:lnTo>
                <a:lnTo>
                  <a:pt x="913" y="32024"/>
                </a:lnTo>
                <a:lnTo>
                  <a:pt x="838" y="32080"/>
                </a:lnTo>
                <a:lnTo>
                  <a:pt x="782" y="32154"/>
                </a:lnTo>
                <a:lnTo>
                  <a:pt x="764" y="32229"/>
                </a:lnTo>
                <a:lnTo>
                  <a:pt x="764" y="32303"/>
                </a:lnTo>
                <a:lnTo>
                  <a:pt x="782" y="32359"/>
                </a:lnTo>
                <a:lnTo>
                  <a:pt x="820" y="32396"/>
                </a:lnTo>
                <a:lnTo>
                  <a:pt x="876" y="32415"/>
                </a:lnTo>
                <a:lnTo>
                  <a:pt x="1043" y="32415"/>
                </a:lnTo>
                <a:lnTo>
                  <a:pt x="1229" y="32378"/>
                </a:lnTo>
                <a:lnTo>
                  <a:pt x="1434" y="32340"/>
                </a:lnTo>
                <a:lnTo>
                  <a:pt x="1620" y="32303"/>
                </a:lnTo>
                <a:lnTo>
                  <a:pt x="1769" y="32303"/>
                </a:lnTo>
                <a:lnTo>
                  <a:pt x="1844" y="32322"/>
                </a:lnTo>
                <a:lnTo>
                  <a:pt x="1881" y="32359"/>
                </a:lnTo>
                <a:lnTo>
                  <a:pt x="1937" y="32433"/>
                </a:lnTo>
                <a:lnTo>
                  <a:pt x="1955" y="32527"/>
                </a:lnTo>
                <a:lnTo>
                  <a:pt x="1974" y="32620"/>
                </a:lnTo>
                <a:lnTo>
                  <a:pt x="1974" y="32731"/>
                </a:lnTo>
                <a:lnTo>
                  <a:pt x="1955" y="32936"/>
                </a:lnTo>
                <a:lnTo>
                  <a:pt x="1900" y="33104"/>
                </a:lnTo>
                <a:lnTo>
                  <a:pt x="1825" y="33234"/>
                </a:lnTo>
                <a:lnTo>
                  <a:pt x="1769" y="33327"/>
                </a:lnTo>
                <a:lnTo>
                  <a:pt x="1695" y="33402"/>
                </a:lnTo>
                <a:lnTo>
                  <a:pt x="1620" y="33439"/>
                </a:lnTo>
                <a:lnTo>
                  <a:pt x="1546" y="33476"/>
                </a:lnTo>
                <a:lnTo>
                  <a:pt x="1471" y="33513"/>
                </a:lnTo>
                <a:lnTo>
                  <a:pt x="1266" y="33569"/>
                </a:lnTo>
                <a:lnTo>
                  <a:pt x="1099" y="33588"/>
                </a:lnTo>
                <a:lnTo>
                  <a:pt x="894" y="33625"/>
                </a:lnTo>
                <a:lnTo>
                  <a:pt x="782" y="33662"/>
                </a:lnTo>
                <a:lnTo>
                  <a:pt x="708" y="33718"/>
                </a:lnTo>
                <a:lnTo>
                  <a:pt x="652" y="33793"/>
                </a:lnTo>
                <a:lnTo>
                  <a:pt x="633" y="33830"/>
                </a:lnTo>
                <a:lnTo>
                  <a:pt x="633" y="33886"/>
                </a:lnTo>
                <a:lnTo>
                  <a:pt x="633" y="33923"/>
                </a:lnTo>
                <a:lnTo>
                  <a:pt x="652" y="33960"/>
                </a:lnTo>
                <a:lnTo>
                  <a:pt x="671" y="33979"/>
                </a:lnTo>
                <a:lnTo>
                  <a:pt x="820" y="33979"/>
                </a:lnTo>
                <a:lnTo>
                  <a:pt x="931" y="33960"/>
                </a:lnTo>
                <a:lnTo>
                  <a:pt x="1155" y="33886"/>
                </a:lnTo>
                <a:lnTo>
                  <a:pt x="1248" y="33848"/>
                </a:lnTo>
                <a:lnTo>
                  <a:pt x="1304" y="33848"/>
                </a:lnTo>
                <a:lnTo>
                  <a:pt x="1415" y="33867"/>
                </a:lnTo>
                <a:lnTo>
                  <a:pt x="1490" y="33923"/>
                </a:lnTo>
                <a:lnTo>
                  <a:pt x="1564" y="33979"/>
                </a:lnTo>
                <a:lnTo>
                  <a:pt x="1620" y="34035"/>
                </a:lnTo>
                <a:lnTo>
                  <a:pt x="1657" y="34128"/>
                </a:lnTo>
                <a:lnTo>
                  <a:pt x="1676" y="34221"/>
                </a:lnTo>
                <a:lnTo>
                  <a:pt x="1676" y="34314"/>
                </a:lnTo>
                <a:lnTo>
                  <a:pt x="1676" y="34407"/>
                </a:lnTo>
                <a:lnTo>
                  <a:pt x="1657" y="34500"/>
                </a:lnTo>
                <a:lnTo>
                  <a:pt x="1620" y="34612"/>
                </a:lnTo>
                <a:lnTo>
                  <a:pt x="1583" y="34705"/>
                </a:lnTo>
                <a:lnTo>
                  <a:pt x="1527" y="34798"/>
                </a:lnTo>
                <a:lnTo>
                  <a:pt x="1471" y="34872"/>
                </a:lnTo>
                <a:lnTo>
                  <a:pt x="1397" y="34947"/>
                </a:lnTo>
                <a:lnTo>
                  <a:pt x="1304" y="35003"/>
                </a:lnTo>
                <a:lnTo>
                  <a:pt x="1229" y="35040"/>
                </a:lnTo>
                <a:lnTo>
                  <a:pt x="1136" y="35077"/>
                </a:lnTo>
                <a:lnTo>
                  <a:pt x="894" y="35077"/>
                </a:lnTo>
                <a:lnTo>
                  <a:pt x="820" y="35096"/>
                </a:lnTo>
                <a:lnTo>
                  <a:pt x="745" y="35114"/>
                </a:lnTo>
                <a:lnTo>
                  <a:pt x="671" y="35170"/>
                </a:lnTo>
                <a:lnTo>
                  <a:pt x="615" y="35245"/>
                </a:lnTo>
                <a:lnTo>
                  <a:pt x="540" y="35356"/>
                </a:lnTo>
                <a:lnTo>
                  <a:pt x="503" y="35431"/>
                </a:lnTo>
                <a:lnTo>
                  <a:pt x="485" y="35487"/>
                </a:lnTo>
                <a:lnTo>
                  <a:pt x="503" y="35505"/>
                </a:lnTo>
                <a:lnTo>
                  <a:pt x="559" y="35524"/>
                </a:lnTo>
                <a:lnTo>
                  <a:pt x="615" y="35524"/>
                </a:lnTo>
                <a:lnTo>
                  <a:pt x="801" y="35487"/>
                </a:lnTo>
                <a:lnTo>
                  <a:pt x="931" y="35450"/>
                </a:lnTo>
                <a:lnTo>
                  <a:pt x="1024" y="35412"/>
                </a:lnTo>
                <a:lnTo>
                  <a:pt x="1211" y="35319"/>
                </a:lnTo>
                <a:lnTo>
                  <a:pt x="1285" y="35282"/>
                </a:lnTo>
                <a:lnTo>
                  <a:pt x="1360" y="35301"/>
                </a:lnTo>
                <a:lnTo>
                  <a:pt x="1453" y="35356"/>
                </a:lnTo>
                <a:lnTo>
                  <a:pt x="1564" y="35468"/>
                </a:lnTo>
                <a:lnTo>
                  <a:pt x="1602" y="35543"/>
                </a:lnTo>
                <a:lnTo>
                  <a:pt x="1620" y="35636"/>
                </a:lnTo>
                <a:lnTo>
                  <a:pt x="1639" y="35729"/>
                </a:lnTo>
                <a:lnTo>
                  <a:pt x="1657" y="35841"/>
                </a:lnTo>
                <a:lnTo>
                  <a:pt x="1639" y="36027"/>
                </a:lnTo>
                <a:lnTo>
                  <a:pt x="1620" y="36120"/>
                </a:lnTo>
                <a:lnTo>
                  <a:pt x="1583" y="36194"/>
                </a:lnTo>
                <a:lnTo>
                  <a:pt x="1509" y="36325"/>
                </a:lnTo>
                <a:lnTo>
                  <a:pt x="1453" y="36399"/>
                </a:lnTo>
                <a:lnTo>
                  <a:pt x="1397" y="36436"/>
                </a:lnTo>
                <a:lnTo>
                  <a:pt x="1341" y="36436"/>
                </a:lnTo>
                <a:lnTo>
                  <a:pt x="1211" y="36455"/>
                </a:lnTo>
                <a:lnTo>
                  <a:pt x="1118" y="36455"/>
                </a:lnTo>
                <a:lnTo>
                  <a:pt x="1024" y="36492"/>
                </a:lnTo>
                <a:lnTo>
                  <a:pt x="838" y="36585"/>
                </a:lnTo>
                <a:lnTo>
                  <a:pt x="745" y="36623"/>
                </a:lnTo>
                <a:lnTo>
                  <a:pt x="652" y="36697"/>
                </a:lnTo>
                <a:lnTo>
                  <a:pt x="578" y="36771"/>
                </a:lnTo>
                <a:lnTo>
                  <a:pt x="522" y="36846"/>
                </a:lnTo>
                <a:lnTo>
                  <a:pt x="485" y="36939"/>
                </a:lnTo>
                <a:lnTo>
                  <a:pt x="485" y="37051"/>
                </a:lnTo>
                <a:lnTo>
                  <a:pt x="522" y="37162"/>
                </a:lnTo>
                <a:lnTo>
                  <a:pt x="559" y="37218"/>
                </a:lnTo>
                <a:lnTo>
                  <a:pt x="615" y="37237"/>
                </a:lnTo>
                <a:lnTo>
                  <a:pt x="689" y="37218"/>
                </a:lnTo>
                <a:lnTo>
                  <a:pt x="764" y="37200"/>
                </a:lnTo>
                <a:lnTo>
                  <a:pt x="838" y="37144"/>
                </a:lnTo>
                <a:lnTo>
                  <a:pt x="1024" y="37032"/>
                </a:lnTo>
                <a:lnTo>
                  <a:pt x="1266" y="36865"/>
                </a:lnTo>
                <a:lnTo>
                  <a:pt x="1360" y="36827"/>
                </a:lnTo>
                <a:lnTo>
                  <a:pt x="1453" y="36809"/>
                </a:lnTo>
                <a:lnTo>
                  <a:pt x="1527" y="36827"/>
                </a:lnTo>
                <a:lnTo>
                  <a:pt x="1602" y="36883"/>
                </a:lnTo>
                <a:lnTo>
                  <a:pt x="1676" y="36995"/>
                </a:lnTo>
                <a:lnTo>
                  <a:pt x="1751" y="37162"/>
                </a:lnTo>
                <a:lnTo>
                  <a:pt x="1769" y="37274"/>
                </a:lnTo>
                <a:lnTo>
                  <a:pt x="1788" y="37386"/>
                </a:lnTo>
                <a:lnTo>
                  <a:pt x="1788" y="37516"/>
                </a:lnTo>
                <a:lnTo>
                  <a:pt x="1769" y="37628"/>
                </a:lnTo>
                <a:lnTo>
                  <a:pt x="1732" y="37758"/>
                </a:lnTo>
                <a:lnTo>
                  <a:pt x="1695" y="37870"/>
                </a:lnTo>
                <a:lnTo>
                  <a:pt x="1639" y="37963"/>
                </a:lnTo>
                <a:lnTo>
                  <a:pt x="1583" y="38056"/>
                </a:lnTo>
                <a:lnTo>
                  <a:pt x="1509" y="38112"/>
                </a:lnTo>
                <a:lnTo>
                  <a:pt x="1434" y="38149"/>
                </a:lnTo>
                <a:lnTo>
                  <a:pt x="1248" y="38205"/>
                </a:lnTo>
                <a:lnTo>
                  <a:pt x="1173" y="38242"/>
                </a:lnTo>
                <a:lnTo>
                  <a:pt x="1080" y="38280"/>
                </a:lnTo>
                <a:lnTo>
                  <a:pt x="1006" y="38335"/>
                </a:lnTo>
                <a:lnTo>
                  <a:pt x="931" y="38428"/>
                </a:lnTo>
                <a:lnTo>
                  <a:pt x="876" y="38540"/>
                </a:lnTo>
                <a:lnTo>
                  <a:pt x="857" y="38615"/>
                </a:lnTo>
                <a:lnTo>
                  <a:pt x="838" y="38689"/>
                </a:lnTo>
                <a:lnTo>
                  <a:pt x="857" y="38745"/>
                </a:lnTo>
                <a:lnTo>
                  <a:pt x="876" y="38782"/>
                </a:lnTo>
                <a:lnTo>
                  <a:pt x="931" y="38801"/>
                </a:lnTo>
                <a:lnTo>
                  <a:pt x="1006" y="38801"/>
                </a:lnTo>
                <a:lnTo>
                  <a:pt x="1099" y="38782"/>
                </a:lnTo>
                <a:lnTo>
                  <a:pt x="1173" y="38764"/>
                </a:lnTo>
                <a:lnTo>
                  <a:pt x="1229" y="38745"/>
                </a:lnTo>
                <a:lnTo>
                  <a:pt x="1341" y="38652"/>
                </a:lnTo>
                <a:lnTo>
                  <a:pt x="1527" y="38466"/>
                </a:lnTo>
                <a:lnTo>
                  <a:pt x="1620" y="38410"/>
                </a:lnTo>
                <a:lnTo>
                  <a:pt x="1657" y="38410"/>
                </a:lnTo>
                <a:lnTo>
                  <a:pt x="1695" y="38428"/>
                </a:lnTo>
                <a:lnTo>
                  <a:pt x="1751" y="38447"/>
                </a:lnTo>
                <a:lnTo>
                  <a:pt x="1788" y="38503"/>
                </a:lnTo>
                <a:lnTo>
                  <a:pt x="1844" y="38596"/>
                </a:lnTo>
                <a:lnTo>
                  <a:pt x="1900" y="38689"/>
                </a:lnTo>
                <a:lnTo>
                  <a:pt x="1937" y="38838"/>
                </a:lnTo>
                <a:lnTo>
                  <a:pt x="1937" y="38987"/>
                </a:lnTo>
                <a:lnTo>
                  <a:pt x="1937" y="39155"/>
                </a:lnTo>
                <a:lnTo>
                  <a:pt x="1881" y="39322"/>
                </a:lnTo>
                <a:lnTo>
                  <a:pt x="1825" y="39490"/>
                </a:lnTo>
                <a:lnTo>
                  <a:pt x="1732" y="39639"/>
                </a:lnTo>
                <a:lnTo>
                  <a:pt x="1639" y="39769"/>
                </a:lnTo>
                <a:lnTo>
                  <a:pt x="1527" y="39862"/>
                </a:lnTo>
                <a:lnTo>
                  <a:pt x="1471" y="39881"/>
                </a:lnTo>
                <a:lnTo>
                  <a:pt x="1378" y="39899"/>
                </a:lnTo>
                <a:lnTo>
                  <a:pt x="1173" y="39918"/>
                </a:lnTo>
                <a:lnTo>
                  <a:pt x="1080" y="39937"/>
                </a:lnTo>
                <a:lnTo>
                  <a:pt x="987" y="39974"/>
                </a:lnTo>
                <a:lnTo>
                  <a:pt x="913" y="40030"/>
                </a:lnTo>
                <a:lnTo>
                  <a:pt x="894" y="40067"/>
                </a:lnTo>
                <a:lnTo>
                  <a:pt x="876" y="40104"/>
                </a:lnTo>
                <a:lnTo>
                  <a:pt x="876" y="40179"/>
                </a:lnTo>
                <a:lnTo>
                  <a:pt x="876" y="40234"/>
                </a:lnTo>
                <a:lnTo>
                  <a:pt x="894" y="40272"/>
                </a:lnTo>
                <a:lnTo>
                  <a:pt x="931" y="40290"/>
                </a:lnTo>
                <a:lnTo>
                  <a:pt x="969" y="40309"/>
                </a:lnTo>
                <a:lnTo>
                  <a:pt x="1024" y="40309"/>
                </a:lnTo>
                <a:lnTo>
                  <a:pt x="1136" y="40290"/>
                </a:lnTo>
                <a:lnTo>
                  <a:pt x="1360" y="40197"/>
                </a:lnTo>
                <a:lnTo>
                  <a:pt x="1490" y="40160"/>
                </a:lnTo>
                <a:lnTo>
                  <a:pt x="1583" y="40197"/>
                </a:lnTo>
                <a:lnTo>
                  <a:pt x="1657" y="40272"/>
                </a:lnTo>
                <a:lnTo>
                  <a:pt x="1713" y="40365"/>
                </a:lnTo>
                <a:lnTo>
                  <a:pt x="1769" y="40476"/>
                </a:lnTo>
                <a:lnTo>
                  <a:pt x="1788" y="40588"/>
                </a:lnTo>
                <a:lnTo>
                  <a:pt x="1788" y="40700"/>
                </a:lnTo>
                <a:lnTo>
                  <a:pt x="1788" y="40812"/>
                </a:lnTo>
                <a:lnTo>
                  <a:pt x="1769" y="40905"/>
                </a:lnTo>
                <a:lnTo>
                  <a:pt x="1751" y="41016"/>
                </a:lnTo>
                <a:lnTo>
                  <a:pt x="1695" y="41128"/>
                </a:lnTo>
                <a:lnTo>
                  <a:pt x="1639" y="41240"/>
                </a:lnTo>
                <a:lnTo>
                  <a:pt x="1564" y="41333"/>
                </a:lnTo>
                <a:lnTo>
                  <a:pt x="1490" y="41407"/>
                </a:lnTo>
                <a:lnTo>
                  <a:pt x="1415" y="41482"/>
                </a:lnTo>
                <a:lnTo>
                  <a:pt x="1322" y="41538"/>
                </a:lnTo>
                <a:lnTo>
                  <a:pt x="1248" y="41594"/>
                </a:lnTo>
                <a:lnTo>
                  <a:pt x="1155" y="41594"/>
                </a:lnTo>
                <a:lnTo>
                  <a:pt x="1062" y="41612"/>
                </a:lnTo>
                <a:lnTo>
                  <a:pt x="745" y="41612"/>
                </a:lnTo>
                <a:lnTo>
                  <a:pt x="652" y="41649"/>
                </a:lnTo>
                <a:lnTo>
                  <a:pt x="596" y="41724"/>
                </a:lnTo>
                <a:lnTo>
                  <a:pt x="559" y="41780"/>
                </a:lnTo>
                <a:lnTo>
                  <a:pt x="540" y="41836"/>
                </a:lnTo>
                <a:lnTo>
                  <a:pt x="540" y="41929"/>
                </a:lnTo>
                <a:lnTo>
                  <a:pt x="540" y="42003"/>
                </a:lnTo>
                <a:lnTo>
                  <a:pt x="559" y="42059"/>
                </a:lnTo>
                <a:lnTo>
                  <a:pt x="596" y="42096"/>
                </a:lnTo>
                <a:lnTo>
                  <a:pt x="633" y="42115"/>
                </a:lnTo>
                <a:lnTo>
                  <a:pt x="689" y="42115"/>
                </a:lnTo>
                <a:lnTo>
                  <a:pt x="801" y="42096"/>
                </a:lnTo>
                <a:lnTo>
                  <a:pt x="931" y="42040"/>
                </a:lnTo>
                <a:lnTo>
                  <a:pt x="1062" y="41985"/>
                </a:lnTo>
                <a:lnTo>
                  <a:pt x="1211" y="41910"/>
                </a:lnTo>
                <a:lnTo>
                  <a:pt x="1322" y="41910"/>
                </a:lnTo>
                <a:lnTo>
                  <a:pt x="1415" y="41929"/>
                </a:lnTo>
                <a:lnTo>
                  <a:pt x="1490" y="41985"/>
                </a:lnTo>
                <a:lnTo>
                  <a:pt x="1546" y="42059"/>
                </a:lnTo>
                <a:lnTo>
                  <a:pt x="1602" y="42133"/>
                </a:lnTo>
                <a:lnTo>
                  <a:pt x="1620" y="42245"/>
                </a:lnTo>
                <a:lnTo>
                  <a:pt x="1620" y="42376"/>
                </a:lnTo>
                <a:lnTo>
                  <a:pt x="1602" y="42524"/>
                </a:lnTo>
                <a:lnTo>
                  <a:pt x="1564" y="42655"/>
                </a:lnTo>
                <a:lnTo>
                  <a:pt x="1509" y="42766"/>
                </a:lnTo>
                <a:lnTo>
                  <a:pt x="1415" y="42860"/>
                </a:lnTo>
                <a:lnTo>
                  <a:pt x="1322" y="42934"/>
                </a:lnTo>
                <a:lnTo>
                  <a:pt x="1229" y="42990"/>
                </a:lnTo>
                <a:lnTo>
                  <a:pt x="1118" y="43046"/>
                </a:lnTo>
                <a:lnTo>
                  <a:pt x="876" y="43120"/>
                </a:lnTo>
                <a:lnTo>
                  <a:pt x="708" y="43176"/>
                </a:lnTo>
                <a:lnTo>
                  <a:pt x="447" y="43269"/>
                </a:lnTo>
                <a:lnTo>
                  <a:pt x="317" y="43325"/>
                </a:lnTo>
                <a:lnTo>
                  <a:pt x="224" y="43399"/>
                </a:lnTo>
                <a:lnTo>
                  <a:pt x="205" y="43455"/>
                </a:lnTo>
                <a:lnTo>
                  <a:pt x="187" y="43493"/>
                </a:lnTo>
                <a:lnTo>
                  <a:pt x="205" y="43530"/>
                </a:lnTo>
                <a:lnTo>
                  <a:pt x="224" y="43586"/>
                </a:lnTo>
                <a:lnTo>
                  <a:pt x="298" y="43642"/>
                </a:lnTo>
                <a:lnTo>
                  <a:pt x="373" y="43660"/>
                </a:lnTo>
                <a:lnTo>
                  <a:pt x="447" y="43660"/>
                </a:lnTo>
                <a:lnTo>
                  <a:pt x="540" y="43642"/>
                </a:lnTo>
                <a:lnTo>
                  <a:pt x="727" y="43548"/>
                </a:lnTo>
                <a:lnTo>
                  <a:pt x="931" y="43455"/>
                </a:lnTo>
                <a:lnTo>
                  <a:pt x="1024" y="43418"/>
                </a:lnTo>
                <a:lnTo>
                  <a:pt x="1118" y="43381"/>
                </a:lnTo>
                <a:lnTo>
                  <a:pt x="1211" y="43381"/>
                </a:lnTo>
                <a:lnTo>
                  <a:pt x="1304" y="43418"/>
                </a:lnTo>
                <a:lnTo>
                  <a:pt x="1378" y="43474"/>
                </a:lnTo>
                <a:lnTo>
                  <a:pt x="1453" y="43567"/>
                </a:lnTo>
                <a:lnTo>
                  <a:pt x="1509" y="43697"/>
                </a:lnTo>
                <a:lnTo>
                  <a:pt x="1546" y="43902"/>
                </a:lnTo>
                <a:lnTo>
                  <a:pt x="1564" y="44033"/>
                </a:lnTo>
                <a:lnTo>
                  <a:pt x="1546" y="44144"/>
                </a:lnTo>
                <a:lnTo>
                  <a:pt x="1527" y="44275"/>
                </a:lnTo>
                <a:lnTo>
                  <a:pt x="1490" y="44386"/>
                </a:lnTo>
                <a:lnTo>
                  <a:pt x="1415" y="44498"/>
                </a:lnTo>
                <a:lnTo>
                  <a:pt x="1341" y="44572"/>
                </a:lnTo>
                <a:lnTo>
                  <a:pt x="1266" y="44647"/>
                </a:lnTo>
                <a:lnTo>
                  <a:pt x="1155" y="44703"/>
                </a:lnTo>
                <a:lnTo>
                  <a:pt x="1062" y="44740"/>
                </a:lnTo>
                <a:lnTo>
                  <a:pt x="969" y="44740"/>
                </a:lnTo>
                <a:lnTo>
                  <a:pt x="782" y="44759"/>
                </a:lnTo>
                <a:lnTo>
                  <a:pt x="689" y="44759"/>
                </a:lnTo>
                <a:lnTo>
                  <a:pt x="596" y="44796"/>
                </a:lnTo>
                <a:lnTo>
                  <a:pt x="522" y="44870"/>
                </a:lnTo>
                <a:lnTo>
                  <a:pt x="447" y="44963"/>
                </a:lnTo>
                <a:lnTo>
                  <a:pt x="391" y="45094"/>
                </a:lnTo>
                <a:lnTo>
                  <a:pt x="391" y="45187"/>
                </a:lnTo>
                <a:lnTo>
                  <a:pt x="391" y="45205"/>
                </a:lnTo>
                <a:lnTo>
                  <a:pt x="410" y="45243"/>
                </a:lnTo>
                <a:lnTo>
                  <a:pt x="485" y="45261"/>
                </a:lnTo>
                <a:lnTo>
                  <a:pt x="559" y="45261"/>
                </a:lnTo>
                <a:lnTo>
                  <a:pt x="671" y="45243"/>
                </a:lnTo>
                <a:lnTo>
                  <a:pt x="894" y="45150"/>
                </a:lnTo>
                <a:lnTo>
                  <a:pt x="1118" y="45057"/>
                </a:lnTo>
                <a:lnTo>
                  <a:pt x="1211" y="45019"/>
                </a:lnTo>
                <a:lnTo>
                  <a:pt x="1304" y="45001"/>
                </a:lnTo>
                <a:lnTo>
                  <a:pt x="1378" y="45019"/>
                </a:lnTo>
                <a:lnTo>
                  <a:pt x="1453" y="45057"/>
                </a:lnTo>
                <a:lnTo>
                  <a:pt x="1527" y="45150"/>
                </a:lnTo>
                <a:lnTo>
                  <a:pt x="1602" y="45299"/>
                </a:lnTo>
                <a:lnTo>
                  <a:pt x="1620" y="45410"/>
                </a:lnTo>
                <a:lnTo>
                  <a:pt x="1620" y="45522"/>
                </a:lnTo>
                <a:lnTo>
                  <a:pt x="1620" y="45634"/>
                </a:lnTo>
                <a:lnTo>
                  <a:pt x="1583" y="45764"/>
                </a:lnTo>
                <a:lnTo>
                  <a:pt x="1527" y="45876"/>
                </a:lnTo>
                <a:lnTo>
                  <a:pt x="1471" y="45969"/>
                </a:lnTo>
                <a:lnTo>
                  <a:pt x="1397" y="46062"/>
                </a:lnTo>
                <a:lnTo>
                  <a:pt x="1322" y="46136"/>
                </a:lnTo>
                <a:lnTo>
                  <a:pt x="1229" y="46229"/>
                </a:lnTo>
                <a:lnTo>
                  <a:pt x="1155" y="46267"/>
                </a:lnTo>
                <a:lnTo>
                  <a:pt x="969" y="46323"/>
                </a:lnTo>
                <a:lnTo>
                  <a:pt x="596" y="46323"/>
                </a:lnTo>
                <a:lnTo>
                  <a:pt x="522" y="46341"/>
                </a:lnTo>
                <a:lnTo>
                  <a:pt x="466" y="46378"/>
                </a:lnTo>
                <a:lnTo>
                  <a:pt x="429" y="46453"/>
                </a:lnTo>
                <a:lnTo>
                  <a:pt x="410" y="46546"/>
                </a:lnTo>
                <a:lnTo>
                  <a:pt x="429" y="46602"/>
                </a:lnTo>
                <a:lnTo>
                  <a:pt x="485" y="46639"/>
                </a:lnTo>
                <a:lnTo>
                  <a:pt x="559" y="46658"/>
                </a:lnTo>
                <a:lnTo>
                  <a:pt x="1155" y="46658"/>
                </a:lnTo>
                <a:lnTo>
                  <a:pt x="1192" y="46695"/>
                </a:lnTo>
                <a:lnTo>
                  <a:pt x="1285" y="46825"/>
                </a:lnTo>
                <a:lnTo>
                  <a:pt x="1322" y="46918"/>
                </a:lnTo>
                <a:lnTo>
                  <a:pt x="1341" y="47011"/>
                </a:lnTo>
                <a:lnTo>
                  <a:pt x="1341" y="47104"/>
                </a:lnTo>
                <a:lnTo>
                  <a:pt x="1304" y="47198"/>
                </a:lnTo>
                <a:lnTo>
                  <a:pt x="1266" y="47347"/>
                </a:lnTo>
                <a:lnTo>
                  <a:pt x="1192" y="47458"/>
                </a:lnTo>
                <a:lnTo>
                  <a:pt x="1118" y="47514"/>
                </a:lnTo>
                <a:lnTo>
                  <a:pt x="1024" y="47533"/>
                </a:lnTo>
                <a:lnTo>
                  <a:pt x="820" y="47589"/>
                </a:lnTo>
                <a:lnTo>
                  <a:pt x="708" y="47626"/>
                </a:lnTo>
                <a:lnTo>
                  <a:pt x="596" y="47682"/>
                </a:lnTo>
                <a:lnTo>
                  <a:pt x="466" y="47831"/>
                </a:lnTo>
                <a:lnTo>
                  <a:pt x="429" y="47868"/>
                </a:lnTo>
                <a:lnTo>
                  <a:pt x="410" y="47905"/>
                </a:lnTo>
                <a:lnTo>
                  <a:pt x="410" y="47942"/>
                </a:lnTo>
                <a:lnTo>
                  <a:pt x="447" y="47942"/>
                </a:lnTo>
                <a:lnTo>
                  <a:pt x="522" y="47961"/>
                </a:lnTo>
                <a:lnTo>
                  <a:pt x="764" y="47905"/>
                </a:lnTo>
                <a:lnTo>
                  <a:pt x="950" y="47868"/>
                </a:lnTo>
                <a:lnTo>
                  <a:pt x="1099" y="47868"/>
                </a:lnTo>
                <a:lnTo>
                  <a:pt x="1211" y="47886"/>
                </a:lnTo>
                <a:lnTo>
                  <a:pt x="1322" y="47942"/>
                </a:lnTo>
                <a:lnTo>
                  <a:pt x="1415" y="48017"/>
                </a:lnTo>
                <a:lnTo>
                  <a:pt x="1490" y="48128"/>
                </a:lnTo>
                <a:lnTo>
                  <a:pt x="1546" y="48240"/>
                </a:lnTo>
                <a:lnTo>
                  <a:pt x="1564" y="48371"/>
                </a:lnTo>
                <a:lnTo>
                  <a:pt x="1564" y="48519"/>
                </a:lnTo>
                <a:lnTo>
                  <a:pt x="1546" y="48668"/>
                </a:lnTo>
                <a:lnTo>
                  <a:pt x="1509" y="48817"/>
                </a:lnTo>
                <a:lnTo>
                  <a:pt x="1434" y="48966"/>
                </a:lnTo>
                <a:lnTo>
                  <a:pt x="1360" y="49078"/>
                </a:lnTo>
                <a:lnTo>
                  <a:pt x="1304" y="49115"/>
                </a:lnTo>
                <a:lnTo>
                  <a:pt x="1248" y="49152"/>
                </a:lnTo>
                <a:lnTo>
                  <a:pt x="1043" y="49152"/>
                </a:lnTo>
                <a:lnTo>
                  <a:pt x="987" y="49171"/>
                </a:lnTo>
                <a:lnTo>
                  <a:pt x="931" y="49190"/>
                </a:lnTo>
                <a:lnTo>
                  <a:pt x="801" y="49283"/>
                </a:lnTo>
                <a:lnTo>
                  <a:pt x="689" y="49357"/>
                </a:lnTo>
                <a:lnTo>
                  <a:pt x="633" y="49432"/>
                </a:lnTo>
                <a:lnTo>
                  <a:pt x="578" y="49506"/>
                </a:lnTo>
                <a:lnTo>
                  <a:pt x="559" y="49581"/>
                </a:lnTo>
                <a:lnTo>
                  <a:pt x="559" y="49637"/>
                </a:lnTo>
                <a:lnTo>
                  <a:pt x="578" y="49692"/>
                </a:lnTo>
                <a:lnTo>
                  <a:pt x="615" y="49730"/>
                </a:lnTo>
                <a:lnTo>
                  <a:pt x="671" y="49748"/>
                </a:lnTo>
                <a:lnTo>
                  <a:pt x="745" y="49767"/>
                </a:lnTo>
                <a:lnTo>
                  <a:pt x="820" y="49767"/>
                </a:lnTo>
                <a:lnTo>
                  <a:pt x="913" y="49730"/>
                </a:lnTo>
                <a:lnTo>
                  <a:pt x="1006" y="49692"/>
                </a:lnTo>
                <a:lnTo>
                  <a:pt x="1118" y="49637"/>
                </a:lnTo>
                <a:lnTo>
                  <a:pt x="1229" y="49543"/>
                </a:lnTo>
                <a:lnTo>
                  <a:pt x="1341" y="49432"/>
                </a:lnTo>
                <a:lnTo>
                  <a:pt x="1434" y="49506"/>
                </a:lnTo>
                <a:lnTo>
                  <a:pt x="1509" y="49581"/>
                </a:lnTo>
                <a:lnTo>
                  <a:pt x="1546" y="49637"/>
                </a:lnTo>
                <a:lnTo>
                  <a:pt x="1583" y="49711"/>
                </a:lnTo>
                <a:lnTo>
                  <a:pt x="1602" y="49767"/>
                </a:lnTo>
                <a:lnTo>
                  <a:pt x="1620" y="49841"/>
                </a:lnTo>
                <a:lnTo>
                  <a:pt x="1602" y="49897"/>
                </a:lnTo>
                <a:lnTo>
                  <a:pt x="1583" y="49972"/>
                </a:lnTo>
                <a:lnTo>
                  <a:pt x="1509" y="50083"/>
                </a:lnTo>
                <a:lnTo>
                  <a:pt x="1397" y="50195"/>
                </a:lnTo>
                <a:lnTo>
                  <a:pt x="1266" y="50307"/>
                </a:lnTo>
                <a:lnTo>
                  <a:pt x="1099" y="50419"/>
                </a:lnTo>
                <a:lnTo>
                  <a:pt x="782" y="50623"/>
                </a:lnTo>
                <a:lnTo>
                  <a:pt x="633" y="50716"/>
                </a:lnTo>
                <a:lnTo>
                  <a:pt x="485" y="50828"/>
                </a:lnTo>
                <a:lnTo>
                  <a:pt x="391" y="50921"/>
                </a:lnTo>
                <a:lnTo>
                  <a:pt x="317" y="51014"/>
                </a:lnTo>
                <a:lnTo>
                  <a:pt x="298" y="51070"/>
                </a:lnTo>
                <a:lnTo>
                  <a:pt x="280" y="51126"/>
                </a:lnTo>
                <a:lnTo>
                  <a:pt x="298" y="51182"/>
                </a:lnTo>
                <a:lnTo>
                  <a:pt x="317" y="51219"/>
                </a:lnTo>
                <a:lnTo>
                  <a:pt x="354" y="51275"/>
                </a:lnTo>
                <a:lnTo>
                  <a:pt x="410" y="51312"/>
                </a:lnTo>
                <a:lnTo>
                  <a:pt x="466" y="51331"/>
                </a:lnTo>
                <a:lnTo>
                  <a:pt x="522" y="51331"/>
                </a:lnTo>
                <a:lnTo>
                  <a:pt x="652" y="51294"/>
                </a:lnTo>
                <a:lnTo>
                  <a:pt x="801" y="51219"/>
                </a:lnTo>
                <a:lnTo>
                  <a:pt x="950" y="51126"/>
                </a:lnTo>
                <a:lnTo>
                  <a:pt x="1062" y="51014"/>
                </a:lnTo>
                <a:lnTo>
                  <a:pt x="1248" y="50865"/>
                </a:lnTo>
                <a:lnTo>
                  <a:pt x="1397" y="50698"/>
                </a:lnTo>
                <a:lnTo>
                  <a:pt x="1546" y="50567"/>
                </a:lnTo>
                <a:lnTo>
                  <a:pt x="1695" y="50474"/>
                </a:lnTo>
                <a:lnTo>
                  <a:pt x="1862" y="50381"/>
                </a:lnTo>
                <a:lnTo>
                  <a:pt x="2030" y="50325"/>
                </a:lnTo>
                <a:lnTo>
                  <a:pt x="2216" y="50288"/>
                </a:lnTo>
                <a:lnTo>
                  <a:pt x="2421" y="50270"/>
                </a:lnTo>
                <a:lnTo>
                  <a:pt x="2663" y="50288"/>
                </a:lnTo>
                <a:lnTo>
                  <a:pt x="2495" y="50419"/>
                </a:lnTo>
                <a:lnTo>
                  <a:pt x="2384" y="50512"/>
                </a:lnTo>
                <a:lnTo>
                  <a:pt x="2290" y="50605"/>
                </a:lnTo>
                <a:lnTo>
                  <a:pt x="2216" y="50716"/>
                </a:lnTo>
                <a:lnTo>
                  <a:pt x="2160" y="50828"/>
                </a:lnTo>
                <a:lnTo>
                  <a:pt x="2142" y="50884"/>
                </a:lnTo>
                <a:lnTo>
                  <a:pt x="2160" y="50921"/>
                </a:lnTo>
                <a:lnTo>
                  <a:pt x="2160" y="50977"/>
                </a:lnTo>
                <a:lnTo>
                  <a:pt x="2197" y="51014"/>
                </a:lnTo>
                <a:lnTo>
                  <a:pt x="2253" y="51052"/>
                </a:lnTo>
                <a:lnTo>
                  <a:pt x="2290" y="51052"/>
                </a:lnTo>
                <a:lnTo>
                  <a:pt x="2346" y="51070"/>
                </a:lnTo>
                <a:lnTo>
                  <a:pt x="2402" y="51052"/>
                </a:lnTo>
                <a:lnTo>
                  <a:pt x="2533" y="50996"/>
                </a:lnTo>
                <a:lnTo>
                  <a:pt x="2663" y="50921"/>
                </a:lnTo>
                <a:lnTo>
                  <a:pt x="2793" y="50828"/>
                </a:lnTo>
                <a:lnTo>
                  <a:pt x="2905" y="50735"/>
                </a:lnTo>
                <a:lnTo>
                  <a:pt x="3035" y="50586"/>
                </a:lnTo>
                <a:lnTo>
                  <a:pt x="3203" y="50419"/>
                </a:lnTo>
                <a:lnTo>
                  <a:pt x="3333" y="50288"/>
                </a:lnTo>
                <a:lnTo>
                  <a:pt x="3408" y="50232"/>
                </a:lnTo>
                <a:lnTo>
                  <a:pt x="3501" y="50195"/>
                </a:lnTo>
                <a:lnTo>
                  <a:pt x="3743" y="50121"/>
                </a:lnTo>
                <a:lnTo>
                  <a:pt x="3985" y="50083"/>
                </a:lnTo>
                <a:lnTo>
                  <a:pt x="4096" y="50065"/>
                </a:lnTo>
                <a:lnTo>
                  <a:pt x="4227" y="50065"/>
                </a:lnTo>
                <a:lnTo>
                  <a:pt x="4338" y="50083"/>
                </a:lnTo>
                <a:lnTo>
                  <a:pt x="4450" y="50121"/>
                </a:lnTo>
                <a:lnTo>
                  <a:pt x="4562" y="50176"/>
                </a:lnTo>
                <a:lnTo>
                  <a:pt x="4655" y="50251"/>
                </a:lnTo>
                <a:lnTo>
                  <a:pt x="4506" y="50344"/>
                </a:lnTo>
                <a:lnTo>
                  <a:pt x="4320" y="50493"/>
                </a:lnTo>
                <a:lnTo>
                  <a:pt x="4227" y="50586"/>
                </a:lnTo>
                <a:lnTo>
                  <a:pt x="4171" y="50679"/>
                </a:lnTo>
                <a:lnTo>
                  <a:pt x="4134" y="50754"/>
                </a:lnTo>
                <a:lnTo>
                  <a:pt x="4134" y="50809"/>
                </a:lnTo>
                <a:lnTo>
                  <a:pt x="4134" y="50847"/>
                </a:lnTo>
                <a:lnTo>
                  <a:pt x="4171" y="50903"/>
                </a:lnTo>
                <a:lnTo>
                  <a:pt x="4190" y="50940"/>
                </a:lnTo>
                <a:lnTo>
                  <a:pt x="4283" y="51014"/>
                </a:lnTo>
                <a:lnTo>
                  <a:pt x="4394" y="51033"/>
                </a:lnTo>
                <a:lnTo>
                  <a:pt x="4525" y="51033"/>
                </a:lnTo>
                <a:lnTo>
                  <a:pt x="4636" y="51014"/>
                </a:lnTo>
                <a:lnTo>
                  <a:pt x="4767" y="50977"/>
                </a:lnTo>
                <a:lnTo>
                  <a:pt x="4860" y="50921"/>
                </a:lnTo>
                <a:lnTo>
                  <a:pt x="4934" y="50847"/>
                </a:lnTo>
                <a:lnTo>
                  <a:pt x="4971" y="50772"/>
                </a:lnTo>
                <a:lnTo>
                  <a:pt x="5009" y="50679"/>
                </a:lnTo>
                <a:lnTo>
                  <a:pt x="5009" y="50586"/>
                </a:lnTo>
                <a:lnTo>
                  <a:pt x="5046" y="50512"/>
                </a:lnTo>
                <a:lnTo>
                  <a:pt x="5009" y="50437"/>
                </a:lnTo>
                <a:lnTo>
                  <a:pt x="5009" y="50363"/>
                </a:lnTo>
                <a:lnTo>
                  <a:pt x="5046" y="50325"/>
                </a:lnTo>
                <a:lnTo>
                  <a:pt x="5120" y="50307"/>
                </a:lnTo>
                <a:lnTo>
                  <a:pt x="5214" y="50251"/>
                </a:lnTo>
                <a:lnTo>
                  <a:pt x="5325" y="50232"/>
                </a:lnTo>
                <a:lnTo>
                  <a:pt x="5437" y="50176"/>
                </a:lnTo>
                <a:lnTo>
                  <a:pt x="5586" y="50139"/>
                </a:lnTo>
                <a:lnTo>
                  <a:pt x="5772" y="50121"/>
                </a:lnTo>
                <a:lnTo>
                  <a:pt x="6126" y="50121"/>
                </a:lnTo>
                <a:lnTo>
                  <a:pt x="6293" y="50158"/>
                </a:lnTo>
                <a:lnTo>
                  <a:pt x="6349" y="50195"/>
                </a:lnTo>
                <a:lnTo>
                  <a:pt x="6405" y="50232"/>
                </a:lnTo>
                <a:lnTo>
                  <a:pt x="6461" y="50270"/>
                </a:lnTo>
                <a:lnTo>
                  <a:pt x="6498" y="50325"/>
                </a:lnTo>
                <a:lnTo>
                  <a:pt x="6256" y="50474"/>
                </a:lnTo>
                <a:lnTo>
                  <a:pt x="5884" y="50716"/>
                </a:lnTo>
                <a:lnTo>
                  <a:pt x="5716" y="50847"/>
                </a:lnTo>
                <a:lnTo>
                  <a:pt x="5567" y="50996"/>
                </a:lnTo>
                <a:lnTo>
                  <a:pt x="5530" y="51052"/>
                </a:lnTo>
                <a:lnTo>
                  <a:pt x="5493" y="51107"/>
                </a:lnTo>
                <a:lnTo>
                  <a:pt x="5474" y="51163"/>
                </a:lnTo>
                <a:lnTo>
                  <a:pt x="5493" y="51200"/>
                </a:lnTo>
                <a:lnTo>
                  <a:pt x="5530" y="51256"/>
                </a:lnTo>
                <a:lnTo>
                  <a:pt x="5586" y="51294"/>
                </a:lnTo>
                <a:lnTo>
                  <a:pt x="5660" y="51331"/>
                </a:lnTo>
                <a:lnTo>
                  <a:pt x="5716" y="51331"/>
                </a:lnTo>
                <a:lnTo>
                  <a:pt x="5884" y="51312"/>
                </a:lnTo>
                <a:lnTo>
                  <a:pt x="6051" y="51256"/>
                </a:lnTo>
                <a:lnTo>
                  <a:pt x="6219" y="51163"/>
                </a:lnTo>
                <a:lnTo>
                  <a:pt x="6368" y="51089"/>
                </a:lnTo>
                <a:lnTo>
                  <a:pt x="6498" y="50996"/>
                </a:lnTo>
                <a:lnTo>
                  <a:pt x="6573" y="50921"/>
                </a:lnTo>
                <a:lnTo>
                  <a:pt x="6759" y="50679"/>
                </a:lnTo>
                <a:lnTo>
                  <a:pt x="6889" y="50493"/>
                </a:lnTo>
                <a:lnTo>
                  <a:pt x="6964" y="50419"/>
                </a:lnTo>
                <a:lnTo>
                  <a:pt x="7075" y="50363"/>
                </a:lnTo>
                <a:lnTo>
                  <a:pt x="7206" y="50307"/>
                </a:lnTo>
                <a:lnTo>
                  <a:pt x="7373" y="50251"/>
                </a:lnTo>
                <a:lnTo>
                  <a:pt x="7671" y="50176"/>
                </a:lnTo>
                <a:lnTo>
                  <a:pt x="7839" y="50158"/>
                </a:lnTo>
                <a:lnTo>
                  <a:pt x="8025" y="50139"/>
                </a:lnTo>
                <a:lnTo>
                  <a:pt x="8174" y="50176"/>
                </a:lnTo>
                <a:lnTo>
                  <a:pt x="8341" y="50214"/>
                </a:lnTo>
                <a:lnTo>
                  <a:pt x="8397" y="50251"/>
                </a:lnTo>
                <a:lnTo>
                  <a:pt x="8472" y="50307"/>
                </a:lnTo>
                <a:lnTo>
                  <a:pt x="8528" y="50363"/>
                </a:lnTo>
                <a:lnTo>
                  <a:pt x="8583" y="50437"/>
                </a:lnTo>
                <a:lnTo>
                  <a:pt x="8416" y="50549"/>
                </a:lnTo>
                <a:lnTo>
                  <a:pt x="8230" y="50716"/>
                </a:lnTo>
                <a:lnTo>
                  <a:pt x="8155" y="50791"/>
                </a:lnTo>
                <a:lnTo>
                  <a:pt x="8081" y="50884"/>
                </a:lnTo>
                <a:lnTo>
                  <a:pt x="8062" y="50977"/>
                </a:lnTo>
                <a:lnTo>
                  <a:pt x="8062" y="51014"/>
                </a:lnTo>
                <a:lnTo>
                  <a:pt x="8081" y="51052"/>
                </a:lnTo>
                <a:lnTo>
                  <a:pt x="8137" y="51126"/>
                </a:lnTo>
                <a:lnTo>
                  <a:pt x="8211" y="51145"/>
                </a:lnTo>
                <a:lnTo>
                  <a:pt x="8304" y="51163"/>
                </a:lnTo>
                <a:lnTo>
                  <a:pt x="8416" y="51145"/>
                </a:lnTo>
                <a:lnTo>
                  <a:pt x="8509" y="51126"/>
                </a:lnTo>
                <a:lnTo>
                  <a:pt x="8602" y="51070"/>
                </a:lnTo>
                <a:lnTo>
                  <a:pt x="8676" y="51033"/>
                </a:lnTo>
                <a:lnTo>
                  <a:pt x="8751" y="50977"/>
                </a:lnTo>
                <a:lnTo>
                  <a:pt x="8807" y="50884"/>
                </a:lnTo>
                <a:lnTo>
                  <a:pt x="8863" y="50809"/>
                </a:lnTo>
                <a:lnTo>
                  <a:pt x="8900" y="50661"/>
                </a:lnTo>
                <a:lnTo>
                  <a:pt x="8919" y="50586"/>
                </a:lnTo>
                <a:lnTo>
                  <a:pt x="8956" y="50530"/>
                </a:lnTo>
                <a:lnTo>
                  <a:pt x="9012" y="50456"/>
                </a:lnTo>
                <a:lnTo>
                  <a:pt x="9123" y="50381"/>
                </a:lnTo>
                <a:lnTo>
                  <a:pt x="9254" y="50307"/>
                </a:lnTo>
                <a:lnTo>
                  <a:pt x="9421" y="50251"/>
                </a:lnTo>
                <a:lnTo>
                  <a:pt x="9607" y="50232"/>
                </a:lnTo>
                <a:lnTo>
                  <a:pt x="9794" y="50214"/>
                </a:lnTo>
                <a:lnTo>
                  <a:pt x="9998" y="50214"/>
                </a:lnTo>
                <a:lnTo>
                  <a:pt x="10185" y="50251"/>
                </a:lnTo>
                <a:lnTo>
                  <a:pt x="10352" y="50270"/>
                </a:lnTo>
                <a:lnTo>
                  <a:pt x="10501" y="50307"/>
                </a:lnTo>
                <a:lnTo>
                  <a:pt x="10278" y="50419"/>
                </a:lnTo>
                <a:lnTo>
                  <a:pt x="9943" y="50586"/>
                </a:lnTo>
                <a:lnTo>
                  <a:pt x="9794" y="50679"/>
                </a:lnTo>
                <a:lnTo>
                  <a:pt x="9645" y="50772"/>
                </a:lnTo>
                <a:lnTo>
                  <a:pt x="9552" y="50865"/>
                </a:lnTo>
                <a:lnTo>
                  <a:pt x="9514" y="50903"/>
                </a:lnTo>
                <a:lnTo>
                  <a:pt x="9514" y="50958"/>
                </a:lnTo>
                <a:lnTo>
                  <a:pt x="9514" y="51014"/>
                </a:lnTo>
                <a:lnTo>
                  <a:pt x="9533" y="51070"/>
                </a:lnTo>
                <a:lnTo>
                  <a:pt x="9552" y="51107"/>
                </a:lnTo>
                <a:lnTo>
                  <a:pt x="9589" y="51126"/>
                </a:lnTo>
                <a:lnTo>
                  <a:pt x="9682" y="51163"/>
                </a:lnTo>
                <a:lnTo>
                  <a:pt x="9812" y="51163"/>
                </a:lnTo>
                <a:lnTo>
                  <a:pt x="9943" y="51126"/>
                </a:lnTo>
                <a:lnTo>
                  <a:pt x="10073" y="51089"/>
                </a:lnTo>
                <a:lnTo>
                  <a:pt x="10296" y="50996"/>
                </a:lnTo>
                <a:lnTo>
                  <a:pt x="10427" y="50903"/>
                </a:lnTo>
                <a:lnTo>
                  <a:pt x="10538" y="50809"/>
                </a:lnTo>
                <a:lnTo>
                  <a:pt x="10706" y="50623"/>
                </a:lnTo>
                <a:lnTo>
                  <a:pt x="10780" y="50530"/>
                </a:lnTo>
                <a:lnTo>
                  <a:pt x="10892" y="50437"/>
                </a:lnTo>
                <a:lnTo>
                  <a:pt x="11022" y="50381"/>
                </a:lnTo>
                <a:lnTo>
                  <a:pt x="11190" y="50325"/>
                </a:lnTo>
                <a:lnTo>
                  <a:pt x="11469" y="50270"/>
                </a:lnTo>
                <a:lnTo>
                  <a:pt x="11804" y="50232"/>
                </a:lnTo>
                <a:lnTo>
                  <a:pt x="11972" y="50214"/>
                </a:lnTo>
                <a:lnTo>
                  <a:pt x="12139" y="50232"/>
                </a:lnTo>
                <a:lnTo>
                  <a:pt x="12270" y="50270"/>
                </a:lnTo>
                <a:lnTo>
                  <a:pt x="12400" y="50344"/>
                </a:lnTo>
                <a:lnTo>
                  <a:pt x="12214" y="50493"/>
                </a:lnTo>
                <a:lnTo>
                  <a:pt x="11972" y="50754"/>
                </a:lnTo>
                <a:lnTo>
                  <a:pt x="11860" y="50884"/>
                </a:lnTo>
                <a:lnTo>
                  <a:pt x="11767" y="51014"/>
                </a:lnTo>
                <a:lnTo>
                  <a:pt x="11711" y="51126"/>
                </a:lnTo>
                <a:lnTo>
                  <a:pt x="11711" y="51163"/>
                </a:lnTo>
                <a:lnTo>
                  <a:pt x="11730" y="51200"/>
                </a:lnTo>
                <a:lnTo>
                  <a:pt x="11748" y="51238"/>
                </a:lnTo>
                <a:lnTo>
                  <a:pt x="11786" y="51256"/>
                </a:lnTo>
                <a:lnTo>
                  <a:pt x="11879" y="51275"/>
                </a:lnTo>
                <a:lnTo>
                  <a:pt x="11953" y="51256"/>
                </a:lnTo>
                <a:lnTo>
                  <a:pt x="12065" y="51219"/>
                </a:lnTo>
                <a:lnTo>
                  <a:pt x="12158" y="51182"/>
                </a:lnTo>
                <a:lnTo>
                  <a:pt x="12251" y="51126"/>
                </a:lnTo>
                <a:lnTo>
                  <a:pt x="12381" y="50996"/>
                </a:lnTo>
                <a:lnTo>
                  <a:pt x="12475" y="50903"/>
                </a:lnTo>
                <a:lnTo>
                  <a:pt x="12530" y="50809"/>
                </a:lnTo>
                <a:lnTo>
                  <a:pt x="12605" y="50623"/>
                </a:lnTo>
                <a:lnTo>
                  <a:pt x="12661" y="50530"/>
                </a:lnTo>
                <a:lnTo>
                  <a:pt x="12698" y="50456"/>
                </a:lnTo>
                <a:lnTo>
                  <a:pt x="12772" y="50381"/>
                </a:lnTo>
                <a:lnTo>
                  <a:pt x="12866" y="50288"/>
                </a:lnTo>
                <a:lnTo>
                  <a:pt x="12996" y="50214"/>
                </a:lnTo>
                <a:lnTo>
                  <a:pt x="13126" y="50158"/>
                </a:lnTo>
                <a:lnTo>
                  <a:pt x="13294" y="50121"/>
                </a:lnTo>
                <a:lnTo>
                  <a:pt x="13461" y="50102"/>
                </a:lnTo>
                <a:lnTo>
                  <a:pt x="13629" y="50083"/>
                </a:lnTo>
                <a:lnTo>
                  <a:pt x="13796" y="50083"/>
                </a:lnTo>
                <a:lnTo>
                  <a:pt x="14094" y="50102"/>
                </a:lnTo>
                <a:lnTo>
                  <a:pt x="13890" y="50232"/>
                </a:lnTo>
                <a:lnTo>
                  <a:pt x="13573" y="50437"/>
                </a:lnTo>
                <a:lnTo>
                  <a:pt x="13424" y="50567"/>
                </a:lnTo>
                <a:lnTo>
                  <a:pt x="13312" y="50698"/>
                </a:lnTo>
                <a:lnTo>
                  <a:pt x="13238" y="50809"/>
                </a:lnTo>
                <a:lnTo>
                  <a:pt x="13219" y="50847"/>
                </a:lnTo>
                <a:lnTo>
                  <a:pt x="13238" y="50903"/>
                </a:lnTo>
                <a:lnTo>
                  <a:pt x="13257" y="50921"/>
                </a:lnTo>
                <a:lnTo>
                  <a:pt x="13275" y="50940"/>
                </a:lnTo>
                <a:lnTo>
                  <a:pt x="13350" y="50977"/>
                </a:lnTo>
                <a:lnTo>
                  <a:pt x="13461" y="50977"/>
                </a:lnTo>
                <a:lnTo>
                  <a:pt x="13554" y="50958"/>
                </a:lnTo>
                <a:lnTo>
                  <a:pt x="13778" y="50884"/>
                </a:lnTo>
                <a:lnTo>
                  <a:pt x="13908" y="50809"/>
                </a:lnTo>
                <a:lnTo>
                  <a:pt x="14001" y="50754"/>
                </a:lnTo>
                <a:lnTo>
                  <a:pt x="14076" y="50679"/>
                </a:lnTo>
                <a:lnTo>
                  <a:pt x="14150" y="50586"/>
                </a:lnTo>
                <a:lnTo>
                  <a:pt x="14187" y="50512"/>
                </a:lnTo>
                <a:lnTo>
                  <a:pt x="14281" y="50325"/>
                </a:lnTo>
                <a:lnTo>
                  <a:pt x="14336" y="50251"/>
                </a:lnTo>
                <a:lnTo>
                  <a:pt x="14392" y="50176"/>
                </a:lnTo>
                <a:lnTo>
                  <a:pt x="14485" y="50102"/>
                </a:lnTo>
                <a:lnTo>
                  <a:pt x="14578" y="50046"/>
                </a:lnTo>
                <a:lnTo>
                  <a:pt x="14690" y="50009"/>
                </a:lnTo>
                <a:lnTo>
                  <a:pt x="14820" y="49972"/>
                </a:lnTo>
                <a:lnTo>
                  <a:pt x="15100" y="49916"/>
                </a:lnTo>
                <a:lnTo>
                  <a:pt x="15379" y="49897"/>
                </a:lnTo>
                <a:lnTo>
                  <a:pt x="15677" y="49916"/>
                </a:lnTo>
                <a:lnTo>
                  <a:pt x="15807" y="49953"/>
                </a:lnTo>
                <a:lnTo>
                  <a:pt x="15938" y="49990"/>
                </a:lnTo>
                <a:lnTo>
                  <a:pt x="16049" y="50046"/>
                </a:lnTo>
                <a:lnTo>
                  <a:pt x="16142" y="50102"/>
                </a:lnTo>
                <a:lnTo>
                  <a:pt x="16235" y="50176"/>
                </a:lnTo>
                <a:lnTo>
                  <a:pt x="16310" y="50270"/>
                </a:lnTo>
                <a:lnTo>
                  <a:pt x="16086" y="50381"/>
                </a:lnTo>
                <a:lnTo>
                  <a:pt x="15956" y="50456"/>
                </a:lnTo>
                <a:lnTo>
                  <a:pt x="15844" y="50530"/>
                </a:lnTo>
                <a:lnTo>
                  <a:pt x="15733" y="50623"/>
                </a:lnTo>
                <a:lnTo>
                  <a:pt x="15677" y="50716"/>
                </a:lnTo>
                <a:lnTo>
                  <a:pt x="15658" y="50772"/>
                </a:lnTo>
                <a:lnTo>
                  <a:pt x="15640" y="50828"/>
                </a:lnTo>
                <a:lnTo>
                  <a:pt x="15658" y="50865"/>
                </a:lnTo>
                <a:lnTo>
                  <a:pt x="15677" y="50921"/>
                </a:lnTo>
                <a:lnTo>
                  <a:pt x="15733" y="50996"/>
                </a:lnTo>
                <a:lnTo>
                  <a:pt x="15826" y="51033"/>
                </a:lnTo>
                <a:lnTo>
                  <a:pt x="15919" y="51070"/>
                </a:lnTo>
                <a:lnTo>
                  <a:pt x="16031" y="51070"/>
                </a:lnTo>
                <a:lnTo>
                  <a:pt x="16142" y="51033"/>
                </a:lnTo>
                <a:lnTo>
                  <a:pt x="16235" y="51014"/>
                </a:lnTo>
                <a:lnTo>
                  <a:pt x="16329" y="50958"/>
                </a:lnTo>
                <a:lnTo>
                  <a:pt x="16403" y="50903"/>
                </a:lnTo>
                <a:lnTo>
                  <a:pt x="16496" y="50809"/>
                </a:lnTo>
                <a:lnTo>
                  <a:pt x="16533" y="50716"/>
                </a:lnTo>
                <a:lnTo>
                  <a:pt x="16552" y="50623"/>
                </a:lnTo>
                <a:lnTo>
                  <a:pt x="16571" y="50549"/>
                </a:lnTo>
                <a:lnTo>
                  <a:pt x="16589" y="50456"/>
                </a:lnTo>
                <a:lnTo>
                  <a:pt x="16626" y="50381"/>
                </a:lnTo>
                <a:lnTo>
                  <a:pt x="16701" y="50307"/>
                </a:lnTo>
                <a:lnTo>
                  <a:pt x="16831" y="50232"/>
                </a:lnTo>
                <a:lnTo>
                  <a:pt x="16962" y="50176"/>
                </a:lnTo>
                <a:lnTo>
                  <a:pt x="17110" y="50139"/>
                </a:lnTo>
                <a:lnTo>
                  <a:pt x="17259" y="50102"/>
                </a:lnTo>
                <a:lnTo>
                  <a:pt x="17408" y="50102"/>
                </a:lnTo>
                <a:lnTo>
                  <a:pt x="17557" y="50121"/>
                </a:lnTo>
                <a:lnTo>
                  <a:pt x="17706" y="50176"/>
                </a:lnTo>
                <a:lnTo>
                  <a:pt x="17837" y="50232"/>
                </a:lnTo>
                <a:lnTo>
                  <a:pt x="17967" y="50325"/>
                </a:lnTo>
                <a:lnTo>
                  <a:pt x="17762" y="50474"/>
                </a:lnTo>
                <a:lnTo>
                  <a:pt x="17650" y="50549"/>
                </a:lnTo>
                <a:lnTo>
                  <a:pt x="17557" y="50642"/>
                </a:lnTo>
                <a:lnTo>
                  <a:pt x="17483" y="50735"/>
                </a:lnTo>
                <a:lnTo>
                  <a:pt x="17446" y="50828"/>
                </a:lnTo>
                <a:lnTo>
                  <a:pt x="17427" y="50921"/>
                </a:lnTo>
                <a:lnTo>
                  <a:pt x="17446" y="50977"/>
                </a:lnTo>
                <a:lnTo>
                  <a:pt x="17464" y="51033"/>
                </a:lnTo>
                <a:lnTo>
                  <a:pt x="17501" y="51070"/>
                </a:lnTo>
                <a:lnTo>
                  <a:pt x="17557" y="51107"/>
                </a:lnTo>
                <a:lnTo>
                  <a:pt x="17650" y="51145"/>
                </a:lnTo>
                <a:lnTo>
                  <a:pt x="17762" y="51163"/>
                </a:lnTo>
                <a:lnTo>
                  <a:pt x="17874" y="51145"/>
                </a:lnTo>
                <a:lnTo>
                  <a:pt x="17986" y="51089"/>
                </a:lnTo>
                <a:lnTo>
                  <a:pt x="18097" y="51033"/>
                </a:lnTo>
                <a:lnTo>
                  <a:pt x="18172" y="50958"/>
                </a:lnTo>
                <a:lnTo>
                  <a:pt x="18228" y="50884"/>
                </a:lnTo>
                <a:lnTo>
                  <a:pt x="18283" y="50754"/>
                </a:lnTo>
                <a:lnTo>
                  <a:pt x="18302" y="50642"/>
                </a:lnTo>
                <a:lnTo>
                  <a:pt x="18302" y="50567"/>
                </a:lnTo>
                <a:lnTo>
                  <a:pt x="18283" y="50512"/>
                </a:lnTo>
                <a:lnTo>
                  <a:pt x="18283" y="50437"/>
                </a:lnTo>
                <a:lnTo>
                  <a:pt x="18321" y="50381"/>
                </a:lnTo>
                <a:lnTo>
                  <a:pt x="18395" y="50307"/>
                </a:lnTo>
                <a:lnTo>
                  <a:pt x="18525" y="50232"/>
                </a:lnTo>
                <a:lnTo>
                  <a:pt x="18767" y="50121"/>
                </a:lnTo>
                <a:lnTo>
                  <a:pt x="19047" y="50028"/>
                </a:lnTo>
                <a:lnTo>
                  <a:pt x="19177" y="50009"/>
                </a:lnTo>
                <a:lnTo>
                  <a:pt x="19326" y="49990"/>
                </a:lnTo>
                <a:lnTo>
                  <a:pt x="19475" y="49990"/>
                </a:lnTo>
                <a:lnTo>
                  <a:pt x="19587" y="50009"/>
                </a:lnTo>
                <a:lnTo>
                  <a:pt x="19717" y="50046"/>
                </a:lnTo>
                <a:lnTo>
                  <a:pt x="19810" y="50102"/>
                </a:lnTo>
                <a:lnTo>
                  <a:pt x="19866" y="50158"/>
                </a:lnTo>
                <a:lnTo>
                  <a:pt x="19885" y="50232"/>
                </a:lnTo>
                <a:lnTo>
                  <a:pt x="19866" y="50288"/>
                </a:lnTo>
                <a:lnTo>
                  <a:pt x="19847" y="50363"/>
                </a:lnTo>
                <a:lnTo>
                  <a:pt x="19754" y="50512"/>
                </a:lnTo>
                <a:lnTo>
                  <a:pt x="19661" y="50642"/>
                </a:lnTo>
                <a:lnTo>
                  <a:pt x="19624" y="50698"/>
                </a:lnTo>
                <a:lnTo>
                  <a:pt x="19605" y="50735"/>
                </a:lnTo>
                <a:lnTo>
                  <a:pt x="19605" y="50791"/>
                </a:lnTo>
                <a:lnTo>
                  <a:pt x="19643" y="50809"/>
                </a:lnTo>
                <a:lnTo>
                  <a:pt x="19717" y="50828"/>
                </a:lnTo>
                <a:lnTo>
                  <a:pt x="19829" y="50828"/>
                </a:lnTo>
                <a:lnTo>
                  <a:pt x="19903" y="50809"/>
                </a:lnTo>
                <a:lnTo>
                  <a:pt x="19978" y="50791"/>
                </a:lnTo>
                <a:lnTo>
                  <a:pt x="20034" y="50772"/>
                </a:lnTo>
                <a:lnTo>
                  <a:pt x="20071" y="50735"/>
                </a:lnTo>
                <a:lnTo>
                  <a:pt x="20108" y="50698"/>
                </a:lnTo>
                <a:lnTo>
                  <a:pt x="20127" y="50661"/>
                </a:lnTo>
                <a:lnTo>
                  <a:pt x="20127" y="50567"/>
                </a:lnTo>
                <a:lnTo>
                  <a:pt x="20108" y="50363"/>
                </a:lnTo>
                <a:lnTo>
                  <a:pt x="20108" y="50270"/>
                </a:lnTo>
                <a:lnTo>
                  <a:pt x="20127" y="50232"/>
                </a:lnTo>
                <a:lnTo>
                  <a:pt x="20145" y="50195"/>
                </a:lnTo>
                <a:lnTo>
                  <a:pt x="20220" y="50121"/>
                </a:lnTo>
                <a:lnTo>
                  <a:pt x="20350" y="50065"/>
                </a:lnTo>
                <a:lnTo>
                  <a:pt x="20480" y="50028"/>
                </a:lnTo>
                <a:lnTo>
                  <a:pt x="20760" y="50028"/>
                </a:lnTo>
                <a:lnTo>
                  <a:pt x="20909" y="50065"/>
                </a:lnTo>
                <a:lnTo>
                  <a:pt x="21020" y="50121"/>
                </a:lnTo>
                <a:lnTo>
                  <a:pt x="21113" y="50195"/>
                </a:lnTo>
                <a:lnTo>
                  <a:pt x="20964" y="50325"/>
                </a:lnTo>
                <a:lnTo>
                  <a:pt x="20797" y="50512"/>
                </a:lnTo>
                <a:lnTo>
                  <a:pt x="20722" y="50623"/>
                </a:lnTo>
                <a:lnTo>
                  <a:pt x="20667" y="50735"/>
                </a:lnTo>
                <a:lnTo>
                  <a:pt x="20648" y="50828"/>
                </a:lnTo>
                <a:lnTo>
                  <a:pt x="20648" y="50865"/>
                </a:lnTo>
                <a:lnTo>
                  <a:pt x="20667" y="50903"/>
                </a:lnTo>
                <a:lnTo>
                  <a:pt x="20685" y="50940"/>
                </a:lnTo>
                <a:lnTo>
                  <a:pt x="20722" y="50977"/>
                </a:lnTo>
                <a:lnTo>
                  <a:pt x="20815" y="51014"/>
                </a:lnTo>
                <a:lnTo>
                  <a:pt x="20909" y="51014"/>
                </a:lnTo>
                <a:lnTo>
                  <a:pt x="21002" y="50996"/>
                </a:lnTo>
                <a:lnTo>
                  <a:pt x="21095" y="50940"/>
                </a:lnTo>
                <a:lnTo>
                  <a:pt x="21188" y="50884"/>
                </a:lnTo>
                <a:lnTo>
                  <a:pt x="21262" y="50809"/>
                </a:lnTo>
                <a:lnTo>
                  <a:pt x="21318" y="50754"/>
                </a:lnTo>
                <a:lnTo>
                  <a:pt x="21374" y="50661"/>
                </a:lnTo>
                <a:lnTo>
                  <a:pt x="21393" y="50567"/>
                </a:lnTo>
                <a:lnTo>
                  <a:pt x="21411" y="50419"/>
                </a:lnTo>
                <a:lnTo>
                  <a:pt x="21430" y="50344"/>
                </a:lnTo>
                <a:lnTo>
                  <a:pt x="21448" y="50270"/>
                </a:lnTo>
                <a:lnTo>
                  <a:pt x="21486" y="50195"/>
                </a:lnTo>
                <a:lnTo>
                  <a:pt x="21560" y="50139"/>
                </a:lnTo>
                <a:lnTo>
                  <a:pt x="21653" y="50083"/>
                </a:lnTo>
                <a:lnTo>
                  <a:pt x="21765" y="50046"/>
                </a:lnTo>
                <a:lnTo>
                  <a:pt x="21895" y="50028"/>
                </a:lnTo>
                <a:lnTo>
                  <a:pt x="22044" y="50028"/>
                </a:lnTo>
                <a:lnTo>
                  <a:pt x="22193" y="50046"/>
                </a:lnTo>
                <a:lnTo>
                  <a:pt x="22305" y="50083"/>
                </a:lnTo>
                <a:lnTo>
                  <a:pt x="22398" y="50158"/>
                </a:lnTo>
                <a:lnTo>
                  <a:pt x="22435" y="50214"/>
                </a:lnTo>
                <a:lnTo>
                  <a:pt x="22454" y="50270"/>
                </a:lnTo>
                <a:lnTo>
                  <a:pt x="22305" y="50363"/>
                </a:lnTo>
                <a:lnTo>
                  <a:pt x="22137" y="50493"/>
                </a:lnTo>
                <a:lnTo>
                  <a:pt x="22081" y="50549"/>
                </a:lnTo>
                <a:lnTo>
                  <a:pt x="22007" y="50623"/>
                </a:lnTo>
                <a:lnTo>
                  <a:pt x="21970" y="50716"/>
                </a:lnTo>
                <a:lnTo>
                  <a:pt x="21951" y="50809"/>
                </a:lnTo>
                <a:lnTo>
                  <a:pt x="21951" y="50940"/>
                </a:lnTo>
                <a:lnTo>
                  <a:pt x="21970" y="51014"/>
                </a:lnTo>
                <a:lnTo>
                  <a:pt x="21988" y="51052"/>
                </a:lnTo>
                <a:lnTo>
                  <a:pt x="22044" y="51070"/>
                </a:lnTo>
                <a:lnTo>
                  <a:pt x="22100" y="51052"/>
                </a:lnTo>
                <a:lnTo>
                  <a:pt x="22175" y="51014"/>
                </a:lnTo>
                <a:lnTo>
                  <a:pt x="22342" y="50884"/>
                </a:lnTo>
                <a:lnTo>
                  <a:pt x="22417" y="50809"/>
                </a:lnTo>
                <a:lnTo>
                  <a:pt x="22472" y="50735"/>
                </a:lnTo>
                <a:lnTo>
                  <a:pt x="22547" y="50567"/>
                </a:lnTo>
                <a:lnTo>
                  <a:pt x="22621" y="50419"/>
                </a:lnTo>
                <a:lnTo>
                  <a:pt x="22677" y="50344"/>
                </a:lnTo>
                <a:lnTo>
                  <a:pt x="22752" y="50270"/>
                </a:lnTo>
                <a:lnTo>
                  <a:pt x="22863" y="50195"/>
                </a:lnTo>
                <a:lnTo>
                  <a:pt x="23012" y="50139"/>
                </a:lnTo>
                <a:lnTo>
                  <a:pt x="23180" y="50102"/>
                </a:lnTo>
                <a:lnTo>
                  <a:pt x="23348" y="50083"/>
                </a:lnTo>
                <a:lnTo>
                  <a:pt x="23683" y="50083"/>
                </a:lnTo>
                <a:lnTo>
                  <a:pt x="23850" y="50102"/>
                </a:lnTo>
                <a:lnTo>
                  <a:pt x="23981" y="50139"/>
                </a:lnTo>
                <a:lnTo>
                  <a:pt x="23813" y="50270"/>
                </a:lnTo>
                <a:lnTo>
                  <a:pt x="23571" y="50493"/>
                </a:lnTo>
                <a:lnTo>
                  <a:pt x="23459" y="50623"/>
                </a:lnTo>
                <a:lnTo>
                  <a:pt x="23385" y="50735"/>
                </a:lnTo>
                <a:lnTo>
                  <a:pt x="23348" y="50791"/>
                </a:lnTo>
                <a:lnTo>
                  <a:pt x="23348" y="50847"/>
                </a:lnTo>
                <a:lnTo>
                  <a:pt x="23348" y="50884"/>
                </a:lnTo>
                <a:lnTo>
                  <a:pt x="23385" y="50921"/>
                </a:lnTo>
                <a:lnTo>
                  <a:pt x="23459" y="50977"/>
                </a:lnTo>
                <a:lnTo>
                  <a:pt x="23552" y="51014"/>
                </a:lnTo>
                <a:lnTo>
                  <a:pt x="23627" y="51014"/>
                </a:lnTo>
                <a:lnTo>
                  <a:pt x="23701" y="50996"/>
                </a:lnTo>
                <a:lnTo>
                  <a:pt x="23757" y="50940"/>
                </a:lnTo>
                <a:lnTo>
                  <a:pt x="23832" y="50884"/>
                </a:lnTo>
                <a:lnTo>
                  <a:pt x="23943" y="50735"/>
                </a:lnTo>
                <a:lnTo>
                  <a:pt x="24185" y="50363"/>
                </a:lnTo>
                <a:lnTo>
                  <a:pt x="24316" y="50195"/>
                </a:lnTo>
                <a:lnTo>
                  <a:pt x="24390" y="50139"/>
                </a:lnTo>
                <a:lnTo>
                  <a:pt x="24465" y="50083"/>
                </a:lnTo>
                <a:lnTo>
                  <a:pt x="24595" y="50028"/>
                </a:lnTo>
                <a:lnTo>
                  <a:pt x="24762" y="49990"/>
                </a:lnTo>
                <a:lnTo>
                  <a:pt x="24949" y="49953"/>
                </a:lnTo>
                <a:lnTo>
                  <a:pt x="25172" y="49934"/>
                </a:lnTo>
                <a:lnTo>
                  <a:pt x="25377" y="49934"/>
                </a:lnTo>
                <a:lnTo>
                  <a:pt x="25563" y="49953"/>
                </a:lnTo>
                <a:lnTo>
                  <a:pt x="25712" y="49990"/>
                </a:lnTo>
                <a:lnTo>
                  <a:pt x="25786" y="50028"/>
                </a:lnTo>
                <a:lnTo>
                  <a:pt x="25842" y="50065"/>
                </a:lnTo>
                <a:lnTo>
                  <a:pt x="25656" y="50214"/>
                </a:lnTo>
                <a:lnTo>
                  <a:pt x="25396" y="50456"/>
                </a:lnTo>
                <a:lnTo>
                  <a:pt x="25284" y="50586"/>
                </a:lnTo>
                <a:lnTo>
                  <a:pt x="25191" y="50698"/>
                </a:lnTo>
                <a:lnTo>
                  <a:pt x="25135" y="50809"/>
                </a:lnTo>
                <a:lnTo>
                  <a:pt x="25135" y="50847"/>
                </a:lnTo>
                <a:lnTo>
                  <a:pt x="25135" y="50884"/>
                </a:lnTo>
                <a:lnTo>
                  <a:pt x="25153" y="50903"/>
                </a:lnTo>
                <a:lnTo>
                  <a:pt x="25191" y="50921"/>
                </a:lnTo>
                <a:lnTo>
                  <a:pt x="25247" y="50940"/>
                </a:lnTo>
                <a:lnTo>
                  <a:pt x="25340" y="50921"/>
                </a:lnTo>
                <a:lnTo>
                  <a:pt x="25433" y="50884"/>
                </a:lnTo>
                <a:lnTo>
                  <a:pt x="25619" y="50791"/>
                </a:lnTo>
                <a:lnTo>
                  <a:pt x="25731" y="50698"/>
                </a:lnTo>
                <a:lnTo>
                  <a:pt x="25824" y="50623"/>
                </a:lnTo>
                <a:lnTo>
                  <a:pt x="25880" y="50530"/>
                </a:lnTo>
                <a:lnTo>
                  <a:pt x="25991" y="50363"/>
                </a:lnTo>
                <a:lnTo>
                  <a:pt x="26084" y="50214"/>
                </a:lnTo>
                <a:lnTo>
                  <a:pt x="26159" y="50139"/>
                </a:lnTo>
                <a:lnTo>
                  <a:pt x="26252" y="50083"/>
                </a:lnTo>
                <a:lnTo>
                  <a:pt x="26382" y="50009"/>
                </a:lnTo>
                <a:lnTo>
                  <a:pt x="26513" y="49972"/>
                </a:lnTo>
                <a:lnTo>
                  <a:pt x="26662" y="49953"/>
                </a:lnTo>
                <a:lnTo>
                  <a:pt x="26810" y="49953"/>
                </a:lnTo>
                <a:lnTo>
                  <a:pt x="26959" y="49972"/>
                </a:lnTo>
                <a:lnTo>
                  <a:pt x="27090" y="50028"/>
                </a:lnTo>
                <a:lnTo>
                  <a:pt x="27201" y="50102"/>
                </a:lnTo>
                <a:lnTo>
                  <a:pt x="27313" y="50214"/>
                </a:lnTo>
                <a:lnTo>
                  <a:pt x="27146" y="50325"/>
                </a:lnTo>
                <a:lnTo>
                  <a:pt x="26941" y="50493"/>
                </a:lnTo>
                <a:lnTo>
                  <a:pt x="26848" y="50586"/>
                </a:lnTo>
                <a:lnTo>
                  <a:pt x="26773" y="50679"/>
                </a:lnTo>
                <a:lnTo>
                  <a:pt x="26755" y="50772"/>
                </a:lnTo>
                <a:lnTo>
                  <a:pt x="26755" y="50809"/>
                </a:lnTo>
                <a:lnTo>
                  <a:pt x="26773" y="50865"/>
                </a:lnTo>
                <a:lnTo>
                  <a:pt x="26829" y="50921"/>
                </a:lnTo>
                <a:lnTo>
                  <a:pt x="26885" y="50977"/>
                </a:lnTo>
                <a:lnTo>
                  <a:pt x="26941" y="50996"/>
                </a:lnTo>
                <a:lnTo>
                  <a:pt x="26997" y="51014"/>
                </a:lnTo>
                <a:lnTo>
                  <a:pt x="27053" y="50996"/>
                </a:lnTo>
                <a:lnTo>
                  <a:pt x="27108" y="50977"/>
                </a:lnTo>
                <a:lnTo>
                  <a:pt x="27201" y="50903"/>
                </a:lnTo>
                <a:lnTo>
                  <a:pt x="27313" y="50809"/>
                </a:lnTo>
                <a:lnTo>
                  <a:pt x="27406" y="50698"/>
                </a:lnTo>
                <a:lnTo>
                  <a:pt x="27518" y="50530"/>
                </a:lnTo>
                <a:lnTo>
                  <a:pt x="27574" y="50437"/>
                </a:lnTo>
                <a:lnTo>
                  <a:pt x="27611" y="50381"/>
                </a:lnTo>
                <a:lnTo>
                  <a:pt x="27648" y="50307"/>
                </a:lnTo>
                <a:lnTo>
                  <a:pt x="27760" y="50232"/>
                </a:lnTo>
                <a:lnTo>
                  <a:pt x="27853" y="50176"/>
                </a:lnTo>
                <a:lnTo>
                  <a:pt x="27983" y="50139"/>
                </a:lnTo>
                <a:lnTo>
                  <a:pt x="28207" y="50083"/>
                </a:lnTo>
                <a:lnTo>
                  <a:pt x="28430" y="50065"/>
                </a:lnTo>
                <a:lnTo>
                  <a:pt x="28691" y="50046"/>
                </a:lnTo>
                <a:lnTo>
                  <a:pt x="28821" y="50065"/>
                </a:lnTo>
                <a:lnTo>
                  <a:pt x="28933" y="50102"/>
                </a:lnTo>
                <a:lnTo>
                  <a:pt x="29045" y="50139"/>
                </a:lnTo>
                <a:lnTo>
                  <a:pt x="29138" y="50214"/>
                </a:lnTo>
                <a:lnTo>
                  <a:pt x="29026" y="50288"/>
                </a:lnTo>
                <a:lnTo>
                  <a:pt x="28952" y="50363"/>
                </a:lnTo>
                <a:lnTo>
                  <a:pt x="28896" y="50456"/>
                </a:lnTo>
                <a:lnTo>
                  <a:pt x="28858" y="50530"/>
                </a:lnTo>
                <a:lnTo>
                  <a:pt x="28821" y="50623"/>
                </a:lnTo>
                <a:lnTo>
                  <a:pt x="28821" y="50698"/>
                </a:lnTo>
                <a:lnTo>
                  <a:pt x="28821" y="50772"/>
                </a:lnTo>
                <a:lnTo>
                  <a:pt x="28821" y="50847"/>
                </a:lnTo>
                <a:lnTo>
                  <a:pt x="28858" y="50903"/>
                </a:lnTo>
                <a:lnTo>
                  <a:pt x="28896" y="50940"/>
                </a:lnTo>
                <a:lnTo>
                  <a:pt x="28952" y="50958"/>
                </a:lnTo>
                <a:lnTo>
                  <a:pt x="29007" y="50977"/>
                </a:lnTo>
                <a:lnTo>
                  <a:pt x="29063" y="50958"/>
                </a:lnTo>
                <a:lnTo>
                  <a:pt x="29138" y="50921"/>
                </a:lnTo>
                <a:lnTo>
                  <a:pt x="29212" y="50865"/>
                </a:lnTo>
                <a:lnTo>
                  <a:pt x="29305" y="50772"/>
                </a:lnTo>
                <a:lnTo>
                  <a:pt x="29343" y="50735"/>
                </a:lnTo>
                <a:lnTo>
                  <a:pt x="29361" y="50661"/>
                </a:lnTo>
                <a:lnTo>
                  <a:pt x="29380" y="50530"/>
                </a:lnTo>
                <a:lnTo>
                  <a:pt x="29398" y="50400"/>
                </a:lnTo>
                <a:lnTo>
                  <a:pt x="29398" y="50344"/>
                </a:lnTo>
                <a:lnTo>
                  <a:pt x="29417" y="50307"/>
                </a:lnTo>
                <a:lnTo>
                  <a:pt x="29473" y="50270"/>
                </a:lnTo>
                <a:lnTo>
                  <a:pt x="29566" y="50232"/>
                </a:lnTo>
                <a:lnTo>
                  <a:pt x="29808" y="50195"/>
                </a:lnTo>
                <a:lnTo>
                  <a:pt x="30050" y="50176"/>
                </a:lnTo>
                <a:lnTo>
                  <a:pt x="30218" y="50176"/>
                </a:lnTo>
                <a:lnTo>
                  <a:pt x="30329" y="50195"/>
                </a:lnTo>
                <a:lnTo>
                  <a:pt x="30460" y="50214"/>
                </a:lnTo>
                <a:lnTo>
                  <a:pt x="30571" y="50270"/>
                </a:lnTo>
                <a:lnTo>
                  <a:pt x="30609" y="50307"/>
                </a:lnTo>
                <a:lnTo>
                  <a:pt x="30646" y="50344"/>
                </a:lnTo>
                <a:lnTo>
                  <a:pt x="30664" y="50419"/>
                </a:lnTo>
                <a:lnTo>
                  <a:pt x="30683" y="50456"/>
                </a:lnTo>
                <a:lnTo>
                  <a:pt x="30683" y="50512"/>
                </a:lnTo>
                <a:lnTo>
                  <a:pt x="30664" y="50549"/>
                </a:lnTo>
                <a:lnTo>
                  <a:pt x="30609" y="50623"/>
                </a:lnTo>
                <a:lnTo>
                  <a:pt x="30534" y="50679"/>
                </a:lnTo>
                <a:lnTo>
                  <a:pt x="30460" y="50735"/>
                </a:lnTo>
                <a:lnTo>
                  <a:pt x="30404" y="50809"/>
                </a:lnTo>
                <a:lnTo>
                  <a:pt x="30367" y="50884"/>
                </a:lnTo>
                <a:lnTo>
                  <a:pt x="30367" y="50921"/>
                </a:lnTo>
                <a:lnTo>
                  <a:pt x="30385" y="50958"/>
                </a:lnTo>
                <a:lnTo>
                  <a:pt x="30422" y="51070"/>
                </a:lnTo>
                <a:lnTo>
                  <a:pt x="30478" y="51126"/>
                </a:lnTo>
                <a:lnTo>
                  <a:pt x="30515" y="51163"/>
                </a:lnTo>
                <a:lnTo>
                  <a:pt x="30571" y="51163"/>
                </a:lnTo>
                <a:lnTo>
                  <a:pt x="30627" y="51145"/>
                </a:lnTo>
                <a:lnTo>
                  <a:pt x="30664" y="51107"/>
                </a:lnTo>
                <a:lnTo>
                  <a:pt x="30758" y="50996"/>
                </a:lnTo>
                <a:lnTo>
                  <a:pt x="30851" y="50847"/>
                </a:lnTo>
                <a:lnTo>
                  <a:pt x="30925" y="50698"/>
                </a:lnTo>
                <a:lnTo>
                  <a:pt x="31000" y="50512"/>
                </a:lnTo>
                <a:lnTo>
                  <a:pt x="31111" y="50381"/>
                </a:lnTo>
                <a:lnTo>
                  <a:pt x="31260" y="50270"/>
                </a:lnTo>
                <a:lnTo>
                  <a:pt x="31409" y="50195"/>
                </a:lnTo>
                <a:lnTo>
                  <a:pt x="31595" y="50121"/>
                </a:lnTo>
                <a:lnTo>
                  <a:pt x="31782" y="50102"/>
                </a:lnTo>
                <a:lnTo>
                  <a:pt x="31968" y="50083"/>
                </a:lnTo>
                <a:lnTo>
                  <a:pt x="32135" y="50121"/>
                </a:lnTo>
                <a:lnTo>
                  <a:pt x="32210" y="50158"/>
                </a:lnTo>
                <a:lnTo>
                  <a:pt x="32284" y="50195"/>
                </a:lnTo>
                <a:lnTo>
                  <a:pt x="32396" y="50270"/>
                </a:lnTo>
                <a:lnTo>
                  <a:pt x="32470" y="50344"/>
                </a:lnTo>
                <a:lnTo>
                  <a:pt x="32508" y="50400"/>
                </a:lnTo>
                <a:lnTo>
                  <a:pt x="32526" y="50456"/>
                </a:lnTo>
                <a:lnTo>
                  <a:pt x="32508" y="50493"/>
                </a:lnTo>
                <a:lnTo>
                  <a:pt x="32452" y="50549"/>
                </a:lnTo>
                <a:lnTo>
                  <a:pt x="32340" y="50642"/>
                </a:lnTo>
                <a:lnTo>
                  <a:pt x="32172" y="50716"/>
                </a:lnTo>
                <a:lnTo>
                  <a:pt x="32024" y="50828"/>
                </a:lnTo>
                <a:lnTo>
                  <a:pt x="31949" y="50884"/>
                </a:lnTo>
                <a:lnTo>
                  <a:pt x="31893" y="50940"/>
                </a:lnTo>
                <a:lnTo>
                  <a:pt x="31856" y="51014"/>
                </a:lnTo>
                <a:lnTo>
                  <a:pt x="31856" y="51089"/>
                </a:lnTo>
                <a:lnTo>
                  <a:pt x="31856" y="51163"/>
                </a:lnTo>
                <a:lnTo>
                  <a:pt x="31893" y="51238"/>
                </a:lnTo>
                <a:lnTo>
                  <a:pt x="31912" y="51275"/>
                </a:lnTo>
                <a:lnTo>
                  <a:pt x="31968" y="51312"/>
                </a:lnTo>
                <a:lnTo>
                  <a:pt x="32005" y="51331"/>
                </a:lnTo>
                <a:lnTo>
                  <a:pt x="32061" y="51331"/>
                </a:lnTo>
                <a:lnTo>
                  <a:pt x="32191" y="51312"/>
                </a:lnTo>
                <a:lnTo>
                  <a:pt x="32321" y="51275"/>
                </a:lnTo>
                <a:lnTo>
                  <a:pt x="32452" y="51200"/>
                </a:lnTo>
                <a:lnTo>
                  <a:pt x="32563" y="51126"/>
                </a:lnTo>
                <a:lnTo>
                  <a:pt x="32638" y="51033"/>
                </a:lnTo>
                <a:lnTo>
                  <a:pt x="32694" y="50958"/>
                </a:lnTo>
                <a:lnTo>
                  <a:pt x="32731" y="50884"/>
                </a:lnTo>
                <a:lnTo>
                  <a:pt x="32768" y="50772"/>
                </a:lnTo>
                <a:lnTo>
                  <a:pt x="32787" y="50716"/>
                </a:lnTo>
                <a:lnTo>
                  <a:pt x="32824" y="50679"/>
                </a:lnTo>
                <a:lnTo>
                  <a:pt x="32880" y="50642"/>
                </a:lnTo>
                <a:lnTo>
                  <a:pt x="32973" y="50586"/>
                </a:lnTo>
                <a:lnTo>
                  <a:pt x="33048" y="50549"/>
                </a:lnTo>
                <a:lnTo>
                  <a:pt x="33159" y="50530"/>
                </a:lnTo>
                <a:lnTo>
                  <a:pt x="33364" y="50530"/>
                </a:lnTo>
                <a:lnTo>
                  <a:pt x="33587" y="50549"/>
                </a:lnTo>
                <a:lnTo>
                  <a:pt x="33774" y="50605"/>
                </a:lnTo>
                <a:lnTo>
                  <a:pt x="33681" y="50698"/>
                </a:lnTo>
                <a:lnTo>
                  <a:pt x="33625" y="50791"/>
                </a:lnTo>
                <a:lnTo>
                  <a:pt x="33587" y="50884"/>
                </a:lnTo>
                <a:lnTo>
                  <a:pt x="33569" y="50977"/>
                </a:lnTo>
                <a:lnTo>
                  <a:pt x="33569" y="51070"/>
                </a:lnTo>
                <a:lnTo>
                  <a:pt x="33569" y="51145"/>
                </a:lnTo>
                <a:lnTo>
                  <a:pt x="33606" y="51219"/>
                </a:lnTo>
                <a:lnTo>
                  <a:pt x="33643" y="51275"/>
                </a:lnTo>
                <a:lnTo>
                  <a:pt x="33681" y="51312"/>
                </a:lnTo>
                <a:lnTo>
                  <a:pt x="33736" y="51331"/>
                </a:lnTo>
                <a:lnTo>
                  <a:pt x="33792" y="51331"/>
                </a:lnTo>
                <a:lnTo>
                  <a:pt x="33848" y="51312"/>
                </a:lnTo>
                <a:lnTo>
                  <a:pt x="33923" y="51256"/>
                </a:lnTo>
                <a:lnTo>
                  <a:pt x="33978" y="51182"/>
                </a:lnTo>
                <a:lnTo>
                  <a:pt x="34053" y="51070"/>
                </a:lnTo>
                <a:lnTo>
                  <a:pt x="34109" y="50921"/>
                </a:lnTo>
                <a:lnTo>
                  <a:pt x="34146" y="50791"/>
                </a:lnTo>
                <a:lnTo>
                  <a:pt x="34165" y="50698"/>
                </a:lnTo>
                <a:lnTo>
                  <a:pt x="34165" y="50567"/>
                </a:lnTo>
                <a:lnTo>
                  <a:pt x="34183" y="50512"/>
                </a:lnTo>
                <a:lnTo>
                  <a:pt x="34220" y="50456"/>
                </a:lnTo>
                <a:lnTo>
                  <a:pt x="34276" y="50381"/>
                </a:lnTo>
                <a:lnTo>
                  <a:pt x="34351" y="50307"/>
                </a:lnTo>
                <a:lnTo>
                  <a:pt x="34463" y="50214"/>
                </a:lnTo>
                <a:lnTo>
                  <a:pt x="34574" y="50139"/>
                </a:lnTo>
                <a:lnTo>
                  <a:pt x="34705" y="50083"/>
                </a:lnTo>
                <a:lnTo>
                  <a:pt x="34853" y="50046"/>
                </a:lnTo>
                <a:lnTo>
                  <a:pt x="35002" y="50028"/>
                </a:lnTo>
                <a:lnTo>
                  <a:pt x="35133" y="50028"/>
                </a:lnTo>
                <a:lnTo>
                  <a:pt x="35263" y="50065"/>
                </a:lnTo>
                <a:lnTo>
                  <a:pt x="35393" y="50121"/>
                </a:lnTo>
                <a:lnTo>
                  <a:pt x="35505" y="50232"/>
                </a:lnTo>
                <a:lnTo>
                  <a:pt x="35524" y="50270"/>
                </a:lnTo>
                <a:lnTo>
                  <a:pt x="35542" y="50307"/>
                </a:lnTo>
                <a:lnTo>
                  <a:pt x="35524" y="50344"/>
                </a:lnTo>
                <a:lnTo>
                  <a:pt x="35505" y="50381"/>
                </a:lnTo>
                <a:lnTo>
                  <a:pt x="35431" y="50437"/>
                </a:lnTo>
                <a:lnTo>
                  <a:pt x="35338" y="50493"/>
                </a:lnTo>
                <a:lnTo>
                  <a:pt x="35244" y="50549"/>
                </a:lnTo>
                <a:lnTo>
                  <a:pt x="35170" y="50642"/>
                </a:lnTo>
                <a:lnTo>
                  <a:pt x="35133" y="50698"/>
                </a:lnTo>
                <a:lnTo>
                  <a:pt x="35114" y="50754"/>
                </a:lnTo>
                <a:lnTo>
                  <a:pt x="35114" y="50847"/>
                </a:lnTo>
                <a:lnTo>
                  <a:pt x="35133" y="50921"/>
                </a:lnTo>
                <a:lnTo>
                  <a:pt x="35207" y="50958"/>
                </a:lnTo>
                <a:lnTo>
                  <a:pt x="35282" y="50977"/>
                </a:lnTo>
                <a:lnTo>
                  <a:pt x="35356" y="50958"/>
                </a:lnTo>
                <a:lnTo>
                  <a:pt x="35449" y="50921"/>
                </a:lnTo>
                <a:lnTo>
                  <a:pt x="35542" y="50865"/>
                </a:lnTo>
                <a:lnTo>
                  <a:pt x="35635" y="50791"/>
                </a:lnTo>
                <a:lnTo>
                  <a:pt x="35710" y="50679"/>
                </a:lnTo>
                <a:lnTo>
                  <a:pt x="35766" y="50586"/>
                </a:lnTo>
                <a:lnTo>
                  <a:pt x="35840" y="50437"/>
                </a:lnTo>
                <a:lnTo>
                  <a:pt x="35877" y="50381"/>
                </a:lnTo>
                <a:lnTo>
                  <a:pt x="35933" y="50325"/>
                </a:lnTo>
                <a:lnTo>
                  <a:pt x="36026" y="50270"/>
                </a:lnTo>
                <a:lnTo>
                  <a:pt x="36175" y="50214"/>
                </a:lnTo>
                <a:lnTo>
                  <a:pt x="36455" y="50139"/>
                </a:lnTo>
                <a:lnTo>
                  <a:pt x="36753" y="50102"/>
                </a:lnTo>
                <a:lnTo>
                  <a:pt x="36901" y="50083"/>
                </a:lnTo>
                <a:lnTo>
                  <a:pt x="37050" y="50083"/>
                </a:lnTo>
                <a:lnTo>
                  <a:pt x="37199" y="50102"/>
                </a:lnTo>
                <a:lnTo>
                  <a:pt x="37330" y="50139"/>
                </a:lnTo>
                <a:lnTo>
                  <a:pt x="37162" y="50251"/>
                </a:lnTo>
                <a:lnTo>
                  <a:pt x="36939" y="50456"/>
                </a:lnTo>
                <a:lnTo>
                  <a:pt x="36846" y="50567"/>
                </a:lnTo>
                <a:lnTo>
                  <a:pt x="36771" y="50661"/>
                </a:lnTo>
                <a:lnTo>
                  <a:pt x="36734" y="50772"/>
                </a:lnTo>
                <a:lnTo>
                  <a:pt x="36734" y="50809"/>
                </a:lnTo>
                <a:lnTo>
                  <a:pt x="36753" y="50847"/>
                </a:lnTo>
                <a:lnTo>
                  <a:pt x="36771" y="50884"/>
                </a:lnTo>
                <a:lnTo>
                  <a:pt x="36808" y="50903"/>
                </a:lnTo>
                <a:lnTo>
                  <a:pt x="36901" y="50921"/>
                </a:lnTo>
                <a:lnTo>
                  <a:pt x="37013" y="50903"/>
                </a:lnTo>
                <a:lnTo>
                  <a:pt x="37144" y="50865"/>
                </a:lnTo>
                <a:lnTo>
                  <a:pt x="37255" y="50791"/>
                </a:lnTo>
                <a:lnTo>
                  <a:pt x="37367" y="50735"/>
                </a:lnTo>
                <a:lnTo>
                  <a:pt x="37441" y="50661"/>
                </a:lnTo>
                <a:lnTo>
                  <a:pt x="37497" y="50605"/>
                </a:lnTo>
                <a:lnTo>
                  <a:pt x="37628" y="50381"/>
                </a:lnTo>
                <a:lnTo>
                  <a:pt x="37683" y="50288"/>
                </a:lnTo>
                <a:lnTo>
                  <a:pt x="37739" y="50232"/>
                </a:lnTo>
                <a:lnTo>
                  <a:pt x="37795" y="50176"/>
                </a:lnTo>
                <a:lnTo>
                  <a:pt x="37870" y="50121"/>
                </a:lnTo>
                <a:lnTo>
                  <a:pt x="38000" y="50102"/>
                </a:lnTo>
                <a:lnTo>
                  <a:pt x="38167" y="50065"/>
                </a:lnTo>
                <a:lnTo>
                  <a:pt x="38354" y="50046"/>
                </a:lnTo>
                <a:lnTo>
                  <a:pt x="38558" y="50065"/>
                </a:lnTo>
                <a:lnTo>
                  <a:pt x="38670" y="50065"/>
                </a:lnTo>
                <a:lnTo>
                  <a:pt x="38782" y="50102"/>
                </a:lnTo>
                <a:lnTo>
                  <a:pt x="38856" y="50139"/>
                </a:lnTo>
                <a:lnTo>
                  <a:pt x="38931" y="50195"/>
                </a:lnTo>
                <a:lnTo>
                  <a:pt x="38763" y="50307"/>
                </a:lnTo>
                <a:lnTo>
                  <a:pt x="38540" y="50456"/>
                </a:lnTo>
                <a:lnTo>
                  <a:pt x="38428" y="50549"/>
                </a:lnTo>
                <a:lnTo>
                  <a:pt x="38335" y="50642"/>
                </a:lnTo>
                <a:lnTo>
                  <a:pt x="38279" y="50716"/>
                </a:lnTo>
                <a:lnTo>
                  <a:pt x="38261" y="50754"/>
                </a:lnTo>
                <a:lnTo>
                  <a:pt x="38261" y="50791"/>
                </a:lnTo>
                <a:lnTo>
                  <a:pt x="38316" y="50847"/>
                </a:lnTo>
                <a:lnTo>
                  <a:pt x="38372" y="50884"/>
                </a:lnTo>
                <a:lnTo>
                  <a:pt x="38447" y="50903"/>
                </a:lnTo>
                <a:lnTo>
                  <a:pt x="38558" y="50884"/>
                </a:lnTo>
                <a:lnTo>
                  <a:pt x="38652" y="50865"/>
                </a:lnTo>
                <a:lnTo>
                  <a:pt x="38745" y="50847"/>
                </a:lnTo>
                <a:lnTo>
                  <a:pt x="38875" y="50772"/>
                </a:lnTo>
                <a:lnTo>
                  <a:pt x="38968" y="50698"/>
                </a:lnTo>
                <a:lnTo>
                  <a:pt x="39043" y="50623"/>
                </a:lnTo>
                <a:lnTo>
                  <a:pt x="39136" y="50474"/>
                </a:lnTo>
                <a:lnTo>
                  <a:pt x="39191" y="50400"/>
                </a:lnTo>
                <a:lnTo>
                  <a:pt x="39247" y="50325"/>
                </a:lnTo>
                <a:lnTo>
                  <a:pt x="39322" y="50270"/>
                </a:lnTo>
                <a:lnTo>
                  <a:pt x="39415" y="50214"/>
                </a:lnTo>
                <a:lnTo>
                  <a:pt x="39527" y="50158"/>
                </a:lnTo>
                <a:lnTo>
                  <a:pt x="39657" y="50139"/>
                </a:lnTo>
                <a:lnTo>
                  <a:pt x="39825" y="50121"/>
                </a:lnTo>
                <a:lnTo>
                  <a:pt x="39973" y="50102"/>
                </a:lnTo>
                <a:lnTo>
                  <a:pt x="40141" y="50102"/>
                </a:lnTo>
                <a:lnTo>
                  <a:pt x="40290" y="50121"/>
                </a:lnTo>
                <a:lnTo>
                  <a:pt x="40420" y="50158"/>
                </a:lnTo>
                <a:lnTo>
                  <a:pt x="40532" y="50214"/>
                </a:lnTo>
                <a:lnTo>
                  <a:pt x="40402" y="50344"/>
                </a:lnTo>
                <a:lnTo>
                  <a:pt x="40215" y="50567"/>
                </a:lnTo>
                <a:lnTo>
                  <a:pt x="40122" y="50679"/>
                </a:lnTo>
                <a:lnTo>
                  <a:pt x="40048" y="50791"/>
                </a:lnTo>
                <a:lnTo>
                  <a:pt x="40011" y="50884"/>
                </a:lnTo>
                <a:lnTo>
                  <a:pt x="40011" y="50921"/>
                </a:lnTo>
                <a:lnTo>
                  <a:pt x="40029" y="50958"/>
                </a:lnTo>
                <a:lnTo>
                  <a:pt x="40067" y="50996"/>
                </a:lnTo>
                <a:lnTo>
                  <a:pt x="40104" y="51014"/>
                </a:lnTo>
                <a:lnTo>
                  <a:pt x="40197" y="51014"/>
                </a:lnTo>
                <a:lnTo>
                  <a:pt x="40309" y="50977"/>
                </a:lnTo>
                <a:lnTo>
                  <a:pt x="40402" y="50921"/>
                </a:lnTo>
                <a:lnTo>
                  <a:pt x="40513" y="50828"/>
                </a:lnTo>
                <a:lnTo>
                  <a:pt x="40588" y="50754"/>
                </a:lnTo>
                <a:lnTo>
                  <a:pt x="40700" y="50623"/>
                </a:lnTo>
                <a:lnTo>
                  <a:pt x="40793" y="50474"/>
                </a:lnTo>
                <a:lnTo>
                  <a:pt x="40830" y="50363"/>
                </a:lnTo>
                <a:lnTo>
                  <a:pt x="40886" y="50251"/>
                </a:lnTo>
                <a:lnTo>
                  <a:pt x="40923" y="50195"/>
                </a:lnTo>
                <a:lnTo>
                  <a:pt x="40997" y="50139"/>
                </a:lnTo>
                <a:lnTo>
                  <a:pt x="41091" y="50083"/>
                </a:lnTo>
                <a:lnTo>
                  <a:pt x="41202" y="50028"/>
                </a:lnTo>
                <a:lnTo>
                  <a:pt x="41314" y="49972"/>
                </a:lnTo>
                <a:lnTo>
                  <a:pt x="41444" y="49953"/>
                </a:lnTo>
                <a:lnTo>
                  <a:pt x="41686" y="49953"/>
                </a:lnTo>
                <a:lnTo>
                  <a:pt x="41798" y="49972"/>
                </a:lnTo>
                <a:lnTo>
                  <a:pt x="41910" y="50028"/>
                </a:lnTo>
                <a:lnTo>
                  <a:pt x="41817" y="50121"/>
                </a:lnTo>
                <a:lnTo>
                  <a:pt x="41705" y="50251"/>
                </a:lnTo>
                <a:lnTo>
                  <a:pt x="41630" y="50400"/>
                </a:lnTo>
                <a:lnTo>
                  <a:pt x="41593" y="50530"/>
                </a:lnTo>
                <a:lnTo>
                  <a:pt x="41575" y="50605"/>
                </a:lnTo>
                <a:lnTo>
                  <a:pt x="41575" y="50661"/>
                </a:lnTo>
                <a:lnTo>
                  <a:pt x="41593" y="50698"/>
                </a:lnTo>
                <a:lnTo>
                  <a:pt x="41630" y="50754"/>
                </a:lnTo>
                <a:lnTo>
                  <a:pt x="41686" y="50772"/>
                </a:lnTo>
                <a:lnTo>
                  <a:pt x="41742" y="50791"/>
                </a:lnTo>
                <a:lnTo>
                  <a:pt x="41835" y="50791"/>
                </a:lnTo>
                <a:lnTo>
                  <a:pt x="41947" y="50772"/>
                </a:lnTo>
                <a:lnTo>
                  <a:pt x="42021" y="50735"/>
                </a:lnTo>
                <a:lnTo>
                  <a:pt x="42077" y="50698"/>
                </a:lnTo>
                <a:lnTo>
                  <a:pt x="42115" y="50661"/>
                </a:lnTo>
                <a:lnTo>
                  <a:pt x="42152" y="50623"/>
                </a:lnTo>
                <a:lnTo>
                  <a:pt x="42208" y="50530"/>
                </a:lnTo>
                <a:lnTo>
                  <a:pt x="42226" y="50419"/>
                </a:lnTo>
                <a:lnTo>
                  <a:pt x="42263" y="50307"/>
                </a:lnTo>
                <a:lnTo>
                  <a:pt x="42282" y="50214"/>
                </a:lnTo>
                <a:lnTo>
                  <a:pt x="42338" y="50121"/>
                </a:lnTo>
                <a:lnTo>
                  <a:pt x="42375" y="50083"/>
                </a:lnTo>
                <a:lnTo>
                  <a:pt x="42431" y="50065"/>
                </a:lnTo>
                <a:lnTo>
                  <a:pt x="42506" y="50046"/>
                </a:lnTo>
                <a:lnTo>
                  <a:pt x="42580" y="50028"/>
                </a:lnTo>
                <a:lnTo>
                  <a:pt x="42729" y="50046"/>
                </a:lnTo>
                <a:lnTo>
                  <a:pt x="42896" y="50102"/>
                </a:lnTo>
                <a:lnTo>
                  <a:pt x="43027" y="50158"/>
                </a:lnTo>
                <a:lnTo>
                  <a:pt x="43083" y="50195"/>
                </a:lnTo>
                <a:lnTo>
                  <a:pt x="43120" y="50251"/>
                </a:lnTo>
                <a:lnTo>
                  <a:pt x="43157" y="50307"/>
                </a:lnTo>
                <a:lnTo>
                  <a:pt x="43176" y="50363"/>
                </a:lnTo>
                <a:lnTo>
                  <a:pt x="43176" y="50474"/>
                </a:lnTo>
                <a:lnTo>
                  <a:pt x="43157" y="50605"/>
                </a:lnTo>
                <a:lnTo>
                  <a:pt x="43083" y="50847"/>
                </a:lnTo>
                <a:lnTo>
                  <a:pt x="43083" y="50940"/>
                </a:lnTo>
                <a:lnTo>
                  <a:pt x="43083" y="50977"/>
                </a:lnTo>
                <a:lnTo>
                  <a:pt x="43101" y="51014"/>
                </a:lnTo>
                <a:lnTo>
                  <a:pt x="43139" y="51033"/>
                </a:lnTo>
                <a:lnTo>
                  <a:pt x="43194" y="51052"/>
                </a:lnTo>
                <a:lnTo>
                  <a:pt x="43362" y="51033"/>
                </a:lnTo>
                <a:lnTo>
                  <a:pt x="43529" y="51014"/>
                </a:lnTo>
                <a:lnTo>
                  <a:pt x="43585" y="50996"/>
                </a:lnTo>
                <a:lnTo>
                  <a:pt x="43623" y="50977"/>
                </a:lnTo>
                <a:lnTo>
                  <a:pt x="43660" y="50940"/>
                </a:lnTo>
                <a:lnTo>
                  <a:pt x="43697" y="50884"/>
                </a:lnTo>
                <a:lnTo>
                  <a:pt x="43716" y="50772"/>
                </a:lnTo>
                <a:lnTo>
                  <a:pt x="43697" y="50661"/>
                </a:lnTo>
                <a:lnTo>
                  <a:pt x="43678" y="50549"/>
                </a:lnTo>
                <a:lnTo>
                  <a:pt x="43678" y="50456"/>
                </a:lnTo>
                <a:lnTo>
                  <a:pt x="43678" y="50400"/>
                </a:lnTo>
                <a:lnTo>
                  <a:pt x="43697" y="50363"/>
                </a:lnTo>
                <a:lnTo>
                  <a:pt x="43734" y="50307"/>
                </a:lnTo>
                <a:lnTo>
                  <a:pt x="43790" y="50270"/>
                </a:lnTo>
                <a:lnTo>
                  <a:pt x="43865" y="50232"/>
                </a:lnTo>
                <a:lnTo>
                  <a:pt x="43976" y="50214"/>
                </a:lnTo>
                <a:lnTo>
                  <a:pt x="44088" y="50195"/>
                </a:lnTo>
                <a:lnTo>
                  <a:pt x="44237" y="50195"/>
                </a:lnTo>
                <a:lnTo>
                  <a:pt x="44367" y="50232"/>
                </a:lnTo>
                <a:lnTo>
                  <a:pt x="44423" y="50270"/>
                </a:lnTo>
                <a:lnTo>
                  <a:pt x="44460" y="50307"/>
                </a:lnTo>
                <a:lnTo>
                  <a:pt x="44498" y="50363"/>
                </a:lnTo>
                <a:lnTo>
                  <a:pt x="44498" y="50400"/>
                </a:lnTo>
                <a:lnTo>
                  <a:pt x="44479" y="50437"/>
                </a:lnTo>
                <a:lnTo>
                  <a:pt x="44442" y="50456"/>
                </a:lnTo>
                <a:lnTo>
                  <a:pt x="44367" y="50512"/>
                </a:lnTo>
                <a:lnTo>
                  <a:pt x="44349" y="50549"/>
                </a:lnTo>
                <a:lnTo>
                  <a:pt x="44330" y="50605"/>
                </a:lnTo>
                <a:lnTo>
                  <a:pt x="44311" y="50716"/>
                </a:lnTo>
                <a:lnTo>
                  <a:pt x="44293" y="50809"/>
                </a:lnTo>
                <a:lnTo>
                  <a:pt x="44274" y="50884"/>
                </a:lnTo>
                <a:lnTo>
                  <a:pt x="44274" y="50958"/>
                </a:lnTo>
                <a:lnTo>
                  <a:pt x="44293" y="50977"/>
                </a:lnTo>
                <a:lnTo>
                  <a:pt x="44349" y="50977"/>
                </a:lnTo>
                <a:lnTo>
                  <a:pt x="44442" y="50940"/>
                </a:lnTo>
                <a:lnTo>
                  <a:pt x="44609" y="50847"/>
                </a:lnTo>
                <a:lnTo>
                  <a:pt x="44684" y="50791"/>
                </a:lnTo>
                <a:lnTo>
                  <a:pt x="44721" y="50735"/>
                </a:lnTo>
                <a:lnTo>
                  <a:pt x="44740" y="50698"/>
                </a:lnTo>
                <a:lnTo>
                  <a:pt x="44758" y="50642"/>
                </a:lnTo>
                <a:lnTo>
                  <a:pt x="44777" y="50586"/>
                </a:lnTo>
                <a:lnTo>
                  <a:pt x="44814" y="50549"/>
                </a:lnTo>
                <a:lnTo>
                  <a:pt x="44870" y="50493"/>
                </a:lnTo>
                <a:lnTo>
                  <a:pt x="44982" y="50437"/>
                </a:lnTo>
                <a:lnTo>
                  <a:pt x="45093" y="50400"/>
                </a:lnTo>
                <a:lnTo>
                  <a:pt x="45224" y="50381"/>
                </a:lnTo>
                <a:lnTo>
                  <a:pt x="45335" y="50400"/>
                </a:lnTo>
                <a:lnTo>
                  <a:pt x="45466" y="50419"/>
                </a:lnTo>
                <a:lnTo>
                  <a:pt x="45335" y="50530"/>
                </a:lnTo>
                <a:lnTo>
                  <a:pt x="45261" y="50623"/>
                </a:lnTo>
                <a:lnTo>
                  <a:pt x="45187" y="50698"/>
                </a:lnTo>
                <a:lnTo>
                  <a:pt x="45149" y="50791"/>
                </a:lnTo>
                <a:lnTo>
                  <a:pt x="45149" y="50865"/>
                </a:lnTo>
                <a:lnTo>
                  <a:pt x="45149" y="50903"/>
                </a:lnTo>
                <a:lnTo>
                  <a:pt x="45168" y="50940"/>
                </a:lnTo>
                <a:lnTo>
                  <a:pt x="45205" y="50958"/>
                </a:lnTo>
                <a:lnTo>
                  <a:pt x="45261" y="50996"/>
                </a:lnTo>
                <a:lnTo>
                  <a:pt x="45373" y="50996"/>
                </a:lnTo>
                <a:lnTo>
                  <a:pt x="45466" y="50977"/>
                </a:lnTo>
                <a:lnTo>
                  <a:pt x="45540" y="50921"/>
                </a:lnTo>
                <a:lnTo>
                  <a:pt x="45615" y="50847"/>
                </a:lnTo>
                <a:lnTo>
                  <a:pt x="45708" y="50661"/>
                </a:lnTo>
                <a:lnTo>
                  <a:pt x="45801" y="50512"/>
                </a:lnTo>
                <a:lnTo>
                  <a:pt x="45987" y="50270"/>
                </a:lnTo>
                <a:lnTo>
                  <a:pt x="46099" y="50176"/>
                </a:lnTo>
                <a:lnTo>
                  <a:pt x="46211" y="50083"/>
                </a:lnTo>
                <a:lnTo>
                  <a:pt x="46341" y="50028"/>
                </a:lnTo>
                <a:lnTo>
                  <a:pt x="46471" y="50009"/>
                </a:lnTo>
                <a:lnTo>
                  <a:pt x="46639" y="50028"/>
                </a:lnTo>
                <a:lnTo>
                  <a:pt x="46825" y="50102"/>
                </a:lnTo>
                <a:lnTo>
                  <a:pt x="46713" y="50176"/>
                </a:lnTo>
                <a:lnTo>
                  <a:pt x="46601" y="50307"/>
                </a:lnTo>
                <a:lnTo>
                  <a:pt x="46490" y="50456"/>
                </a:lnTo>
                <a:lnTo>
                  <a:pt x="46397" y="50605"/>
                </a:lnTo>
                <a:lnTo>
                  <a:pt x="46341" y="50754"/>
                </a:lnTo>
                <a:lnTo>
                  <a:pt x="46322" y="50828"/>
                </a:lnTo>
                <a:lnTo>
                  <a:pt x="46341" y="50884"/>
                </a:lnTo>
                <a:lnTo>
                  <a:pt x="46359" y="50940"/>
                </a:lnTo>
                <a:lnTo>
                  <a:pt x="46397" y="50977"/>
                </a:lnTo>
                <a:lnTo>
                  <a:pt x="46471" y="50996"/>
                </a:lnTo>
                <a:lnTo>
                  <a:pt x="46564" y="51014"/>
                </a:lnTo>
                <a:lnTo>
                  <a:pt x="46620" y="51014"/>
                </a:lnTo>
                <a:lnTo>
                  <a:pt x="46676" y="50996"/>
                </a:lnTo>
                <a:lnTo>
                  <a:pt x="46825" y="50921"/>
                </a:lnTo>
                <a:lnTo>
                  <a:pt x="46955" y="50809"/>
                </a:lnTo>
                <a:lnTo>
                  <a:pt x="47086" y="50698"/>
                </a:lnTo>
                <a:lnTo>
                  <a:pt x="47179" y="50549"/>
                </a:lnTo>
                <a:lnTo>
                  <a:pt x="47253" y="50400"/>
                </a:lnTo>
                <a:lnTo>
                  <a:pt x="47272" y="50325"/>
                </a:lnTo>
                <a:lnTo>
                  <a:pt x="47272" y="50251"/>
                </a:lnTo>
                <a:lnTo>
                  <a:pt x="47253" y="50195"/>
                </a:lnTo>
                <a:lnTo>
                  <a:pt x="47216" y="50139"/>
                </a:lnTo>
                <a:lnTo>
                  <a:pt x="47346" y="50083"/>
                </a:lnTo>
                <a:lnTo>
                  <a:pt x="47495" y="50065"/>
                </a:lnTo>
                <a:lnTo>
                  <a:pt x="47681" y="50028"/>
                </a:lnTo>
                <a:lnTo>
                  <a:pt x="48072" y="50028"/>
                </a:lnTo>
                <a:lnTo>
                  <a:pt x="48240" y="50083"/>
                </a:lnTo>
                <a:lnTo>
                  <a:pt x="48314" y="50121"/>
                </a:lnTo>
                <a:lnTo>
                  <a:pt x="48370" y="50158"/>
                </a:lnTo>
                <a:lnTo>
                  <a:pt x="48407" y="50214"/>
                </a:lnTo>
                <a:lnTo>
                  <a:pt x="48445" y="50270"/>
                </a:lnTo>
                <a:lnTo>
                  <a:pt x="48445" y="50325"/>
                </a:lnTo>
                <a:lnTo>
                  <a:pt x="48445" y="50381"/>
                </a:lnTo>
                <a:lnTo>
                  <a:pt x="48426" y="50437"/>
                </a:lnTo>
                <a:lnTo>
                  <a:pt x="48389" y="50493"/>
                </a:lnTo>
                <a:lnTo>
                  <a:pt x="48296" y="50567"/>
                </a:lnTo>
                <a:lnTo>
                  <a:pt x="48184" y="50661"/>
                </a:lnTo>
                <a:lnTo>
                  <a:pt x="48054" y="50735"/>
                </a:lnTo>
                <a:lnTo>
                  <a:pt x="47961" y="50828"/>
                </a:lnTo>
                <a:lnTo>
                  <a:pt x="47886" y="50921"/>
                </a:lnTo>
                <a:lnTo>
                  <a:pt x="47849" y="50996"/>
                </a:lnTo>
                <a:lnTo>
                  <a:pt x="47849" y="51052"/>
                </a:lnTo>
                <a:lnTo>
                  <a:pt x="47849" y="51126"/>
                </a:lnTo>
                <a:lnTo>
                  <a:pt x="47868" y="51182"/>
                </a:lnTo>
                <a:lnTo>
                  <a:pt x="47905" y="51219"/>
                </a:lnTo>
                <a:lnTo>
                  <a:pt x="47942" y="51238"/>
                </a:lnTo>
                <a:lnTo>
                  <a:pt x="48054" y="51238"/>
                </a:lnTo>
                <a:lnTo>
                  <a:pt x="48184" y="51200"/>
                </a:lnTo>
                <a:lnTo>
                  <a:pt x="48314" y="51145"/>
                </a:lnTo>
                <a:lnTo>
                  <a:pt x="48445" y="51052"/>
                </a:lnTo>
                <a:lnTo>
                  <a:pt x="48556" y="50958"/>
                </a:lnTo>
                <a:lnTo>
                  <a:pt x="48631" y="50884"/>
                </a:lnTo>
                <a:lnTo>
                  <a:pt x="48705" y="50754"/>
                </a:lnTo>
                <a:lnTo>
                  <a:pt x="48761" y="50642"/>
                </a:lnTo>
                <a:lnTo>
                  <a:pt x="48798" y="50549"/>
                </a:lnTo>
                <a:lnTo>
                  <a:pt x="48836" y="50456"/>
                </a:lnTo>
                <a:lnTo>
                  <a:pt x="48892" y="50381"/>
                </a:lnTo>
                <a:lnTo>
                  <a:pt x="48966" y="50344"/>
                </a:lnTo>
                <a:lnTo>
                  <a:pt x="49096" y="50307"/>
                </a:lnTo>
                <a:lnTo>
                  <a:pt x="49394" y="50307"/>
                </a:lnTo>
                <a:lnTo>
                  <a:pt x="49506" y="50325"/>
                </a:lnTo>
                <a:lnTo>
                  <a:pt x="49636" y="50363"/>
                </a:lnTo>
                <a:lnTo>
                  <a:pt x="49673" y="50400"/>
                </a:lnTo>
                <a:lnTo>
                  <a:pt x="49711" y="50437"/>
                </a:lnTo>
                <a:lnTo>
                  <a:pt x="49767" y="50512"/>
                </a:lnTo>
                <a:lnTo>
                  <a:pt x="49785" y="50567"/>
                </a:lnTo>
                <a:lnTo>
                  <a:pt x="49785" y="50605"/>
                </a:lnTo>
                <a:lnTo>
                  <a:pt x="49767" y="50661"/>
                </a:lnTo>
                <a:lnTo>
                  <a:pt x="49673" y="50754"/>
                </a:lnTo>
                <a:lnTo>
                  <a:pt x="49618" y="50828"/>
                </a:lnTo>
                <a:lnTo>
                  <a:pt x="49562" y="50903"/>
                </a:lnTo>
                <a:lnTo>
                  <a:pt x="49431" y="51126"/>
                </a:lnTo>
                <a:lnTo>
                  <a:pt x="49394" y="51219"/>
                </a:lnTo>
                <a:lnTo>
                  <a:pt x="49376" y="51312"/>
                </a:lnTo>
                <a:lnTo>
                  <a:pt x="49394" y="51387"/>
                </a:lnTo>
                <a:lnTo>
                  <a:pt x="49413" y="51405"/>
                </a:lnTo>
                <a:lnTo>
                  <a:pt x="49450" y="51424"/>
                </a:lnTo>
                <a:lnTo>
                  <a:pt x="49562" y="51424"/>
                </a:lnTo>
                <a:lnTo>
                  <a:pt x="49711" y="51405"/>
                </a:lnTo>
                <a:lnTo>
                  <a:pt x="49785" y="51368"/>
                </a:lnTo>
                <a:lnTo>
                  <a:pt x="49860" y="51331"/>
                </a:lnTo>
                <a:lnTo>
                  <a:pt x="49915" y="51294"/>
                </a:lnTo>
                <a:lnTo>
                  <a:pt x="49953" y="51256"/>
                </a:lnTo>
                <a:lnTo>
                  <a:pt x="49990" y="51145"/>
                </a:lnTo>
                <a:lnTo>
                  <a:pt x="50009" y="51033"/>
                </a:lnTo>
                <a:lnTo>
                  <a:pt x="50009" y="50809"/>
                </a:lnTo>
                <a:lnTo>
                  <a:pt x="50027" y="50698"/>
                </a:lnTo>
                <a:lnTo>
                  <a:pt x="50083" y="50605"/>
                </a:lnTo>
                <a:lnTo>
                  <a:pt x="50120" y="50530"/>
                </a:lnTo>
                <a:lnTo>
                  <a:pt x="50176" y="50474"/>
                </a:lnTo>
                <a:lnTo>
                  <a:pt x="50325" y="50400"/>
                </a:lnTo>
                <a:lnTo>
                  <a:pt x="50493" y="50325"/>
                </a:lnTo>
                <a:lnTo>
                  <a:pt x="50697" y="50270"/>
                </a:lnTo>
                <a:lnTo>
                  <a:pt x="50884" y="50232"/>
                </a:lnTo>
                <a:lnTo>
                  <a:pt x="51256" y="50232"/>
                </a:lnTo>
                <a:lnTo>
                  <a:pt x="51386" y="50251"/>
                </a:lnTo>
                <a:lnTo>
                  <a:pt x="51144" y="50456"/>
                </a:lnTo>
                <a:lnTo>
                  <a:pt x="50977" y="50642"/>
                </a:lnTo>
                <a:lnTo>
                  <a:pt x="50921" y="50716"/>
                </a:lnTo>
                <a:lnTo>
                  <a:pt x="50884" y="50772"/>
                </a:lnTo>
                <a:lnTo>
                  <a:pt x="50884" y="50828"/>
                </a:lnTo>
                <a:lnTo>
                  <a:pt x="50884" y="50884"/>
                </a:lnTo>
                <a:lnTo>
                  <a:pt x="50902" y="50921"/>
                </a:lnTo>
                <a:lnTo>
                  <a:pt x="50921" y="50940"/>
                </a:lnTo>
                <a:lnTo>
                  <a:pt x="51014" y="50977"/>
                </a:lnTo>
                <a:lnTo>
                  <a:pt x="51144" y="50996"/>
                </a:lnTo>
                <a:lnTo>
                  <a:pt x="51293" y="50958"/>
                </a:lnTo>
                <a:lnTo>
                  <a:pt x="51461" y="50921"/>
                </a:lnTo>
                <a:lnTo>
                  <a:pt x="51610" y="50865"/>
                </a:lnTo>
                <a:lnTo>
                  <a:pt x="51759" y="50772"/>
                </a:lnTo>
                <a:lnTo>
                  <a:pt x="51889" y="50679"/>
                </a:lnTo>
                <a:lnTo>
                  <a:pt x="51982" y="50567"/>
                </a:lnTo>
                <a:lnTo>
                  <a:pt x="52001" y="50512"/>
                </a:lnTo>
                <a:lnTo>
                  <a:pt x="52019" y="50456"/>
                </a:lnTo>
                <a:lnTo>
                  <a:pt x="52019" y="50400"/>
                </a:lnTo>
                <a:lnTo>
                  <a:pt x="52001" y="50325"/>
                </a:lnTo>
                <a:lnTo>
                  <a:pt x="51963" y="50270"/>
                </a:lnTo>
                <a:lnTo>
                  <a:pt x="51908" y="50195"/>
                </a:lnTo>
                <a:lnTo>
                  <a:pt x="52057" y="50139"/>
                </a:lnTo>
                <a:lnTo>
                  <a:pt x="52243" y="50083"/>
                </a:lnTo>
                <a:lnTo>
                  <a:pt x="52448" y="50046"/>
                </a:lnTo>
                <a:lnTo>
                  <a:pt x="52671" y="50009"/>
                </a:lnTo>
                <a:lnTo>
                  <a:pt x="52894" y="50009"/>
                </a:lnTo>
                <a:lnTo>
                  <a:pt x="53099" y="50028"/>
                </a:lnTo>
                <a:lnTo>
                  <a:pt x="53192" y="50046"/>
                </a:lnTo>
                <a:lnTo>
                  <a:pt x="53267" y="50083"/>
                </a:lnTo>
                <a:lnTo>
                  <a:pt x="53341" y="50121"/>
                </a:lnTo>
                <a:lnTo>
                  <a:pt x="53397" y="50176"/>
                </a:lnTo>
                <a:lnTo>
                  <a:pt x="53192" y="50325"/>
                </a:lnTo>
                <a:lnTo>
                  <a:pt x="52932" y="50549"/>
                </a:lnTo>
                <a:lnTo>
                  <a:pt x="52820" y="50679"/>
                </a:lnTo>
                <a:lnTo>
                  <a:pt x="52708" y="50791"/>
                </a:lnTo>
                <a:lnTo>
                  <a:pt x="52652" y="50903"/>
                </a:lnTo>
                <a:lnTo>
                  <a:pt x="52634" y="50958"/>
                </a:lnTo>
                <a:lnTo>
                  <a:pt x="52634" y="51014"/>
                </a:lnTo>
                <a:lnTo>
                  <a:pt x="52634" y="51070"/>
                </a:lnTo>
                <a:lnTo>
                  <a:pt x="52652" y="51107"/>
                </a:lnTo>
                <a:lnTo>
                  <a:pt x="52690" y="51145"/>
                </a:lnTo>
                <a:lnTo>
                  <a:pt x="52727" y="51163"/>
                </a:lnTo>
                <a:lnTo>
                  <a:pt x="52820" y="51163"/>
                </a:lnTo>
                <a:lnTo>
                  <a:pt x="52950" y="51145"/>
                </a:lnTo>
                <a:lnTo>
                  <a:pt x="53062" y="51089"/>
                </a:lnTo>
                <a:lnTo>
                  <a:pt x="53174" y="51014"/>
                </a:lnTo>
                <a:lnTo>
                  <a:pt x="53341" y="50884"/>
                </a:lnTo>
                <a:lnTo>
                  <a:pt x="53416" y="50791"/>
                </a:lnTo>
                <a:lnTo>
                  <a:pt x="53490" y="50698"/>
                </a:lnTo>
                <a:lnTo>
                  <a:pt x="53583" y="50512"/>
                </a:lnTo>
                <a:lnTo>
                  <a:pt x="53639" y="50437"/>
                </a:lnTo>
                <a:lnTo>
                  <a:pt x="53695" y="50344"/>
                </a:lnTo>
                <a:lnTo>
                  <a:pt x="53769" y="50270"/>
                </a:lnTo>
                <a:lnTo>
                  <a:pt x="53863" y="50195"/>
                </a:lnTo>
                <a:lnTo>
                  <a:pt x="53974" y="50158"/>
                </a:lnTo>
                <a:lnTo>
                  <a:pt x="54123" y="50102"/>
                </a:lnTo>
                <a:lnTo>
                  <a:pt x="54291" y="50083"/>
                </a:lnTo>
                <a:lnTo>
                  <a:pt x="54440" y="50083"/>
                </a:lnTo>
                <a:lnTo>
                  <a:pt x="54607" y="50102"/>
                </a:lnTo>
                <a:lnTo>
                  <a:pt x="54738" y="50158"/>
                </a:lnTo>
                <a:lnTo>
                  <a:pt x="54812" y="50195"/>
                </a:lnTo>
                <a:lnTo>
                  <a:pt x="54849" y="50251"/>
                </a:lnTo>
                <a:lnTo>
                  <a:pt x="54887" y="50307"/>
                </a:lnTo>
                <a:lnTo>
                  <a:pt x="54924" y="50381"/>
                </a:lnTo>
                <a:lnTo>
                  <a:pt x="54793" y="50456"/>
                </a:lnTo>
                <a:lnTo>
                  <a:pt x="54607" y="50605"/>
                </a:lnTo>
                <a:lnTo>
                  <a:pt x="54514" y="50679"/>
                </a:lnTo>
                <a:lnTo>
                  <a:pt x="54458" y="50754"/>
                </a:lnTo>
                <a:lnTo>
                  <a:pt x="54402" y="50828"/>
                </a:lnTo>
                <a:lnTo>
                  <a:pt x="54402" y="50903"/>
                </a:lnTo>
                <a:lnTo>
                  <a:pt x="54458" y="50977"/>
                </a:lnTo>
                <a:lnTo>
                  <a:pt x="54514" y="51033"/>
                </a:lnTo>
                <a:lnTo>
                  <a:pt x="54700" y="51033"/>
                </a:lnTo>
                <a:lnTo>
                  <a:pt x="54793" y="50996"/>
                </a:lnTo>
                <a:lnTo>
                  <a:pt x="54868" y="50958"/>
                </a:lnTo>
                <a:lnTo>
                  <a:pt x="54961" y="50903"/>
                </a:lnTo>
                <a:lnTo>
                  <a:pt x="55017" y="50865"/>
                </a:lnTo>
                <a:lnTo>
                  <a:pt x="55091" y="50754"/>
                </a:lnTo>
                <a:lnTo>
                  <a:pt x="55147" y="50679"/>
                </a:lnTo>
                <a:lnTo>
                  <a:pt x="55240" y="50530"/>
                </a:lnTo>
                <a:lnTo>
                  <a:pt x="55277" y="50474"/>
                </a:lnTo>
                <a:lnTo>
                  <a:pt x="55352" y="50419"/>
                </a:lnTo>
                <a:lnTo>
                  <a:pt x="55464" y="50363"/>
                </a:lnTo>
                <a:lnTo>
                  <a:pt x="55613" y="50325"/>
                </a:lnTo>
                <a:lnTo>
                  <a:pt x="55855" y="50288"/>
                </a:lnTo>
                <a:lnTo>
                  <a:pt x="56097" y="50288"/>
                </a:lnTo>
                <a:lnTo>
                  <a:pt x="56339" y="50325"/>
                </a:lnTo>
                <a:lnTo>
                  <a:pt x="56581" y="50400"/>
                </a:lnTo>
                <a:lnTo>
                  <a:pt x="56562" y="50437"/>
                </a:lnTo>
                <a:lnTo>
                  <a:pt x="56544" y="50474"/>
                </a:lnTo>
                <a:lnTo>
                  <a:pt x="56432" y="50549"/>
                </a:lnTo>
                <a:lnTo>
                  <a:pt x="56283" y="50623"/>
                </a:lnTo>
                <a:lnTo>
                  <a:pt x="56134" y="50679"/>
                </a:lnTo>
                <a:lnTo>
                  <a:pt x="55966" y="50754"/>
                </a:lnTo>
                <a:lnTo>
                  <a:pt x="55836" y="50809"/>
                </a:lnTo>
                <a:lnTo>
                  <a:pt x="55724" y="50884"/>
                </a:lnTo>
                <a:lnTo>
                  <a:pt x="55687" y="50940"/>
                </a:lnTo>
                <a:lnTo>
                  <a:pt x="55668" y="50977"/>
                </a:lnTo>
                <a:lnTo>
                  <a:pt x="55668" y="51033"/>
                </a:lnTo>
                <a:lnTo>
                  <a:pt x="55687" y="51070"/>
                </a:lnTo>
                <a:lnTo>
                  <a:pt x="55706" y="51107"/>
                </a:lnTo>
                <a:lnTo>
                  <a:pt x="55724" y="51145"/>
                </a:lnTo>
                <a:lnTo>
                  <a:pt x="55817" y="51163"/>
                </a:lnTo>
                <a:lnTo>
                  <a:pt x="55929" y="51182"/>
                </a:lnTo>
                <a:lnTo>
                  <a:pt x="56041" y="51163"/>
                </a:lnTo>
                <a:lnTo>
                  <a:pt x="56153" y="51126"/>
                </a:lnTo>
                <a:lnTo>
                  <a:pt x="56264" y="51089"/>
                </a:lnTo>
                <a:lnTo>
                  <a:pt x="56357" y="51052"/>
                </a:lnTo>
                <a:lnTo>
                  <a:pt x="56469" y="50977"/>
                </a:lnTo>
                <a:lnTo>
                  <a:pt x="56562" y="50884"/>
                </a:lnTo>
                <a:lnTo>
                  <a:pt x="56711" y="50716"/>
                </a:lnTo>
                <a:lnTo>
                  <a:pt x="56860" y="50530"/>
                </a:lnTo>
                <a:lnTo>
                  <a:pt x="56953" y="50437"/>
                </a:lnTo>
                <a:lnTo>
                  <a:pt x="57065" y="50363"/>
                </a:lnTo>
                <a:lnTo>
                  <a:pt x="57195" y="50288"/>
                </a:lnTo>
                <a:lnTo>
                  <a:pt x="57344" y="50232"/>
                </a:lnTo>
                <a:lnTo>
                  <a:pt x="57493" y="50176"/>
                </a:lnTo>
                <a:lnTo>
                  <a:pt x="57661" y="50139"/>
                </a:lnTo>
                <a:lnTo>
                  <a:pt x="57810" y="50139"/>
                </a:lnTo>
                <a:lnTo>
                  <a:pt x="57958" y="50158"/>
                </a:lnTo>
                <a:lnTo>
                  <a:pt x="58107" y="50214"/>
                </a:lnTo>
                <a:lnTo>
                  <a:pt x="58182" y="50270"/>
                </a:lnTo>
                <a:lnTo>
                  <a:pt x="58238" y="50325"/>
                </a:lnTo>
                <a:lnTo>
                  <a:pt x="58089" y="50437"/>
                </a:lnTo>
                <a:lnTo>
                  <a:pt x="57884" y="50586"/>
                </a:lnTo>
                <a:lnTo>
                  <a:pt x="57791" y="50679"/>
                </a:lnTo>
                <a:lnTo>
                  <a:pt x="57735" y="50791"/>
                </a:lnTo>
                <a:lnTo>
                  <a:pt x="57698" y="50865"/>
                </a:lnTo>
                <a:lnTo>
                  <a:pt x="57698" y="50921"/>
                </a:lnTo>
                <a:lnTo>
                  <a:pt x="57716" y="50958"/>
                </a:lnTo>
                <a:lnTo>
                  <a:pt x="57754" y="51014"/>
                </a:lnTo>
                <a:lnTo>
                  <a:pt x="57810" y="51052"/>
                </a:lnTo>
                <a:lnTo>
                  <a:pt x="57865" y="51070"/>
                </a:lnTo>
                <a:lnTo>
                  <a:pt x="57940" y="51089"/>
                </a:lnTo>
                <a:lnTo>
                  <a:pt x="58070" y="51107"/>
                </a:lnTo>
                <a:lnTo>
                  <a:pt x="58182" y="51089"/>
                </a:lnTo>
                <a:lnTo>
                  <a:pt x="58294" y="51033"/>
                </a:lnTo>
                <a:lnTo>
                  <a:pt x="58368" y="50996"/>
                </a:lnTo>
                <a:lnTo>
                  <a:pt x="58424" y="50921"/>
                </a:lnTo>
                <a:lnTo>
                  <a:pt x="58461" y="50865"/>
                </a:lnTo>
                <a:lnTo>
                  <a:pt x="58517" y="50716"/>
                </a:lnTo>
                <a:lnTo>
                  <a:pt x="58536" y="50567"/>
                </a:lnTo>
                <a:lnTo>
                  <a:pt x="58573" y="50437"/>
                </a:lnTo>
                <a:lnTo>
                  <a:pt x="58610" y="50381"/>
                </a:lnTo>
                <a:lnTo>
                  <a:pt x="58647" y="50325"/>
                </a:lnTo>
                <a:lnTo>
                  <a:pt x="58703" y="50270"/>
                </a:lnTo>
                <a:lnTo>
                  <a:pt x="58796" y="50232"/>
                </a:lnTo>
                <a:lnTo>
                  <a:pt x="58889" y="50214"/>
                </a:lnTo>
                <a:lnTo>
                  <a:pt x="59020" y="50195"/>
                </a:lnTo>
                <a:lnTo>
                  <a:pt x="59187" y="50214"/>
                </a:lnTo>
                <a:lnTo>
                  <a:pt x="59355" y="50251"/>
                </a:lnTo>
                <a:lnTo>
                  <a:pt x="59429" y="50270"/>
                </a:lnTo>
                <a:lnTo>
                  <a:pt x="59504" y="50325"/>
                </a:lnTo>
                <a:lnTo>
                  <a:pt x="59560" y="50363"/>
                </a:lnTo>
                <a:lnTo>
                  <a:pt x="59616" y="50437"/>
                </a:lnTo>
                <a:lnTo>
                  <a:pt x="59616" y="50512"/>
                </a:lnTo>
                <a:lnTo>
                  <a:pt x="59597" y="50586"/>
                </a:lnTo>
                <a:lnTo>
                  <a:pt x="59560" y="50642"/>
                </a:lnTo>
                <a:lnTo>
                  <a:pt x="59504" y="50698"/>
                </a:lnTo>
                <a:lnTo>
                  <a:pt x="59392" y="50809"/>
                </a:lnTo>
                <a:lnTo>
                  <a:pt x="59336" y="50865"/>
                </a:lnTo>
                <a:lnTo>
                  <a:pt x="59280" y="50940"/>
                </a:lnTo>
                <a:lnTo>
                  <a:pt x="59243" y="51052"/>
                </a:lnTo>
                <a:lnTo>
                  <a:pt x="59206" y="51145"/>
                </a:lnTo>
                <a:lnTo>
                  <a:pt x="59206" y="51200"/>
                </a:lnTo>
                <a:lnTo>
                  <a:pt x="59206" y="51256"/>
                </a:lnTo>
                <a:lnTo>
                  <a:pt x="59243" y="51294"/>
                </a:lnTo>
                <a:lnTo>
                  <a:pt x="59280" y="51312"/>
                </a:lnTo>
                <a:lnTo>
                  <a:pt x="59373" y="51312"/>
                </a:lnTo>
                <a:lnTo>
                  <a:pt x="59504" y="51256"/>
                </a:lnTo>
                <a:lnTo>
                  <a:pt x="59634" y="51182"/>
                </a:lnTo>
                <a:lnTo>
                  <a:pt x="59746" y="51070"/>
                </a:lnTo>
                <a:lnTo>
                  <a:pt x="59858" y="50958"/>
                </a:lnTo>
                <a:lnTo>
                  <a:pt x="59895" y="50865"/>
                </a:lnTo>
                <a:lnTo>
                  <a:pt x="59913" y="50791"/>
                </a:lnTo>
                <a:lnTo>
                  <a:pt x="59913" y="50698"/>
                </a:lnTo>
                <a:lnTo>
                  <a:pt x="59913" y="50642"/>
                </a:lnTo>
                <a:lnTo>
                  <a:pt x="59932" y="50586"/>
                </a:lnTo>
                <a:lnTo>
                  <a:pt x="59969" y="50530"/>
                </a:lnTo>
                <a:lnTo>
                  <a:pt x="60044" y="50474"/>
                </a:lnTo>
                <a:lnTo>
                  <a:pt x="60100" y="50437"/>
                </a:lnTo>
                <a:lnTo>
                  <a:pt x="60174" y="50419"/>
                </a:lnTo>
                <a:lnTo>
                  <a:pt x="60323" y="50400"/>
                </a:lnTo>
                <a:lnTo>
                  <a:pt x="60491" y="50400"/>
                </a:lnTo>
                <a:lnTo>
                  <a:pt x="60546" y="50437"/>
                </a:lnTo>
                <a:lnTo>
                  <a:pt x="60621" y="50456"/>
                </a:lnTo>
                <a:lnTo>
                  <a:pt x="60714" y="50512"/>
                </a:lnTo>
                <a:lnTo>
                  <a:pt x="60770" y="50567"/>
                </a:lnTo>
                <a:lnTo>
                  <a:pt x="60788" y="50642"/>
                </a:lnTo>
                <a:lnTo>
                  <a:pt x="60788" y="50679"/>
                </a:lnTo>
                <a:lnTo>
                  <a:pt x="60770" y="50735"/>
                </a:lnTo>
                <a:lnTo>
                  <a:pt x="60751" y="50791"/>
                </a:lnTo>
                <a:lnTo>
                  <a:pt x="60658" y="50884"/>
                </a:lnTo>
                <a:lnTo>
                  <a:pt x="60546" y="50996"/>
                </a:lnTo>
                <a:lnTo>
                  <a:pt x="60453" y="51089"/>
                </a:lnTo>
                <a:lnTo>
                  <a:pt x="60416" y="51126"/>
                </a:lnTo>
                <a:lnTo>
                  <a:pt x="60397" y="51182"/>
                </a:lnTo>
                <a:lnTo>
                  <a:pt x="60416" y="51238"/>
                </a:lnTo>
                <a:lnTo>
                  <a:pt x="60435" y="51294"/>
                </a:lnTo>
                <a:lnTo>
                  <a:pt x="60491" y="51349"/>
                </a:lnTo>
                <a:lnTo>
                  <a:pt x="60639" y="51349"/>
                </a:lnTo>
                <a:lnTo>
                  <a:pt x="60714" y="51312"/>
                </a:lnTo>
                <a:lnTo>
                  <a:pt x="60844" y="51238"/>
                </a:lnTo>
                <a:lnTo>
                  <a:pt x="60937" y="51145"/>
                </a:lnTo>
                <a:lnTo>
                  <a:pt x="60993" y="51033"/>
                </a:lnTo>
                <a:lnTo>
                  <a:pt x="61030" y="50958"/>
                </a:lnTo>
                <a:lnTo>
                  <a:pt x="61068" y="50809"/>
                </a:lnTo>
                <a:lnTo>
                  <a:pt x="61086" y="50735"/>
                </a:lnTo>
                <a:lnTo>
                  <a:pt x="61105" y="50661"/>
                </a:lnTo>
                <a:lnTo>
                  <a:pt x="61161" y="50586"/>
                </a:lnTo>
                <a:lnTo>
                  <a:pt x="61254" y="50493"/>
                </a:lnTo>
                <a:lnTo>
                  <a:pt x="61366" y="50419"/>
                </a:lnTo>
                <a:lnTo>
                  <a:pt x="61552" y="50325"/>
                </a:lnTo>
                <a:lnTo>
                  <a:pt x="61757" y="50251"/>
                </a:lnTo>
                <a:lnTo>
                  <a:pt x="61980" y="50176"/>
                </a:lnTo>
                <a:lnTo>
                  <a:pt x="62203" y="50139"/>
                </a:lnTo>
                <a:lnTo>
                  <a:pt x="62501" y="50139"/>
                </a:lnTo>
                <a:lnTo>
                  <a:pt x="62576" y="50176"/>
                </a:lnTo>
                <a:lnTo>
                  <a:pt x="62632" y="50214"/>
                </a:lnTo>
                <a:lnTo>
                  <a:pt x="62687" y="50270"/>
                </a:lnTo>
                <a:lnTo>
                  <a:pt x="62501" y="50381"/>
                </a:lnTo>
                <a:lnTo>
                  <a:pt x="62241" y="50549"/>
                </a:lnTo>
                <a:lnTo>
                  <a:pt x="62110" y="50642"/>
                </a:lnTo>
                <a:lnTo>
                  <a:pt x="62017" y="50754"/>
                </a:lnTo>
                <a:lnTo>
                  <a:pt x="61961" y="50828"/>
                </a:lnTo>
                <a:lnTo>
                  <a:pt x="61943" y="50884"/>
                </a:lnTo>
                <a:lnTo>
                  <a:pt x="61943" y="50903"/>
                </a:lnTo>
                <a:lnTo>
                  <a:pt x="61999" y="50977"/>
                </a:lnTo>
                <a:lnTo>
                  <a:pt x="62054" y="50996"/>
                </a:lnTo>
                <a:lnTo>
                  <a:pt x="62148" y="51014"/>
                </a:lnTo>
                <a:lnTo>
                  <a:pt x="62241" y="50996"/>
                </a:lnTo>
                <a:lnTo>
                  <a:pt x="62427" y="50940"/>
                </a:lnTo>
                <a:lnTo>
                  <a:pt x="62576" y="50865"/>
                </a:lnTo>
                <a:lnTo>
                  <a:pt x="62669" y="50772"/>
                </a:lnTo>
                <a:lnTo>
                  <a:pt x="62743" y="50698"/>
                </a:lnTo>
                <a:lnTo>
                  <a:pt x="62836" y="50530"/>
                </a:lnTo>
                <a:lnTo>
                  <a:pt x="62874" y="50474"/>
                </a:lnTo>
                <a:lnTo>
                  <a:pt x="62948" y="50400"/>
                </a:lnTo>
                <a:lnTo>
                  <a:pt x="63023" y="50344"/>
                </a:lnTo>
                <a:lnTo>
                  <a:pt x="63134" y="50288"/>
                </a:lnTo>
                <a:lnTo>
                  <a:pt x="63246" y="50251"/>
                </a:lnTo>
                <a:lnTo>
                  <a:pt x="63358" y="50232"/>
                </a:lnTo>
                <a:lnTo>
                  <a:pt x="63507" y="50214"/>
                </a:lnTo>
                <a:lnTo>
                  <a:pt x="63637" y="50232"/>
                </a:lnTo>
                <a:lnTo>
                  <a:pt x="63786" y="50251"/>
                </a:lnTo>
                <a:lnTo>
                  <a:pt x="63916" y="50288"/>
                </a:lnTo>
                <a:lnTo>
                  <a:pt x="64009" y="50344"/>
                </a:lnTo>
                <a:lnTo>
                  <a:pt x="64084" y="50419"/>
                </a:lnTo>
                <a:lnTo>
                  <a:pt x="63935" y="50549"/>
                </a:lnTo>
                <a:lnTo>
                  <a:pt x="63693" y="50772"/>
                </a:lnTo>
                <a:lnTo>
                  <a:pt x="63581" y="50903"/>
                </a:lnTo>
                <a:lnTo>
                  <a:pt x="63507" y="51033"/>
                </a:lnTo>
                <a:lnTo>
                  <a:pt x="63451" y="51126"/>
                </a:lnTo>
                <a:lnTo>
                  <a:pt x="63451" y="51182"/>
                </a:lnTo>
                <a:lnTo>
                  <a:pt x="63469" y="51219"/>
                </a:lnTo>
                <a:lnTo>
                  <a:pt x="63507" y="51256"/>
                </a:lnTo>
                <a:lnTo>
                  <a:pt x="63544" y="51275"/>
                </a:lnTo>
                <a:lnTo>
                  <a:pt x="63581" y="51294"/>
                </a:lnTo>
                <a:lnTo>
                  <a:pt x="63637" y="51275"/>
                </a:lnTo>
                <a:lnTo>
                  <a:pt x="63749" y="51238"/>
                </a:lnTo>
                <a:lnTo>
                  <a:pt x="63860" y="51163"/>
                </a:lnTo>
                <a:lnTo>
                  <a:pt x="63972" y="51070"/>
                </a:lnTo>
                <a:lnTo>
                  <a:pt x="64084" y="50958"/>
                </a:lnTo>
                <a:lnTo>
                  <a:pt x="64214" y="50809"/>
                </a:lnTo>
                <a:lnTo>
                  <a:pt x="64289" y="50716"/>
                </a:lnTo>
                <a:lnTo>
                  <a:pt x="64307" y="50642"/>
                </a:lnTo>
                <a:lnTo>
                  <a:pt x="64326" y="50549"/>
                </a:lnTo>
                <a:lnTo>
                  <a:pt x="64344" y="50512"/>
                </a:lnTo>
                <a:lnTo>
                  <a:pt x="64363" y="50474"/>
                </a:lnTo>
                <a:lnTo>
                  <a:pt x="64419" y="50419"/>
                </a:lnTo>
                <a:lnTo>
                  <a:pt x="64512" y="50344"/>
                </a:lnTo>
                <a:lnTo>
                  <a:pt x="64624" y="50288"/>
                </a:lnTo>
                <a:lnTo>
                  <a:pt x="64735" y="50251"/>
                </a:lnTo>
                <a:lnTo>
                  <a:pt x="64959" y="50214"/>
                </a:lnTo>
                <a:lnTo>
                  <a:pt x="65145" y="50176"/>
                </a:lnTo>
                <a:lnTo>
                  <a:pt x="65406" y="50158"/>
                </a:lnTo>
                <a:lnTo>
                  <a:pt x="65536" y="50158"/>
                </a:lnTo>
                <a:lnTo>
                  <a:pt x="65666" y="50176"/>
                </a:lnTo>
                <a:lnTo>
                  <a:pt x="65759" y="50214"/>
                </a:lnTo>
                <a:lnTo>
                  <a:pt x="65815" y="50251"/>
                </a:lnTo>
                <a:lnTo>
                  <a:pt x="65834" y="50325"/>
                </a:lnTo>
                <a:lnTo>
                  <a:pt x="65853" y="50363"/>
                </a:lnTo>
                <a:lnTo>
                  <a:pt x="65853" y="50419"/>
                </a:lnTo>
                <a:lnTo>
                  <a:pt x="65834" y="50474"/>
                </a:lnTo>
                <a:lnTo>
                  <a:pt x="65778" y="50549"/>
                </a:lnTo>
                <a:lnTo>
                  <a:pt x="65685" y="50642"/>
                </a:lnTo>
                <a:lnTo>
                  <a:pt x="65573" y="50735"/>
                </a:lnTo>
                <a:lnTo>
                  <a:pt x="65480" y="50828"/>
                </a:lnTo>
                <a:lnTo>
                  <a:pt x="65387" y="50940"/>
                </a:lnTo>
                <a:lnTo>
                  <a:pt x="65368" y="50996"/>
                </a:lnTo>
                <a:lnTo>
                  <a:pt x="65350" y="51052"/>
                </a:lnTo>
                <a:lnTo>
                  <a:pt x="65350" y="51182"/>
                </a:lnTo>
                <a:lnTo>
                  <a:pt x="65350" y="51219"/>
                </a:lnTo>
                <a:lnTo>
                  <a:pt x="65368" y="51256"/>
                </a:lnTo>
                <a:lnTo>
                  <a:pt x="65387" y="51256"/>
                </a:lnTo>
                <a:lnTo>
                  <a:pt x="65424" y="51275"/>
                </a:lnTo>
                <a:lnTo>
                  <a:pt x="65499" y="51256"/>
                </a:lnTo>
                <a:lnTo>
                  <a:pt x="65573" y="51200"/>
                </a:lnTo>
                <a:lnTo>
                  <a:pt x="65666" y="51145"/>
                </a:lnTo>
                <a:lnTo>
                  <a:pt x="65815" y="50958"/>
                </a:lnTo>
                <a:lnTo>
                  <a:pt x="65908" y="50847"/>
                </a:lnTo>
                <a:lnTo>
                  <a:pt x="65983" y="50735"/>
                </a:lnTo>
                <a:lnTo>
                  <a:pt x="66113" y="50549"/>
                </a:lnTo>
                <a:lnTo>
                  <a:pt x="66169" y="50456"/>
                </a:lnTo>
                <a:lnTo>
                  <a:pt x="66262" y="50381"/>
                </a:lnTo>
                <a:lnTo>
                  <a:pt x="66374" y="50307"/>
                </a:lnTo>
                <a:lnTo>
                  <a:pt x="66541" y="50251"/>
                </a:lnTo>
                <a:lnTo>
                  <a:pt x="66728" y="50176"/>
                </a:lnTo>
                <a:lnTo>
                  <a:pt x="66970" y="50139"/>
                </a:lnTo>
                <a:lnTo>
                  <a:pt x="67081" y="50121"/>
                </a:lnTo>
                <a:lnTo>
                  <a:pt x="67193" y="50139"/>
                </a:lnTo>
                <a:lnTo>
                  <a:pt x="67286" y="50158"/>
                </a:lnTo>
                <a:lnTo>
                  <a:pt x="67323" y="50195"/>
                </a:lnTo>
                <a:lnTo>
                  <a:pt x="67361" y="50232"/>
                </a:lnTo>
                <a:lnTo>
                  <a:pt x="67174" y="50381"/>
                </a:lnTo>
                <a:lnTo>
                  <a:pt x="67044" y="50493"/>
                </a:lnTo>
                <a:lnTo>
                  <a:pt x="66914" y="50642"/>
                </a:lnTo>
                <a:lnTo>
                  <a:pt x="66802" y="50772"/>
                </a:lnTo>
                <a:lnTo>
                  <a:pt x="66728" y="50921"/>
                </a:lnTo>
                <a:lnTo>
                  <a:pt x="66709" y="50977"/>
                </a:lnTo>
                <a:lnTo>
                  <a:pt x="66709" y="51033"/>
                </a:lnTo>
                <a:lnTo>
                  <a:pt x="66709" y="51089"/>
                </a:lnTo>
                <a:lnTo>
                  <a:pt x="66746" y="51126"/>
                </a:lnTo>
                <a:lnTo>
                  <a:pt x="66802" y="51182"/>
                </a:lnTo>
                <a:lnTo>
                  <a:pt x="66858" y="51200"/>
                </a:lnTo>
                <a:lnTo>
                  <a:pt x="66932" y="51182"/>
                </a:lnTo>
                <a:lnTo>
                  <a:pt x="66988" y="51163"/>
                </a:lnTo>
                <a:lnTo>
                  <a:pt x="67044" y="51126"/>
                </a:lnTo>
                <a:lnTo>
                  <a:pt x="67119" y="51070"/>
                </a:lnTo>
                <a:lnTo>
                  <a:pt x="67230" y="50921"/>
                </a:lnTo>
                <a:lnTo>
                  <a:pt x="67323" y="50754"/>
                </a:lnTo>
                <a:lnTo>
                  <a:pt x="67398" y="50605"/>
                </a:lnTo>
                <a:lnTo>
                  <a:pt x="67491" y="50419"/>
                </a:lnTo>
                <a:lnTo>
                  <a:pt x="67565" y="50344"/>
                </a:lnTo>
                <a:lnTo>
                  <a:pt x="67659" y="50270"/>
                </a:lnTo>
                <a:lnTo>
                  <a:pt x="67789" y="50214"/>
                </a:lnTo>
                <a:lnTo>
                  <a:pt x="67919" y="50158"/>
                </a:lnTo>
                <a:lnTo>
                  <a:pt x="68068" y="50121"/>
                </a:lnTo>
                <a:lnTo>
                  <a:pt x="68217" y="50102"/>
                </a:lnTo>
                <a:lnTo>
                  <a:pt x="68347" y="50121"/>
                </a:lnTo>
                <a:lnTo>
                  <a:pt x="68403" y="50139"/>
                </a:lnTo>
                <a:lnTo>
                  <a:pt x="68459" y="50176"/>
                </a:lnTo>
                <a:lnTo>
                  <a:pt x="68534" y="50251"/>
                </a:lnTo>
                <a:lnTo>
                  <a:pt x="68571" y="50307"/>
                </a:lnTo>
                <a:lnTo>
                  <a:pt x="68571" y="50381"/>
                </a:lnTo>
                <a:lnTo>
                  <a:pt x="68552" y="50437"/>
                </a:lnTo>
                <a:lnTo>
                  <a:pt x="68515" y="50512"/>
                </a:lnTo>
                <a:lnTo>
                  <a:pt x="68459" y="50586"/>
                </a:lnTo>
                <a:lnTo>
                  <a:pt x="68329" y="50716"/>
                </a:lnTo>
                <a:lnTo>
                  <a:pt x="68198" y="50847"/>
                </a:lnTo>
                <a:lnTo>
                  <a:pt x="68087" y="50996"/>
                </a:lnTo>
                <a:lnTo>
                  <a:pt x="68049" y="51052"/>
                </a:lnTo>
                <a:lnTo>
                  <a:pt x="68031" y="51126"/>
                </a:lnTo>
                <a:lnTo>
                  <a:pt x="68049" y="51200"/>
                </a:lnTo>
                <a:lnTo>
                  <a:pt x="68087" y="51256"/>
                </a:lnTo>
                <a:lnTo>
                  <a:pt x="68105" y="51275"/>
                </a:lnTo>
                <a:lnTo>
                  <a:pt x="68143" y="51275"/>
                </a:lnTo>
                <a:lnTo>
                  <a:pt x="68217" y="51238"/>
                </a:lnTo>
                <a:lnTo>
                  <a:pt x="68310" y="51163"/>
                </a:lnTo>
                <a:lnTo>
                  <a:pt x="68385" y="51070"/>
                </a:lnTo>
                <a:lnTo>
                  <a:pt x="68552" y="50847"/>
                </a:lnTo>
                <a:lnTo>
                  <a:pt x="68645" y="50698"/>
                </a:lnTo>
                <a:lnTo>
                  <a:pt x="68738" y="50530"/>
                </a:lnTo>
                <a:lnTo>
                  <a:pt x="68813" y="50400"/>
                </a:lnTo>
                <a:lnTo>
                  <a:pt x="68869" y="50344"/>
                </a:lnTo>
                <a:lnTo>
                  <a:pt x="68925" y="50288"/>
                </a:lnTo>
                <a:lnTo>
                  <a:pt x="69018" y="50251"/>
                </a:lnTo>
                <a:lnTo>
                  <a:pt x="69129" y="50232"/>
                </a:lnTo>
                <a:lnTo>
                  <a:pt x="69297" y="50214"/>
                </a:lnTo>
                <a:lnTo>
                  <a:pt x="69427" y="50214"/>
                </a:lnTo>
                <a:lnTo>
                  <a:pt x="69520" y="50251"/>
                </a:lnTo>
                <a:lnTo>
                  <a:pt x="69576" y="50307"/>
                </a:lnTo>
                <a:lnTo>
                  <a:pt x="69613" y="50381"/>
                </a:lnTo>
                <a:lnTo>
                  <a:pt x="69632" y="50456"/>
                </a:lnTo>
                <a:lnTo>
                  <a:pt x="69632" y="50549"/>
                </a:lnTo>
                <a:lnTo>
                  <a:pt x="69613" y="50642"/>
                </a:lnTo>
                <a:lnTo>
                  <a:pt x="69576" y="50847"/>
                </a:lnTo>
                <a:lnTo>
                  <a:pt x="69539" y="51014"/>
                </a:lnTo>
                <a:lnTo>
                  <a:pt x="69539" y="51089"/>
                </a:lnTo>
                <a:lnTo>
                  <a:pt x="69558" y="51126"/>
                </a:lnTo>
                <a:lnTo>
                  <a:pt x="69595" y="51145"/>
                </a:lnTo>
                <a:lnTo>
                  <a:pt x="69669" y="51145"/>
                </a:lnTo>
                <a:lnTo>
                  <a:pt x="69762" y="51107"/>
                </a:lnTo>
                <a:lnTo>
                  <a:pt x="69818" y="51070"/>
                </a:lnTo>
                <a:lnTo>
                  <a:pt x="69855" y="50996"/>
                </a:lnTo>
                <a:lnTo>
                  <a:pt x="69893" y="50921"/>
                </a:lnTo>
                <a:lnTo>
                  <a:pt x="69930" y="50754"/>
                </a:lnTo>
                <a:lnTo>
                  <a:pt x="69949" y="50586"/>
                </a:lnTo>
                <a:lnTo>
                  <a:pt x="69949" y="50512"/>
                </a:lnTo>
                <a:lnTo>
                  <a:pt x="69930" y="50456"/>
                </a:lnTo>
                <a:lnTo>
                  <a:pt x="69893" y="50400"/>
                </a:lnTo>
                <a:lnTo>
                  <a:pt x="69893" y="50381"/>
                </a:lnTo>
                <a:lnTo>
                  <a:pt x="69893" y="50344"/>
                </a:lnTo>
                <a:lnTo>
                  <a:pt x="70004" y="50195"/>
                </a:lnTo>
                <a:lnTo>
                  <a:pt x="70079" y="50121"/>
                </a:lnTo>
                <a:lnTo>
                  <a:pt x="70191" y="50083"/>
                </a:lnTo>
                <a:lnTo>
                  <a:pt x="70284" y="50046"/>
                </a:lnTo>
                <a:lnTo>
                  <a:pt x="70377" y="50028"/>
                </a:lnTo>
                <a:lnTo>
                  <a:pt x="70563" y="50028"/>
                </a:lnTo>
                <a:lnTo>
                  <a:pt x="70675" y="50065"/>
                </a:lnTo>
                <a:lnTo>
                  <a:pt x="70786" y="50102"/>
                </a:lnTo>
                <a:lnTo>
                  <a:pt x="70879" y="50139"/>
                </a:lnTo>
                <a:lnTo>
                  <a:pt x="70973" y="50214"/>
                </a:lnTo>
                <a:lnTo>
                  <a:pt x="71028" y="50288"/>
                </a:lnTo>
                <a:lnTo>
                  <a:pt x="71047" y="50381"/>
                </a:lnTo>
                <a:lnTo>
                  <a:pt x="70954" y="50493"/>
                </a:lnTo>
                <a:lnTo>
                  <a:pt x="70730" y="50735"/>
                </a:lnTo>
                <a:lnTo>
                  <a:pt x="70637" y="50884"/>
                </a:lnTo>
                <a:lnTo>
                  <a:pt x="70563" y="51014"/>
                </a:lnTo>
                <a:lnTo>
                  <a:pt x="70544" y="51070"/>
                </a:lnTo>
                <a:lnTo>
                  <a:pt x="70544" y="51107"/>
                </a:lnTo>
                <a:lnTo>
                  <a:pt x="70563" y="51145"/>
                </a:lnTo>
                <a:lnTo>
                  <a:pt x="70600" y="51182"/>
                </a:lnTo>
                <a:lnTo>
                  <a:pt x="70712" y="51219"/>
                </a:lnTo>
                <a:lnTo>
                  <a:pt x="70805" y="51238"/>
                </a:lnTo>
                <a:lnTo>
                  <a:pt x="70879" y="51219"/>
                </a:lnTo>
                <a:lnTo>
                  <a:pt x="70935" y="51182"/>
                </a:lnTo>
                <a:lnTo>
                  <a:pt x="70991" y="51126"/>
                </a:lnTo>
                <a:lnTo>
                  <a:pt x="71028" y="51052"/>
                </a:lnTo>
                <a:lnTo>
                  <a:pt x="71103" y="50884"/>
                </a:lnTo>
                <a:lnTo>
                  <a:pt x="71159" y="50661"/>
                </a:lnTo>
                <a:lnTo>
                  <a:pt x="71233" y="50456"/>
                </a:lnTo>
                <a:lnTo>
                  <a:pt x="71270" y="50363"/>
                </a:lnTo>
                <a:lnTo>
                  <a:pt x="71326" y="50270"/>
                </a:lnTo>
                <a:lnTo>
                  <a:pt x="71382" y="50195"/>
                </a:lnTo>
                <a:lnTo>
                  <a:pt x="71457" y="50139"/>
                </a:lnTo>
                <a:lnTo>
                  <a:pt x="71587" y="50065"/>
                </a:lnTo>
                <a:lnTo>
                  <a:pt x="71754" y="50009"/>
                </a:lnTo>
                <a:lnTo>
                  <a:pt x="71941" y="49990"/>
                </a:lnTo>
                <a:lnTo>
                  <a:pt x="72145" y="49972"/>
                </a:lnTo>
                <a:lnTo>
                  <a:pt x="72332" y="49990"/>
                </a:lnTo>
                <a:lnTo>
                  <a:pt x="72406" y="50009"/>
                </a:lnTo>
                <a:lnTo>
                  <a:pt x="72481" y="50046"/>
                </a:lnTo>
                <a:lnTo>
                  <a:pt x="72555" y="50083"/>
                </a:lnTo>
                <a:lnTo>
                  <a:pt x="72611" y="50158"/>
                </a:lnTo>
                <a:lnTo>
                  <a:pt x="72648" y="50214"/>
                </a:lnTo>
                <a:lnTo>
                  <a:pt x="72667" y="50307"/>
                </a:lnTo>
                <a:lnTo>
                  <a:pt x="72685" y="50363"/>
                </a:lnTo>
                <a:lnTo>
                  <a:pt x="72667" y="50419"/>
                </a:lnTo>
                <a:lnTo>
                  <a:pt x="72630" y="50474"/>
                </a:lnTo>
                <a:lnTo>
                  <a:pt x="72574" y="50530"/>
                </a:lnTo>
                <a:lnTo>
                  <a:pt x="72462" y="50623"/>
                </a:lnTo>
                <a:lnTo>
                  <a:pt x="72313" y="50716"/>
                </a:lnTo>
                <a:lnTo>
                  <a:pt x="72164" y="50809"/>
                </a:lnTo>
                <a:lnTo>
                  <a:pt x="72052" y="50903"/>
                </a:lnTo>
                <a:lnTo>
                  <a:pt x="72015" y="50940"/>
                </a:lnTo>
                <a:lnTo>
                  <a:pt x="71997" y="50996"/>
                </a:lnTo>
                <a:lnTo>
                  <a:pt x="71997" y="51033"/>
                </a:lnTo>
                <a:lnTo>
                  <a:pt x="71997" y="51089"/>
                </a:lnTo>
                <a:lnTo>
                  <a:pt x="72034" y="51126"/>
                </a:lnTo>
                <a:lnTo>
                  <a:pt x="72071" y="51163"/>
                </a:lnTo>
                <a:lnTo>
                  <a:pt x="72108" y="51182"/>
                </a:lnTo>
                <a:lnTo>
                  <a:pt x="72257" y="51182"/>
                </a:lnTo>
                <a:lnTo>
                  <a:pt x="72350" y="51145"/>
                </a:lnTo>
                <a:lnTo>
                  <a:pt x="72462" y="51089"/>
                </a:lnTo>
                <a:lnTo>
                  <a:pt x="72555" y="51014"/>
                </a:lnTo>
                <a:lnTo>
                  <a:pt x="72667" y="50921"/>
                </a:lnTo>
                <a:lnTo>
                  <a:pt x="72760" y="50847"/>
                </a:lnTo>
                <a:lnTo>
                  <a:pt x="72797" y="50791"/>
                </a:lnTo>
                <a:lnTo>
                  <a:pt x="72853" y="50661"/>
                </a:lnTo>
                <a:lnTo>
                  <a:pt x="72872" y="50605"/>
                </a:lnTo>
                <a:lnTo>
                  <a:pt x="72927" y="50567"/>
                </a:lnTo>
                <a:lnTo>
                  <a:pt x="73002" y="50530"/>
                </a:lnTo>
                <a:lnTo>
                  <a:pt x="73132" y="50493"/>
                </a:lnTo>
                <a:lnTo>
                  <a:pt x="73281" y="50493"/>
                </a:lnTo>
                <a:lnTo>
                  <a:pt x="73449" y="50512"/>
                </a:lnTo>
                <a:lnTo>
                  <a:pt x="73542" y="50530"/>
                </a:lnTo>
                <a:lnTo>
                  <a:pt x="73616" y="50567"/>
                </a:lnTo>
                <a:lnTo>
                  <a:pt x="73691" y="50623"/>
                </a:lnTo>
                <a:lnTo>
                  <a:pt x="73728" y="50679"/>
                </a:lnTo>
                <a:lnTo>
                  <a:pt x="73765" y="50735"/>
                </a:lnTo>
                <a:lnTo>
                  <a:pt x="73784" y="50809"/>
                </a:lnTo>
                <a:lnTo>
                  <a:pt x="73765" y="50865"/>
                </a:lnTo>
                <a:lnTo>
                  <a:pt x="73747" y="50921"/>
                </a:lnTo>
                <a:lnTo>
                  <a:pt x="73691" y="51014"/>
                </a:lnTo>
                <a:lnTo>
                  <a:pt x="73598" y="51107"/>
                </a:lnTo>
                <a:lnTo>
                  <a:pt x="73505" y="51200"/>
                </a:lnTo>
                <a:lnTo>
                  <a:pt x="73430" y="51294"/>
                </a:lnTo>
                <a:lnTo>
                  <a:pt x="73393" y="51331"/>
                </a:lnTo>
                <a:lnTo>
                  <a:pt x="73374" y="51387"/>
                </a:lnTo>
                <a:lnTo>
                  <a:pt x="73374" y="51424"/>
                </a:lnTo>
                <a:lnTo>
                  <a:pt x="73393" y="51480"/>
                </a:lnTo>
                <a:lnTo>
                  <a:pt x="73411" y="51554"/>
                </a:lnTo>
                <a:lnTo>
                  <a:pt x="73449" y="51591"/>
                </a:lnTo>
                <a:lnTo>
                  <a:pt x="73505" y="51610"/>
                </a:lnTo>
                <a:lnTo>
                  <a:pt x="73598" y="51610"/>
                </a:lnTo>
                <a:lnTo>
                  <a:pt x="73635" y="51573"/>
                </a:lnTo>
                <a:lnTo>
                  <a:pt x="73728" y="51480"/>
                </a:lnTo>
                <a:lnTo>
                  <a:pt x="73821" y="51349"/>
                </a:lnTo>
                <a:lnTo>
                  <a:pt x="73896" y="51219"/>
                </a:lnTo>
                <a:lnTo>
                  <a:pt x="74007" y="51033"/>
                </a:lnTo>
                <a:lnTo>
                  <a:pt x="74082" y="50865"/>
                </a:lnTo>
                <a:lnTo>
                  <a:pt x="74156" y="50716"/>
                </a:lnTo>
                <a:lnTo>
                  <a:pt x="74212" y="50642"/>
                </a:lnTo>
                <a:lnTo>
                  <a:pt x="74268" y="50586"/>
                </a:lnTo>
                <a:lnTo>
                  <a:pt x="74342" y="50512"/>
                </a:lnTo>
                <a:lnTo>
                  <a:pt x="74454" y="50456"/>
                </a:lnTo>
                <a:lnTo>
                  <a:pt x="74603" y="50381"/>
                </a:lnTo>
                <a:lnTo>
                  <a:pt x="74752" y="50344"/>
                </a:lnTo>
                <a:lnTo>
                  <a:pt x="74901" y="50307"/>
                </a:lnTo>
                <a:lnTo>
                  <a:pt x="75050" y="50307"/>
                </a:lnTo>
                <a:lnTo>
                  <a:pt x="75217" y="50325"/>
                </a:lnTo>
                <a:lnTo>
                  <a:pt x="75422" y="50363"/>
                </a:lnTo>
                <a:lnTo>
                  <a:pt x="75534" y="50419"/>
                </a:lnTo>
                <a:lnTo>
                  <a:pt x="75627" y="50456"/>
                </a:lnTo>
                <a:lnTo>
                  <a:pt x="75702" y="50512"/>
                </a:lnTo>
                <a:lnTo>
                  <a:pt x="75739" y="50586"/>
                </a:lnTo>
                <a:lnTo>
                  <a:pt x="75720" y="50642"/>
                </a:lnTo>
                <a:lnTo>
                  <a:pt x="75646" y="50735"/>
                </a:lnTo>
                <a:lnTo>
                  <a:pt x="75459" y="50958"/>
                </a:lnTo>
                <a:lnTo>
                  <a:pt x="75348" y="51089"/>
                </a:lnTo>
                <a:lnTo>
                  <a:pt x="75292" y="51200"/>
                </a:lnTo>
                <a:lnTo>
                  <a:pt x="75273" y="51256"/>
                </a:lnTo>
                <a:lnTo>
                  <a:pt x="75255" y="51294"/>
                </a:lnTo>
                <a:lnTo>
                  <a:pt x="75273" y="51331"/>
                </a:lnTo>
                <a:lnTo>
                  <a:pt x="75292" y="51368"/>
                </a:lnTo>
                <a:lnTo>
                  <a:pt x="75348" y="51368"/>
                </a:lnTo>
                <a:lnTo>
                  <a:pt x="75422" y="51331"/>
                </a:lnTo>
                <a:lnTo>
                  <a:pt x="75646" y="51182"/>
                </a:lnTo>
                <a:lnTo>
                  <a:pt x="75850" y="51014"/>
                </a:lnTo>
                <a:lnTo>
                  <a:pt x="75962" y="50903"/>
                </a:lnTo>
                <a:lnTo>
                  <a:pt x="75981" y="50828"/>
                </a:lnTo>
                <a:lnTo>
                  <a:pt x="75981" y="50772"/>
                </a:lnTo>
                <a:lnTo>
                  <a:pt x="75981" y="50716"/>
                </a:lnTo>
                <a:lnTo>
                  <a:pt x="75962" y="50679"/>
                </a:lnTo>
                <a:lnTo>
                  <a:pt x="75944" y="50642"/>
                </a:lnTo>
                <a:lnTo>
                  <a:pt x="75944" y="50605"/>
                </a:lnTo>
                <a:lnTo>
                  <a:pt x="75962" y="50549"/>
                </a:lnTo>
                <a:lnTo>
                  <a:pt x="76018" y="50493"/>
                </a:lnTo>
                <a:lnTo>
                  <a:pt x="76092" y="50419"/>
                </a:lnTo>
                <a:lnTo>
                  <a:pt x="76186" y="50381"/>
                </a:lnTo>
                <a:lnTo>
                  <a:pt x="76279" y="50344"/>
                </a:lnTo>
                <a:lnTo>
                  <a:pt x="76390" y="50325"/>
                </a:lnTo>
                <a:lnTo>
                  <a:pt x="76502" y="50307"/>
                </a:lnTo>
                <a:lnTo>
                  <a:pt x="76614" y="50307"/>
                </a:lnTo>
                <a:lnTo>
                  <a:pt x="76726" y="50325"/>
                </a:lnTo>
                <a:lnTo>
                  <a:pt x="76800" y="50363"/>
                </a:lnTo>
                <a:lnTo>
                  <a:pt x="76912" y="50419"/>
                </a:lnTo>
                <a:lnTo>
                  <a:pt x="76986" y="50474"/>
                </a:lnTo>
                <a:lnTo>
                  <a:pt x="77023" y="50530"/>
                </a:lnTo>
                <a:lnTo>
                  <a:pt x="77023" y="50605"/>
                </a:lnTo>
                <a:lnTo>
                  <a:pt x="77023" y="50661"/>
                </a:lnTo>
                <a:lnTo>
                  <a:pt x="76986" y="50716"/>
                </a:lnTo>
                <a:lnTo>
                  <a:pt x="76930" y="50865"/>
                </a:lnTo>
                <a:lnTo>
                  <a:pt x="76856" y="50958"/>
                </a:lnTo>
                <a:lnTo>
                  <a:pt x="76726" y="51107"/>
                </a:lnTo>
                <a:lnTo>
                  <a:pt x="76688" y="51182"/>
                </a:lnTo>
                <a:lnTo>
                  <a:pt x="76670" y="51238"/>
                </a:lnTo>
                <a:lnTo>
                  <a:pt x="76670" y="51275"/>
                </a:lnTo>
                <a:lnTo>
                  <a:pt x="76670" y="51294"/>
                </a:lnTo>
                <a:lnTo>
                  <a:pt x="76707" y="51312"/>
                </a:lnTo>
                <a:lnTo>
                  <a:pt x="76726" y="51331"/>
                </a:lnTo>
                <a:lnTo>
                  <a:pt x="76819" y="51331"/>
                </a:lnTo>
                <a:lnTo>
                  <a:pt x="76893" y="51312"/>
                </a:lnTo>
                <a:lnTo>
                  <a:pt x="76949" y="51275"/>
                </a:lnTo>
                <a:lnTo>
                  <a:pt x="77005" y="51219"/>
                </a:lnTo>
                <a:lnTo>
                  <a:pt x="77098" y="51089"/>
                </a:lnTo>
                <a:lnTo>
                  <a:pt x="77172" y="50977"/>
                </a:lnTo>
                <a:lnTo>
                  <a:pt x="77321" y="50791"/>
                </a:lnTo>
                <a:lnTo>
                  <a:pt x="77452" y="50623"/>
                </a:lnTo>
                <a:lnTo>
                  <a:pt x="77526" y="50549"/>
                </a:lnTo>
                <a:lnTo>
                  <a:pt x="77619" y="50493"/>
                </a:lnTo>
                <a:lnTo>
                  <a:pt x="77712" y="50419"/>
                </a:lnTo>
                <a:lnTo>
                  <a:pt x="77843" y="50344"/>
                </a:lnTo>
                <a:lnTo>
                  <a:pt x="78010" y="50270"/>
                </a:lnTo>
                <a:lnTo>
                  <a:pt x="78196" y="50214"/>
                </a:lnTo>
                <a:lnTo>
                  <a:pt x="78401" y="50158"/>
                </a:lnTo>
                <a:lnTo>
                  <a:pt x="78569" y="50139"/>
                </a:lnTo>
                <a:lnTo>
                  <a:pt x="78699" y="50121"/>
                </a:lnTo>
                <a:lnTo>
                  <a:pt x="78829" y="50121"/>
                </a:lnTo>
                <a:lnTo>
                  <a:pt x="78885" y="50139"/>
                </a:lnTo>
                <a:lnTo>
                  <a:pt x="78941" y="50158"/>
                </a:lnTo>
                <a:lnTo>
                  <a:pt x="78997" y="50195"/>
                </a:lnTo>
                <a:lnTo>
                  <a:pt x="79034" y="50251"/>
                </a:lnTo>
                <a:lnTo>
                  <a:pt x="79071" y="50344"/>
                </a:lnTo>
                <a:lnTo>
                  <a:pt x="79090" y="50419"/>
                </a:lnTo>
                <a:lnTo>
                  <a:pt x="79053" y="50474"/>
                </a:lnTo>
                <a:lnTo>
                  <a:pt x="79016" y="50512"/>
                </a:lnTo>
                <a:lnTo>
                  <a:pt x="78885" y="50586"/>
                </a:lnTo>
                <a:lnTo>
                  <a:pt x="78773" y="50661"/>
                </a:lnTo>
                <a:lnTo>
                  <a:pt x="78550" y="50847"/>
                </a:lnTo>
                <a:lnTo>
                  <a:pt x="78420" y="50958"/>
                </a:lnTo>
                <a:lnTo>
                  <a:pt x="78327" y="51070"/>
                </a:lnTo>
                <a:lnTo>
                  <a:pt x="78289" y="51163"/>
                </a:lnTo>
                <a:lnTo>
                  <a:pt x="78289" y="51200"/>
                </a:lnTo>
                <a:lnTo>
                  <a:pt x="78308" y="51219"/>
                </a:lnTo>
                <a:lnTo>
                  <a:pt x="78345" y="51238"/>
                </a:lnTo>
                <a:lnTo>
                  <a:pt x="78401" y="51219"/>
                </a:lnTo>
                <a:lnTo>
                  <a:pt x="78625" y="51163"/>
                </a:lnTo>
                <a:lnTo>
                  <a:pt x="78699" y="51126"/>
                </a:lnTo>
                <a:lnTo>
                  <a:pt x="78773" y="51089"/>
                </a:lnTo>
                <a:lnTo>
                  <a:pt x="78904" y="50977"/>
                </a:lnTo>
                <a:lnTo>
                  <a:pt x="79146" y="50716"/>
                </a:lnTo>
                <a:lnTo>
                  <a:pt x="79276" y="50605"/>
                </a:lnTo>
                <a:lnTo>
                  <a:pt x="79351" y="50567"/>
                </a:lnTo>
                <a:lnTo>
                  <a:pt x="79425" y="50549"/>
                </a:lnTo>
                <a:lnTo>
                  <a:pt x="79500" y="50530"/>
                </a:lnTo>
                <a:lnTo>
                  <a:pt x="79593" y="50549"/>
                </a:lnTo>
                <a:lnTo>
                  <a:pt x="79686" y="50586"/>
                </a:lnTo>
                <a:lnTo>
                  <a:pt x="79797" y="50623"/>
                </a:lnTo>
                <a:lnTo>
                  <a:pt x="79891" y="50698"/>
                </a:lnTo>
                <a:lnTo>
                  <a:pt x="79946" y="50772"/>
                </a:lnTo>
                <a:lnTo>
                  <a:pt x="79984" y="50847"/>
                </a:lnTo>
                <a:lnTo>
                  <a:pt x="79965" y="50921"/>
                </a:lnTo>
                <a:lnTo>
                  <a:pt x="79946" y="50996"/>
                </a:lnTo>
                <a:lnTo>
                  <a:pt x="79891" y="51070"/>
                </a:lnTo>
                <a:lnTo>
                  <a:pt x="79760" y="51200"/>
                </a:lnTo>
                <a:lnTo>
                  <a:pt x="79593" y="51331"/>
                </a:lnTo>
                <a:lnTo>
                  <a:pt x="79462" y="51461"/>
                </a:lnTo>
                <a:lnTo>
                  <a:pt x="79425" y="51517"/>
                </a:lnTo>
                <a:lnTo>
                  <a:pt x="79407" y="51591"/>
                </a:lnTo>
                <a:lnTo>
                  <a:pt x="79407" y="51647"/>
                </a:lnTo>
                <a:lnTo>
                  <a:pt x="79444" y="51703"/>
                </a:lnTo>
                <a:lnTo>
                  <a:pt x="79500" y="51722"/>
                </a:lnTo>
                <a:lnTo>
                  <a:pt x="79537" y="51740"/>
                </a:lnTo>
                <a:lnTo>
                  <a:pt x="79593" y="51722"/>
                </a:lnTo>
                <a:lnTo>
                  <a:pt x="79649" y="51703"/>
                </a:lnTo>
                <a:lnTo>
                  <a:pt x="79742" y="51591"/>
                </a:lnTo>
                <a:lnTo>
                  <a:pt x="79853" y="51461"/>
                </a:lnTo>
                <a:lnTo>
                  <a:pt x="80040" y="51182"/>
                </a:lnTo>
                <a:lnTo>
                  <a:pt x="80133" y="51014"/>
                </a:lnTo>
                <a:lnTo>
                  <a:pt x="80226" y="50921"/>
                </a:lnTo>
                <a:lnTo>
                  <a:pt x="80337" y="50847"/>
                </a:lnTo>
                <a:lnTo>
                  <a:pt x="80468" y="50772"/>
                </a:lnTo>
                <a:lnTo>
                  <a:pt x="80598" y="50698"/>
                </a:lnTo>
                <a:lnTo>
                  <a:pt x="80877" y="50586"/>
                </a:lnTo>
                <a:lnTo>
                  <a:pt x="81138" y="50512"/>
                </a:lnTo>
                <a:lnTo>
                  <a:pt x="81343" y="50456"/>
                </a:lnTo>
                <a:lnTo>
                  <a:pt x="81454" y="50437"/>
                </a:lnTo>
                <a:lnTo>
                  <a:pt x="81585" y="50419"/>
                </a:lnTo>
                <a:lnTo>
                  <a:pt x="81715" y="50419"/>
                </a:lnTo>
                <a:lnTo>
                  <a:pt x="81808" y="50456"/>
                </a:lnTo>
                <a:lnTo>
                  <a:pt x="81883" y="50512"/>
                </a:lnTo>
                <a:lnTo>
                  <a:pt x="81920" y="50549"/>
                </a:lnTo>
                <a:lnTo>
                  <a:pt x="81939" y="50586"/>
                </a:lnTo>
                <a:lnTo>
                  <a:pt x="81939" y="50623"/>
                </a:lnTo>
                <a:lnTo>
                  <a:pt x="81901" y="50661"/>
                </a:lnTo>
                <a:lnTo>
                  <a:pt x="81827" y="50735"/>
                </a:lnTo>
                <a:lnTo>
                  <a:pt x="81566" y="50921"/>
                </a:lnTo>
                <a:lnTo>
                  <a:pt x="81417" y="51014"/>
                </a:lnTo>
                <a:lnTo>
                  <a:pt x="81306" y="51107"/>
                </a:lnTo>
                <a:lnTo>
                  <a:pt x="81268" y="51145"/>
                </a:lnTo>
                <a:lnTo>
                  <a:pt x="81250" y="51200"/>
                </a:lnTo>
                <a:lnTo>
                  <a:pt x="81250" y="51238"/>
                </a:lnTo>
                <a:lnTo>
                  <a:pt x="81250" y="51294"/>
                </a:lnTo>
                <a:lnTo>
                  <a:pt x="81287" y="51331"/>
                </a:lnTo>
                <a:lnTo>
                  <a:pt x="81399" y="51331"/>
                </a:lnTo>
                <a:lnTo>
                  <a:pt x="81492" y="51294"/>
                </a:lnTo>
                <a:lnTo>
                  <a:pt x="81603" y="51238"/>
                </a:lnTo>
                <a:lnTo>
                  <a:pt x="81790" y="51089"/>
                </a:lnTo>
                <a:lnTo>
                  <a:pt x="81920" y="50977"/>
                </a:lnTo>
                <a:lnTo>
                  <a:pt x="82106" y="50809"/>
                </a:lnTo>
                <a:lnTo>
                  <a:pt x="82199" y="50716"/>
                </a:lnTo>
                <a:lnTo>
                  <a:pt x="82292" y="50623"/>
                </a:lnTo>
                <a:lnTo>
                  <a:pt x="82423" y="50567"/>
                </a:lnTo>
                <a:lnTo>
                  <a:pt x="82534" y="50512"/>
                </a:lnTo>
                <a:lnTo>
                  <a:pt x="82665" y="50493"/>
                </a:lnTo>
                <a:lnTo>
                  <a:pt x="82814" y="50493"/>
                </a:lnTo>
                <a:lnTo>
                  <a:pt x="82981" y="50530"/>
                </a:lnTo>
                <a:lnTo>
                  <a:pt x="83093" y="50567"/>
                </a:lnTo>
                <a:lnTo>
                  <a:pt x="83149" y="50605"/>
                </a:lnTo>
                <a:lnTo>
                  <a:pt x="83167" y="50679"/>
                </a:lnTo>
                <a:lnTo>
                  <a:pt x="83167" y="50735"/>
                </a:lnTo>
                <a:lnTo>
                  <a:pt x="83130" y="50809"/>
                </a:lnTo>
                <a:lnTo>
                  <a:pt x="83000" y="50958"/>
                </a:lnTo>
                <a:lnTo>
                  <a:pt x="82851" y="51126"/>
                </a:lnTo>
                <a:lnTo>
                  <a:pt x="82702" y="51294"/>
                </a:lnTo>
                <a:lnTo>
                  <a:pt x="82665" y="51368"/>
                </a:lnTo>
                <a:lnTo>
                  <a:pt x="82646" y="51424"/>
                </a:lnTo>
                <a:lnTo>
                  <a:pt x="82665" y="51498"/>
                </a:lnTo>
                <a:lnTo>
                  <a:pt x="82721" y="51554"/>
                </a:lnTo>
                <a:lnTo>
                  <a:pt x="82758" y="51554"/>
                </a:lnTo>
                <a:lnTo>
                  <a:pt x="82795" y="51536"/>
                </a:lnTo>
                <a:lnTo>
                  <a:pt x="82925" y="51461"/>
                </a:lnTo>
                <a:lnTo>
                  <a:pt x="83018" y="51331"/>
                </a:lnTo>
                <a:lnTo>
                  <a:pt x="83093" y="51238"/>
                </a:lnTo>
                <a:lnTo>
                  <a:pt x="83205" y="51052"/>
                </a:lnTo>
                <a:lnTo>
                  <a:pt x="83279" y="50903"/>
                </a:lnTo>
                <a:lnTo>
                  <a:pt x="83372" y="50772"/>
                </a:lnTo>
                <a:lnTo>
                  <a:pt x="83447" y="50698"/>
                </a:lnTo>
                <a:lnTo>
                  <a:pt x="83540" y="50623"/>
                </a:lnTo>
                <a:lnTo>
                  <a:pt x="83651" y="50567"/>
                </a:lnTo>
                <a:lnTo>
                  <a:pt x="83782" y="50493"/>
                </a:lnTo>
                <a:lnTo>
                  <a:pt x="83931" y="50437"/>
                </a:lnTo>
                <a:lnTo>
                  <a:pt x="84098" y="50400"/>
                </a:lnTo>
                <a:lnTo>
                  <a:pt x="84266" y="50363"/>
                </a:lnTo>
                <a:lnTo>
                  <a:pt x="84415" y="50381"/>
                </a:lnTo>
                <a:lnTo>
                  <a:pt x="84471" y="50400"/>
                </a:lnTo>
                <a:lnTo>
                  <a:pt x="84545" y="50437"/>
                </a:lnTo>
                <a:lnTo>
                  <a:pt x="84582" y="50474"/>
                </a:lnTo>
                <a:lnTo>
                  <a:pt x="84638" y="50530"/>
                </a:lnTo>
                <a:lnTo>
                  <a:pt x="84489" y="50661"/>
                </a:lnTo>
                <a:lnTo>
                  <a:pt x="84266" y="50921"/>
                </a:lnTo>
                <a:lnTo>
                  <a:pt x="84173" y="51052"/>
                </a:lnTo>
                <a:lnTo>
                  <a:pt x="84098" y="51182"/>
                </a:lnTo>
                <a:lnTo>
                  <a:pt x="84061" y="51294"/>
                </a:lnTo>
                <a:lnTo>
                  <a:pt x="84080" y="51331"/>
                </a:lnTo>
                <a:lnTo>
                  <a:pt x="84098" y="51368"/>
                </a:lnTo>
                <a:lnTo>
                  <a:pt x="84154" y="51405"/>
                </a:lnTo>
                <a:lnTo>
                  <a:pt x="84210" y="51424"/>
                </a:lnTo>
                <a:lnTo>
                  <a:pt x="84266" y="51405"/>
                </a:lnTo>
                <a:lnTo>
                  <a:pt x="84322" y="51387"/>
                </a:lnTo>
                <a:lnTo>
                  <a:pt x="84378" y="51331"/>
                </a:lnTo>
                <a:lnTo>
                  <a:pt x="84433" y="51275"/>
                </a:lnTo>
                <a:lnTo>
                  <a:pt x="84545" y="51126"/>
                </a:lnTo>
                <a:lnTo>
                  <a:pt x="84620" y="50958"/>
                </a:lnTo>
                <a:lnTo>
                  <a:pt x="84694" y="50791"/>
                </a:lnTo>
                <a:lnTo>
                  <a:pt x="84750" y="50661"/>
                </a:lnTo>
                <a:lnTo>
                  <a:pt x="84787" y="50586"/>
                </a:lnTo>
                <a:lnTo>
                  <a:pt x="84843" y="50549"/>
                </a:lnTo>
                <a:lnTo>
                  <a:pt x="84899" y="50512"/>
                </a:lnTo>
                <a:lnTo>
                  <a:pt x="85029" y="50474"/>
                </a:lnTo>
                <a:lnTo>
                  <a:pt x="85178" y="50493"/>
                </a:lnTo>
                <a:lnTo>
                  <a:pt x="85308" y="50530"/>
                </a:lnTo>
                <a:lnTo>
                  <a:pt x="85420" y="50586"/>
                </a:lnTo>
                <a:lnTo>
                  <a:pt x="85532" y="50679"/>
                </a:lnTo>
                <a:lnTo>
                  <a:pt x="85606" y="50809"/>
                </a:lnTo>
                <a:lnTo>
                  <a:pt x="85625" y="50865"/>
                </a:lnTo>
                <a:lnTo>
                  <a:pt x="85644" y="50940"/>
                </a:lnTo>
                <a:lnTo>
                  <a:pt x="85625" y="50977"/>
                </a:lnTo>
                <a:lnTo>
                  <a:pt x="85588" y="51033"/>
                </a:lnTo>
                <a:lnTo>
                  <a:pt x="85457" y="51219"/>
                </a:lnTo>
                <a:lnTo>
                  <a:pt x="85402" y="51312"/>
                </a:lnTo>
                <a:lnTo>
                  <a:pt x="85364" y="51405"/>
                </a:lnTo>
                <a:lnTo>
                  <a:pt x="85364" y="51461"/>
                </a:lnTo>
                <a:lnTo>
                  <a:pt x="85364" y="51498"/>
                </a:lnTo>
                <a:lnTo>
                  <a:pt x="85402" y="51517"/>
                </a:lnTo>
                <a:lnTo>
                  <a:pt x="85513" y="51517"/>
                </a:lnTo>
                <a:lnTo>
                  <a:pt x="85550" y="51498"/>
                </a:lnTo>
                <a:lnTo>
                  <a:pt x="85606" y="51480"/>
                </a:lnTo>
                <a:lnTo>
                  <a:pt x="85681" y="51405"/>
                </a:lnTo>
                <a:lnTo>
                  <a:pt x="85755" y="51312"/>
                </a:lnTo>
                <a:lnTo>
                  <a:pt x="85792" y="51275"/>
                </a:lnTo>
                <a:lnTo>
                  <a:pt x="85811" y="51219"/>
                </a:lnTo>
                <a:lnTo>
                  <a:pt x="85830" y="51107"/>
                </a:lnTo>
                <a:lnTo>
                  <a:pt x="85867" y="50996"/>
                </a:lnTo>
                <a:lnTo>
                  <a:pt x="85904" y="50903"/>
                </a:lnTo>
                <a:lnTo>
                  <a:pt x="86016" y="50754"/>
                </a:lnTo>
                <a:lnTo>
                  <a:pt x="86146" y="50642"/>
                </a:lnTo>
                <a:lnTo>
                  <a:pt x="86314" y="50530"/>
                </a:lnTo>
                <a:lnTo>
                  <a:pt x="86463" y="50437"/>
                </a:lnTo>
                <a:lnTo>
                  <a:pt x="86668" y="50325"/>
                </a:lnTo>
                <a:lnTo>
                  <a:pt x="86816" y="50270"/>
                </a:lnTo>
                <a:lnTo>
                  <a:pt x="86965" y="50214"/>
                </a:lnTo>
                <a:lnTo>
                  <a:pt x="87096" y="50195"/>
                </a:lnTo>
                <a:lnTo>
                  <a:pt x="87226" y="50195"/>
                </a:lnTo>
                <a:lnTo>
                  <a:pt x="87282" y="50214"/>
                </a:lnTo>
                <a:lnTo>
                  <a:pt x="87338" y="50251"/>
                </a:lnTo>
                <a:lnTo>
                  <a:pt x="87375" y="50288"/>
                </a:lnTo>
                <a:lnTo>
                  <a:pt x="87394" y="50344"/>
                </a:lnTo>
                <a:lnTo>
                  <a:pt x="87412" y="50400"/>
                </a:lnTo>
                <a:lnTo>
                  <a:pt x="87394" y="50456"/>
                </a:lnTo>
                <a:lnTo>
                  <a:pt x="87375" y="50493"/>
                </a:lnTo>
                <a:lnTo>
                  <a:pt x="87338" y="50549"/>
                </a:lnTo>
                <a:lnTo>
                  <a:pt x="87207" y="50623"/>
                </a:lnTo>
                <a:lnTo>
                  <a:pt x="87059" y="50698"/>
                </a:lnTo>
                <a:lnTo>
                  <a:pt x="86910" y="50791"/>
                </a:lnTo>
                <a:lnTo>
                  <a:pt x="86798" y="50884"/>
                </a:lnTo>
                <a:lnTo>
                  <a:pt x="86742" y="50921"/>
                </a:lnTo>
                <a:lnTo>
                  <a:pt x="86723" y="50977"/>
                </a:lnTo>
                <a:lnTo>
                  <a:pt x="86705" y="51033"/>
                </a:lnTo>
                <a:lnTo>
                  <a:pt x="86705" y="51107"/>
                </a:lnTo>
                <a:lnTo>
                  <a:pt x="86742" y="51163"/>
                </a:lnTo>
                <a:lnTo>
                  <a:pt x="86761" y="51200"/>
                </a:lnTo>
                <a:lnTo>
                  <a:pt x="86798" y="51219"/>
                </a:lnTo>
                <a:lnTo>
                  <a:pt x="86854" y="51238"/>
                </a:lnTo>
                <a:lnTo>
                  <a:pt x="86947" y="51219"/>
                </a:lnTo>
                <a:lnTo>
                  <a:pt x="87059" y="51163"/>
                </a:lnTo>
                <a:lnTo>
                  <a:pt x="87189" y="51089"/>
                </a:lnTo>
                <a:lnTo>
                  <a:pt x="87282" y="51014"/>
                </a:lnTo>
                <a:lnTo>
                  <a:pt x="87450" y="50884"/>
                </a:lnTo>
                <a:lnTo>
                  <a:pt x="87561" y="50791"/>
                </a:lnTo>
                <a:lnTo>
                  <a:pt x="87580" y="50735"/>
                </a:lnTo>
                <a:lnTo>
                  <a:pt x="87580" y="50716"/>
                </a:lnTo>
                <a:lnTo>
                  <a:pt x="87543" y="50698"/>
                </a:lnTo>
                <a:lnTo>
                  <a:pt x="87524" y="50698"/>
                </a:lnTo>
                <a:lnTo>
                  <a:pt x="87785" y="50623"/>
                </a:lnTo>
                <a:lnTo>
                  <a:pt x="87952" y="50623"/>
                </a:lnTo>
                <a:lnTo>
                  <a:pt x="88138" y="50661"/>
                </a:lnTo>
                <a:lnTo>
                  <a:pt x="88325" y="50716"/>
                </a:lnTo>
                <a:lnTo>
                  <a:pt x="88473" y="50791"/>
                </a:lnTo>
                <a:lnTo>
                  <a:pt x="88250" y="51126"/>
                </a:lnTo>
                <a:lnTo>
                  <a:pt x="88194" y="51238"/>
                </a:lnTo>
                <a:lnTo>
                  <a:pt x="88138" y="51331"/>
                </a:lnTo>
                <a:lnTo>
                  <a:pt x="88120" y="51405"/>
                </a:lnTo>
                <a:lnTo>
                  <a:pt x="88138" y="51480"/>
                </a:lnTo>
                <a:lnTo>
                  <a:pt x="88157" y="51517"/>
                </a:lnTo>
                <a:lnTo>
                  <a:pt x="88176" y="51536"/>
                </a:lnTo>
                <a:lnTo>
                  <a:pt x="88250" y="51536"/>
                </a:lnTo>
                <a:lnTo>
                  <a:pt x="88306" y="51480"/>
                </a:lnTo>
                <a:lnTo>
                  <a:pt x="88362" y="51424"/>
                </a:lnTo>
                <a:lnTo>
                  <a:pt x="88473" y="51256"/>
                </a:lnTo>
                <a:lnTo>
                  <a:pt x="88548" y="51163"/>
                </a:lnTo>
                <a:lnTo>
                  <a:pt x="88660" y="51052"/>
                </a:lnTo>
                <a:lnTo>
                  <a:pt x="88827" y="50940"/>
                </a:lnTo>
                <a:lnTo>
                  <a:pt x="89032" y="50809"/>
                </a:lnTo>
                <a:lnTo>
                  <a:pt x="89274" y="50679"/>
                </a:lnTo>
                <a:lnTo>
                  <a:pt x="89497" y="50586"/>
                </a:lnTo>
                <a:lnTo>
                  <a:pt x="89609" y="50567"/>
                </a:lnTo>
                <a:lnTo>
                  <a:pt x="89721" y="50549"/>
                </a:lnTo>
                <a:lnTo>
                  <a:pt x="89814" y="50549"/>
                </a:lnTo>
                <a:lnTo>
                  <a:pt x="89907" y="50586"/>
                </a:lnTo>
                <a:lnTo>
                  <a:pt x="89982" y="50623"/>
                </a:lnTo>
                <a:lnTo>
                  <a:pt x="90056" y="50698"/>
                </a:lnTo>
                <a:lnTo>
                  <a:pt x="89833" y="50903"/>
                </a:lnTo>
                <a:lnTo>
                  <a:pt x="89702" y="51052"/>
                </a:lnTo>
                <a:lnTo>
                  <a:pt x="89572" y="51219"/>
                </a:lnTo>
                <a:lnTo>
                  <a:pt x="89460" y="51387"/>
                </a:lnTo>
                <a:lnTo>
                  <a:pt x="89423" y="51461"/>
                </a:lnTo>
                <a:lnTo>
                  <a:pt x="89404" y="51536"/>
                </a:lnTo>
                <a:lnTo>
                  <a:pt x="89404" y="51610"/>
                </a:lnTo>
                <a:lnTo>
                  <a:pt x="89423" y="51666"/>
                </a:lnTo>
                <a:lnTo>
                  <a:pt x="89460" y="51703"/>
                </a:lnTo>
                <a:lnTo>
                  <a:pt x="89516" y="51740"/>
                </a:lnTo>
                <a:lnTo>
                  <a:pt x="89609" y="51759"/>
                </a:lnTo>
                <a:lnTo>
                  <a:pt x="89684" y="51759"/>
                </a:lnTo>
                <a:lnTo>
                  <a:pt x="89758" y="51740"/>
                </a:lnTo>
                <a:lnTo>
                  <a:pt x="89833" y="51703"/>
                </a:lnTo>
                <a:lnTo>
                  <a:pt x="89888" y="51647"/>
                </a:lnTo>
                <a:lnTo>
                  <a:pt x="89944" y="51591"/>
                </a:lnTo>
                <a:lnTo>
                  <a:pt x="90056" y="51443"/>
                </a:lnTo>
                <a:lnTo>
                  <a:pt x="90131" y="51275"/>
                </a:lnTo>
                <a:lnTo>
                  <a:pt x="90205" y="51107"/>
                </a:lnTo>
                <a:lnTo>
                  <a:pt x="90261" y="50958"/>
                </a:lnTo>
                <a:lnTo>
                  <a:pt x="90317" y="50865"/>
                </a:lnTo>
                <a:lnTo>
                  <a:pt x="90428" y="50735"/>
                </a:lnTo>
                <a:lnTo>
                  <a:pt x="90577" y="50623"/>
                </a:lnTo>
                <a:lnTo>
                  <a:pt x="90652" y="50586"/>
                </a:lnTo>
                <a:lnTo>
                  <a:pt x="90745" y="50549"/>
                </a:lnTo>
                <a:lnTo>
                  <a:pt x="90838" y="50512"/>
                </a:lnTo>
                <a:lnTo>
                  <a:pt x="91024" y="50512"/>
                </a:lnTo>
                <a:lnTo>
                  <a:pt x="91099" y="50530"/>
                </a:lnTo>
                <a:lnTo>
                  <a:pt x="91173" y="50549"/>
                </a:lnTo>
                <a:lnTo>
                  <a:pt x="91229" y="50586"/>
                </a:lnTo>
                <a:lnTo>
                  <a:pt x="91322" y="50679"/>
                </a:lnTo>
                <a:lnTo>
                  <a:pt x="91397" y="50809"/>
                </a:lnTo>
                <a:lnTo>
                  <a:pt x="91490" y="50921"/>
                </a:lnTo>
                <a:lnTo>
                  <a:pt x="91583" y="51033"/>
                </a:lnTo>
                <a:lnTo>
                  <a:pt x="91713" y="51145"/>
                </a:lnTo>
                <a:lnTo>
                  <a:pt x="91788" y="51182"/>
                </a:lnTo>
                <a:lnTo>
                  <a:pt x="91881" y="51219"/>
                </a:lnTo>
                <a:lnTo>
                  <a:pt x="92011" y="51238"/>
                </a:lnTo>
                <a:lnTo>
                  <a:pt x="92141" y="51238"/>
                </a:lnTo>
                <a:lnTo>
                  <a:pt x="92253" y="51219"/>
                </a:lnTo>
                <a:lnTo>
                  <a:pt x="92327" y="51163"/>
                </a:lnTo>
                <a:lnTo>
                  <a:pt x="92402" y="51089"/>
                </a:lnTo>
                <a:lnTo>
                  <a:pt x="92421" y="50996"/>
                </a:lnTo>
                <a:lnTo>
                  <a:pt x="92421" y="50884"/>
                </a:lnTo>
                <a:lnTo>
                  <a:pt x="92365" y="50754"/>
                </a:lnTo>
                <a:lnTo>
                  <a:pt x="92327" y="50679"/>
                </a:lnTo>
                <a:lnTo>
                  <a:pt x="92272" y="50642"/>
                </a:lnTo>
                <a:lnTo>
                  <a:pt x="92141" y="50549"/>
                </a:lnTo>
                <a:lnTo>
                  <a:pt x="91992" y="50493"/>
                </a:lnTo>
                <a:lnTo>
                  <a:pt x="91843" y="50437"/>
                </a:lnTo>
                <a:lnTo>
                  <a:pt x="91676" y="50381"/>
                </a:lnTo>
                <a:lnTo>
                  <a:pt x="91545" y="50344"/>
                </a:lnTo>
                <a:lnTo>
                  <a:pt x="91508" y="50307"/>
                </a:lnTo>
                <a:lnTo>
                  <a:pt x="91471" y="50270"/>
                </a:lnTo>
                <a:lnTo>
                  <a:pt x="91378" y="50102"/>
                </a:lnTo>
                <a:lnTo>
                  <a:pt x="91322" y="49990"/>
                </a:lnTo>
                <a:lnTo>
                  <a:pt x="91285" y="49841"/>
                </a:lnTo>
                <a:lnTo>
                  <a:pt x="91285" y="49692"/>
                </a:lnTo>
                <a:lnTo>
                  <a:pt x="91266" y="49543"/>
                </a:lnTo>
                <a:lnTo>
                  <a:pt x="91285" y="49395"/>
                </a:lnTo>
                <a:lnTo>
                  <a:pt x="91303" y="49246"/>
                </a:lnTo>
                <a:lnTo>
                  <a:pt x="91341" y="49097"/>
                </a:lnTo>
                <a:lnTo>
                  <a:pt x="91397" y="48966"/>
                </a:lnTo>
                <a:lnTo>
                  <a:pt x="91490" y="48762"/>
                </a:lnTo>
                <a:lnTo>
                  <a:pt x="91601" y="48575"/>
                </a:lnTo>
                <a:lnTo>
                  <a:pt x="91676" y="48464"/>
                </a:lnTo>
                <a:lnTo>
                  <a:pt x="91694" y="48426"/>
                </a:lnTo>
                <a:lnTo>
                  <a:pt x="91750" y="48408"/>
                </a:lnTo>
                <a:lnTo>
                  <a:pt x="91788" y="48389"/>
                </a:lnTo>
                <a:lnTo>
                  <a:pt x="91843" y="48389"/>
                </a:lnTo>
                <a:lnTo>
                  <a:pt x="91955" y="48426"/>
                </a:lnTo>
                <a:lnTo>
                  <a:pt x="92085" y="48389"/>
                </a:lnTo>
                <a:lnTo>
                  <a:pt x="92197" y="48371"/>
                </a:lnTo>
                <a:lnTo>
                  <a:pt x="92327" y="48333"/>
                </a:lnTo>
                <a:lnTo>
                  <a:pt x="92383" y="48277"/>
                </a:lnTo>
                <a:lnTo>
                  <a:pt x="92439" y="48222"/>
                </a:lnTo>
                <a:lnTo>
                  <a:pt x="92495" y="48128"/>
                </a:lnTo>
                <a:lnTo>
                  <a:pt x="92551" y="47998"/>
                </a:lnTo>
                <a:lnTo>
                  <a:pt x="92569" y="47924"/>
                </a:lnTo>
                <a:lnTo>
                  <a:pt x="92569" y="47868"/>
                </a:lnTo>
                <a:lnTo>
                  <a:pt x="92551" y="47812"/>
                </a:lnTo>
                <a:lnTo>
                  <a:pt x="92532" y="47756"/>
                </a:lnTo>
                <a:lnTo>
                  <a:pt x="92495" y="47738"/>
                </a:lnTo>
                <a:lnTo>
                  <a:pt x="92458" y="47719"/>
                </a:lnTo>
                <a:lnTo>
                  <a:pt x="92365" y="47719"/>
                </a:lnTo>
                <a:lnTo>
                  <a:pt x="92272" y="47775"/>
                </a:lnTo>
                <a:lnTo>
                  <a:pt x="92178" y="47831"/>
                </a:lnTo>
                <a:lnTo>
                  <a:pt x="91992" y="47980"/>
                </a:lnTo>
                <a:lnTo>
                  <a:pt x="91899" y="48017"/>
                </a:lnTo>
                <a:lnTo>
                  <a:pt x="91843" y="48035"/>
                </a:lnTo>
                <a:lnTo>
                  <a:pt x="91750" y="48035"/>
                </a:lnTo>
                <a:lnTo>
                  <a:pt x="91676" y="48017"/>
                </a:lnTo>
                <a:lnTo>
                  <a:pt x="91620" y="47980"/>
                </a:lnTo>
                <a:lnTo>
                  <a:pt x="91564" y="47942"/>
                </a:lnTo>
                <a:lnTo>
                  <a:pt x="91508" y="47886"/>
                </a:lnTo>
                <a:lnTo>
                  <a:pt x="91490" y="47793"/>
                </a:lnTo>
                <a:lnTo>
                  <a:pt x="91452" y="47700"/>
                </a:lnTo>
                <a:lnTo>
                  <a:pt x="91434" y="47570"/>
                </a:lnTo>
                <a:lnTo>
                  <a:pt x="91434" y="47440"/>
                </a:lnTo>
                <a:lnTo>
                  <a:pt x="91452" y="47272"/>
                </a:lnTo>
                <a:lnTo>
                  <a:pt x="91490" y="47104"/>
                </a:lnTo>
                <a:lnTo>
                  <a:pt x="91545" y="46974"/>
                </a:lnTo>
                <a:lnTo>
                  <a:pt x="91620" y="46900"/>
                </a:lnTo>
                <a:lnTo>
                  <a:pt x="91676" y="46862"/>
                </a:lnTo>
                <a:lnTo>
                  <a:pt x="91713" y="46844"/>
                </a:lnTo>
                <a:lnTo>
                  <a:pt x="91899" y="46844"/>
                </a:lnTo>
                <a:lnTo>
                  <a:pt x="91974" y="46788"/>
                </a:lnTo>
                <a:lnTo>
                  <a:pt x="92085" y="46695"/>
                </a:lnTo>
                <a:lnTo>
                  <a:pt x="92216" y="46583"/>
                </a:lnTo>
                <a:lnTo>
                  <a:pt x="92272" y="46509"/>
                </a:lnTo>
                <a:lnTo>
                  <a:pt x="92290" y="46434"/>
                </a:lnTo>
                <a:lnTo>
                  <a:pt x="92290" y="46360"/>
                </a:lnTo>
                <a:lnTo>
                  <a:pt x="92234" y="46285"/>
                </a:lnTo>
                <a:lnTo>
                  <a:pt x="92178" y="46229"/>
                </a:lnTo>
                <a:lnTo>
                  <a:pt x="92104" y="46192"/>
                </a:lnTo>
                <a:lnTo>
                  <a:pt x="92048" y="46192"/>
                </a:lnTo>
                <a:lnTo>
                  <a:pt x="91992" y="46211"/>
                </a:lnTo>
                <a:lnTo>
                  <a:pt x="91881" y="46248"/>
                </a:lnTo>
                <a:lnTo>
                  <a:pt x="91769" y="46323"/>
                </a:lnTo>
                <a:lnTo>
                  <a:pt x="91676" y="46378"/>
                </a:lnTo>
                <a:lnTo>
                  <a:pt x="91620" y="46378"/>
                </a:lnTo>
                <a:lnTo>
                  <a:pt x="91583" y="46360"/>
                </a:lnTo>
                <a:lnTo>
                  <a:pt x="91545" y="46323"/>
                </a:lnTo>
                <a:lnTo>
                  <a:pt x="91508" y="46248"/>
                </a:lnTo>
                <a:lnTo>
                  <a:pt x="91471" y="46155"/>
                </a:lnTo>
                <a:lnTo>
                  <a:pt x="91434" y="46006"/>
                </a:lnTo>
                <a:lnTo>
                  <a:pt x="91415" y="45820"/>
                </a:lnTo>
                <a:lnTo>
                  <a:pt x="91434" y="45596"/>
                </a:lnTo>
                <a:lnTo>
                  <a:pt x="91490" y="45392"/>
                </a:lnTo>
                <a:lnTo>
                  <a:pt x="91527" y="45299"/>
                </a:lnTo>
                <a:lnTo>
                  <a:pt x="91564" y="45205"/>
                </a:lnTo>
                <a:lnTo>
                  <a:pt x="91639" y="45112"/>
                </a:lnTo>
                <a:lnTo>
                  <a:pt x="91713" y="45057"/>
                </a:lnTo>
                <a:lnTo>
                  <a:pt x="91769" y="45038"/>
                </a:lnTo>
                <a:lnTo>
                  <a:pt x="91825" y="45019"/>
                </a:lnTo>
                <a:lnTo>
                  <a:pt x="91936" y="45019"/>
                </a:lnTo>
                <a:lnTo>
                  <a:pt x="92011" y="44982"/>
                </a:lnTo>
                <a:lnTo>
                  <a:pt x="92085" y="44945"/>
                </a:lnTo>
                <a:lnTo>
                  <a:pt x="92178" y="44889"/>
                </a:lnTo>
                <a:lnTo>
                  <a:pt x="92290" y="44814"/>
                </a:lnTo>
                <a:lnTo>
                  <a:pt x="92346" y="44759"/>
                </a:lnTo>
                <a:lnTo>
                  <a:pt x="92383" y="44703"/>
                </a:lnTo>
                <a:lnTo>
                  <a:pt x="92383" y="44647"/>
                </a:lnTo>
                <a:lnTo>
                  <a:pt x="92365" y="44591"/>
                </a:lnTo>
                <a:lnTo>
                  <a:pt x="92309" y="44535"/>
                </a:lnTo>
                <a:lnTo>
                  <a:pt x="92253" y="44498"/>
                </a:lnTo>
                <a:lnTo>
                  <a:pt x="92197" y="44498"/>
                </a:lnTo>
                <a:lnTo>
                  <a:pt x="92123" y="44517"/>
                </a:lnTo>
                <a:lnTo>
                  <a:pt x="91992" y="44554"/>
                </a:lnTo>
                <a:lnTo>
                  <a:pt x="91918" y="44572"/>
                </a:lnTo>
                <a:lnTo>
                  <a:pt x="91862" y="44554"/>
                </a:lnTo>
                <a:lnTo>
                  <a:pt x="91713" y="44535"/>
                </a:lnTo>
                <a:lnTo>
                  <a:pt x="91639" y="44535"/>
                </a:lnTo>
                <a:lnTo>
                  <a:pt x="91583" y="44517"/>
                </a:lnTo>
                <a:lnTo>
                  <a:pt x="91545" y="44479"/>
                </a:lnTo>
                <a:lnTo>
                  <a:pt x="91508" y="44405"/>
                </a:lnTo>
                <a:lnTo>
                  <a:pt x="91490" y="44312"/>
                </a:lnTo>
                <a:lnTo>
                  <a:pt x="91471" y="44163"/>
                </a:lnTo>
                <a:lnTo>
                  <a:pt x="91490" y="44070"/>
                </a:lnTo>
                <a:lnTo>
                  <a:pt x="91508" y="43995"/>
                </a:lnTo>
                <a:lnTo>
                  <a:pt x="91527" y="43939"/>
                </a:lnTo>
                <a:lnTo>
                  <a:pt x="91564" y="43921"/>
                </a:lnTo>
                <a:lnTo>
                  <a:pt x="91639" y="43865"/>
                </a:lnTo>
                <a:lnTo>
                  <a:pt x="91694" y="43828"/>
                </a:lnTo>
                <a:lnTo>
                  <a:pt x="91732" y="43790"/>
                </a:lnTo>
                <a:lnTo>
                  <a:pt x="91769" y="43735"/>
                </a:lnTo>
                <a:lnTo>
                  <a:pt x="91825" y="43697"/>
                </a:lnTo>
                <a:lnTo>
                  <a:pt x="91918" y="43604"/>
                </a:lnTo>
                <a:lnTo>
                  <a:pt x="91955" y="43567"/>
                </a:lnTo>
                <a:lnTo>
                  <a:pt x="91974" y="43511"/>
                </a:lnTo>
                <a:lnTo>
                  <a:pt x="91955" y="43437"/>
                </a:lnTo>
                <a:lnTo>
                  <a:pt x="91918" y="43362"/>
                </a:lnTo>
                <a:lnTo>
                  <a:pt x="91862" y="43288"/>
                </a:lnTo>
                <a:lnTo>
                  <a:pt x="91788" y="43251"/>
                </a:lnTo>
                <a:lnTo>
                  <a:pt x="91732" y="43251"/>
                </a:lnTo>
                <a:lnTo>
                  <a:pt x="91657" y="43269"/>
                </a:lnTo>
                <a:lnTo>
                  <a:pt x="91601" y="43288"/>
                </a:lnTo>
                <a:lnTo>
                  <a:pt x="91527" y="43325"/>
                </a:lnTo>
                <a:lnTo>
                  <a:pt x="91434" y="43437"/>
                </a:lnTo>
                <a:lnTo>
                  <a:pt x="91415" y="43325"/>
                </a:lnTo>
                <a:lnTo>
                  <a:pt x="91415" y="43213"/>
                </a:lnTo>
                <a:lnTo>
                  <a:pt x="91434" y="43083"/>
                </a:lnTo>
                <a:lnTo>
                  <a:pt x="91471" y="42971"/>
                </a:lnTo>
                <a:lnTo>
                  <a:pt x="91527" y="42841"/>
                </a:lnTo>
                <a:lnTo>
                  <a:pt x="91601" y="42748"/>
                </a:lnTo>
                <a:lnTo>
                  <a:pt x="91676" y="42655"/>
                </a:lnTo>
                <a:lnTo>
                  <a:pt x="91769" y="42580"/>
                </a:lnTo>
                <a:lnTo>
                  <a:pt x="91862" y="42543"/>
                </a:lnTo>
                <a:lnTo>
                  <a:pt x="91955" y="42524"/>
                </a:lnTo>
                <a:lnTo>
                  <a:pt x="92104" y="42506"/>
                </a:lnTo>
                <a:lnTo>
                  <a:pt x="92160" y="42506"/>
                </a:lnTo>
                <a:lnTo>
                  <a:pt x="92216" y="42487"/>
                </a:lnTo>
                <a:lnTo>
                  <a:pt x="92272" y="42450"/>
                </a:lnTo>
                <a:lnTo>
                  <a:pt x="92309" y="42376"/>
                </a:lnTo>
                <a:lnTo>
                  <a:pt x="92365" y="42208"/>
                </a:lnTo>
                <a:lnTo>
                  <a:pt x="92365" y="42171"/>
                </a:lnTo>
                <a:lnTo>
                  <a:pt x="92346" y="42152"/>
                </a:lnTo>
                <a:lnTo>
                  <a:pt x="92253" y="42152"/>
                </a:lnTo>
                <a:lnTo>
                  <a:pt x="92160" y="42171"/>
                </a:lnTo>
                <a:lnTo>
                  <a:pt x="92067" y="42152"/>
                </a:lnTo>
                <a:lnTo>
                  <a:pt x="91974" y="42152"/>
                </a:lnTo>
                <a:lnTo>
                  <a:pt x="91918" y="42171"/>
                </a:lnTo>
                <a:lnTo>
                  <a:pt x="91825" y="42227"/>
                </a:lnTo>
                <a:lnTo>
                  <a:pt x="91732" y="42227"/>
                </a:lnTo>
                <a:lnTo>
                  <a:pt x="91657" y="42189"/>
                </a:lnTo>
                <a:lnTo>
                  <a:pt x="91564" y="42096"/>
                </a:lnTo>
                <a:lnTo>
                  <a:pt x="91490" y="42003"/>
                </a:lnTo>
                <a:lnTo>
                  <a:pt x="91434" y="41891"/>
                </a:lnTo>
                <a:lnTo>
                  <a:pt x="91397" y="41761"/>
                </a:lnTo>
                <a:lnTo>
                  <a:pt x="91378" y="41631"/>
                </a:lnTo>
                <a:lnTo>
                  <a:pt x="91508" y="41631"/>
                </a:lnTo>
                <a:lnTo>
                  <a:pt x="91676" y="41612"/>
                </a:lnTo>
                <a:lnTo>
                  <a:pt x="91825" y="41575"/>
                </a:lnTo>
                <a:lnTo>
                  <a:pt x="91992" y="41500"/>
                </a:lnTo>
                <a:lnTo>
                  <a:pt x="92123" y="41407"/>
                </a:lnTo>
                <a:lnTo>
                  <a:pt x="92178" y="41333"/>
                </a:lnTo>
                <a:lnTo>
                  <a:pt x="92216" y="41277"/>
                </a:lnTo>
                <a:lnTo>
                  <a:pt x="92253" y="41203"/>
                </a:lnTo>
                <a:lnTo>
                  <a:pt x="92272" y="41147"/>
                </a:lnTo>
                <a:lnTo>
                  <a:pt x="92253" y="41072"/>
                </a:lnTo>
                <a:lnTo>
                  <a:pt x="92234" y="40979"/>
                </a:lnTo>
                <a:lnTo>
                  <a:pt x="92197" y="40923"/>
                </a:lnTo>
                <a:lnTo>
                  <a:pt x="92141" y="40886"/>
                </a:lnTo>
                <a:lnTo>
                  <a:pt x="92085" y="40849"/>
                </a:lnTo>
                <a:lnTo>
                  <a:pt x="91955" y="40849"/>
                </a:lnTo>
                <a:lnTo>
                  <a:pt x="91881" y="40867"/>
                </a:lnTo>
                <a:lnTo>
                  <a:pt x="91732" y="40961"/>
                </a:lnTo>
                <a:lnTo>
                  <a:pt x="91583" y="41054"/>
                </a:lnTo>
                <a:lnTo>
                  <a:pt x="91434" y="41184"/>
                </a:lnTo>
                <a:lnTo>
                  <a:pt x="91341" y="41314"/>
                </a:lnTo>
                <a:lnTo>
                  <a:pt x="91266" y="41426"/>
                </a:lnTo>
                <a:lnTo>
                  <a:pt x="91136" y="41333"/>
                </a:lnTo>
                <a:lnTo>
                  <a:pt x="91043" y="41221"/>
                </a:lnTo>
                <a:lnTo>
                  <a:pt x="90950" y="41091"/>
                </a:lnTo>
                <a:lnTo>
                  <a:pt x="90894" y="40942"/>
                </a:lnTo>
                <a:lnTo>
                  <a:pt x="90857" y="40793"/>
                </a:lnTo>
                <a:lnTo>
                  <a:pt x="90857" y="40644"/>
                </a:lnTo>
                <a:lnTo>
                  <a:pt x="90857" y="40476"/>
                </a:lnTo>
                <a:lnTo>
                  <a:pt x="90875" y="40328"/>
                </a:lnTo>
                <a:lnTo>
                  <a:pt x="90912" y="40160"/>
                </a:lnTo>
                <a:lnTo>
                  <a:pt x="90968" y="39955"/>
                </a:lnTo>
                <a:lnTo>
                  <a:pt x="91061" y="39769"/>
                </a:lnTo>
                <a:lnTo>
                  <a:pt x="91099" y="39676"/>
                </a:lnTo>
                <a:lnTo>
                  <a:pt x="91154" y="39601"/>
                </a:lnTo>
                <a:lnTo>
                  <a:pt x="91322" y="39415"/>
                </a:lnTo>
                <a:lnTo>
                  <a:pt x="91341" y="39397"/>
                </a:lnTo>
                <a:lnTo>
                  <a:pt x="91341" y="39415"/>
                </a:lnTo>
                <a:lnTo>
                  <a:pt x="91341" y="39434"/>
                </a:lnTo>
                <a:lnTo>
                  <a:pt x="91378" y="39471"/>
                </a:lnTo>
                <a:lnTo>
                  <a:pt x="91434" y="39471"/>
                </a:lnTo>
                <a:lnTo>
                  <a:pt x="91564" y="39452"/>
                </a:lnTo>
                <a:lnTo>
                  <a:pt x="91825" y="39397"/>
                </a:lnTo>
                <a:lnTo>
                  <a:pt x="91974" y="39359"/>
                </a:lnTo>
                <a:lnTo>
                  <a:pt x="92104" y="39304"/>
                </a:lnTo>
                <a:lnTo>
                  <a:pt x="92234" y="39210"/>
                </a:lnTo>
                <a:lnTo>
                  <a:pt x="92272" y="39173"/>
                </a:lnTo>
                <a:lnTo>
                  <a:pt x="92309" y="39117"/>
                </a:lnTo>
                <a:lnTo>
                  <a:pt x="92327" y="39061"/>
                </a:lnTo>
                <a:lnTo>
                  <a:pt x="92327" y="38987"/>
                </a:lnTo>
                <a:lnTo>
                  <a:pt x="92309" y="38913"/>
                </a:lnTo>
                <a:lnTo>
                  <a:pt x="92272" y="38838"/>
                </a:lnTo>
                <a:lnTo>
                  <a:pt x="92234" y="38764"/>
                </a:lnTo>
                <a:lnTo>
                  <a:pt x="92178" y="38708"/>
                </a:lnTo>
                <a:lnTo>
                  <a:pt x="92104" y="38689"/>
                </a:lnTo>
                <a:lnTo>
                  <a:pt x="92048" y="38671"/>
                </a:lnTo>
                <a:lnTo>
                  <a:pt x="91974" y="38689"/>
                </a:lnTo>
                <a:lnTo>
                  <a:pt x="91899" y="38708"/>
                </a:lnTo>
                <a:lnTo>
                  <a:pt x="91750" y="38764"/>
                </a:lnTo>
                <a:lnTo>
                  <a:pt x="91601" y="38875"/>
                </a:lnTo>
                <a:lnTo>
                  <a:pt x="91471" y="38987"/>
                </a:lnTo>
                <a:lnTo>
                  <a:pt x="91266" y="39192"/>
                </a:lnTo>
                <a:lnTo>
                  <a:pt x="91173" y="39099"/>
                </a:lnTo>
                <a:lnTo>
                  <a:pt x="91099" y="39006"/>
                </a:lnTo>
                <a:lnTo>
                  <a:pt x="91043" y="38913"/>
                </a:lnTo>
                <a:lnTo>
                  <a:pt x="91006" y="38801"/>
                </a:lnTo>
                <a:lnTo>
                  <a:pt x="90987" y="38671"/>
                </a:lnTo>
                <a:lnTo>
                  <a:pt x="90968" y="38559"/>
                </a:lnTo>
                <a:lnTo>
                  <a:pt x="90968" y="38428"/>
                </a:lnTo>
                <a:lnTo>
                  <a:pt x="90987" y="38298"/>
                </a:lnTo>
                <a:lnTo>
                  <a:pt x="91024" y="38168"/>
                </a:lnTo>
                <a:lnTo>
                  <a:pt x="91061" y="38056"/>
                </a:lnTo>
                <a:lnTo>
                  <a:pt x="91117" y="37944"/>
                </a:lnTo>
                <a:lnTo>
                  <a:pt x="91192" y="37833"/>
                </a:lnTo>
                <a:lnTo>
                  <a:pt x="91266" y="37740"/>
                </a:lnTo>
                <a:lnTo>
                  <a:pt x="91359" y="37647"/>
                </a:lnTo>
                <a:lnTo>
                  <a:pt x="91452" y="37572"/>
                </a:lnTo>
                <a:lnTo>
                  <a:pt x="91564" y="37516"/>
                </a:lnTo>
                <a:lnTo>
                  <a:pt x="91657" y="37479"/>
                </a:lnTo>
                <a:lnTo>
                  <a:pt x="91955" y="37479"/>
                </a:lnTo>
                <a:lnTo>
                  <a:pt x="92067" y="37460"/>
                </a:lnTo>
                <a:lnTo>
                  <a:pt x="92141" y="37442"/>
                </a:lnTo>
                <a:lnTo>
                  <a:pt x="92234" y="37367"/>
                </a:lnTo>
                <a:lnTo>
                  <a:pt x="92309" y="37256"/>
                </a:lnTo>
                <a:lnTo>
                  <a:pt x="92383" y="37125"/>
                </a:lnTo>
                <a:lnTo>
                  <a:pt x="92421" y="37032"/>
                </a:lnTo>
                <a:lnTo>
                  <a:pt x="92421" y="36976"/>
                </a:lnTo>
                <a:lnTo>
                  <a:pt x="92383" y="36958"/>
                </a:lnTo>
                <a:lnTo>
                  <a:pt x="92327" y="36958"/>
                </a:lnTo>
                <a:lnTo>
                  <a:pt x="92253" y="36976"/>
                </a:lnTo>
                <a:lnTo>
                  <a:pt x="92067" y="37051"/>
                </a:lnTo>
                <a:lnTo>
                  <a:pt x="91936" y="37107"/>
                </a:lnTo>
                <a:lnTo>
                  <a:pt x="91806" y="37181"/>
                </a:lnTo>
                <a:lnTo>
                  <a:pt x="91694" y="37237"/>
                </a:lnTo>
                <a:lnTo>
                  <a:pt x="91601" y="37274"/>
                </a:lnTo>
                <a:lnTo>
                  <a:pt x="91508" y="37293"/>
                </a:lnTo>
                <a:lnTo>
                  <a:pt x="91452" y="37274"/>
                </a:lnTo>
                <a:lnTo>
                  <a:pt x="91415" y="37256"/>
                </a:lnTo>
                <a:lnTo>
                  <a:pt x="91378" y="37218"/>
                </a:lnTo>
                <a:lnTo>
                  <a:pt x="91341" y="37162"/>
                </a:lnTo>
                <a:lnTo>
                  <a:pt x="91266" y="36976"/>
                </a:lnTo>
                <a:lnTo>
                  <a:pt x="91248" y="36883"/>
                </a:lnTo>
                <a:lnTo>
                  <a:pt x="91229" y="36771"/>
                </a:lnTo>
                <a:lnTo>
                  <a:pt x="91229" y="36641"/>
                </a:lnTo>
                <a:lnTo>
                  <a:pt x="91248" y="36492"/>
                </a:lnTo>
                <a:lnTo>
                  <a:pt x="91285" y="36362"/>
                </a:lnTo>
                <a:lnTo>
                  <a:pt x="91322" y="36250"/>
                </a:lnTo>
                <a:lnTo>
                  <a:pt x="91378" y="36138"/>
                </a:lnTo>
                <a:lnTo>
                  <a:pt x="91452" y="36064"/>
                </a:lnTo>
                <a:lnTo>
                  <a:pt x="91545" y="36027"/>
                </a:lnTo>
                <a:lnTo>
                  <a:pt x="91955" y="36027"/>
                </a:lnTo>
                <a:lnTo>
                  <a:pt x="92048" y="35990"/>
                </a:lnTo>
                <a:lnTo>
                  <a:pt x="92141" y="35915"/>
                </a:lnTo>
                <a:lnTo>
                  <a:pt x="92216" y="35785"/>
                </a:lnTo>
                <a:lnTo>
                  <a:pt x="92253" y="35636"/>
                </a:lnTo>
                <a:lnTo>
                  <a:pt x="92272" y="35524"/>
                </a:lnTo>
                <a:lnTo>
                  <a:pt x="92253" y="35505"/>
                </a:lnTo>
                <a:lnTo>
                  <a:pt x="92234" y="35468"/>
                </a:lnTo>
                <a:lnTo>
                  <a:pt x="92104" y="35468"/>
                </a:lnTo>
                <a:lnTo>
                  <a:pt x="92011" y="35505"/>
                </a:lnTo>
                <a:lnTo>
                  <a:pt x="91806" y="35617"/>
                </a:lnTo>
                <a:lnTo>
                  <a:pt x="91601" y="35729"/>
                </a:lnTo>
                <a:lnTo>
                  <a:pt x="91527" y="35766"/>
                </a:lnTo>
                <a:lnTo>
                  <a:pt x="91452" y="35785"/>
                </a:lnTo>
                <a:lnTo>
                  <a:pt x="91397" y="35766"/>
                </a:lnTo>
                <a:lnTo>
                  <a:pt x="91341" y="35729"/>
                </a:lnTo>
                <a:lnTo>
                  <a:pt x="91266" y="35636"/>
                </a:lnTo>
                <a:lnTo>
                  <a:pt x="91210" y="35505"/>
                </a:lnTo>
                <a:lnTo>
                  <a:pt x="91173" y="35394"/>
                </a:lnTo>
                <a:lnTo>
                  <a:pt x="91154" y="35282"/>
                </a:lnTo>
                <a:lnTo>
                  <a:pt x="91154" y="35152"/>
                </a:lnTo>
                <a:lnTo>
                  <a:pt x="91173" y="35040"/>
                </a:lnTo>
                <a:lnTo>
                  <a:pt x="91229" y="34798"/>
                </a:lnTo>
                <a:lnTo>
                  <a:pt x="91303" y="34593"/>
                </a:lnTo>
                <a:lnTo>
                  <a:pt x="91415" y="34407"/>
                </a:lnTo>
                <a:lnTo>
                  <a:pt x="91471" y="34314"/>
                </a:lnTo>
                <a:lnTo>
                  <a:pt x="91545" y="34258"/>
                </a:lnTo>
                <a:lnTo>
                  <a:pt x="91620" y="34239"/>
                </a:lnTo>
                <a:lnTo>
                  <a:pt x="91657" y="34239"/>
                </a:lnTo>
                <a:lnTo>
                  <a:pt x="91750" y="34258"/>
                </a:lnTo>
                <a:lnTo>
                  <a:pt x="91825" y="34295"/>
                </a:lnTo>
                <a:lnTo>
                  <a:pt x="91881" y="34314"/>
                </a:lnTo>
                <a:lnTo>
                  <a:pt x="91936" y="34295"/>
                </a:lnTo>
                <a:lnTo>
                  <a:pt x="92123" y="34239"/>
                </a:lnTo>
                <a:lnTo>
                  <a:pt x="92216" y="34202"/>
                </a:lnTo>
                <a:lnTo>
                  <a:pt x="92290" y="34146"/>
                </a:lnTo>
                <a:lnTo>
                  <a:pt x="92365" y="34090"/>
                </a:lnTo>
                <a:lnTo>
                  <a:pt x="92421" y="33997"/>
                </a:lnTo>
                <a:lnTo>
                  <a:pt x="92439" y="33923"/>
                </a:lnTo>
                <a:lnTo>
                  <a:pt x="92402" y="33811"/>
                </a:lnTo>
                <a:lnTo>
                  <a:pt x="92383" y="33774"/>
                </a:lnTo>
                <a:lnTo>
                  <a:pt x="92346" y="33737"/>
                </a:lnTo>
                <a:lnTo>
                  <a:pt x="92309" y="33718"/>
                </a:lnTo>
                <a:lnTo>
                  <a:pt x="92253" y="33718"/>
                </a:lnTo>
                <a:lnTo>
                  <a:pt x="92160" y="33737"/>
                </a:lnTo>
                <a:lnTo>
                  <a:pt x="92030" y="33774"/>
                </a:lnTo>
                <a:lnTo>
                  <a:pt x="91806" y="33867"/>
                </a:lnTo>
                <a:lnTo>
                  <a:pt x="91713" y="33904"/>
                </a:lnTo>
                <a:lnTo>
                  <a:pt x="91657" y="33904"/>
                </a:lnTo>
                <a:lnTo>
                  <a:pt x="91583" y="33848"/>
                </a:lnTo>
                <a:lnTo>
                  <a:pt x="91527" y="33774"/>
                </a:lnTo>
                <a:lnTo>
                  <a:pt x="91508" y="33662"/>
                </a:lnTo>
                <a:lnTo>
                  <a:pt x="91490" y="33551"/>
                </a:lnTo>
                <a:lnTo>
                  <a:pt x="91490" y="33290"/>
                </a:lnTo>
                <a:lnTo>
                  <a:pt x="91508" y="33104"/>
                </a:lnTo>
                <a:lnTo>
                  <a:pt x="91545" y="32992"/>
                </a:lnTo>
                <a:lnTo>
                  <a:pt x="91583" y="32880"/>
                </a:lnTo>
                <a:lnTo>
                  <a:pt x="91694" y="32675"/>
                </a:lnTo>
                <a:lnTo>
                  <a:pt x="91769" y="32582"/>
                </a:lnTo>
                <a:lnTo>
                  <a:pt x="91825" y="32508"/>
                </a:lnTo>
                <a:lnTo>
                  <a:pt x="91881" y="32471"/>
                </a:lnTo>
                <a:lnTo>
                  <a:pt x="91936" y="32452"/>
                </a:lnTo>
                <a:lnTo>
                  <a:pt x="92048" y="32415"/>
                </a:lnTo>
                <a:lnTo>
                  <a:pt x="92197" y="32378"/>
                </a:lnTo>
                <a:lnTo>
                  <a:pt x="92383" y="32285"/>
                </a:lnTo>
                <a:lnTo>
                  <a:pt x="92644" y="32117"/>
                </a:lnTo>
                <a:lnTo>
                  <a:pt x="92756" y="32024"/>
                </a:lnTo>
                <a:lnTo>
                  <a:pt x="92830" y="31949"/>
                </a:lnTo>
                <a:lnTo>
                  <a:pt x="92849" y="31931"/>
                </a:lnTo>
                <a:lnTo>
                  <a:pt x="92830" y="31894"/>
                </a:lnTo>
                <a:lnTo>
                  <a:pt x="92737" y="31894"/>
                </a:lnTo>
                <a:lnTo>
                  <a:pt x="92569" y="31912"/>
                </a:lnTo>
                <a:lnTo>
                  <a:pt x="92402" y="31949"/>
                </a:lnTo>
                <a:lnTo>
                  <a:pt x="92216" y="32005"/>
                </a:lnTo>
                <a:lnTo>
                  <a:pt x="92048" y="32061"/>
                </a:lnTo>
                <a:lnTo>
                  <a:pt x="91806" y="32061"/>
                </a:lnTo>
                <a:lnTo>
                  <a:pt x="91732" y="32024"/>
                </a:lnTo>
                <a:lnTo>
                  <a:pt x="91657" y="31987"/>
                </a:lnTo>
                <a:lnTo>
                  <a:pt x="91601" y="31912"/>
                </a:lnTo>
                <a:lnTo>
                  <a:pt x="91564" y="31838"/>
                </a:lnTo>
                <a:lnTo>
                  <a:pt x="91508" y="31726"/>
                </a:lnTo>
                <a:lnTo>
                  <a:pt x="91490" y="31614"/>
                </a:lnTo>
                <a:lnTo>
                  <a:pt x="91490" y="31540"/>
                </a:lnTo>
                <a:lnTo>
                  <a:pt x="91508" y="31465"/>
                </a:lnTo>
                <a:lnTo>
                  <a:pt x="91545" y="31409"/>
                </a:lnTo>
                <a:lnTo>
                  <a:pt x="91583" y="31372"/>
                </a:lnTo>
                <a:lnTo>
                  <a:pt x="91657" y="31354"/>
                </a:lnTo>
                <a:lnTo>
                  <a:pt x="91788" y="31316"/>
                </a:lnTo>
                <a:lnTo>
                  <a:pt x="91955" y="31279"/>
                </a:lnTo>
                <a:lnTo>
                  <a:pt x="92123" y="31242"/>
                </a:lnTo>
                <a:lnTo>
                  <a:pt x="92178" y="31205"/>
                </a:lnTo>
                <a:lnTo>
                  <a:pt x="92253" y="31149"/>
                </a:lnTo>
                <a:lnTo>
                  <a:pt x="92309" y="31074"/>
                </a:lnTo>
                <a:lnTo>
                  <a:pt x="92346" y="30981"/>
                </a:lnTo>
                <a:lnTo>
                  <a:pt x="92365" y="30888"/>
                </a:lnTo>
                <a:lnTo>
                  <a:pt x="92383" y="30814"/>
                </a:lnTo>
                <a:lnTo>
                  <a:pt x="92365" y="30758"/>
                </a:lnTo>
                <a:lnTo>
                  <a:pt x="92346" y="30702"/>
                </a:lnTo>
                <a:lnTo>
                  <a:pt x="92309" y="30683"/>
                </a:lnTo>
                <a:lnTo>
                  <a:pt x="92272" y="30665"/>
                </a:lnTo>
                <a:lnTo>
                  <a:pt x="92141" y="30683"/>
                </a:lnTo>
                <a:lnTo>
                  <a:pt x="92011" y="30721"/>
                </a:lnTo>
                <a:lnTo>
                  <a:pt x="91862" y="30776"/>
                </a:lnTo>
                <a:lnTo>
                  <a:pt x="91601" y="30888"/>
                </a:lnTo>
                <a:lnTo>
                  <a:pt x="91452" y="30944"/>
                </a:lnTo>
                <a:lnTo>
                  <a:pt x="91378" y="31000"/>
                </a:lnTo>
                <a:lnTo>
                  <a:pt x="91322" y="31000"/>
                </a:lnTo>
                <a:lnTo>
                  <a:pt x="91266" y="30944"/>
                </a:lnTo>
                <a:lnTo>
                  <a:pt x="91210" y="30888"/>
                </a:lnTo>
                <a:lnTo>
                  <a:pt x="91173" y="30814"/>
                </a:lnTo>
                <a:lnTo>
                  <a:pt x="91117" y="30683"/>
                </a:lnTo>
                <a:lnTo>
                  <a:pt x="91080" y="30497"/>
                </a:lnTo>
                <a:lnTo>
                  <a:pt x="91061" y="30330"/>
                </a:lnTo>
                <a:lnTo>
                  <a:pt x="91080" y="30162"/>
                </a:lnTo>
                <a:lnTo>
                  <a:pt x="91117" y="29976"/>
                </a:lnTo>
                <a:lnTo>
                  <a:pt x="91192" y="29697"/>
                </a:lnTo>
                <a:lnTo>
                  <a:pt x="91266" y="29548"/>
                </a:lnTo>
                <a:lnTo>
                  <a:pt x="91341" y="29380"/>
                </a:lnTo>
                <a:lnTo>
                  <a:pt x="91434" y="29213"/>
                </a:lnTo>
                <a:lnTo>
                  <a:pt x="91545" y="29064"/>
                </a:lnTo>
                <a:lnTo>
                  <a:pt x="91657" y="28971"/>
                </a:lnTo>
                <a:lnTo>
                  <a:pt x="91713" y="28933"/>
                </a:lnTo>
                <a:lnTo>
                  <a:pt x="91769" y="28896"/>
                </a:lnTo>
                <a:lnTo>
                  <a:pt x="91843" y="28896"/>
                </a:lnTo>
                <a:lnTo>
                  <a:pt x="91955" y="28915"/>
                </a:lnTo>
                <a:lnTo>
                  <a:pt x="92216" y="28971"/>
                </a:lnTo>
                <a:lnTo>
                  <a:pt x="92346" y="28989"/>
                </a:lnTo>
                <a:lnTo>
                  <a:pt x="92458" y="28971"/>
                </a:lnTo>
                <a:lnTo>
                  <a:pt x="92514" y="28952"/>
                </a:lnTo>
                <a:lnTo>
                  <a:pt x="92551" y="28915"/>
                </a:lnTo>
                <a:lnTo>
                  <a:pt x="92588" y="28877"/>
                </a:lnTo>
                <a:lnTo>
                  <a:pt x="92607" y="28822"/>
                </a:lnTo>
                <a:lnTo>
                  <a:pt x="92625" y="28747"/>
                </a:lnTo>
                <a:lnTo>
                  <a:pt x="92588" y="28691"/>
                </a:lnTo>
                <a:lnTo>
                  <a:pt x="92532" y="28635"/>
                </a:lnTo>
                <a:lnTo>
                  <a:pt x="92476" y="28580"/>
                </a:lnTo>
                <a:lnTo>
                  <a:pt x="92383" y="28542"/>
                </a:lnTo>
                <a:lnTo>
                  <a:pt x="92309" y="28524"/>
                </a:lnTo>
                <a:lnTo>
                  <a:pt x="92141" y="28505"/>
                </a:lnTo>
                <a:lnTo>
                  <a:pt x="92067" y="28505"/>
                </a:lnTo>
                <a:lnTo>
                  <a:pt x="91992" y="28524"/>
                </a:lnTo>
                <a:lnTo>
                  <a:pt x="91862" y="28561"/>
                </a:lnTo>
                <a:lnTo>
                  <a:pt x="91732" y="28561"/>
                </a:lnTo>
                <a:lnTo>
                  <a:pt x="91676" y="28542"/>
                </a:lnTo>
                <a:lnTo>
                  <a:pt x="91601" y="28486"/>
                </a:lnTo>
                <a:lnTo>
                  <a:pt x="91545" y="28449"/>
                </a:lnTo>
                <a:lnTo>
                  <a:pt x="91508" y="28393"/>
                </a:lnTo>
                <a:lnTo>
                  <a:pt x="91434" y="28263"/>
                </a:lnTo>
                <a:lnTo>
                  <a:pt x="91397" y="28114"/>
                </a:lnTo>
                <a:lnTo>
                  <a:pt x="91397" y="27984"/>
                </a:lnTo>
                <a:lnTo>
                  <a:pt x="91415" y="27872"/>
                </a:lnTo>
                <a:lnTo>
                  <a:pt x="91452" y="27760"/>
                </a:lnTo>
                <a:lnTo>
                  <a:pt x="91527" y="27686"/>
                </a:lnTo>
                <a:lnTo>
                  <a:pt x="91601" y="27630"/>
                </a:lnTo>
                <a:lnTo>
                  <a:pt x="91694" y="27574"/>
                </a:lnTo>
                <a:lnTo>
                  <a:pt x="91788" y="27537"/>
                </a:lnTo>
                <a:lnTo>
                  <a:pt x="92011" y="27500"/>
                </a:lnTo>
                <a:lnTo>
                  <a:pt x="92234" y="27462"/>
                </a:lnTo>
                <a:lnTo>
                  <a:pt x="92421" y="27425"/>
                </a:lnTo>
                <a:lnTo>
                  <a:pt x="92495" y="27388"/>
                </a:lnTo>
                <a:lnTo>
                  <a:pt x="92532" y="27351"/>
                </a:lnTo>
                <a:lnTo>
                  <a:pt x="92569" y="27313"/>
                </a:lnTo>
                <a:lnTo>
                  <a:pt x="92588" y="27239"/>
                </a:lnTo>
                <a:lnTo>
                  <a:pt x="92569" y="27202"/>
                </a:lnTo>
                <a:lnTo>
                  <a:pt x="92551" y="27165"/>
                </a:lnTo>
                <a:lnTo>
                  <a:pt x="92495" y="27127"/>
                </a:lnTo>
                <a:lnTo>
                  <a:pt x="92402" y="27090"/>
                </a:lnTo>
                <a:lnTo>
                  <a:pt x="91955" y="27090"/>
                </a:lnTo>
                <a:lnTo>
                  <a:pt x="91769" y="27109"/>
                </a:lnTo>
                <a:lnTo>
                  <a:pt x="91620" y="27127"/>
                </a:lnTo>
                <a:lnTo>
                  <a:pt x="91545" y="27127"/>
                </a:lnTo>
                <a:lnTo>
                  <a:pt x="91471" y="27090"/>
                </a:lnTo>
                <a:lnTo>
                  <a:pt x="91397" y="27053"/>
                </a:lnTo>
                <a:lnTo>
                  <a:pt x="91303" y="26978"/>
                </a:lnTo>
                <a:lnTo>
                  <a:pt x="91173" y="26829"/>
                </a:lnTo>
                <a:lnTo>
                  <a:pt x="91080" y="26680"/>
                </a:lnTo>
                <a:lnTo>
                  <a:pt x="91024" y="26494"/>
                </a:lnTo>
                <a:lnTo>
                  <a:pt x="91006" y="26308"/>
                </a:lnTo>
                <a:lnTo>
                  <a:pt x="91024" y="26122"/>
                </a:lnTo>
                <a:lnTo>
                  <a:pt x="91080" y="25936"/>
                </a:lnTo>
                <a:lnTo>
                  <a:pt x="91117" y="25861"/>
                </a:lnTo>
                <a:lnTo>
                  <a:pt x="91173" y="25768"/>
                </a:lnTo>
                <a:lnTo>
                  <a:pt x="91229" y="25712"/>
                </a:lnTo>
                <a:lnTo>
                  <a:pt x="91303" y="25638"/>
                </a:lnTo>
                <a:lnTo>
                  <a:pt x="91378" y="25601"/>
                </a:lnTo>
                <a:lnTo>
                  <a:pt x="91452" y="25582"/>
                </a:lnTo>
                <a:lnTo>
                  <a:pt x="91676" y="25526"/>
                </a:lnTo>
                <a:lnTo>
                  <a:pt x="91788" y="25489"/>
                </a:lnTo>
                <a:lnTo>
                  <a:pt x="91881" y="25452"/>
                </a:lnTo>
                <a:lnTo>
                  <a:pt x="91955" y="25377"/>
                </a:lnTo>
                <a:lnTo>
                  <a:pt x="91992" y="25340"/>
                </a:lnTo>
                <a:lnTo>
                  <a:pt x="91992" y="25303"/>
                </a:lnTo>
                <a:lnTo>
                  <a:pt x="92011" y="25228"/>
                </a:lnTo>
                <a:lnTo>
                  <a:pt x="91992" y="25154"/>
                </a:lnTo>
                <a:lnTo>
                  <a:pt x="91955" y="25117"/>
                </a:lnTo>
                <a:lnTo>
                  <a:pt x="91918" y="25098"/>
                </a:lnTo>
                <a:lnTo>
                  <a:pt x="91788" y="25098"/>
                </a:lnTo>
                <a:lnTo>
                  <a:pt x="91639" y="25135"/>
                </a:lnTo>
                <a:lnTo>
                  <a:pt x="91545" y="25172"/>
                </a:lnTo>
                <a:lnTo>
                  <a:pt x="91471" y="25210"/>
                </a:lnTo>
                <a:lnTo>
                  <a:pt x="91303" y="25321"/>
                </a:lnTo>
                <a:lnTo>
                  <a:pt x="91229" y="25359"/>
                </a:lnTo>
                <a:lnTo>
                  <a:pt x="91136" y="25396"/>
                </a:lnTo>
                <a:lnTo>
                  <a:pt x="91061" y="25377"/>
                </a:lnTo>
                <a:lnTo>
                  <a:pt x="90968" y="25340"/>
                </a:lnTo>
                <a:lnTo>
                  <a:pt x="90912" y="25284"/>
                </a:lnTo>
                <a:lnTo>
                  <a:pt x="90875" y="25210"/>
                </a:lnTo>
                <a:lnTo>
                  <a:pt x="90857" y="25117"/>
                </a:lnTo>
                <a:lnTo>
                  <a:pt x="90857" y="25005"/>
                </a:lnTo>
                <a:lnTo>
                  <a:pt x="90875" y="24819"/>
                </a:lnTo>
                <a:lnTo>
                  <a:pt x="90894" y="24651"/>
                </a:lnTo>
                <a:lnTo>
                  <a:pt x="90931" y="24484"/>
                </a:lnTo>
                <a:lnTo>
                  <a:pt x="90987" y="24297"/>
                </a:lnTo>
                <a:lnTo>
                  <a:pt x="91061" y="24130"/>
                </a:lnTo>
                <a:lnTo>
                  <a:pt x="91099" y="24055"/>
                </a:lnTo>
                <a:lnTo>
                  <a:pt x="91154" y="23999"/>
                </a:lnTo>
                <a:lnTo>
                  <a:pt x="91229" y="23925"/>
                </a:lnTo>
                <a:lnTo>
                  <a:pt x="91285" y="23888"/>
                </a:lnTo>
                <a:lnTo>
                  <a:pt x="91415" y="23832"/>
                </a:lnTo>
                <a:lnTo>
                  <a:pt x="91545" y="23795"/>
                </a:lnTo>
                <a:lnTo>
                  <a:pt x="91620" y="23757"/>
                </a:lnTo>
                <a:lnTo>
                  <a:pt x="91676" y="23702"/>
                </a:lnTo>
                <a:lnTo>
                  <a:pt x="91750" y="23627"/>
                </a:lnTo>
                <a:lnTo>
                  <a:pt x="91843" y="23515"/>
                </a:lnTo>
                <a:lnTo>
                  <a:pt x="91862" y="23441"/>
                </a:lnTo>
                <a:lnTo>
                  <a:pt x="91881" y="23385"/>
                </a:lnTo>
                <a:lnTo>
                  <a:pt x="91881" y="23329"/>
                </a:lnTo>
                <a:lnTo>
                  <a:pt x="91843" y="23273"/>
                </a:lnTo>
                <a:lnTo>
                  <a:pt x="91806" y="23236"/>
                </a:lnTo>
                <a:lnTo>
                  <a:pt x="91676" y="23236"/>
                </a:lnTo>
                <a:lnTo>
                  <a:pt x="91583" y="23292"/>
                </a:lnTo>
                <a:lnTo>
                  <a:pt x="91490" y="23348"/>
                </a:lnTo>
                <a:lnTo>
                  <a:pt x="91397" y="23404"/>
                </a:lnTo>
                <a:lnTo>
                  <a:pt x="91285" y="23441"/>
                </a:lnTo>
                <a:lnTo>
                  <a:pt x="91248" y="23460"/>
                </a:lnTo>
                <a:lnTo>
                  <a:pt x="91192" y="23460"/>
                </a:lnTo>
                <a:lnTo>
                  <a:pt x="91136" y="23441"/>
                </a:lnTo>
                <a:lnTo>
                  <a:pt x="91080" y="23404"/>
                </a:lnTo>
                <a:lnTo>
                  <a:pt x="91024" y="23348"/>
                </a:lnTo>
                <a:lnTo>
                  <a:pt x="90968" y="23292"/>
                </a:lnTo>
                <a:lnTo>
                  <a:pt x="90931" y="23218"/>
                </a:lnTo>
                <a:lnTo>
                  <a:pt x="90912" y="23143"/>
                </a:lnTo>
                <a:lnTo>
                  <a:pt x="90894" y="22957"/>
                </a:lnTo>
                <a:lnTo>
                  <a:pt x="90912" y="22771"/>
                </a:lnTo>
                <a:lnTo>
                  <a:pt x="90968" y="22585"/>
                </a:lnTo>
                <a:lnTo>
                  <a:pt x="91024" y="22417"/>
                </a:lnTo>
                <a:lnTo>
                  <a:pt x="91117" y="22268"/>
                </a:lnTo>
                <a:lnTo>
                  <a:pt x="91192" y="22138"/>
                </a:lnTo>
                <a:lnTo>
                  <a:pt x="91285" y="22045"/>
                </a:lnTo>
                <a:lnTo>
                  <a:pt x="91434" y="21951"/>
                </a:lnTo>
                <a:lnTo>
                  <a:pt x="91769" y="21728"/>
                </a:lnTo>
                <a:lnTo>
                  <a:pt x="91899" y="21635"/>
                </a:lnTo>
                <a:lnTo>
                  <a:pt x="91936" y="21598"/>
                </a:lnTo>
                <a:lnTo>
                  <a:pt x="91974" y="21561"/>
                </a:lnTo>
                <a:lnTo>
                  <a:pt x="91974" y="21523"/>
                </a:lnTo>
                <a:lnTo>
                  <a:pt x="91936" y="21505"/>
                </a:lnTo>
                <a:lnTo>
                  <a:pt x="91881" y="21486"/>
                </a:lnTo>
                <a:lnTo>
                  <a:pt x="91694" y="21486"/>
                </a:lnTo>
                <a:lnTo>
                  <a:pt x="91620" y="21523"/>
                </a:lnTo>
                <a:lnTo>
                  <a:pt x="91471" y="21579"/>
                </a:lnTo>
                <a:lnTo>
                  <a:pt x="91397" y="21616"/>
                </a:lnTo>
                <a:lnTo>
                  <a:pt x="91322" y="21616"/>
                </a:lnTo>
                <a:lnTo>
                  <a:pt x="91248" y="21579"/>
                </a:lnTo>
                <a:lnTo>
                  <a:pt x="91173" y="21486"/>
                </a:lnTo>
                <a:lnTo>
                  <a:pt x="91154" y="21430"/>
                </a:lnTo>
                <a:lnTo>
                  <a:pt x="91136" y="21374"/>
                </a:lnTo>
                <a:lnTo>
                  <a:pt x="91136" y="21207"/>
                </a:lnTo>
                <a:lnTo>
                  <a:pt x="91173" y="21058"/>
                </a:lnTo>
                <a:lnTo>
                  <a:pt x="91210" y="21002"/>
                </a:lnTo>
                <a:lnTo>
                  <a:pt x="91248" y="20946"/>
                </a:lnTo>
                <a:lnTo>
                  <a:pt x="91303" y="20909"/>
                </a:lnTo>
                <a:lnTo>
                  <a:pt x="91434" y="20872"/>
                </a:lnTo>
                <a:lnTo>
                  <a:pt x="91583" y="20816"/>
                </a:lnTo>
                <a:lnTo>
                  <a:pt x="91750" y="20760"/>
                </a:lnTo>
                <a:lnTo>
                  <a:pt x="91899" y="20685"/>
                </a:lnTo>
                <a:lnTo>
                  <a:pt x="91955" y="20630"/>
                </a:lnTo>
                <a:lnTo>
                  <a:pt x="92011" y="20592"/>
                </a:lnTo>
                <a:lnTo>
                  <a:pt x="92048" y="20537"/>
                </a:lnTo>
                <a:lnTo>
                  <a:pt x="92048" y="20481"/>
                </a:lnTo>
                <a:lnTo>
                  <a:pt x="92030" y="20425"/>
                </a:lnTo>
                <a:lnTo>
                  <a:pt x="91992" y="20369"/>
                </a:lnTo>
                <a:lnTo>
                  <a:pt x="91936" y="20313"/>
                </a:lnTo>
                <a:lnTo>
                  <a:pt x="91881" y="20294"/>
                </a:lnTo>
                <a:lnTo>
                  <a:pt x="91806" y="20294"/>
                </a:lnTo>
                <a:lnTo>
                  <a:pt x="91750" y="20313"/>
                </a:lnTo>
                <a:lnTo>
                  <a:pt x="91601" y="20388"/>
                </a:lnTo>
                <a:lnTo>
                  <a:pt x="91471" y="20518"/>
                </a:lnTo>
                <a:lnTo>
                  <a:pt x="91341" y="20611"/>
                </a:lnTo>
                <a:lnTo>
                  <a:pt x="91266" y="20648"/>
                </a:lnTo>
                <a:lnTo>
                  <a:pt x="91192" y="20667"/>
                </a:lnTo>
                <a:lnTo>
                  <a:pt x="91117" y="20648"/>
                </a:lnTo>
                <a:lnTo>
                  <a:pt x="91061" y="20630"/>
                </a:lnTo>
                <a:lnTo>
                  <a:pt x="90987" y="20555"/>
                </a:lnTo>
                <a:lnTo>
                  <a:pt x="90912" y="20462"/>
                </a:lnTo>
                <a:lnTo>
                  <a:pt x="90875" y="20332"/>
                </a:lnTo>
                <a:lnTo>
                  <a:pt x="90838" y="20183"/>
                </a:lnTo>
                <a:lnTo>
                  <a:pt x="90857" y="20034"/>
                </a:lnTo>
                <a:lnTo>
                  <a:pt x="90875" y="19959"/>
                </a:lnTo>
                <a:lnTo>
                  <a:pt x="90912" y="19904"/>
                </a:lnTo>
                <a:lnTo>
                  <a:pt x="90968" y="19829"/>
                </a:lnTo>
                <a:lnTo>
                  <a:pt x="91043" y="19792"/>
                </a:lnTo>
                <a:lnTo>
                  <a:pt x="91154" y="19792"/>
                </a:lnTo>
                <a:lnTo>
                  <a:pt x="91285" y="19848"/>
                </a:lnTo>
                <a:lnTo>
                  <a:pt x="91359" y="19866"/>
                </a:lnTo>
                <a:lnTo>
                  <a:pt x="91471" y="19885"/>
                </a:lnTo>
                <a:lnTo>
                  <a:pt x="91564" y="19866"/>
                </a:lnTo>
                <a:lnTo>
                  <a:pt x="91676" y="19829"/>
                </a:lnTo>
                <a:lnTo>
                  <a:pt x="91806" y="19773"/>
                </a:lnTo>
                <a:lnTo>
                  <a:pt x="91936" y="19699"/>
                </a:lnTo>
                <a:lnTo>
                  <a:pt x="92030" y="19624"/>
                </a:lnTo>
                <a:lnTo>
                  <a:pt x="92104" y="19531"/>
                </a:lnTo>
                <a:lnTo>
                  <a:pt x="92104" y="19494"/>
                </a:lnTo>
                <a:lnTo>
                  <a:pt x="92104" y="19457"/>
                </a:lnTo>
                <a:lnTo>
                  <a:pt x="92085" y="19401"/>
                </a:lnTo>
                <a:lnTo>
                  <a:pt x="92048" y="19364"/>
                </a:lnTo>
                <a:lnTo>
                  <a:pt x="91974" y="19308"/>
                </a:lnTo>
                <a:lnTo>
                  <a:pt x="91899" y="19289"/>
                </a:lnTo>
                <a:lnTo>
                  <a:pt x="91825" y="19270"/>
                </a:lnTo>
                <a:lnTo>
                  <a:pt x="91750" y="19289"/>
                </a:lnTo>
                <a:lnTo>
                  <a:pt x="91601" y="19345"/>
                </a:lnTo>
                <a:lnTo>
                  <a:pt x="91434" y="19419"/>
                </a:lnTo>
                <a:lnTo>
                  <a:pt x="91285" y="19475"/>
                </a:lnTo>
                <a:lnTo>
                  <a:pt x="91229" y="19494"/>
                </a:lnTo>
                <a:lnTo>
                  <a:pt x="91080" y="19494"/>
                </a:lnTo>
                <a:lnTo>
                  <a:pt x="91024" y="19457"/>
                </a:lnTo>
                <a:lnTo>
                  <a:pt x="90968" y="19401"/>
                </a:lnTo>
                <a:lnTo>
                  <a:pt x="90912" y="19326"/>
                </a:lnTo>
                <a:lnTo>
                  <a:pt x="90875" y="19252"/>
                </a:lnTo>
                <a:lnTo>
                  <a:pt x="90857" y="19177"/>
                </a:lnTo>
                <a:lnTo>
                  <a:pt x="90838" y="19010"/>
                </a:lnTo>
                <a:lnTo>
                  <a:pt x="90857" y="18842"/>
                </a:lnTo>
                <a:lnTo>
                  <a:pt x="90912" y="18656"/>
                </a:lnTo>
                <a:lnTo>
                  <a:pt x="91006" y="18489"/>
                </a:lnTo>
                <a:lnTo>
                  <a:pt x="91117" y="18340"/>
                </a:lnTo>
                <a:lnTo>
                  <a:pt x="91229" y="18228"/>
                </a:lnTo>
                <a:lnTo>
                  <a:pt x="91303" y="18191"/>
                </a:lnTo>
                <a:lnTo>
                  <a:pt x="91378" y="18153"/>
                </a:lnTo>
                <a:lnTo>
                  <a:pt x="91545" y="18153"/>
                </a:lnTo>
                <a:lnTo>
                  <a:pt x="91713" y="18135"/>
                </a:lnTo>
                <a:lnTo>
                  <a:pt x="91899" y="18116"/>
                </a:lnTo>
                <a:lnTo>
                  <a:pt x="92067" y="18079"/>
                </a:lnTo>
                <a:lnTo>
                  <a:pt x="92141" y="18042"/>
                </a:lnTo>
                <a:lnTo>
                  <a:pt x="92178" y="18004"/>
                </a:lnTo>
                <a:lnTo>
                  <a:pt x="92216" y="17967"/>
                </a:lnTo>
                <a:lnTo>
                  <a:pt x="92234" y="17930"/>
                </a:lnTo>
                <a:lnTo>
                  <a:pt x="92216" y="17874"/>
                </a:lnTo>
                <a:lnTo>
                  <a:pt x="92160" y="17800"/>
                </a:lnTo>
                <a:lnTo>
                  <a:pt x="92104" y="17762"/>
                </a:lnTo>
                <a:lnTo>
                  <a:pt x="92030" y="17744"/>
                </a:lnTo>
                <a:lnTo>
                  <a:pt x="91955" y="17725"/>
                </a:lnTo>
                <a:lnTo>
                  <a:pt x="91862" y="17744"/>
                </a:lnTo>
                <a:lnTo>
                  <a:pt x="91694" y="17818"/>
                </a:lnTo>
                <a:lnTo>
                  <a:pt x="91527" y="17874"/>
                </a:lnTo>
                <a:lnTo>
                  <a:pt x="91452" y="17893"/>
                </a:lnTo>
                <a:lnTo>
                  <a:pt x="91378" y="17911"/>
                </a:lnTo>
                <a:lnTo>
                  <a:pt x="91303" y="17911"/>
                </a:lnTo>
                <a:lnTo>
                  <a:pt x="91248" y="17874"/>
                </a:lnTo>
                <a:lnTo>
                  <a:pt x="91210" y="17818"/>
                </a:lnTo>
                <a:lnTo>
                  <a:pt x="91173" y="17725"/>
                </a:lnTo>
                <a:lnTo>
                  <a:pt x="91136" y="17595"/>
                </a:lnTo>
                <a:lnTo>
                  <a:pt x="91136" y="17427"/>
                </a:lnTo>
                <a:lnTo>
                  <a:pt x="91154" y="17278"/>
                </a:lnTo>
                <a:lnTo>
                  <a:pt x="91192" y="17129"/>
                </a:lnTo>
                <a:lnTo>
                  <a:pt x="91266" y="16980"/>
                </a:lnTo>
                <a:lnTo>
                  <a:pt x="91303" y="16906"/>
                </a:lnTo>
                <a:lnTo>
                  <a:pt x="91359" y="16850"/>
                </a:lnTo>
                <a:lnTo>
                  <a:pt x="91434" y="16794"/>
                </a:lnTo>
                <a:lnTo>
                  <a:pt x="91508" y="16757"/>
                </a:lnTo>
                <a:lnTo>
                  <a:pt x="91564" y="16738"/>
                </a:lnTo>
                <a:lnTo>
                  <a:pt x="91769" y="16738"/>
                </a:lnTo>
                <a:lnTo>
                  <a:pt x="91843" y="16720"/>
                </a:lnTo>
                <a:lnTo>
                  <a:pt x="91936" y="16701"/>
                </a:lnTo>
                <a:lnTo>
                  <a:pt x="92048" y="16645"/>
                </a:lnTo>
                <a:lnTo>
                  <a:pt x="92160" y="16571"/>
                </a:lnTo>
                <a:lnTo>
                  <a:pt x="92253" y="16478"/>
                </a:lnTo>
                <a:lnTo>
                  <a:pt x="92309" y="16403"/>
                </a:lnTo>
                <a:lnTo>
                  <a:pt x="92327" y="16329"/>
                </a:lnTo>
                <a:lnTo>
                  <a:pt x="92327" y="16292"/>
                </a:lnTo>
                <a:lnTo>
                  <a:pt x="92290" y="16273"/>
                </a:lnTo>
                <a:lnTo>
                  <a:pt x="92253" y="16254"/>
                </a:lnTo>
                <a:lnTo>
                  <a:pt x="92197" y="16254"/>
                </a:lnTo>
                <a:lnTo>
                  <a:pt x="92030" y="16292"/>
                </a:lnTo>
                <a:lnTo>
                  <a:pt x="91918" y="16310"/>
                </a:lnTo>
                <a:lnTo>
                  <a:pt x="91843" y="16347"/>
                </a:lnTo>
                <a:lnTo>
                  <a:pt x="91694" y="16441"/>
                </a:lnTo>
                <a:lnTo>
                  <a:pt x="91620" y="16478"/>
                </a:lnTo>
                <a:lnTo>
                  <a:pt x="91471" y="16478"/>
                </a:lnTo>
                <a:lnTo>
                  <a:pt x="91378" y="16441"/>
                </a:lnTo>
                <a:lnTo>
                  <a:pt x="91322" y="16385"/>
                </a:lnTo>
                <a:lnTo>
                  <a:pt x="91266" y="16329"/>
                </a:lnTo>
                <a:lnTo>
                  <a:pt x="91229" y="16254"/>
                </a:lnTo>
                <a:lnTo>
                  <a:pt x="91210" y="16161"/>
                </a:lnTo>
                <a:lnTo>
                  <a:pt x="91173" y="15994"/>
                </a:lnTo>
                <a:lnTo>
                  <a:pt x="91173" y="15845"/>
                </a:lnTo>
                <a:lnTo>
                  <a:pt x="91210" y="15659"/>
                </a:lnTo>
                <a:lnTo>
                  <a:pt x="91248" y="15528"/>
                </a:lnTo>
                <a:lnTo>
                  <a:pt x="91322" y="15435"/>
                </a:lnTo>
                <a:lnTo>
                  <a:pt x="91397" y="15379"/>
                </a:lnTo>
                <a:lnTo>
                  <a:pt x="91490" y="15342"/>
                </a:lnTo>
                <a:lnTo>
                  <a:pt x="91620" y="15323"/>
                </a:lnTo>
                <a:lnTo>
                  <a:pt x="91750" y="15286"/>
                </a:lnTo>
                <a:lnTo>
                  <a:pt x="91899" y="15249"/>
                </a:lnTo>
                <a:lnTo>
                  <a:pt x="92011" y="15175"/>
                </a:lnTo>
                <a:lnTo>
                  <a:pt x="92123" y="15081"/>
                </a:lnTo>
                <a:lnTo>
                  <a:pt x="92234" y="14970"/>
                </a:lnTo>
                <a:lnTo>
                  <a:pt x="92309" y="14858"/>
                </a:lnTo>
                <a:lnTo>
                  <a:pt x="92346" y="14746"/>
                </a:lnTo>
                <a:lnTo>
                  <a:pt x="92346" y="14690"/>
                </a:lnTo>
                <a:lnTo>
                  <a:pt x="92327" y="14653"/>
                </a:lnTo>
                <a:lnTo>
                  <a:pt x="92290" y="14616"/>
                </a:lnTo>
                <a:lnTo>
                  <a:pt x="92253" y="14597"/>
                </a:lnTo>
                <a:lnTo>
                  <a:pt x="92178" y="14579"/>
                </a:lnTo>
                <a:lnTo>
                  <a:pt x="92104" y="14579"/>
                </a:lnTo>
                <a:lnTo>
                  <a:pt x="92011" y="14597"/>
                </a:lnTo>
                <a:lnTo>
                  <a:pt x="91936" y="14616"/>
                </a:lnTo>
                <a:lnTo>
                  <a:pt x="91806" y="14709"/>
                </a:lnTo>
                <a:lnTo>
                  <a:pt x="91545" y="14914"/>
                </a:lnTo>
                <a:lnTo>
                  <a:pt x="91452" y="14970"/>
                </a:lnTo>
                <a:lnTo>
                  <a:pt x="91341" y="14970"/>
                </a:lnTo>
                <a:lnTo>
                  <a:pt x="91285" y="14932"/>
                </a:lnTo>
                <a:lnTo>
                  <a:pt x="91229" y="14895"/>
                </a:lnTo>
                <a:lnTo>
                  <a:pt x="91173" y="14802"/>
                </a:lnTo>
                <a:lnTo>
                  <a:pt x="91117" y="14690"/>
                </a:lnTo>
                <a:lnTo>
                  <a:pt x="91061" y="14523"/>
                </a:lnTo>
                <a:lnTo>
                  <a:pt x="91043" y="14337"/>
                </a:lnTo>
                <a:lnTo>
                  <a:pt x="91061" y="14169"/>
                </a:lnTo>
                <a:lnTo>
                  <a:pt x="91099" y="14002"/>
                </a:lnTo>
                <a:lnTo>
                  <a:pt x="91136" y="13890"/>
                </a:lnTo>
                <a:lnTo>
                  <a:pt x="91173" y="13834"/>
                </a:lnTo>
                <a:lnTo>
                  <a:pt x="91210" y="13778"/>
                </a:lnTo>
                <a:lnTo>
                  <a:pt x="91266" y="13741"/>
                </a:lnTo>
                <a:lnTo>
                  <a:pt x="91359" y="13685"/>
                </a:lnTo>
                <a:lnTo>
                  <a:pt x="91490" y="13611"/>
                </a:lnTo>
                <a:lnTo>
                  <a:pt x="91694" y="13424"/>
                </a:lnTo>
                <a:lnTo>
                  <a:pt x="91806" y="13313"/>
                </a:lnTo>
                <a:lnTo>
                  <a:pt x="91899" y="13201"/>
                </a:lnTo>
                <a:lnTo>
                  <a:pt x="91955" y="13108"/>
                </a:lnTo>
                <a:lnTo>
                  <a:pt x="91974" y="13052"/>
                </a:lnTo>
                <a:lnTo>
                  <a:pt x="91955" y="13015"/>
                </a:lnTo>
                <a:lnTo>
                  <a:pt x="91936" y="12996"/>
                </a:lnTo>
                <a:lnTo>
                  <a:pt x="91881" y="12978"/>
                </a:lnTo>
                <a:lnTo>
                  <a:pt x="91713" y="12978"/>
                </a:lnTo>
                <a:lnTo>
                  <a:pt x="91657" y="12996"/>
                </a:lnTo>
                <a:lnTo>
                  <a:pt x="91601" y="13015"/>
                </a:lnTo>
                <a:lnTo>
                  <a:pt x="91508" y="13089"/>
                </a:lnTo>
                <a:lnTo>
                  <a:pt x="91359" y="13275"/>
                </a:lnTo>
                <a:lnTo>
                  <a:pt x="91285" y="13331"/>
                </a:lnTo>
                <a:lnTo>
                  <a:pt x="91248" y="13350"/>
                </a:lnTo>
                <a:lnTo>
                  <a:pt x="91154" y="13350"/>
                </a:lnTo>
                <a:lnTo>
                  <a:pt x="91099" y="13313"/>
                </a:lnTo>
                <a:lnTo>
                  <a:pt x="90987" y="13182"/>
                </a:lnTo>
                <a:lnTo>
                  <a:pt x="90931" y="13089"/>
                </a:lnTo>
                <a:lnTo>
                  <a:pt x="90894" y="12978"/>
                </a:lnTo>
                <a:lnTo>
                  <a:pt x="90875" y="12866"/>
                </a:lnTo>
                <a:lnTo>
                  <a:pt x="90875" y="12754"/>
                </a:lnTo>
                <a:lnTo>
                  <a:pt x="90894" y="12642"/>
                </a:lnTo>
                <a:lnTo>
                  <a:pt x="90912" y="12531"/>
                </a:lnTo>
                <a:lnTo>
                  <a:pt x="90987" y="12326"/>
                </a:lnTo>
                <a:lnTo>
                  <a:pt x="91080" y="12158"/>
                </a:lnTo>
                <a:lnTo>
                  <a:pt x="91192" y="12028"/>
                </a:lnTo>
                <a:lnTo>
                  <a:pt x="91322" y="11916"/>
                </a:lnTo>
                <a:lnTo>
                  <a:pt x="91452" y="11842"/>
                </a:lnTo>
                <a:lnTo>
                  <a:pt x="91508" y="11823"/>
                </a:lnTo>
                <a:lnTo>
                  <a:pt x="91583" y="11823"/>
                </a:lnTo>
                <a:lnTo>
                  <a:pt x="91769" y="11805"/>
                </a:lnTo>
                <a:lnTo>
                  <a:pt x="91843" y="11786"/>
                </a:lnTo>
                <a:lnTo>
                  <a:pt x="91918" y="11749"/>
                </a:lnTo>
                <a:lnTo>
                  <a:pt x="91955" y="11693"/>
                </a:lnTo>
                <a:lnTo>
                  <a:pt x="91955" y="11600"/>
                </a:lnTo>
                <a:lnTo>
                  <a:pt x="91936" y="11544"/>
                </a:lnTo>
                <a:lnTo>
                  <a:pt x="91899" y="11507"/>
                </a:lnTo>
                <a:lnTo>
                  <a:pt x="91843" y="11488"/>
                </a:lnTo>
                <a:lnTo>
                  <a:pt x="91676" y="11488"/>
                </a:lnTo>
                <a:lnTo>
                  <a:pt x="91527" y="11525"/>
                </a:lnTo>
                <a:lnTo>
                  <a:pt x="91303" y="11525"/>
                </a:lnTo>
                <a:lnTo>
                  <a:pt x="91229" y="11507"/>
                </a:lnTo>
                <a:lnTo>
                  <a:pt x="91173" y="11451"/>
                </a:lnTo>
                <a:lnTo>
                  <a:pt x="91117" y="11395"/>
                </a:lnTo>
                <a:lnTo>
                  <a:pt x="91061" y="11302"/>
                </a:lnTo>
                <a:lnTo>
                  <a:pt x="91043" y="11190"/>
                </a:lnTo>
                <a:lnTo>
                  <a:pt x="91024" y="11097"/>
                </a:lnTo>
                <a:lnTo>
                  <a:pt x="91024" y="10985"/>
                </a:lnTo>
                <a:lnTo>
                  <a:pt x="91043" y="10892"/>
                </a:lnTo>
                <a:lnTo>
                  <a:pt x="91061" y="10799"/>
                </a:lnTo>
                <a:lnTo>
                  <a:pt x="91154" y="10613"/>
                </a:lnTo>
                <a:lnTo>
                  <a:pt x="91266" y="10446"/>
                </a:lnTo>
                <a:lnTo>
                  <a:pt x="91397" y="10297"/>
                </a:lnTo>
                <a:lnTo>
                  <a:pt x="91452" y="10259"/>
                </a:lnTo>
                <a:lnTo>
                  <a:pt x="91490" y="10241"/>
                </a:lnTo>
                <a:lnTo>
                  <a:pt x="91601" y="10241"/>
                </a:lnTo>
                <a:lnTo>
                  <a:pt x="91769" y="10203"/>
                </a:lnTo>
                <a:lnTo>
                  <a:pt x="91974" y="10129"/>
                </a:lnTo>
                <a:lnTo>
                  <a:pt x="92123" y="10036"/>
                </a:lnTo>
                <a:lnTo>
                  <a:pt x="92160" y="9980"/>
                </a:lnTo>
                <a:lnTo>
                  <a:pt x="92197" y="9943"/>
                </a:lnTo>
                <a:lnTo>
                  <a:pt x="92216" y="9887"/>
                </a:lnTo>
                <a:lnTo>
                  <a:pt x="92216" y="9850"/>
                </a:lnTo>
                <a:lnTo>
                  <a:pt x="92216" y="9813"/>
                </a:lnTo>
                <a:lnTo>
                  <a:pt x="92178" y="9775"/>
                </a:lnTo>
                <a:lnTo>
                  <a:pt x="92141" y="9757"/>
                </a:lnTo>
                <a:lnTo>
                  <a:pt x="92085" y="9738"/>
                </a:lnTo>
                <a:lnTo>
                  <a:pt x="92011" y="9719"/>
                </a:lnTo>
                <a:lnTo>
                  <a:pt x="91936" y="9738"/>
                </a:lnTo>
                <a:lnTo>
                  <a:pt x="91713" y="9775"/>
                </a:lnTo>
                <a:lnTo>
                  <a:pt x="91657" y="9794"/>
                </a:lnTo>
                <a:lnTo>
                  <a:pt x="91620" y="9831"/>
                </a:lnTo>
                <a:lnTo>
                  <a:pt x="91564" y="9887"/>
                </a:lnTo>
                <a:lnTo>
                  <a:pt x="91545" y="9906"/>
                </a:lnTo>
                <a:lnTo>
                  <a:pt x="91527" y="9924"/>
                </a:lnTo>
                <a:lnTo>
                  <a:pt x="91490" y="9924"/>
                </a:lnTo>
                <a:lnTo>
                  <a:pt x="91415" y="9906"/>
                </a:lnTo>
                <a:lnTo>
                  <a:pt x="91378" y="9887"/>
                </a:lnTo>
                <a:lnTo>
                  <a:pt x="91341" y="9850"/>
                </a:lnTo>
                <a:lnTo>
                  <a:pt x="91285" y="9757"/>
                </a:lnTo>
                <a:lnTo>
                  <a:pt x="91248" y="9664"/>
                </a:lnTo>
                <a:lnTo>
                  <a:pt x="91229" y="9570"/>
                </a:lnTo>
                <a:lnTo>
                  <a:pt x="91210" y="9477"/>
                </a:lnTo>
                <a:lnTo>
                  <a:pt x="91210" y="9384"/>
                </a:lnTo>
                <a:lnTo>
                  <a:pt x="91210" y="9310"/>
                </a:lnTo>
                <a:lnTo>
                  <a:pt x="91229" y="9217"/>
                </a:lnTo>
                <a:lnTo>
                  <a:pt x="91303" y="9049"/>
                </a:lnTo>
                <a:lnTo>
                  <a:pt x="91415" y="8900"/>
                </a:lnTo>
                <a:lnTo>
                  <a:pt x="91508" y="8807"/>
                </a:lnTo>
                <a:lnTo>
                  <a:pt x="91583" y="8733"/>
                </a:lnTo>
                <a:lnTo>
                  <a:pt x="91676" y="8714"/>
                </a:lnTo>
                <a:lnTo>
                  <a:pt x="91750" y="8695"/>
                </a:lnTo>
                <a:lnTo>
                  <a:pt x="91918" y="8677"/>
                </a:lnTo>
                <a:lnTo>
                  <a:pt x="92030" y="8658"/>
                </a:lnTo>
                <a:lnTo>
                  <a:pt x="92123" y="8621"/>
                </a:lnTo>
                <a:lnTo>
                  <a:pt x="92272" y="8565"/>
                </a:lnTo>
                <a:lnTo>
                  <a:pt x="92458" y="8453"/>
                </a:lnTo>
                <a:lnTo>
                  <a:pt x="92532" y="8398"/>
                </a:lnTo>
                <a:lnTo>
                  <a:pt x="92588" y="8323"/>
                </a:lnTo>
                <a:lnTo>
                  <a:pt x="92625" y="8249"/>
                </a:lnTo>
                <a:lnTo>
                  <a:pt x="92607" y="8211"/>
                </a:lnTo>
                <a:lnTo>
                  <a:pt x="92588" y="8193"/>
                </a:lnTo>
                <a:lnTo>
                  <a:pt x="92532" y="8118"/>
                </a:lnTo>
                <a:lnTo>
                  <a:pt x="92458" y="8100"/>
                </a:lnTo>
                <a:lnTo>
                  <a:pt x="92365" y="8100"/>
                </a:lnTo>
                <a:lnTo>
                  <a:pt x="92272" y="8137"/>
                </a:lnTo>
                <a:lnTo>
                  <a:pt x="92085" y="8211"/>
                </a:lnTo>
                <a:lnTo>
                  <a:pt x="91881" y="8323"/>
                </a:lnTo>
                <a:lnTo>
                  <a:pt x="91788" y="8360"/>
                </a:lnTo>
                <a:lnTo>
                  <a:pt x="91694" y="8379"/>
                </a:lnTo>
                <a:lnTo>
                  <a:pt x="91601" y="8379"/>
                </a:lnTo>
                <a:lnTo>
                  <a:pt x="91527" y="8360"/>
                </a:lnTo>
                <a:lnTo>
                  <a:pt x="91434" y="8304"/>
                </a:lnTo>
                <a:lnTo>
                  <a:pt x="91378" y="8211"/>
                </a:lnTo>
                <a:lnTo>
                  <a:pt x="91322" y="8062"/>
                </a:lnTo>
                <a:lnTo>
                  <a:pt x="91266" y="7876"/>
                </a:lnTo>
                <a:lnTo>
                  <a:pt x="91266" y="7746"/>
                </a:lnTo>
                <a:lnTo>
                  <a:pt x="91266" y="7616"/>
                </a:lnTo>
                <a:lnTo>
                  <a:pt x="91285" y="7485"/>
                </a:lnTo>
                <a:lnTo>
                  <a:pt x="91341" y="7374"/>
                </a:lnTo>
                <a:lnTo>
                  <a:pt x="91397" y="7280"/>
                </a:lnTo>
                <a:lnTo>
                  <a:pt x="91471" y="7187"/>
                </a:lnTo>
                <a:lnTo>
                  <a:pt x="91564" y="7113"/>
                </a:lnTo>
                <a:lnTo>
                  <a:pt x="91657" y="7057"/>
                </a:lnTo>
                <a:lnTo>
                  <a:pt x="91750" y="7038"/>
                </a:lnTo>
                <a:lnTo>
                  <a:pt x="91843" y="7020"/>
                </a:lnTo>
                <a:lnTo>
                  <a:pt x="92048" y="7020"/>
                </a:lnTo>
                <a:lnTo>
                  <a:pt x="92141" y="7001"/>
                </a:lnTo>
                <a:lnTo>
                  <a:pt x="92234" y="6964"/>
                </a:lnTo>
                <a:lnTo>
                  <a:pt x="92309" y="6908"/>
                </a:lnTo>
                <a:lnTo>
                  <a:pt x="92383" y="6796"/>
                </a:lnTo>
                <a:lnTo>
                  <a:pt x="92421" y="6666"/>
                </a:lnTo>
                <a:lnTo>
                  <a:pt x="92439" y="6592"/>
                </a:lnTo>
                <a:lnTo>
                  <a:pt x="92421" y="6554"/>
                </a:lnTo>
                <a:lnTo>
                  <a:pt x="92402" y="6536"/>
                </a:lnTo>
                <a:lnTo>
                  <a:pt x="92346" y="6517"/>
                </a:lnTo>
                <a:lnTo>
                  <a:pt x="92253" y="6517"/>
                </a:lnTo>
                <a:lnTo>
                  <a:pt x="92160" y="6536"/>
                </a:lnTo>
                <a:lnTo>
                  <a:pt x="91936" y="6610"/>
                </a:lnTo>
                <a:lnTo>
                  <a:pt x="91713" y="6703"/>
                </a:lnTo>
                <a:lnTo>
                  <a:pt x="91620" y="6741"/>
                </a:lnTo>
                <a:lnTo>
                  <a:pt x="91527" y="6759"/>
                </a:lnTo>
                <a:lnTo>
                  <a:pt x="91434" y="6759"/>
                </a:lnTo>
                <a:lnTo>
                  <a:pt x="91359" y="6703"/>
                </a:lnTo>
                <a:lnTo>
                  <a:pt x="91285" y="6610"/>
                </a:lnTo>
                <a:lnTo>
                  <a:pt x="91229" y="6480"/>
                </a:lnTo>
                <a:lnTo>
                  <a:pt x="91192" y="6368"/>
                </a:lnTo>
                <a:lnTo>
                  <a:pt x="91192" y="6256"/>
                </a:lnTo>
                <a:lnTo>
                  <a:pt x="91210" y="6126"/>
                </a:lnTo>
                <a:lnTo>
                  <a:pt x="91248" y="6014"/>
                </a:lnTo>
                <a:lnTo>
                  <a:pt x="91285" y="5903"/>
                </a:lnTo>
                <a:lnTo>
                  <a:pt x="91341" y="5791"/>
                </a:lnTo>
                <a:lnTo>
                  <a:pt x="91415" y="5698"/>
                </a:lnTo>
                <a:lnTo>
                  <a:pt x="91490" y="5623"/>
                </a:lnTo>
                <a:lnTo>
                  <a:pt x="91583" y="5549"/>
                </a:lnTo>
                <a:lnTo>
                  <a:pt x="91657" y="5512"/>
                </a:lnTo>
                <a:lnTo>
                  <a:pt x="91843" y="5456"/>
                </a:lnTo>
                <a:lnTo>
                  <a:pt x="91899" y="5437"/>
                </a:lnTo>
                <a:lnTo>
                  <a:pt x="91974" y="5437"/>
                </a:lnTo>
                <a:lnTo>
                  <a:pt x="92141" y="5456"/>
                </a:lnTo>
                <a:lnTo>
                  <a:pt x="92216" y="5456"/>
                </a:lnTo>
                <a:lnTo>
                  <a:pt x="92290" y="5437"/>
                </a:lnTo>
                <a:lnTo>
                  <a:pt x="92346" y="5400"/>
                </a:lnTo>
                <a:lnTo>
                  <a:pt x="92402" y="5326"/>
                </a:lnTo>
                <a:lnTo>
                  <a:pt x="92402" y="5232"/>
                </a:lnTo>
                <a:lnTo>
                  <a:pt x="92383" y="5177"/>
                </a:lnTo>
                <a:lnTo>
                  <a:pt x="92327" y="5139"/>
                </a:lnTo>
                <a:lnTo>
                  <a:pt x="92253" y="5121"/>
                </a:lnTo>
                <a:lnTo>
                  <a:pt x="92085" y="5102"/>
                </a:lnTo>
                <a:lnTo>
                  <a:pt x="91788" y="5102"/>
                </a:lnTo>
                <a:lnTo>
                  <a:pt x="91694" y="5121"/>
                </a:lnTo>
                <a:lnTo>
                  <a:pt x="91657" y="5102"/>
                </a:lnTo>
                <a:lnTo>
                  <a:pt x="91620" y="5084"/>
                </a:lnTo>
                <a:lnTo>
                  <a:pt x="91545" y="4935"/>
                </a:lnTo>
                <a:lnTo>
                  <a:pt x="91490" y="4841"/>
                </a:lnTo>
                <a:lnTo>
                  <a:pt x="91490" y="4748"/>
                </a:lnTo>
                <a:lnTo>
                  <a:pt x="91490" y="4655"/>
                </a:lnTo>
                <a:lnTo>
                  <a:pt x="91508" y="4562"/>
                </a:lnTo>
                <a:lnTo>
                  <a:pt x="91564" y="4413"/>
                </a:lnTo>
                <a:lnTo>
                  <a:pt x="91639" y="4320"/>
                </a:lnTo>
                <a:lnTo>
                  <a:pt x="91713" y="4264"/>
                </a:lnTo>
                <a:lnTo>
                  <a:pt x="91806" y="4227"/>
                </a:lnTo>
                <a:lnTo>
                  <a:pt x="92011" y="4190"/>
                </a:lnTo>
                <a:lnTo>
                  <a:pt x="92104" y="4153"/>
                </a:lnTo>
                <a:lnTo>
                  <a:pt x="92216" y="4078"/>
                </a:lnTo>
                <a:lnTo>
                  <a:pt x="92365" y="3948"/>
                </a:lnTo>
                <a:lnTo>
                  <a:pt x="92402" y="3892"/>
                </a:lnTo>
                <a:lnTo>
                  <a:pt x="92402" y="3855"/>
                </a:lnTo>
                <a:lnTo>
                  <a:pt x="92402" y="3836"/>
                </a:lnTo>
                <a:lnTo>
                  <a:pt x="92383" y="3818"/>
                </a:lnTo>
                <a:lnTo>
                  <a:pt x="92290" y="3818"/>
                </a:lnTo>
                <a:lnTo>
                  <a:pt x="92048" y="3855"/>
                </a:lnTo>
                <a:lnTo>
                  <a:pt x="91862" y="3911"/>
                </a:lnTo>
                <a:lnTo>
                  <a:pt x="91732" y="3911"/>
                </a:lnTo>
                <a:lnTo>
                  <a:pt x="91601" y="3873"/>
                </a:lnTo>
                <a:lnTo>
                  <a:pt x="91490" y="3818"/>
                </a:lnTo>
                <a:lnTo>
                  <a:pt x="91397" y="3743"/>
                </a:lnTo>
                <a:lnTo>
                  <a:pt x="91341" y="3650"/>
                </a:lnTo>
                <a:lnTo>
                  <a:pt x="91285" y="3520"/>
                </a:lnTo>
                <a:lnTo>
                  <a:pt x="91248" y="3389"/>
                </a:lnTo>
                <a:lnTo>
                  <a:pt x="91248" y="3240"/>
                </a:lnTo>
                <a:lnTo>
                  <a:pt x="91266" y="3110"/>
                </a:lnTo>
                <a:lnTo>
                  <a:pt x="91322" y="2942"/>
                </a:lnTo>
                <a:lnTo>
                  <a:pt x="91378" y="2794"/>
                </a:lnTo>
                <a:lnTo>
                  <a:pt x="91471" y="2700"/>
                </a:lnTo>
                <a:lnTo>
                  <a:pt x="91527" y="2645"/>
                </a:lnTo>
                <a:lnTo>
                  <a:pt x="91564" y="2626"/>
                </a:lnTo>
                <a:lnTo>
                  <a:pt x="91676" y="2607"/>
                </a:lnTo>
                <a:lnTo>
                  <a:pt x="91825" y="2607"/>
                </a:lnTo>
                <a:lnTo>
                  <a:pt x="91899" y="2570"/>
                </a:lnTo>
                <a:lnTo>
                  <a:pt x="92030" y="2496"/>
                </a:lnTo>
                <a:lnTo>
                  <a:pt x="92123" y="2403"/>
                </a:lnTo>
                <a:lnTo>
                  <a:pt x="92197" y="2328"/>
                </a:lnTo>
                <a:lnTo>
                  <a:pt x="92234" y="2254"/>
                </a:lnTo>
                <a:lnTo>
                  <a:pt x="92253" y="2198"/>
                </a:lnTo>
                <a:lnTo>
                  <a:pt x="92253" y="2123"/>
                </a:lnTo>
                <a:lnTo>
                  <a:pt x="92234" y="2086"/>
                </a:lnTo>
                <a:lnTo>
                  <a:pt x="92197" y="2049"/>
                </a:lnTo>
                <a:lnTo>
                  <a:pt x="92141" y="2012"/>
                </a:lnTo>
                <a:lnTo>
                  <a:pt x="91992" y="2012"/>
                </a:lnTo>
                <a:lnTo>
                  <a:pt x="91899" y="2030"/>
                </a:lnTo>
                <a:lnTo>
                  <a:pt x="91806" y="2067"/>
                </a:lnTo>
                <a:lnTo>
                  <a:pt x="91694" y="2142"/>
                </a:lnTo>
                <a:lnTo>
                  <a:pt x="91583" y="2216"/>
                </a:lnTo>
                <a:lnTo>
                  <a:pt x="91471" y="2328"/>
                </a:lnTo>
                <a:lnTo>
                  <a:pt x="91397" y="2272"/>
                </a:lnTo>
                <a:lnTo>
                  <a:pt x="91322" y="2198"/>
                </a:lnTo>
                <a:lnTo>
                  <a:pt x="91266" y="2123"/>
                </a:lnTo>
                <a:lnTo>
                  <a:pt x="91229" y="2067"/>
                </a:lnTo>
                <a:lnTo>
                  <a:pt x="91210" y="1993"/>
                </a:lnTo>
                <a:lnTo>
                  <a:pt x="91210" y="1937"/>
                </a:lnTo>
                <a:lnTo>
                  <a:pt x="91210" y="1863"/>
                </a:lnTo>
                <a:lnTo>
                  <a:pt x="91229" y="1807"/>
                </a:lnTo>
                <a:lnTo>
                  <a:pt x="91303" y="1695"/>
                </a:lnTo>
                <a:lnTo>
                  <a:pt x="91415" y="1565"/>
                </a:lnTo>
                <a:lnTo>
                  <a:pt x="91564" y="1472"/>
                </a:lnTo>
                <a:lnTo>
                  <a:pt x="91713" y="1360"/>
                </a:lnTo>
                <a:lnTo>
                  <a:pt x="92048" y="1155"/>
                </a:lnTo>
                <a:lnTo>
                  <a:pt x="92197" y="1043"/>
                </a:lnTo>
                <a:lnTo>
                  <a:pt x="92327" y="950"/>
                </a:lnTo>
                <a:lnTo>
                  <a:pt x="92439" y="857"/>
                </a:lnTo>
                <a:lnTo>
                  <a:pt x="92514" y="746"/>
                </a:lnTo>
                <a:lnTo>
                  <a:pt x="92532" y="690"/>
                </a:lnTo>
                <a:lnTo>
                  <a:pt x="92532" y="652"/>
                </a:lnTo>
                <a:lnTo>
                  <a:pt x="92532" y="597"/>
                </a:lnTo>
                <a:lnTo>
                  <a:pt x="92514" y="541"/>
                </a:lnTo>
                <a:lnTo>
                  <a:pt x="92458" y="485"/>
                </a:lnTo>
                <a:lnTo>
                  <a:pt x="92421" y="466"/>
                </a:lnTo>
                <a:lnTo>
                  <a:pt x="92365" y="448"/>
                </a:lnTo>
                <a:lnTo>
                  <a:pt x="92309" y="448"/>
                </a:lnTo>
                <a:lnTo>
                  <a:pt x="92160" y="485"/>
                </a:lnTo>
                <a:lnTo>
                  <a:pt x="92011" y="559"/>
                </a:lnTo>
                <a:lnTo>
                  <a:pt x="91881" y="652"/>
                </a:lnTo>
                <a:lnTo>
                  <a:pt x="91750" y="746"/>
                </a:lnTo>
                <a:lnTo>
                  <a:pt x="91583" y="913"/>
                </a:lnTo>
                <a:lnTo>
                  <a:pt x="91415" y="1062"/>
                </a:lnTo>
                <a:lnTo>
                  <a:pt x="91266" y="1192"/>
                </a:lnTo>
                <a:lnTo>
                  <a:pt x="91117" y="1304"/>
                </a:lnTo>
                <a:lnTo>
                  <a:pt x="90968" y="1379"/>
                </a:lnTo>
                <a:lnTo>
                  <a:pt x="90801" y="1453"/>
                </a:lnTo>
                <a:lnTo>
                  <a:pt x="90596" y="1490"/>
                </a:lnTo>
                <a:lnTo>
                  <a:pt x="90149" y="1490"/>
                </a:lnTo>
                <a:lnTo>
                  <a:pt x="90335" y="1360"/>
                </a:lnTo>
                <a:lnTo>
                  <a:pt x="90428" y="1267"/>
                </a:lnTo>
                <a:lnTo>
                  <a:pt x="90540" y="1155"/>
                </a:lnTo>
                <a:lnTo>
                  <a:pt x="90615" y="1043"/>
                </a:lnTo>
                <a:lnTo>
                  <a:pt x="90670" y="950"/>
                </a:lnTo>
                <a:lnTo>
                  <a:pt x="90670" y="894"/>
                </a:lnTo>
                <a:lnTo>
                  <a:pt x="90670" y="839"/>
                </a:lnTo>
                <a:lnTo>
                  <a:pt x="90652" y="801"/>
                </a:lnTo>
                <a:lnTo>
                  <a:pt x="90615" y="764"/>
                </a:lnTo>
                <a:lnTo>
                  <a:pt x="90577" y="727"/>
                </a:lnTo>
                <a:lnTo>
                  <a:pt x="90521" y="708"/>
                </a:lnTo>
                <a:lnTo>
                  <a:pt x="90410" y="708"/>
                </a:lnTo>
                <a:lnTo>
                  <a:pt x="90279" y="764"/>
                </a:lnTo>
                <a:lnTo>
                  <a:pt x="90149" y="839"/>
                </a:lnTo>
                <a:lnTo>
                  <a:pt x="90037" y="932"/>
                </a:lnTo>
                <a:lnTo>
                  <a:pt x="89926" y="1025"/>
                </a:lnTo>
                <a:lnTo>
                  <a:pt x="89777" y="1174"/>
                </a:lnTo>
                <a:lnTo>
                  <a:pt x="89628" y="1360"/>
                </a:lnTo>
                <a:lnTo>
                  <a:pt x="89497" y="1472"/>
                </a:lnTo>
                <a:lnTo>
                  <a:pt x="89423" y="1527"/>
                </a:lnTo>
                <a:lnTo>
                  <a:pt x="89330" y="1565"/>
                </a:lnTo>
                <a:lnTo>
                  <a:pt x="89069" y="1639"/>
                </a:lnTo>
                <a:lnTo>
                  <a:pt x="88846" y="1695"/>
                </a:lnTo>
                <a:lnTo>
                  <a:pt x="88473" y="1695"/>
                </a:lnTo>
                <a:lnTo>
                  <a:pt x="88362" y="1658"/>
                </a:lnTo>
                <a:lnTo>
                  <a:pt x="88269" y="1602"/>
                </a:lnTo>
                <a:lnTo>
                  <a:pt x="88157" y="1527"/>
                </a:lnTo>
                <a:lnTo>
                  <a:pt x="88325" y="1416"/>
                </a:lnTo>
                <a:lnTo>
                  <a:pt x="88511" y="1267"/>
                </a:lnTo>
                <a:lnTo>
                  <a:pt x="88585" y="1174"/>
                </a:lnTo>
                <a:lnTo>
                  <a:pt x="88660" y="1099"/>
                </a:lnTo>
                <a:lnTo>
                  <a:pt x="88697" y="1006"/>
                </a:lnTo>
                <a:lnTo>
                  <a:pt x="88697" y="969"/>
                </a:lnTo>
                <a:lnTo>
                  <a:pt x="88678" y="913"/>
                </a:lnTo>
                <a:lnTo>
                  <a:pt x="88660" y="876"/>
                </a:lnTo>
                <a:lnTo>
                  <a:pt x="88622" y="820"/>
                </a:lnTo>
                <a:lnTo>
                  <a:pt x="88585" y="783"/>
                </a:lnTo>
                <a:lnTo>
                  <a:pt x="88529" y="764"/>
                </a:lnTo>
                <a:lnTo>
                  <a:pt x="88418" y="727"/>
                </a:lnTo>
                <a:lnTo>
                  <a:pt x="88306" y="727"/>
                </a:lnTo>
                <a:lnTo>
                  <a:pt x="88176" y="746"/>
                </a:lnTo>
                <a:lnTo>
                  <a:pt x="88064" y="801"/>
                </a:lnTo>
                <a:lnTo>
                  <a:pt x="87952" y="857"/>
                </a:lnTo>
                <a:lnTo>
                  <a:pt x="87878" y="913"/>
                </a:lnTo>
                <a:lnTo>
                  <a:pt x="87859" y="969"/>
                </a:lnTo>
                <a:lnTo>
                  <a:pt x="87840" y="1043"/>
                </a:lnTo>
                <a:lnTo>
                  <a:pt x="87803" y="1230"/>
                </a:lnTo>
                <a:lnTo>
                  <a:pt x="87766" y="1379"/>
                </a:lnTo>
                <a:lnTo>
                  <a:pt x="87747" y="1434"/>
                </a:lnTo>
                <a:lnTo>
                  <a:pt x="87710" y="1472"/>
                </a:lnTo>
                <a:lnTo>
                  <a:pt x="87598" y="1509"/>
                </a:lnTo>
                <a:lnTo>
                  <a:pt x="87487" y="1546"/>
                </a:lnTo>
                <a:lnTo>
                  <a:pt x="87375" y="1583"/>
                </a:lnTo>
                <a:lnTo>
                  <a:pt x="87226" y="1621"/>
                </a:lnTo>
                <a:lnTo>
                  <a:pt x="87059" y="1639"/>
                </a:lnTo>
                <a:lnTo>
                  <a:pt x="86872" y="1658"/>
                </a:lnTo>
                <a:lnTo>
                  <a:pt x="86686" y="1639"/>
                </a:lnTo>
                <a:lnTo>
                  <a:pt x="86537" y="1602"/>
                </a:lnTo>
                <a:lnTo>
                  <a:pt x="86463" y="1583"/>
                </a:lnTo>
                <a:lnTo>
                  <a:pt x="86407" y="1546"/>
                </a:lnTo>
                <a:lnTo>
                  <a:pt x="86351" y="1490"/>
                </a:lnTo>
                <a:lnTo>
                  <a:pt x="86314" y="1434"/>
                </a:lnTo>
                <a:lnTo>
                  <a:pt x="86574" y="1285"/>
                </a:lnTo>
                <a:lnTo>
                  <a:pt x="86947" y="1043"/>
                </a:lnTo>
                <a:lnTo>
                  <a:pt x="87114" y="913"/>
                </a:lnTo>
                <a:lnTo>
                  <a:pt x="87245" y="783"/>
                </a:lnTo>
                <a:lnTo>
                  <a:pt x="87301" y="727"/>
                </a:lnTo>
                <a:lnTo>
                  <a:pt x="87319" y="652"/>
                </a:lnTo>
                <a:lnTo>
                  <a:pt x="87338" y="615"/>
                </a:lnTo>
                <a:lnTo>
                  <a:pt x="87319" y="559"/>
                </a:lnTo>
                <a:lnTo>
                  <a:pt x="87282" y="503"/>
                </a:lnTo>
                <a:lnTo>
                  <a:pt x="87226" y="466"/>
                </a:lnTo>
                <a:lnTo>
                  <a:pt x="87170" y="448"/>
                </a:lnTo>
                <a:lnTo>
                  <a:pt x="87096" y="429"/>
                </a:lnTo>
                <a:lnTo>
                  <a:pt x="86928" y="466"/>
                </a:lnTo>
                <a:lnTo>
                  <a:pt x="86761" y="522"/>
                </a:lnTo>
                <a:lnTo>
                  <a:pt x="86593" y="597"/>
                </a:lnTo>
                <a:lnTo>
                  <a:pt x="86444" y="690"/>
                </a:lnTo>
                <a:lnTo>
                  <a:pt x="86332" y="783"/>
                </a:lnTo>
                <a:lnTo>
                  <a:pt x="86258" y="857"/>
                </a:lnTo>
                <a:lnTo>
                  <a:pt x="86072" y="1099"/>
                </a:lnTo>
                <a:lnTo>
                  <a:pt x="85923" y="1267"/>
                </a:lnTo>
                <a:lnTo>
                  <a:pt x="85848" y="1341"/>
                </a:lnTo>
                <a:lnTo>
                  <a:pt x="85755" y="1416"/>
                </a:lnTo>
                <a:lnTo>
                  <a:pt x="85625" y="1472"/>
                </a:lnTo>
                <a:lnTo>
                  <a:pt x="85457" y="1527"/>
                </a:lnTo>
                <a:lnTo>
                  <a:pt x="85141" y="1602"/>
                </a:lnTo>
                <a:lnTo>
                  <a:pt x="84973" y="1621"/>
                </a:lnTo>
                <a:lnTo>
                  <a:pt x="84806" y="1621"/>
                </a:lnTo>
                <a:lnTo>
                  <a:pt x="84638" y="1602"/>
                </a:lnTo>
                <a:lnTo>
                  <a:pt x="84489" y="1546"/>
                </a:lnTo>
                <a:lnTo>
                  <a:pt x="84415" y="1509"/>
                </a:lnTo>
                <a:lnTo>
                  <a:pt x="84359" y="1472"/>
                </a:lnTo>
                <a:lnTo>
                  <a:pt x="84303" y="1416"/>
                </a:lnTo>
                <a:lnTo>
                  <a:pt x="84247" y="1341"/>
                </a:lnTo>
                <a:lnTo>
                  <a:pt x="84396" y="1230"/>
                </a:lnTo>
                <a:lnTo>
                  <a:pt x="84582" y="1062"/>
                </a:lnTo>
                <a:lnTo>
                  <a:pt x="84675" y="969"/>
                </a:lnTo>
                <a:lnTo>
                  <a:pt x="84731" y="876"/>
                </a:lnTo>
                <a:lnTo>
                  <a:pt x="84769" y="801"/>
                </a:lnTo>
                <a:lnTo>
                  <a:pt x="84750" y="764"/>
                </a:lnTo>
                <a:lnTo>
                  <a:pt x="84750" y="708"/>
                </a:lnTo>
                <a:lnTo>
                  <a:pt x="84694" y="652"/>
                </a:lnTo>
                <a:lnTo>
                  <a:pt x="84601" y="615"/>
                </a:lnTo>
                <a:lnTo>
                  <a:pt x="84415" y="615"/>
                </a:lnTo>
                <a:lnTo>
                  <a:pt x="84303" y="652"/>
                </a:lnTo>
                <a:lnTo>
                  <a:pt x="84210" y="690"/>
                </a:lnTo>
                <a:lnTo>
                  <a:pt x="84135" y="746"/>
                </a:lnTo>
                <a:lnTo>
                  <a:pt x="84080" y="783"/>
                </a:lnTo>
                <a:lnTo>
                  <a:pt x="84005" y="876"/>
                </a:lnTo>
                <a:lnTo>
                  <a:pt x="83968" y="969"/>
                </a:lnTo>
                <a:lnTo>
                  <a:pt x="83912" y="1118"/>
                </a:lnTo>
                <a:lnTo>
                  <a:pt x="83893" y="1174"/>
                </a:lnTo>
                <a:lnTo>
                  <a:pt x="83856" y="1248"/>
                </a:lnTo>
                <a:lnTo>
                  <a:pt x="83800" y="1323"/>
                </a:lnTo>
                <a:lnTo>
                  <a:pt x="83707" y="1397"/>
                </a:lnTo>
                <a:lnTo>
                  <a:pt x="83558" y="1472"/>
                </a:lnTo>
                <a:lnTo>
                  <a:pt x="83391" y="1509"/>
                </a:lnTo>
                <a:lnTo>
                  <a:pt x="83205" y="1546"/>
                </a:lnTo>
                <a:lnTo>
                  <a:pt x="82832" y="1546"/>
                </a:lnTo>
                <a:lnTo>
                  <a:pt x="82646" y="1527"/>
                </a:lnTo>
                <a:lnTo>
                  <a:pt x="82478" y="1490"/>
                </a:lnTo>
                <a:lnTo>
                  <a:pt x="82311" y="1453"/>
                </a:lnTo>
                <a:lnTo>
                  <a:pt x="82553" y="1360"/>
                </a:lnTo>
                <a:lnTo>
                  <a:pt x="82869" y="1192"/>
                </a:lnTo>
                <a:lnTo>
                  <a:pt x="83037" y="1099"/>
                </a:lnTo>
                <a:lnTo>
                  <a:pt x="83167" y="1006"/>
                </a:lnTo>
                <a:lnTo>
                  <a:pt x="83260" y="913"/>
                </a:lnTo>
                <a:lnTo>
                  <a:pt x="83298" y="857"/>
                </a:lnTo>
                <a:lnTo>
                  <a:pt x="83316" y="820"/>
                </a:lnTo>
                <a:lnTo>
                  <a:pt x="83316" y="746"/>
                </a:lnTo>
                <a:lnTo>
                  <a:pt x="83298" y="708"/>
                </a:lnTo>
                <a:lnTo>
                  <a:pt x="83260" y="671"/>
                </a:lnTo>
                <a:lnTo>
                  <a:pt x="83223" y="634"/>
                </a:lnTo>
                <a:lnTo>
                  <a:pt x="83130" y="615"/>
                </a:lnTo>
                <a:lnTo>
                  <a:pt x="83000" y="615"/>
                </a:lnTo>
                <a:lnTo>
                  <a:pt x="82869" y="634"/>
                </a:lnTo>
                <a:lnTo>
                  <a:pt x="82739" y="671"/>
                </a:lnTo>
                <a:lnTo>
                  <a:pt x="82534" y="764"/>
                </a:lnTo>
                <a:lnTo>
                  <a:pt x="82404" y="857"/>
                </a:lnTo>
                <a:lnTo>
                  <a:pt x="82292" y="950"/>
                </a:lnTo>
                <a:lnTo>
                  <a:pt x="82125" y="1155"/>
                </a:lnTo>
                <a:lnTo>
                  <a:pt x="82032" y="1248"/>
                </a:lnTo>
                <a:lnTo>
                  <a:pt x="81939" y="1323"/>
                </a:lnTo>
                <a:lnTo>
                  <a:pt x="81808" y="1397"/>
                </a:lnTo>
                <a:lnTo>
                  <a:pt x="81641" y="1434"/>
                </a:lnTo>
                <a:lnTo>
                  <a:pt x="81361" y="1490"/>
                </a:lnTo>
                <a:lnTo>
                  <a:pt x="81026" y="1546"/>
                </a:lnTo>
                <a:lnTo>
                  <a:pt x="80840" y="1546"/>
                </a:lnTo>
                <a:lnTo>
                  <a:pt x="80691" y="1527"/>
                </a:lnTo>
                <a:lnTo>
                  <a:pt x="80542" y="1490"/>
                </a:lnTo>
                <a:lnTo>
                  <a:pt x="80430" y="1434"/>
                </a:lnTo>
                <a:lnTo>
                  <a:pt x="80598" y="1267"/>
                </a:lnTo>
                <a:lnTo>
                  <a:pt x="80859" y="1025"/>
                </a:lnTo>
                <a:lnTo>
                  <a:pt x="80970" y="894"/>
                </a:lnTo>
                <a:lnTo>
                  <a:pt x="81045" y="764"/>
                </a:lnTo>
                <a:lnTo>
                  <a:pt x="81101" y="652"/>
                </a:lnTo>
                <a:lnTo>
                  <a:pt x="81101" y="597"/>
                </a:lnTo>
                <a:lnTo>
                  <a:pt x="81082" y="578"/>
                </a:lnTo>
                <a:lnTo>
                  <a:pt x="81064" y="541"/>
                </a:lnTo>
                <a:lnTo>
                  <a:pt x="81026" y="522"/>
                </a:lnTo>
                <a:lnTo>
                  <a:pt x="80952" y="503"/>
                </a:lnTo>
                <a:lnTo>
                  <a:pt x="80859" y="503"/>
                </a:lnTo>
                <a:lnTo>
                  <a:pt x="80766" y="541"/>
                </a:lnTo>
                <a:lnTo>
                  <a:pt x="80654" y="597"/>
                </a:lnTo>
                <a:lnTo>
                  <a:pt x="80561" y="652"/>
                </a:lnTo>
                <a:lnTo>
                  <a:pt x="80430" y="764"/>
                </a:lnTo>
                <a:lnTo>
                  <a:pt x="80356" y="857"/>
                </a:lnTo>
                <a:lnTo>
                  <a:pt x="80300" y="950"/>
                </a:lnTo>
                <a:lnTo>
                  <a:pt x="80207" y="1137"/>
                </a:lnTo>
                <a:lnTo>
                  <a:pt x="80170" y="1230"/>
                </a:lnTo>
                <a:lnTo>
                  <a:pt x="80114" y="1323"/>
                </a:lnTo>
                <a:lnTo>
                  <a:pt x="80058" y="1397"/>
                </a:lnTo>
                <a:lnTo>
                  <a:pt x="79965" y="1472"/>
                </a:lnTo>
                <a:lnTo>
                  <a:pt x="79835" y="1546"/>
                </a:lnTo>
                <a:lnTo>
                  <a:pt x="79686" y="1602"/>
                </a:lnTo>
                <a:lnTo>
                  <a:pt x="79537" y="1639"/>
                </a:lnTo>
                <a:lnTo>
                  <a:pt x="79369" y="1676"/>
                </a:lnTo>
                <a:lnTo>
                  <a:pt x="79034" y="1676"/>
                </a:lnTo>
                <a:lnTo>
                  <a:pt x="78736" y="1658"/>
                </a:lnTo>
                <a:lnTo>
                  <a:pt x="78941" y="1546"/>
                </a:lnTo>
                <a:lnTo>
                  <a:pt x="79239" y="1323"/>
                </a:lnTo>
                <a:lnTo>
                  <a:pt x="79388" y="1192"/>
                </a:lnTo>
                <a:lnTo>
                  <a:pt x="79518" y="1081"/>
                </a:lnTo>
                <a:lnTo>
                  <a:pt x="79593" y="969"/>
                </a:lnTo>
                <a:lnTo>
                  <a:pt x="79593" y="913"/>
                </a:lnTo>
                <a:lnTo>
                  <a:pt x="79593" y="876"/>
                </a:lnTo>
                <a:lnTo>
                  <a:pt x="79574" y="839"/>
                </a:lnTo>
                <a:lnTo>
                  <a:pt x="79537" y="820"/>
                </a:lnTo>
                <a:lnTo>
                  <a:pt x="79462" y="801"/>
                </a:lnTo>
                <a:lnTo>
                  <a:pt x="79369" y="801"/>
                </a:lnTo>
                <a:lnTo>
                  <a:pt x="79258" y="820"/>
                </a:lnTo>
                <a:lnTo>
                  <a:pt x="79053" y="894"/>
                </a:lnTo>
                <a:lnTo>
                  <a:pt x="78904" y="950"/>
                </a:lnTo>
                <a:lnTo>
                  <a:pt x="78811" y="1025"/>
                </a:lnTo>
                <a:lnTo>
                  <a:pt x="78736" y="1099"/>
                </a:lnTo>
                <a:lnTo>
                  <a:pt x="78680" y="1174"/>
                </a:lnTo>
                <a:lnTo>
                  <a:pt x="78625" y="1267"/>
                </a:lnTo>
                <a:lnTo>
                  <a:pt x="78531" y="1434"/>
                </a:lnTo>
                <a:lnTo>
                  <a:pt x="78494" y="1527"/>
                </a:lnTo>
                <a:lnTo>
                  <a:pt x="78420" y="1602"/>
                </a:lnTo>
                <a:lnTo>
                  <a:pt x="78345" y="1658"/>
                </a:lnTo>
                <a:lnTo>
                  <a:pt x="78234" y="1714"/>
                </a:lnTo>
                <a:lnTo>
                  <a:pt x="78122" y="1770"/>
                </a:lnTo>
                <a:lnTo>
                  <a:pt x="77992" y="1807"/>
                </a:lnTo>
                <a:lnTo>
                  <a:pt x="77731" y="1863"/>
                </a:lnTo>
                <a:lnTo>
                  <a:pt x="77433" y="1863"/>
                </a:lnTo>
                <a:lnTo>
                  <a:pt x="77154" y="1844"/>
                </a:lnTo>
                <a:lnTo>
                  <a:pt x="77023" y="1825"/>
                </a:lnTo>
                <a:lnTo>
                  <a:pt x="76893" y="1770"/>
                </a:lnTo>
                <a:lnTo>
                  <a:pt x="76781" y="1732"/>
                </a:lnTo>
                <a:lnTo>
                  <a:pt x="76670" y="1676"/>
                </a:lnTo>
                <a:lnTo>
                  <a:pt x="76595" y="1602"/>
                </a:lnTo>
                <a:lnTo>
                  <a:pt x="76521" y="1509"/>
                </a:lnTo>
                <a:lnTo>
                  <a:pt x="76744" y="1379"/>
                </a:lnTo>
                <a:lnTo>
                  <a:pt x="76856" y="1304"/>
                </a:lnTo>
                <a:lnTo>
                  <a:pt x="76986" y="1230"/>
                </a:lnTo>
                <a:lnTo>
                  <a:pt x="77079" y="1137"/>
                </a:lnTo>
                <a:lnTo>
                  <a:pt x="77154" y="1043"/>
                </a:lnTo>
                <a:lnTo>
                  <a:pt x="77172" y="1006"/>
                </a:lnTo>
                <a:lnTo>
                  <a:pt x="77172" y="950"/>
                </a:lnTo>
                <a:lnTo>
                  <a:pt x="77172" y="894"/>
                </a:lnTo>
                <a:lnTo>
                  <a:pt x="77154" y="839"/>
                </a:lnTo>
                <a:lnTo>
                  <a:pt x="77079" y="764"/>
                </a:lnTo>
                <a:lnTo>
                  <a:pt x="76986" y="727"/>
                </a:lnTo>
                <a:lnTo>
                  <a:pt x="76893" y="708"/>
                </a:lnTo>
                <a:lnTo>
                  <a:pt x="76781" y="708"/>
                </a:lnTo>
                <a:lnTo>
                  <a:pt x="76670" y="727"/>
                </a:lnTo>
                <a:lnTo>
                  <a:pt x="76577" y="764"/>
                </a:lnTo>
                <a:lnTo>
                  <a:pt x="76483" y="801"/>
                </a:lnTo>
                <a:lnTo>
                  <a:pt x="76409" y="857"/>
                </a:lnTo>
                <a:lnTo>
                  <a:pt x="76335" y="969"/>
                </a:lnTo>
                <a:lnTo>
                  <a:pt x="76279" y="1062"/>
                </a:lnTo>
                <a:lnTo>
                  <a:pt x="76260" y="1155"/>
                </a:lnTo>
                <a:lnTo>
                  <a:pt x="76241" y="1230"/>
                </a:lnTo>
                <a:lnTo>
                  <a:pt x="76223" y="1304"/>
                </a:lnTo>
                <a:lnTo>
                  <a:pt x="76186" y="1379"/>
                </a:lnTo>
                <a:lnTo>
                  <a:pt x="76111" y="1453"/>
                </a:lnTo>
                <a:lnTo>
                  <a:pt x="75999" y="1527"/>
                </a:lnTo>
                <a:lnTo>
                  <a:pt x="75869" y="1583"/>
                </a:lnTo>
                <a:lnTo>
                  <a:pt x="75720" y="1639"/>
                </a:lnTo>
                <a:lnTo>
                  <a:pt x="75571" y="1658"/>
                </a:lnTo>
                <a:lnTo>
                  <a:pt x="75404" y="1658"/>
                </a:lnTo>
                <a:lnTo>
                  <a:pt x="75255" y="1639"/>
                </a:lnTo>
                <a:lnTo>
                  <a:pt x="75106" y="1602"/>
                </a:lnTo>
                <a:lnTo>
                  <a:pt x="74975" y="1527"/>
                </a:lnTo>
                <a:lnTo>
                  <a:pt x="74864" y="1434"/>
                </a:lnTo>
                <a:lnTo>
                  <a:pt x="75050" y="1304"/>
                </a:lnTo>
                <a:lnTo>
                  <a:pt x="75162" y="1211"/>
                </a:lnTo>
                <a:lnTo>
                  <a:pt x="75255" y="1137"/>
                </a:lnTo>
                <a:lnTo>
                  <a:pt x="75329" y="1043"/>
                </a:lnTo>
                <a:lnTo>
                  <a:pt x="75385" y="932"/>
                </a:lnTo>
                <a:lnTo>
                  <a:pt x="75385" y="839"/>
                </a:lnTo>
                <a:lnTo>
                  <a:pt x="75385" y="783"/>
                </a:lnTo>
                <a:lnTo>
                  <a:pt x="75348" y="746"/>
                </a:lnTo>
                <a:lnTo>
                  <a:pt x="75311" y="690"/>
                </a:lnTo>
                <a:lnTo>
                  <a:pt x="75273" y="652"/>
                </a:lnTo>
                <a:lnTo>
                  <a:pt x="75180" y="615"/>
                </a:lnTo>
                <a:lnTo>
                  <a:pt x="75068" y="615"/>
                </a:lnTo>
                <a:lnTo>
                  <a:pt x="74938" y="634"/>
                </a:lnTo>
                <a:lnTo>
                  <a:pt x="74826" y="671"/>
                </a:lnTo>
                <a:lnTo>
                  <a:pt x="74733" y="746"/>
                </a:lnTo>
                <a:lnTo>
                  <a:pt x="74640" y="801"/>
                </a:lnTo>
                <a:lnTo>
                  <a:pt x="74584" y="894"/>
                </a:lnTo>
                <a:lnTo>
                  <a:pt x="74529" y="1025"/>
                </a:lnTo>
                <a:lnTo>
                  <a:pt x="74510" y="1118"/>
                </a:lnTo>
                <a:lnTo>
                  <a:pt x="74529" y="1192"/>
                </a:lnTo>
                <a:lnTo>
                  <a:pt x="74529" y="1267"/>
                </a:lnTo>
                <a:lnTo>
                  <a:pt x="74529" y="1323"/>
                </a:lnTo>
                <a:lnTo>
                  <a:pt x="74510" y="1379"/>
                </a:lnTo>
                <a:lnTo>
                  <a:pt x="74435" y="1453"/>
                </a:lnTo>
                <a:lnTo>
                  <a:pt x="74305" y="1546"/>
                </a:lnTo>
                <a:lnTo>
                  <a:pt x="74063" y="1658"/>
                </a:lnTo>
                <a:lnTo>
                  <a:pt x="73784" y="1732"/>
                </a:lnTo>
                <a:lnTo>
                  <a:pt x="73635" y="1770"/>
                </a:lnTo>
                <a:lnTo>
                  <a:pt x="73356" y="1770"/>
                </a:lnTo>
                <a:lnTo>
                  <a:pt x="73225" y="1751"/>
                </a:lnTo>
                <a:lnTo>
                  <a:pt x="73095" y="1714"/>
                </a:lnTo>
                <a:lnTo>
                  <a:pt x="73002" y="1676"/>
                </a:lnTo>
                <a:lnTo>
                  <a:pt x="72965" y="1602"/>
                </a:lnTo>
                <a:lnTo>
                  <a:pt x="72946" y="1546"/>
                </a:lnTo>
                <a:lnTo>
                  <a:pt x="72946" y="1472"/>
                </a:lnTo>
                <a:lnTo>
                  <a:pt x="72983" y="1416"/>
                </a:lnTo>
                <a:lnTo>
                  <a:pt x="73076" y="1267"/>
                </a:lnTo>
                <a:lnTo>
                  <a:pt x="73169" y="1137"/>
                </a:lnTo>
                <a:lnTo>
                  <a:pt x="73207" y="1081"/>
                </a:lnTo>
                <a:lnTo>
                  <a:pt x="73225" y="1025"/>
                </a:lnTo>
                <a:lnTo>
                  <a:pt x="73207" y="988"/>
                </a:lnTo>
                <a:lnTo>
                  <a:pt x="73188" y="950"/>
                </a:lnTo>
                <a:lnTo>
                  <a:pt x="72909" y="950"/>
                </a:lnTo>
                <a:lnTo>
                  <a:pt x="72834" y="969"/>
                </a:lnTo>
                <a:lnTo>
                  <a:pt x="72778" y="1006"/>
                </a:lnTo>
                <a:lnTo>
                  <a:pt x="72741" y="1025"/>
                </a:lnTo>
                <a:lnTo>
                  <a:pt x="72723" y="1062"/>
                </a:lnTo>
                <a:lnTo>
                  <a:pt x="72704" y="1118"/>
                </a:lnTo>
                <a:lnTo>
                  <a:pt x="72685" y="1211"/>
                </a:lnTo>
                <a:lnTo>
                  <a:pt x="72723" y="1397"/>
                </a:lnTo>
                <a:lnTo>
                  <a:pt x="72704" y="1490"/>
                </a:lnTo>
                <a:lnTo>
                  <a:pt x="72704" y="1546"/>
                </a:lnTo>
                <a:lnTo>
                  <a:pt x="72685" y="1565"/>
                </a:lnTo>
                <a:lnTo>
                  <a:pt x="72592" y="1658"/>
                </a:lnTo>
                <a:lnTo>
                  <a:pt x="72481" y="1714"/>
                </a:lnTo>
                <a:lnTo>
                  <a:pt x="72350" y="1732"/>
                </a:lnTo>
                <a:lnTo>
                  <a:pt x="72201" y="1751"/>
                </a:lnTo>
                <a:lnTo>
                  <a:pt x="72052" y="1732"/>
                </a:lnTo>
                <a:lnTo>
                  <a:pt x="71922" y="1695"/>
                </a:lnTo>
                <a:lnTo>
                  <a:pt x="71810" y="1658"/>
                </a:lnTo>
                <a:lnTo>
                  <a:pt x="71717" y="1583"/>
                </a:lnTo>
                <a:lnTo>
                  <a:pt x="71848" y="1453"/>
                </a:lnTo>
                <a:lnTo>
                  <a:pt x="72034" y="1248"/>
                </a:lnTo>
                <a:lnTo>
                  <a:pt x="72108" y="1137"/>
                </a:lnTo>
                <a:lnTo>
                  <a:pt x="72145" y="1043"/>
                </a:lnTo>
                <a:lnTo>
                  <a:pt x="72183" y="950"/>
                </a:lnTo>
                <a:lnTo>
                  <a:pt x="72164" y="894"/>
                </a:lnTo>
                <a:lnTo>
                  <a:pt x="72164" y="857"/>
                </a:lnTo>
                <a:lnTo>
                  <a:pt x="72127" y="820"/>
                </a:lnTo>
                <a:lnTo>
                  <a:pt x="72090" y="783"/>
                </a:lnTo>
                <a:lnTo>
                  <a:pt x="72015" y="764"/>
                </a:lnTo>
                <a:lnTo>
                  <a:pt x="71922" y="764"/>
                </a:lnTo>
                <a:lnTo>
                  <a:pt x="71810" y="783"/>
                </a:lnTo>
                <a:lnTo>
                  <a:pt x="71717" y="820"/>
                </a:lnTo>
                <a:lnTo>
                  <a:pt x="71624" y="894"/>
                </a:lnTo>
                <a:lnTo>
                  <a:pt x="71550" y="950"/>
                </a:lnTo>
                <a:lnTo>
                  <a:pt x="71494" y="1025"/>
                </a:lnTo>
                <a:lnTo>
                  <a:pt x="71438" y="1118"/>
                </a:lnTo>
                <a:lnTo>
                  <a:pt x="71419" y="1211"/>
                </a:lnTo>
                <a:lnTo>
                  <a:pt x="71401" y="1360"/>
                </a:lnTo>
                <a:lnTo>
                  <a:pt x="71401" y="1434"/>
                </a:lnTo>
                <a:lnTo>
                  <a:pt x="71382" y="1490"/>
                </a:lnTo>
                <a:lnTo>
                  <a:pt x="71345" y="1565"/>
                </a:lnTo>
                <a:lnTo>
                  <a:pt x="71270" y="1639"/>
                </a:lnTo>
                <a:lnTo>
                  <a:pt x="71177" y="1676"/>
                </a:lnTo>
                <a:lnTo>
                  <a:pt x="71047" y="1714"/>
                </a:lnTo>
                <a:lnTo>
                  <a:pt x="70917" y="1732"/>
                </a:lnTo>
                <a:lnTo>
                  <a:pt x="70768" y="1732"/>
                </a:lnTo>
                <a:lnTo>
                  <a:pt x="70637" y="1714"/>
                </a:lnTo>
                <a:lnTo>
                  <a:pt x="70507" y="1676"/>
                </a:lnTo>
                <a:lnTo>
                  <a:pt x="70414" y="1602"/>
                </a:lnTo>
                <a:lnTo>
                  <a:pt x="70395" y="1565"/>
                </a:lnTo>
                <a:lnTo>
                  <a:pt x="70377" y="1509"/>
                </a:lnTo>
                <a:lnTo>
                  <a:pt x="70526" y="1397"/>
                </a:lnTo>
                <a:lnTo>
                  <a:pt x="70675" y="1285"/>
                </a:lnTo>
                <a:lnTo>
                  <a:pt x="70749" y="1211"/>
                </a:lnTo>
                <a:lnTo>
                  <a:pt x="70805" y="1137"/>
                </a:lnTo>
                <a:lnTo>
                  <a:pt x="70842" y="1062"/>
                </a:lnTo>
                <a:lnTo>
                  <a:pt x="70861" y="950"/>
                </a:lnTo>
                <a:lnTo>
                  <a:pt x="70879" y="839"/>
                </a:lnTo>
                <a:lnTo>
                  <a:pt x="70861" y="764"/>
                </a:lnTo>
                <a:lnTo>
                  <a:pt x="70824" y="708"/>
                </a:lnTo>
                <a:lnTo>
                  <a:pt x="70712" y="708"/>
                </a:lnTo>
                <a:lnTo>
                  <a:pt x="70637" y="746"/>
                </a:lnTo>
                <a:lnTo>
                  <a:pt x="70470" y="894"/>
                </a:lnTo>
                <a:lnTo>
                  <a:pt x="70414" y="950"/>
                </a:lnTo>
                <a:lnTo>
                  <a:pt x="70358" y="1043"/>
                </a:lnTo>
                <a:lnTo>
                  <a:pt x="70265" y="1211"/>
                </a:lnTo>
                <a:lnTo>
                  <a:pt x="70191" y="1360"/>
                </a:lnTo>
                <a:lnTo>
                  <a:pt x="70135" y="1434"/>
                </a:lnTo>
                <a:lnTo>
                  <a:pt x="70079" y="1490"/>
                </a:lnTo>
                <a:lnTo>
                  <a:pt x="69949" y="1565"/>
                </a:lnTo>
                <a:lnTo>
                  <a:pt x="69818" y="1621"/>
                </a:lnTo>
                <a:lnTo>
                  <a:pt x="69651" y="1658"/>
                </a:lnTo>
                <a:lnTo>
                  <a:pt x="69483" y="1676"/>
                </a:lnTo>
                <a:lnTo>
                  <a:pt x="69297" y="1695"/>
                </a:lnTo>
                <a:lnTo>
                  <a:pt x="69129" y="1676"/>
                </a:lnTo>
                <a:lnTo>
                  <a:pt x="68980" y="1658"/>
                </a:lnTo>
                <a:lnTo>
                  <a:pt x="68831" y="1621"/>
                </a:lnTo>
                <a:lnTo>
                  <a:pt x="68999" y="1490"/>
                </a:lnTo>
                <a:lnTo>
                  <a:pt x="69260" y="1267"/>
                </a:lnTo>
                <a:lnTo>
                  <a:pt x="69371" y="1137"/>
                </a:lnTo>
                <a:lnTo>
                  <a:pt x="69464" y="1025"/>
                </a:lnTo>
                <a:lnTo>
                  <a:pt x="69483" y="969"/>
                </a:lnTo>
                <a:lnTo>
                  <a:pt x="69483" y="913"/>
                </a:lnTo>
                <a:lnTo>
                  <a:pt x="69464" y="876"/>
                </a:lnTo>
                <a:lnTo>
                  <a:pt x="69446" y="857"/>
                </a:lnTo>
                <a:lnTo>
                  <a:pt x="69334" y="801"/>
                </a:lnTo>
                <a:lnTo>
                  <a:pt x="69167" y="801"/>
                </a:lnTo>
                <a:lnTo>
                  <a:pt x="69092" y="820"/>
                </a:lnTo>
                <a:lnTo>
                  <a:pt x="69036" y="876"/>
                </a:lnTo>
                <a:lnTo>
                  <a:pt x="68962" y="932"/>
                </a:lnTo>
                <a:lnTo>
                  <a:pt x="68850" y="1081"/>
                </a:lnTo>
                <a:lnTo>
                  <a:pt x="68627" y="1416"/>
                </a:lnTo>
                <a:lnTo>
                  <a:pt x="68496" y="1565"/>
                </a:lnTo>
                <a:lnTo>
                  <a:pt x="68422" y="1639"/>
                </a:lnTo>
                <a:lnTo>
                  <a:pt x="68347" y="1676"/>
                </a:lnTo>
                <a:lnTo>
                  <a:pt x="68217" y="1732"/>
                </a:lnTo>
                <a:lnTo>
                  <a:pt x="68049" y="1788"/>
                </a:lnTo>
                <a:lnTo>
                  <a:pt x="67863" y="1825"/>
                </a:lnTo>
                <a:lnTo>
                  <a:pt x="67659" y="1844"/>
                </a:lnTo>
                <a:lnTo>
                  <a:pt x="67454" y="1844"/>
                </a:lnTo>
                <a:lnTo>
                  <a:pt x="67268" y="1825"/>
                </a:lnTo>
                <a:lnTo>
                  <a:pt x="67100" y="1770"/>
                </a:lnTo>
                <a:lnTo>
                  <a:pt x="67044" y="1732"/>
                </a:lnTo>
                <a:lnTo>
                  <a:pt x="66988" y="1695"/>
                </a:lnTo>
                <a:lnTo>
                  <a:pt x="67156" y="1546"/>
                </a:lnTo>
                <a:lnTo>
                  <a:pt x="67416" y="1323"/>
                </a:lnTo>
                <a:lnTo>
                  <a:pt x="67528" y="1192"/>
                </a:lnTo>
                <a:lnTo>
                  <a:pt x="67621" y="1062"/>
                </a:lnTo>
                <a:lnTo>
                  <a:pt x="67677" y="969"/>
                </a:lnTo>
                <a:lnTo>
                  <a:pt x="67696" y="913"/>
                </a:lnTo>
                <a:lnTo>
                  <a:pt x="67677" y="894"/>
                </a:lnTo>
                <a:lnTo>
                  <a:pt x="67659" y="857"/>
                </a:lnTo>
                <a:lnTo>
                  <a:pt x="67640" y="839"/>
                </a:lnTo>
                <a:lnTo>
                  <a:pt x="67565" y="839"/>
                </a:lnTo>
                <a:lnTo>
                  <a:pt x="67472" y="857"/>
                </a:lnTo>
                <a:lnTo>
                  <a:pt x="67379" y="876"/>
                </a:lnTo>
                <a:lnTo>
                  <a:pt x="67193" y="988"/>
                </a:lnTo>
                <a:lnTo>
                  <a:pt x="67081" y="1062"/>
                </a:lnTo>
                <a:lnTo>
                  <a:pt x="67007" y="1155"/>
                </a:lnTo>
                <a:lnTo>
                  <a:pt x="66932" y="1230"/>
                </a:lnTo>
                <a:lnTo>
                  <a:pt x="66839" y="1397"/>
                </a:lnTo>
                <a:lnTo>
                  <a:pt x="66728" y="1565"/>
                </a:lnTo>
                <a:lnTo>
                  <a:pt x="66653" y="1621"/>
                </a:lnTo>
                <a:lnTo>
                  <a:pt x="66560" y="1695"/>
                </a:lnTo>
                <a:lnTo>
                  <a:pt x="66448" y="1751"/>
                </a:lnTo>
                <a:lnTo>
                  <a:pt x="66299" y="1788"/>
                </a:lnTo>
                <a:lnTo>
                  <a:pt x="66150" y="1825"/>
                </a:lnTo>
                <a:lnTo>
                  <a:pt x="66001" y="1807"/>
                </a:lnTo>
                <a:lnTo>
                  <a:pt x="65871" y="1788"/>
                </a:lnTo>
                <a:lnTo>
                  <a:pt x="65722" y="1751"/>
                </a:lnTo>
                <a:lnTo>
                  <a:pt x="65611" y="1676"/>
                </a:lnTo>
                <a:lnTo>
                  <a:pt x="65517" y="1565"/>
                </a:lnTo>
                <a:lnTo>
                  <a:pt x="65685" y="1453"/>
                </a:lnTo>
                <a:lnTo>
                  <a:pt x="65890" y="1285"/>
                </a:lnTo>
                <a:lnTo>
                  <a:pt x="65983" y="1192"/>
                </a:lnTo>
                <a:lnTo>
                  <a:pt x="66039" y="1099"/>
                </a:lnTo>
                <a:lnTo>
                  <a:pt x="66057" y="1006"/>
                </a:lnTo>
                <a:lnTo>
                  <a:pt x="66057" y="950"/>
                </a:lnTo>
                <a:lnTo>
                  <a:pt x="66039" y="913"/>
                </a:lnTo>
                <a:lnTo>
                  <a:pt x="65983" y="839"/>
                </a:lnTo>
                <a:lnTo>
                  <a:pt x="65946" y="801"/>
                </a:lnTo>
                <a:lnTo>
                  <a:pt x="65890" y="764"/>
                </a:lnTo>
                <a:lnTo>
                  <a:pt x="65778" y="764"/>
                </a:lnTo>
                <a:lnTo>
                  <a:pt x="65722" y="783"/>
                </a:lnTo>
                <a:lnTo>
                  <a:pt x="65611" y="857"/>
                </a:lnTo>
                <a:lnTo>
                  <a:pt x="65517" y="950"/>
                </a:lnTo>
                <a:lnTo>
                  <a:pt x="65424" y="1062"/>
                </a:lnTo>
                <a:lnTo>
                  <a:pt x="65294" y="1230"/>
                </a:lnTo>
                <a:lnTo>
                  <a:pt x="65238" y="1323"/>
                </a:lnTo>
                <a:lnTo>
                  <a:pt x="65220" y="1397"/>
                </a:lnTo>
                <a:lnTo>
                  <a:pt x="65164" y="1453"/>
                </a:lnTo>
                <a:lnTo>
                  <a:pt x="65052" y="1546"/>
                </a:lnTo>
                <a:lnTo>
                  <a:pt x="64959" y="1602"/>
                </a:lnTo>
                <a:lnTo>
                  <a:pt x="64847" y="1639"/>
                </a:lnTo>
                <a:lnTo>
                  <a:pt x="64605" y="1676"/>
                </a:lnTo>
                <a:lnTo>
                  <a:pt x="64382" y="1714"/>
                </a:lnTo>
                <a:lnTo>
                  <a:pt x="64121" y="1714"/>
                </a:lnTo>
                <a:lnTo>
                  <a:pt x="64009" y="1695"/>
                </a:lnTo>
                <a:lnTo>
                  <a:pt x="63879" y="1676"/>
                </a:lnTo>
                <a:lnTo>
                  <a:pt x="63786" y="1621"/>
                </a:lnTo>
                <a:lnTo>
                  <a:pt x="63693" y="1565"/>
                </a:lnTo>
                <a:lnTo>
                  <a:pt x="63786" y="1472"/>
                </a:lnTo>
                <a:lnTo>
                  <a:pt x="63860" y="1397"/>
                </a:lnTo>
                <a:lnTo>
                  <a:pt x="63916" y="1323"/>
                </a:lnTo>
                <a:lnTo>
                  <a:pt x="63972" y="1230"/>
                </a:lnTo>
                <a:lnTo>
                  <a:pt x="63991" y="1155"/>
                </a:lnTo>
                <a:lnTo>
                  <a:pt x="64009" y="1062"/>
                </a:lnTo>
                <a:lnTo>
                  <a:pt x="64009" y="988"/>
                </a:lnTo>
                <a:lnTo>
                  <a:pt x="63991" y="932"/>
                </a:lnTo>
                <a:lnTo>
                  <a:pt x="63972" y="876"/>
                </a:lnTo>
                <a:lnTo>
                  <a:pt x="63916" y="839"/>
                </a:lnTo>
                <a:lnTo>
                  <a:pt x="63879" y="801"/>
                </a:lnTo>
                <a:lnTo>
                  <a:pt x="63823" y="801"/>
                </a:lnTo>
                <a:lnTo>
                  <a:pt x="63749" y="820"/>
                </a:lnTo>
                <a:lnTo>
                  <a:pt x="63674" y="839"/>
                </a:lnTo>
                <a:lnTo>
                  <a:pt x="63600" y="913"/>
                </a:lnTo>
                <a:lnTo>
                  <a:pt x="63507" y="988"/>
                </a:lnTo>
                <a:lnTo>
                  <a:pt x="63488" y="1043"/>
                </a:lnTo>
                <a:lnTo>
                  <a:pt x="63451" y="1099"/>
                </a:lnTo>
                <a:lnTo>
                  <a:pt x="63432" y="1248"/>
                </a:lnTo>
                <a:lnTo>
                  <a:pt x="63432" y="1379"/>
                </a:lnTo>
                <a:lnTo>
                  <a:pt x="63414" y="1416"/>
                </a:lnTo>
                <a:lnTo>
                  <a:pt x="63395" y="1453"/>
                </a:lnTo>
                <a:lnTo>
                  <a:pt x="63339" y="1509"/>
                </a:lnTo>
                <a:lnTo>
                  <a:pt x="63246" y="1546"/>
                </a:lnTo>
                <a:lnTo>
                  <a:pt x="63004" y="1583"/>
                </a:lnTo>
                <a:lnTo>
                  <a:pt x="62762" y="1602"/>
                </a:lnTo>
                <a:lnTo>
                  <a:pt x="62594" y="1583"/>
                </a:lnTo>
                <a:lnTo>
                  <a:pt x="62483" y="1565"/>
                </a:lnTo>
                <a:lnTo>
                  <a:pt x="62371" y="1546"/>
                </a:lnTo>
                <a:lnTo>
                  <a:pt x="62259" y="1509"/>
                </a:lnTo>
                <a:lnTo>
                  <a:pt x="62203" y="1472"/>
                </a:lnTo>
                <a:lnTo>
                  <a:pt x="62166" y="1416"/>
                </a:lnTo>
                <a:lnTo>
                  <a:pt x="62148" y="1360"/>
                </a:lnTo>
                <a:lnTo>
                  <a:pt x="62148" y="1304"/>
                </a:lnTo>
                <a:lnTo>
                  <a:pt x="62148" y="1267"/>
                </a:lnTo>
                <a:lnTo>
                  <a:pt x="62148" y="1230"/>
                </a:lnTo>
                <a:lnTo>
                  <a:pt x="62203" y="1155"/>
                </a:lnTo>
                <a:lnTo>
                  <a:pt x="62278" y="1081"/>
                </a:lnTo>
                <a:lnTo>
                  <a:pt x="62352" y="1025"/>
                </a:lnTo>
                <a:lnTo>
                  <a:pt x="62408" y="969"/>
                </a:lnTo>
                <a:lnTo>
                  <a:pt x="62445" y="894"/>
                </a:lnTo>
                <a:lnTo>
                  <a:pt x="62445" y="857"/>
                </a:lnTo>
                <a:lnTo>
                  <a:pt x="62445" y="801"/>
                </a:lnTo>
                <a:lnTo>
                  <a:pt x="62390" y="708"/>
                </a:lnTo>
                <a:lnTo>
                  <a:pt x="62352" y="652"/>
                </a:lnTo>
                <a:lnTo>
                  <a:pt x="62297" y="615"/>
                </a:lnTo>
                <a:lnTo>
                  <a:pt x="62203" y="615"/>
                </a:lnTo>
                <a:lnTo>
                  <a:pt x="62148" y="652"/>
                </a:lnTo>
                <a:lnTo>
                  <a:pt x="62054" y="783"/>
                </a:lnTo>
                <a:lnTo>
                  <a:pt x="61961" y="932"/>
                </a:lnTo>
                <a:lnTo>
                  <a:pt x="61906" y="1081"/>
                </a:lnTo>
                <a:lnTo>
                  <a:pt x="61812" y="1267"/>
                </a:lnTo>
                <a:lnTo>
                  <a:pt x="61701" y="1379"/>
                </a:lnTo>
                <a:lnTo>
                  <a:pt x="61570" y="1490"/>
                </a:lnTo>
                <a:lnTo>
                  <a:pt x="61403" y="1583"/>
                </a:lnTo>
                <a:lnTo>
                  <a:pt x="61217" y="1639"/>
                </a:lnTo>
                <a:lnTo>
                  <a:pt x="61049" y="1676"/>
                </a:lnTo>
                <a:lnTo>
                  <a:pt x="60863" y="1676"/>
                </a:lnTo>
                <a:lnTo>
                  <a:pt x="60695" y="1639"/>
                </a:lnTo>
                <a:lnTo>
                  <a:pt x="60602" y="1621"/>
                </a:lnTo>
                <a:lnTo>
                  <a:pt x="60528" y="1583"/>
                </a:lnTo>
                <a:lnTo>
                  <a:pt x="60416" y="1509"/>
                </a:lnTo>
                <a:lnTo>
                  <a:pt x="60342" y="1434"/>
                </a:lnTo>
                <a:lnTo>
                  <a:pt x="60304" y="1379"/>
                </a:lnTo>
                <a:lnTo>
                  <a:pt x="60304" y="1323"/>
                </a:lnTo>
                <a:lnTo>
                  <a:pt x="60323" y="1267"/>
                </a:lnTo>
                <a:lnTo>
                  <a:pt x="60360" y="1230"/>
                </a:lnTo>
                <a:lnTo>
                  <a:pt x="60491" y="1137"/>
                </a:lnTo>
                <a:lnTo>
                  <a:pt x="60639" y="1043"/>
                </a:lnTo>
                <a:lnTo>
                  <a:pt x="60807" y="950"/>
                </a:lnTo>
                <a:lnTo>
                  <a:pt x="60863" y="894"/>
                </a:lnTo>
                <a:lnTo>
                  <a:pt x="60919" y="820"/>
                </a:lnTo>
                <a:lnTo>
                  <a:pt x="60956" y="746"/>
                </a:lnTo>
                <a:lnTo>
                  <a:pt x="60956" y="671"/>
                </a:lnTo>
                <a:lnTo>
                  <a:pt x="60956" y="597"/>
                </a:lnTo>
                <a:lnTo>
                  <a:pt x="60937" y="541"/>
                </a:lnTo>
                <a:lnTo>
                  <a:pt x="60900" y="503"/>
                </a:lnTo>
                <a:lnTo>
                  <a:pt x="60863" y="466"/>
                </a:lnTo>
                <a:lnTo>
                  <a:pt x="60807" y="448"/>
                </a:lnTo>
                <a:lnTo>
                  <a:pt x="60621" y="448"/>
                </a:lnTo>
                <a:lnTo>
                  <a:pt x="60491" y="503"/>
                </a:lnTo>
                <a:lnTo>
                  <a:pt x="60360" y="559"/>
                </a:lnTo>
                <a:lnTo>
                  <a:pt x="60267" y="634"/>
                </a:lnTo>
                <a:lnTo>
                  <a:pt x="60174" y="727"/>
                </a:lnTo>
                <a:lnTo>
                  <a:pt x="60137" y="820"/>
                </a:lnTo>
                <a:lnTo>
                  <a:pt x="60100" y="894"/>
                </a:lnTo>
                <a:lnTo>
                  <a:pt x="60044" y="1006"/>
                </a:lnTo>
                <a:lnTo>
                  <a:pt x="60025" y="1043"/>
                </a:lnTo>
                <a:lnTo>
                  <a:pt x="59988" y="1099"/>
                </a:lnTo>
                <a:lnTo>
                  <a:pt x="59932" y="1137"/>
                </a:lnTo>
                <a:lnTo>
                  <a:pt x="59858" y="1192"/>
                </a:lnTo>
                <a:lnTo>
                  <a:pt x="59764" y="1211"/>
                </a:lnTo>
                <a:lnTo>
                  <a:pt x="59671" y="1230"/>
                </a:lnTo>
                <a:lnTo>
                  <a:pt x="59448" y="1248"/>
                </a:lnTo>
                <a:lnTo>
                  <a:pt x="59243" y="1211"/>
                </a:lnTo>
                <a:lnTo>
                  <a:pt x="59057" y="1174"/>
                </a:lnTo>
                <a:lnTo>
                  <a:pt x="59131" y="1081"/>
                </a:lnTo>
                <a:lnTo>
                  <a:pt x="59187" y="988"/>
                </a:lnTo>
                <a:lnTo>
                  <a:pt x="59225" y="876"/>
                </a:lnTo>
                <a:lnTo>
                  <a:pt x="59243" y="783"/>
                </a:lnTo>
                <a:lnTo>
                  <a:pt x="59262" y="708"/>
                </a:lnTo>
                <a:lnTo>
                  <a:pt x="59243" y="615"/>
                </a:lnTo>
                <a:lnTo>
                  <a:pt x="59225" y="559"/>
                </a:lnTo>
                <a:lnTo>
                  <a:pt x="59187" y="503"/>
                </a:lnTo>
                <a:lnTo>
                  <a:pt x="59131" y="448"/>
                </a:lnTo>
                <a:lnTo>
                  <a:pt x="59076" y="429"/>
                </a:lnTo>
                <a:lnTo>
                  <a:pt x="59020" y="429"/>
                </a:lnTo>
                <a:lnTo>
                  <a:pt x="58964" y="466"/>
                </a:lnTo>
                <a:lnTo>
                  <a:pt x="58908" y="503"/>
                </a:lnTo>
                <a:lnTo>
                  <a:pt x="58834" y="597"/>
                </a:lnTo>
                <a:lnTo>
                  <a:pt x="58778" y="708"/>
                </a:lnTo>
                <a:lnTo>
                  <a:pt x="58722" y="857"/>
                </a:lnTo>
                <a:lnTo>
                  <a:pt x="58685" y="969"/>
                </a:lnTo>
                <a:lnTo>
                  <a:pt x="58666" y="1062"/>
                </a:lnTo>
                <a:lnTo>
                  <a:pt x="58647" y="1192"/>
                </a:lnTo>
                <a:lnTo>
                  <a:pt x="58629" y="1248"/>
                </a:lnTo>
                <a:lnTo>
                  <a:pt x="58610" y="1304"/>
                </a:lnTo>
                <a:lnTo>
                  <a:pt x="58554" y="1379"/>
                </a:lnTo>
                <a:lnTo>
                  <a:pt x="58461" y="1472"/>
                </a:lnTo>
                <a:lnTo>
                  <a:pt x="58368" y="1546"/>
                </a:lnTo>
                <a:lnTo>
                  <a:pt x="58238" y="1621"/>
                </a:lnTo>
                <a:lnTo>
                  <a:pt x="58107" y="1676"/>
                </a:lnTo>
                <a:lnTo>
                  <a:pt x="57958" y="1732"/>
                </a:lnTo>
                <a:lnTo>
                  <a:pt x="57828" y="1751"/>
                </a:lnTo>
                <a:lnTo>
                  <a:pt x="57679" y="1751"/>
                </a:lnTo>
                <a:lnTo>
                  <a:pt x="57549" y="1714"/>
                </a:lnTo>
                <a:lnTo>
                  <a:pt x="57437" y="1639"/>
                </a:lnTo>
                <a:lnTo>
                  <a:pt x="57325" y="1527"/>
                </a:lnTo>
                <a:lnTo>
                  <a:pt x="57288" y="1490"/>
                </a:lnTo>
                <a:lnTo>
                  <a:pt x="57288" y="1453"/>
                </a:lnTo>
                <a:lnTo>
                  <a:pt x="57288" y="1416"/>
                </a:lnTo>
                <a:lnTo>
                  <a:pt x="57307" y="1397"/>
                </a:lnTo>
                <a:lnTo>
                  <a:pt x="57381" y="1341"/>
                </a:lnTo>
                <a:lnTo>
                  <a:pt x="57474" y="1285"/>
                </a:lnTo>
                <a:lnTo>
                  <a:pt x="57568" y="1211"/>
                </a:lnTo>
                <a:lnTo>
                  <a:pt x="57661" y="1137"/>
                </a:lnTo>
                <a:lnTo>
                  <a:pt x="57679" y="1081"/>
                </a:lnTo>
                <a:lnTo>
                  <a:pt x="57698" y="1025"/>
                </a:lnTo>
                <a:lnTo>
                  <a:pt x="57716" y="913"/>
                </a:lnTo>
                <a:lnTo>
                  <a:pt x="57679" y="857"/>
                </a:lnTo>
                <a:lnTo>
                  <a:pt x="57623" y="801"/>
                </a:lnTo>
                <a:lnTo>
                  <a:pt x="57456" y="801"/>
                </a:lnTo>
                <a:lnTo>
                  <a:pt x="57363" y="839"/>
                </a:lnTo>
                <a:lnTo>
                  <a:pt x="57270" y="913"/>
                </a:lnTo>
                <a:lnTo>
                  <a:pt x="57195" y="988"/>
                </a:lnTo>
                <a:lnTo>
                  <a:pt x="57102" y="1081"/>
                </a:lnTo>
                <a:lnTo>
                  <a:pt x="57046" y="1174"/>
                </a:lnTo>
                <a:lnTo>
                  <a:pt x="56990" y="1323"/>
                </a:lnTo>
                <a:lnTo>
                  <a:pt x="56953" y="1397"/>
                </a:lnTo>
                <a:lnTo>
                  <a:pt x="56879" y="1453"/>
                </a:lnTo>
                <a:lnTo>
                  <a:pt x="56786" y="1509"/>
                </a:lnTo>
                <a:lnTo>
                  <a:pt x="56637" y="1546"/>
                </a:lnTo>
                <a:lnTo>
                  <a:pt x="56376" y="1621"/>
                </a:lnTo>
                <a:lnTo>
                  <a:pt x="56078" y="1676"/>
                </a:lnTo>
                <a:lnTo>
                  <a:pt x="55780" y="1676"/>
                </a:lnTo>
                <a:lnTo>
                  <a:pt x="55631" y="1658"/>
                </a:lnTo>
                <a:lnTo>
                  <a:pt x="55501" y="1639"/>
                </a:lnTo>
                <a:lnTo>
                  <a:pt x="55668" y="1509"/>
                </a:lnTo>
                <a:lnTo>
                  <a:pt x="55873" y="1323"/>
                </a:lnTo>
                <a:lnTo>
                  <a:pt x="55985" y="1211"/>
                </a:lnTo>
                <a:lnTo>
                  <a:pt x="56059" y="1099"/>
                </a:lnTo>
                <a:lnTo>
                  <a:pt x="56097" y="1006"/>
                </a:lnTo>
                <a:lnTo>
                  <a:pt x="56097" y="969"/>
                </a:lnTo>
                <a:lnTo>
                  <a:pt x="56078" y="932"/>
                </a:lnTo>
                <a:lnTo>
                  <a:pt x="56041" y="894"/>
                </a:lnTo>
                <a:lnTo>
                  <a:pt x="56004" y="857"/>
                </a:lnTo>
                <a:lnTo>
                  <a:pt x="55911" y="839"/>
                </a:lnTo>
                <a:lnTo>
                  <a:pt x="55799" y="857"/>
                </a:lnTo>
                <a:lnTo>
                  <a:pt x="55687" y="913"/>
                </a:lnTo>
                <a:lnTo>
                  <a:pt x="55557" y="969"/>
                </a:lnTo>
                <a:lnTo>
                  <a:pt x="55464" y="1043"/>
                </a:lnTo>
                <a:lnTo>
                  <a:pt x="55371" y="1118"/>
                </a:lnTo>
                <a:lnTo>
                  <a:pt x="55315" y="1174"/>
                </a:lnTo>
                <a:lnTo>
                  <a:pt x="55184" y="1397"/>
                </a:lnTo>
                <a:lnTo>
                  <a:pt x="55129" y="1472"/>
                </a:lnTo>
                <a:lnTo>
                  <a:pt x="55091" y="1546"/>
                </a:lnTo>
                <a:lnTo>
                  <a:pt x="55035" y="1602"/>
                </a:lnTo>
                <a:lnTo>
                  <a:pt x="54942" y="1639"/>
                </a:lnTo>
                <a:lnTo>
                  <a:pt x="54831" y="1676"/>
                </a:lnTo>
                <a:lnTo>
                  <a:pt x="54663" y="1695"/>
                </a:lnTo>
                <a:lnTo>
                  <a:pt x="54477" y="1714"/>
                </a:lnTo>
                <a:lnTo>
                  <a:pt x="54254" y="1714"/>
                </a:lnTo>
                <a:lnTo>
                  <a:pt x="54142" y="1695"/>
                </a:lnTo>
                <a:lnTo>
                  <a:pt x="54049" y="1676"/>
                </a:lnTo>
                <a:lnTo>
                  <a:pt x="53956" y="1621"/>
                </a:lnTo>
                <a:lnTo>
                  <a:pt x="53881" y="1565"/>
                </a:lnTo>
                <a:lnTo>
                  <a:pt x="54049" y="1472"/>
                </a:lnTo>
                <a:lnTo>
                  <a:pt x="54291" y="1304"/>
                </a:lnTo>
                <a:lnTo>
                  <a:pt x="54402" y="1211"/>
                </a:lnTo>
                <a:lnTo>
                  <a:pt x="54477" y="1137"/>
                </a:lnTo>
                <a:lnTo>
                  <a:pt x="54533" y="1043"/>
                </a:lnTo>
                <a:lnTo>
                  <a:pt x="54551" y="1006"/>
                </a:lnTo>
                <a:lnTo>
                  <a:pt x="54551" y="988"/>
                </a:lnTo>
                <a:lnTo>
                  <a:pt x="54514" y="913"/>
                </a:lnTo>
                <a:lnTo>
                  <a:pt x="54440" y="876"/>
                </a:lnTo>
                <a:lnTo>
                  <a:pt x="54272" y="876"/>
                </a:lnTo>
                <a:lnTo>
                  <a:pt x="54179" y="894"/>
                </a:lnTo>
                <a:lnTo>
                  <a:pt x="54086" y="932"/>
                </a:lnTo>
                <a:lnTo>
                  <a:pt x="53937" y="1006"/>
                </a:lnTo>
                <a:lnTo>
                  <a:pt x="53844" y="1081"/>
                </a:lnTo>
                <a:lnTo>
                  <a:pt x="53769" y="1155"/>
                </a:lnTo>
                <a:lnTo>
                  <a:pt x="53676" y="1304"/>
                </a:lnTo>
                <a:lnTo>
                  <a:pt x="53639" y="1379"/>
                </a:lnTo>
                <a:lnTo>
                  <a:pt x="53583" y="1434"/>
                </a:lnTo>
                <a:lnTo>
                  <a:pt x="53509" y="1509"/>
                </a:lnTo>
                <a:lnTo>
                  <a:pt x="53397" y="1565"/>
                </a:lnTo>
                <a:lnTo>
                  <a:pt x="53285" y="1602"/>
                </a:lnTo>
                <a:lnTo>
                  <a:pt x="53155" y="1639"/>
                </a:lnTo>
                <a:lnTo>
                  <a:pt x="53006" y="1658"/>
                </a:lnTo>
                <a:lnTo>
                  <a:pt x="52690" y="1658"/>
                </a:lnTo>
                <a:lnTo>
                  <a:pt x="52522" y="1639"/>
                </a:lnTo>
                <a:lnTo>
                  <a:pt x="52392" y="1602"/>
                </a:lnTo>
                <a:lnTo>
                  <a:pt x="52280" y="1565"/>
                </a:lnTo>
                <a:lnTo>
                  <a:pt x="52410" y="1434"/>
                </a:lnTo>
                <a:lnTo>
                  <a:pt x="52615" y="1211"/>
                </a:lnTo>
                <a:lnTo>
                  <a:pt x="52708" y="1081"/>
                </a:lnTo>
                <a:lnTo>
                  <a:pt x="52764" y="969"/>
                </a:lnTo>
                <a:lnTo>
                  <a:pt x="52801" y="876"/>
                </a:lnTo>
                <a:lnTo>
                  <a:pt x="52801" y="839"/>
                </a:lnTo>
                <a:lnTo>
                  <a:pt x="52783" y="820"/>
                </a:lnTo>
                <a:lnTo>
                  <a:pt x="52745" y="783"/>
                </a:lnTo>
                <a:lnTo>
                  <a:pt x="52708" y="764"/>
                </a:lnTo>
                <a:lnTo>
                  <a:pt x="52671" y="746"/>
                </a:lnTo>
                <a:lnTo>
                  <a:pt x="52615" y="764"/>
                </a:lnTo>
                <a:lnTo>
                  <a:pt x="52522" y="801"/>
                </a:lnTo>
                <a:lnTo>
                  <a:pt x="52410" y="857"/>
                </a:lnTo>
                <a:lnTo>
                  <a:pt x="52317" y="932"/>
                </a:lnTo>
                <a:lnTo>
                  <a:pt x="52224" y="1006"/>
                </a:lnTo>
                <a:lnTo>
                  <a:pt x="52112" y="1137"/>
                </a:lnTo>
                <a:lnTo>
                  <a:pt x="52038" y="1285"/>
                </a:lnTo>
                <a:lnTo>
                  <a:pt x="52001" y="1416"/>
                </a:lnTo>
                <a:lnTo>
                  <a:pt x="51945" y="1509"/>
                </a:lnTo>
                <a:lnTo>
                  <a:pt x="51889" y="1565"/>
                </a:lnTo>
                <a:lnTo>
                  <a:pt x="51833" y="1621"/>
                </a:lnTo>
                <a:lnTo>
                  <a:pt x="51721" y="1695"/>
                </a:lnTo>
                <a:lnTo>
                  <a:pt x="51628" y="1751"/>
                </a:lnTo>
                <a:lnTo>
                  <a:pt x="51498" y="1788"/>
                </a:lnTo>
                <a:lnTo>
                  <a:pt x="51386" y="1807"/>
                </a:lnTo>
                <a:lnTo>
                  <a:pt x="51256" y="1825"/>
                </a:lnTo>
                <a:lnTo>
                  <a:pt x="51126" y="1825"/>
                </a:lnTo>
                <a:lnTo>
                  <a:pt x="51014" y="1788"/>
                </a:lnTo>
                <a:lnTo>
                  <a:pt x="50902" y="1732"/>
                </a:lnTo>
                <a:lnTo>
                  <a:pt x="51014" y="1639"/>
                </a:lnTo>
                <a:lnTo>
                  <a:pt x="51107" y="1509"/>
                </a:lnTo>
                <a:lnTo>
                  <a:pt x="51182" y="1379"/>
                </a:lnTo>
                <a:lnTo>
                  <a:pt x="51237" y="1230"/>
                </a:lnTo>
                <a:lnTo>
                  <a:pt x="51237" y="1174"/>
                </a:lnTo>
                <a:lnTo>
                  <a:pt x="51237" y="1118"/>
                </a:lnTo>
                <a:lnTo>
                  <a:pt x="51219" y="1062"/>
                </a:lnTo>
                <a:lnTo>
                  <a:pt x="51200" y="1025"/>
                </a:lnTo>
                <a:lnTo>
                  <a:pt x="51144" y="988"/>
                </a:lnTo>
                <a:lnTo>
                  <a:pt x="50977" y="988"/>
                </a:lnTo>
                <a:lnTo>
                  <a:pt x="50884" y="1006"/>
                </a:lnTo>
                <a:lnTo>
                  <a:pt x="50809" y="1025"/>
                </a:lnTo>
                <a:lnTo>
                  <a:pt x="50735" y="1062"/>
                </a:lnTo>
                <a:lnTo>
                  <a:pt x="50697" y="1099"/>
                </a:lnTo>
                <a:lnTo>
                  <a:pt x="50660" y="1137"/>
                </a:lnTo>
                <a:lnTo>
                  <a:pt x="50604" y="1248"/>
                </a:lnTo>
                <a:lnTo>
                  <a:pt x="50586" y="1360"/>
                </a:lnTo>
                <a:lnTo>
                  <a:pt x="50567" y="1453"/>
                </a:lnTo>
                <a:lnTo>
                  <a:pt x="50530" y="1565"/>
                </a:lnTo>
                <a:lnTo>
                  <a:pt x="50474" y="1658"/>
                </a:lnTo>
                <a:lnTo>
                  <a:pt x="50437" y="1676"/>
                </a:lnTo>
                <a:lnTo>
                  <a:pt x="50381" y="1714"/>
                </a:lnTo>
                <a:lnTo>
                  <a:pt x="50325" y="1732"/>
                </a:lnTo>
                <a:lnTo>
                  <a:pt x="50251" y="1732"/>
                </a:lnTo>
                <a:lnTo>
                  <a:pt x="50083" y="1714"/>
                </a:lnTo>
                <a:lnTo>
                  <a:pt x="49934" y="1676"/>
                </a:lnTo>
                <a:lnTo>
                  <a:pt x="49804" y="1602"/>
                </a:lnTo>
                <a:lnTo>
                  <a:pt x="49673" y="1546"/>
                </a:lnTo>
                <a:lnTo>
                  <a:pt x="49618" y="1490"/>
                </a:lnTo>
                <a:lnTo>
                  <a:pt x="49580" y="1434"/>
                </a:lnTo>
                <a:lnTo>
                  <a:pt x="49562" y="1397"/>
                </a:lnTo>
                <a:lnTo>
                  <a:pt x="49599" y="1285"/>
                </a:lnTo>
                <a:lnTo>
                  <a:pt x="49636" y="1211"/>
                </a:lnTo>
                <a:lnTo>
                  <a:pt x="49655" y="1118"/>
                </a:lnTo>
                <a:lnTo>
                  <a:pt x="49673" y="1062"/>
                </a:lnTo>
                <a:lnTo>
                  <a:pt x="49692" y="1006"/>
                </a:lnTo>
                <a:lnTo>
                  <a:pt x="49748" y="932"/>
                </a:lnTo>
                <a:lnTo>
                  <a:pt x="49767" y="894"/>
                </a:lnTo>
                <a:lnTo>
                  <a:pt x="49767" y="857"/>
                </a:lnTo>
                <a:lnTo>
                  <a:pt x="49748" y="801"/>
                </a:lnTo>
                <a:lnTo>
                  <a:pt x="49711" y="746"/>
                </a:lnTo>
                <a:lnTo>
                  <a:pt x="49673" y="727"/>
                </a:lnTo>
                <a:lnTo>
                  <a:pt x="49450" y="727"/>
                </a:lnTo>
                <a:lnTo>
                  <a:pt x="49282" y="746"/>
                </a:lnTo>
                <a:lnTo>
                  <a:pt x="49227" y="764"/>
                </a:lnTo>
                <a:lnTo>
                  <a:pt x="49189" y="783"/>
                </a:lnTo>
                <a:lnTo>
                  <a:pt x="49152" y="839"/>
                </a:lnTo>
                <a:lnTo>
                  <a:pt x="49134" y="894"/>
                </a:lnTo>
                <a:lnTo>
                  <a:pt x="49115" y="988"/>
                </a:lnTo>
                <a:lnTo>
                  <a:pt x="49134" y="1099"/>
                </a:lnTo>
                <a:lnTo>
                  <a:pt x="49152" y="1211"/>
                </a:lnTo>
                <a:lnTo>
                  <a:pt x="49152" y="1323"/>
                </a:lnTo>
                <a:lnTo>
                  <a:pt x="49134" y="1360"/>
                </a:lnTo>
                <a:lnTo>
                  <a:pt x="49115" y="1416"/>
                </a:lnTo>
                <a:lnTo>
                  <a:pt x="49078" y="1453"/>
                </a:lnTo>
                <a:lnTo>
                  <a:pt x="49022" y="1490"/>
                </a:lnTo>
                <a:lnTo>
                  <a:pt x="48947" y="1527"/>
                </a:lnTo>
                <a:lnTo>
                  <a:pt x="48854" y="1565"/>
                </a:lnTo>
                <a:lnTo>
                  <a:pt x="48594" y="1565"/>
                </a:lnTo>
                <a:lnTo>
                  <a:pt x="48445" y="1527"/>
                </a:lnTo>
                <a:lnTo>
                  <a:pt x="48389" y="1509"/>
                </a:lnTo>
                <a:lnTo>
                  <a:pt x="48352" y="1472"/>
                </a:lnTo>
                <a:lnTo>
                  <a:pt x="48333" y="1416"/>
                </a:lnTo>
                <a:lnTo>
                  <a:pt x="48333" y="1379"/>
                </a:lnTo>
                <a:lnTo>
                  <a:pt x="48352" y="1341"/>
                </a:lnTo>
                <a:lnTo>
                  <a:pt x="48370" y="1323"/>
                </a:lnTo>
                <a:lnTo>
                  <a:pt x="48445" y="1267"/>
                </a:lnTo>
                <a:lnTo>
                  <a:pt x="48482" y="1230"/>
                </a:lnTo>
                <a:lnTo>
                  <a:pt x="48482" y="1174"/>
                </a:lnTo>
                <a:lnTo>
                  <a:pt x="48501" y="1062"/>
                </a:lnTo>
                <a:lnTo>
                  <a:pt x="48519" y="950"/>
                </a:lnTo>
                <a:lnTo>
                  <a:pt x="48538" y="876"/>
                </a:lnTo>
                <a:lnTo>
                  <a:pt x="48556" y="820"/>
                </a:lnTo>
                <a:lnTo>
                  <a:pt x="48519" y="783"/>
                </a:lnTo>
                <a:lnTo>
                  <a:pt x="48463" y="801"/>
                </a:lnTo>
                <a:lnTo>
                  <a:pt x="48370" y="839"/>
                </a:lnTo>
                <a:lnTo>
                  <a:pt x="48221" y="932"/>
                </a:lnTo>
                <a:lnTo>
                  <a:pt x="48147" y="988"/>
                </a:lnTo>
                <a:lnTo>
                  <a:pt x="48091" y="1025"/>
                </a:lnTo>
                <a:lnTo>
                  <a:pt x="48072" y="1081"/>
                </a:lnTo>
                <a:lnTo>
                  <a:pt x="48072" y="1137"/>
                </a:lnTo>
                <a:lnTo>
                  <a:pt x="48054" y="1174"/>
                </a:lnTo>
                <a:lnTo>
                  <a:pt x="48016" y="1230"/>
                </a:lnTo>
                <a:lnTo>
                  <a:pt x="47942" y="1285"/>
                </a:lnTo>
                <a:lnTo>
                  <a:pt x="47830" y="1341"/>
                </a:lnTo>
                <a:lnTo>
                  <a:pt x="47719" y="1379"/>
                </a:lnTo>
                <a:lnTo>
                  <a:pt x="47477" y="1379"/>
                </a:lnTo>
                <a:lnTo>
                  <a:pt x="47365" y="1360"/>
                </a:lnTo>
                <a:lnTo>
                  <a:pt x="47495" y="1230"/>
                </a:lnTo>
                <a:lnTo>
                  <a:pt x="47570" y="1155"/>
                </a:lnTo>
                <a:lnTo>
                  <a:pt x="47625" y="1062"/>
                </a:lnTo>
                <a:lnTo>
                  <a:pt x="47663" y="988"/>
                </a:lnTo>
                <a:lnTo>
                  <a:pt x="47681" y="894"/>
                </a:lnTo>
                <a:lnTo>
                  <a:pt x="47663" y="857"/>
                </a:lnTo>
                <a:lnTo>
                  <a:pt x="47644" y="839"/>
                </a:lnTo>
                <a:lnTo>
                  <a:pt x="47607" y="801"/>
                </a:lnTo>
                <a:lnTo>
                  <a:pt x="47551" y="783"/>
                </a:lnTo>
                <a:lnTo>
                  <a:pt x="47439" y="764"/>
                </a:lnTo>
                <a:lnTo>
                  <a:pt x="47346" y="783"/>
                </a:lnTo>
                <a:lnTo>
                  <a:pt x="47272" y="839"/>
                </a:lnTo>
                <a:lnTo>
                  <a:pt x="47216" y="932"/>
                </a:lnTo>
                <a:lnTo>
                  <a:pt x="47104" y="1099"/>
                </a:lnTo>
                <a:lnTo>
                  <a:pt x="47030" y="1248"/>
                </a:lnTo>
                <a:lnTo>
                  <a:pt x="46825" y="1490"/>
                </a:lnTo>
                <a:lnTo>
                  <a:pt x="46713" y="1602"/>
                </a:lnTo>
                <a:lnTo>
                  <a:pt x="46601" y="1676"/>
                </a:lnTo>
                <a:lnTo>
                  <a:pt x="46490" y="1732"/>
                </a:lnTo>
                <a:lnTo>
                  <a:pt x="46341" y="1751"/>
                </a:lnTo>
                <a:lnTo>
                  <a:pt x="46173" y="1732"/>
                </a:lnTo>
                <a:lnTo>
                  <a:pt x="46006" y="1676"/>
                </a:lnTo>
                <a:lnTo>
                  <a:pt x="46099" y="1583"/>
                </a:lnTo>
                <a:lnTo>
                  <a:pt x="46211" y="1453"/>
                </a:lnTo>
                <a:lnTo>
                  <a:pt x="46322" y="1304"/>
                </a:lnTo>
                <a:lnTo>
                  <a:pt x="46434" y="1155"/>
                </a:lnTo>
                <a:lnTo>
                  <a:pt x="46490" y="1006"/>
                </a:lnTo>
                <a:lnTo>
                  <a:pt x="46490" y="932"/>
                </a:lnTo>
                <a:lnTo>
                  <a:pt x="46490" y="876"/>
                </a:lnTo>
                <a:lnTo>
                  <a:pt x="46471" y="839"/>
                </a:lnTo>
                <a:lnTo>
                  <a:pt x="46415" y="801"/>
                </a:lnTo>
                <a:lnTo>
                  <a:pt x="46359" y="764"/>
                </a:lnTo>
                <a:lnTo>
                  <a:pt x="46211" y="764"/>
                </a:lnTo>
                <a:lnTo>
                  <a:pt x="46136" y="783"/>
                </a:lnTo>
                <a:lnTo>
                  <a:pt x="46006" y="839"/>
                </a:lnTo>
                <a:lnTo>
                  <a:pt x="45857" y="950"/>
                </a:lnTo>
                <a:lnTo>
                  <a:pt x="45745" y="1081"/>
                </a:lnTo>
                <a:lnTo>
                  <a:pt x="45633" y="1230"/>
                </a:lnTo>
                <a:lnTo>
                  <a:pt x="45577" y="1379"/>
                </a:lnTo>
                <a:lnTo>
                  <a:pt x="45559" y="1434"/>
                </a:lnTo>
                <a:lnTo>
                  <a:pt x="45559" y="1509"/>
                </a:lnTo>
                <a:lnTo>
                  <a:pt x="45577" y="1583"/>
                </a:lnTo>
                <a:lnTo>
                  <a:pt x="45596" y="1639"/>
                </a:lnTo>
                <a:lnTo>
                  <a:pt x="45484" y="1676"/>
                </a:lnTo>
                <a:lnTo>
                  <a:pt x="45317" y="1714"/>
                </a:lnTo>
                <a:lnTo>
                  <a:pt x="45131" y="1732"/>
                </a:lnTo>
                <a:lnTo>
                  <a:pt x="44944" y="1751"/>
                </a:lnTo>
                <a:lnTo>
                  <a:pt x="44740" y="1732"/>
                </a:lnTo>
                <a:lnTo>
                  <a:pt x="44591" y="1695"/>
                </a:lnTo>
                <a:lnTo>
                  <a:pt x="44516" y="1658"/>
                </a:lnTo>
                <a:lnTo>
                  <a:pt x="44460" y="1621"/>
                </a:lnTo>
                <a:lnTo>
                  <a:pt x="44405" y="1565"/>
                </a:lnTo>
                <a:lnTo>
                  <a:pt x="44386" y="1490"/>
                </a:lnTo>
                <a:lnTo>
                  <a:pt x="44367" y="1434"/>
                </a:lnTo>
                <a:lnTo>
                  <a:pt x="44386" y="1379"/>
                </a:lnTo>
                <a:lnTo>
                  <a:pt x="44405" y="1341"/>
                </a:lnTo>
                <a:lnTo>
                  <a:pt x="44442" y="1285"/>
                </a:lnTo>
                <a:lnTo>
                  <a:pt x="44535" y="1192"/>
                </a:lnTo>
                <a:lnTo>
                  <a:pt x="44647" y="1118"/>
                </a:lnTo>
                <a:lnTo>
                  <a:pt x="44758" y="1025"/>
                </a:lnTo>
                <a:lnTo>
                  <a:pt x="44870" y="932"/>
                </a:lnTo>
                <a:lnTo>
                  <a:pt x="44944" y="839"/>
                </a:lnTo>
                <a:lnTo>
                  <a:pt x="44963" y="783"/>
                </a:lnTo>
                <a:lnTo>
                  <a:pt x="44982" y="727"/>
                </a:lnTo>
                <a:lnTo>
                  <a:pt x="44963" y="652"/>
                </a:lnTo>
                <a:lnTo>
                  <a:pt x="44944" y="597"/>
                </a:lnTo>
                <a:lnTo>
                  <a:pt x="44926" y="559"/>
                </a:lnTo>
                <a:lnTo>
                  <a:pt x="44870" y="541"/>
                </a:lnTo>
                <a:lnTo>
                  <a:pt x="44833" y="522"/>
                </a:lnTo>
                <a:lnTo>
                  <a:pt x="44777" y="522"/>
                </a:lnTo>
                <a:lnTo>
                  <a:pt x="44647" y="559"/>
                </a:lnTo>
                <a:lnTo>
                  <a:pt x="44498" y="634"/>
                </a:lnTo>
                <a:lnTo>
                  <a:pt x="44367" y="708"/>
                </a:lnTo>
                <a:lnTo>
                  <a:pt x="44256" y="801"/>
                </a:lnTo>
                <a:lnTo>
                  <a:pt x="44181" y="894"/>
                </a:lnTo>
                <a:lnTo>
                  <a:pt x="44107" y="1006"/>
                </a:lnTo>
                <a:lnTo>
                  <a:pt x="44069" y="1137"/>
                </a:lnTo>
                <a:lnTo>
                  <a:pt x="44032" y="1230"/>
                </a:lnTo>
                <a:lnTo>
                  <a:pt x="43995" y="1304"/>
                </a:lnTo>
                <a:lnTo>
                  <a:pt x="43939" y="1379"/>
                </a:lnTo>
                <a:lnTo>
                  <a:pt x="43846" y="1434"/>
                </a:lnTo>
                <a:lnTo>
                  <a:pt x="43716" y="1453"/>
                </a:lnTo>
                <a:lnTo>
                  <a:pt x="43529" y="1472"/>
                </a:lnTo>
                <a:lnTo>
                  <a:pt x="43436" y="1453"/>
                </a:lnTo>
                <a:lnTo>
                  <a:pt x="43306" y="1434"/>
                </a:lnTo>
                <a:lnTo>
                  <a:pt x="43194" y="1397"/>
                </a:lnTo>
                <a:lnTo>
                  <a:pt x="43139" y="1379"/>
                </a:lnTo>
                <a:lnTo>
                  <a:pt x="43101" y="1341"/>
                </a:lnTo>
                <a:lnTo>
                  <a:pt x="43045" y="1267"/>
                </a:lnTo>
                <a:lnTo>
                  <a:pt x="43027" y="1211"/>
                </a:lnTo>
                <a:lnTo>
                  <a:pt x="43027" y="1155"/>
                </a:lnTo>
                <a:lnTo>
                  <a:pt x="43064" y="1118"/>
                </a:lnTo>
                <a:lnTo>
                  <a:pt x="43139" y="1006"/>
                </a:lnTo>
                <a:lnTo>
                  <a:pt x="43194" y="950"/>
                </a:lnTo>
                <a:lnTo>
                  <a:pt x="43269" y="857"/>
                </a:lnTo>
                <a:lnTo>
                  <a:pt x="43381" y="652"/>
                </a:lnTo>
                <a:lnTo>
                  <a:pt x="43418" y="541"/>
                </a:lnTo>
                <a:lnTo>
                  <a:pt x="43436" y="448"/>
                </a:lnTo>
                <a:lnTo>
                  <a:pt x="43418" y="392"/>
                </a:lnTo>
                <a:lnTo>
                  <a:pt x="43399" y="355"/>
                </a:lnTo>
                <a:lnTo>
                  <a:pt x="43362" y="355"/>
                </a:lnTo>
                <a:lnTo>
                  <a:pt x="43269" y="336"/>
                </a:lnTo>
                <a:lnTo>
                  <a:pt x="43101" y="373"/>
                </a:lnTo>
                <a:lnTo>
                  <a:pt x="43027" y="392"/>
                </a:lnTo>
                <a:lnTo>
                  <a:pt x="42952" y="429"/>
                </a:lnTo>
                <a:lnTo>
                  <a:pt x="42915" y="485"/>
                </a:lnTo>
                <a:lnTo>
                  <a:pt x="42878" y="522"/>
                </a:lnTo>
                <a:lnTo>
                  <a:pt x="42822" y="615"/>
                </a:lnTo>
                <a:lnTo>
                  <a:pt x="42803" y="727"/>
                </a:lnTo>
                <a:lnTo>
                  <a:pt x="42803" y="969"/>
                </a:lnTo>
                <a:lnTo>
                  <a:pt x="42785" y="1081"/>
                </a:lnTo>
                <a:lnTo>
                  <a:pt x="42748" y="1174"/>
                </a:lnTo>
                <a:lnTo>
                  <a:pt x="42692" y="1230"/>
                </a:lnTo>
                <a:lnTo>
                  <a:pt x="42636" y="1285"/>
                </a:lnTo>
                <a:lnTo>
                  <a:pt x="42487" y="1379"/>
                </a:lnTo>
                <a:lnTo>
                  <a:pt x="42319" y="1453"/>
                </a:lnTo>
                <a:lnTo>
                  <a:pt x="42133" y="1490"/>
                </a:lnTo>
                <a:lnTo>
                  <a:pt x="41928" y="1527"/>
                </a:lnTo>
                <a:lnTo>
                  <a:pt x="41742" y="1546"/>
                </a:lnTo>
                <a:lnTo>
                  <a:pt x="41575" y="1546"/>
                </a:lnTo>
                <a:lnTo>
                  <a:pt x="41426" y="1527"/>
                </a:lnTo>
                <a:lnTo>
                  <a:pt x="41686" y="1304"/>
                </a:lnTo>
                <a:lnTo>
                  <a:pt x="41854" y="1137"/>
                </a:lnTo>
                <a:lnTo>
                  <a:pt x="41891" y="1062"/>
                </a:lnTo>
                <a:lnTo>
                  <a:pt x="41928" y="988"/>
                </a:lnTo>
                <a:lnTo>
                  <a:pt x="41947" y="932"/>
                </a:lnTo>
                <a:lnTo>
                  <a:pt x="41947" y="894"/>
                </a:lnTo>
                <a:lnTo>
                  <a:pt x="41928" y="857"/>
                </a:lnTo>
                <a:lnTo>
                  <a:pt x="41891" y="820"/>
                </a:lnTo>
                <a:lnTo>
                  <a:pt x="41798" y="783"/>
                </a:lnTo>
                <a:lnTo>
                  <a:pt x="41686" y="783"/>
                </a:lnTo>
                <a:lnTo>
                  <a:pt x="41537" y="801"/>
                </a:lnTo>
                <a:lnTo>
                  <a:pt x="41370" y="839"/>
                </a:lnTo>
                <a:lnTo>
                  <a:pt x="41202" y="913"/>
                </a:lnTo>
                <a:lnTo>
                  <a:pt x="41053" y="988"/>
                </a:lnTo>
                <a:lnTo>
                  <a:pt x="40942" y="1081"/>
                </a:lnTo>
                <a:lnTo>
                  <a:pt x="40848" y="1192"/>
                </a:lnTo>
                <a:lnTo>
                  <a:pt x="40811" y="1248"/>
                </a:lnTo>
                <a:lnTo>
                  <a:pt x="40793" y="1323"/>
                </a:lnTo>
                <a:lnTo>
                  <a:pt x="40793" y="1379"/>
                </a:lnTo>
                <a:lnTo>
                  <a:pt x="40811" y="1434"/>
                </a:lnTo>
                <a:lnTo>
                  <a:pt x="40848" y="1509"/>
                </a:lnTo>
                <a:lnTo>
                  <a:pt x="40904" y="1565"/>
                </a:lnTo>
                <a:lnTo>
                  <a:pt x="40755" y="1621"/>
                </a:lnTo>
                <a:lnTo>
                  <a:pt x="40588" y="1676"/>
                </a:lnTo>
                <a:lnTo>
                  <a:pt x="40364" y="1732"/>
                </a:lnTo>
                <a:lnTo>
                  <a:pt x="40141" y="1751"/>
                </a:lnTo>
                <a:lnTo>
                  <a:pt x="39936" y="1770"/>
                </a:lnTo>
                <a:lnTo>
                  <a:pt x="39731" y="1751"/>
                </a:lnTo>
                <a:lnTo>
                  <a:pt x="39638" y="1732"/>
                </a:lnTo>
                <a:lnTo>
                  <a:pt x="39545" y="1695"/>
                </a:lnTo>
                <a:lnTo>
                  <a:pt x="39471" y="1639"/>
                </a:lnTo>
                <a:lnTo>
                  <a:pt x="39415" y="1583"/>
                </a:lnTo>
                <a:lnTo>
                  <a:pt x="39620" y="1434"/>
                </a:lnTo>
                <a:lnTo>
                  <a:pt x="39880" y="1211"/>
                </a:lnTo>
                <a:lnTo>
                  <a:pt x="40011" y="1099"/>
                </a:lnTo>
                <a:lnTo>
                  <a:pt x="40104" y="969"/>
                </a:lnTo>
                <a:lnTo>
                  <a:pt x="40178" y="857"/>
                </a:lnTo>
                <a:lnTo>
                  <a:pt x="40197" y="801"/>
                </a:lnTo>
                <a:lnTo>
                  <a:pt x="40197" y="764"/>
                </a:lnTo>
                <a:lnTo>
                  <a:pt x="40178" y="708"/>
                </a:lnTo>
                <a:lnTo>
                  <a:pt x="40160" y="652"/>
                </a:lnTo>
                <a:lnTo>
                  <a:pt x="40122" y="615"/>
                </a:lnTo>
                <a:lnTo>
                  <a:pt x="40085" y="597"/>
                </a:lnTo>
                <a:lnTo>
                  <a:pt x="39992" y="597"/>
                </a:lnTo>
                <a:lnTo>
                  <a:pt x="39880" y="634"/>
                </a:lnTo>
                <a:lnTo>
                  <a:pt x="39750" y="690"/>
                </a:lnTo>
                <a:lnTo>
                  <a:pt x="39638" y="746"/>
                </a:lnTo>
                <a:lnTo>
                  <a:pt x="39471" y="876"/>
                </a:lnTo>
                <a:lnTo>
                  <a:pt x="39396" y="969"/>
                </a:lnTo>
                <a:lnTo>
                  <a:pt x="39340" y="1062"/>
                </a:lnTo>
                <a:lnTo>
                  <a:pt x="39229" y="1248"/>
                </a:lnTo>
                <a:lnTo>
                  <a:pt x="39191" y="1341"/>
                </a:lnTo>
                <a:lnTo>
                  <a:pt x="39136" y="1416"/>
                </a:lnTo>
                <a:lnTo>
                  <a:pt x="39061" y="1490"/>
                </a:lnTo>
                <a:lnTo>
                  <a:pt x="38968" y="1565"/>
                </a:lnTo>
                <a:lnTo>
                  <a:pt x="38838" y="1621"/>
                </a:lnTo>
                <a:lnTo>
                  <a:pt x="38689" y="1658"/>
                </a:lnTo>
                <a:lnTo>
                  <a:pt x="38540" y="1676"/>
                </a:lnTo>
                <a:lnTo>
                  <a:pt x="38372" y="1676"/>
                </a:lnTo>
                <a:lnTo>
                  <a:pt x="38223" y="1658"/>
                </a:lnTo>
                <a:lnTo>
                  <a:pt x="38074" y="1602"/>
                </a:lnTo>
                <a:lnTo>
                  <a:pt x="38019" y="1565"/>
                </a:lnTo>
                <a:lnTo>
                  <a:pt x="37963" y="1509"/>
                </a:lnTo>
                <a:lnTo>
                  <a:pt x="37925" y="1453"/>
                </a:lnTo>
                <a:lnTo>
                  <a:pt x="37888" y="1397"/>
                </a:lnTo>
                <a:lnTo>
                  <a:pt x="38019" y="1304"/>
                </a:lnTo>
                <a:lnTo>
                  <a:pt x="38205" y="1174"/>
                </a:lnTo>
                <a:lnTo>
                  <a:pt x="38298" y="1081"/>
                </a:lnTo>
                <a:lnTo>
                  <a:pt x="38372" y="1006"/>
                </a:lnTo>
                <a:lnTo>
                  <a:pt x="38410" y="932"/>
                </a:lnTo>
                <a:lnTo>
                  <a:pt x="38410" y="876"/>
                </a:lnTo>
                <a:lnTo>
                  <a:pt x="38372" y="783"/>
                </a:lnTo>
                <a:lnTo>
                  <a:pt x="38298" y="746"/>
                </a:lnTo>
                <a:lnTo>
                  <a:pt x="38223" y="727"/>
                </a:lnTo>
                <a:lnTo>
                  <a:pt x="38130" y="746"/>
                </a:lnTo>
                <a:lnTo>
                  <a:pt x="38037" y="764"/>
                </a:lnTo>
                <a:lnTo>
                  <a:pt x="37944" y="801"/>
                </a:lnTo>
                <a:lnTo>
                  <a:pt x="37870" y="857"/>
                </a:lnTo>
                <a:lnTo>
                  <a:pt x="37814" y="913"/>
                </a:lnTo>
                <a:lnTo>
                  <a:pt x="37721" y="1006"/>
                </a:lnTo>
                <a:lnTo>
                  <a:pt x="37665" y="1099"/>
                </a:lnTo>
                <a:lnTo>
                  <a:pt x="37590" y="1248"/>
                </a:lnTo>
                <a:lnTo>
                  <a:pt x="37534" y="1304"/>
                </a:lnTo>
                <a:lnTo>
                  <a:pt x="37460" y="1360"/>
                </a:lnTo>
                <a:lnTo>
                  <a:pt x="37367" y="1397"/>
                </a:lnTo>
                <a:lnTo>
                  <a:pt x="37199" y="1434"/>
                </a:lnTo>
                <a:lnTo>
                  <a:pt x="36957" y="1472"/>
                </a:lnTo>
                <a:lnTo>
                  <a:pt x="36715" y="1472"/>
                </a:lnTo>
                <a:lnTo>
                  <a:pt x="36473" y="1434"/>
                </a:lnTo>
                <a:lnTo>
                  <a:pt x="36231" y="1379"/>
                </a:lnTo>
                <a:lnTo>
                  <a:pt x="36250" y="1341"/>
                </a:lnTo>
                <a:lnTo>
                  <a:pt x="36287" y="1304"/>
                </a:lnTo>
                <a:lnTo>
                  <a:pt x="36380" y="1211"/>
                </a:lnTo>
                <a:lnTo>
                  <a:pt x="36529" y="1155"/>
                </a:lnTo>
                <a:lnTo>
                  <a:pt x="36697" y="1081"/>
                </a:lnTo>
                <a:lnTo>
                  <a:pt x="36846" y="1025"/>
                </a:lnTo>
                <a:lnTo>
                  <a:pt x="36995" y="950"/>
                </a:lnTo>
                <a:lnTo>
                  <a:pt x="37088" y="876"/>
                </a:lnTo>
                <a:lnTo>
                  <a:pt x="37125" y="839"/>
                </a:lnTo>
                <a:lnTo>
                  <a:pt x="37144" y="801"/>
                </a:lnTo>
                <a:lnTo>
                  <a:pt x="37144" y="746"/>
                </a:lnTo>
                <a:lnTo>
                  <a:pt x="37144" y="690"/>
                </a:lnTo>
                <a:lnTo>
                  <a:pt x="37125" y="652"/>
                </a:lnTo>
                <a:lnTo>
                  <a:pt x="37088" y="634"/>
                </a:lnTo>
                <a:lnTo>
                  <a:pt x="36995" y="597"/>
                </a:lnTo>
                <a:lnTo>
                  <a:pt x="36901" y="597"/>
                </a:lnTo>
                <a:lnTo>
                  <a:pt x="36771" y="615"/>
                </a:lnTo>
                <a:lnTo>
                  <a:pt x="36659" y="634"/>
                </a:lnTo>
                <a:lnTo>
                  <a:pt x="36548" y="671"/>
                </a:lnTo>
                <a:lnTo>
                  <a:pt x="36455" y="727"/>
                </a:lnTo>
                <a:lnTo>
                  <a:pt x="36362" y="801"/>
                </a:lnTo>
                <a:lnTo>
                  <a:pt x="36268" y="876"/>
                </a:lnTo>
                <a:lnTo>
                  <a:pt x="36120" y="1062"/>
                </a:lnTo>
                <a:lnTo>
                  <a:pt x="35952" y="1248"/>
                </a:lnTo>
                <a:lnTo>
                  <a:pt x="35859" y="1323"/>
                </a:lnTo>
                <a:lnTo>
                  <a:pt x="35766" y="1397"/>
                </a:lnTo>
                <a:lnTo>
                  <a:pt x="35635" y="1472"/>
                </a:lnTo>
                <a:lnTo>
                  <a:pt x="35486" y="1546"/>
                </a:lnTo>
                <a:lnTo>
                  <a:pt x="35319" y="1602"/>
                </a:lnTo>
                <a:lnTo>
                  <a:pt x="35170" y="1621"/>
                </a:lnTo>
                <a:lnTo>
                  <a:pt x="35002" y="1639"/>
                </a:lnTo>
                <a:lnTo>
                  <a:pt x="34853" y="1602"/>
                </a:lnTo>
                <a:lnTo>
                  <a:pt x="34705" y="1546"/>
                </a:lnTo>
                <a:lnTo>
                  <a:pt x="34649" y="1509"/>
                </a:lnTo>
                <a:lnTo>
                  <a:pt x="34593" y="1453"/>
                </a:lnTo>
                <a:lnTo>
                  <a:pt x="34742" y="1341"/>
                </a:lnTo>
                <a:lnTo>
                  <a:pt x="34928" y="1174"/>
                </a:lnTo>
                <a:lnTo>
                  <a:pt x="35021" y="1081"/>
                </a:lnTo>
                <a:lnTo>
                  <a:pt x="35096" y="988"/>
                </a:lnTo>
                <a:lnTo>
                  <a:pt x="35114" y="894"/>
                </a:lnTo>
                <a:lnTo>
                  <a:pt x="35114" y="857"/>
                </a:lnTo>
                <a:lnTo>
                  <a:pt x="35096" y="801"/>
                </a:lnTo>
                <a:lnTo>
                  <a:pt x="35058" y="764"/>
                </a:lnTo>
                <a:lnTo>
                  <a:pt x="35021" y="727"/>
                </a:lnTo>
                <a:lnTo>
                  <a:pt x="34947" y="690"/>
                </a:lnTo>
                <a:lnTo>
                  <a:pt x="34891" y="671"/>
                </a:lnTo>
                <a:lnTo>
                  <a:pt x="34742" y="671"/>
                </a:lnTo>
                <a:lnTo>
                  <a:pt x="34630" y="690"/>
                </a:lnTo>
                <a:lnTo>
                  <a:pt x="34537" y="727"/>
                </a:lnTo>
                <a:lnTo>
                  <a:pt x="34444" y="783"/>
                </a:lnTo>
                <a:lnTo>
                  <a:pt x="34388" y="839"/>
                </a:lnTo>
                <a:lnTo>
                  <a:pt x="34351" y="913"/>
                </a:lnTo>
                <a:lnTo>
                  <a:pt x="34314" y="1043"/>
                </a:lnTo>
                <a:lnTo>
                  <a:pt x="34276" y="1192"/>
                </a:lnTo>
                <a:lnTo>
                  <a:pt x="34239" y="1341"/>
                </a:lnTo>
                <a:lnTo>
                  <a:pt x="34220" y="1397"/>
                </a:lnTo>
                <a:lnTo>
                  <a:pt x="34165" y="1453"/>
                </a:lnTo>
                <a:lnTo>
                  <a:pt x="34109" y="1490"/>
                </a:lnTo>
                <a:lnTo>
                  <a:pt x="34034" y="1527"/>
                </a:lnTo>
                <a:lnTo>
                  <a:pt x="33923" y="1565"/>
                </a:lnTo>
                <a:lnTo>
                  <a:pt x="33643" y="1565"/>
                </a:lnTo>
                <a:lnTo>
                  <a:pt x="33457" y="1527"/>
                </a:lnTo>
                <a:lnTo>
                  <a:pt x="33383" y="1490"/>
                </a:lnTo>
                <a:lnTo>
                  <a:pt x="33308" y="1453"/>
                </a:lnTo>
                <a:lnTo>
                  <a:pt x="33252" y="1397"/>
                </a:lnTo>
                <a:lnTo>
                  <a:pt x="33215" y="1341"/>
                </a:lnTo>
                <a:lnTo>
                  <a:pt x="33196" y="1267"/>
                </a:lnTo>
                <a:lnTo>
                  <a:pt x="33215" y="1192"/>
                </a:lnTo>
                <a:lnTo>
                  <a:pt x="33252" y="1137"/>
                </a:lnTo>
                <a:lnTo>
                  <a:pt x="33308" y="1081"/>
                </a:lnTo>
                <a:lnTo>
                  <a:pt x="33439" y="950"/>
                </a:lnTo>
                <a:lnTo>
                  <a:pt x="33494" y="894"/>
                </a:lnTo>
                <a:lnTo>
                  <a:pt x="33532" y="839"/>
                </a:lnTo>
                <a:lnTo>
                  <a:pt x="33587" y="727"/>
                </a:lnTo>
                <a:lnTo>
                  <a:pt x="33606" y="634"/>
                </a:lnTo>
                <a:lnTo>
                  <a:pt x="33606" y="559"/>
                </a:lnTo>
                <a:lnTo>
                  <a:pt x="33606" y="522"/>
                </a:lnTo>
                <a:lnTo>
                  <a:pt x="33587" y="485"/>
                </a:lnTo>
                <a:lnTo>
                  <a:pt x="33550" y="466"/>
                </a:lnTo>
                <a:lnTo>
                  <a:pt x="33494" y="448"/>
                </a:lnTo>
                <a:lnTo>
                  <a:pt x="33457" y="466"/>
                </a:lnTo>
                <a:lnTo>
                  <a:pt x="33327" y="503"/>
                </a:lnTo>
                <a:lnTo>
                  <a:pt x="33196" y="597"/>
                </a:lnTo>
                <a:lnTo>
                  <a:pt x="33066" y="708"/>
                </a:lnTo>
                <a:lnTo>
                  <a:pt x="32973" y="820"/>
                </a:lnTo>
                <a:lnTo>
                  <a:pt x="32917" y="894"/>
                </a:lnTo>
                <a:lnTo>
                  <a:pt x="32899" y="969"/>
                </a:lnTo>
                <a:lnTo>
                  <a:pt x="32899" y="1081"/>
                </a:lnTo>
                <a:lnTo>
                  <a:pt x="32899" y="1137"/>
                </a:lnTo>
                <a:lnTo>
                  <a:pt x="32899" y="1174"/>
                </a:lnTo>
                <a:lnTo>
                  <a:pt x="32861" y="1230"/>
                </a:lnTo>
                <a:lnTo>
                  <a:pt x="32787" y="1285"/>
                </a:lnTo>
                <a:lnTo>
                  <a:pt x="32731" y="1323"/>
                </a:lnTo>
                <a:lnTo>
                  <a:pt x="32657" y="1341"/>
                </a:lnTo>
                <a:lnTo>
                  <a:pt x="32489" y="1379"/>
                </a:lnTo>
                <a:lnTo>
                  <a:pt x="32340" y="1360"/>
                </a:lnTo>
                <a:lnTo>
                  <a:pt x="32266" y="1341"/>
                </a:lnTo>
                <a:lnTo>
                  <a:pt x="32210" y="1304"/>
                </a:lnTo>
                <a:lnTo>
                  <a:pt x="32117" y="1248"/>
                </a:lnTo>
                <a:lnTo>
                  <a:pt x="32061" y="1192"/>
                </a:lnTo>
                <a:lnTo>
                  <a:pt x="32024" y="1137"/>
                </a:lnTo>
                <a:lnTo>
                  <a:pt x="32024" y="1081"/>
                </a:lnTo>
                <a:lnTo>
                  <a:pt x="32042" y="1025"/>
                </a:lnTo>
                <a:lnTo>
                  <a:pt x="32079" y="988"/>
                </a:lnTo>
                <a:lnTo>
                  <a:pt x="32172" y="876"/>
                </a:lnTo>
                <a:lnTo>
                  <a:pt x="32284" y="783"/>
                </a:lnTo>
                <a:lnTo>
                  <a:pt x="32377" y="690"/>
                </a:lnTo>
                <a:lnTo>
                  <a:pt x="32396" y="634"/>
                </a:lnTo>
                <a:lnTo>
                  <a:pt x="32415" y="578"/>
                </a:lnTo>
                <a:lnTo>
                  <a:pt x="32415" y="522"/>
                </a:lnTo>
                <a:lnTo>
                  <a:pt x="32377" y="485"/>
                </a:lnTo>
                <a:lnTo>
                  <a:pt x="32321" y="429"/>
                </a:lnTo>
                <a:lnTo>
                  <a:pt x="32266" y="410"/>
                </a:lnTo>
                <a:lnTo>
                  <a:pt x="32191" y="429"/>
                </a:lnTo>
                <a:lnTo>
                  <a:pt x="32117" y="448"/>
                </a:lnTo>
                <a:lnTo>
                  <a:pt x="31986" y="541"/>
                </a:lnTo>
                <a:lnTo>
                  <a:pt x="31893" y="634"/>
                </a:lnTo>
                <a:lnTo>
                  <a:pt x="31819" y="727"/>
                </a:lnTo>
                <a:lnTo>
                  <a:pt x="31782" y="820"/>
                </a:lnTo>
                <a:lnTo>
                  <a:pt x="31763" y="950"/>
                </a:lnTo>
                <a:lnTo>
                  <a:pt x="31744" y="1025"/>
                </a:lnTo>
                <a:lnTo>
                  <a:pt x="31707" y="1099"/>
                </a:lnTo>
                <a:lnTo>
                  <a:pt x="31651" y="1174"/>
                </a:lnTo>
                <a:lnTo>
                  <a:pt x="31577" y="1267"/>
                </a:lnTo>
                <a:lnTo>
                  <a:pt x="31446" y="1360"/>
                </a:lnTo>
                <a:lnTo>
                  <a:pt x="31279" y="1434"/>
                </a:lnTo>
                <a:lnTo>
                  <a:pt x="31074" y="1527"/>
                </a:lnTo>
                <a:lnTo>
                  <a:pt x="30832" y="1583"/>
                </a:lnTo>
                <a:lnTo>
                  <a:pt x="30609" y="1639"/>
                </a:lnTo>
                <a:lnTo>
                  <a:pt x="30404" y="1639"/>
                </a:lnTo>
                <a:lnTo>
                  <a:pt x="30311" y="1621"/>
                </a:lnTo>
                <a:lnTo>
                  <a:pt x="30236" y="1602"/>
                </a:lnTo>
                <a:lnTo>
                  <a:pt x="30180" y="1565"/>
                </a:lnTo>
                <a:lnTo>
                  <a:pt x="30124" y="1509"/>
                </a:lnTo>
                <a:lnTo>
                  <a:pt x="30329" y="1397"/>
                </a:lnTo>
                <a:lnTo>
                  <a:pt x="30590" y="1211"/>
                </a:lnTo>
                <a:lnTo>
                  <a:pt x="30702" y="1118"/>
                </a:lnTo>
                <a:lnTo>
                  <a:pt x="30813" y="1025"/>
                </a:lnTo>
                <a:lnTo>
                  <a:pt x="30869" y="932"/>
                </a:lnTo>
                <a:lnTo>
                  <a:pt x="30869" y="894"/>
                </a:lnTo>
                <a:lnTo>
                  <a:pt x="30869" y="857"/>
                </a:lnTo>
                <a:lnTo>
                  <a:pt x="30832" y="801"/>
                </a:lnTo>
                <a:lnTo>
                  <a:pt x="30758" y="764"/>
                </a:lnTo>
                <a:lnTo>
                  <a:pt x="30571" y="764"/>
                </a:lnTo>
                <a:lnTo>
                  <a:pt x="30385" y="839"/>
                </a:lnTo>
                <a:lnTo>
                  <a:pt x="30255" y="913"/>
                </a:lnTo>
                <a:lnTo>
                  <a:pt x="30162" y="988"/>
                </a:lnTo>
                <a:lnTo>
                  <a:pt x="30087" y="1081"/>
                </a:lnTo>
                <a:lnTo>
                  <a:pt x="29994" y="1230"/>
                </a:lnTo>
                <a:lnTo>
                  <a:pt x="29938" y="1304"/>
                </a:lnTo>
                <a:lnTo>
                  <a:pt x="29882" y="1379"/>
                </a:lnTo>
                <a:lnTo>
                  <a:pt x="29789" y="1434"/>
                </a:lnTo>
                <a:lnTo>
                  <a:pt x="29678" y="1490"/>
                </a:lnTo>
                <a:lnTo>
                  <a:pt x="29585" y="1509"/>
                </a:lnTo>
                <a:lnTo>
                  <a:pt x="29454" y="1527"/>
                </a:lnTo>
                <a:lnTo>
                  <a:pt x="29324" y="1546"/>
                </a:lnTo>
                <a:lnTo>
                  <a:pt x="29175" y="1546"/>
                </a:lnTo>
                <a:lnTo>
                  <a:pt x="29045" y="1527"/>
                </a:lnTo>
                <a:lnTo>
                  <a:pt x="28914" y="1490"/>
                </a:lnTo>
                <a:lnTo>
                  <a:pt x="28803" y="1434"/>
                </a:lnTo>
                <a:lnTo>
                  <a:pt x="28728" y="1360"/>
                </a:lnTo>
                <a:lnTo>
                  <a:pt x="28896" y="1211"/>
                </a:lnTo>
                <a:lnTo>
                  <a:pt x="29119" y="988"/>
                </a:lnTo>
                <a:lnTo>
                  <a:pt x="29231" y="857"/>
                </a:lnTo>
                <a:lnTo>
                  <a:pt x="29324" y="746"/>
                </a:lnTo>
                <a:lnTo>
                  <a:pt x="29361" y="634"/>
                </a:lnTo>
                <a:lnTo>
                  <a:pt x="29361" y="597"/>
                </a:lnTo>
                <a:lnTo>
                  <a:pt x="29343" y="559"/>
                </a:lnTo>
                <a:lnTo>
                  <a:pt x="29324" y="503"/>
                </a:lnTo>
                <a:lnTo>
                  <a:pt x="29268" y="485"/>
                </a:lnTo>
                <a:lnTo>
                  <a:pt x="29175" y="485"/>
                </a:lnTo>
                <a:lnTo>
                  <a:pt x="29063" y="541"/>
                </a:lnTo>
                <a:lnTo>
                  <a:pt x="28952" y="615"/>
                </a:lnTo>
                <a:lnTo>
                  <a:pt x="28840" y="708"/>
                </a:lnTo>
                <a:lnTo>
                  <a:pt x="28728" y="801"/>
                </a:lnTo>
                <a:lnTo>
                  <a:pt x="28598" y="950"/>
                </a:lnTo>
                <a:lnTo>
                  <a:pt x="28542" y="1043"/>
                </a:lnTo>
                <a:lnTo>
                  <a:pt x="28505" y="1118"/>
                </a:lnTo>
                <a:lnTo>
                  <a:pt x="28486" y="1211"/>
                </a:lnTo>
                <a:lnTo>
                  <a:pt x="28486" y="1248"/>
                </a:lnTo>
                <a:lnTo>
                  <a:pt x="28449" y="1304"/>
                </a:lnTo>
                <a:lnTo>
                  <a:pt x="28393" y="1360"/>
                </a:lnTo>
                <a:lnTo>
                  <a:pt x="28300" y="1416"/>
                </a:lnTo>
                <a:lnTo>
                  <a:pt x="28207" y="1472"/>
                </a:lnTo>
                <a:lnTo>
                  <a:pt x="28095" y="1509"/>
                </a:lnTo>
                <a:lnTo>
                  <a:pt x="27853" y="1565"/>
                </a:lnTo>
                <a:lnTo>
                  <a:pt x="27667" y="1583"/>
                </a:lnTo>
                <a:lnTo>
                  <a:pt x="27406" y="1602"/>
                </a:lnTo>
                <a:lnTo>
                  <a:pt x="27164" y="1602"/>
                </a:lnTo>
                <a:lnTo>
                  <a:pt x="27071" y="1565"/>
                </a:lnTo>
                <a:lnTo>
                  <a:pt x="26997" y="1509"/>
                </a:lnTo>
                <a:lnTo>
                  <a:pt x="26978" y="1453"/>
                </a:lnTo>
                <a:lnTo>
                  <a:pt x="26959" y="1397"/>
                </a:lnTo>
                <a:lnTo>
                  <a:pt x="26959" y="1341"/>
                </a:lnTo>
                <a:lnTo>
                  <a:pt x="26978" y="1304"/>
                </a:lnTo>
                <a:lnTo>
                  <a:pt x="27053" y="1211"/>
                </a:lnTo>
                <a:lnTo>
                  <a:pt x="27146" y="1118"/>
                </a:lnTo>
                <a:lnTo>
                  <a:pt x="27239" y="1043"/>
                </a:lnTo>
                <a:lnTo>
                  <a:pt x="27350" y="950"/>
                </a:lnTo>
                <a:lnTo>
                  <a:pt x="27425" y="839"/>
                </a:lnTo>
                <a:lnTo>
                  <a:pt x="27443" y="783"/>
                </a:lnTo>
                <a:lnTo>
                  <a:pt x="27462" y="708"/>
                </a:lnTo>
                <a:lnTo>
                  <a:pt x="27481" y="597"/>
                </a:lnTo>
                <a:lnTo>
                  <a:pt x="27462" y="541"/>
                </a:lnTo>
                <a:lnTo>
                  <a:pt x="27443" y="522"/>
                </a:lnTo>
                <a:lnTo>
                  <a:pt x="27425" y="503"/>
                </a:lnTo>
                <a:lnTo>
                  <a:pt x="27388" y="503"/>
                </a:lnTo>
                <a:lnTo>
                  <a:pt x="27332" y="522"/>
                </a:lnTo>
                <a:lnTo>
                  <a:pt x="27239" y="559"/>
                </a:lnTo>
                <a:lnTo>
                  <a:pt x="27164" y="634"/>
                </a:lnTo>
                <a:lnTo>
                  <a:pt x="26997" y="801"/>
                </a:lnTo>
                <a:lnTo>
                  <a:pt x="26904" y="932"/>
                </a:lnTo>
                <a:lnTo>
                  <a:pt x="26829" y="1043"/>
                </a:lnTo>
                <a:lnTo>
                  <a:pt x="26717" y="1230"/>
                </a:lnTo>
                <a:lnTo>
                  <a:pt x="26643" y="1304"/>
                </a:lnTo>
                <a:lnTo>
                  <a:pt x="26550" y="1379"/>
                </a:lnTo>
                <a:lnTo>
                  <a:pt x="26438" y="1453"/>
                </a:lnTo>
                <a:lnTo>
                  <a:pt x="26289" y="1527"/>
                </a:lnTo>
                <a:lnTo>
                  <a:pt x="26103" y="1583"/>
                </a:lnTo>
                <a:lnTo>
                  <a:pt x="25861" y="1639"/>
                </a:lnTo>
                <a:lnTo>
                  <a:pt x="25619" y="1639"/>
                </a:lnTo>
                <a:lnTo>
                  <a:pt x="25526" y="1602"/>
                </a:lnTo>
                <a:lnTo>
                  <a:pt x="25489" y="1583"/>
                </a:lnTo>
                <a:lnTo>
                  <a:pt x="25470" y="1527"/>
                </a:lnTo>
                <a:lnTo>
                  <a:pt x="25638" y="1397"/>
                </a:lnTo>
                <a:lnTo>
                  <a:pt x="25768" y="1267"/>
                </a:lnTo>
                <a:lnTo>
                  <a:pt x="25898" y="1137"/>
                </a:lnTo>
                <a:lnTo>
                  <a:pt x="26010" y="988"/>
                </a:lnTo>
                <a:lnTo>
                  <a:pt x="26084" y="857"/>
                </a:lnTo>
                <a:lnTo>
                  <a:pt x="26122" y="783"/>
                </a:lnTo>
                <a:lnTo>
                  <a:pt x="26122" y="727"/>
                </a:lnTo>
                <a:lnTo>
                  <a:pt x="26103" y="690"/>
                </a:lnTo>
                <a:lnTo>
                  <a:pt x="26084" y="634"/>
                </a:lnTo>
                <a:lnTo>
                  <a:pt x="26010" y="597"/>
                </a:lnTo>
                <a:lnTo>
                  <a:pt x="25954" y="578"/>
                </a:lnTo>
                <a:lnTo>
                  <a:pt x="25898" y="578"/>
                </a:lnTo>
                <a:lnTo>
                  <a:pt x="25824" y="615"/>
                </a:lnTo>
                <a:lnTo>
                  <a:pt x="25768" y="652"/>
                </a:lnTo>
                <a:lnTo>
                  <a:pt x="25712" y="708"/>
                </a:lnTo>
                <a:lnTo>
                  <a:pt x="25600" y="857"/>
                </a:lnTo>
                <a:lnTo>
                  <a:pt x="25507" y="1006"/>
                </a:lnTo>
                <a:lnTo>
                  <a:pt x="25414" y="1174"/>
                </a:lnTo>
                <a:lnTo>
                  <a:pt x="25321" y="1360"/>
                </a:lnTo>
                <a:lnTo>
                  <a:pt x="25265" y="1416"/>
                </a:lnTo>
                <a:lnTo>
                  <a:pt x="25153" y="1490"/>
                </a:lnTo>
                <a:lnTo>
                  <a:pt x="25042" y="1565"/>
                </a:lnTo>
                <a:lnTo>
                  <a:pt x="24893" y="1602"/>
                </a:lnTo>
                <a:lnTo>
                  <a:pt x="24744" y="1658"/>
                </a:lnTo>
                <a:lnTo>
                  <a:pt x="24614" y="1658"/>
                </a:lnTo>
                <a:lnTo>
                  <a:pt x="24483" y="1639"/>
                </a:lnTo>
                <a:lnTo>
                  <a:pt x="24409" y="1621"/>
                </a:lnTo>
                <a:lnTo>
                  <a:pt x="24353" y="1583"/>
                </a:lnTo>
                <a:lnTo>
                  <a:pt x="24297" y="1527"/>
                </a:lnTo>
                <a:lnTo>
                  <a:pt x="24260" y="1453"/>
                </a:lnTo>
                <a:lnTo>
                  <a:pt x="24241" y="1397"/>
                </a:lnTo>
                <a:lnTo>
                  <a:pt x="24260" y="1323"/>
                </a:lnTo>
                <a:lnTo>
                  <a:pt x="24297" y="1267"/>
                </a:lnTo>
                <a:lnTo>
                  <a:pt x="24353" y="1192"/>
                </a:lnTo>
                <a:lnTo>
                  <a:pt x="24483" y="1062"/>
                </a:lnTo>
                <a:lnTo>
                  <a:pt x="24632" y="913"/>
                </a:lnTo>
                <a:lnTo>
                  <a:pt x="24725" y="783"/>
                </a:lnTo>
                <a:lnTo>
                  <a:pt x="24762" y="708"/>
                </a:lnTo>
                <a:lnTo>
                  <a:pt x="24781" y="652"/>
                </a:lnTo>
                <a:lnTo>
                  <a:pt x="24762" y="578"/>
                </a:lnTo>
                <a:lnTo>
                  <a:pt x="24725" y="503"/>
                </a:lnTo>
                <a:lnTo>
                  <a:pt x="24707" y="485"/>
                </a:lnTo>
                <a:lnTo>
                  <a:pt x="24669" y="485"/>
                </a:lnTo>
                <a:lnTo>
                  <a:pt x="24595" y="522"/>
                </a:lnTo>
                <a:lnTo>
                  <a:pt x="24520" y="597"/>
                </a:lnTo>
                <a:lnTo>
                  <a:pt x="24427" y="708"/>
                </a:lnTo>
                <a:lnTo>
                  <a:pt x="24278" y="932"/>
                </a:lnTo>
                <a:lnTo>
                  <a:pt x="24185" y="1062"/>
                </a:lnTo>
                <a:lnTo>
                  <a:pt x="24074" y="1248"/>
                </a:lnTo>
                <a:lnTo>
                  <a:pt x="23999" y="1379"/>
                </a:lnTo>
                <a:lnTo>
                  <a:pt x="23962" y="1434"/>
                </a:lnTo>
                <a:lnTo>
                  <a:pt x="23887" y="1472"/>
                </a:lnTo>
                <a:lnTo>
                  <a:pt x="23813" y="1509"/>
                </a:lnTo>
                <a:lnTo>
                  <a:pt x="23701" y="1546"/>
                </a:lnTo>
                <a:lnTo>
                  <a:pt x="23534" y="1565"/>
                </a:lnTo>
                <a:lnTo>
                  <a:pt x="23403" y="1546"/>
                </a:lnTo>
                <a:lnTo>
                  <a:pt x="23310" y="1527"/>
                </a:lnTo>
                <a:lnTo>
                  <a:pt x="23236" y="1472"/>
                </a:lnTo>
                <a:lnTo>
                  <a:pt x="23199" y="1397"/>
                </a:lnTo>
                <a:lnTo>
                  <a:pt x="23199" y="1304"/>
                </a:lnTo>
                <a:lnTo>
                  <a:pt x="23199" y="1211"/>
                </a:lnTo>
                <a:lnTo>
                  <a:pt x="23199" y="1118"/>
                </a:lnTo>
                <a:lnTo>
                  <a:pt x="23254" y="913"/>
                </a:lnTo>
                <a:lnTo>
                  <a:pt x="23273" y="746"/>
                </a:lnTo>
                <a:lnTo>
                  <a:pt x="23273" y="690"/>
                </a:lnTo>
                <a:lnTo>
                  <a:pt x="23254" y="634"/>
                </a:lnTo>
                <a:lnTo>
                  <a:pt x="23217" y="615"/>
                </a:lnTo>
                <a:lnTo>
                  <a:pt x="23143" y="615"/>
                </a:lnTo>
                <a:lnTo>
                  <a:pt x="23068" y="652"/>
                </a:lnTo>
                <a:lnTo>
                  <a:pt x="22994" y="708"/>
                </a:lnTo>
                <a:lnTo>
                  <a:pt x="22957" y="783"/>
                </a:lnTo>
                <a:lnTo>
                  <a:pt x="22919" y="857"/>
                </a:lnTo>
                <a:lnTo>
                  <a:pt x="22901" y="1025"/>
                </a:lnTo>
                <a:lnTo>
                  <a:pt x="22882" y="1174"/>
                </a:lnTo>
                <a:lnTo>
                  <a:pt x="22882" y="1267"/>
                </a:lnTo>
                <a:lnTo>
                  <a:pt x="22882" y="1323"/>
                </a:lnTo>
                <a:lnTo>
                  <a:pt x="22919" y="1379"/>
                </a:lnTo>
                <a:lnTo>
                  <a:pt x="22938" y="1397"/>
                </a:lnTo>
                <a:lnTo>
                  <a:pt x="22919" y="1434"/>
                </a:lnTo>
                <a:lnTo>
                  <a:pt x="22808" y="1583"/>
                </a:lnTo>
                <a:lnTo>
                  <a:pt x="22733" y="1639"/>
                </a:lnTo>
                <a:lnTo>
                  <a:pt x="22640" y="1695"/>
                </a:lnTo>
                <a:lnTo>
                  <a:pt x="22528" y="1732"/>
                </a:lnTo>
                <a:lnTo>
                  <a:pt x="22435" y="1751"/>
                </a:lnTo>
                <a:lnTo>
                  <a:pt x="22342" y="1751"/>
                </a:lnTo>
                <a:lnTo>
                  <a:pt x="22249" y="1732"/>
                </a:lnTo>
                <a:lnTo>
                  <a:pt x="22137" y="1714"/>
                </a:lnTo>
                <a:lnTo>
                  <a:pt x="22026" y="1676"/>
                </a:lnTo>
                <a:lnTo>
                  <a:pt x="21933" y="1621"/>
                </a:lnTo>
                <a:lnTo>
                  <a:pt x="21858" y="1565"/>
                </a:lnTo>
                <a:lnTo>
                  <a:pt x="21784" y="1472"/>
                </a:lnTo>
                <a:lnTo>
                  <a:pt x="21765" y="1379"/>
                </a:lnTo>
                <a:lnTo>
                  <a:pt x="21858" y="1267"/>
                </a:lnTo>
                <a:lnTo>
                  <a:pt x="22044" y="988"/>
                </a:lnTo>
                <a:lnTo>
                  <a:pt x="22193" y="708"/>
                </a:lnTo>
                <a:lnTo>
                  <a:pt x="22230" y="615"/>
                </a:lnTo>
                <a:lnTo>
                  <a:pt x="22230" y="597"/>
                </a:lnTo>
                <a:lnTo>
                  <a:pt x="22212" y="578"/>
                </a:lnTo>
                <a:lnTo>
                  <a:pt x="22100" y="597"/>
                </a:lnTo>
                <a:lnTo>
                  <a:pt x="22026" y="634"/>
                </a:lnTo>
                <a:lnTo>
                  <a:pt x="21933" y="671"/>
                </a:lnTo>
                <a:lnTo>
                  <a:pt x="21877" y="727"/>
                </a:lnTo>
                <a:lnTo>
                  <a:pt x="21821" y="801"/>
                </a:lnTo>
                <a:lnTo>
                  <a:pt x="21784" y="857"/>
                </a:lnTo>
                <a:lnTo>
                  <a:pt x="21709" y="1025"/>
                </a:lnTo>
                <a:lnTo>
                  <a:pt x="21653" y="1192"/>
                </a:lnTo>
                <a:lnTo>
                  <a:pt x="21597" y="1360"/>
                </a:lnTo>
                <a:lnTo>
                  <a:pt x="21542" y="1453"/>
                </a:lnTo>
                <a:lnTo>
                  <a:pt x="21504" y="1509"/>
                </a:lnTo>
                <a:lnTo>
                  <a:pt x="21430" y="1583"/>
                </a:lnTo>
                <a:lnTo>
                  <a:pt x="21355" y="1639"/>
                </a:lnTo>
                <a:lnTo>
                  <a:pt x="21225" y="1695"/>
                </a:lnTo>
                <a:lnTo>
                  <a:pt x="21057" y="1751"/>
                </a:lnTo>
                <a:lnTo>
                  <a:pt x="20871" y="1788"/>
                </a:lnTo>
                <a:lnTo>
                  <a:pt x="20685" y="1807"/>
                </a:lnTo>
                <a:lnTo>
                  <a:pt x="20499" y="1788"/>
                </a:lnTo>
                <a:lnTo>
                  <a:pt x="20406" y="1751"/>
                </a:lnTo>
                <a:lnTo>
                  <a:pt x="20331" y="1714"/>
                </a:lnTo>
                <a:lnTo>
                  <a:pt x="20257" y="1676"/>
                </a:lnTo>
                <a:lnTo>
                  <a:pt x="20220" y="1621"/>
                </a:lnTo>
                <a:lnTo>
                  <a:pt x="20164" y="1546"/>
                </a:lnTo>
                <a:lnTo>
                  <a:pt x="20145" y="1453"/>
                </a:lnTo>
                <a:lnTo>
                  <a:pt x="20145" y="1397"/>
                </a:lnTo>
                <a:lnTo>
                  <a:pt x="20164" y="1341"/>
                </a:lnTo>
                <a:lnTo>
                  <a:pt x="20201" y="1285"/>
                </a:lnTo>
                <a:lnTo>
                  <a:pt x="20238" y="1230"/>
                </a:lnTo>
                <a:lnTo>
                  <a:pt x="20369" y="1137"/>
                </a:lnTo>
                <a:lnTo>
                  <a:pt x="20518" y="1043"/>
                </a:lnTo>
                <a:lnTo>
                  <a:pt x="20648" y="969"/>
                </a:lnTo>
                <a:lnTo>
                  <a:pt x="20760" y="876"/>
                </a:lnTo>
                <a:lnTo>
                  <a:pt x="20797" y="820"/>
                </a:lnTo>
                <a:lnTo>
                  <a:pt x="20815" y="783"/>
                </a:lnTo>
                <a:lnTo>
                  <a:pt x="20834" y="727"/>
                </a:lnTo>
                <a:lnTo>
                  <a:pt x="20815" y="690"/>
                </a:lnTo>
                <a:lnTo>
                  <a:pt x="20778" y="634"/>
                </a:lnTo>
                <a:lnTo>
                  <a:pt x="20741" y="615"/>
                </a:lnTo>
                <a:lnTo>
                  <a:pt x="20704" y="597"/>
                </a:lnTo>
                <a:lnTo>
                  <a:pt x="20667" y="578"/>
                </a:lnTo>
                <a:lnTo>
                  <a:pt x="20573" y="597"/>
                </a:lnTo>
                <a:lnTo>
                  <a:pt x="20462" y="634"/>
                </a:lnTo>
                <a:lnTo>
                  <a:pt x="20369" y="690"/>
                </a:lnTo>
                <a:lnTo>
                  <a:pt x="20276" y="746"/>
                </a:lnTo>
                <a:lnTo>
                  <a:pt x="20145" y="839"/>
                </a:lnTo>
                <a:lnTo>
                  <a:pt x="20071" y="913"/>
                </a:lnTo>
                <a:lnTo>
                  <a:pt x="20015" y="988"/>
                </a:lnTo>
                <a:lnTo>
                  <a:pt x="19978" y="1099"/>
                </a:lnTo>
                <a:lnTo>
                  <a:pt x="19940" y="1155"/>
                </a:lnTo>
                <a:lnTo>
                  <a:pt x="19903" y="1211"/>
                </a:lnTo>
                <a:lnTo>
                  <a:pt x="19810" y="1248"/>
                </a:lnTo>
                <a:lnTo>
                  <a:pt x="19698" y="1267"/>
                </a:lnTo>
                <a:lnTo>
                  <a:pt x="19549" y="1285"/>
                </a:lnTo>
                <a:lnTo>
                  <a:pt x="19363" y="1248"/>
                </a:lnTo>
                <a:lnTo>
                  <a:pt x="19270" y="1230"/>
                </a:lnTo>
                <a:lnTo>
                  <a:pt x="19196" y="1192"/>
                </a:lnTo>
                <a:lnTo>
                  <a:pt x="19140" y="1155"/>
                </a:lnTo>
                <a:lnTo>
                  <a:pt x="19084" y="1099"/>
                </a:lnTo>
                <a:lnTo>
                  <a:pt x="19047" y="1025"/>
                </a:lnTo>
                <a:lnTo>
                  <a:pt x="19047" y="969"/>
                </a:lnTo>
                <a:lnTo>
                  <a:pt x="19047" y="913"/>
                </a:lnTo>
                <a:lnTo>
                  <a:pt x="19065" y="857"/>
                </a:lnTo>
                <a:lnTo>
                  <a:pt x="19140" y="746"/>
                </a:lnTo>
                <a:lnTo>
                  <a:pt x="19214" y="652"/>
                </a:lnTo>
                <a:lnTo>
                  <a:pt x="19326" y="578"/>
                </a:lnTo>
                <a:lnTo>
                  <a:pt x="19400" y="485"/>
                </a:lnTo>
                <a:lnTo>
                  <a:pt x="19419" y="429"/>
                </a:lnTo>
                <a:lnTo>
                  <a:pt x="19438" y="392"/>
                </a:lnTo>
                <a:lnTo>
                  <a:pt x="19456" y="336"/>
                </a:lnTo>
                <a:lnTo>
                  <a:pt x="19438" y="280"/>
                </a:lnTo>
                <a:lnTo>
                  <a:pt x="19400" y="224"/>
                </a:lnTo>
                <a:lnTo>
                  <a:pt x="19363" y="168"/>
                </a:lnTo>
                <a:lnTo>
                  <a:pt x="19326" y="150"/>
                </a:lnTo>
                <a:lnTo>
                  <a:pt x="19270" y="150"/>
                </a:lnTo>
                <a:lnTo>
                  <a:pt x="19233" y="168"/>
                </a:lnTo>
                <a:lnTo>
                  <a:pt x="19177" y="206"/>
                </a:lnTo>
                <a:lnTo>
                  <a:pt x="19084" y="299"/>
                </a:lnTo>
                <a:lnTo>
                  <a:pt x="18991" y="429"/>
                </a:lnTo>
                <a:lnTo>
                  <a:pt x="18916" y="559"/>
                </a:lnTo>
                <a:lnTo>
                  <a:pt x="18823" y="746"/>
                </a:lnTo>
                <a:lnTo>
                  <a:pt x="18749" y="913"/>
                </a:lnTo>
                <a:lnTo>
                  <a:pt x="18656" y="1062"/>
                </a:lnTo>
                <a:lnTo>
                  <a:pt x="18619" y="1118"/>
                </a:lnTo>
                <a:lnTo>
                  <a:pt x="18544" y="1192"/>
                </a:lnTo>
                <a:lnTo>
                  <a:pt x="18470" y="1248"/>
                </a:lnTo>
                <a:lnTo>
                  <a:pt x="18358" y="1323"/>
                </a:lnTo>
                <a:lnTo>
                  <a:pt x="18228" y="1379"/>
                </a:lnTo>
                <a:lnTo>
                  <a:pt x="18079" y="1434"/>
                </a:lnTo>
                <a:lnTo>
                  <a:pt x="17930" y="1453"/>
                </a:lnTo>
                <a:lnTo>
                  <a:pt x="17762" y="1472"/>
                </a:lnTo>
                <a:lnTo>
                  <a:pt x="17595" y="1453"/>
                </a:lnTo>
                <a:lnTo>
                  <a:pt x="17390" y="1397"/>
                </a:lnTo>
                <a:lnTo>
                  <a:pt x="17278" y="1360"/>
                </a:lnTo>
                <a:lnTo>
                  <a:pt x="17185" y="1304"/>
                </a:lnTo>
                <a:lnTo>
                  <a:pt x="17129" y="1248"/>
                </a:lnTo>
                <a:lnTo>
                  <a:pt x="17092" y="1192"/>
                </a:lnTo>
                <a:lnTo>
                  <a:pt x="17110" y="1118"/>
                </a:lnTo>
                <a:lnTo>
                  <a:pt x="17166" y="1043"/>
                </a:lnTo>
                <a:lnTo>
                  <a:pt x="17371" y="801"/>
                </a:lnTo>
                <a:lnTo>
                  <a:pt x="17464" y="690"/>
                </a:lnTo>
                <a:lnTo>
                  <a:pt x="17539" y="559"/>
                </a:lnTo>
                <a:lnTo>
                  <a:pt x="17557" y="522"/>
                </a:lnTo>
                <a:lnTo>
                  <a:pt x="17557" y="466"/>
                </a:lnTo>
                <a:lnTo>
                  <a:pt x="17557" y="429"/>
                </a:lnTo>
                <a:lnTo>
                  <a:pt x="17520" y="410"/>
                </a:lnTo>
                <a:lnTo>
                  <a:pt x="17483" y="410"/>
                </a:lnTo>
                <a:lnTo>
                  <a:pt x="17390" y="448"/>
                </a:lnTo>
                <a:lnTo>
                  <a:pt x="17185" y="578"/>
                </a:lnTo>
                <a:lnTo>
                  <a:pt x="16980" y="746"/>
                </a:lnTo>
                <a:lnTo>
                  <a:pt x="16868" y="857"/>
                </a:lnTo>
                <a:lnTo>
                  <a:pt x="16831" y="932"/>
                </a:lnTo>
                <a:lnTo>
                  <a:pt x="16831" y="1006"/>
                </a:lnTo>
                <a:lnTo>
                  <a:pt x="16850" y="1043"/>
                </a:lnTo>
                <a:lnTo>
                  <a:pt x="16868" y="1081"/>
                </a:lnTo>
                <a:lnTo>
                  <a:pt x="16887" y="1118"/>
                </a:lnTo>
                <a:lnTo>
                  <a:pt x="16887" y="1155"/>
                </a:lnTo>
                <a:lnTo>
                  <a:pt x="16850" y="1211"/>
                </a:lnTo>
                <a:lnTo>
                  <a:pt x="16794" y="1285"/>
                </a:lnTo>
                <a:lnTo>
                  <a:pt x="16719" y="1341"/>
                </a:lnTo>
                <a:lnTo>
                  <a:pt x="16645" y="1397"/>
                </a:lnTo>
                <a:lnTo>
                  <a:pt x="16533" y="1434"/>
                </a:lnTo>
                <a:lnTo>
                  <a:pt x="16422" y="1453"/>
                </a:lnTo>
                <a:lnTo>
                  <a:pt x="16198" y="1453"/>
                </a:lnTo>
                <a:lnTo>
                  <a:pt x="16105" y="1434"/>
                </a:lnTo>
                <a:lnTo>
                  <a:pt x="16012" y="1416"/>
                </a:lnTo>
                <a:lnTo>
                  <a:pt x="15919" y="1341"/>
                </a:lnTo>
                <a:lnTo>
                  <a:pt x="15844" y="1285"/>
                </a:lnTo>
                <a:lnTo>
                  <a:pt x="15807" y="1230"/>
                </a:lnTo>
                <a:lnTo>
                  <a:pt x="15789" y="1174"/>
                </a:lnTo>
                <a:lnTo>
                  <a:pt x="15807" y="1118"/>
                </a:lnTo>
                <a:lnTo>
                  <a:pt x="15826" y="1043"/>
                </a:lnTo>
                <a:lnTo>
                  <a:pt x="15900" y="894"/>
                </a:lnTo>
                <a:lnTo>
                  <a:pt x="15975" y="801"/>
                </a:lnTo>
                <a:lnTo>
                  <a:pt x="16086" y="671"/>
                </a:lnTo>
                <a:lnTo>
                  <a:pt x="16142" y="597"/>
                </a:lnTo>
                <a:lnTo>
                  <a:pt x="16161" y="522"/>
                </a:lnTo>
                <a:lnTo>
                  <a:pt x="16161" y="503"/>
                </a:lnTo>
                <a:lnTo>
                  <a:pt x="16142" y="466"/>
                </a:lnTo>
                <a:lnTo>
                  <a:pt x="16124" y="448"/>
                </a:lnTo>
                <a:lnTo>
                  <a:pt x="16086" y="448"/>
                </a:lnTo>
                <a:lnTo>
                  <a:pt x="15993" y="429"/>
                </a:lnTo>
                <a:lnTo>
                  <a:pt x="15919" y="448"/>
                </a:lnTo>
                <a:lnTo>
                  <a:pt x="15863" y="485"/>
                </a:lnTo>
                <a:lnTo>
                  <a:pt x="15807" y="541"/>
                </a:lnTo>
                <a:lnTo>
                  <a:pt x="15714" y="671"/>
                </a:lnTo>
                <a:lnTo>
                  <a:pt x="15640" y="801"/>
                </a:lnTo>
                <a:lnTo>
                  <a:pt x="15491" y="969"/>
                </a:lnTo>
                <a:lnTo>
                  <a:pt x="15360" y="1137"/>
                </a:lnTo>
                <a:lnTo>
                  <a:pt x="15286" y="1211"/>
                </a:lnTo>
                <a:lnTo>
                  <a:pt x="15211" y="1285"/>
                </a:lnTo>
                <a:lnTo>
                  <a:pt x="15100" y="1360"/>
                </a:lnTo>
                <a:lnTo>
                  <a:pt x="14969" y="1416"/>
                </a:lnTo>
                <a:lnTo>
                  <a:pt x="14802" y="1490"/>
                </a:lnTo>
                <a:lnTo>
                  <a:pt x="14616" y="1565"/>
                </a:lnTo>
                <a:lnTo>
                  <a:pt x="14429" y="1621"/>
                </a:lnTo>
                <a:lnTo>
                  <a:pt x="14243" y="1639"/>
                </a:lnTo>
                <a:lnTo>
                  <a:pt x="13927" y="1639"/>
                </a:lnTo>
                <a:lnTo>
                  <a:pt x="13871" y="1602"/>
                </a:lnTo>
                <a:lnTo>
                  <a:pt x="13834" y="1565"/>
                </a:lnTo>
                <a:lnTo>
                  <a:pt x="13778" y="1509"/>
                </a:lnTo>
                <a:lnTo>
                  <a:pt x="13741" y="1416"/>
                </a:lnTo>
                <a:lnTo>
                  <a:pt x="13741" y="1341"/>
                </a:lnTo>
                <a:lnTo>
                  <a:pt x="13759" y="1304"/>
                </a:lnTo>
                <a:lnTo>
                  <a:pt x="13796" y="1248"/>
                </a:lnTo>
                <a:lnTo>
                  <a:pt x="13927" y="1192"/>
                </a:lnTo>
                <a:lnTo>
                  <a:pt x="14057" y="1118"/>
                </a:lnTo>
                <a:lnTo>
                  <a:pt x="14281" y="913"/>
                </a:lnTo>
                <a:lnTo>
                  <a:pt x="14392" y="801"/>
                </a:lnTo>
                <a:lnTo>
                  <a:pt x="14485" y="690"/>
                </a:lnTo>
                <a:lnTo>
                  <a:pt x="14541" y="597"/>
                </a:lnTo>
                <a:lnTo>
                  <a:pt x="14541" y="559"/>
                </a:lnTo>
                <a:lnTo>
                  <a:pt x="14523" y="541"/>
                </a:lnTo>
                <a:lnTo>
                  <a:pt x="14411" y="541"/>
                </a:lnTo>
                <a:lnTo>
                  <a:pt x="14187" y="597"/>
                </a:lnTo>
                <a:lnTo>
                  <a:pt x="14113" y="634"/>
                </a:lnTo>
                <a:lnTo>
                  <a:pt x="14038" y="671"/>
                </a:lnTo>
                <a:lnTo>
                  <a:pt x="13908" y="801"/>
                </a:lnTo>
                <a:lnTo>
                  <a:pt x="13666" y="1062"/>
                </a:lnTo>
                <a:lnTo>
                  <a:pt x="13536" y="1155"/>
                </a:lnTo>
                <a:lnTo>
                  <a:pt x="13480" y="1192"/>
                </a:lnTo>
                <a:lnTo>
                  <a:pt x="13405" y="1230"/>
                </a:lnTo>
                <a:lnTo>
                  <a:pt x="13238" y="1230"/>
                </a:lnTo>
                <a:lnTo>
                  <a:pt x="13126" y="1192"/>
                </a:lnTo>
                <a:lnTo>
                  <a:pt x="13033" y="1137"/>
                </a:lnTo>
                <a:lnTo>
                  <a:pt x="12921" y="1062"/>
                </a:lnTo>
                <a:lnTo>
                  <a:pt x="12866" y="988"/>
                </a:lnTo>
                <a:lnTo>
                  <a:pt x="12847" y="913"/>
                </a:lnTo>
                <a:lnTo>
                  <a:pt x="12847" y="857"/>
                </a:lnTo>
                <a:lnTo>
                  <a:pt x="12884" y="783"/>
                </a:lnTo>
                <a:lnTo>
                  <a:pt x="12921" y="708"/>
                </a:lnTo>
                <a:lnTo>
                  <a:pt x="13070" y="559"/>
                </a:lnTo>
                <a:lnTo>
                  <a:pt x="13219" y="429"/>
                </a:lnTo>
                <a:lnTo>
                  <a:pt x="13350" y="299"/>
                </a:lnTo>
                <a:lnTo>
                  <a:pt x="13387" y="243"/>
                </a:lnTo>
                <a:lnTo>
                  <a:pt x="13405" y="187"/>
                </a:lnTo>
                <a:lnTo>
                  <a:pt x="13405" y="131"/>
                </a:lnTo>
                <a:lnTo>
                  <a:pt x="13368" y="75"/>
                </a:lnTo>
                <a:lnTo>
                  <a:pt x="13331" y="38"/>
                </a:lnTo>
                <a:lnTo>
                  <a:pt x="13238" y="38"/>
                </a:lnTo>
                <a:lnTo>
                  <a:pt x="13182" y="75"/>
                </a:lnTo>
                <a:lnTo>
                  <a:pt x="13070" y="168"/>
                </a:lnTo>
                <a:lnTo>
                  <a:pt x="12959" y="299"/>
                </a:lnTo>
                <a:lnTo>
                  <a:pt x="12791" y="597"/>
                </a:lnTo>
                <a:lnTo>
                  <a:pt x="12679" y="746"/>
                </a:lnTo>
                <a:lnTo>
                  <a:pt x="12586" y="839"/>
                </a:lnTo>
                <a:lnTo>
                  <a:pt x="12475" y="932"/>
                </a:lnTo>
                <a:lnTo>
                  <a:pt x="12344" y="1006"/>
                </a:lnTo>
                <a:lnTo>
                  <a:pt x="12214" y="1081"/>
                </a:lnTo>
                <a:lnTo>
                  <a:pt x="11953" y="1174"/>
                </a:lnTo>
                <a:lnTo>
                  <a:pt x="11674" y="1267"/>
                </a:lnTo>
                <a:lnTo>
                  <a:pt x="11488" y="1304"/>
                </a:lnTo>
                <a:lnTo>
                  <a:pt x="11357" y="1341"/>
                </a:lnTo>
                <a:lnTo>
                  <a:pt x="11115" y="1341"/>
                </a:lnTo>
                <a:lnTo>
                  <a:pt x="11004" y="1323"/>
                </a:lnTo>
                <a:lnTo>
                  <a:pt x="10929" y="1267"/>
                </a:lnTo>
                <a:lnTo>
                  <a:pt x="10911" y="1230"/>
                </a:lnTo>
                <a:lnTo>
                  <a:pt x="10892" y="1174"/>
                </a:lnTo>
                <a:lnTo>
                  <a:pt x="10892" y="1155"/>
                </a:lnTo>
                <a:lnTo>
                  <a:pt x="10911" y="1118"/>
                </a:lnTo>
                <a:lnTo>
                  <a:pt x="11004" y="1043"/>
                </a:lnTo>
                <a:lnTo>
                  <a:pt x="11264" y="857"/>
                </a:lnTo>
                <a:lnTo>
                  <a:pt x="11395" y="764"/>
                </a:lnTo>
                <a:lnTo>
                  <a:pt x="11506" y="671"/>
                </a:lnTo>
                <a:lnTo>
                  <a:pt x="11544" y="615"/>
                </a:lnTo>
                <a:lnTo>
                  <a:pt x="11562" y="559"/>
                </a:lnTo>
                <a:lnTo>
                  <a:pt x="11581" y="522"/>
                </a:lnTo>
                <a:lnTo>
                  <a:pt x="11562" y="485"/>
                </a:lnTo>
                <a:lnTo>
                  <a:pt x="11544" y="448"/>
                </a:lnTo>
                <a:lnTo>
                  <a:pt x="11506" y="429"/>
                </a:lnTo>
                <a:lnTo>
                  <a:pt x="11413" y="429"/>
                </a:lnTo>
                <a:lnTo>
                  <a:pt x="11320" y="466"/>
                </a:lnTo>
                <a:lnTo>
                  <a:pt x="11227" y="522"/>
                </a:lnTo>
                <a:lnTo>
                  <a:pt x="11022" y="690"/>
                </a:lnTo>
                <a:lnTo>
                  <a:pt x="10911" y="783"/>
                </a:lnTo>
                <a:lnTo>
                  <a:pt x="10724" y="969"/>
                </a:lnTo>
                <a:lnTo>
                  <a:pt x="10631" y="1062"/>
                </a:lnTo>
                <a:lnTo>
                  <a:pt x="10520" y="1137"/>
                </a:lnTo>
                <a:lnTo>
                  <a:pt x="10408" y="1211"/>
                </a:lnTo>
                <a:lnTo>
                  <a:pt x="10278" y="1248"/>
                </a:lnTo>
                <a:lnTo>
                  <a:pt x="10147" y="1285"/>
                </a:lnTo>
                <a:lnTo>
                  <a:pt x="9998" y="1285"/>
                </a:lnTo>
                <a:lnTo>
                  <a:pt x="9849" y="1248"/>
                </a:lnTo>
                <a:lnTo>
                  <a:pt x="9738" y="1211"/>
                </a:lnTo>
                <a:lnTo>
                  <a:pt x="9682" y="1155"/>
                </a:lnTo>
                <a:lnTo>
                  <a:pt x="9645" y="1099"/>
                </a:lnTo>
                <a:lnTo>
                  <a:pt x="9663" y="1025"/>
                </a:lnTo>
                <a:lnTo>
                  <a:pt x="9700" y="950"/>
                </a:lnTo>
                <a:lnTo>
                  <a:pt x="9812" y="801"/>
                </a:lnTo>
                <a:lnTo>
                  <a:pt x="9980" y="634"/>
                </a:lnTo>
                <a:lnTo>
                  <a:pt x="10110" y="485"/>
                </a:lnTo>
                <a:lnTo>
                  <a:pt x="10147" y="410"/>
                </a:lnTo>
                <a:lnTo>
                  <a:pt x="10166" y="336"/>
                </a:lnTo>
                <a:lnTo>
                  <a:pt x="10166" y="280"/>
                </a:lnTo>
                <a:lnTo>
                  <a:pt x="10110" y="224"/>
                </a:lnTo>
                <a:lnTo>
                  <a:pt x="10073" y="206"/>
                </a:lnTo>
                <a:lnTo>
                  <a:pt x="10017" y="224"/>
                </a:lnTo>
                <a:lnTo>
                  <a:pt x="9905" y="317"/>
                </a:lnTo>
                <a:lnTo>
                  <a:pt x="9794" y="429"/>
                </a:lnTo>
                <a:lnTo>
                  <a:pt x="9738" y="522"/>
                </a:lnTo>
                <a:lnTo>
                  <a:pt x="9626" y="708"/>
                </a:lnTo>
                <a:lnTo>
                  <a:pt x="9552" y="857"/>
                </a:lnTo>
                <a:lnTo>
                  <a:pt x="9440" y="1006"/>
                </a:lnTo>
                <a:lnTo>
                  <a:pt x="9365" y="1081"/>
                </a:lnTo>
                <a:lnTo>
                  <a:pt x="9272" y="1155"/>
                </a:lnTo>
                <a:lnTo>
                  <a:pt x="9179" y="1211"/>
                </a:lnTo>
                <a:lnTo>
                  <a:pt x="9049" y="1267"/>
                </a:lnTo>
                <a:lnTo>
                  <a:pt x="8881" y="1323"/>
                </a:lnTo>
                <a:lnTo>
                  <a:pt x="8732" y="1379"/>
                </a:lnTo>
                <a:lnTo>
                  <a:pt x="8565" y="1397"/>
                </a:lnTo>
                <a:lnTo>
                  <a:pt x="8416" y="1397"/>
                </a:lnTo>
                <a:lnTo>
                  <a:pt x="8341" y="1379"/>
                </a:lnTo>
                <a:lnTo>
                  <a:pt x="8286" y="1341"/>
                </a:lnTo>
                <a:lnTo>
                  <a:pt x="8230" y="1304"/>
                </a:lnTo>
                <a:lnTo>
                  <a:pt x="8192" y="1248"/>
                </a:lnTo>
                <a:lnTo>
                  <a:pt x="8341" y="1099"/>
                </a:lnTo>
                <a:lnTo>
                  <a:pt x="8546" y="857"/>
                </a:lnTo>
                <a:lnTo>
                  <a:pt x="8658" y="708"/>
                </a:lnTo>
                <a:lnTo>
                  <a:pt x="8714" y="597"/>
                </a:lnTo>
                <a:lnTo>
                  <a:pt x="8751" y="485"/>
                </a:lnTo>
                <a:lnTo>
                  <a:pt x="8751" y="448"/>
                </a:lnTo>
                <a:lnTo>
                  <a:pt x="8732" y="410"/>
                </a:lnTo>
                <a:lnTo>
                  <a:pt x="8658" y="373"/>
                </a:lnTo>
                <a:lnTo>
                  <a:pt x="8602" y="355"/>
                </a:lnTo>
                <a:lnTo>
                  <a:pt x="8546" y="355"/>
                </a:lnTo>
                <a:lnTo>
                  <a:pt x="8490" y="392"/>
                </a:lnTo>
                <a:lnTo>
                  <a:pt x="8434" y="429"/>
                </a:lnTo>
                <a:lnTo>
                  <a:pt x="8379" y="485"/>
                </a:lnTo>
                <a:lnTo>
                  <a:pt x="8286" y="652"/>
                </a:lnTo>
                <a:lnTo>
                  <a:pt x="8192" y="820"/>
                </a:lnTo>
                <a:lnTo>
                  <a:pt x="8118" y="988"/>
                </a:lnTo>
                <a:lnTo>
                  <a:pt x="8062" y="1118"/>
                </a:lnTo>
                <a:lnTo>
                  <a:pt x="8025" y="1174"/>
                </a:lnTo>
                <a:lnTo>
                  <a:pt x="7988" y="1230"/>
                </a:lnTo>
                <a:lnTo>
                  <a:pt x="7913" y="1248"/>
                </a:lnTo>
                <a:lnTo>
                  <a:pt x="7783" y="1285"/>
                </a:lnTo>
                <a:lnTo>
                  <a:pt x="7652" y="1285"/>
                </a:lnTo>
                <a:lnTo>
                  <a:pt x="7522" y="1248"/>
                </a:lnTo>
                <a:lnTo>
                  <a:pt x="7392" y="1174"/>
                </a:lnTo>
                <a:lnTo>
                  <a:pt x="7280" y="1081"/>
                </a:lnTo>
                <a:lnTo>
                  <a:pt x="7206" y="969"/>
                </a:lnTo>
                <a:lnTo>
                  <a:pt x="7187" y="894"/>
                </a:lnTo>
                <a:lnTo>
                  <a:pt x="7187" y="839"/>
                </a:lnTo>
                <a:lnTo>
                  <a:pt x="7187" y="801"/>
                </a:lnTo>
                <a:lnTo>
                  <a:pt x="7243" y="727"/>
                </a:lnTo>
                <a:lnTo>
                  <a:pt x="7355" y="559"/>
                </a:lnTo>
                <a:lnTo>
                  <a:pt x="7410" y="466"/>
                </a:lnTo>
                <a:lnTo>
                  <a:pt x="7448" y="373"/>
                </a:lnTo>
                <a:lnTo>
                  <a:pt x="7466" y="299"/>
                </a:lnTo>
                <a:lnTo>
                  <a:pt x="7448" y="280"/>
                </a:lnTo>
                <a:lnTo>
                  <a:pt x="7429" y="261"/>
                </a:lnTo>
                <a:lnTo>
                  <a:pt x="7373" y="243"/>
                </a:lnTo>
                <a:lnTo>
                  <a:pt x="7317" y="243"/>
                </a:lnTo>
                <a:lnTo>
                  <a:pt x="7262" y="261"/>
                </a:lnTo>
                <a:lnTo>
                  <a:pt x="7224" y="299"/>
                </a:lnTo>
                <a:lnTo>
                  <a:pt x="7131" y="373"/>
                </a:lnTo>
                <a:lnTo>
                  <a:pt x="7057" y="448"/>
                </a:lnTo>
                <a:lnTo>
                  <a:pt x="7038" y="503"/>
                </a:lnTo>
                <a:lnTo>
                  <a:pt x="7019" y="541"/>
                </a:lnTo>
                <a:lnTo>
                  <a:pt x="6982" y="652"/>
                </a:lnTo>
                <a:lnTo>
                  <a:pt x="6964" y="764"/>
                </a:lnTo>
                <a:lnTo>
                  <a:pt x="6926" y="876"/>
                </a:lnTo>
                <a:lnTo>
                  <a:pt x="6815" y="1006"/>
                </a:lnTo>
                <a:lnTo>
                  <a:pt x="6666" y="1137"/>
                </a:lnTo>
                <a:lnTo>
                  <a:pt x="6517" y="1230"/>
                </a:lnTo>
                <a:lnTo>
                  <a:pt x="6349" y="1323"/>
                </a:lnTo>
                <a:lnTo>
                  <a:pt x="6144" y="1434"/>
                </a:lnTo>
                <a:lnTo>
                  <a:pt x="6014" y="1490"/>
                </a:lnTo>
                <a:lnTo>
                  <a:pt x="5865" y="1546"/>
                </a:lnTo>
                <a:lnTo>
                  <a:pt x="5716" y="1583"/>
                </a:lnTo>
                <a:lnTo>
                  <a:pt x="5586" y="1565"/>
                </a:lnTo>
                <a:lnTo>
                  <a:pt x="5530" y="1546"/>
                </a:lnTo>
                <a:lnTo>
                  <a:pt x="5493" y="1527"/>
                </a:lnTo>
                <a:lnTo>
                  <a:pt x="5456" y="1490"/>
                </a:lnTo>
                <a:lnTo>
                  <a:pt x="5418" y="1434"/>
                </a:lnTo>
                <a:lnTo>
                  <a:pt x="5418" y="1379"/>
                </a:lnTo>
                <a:lnTo>
                  <a:pt x="5418" y="1323"/>
                </a:lnTo>
                <a:lnTo>
                  <a:pt x="5456" y="1267"/>
                </a:lnTo>
                <a:lnTo>
                  <a:pt x="5493" y="1230"/>
                </a:lnTo>
                <a:lnTo>
                  <a:pt x="5605" y="1137"/>
                </a:lnTo>
                <a:lnTo>
                  <a:pt x="5753" y="1062"/>
                </a:lnTo>
                <a:lnTo>
                  <a:pt x="5902" y="988"/>
                </a:lnTo>
                <a:lnTo>
                  <a:pt x="6033" y="894"/>
                </a:lnTo>
                <a:lnTo>
                  <a:pt x="6070" y="839"/>
                </a:lnTo>
                <a:lnTo>
                  <a:pt x="6107" y="783"/>
                </a:lnTo>
                <a:lnTo>
                  <a:pt x="6107" y="727"/>
                </a:lnTo>
                <a:lnTo>
                  <a:pt x="6107" y="652"/>
                </a:lnTo>
                <a:lnTo>
                  <a:pt x="6089" y="597"/>
                </a:lnTo>
                <a:lnTo>
                  <a:pt x="6051" y="578"/>
                </a:lnTo>
                <a:lnTo>
                  <a:pt x="6033" y="559"/>
                </a:lnTo>
                <a:lnTo>
                  <a:pt x="5995" y="559"/>
                </a:lnTo>
                <a:lnTo>
                  <a:pt x="5902" y="615"/>
                </a:lnTo>
                <a:lnTo>
                  <a:pt x="5772" y="708"/>
                </a:lnTo>
                <a:lnTo>
                  <a:pt x="5623" y="820"/>
                </a:lnTo>
                <a:lnTo>
                  <a:pt x="5456" y="950"/>
                </a:lnTo>
                <a:lnTo>
                  <a:pt x="5251" y="1062"/>
                </a:lnTo>
                <a:lnTo>
                  <a:pt x="5158" y="1099"/>
                </a:lnTo>
                <a:lnTo>
                  <a:pt x="5027" y="1137"/>
                </a:lnTo>
                <a:lnTo>
                  <a:pt x="4953" y="1155"/>
                </a:lnTo>
                <a:lnTo>
                  <a:pt x="4860" y="1155"/>
                </a:lnTo>
                <a:lnTo>
                  <a:pt x="4674" y="1118"/>
                </a:lnTo>
                <a:lnTo>
                  <a:pt x="4487" y="1043"/>
                </a:lnTo>
                <a:lnTo>
                  <a:pt x="4338" y="969"/>
                </a:lnTo>
                <a:lnTo>
                  <a:pt x="4581" y="634"/>
                </a:lnTo>
                <a:lnTo>
                  <a:pt x="4636" y="541"/>
                </a:lnTo>
                <a:lnTo>
                  <a:pt x="4674" y="448"/>
                </a:lnTo>
                <a:lnTo>
                  <a:pt x="4692" y="355"/>
                </a:lnTo>
                <a:lnTo>
                  <a:pt x="4692" y="280"/>
                </a:lnTo>
                <a:lnTo>
                  <a:pt x="4655" y="261"/>
                </a:lnTo>
                <a:lnTo>
                  <a:pt x="4636" y="243"/>
                </a:lnTo>
                <a:lnTo>
                  <a:pt x="4599" y="224"/>
                </a:lnTo>
                <a:lnTo>
                  <a:pt x="4581" y="243"/>
                </a:lnTo>
                <a:lnTo>
                  <a:pt x="4506" y="280"/>
                </a:lnTo>
                <a:lnTo>
                  <a:pt x="4450" y="355"/>
                </a:lnTo>
                <a:lnTo>
                  <a:pt x="4338" y="503"/>
                </a:lnTo>
                <a:lnTo>
                  <a:pt x="4283" y="615"/>
                </a:lnTo>
                <a:lnTo>
                  <a:pt x="4152" y="708"/>
                </a:lnTo>
                <a:lnTo>
                  <a:pt x="3985" y="839"/>
                </a:lnTo>
                <a:lnTo>
                  <a:pt x="3780" y="969"/>
                </a:lnTo>
                <a:lnTo>
                  <a:pt x="3557" y="1081"/>
                </a:lnTo>
                <a:lnTo>
                  <a:pt x="3314" y="1174"/>
                </a:lnTo>
                <a:lnTo>
                  <a:pt x="3203" y="1211"/>
                </a:lnTo>
                <a:lnTo>
                  <a:pt x="2998" y="1211"/>
                </a:lnTo>
                <a:lnTo>
                  <a:pt x="2905" y="1192"/>
                </a:lnTo>
                <a:lnTo>
                  <a:pt x="2830" y="1155"/>
                </a:lnTo>
                <a:lnTo>
                  <a:pt x="2775" y="1081"/>
                </a:lnTo>
                <a:lnTo>
                  <a:pt x="2905" y="932"/>
                </a:lnTo>
                <a:lnTo>
                  <a:pt x="3054" y="746"/>
                </a:lnTo>
                <a:lnTo>
                  <a:pt x="3184" y="522"/>
                </a:lnTo>
                <a:lnTo>
                  <a:pt x="3296" y="299"/>
                </a:lnTo>
                <a:lnTo>
                  <a:pt x="3333" y="206"/>
                </a:lnTo>
                <a:lnTo>
                  <a:pt x="3352" y="131"/>
                </a:lnTo>
                <a:lnTo>
                  <a:pt x="3352" y="57"/>
                </a:lnTo>
                <a:lnTo>
                  <a:pt x="3314" y="19"/>
                </a:lnTo>
                <a:lnTo>
                  <a:pt x="3259" y="1"/>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 name="Google Shape;11;p2"/>
          <p:cNvSpPr txBox="1">
            <a:spLocks noGrp="1"/>
          </p:cNvSpPr>
          <p:nvPr>
            <p:ph type="ctrTitle"/>
          </p:nvPr>
        </p:nvSpPr>
        <p:spPr>
          <a:xfrm>
            <a:off x="3519333" y="2655767"/>
            <a:ext cx="5153200" cy="1546400"/>
          </a:xfrm>
          <a:prstGeom prst="rect">
            <a:avLst/>
          </a:prstGeom>
        </p:spPr>
        <p:txBody>
          <a:bodyPr spcFirstLastPara="1" wrap="square" lIns="91425" tIns="91425" rIns="91425" bIns="91425" anchor="b" anchorCtr="0">
            <a:noAutofit/>
          </a:bodyPr>
          <a:lstStyle>
            <a:lvl1pPr lvl="0" algn="ctr">
              <a:spcBef>
                <a:spcPts val="0"/>
              </a:spcBef>
              <a:spcAft>
                <a:spcPts val="0"/>
              </a:spcAft>
              <a:buSzPts val="4800"/>
              <a:buNone/>
              <a:defRPr sz="6400"/>
            </a:lvl1pPr>
            <a:lvl2pPr lvl="1" algn="ctr">
              <a:spcBef>
                <a:spcPts val="0"/>
              </a:spcBef>
              <a:spcAft>
                <a:spcPts val="0"/>
              </a:spcAft>
              <a:buSzPts val="4800"/>
              <a:buNone/>
              <a:defRPr sz="6400"/>
            </a:lvl2pPr>
            <a:lvl3pPr lvl="2" algn="ctr">
              <a:spcBef>
                <a:spcPts val="0"/>
              </a:spcBef>
              <a:spcAft>
                <a:spcPts val="0"/>
              </a:spcAft>
              <a:buSzPts val="4800"/>
              <a:buNone/>
              <a:defRPr sz="6400"/>
            </a:lvl3pPr>
            <a:lvl4pPr lvl="3" algn="ctr">
              <a:spcBef>
                <a:spcPts val="0"/>
              </a:spcBef>
              <a:spcAft>
                <a:spcPts val="0"/>
              </a:spcAft>
              <a:buSzPts val="4800"/>
              <a:buNone/>
              <a:defRPr sz="6400"/>
            </a:lvl4pPr>
            <a:lvl5pPr lvl="4" algn="ctr">
              <a:spcBef>
                <a:spcPts val="0"/>
              </a:spcBef>
              <a:spcAft>
                <a:spcPts val="0"/>
              </a:spcAft>
              <a:buSzPts val="4800"/>
              <a:buNone/>
              <a:defRPr sz="6400"/>
            </a:lvl5pPr>
            <a:lvl6pPr lvl="5" algn="ctr">
              <a:spcBef>
                <a:spcPts val="0"/>
              </a:spcBef>
              <a:spcAft>
                <a:spcPts val="0"/>
              </a:spcAft>
              <a:buSzPts val="4800"/>
              <a:buNone/>
              <a:defRPr sz="6400"/>
            </a:lvl6pPr>
            <a:lvl7pPr lvl="6" algn="ctr">
              <a:spcBef>
                <a:spcPts val="0"/>
              </a:spcBef>
              <a:spcAft>
                <a:spcPts val="0"/>
              </a:spcAft>
              <a:buSzPts val="4800"/>
              <a:buNone/>
              <a:defRPr sz="6400"/>
            </a:lvl7pPr>
            <a:lvl8pPr lvl="7" algn="ctr">
              <a:spcBef>
                <a:spcPts val="0"/>
              </a:spcBef>
              <a:spcAft>
                <a:spcPts val="0"/>
              </a:spcAft>
              <a:buSzPts val="4800"/>
              <a:buNone/>
              <a:defRPr sz="6400"/>
            </a:lvl8pPr>
            <a:lvl9pPr lvl="8" algn="ctr">
              <a:spcBef>
                <a:spcPts val="0"/>
              </a:spcBef>
              <a:spcAft>
                <a:spcPts val="0"/>
              </a:spcAft>
              <a:buSzPts val="4800"/>
              <a:buNone/>
              <a:defRPr sz="6400"/>
            </a:lvl9pPr>
          </a:lstStyle>
          <a:p>
            <a:endParaRPr/>
          </a:p>
        </p:txBody>
      </p:sp>
      <p:sp>
        <p:nvSpPr>
          <p:cNvPr id="12" name="Google Shape;12;p2"/>
          <p:cNvSpPr/>
          <p:nvPr/>
        </p:nvSpPr>
        <p:spPr>
          <a:xfrm>
            <a:off x="4828467" y="4418134"/>
            <a:ext cx="2378392" cy="227165"/>
          </a:xfrm>
          <a:custGeom>
            <a:avLst/>
            <a:gdLst/>
            <a:ahLst/>
            <a:cxnLst/>
            <a:rect l="l" t="t" r="r" b="b"/>
            <a:pathLst>
              <a:path w="16385" h="1565" extrusionOk="0">
                <a:moveTo>
                  <a:pt x="112" y="652"/>
                </a:moveTo>
                <a:lnTo>
                  <a:pt x="75" y="671"/>
                </a:lnTo>
                <a:lnTo>
                  <a:pt x="19" y="708"/>
                </a:lnTo>
                <a:lnTo>
                  <a:pt x="1" y="745"/>
                </a:lnTo>
                <a:lnTo>
                  <a:pt x="1" y="801"/>
                </a:lnTo>
                <a:lnTo>
                  <a:pt x="1" y="876"/>
                </a:lnTo>
                <a:lnTo>
                  <a:pt x="19" y="913"/>
                </a:lnTo>
                <a:lnTo>
                  <a:pt x="57" y="950"/>
                </a:lnTo>
                <a:lnTo>
                  <a:pt x="131" y="987"/>
                </a:lnTo>
                <a:lnTo>
                  <a:pt x="187" y="987"/>
                </a:lnTo>
                <a:lnTo>
                  <a:pt x="261" y="950"/>
                </a:lnTo>
                <a:lnTo>
                  <a:pt x="317" y="894"/>
                </a:lnTo>
                <a:lnTo>
                  <a:pt x="336" y="838"/>
                </a:lnTo>
                <a:lnTo>
                  <a:pt x="336" y="764"/>
                </a:lnTo>
                <a:lnTo>
                  <a:pt x="317" y="727"/>
                </a:lnTo>
                <a:lnTo>
                  <a:pt x="280" y="689"/>
                </a:lnTo>
                <a:lnTo>
                  <a:pt x="224" y="671"/>
                </a:lnTo>
                <a:lnTo>
                  <a:pt x="168" y="652"/>
                </a:lnTo>
                <a:close/>
                <a:moveTo>
                  <a:pt x="16236" y="689"/>
                </a:moveTo>
                <a:lnTo>
                  <a:pt x="16161" y="708"/>
                </a:lnTo>
                <a:lnTo>
                  <a:pt x="16087" y="745"/>
                </a:lnTo>
                <a:lnTo>
                  <a:pt x="16031" y="801"/>
                </a:lnTo>
                <a:lnTo>
                  <a:pt x="15994" y="857"/>
                </a:lnTo>
                <a:lnTo>
                  <a:pt x="15975" y="931"/>
                </a:lnTo>
                <a:lnTo>
                  <a:pt x="15994" y="987"/>
                </a:lnTo>
                <a:lnTo>
                  <a:pt x="16049" y="1043"/>
                </a:lnTo>
                <a:lnTo>
                  <a:pt x="16124" y="1080"/>
                </a:lnTo>
                <a:lnTo>
                  <a:pt x="16180" y="1099"/>
                </a:lnTo>
                <a:lnTo>
                  <a:pt x="16217" y="1080"/>
                </a:lnTo>
                <a:lnTo>
                  <a:pt x="16291" y="1062"/>
                </a:lnTo>
                <a:lnTo>
                  <a:pt x="16347" y="987"/>
                </a:lnTo>
                <a:lnTo>
                  <a:pt x="16385" y="913"/>
                </a:lnTo>
                <a:lnTo>
                  <a:pt x="16385" y="838"/>
                </a:lnTo>
                <a:lnTo>
                  <a:pt x="16366" y="764"/>
                </a:lnTo>
                <a:lnTo>
                  <a:pt x="16310" y="708"/>
                </a:lnTo>
                <a:lnTo>
                  <a:pt x="16273" y="689"/>
                </a:lnTo>
                <a:close/>
                <a:moveTo>
                  <a:pt x="4655" y="1"/>
                </a:moveTo>
                <a:lnTo>
                  <a:pt x="4506" y="19"/>
                </a:lnTo>
                <a:lnTo>
                  <a:pt x="4357" y="56"/>
                </a:lnTo>
                <a:lnTo>
                  <a:pt x="4246" y="94"/>
                </a:lnTo>
                <a:lnTo>
                  <a:pt x="4134" y="168"/>
                </a:lnTo>
                <a:lnTo>
                  <a:pt x="4022" y="243"/>
                </a:lnTo>
                <a:lnTo>
                  <a:pt x="3929" y="336"/>
                </a:lnTo>
                <a:lnTo>
                  <a:pt x="3575" y="727"/>
                </a:lnTo>
                <a:lnTo>
                  <a:pt x="3408" y="876"/>
                </a:lnTo>
                <a:lnTo>
                  <a:pt x="3315" y="931"/>
                </a:lnTo>
                <a:lnTo>
                  <a:pt x="3203" y="987"/>
                </a:lnTo>
                <a:lnTo>
                  <a:pt x="3110" y="1025"/>
                </a:lnTo>
                <a:lnTo>
                  <a:pt x="2998" y="1025"/>
                </a:lnTo>
                <a:lnTo>
                  <a:pt x="2886" y="1006"/>
                </a:lnTo>
                <a:lnTo>
                  <a:pt x="2775" y="969"/>
                </a:lnTo>
                <a:lnTo>
                  <a:pt x="2682" y="894"/>
                </a:lnTo>
                <a:lnTo>
                  <a:pt x="2607" y="820"/>
                </a:lnTo>
                <a:lnTo>
                  <a:pt x="2458" y="652"/>
                </a:lnTo>
                <a:lnTo>
                  <a:pt x="2309" y="485"/>
                </a:lnTo>
                <a:lnTo>
                  <a:pt x="2235" y="410"/>
                </a:lnTo>
                <a:lnTo>
                  <a:pt x="2142" y="354"/>
                </a:lnTo>
                <a:lnTo>
                  <a:pt x="2011" y="298"/>
                </a:lnTo>
                <a:lnTo>
                  <a:pt x="1900" y="261"/>
                </a:lnTo>
                <a:lnTo>
                  <a:pt x="1658" y="261"/>
                </a:lnTo>
                <a:lnTo>
                  <a:pt x="1546" y="280"/>
                </a:lnTo>
                <a:lnTo>
                  <a:pt x="1434" y="317"/>
                </a:lnTo>
                <a:lnTo>
                  <a:pt x="1323" y="373"/>
                </a:lnTo>
                <a:lnTo>
                  <a:pt x="1211" y="429"/>
                </a:lnTo>
                <a:lnTo>
                  <a:pt x="1099" y="578"/>
                </a:lnTo>
                <a:lnTo>
                  <a:pt x="1006" y="689"/>
                </a:lnTo>
                <a:lnTo>
                  <a:pt x="932" y="820"/>
                </a:lnTo>
                <a:lnTo>
                  <a:pt x="876" y="950"/>
                </a:lnTo>
                <a:lnTo>
                  <a:pt x="857" y="1062"/>
                </a:lnTo>
                <a:lnTo>
                  <a:pt x="857" y="1099"/>
                </a:lnTo>
                <a:lnTo>
                  <a:pt x="857" y="1136"/>
                </a:lnTo>
                <a:lnTo>
                  <a:pt x="894" y="1174"/>
                </a:lnTo>
                <a:lnTo>
                  <a:pt x="969" y="1174"/>
                </a:lnTo>
                <a:lnTo>
                  <a:pt x="1006" y="1155"/>
                </a:lnTo>
                <a:lnTo>
                  <a:pt x="1062" y="1043"/>
                </a:lnTo>
                <a:lnTo>
                  <a:pt x="1118" y="931"/>
                </a:lnTo>
                <a:lnTo>
                  <a:pt x="1155" y="838"/>
                </a:lnTo>
                <a:lnTo>
                  <a:pt x="1211" y="764"/>
                </a:lnTo>
                <a:lnTo>
                  <a:pt x="1285" y="671"/>
                </a:lnTo>
                <a:lnTo>
                  <a:pt x="1378" y="615"/>
                </a:lnTo>
                <a:lnTo>
                  <a:pt x="1471" y="559"/>
                </a:lnTo>
                <a:lnTo>
                  <a:pt x="1602" y="522"/>
                </a:lnTo>
                <a:lnTo>
                  <a:pt x="1825" y="522"/>
                </a:lnTo>
                <a:lnTo>
                  <a:pt x="1937" y="559"/>
                </a:lnTo>
                <a:lnTo>
                  <a:pt x="2030" y="615"/>
                </a:lnTo>
                <a:lnTo>
                  <a:pt x="2142" y="671"/>
                </a:lnTo>
                <a:lnTo>
                  <a:pt x="2216" y="764"/>
                </a:lnTo>
                <a:lnTo>
                  <a:pt x="2309" y="838"/>
                </a:lnTo>
                <a:lnTo>
                  <a:pt x="2458" y="1043"/>
                </a:lnTo>
                <a:lnTo>
                  <a:pt x="2533" y="1118"/>
                </a:lnTo>
                <a:lnTo>
                  <a:pt x="2607" y="1211"/>
                </a:lnTo>
                <a:lnTo>
                  <a:pt x="2700" y="1267"/>
                </a:lnTo>
                <a:lnTo>
                  <a:pt x="2812" y="1322"/>
                </a:lnTo>
                <a:lnTo>
                  <a:pt x="2924" y="1341"/>
                </a:lnTo>
                <a:lnTo>
                  <a:pt x="3054" y="1341"/>
                </a:lnTo>
                <a:lnTo>
                  <a:pt x="3166" y="1322"/>
                </a:lnTo>
                <a:lnTo>
                  <a:pt x="3277" y="1285"/>
                </a:lnTo>
                <a:lnTo>
                  <a:pt x="3371" y="1248"/>
                </a:lnTo>
                <a:lnTo>
                  <a:pt x="3464" y="1174"/>
                </a:lnTo>
                <a:lnTo>
                  <a:pt x="3631" y="1043"/>
                </a:lnTo>
                <a:lnTo>
                  <a:pt x="3799" y="876"/>
                </a:lnTo>
                <a:lnTo>
                  <a:pt x="4078" y="578"/>
                </a:lnTo>
                <a:lnTo>
                  <a:pt x="4227" y="447"/>
                </a:lnTo>
                <a:lnTo>
                  <a:pt x="4376" y="336"/>
                </a:lnTo>
                <a:lnTo>
                  <a:pt x="4450" y="298"/>
                </a:lnTo>
                <a:lnTo>
                  <a:pt x="4543" y="261"/>
                </a:lnTo>
                <a:lnTo>
                  <a:pt x="4711" y="261"/>
                </a:lnTo>
                <a:lnTo>
                  <a:pt x="4786" y="280"/>
                </a:lnTo>
                <a:lnTo>
                  <a:pt x="4879" y="317"/>
                </a:lnTo>
                <a:lnTo>
                  <a:pt x="4953" y="392"/>
                </a:lnTo>
                <a:lnTo>
                  <a:pt x="5046" y="485"/>
                </a:lnTo>
                <a:lnTo>
                  <a:pt x="5195" y="671"/>
                </a:lnTo>
                <a:lnTo>
                  <a:pt x="5344" y="857"/>
                </a:lnTo>
                <a:lnTo>
                  <a:pt x="5474" y="1043"/>
                </a:lnTo>
                <a:lnTo>
                  <a:pt x="5623" y="1211"/>
                </a:lnTo>
                <a:lnTo>
                  <a:pt x="5716" y="1267"/>
                </a:lnTo>
                <a:lnTo>
                  <a:pt x="5810" y="1322"/>
                </a:lnTo>
                <a:lnTo>
                  <a:pt x="5903" y="1378"/>
                </a:lnTo>
                <a:lnTo>
                  <a:pt x="5996" y="1397"/>
                </a:lnTo>
                <a:lnTo>
                  <a:pt x="6107" y="1416"/>
                </a:lnTo>
                <a:lnTo>
                  <a:pt x="6219" y="1397"/>
                </a:lnTo>
                <a:lnTo>
                  <a:pt x="6349" y="1378"/>
                </a:lnTo>
                <a:lnTo>
                  <a:pt x="6498" y="1322"/>
                </a:lnTo>
                <a:lnTo>
                  <a:pt x="6591" y="1267"/>
                </a:lnTo>
                <a:lnTo>
                  <a:pt x="6703" y="1211"/>
                </a:lnTo>
                <a:lnTo>
                  <a:pt x="6908" y="1043"/>
                </a:lnTo>
                <a:lnTo>
                  <a:pt x="7131" y="894"/>
                </a:lnTo>
                <a:lnTo>
                  <a:pt x="7336" y="727"/>
                </a:lnTo>
                <a:lnTo>
                  <a:pt x="7448" y="671"/>
                </a:lnTo>
                <a:lnTo>
                  <a:pt x="7560" y="615"/>
                </a:lnTo>
                <a:lnTo>
                  <a:pt x="7671" y="578"/>
                </a:lnTo>
                <a:lnTo>
                  <a:pt x="7895" y="578"/>
                </a:lnTo>
                <a:lnTo>
                  <a:pt x="8006" y="615"/>
                </a:lnTo>
                <a:lnTo>
                  <a:pt x="8137" y="671"/>
                </a:lnTo>
                <a:lnTo>
                  <a:pt x="8248" y="764"/>
                </a:lnTo>
                <a:lnTo>
                  <a:pt x="8397" y="931"/>
                </a:lnTo>
                <a:lnTo>
                  <a:pt x="8528" y="1099"/>
                </a:lnTo>
                <a:lnTo>
                  <a:pt x="8677" y="1248"/>
                </a:lnTo>
                <a:lnTo>
                  <a:pt x="8826" y="1397"/>
                </a:lnTo>
                <a:lnTo>
                  <a:pt x="8900" y="1453"/>
                </a:lnTo>
                <a:lnTo>
                  <a:pt x="8993" y="1509"/>
                </a:lnTo>
                <a:lnTo>
                  <a:pt x="9068" y="1546"/>
                </a:lnTo>
                <a:lnTo>
                  <a:pt x="9161" y="1564"/>
                </a:lnTo>
                <a:lnTo>
                  <a:pt x="9272" y="1564"/>
                </a:lnTo>
                <a:lnTo>
                  <a:pt x="9366" y="1546"/>
                </a:lnTo>
                <a:lnTo>
                  <a:pt x="9477" y="1527"/>
                </a:lnTo>
                <a:lnTo>
                  <a:pt x="9608" y="1471"/>
                </a:lnTo>
                <a:lnTo>
                  <a:pt x="9757" y="1360"/>
                </a:lnTo>
                <a:lnTo>
                  <a:pt x="9924" y="1211"/>
                </a:lnTo>
                <a:lnTo>
                  <a:pt x="10110" y="1043"/>
                </a:lnTo>
                <a:lnTo>
                  <a:pt x="10296" y="876"/>
                </a:lnTo>
                <a:lnTo>
                  <a:pt x="10483" y="745"/>
                </a:lnTo>
                <a:lnTo>
                  <a:pt x="10576" y="708"/>
                </a:lnTo>
                <a:lnTo>
                  <a:pt x="10687" y="671"/>
                </a:lnTo>
                <a:lnTo>
                  <a:pt x="10781" y="652"/>
                </a:lnTo>
                <a:lnTo>
                  <a:pt x="10874" y="652"/>
                </a:lnTo>
                <a:lnTo>
                  <a:pt x="10967" y="689"/>
                </a:lnTo>
                <a:lnTo>
                  <a:pt x="11078" y="727"/>
                </a:lnTo>
                <a:lnTo>
                  <a:pt x="11172" y="801"/>
                </a:lnTo>
                <a:lnTo>
                  <a:pt x="11246" y="894"/>
                </a:lnTo>
                <a:lnTo>
                  <a:pt x="11395" y="1099"/>
                </a:lnTo>
                <a:lnTo>
                  <a:pt x="11544" y="1304"/>
                </a:lnTo>
                <a:lnTo>
                  <a:pt x="11637" y="1378"/>
                </a:lnTo>
                <a:lnTo>
                  <a:pt x="11730" y="1453"/>
                </a:lnTo>
                <a:lnTo>
                  <a:pt x="11879" y="1509"/>
                </a:lnTo>
                <a:lnTo>
                  <a:pt x="12028" y="1527"/>
                </a:lnTo>
                <a:lnTo>
                  <a:pt x="12177" y="1509"/>
                </a:lnTo>
                <a:lnTo>
                  <a:pt x="12326" y="1471"/>
                </a:lnTo>
                <a:lnTo>
                  <a:pt x="12456" y="1397"/>
                </a:lnTo>
                <a:lnTo>
                  <a:pt x="12586" y="1304"/>
                </a:lnTo>
                <a:lnTo>
                  <a:pt x="12810" y="1099"/>
                </a:lnTo>
                <a:lnTo>
                  <a:pt x="13015" y="894"/>
                </a:lnTo>
                <a:lnTo>
                  <a:pt x="13126" y="801"/>
                </a:lnTo>
                <a:lnTo>
                  <a:pt x="13238" y="708"/>
                </a:lnTo>
                <a:lnTo>
                  <a:pt x="13368" y="615"/>
                </a:lnTo>
                <a:lnTo>
                  <a:pt x="13517" y="578"/>
                </a:lnTo>
                <a:lnTo>
                  <a:pt x="13573" y="559"/>
                </a:lnTo>
                <a:lnTo>
                  <a:pt x="13648" y="559"/>
                </a:lnTo>
                <a:lnTo>
                  <a:pt x="13722" y="578"/>
                </a:lnTo>
                <a:lnTo>
                  <a:pt x="13778" y="615"/>
                </a:lnTo>
                <a:lnTo>
                  <a:pt x="13890" y="671"/>
                </a:lnTo>
                <a:lnTo>
                  <a:pt x="13964" y="764"/>
                </a:lnTo>
                <a:lnTo>
                  <a:pt x="14095" y="969"/>
                </a:lnTo>
                <a:lnTo>
                  <a:pt x="14169" y="1062"/>
                </a:lnTo>
                <a:lnTo>
                  <a:pt x="14243" y="1155"/>
                </a:lnTo>
                <a:lnTo>
                  <a:pt x="14337" y="1248"/>
                </a:lnTo>
                <a:lnTo>
                  <a:pt x="14448" y="1304"/>
                </a:lnTo>
                <a:lnTo>
                  <a:pt x="14597" y="1341"/>
                </a:lnTo>
                <a:lnTo>
                  <a:pt x="14746" y="1360"/>
                </a:lnTo>
                <a:lnTo>
                  <a:pt x="14895" y="1341"/>
                </a:lnTo>
                <a:lnTo>
                  <a:pt x="15025" y="1304"/>
                </a:lnTo>
                <a:lnTo>
                  <a:pt x="15156" y="1229"/>
                </a:lnTo>
                <a:lnTo>
                  <a:pt x="15286" y="1155"/>
                </a:lnTo>
                <a:lnTo>
                  <a:pt x="15398" y="1062"/>
                </a:lnTo>
                <a:lnTo>
                  <a:pt x="15510" y="950"/>
                </a:lnTo>
                <a:lnTo>
                  <a:pt x="15677" y="745"/>
                </a:lnTo>
                <a:lnTo>
                  <a:pt x="15770" y="634"/>
                </a:lnTo>
                <a:lnTo>
                  <a:pt x="15826" y="503"/>
                </a:lnTo>
                <a:lnTo>
                  <a:pt x="15882" y="410"/>
                </a:lnTo>
                <a:lnTo>
                  <a:pt x="15900" y="354"/>
                </a:lnTo>
                <a:lnTo>
                  <a:pt x="15882" y="298"/>
                </a:lnTo>
                <a:lnTo>
                  <a:pt x="15845" y="243"/>
                </a:lnTo>
                <a:lnTo>
                  <a:pt x="15770" y="205"/>
                </a:lnTo>
                <a:lnTo>
                  <a:pt x="15714" y="224"/>
                </a:lnTo>
                <a:lnTo>
                  <a:pt x="15677" y="243"/>
                </a:lnTo>
                <a:lnTo>
                  <a:pt x="15658" y="280"/>
                </a:lnTo>
                <a:lnTo>
                  <a:pt x="15528" y="466"/>
                </a:lnTo>
                <a:lnTo>
                  <a:pt x="15379" y="652"/>
                </a:lnTo>
                <a:lnTo>
                  <a:pt x="15212" y="820"/>
                </a:lnTo>
                <a:lnTo>
                  <a:pt x="15044" y="969"/>
                </a:lnTo>
                <a:lnTo>
                  <a:pt x="14951" y="1025"/>
                </a:lnTo>
                <a:lnTo>
                  <a:pt x="14858" y="1043"/>
                </a:lnTo>
                <a:lnTo>
                  <a:pt x="14765" y="1062"/>
                </a:lnTo>
                <a:lnTo>
                  <a:pt x="14653" y="1062"/>
                </a:lnTo>
                <a:lnTo>
                  <a:pt x="14560" y="1043"/>
                </a:lnTo>
                <a:lnTo>
                  <a:pt x="14467" y="987"/>
                </a:lnTo>
                <a:lnTo>
                  <a:pt x="14355" y="913"/>
                </a:lnTo>
                <a:lnTo>
                  <a:pt x="14262" y="801"/>
                </a:lnTo>
                <a:lnTo>
                  <a:pt x="14113" y="634"/>
                </a:lnTo>
                <a:lnTo>
                  <a:pt x="14039" y="540"/>
                </a:lnTo>
                <a:lnTo>
                  <a:pt x="13964" y="466"/>
                </a:lnTo>
                <a:lnTo>
                  <a:pt x="13871" y="410"/>
                </a:lnTo>
                <a:lnTo>
                  <a:pt x="13778" y="373"/>
                </a:lnTo>
                <a:lnTo>
                  <a:pt x="13666" y="336"/>
                </a:lnTo>
                <a:lnTo>
                  <a:pt x="13536" y="336"/>
                </a:lnTo>
                <a:lnTo>
                  <a:pt x="13424" y="354"/>
                </a:lnTo>
                <a:lnTo>
                  <a:pt x="13331" y="392"/>
                </a:lnTo>
                <a:lnTo>
                  <a:pt x="13238" y="429"/>
                </a:lnTo>
                <a:lnTo>
                  <a:pt x="13145" y="485"/>
                </a:lnTo>
                <a:lnTo>
                  <a:pt x="12977" y="615"/>
                </a:lnTo>
                <a:lnTo>
                  <a:pt x="12810" y="764"/>
                </a:lnTo>
                <a:lnTo>
                  <a:pt x="12661" y="913"/>
                </a:lnTo>
                <a:lnTo>
                  <a:pt x="12493" y="1043"/>
                </a:lnTo>
                <a:lnTo>
                  <a:pt x="12400" y="1118"/>
                </a:lnTo>
                <a:lnTo>
                  <a:pt x="12307" y="1174"/>
                </a:lnTo>
                <a:lnTo>
                  <a:pt x="12214" y="1211"/>
                </a:lnTo>
                <a:lnTo>
                  <a:pt x="12102" y="1248"/>
                </a:lnTo>
                <a:lnTo>
                  <a:pt x="11991" y="1248"/>
                </a:lnTo>
                <a:lnTo>
                  <a:pt x="11898" y="1229"/>
                </a:lnTo>
                <a:lnTo>
                  <a:pt x="11805" y="1192"/>
                </a:lnTo>
                <a:lnTo>
                  <a:pt x="11730" y="1118"/>
                </a:lnTo>
                <a:lnTo>
                  <a:pt x="11656" y="1043"/>
                </a:lnTo>
                <a:lnTo>
                  <a:pt x="11600" y="969"/>
                </a:lnTo>
                <a:lnTo>
                  <a:pt x="11469" y="783"/>
                </a:lnTo>
                <a:lnTo>
                  <a:pt x="11376" y="671"/>
                </a:lnTo>
                <a:lnTo>
                  <a:pt x="11283" y="578"/>
                </a:lnTo>
                <a:lnTo>
                  <a:pt x="11190" y="503"/>
                </a:lnTo>
                <a:lnTo>
                  <a:pt x="11097" y="447"/>
                </a:lnTo>
                <a:lnTo>
                  <a:pt x="10985" y="429"/>
                </a:lnTo>
                <a:lnTo>
                  <a:pt x="10892" y="410"/>
                </a:lnTo>
                <a:lnTo>
                  <a:pt x="10706" y="410"/>
                </a:lnTo>
                <a:lnTo>
                  <a:pt x="10613" y="447"/>
                </a:lnTo>
                <a:lnTo>
                  <a:pt x="10501" y="485"/>
                </a:lnTo>
                <a:lnTo>
                  <a:pt x="10315" y="596"/>
                </a:lnTo>
                <a:lnTo>
                  <a:pt x="10110" y="727"/>
                </a:lnTo>
                <a:lnTo>
                  <a:pt x="9924" y="894"/>
                </a:lnTo>
                <a:lnTo>
                  <a:pt x="9775" y="1006"/>
                </a:lnTo>
                <a:lnTo>
                  <a:pt x="9608" y="1136"/>
                </a:lnTo>
                <a:lnTo>
                  <a:pt x="9533" y="1192"/>
                </a:lnTo>
                <a:lnTo>
                  <a:pt x="9440" y="1229"/>
                </a:lnTo>
                <a:lnTo>
                  <a:pt x="9347" y="1248"/>
                </a:lnTo>
                <a:lnTo>
                  <a:pt x="9254" y="1267"/>
                </a:lnTo>
                <a:lnTo>
                  <a:pt x="9142" y="1267"/>
                </a:lnTo>
                <a:lnTo>
                  <a:pt x="9049" y="1229"/>
                </a:lnTo>
                <a:lnTo>
                  <a:pt x="8956" y="1174"/>
                </a:lnTo>
                <a:lnTo>
                  <a:pt x="8863" y="1118"/>
                </a:lnTo>
                <a:lnTo>
                  <a:pt x="8714" y="950"/>
                </a:lnTo>
                <a:lnTo>
                  <a:pt x="8584" y="801"/>
                </a:lnTo>
                <a:lnTo>
                  <a:pt x="8435" y="615"/>
                </a:lnTo>
                <a:lnTo>
                  <a:pt x="8267" y="466"/>
                </a:lnTo>
                <a:lnTo>
                  <a:pt x="8155" y="392"/>
                </a:lnTo>
                <a:lnTo>
                  <a:pt x="8062" y="354"/>
                </a:lnTo>
                <a:lnTo>
                  <a:pt x="7951" y="317"/>
                </a:lnTo>
                <a:lnTo>
                  <a:pt x="7820" y="298"/>
                </a:lnTo>
                <a:lnTo>
                  <a:pt x="7690" y="317"/>
                </a:lnTo>
                <a:lnTo>
                  <a:pt x="7541" y="336"/>
                </a:lnTo>
                <a:lnTo>
                  <a:pt x="7411" y="392"/>
                </a:lnTo>
                <a:lnTo>
                  <a:pt x="7280" y="466"/>
                </a:lnTo>
                <a:lnTo>
                  <a:pt x="7057" y="615"/>
                </a:lnTo>
                <a:lnTo>
                  <a:pt x="6833" y="783"/>
                </a:lnTo>
                <a:lnTo>
                  <a:pt x="6629" y="931"/>
                </a:lnTo>
                <a:lnTo>
                  <a:pt x="6517" y="1006"/>
                </a:lnTo>
                <a:lnTo>
                  <a:pt x="6405" y="1062"/>
                </a:lnTo>
                <a:lnTo>
                  <a:pt x="6294" y="1099"/>
                </a:lnTo>
                <a:lnTo>
                  <a:pt x="6182" y="1118"/>
                </a:lnTo>
                <a:lnTo>
                  <a:pt x="6052" y="1118"/>
                </a:lnTo>
                <a:lnTo>
                  <a:pt x="5921" y="1080"/>
                </a:lnTo>
                <a:lnTo>
                  <a:pt x="5828" y="1025"/>
                </a:lnTo>
                <a:lnTo>
                  <a:pt x="5754" y="950"/>
                </a:lnTo>
                <a:lnTo>
                  <a:pt x="5661" y="876"/>
                </a:lnTo>
                <a:lnTo>
                  <a:pt x="5586" y="783"/>
                </a:lnTo>
                <a:lnTo>
                  <a:pt x="5325" y="410"/>
                </a:lnTo>
                <a:lnTo>
                  <a:pt x="5232" y="298"/>
                </a:lnTo>
                <a:lnTo>
                  <a:pt x="5139" y="205"/>
                </a:lnTo>
                <a:lnTo>
                  <a:pt x="5028" y="131"/>
                </a:lnTo>
                <a:lnTo>
                  <a:pt x="4897" y="56"/>
                </a:lnTo>
                <a:lnTo>
                  <a:pt x="4786" y="19"/>
                </a:lnTo>
                <a:lnTo>
                  <a:pt x="4655" y="1"/>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2524111733"/>
      </p:ext>
    </p:extLst>
  </p:cSld>
  <p:clrMapOvr>
    <a:masterClrMapping/>
  </p:clrMapOvr>
</p:sldLayout>
</file>

<file path=ppt/slideLayouts/slideLayout77.xml><?xml version="1.0" encoding="utf-8"?>
<p:sldLayout xmlns:a="http://schemas.openxmlformats.org/drawingml/2006/main" xmlns:r="http://schemas.openxmlformats.org/officeDocument/2006/relationships" xmlns:p="http://schemas.openxmlformats.org/presentationml/2006/main" matchingName="Subtitle">
  <p:cSld name="Subtitle">
    <p:spTree>
      <p:nvGrpSpPr>
        <p:cNvPr id="1" name="Shape 13"/>
        <p:cNvGrpSpPr/>
        <p:nvPr/>
      </p:nvGrpSpPr>
      <p:grpSpPr>
        <a:xfrm>
          <a:off x="0" y="0"/>
          <a:ext cx="0" cy="0"/>
          <a:chOff x="0" y="0"/>
          <a:chExt cx="0" cy="0"/>
        </a:xfrm>
      </p:grpSpPr>
      <p:sp>
        <p:nvSpPr>
          <p:cNvPr id="14" name="Google Shape;14;p3"/>
          <p:cNvSpPr/>
          <p:nvPr/>
        </p:nvSpPr>
        <p:spPr>
          <a:xfrm>
            <a:off x="279301" y="178834"/>
            <a:ext cx="11633236" cy="6500244"/>
          </a:xfrm>
          <a:custGeom>
            <a:avLst/>
            <a:gdLst/>
            <a:ahLst/>
            <a:cxnLst/>
            <a:rect l="l" t="t" r="r" b="b"/>
            <a:pathLst>
              <a:path w="92198" h="51517" extrusionOk="0">
                <a:moveTo>
                  <a:pt x="16254" y="186"/>
                </a:moveTo>
                <a:lnTo>
                  <a:pt x="16198" y="205"/>
                </a:lnTo>
                <a:lnTo>
                  <a:pt x="16161" y="242"/>
                </a:lnTo>
                <a:lnTo>
                  <a:pt x="16142" y="279"/>
                </a:lnTo>
                <a:lnTo>
                  <a:pt x="16124" y="354"/>
                </a:lnTo>
                <a:lnTo>
                  <a:pt x="16124" y="391"/>
                </a:lnTo>
                <a:lnTo>
                  <a:pt x="16161" y="447"/>
                </a:lnTo>
                <a:lnTo>
                  <a:pt x="16198" y="484"/>
                </a:lnTo>
                <a:lnTo>
                  <a:pt x="16291" y="559"/>
                </a:lnTo>
                <a:lnTo>
                  <a:pt x="16384" y="614"/>
                </a:lnTo>
                <a:lnTo>
                  <a:pt x="16254" y="726"/>
                </a:lnTo>
                <a:lnTo>
                  <a:pt x="16124" y="856"/>
                </a:lnTo>
                <a:lnTo>
                  <a:pt x="16105" y="912"/>
                </a:lnTo>
                <a:lnTo>
                  <a:pt x="16105" y="950"/>
                </a:lnTo>
                <a:lnTo>
                  <a:pt x="16105" y="968"/>
                </a:lnTo>
                <a:lnTo>
                  <a:pt x="16142" y="987"/>
                </a:lnTo>
                <a:lnTo>
                  <a:pt x="16291" y="987"/>
                </a:lnTo>
                <a:lnTo>
                  <a:pt x="16347" y="950"/>
                </a:lnTo>
                <a:lnTo>
                  <a:pt x="16403" y="912"/>
                </a:lnTo>
                <a:lnTo>
                  <a:pt x="16477" y="875"/>
                </a:lnTo>
                <a:lnTo>
                  <a:pt x="16533" y="856"/>
                </a:lnTo>
                <a:lnTo>
                  <a:pt x="16626" y="801"/>
                </a:lnTo>
                <a:lnTo>
                  <a:pt x="16719" y="875"/>
                </a:lnTo>
                <a:lnTo>
                  <a:pt x="16794" y="894"/>
                </a:lnTo>
                <a:lnTo>
                  <a:pt x="16868" y="875"/>
                </a:lnTo>
                <a:lnTo>
                  <a:pt x="16924" y="856"/>
                </a:lnTo>
                <a:lnTo>
                  <a:pt x="16980" y="819"/>
                </a:lnTo>
                <a:lnTo>
                  <a:pt x="16999" y="763"/>
                </a:lnTo>
                <a:lnTo>
                  <a:pt x="16999" y="707"/>
                </a:lnTo>
                <a:lnTo>
                  <a:pt x="16980" y="633"/>
                </a:lnTo>
                <a:lnTo>
                  <a:pt x="16924" y="577"/>
                </a:lnTo>
                <a:lnTo>
                  <a:pt x="16999" y="503"/>
                </a:lnTo>
                <a:lnTo>
                  <a:pt x="17036" y="428"/>
                </a:lnTo>
                <a:lnTo>
                  <a:pt x="17055" y="391"/>
                </a:lnTo>
                <a:lnTo>
                  <a:pt x="17036" y="335"/>
                </a:lnTo>
                <a:lnTo>
                  <a:pt x="17017" y="298"/>
                </a:lnTo>
                <a:lnTo>
                  <a:pt x="16980" y="261"/>
                </a:lnTo>
                <a:lnTo>
                  <a:pt x="16924" y="242"/>
                </a:lnTo>
                <a:lnTo>
                  <a:pt x="16868" y="261"/>
                </a:lnTo>
                <a:lnTo>
                  <a:pt x="16757" y="317"/>
                </a:lnTo>
                <a:lnTo>
                  <a:pt x="16682" y="335"/>
                </a:lnTo>
                <a:lnTo>
                  <a:pt x="16626" y="335"/>
                </a:lnTo>
                <a:lnTo>
                  <a:pt x="16496" y="279"/>
                </a:lnTo>
                <a:lnTo>
                  <a:pt x="16403" y="223"/>
                </a:lnTo>
                <a:lnTo>
                  <a:pt x="16310" y="205"/>
                </a:lnTo>
                <a:lnTo>
                  <a:pt x="16254" y="186"/>
                </a:lnTo>
                <a:close/>
                <a:moveTo>
                  <a:pt x="22324" y="186"/>
                </a:moveTo>
                <a:lnTo>
                  <a:pt x="22249" y="205"/>
                </a:lnTo>
                <a:lnTo>
                  <a:pt x="22175" y="242"/>
                </a:lnTo>
                <a:lnTo>
                  <a:pt x="22044" y="335"/>
                </a:lnTo>
                <a:lnTo>
                  <a:pt x="21933" y="391"/>
                </a:lnTo>
                <a:lnTo>
                  <a:pt x="21877" y="391"/>
                </a:lnTo>
                <a:lnTo>
                  <a:pt x="21821" y="354"/>
                </a:lnTo>
                <a:lnTo>
                  <a:pt x="21691" y="279"/>
                </a:lnTo>
                <a:lnTo>
                  <a:pt x="21560" y="223"/>
                </a:lnTo>
                <a:lnTo>
                  <a:pt x="21504" y="205"/>
                </a:lnTo>
                <a:lnTo>
                  <a:pt x="21448" y="205"/>
                </a:lnTo>
                <a:lnTo>
                  <a:pt x="21393" y="242"/>
                </a:lnTo>
                <a:lnTo>
                  <a:pt x="21374" y="298"/>
                </a:lnTo>
                <a:lnTo>
                  <a:pt x="21393" y="354"/>
                </a:lnTo>
                <a:lnTo>
                  <a:pt x="21430" y="410"/>
                </a:lnTo>
                <a:lnTo>
                  <a:pt x="21542" y="521"/>
                </a:lnTo>
                <a:lnTo>
                  <a:pt x="21616" y="596"/>
                </a:lnTo>
                <a:lnTo>
                  <a:pt x="21542" y="652"/>
                </a:lnTo>
                <a:lnTo>
                  <a:pt x="21486" y="726"/>
                </a:lnTo>
                <a:lnTo>
                  <a:pt x="21467" y="763"/>
                </a:lnTo>
                <a:lnTo>
                  <a:pt x="21467" y="801"/>
                </a:lnTo>
                <a:lnTo>
                  <a:pt x="21486" y="838"/>
                </a:lnTo>
                <a:lnTo>
                  <a:pt x="21523" y="875"/>
                </a:lnTo>
                <a:lnTo>
                  <a:pt x="21560" y="912"/>
                </a:lnTo>
                <a:lnTo>
                  <a:pt x="21691" y="912"/>
                </a:lnTo>
                <a:lnTo>
                  <a:pt x="21877" y="782"/>
                </a:lnTo>
                <a:lnTo>
                  <a:pt x="21951" y="838"/>
                </a:lnTo>
                <a:lnTo>
                  <a:pt x="21988" y="856"/>
                </a:lnTo>
                <a:lnTo>
                  <a:pt x="22044" y="894"/>
                </a:lnTo>
                <a:lnTo>
                  <a:pt x="22193" y="968"/>
                </a:lnTo>
                <a:lnTo>
                  <a:pt x="22249" y="1005"/>
                </a:lnTo>
                <a:lnTo>
                  <a:pt x="22324" y="1024"/>
                </a:lnTo>
                <a:lnTo>
                  <a:pt x="22398" y="1024"/>
                </a:lnTo>
                <a:lnTo>
                  <a:pt x="22454" y="987"/>
                </a:lnTo>
                <a:lnTo>
                  <a:pt x="22491" y="931"/>
                </a:lnTo>
                <a:lnTo>
                  <a:pt x="22491" y="856"/>
                </a:lnTo>
                <a:lnTo>
                  <a:pt x="22454" y="801"/>
                </a:lnTo>
                <a:lnTo>
                  <a:pt x="22417" y="745"/>
                </a:lnTo>
                <a:lnTo>
                  <a:pt x="22286" y="633"/>
                </a:lnTo>
                <a:lnTo>
                  <a:pt x="22175" y="577"/>
                </a:lnTo>
                <a:lnTo>
                  <a:pt x="22230" y="521"/>
                </a:lnTo>
                <a:lnTo>
                  <a:pt x="22342" y="410"/>
                </a:lnTo>
                <a:lnTo>
                  <a:pt x="22417" y="317"/>
                </a:lnTo>
                <a:lnTo>
                  <a:pt x="22435" y="261"/>
                </a:lnTo>
                <a:lnTo>
                  <a:pt x="22435" y="223"/>
                </a:lnTo>
                <a:lnTo>
                  <a:pt x="22379" y="186"/>
                </a:lnTo>
                <a:close/>
                <a:moveTo>
                  <a:pt x="77731" y="186"/>
                </a:moveTo>
                <a:lnTo>
                  <a:pt x="77675" y="205"/>
                </a:lnTo>
                <a:lnTo>
                  <a:pt x="77638" y="223"/>
                </a:lnTo>
                <a:lnTo>
                  <a:pt x="77619" y="261"/>
                </a:lnTo>
                <a:lnTo>
                  <a:pt x="77619" y="298"/>
                </a:lnTo>
                <a:lnTo>
                  <a:pt x="77619" y="372"/>
                </a:lnTo>
                <a:lnTo>
                  <a:pt x="77638" y="447"/>
                </a:lnTo>
                <a:lnTo>
                  <a:pt x="77731" y="577"/>
                </a:lnTo>
                <a:lnTo>
                  <a:pt x="77805" y="707"/>
                </a:lnTo>
                <a:lnTo>
                  <a:pt x="77768" y="745"/>
                </a:lnTo>
                <a:lnTo>
                  <a:pt x="77712" y="801"/>
                </a:lnTo>
                <a:lnTo>
                  <a:pt x="77638" y="856"/>
                </a:lnTo>
                <a:lnTo>
                  <a:pt x="77601" y="894"/>
                </a:lnTo>
                <a:lnTo>
                  <a:pt x="77582" y="950"/>
                </a:lnTo>
                <a:lnTo>
                  <a:pt x="77601" y="987"/>
                </a:lnTo>
                <a:lnTo>
                  <a:pt x="77638" y="987"/>
                </a:lnTo>
                <a:lnTo>
                  <a:pt x="77824" y="912"/>
                </a:lnTo>
                <a:lnTo>
                  <a:pt x="77936" y="875"/>
                </a:lnTo>
                <a:lnTo>
                  <a:pt x="77992" y="894"/>
                </a:lnTo>
                <a:lnTo>
                  <a:pt x="78159" y="968"/>
                </a:lnTo>
                <a:lnTo>
                  <a:pt x="78252" y="1005"/>
                </a:lnTo>
                <a:lnTo>
                  <a:pt x="78364" y="1024"/>
                </a:lnTo>
                <a:lnTo>
                  <a:pt x="78476" y="1024"/>
                </a:lnTo>
                <a:lnTo>
                  <a:pt x="78513" y="1005"/>
                </a:lnTo>
                <a:lnTo>
                  <a:pt x="78550" y="968"/>
                </a:lnTo>
                <a:lnTo>
                  <a:pt x="78569" y="912"/>
                </a:lnTo>
                <a:lnTo>
                  <a:pt x="78569" y="875"/>
                </a:lnTo>
                <a:lnTo>
                  <a:pt x="78531" y="819"/>
                </a:lnTo>
                <a:lnTo>
                  <a:pt x="78494" y="782"/>
                </a:lnTo>
                <a:lnTo>
                  <a:pt x="78420" y="689"/>
                </a:lnTo>
                <a:lnTo>
                  <a:pt x="78327" y="633"/>
                </a:lnTo>
                <a:lnTo>
                  <a:pt x="78569" y="521"/>
                </a:lnTo>
                <a:lnTo>
                  <a:pt x="78680" y="465"/>
                </a:lnTo>
                <a:lnTo>
                  <a:pt x="78718" y="428"/>
                </a:lnTo>
                <a:lnTo>
                  <a:pt x="78755" y="372"/>
                </a:lnTo>
                <a:lnTo>
                  <a:pt x="78755" y="317"/>
                </a:lnTo>
                <a:lnTo>
                  <a:pt x="78736" y="242"/>
                </a:lnTo>
                <a:lnTo>
                  <a:pt x="78699" y="205"/>
                </a:lnTo>
                <a:lnTo>
                  <a:pt x="78662" y="186"/>
                </a:lnTo>
                <a:lnTo>
                  <a:pt x="78625" y="205"/>
                </a:lnTo>
                <a:lnTo>
                  <a:pt x="78513" y="261"/>
                </a:lnTo>
                <a:lnTo>
                  <a:pt x="78345" y="354"/>
                </a:lnTo>
                <a:lnTo>
                  <a:pt x="78215" y="428"/>
                </a:lnTo>
                <a:lnTo>
                  <a:pt x="78140" y="447"/>
                </a:lnTo>
                <a:lnTo>
                  <a:pt x="78103" y="447"/>
                </a:lnTo>
                <a:lnTo>
                  <a:pt x="78066" y="428"/>
                </a:lnTo>
                <a:lnTo>
                  <a:pt x="78010" y="391"/>
                </a:lnTo>
                <a:lnTo>
                  <a:pt x="77936" y="298"/>
                </a:lnTo>
                <a:lnTo>
                  <a:pt x="77880" y="261"/>
                </a:lnTo>
                <a:lnTo>
                  <a:pt x="77843" y="205"/>
                </a:lnTo>
                <a:lnTo>
                  <a:pt x="77787" y="186"/>
                </a:lnTo>
                <a:close/>
                <a:moveTo>
                  <a:pt x="5418" y="168"/>
                </a:moveTo>
                <a:lnTo>
                  <a:pt x="5362" y="186"/>
                </a:lnTo>
                <a:lnTo>
                  <a:pt x="5307" y="223"/>
                </a:lnTo>
                <a:lnTo>
                  <a:pt x="5269" y="261"/>
                </a:lnTo>
                <a:lnTo>
                  <a:pt x="5269" y="317"/>
                </a:lnTo>
                <a:lnTo>
                  <a:pt x="5307" y="372"/>
                </a:lnTo>
                <a:lnTo>
                  <a:pt x="5400" y="465"/>
                </a:lnTo>
                <a:lnTo>
                  <a:pt x="5474" y="540"/>
                </a:lnTo>
                <a:lnTo>
                  <a:pt x="5567" y="596"/>
                </a:lnTo>
                <a:lnTo>
                  <a:pt x="5642" y="633"/>
                </a:lnTo>
                <a:lnTo>
                  <a:pt x="5660" y="670"/>
                </a:lnTo>
                <a:lnTo>
                  <a:pt x="5660" y="707"/>
                </a:lnTo>
                <a:lnTo>
                  <a:pt x="5605" y="763"/>
                </a:lnTo>
                <a:lnTo>
                  <a:pt x="5605" y="819"/>
                </a:lnTo>
                <a:lnTo>
                  <a:pt x="5586" y="856"/>
                </a:lnTo>
                <a:lnTo>
                  <a:pt x="5567" y="912"/>
                </a:lnTo>
                <a:lnTo>
                  <a:pt x="5586" y="968"/>
                </a:lnTo>
                <a:lnTo>
                  <a:pt x="5642" y="1024"/>
                </a:lnTo>
                <a:lnTo>
                  <a:pt x="5679" y="1043"/>
                </a:lnTo>
                <a:lnTo>
                  <a:pt x="5735" y="1024"/>
                </a:lnTo>
                <a:lnTo>
                  <a:pt x="5772" y="987"/>
                </a:lnTo>
                <a:lnTo>
                  <a:pt x="5865" y="894"/>
                </a:lnTo>
                <a:lnTo>
                  <a:pt x="5902" y="856"/>
                </a:lnTo>
                <a:lnTo>
                  <a:pt x="5940" y="838"/>
                </a:lnTo>
                <a:lnTo>
                  <a:pt x="5995" y="856"/>
                </a:lnTo>
                <a:lnTo>
                  <a:pt x="6051" y="894"/>
                </a:lnTo>
                <a:lnTo>
                  <a:pt x="6200" y="968"/>
                </a:lnTo>
                <a:lnTo>
                  <a:pt x="6275" y="1005"/>
                </a:lnTo>
                <a:lnTo>
                  <a:pt x="6331" y="1005"/>
                </a:lnTo>
                <a:lnTo>
                  <a:pt x="6405" y="987"/>
                </a:lnTo>
                <a:lnTo>
                  <a:pt x="6442" y="931"/>
                </a:lnTo>
                <a:lnTo>
                  <a:pt x="6461" y="875"/>
                </a:lnTo>
                <a:lnTo>
                  <a:pt x="6461" y="819"/>
                </a:lnTo>
                <a:lnTo>
                  <a:pt x="6442" y="763"/>
                </a:lnTo>
                <a:lnTo>
                  <a:pt x="6405" y="707"/>
                </a:lnTo>
                <a:lnTo>
                  <a:pt x="6293" y="633"/>
                </a:lnTo>
                <a:lnTo>
                  <a:pt x="6200" y="577"/>
                </a:lnTo>
                <a:lnTo>
                  <a:pt x="6293" y="484"/>
                </a:lnTo>
                <a:lnTo>
                  <a:pt x="6349" y="372"/>
                </a:lnTo>
                <a:lnTo>
                  <a:pt x="6368" y="317"/>
                </a:lnTo>
                <a:lnTo>
                  <a:pt x="6349" y="261"/>
                </a:lnTo>
                <a:lnTo>
                  <a:pt x="6312" y="223"/>
                </a:lnTo>
                <a:lnTo>
                  <a:pt x="6238" y="186"/>
                </a:lnTo>
                <a:lnTo>
                  <a:pt x="6182" y="186"/>
                </a:lnTo>
                <a:lnTo>
                  <a:pt x="6126" y="205"/>
                </a:lnTo>
                <a:lnTo>
                  <a:pt x="6033" y="279"/>
                </a:lnTo>
                <a:lnTo>
                  <a:pt x="5940" y="354"/>
                </a:lnTo>
                <a:lnTo>
                  <a:pt x="5884" y="372"/>
                </a:lnTo>
                <a:lnTo>
                  <a:pt x="5847" y="372"/>
                </a:lnTo>
                <a:lnTo>
                  <a:pt x="5791" y="354"/>
                </a:lnTo>
                <a:lnTo>
                  <a:pt x="5735" y="335"/>
                </a:lnTo>
                <a:lnTo>
                  <a:pt x="5605" y="242"/>
                </a:lnTo>
                <a:lnTo>
                  <a:pt x="5474" y="186"/>
                </a:lnTo>
                <a:lnTo>
                  <a:pt x="5418" y="168"/>
                </a:lnTo>
                <a:close/>
                <a:moveTo>
                  <a:pt x="11600" y="149"/>
                </a:moveTo>
                <a:lnTo>
                  <a:pt x="11544" y="168"/>
                </a:lnTo>
                <a:lnTo>
                  <a:pt x="11506" y="205"/>
                </a:lnTo>
                <a:lnTo>
                  <a:pt x="11413" y="279"/>
                </a:lnTo>
                <a:lnTo>
                  <a:pt x="11339" y="354"/>
                </a:lnTo>
                <a:lnTo>
                  <a:pt x="11264" y="391"/>
                </a:lnTo>
                <a:lnTo>
                  <a:pt x="11227" y="410"/>
                </a:lnTo>
                <a:lnTo>
                  <a:pt x="11190" y="410"/>
                </a:lnTo>
                <a:lnTo>
                  <a:pt x="11115" y="372"/>
                </a:lnTo>
                <a:lnTo>
                  <a:pt x="11004" y="317"/>
                </a:lnTo>
                <a:lnTo>
                  <a:pt x="10873" y="279"/>
                </a:lnTo>
                <a:lnTo>
                  <a:pt x="10780" y="279"/>
                </a:lnTo>
                <a:lnTo>
                  <a:pt x="10687" y="317"/>
                </a:lnTo>
                <a:lnTo>
                  <a:pt x="10650" y="335"/>
                </a:lnTo>
                <a:lnTo>
                  <a:pt x="10631" y="372"/>
                </a:lnTo>
                <a:lnTo>
                  <a:pt x="10650" y="410"/>
                </a:lnTo>
                <a:lnTo>
                  <a:pt x="10706" y="447"/>
                </a:lnTo>
                <a:lnTo>
                  <a:pt x="11060" y="689"/>
                </a:lnTo>
                <a:lnTo>
                  <a:pt x="11004" y="782"/>
                </a:lnTo>
                <a:lnTo>
                  <a:pt x="10948" y="894"/>
                </a:lnTo>
                <a:lnTo>
                  <a:pt x="10948" y="950"/>
                </a:lnTo>
                <a:lnTo>
                  <a:pt x="10967" y="1005"/>
                </a:lnTo>
                <a:lnTo>
                  <a:pt x="11004" y="1024"/>
                </a:lnTo>
                <a:lnTo>
                  <a:pt x="11078" y="1043"/>
                </a:lnTo>
                <a:lnTo>
                  <a:pt x="11115" y="1024"/>
                </a:lnTo>
                <a:lnTo>
                  <a:pt x="11171" y="1005"/>
                </a:lnTo>
                <a:lnTo>
                  <a:pt x="11209" y="968"/>
                </a:lnTo>
                <a:lnTo>
                  <a:pt x="11264" y="931"/>
                </a:lnTo>
                <a:lnTo>
                  <a:pt x="11339" y="894"/>
                </a:lnTo>
                <a:lnTo>
                  <a:pt x="11357" y="894"/>
                </a:lnTo>
                <a:lnTo>
                  <a:pt x="11395" y="931"/>
                </a:lnTo>
                <a:lnTo>
                  <a:pt x="11469" y="968"/>
                </a:lnTo>
                <a:lnTo>
                  <a:pt x="11581" y="987"/>
                </a:lnTo>
                <a:lnTo>
                  <a:pt x="11655" y="968"/>
                </a:lnTo>
                <a:lnTo>
                  <a:pt x="11693" y="950"/>
                </a:lnTo>
                <a:lnTo>
                  <a:pt x="11711" y="931"/>
                </a:lnTo>
                <a:lnTo>
                  <a:pt x="11711" y="875"/>
                </a:lnTo>
                <a:lnTo>
                  <a:pt x="11711" y="819"/>
                </a:lnTo>
                <a:lnTo>
                  <a:pt x="11674" y="782"/>
                </a:lnTo>
                <a:lnTo>
                  <a:pt x="11637" y="726"/>
                </a:lnTo>
                <a:lnTo>
                  <a:pt x="11600" y="670"/>
                </a:lnTo>
                <a:lnTo>
                  <a:pt x="11581" y="652"/>
                </a:lnTo>
                <a:lnTo>
                  <a:pt x="11600" y="596"/>
                </a:lnTo>
                <a:lnTo>
                  <a:pt x="11655" y="540"/>
                </a:lnTo>
                <a:lnTo>
                  <a:pt x="11730" y="447"/>
                </a:lnTo>
                <a:lnTo>
                  <a:pt x="11767" y="372"/>
                </a:lnTo>
                <a:lnTo>
                  <a:pt x="11786" y="298"/>
                </a:lnTo>
                <a:lnTo>
                  <a:pt x="11767" y="242"/>
                </a:lnTo>
                <a:lnTo>
                  <a:pt x="11711" y="186"/>
                </a:lnTo>
                <a:lnTo>
                  <a:pt x="11637" y="149"/>
                </a:lnTo>
                <a:close/>
                <a:moveTo>
                  <a:pt x="59001" y="130"/>
                </a:moveTo>
                <a:lnTo>
                  <a:pt x="58945" y="149"/>
                </a:lnTo>
                <a:lnTo>
                  <a:pt x="58889" y="168"/>
                </a:lnTo>
                <a:lnTo>
                  <a:pt x="58852" y="205"/>
                </a:lnTo>
                <a:lnTo>
                  <a:pt x="58852" y="261"/>
                </a:lnTo>
                <a:lnTo>
                  <a:pt x="58889" y="317"/>
                </a:lnTo>
                <a:lnTo>
                  <a:pt x="59001" y="428"/>
                </a:lnTo>
                <a:lnTo>
                  <a:pt x="59131" y="521"/>
                </a:lnTo>
                <a:lnTo>
                  <a:pt x="59225" y="577"/>
                </a:lnTo>
                <a:lnTo>
                  <a:pt x="59131" y="670"/>
                </a:lnTo>
                <a:lnTo>
                  <a:pt x="59020" y="782"/>
                </a:lnTo>
                <a:lnTo>
                  <a:pt x="58982" y="856"/>
                </a:lnTo>
                <a:lnTo>
                  <a:pt x="58945" y="912"/>
                </a:lnTo>
                <a:lnTo>
                  <a:pt x="58945" y="968"/>
                </a:lnTo>
                <a:lnTo>
                  <a:pt x="58982" y="1024"/>
                </a:lnTo>
                <a:lnTo>
                  <a:pt x="59038" y="1043"/>
                </a:lnTo>
                <a:lnTo>
                  <a:pt x="59113" y="1043"/>
                </a:lnTo>
                <a:lnTo>
                  <a:pt x="59169" y="1005"/>
                </a:lnTo>
                <a:lnTo>
                  <a:pt x="59225" y="950"/>
                </a:lnTo>
                <a:lnTo>
                  <a:pt x="59336" y="838"/>
                </a:lnTo>
                <a:lnTo>
                  <a:pt x="59411" y="726"/>
                </a:lnTo>
                <a:lnTo>
                  <a:pt x="59522" y="838"/>
                </a:lnTo>
                <a:lnTo>
                  <a:pt x="59671" y="950"/>
                </a:lnTo>
                <a:lnTo>
                  <a:pt x="59746" y="1005"/>
                </a:lnTo>
                <a:lnTo>
                  <a:pt x="59820" y="1024"/>
                </a:lnTo>
                <a:lnTo>
                  <a:pt x="59895" y="1024"/>
                </a:lnTo>
                <a:lnTo>
                  <a:pt x="59951" y="987"/>
                </a:lnTo>
                <a:lnTo>
                  <a:pt x="59988" y="931"/>
                </a:lnTo>
                <a:lnTo>
                  <a:pt x="59988" y="856"/>
                </a:lnTo>
                <a:lnTo>
                  <a:pt x="59951" y="782"/>
                </a:lnTo>
                <a:lnTo>
                  <a:pt x="59913" y="707"/>
                </a:lnTo>
                <a:lnTo>
                  <a:pt x="59764" y="577"/>
                </a:lnTo>
                <a:lnTo>
                  <a:pt x="59653" y="484"/>
                </a:lnTo>
                <a:lnTo>
                  <a:pt x="59727" y="428"/>
                </a:lnTo>
                <a:lnTo>
                  <a:pt x="59820" y="335"/>
                </a:lnTo>
                <a:lnTo>
                  <a:pt x="59858" y="279"/>
                </a:lnTo>
                <a:lnTo>
                  <a:pt x="59876" y="242"/>
                </a:lnTo>
                <a:lnTo>
                  <a:pt x="59858" y="205"/>
                </a:lnTo>
                <a:lnTo>
                  <a:pt x="59820" y="186"/>
                </a:lnTo>
                <a:lnTo>
                  <a:pt x="59764" y="186"/>
                </a:lnTo>
                <a:lnTo>
                  <a:pt x="59690" y="242"/>
                </a:lnTo>
                <a:lnTo>
                  <a:pt x="59560" y="317"/>
                </a:lnTo>
                <a:lnTo>
                  <a:pt x="59485" y="335"/>
                </a:lnTo>
                <a:lnTo>
                  <a:pt x="59429" y="335"/>
                </a:lnTo>
                <a:lnTo>
                  <a:pt x="59318" y="261"/>
                </a:lnTo>
                <a:lnTo>
                  <a:pt x="59206" y="205"/>
                </a:lnTo>
                <a:lnTo>
                  <a:pt x="59076" y="149"/>
                </a:lnTo>
                <a:lnTo>
                  <a:pt x="59001" y="130"/>
                </a:lnTo>
                <a:close/>
                <a:moveTo>
                  <a:pt x="73188" y="149"/>
                </a:moveTo>
                <a:lnTo>
                  <a:pt x="73114" y="186"/>
                </a:lnTo>
                <a:lnTo>
                  <a:pt x="72983" y="261"/>
                </a:lnTo>
                <a:lnTo>
                  <a:pt x="72890" y="317"/>
                </a:lnTo>
                <a:lnTo>
                  <a:pt x="72816" y="335"/>
                </a:lnTo>
                <a:lnTo>
                  <a:pt x="72760" y="354"/>
                </a:lnTo>
                <a:lnTo>
                  <a:pt x="72723" y="335"/>
                </a:lnTo>
                <a:lnTo>
                  <a:pt x="72630" y="298"/>
                </a:lnTo>
                <a:lnTo>
                  <a:pt x="72518" y="223"/>
                </a:lnTo>
                <a:lnTo>
                  <a:pt x="72443" y="205"/>
                </a:lnTo>
                <a:lnTo>
                  <a:pt x="72388" y="205"/>
                </a:lnTo>
                <a:lnTo>
                  <a:pt x="72332" y="223"/>
                </a:lnTo>
                <a:lnTo>
                  <a:pt x="72313" y="279"/>
                </a:lnTo>
                <a:lnTo>
                  <a:pt x="72313" y="317"/>
                </a:lnTo>
                <a:lnTo>
                  <a:pt x="72350" y="372"/>
                </a:lnTo>
                <a:lnTo>
                  <a:pt x="72462" y="484"/>
                </a:lnTo>
                <a:lnTo>
                  <a:pt x="72555" y="559"/>
                </a:lnTo>
                <a:lnTo>
                  <a:pt x="72388" y="689"/>
                </a:lnTo>
                <a:lnTo>
                  <a:pt x="72313" y="763"/>
                </a:lnTo>
                <a:lnTo>
                  <a:pt x="72276" y="801"/>
                </a:lnTo>
                <a:lnTo>
                  <a:pt x="72257" y="838"/>
                </a:lnTo>
                <a:lnTo>
                  <a:pt x="72257" y="894"/>
                </a:lnTo>
                <a:lnTo>
                  <a:pt x="72276" y="968"/>
                </a:lnTo>
                <a:lnTo>
                  <a:pt x="72313" y="1005"/>
                </a:lnTo>
                <a:lnTo>
                  <a:pt x="72388" y="1005"/>
                </a:lnTo>
                <a:lnTo>
                  <a:pt x="72481" y="968"/>
                </a:lnTo>
                <a:lnTo>
                  <a:pt x="72555" y="912"/>
                </a:lnTo>
                <a:lnTo>
                  <a:pt x="72648" y="875"/>
                </a:lnTo>
                <a:lnTo>
                  <a:pt x="72741" y="838"/>
                </a:lnTo>
                <a:lnTo>
                  <a:pt x="72816" y="819"/>
                </a:lnTo>
                <a:lnTo>
                  <a:pt x="72872" y="875"/>
                </a:lnTo>
                <a:lnTo>
                  <a:pt x="72927" y="894"/>
                </a:lnTo>
                <a:lnTo>
                  <a:pt x="72965" y="950"/>
                </a:lnTo>
                <a:lnTo>
                  <a:pt x="73002" y="987"/>
                </a:lnTo>
                <a:lnTo>
                  <a:pt x="73058" y="1024"/>
                </a:lnTo>
                <a:lnTo>
                  <a:pt x="73169" y="1043"/>
                </a:lnTo>
                <a:lnTo>
                  <a:pt x="73244" y="1043"/>
                </a:lnTo>
                <a:lnTo>
                  <a:pt x="73263" y="1005"/>
                </a:lnTo>
                <a:lnTo>
                  <a:pt x="73263" y="987"/>
                </a:lnTo>
                <a:lnTo>
                  <a:pt x="73263" y="912"/>
                </a:lnTo>
                <a:lnTo>
                  <a:pt x="73244" y="838"/>
                </a:lnTo>
                <a:lnTo>
                  <a:pt x="73207" y="745"/>
                </a:lnTo>
                <a:lnTo>
                  <a:pt x="73151" y="670"/>
                </a:lnTo>
                <a:lnTo>
                  <a:pt x="73095" y="614"/>
                </a:lnTo>
                <a:lnTo>
                  <a:pt x="73188" y="540"/>
                </a:lnTo>
                <a:lnTo>
                  <a:pt x="73300" y="447"/>
                </a:lnTo>
                <a:lnTo>
                  <a:pt x="73356" y="391"/>
                </a:lnTo>
                <a:lnTo>
                  <a:pt x="73374" y="335"/>
                </a:lnTo>
                <a:lnTo>
                  <a:pt x="73374" y="261"/>
                </a:lnTo>
                <a:lnTo>
                  <a:pt x="73356" y="205"/>
                </a:lnTo>
                <a:lnTo>
                  <a:pt x="73300" y="168"/>
                </a:lnTo>
                <a:lnTo>
                  <a:pt x="73244" y="149"/>
                </a:lnTo>
                <a:close/>
                <a:moveTo>
                  <a:pt x="2719" y="130"/>
                </a:moveTo>
                <a:lnTo>
                  <a:pt x="2663" y="168"/>
                </a:lnTo>
                <a:lnTo>
                  <a:pt x="2644" y="186"/>
                </a:lnTo>
                <a:lnTo>
                  <a:pt x="2626" y="223"/>
                </a:lnTo>
                <a:lnTo>
                  <a:pt x="2626" y="298"/>
                </a:lnTo>
                <a:lnTo>
                  <a:pt x="2663" y="372"/>
                </a:lnTo>
                <a:lnTo>
                  <a:pt x="2719" y="447"/>
                </a:lnTo>
                <a:lnTo>
                  <a:pt x="2868" y="577"/>
                </a:lnTo>
                <a:lnTo>
                  <a:pt x="2979" y="652"/>
                </a:lnTo>
                <a:lnTo>
                  <a:pt x="2905" y="726"/>
                </a:lnTo>
                <a:lnTo>
                  <a:pt x="2830" y="838"/>
                </a:lnTo>
                <a:lnTo>
                  <a:pt x="2812" y="875"/>
                </a:lnTo>
                <a:lnTo>
                  <a:pt x="2812" y="931"/>
                </a:lnTo>
                <a:lnTo>
                  <a:pt x="2830" y="968"/>
                </a:lnTo>
                <a:lnTo>
                  <a:pt x="2868" y="987"/>
                </a:lnTo>
                <a:lnTo>
                  <a:pt x="2924" y="987"/>
                </a:lnTo>
                <a:lnTo>
                  <a:pt x="2998" y="950"/>
                </a:lnTo>
                <a:lnTo>
                  <a:pt x="3054" y="912"/>
                </a:lnTo>
                <a:lnTo>
                  <a:pt x="3110" y="875"/>
                </a:lnTo>
                <a:lnTo>
                  <a:pt x="3166" y="838"/>
                </a:lnTo>
                <a:lnTo>
                  <a:pt x="3203" y="838"/>
                </a:lnTo>
                <a:lnTo>
                  <a:pt x="3240" y="856"/>
                </a:lnTo>
                <a:lnTo>
                  <a:pt x="3296" y="912"/>
                </a:lnTo>
                <a:lnTo>
                  <a:pt x="3445" y="1005"/>
                </a:lnTo>
                <a:lnTo>
                  <a:pt x="3519" y="1043"/>
                </a:lnTo>
                <a:lnTo>
                  <a:pt x="3612" y="1061"/>
                </a:lnTo>
                <a:lnTo>
                  <a:pt x="3650" y="1043"/>
                </a:lnTo>
                <a:lnTo>
                  <a:pt x="3687" y="1024"/>
                </a:lnTo>
                <a:lnTo>
                  <a:pt x="3724" y="987"/>
                </a:lnTo>
                <a:lnTo>
                  <a:pt x="3743" y="950"/>
                </a:lnTo>
                <a:lnTo>
                  <a:pt x="3761" y="875"/>
                </a:lnTo>
                <a:lnTo>
                  <a:pt x="3761" y="838"/>
                </a:lnTo>
                <a:lnTo>
                  <a:pt x="3724" y="782"/>
                </a:lnTo>
                <a:lnTo>
                  <a:pt x="3705" y="745"/>
                </a:lnTo>
                <a:lnTo>
                  <a:pt x="3612" y="670"/>
                </a:lnTo>
                <a:lnTo>
                  <a:pt x="3519" y="596"/>
                </a:lnTo>
                <a:lnTo>
                  <a:pt x="3612" y="521"/>
                </a:lnTo>
                <a:lnTo>
                  <a:pt x="3705" y="410"/>
                </a:lnTo>
                <a:lnTo>
                  <a:pt x="3743" y="335"/>
                </a:lnTo>
                <a:lnTo>
                  <a:pt x="3743" y="279"/>
                </a:lnTo>
                <a:lnTo>
                  <a:pt x="3724" y="242"/>
                </a:lnTo>
                <a:lnTo>
                  <a:pt x="3668" y="186"/>
                </a:lnTo>
                <a:lnTo>
                  <a:pt x="3594" y="186"/>
                </a:lnTo>
                <a:lnTo>
                  <a:pt x="3519" y="205"/>
                </a:lnTo>
                <a:lnTo>
                  <a:pt x="3389" y="279"/>
                </a:lnTo>
                <a:lnTo>
                  <a:pt x="3277" y="372"/>
                </a:lnTo>
                <a:lnTo>
                  <a:pt x="3240" y="372"/>
                </a:lnTo>
                <a:lnTo>
                  <a:pt x="3166" y="354"/>
                </a:lnTo>
                <a:lnTo>
                  <a:pt x="3054" y="279"/>
                </a:lnTo>
                <a:lnTo>
                  <a:pt x="2905" y="205"/>
                </a:lnTo>
                <a:lnTo>
                  <a:pt x="2849" y="168"/>
                </a:lnTo>
                <a:lnTo>
                  <a:pt x="2775" y="130"/>
                </a:lnTo>
                <a:close/>
                <a:moveTo>
                  <a:pt x="37367" y="149"/>
                </a:moveTo>
                <a:lnTo>
                  <a:pt x="37311" y="168"/>
                </a:lnTo>
                <a:lnTo>
                  <a:pt x="37292" y="186"/>
                </a:lnTo>
                <a:lnTo>
                  <a:pt x="37274" y="223"/>
                </a:lnTo>
                <a:lnTo>
                  <a:pt x="37274" y="279"/>
                </a:lnTo>
                <a:lnTo>
                  <a:pt x="37311" y="354"/>
                </a:lnTo>
                <a:lnTo>
                  <a:pt x="37367" y="410"/>
                </a:lnTo>
                <a:lnTo>
                  <a:pt x="37441" y="465"/>
                </a:lnTo>
                <a:lnTo>
                  <a:pt x="37609" y="577"/>
                </a:lnTo>
                <a:lnTo>
                  <a:pt x="37739" y="652"/>
                </a:lnTo>
                <a:lnTo>
                  <a:pt x="37628" y="801"/>
                </a:lnTo>
                <a:lnTo>
                  <a:pt x="37572" y="875"/>
                </a:lnTo>
                <a:lnTo>
                  <a:pt x="37534" y="950"/>
                </a:lnTo>
                <a:lnTo>
                  <a:pt x="37534" y="987"/>
                </a:lnTo>
                <a:lnTo>
                  <a:pt x="37590" y="1005"/>
                </a:lnTo>
                <a:lnTo>
                  <a:pt x="37721" y="931"/>
                </a:lnTo>
                <a:lnTo>
                  <a:pt x="37963" y="782"/>
                </a:lnTo>
                <a:lnTo>
                  <a:pt x="38019" y="801"/>
                </a:lnTo>
                <a:lnTo>
                  <a:pt x="38074" y="819"/>
                </a:lnTo>
                <a:lnTo>
                  <a:pt x="38205" y="894"/>
                </a:lnTo>
                <a:lnTo>
                  <a:pt x="38354" y="987"/>
                </a:lnTo>
                <a:lnTo>
                  <a:pt x="38465" y="1043"/>
                </a:lnTo>
                <a:lnTo>
                  <a:pt x="38558" y="1061"/>
                </a:lnTo>
                <a:lnTo>
                  <a:pt x="38652" y="1043"/>
                </a:lnTo>
                <a:lnTo>
                  <a:pt x="38689" y="1043"/>
                </a:lnTo>
                <a:lnTo>
                  <a:pt x="38726" y="1005"/>
                </a:lnTo>
                <a:lnTo>
                  <a:pt x="38726" y="968"/>
                </a:lnTo>
                <a:lnTo>
                  <a:pt x="38726" y="912"/>
                </a:lnTo>
                <a:lnTo>
                  <a:pt x="38707" y="856"/>
                </a:lnTo>
                <a:lnTo>
                  <a:pt x="38652" y="801"/>
                </a:lnTo>
                <a:lnTo>
                  <a:pt x="38521" y="707"/>
                </a:lnTo>
                <a:lnTo>
                  <a:pt x="38372" y="633"/>
                </a:lnTo>
                <a:lnTo>
                  <a:pt x="38242" y="577"/>
                </a:lnTo>
                <a:lnTo>
                  <a:pt x="38354" y="503"/>
                </a:lnTo>
                <a:lnTo>
                  <a:pt x="38465" y="372"/>
                </a:lnTo>
                <a:lnTo>
                  <a:pt x="38503" y="298"/>
                </a:lnTo>
                <a:lnTo>
                  <a:pt x="38503" y="242"/>
                </a:lnTo>
                <a:lnTo>
                  <a:pt x="38503" y="223"/>
                </a:lnTo>
                <a:lnTo>
                  <a:pt x="38465" y="205"/>
                </a:lnTo>
                <a:lnTo>
                  <a:pt x="38391" y="168"/>
                </a:lnTo>
                <a:lnTo>
                  <a:pt x="38316" y="168"/>
                </a:lnTo>
                <a:lnTo>
                  <a:pt x="38223" y="205"/>
                </a:lnTo>
                <a:lnTo>
                  <a:pt x="38093" y="317"/>
                </a:lnTo>
                <a:lnTo>
                  <a:pt x="38019" y="391"/>
                </a:lnTo>
                <a:lnTo>
                  <a:pt x="37963" y="410"/>
                </a:lnTo>
                <a:lnTo>
                  <a:pt x="37907" y="410"/>
                </a:lnTo>
                <a:lnTo>
                  <a:pt x="37814" y="354"/>
                </a:lnTo>
                <a:lnTo>
                  <a:pt x="37702" y="279"/>
                </a:lnTo>
                <a:lnTo>
                  <a:pt x="37534" y="186"/>
                </a:lnTo>
                <a:lnTo>
                  <a:pt x="37441" y="168"/>
                </a:lnTo>
                <a:lnTo>
                  <a:pt x="37367" y="149"/>
                </a:lnTo>
                <a:close/>
                <a:moveTo>
                  <a:pt x="40327" y="149"/>
                </a:moveTo>
                <a:lnTo>
                  <a:pt x="40290" y="186"/>
                </a:lnTo>
                <a:lnTo>
                  <a:pt x="40290" y="223"/>
                </a:lnTo>
                <a:lnTo>
                  <a:pt x="40290" y="242"/>
                </a:lnTo>
                <a:lnTo>
                  <a:pt x="40327" y="317"/>
                </a:lnTo>
                <a:lnTo>
                  <a:pt x="40364" y="372"/>
                </a:lnTo>
                <a:lnTo>
                  <a:pt x="40383" y="410"/>
                </a:lnTo>
                <a:lnTo>
                  <a:pt x="40402" y="503"/>
                </a:lnTo>
                <a:lnTo>
                  <a:pt x="40364" y="559"/>
                </a:lnTo>
                <a:lnTo>
                  <a:pt x="40290" y="652"/>
                </a:lnTo>
                <a:lnTo>
                  <a:pt x="40197" y="726"/>
                </a:lnTo>
                <a:lnTo>
                  <a:pt x="40104" y="819"/>
                </a:lnTo>
                <a:lnTo>
                  <a:pt x="40085" y="875"/>
                </a:lnTo>
                <a:lnTo>
                  <a:pt x="40104" y="931"/>
                </a:lnTo>
                <a:lnTo>
                  <a:pt x="40122" y="987"/>
                </a:lnTo>
                <a:lnTo>
                  <a:pt x="40160" y="1005"/>
                </a:lnTo>
                <a:lnTo>
                  <a:pt x="40234" y="1005"/>
                </a:lnTo>
                <a:lnTo>
                  <a:pt x="40327" y="968"/>
                </a:lnTo>
                <a:lnTo>
                  <a:pt x="40402" y="912"/>
                </a:lnTo>
                <a:lnTo>
                  <a:pt x="40513" y="819"/>
                </a:lnTo>
                <a:lnTo>
                  <a:pt x="40588" y="782"/>
                </a:lnTo>
                <a:lnTo>
                  <a:pt x="40625" y="763"/>
                </a:lnTo>
                <a:lnTo>
                  <a:pt x="40662" y="801"/>
                </a:lnTo>
                <a:lnTo>
                  <a:pt x="40718" y="856"/>
                </a:lnTo>
                <a:lnTo>
                  <a:pt x="40793" y="987"/>
                </a:lnTo>
                <a:lnTo>
                  <a:pt x="40849" y="1024"/>
                </a:lnTo>
                <a:lnTo>
                  <a:pt x="40923" y="1061"/>
                </a:lnTo>
                <a:lnTo>
                  <a:pt x="40960" y="1061"/>
                </a:lnTo>
                <a:lnTo>
                  <a:pt x="40997" y="1043"/>
                </a:lnTo>
                <a:lnTo>
                  <a:pt x="41035" y="1024"/>
                </a:lnTo>
                <a:lnTo>
                  <a:pt x="41053" y="987"/>
                </a:lnTo>
                <a:lnTo>
                  <a:pt x="41072" y="931"/>
                </a:lnTo>
                <a:lnTo>
                  <a:pt x="41072" y="894"/>
                </a:lnTo>
                <a:lnTo>
                  <a:pt x="41016" y="782"/>
                </a:lnTo>
                <a:lnTo>
                  <a:pt x="40942" y="689"/>
                </a:lnTo>
                <a:lnTo>
                  <a:pt x="40886" y="614"/>
                </a:lnTo>
                <a:lnTo>
                  <a:pt x="41109" y="521"/>
                </a:lnTo>
                <a:lnTo>
                  <a:pt x="41202" y="447"/>
                </a:lnTo>
                <a:lnTo>
                  <a:pt x="41239" y="410"/>
                </a:lnTo>
                <a:lnTo>
                  <a:pt x="41258" y="354"/>
                </a:lnTo>
                <a:lnTo>
                  <a:pt x="41258" y="279"/>
                </a:lnTo>
                <a:lnTo>
                  <a:pt x="41221" y="205"/>
                </a:lnTo>
                <a:lnTo>
                  <a:pt x="41146" y="149"/>
                </a:lnTo>
                <a:lnTo>
                  <a:pt x="41053" y="149"/>
                </a:lnTo>
                <a:lnTo>
                  <a:pt x="40960" y="205"/>
                </a:lnTo>
                <a:lnTo>
                  <a:pt x="40849" y="261"/>
                </a:lnTo>
                <a:lnTo>
                  <a:pt x="40718" y="335"/>
                </a:lnTo>
                <a:lnTo>
                  <a:pt x="40644" y="354"/>
                </a:lnTo>
                <a:lnTo>
                  <a:pt x="40606" y="335"/>
                </a:lnTo>
                <a:lnTo>
                  <a:pt x="40569" y="298"/>
                </a:lnTo>
                <a:lnTo>
                  <a:pt x="40476" y="205"/>
                </a:lnTo>
                <a:lnTo>
                  <a:pt x="40420" y="168"/>
                </a:lnTo>
                <a:lnTo>
                  <a:pt x="40383" y="149"/>
                </a:lnTo>
                <a:close/>
                <a:moveTo>
                  <a:pt x="49022" y="130"/>
                </a:moveTo>
                <a:lnTo>
                  <a:pt x="48966" y="168"/>
                </a:lnTo>
                <a:lnTo>
                  <a:pt x="48910" y="205"/>
                </a:lnTo>
                <a:lnTo>
                  <a:pt x="48817" y="317"/>
                </a:lnTo>
                <a:lnTo>
                  <a:pt x="48761" y="372"/>
                </a:lnTo>
                <a:lnTo>
                  <a:pt x="48724" y="391"/>
                </a:lnTo>
                <a:lnTo>
                  <a:pt x="48668" y="372"/>
                </a:lnTo>
                <a:lnTo>
                  <a:pt x="48612" y="335"/>
                </a:lnTo>
                <a:lnTo>
                  <a:pt x="48463" y="242"/>
                </a:lnTo>
                <a:lnTo>
                  <a:pt x="48370" y="205"/>
                </a:lnTo>
                <a:lnTo>
                  <a:pt x="48296" y="186"/>
                </a:lnTo>
                <a:lnTo>
                  <a:pt x="48240" y="205"/>
                </a:lnTo>
                <a:lnTo>
                  <a:pt x="48221" y="223"/>
                </a:lnTo>
                <a:lnTo>
                  <a:pt x="48203" y="242"/>
                </a:lnTo>
                <a:lnTo>
                  <a:pt x="48203" y="298"/>
                </a:lnTo>
                <a:lnTo>
                  <a:pt x="48240" y="354"/>
                </a:lnTo>
                <a:lnTo>
                  <a:pt x="48333" y="465"/>
                </a:lnTo>
                <a:lnTo>
                  <a:pt x="48463" y="559"/>
                </a:lnTo>
                <a:lnTo>
                  <a:pt x="48538" y="614"/>
                </a:lnTo>
                <a:lnTo>
                  <a:pt x="48426" y="838"/>
                </a:lnTo>
                <a:lnTo>
                  <a:pt x="48370" y="968"/>
                </a:lnTo>
                <a:lnTo>
                  <a:pt x="48370" y="1005"/>
                </a:lnTo>
                <a:lnTo>
                  <a:pt x="48389" y="1043"/>
                </a:lnTo>
                <a:lnTo>
                  <a:pt x="48426" y="1061"/>
                </a:lnTo>
                <a:lnTo>
                  <a:pt x="48482" y="1043"/>
                </a:lnTo>
                <a:lnTo>
                  <a:pt x="48519" y="1005"/>
                </a:lnTo>
                <a:lnTo>
                  <a:pt x="48556" y="968"/>
                </a:lnTo>
                <a:lnTo>
                  <a:pt x="48631" y="875"/>
                </a:lnTo>
                <a:lnTo>
                  <a:pt x="48668" y="838"/>
                </a:lnTo>
                <a:lnTo>
                  <a:pt x="48705" y="801"/>
                </a:lnTo>
                <a:lnTo>
                  <a:pt x="48761" y="801"/>
                </a:lnTo>
                <a:lnTo>
                  <a:pt x="48798" y="819"/>
                </a:lnTo>
                <a:lnTo>
                  <a:pt x="48910" y="875"/>
                </a:lnTo>
                <a:lnTo>
                  <a:pt x="48966" y="912"/>
                </a:lnTo>
                <a:lnTo>
                  <a:pt x="49078" y="912"/>
                </a:lnTo>
                <a:lnTo>
                  <a:pt x="49134" y="894"/>
                </a:lnTo>
                <a:lnTo>
                  <a:pt x="49171" y="838"/>
                </a:lnTo>
                <a:lnTo>
                  <a:pt x="49171" y="801"/>
                </a:lnTo>
                <a:lnTo>
                  <a:pt x="49171" y="745"/>
                </a:lnTo>
                <a:lnTo>
                  <a:pt x="49134" y="707"/>
                </a:lnTo>
                <a:lnTo>
                  <a:pt x="49059" y="614"/>
                </a:lnTo>
                <a:lnTo>
                  <a:pt x="48985" y="559"/>
                </a:lnTo>
                <a:lnTo>
                  <a:pt x="49078" y="484"/>
                </a:lnTo>
                <a:lnTo>
                  <a:pt x="49171" y="391"/>
                </a:lnTo>
                <a:lnTo>
                  <a:pt x="49208" y="335"/>
                </a:lnTo>
                <a:lnTo>
                  <a:pt x="49227" y="279"/>
                </a:lnTo>
                <a:lnTo>
                  <a:pt x="49208" y="223"/>
                </a:lnTo>
                <a:lnTo>
                  <a:pt x="49171" y="168"/>
                </a:lnTo>
                <a:lnTo>
                  <a:pt x="49096" y="130"/>
                </a:lnTo>
                <a:close/>
                <a:moveTo>
                  <a:pt x="53490" y="130"/>
                </a:moveTo>
                <a:lnTo>
                  <a:pt x="53416" y="149"/>
                </a:lnTo>
                <a:lnTo>
                  <a:pt x="53378" y="205"/>
                </a:lnTo>
                <a:lnTo>
                  <a:pt x="53378" y="261"/>
                </a:lnTo>
                <a:lnTo>
                  <a:pt x="53397" y="317"/>
                </a:lnTo>
                <a:lnTo>
                  <a:pt x="53434" y="372"/>
                </a:lnTo>
                <a:lnTo>
                  <a:pt x="53509" y="447"/>
                </a:lnTo>
                <a:lnTo>
                  <a:pt x="53639" y="540"/>
                </a:lnTo>
                <a:lnTo>
                  <a:pt x="53751" y="614"/>
                </a:lnTo>
                <a:lnTo>
                  <a:pt x="53676" y="726"/>
                </a:lnTo>
                <a:lnTo>
                  <a:pt x="53583" y="856"/>
                </a:lnTo>
                <a:lnTo>
                  <a:pt x="53583" y="912"/>
                </a:lnTo>
                <a:lnTo>
                  <a:pt x="53602" y="950"/>
                </a:lnTo>
                <a:lnTo>
                  <a:pt x="53639" y="950"/>
                </a:lnTo>
                <a:lnTo>
                  <a:pt x="53732" y="931"/>
                </a:lnTo>
                <a:lnTo>
                  <a:pt x="53807" y="894"/>
                </a:lnTo>
                <a:lnTo>
                  <a:pt x="53881" y="856"/>
                </a:lnTo>
                <a:lnTo>
                  <a:pt x="53956" y="801"/>
                </a:lnTo>
                <a:lnTo>
                  <a:pt x="54011" y="782"/>
                </a:lnTo>
                <a:lnTo>
                  <a:pt x="54086" y="801"/>
                </a:lnTo>
                <a:lnTo>
                  <a:pt x="54160" y="856"/>
                </a:lnTo>
                <a:lnTo>
                  <a:pt x="54309" y="968"/>
                </a:lnTo>
                <a:lnTo>
                  <a:pt x="54421" y="1024"/>
                </a:lnTo>
                <a:lnTo>
                  <a:pt x="54570" y="1061"/>
                </a:lnTo>
                <a:lnTo>
                  <a:pt x="54644" y="1061"/>
                </a:lnTo>
                <a:lnTo>
                  <a:pt x="54700" y="1043"/>
                </a:lnTo>
                <a:lnTo>
                  <a:pt x="54738" y="1005"/>
                </a:lnTo>
                <a:lnTo>
                  <a:pt x="54756" y="931"/>
                </a:lnTo>
                <a:lnTo>
                  <a:pt x="54756" y="875"/>
                </a:lnTo>
                <a:lnTo>
                  <a:pt x="54719" y="801"/>
                </a:lnTo>
                <a:lnTo>
                  <a:pt x="54663" y="745"/>
                </a:lnTo>
                <a:lnTo>
                  <a:pt x="54607" y="689"/>
                </a:lnTo>
                <a:lnTo>
                  <a:pt x="54458" y="596"/>
                </a:lnTo>
                <a:lnTo>
                  <a:pt x="54347" y="540"/>
                </a:lnTo>
                <a:lnTo>
                  <a:pt x="54421" y="465"/>
                </a:lnTo>
                <a:lnTo>
                  <a:pt x="54496" y="372"/>
                </a:lnTo>
                <a:lnTo>
                  <a:pt x="54514" y="317"/>
                </a:lnTo>
                <a:lnTo>
                  <a:pt x="54514" y="261"/>
                </a:lnTo>
                <a:lnTo>
                  <a:pt x="54496" y="223"/>
                </a:lnTo>
                <a:lnTo>
                  <a:pt x="54440" y="168"/>
                </a:lnTo>
                <a:lnTo>
                  <a:pt x="54365" y="149"/>
                </a:lnTo>
                <a:lnTo>
                  <a:pt x="54309" y="168"/>
                </a:lnTo>
                <a:lnTo>
                  <a:pt x="54198" y="223"/>
                </a:lnTo>
                <a:lnTo>
                  <a:pt x="54067" y="317"/>
                </a:lnTo>
                <a:lnTo>
                  <a:pt x="54011" y="335"/>
                </a:lnTo>
                <a:lnTo>
                  <a:pt x="53918" y="317"/>
                </a:lnTo>
                <a:lnTo>
                  <a:pt x="53788" y="261"/>
                </a:lnTo>
                <a:lnTo>
                  <a:pt x="53639" y="186"/>
                </a:lnTo>
                <a:lnTo>
                  <a:pt x="53546" y="149"/>
                </a:lnTo>
                <a:lnTo>
                  <a:pt x="53490" y="130"/>
                </a:lnTo>
                <a:close/>
                <a:moveTo>
                  <a:pt x="57270" y="130"/>
                </a:moveTo>
                <a:lnTo>
                  <a:pt x="57158" y="168"/>
                </a:lnTo>
                <a:lnTo>
                  <a:pt x="57028" y="223"/>
                </a:lnTo>
                <a:lnTo>
                  <a:pt x="56953" y="261"/>
                </a:lnTo>
                <a:lnTo>
                  <a:pt x="56860" y="317"/>
                </a:lnTo>
                <a:lnTo>
                  <a:pt x="56804" y="391"/>
                </a:lnTo>
                <a:lnTo>
                  <a:pt x="56730" y="428"/>
                </a:lnTo>
                <a:lnTo>
                  <a:pt x="56655" y="428"/>
                </a:lnTo>
                <a:lnTo>
                  <a:pt x="56599" y="391"/>
                </a:lnTo>
                <a:lnTo>
                  <a:pt x="56525" y="335"/>
                </a:lnTo>
                <a:lnTo>
                  <a:pt x="56376" y="223"/>
                </a:lnTo>
                <a:lnTo>
                  <a:pt x="56301" y="168"/>
                </a:lnTo>
                <a:lnTo>
                  <a:pt x="56227" y="149"/>
                </a:lnTo>
                <a:lnTo>
                  <a:pt x="56171" y="168"/>
                </a:lnTo>
                <a:lnTo>
                  <a:pt x="56134" y="186"/>
                </a:lnTo>
                <a:lnTo>
                  <a:pt x="56115" y="223"/>
                </a:lnTo>
                <a:lnTo>
                  <a:pt x="56097" y="298"/>
                </a:lnTo>
                <a:lnTo>
                  <a:pt x="56115" y="354"/>
                </a:lnTo>
                <a:lnTo>
                  <a:pt x="56171" y="428"/>
                </a:lnTo>
                <a:lnTo>
                  <a:pt x="56227" y="484"/>
                </a:lnTo>
                <a:lnTo>
                  <a:pt x="56395" y="596"/>
                </a:lnTo>
                <a:lnTo>
                  <a:pt x="56506" y="670"/>
                </a:lnTo>
                <a:lnTo>
                  <a:pt x="56506" y="689"/>
                </a:lnTo>
                <a:lnTo>
                  <a:pt x="56488" y="707"/>
                </a:lnTo>
                <a:lnTo>
                  <a:pt x="56432" y="801"/>
                </a:lnTo>
                <a:lnTo>
                  <a:pt x="56413" y="838"/>
                </a:lnTo>
                <a:lnTo>
                  <a:pt x="56395" y="875"/>
                </a:lnTo>
                <a:lnTo>
                  <a:pt x="56413" y="912"/>
                </a:lnTo>
                <a:lnTo>
                  <a:pt x="56450" y="931"/>
                </a:lnTo>
                <a:lnTo>
                  <a:pt x="56506" y="931"/>
                </a:lnTo>
                <a:lnTo>
                  <a:pt x="56544" y="894"/>
                </a:lnTo>
                <a:lnTo>
                  <a:pt x="56581" y="856"/>
                </a:lnTo>
                <a:lnTo>
                  <a:pt x="56618" y="838"/>
                </a:lnTo>
                <a:lnTo>
                  <a:pt x="56748" y="838"/>
                </a:lnTo>
                <a:lnTo>
                  <a:pt x="56860" y="931"/>
                </a:lnTo>
                <a:lnTo>
                  <a:pt x="56953" y="987"/>
                </a:lnTo>
                <a:lnTo>
                  <a:pt x="57065" y="1043"/>
                </a:lnTo>
                <a:lnTo>
                  <a:pt x="57139" y="1061"/>
                </a:lnTo>
                <a:lnTo>
                  <a:pt x="57195" y="1061"/>
                </a:lnTo>
                <a:lnTo>
                  <a:pt x="57232" y="1043"/>
                </a:lnTo>
                <a:lnTo>
                  <a:pt x="57251" y="1005"/>
                </a:lnTo>
                <a:lnTo>
                  <a:pt x="57251" y="950"/>
                </a:lnTo>
                <a:lnTo>
                  <a:pt x="57232" y="894"/>
                </a:lnTo>
                <a:lnTo>
                  <a:pt x="57139" y="782"/>
                </a:lnTo>
                <a:lnTo>
                  <a:pt x="57009" y="689"/>
                </a:lnTo>
                <a:lnTo>
                  <a:pt x="56935" y="614"/>
                </a:lnTo>
                <a:lnTo>
                  <a:pt x="57046" y="540"/>
                </a:lnTo>
                <a:lnTo>
                  <a:pt x="57214" y="410"/>
                </a:lnTo>
                <a:lnTo>
                  <a:pt x="57307" y="335"/>
                </a:lnTo>
                <a:lnTo>
                  <a:pt x="57363" y="279"/>
                </a:lnTo>
                <a:lnTo>
                  <a:pt x="57381" y="205"/>
                </a:lnTo>
                <a:lnTo>
                  <a:pt x="57381" y="186"/>
                </a:lnTo>
                <a:lnTo>
                  <a:pt x="57363" y="149"/>
                </a:lnTo>
                <a:lnTo>
                  <a:pt x="57325" y="130"/>
                </a:lnTo>
                <a:close/>
                <a:moveTo>
                  <a:pt x="70544" y="168"/>
                </a:moveTo>
                <a:lnTo>
                  <a:pt x="70451" y="186"/>
                </a:lnTo>
                <a:lnTo>
                  <a:pt x="70302" y="261"/>
                </a:lnTo>
                <a:lnTo>
                  <a:pt x="70153" y="335"/>
                </a:lnTo>
                <a:lnTo>
                  <a:pt x="70079" y="354"/>
                </a:lnTo>
                <a:lnTo>
                  <a:pt x="70004" y="354"/>
                </a:lnTo>
                <a:lnTo>
                  <a:pt x="69911" y="317"/>
                </a:lnTo>
                <a:lnTo>
                  <a:pt x="69800" y="261"/>
                </a:lnTo>
                <a:lnTo>
                  <a:pt x="69744" y="242"/>
                </a:lnTo>
                <a:lnTo>
                  <a:pt x="69725" y="261"/>
                </a:lnTo>
                <a:lnTo>
                  <a:pt x="69725" y="298"/>
                </a:lnTo>
                <a:lnTo>
                  <a:pt x="69762" y="372"/>
                </a:lnTo>
                <a:lnTo>
                  <a:pt x="69818" y="465"/>
                </a:lnTo>
                <a:lnTo>
                  <a:pt x="69855" y="484"/>
                </a:lnTo>
                <a:lnTo>
                  <a:pt x="69837" y="503"/>
                </a:lnTo>
                <a:lnTo>
                  <a:pt x="69800" y="596"/>
                </a:lnTo>
                <a:lnTo>
                  <a:pt x="69762" y="652"/>
                </a:lnTo>
                <a:lnTo>
                  <a:pt x="69688" y="707"/>
                </a:lnTo>
                <a:lnTo>
                  <a:pt x="69632" y="763"/>
                </a:lnTo>
                <a:lnTo>
                  <a:pt x="69595" y="819"/>
                </a:lnTo>
                <a:lnTo>
                  <a:pt x="69595" y="875"/>
                </a:lnTo>
                <a:lnTo>
                  <a:pt x="69595" y="931"/>
                </a:lnTo>
                <a:lnTo>
                  <a:pt x="69613" y="987"/>
                </a:lnTo>
                <a:lnTo>
                  <a:pt x="69651" y="1024"/>
                </a:lnTo>
                <a:lnTo>
                  <a:pt x="69688" y="1043"/>
                </a:lnTo>
                <a:lnTo>
                  <a:pt x="69744" y="1061"/>
                </a:lnTo>
                <a:lnTo>
                  <a:pt x="69781" y="1043"/>
                </a:lnTo>
                <a:lnTo>
                  <a:pt x="69837" y="1005"/>
                </a:lnTo>
                <a:lnTo>
                  <a:pt x="69986" y="856"/>
                </a:lnTo>
                <a:lnTo>
                  <a:pt x="70060" y="782"/>
                </a:lnTo>
                <a:lnTo>
                  <a:pt x="70097" y="745"/>
                </a:lnTo>
                <a:lnTo>
                  <a:pt x="70116" y="745"/>
                </a:lnTo>
                <a:lnTo>
                  <a:pt x="70172" y="763"/>
                </a:lnTo>
                <a:lnTo>
                  <a:pt x="70228" y="782"/>
                </a:lnTo>
                <a:lnTo>
                  <a:pt x="70321" y="875"/>
                </a:lnTo>
                <a:lnTo>
                  <a:pt x="70433" y="968"/>
                </a:lnTo>
                <a:lnTo>
                  <a:pt x="70488" y="1005"/>
                </a:lnTo>
                <a:lnTo>
                  <a:pt x="70619" y="1005"/>
                </a:lnTo>
                <a:lnTo>
                  <a:pt x="70656" y="987"/>
                </a:lnTo>
                <a:lnTo>
                  <a:pt x="70675" y="968"/>
                </a:lnTo>
                <a:lnTo>
                  <a:pt x="70693" y="950"/>
                </a:lnTo>
                <a:lnTo>
                  <a:pt x="70656" y="875"/>
                </a:lnTo>
                <a:lnTo>
                  <a:pt x="70600" y="801"/>
                </a:lnTo>
                <a:lnTo>
                  <a:pt x="70414" y="652"/>
                </a:lnTo>
                <a:lnTo>
                  <a:pt x="70284" y="540"/>
                </a:lnTo>
                <a:lnTo>
                  <a:pt x="70470" y="372"/>
                </a:lnTo>
                <a:lnTo>
                  <a:pt x="70563" y="242"/>
                </a:lnTo>
                <a:lnTo>
                  <a:pt x="70600" y="205"/>
                </a:lnTo>
                <a:lnTo>
                  <a:pt x="70600" y="168"/>
                </a:lnTo>
                <a:close/>
                <a:moveTo>
                  <a:pt x="76074" y="130"/>
                </a:moveTo>
                <a:lnTo>
                  <a:pt x="75944" y="149"/>
                </a:lnTo>
                <a:lnTo>
                  <a:pt x="75813" y="186"/>
                </a:lnTo>
                <a:lnTo>
                  <a:pt x="75683" y="242"/>
                </a:lnTo>
                <a:lnTo>
                  <a:pt x="75571" y="298"/>
                </a:lnTo>
                <a:lnTo>
                  <a:pt x="75459" y="372"/>
                </a:lnTo>
                <a:lnTo>
                  <a:pt x="75404" y="410"/>
                </a:lnTo>
                <a:lnTo>
                  <a:pt x="75348" y="428"/>
                </a:lnTo>
                <a:lnTo>
                  <a:pt x="75255" y="428"/>
                </a:lnTo>
                <a:lnTo>
                  <a:pt x="75143" y="335"/>
                </a:lnTo>
                <a:lnTo>
                  <a:pt x="74975" y="223"/>
                </a:lnTo>
                <a:lnTo>
                  <a:pt x="74864" y="168"/>
                </a:lnTo>
                <a:lnTo>
                  <a:pt x="74826" y="149"/>
                </a:lnTo>
                <a:lnTo>
                  <a:pt x="74789" y="168"/>
                </a:lnTo>
                <a:lnTo>
                  <a:pt x="74771" y="186"/>
                </a:lnTo>
                <a:lnTo>
                  <a:pt x="74771" y="205"/>
                </a:lnTo>
                <a:lnTo>
                  <a:pt x="74771" y="279"/>
                </a:lnTo>
                <a:lnTo>
                  <a:pt x="74808" y="335"/>
                </a:lnTo>
                <a:lnTo>
                  <a:pt x="74864" y="428"/>
                </a:lnTo>
                <a:lnTo>
                  <a:pt x="74975" y="559"/>
                </a:lnTo>
                <a:lnTo>
                  <a:pt x="75050" y="633"/>
                </a:lnTo>
                <a:lnTo>
                  <a:pt x="74882" y="782"/>
                </a:lnTo>
                <a:lnTo>
                  <a:pt x="74808" y="894"/>
                </a:lnTo>
                <a:lnTo>
                  <a:pt x="74789" y="931"/>
                </a:lnTo>
                <a:lnTo>
                  <a:pt x="74808" y="950"/>
                </a:lnTo>
                <a:lnTo>
                  <a:pt x="74826" y="968"/>
                </a:lnTo>
                <a:lnTo>
                  <a:pt x="74882" y="968"/>
                </a:lnTo>
                <a:lnTo>
                  <a:pt x="74994" y="931"/>
                </a:lnTo>
                <a:lnTo>
                  <a:pt x="75106" y="875"/>
                </a:lnTo>
                <a:lnTo>
                  <a:pt x="75180" y="838"/>
                </a:lnTo>
                <a:lnTo>
                  <a:pt x="75236" y="838"/>
                </a:lnTo>
                <a:lnTo>
                  <a:pt x="75273" y="856"/>
                </a:lnTo>
                <a:lnTo>
                  <a:pt x="75366" y="931"/>
                </a:lnTo>
                <a:lnTo>
                  <a:pt x="75459" y="987"/>
                </a:lnTo>
                <a:lnTo>
                  <a:pt x="75553" y="1043"/>
                </a:lnTo>
                <a:lnTo>
                  <a:pt x="75646" y="1061"/>
                </a:lnTo>
                <a:lnTo>
                  <a:pt x="75739" y="1061"/>
                </a:lnTo>
                <a:lnTo>
                  <a:pt x="75776" y="1043"/>
                </a:lnTo>
                <a:lnTo>
                  <a:pt x="75795" y="1024"/>
                </a:lnTo>
                <a:lnTo>
                  <a:pt x="75832" y="987"/>
                </a:lnTo>
                <a:lnTo>
                  <a:pt x="75832" y="950"/>
                </a:lnTo>
                <a:lnTo>
                  <a:pt x="75832" y="894"/>
                </a:lnTo>
                <a:lnTo>
                  <a:pt x="75813" y="856"/>
                </a:lnTo>
                <a:lnTo>
                  <a:pt x="75739" y="763"/>
                </a:lnTo>
                <a:lnTo>
                  <a:pt x="75664" y="689"/>
                </a:lnTo>
                <a:lnTo>
                  <a:pt x="75571" y="652"/>
                </a:lnTo>
                <a:lnTo>
                  <a:pt x="75832" y="540"/>
                </a:lnTo>
                <a:lnTo>
                  <a:pt x="75944" y="484"/>
                </a:lnTo>
                <a:lnTo>
                  <a:pt x="76055" y="428"/>
                </a:lnTo>
                <a:lnTo>
                  <a:pt x="76130" y="354"/>
                </a:lnTo>
                <a:lnTo>
                  <a:pt x="76186" y="261"/>
                </a:lnTo>
                <a:lnTo>
                  <a:pt x="76204" y="205"/>
                </a:lnTo>
                <a:lnTo>
                  <a:pt x="76186" y="168"/>
                </a:lnTo>
                <a:lnTo>
                  <a:pt x="76148" y="149"/>
                </a:lnTo>
                <a:lnTo>
                  <a:pt x="76074" y="130"/>
                </a:lnTo>
                <a:close/>
                <a:moveTo>
                  <a:pt x="18767" y="168"/>
                </a:moveTo>
                <a:lnTo>
                  <a:pt x="18749" y="242"/>
                </a:lnTo>
                <a:lnTo>
                  <a:pt x="18749" y="317"/>
                </a:lnTo>
                <a:lnTo>
                  <a:pt x="18786" y="372"/>
                </a:lnTo>
                <a:lnTo>
                  <a:pt x="18823" y="428"/>
                </a:lnTo>
                <a:lnTo>
                  <a:pt x="18842" y="484"/>
                </a:lnTo>
                <a:lnTo>
                  <a:pt x="18879" y="521"/>
                </a:lnTo>
                <a:lnTo>
                  <a:pt x="18879" y="540"/>
                </a:lnTo>
                <a:lnTo>
                  <a:pt x="18861" y="577"/>
                </a:lnTo>
                <a:lnTo>
                  <a:pt x="18823" y="596"/>
                </a:lnTo>
                <a:lnTo>
                  <a:pt x="18730" y="726"/>
                </a:lnTo>
                <a:lnTo>
                  <a:pt x="18712" y="782"/>
                </a:lnTo>
                <a:lnTo>
                  <a:pt x="18712" y="838"/>
                </a:lnTo>
                <a:lnTo>
                  <a:pt x="18712" y="875"/>
                </a:lnTo>
                <a:lnTo>
                  <a:pt x="18730" y="894"/>
                </a:lnTo>
                <a:lnTo>
                  <a:pt x="18805" y="894"/>
                </a:lnTo>
                <a:lnTo>
                  <a:pt x="18879" y="875"/>
                </a:lnTo>
                <a:lnTo>
                  <a:pt x="18935" y="838"/>
                </a:lnTo>
                <a:lnTo>
                  <a:pt x="18991" y="819"/>
                </a:lnTo>
                <a:lnTo>
                  <a:pt x="19065" y="801"/>
                </a:lnTo>
                <a:lnTo>
                  <a:pt x="19121" y="801"/>
                </a:lnTo>
                <a:lnTo>
                  <a:pt x="19158" y="819"/>
                </a:lnTo>
                <a:lnTo>
                  <a:pt x="19252" y="894"/>
                </a:lnTo>
                <a:lnTo>
                  <a:pt x="19345" y="968"/>
                </a:lnTo>
                <a:lnTo>
                  <a:pt x="19475" y="1024"/>
                </a:lnTo>
                <a:lnTo>
                  <a:pt x="19605" y="1061"/>
                </a:lnTo>
                <a:lnTo>
                  <a:pt x="19661" y="1080"/>
                </a:lnTo>
                <a:lnTo>
                  <a:pt x="19717" y="1061"/>
                </a:lnTo>
                <a:lnTo>
                  <a:pt x="19773" y="1024"/>
                </a:lnTo>
                <a:lnTo>
                  <a:pt x="19810" y="1005"/>
                </a:lnTo>
                <a:lnTo>
                  <a:pt x="19829" y="968"/>
                </a:lnTo>
                <a:lnTo>
                  <a:pt x="19829" y="931"/>
                </a:lnTo>
                <a:lnTo>
                  <a:pt x="19791" y="856"/>
                </a:lnTo>
                <a:lnTo>
                  <a:pt x="19736" y="801"/>
                </a:lnTo>
                <a:lnTo>
                  <a:pt x="19549" y="670"/>
                </a:lnTo>
                <a:lnTo>
                  <a:pt x="19401" y="596"/>
                </a:lnTo>
                <a:lnTo>
                  <a:pt x="19531" y="484"/>
                </a:lnTo>
                <a:lnTo>
                  <a:pt x="19605" y="410"/>
                </a:lnTo>
                <a:lnTo>
                  <a:pt x="19643" y="354"/>
                </a:lnTo>
                <a:lnTo>
                  <a:pt x="19661" y="279"/>
                </a:lnTo>
                <a:lnTo>
                  <a:pt x="19643" y="223"/>
                </a:lnTo>
                <a:lnTo>
                  <a:pt x="19624" y="205"/>
                </a:lnTo>
                <a:lnTo>
                  <a:pt x="19587" y="186"/>
                </a:lnTo>
                <a:lnTo>
                  <a:pt x="19438" y="186"/>
                </a:lnTo>
                <a:lnTo>
                  <a:pt x="19382" y="205"/>
                </a:lnTo>
                <a:lnTo>
                  <a:pt x="19289" y="279"/>
                </a:lnTo>
                <a:lnTo>
                  <a:pt x="19196" y="335"/>
                </a:lnTo>
                <a:lnTo>
                  <a:pt x="19158" y="354"/>
                </a:lnTo>
                <a:lnTo>
                  <a:pt x="19121" y="372"/>
                </a:lnTo>
                <a:lnTo>
                  <a:pt x="19084" y="354"/>
                </a:lnTo>
                <a:lnTo>
                  <a:pt x="19047" y="335"/>
                </a:lnTo>
                <a:lnTo>
                  <a:pt x="18991" y="279"/>
                </a:lnTo>
                <a:lnTo>
                  <a:pt x="18935" y="223"/>
                </a:lnTo>
                <a:lnTo>
                  <a:pt x="18898" y="186"/>
                </a:lnTo>
                <a:lnTo>
                  <a:pt x="18861" y="186"/>
                </a:lnTo>
                <a:lnTo>
                  <a:pt x="18786" y="168"/>
                </a:lnTo>
                <a:close/>
                <a:moveTo>
                  <a:pt x="30367" y="112"/>
                </a:moveTo>
                <a:lnTo>
                  <a:pt x="30311" y="130"/>
                </a:lnTo>
                <a:lnTo>
                  <a:pt x="30199" y="168"/>
                </a:lnTo>
                <a:lnTo>
                  <a:pt x="30106" y="223"/>
                </a:lnTo>
                <a:lnTo>
                  <a:pt x="29994" y="317"/>
                </a:lnTo>
                <a:lnTo>
                  <a:pt x="29920" y="372"/>
                </a:lnTo>
                <a:lnTo>
                  <a:pt x="29882" y="391"/>
                </a:lnTo>
                <a:lnTo>
                  <a:pt x="29845" y="391"/>
                </a:lnTo>
                <a:lnTo>
                  <a:pt x="29827" y="372"/>
                </a:lnTo>
                <a:lnTo>
                  <a:pt x="29771" y="298"/>
                </a:lnTo>
                <a:lnTo>
                  <a:pt x="29715" y="242"/>
                </a:lnTo>
                <a:lnTo>
                  <a:pt x="29678" y="223"/>
                </a:lnTo>
                <a:lnTo>
                  <a:pt x="29547" y="223"/>
                </a:lnTo>
                <a:lnTo>
                  <a:pt x="29491" y="261"/>
                </a:lnTo>
                <a:lnTo>
                  <a:pt x="29473" y="317"/>
                </a:lnTo>
                <a:lnTo>
                  <a:pt x="29473" y="391"/>
                </a:lnTo>
                <a:lnTo>
                  <a:pt x="29491" y="447"/>
                </a:lnTo>
                <a:lnTo>
                  <a:pt x="29529" y="521"/>
                </a:lnTo>
                <a:lnTo>
                  <a:pt x="29603" y="633"/>
                </a:lnTo>
                <a:lnTo>
                  <a:pt x="29547" y="707"/>
                </a:lnTo>
                <a:lnTo>
                  <a:pt x="29510" y="782"/>
                </a:lnTo>
                <a:lnTo>
                  <a:pt x="29510" y="819"/>
                </a:lnTo>
                <a:lnTo>
                  <a:pt x="29510" y="856"/>
                </a:lnTo>
                <a:lnTo>
                  <a:pt x="29547" y="875"/>
                </a:lnTo>
                <a:lnTo>
                  <a:pt x="29603" y="875"/>
                </a:lnTo>
                <a:lnTo>
                  <a:pt x="29659" y="894"/>
                </a:lnTo>
                <a:lnTo>
                  <a:pt x="29696" y="875"/>
                </a:lnTo>
                <a:lnTo>
                  <a:pt x="29715" y="838"/>
                </a:lnTo>
                <a:lnTo>
                  <a:pt x="29752" y="838"/>
                </a:lnTo>
                <a:lnTo>
                  <a:pt x="29845" y="875"/>
                </a:lnTo>
                <a:lnTo>
                  <a:pt x="29976" y="968"/>
                </a:lnTo>
                <a:lnTo>
                  <a:pt x="30106" y="1043"/>
                </a:lnTo>
                <a:lnTo>
                  <a:pt x="30218" y="1080"/>
                </a:lnTo>
                <a:lnTo>
                  <a:pt x="30367" y="1080"/>
                </a:lnTo>
                <a:lnTo>
                  <a:pt x="30404" y="1043"/>
                </a:lnTo>
                <a:lnTo>
                  <a:pt x="30422" y="1005"/>
                </a:lnTo>
                <a:lnTo>
                  <a:pt x="30441" y="931"/>
                </a:lnTo>
                <a:lnTo>
                  <a:pt x="30422" y="875"/>
                </a:lnTo>
                <a:lnTo>
                  <a:pt x="30404" y="819"/>
                </a:lnTo>
                <a:lnTo>
                  <a:pt x="30311" y="745"/>
                </a:lnTo>
                <a:lnTo>
                  <a:pt x="30106" y="596"/>
                </a:lnTo>
                <a:lnTo>
                  <a:pt x="30218" y="540"/>
                </a:lnTo>
                <a:lnTo>
                  <a:pt x="30348" y="447"/>
                </a:lnTo>
                <a:lnTo>
                  <a:pt x="30404" y="391"/>
                </a:lnTo>
                <a:lnTo>
                  <a:pt x="30441" y="335"/>
                </a:lnTo>
                <a:lnTo>
                  <a:pt x="30478" y="279"/>
                </a:lnTo>
                <a:lnTo>
                  <a:pt x="30478" y="223"/>
                </a:lnTo>
                <a:lnTo>
                  <a:pt x="30460" y="168"/>
                </a:lnTo>
                <a:lnTo>
                  <a:pt x="30422" y="130"/>
                </a:lnTo>
                <a:lnTo>
                  <a:pt x="30367" y="112"/>
                </a:lnTo>
                <a:close/>
                <a:moveTo>
                  <a:pt x="62520" y="130"/>
                </a:moveTo>
                <a:lnTo>
                  <a:pt x="62390" y="168"/>
                </a:lnTo>
                <a:lnTo>
                  <a:pt x="62278" y="223"/>
                </a:lnTo>
                <a:lnTo>
                  <a:pt x="62166" y="279"/>
                </a:lnTo>
                <a:lnTo>
                  <a:pt x="62092" y="354"/>
                </a:lnTo>
                <a:lnTo>
                  <a:pt x="62054" y="391"/>
                </a:lnTo>
                <a:lnTo>
                  <a:pt x="62017" y="410"/>
                </a:lnTo>
                <a:lnTo>
                  <a:pt x="61961" y="410"/>
                </a:lnTo>
                <a:lnTo>
                  <a:pt x="61924" y="372"/>
                </a:lnTo>
                <a:lnTo>
                  <a:pt x="61831" y="298"/>
                </a:lnTo>
                <a:lnTo>
                  <a:pt x="61719" y="242"/>
                </a:lnTo>
                <a:lnTo>
                  <a:pt x="61664" y="223"/>
                </a:lnTo>
                <a:lnTo>
                  <a:pt x="61626" y="205"/>
                </a:lnTo>
                <a:lnTo>
                  <a:pt x="61589" y="223"/>
                </a:lnTo>
                <a:lnTo>
                  <a:pt x="61589" y="242"/>
                </a:lnTo>
                <a:lnTo>
                  <a:pt x="61570" y="298"/>
                </a:lnTo>
                <a:lnTo>
                  <a:pt x="61589" y="372"/>
                </a:lnTo>
                <a:lnTo>
                  <a:pt x="61626" y="428"/>
                </a:lnTo>
                <a:lnTo>
                  <a:pt x="61664" y="465"/>
                </a:lnTo>
                <a:lnTo>
                  <a:pt x="61701" y="521"/>
                </a:lnTo>
                <a:lnTo>
                  <a:pt x="61719" y="577"/>
                </a:lnTo>
                <a:lnTo>
                  <a:pt x="61719" y="633"/>
                </a:lnTo>
                <a:lnTo>
                  <a:pt x="61701" y="670"/>
                </a:lnTo>
                <a:lnTo>
                  <a:pt x="61608" y="782"/>
                </a:lnTo>
                <a:lnTo>
                  <a:pt x="61552" y="856"/>
                </a:lnTo>
                <a:lnTo>
                  <a:pt x="61515" y="931"/>
                </a:lnTo>
                <a:lnTo>
                  <a:pt x="61496" y="968"/>
                </a:lnTo>
                <a:lnTo>
                  <a:pt x="61515" y="1005"/>
                </a:lnTo>
                <a:lnTo>
                  <a:pt x="61533" y="1024"/>
                </a:lnTo>
                <a:lnTo>
                  <a:pt x="61589" y="1043"/>
                </a:lnTo>
                <a:lnTo>
                  <a:pt x="61608" y="1043"/>
                </a:lnTo>
                <a:lnTo>
                  <a:pt x="61645" y="1024"/>
                </a:lnTo>
                <a:lnTo>
                  <a:pt x="61719" y="987"/>
                </a:lnTo>
                <a:lnTo>
                  <a:pt x="61812" y="912"/>
                </a:lnTo>
                <a:lnTo>
                  <a:pt x="61868" y="875"/>
                </a:lnTo>
                <a:lnTo>
                  <a:pt x="61961" y="856"/>
                </a:lnTo>
                <a:lnTo>
                  <a:pt x="62054" y="912"/>
                </a:lnTo>
                <a:lnTo>
                  <a:pt x="62129" y="968"/>
                </a:lnTo>
                <a:lnTo>
                  <a:pt x="62241" y="1043"/>
                </a:lnTo>
                <a:lnTo>
                  <a:pt x="62297" y="1061"/>
                </a:lnTo>
                <a:lnTo>
                  <a:pt x="62352" y="1080"/>
                </a:lnTo>
                <a:lnTo>
                  <a:pt x="62408" y="1080"/>
                </a:lnTo>
                <a:lnTo>
                  <a:pt x="62464" y="1043"/>
                </a:lnTo>
                <a:lnTo>
                  <a:pt x="62483" y="987"/>
                </a:lnTo>
                <a:lnTo>
                  <a:pt x="62464" y="931"/>
                </a:lnTo>
                <a:lnTo>
                  <a:pt x="62445" y="875"/>
                </a:lnTo>
                <a:lnTo>
                  <a:pt x="62408" y="801"/>
                </a:lnTo>
                <a:lnTo>
                  <a:pt x="62297" y="707"/>
                </a:lnTo>
                <a:lnTo>
                  <a:pt x="62222" y="633"/>
                </a:lnTo>
                <a:lnTo>
                  <a:pt x="62352" y="559"/>
                </a:lnTo>
                <a:lnTo>
                  <a:pt x="62557" y="428"/>
                </a:lnTo>
                <a:lnTo>
                  <a:pt x="62650" y="354"/>
                </a:lnTo>
                <a:lnTo>
                  <a:pt x="62706" y="279"/>
                </a:lnTo>
                <a:lnTo>
                  <a:pt x="62706" y="242"/>
                </a:lnTo>
                <a:lnTo>
                  <a:pt x="62706" y="205"/>
                </a:lnTo>
                <a:lnTo>
                  <a:pt x="62687" y="186"/>
                </a:lnTo>
                <a:lnTo>
                  <a:pt x="62632" y="149"/>
                </a:lnTo>
                <a:lnTo>
                  <a:pt x="62576" y="149"/>
                </a:lnTo>
                <a:lnTo>
                  <a:pt x="62520" y="130"/>
                </a:lnTo>
                <a:close/>
                <a:moveTo>
                  <a:pt x="67007" y="149"/>
                </a:moveTo>
                <a:lnTo>
                  <a:pt x="66988" y="168"/>
                </a:lnTo>
                <a:lnTo>
                  <a:pt x="66951" y="205"/>
                </a:lnTo>
                <a:lnTo>
                  <a:pt x="66932" y="242"/>
                </a:lnTo>
                <a:lnTo>
                  <a:pt x="66932" y="279"/>
                </a:lnTo>
                <a:lnTo>
                  <a:pt x="66932" y="335"/>
                </a:lnTo>
                <a:lnTo>
                  <a:pt x="66970" y="391"/>
                </a:lnTo>
                <a:lnTo>
                  <a:pt x="67063" y="465"/>
                </a:lnTo>
                <a:lnTo>
                  <a:pt x="67268" y="577"/>
                </a:lnTo>
                <a:lnTo>
                  <a:pt x="67137" y="707"/>
                </a:lnTo>
                <a:lnTo>
                  <a:pt x="67007" y="856"/>
                </a:lnTo>
                <a:lnTo>
                  <a:pt x="66951" y="987"/>
                </a:lnTo>
                <a:lnTo>
                  <a:pt x="66914" y="1061"/>
                </a:lnTo>
                <a:lnTo>
                  <a:pt x="66932" y="1080"/>
                </a:lnTo>
                <a:lnTo>
                  <a:pt x="66951" y="1061"/>
                </a:lnTo>
                <a:lnTo>
                  <a:pt x="67063" y="987"/>
                </a:lnTo>
                <a:lnTo>
                  <a:pt x="67193" y="894"/>
                </a:lnTo>
                <a:lnTo>
                  <a:pt x="67323" y="801"/>
                </a:lnTo>
                <a:lnTo>
                  <a:pt x="67454" y="745"/>
                </a:lnTo>
                <a:lnTo>
                  <a:pt x="67491" y="763"/>
                </a:lnTo>
                <a:lnTo>
                  <a:pt x="67547" y="782"/>
                </a:lnTo>
                <a:lnTo>
                  <a:pt x="67640" y="875"/>
                </a:lnTo>
                <a:lnTo>
                  <a:pt x="67733" y="950"/>
                </a:lnTo>
                <a:lnTo>
                  <a:pt x="67789" y="968"/>
                </a:lnTo>
                <a:lnTo>
                  <a:pt x="67826" y="968"/>
                </a:lnTo>
                <a:lnTo>
                  <a:pt x="67863" y="950"/>
                </a:lnTo>
                <a:lnTo>
                  <a:pt x="67882" y="912"/>
                </a:lnTo>
                <a:lnTo>
                  <a:pt x="67882" y="856"/>
                </a:lnTo>
                <a:lnTo>
                  <a:pt x="67863" y="819"/>
                </a:lnTo>
                <a:lnTo>
                  <a:pt x="67807" y="726"/>
                </a:lnTo>
                <a:lnTo>
                  <a:pt x="67770" y="633"/>
                </a:lnTo>
                <a:lnTo>
                  <a:pt x="67770" y="559"/>
                </a:lnTo>
                <a:lnTo>
                  <a:pt x="67770" y="521"/>
                </a:lnTo>
                <a:lnTo>
                  <a:pt x="67807" y="503"/>
                </a:lnTo>
                <a:lnTo>
                  <a:pt x="67882" y="447"/>
                </a:lnTo>
                <a:lnTo>
                  <a:pt x="67956" y="354"/>
                </a:lnTo>
                <a:lnTo>
                  <a:pt x="67994" y="317"/>
                </a:lnTo>
                <a:lnTo>
                  <a:pt x="67994" y="261"/>
                </a:lnTo>
                <a:lnTo>
                  <a:pt x="67975" y="223"/>
                </a:lnTo>
                <a:lnTo>
                  <a:pt x="67938" y="205"/>
                </a:lnTo>
                <a:lnTo>
                  <a:pt x="67845" y="205"/>
                </a:lnTo>
                <a:lnTo>
                  <a:pt x="67733" y="242"/>
                </a:lnTo>
                <a:lnTo>
                  <a:pt x="67640" y="279"/>
                </a:lnTo>
                <a:lnTo>
                  <a:pt x="67547" y="317"/>
                </a:lnTo>
                <a:lnTo>
                  <a:pt x="67510" y="317"/>
                </a:lnTo>
                <a:lnTo>
                  <a:pt x="67454" y="298"/>
                </a:lnTo>
                <a:lnTo>
                  <a:pt x="67323" y="223"/>
                </a:lnTo>
                <a:lnTo>
                  <a:pt x="67249" y="186"/>
                </a:lnTo>
                <a:lnTo>
                  <a:pt x="67174" y="149"/>
                </a:lnTo>
                <a:close/>
                <a:moveTo>
                  <a:pt x="27648" y="112"/>
                </a:moveTo>
                <a:lnTo>
                  <a:pt x="27574" y="130"/>
                </a:lnTo>
                <a:lnTo>
                  <a:pt x="27499" y="186"/>
                </a:lnTo>
                <a:lnTo>
                  <a:pt x="27444" y="261"/>
                </a:lnTo>
                <a:lnTo>
                  <a:pt x="27406" y="317"/>
                </a:lnTo>
                <a:lnTo>
                  <a:pt x="27350" y="372"/>
                </a:lnTo>
                <a:lnTo>
                  <a:pt x="27276" y="391"/>
                </a:lnTo>
                <a:lnTo>
                  <a:pt x="27201" y="372"/>
                </a:lnTo>
                <a:lnTo>
                  <a:pt x="27127" y="335"/>
                </a:lnTo>
                <a:lnTo>
                  <a:pt x="26978" y="279"/>
                </a:lnTo>
                <a:lnTo>
                  <a:pt x="26848" y="261"/>
                </a:lnTo>
                <a:lnTo>
                  <a:pt x="26792" y="261"/>
                </a:lnTo>
                <a:lnTo>
                  <a:pt x="26755" y="298"/>
                </a:lnTo>
                <a:lnTo>
                  <a:pt x="26717" y="335"/>
                </a:lnTo>
                <a:lnTo>
                  <a:pt x="26717" y="391"/>
                </a:lnTo>
                <a:lnTo>
                  <a:pt x="26736" y="428"/>
                </a:lnTo>
                <a:lnTo>
                  <a:pt x="26773" y="465"/>
                </a:lnTo>
                <a:lnTo>
                  <a:pt x="26941" y="559"/>
                </a:lnTo>
                <a:lnTo>
                  <a:pt x="27108" y="633"/>
                </a:lnTo>
                <a:lnTo>
                  <a:pt x="26904" y="801"/>
                </a:lnTo>
                <a:lnTo>
                  <a:pt x="26866" y="856"/>
                </a:lnTo>
                <a:lnTo>
                  <a:pt x="26829" y="894"/>
                </a:lnTo>
                <a:lnTo>
                  <a:pt x="26829" y="950"/>
                </a:lnTo>
                <a:lnTo>
                  <a:pt x="26829" y="1005"/>
                </a:lnTo>
                <a:lnTo>
                  <a:pt x="26866" y="1061"/>
                </a:lnTo>
                <a:lnTo>
                  <a:pt x="26904" y="1098"/>
                </a:lnTo>
                <a:lnTo>
                  <a:pt x="26997" y="1098"/>
                </a:lnTo>
                <a:lnTo>
                  <a:pt x="27090" y="1061"/>
                </a:lnTo>
                <a:lnTo>
                  <a:pt x="27164" y="1005"/>
                </a:lnTo>
                <a:lnTo>
                  <a:pt x="27276" y="894"/>
                </a:lnTo>
                <a:lnTo>
                  <a:pt x="27332" y="819"/>
                </a:lnTo>
                <a:lnTo>
                  <a:pt x="27388" y="782"/>
                </a:lnTo>
                <a:lnTo>
                  <a:pt x="27444" y="801"/>
                </a:lnTo>
                <a:lnTo>
                  <a:pt x="27518" y="838"/>
                </a:lnTo>
                <a:lnTo>
                  <a:pt x="27611" y="875"/>
                </a:lnTo>
                <a:lnTo>
                  <a:pt x="27667" y="912"/>
                </a:lnTo>
                <a:lnTo>
                  <a:pt x="27760" y="931"/>
                </a:lnTo>
                <a:lnTo>
                  <a:pt x="27816" y="931"/>
                </a:lnTo>
                <a:lnTo>
                  <a:pt x="27834" y="912"/>
                </a:lnTo>
                <a:lnTo>
                  <a:pt x="27853" y="875"/>
                </a:lnTo>
                <a:lnTo>
                  <a:pt x="27834" y="838"/>
                </a:lnTo>
                <a:lnTo>
                  <a:pt x="27816" y="782"/>
                </a:lnTo>
                <a:lnTo>
                  <a:pt x="27723" y="670"/>
                </a:lnTo>
                <a:lnTo>
                  <a:pt x="27630" y="577"/>
                </a:lnTo>
                <a:lnTo>
                  <a:pt x="27611" y="540"/>
                </a:lnTo>
                <a:lnTo>
                  <a:pt x="27611" y="484"/>
                </a:lnTo>
                <a:lnTo>
                  <a:pt x="27630" y="428"/>
                </a:lnTo>
                <a:lnTo>
                  <a:pt x="27686" y="372"/>
                </a:lnTo>
                <a:lnTo>
                  <a:pt x="27723" y="298"/>
                </a:lnTo>
                <a:lnTo>
                  <a:pt x="27723" y="261"/>
                </a:lnTo>
                <a:lnTo>
                  <a:pt x="27741" y="223"/>
                </a:lnTo>
                <a:lnTo>
                  <a:pt x="27723" y="168"/>
                </a:lnTo>
                <a:lnTo>
                  <a:pt x="27704" y="130"/>
                </a:lnTo>
                <a:lnTo>
                  <a:pt x="27686" y="112"/>
                </a:lnTo>
                <a:close/>
                <a:moveTo>
                  <a:pt x="80244" y="112"/>
                </a:moveTo>
                <a:lnTo>
                  <a:pt x="80188" y="130"/>
                </a:lnTo>
                <a:lnTo>
                  <a:pt x="80170" y="168"/>
                </a:lnTo>
                <a:lnTo>
                  <a:pt x="80133" y="205"/>
                </a:lnTo>
                <a:lnTo>
                  <a:pt x="80133" y="261"/>
                </a:lnTo>
                <a:lnTo>
                  <a:pt x="80133" y="317"/>
                </a:lnTo>
                <a:lnTo>
                  <a:pt x="80151" y="372"/>
                </a:lnTo>
                <a:lnTo>
                  <a:pt x="80226" y="465"/>
                </a:lnTo>
                <a:lnTo>
                  <a:pt x="80337" y="540"/>
                </a:lnTo>
                <a:lnTo>
                  <a:pt x="80431" y="596"/>
                </a:lnTo>
                <a:lnTo>
                  <a:pt x="80337" y="670"/>
                </a:lnTo>
                <a:lnTo>
                  <a:pt x="80226" y="763"/>
                </a:lnTo>
                <a:lnTo>
                  <a:pt x="80170" y="819"/>
                </a:lnTo>
                <a:lnTo>
                  <a:pt x="80133" y="875"/>
                </a:lnTo>
                <a:lnTo>
                  <a:pt x="80114" y="950"/>
                </a:lnTo>
                <a:lnTo>
                  <a:pt x="80133" y="1005"/>
                </a:lnTo>
                <a:lnTo>
                  <a:pt x="80170" y="1061"/>
                </a:lnTo>
                <a:lnTo>
                  <a:pt x="80207" y="1098"/>
                </a:lnTo>
                <a:lnTo>
                  <a:pt x="80263" y="1098"/>
                </a:lnTo>
                <a:lnTo>
                  <a:pt x="80319" y="1080"/>
                </a:lnTo>
                <a:lnTo>
                  <a:pt x="80449" y="1024"/>
                </a:lnTo>
                <a:lnTo>
                  <a:pt x="80542" y="968"/>
                </a:lnTo>
                <a:lnTo>
                  <a:pt x="80673" y="894"/>
                </a:lnTo>
                <a:lnTo>
                  <a:pt x="80728" y="838"/>
                </a:lnTo>
                <a:lnTo>
                  <a:pt x="80784" y="819"/>
                </a:lnTo>
                <a:lnTo>
                  <a:pt x="80840" y="838"/>
                </a:lnTo>
                <a:lnTo>
                  <a:pt x="80896" y="894"/>
                </a:lnTo>
                <a:lnTo>
                  <a:pt x="81008" y="968"/>
                </a:lnTo>
                <a:lnTo>
                  <a:pt x="81101" y="1005"/>
                </a:lnTo>
                <a:lnTo>
                  <a:pt x="81157" y="1024"/>
                </a:lnTo>
                <a:lnTo>
                  <a:pt x="81194" y="987"/>
                </a:lnTo>
                <a:lnTo>
                  <a:pt x="81194" y="950"/>
                </a:lnTo>
                <a:lnTo>
                  <a:pt x="81175" y="875"/>
                </a:lnTo>
                <a:lnTo>
                  <a:pt x="81157" y="801"/>
                </a:lnTo>
                <a:lnTo>
                  <a:pt x="81082" y="670"/>
                </a:lnTo>
                <a:lnTo>
                  <a:pt x="81343" y="540"/>
                </a:lnTo>
                <a:lnTo>
                  <a:pt x="81473" y="465"/>
                </a:lnTo>
                <a:lnTo>
                  <a:pt x="81529" y="410"/>
                </a:lnTo>
                <a:lnTo>
                  <a:pt x="81548" y="354"/>
                </a:lnTo>
                <a:lnTo>
                  <a:pt x="81566" y="317"/>
                </a:lnTo>
                <a:lnTo>
                  <a:pt x="81548" y="261"/>
                </a:lnTo>
                <a:lnTo>
                  <a:pt x="81529" y="223"/>
                </a:lnTo>
                <a:lnTo>
                  <a:pt x="81510" y="168"/>
                </a:lnTo>
                <a:lnTo>
                  <a:pt x="81473" y="149"/>
                </a:lnTo>
                <a:lnTo>
                  <a:pt x="81417" y="130"/>
                </a:lnTo>
                <a:lnTo>
                  <a:pt x="81380" y="112"/>
                </a:lnTo>
                <a:lnTo>
                  <a:pt x="81324" y="112"/>
                </a:lnTo>
                <a:lnTo>
                  <a:pt x="81212" y="149"/>
                </a:lnTo>
                <a:lnTo>
                  <a:pt x="81101" y="205"/>
                </a:lnTo>
                <a:lnTo>
                  <a:pt x="80989" y="261"/>
                </a:lnTo>
                <a:lnTo>
                  <a:pt x="80877" y="317"/>
                </a:lnTo>
                <a:lnTo>
                  <a:pt x="80784" y="335"/>
                </a:lnTo>
                <a:lnTo>
                  <a:pt x="80747" y="335"/>
                </a:lnTo>
                <a:lnTo>
                  <a:pt x="80654" y="242"/>
                </a:lnTo>
                <a:lnTo>
                  <a:pt x="80542" y="186"/>
                </a:lnTo>
                <a:lnTo>
                  <a:pt x="80449" y="130"/>
                </a:lnTo>
                <a:lnTo>
                  <a:pt x="80337" y="112"/>
                </a:lnTo>
                <a:close/>
                <a:moveTo>
                  <a:pt x="14318" y="93"/>
                </a:moveTo>
                <a:lnTo>
                  <a:pt x="14243" y="112"/>
                </a:lnTo>
                <a:lnTo>
                  <a:pt x="14113" y="149"/>
                </a:lnTo>
                <a:lnTo>
                  <a:pt x="14001" y="223"/>
                </a:lnTo>
                <a:lnTo>
                  <a:pt x="13908" y="298"/>
                </a:lnTo>
                <a:lnTo>
                  <a:pt x="13852" y="354"/>
                </a:lnTo>
                <a:lnTo>
                  <a:pt x="13796" y="372"/>
                </a:lnTo>
                <a:lnTo>
                  <a:pt x="13741" y="372"/>
                </a:lnTo>
                <a:lnTo>
                  <a:pt x="13685" y="354"/>
                </a:lnTo>
                <a:lnTo>
                  <a:pt x="13629" y="317"/>
                </a:lnTo>
                <a:lnTo>
                  <a:pt x="13554" y="298"/>
                </a:lnTo>
                <a:lnTo>
                  <a:pt x="13461" y="279"/>
                </a:lnTo>
                <a:lnTo>
                  <a:pt x="13405" y="298"/>
                </a:lnTo>
                <a:lnTo>
                  <a:pt x="13387" y="335"/>
                </a:lnTo>
                <a:lnTo>
                  <a:pt x="13387" y="391"/>
                </a:lnTo>
                <a:lnTo>
                  <a:pt x="13405" y="447"/>
                </a:lnTo>
                <a:lnTo>
                  <a:pt x="13443" y="521"/>
                </a:lnTo>
                <a:lnTo>
                  <a:pt x="13554" y="633"/>
                </a:lnTo>
                <a:lnTo>
                  <a:pt x="13480" y="745"/>
                </a:lnTo>
                <a:lnTo>
                  <a:pt x="13424" y="875"/>
                </a:lnTo>
                <a:lnTo>
                  <a:pt x="13424" y="931"/>
                </a:lnTo>
                <a:lnTo>
                  <a:pt x="13424" y="968"/>
                </a:lnTo>
                <a:lnTo>
                  <a:pt x="13480" y="987"/>
                </a:lnTo>
                <a:lnTo>
                  <a:pt x="13554" y="987"/>
                </a:lnTo>
                <a:lnTo>
                  <a:pt x="13610" y="950"/>
                </a:lnTo>
                <a:lnTo>
                  <a:pt x="13666" y="894"/>
                </a:lnTo>
                <a:lnTo>
                  <a:pt x="13722" y="838"/>
                </a:lnTo>
                <a:lnTo>
                  <a:pt x="13759" y="819"/>
                </a:lnTo>
                <a:lnTo>
                  <a:pt x="13778" y="801"/>
                </a:lnTo>
                <a:lnTo>
                  <a:pt x="13834" y="838"/>
                </a:lnTo>
                <a:lnTo>
                  <a:pt x="13908" y="894"/>
                </a:lnTo>
                <a:lnTo>
                  <a:pt x="14020" y="1005"/>
                </a:lnTo>
                <a:lnTo>
                  <a:pt x="14113" y="1061"/>
                </a:lnTo>
                <a:lnTo>
                  <a:pt x="14262" y="1098"/>
                </a:lnTo>
                <a:lnTo>
                  <a:pt x="14318" y="1117"/>
                </a:lnTo>
                <a:lnTo>
                  <a:pt x="14374" y="1098"/>
                </a:lnTo>
                <a:lnTo>
                  <a:pt x="14411" y="1061"/>
                </a:lnTo>
                <a:lnTo>
                  <a:pt x="14448" y="987"/>
                </a:lnTo>
                <a:lnTo>
                  <a:pt x="14448" y="912"/>
                </a:lnTo>
                <a:lnTo>
                  <a:pt x="14411" y="856"/>
                </a:lnTo>
                <a:lnTo>
                  <a:pt x="14355" y="801"/>
                </a:lnTo>
                <a:lnTo>
                  <a:pt x="14299" y="745"/>
                </a:lnTo>
                <a:lnTo>
                  <a:pt x="14150" y="652"/>
                </a:lnTo>
                <a:lnTo>
                  <a:pt x="14038" y="577"/>
                </a:lnTo>
                <a:lnTo>
                  <a:pt x="14262" y="428"/>
                </a:lnTo>
                <a:lnTo>
                  <a:pt x="14355" y="335"/>
                </a:lnTo>
                <a:lnTo>
                  <a:pt x="14392" y="279"/>
                </a:lnTo>
                <a:lnTo>
                  <a:pt x="14411" y="223"/>
                </a:lnTo>
                <a:lnTo>
                  <a:pt x="14392" y="149"/>
                </a:lnTo>
                <a:lnTo>
                  <a:pt x="14374" y="112"/>
                </a:lnTo>
                <a:lnTo>
                  <a:pt x="14318" y="93"/>
                </a:lnTo>
                <a:close/>
                <a:moveTo>
                  <a:pt x="25042" y="74"/>
                </a:moveTo>
                <a:lnTo>
                  <a:pt x="24986" y="93"/>
                </a:lnTo>
                <a:lnTo>
                  <a:pt x="24874" y="168"/>
                </a:lnTo>
                <a:lnTo>
                  <a:pt x="24763" y="242"/>
                </a:lnTo>
                <a:lnTo>
                  <a:pt x="24669" y="335"/>
                </a:lnTo>
                <a:lnTo>
                  <a:pt x="24558" y="410"/>
                </a:lnTo>
                <a:lnTo>
                  <a:pt x="24483" y="447"/>
                </a:lnTo>
                <a:lnTo>
                  <a:pt x="24446" y="465"/>
                </a:lnTo>
                <a:lnTo>
                  <a:pt x="24316" y="372"/>
                </a:lnTo>
                <a:lnTo>
                  <a:pt x="24223" y="317"/>
                </a:lnTo>
                <a:lnTo>
                  <a:pt x="24167" y="298"/>
                </a:lnTo>
                <a:lnTo>
                  <a:pt x="24055" y="298"/>
                </a:lnTo>
                <a:lnTo>
                  <a:pt x="24036" y="317"/>
                </a:lnTo>
                <a:lnTo>
                  <a:pt x="24018" y="335"/>
                </a:lnTo>
                <a:lnTo>
                  <a:pt x="24018" y="372"/>
                </a:lnTo>
                <a:lnTo>
                  <a:pt x="24036" y="447"/>
                </a:lnTo>
                <a:lnTo>
                  <a:pt x="24092" y="521"/>
                </a:lnTo>
                <a:lnTo>
                  <a:pt x="24204" y="614"/>
                </a:lnTo>
                <a:lnTo>
                  <a:pt x="24278" y="670"/>
                </a:lnTo>
                <a:lnTo>
                  <a:pt x="24316" y="726"/>
                </a:lnTo>
                <a:lnTo>
                  <a:pt x="24297" y="763"/>
                </a:lnTo>
                <a:lnTo>
                  <a:pt x="24260" y="819"/>
                </a:lnTo>
                <a:lnTo>
                  <a:pt x="24223" y="856"/>
                </a:lnTo>
                <a:lnTo>
                  <a:pt x="24204" y="912"/>
                </a:lnTo>
                <a:lnTo>
                  <a:pt x="24204" y="968"/>
                </a:lnTo>
                <a:lnTo>
                  <a:pt x="24223" y="987"/>
                </a:lnTo>
                <a:lnTo>
                  <a:pt x="24241" y="987"/>
                </a:lnTo>
                <a:lnTo>
                  <a:pt x="24278" y="968"/>
                </a:lnTo>
                <a:lnTo>
                  <a:pt x="24353" y="894"/>
                </a:lnTo>
                <a:lnTo>
                  <a:pt x="24390" y="875"/>
                </a:lnTo>
                <a:lnTo>
                  <a:pt x="24427" y="856"/>
                </a:lnTo>
                <a:lnTo>
                  <a:pt x="24465" y="856"/>
                </a:lnTo>
                <a:lnTo>
                  <a:pt x="24502" y="875"/>
                </a:lnTo>
                <a:lnTo>
                  <a:pt x="24595" y="950"/>
                </a:lnTo>
                <a:lnTo>
                  <a:pt x="24707" y="1024"/>
                </a:lnTo>
                <a:lnTo>
                  <a:pt x="24800" y="1080"/>
                </a:lnTo>
                <a:lnTo>
                  <a:pt x="24893" y="1117"/>
                </a:lnTo>
                <a:lnTo>
                  <a:pt x="24986" y="1117"/>
                </a:lnTo>
                <a:lnTo>
                  <a:pt x="25023" y="1098"/>
                </a:lnTo>
                <a:lnTo>
                  <a:pt x="25060" y="1080"/>
                </a:lnTo>
                <a:lnTo>
                  <a:pt x="25079" y="1043"/>
                </a:lnTo>
                <a:lnTo>
                  <a:pt x="25079" y="987"/>
                </a:lnTo>
                <a:lnTo>
                  <a:pt x="25060" y="931"/>
                </a:lnTo>
                <a:lnTo>
                  <a:pt x="25023" y="875"/>
                </a:lnTo>
                <a:lnTo>
                  <a:pt x="24930" y="782"/>
                </a:lnTo>
                <a:lnTo>
                  <a:pt x="24818" y="689"/>
                </a:lnTo>
                <a:lnTo>
                  <a:pt x="24707" y="633"/>
                </a:lnTo>
                <a:lnTo>
                  <a:pt x="24986" y="484"/>
                </a:lnTo>
                <a:lnTo>
                  <a:pt x="25135" y="391"/>
                </a:lnTo>
                <a:lnTo>
                  <a:pt x="25172" y="335"/>
                </a:lnTo>
                <a:lnTo>
                  <a:pt x="25209" y="298"/>
                </a:lnTo>
                <a:lnTo>
                  <a:pt x="25209" y="242"/>
                </a:lnTo>
                <a:lnTo>
                  <a:pt x="25209" y="205"/>
                </a:lnTo>
                <a:lnTo>
                  <a:pt x="25191" y="149"/>
                </a:lnTo>
                <a:lnTo>
                  <a:pt x="25172" y="112"/>
                </a:lnTo>
                <a:lnTo>
                  <a:pt x="25135" y="93"/>
                </a:lnTo>
                <a:lnTo>
                  <a:pt x="25079" y="74"/>
                </a:lnTo>
                <a:close/>
                <a:moveTo>
                  <a:pt x="46266" y="112"/>
                </a:moveTo>
                <a:lnTo>
                  <a:pt x="46192" y="149"/>
                </a:lnTo>
                <a:lnTo>
                  <a:pt x="46043" y="242"/>
                </a:lnTo>
                <a:lnTo>
                  <a:pt x="45950" y="317"/>
                </a:lnTo>
                <a:lnTo>
                  <a:pt x="45894" y="242"/>
                </a:lnTo>
                <a:lnTo>
                  <a:pt x="45820" y="168"/>
                </a:lnTo>
                <a:lnTo>
                  <a:pt x="45782" y="149"/>
                </a:lnTo>
                <a:lnTo>
                  <a:pt x="45745" y="130"/>
                </a:lnTo>
                <a:lnTo>
                  <a:pt x="45708" y="130"/>
                </a:lnTo>
                <a:lnTo>
                  <a:pt x="45652" y="149"/>
                </a:lnTo>
                <a:lnTo>
                  <a:pt x="45615" y="168"/>
                </a:lnTo>
                <a:lnTo>
                  <a:pt x="45577" y="205"/>
                </a:lnTo>
                <a:lnTo>
                  <a:pt x="45577" y="261"/>
                </a:lnTo>
                <a:lnTo>
                  <a:pt x="45577" y="298"/>
                </a:lnTo>
                <a:lnTo>
                  <a:pt x="45615" y="391"/>
                </a:lnTo>
                <a:lnTo>
                  <a:pt x="45652" y="465"/>
                </a:lnTo>
                <a:lnTo>
                  <a:pt x="45671" y="540"/>
                </a:lnTo>
                <a:lnTo>
                  <a:pt x="45689" y="559"/>
                </a:lnTo>
                <a:lnTo>
                  <a:pt x="45671" y="670"/>
                </a:lnTo>
                <a:lnTo>
                  <a:pt x="45652" y="726"/>
                </a:lnTo>
                <a:lnTo>
                  <a:pt x="45615" y="782"/>
                </a:lnTo>
                <a:lnTo>
                  <a:pt x="45596" y="838"/>
                </a:lnTo>
                <a:lnTo>
                  <a:pt x="45577" y="894"/>
                </a:lnTo>
                <a:lnTo>
                  <a:pt x="45596" y="950"/>
                </a:lnTo>
                <a:lnTo>
                  <a:pt x="45633" y="968"/>
                </a:lnTo>
                <a:lnTo>
                  <a:pt x="45671" y="950"/>
                </a:lnTo>
                <a:lnTo>
                  <a:pt x="45708" y="931"/>
                </a:lnTo>
                <a:lnTo>
                  <a:pt x="45875" y="745"/>
                </a:lnTo>
                <a:lnTo>
                  <a:pt x="45968" y="856"/>
                </a:lnTo>
                <a:lnTo>
                  <a:pt x="46099" y="987"/>
                </a:lnTo>
                <a:lnTo>
                  <a:pt x="46173" y="1061"/>
                </a:lnTo>
                <a:lnTo>
                  <a:pt x="46248" y="1098"/>
                </a:lnTo>
                <a:lnTo>
                  <a:pt x="46322" y="1117"/>
                </a:lnTo>
                <a:lnTo>
                  <a:pt x="46359" y="1098"/>
                </a:lnTo>
                <a:lnTo>
                  <a:pt x="46378" y="1098"/>
                </a:lnTo>
                <a:lnTo>
                  <a:pt x="46397" y="1061"/>
                </a:lnTo>
                <a:lnTo>
                  <a:pt x="46415" y="1043"/>
                </a:lnTo>
                <a:lnTo>
                  <a:pt x="46397" y="968"/>
                </a:lnTo>
                <a:lnTo>
                  <a:pt x="46359" y="894"/>
                </a:lnTo>
                <a:lnTo>
                  <a:pt x="46304" y="819"/>
                </a:lnTo>
                <a:lnTo>
                  <a:pt x="46192" y="652"/>
                </a:lnTo>
                <a:lnTo>
                  <a:pt x="46099" y="559"/>
                </a:lnTo>
                <a:lnTo>
                  <a:pt x="46229" y="484"/>
                </a:lnTo>
                <a:lnTo>
                  <a:pt x="46378" y="391"/>
                </a:lnTo>
                <a:lnTo>
                  <a:pt x="46434" y="335"/>
                </a:lnTo>
                <a:lnTo>
                  <a:pt x="46490" y="279"/>
                </a:lnTo>
                <a:lnTo>
                  <a:pt x="46490" y="205"/>
                </a:lnTo>
                <a:lnTo>
                  <a:pt x="46453" y="149"/>
                </a:lnTo>
                <a:lnTo>
                  <a:pt x="46397" y="112"/>
                </a:lnTo>
                <a:close/>
                <a:moveTo>
                  <a:pt x="51833" y="93"/>
                </a:moveTo>
                <a:lnTo>
                  <a:pt x="51721" y="130"/>
                </a:lnTo>
                <a:lnTo>
                  <a:pt x="51573" y="242"/>
                </a:lnTo>
                <a:lnTo>
                  <a:pt x="51479" y="317"/>
                </a:lnTo>
                <a:lnTo>
                  <a:pt x="51424" y="372"/>
                </a:lnTo>
                <a:lnTo>
                  <a:pt x="51386" y="391"/>
                </a:lnTo>
                <a:lnTo>
                  <a:pt x="51330" y="372"/>
                </a:lnTo>
                <a:lnTo>
                  <a:pt x="51275" y="335"/>
                </a:lnTo>
                <a:lnTo>
                  <a:pt x="51163" y="242"/>
                </a:lnTo>
                <a:lnTo>
                  <a:pt x="51088" y="205"/>
                </a:lnTo>
                <a:lnTo>
                  <a:pt x="50995" y="168"/>
                </a:lnTo>
                <a:lnTo>
                  <a:pt x="50921" y="168"/>
                </a:lnTo>
                <a:lnTo>
                  <a:pt x="50884" y="186"/>
                </a:lnTo>
                <a:lnTo>
                  <a:pt x="50865" y="242"/>
                </a:lnTo>
                <a:lnTo>
                  <a:pt x="50865" y="279"/>
                </a:lnTo>
                <a:lnTo>
                  <a:pt x="50884" y="335"/>
                </a:lnTo>
                <a:lnTo>
                  <a:pt x="50977" y="447"/>
                </a:lnTo>
                <a:lnTo>
                  <a:pt x="51144" y="614"/>
                </a:lnTo>
                <a:lnTo>
                  <a:pt x="51051" y="707"/>
                </a:lnTo>
                <a:lnTo>
                  <a:pt x="50939" y="819"/>
                </a:lnTo>
                <a:lnTo>
                  <a:pt x="50902" y="875"/>
                </a:lnTo>
                <a:lnTo>
                  <a:pt x="50884" y="950"/>
                </a:lnTo>
                <a:lnTo>
                  <a:pt x="50884" y="1005"/>
                </a:lnTo>
                <a:lnTo>
                  <a:pt x="50902" y="1061"/>
                </a:lnTo>
                <a:lnTo>
                  <a:pt x="50977" y="1117"/>
                </a:lnTo>
                <a:lnTo>
                  <a:pt x="51033" y="1117"/>
                </a:lnTo>
                <a:lnTo>
                  <a:pt x="51107" y="1098"/>
                </a:lnTo>
                <a:lnTo>
                  <a:pt x="51163" y="1043"/>
                </a:lnTo>
                <a:lnTo>
                  <a:pt x="51275" y="912"/>
                </a:lnTo>
                <a:lnTo>
                  <a:pt x="51368" y="819"/>
                </a:lnTo>
                <a:lnTo>
                  <a:pt x="51461" y="912"/>
                </a:lnTo>
                <a:lnTo>
                  <a:pt x="51591" y="1024"/>
                </a:lnTo>
                <a:lnTo>
                  <a:pt x="51666" y="1061"/>
                </a:lnTo>
                <a:lnTo>
                  <a:pt x="51740" y="1080"/>
                </a:lnTo>
                <a:lnTo>
                  <a:pt x="51815" y="1080"/>
                </a:lnTo>
                <a:lnTo>
                  <a:pt x="51870" y="1043"/>
                </a:lnTo>
                <a:lnTo>
                  <a:pt x="51908" y="968"/>
                </a:lnTo>
                <a:lnTo>
                  <a:pt x="51908" y="912"/>
                </a:lnTo>
                <a:lnTo>
                  <a:pt x="51889" y="838"/>
                </a:lnTo>
                <a:lnTo>
                  <a:pt x="51833" y="763"/>
                </a:lnTo>
                <a:lnTo>
                  <a:pt x="51703" y="652"/>
                </a:lnTo>
                <a:lnTo>
                  <a:pt x="51573" y="559"/>
                </a:lnTo>
                <a:lnTo>
                  <a:pt x="51777" y="335"/>
                </a:lnTo>
                <a:lnTo>
                  <a:pt x="51870" y="205"/>
                </a:lnTo>
                <a:lnTo>
                  <a:pt x="51908" y="149"/>
                </a:lnTo>
                <a:lnTo>
                  <a:pt x="51889" y="112"/>
                </a:lnTo>
                <a:lnTo>
                  <a:pt x="51870" y="93"/>
                </a:lnTo>
                <a:close/>
                <a:moveTo>
                  <a:pt x="32191" y="93"/>
                </a:moveTo>
                <a:lnTo>
                  <a:pt x="32117" y="112"/>
                </a:lnTo>
                <a:lnTo>
                  <a:pt x="32098" y="149"/>
                </a:lnTo>
                <a:lnTo>
                  <a:pt x="32079" y="205"/>
                </a:lnTo>
                <a:lnTo>
                  <a:pt x="32117" y="279"/>
                </a:lnTo>
                <a:lnTo>
                  <a:pt x="32191" y="410"/>
                </a:lnTo>
                <a:lnTo>
                  <a:pt x="32266" y="521"/>
                </a:lnTo>
                <a:lnTo>
                  <a:pt x="32191" y="577"/>
                </a:lnTo>
                <a:lnTo>
                  <a:pt x="32117" y="652"/>
                </a:lnTo>
                <a:lnTo>
                  <a:pt x="32042" y="726"/>
                </a:lnTo>
                <a:lnTo>
                  <a:pt x="32042" y="763"/>
                </a:lnTo>
                <a:lnTo>
                  <a:pt x="32042" y="819"/>
                </a:lnTo>
                <a:lnTo>
                  <a:pt x="32061" y="856"/>
                </a:lnTo>
                <a:lnTo>
                  <a:pt x="32117" y="894"/>
                </a:lnTo>
                <a:lnTo>
                  <a:pt x="32154" y="912"/>
                </a:lnTo>
                <a:lnTo>
                  <a:pt x="32210" y="912"/>
                </a:lnTo>
                <a:lnTo>
                  <a:pt x="32340" y="856"/>
                </a:lnTo>
                <a:lnTo>
                  <a:pt x="32415" y="838"/>
                </a:lnTo>
                <a:lnTo>
                  <a:pt x="32470" y="819"/>
                </a:lnTo>
                <a:lnTo>
                  <a:pt x="32526" y="819"/>
                </a:lnTo>
                <a:lnTo>
                  <a:pt x="32563" y="838"/>
                </a:lnTo>
                <a:lnTo>
                  <a:pt x="32638" y="912"/>
                </a:lnTo>
                <a:lnTo>
                  <a:pt x="32806" y="1043"/>
                </a:lnTo>
                <a:lnTo>
                  <a:pt x="32917" y="1098"/>
                </a:lnTo>
                <a:lnTo>
                  <a:pt x="33010" y="1136"/>
                </a:lnTo>
                <a:lnTo>
                  <a:pt x="33085" y="1136"/>
                </a:lnTo>
                <a:lnTo>
                  <a:pt x="33141" y="1117"/>
                </a:lnTo>
                <a:lnTo>
                  <a:pt x="33178" y="1098"/>
                </a:lnTo>
                <a:lnTo>
                  <a:pt x="33196" y="1080"/>
                </a:lnTo>
                <a:lnTo>
                  <a:pt x="33215" y="1043"/>
                </a:lnTo>
                <a:lnTo>
                  <a:pt x="33196" y="1005"/>
                </a:lnTo>
                <a:lnTo>
                  <a:pt x="33159" y="931"/>
                </a:lnTo>
                <a:lnTo>
                  <a:pt x="33085" y="838"/>
                </a:lnTo>
                <a:lnTo>
                  <a:pt x="33010" y="745"/>
                </a:lnTo>
                <a:lnTo>
                  <a:pt x="32861" y="633"/>
                </a:lnTo>
                <a:lnTo>
                  <a:pt x="32992" y="559"/>
                </a:lnTo>
                <a:lnTo>
                  <a:pt x="33141" y="484"/>
                </a:lnTo>
                <a:lnTo>
                  <a:pt x="33196" y="428"/>
                </a:lnTo>
                <a:lnTo>
                  <a:pt x="33234" y="372"/>
                </a:lnTo>
                <a:lnTo>
                  <a:pt x="33252" y="298"/>
                </a:lnTo>
                <a:lnTo>
                  <a:pt x="33252" y="223"/>
                </a:lnTo>
                <a:lnTo>
                  <a:pt x="33196" y="168"/>
                </a:lnTo>
                <a:lnTo>
                  <a:pt x="33159" y="130"/>
                </a:lnTo>
                <a:lnTo>
                  <a:pt x="33085" y="112"/>
                </a:lnTo>
                <a:lnTo>
                  <a:pt x="33029" y="112"/>
                </a:lnTo>
                <a:lnTo>
                  <a:pt x="32880" y="149"/>
                </a:lnTo>
                <a:lnTo>
                  <a:pt x="32768" y="205"/>
                </a:lnTo>
                <a:lnTo>
                  <a:pt x="32657" y="298"/>
                </a:lnTo>
                <a:lnTo>
                  <a:pt x="32582" y="335"/>
                </a:lnTo>
                <a:lnTo>
                  <a:pt x="32526" y="354"/>
                </a:lnTo>
                <a:lnTo>
                  <a:pt x="32489" y="354"/>
                </a:lnTo>
                <a:lnTo>
                  <a:pt x="32452" y="317"/>
                </a:lnTo>
                <a:lnTo>
                  <a:pt x="32377" y="223"/>
                </a:lnTo>
                <a:lnTo>
                  <a:pt x="32284" y="130"/>
                </a:lnTo>
                <a:lnTo>
                  <a:pt x="32247" y="93"/>
                </a:lnTo>
                <a:close/>
                <a:moveTo>
                  <a:pt x="83949" y="93"/>
                </a:moveTo>
                <a:lnTo>
                  <a:pt x="83856" y="112"/>
                </a:lnTo>
                <a:lnTo>
                  <a:pt x="83745" y="186"/>
                </a:lnTo>
                <a:lnTo>
                  <a:pt x="83633" y="261"/>
                </a:lnTo>
                <a:lnTo>
                  <a:pt x="83558" y="298"/>
                </a:lnTo>
                <a:lnTo>
                  <a:pt x="83521" y="335"/>
                </a:lnTo>
                <a:lnTo>
                  <a:pt x="83484" y="317"/>
                </a:lnTo>
                <a:lnTo>
                  <a:pt x="83428" y="298"/>
                </a:lnTo>
                <a:lnTo>
                  <a:pt x="83354" y="242"/>
                </a:lnTo>
                <a:lnTo>
                  <a:pt x="83279" y="186"/>
                </a:lnTo>
                <a:lnTo>
                  <a:pt x="83186" y="130"/>
                </a:lnTo>
                <a:lnTo>
                  <a:pt x="83093" y="130"/>
                </a:lnTo>
                <a:lnTo>
                  <a:pt x="83074" y="168"/>
                </a:lnTo>
                <a:lnTo>
                  <a:pt x="83056" y="186"/>
                </a:lnTo>
                <a:lnTo>
                  <a:pt x="83056" y="223"/>
                </a:lnTo>
                <a:lnTo>
                  <a:pt x="83056" y="261"/>
                </a:lnTo>
                <a:lnTo>
                  <a:pt x="83093" y="335"/>
                </a:lnTo>
                <a:lnTo>
                  <a:pt x="83130" y="410"/>
                </a:lnTo>
                <a:lnTo>
                  <a:pt x="83205" y="484"/>
                </a:lnTo>
                <a:lnTo>
                  <a:pt x="83242" y="521"/>
                </a:lnTo>
                <a:lnTo>
                  <a:pt x="83260" y="559"/>
                </a:lnTo>
                <a:lnTo>
                  <a:pt x="83242" y="596"/>
                </a:lnTo>
                <a:lnTo>
                  <a:pt x="83186" y="652"/>
                </a:lnTo>
                <a:lnTo>
                  <a:pt x="83112" y="745"/>
                </a:lnTo>
                <a:lnTo>
                  <a:pt x="83000" y="894"/>
                </a:lnTo>
                <a:lnTo>
                  <a:pt x="82963" y="968"/>
                </a:lnTo>
                <a:lnTo>
                  <a:pt x="82944" y="1024"/>
                </a:lnTo>
                <a:lnTo>
                  <a:pt x="82963" y="1061"/>
                </a:lnTo>
                <a:lnTo>
                  <a:pt x="82981" y="1098"/>
                </a:lnTo>
                <a:lnTo>
                  <a:pt x="83000" y="1117"/>
                </a:lnTo>
                <a:lnTo>
                  <a:pt x="83074" y="1136"/>
                </a:lnTo>
                <a:lnTo>
                  <a:pt x="83149" y="1117"/>
                </a:lnTo>
                <a:lnTo>
                  <a:pt x="83186" y="1098"/>
                </a:lnTo>
                <a:lnTo>
                  <a:pt x="83205" y="1080"/>
                </a:lnTo>
                <a:lnTo>
                  <a:pt x="83447" y="745"/>
                </a:lnTo>
                <a:lnTo>
                  <a:pt x="83577" y="838"/>
                </a:lnTo>
                <a:lnTo>
                  <a:pt x="83726" y="950"/>
                </a:lnTo>
                <a:lnTo>
                  <a:pt x="83800" y="1005"/>
                </a:lnTo>
                <a:lnTo>
                  <a:pt x="83875" y="1024"/>
                </a:lnTo>
                <a:lnTo>
                  <a:pt x="83949" y="1005"/>
                </a:lnTo>
                <a:lnTo>
                  <a:pt x="84024" y="968"/>
                </a:lnTo>
                <a:lnTo>
                  <a:pt x="84061" y="931"/>
                </a:lnTo>
                <a:lnTo>
                  <a:pt x="84080" y="894"/>
                </a:lnTo>
                <a:lnTo>
                  <a:pt x="84080" y="856"/>
                </a:lnTo>
                <a:lnTo>
                  <a:pt x="84080" y="819"/>
                </a:lnTo>
                <a:lnTo>
                  <a:pt x="84042" y="745"/>
                </a:lnTo>
                <a:lnTo>
                  <a:pt x="83987" y="689"/>
                </a:lnTo>
                <a:lnTo>
                  <a:pt x="83800" y="559"/>
                </a:lnTo>
                <a:lnTo>
                  <a:pt x="83670" y="484"/>
                </a:lnTo>
                <a:lnTo>
                  <a:pt x="83782" y="372"/>
                </a:lnTo>
                <a:lnTo>
                  <a:pt x="83931" y="205"/>
                </a:lnTo>
                <a:lnTo>
                  <a:pt x="83968" y="149"/>
                </a:lnTo>
                <a:lnTo>
                  <a:pt x="83987" y="93"/>
                </a:lnTo>
                <a:close/>
                <a:moveTo>
                  <a:pt x="86668" y="74"/>
                </a:moveTo>
                <a:lnTo>
                  <a:pt x="86593" y="93"/>
                </a:lnTo>
                <a:lnTo>
                  <a:pt x="86500" y="130"/>
                </a:lnTo>
                <a:lnTo>
                  <a:pt x="86426" y="168"/>
                </a:lnTo>
                <a:lnTo>
                  <a:pt x="86351" y="223"/>
                </a:lnTo>
                <a:lnTo>
                  <a:pt x="86258" y="279"/>
                </a:lnTo>
                <a:lnTo>
                  <a:pt x="86183" y="335"/>
                </a:lnTo>
                <a:lnTo>
                  <a:pt x="86090" y="335"/>
                </a:lnTo>
                <a:lnTo>
                  <a:pt x="86016" y="298"/>
                </a:lnTo>
                <a:lnTo>
                  <a:pt x="85904" y="186"/>
                </a:lnTo>
                <a:lnTo>
                  <a:pt x="85774" y="112"/>
                </a:lnTo>
                <a:lnTo>
                  <a:pt x="85718" y="93"/>
                </a:lnTo>
                <a:lnTo>
                  <a:pt x="85699" y="112"/>
                </a:lnTo>
                <a:lnTo>
                  <a:pt x="85681" y="130"/>
                </a:lnTo>
                <a:lnTo>
                  <a:pt x="85699" y="168"/>
                </a:lnTo>
                <a:lnTo>
                  <a:pt x="85737" y="261"/>
                </a:lnTo>
                <a:lnTo>
                  <a:pt x="85848" y="391"/>
                </a:lnTo>
                <a:lnTo>
                  <a:pt x="85904" y="447"/>
                </a:lnTo>
                <a:lnTo>
                  <a:pt x="85960" y="503"/>
                </a:lnTo>
                <a:lnTo>
                  <a:pt x="85960" y="521"/>
                </a:lnTo>
                <a:lnTo>
                  <a:pt x="85941" y="577"/>
                </a:lnTo>
                <a:lnTo>
                  <a:pt x="85886" y="633"/>
                </a:lnTo>
                <a:lnTo>
                  <a:pt x="85793" y="726"/>
                </a:lnTo>
                <a:lnTo>
                  <a:pt x="85737" y="801"/>
                </a:lnTo>
                <a:lnTo>
                  <a:pt x="85699" y="894"/>
                </a:lnTo>
                <a:lnTo>
                  <a:pt x="85681" y="987"/>
                </a:lnTo>
                <a:lnTo>
                  <a:pt x="85681" y="1024"/>
                </a:lnTo>
                <a:lnTo>
                  <a:pt x="85681" y="1061"/>
                </a:lnTo>
                <a:lnTo>
                  <a:pt x="85737" y="1117"/>
                </a:lnTo>
                <a:lnTo>
                  <a:pt x="85793" y="1136"/>
                </a:lnTo>
                <a:lnTo>
                  <a:pt x="85848" y="1136"/>
                </a:lnTo>
                <a:lnTo>
                  <a:pt x="85923" y="1098"/>
                </a:lnTo>
                <a:lnTo>
                  <a:pt x="85997" y="1024"/>
                </a:lnTo>
                <a:lnTo>
                  <a:pt x="86053" y="950"/>
                </a:lnTo>
                <a:lnTo>
                  <a:pt x="86183" y="763"/>
                </a:lnTo>
                <a:lnTo>
                  <a:pt x="86258" y="856"/>
                </a:lnTo>
                <a:lnTo>
                  <a:pt x="86370" y="968"/>
                </a:lnTo>
                <a:lnTo>
                  <a:pt x="86444" y="1005"/>
                </a:lnTo>
                <a:lnTo>
                  <a:pt x="86500" y="1043"/>
                </a:lnTo>
                <a:lnTo>
                  <a:pt x="86556" y="1024"/>
                </a:lnTo>
                <a:lnTo>
                  <a:pt x="86612" y="1005"/>
                </a:lnTo>
                <a:lnTo>
                  <a:pt x="86649" y="950"/>
                </a:lnTo>
                <a:lnTo>
                  <a:pt x="86649" y="875"/>
                </a:lnTo>
                <a:lnTo>
                  <a:pt x="86612" y="819"/>
                </a:lnTo>
                <a:lnTo>
                  <a:pt x="86574" y="745"/>
                </a:lnTo>
                <a:lnTo>
                  <a:pt x="86444" y="633"/>
                </a:lnTo>
                <a:lnTo>
                  <a:pt x="86351" y="540"/>
                </a:lnTo>
                <a:lnTo>
                  <a:pt x="86556" y="335"/>
                </a:lnTo>
                <a:lnTo>
                  <a:pt x="86668" y="205"/>
                </a:lnTo>
                <a:lnTo>
                  <a:pt x="86705" y="149"/>
                </a:lnTo>
                <a:lnTo>
                  <a:pt x="86723" y="112"/>
                </a:lnTo>
                <a:lnTo>
                  <a:pt x="86705" y="93"/>
                </a:lnTo>
                <a:lnTo>
                  <a:pt x="86668" y="74"/>
                </a:lnTo>
                <a:close/>
                <a:moveTo>
                  <a:pt x="91936" y="74"/>
                </a:moveTo>
                <a:lnTo>
                  <a:pt x="91881" y="93"/>
                </a:lnTo>
                <a:lnTo>
                  <a:pt x="91843" y="130"/>
                </a:lnTo>
                <a:lnTo>
                  <a:pt x="91750" y="242"/>
                </a:lnTo>
                <a:lnTo>
                  <a:pt x="91657" y="317"/>
                </a:lnTo>
                <a:lnTo>
                  <a:pt x="91601" y="391"/>
                </a:lnTo>
                <a:lnTo>
                  <a:pt x="91434" y="279"/>
                </a:lnTo>
                <a:lnTo>
                  <a:pt x="91322" y="223"/>
                </a:lnTo>
                <a:lnTo>
                  <a:pt x="91266" y="205"/>
                </a:lnTo>
                <a:lnTo>
                  <a:pt x="91210" y="205"/>
                </a:lnTo>
                <a:lnTo>
                  <a:pt x="91173" y="242"/>
                </a:lnTo>
                <a:lnTo>
                  <a:pt x="91155" y="298"/>
                </a:lnTo>
                <a:lnTo>
                  <a:pt x="91192" y="354"/>
                </a:lnTo>
                <a:lnTo>
                  <a:pt x="91229" y="410"/>
                </a:lnTo>
                <a:lnTo>
                  <a:pt x="91322" y="521"/>
                </a:lnTo>
                <a:lnTo>
                  <a:pt x="91359" y="577"/>
                </a:lnTo>
                <a:lnTo>
                  <a:pt x="91378" y="614"/>
                </a:lnTo>
                <a:lnTo>
                  <a:pt x="91359" y="670"/>
                </a:lnTo>
                <a:lnTo>
                  <a:pt x="91322" y="707"/>
                </a:lnTo>
                <a:lnTo>
                  <a:pt x="91210" y="801"/>
                </a:lnTo>
                <a:lnTo>
                  <a:pt x="91080" y="875"/>
                </a:lnTo>
                <a:lnTo>
                  <a:pt x="91061" y="931"/>
                </a:lnTo>
                <a:lnTo>
                  <a:pt x="91043" y="987"/>
                </a:lnTo>
                <a:lnTo>
                  <a:pt x="91061" y="1024"/>
                </a:lnTo>
                <a:lnTo>
                  <a:pt x="91080" y="1061"/>
                </a:lnTo>
                <a:lnTo>
                  <a:pt x="91136" y="1117"/>
                </a:lnTo>
                <a:lnTo>
                  <a:pt x="91229" y="1136"/>
                </a:lnTo>
                <a:lnTo>
                  <a:pt x="91266" y="1117"/>
                </a:lnTo>
                <a:lnTo>
                  <a:pt x="91303" y="1098"/>
                </a:lnTo>
                <a:lnTo>
                  <a:pt x="91583" y="856"/>
                </a:lnTo>
                <a:lnTo>
                  <a:pt x="91657" y="931"/>
                </a:lnTo>
                <a:lnTo>
                  <a:pt x="91788" y="1005"/>
                </a:lnTo>
                <a:lnTo>
                  <a:pt x="91843" y="1024"/>
                </a:lnTo>
                <a:lnTo>
                  <a:pt x="91899" y="1024"/>
                </a:lnTo>
                <a:lnTo>
                  <a:pt x="91955" y="987"/>
                </a:lnTo>
                <a:lnTo>
                  <a:pt x="91992" y="950"/>
                </a:lnTo>
                <a:lnTo>
                  <a:pt x="92011" y="875"/>
                </a:lnTo>
                <a:lnTo>
                  <a:pt x="92011" y="819"/>
                </a:lnTo>
                <a:lnTo>
                  <a:pt x="91992" y="763"/>
                </a:lnTo>
                <a:lnTo>
                  <a:pt x="91955" y="707"/>
                </a:lnTo>
                <a:lnTo>
                  <a:pt x="91881" y="614"/>
                </a:lnTo>
                <a:lnTo>
                  <a:pt x="91862" y="577"/>
                </a:lnTo>
                <a:lnTo>
                  <a:pt x="91862" y="540"/>
                </a:lnTo>
                <a:lnTo>
                  <a:pt x="91862" y="484"/>
                </a:lnTo>
                <a:lnTo>
                  <a:pt x="91899" y="428"/>
                </a:lnTo>
                <a:lnTo>
                  <a:pt x="91992" y="335"/>
                </a:lnTo>
                <a:lnTo>
                  <a:pt x="92030" y="279"/>
                </a:lnTo>
                <a:lnTo>
                  <a:pt x="92048" y="223"/>
                </a:lnTo>
                <a:lnTo>
                  <a:pt x="92067" y="168"/>
                </a:lnTo>
                <a:lnTo>
                  <a:pt x="92030" y="112"/>
                </a:lnTo>
                <a:lnTo>
                  <a:pt x="91992" y="74"/>
                </a:lnTo>
                <a:close/>
                <a:moveTo>
                  <a:pt x="8937" y="56"/>
                </a:moveTo>
                <a:lnTo>
                  <a:pt x="8900" y="74"/>
                </a:lnTo>
                <a:lnTo>
                  <a:pt x="8844" y="74"/>
                </a:lnTo>
                <a:lnTo>
                  <a:pt x="8751" y="130"/>
                </a:lnTo>
                <a:lnTo>
                  <a:pt x="8676" y="205"/>
                </a:lnTo>
                <a:lnTo>
                  <a:pt x="8509" y="372"/>
                </a:lnTo>
                <a:lnTo>
                  <a:pt x="8434" y="428"/>
                </a:lnTo>
                <a:lnTo>
                  <a:pt x="8397" y="428"/>
                </a:lnTo>
                <a:lnTo>
                  <a:pt x="8360" y="447"/>
                </a:lnTo>
                <a:lnTo>
                  <a:pt x="8304" y="428"/>
                </a:lnTo>
                <a:lnTo>
                  <a:pt x="8267" y="391"/>
                </a:lnTo>
                <a:lnTo>
                  <a:pt x="8192" y="317"/>
                </a:lnTo>
                <a:lnTo>
                  <a:pt x="8099" y="242"/>
                </a:lnTo>
                <a:lnTo>
                  <a:pt x="8062" y="223"/>
                </a:lnTo>
                <a:lnTo>
                  <a:pt x="8006" y="223"/>
                </a:lnTo>
                <a:lnTo>
                  <a:pt x="7969" y="261"/>
                </a:lnTo>
                <a:lnTo>
                  <a:pt x="7950" y="279"/>
                </a:lnTo>
                <a:lnTo>
                  <a:pt x="7950" y="317"/>
                </a:lnTo>
                <a:lnTo>
                  <a:pt x="7969" y="372"/>
                </a:lnTo>
                <a:lnTo>
                  <a:pt x="8025" y="447"/>
                </a:lnTo>
                <a:lnTo>
                  <a:pt x="8081" y="521"/>
                </a:lnTo>
                <a:lnTo>
                  <a:pt x="8155" y="614"/>
                </a:lnTo>
                <a:lnTo>
                  <a:pt x="8174" y="652"/>
                </a:lnTo>
                <a:lnTo>
                  <a:pt x="8174" y="707"/>
                </a:lnTo>
                <a:lnTo>
                  <a:pt x="8155" y="763"/>
                </a:lnTo>
                <a:lnTo>
                  <a:pt x="8118" y="819"/>
                </a:lnTo>
                <a:lnTo>
                  <a:pt x="8043" y="912"/>
                </a:lnTo>
                <a:lnTo>
                  <a:pt x="8025" y="1005"/>
                </a:lnTo>
                <a:lnTo>
                  <a:pt x="8025" y="1098"/>
                </a:lnTo>
                <a:lnTo>
                  <a:pt x="8043" y="1136"/>
                </a:lnTo>
                <a:lnTo>
                  <a:pt x="8062" y="1154"/>
                </a:lnTo>
                <a:lnTo>
                  <a:pt x="8099" y="1154"/>
                </a:lnTo>
                <a:lnTo>
                  <a:pt x="8155" y="1136"/>
                </a:lnTo>
                <a:lnTo>
                  <a:pt x="8230" y="1080"/>
                </a:lnTo>
                <a:lnTo>
                  <a:pt x="8323" y="1005"/>
                </a:lnTo>
                <a:lnTo>
                  <a:pt x="8416" y="931"/>
                </a:lnTo>
                <a:lnTo>
                  <a:pt x="8490" y="894"/>
                </a:lnTo>
                <a:lnTo>
                  <a:pt x="8528" y="894"/>
                </a:lnTo>
                <a:lnTo>
                  <a:pt x="8565" y="912"/>
                </a:lnTo>
                <a:lnTo>
                  <a:pt x="8658" y="987"/>
                </a:lnTo>
                <a:lnTo>
                  <a:pt x="8751" y="1043"/>
                </a:lnTo>
                <a:lnTo>
                  <a:pt x="8807" y="1061"/>
                </a:lnTo>
                <a:lnTo>
                  <a:pt x="8844" y="1061"/>
                </a:lnTo>
                <a:lnTo>
                  <a:pt x="8956" y="1043"/>
                </a:lnTo>
                <a:lnTo>
                  <a:pt x="8993" y="1043"/>
                </a:lnTo>
                <a:lnTo>
                  <a:pt x="9012" y="1005"/>
                </a:lnTo>
                <a:lnTo>
                  <a:pt x="9012" y="968"/>
                </a:lnTo>
                <a:lnTo>
                  <a:pt x="8993" y="894"/>
                </a:lnTo>
                <a:lnTo>
                  <a:pt x="8937" y="838"/>
                </a:lnTo>
                <a:lnTo>
                  <a:pt x="8881" y="763"/>
                </a:lnTo>
                <a:lnTo>
                  <a:pt x="8751" y="670"/>
                </a:lnTo>
                <a:lnTo>
                  <a:pt x="8900" y="559"/>
                </a:lnTo>
                <a:lnTo>
                  <a:pt x="8993" y="484"/>
                </a:lnTo>
                <a:lnTo>
                  <a:pt x="9067" y="410"/>
                </a:lnTo>
                <a:lnTo>
                  <a:pt x="9123" y="335"/>
                </a:lnTo>
                <a:lnTo>
                  <a:pt x="9142" y="242"/>
                </a:lnTo>
                <a:lnTo>
                  <a:pt x="9142" y="205"/>
                </a:lnTo>
                <a:lnTo>
                  <a:pt x="9123" y="168"/>
                </a:lnTo>
                <a:lnTo>
                  <a:pt x="9086" y="130"/>
                </a:lnTo>
                <a:lnTo>
                  <a:pt x="9049" y="93"/>
                </a:lnTo>
                <a:lnTo>
                  <a:pt x="8993" y="74"/>
                </a:lnTo>
                <a:lnTo>
                  <a:pt x="8937" y="56"/>
                </a:lnTo>
                <a:close/>
                <a:moveTo>
                  <a:pt x="35840" y="19"/>
                </a:moveTo>
                <a:lnTo>
                  <a:pt x="35766" y="37"/>
                </a:lnTo>
                <a:lnTo>
                  <a:pt x="35691" y="56"/>
                </a:lnTo>
                <a:lnTo>
                  <a:pt x="35542" y="168"/>
                </a:lnTo>
                <a:lnTo>
                  <a:pt x="35431" y="242"/>
                </a:lnTo>
                <a:lnTo>
                  <a:pt x="35338" y="354"/>
                </a:lnTo>
                <a:lnTo>
                  <a:pt x="35282" y="410"/>
                </a:lnTo>
                <a:lnTo>
                  <a:pt x="35244" y="428"/>
                </a:lnTo>
                <a:lnTo>
                  <a:pt x="35207" y="428"/>
                </a:lnTo>
                <a:lnTo>
                  <a:pt x="35151" y="391"/>
                </a:lnTo>
                <a:lnTo>
                  <a:pt x="35058" y="298"/>
                </a:lnTo>
                <a:lnTo>
                  <a:pt x="34965" y="205"/>
                </a:lnTo>
                <a:lnTo>
                  <a:pt x="34928" y="186"/>
                </a:lnTo>
                <a:lnTo>
                  <a:pt x="34872" y="168"/>
                </a:lnTo>
                <a:lnTo>
                  <a:pt x="34816" y="168"/>
                </a:lnTo>
                <a:lnTo>
                  <a:pt x="34760" y="186"/>
                </a:lnTo>
                <a:lnTo>
                  <a:pt x="34742" y="205"/>
                </a:lnTo>
                <a:lnTo>
                  <a:pt x="34723" y="223"/>
                </a:lnTo>
                <a:lnTo>
                  <a:pt x="34723" y="298"/>
                </a:lnTo>
                <a:lnTo>
                  <a:pt x="34779" y="391"/>
                </a:lnTo>
                <a:lnTo>
                  <a:pt x="34835" y="484"/>
                </a:lnTo>
                <a:lnTo>
                  <a:pt x="34909" y="577"/>
                </a:lnTo>
                <a:lnTo>
                  <a:pt x="35021" y="707"/>
                </a:lnTo>
                <a:lnTo>
                  <a:pt x="34947" y="819"/>
                </a:lnTo>
                <a:lnTo>
                  <a:pt x="34909" y="931"/>
                </a:lnTo>
                <a:lnTo>
                  <a:pt x="34909" y="968"/>
                </a:lnTo>
                <a:lnTo>
                  <a:pt x="34928" y="987"/>
                </a:lnTo>
                <a:lnTo>
                  <a:pt x="34965" y="987"/>
                </a:lnTo>
                <a:lnTo>
                  <a:pt x="35040" y="950"/>
                </a:lnTo>
                <a:lnTo>
                  <a:pt x="35170" y="838"/>
                </a:lnTo>
                <a:lnTo>
                  <a:pt x="35300" y="931"/>
                </a:lnTo>
                <a:lnTo>
                  <a:pt x="35375" y="968"/>
                </a:lnTo>
                <a:lnTo>
                  <a:pt x="35431" y="1005"/>
                </a:lnTo>
                <a:lnTo>
                  <a:pt x="35580" y="1117"/>
                </a:lnTo>
                <a:lnTo>
                  <a:pt x="35710" y="1154"/>
                </a:lnTo>
                <a:lnTo>
                  <a:pt x="35766" y="1154"/>
                </a:lnTo>
                <a:lnTo>
                  <a:pt x="35822" y="1136"/>
                </a:lnTo>
                <a:lnTo>
                  <a:pt x="35877" y="1117"/>
                </a:lnTo>
                <a:lnTo>
                  <a:pt x="35896" y="1080"/>
                </a:lnTo>
                <a:lnTo>
                  <a:pt x="35896" y="1024"/>
                </a:lnTo>
                <a:lnTo>
                  <a:pt x="35877" y="950"/>
                </a:lnTo>
                <a:lnTo>
                  <a:pt x="35859" y="894"/>
                </a:lnTo>
                <a:lnTo>
                  <a:pt x="35803" y="838"/>
                </a:lnTo>
                <a:lnTo>
                  <a:pt x="35673" y="745"/>
                </a:lnTo>
                <a:lnTo>
                  <a:pt x="35449" y="596"/>
                </a:lnTo>
                <a:lnTo>
                  <a:pt x="35747" y="391"/>
                </a:lnTo>
                <a:lnTo>
                  <a:pt x="35822" y="317"/>
                </a:lnTo>
                <a:lnTo>
                  <a:pt x="35896" y="242"/>
                </a:lnTo>
                <a:lnTo>
                  <a:pt x="35933" y="168"/>
                </a:lnTo>
                <a:lnTo>
                  <a:pt x="35933" y="112"/>
                </a:lnTo>
                <a:lnTo>
                  <a:pt x="35896" y="37"/>
                </a:lnTo>
                <a:lnTo>
                  <a:pt x="35840" y="19"/>
                </a:lnTo>
                <a:close/>
                <a:moveTo>
                  <a:pt x="88548" y="56"/>
                </a:moveTo>
                <a:lnTo>
                  <a:pt x="88474" y="74"/>
                </a:lnTo>
                <a:lnTo>
                  <a:pt x="88399" y="112"/>
                </a:lnTo>
                <a:lnTo>
                  <a:pt x="88362" y="186"/>
                </a:lnTo>
                <a:lnTo>
                  <a:pt x="88362" y="242"/>
                </a:lnTo>
                <a:lnTo>
                  <a:pt x="88380" y="298"/>
                </a:lnTo>
                <a:lnTo>
                  <a:pt x="88455" y="410"/>
                </a:lnTo>
                <a:lnTo>
                  <a:pt x="88622" y="614"/>
                </a:lnTo>
                <a:lnTo>
                  <a:pt x="88492" y="689"/>
                </a:lnTo>
                <a:lnTo>
                  <a:pt x="88325" y="838"/>
                </a:lnTo>
                <a:lnTo>
                  <a:pt x="88250" y="912"/>
                </a:lnTo>
                <a:lnTo>
                  <a:pt x="88213" y="987"/>
                </a:lnTo>
                <a:lnTo>
                  <a:pt x="88213" y="1024"/>
                </a:lnTo>
                <a:lnTo>
                  <a:pt x="88231" y="1061"/>
                </a:lnTo>
                <a:lnTo>
                  <a:pt x="88250" y="1080"/>
                </a:lnTo>
                <a:lnTo>
                  <a:pt x="88306" y="1117"/>
                </a:lnTo>
                <a:lnTo>
                  <a:pt x="88399" y="1117"/>
                </a:lnTo>
                <a:lnTo>
                  <a:pt x="88529" y="1061"/>
                </a:lnTo>
                <a:lnTo>
                  <a:pt x="88641" y="987"/>
                </a:lnTo>
                <a:lnTo>
                  <a:pt x="88753" y="931"/>
                </a:lnTo>
                <a:lnTo>
                  <a:pt x="88864" y="931"/>
                </a:lnTo>
                <a:lnTo>
                  <a:pt x="88864" y="950"/>
                </a:lnTo>
                <a:lnTo>
                  <a:pt x="88902" y="1005"/>
                </a:lnTo>
                <a:lnTo>
                  <a:pt x="88958" y="1080"/>
                </a:lnTo>
                <a:lnTo>
                  <a:pt x="89051" y="1154"/>
                </a:lnTo>
                <a:lnTo>
                  <a:pt x="89088" y="1154"/>
                </a:lnTo>
                <a:lnTo>
                  <a:pt x="89144" y="1136"/>
                </a:lnTo>
                <a:lnTo>
                  <a:pt x="89181" y="1098"/>
                </a:lnTo>
                <a:lnTo>
                  <a:pt x="89200" y="1061"/>
                </a:lnTo>
                <a:lnTo>
                  <a:pt x="89200" y="1024"/>
                </a:lnTo>
                <a:lnTo>
                  <a:pt x="89181" y="968"/>
                </a:lnTo>
                <a:lnTo>
                  <a:pt x="89162" y="875"/>
                </a:lnTo>
                <a:lnTo>
                  <a:pt x="89144" y="801"/>
                </a:lnTo>
                <a:lnTo>
                  <a:pt x="89162" y="763"/>
                </a:lnTo>
                <a:lnTo>
                  <a:pt x="89181" y="726"/>
                </a:lnTo>
                <a:lnTo>
                  <a:pt x="89255" y="689"/>
                </a:lnTo>
                <a:lnTo>
                  <a:pt x="89330" y="633"/>
                </a:lnTo>
                <a:lnTo>
                  <a:pt x="89404" y="577"/>
                </a:lnTo>
                <a:lnTo>
                  <a:pt x="89460" y="521"/>
                </a:lnTo>
                <a:lnTo>
                  <a:pt x="89516" y="447"/>
                </a:lnTo>
                <a:lnTo>
                  <a:pt x="89535" y="391"/>
                </a:lnTo>
                <a:lnTo>
                  <a:pt x="89535" y="354"/>
                </a:lnTo>
                <a:lnTo>
                  <a:pt x="89516" y="317"/>
                </a:lnTo>
                <a:lnTo>
                  <a:pt x="89498" y="298"/>
                </a:lnTo>
                <a:lnTo>
                  <a:pt x="89423" y="261"/>
                </a:lnTo>
                <a:lnTo>
                  <a:pt x="89293" y="261"/>
                </a:lnTo>
                <a:lnTo>
                  <a:pt x="89237" y="298"/>
                </a:lnTo>
                <a:lnTo>
                  <a:pt x="89107" y="354"/>
                </a:lnTo>
                <a:lnTo>
                  <a:pt x="89051" y="372"/>
                </a:lnTo>
                <a:lnTo>
                  <a:pt x="88995" y="391"/>
                </a:lnTo>
                <a:lnTo>
                  <a:pt x="88939" y="372"/>
                </a:lnTo>
                <a:lnTo>
                  <a:pt x="88902" y="354"/>
                </a:lnTo>
                <a:lnTo>
                  <a:pt x="88809" y="261"/>
                </a:lnTo>
                <a:lnTo>
                  <a:pt x="88716" y="149"/>
                </a:lnTo>
                <a:lnTo>
                  <a:pt x="88678" y="112"/>
                </a:lnTo>
                <a:lnTo>
                  <a:pt x="88622" y="74"/>
                </a:lnTo>
                <a:lnTo>
                  <a:pt x="88548" y="56"/>
                </a:lnTo>
                <a:close/>
                <a:moveTo>
                  <a:pt x="43045" y="19"/>
                </a:moveTo>
                <a:lnTo>
                  <a:pt x="42971" y="37"/>
                </a:lnTo>
                <a:lnTo>
                  <a:pt x="42952" y="37"/>
                </a:lnTo>
                <a:lnTo>
                  <a:pt x="42952" y="74"/>
                </a:lnTo>
                <a:lnTo>
                  <a:pt x="42952" y="130"/>
                </a:lnTo>
                <a:lnTo>
                  <a:pt x="42971" y="205"/>
                </a:lnTo>
                <a:lnTo>
                  <a:pt x="43027" y="298"/>
                </a:lnTo>
                <a:lnTo>
                  <a:pt x="43064" y="372"/>
                </a:lnTo>
                <a:lnTo>
                  <a:pt x="43101" y="447"/>
                </a:lnTo>
                <a:lnTo>
                  <a:pt x="43120" y="465"/>
                </a:lnTo>
                <a:lnTo>
                  <a:pt x="43120" y="484"/>
                </a:lnTo>
                <a:lnTo>
                  <a:pt x="43083" y="559"/>
                </a:lnTo>
                <a:lnTo>
                  <a:pt x="43045" y="614"/>
                </a:lnTo>
                <a:lnTo>
                  <a:pt x="42990" y="689"/>
                </a:lnTo>
                <a:lnTo>
                  <a:pt x="42841" y="856"/>
                </a:lnTo>
                <a:lnTo>
                  <a:pt x="42785" y="950"/>
                </a:lnTo>
                <a:lnTo>
                  <a:pt x="42748" y="1024"/>
                </a:lnTo>
                <a:lnTo>
                  <a:pt x="42729" y="1098"/>
                </a:lnTo>
                <a:lnTo>
                  <a:pt x="42748" y="1136"/>
                </a:lnTo>
                <a:lnTo>
                  <a:pt x="42766" y="1173"/>
                </a:lnTo>
                <a:lnTo>
                  <a:pt x="42803" y="1192"/>
                </a:lnTo>
                <a:lnTo>
                  <a:pt x="42841" y="1192"/>
                </a:lnTo>
                <a:lnTo>
                  <a:pt x="42896" y="1154"/>
                </a:lnTo>
                <a:lnTo>
                  <a:pt x="42971" y="1098"/>
                </a:lnTo>
                <a:lnTo>
                  <a:pt x="43045" y="987"/>
                </a:lnTo>
                <a:lnTo>
                  <a:pt x="43194" y="782"/>
                </a:lnTo>
                <a:lnTo>
                  <a:pt x="43269" y="633"/>
                </a:lnTo>
                <a:lnTo>
                  <a:pt x="43399" y="745"/>
                </a:lnTo>
                <a:lnTo>
                  <a:pt x="43511" y="819"/>
                </a:lnTo>
                <a:lnTo>
                  <a:pt x="43623" y="875"/>
                </a:lnTo>
                <a:lnTo>
                  <a:pt x="43734" y="931"/>
                </a:lnTo>
                <a:lnTo>
                  <a:pt x="43827" y="950"/>
                </a:lnTo>
                <a:lnTo>
                  <a:pt x="43883" y="950"/>
                </a:lnTo>
                <a:lnTo>
                  <a:pt x="43920" y="931"/>
                </a:lnTo>
                <a:lnTo>
                  <a:pt x="43939" y="894"/>
                </a:lnTo>
                <a:lnTo>
                  <a:pt x="43976" y="856"/>
                </a:lnTo>
                <a:lnTo>
                  <a:pt x="43976" y="801"/>
                </a:lnTo>
                <a:lnTo>
                  <a:pt x="43958" y="745"/>
                </a:lnTo>
                <a:lnTo>
                  <a:pt x="43920" y="689"/>
                </a:lnTo>
                <a:lnTo>
                  <a:pt x="43865" y="652"/>
                </a:lnTo>
                <a:lnTo>
                  <a:pt x="43753" y="596"/>
                </a:lnTo>
                <a:lnTo>
                  <a:pt x="43641" y="540"/>
                </a:lnTo>
                <a:lnTo>
                  <a:pt x="43511" y="447"/>
                </a:lnTo>
                <a:lnTo>
                  <a:pt x="43455" y="410"/>
                </a:lnTo>
                <a:lnTo>
                  <a:pt x="43436" y="391"/>
                </a:lnTo>
                <a:lnTo>
                  <a:pt x="43455" y="354"/>
                </a:lnTo>
                <a:lnTo>
                  <a:pt x="43511" y="317"/>
                </a:lnTo>
                <a:lnTo>
                  <a:pt x="43548" y="261"/>
                </a:lnTo>
                <a:lnTo>
                  <a:pt x="43623" y="186"/>
                </a:lnTo>
                <a:lnTo>
                  <a:pt x="43678" y="112"/>
                </a:lnTo>
                <a:lnTo>
                  <a:pt x="43697" y="74"/>
                </a:lnTo>
                <a:lnTo>
                  <a:pt x="43697" y="56"/>
                </a:lnTo>
                <a:lnTo>
                  <a:pt x="43678" y="56"/>
                </a:lnTo>
                <a:lnTo>
                  <a:pt x="43641" y="74"/>
                </a:lnTo>
                <a:lnTo>
                  <a:pt x="43548" y="149"/>
                </a:lnTo>
                <a:lnTo>
                  <a:pt x="43455" y="223"/>
                </a:lnTo>
                <a:lnTo>
                  <a:pt x="43381" y="279"/>
                </a:lnTo>
                <a:lnTo>
                  <a:pt x="43325" y="279"/>
                </a:lnTo>
                <a:lnTo>
                  <a:pt x="43287" y="261"/>
                </a:lnTo>
                <a:lnTo>
                  <a:pt x="43213" y="168"/>
                </a:lnTo>
                <a:lnTo>
                  <a:pt x="43139" y="74"/>
                </a:lnTo>
                <a:lnTo>
                  <a:pt x="43083" y="37"/>
                </a:lnTo>
                <a:lnTo>
                  <a:pt x="43045" y="19"/>
                </a:lnTo>
                <a:close/>
                <a:moveTo>
                  <a:pt x="65257" y="0"/>
                </a:moveTo>
                <a:lnTo>
                  <a:pt x="65182" y="19"/>
                </a:lnTo>
                <a:lnTo>
                  <a:pt x="65108" y="56"/>
                </a:lnTo>
                <a:lnTo>
                  <a:pt x="64978" y="149"/>
                </a:lnTo>
                <a:lnTo>
                  <a:pt x="64903" y="242"/>
                </a:lnTo>
                <a:lnTo>
                  <a:pt x="64810" y="354"/>
                </a:lnTo>
                <a:lnTo>
                  <a:pt x="64754" y="410"/>
                </a:lnTo>
                <a:lnTo>
                  <a:pt x="64717" y="428"/>
                </a:lnTo>
                <a:lnTo>
                  <a:pt x="64661" y="447"/>
                </a:lnTo>
                <a:lnTo>
                  <a:pt x="64624" y="428"/>
                </a:lnTo>
                <a:lnTo>
                  <a:pt x="64493" y="391"/>
                </a:lnTo>
                <a:lnTo>
                  <a:pt x="64382" y="335"/>
                </a:lnTo>
                <a:lnTo>
                  <a:pt x="64270" y="317"/>
                </a:lnTo>
                <a:lnTo>
                  <a:pt x="64158" y="317"/>
                </a:lnTo>
                <a:lnTo>
                  <a:pt x="64140" y="335"/>
                </a:lnTo>
                <a:lnTo>
                  <a:pt x="64121" y="354"/>
                </a:lnTo>
                <a:lnTo>
                  <a:pt x="64140" y="391"/>
                </a:lnTo>
                <a:lnTo>
                  <a:pt x="64196" y="447"/>
                </a:lnTo>
                <a:lnTo>
                  <a:pt x="64363" y="559"/>
                </a:lnTo>
                <a:lnTo>
                  <a:pt x="64512" y="652"/>
                </a:lnTo>
                <a:lnTo>
                  <a:pt x="64400" y="782"/>
                </a:lnTo>
                <a:lnTo>
                  <a:pt x="64270" y="950"/>
                </a:lnTo>
                <a:lnTo>
                  <a:pt x="64251" y="1024"/>
                </a:lnTo>
                <a:lnTo>
                  <a:pt x="64233" y="1080"/>
                </a:lnTo>
                <a:lnTo>
                  <a:pt x="64251" y="1098"/>
                </a:lnTo>
                <a:lnTo>
                  <a:pt x="64289" y="1117"/>
                </a:lnTo>
                <a:lnTo>
                  <a:pt x="64400" y="1080"/>
                </a:lnTo>
                <a:lnTo>
                  <a:pt x="64475" y="1024"/>
                </a:lnTo>
                <a:lnTo>
                  <a:pt x="64549" y="950"/>
                </a:lnTo>
                <a:lnTo>
                  <a:pt x="64624" y="875"/>
                </a:lnTo>
                <a:lnTo>
                  <a:pt x="64661" y="856"/>
                </a:lnTo>
                <a:lnTo>
                  <a:pt x="64698" y="838"/>
                </a:lnTo>
                <a:lnTo>
                  <a:pt x="64773" y="838"/>
                </a:lnTo>
                <a:lnTo>
                  <a:pt x="64829" y="875"/>
                </a:lnTo>
                <a:lnTo>
                  <a:pt x="64959" y="987"/>
                </a:lnTo>
                <a:lnTo>
                  <a:pt x="65071" y="1080"/>
                </a:lnTo>
                <a:lnTo>
                  <a:pt x="65220" y="1173"/>
                </a:lnTo>
                <a:lnTo>
                  <a:pt x="65294" y="1192"/>
                </a:lnTo>
                <a:lnTo>
                  <a:pt x="65369" y="1192"/>
                </a:lnTo>
                <a:lnTo>
                  <a:pt x="65424" y="1154"/>
                </a:lnTo>
                <a:lnTo>
                  <a:pt x="65443" y="1080"/>
                </a:lnTo>
                <a:lnTo>
                  <a:pt x="65443" y="987"/>
                </a:lnTo>
                <a:lnTo>
                  <a:pt x="65406" y="912"/>
                </a:lnTo>
                <a:lnTo>
                  <a:pt x="65350" y="838"/>
                </a:lnTo>
                <a:lnTo>
                  <a:pt x="65275" y="763"/>
                </a:lnTo>
                <a:lnTo>
                  <a:pt x="65108" y="652"/>
                </a:lnTo>
                <a:lnTo>
                  <a:pt x="64978" y="577"/>
                </a:lnTo>
                <a:lnTo>
                  <a:pt x="65089" y="484"/>
                </a:lnTo>
                <a:lnTo>
                  <a:pt x="65220" y="354"/>
                </a:lnTo>
                <a:lnTo>
                  <a:pt x="65275" y="279"/>
                </a:lnTo>
                <a:lnTo>
                  <a:pt x="65331" y="205"/>
                </a:lnTo>
                <a:lnTo>
                  <a:pt x="65350" y="149"/>
                </a:lnTo>
                <a:lnTo>
                  <a:pt x="65350" y="74"/>
                </a:lnTo>
                <a:lnTo>
                  <a:pt x="65294" y="19"/>
                </a:lnTo>
                <a:lnTo>
                  <a:pt x="65257" y="0"/>
                </a:lnTo>
                <a:close/>
                <a:moveTo>
                  <a:pt x="931" y="37"/>
                </a:moveTo>
                <a:lnTo>
                  <a:pt x="801" y="93"/>
                </a:lnTo>
                <a:lnTo>
                  <a:pt x="689" y="186"/>
                </a:lnTo>
                <a:lnTo>
                  <a:pt x="596" y="298"/>
                </a:lnTo>
                <a:lnTo>
                  <a:pt x="540" y="372"/>
                </a:lnTo>
                <a:lnTo>
                  <a:pt x="485" y="391"/>
                </a:lnTo>
                <a:lnTo>
                  <a:pt x="447" y="391"/>
                </a:lnTo>
                <a:lnTo>
                  <a:pt x="391" y="354"/>
                </a:lnTo>
                <a:lnTo>
                  <a:pt x="298" y="279"/>
                </a:lnTo>
                <a:lnTo>
                  <a:pt x="243" y="242"/>
                </a:lnTo>
                <a:lnTo>
                  <a:pt x="187" y="205"/>
                </a:lnTo>
                <a:lnTo>
                  <a:pt x="131" y="205"/>
                </a:lnTo>
                <a:lnTo>
                  <a:pt x="75" y="242"/>
                </a:lnTo>
                <a:lnTo>
                  <a:pt x="75" y="261"/>
                </a:lnTo>
                <a:lnTo>
                  <a:pt x="75" y="279"/>
                </a:lnTo>
                <a:lnTo>
                  <a:pt x="94" y="354"/>
                </a:lnTo>
                <a:lnTo>
                  <a:pt x="168" y="465"/>
                </a:lnTo>
                <a:lnTo>
                  <a:pt x="243" y="540"/>
                </a:lnTo>
                <a:lnTo>
                  <a:pt x="298" y="577"/>
                </a:lnTo>
                <a:lnTo>
                  <a:pt x="317" y="614"/>
                </a:lnTo>
                <a:lnTo>
                  <a:pt x="298" y="633"/>
                </a:lnTo>
                <a:lnTo>
                  <a:pt x="261" y="670"/>
                </a:lnTo>
                <a:lnTo>
                  <a:pt x="224" y="726"/>
                </a:lnTo>
                <a:lnTo>
                  <a:pt x="187" y="782"/>
                </a:lnTo>
                <a:lnTo>
                  <a:pt x="112" y="875"/>
                </a:lnTo>
                <a:lnTo>
                  <a:pt x="75" y="931"/>
                </a:lnTo>
                <a:lnTo>
                  <a:pt x="56" y="987"/>
                </a:lnTo>
                <a:lnTo>
                  <a:pt x="38" y="1043"/>
                </a:lnTo>
                <a:lnTo>
                  <a:pt x="56" y="1117"/>
                </a:lnTo>
                <a:lnTo>
                  <a:pt x="94" y="1173"/>
                </a:lnTo>
                <a:lnTo>
                  <a:pt x="112" y="1192"/>
                </a:lnTo>
                <a:lnTo>
                  <a:pt x="149" y="1210"/>
                </a:lnTo>
                <a:lnTo>
                  <a:pt x="187" y="1192"/>
                </a:lnTo>
                <a:lnTo>
                  <a:pt x="261" y="1154"/>
                </a:lnTo>
                <a:lnTo>
                  <a:pt x="336" y="1080"/>
                </a:lnTo>
                <a:lnTo>
                  <a:pt x="485" y="894"/>
                </a:lnTo>
                <a:lnTo>
                  <a:pt x="559" y="782"/>
                </a:lnTo>
                <a:lnTo>
                  <a:pt x="615" y="782"/>
                </a:lnTo>
                <a:lnTo>
                  <a:pt x="652" y="801"/>
                </a:lnTo>
                <a:lnTo>
                  <a:pt x="764" y="856"/>
                </a:lnTo>
                <a:lnTo>
                  <a:pt x="820" y="875"/>
                </a:lnTo>
                <a:lnTo>
                  <a:pt x="857" y="894"/>
                </a:lnTo>
                <a:lnTo>
                  <a:pt x="913" y="856"/>
                </a:lnTo>
                <a:lnTo>
                  <a:pt x="950" y="801"/>
                </a:lnTo>
                <a:lnTo>
                  <a:pt x="987" y="745"/>
                </a:lnTo>
                <a:lnTo>
                  <a:pt x="969" y="707"/>
                </a:lnTo>
                <a:lnTo>
                  <a:pt x="950" y="652"/>
                </a:lnTo>
                <a:lnTo>
                  <a:pt x="931" y="633"/>
                </a:lnTo>
                <a:lnTo>
                  <a:pt x="838" y="577"/>
                </a:lnTo>
                <a:lnTo>
                  <a:pt x="745" y="521"/>
                </a:lnTo>
                <a:lnTo>
                  <a:pt x="857" y="261"/>
                </a:lnTo>
                <a:lnTo>
                  <a:pt x="931" y="37"/>
                </a:lnTo>
                <a:close/>
                <a:moveTo>
                  <a:pt x="91862" y="2625"/>
                </a:moveTo>
                <a:lnTo>
                  <a:pt x="91825" y="2644"/>
                </a:lnTo>
                <a:lnTo>
                  <a:pt x="91750" y="2718"/>
                </a:lnTo>
                <a:lnTo>
                  <a:pt x="91639" y="2849"/>
                </a:lnTo>
                <a:lnTo>
                  <a:pt x="91545" y="2755"/>
                </a:lnTo>
                <a:lnTo>
                  <a:pt x="91490" y="2700"/>
                </a:lnTo>
                <a:lnTo>
                  <a:pt x="91434" y="2681"/>
                </a:lnTo>
                <a:lnTo>
                  <a:pt x="91378" y="2662"/>
                </a:lnTo>
                <a:lnTo>
                  <a:pt x="91322" y="2681"/>
                </a:lnTo>
                <a:lnTo>
                  <a:pt x="91303" y="2737"/>
                </a:lnTo>
                <a:lnTo>
                  <a:pt x="91285" y="2830"/>
                </a:lnTo>
                <a:lnTo>
                  <a:pt x="91303" y="2886"/>
                </a:lnTo>
                <a:lnTo>
                  <a:pt x="91359" y="2960"/>
                </a:lnTo>
                <a:lnTo>
                  <a:pt x="91415" y="3035"/>
                </a:lnTo>
                <a:lnTo>
                  <a:pt x="91434" y="3091"/>
                </a:lnTo>
                <a:lnTo>
                  <a:pt x="91397" y="3146"/>
                </a:lnTo>
                <a:lnTo>
                  <a:pt x="91303" y="3240"/>
                </a:lnTo>
                <a:lnTo>
                  <a:pt x="91155" y="3370"/>
                </a:lnTo>
                <a:lnTo>
                  <a:pt x="91117" y="3407"/>
                </a:lnTo>
                <a:lnTo>
                  <a:pt x="91117" y="3426"/>
                </a:lnTo>
                <a:lnTo>
                  <a:pt x="91155" y="3444"/>
                </a:lnTo>
                <a:lnTo>
                  <a:pt x="91192" y="3444"/>
                </a:lnTo>
                <a:lnTo>
                  <a:pt x="91303" y="3426"/>
                </a:lnTo>
                <a:lnTo>
                  <a:pt x="91490" y="3351"/>
                </a:lnTo>
                <a:lnTo>
                  <a:pt x="91545" y="3295"/>
                </a:lnTo>
                <a:lnTo>
                  <a:pt x="91583" y="3295"/>
                </a:lnTo>
                <a:lnTo>
                  <a:pt x="91601" y="3314"/>
                </a:lnTo>
                <a:lnTo>
                  <a:pt x="91639" y="3370"/>
                </a:lnTo>
                <a:lnTo>
                  <a:pt x="91732" y="3463"/>
                </a:lnTo>
                <a:lnTo>
                  <a:pt x="91862" y="3575"/>
                </a:lnTo>
                <a:lnTo>
                  <a:pt x="91918" y="3612"/>
                </a:lnTo>
                <a:lnTo>
                  <a:pt x="91974" y="3612"/>
                </a:lnTo>
                <a:lnTo>
                  <a:pt x="91992" y="3575"/>
                </a:lnTo>
                <a:lnTo>
                  <a:pt x="91992" y="3482"/>
                </a:lnTo>
                <a:lnTo>
                  <a:pt x="91955" y="3388"/>
                </a:lnTo>
                <a:lnTo>
                  <a:pt x="91899" y="3295"/>
                </a:lnTo>
                <a:lnTo>
                  <a:pt x="91825" y="3202"/>
                </a:lnTo>
                <a:lnTo>
                  <a:pt x="91806" y="3146"/>
                </a:lnTo>
                <a:lnTo>
                  <a:pt x="91806" y="3128"/>
                </a:lnTo>
                <a:lnTo>
                  <a:pt x="91825" y="3091"/>
                </a:lnTo>
                <a:lnTo>
                  <a:pt x="91843" y="3053"/>
                </a:lnTo>
                <a:lnTo>
                  <a:pt x="91918" y="2979"/>
                </a:lnTo>
                <a:lnTo>
                  <a:pt x="92011" y="2904"/>
                </a:lnTo>
                <a:lnTo>
                  <a:pt x="92030" y="2867"/>
                </a:lnTo>
                <a:lnTo>
                  <a:pt x="92048" y="2830"/>
                </a:lnTo>
                <a:lnTo>
                  <a:pt x="92048" y="2737"/>
                </a:lnTo>
                <a:lnTo>
                  <a:pt x="92030" y="2681"/>
                </a:lnTo>
                <a:lnTo>
                  <a:pt x="91974" y="2625"/>
                </a:lnTo>
                <a:close/>
                <a:moveTo>
                  <a:pt x="969" y="2607"/>
                </a:moveTo>
                <a:lnTo>
                  <a:pt x="913" y="2625"/>
                </a:lnTo>
                <a:lnTo>
                  <a:pt x="801" y="2700"/>
                </a:lnTo>
                <a:lnTo>
                  <a:pt x="615" y="2849"/>
                </a:lnTo>
                <a:lnTo>
                  <a:pt x="522" y="2737"/>
                </a:lnTo>
                <a:lnTo>
                  <a:pt x="410" y="2681"/>
                </a:lnTo>
                <a:lnTo>
                  <a:pt x="317" y="2681"/>
                </a:lnTo>
                <a:lnTo>
                  <a:pt x="243" y="2718"/>
                </a:lnTo>
                <a:lnTo>
                  <a:pt x="205" y="2774"/>
                </a:lnTo>
                <a:lnTo>
                  <a:pt x="205" y="2830"/>
                </a:lnTo>
                <a:lnTo>
                  <a:pt x="205" y="2867"/>
                </a:lnTo>
                <a:lnTo>
                  <a:pt x="224" y="2923"/>
                </a:lnTo>
                <a:lnTo>
                  <a:pt x="243" y="2979"/>
                </a:lnTo>
                <a:lnTo>
                  <a:pt x="280" y="3035"/>
                </a:lnTo>
                <a:lnTo>
                  <a:pt x="336" y="3091"/>
                </a:lnTo>
                <a:lnTo>
                  <a:pt x="243" y="3202"/>
                </a:lnTo>
                <a:lnTo>
                  <a:pt x="168" y="3295"/>
                </a:lnTo>
                <a:lnTo>
                  <a:pt x="112" y="3388"/>
                </a:lnTo>
                <a:lnTo>
                  <a:pt x="75" y="3463"/>
                </a:lnTo>
                <a:lnTo>
                  <a:pt x="56" y="3537"/>
                </a:lnTo>
                <a:lnTo>
                  <a:pt x="75" y="3575"/>
                </a:lnTo>
                <a:lnTo>
                  <a:pt x="112" y="3593"/>
                </a:lnTo>
                <a:lnTo>
                  <a:pt x="149" y="3612"/>
                </a:lnTo>
                <a:lnTo>
                  <a:pt x="205" y="3631"/>
                </a:lnTo>
                <a:lnTo>
                  <a:pt x="243" y="3612"/>
                </a:lnTo>
                <a:lnTo>
                  <a:pt x="280" y="3593"/>
                </a:lnTo>
                <a:lnTo>
                  <a:pt x="354" y="3537"/>
                </a:lnTo>
                <a:lnTo>
                  <a:pt x="410" y="3463"/>
                </a:lnTo>
                <a:lnTo>
                  <a:pt x="466" y="3388"/>
                </a:lnTo>
                <a:lnTo>
                  <a:pt x="559" y="3314"/>
                </a:lnTo>
                <a:lnTo>
                  <a:pt x="652" y="3351"/>
                </a:lnTo>
                <a:lnTo>
                  <a:pt x="708" y="3388"/>
                </a:lnTo>
                <a:lnTo>
                  <a:pt x="764" y="3426"/>
                </a:lnTo>
                <a:lnTo>
                  <a:pt x="820" y="3463"/>
                </a:lnTo>
                <a:lnTo>
                  <a:pt x="876" y="3482"/>
                </a:lnTo>
                <a:lnTo>
                  <a:pt x="969" y="3482"/>
                </a:lnTo>
                <a:lnTo>
                  <a:pt x="987" y="3444"/>
                </a:lnTo>
                <a:lnTo>
                  <a:pt x="987" y="3426"/>
                </a:lnTo>
                <a:lnTo>
                  <a:pt x="969" y="3333"/>
                </a:lnTo>
                <a:lnTo>
                  <a:pt x="913" y="3240"/>
                </a:lnTo>
                <a:lnTo>
                  <a:pt x="838" y="3128"/>
                </a:lnTo>
                <a:lnTo>
                  <a:pt x="820" y="3091"/>
                </a:lnTo>
                <a:lnTo>
                  <a:pt x="838" y="3035"/>
                </a:lnTo>
                <a:lnTo>
                  <a:pt x="857" y="2998"/>
                </a:lnTo>
                <a:lnTo>
                  <a:pt x="913" y="2942"/>
                </a:lnTo>
                <a:lnTo>
                  <a:pt x="1024" y="2867"/>
                </a:lnTo>
                <a:lnTo>
                  <a:pt x="1080" y="2793"/>
                </a:lnTo>
                <a:lnTo>
                  <a:pt x="1118" y="2718"/>
                </a:lnTo>
                <a:lnTo>
                  <a:pt x="1118" y="2681"/>
                </a:lnTo>
                <a:lnTo>
                  <a:pt x="1099" y="2644"/>
                </a:lnTo>
                <a:lnTo>
                  <a:pt x="1080" y="2625"/>
                </a:lnTo>
                <a:lnTo>
                  <a:pt x="1024" y="2607"/>
                </a:lnTo>
                <a:close/>
                <a:moveTo>
                  <a:pt x="91955" y="5176"/>
                </a:moveTo>
                <a:lnTo>
                  <a:pt x="91918" y="5194"/>
                </a:lnTo>
                <a:lnTo>
                  <a:pt x="91881" y="5232"/>
                </a:lnTo>
                <a:lnTo>
                  <a:pt x="91769" y="5399"/>
                </a:lnTo>
                <a:lnTo>
                  <a:pt x="91657" y="5585"/>
                </a:lnTo>
                <a:lnTo>
                  <a:pt x="91545" y="5492"/>
                </a:lnTo>
                <a:lnTo>
                  <a:pt x="91378" y="5362"/>
                </a:lnTo>
                <a:lnTo>
                  <a:pt x="91303" y="5325"/>
                </a:lnTo>
                <a:lnTo>
                  <a:pt x="91229" y="5288"/>
                </a:lnTo>
                <a:lnTo>
                  <a:pt x="91155" y="5269"/>
                </a:lnTo>
                <a:lnTo>
                  <a:pt x="91136" y="5288"/>
                </a:lnTo>
                <a:lnTo>
                  <a:pt x="91099" y="5306"/>
                </a:lnTo>
                <a:lnTo>
                  <a:pt x="91099" y="5325"/>
                </a:lnTo>
                <a:lnTo>
                  <a:pt x="91080" y="5362"/>
                </a:lnTo>
                <a:lnTo>
                  <a:pt x="91099" y="5436"/>
                </a:lnTo>
                <a:lnTo>
                  <a:pt x="91136" y="5511"/>
                </a:lnTo>
                <a:lnTo>
                  <a:pt x="91210" y="5585"/>
                </a:lnTo>
                <a:lnTo>
                  <a:pt x="91341" y="5716"/>
                </a:lnTo>
                <a:lnTo>
                  <a:pt x="91452" y="5809"/>
                </a:lnTo>
                <a:lnTo>
                  <a:pt x="91285" y="5958"/>
                </a:lnTo>
                <a:lnTo>
                  <a:pt x="91248" y="5995"/>
                </a:lnTo>
                <a:lnTo>
                  <a:pt x="91229" y="6051"/>
                </a:lnTo>
                <a:lnTo>
                  <a:pt x="91229" y="6088"/>
                </a:lnTo>
                <a:lnTo>
                  <a:pt x="91248" y="6107"/>
                </a:lnTo>
                <a:lnTo>
                  <a:pt x="91322" y="6107"/>
                </a:lnTo>
                <a:lnTo>
                  <a:pt x="91397" y="6069"/>
                </a:lnTo>
                <a:lnTo>
                  <a:pt x="91527" y="6014"/>
                </a:lnTo>
                <a:lnTo>
                  <a:pt x="91620" y="5995"/>
                </a:lnTo>
                <a:lnTo>
                  <a:pt x="91732" y="6032"/>
                </a:lnTo>
                <a:lnTo>
                  <a:pt x="91806" y="6069"/>
                </a:lnTo>
                <a:lnTo>
                  <a:pt x="91881" y="6107"/>
                </a:lnTo>
                <a:lnTo>
                  <a:pt x="91955" y="6107"/>
                </a:lnTo>
                <a:lnTo>
                  <a:pt x="91992" y="6088"/>
                </a:lnTo>
                <a:lnTo>
                  <a:pt x="92030" y="6051"/>
                </a:lnTo>
                <a:lnTo>
                  <a:pt x="92067" y="5995"/>
                </a:lnTo>
                <a:lnTo>
                  <a:pt x="92067" y="5958"/>
                </a:lnTo>
                <a:lnTo>
                  <a:pt x="92067" y="5902"/>
                </a:lnTo>
                <a:lnTo>
                  <a:pt x="92030" y="5865"/>
                </a:lnTo>
                <a:lnTo>
                  <a:pt x="91955" y="5790"/>
                </a:lnTo>
                <a:lnTo>
                  <a:pt x="91881" y="5734"/>
                </a:lnTo>
                <a:lnTo>
                  <a:pt x="91936" y="5660"/>
                </a:lnTo>
                <a:lnTo>
                  <a:pt x="92011" y="5548"/>
                </a:lnTo>
                <a:lnTo>
                  <a:pt x="92067" y="5436"/>
                </a:lnTo>
                <a:lnTo>
                  <a:pt x="92085" y="5399"/>
                </a:lnTo>
                <a:lnTo>
                  <a:pt x="92085" y="5343"/>
                </a:lnTo>
                <a:lnTo>
                  <a:pt x="92067" y="5269"/>
                </a:lnTo>
                <a:lnTo>
                  <a:pt x="92011" y="5194"/>
                </a:lnTo>
                <a:lnTo>
                  <a:pt x="91992" y="5176"/>
                </a:lnTo>
                <a:close/>
                <a:moveTo>
                  <a:pt x="782" y="4971"/>
                </a:moveTo>
                <a:lnTo>
                  <a:pt x="745" y="4990"/>
                </a:lnTo>
                <a:lnTo>
                  <a:pt x="671" y="5027"/>
                </a:lnTo>
                <a:lnTo>
                  <a:pt x="615" y="5083"/>
                </a:lnTo>
                <a:lnTo>
                  <a:pt x="578" y="5139"/>
                </a:lnTo>
                <a:lnTo>
                  <a:pt x="540" y="5194"/>
                </a:lnTo>
                <a:lnTo>
                  <a:pt x="522" y="5250"/>
                </a:lnTo>
                <a:lnTo>
                  <a:pt x="485" y="5306"/>
                </a:lnTo>
                <a:lnTo>
                  <a:pt x="429" y="5343"/>
                </a:lnTo>
                <a:lnTo>
                  <a:pt x="391" y="5343"/>
                </a:lnTo>
                <a:lnTo>
                  <a:pt x="336" y="5325"/>
                </a:lnTo>
                <a:lnTo>
                  <a:pt x="243" y="5306"/>
                </a:lnTo>
                <a:lnTo>
                  <a:pt x="131" y="5306"/>
                </a:lnTo>
                <a:lnTo>
                  <a:pt x="75" y="5343"/>
                </a:lnTo>
                <a:lnTo>
                  <a:pt x="56" y="5381"/>
                </a:lnTo>
                <a:lnTo>
                  <a:pt x="75" y="5436"/>
                </a:lnTo>
                <a:lnTo>
                  <a:pt x="112" y="5492"/>
                </a:lnTo>
                <a:lnTo>
                  <a:pt x="168" y="5567"/>
                </a:lnTo>
                <a:lnTo>
                  <a:pt x="298" y="5660"/>
                </a:lnTo>
                <a:lnTo>
                  <a:pt x="224" y="5790"/>
                </a:lnTo>
                <a:lnTo>
                  <a:pt x="131" y="5976"/>
                </a:lnTo>
                <a:lnTo>
                  <a:pt x="94" y="6069"/>
                </a:lnTo>
                <a:lnTo>
                  <a:pt x="94" y="6144"/>
                </a:lnTo>
                <a:lnTo>
                  <a:pt x="94" y="6218"/>
                </a:lnTo>
                <a:lnTo>
                  <a:pt x="112" y="6237"/>
                </a:lnTo>
                <a:lnTo>
                  <a:pt x="149" y="6256"/>
                </a:lnTo>
                <a:lnTo>
                  <a:pt x="205" y="6274"/>
                </a:lnTo>
                <a:lnTo>
                  <a:pt x="280" y="6256"/>
                </a:lnTo>
                <a:lnTo>
                  <a:pt x="336" y="6218"/>
                </a:lnTo>
                <a:lnTo>
                  <a:pt x="410" y="6144"/>
                </a:lnTo>
                <a:lnTo>
                  <a:pt x="503" y="5995"/>
                </a:lnTo>
                <a:lnTo>
                  <a:pt x="596" y="5883"/>
                </a:lnTo>
                <a:lnTo>
                  <a:pt x="764" y="6051"/>
                </a:lnTo>
                <a:lnTo>
                  <a:pt x="876" y="6107"/>
                </a:lnTo>
                <a:lnTo>
                  <a:pt x="931" y="6125"/>
                </a:lnTo>
                <a:lnTo>
                  <a:pt x="1024" y="6125"/>
                </a:lnTo>
                <a:lnTo>
                  <a:pt x="1062" y="6107"/>
                </a:lnTo>
                <a:lnTo>
                  <a:pt x="1118" y="6051"/>
                </a:lnTo>
                <a:lnTo>
                  <a:pt x="1136" y="5976"/>
                </a:lnTo>
                <a:lnTo>
                  <a:pt x="1118" y="5883"/>
                </a:lnTo>
                <a:lnTo>
                  <a:pt x="1099" y="5827"/>
                </a:lnTo>
                <a:lnTo>
                  <a:pt x="1043" y="5772"/>
                </a:lnTo>
                <a:lnTo>
                  <a:pt x="950" y="5679"/>
                </a:lnTo>
                <a:lnTo>
                  <a:pt x="838" y="5604"/>
                </a:lnTo>
                <a:lnTo>
                  <a:pt x="820" y="5548"/>
                </a:lnTo>
                <a:lnTo>
                  <a:pt x="801" y="5511"/>
                </a:lnTo>
                <a:lnTo>
                  <a:pt x="820" y="5455"/>
                </a:lnTo>
                <a:lnTo>
                  <a:pt x="857" y="5399"/>
                </a:lnTo>
                <a:lnTo>
                  <a:pt x="913" y="5269"/>
                </a:lnTo>
                <a:lnTo>
                  <a:pt x="950" y="5194"/>
                </a:lnTo>
                <a:lnTo>
                  <a:pt x="950" y="5139"/>
                </a:lnTo>
                <a:lnTo>
                  <a:pt x="950" y="5064"/>
                </a:lnTo>
                <a:lnTo>
                  <a:pt x="913" y="5008"/>
                </a:lnTo>
                <a:lnTo>
                  <a:pt x="876" y="4990"/>
                </a:lnTo>
                <a:lnTo>
                  <a:pt x="820" y="4971"/>
                </a:lnTo>
                <a:close/>
                <a:moveTo>
                  <a:pt x="1080" y="7615"/>
                </a:moveTo>
                <a:lnTo>
                  <a:pt x="857" y="7801"/>
                </a:lnTo>
                <a:lnTo>
                  <a:pt x="652" y="7987"/>
                </a:lnTo>
                <a:lnTo>
                  <a:pt x="559" y="7875"/>
                </a:lnTo>
                <a:lnTo>
                  <a:pt x="447" y="7764"/>
                </a:lnTo>
                <a:lnTo>
                  <a:pt x="373" y="7708"/>
                </a:lnTo>
                <a:lnTo>
                  <a:pt x="317" y="7689"/>
                </a:lnTo>
                <a:lnTo>
                  <a:pt x="243" y="7689"/>
                </a:lnTo>
                <a:lnTo>
                  <a:pt x="187" y="7708"/>
                </a:lnTo>
                <a:lnTo>
                  <a:pt x="168" y="7764"/>
                </a:lnTo>
                <a:lnTo>
                  <a:pt x="168" y="7838"/>
                </a:lnTo>
                <a:lnTo>
                  <a:pt x="187" y="7894"/>
                </a:lnTo>
                <a:lnTo>
                  <a:pt x="224" y="7950"/>
                </a:lnTo>
                <a:lnTo>
                  <a:pt x="336" y="8080"/>
                </a:lnTo>
                <a:lnTo>
                  <a:pt x="429" y="8155"/>
                </a:lnTo>
                <a:lnTo>
                  <a:pt x="205" y="8285"/>
                </a:lnTo>
                <a:lnTo>
                  <a:pt x="112" y="8378"/>
                </a:lnTo>
                <a:lnTo>
                  <a:pt x="75" y="8415"/>
                </a:lnTo>
                <a:lnTo>
                  <a:pt x="56" y="8471"/>
                </a:lnTo>
                <a:lnTo>
                  <a:pt x="56" y="8527"/>
                </a:lnTo>
                <a:lnTo>
                  <a:pt x="56" y="8564"/>
                </a:lnTo>
                <a:lnTo>
                  <a:pt x="75" y="8602"/>
                </a:lnTo>
                <a:lnTo>
                  <a:pt x="112" y="8620"/>
                </a:lnTo>
                <a:lnTo>
                  <a:pt x="187" y="8657"/>
                </a:lnTo>
                <a:lnTo>
                  <a:pt x="280" y="8639"/>
                </a:lnTo>
                <a:lnTo>
                  <a:pt x="336" y="8620"/>
                </a:lnTo>
                <a:lnTo>
                  <a:pt x="391" y="8583"/>
                </a:lnTo>
                <a:lnTo>
                  <a:pt x="503" y="8490"/>
                </a:lnTo>
                <a:lnTo>
                  <a:pt x="615" y="8415"/>
                </a:lnTo>
                <a:lnTo>
                  <a:pt x="652" y="8397"/>
                </a:lnTo>
                <a:lnTo>
                  <a:pt x="708" y="8397"/>
                </a:lnTo>
                <a:lnTo>
                  <a:pt x="745" y="8415"/>
                </a:lnTo>
                <a:lnTo>
                  <a:pt x="782" y="8453"/>
                </a:lnTo>
                <a:lnTo>
                  <a:pt x="894" y="8546"/>
                </a:lnTo>
                <a:lnTo>
                  <a:pt x="987" y="8639"/>
                </a:lnTo>
                <a:lnTo>
                  <a:pt x="1043" y="8657"/>
                </a:lnTo>
                <a:lnTo>
                  <a:pt x="1080" y="8639"/>
                </a:lnTo>
                <a:lnTo>
                  <a:pt x="1099" y="8620"/>
                </a:lnTo>
                <a:lnTo>
                  <a:pt x="1099" y="8583"/>
                </a:lnTo>
                <a:lnTo>
                  <a:pt x="1043" y="8490"/>
                </a:lnTo>
                <a:lnTo>
                  <a:pt x="950" y="8360"/>
                </a:lnTo>
                <a:lnTo>
                  <a:pt x="820" y="8192"/>
                </a:lnTo>
                <a:lnTo>
                  <a:pt x="913" y="8099"/>
                </a:lnTo>
                <a:lnTo>
                  <a:pt x="1043" y="7820"/>
                </a:lnTo>
                <a:lnTo>
                  <a:pt x="1099" y="7652"/>
                </a:lnTo>
                <a:lnTo>
                  <a:pt x="1099" y="7615"/>
                </a:lnTo>
                <a:close/>
                <a:moveTo>
                  <a:pt x="91341" y="7559"/>
                </a:moveTo>
                <a:lnTo>
                  <a:pt x="91303" y="7578"/>
                </a:lnTo>
                <a:lnTo>
                  <a:pt x="91285" y="7615"/>
                </a:lnTo>
                <a:lnTo>
                  <a:pt x="91266" y="7652"/>
                </a:lnTo>
                <a:lnTo>
                  <a:pt x="91248" y="7726"/>
                </a:lnTo>
                <a:lnTo>
                  <a:pt x="91266" y="7801"/>
                </a:lnTo>
                <a:lnTo>
                  <a:pt x="91303" y="7894"/>
                </a:lnTo>
                <a:lnTo>
                  <a:pt x="91359" y="7987"/>
                </a:lnTo>
                <a:lnTo>
                  <a:pt x="91471" y="8136"/>
                </a:lnTo>
                <a:lnTo>
                  <a:pt x="91564" y="8248"/>
                </a:lnTo>
                <a:lnTo>
                  <a:pt x="91266" y="8415"/>
                </a:lnTo>
                <a:lnTo>
                  <a:pt x="91099" y="8527"/>
                </a:lnTo>
                <a:lnTo>
                  <a:pt x="91043" y="8583"/>
                </a:lnTo>
                <a:lnTo>
                  <a:pt x="91006" y="8639"/>
                </a:lnTo>
                <a:lnTo>
                  <a:pt x="90987" y="8713"/>
                </a:lnTo>
                <a:lnTo>
                  <a:pt x="91006" y="8750"/>
                </a:lnTo>
                <a:lnTo>
                  <a:pt x="91043" y="8769"/>
                </a:lnTo>
                <a:lnTo>
                  <a:pt x="91080" y="8769"/>
                </a:lnTo>
                <a:lnTo>
                  <a:pt x="91192" y="8750"/>
                </a:lnTo>
                <a:lnTo>
                  <a:pt x="91285" y="8713"/>
                </a:lnTo>
                <a:lnTo>
                  <a:pt x="91434" y="8620"/>
                </a:lnTo>
                <a:lnTo>
                  <a:pt x="91564" y="8508"/>
                </a:lnTo>
                <a:lnTo>
                  <a:pt x="91639" y="8453"/>
                </a:lnTo>
                <a:lnTo>
                  <a:pt x="91676" y="8397"/>
                </a:lnTo>
                <a:lnTo>
                  <a:pt x="91713" y="8378"/>
                </a:lnTo>
                <a:lnTo>
                  <a:pt x="91750" y="8397"/>
                </a:lnTo>
                <a:lnTo>
                  <a:pt x="91788" y="8434"/>
                </a:lnTo>
                <a:lnTo>
                  <a:pt x="91862" y="8471"/>
                </a:lnTo>
                <a:lnTo>
                  <a:pt x="92030" y="8527"/>
                </a:lnTo>
                <a:lnTo>
                  <a:pt x="92123" y="8564"/>
                </a:lnTo>
                <a:lnTo>
                  <a:pt x="92179" y="8564"/>
                </a:lnTo>
                <a:lnTo>
                  <a:pt x="92197" y="8546"/>
                </a:lnTo>
                <a:lnTo>
                  <a:pt x="92179" y="8490"/>
                </a:lnTo>
                <a:lnTo>
                  <a:pt x="92011" y="8322"/>
                </a:lnTo>
                <a:lnTo>
                  <a:pt x="91936" y="8229"/>
                </a:lnTo>
                <a:lnTo>
                  <a:pt x="91918" y="8173"/>
                </a:lnTo>
                <a:lnTo>
                  <a:pt x="91918" y="8136"/>
                </a:lnTo>
                <a:lnTo>
                  <a:pt x="91974" y="8080"/>
                </a:lnTo>
                <a:lnTo>
                  <a:pt x="92048" y="7987"/>
                </a:lnTo>
                <a:lnTo>
                  <a:pt x="92123" y="7894"/>
                </a:lnTo>
                <a:lnTo>
                  <a:pt x="92141" y="7857"/>
                </a:lnTo>
                <a:lnTo>
                  <a:pt x="92141" y="7820"/>
                </a:lnTo>
                <a:lnTo>
                  <a:pt x="92123" y="7820"/>
                </a:lnTo>
                <a:lnTo>
                  <a:pt x="92085" y="7838"/>
                </a:lnTo>
                <a:lnTo>
                  <a:pt x="92030" y="7894"/>
                </a:lnTo>
                <a:lnTo>
                  <a:pt x="91918" y="7987"/>
                </a:lnTo>
                <a:lnTo>
                  <a:pt x="91825" y="8062"/>
                </a:lnTo>
                <a:lnTo>
                  <a:pt x="91788" y="8043"/>
                </a:lnTo>
                <a:lnTo>
                  <a:pt x="91732" y="7987"/>
                </a:lnTo>
                <a:lnTo>
                  <a:pt x="91657" y="7913"/>
                </a:lnTo>
                <a:lnTo>
                  <a:pt x="91620" y="7820"/>
                </a:lnTo>
                <a:lnTo>
                  <a:pt x="91583" y="7708"/>
                </a:lnTo>
                <a:lnTo>
                  <a:pt x="91527" y="7633"/>
                </a:lnTo>
                <a:lnTo>
                  <a:pt x="91452" y="7578"/>
                </a:lnTo>
                <a:lnTo>
                  <a:pt x="91378" y="7559"/>
                </a:lnTo>
                <a:close/>
                <a:moveTo>
                  <a:pt x="336" y="10072"/>
                </a:moveTo>
                <a:lnTo>
                  <a:pt x="298" y="10091"/>
                </a:lnTo>
                <a:lnTo>
                  <a:pt x="261" y="10110"/>
                </a:lnTo>
                <a:lnTo>
                  <a:pt x="224" y="10147"/>
                </a:lnTo>
                <a:lnTo>
                  <a:pt x="187" y="10203"/>
                </a:lnTo>
                <a:lnTo>
                  <a:pt x="168" y="10277"/>
                </a:lnTo>
                <a:lnTo>
                  <a:pt x="187" y="10370"/>
                </a:lnTo>
                <a:lnTo>
                  <a:pt x="243" y="10445"/>
                </a:lnTo>
                <a:lnTo>
                  <a:pt x="354" y="10594"/>
                </a:lnTo>
                <a:lnTo>
                  <a:pt x="466" y="10705"/>
                </a:lnTo>
                <a:lnTo>
                  <a:pt x="336" y="10798"/>
                </a:lnTo>
                <a:lnTo>
                  <a:pt x="149" y="10929"/>
                </a:lnTo>
                <a:lnTo>
                  <a:pt x="75" y="11003"/>
                </a:lnTo>
                <a:lnTo>
                  <a:pt x="56" y="11078"/>
                </a:lnTo>
                <a:lnTo>
                  <a:pt x="38" y="11115"/>
                </a:lnTo>
                <a:lnTo>
                  <a:pt x="56" y="11152"/>
                </a:lnTo>
                <a:lnTo>
                  <a:pt x="94" y="11189"/>
                </a:lnTo>
                <a:lnTo>
                  <a:pt x="131" y="11208"/>
                </a:lnTo>
                <a:lnTo>
                  <a:pt x="187" y="11227"/>
                </a:lnTo>
                <a:lnTo>
                  <a:pt x="224" y="11208"/>
                </a:lnTo>
                <a:lnTo>
                  <a:pt x="317" y="11171"/>
                </a:lnTo>
                <a:lnTo>
                  <a:pt x="466" y="11059"/>
                </a:lnTo>
                <a:lnTo>
                  <a:pt x="522" y="10985"/>
                </a:lnTo>
                <a:lnTo>
                  <a:pt x="559" y="10947"/>
                </a:lnTo>
                <a:lnTo>
                  <a:pt x="596" y="10929"/>
                </a:lnTo>
                <a:lnTo>
                  <a:pt x="652" y="10929"/>
                </a:lnTo>
                <a:lnTo>
                  <a:pt x="689" y="10947"/>
                </a:lnTo>
                <a:lnTo>
                  <a:pt x="782" y="11022"/>
                </a:lnTo>
                <a:lnTo>
                  <a:pt x="838" y="11078"/>
                </a:lnTo>
                <a:lnTo>
                  <a:pt x="913" y="11115"/>
                </a:lnTo>
                <a:lnTo>
                  <a:pt x="1024" y="11115"/>
                </a:lnTo>
                <a:lnTo>
                  <a:pt x="1043" y="11096"/>
                </a:lnTo>
                <a:lnTo>
                  <a:pt x="1062" y="11059"/>
                </a:lnTo>
                <a:lnTo>
                  <a:pt x="1062" y="11022"/>
                </a:lnTo>
                <a:lnTo>
                  <a:pt x="1043" y="10929"/>
                </a:lnTo>
                <a:lnTo>
                  <a:pt x="931" y="10780"/>
                </a:lnTo>
                <a:lnTo>
                  <a:pt x="876" y="10687"/>
                </a:lnTo>
                <a:lnTo>
                  <a:pt x="876" y="10650"/>
                </a:lnTo>
                <a:lnTo>
                  <a:pt x="913" y="10575"/>
                </a:lnTo>
                <a:lnTo>
                  <a:pt x="969" y="10482"/>
                </a:lnTo>
                <a:lnTo>
                  <a:pt x="1024" y="10407"/>
                </a:lnTo>
                <a:lnTo>
                  <a:pt x="1080" y="10296"/>
                </a:lnTo>
                <a:lnTo>
                  <a:pt x="1118" y="10240"/>
                </a:lnTo>
                <a:lnTo>
                  <a:pt x="1118" y="10203"/>
                </a:lnTo>
                <a:lnTo>
                  <a:pt x="1099" y="10147"/>
                </a:lnTo>
                <a:lnTo>
                  <a:pt x="1080" y="10147"/>
                </a:lnTo>
                <a:lnTo>
                  <a:pt x="1062" y="10165"/>
                </a:lnTo>
                <a:lnTo>
                  <a:pt x="894" y="10333"/>
                </a:lnTo>
                <a:lnTo>
                  <a:pt x="727" y="10501"/>
                </a:lnTo>
                <a:lnTo>
                  <a:pt x="633" y="10352"/>
                </a:lnTo>
                <a:lnTo>
                  <a:pt x="522" y="10184"/>
                </a:lnTo>
                <a:lnTo>
                  <a:pt x="447" y="10128"/>
                </a:lnTo>
                <a:lnTo>
                  <a:pt x="373" y="10091"/>
                </a:lnTo>
                <a:lnTo>
                  <a:pt x="336" y="10072"/>
                </a:lnTo>
                <a:close/>
                <a:moveTo>
                  <a:pt x="91899" y="10091"/>
                </a:moveTo>
                <a:lnTo>
                  <a:pt x="91843" y="10110"/>
                </a:lnTo>
                <a:lnTo>
                  <a:pt x="91769" y="10147"/>
                </a:lnTo>
                <a:lnTo>
                  <a:pt x="91713" y="10221"/>
                </a:lnTo>
                <a:lnTo>
                  <a:pt x="91639" y="10370"/>
                </a:lnTo>
                <a:lnTo>
                  <a:pt x="91583" y="10482"/>
                </a:lnTo>
                <a:lnTo>
                  <a:pt x="91508" y="10426"/>
                </a:lnTo>
                <a:lnTo>
                  <a:pt x="91415" y="10352"/>
                </a:lnTo>
                <a:lnTo>
                  <a:pt x="91303" y="10296"/>
                </a:lnTo>
                <a:lnTo>
                  <a:pt x="91266" y="10296"/>
                </a:lnTo>
                <a:lnTo>
                  <a:pt x="91210" y="10314"/>
                </a:lnTo>
                <a:lnTo>
                  <a:pt x="91173" y="10352"/>
                </a:lnTo>
                <a:lnTo>
                  <a:pt x="91155" y="10389"/>
                </a:lnTo>
                <a:lnTo>
                  <a:pt x="91136" y="10426"/>
                </a:lnTo>
                <a:lnTo>
                  <a:pt x="91155" y="10463"/>
                </a:lnTo>
                <a:lnTo>
                  <a:pt x="91192" y="10538"/>
                </a:lnTo>
                <a:lnTo>
                  <a:pt x="91266" y="10612"/>
                </a:lnTo>
                <a:lnTo>
                  <a:pt x="91341" y="10668"/>
                </a:lnTo>
                <a:lnTo>
                  <a:pt x="91378" y="10705"/>
                </a:lnTo>
                <a:lnTo>
                  <a:pt x="91397" y="10743"/>
                </a:lnTo>
                <a:lnTo>
                  <a:pt x="91378" y="10836"/>
                </a:lnTo>
                <a:lnTo>
                  <a:pt x="91341" y="10892"/>
                </a:lnTo>
                <a:lnTo>
                  <a:pt x="91303" y="10947"/>
                </a:lnTo>
                <a:lnTo>
                  <a:pt x="91266" y="11003"/>
                </a:lnTo>
                <a:lnTo>
                  <a:pt x="91229" y="11059"/>
                </a:lnTo>
                <a:lnTo>
                  <a:pt x="91210" y="11152"/>
                </a:lnTo>
                <a:lnTo>
                  <a:pt x="91210" y="11227"/>
                </a:lnTo>
                <a:lnTo>
                  <a:pt x="91229" y="11245"/>
                </a:lnTo>
                <a:lnTo>
                  <a:pt x="91248" y="11264"/>
                </a:lnTo>
                <a:lnTo>
                  <a:pt x="91359" y="11264"/>
                </a:lnTo>
                <a:lnTo>
                  <a:pt x="91397" y="11245"/>
                </a:lnTo>
                <a:lnTo>
                  <a:pt x="91452" y="11208"/>
                </a:lnTo>
                <a:lnTo>
                  <a:pt x="91527" y="11096"/>
                </a:lnTo>
                <a:lnTo>
                  <a:pt x="91620" y="10985"/>
                </a:lnTo>
                <a:lnTo>
                  <a:pt x="91657" y="10966"/>
                </a:lnTo>
                <a:lnTo>
                  <a:pt x="91694" y="10947"/>
                </a:lnTo>
                <a:lnTo>
                  <a:pt x="91732" y="10947"/>
                </a:lnTo>
                <a:lnTo>
                  <a:pt x="91788" y="10985"/>
                </a:lnTo>
                <a:lnTo>
                  <a:pt x="91899" y="11059"/>
                </a:lnTo>
                <a:lnTo>
                  <a:pt x="91955" y="11078"/>
                </a:lnTo>
                <a:lnTo>
                  <a:pt x="91992" y="11078"/>
                </a:lnTo>
                <a:lnTo>
                  <a:pt x="92030" y="11041"/>
                </a:lnTo>
                <a:lnTo>
                  <a:pt x="92030" y="10966"/>
                </a:lnTo>
                <a:lnTo>
                  <a:pt x="92011" y="10910"/>
                </a:lnTo>
                <a:lnTo>
                  <a:pt x="91974" y="10873"/>
                </a:lnTo>
                <a:lnTo>
                  <a:pt x="91918" y="10817"/>
                </a:lnTo>
                <a:lnTo>
                  <a:pt x="91881" y="10780"/>
                </a:lnTo>
                <a:lnTo>
                  <a:pt x="91881" y="10724"/>
                </a:lnTo>
                <a:lnTo>
                  <a:pt x="91881" y="10668"/>
                </a:lnTo>
                <a:lnTo>
                  <a:pt x="91936" y="10575"/>
                </a:lnTo>
                <a:lnTo>
                  <a:pt x="91992" y="10463"/>
                </a:lnTo>
                <a:lnTo>
                  <a:pt x="92030" y="10333"/>
                </a:lnTo>
                <a:lnTo>
                  <a:pt x="92048" y="10277"/>
                </a:lnTo>
                <a:lnTo>
                  <a:pt x="92030" y="10221"/>
                </a:lnTo>
                <a:lnTo>
                  <a:pt x="92011" y="10165"/>
                </a:lnTo>
                <a:lnTo>
                  <a:pt x="91974" y="10128"/>
                </a:lnTo>
                <a:lnTo>
                  <a:pt x="91899" y="10091"/>
                </a:lnTo>
                <a:close/>
                <a:moveTo>
                  <a:pt x="894" y="12437"/>
                </a:moveTo>
                <a:lnTo>
                  <a:pt x="857" y="12455"/>
                </a:lnTo>
                <a:lnTo>
                  <a:pt x="782" y="12493"/>
                </a:lnTo>
                <a:lnTo>
                  <a:pt x="708" y="12567"/>
                </a:lnTo>
                <a:lnTo>
                  <a:pt x="596" y="12772"/>
                </a:lnTo>
                <a:lnTo>
                  <a:pt x="522" y="12921"/>
                </a:lnTo>
                <a:lnTo>
                  <a:pt x="391" y="12846"/>
                </a:lnTo>
                <a:lnTo>
                  <a:pt x="317" y="12828"/>
                </a:lnTo>
                <a:lnTo>
                  <a:pt x="243" y="12809"/>
                </a:lnTo>
                <a:lnTo>
                  <a:pt x="205" y="12809"/>
                </a:lnTo>
                <a:lnTo>
                  <a:pt x="168" y="12846"/>
                </a:lnTo>
                <a:lnTo>
                  <a:pt x="187" y="12902"/>
                </a:lnTo>
                <a:lnTo>
                  <a:pt x="224" y="12995"/>
                </a:lnTo>
                <a:lnTo>
                  <a:pt x="298" y="13107"/>
                </a:lnTo>
                <a:lnTo>
                  <a:pt x="354" y="13163"/>
                </a:lnTo>
                <a:lnTo>
                  <a:pt x="373" y="13219"/>
                </a:lnTo>
                <a:lnTo>
                  <a:pt x="354" y="13275"/>
                </a:lnTo>
                <a:lnTo>
                  <a:pt x="317" y="13331"/>
                </a:lnTo>
                <a:lnTo>
                  <a:pt x="224" y="13461"/>
                </a:lnTo>
                <a:lnTo>
                  <a:pt x="168" y="13554"/>
                </a:lnTo>
                <a:lnTo>
                  <a:pt x="112" y="13684"/>
                </a:lnTo>
                <a:lnTo>
                  <a:pt x="94" y="13740"/>
                </a:lnTo>
                <a:lnTo>
                  <a:pt x="112" y="13796"/>
                </a:lnTo>
                <a:lnTo>
                  <a:pt x="131" y="13833"/>
                </a:lnTo>
                <a:lnTo>
                  <a:pt x="187" y="13870"/>
                </a:lnTo>
                <a:lnTo>
                  <a:pt x="317" y="13870"/>
                </a:lnTo>
                <a:lnTo>
                  <a:pt x="373" y="13833"/>
                </a:lnTo>
                <a:lnTo>
                  <a:pt x="429" y="13777"/>
                </a:lnTo>
                <a:lnTo>
                  <a:pt x="522" y="13666"/>
                </a:lnTo>
                <a:lnTo>
                  <a:pt x="596" y="13573"/>
                </a:lnTo>
                <a:lnTo>
                  <a:pt x="689" y="13703"/>
                </a:lnTo>
                <a:lnTo>
                  <a:pt x="745" y="13759"/>
                </a:lnTo>
                <a:lnTo>
                  <a:pt x="801" y="13815"/>
                </a:lnTo>
                <a:lnTo>
                  <a:pt x="857" y="13870"/>
                </a:lnTo>
                <a:lnTo>
                  <a:pt x="931" y="13889"/>
                </a:lnTo>
                <a:lnTo>
                  <a:pt x="987" y="13870"/>
                </a:lnTo>
                <a:lnTo>
                  <a:pt x="1062" y="13796"/>
                </a:lnTo>
                <a:lnTo>
                  <a:pt x="1099" y="13722"/>
                </a:lnTo>
                <a:lnTo>
                  <a:pt x="1099" y="13647"/>
                </a:lnTo>
                <a:lnTo>
                  <a:pt x="1080" y="13573"/>
                </a:lnTo>
                <a:lnTo>
                  <a:pt x="1043" y="13479"/>
                </a:lnTo>
                <a:lnTo>
                  <a:pt x="931" y="13331"/>
                </a:lnTo>
                <a:lnTo>
                  <a:pt x="838" y="13219"/>
                </a:lnTo>
                <a:lnTo>
                  <a:pt x="931" y="13070"/>
                </a:lnTo>
                <a:lnTo>
                  <a:pt x="1043" y="12865"/>
                </a:lnTo>
                <a:lnTo>
                  <a:pt x="1080" y="12753"/>
                </a:lnTo>
                <a:lnTo>
                  <a:pt x="1080" y="12660"/>
                </a:lnTo>
                <a:lnTo>
                  <a:pt x="1062" y="12567"/>
                </a:lnTo>
                <a:lnTo>
                  <a:pt x="1043" y="12530"/>
                </a:lnTo>
                <a:lnTo>
                  <a:pt x="1006" y="12493"/>
                </a:lnTo>
                <a:lnTo>
                  <a:pt x="969" y="12455"/>
                </a:lnTo>
                <a:lnTo>
                  <a:pt x="931" y="12437"/>
                </a:lnTo>
                <a:close/>
                <a:moveTo>
                  <a:pt x="91229" y="12474"/>
                </a:moveTo>
                <a:lnTo>
                  <a:pt x="91192" y="12493"/>
                </a:lnTo>
                <a:lnTo>
                  <a:pt x="91155" y="12530"/>
                </a:lnTo>
                <a:lnTo>
                  <a:pt x="91136" y="12549"/>
                </a:lnTo>
                <a:lnTo>
                  <a:pt x="91136" y="12586"/>
                </a:lnTo>
                <a:lnTo>
                  <a:pt x="91136" y="12679"/>
                </a:lnTo>
                <a:lnTo>
                  <a:pt x="91155" y="12791"/>
                </a:lnTo>
                <a:lnTo>
                  <a:pt x="91210" y="12902"/>
                </a:lnTo>
                <a:lnTo>
                  <a:pt x="91322" y="13107"/>
                </a:lnTo>
                <a:lnTo>
                  <a:pt x="91415" y="13256"/>
                </a:lnTo>
                <a:lnTo>
                  <a:pt x="91266" y="13442"/>
                </a:lnTo>
                <a:lnTo>
                  <a:pt x="91192" y="13573"/>
                </a:lnTo>
                <a:lnTo>
                  <a:pt x="91192" y="13628"/>
                </a:lnTo>
                <a:lnTo>
                  <a:pt x="91192" y="13666"/>
                </a:lnTo>
                <a:lnTo>
                  <a:pt x="91229" y="13684"/>
                </a:lnTo>
                <a:lnTo>
                  <a:pt x="91266" y="13666"/>
                </a:lnTo>
                <a:lnTo>
                  <a:pt x="91378" y="13610"/>
                </a:lnTo>
                <a:lnTo>
                  <a:pt x="91545" y="13479"/>
                </a:lnTo>
                <a:lnTo>
                  <a:pt x="91620" y="13591"/>
                </a:lnTo>
                <a:lnTo>
                  <a:pt x="91713" y="13759"/>
                </a:lnTo>
                <a:lnTo>
                  <a:pt x="91825" y="13889"/>
                </a:lnTo>
                <a:lnTo>
                  <a:pt x="91881" y="13926"/>
                </a:lnTo>
                <a:lnTo>
                  <a:pt x="91936" y="13945"/>
                </a:lnTo>
                <a:lnTo>
                  <a:pt x="91992" y="13945"/>
                </a:lnTo>
                <a:lnTo>
                  <a:pt x="92011" y="13926"/>
                </a:lnTo>
                <a:lnTo>
                  <a:pt x="92030" y="13908"/>
                </a:lnTo>
                <a:lnTo>
                  <a:pt x="92048" y="13870"/>
                </a:lnTo>
                <a:lnTo>
                  <a:pt x="92030" y="13796"/>
                </a:lnTo>
                <a:lnTo>
                  <a:pt x="92011" y="13703"/>
                </a:lnTo>
                <a:lnTo>
                  <a:pt x="91918" y="13517"/>
                </a:lnTo>
                <a:lnTo>
                  <a:pt x="91843" y="13405"/>
                </a:lnTo>
                <a:lnTo>
                  <a:pt x="91788" y="13312"/>
                </a:lnTo>
                <a:lnTo>
                  <a:pt x="91788" y="13256"/>
                </a:lnTo>
                <a:lnTo>
                  <a:pt x="91806" y="13200"/>
                </a:lnTo>
                <a:lnTo>
                  <a:pt x="91881" y="13126"/>
                </a:lnTo>
                <a:lnTo>
                  <a:pt x="91974" y="12995"/>
                </a:lnTo>
                <a:lnTo>
                  <a:pt x="92011" y="12940"/>
                </a:lnTo>
                <a:lnTo>
                  <a:pt x="92030" y="12865"/>
                </a:lnTo>
                <a:lnTo>
                  <a:pt x="92011" y="12772"/>
                </a:lnTo>
                <a:lnTo>
                  <a:pt x="91992" y="12735"/>
                </a:lnTo>
                <a:lnTo>
                  <a:pt x="91974" y="12716"/>
                </a:lnTo>
                <a:lnTo>
                  <a:pt x="91918" y="12716"/>
                </a:lnTo>
                <a:lnTo>
                  <a:pt x="91843" y="12735"/>
                </a:lnTo>
                <a:lnTo>
                  <a:pt x="91788" y="12791"/>
                </a:lnTo>
                <a:lnTo>
                  <a:pt x="91713" y="12846"/>
                </a:lnTo>
                <a:lnTo>
                  <a:pt x="91620" y="12977"/>
                </a:lnTo>
                <a:lnTo>
                  <a:pt x="91545" y="12828"/>
                </a:lnTo>
                <a:lnTo>
                  <a:pt x="91434" y="12623"/>
                </a:lnTo>
                <a:lnTo>
                  <a:pt x="91378" y="12549"/>
                </a:lnTo>
                <a:lnTo>
                  <a:pt x="91303" y="12493"/>
                </a:lnTo>
                <a:lnTo>
                  <a:pt x="91266" y="12474"/>
                </a:lnTo>
                <a:close/>
                <a:moveTo>
                  <a:pt x="838" y="15062"/>
                </a:moveTo>
                <a:lnTo>
                  <a:pt x="801" y="15081"/>
                </a:lnTo>
                <a:lnTo>
                  <a:pt x="764" y="15118"/>
                </a:lnTo>
                <a:lnTo>
                  <a:pt x="652" y="15304"/>
                </a:lnTo>
                <a:lnTo>
                  <a:pt x="559" y="15509"/>
                </a:lnTo>
                <a:lnTo>
                  <a:pt x="503" y="15416"/>
                </a:lnTo>
                <a:lnTo>
                  <a:pt x="410" y="15323"/>
                </a:lnTo>
                <a:lnTo>
                  <a:pt x="354" y="15285"/>
                </a:lnTo>
                <a:lnTo>
                  <a:pt x="298" y="15267"/>
                </a:lnTo>
                <a:lnTo>
                  <a:pt x="261" y="15267"/>
                </a:lnTo>
                <a:lnTo>
                  <a:pt x="205" y="15304"/>
                </a:lnTo>
                <a:lnTo>
                  <a:pt x="168" y="15341"/>
                </a:lnTo>
                <a:lnTo>
                  <a:pt x="168" y="15416"/>
                </a:lnTo>
                <a:lnTo>
                  <a:pt x="168" y="15472"/>
                </a:lnTo>
                <a:lnTo>
                  <a:pt x="187" y="15546"/>
                </a:lnTo>
                <a:lnTo>
                  <a:pt x="243" y="15676"/>
                </a:lnTo>
                <a:lnTo>
                  <a:pt x="280" y="15788"/>
                </a:lnTo>
                <a:lnTo>
                  <a:pt x="317" y="15844"/>
                </a:lnTo>
                <a:lnTo>
                  <a:pt x="336" y="15863"/>
                </a:lnTo>
                <a:lnTo>
                  <a:pt x="317" y="15974"/>
                </a:lnTo>
                <a:lnTo>
                  <a:pt x="280" y="16012"/>
                </a:lnTo>
                <a:lnTo>
                  <a:pt x="261" y="16067"/>
                </a:lnTo>
                <a:lnTo>
                  <a:pt x="224" y="16123"/>
                </a:lnTo>
                <a:lnTo>
                  <a:pt x="205" y="16179"/>
                </a:lnTo>
                <a:lnTo>
                  <a:pt x="224" y="16235"/>
                </a:lnTo>
                <a:lnTo>
                  <a:pt x="243" y="16254"/>
                </a:lnTo>
                <a:lnTo>
                  <a:pt x="298" y="16235"/>
                </a:lnTo>
                <a:lnTo>
                  <a:pt x="336" y="16198"/>
                </a:lnTo>
                <a:lnTo>
                  <a:pt x="447" y="16105"/>
                </a:lnTo>
                <a:lnTo>
                  <a:pt x="485" y="16086"/>
                </a:lnTo>
                <a:lnTo>
                  <a:pt x="540" y="16067"/>
                </a:lnTo>
                <a:lnTo>
                  <a:pt x="578" y="16086"/>
                </a:lnTo>
                <a:lnTo>
                  <a:pt x="633" y="16105"/>
                </a:lnTo>
                <a:lnTo>
                  <a:pt x="727" y="16198"/>
                </a:lnTo>
                <a:lnTo>
                  <a:pt x="782" y="16216"/>
                </a:lnTo>
                <a:lnTo>
                  <a:pt x="838" y="16235"/>
                </a:lnTo>
                <a:lnTo>
                  <a:pt x="894" y="16235"/>
                </a:lnTo>
                <a:lnTo>
                  <a:pt x="950" y="16198"/>
                </a:lnTo>
                <a:lnTo>
                  <a:pt x="1006" y="16160"/>
                </a:lnTo>
                <a:lnTo>
                  <a:pt x="1006" y="16105"/>
                </a:lnTo>
                <a:lnTo>
                  <a:pt x="1006" y="16049"/>
                </a:lnTo>
                <a:lnTo>
                  <a:pt x="969" y="15993"/>
                </a:lnTo>
                <a:lnTo>
                  <a:pt x="894" y="15900"/>
                </a:lnTo>
                <a:lnTo>
                  <a:pt x="820" y="15807"/>
                </a:lnTo>
                <a:lnTo>
                  <a:pt x="764" y="15732"/>
                </a:lnTo>
                <a:lnTo>
                  <a:pt x="764" y="15676"/>
                </a:lnTo>
                <a:lnTo>
                  <a:pt x="857" y="15527"/>
                </a:lnTo>
                <a:lnTo>
                  <a:pt x="950" y="15379"/>
                </a:lnTo>
                <a:lnTo>
                  <a:pt x="987" y="15285"/>
                </a:lnTo>
                <a:lnTo>
                  <a:pt x="987" y="15211"/>
                </a:lnTo>
                <a:lnTo>
                  <a:pt x="969" y="15136"/>
                </a:lnTo>
                <a:lnTo>
                  <a:pt x="913" y="15081"/>
                </a:lnTo>
                <a:lnTo>
                  <a:pt x="876" y="15062"/>
                </a:lnTo>
                <a:close/>
                <a:moveTo>
                  <a:pt x="92011" y="15136"/>
                </a:moveTo>
                <a:lnTo>
                  <a:pt x="91955" y="15174"/>
                </a:lnTo>
                <a:lnTo>
                  <a:pt x="91862" y="15267"/>
                </a:lnTo>
                <a:lnTo>
                  <a:pt x="91769" y="15379"/>
                </a:lnTo>
                <a:lnTo>
                  <a:pt x="91694" y="15509"/>
                </a:lnTo>
                <a:lnTo>
                  <a:pt x="91601" y="15621"/>
                </a:lnTo>
                <a:lnTo>
                  <a:pt x="91508" y="15472"/>
                </a:lnTo>
                <a:lnTo>
                  <a:pt x="91359" y="15267"/>
                </a:lnTo>
                <a:lnTo>
                  <a:pt x="91285" y="15192"/>
                </a:lnTo>
                <a:lnTo>
                  <a:pt x="91192" y="15155"/>
                </a:lnTo>
                <a:lnTo>
                  <a:pt x="91117" y="15155"/>
                </a:lnTo>
                <a:lnTo>
                  <a:pt x="91080" y="15192"/>
                </a:lnTo>
                <a:lnTo>
                  <a:pt x="91043" y="15230"/>
                </a:lnTo>
                <a:lnTo>
                  <a:pt x="91024" y="15304"/>
                </a:lnTo>
                <a:lnTo>
                  <a:pt x="91024" y="15379"/>
                </a:lnTo>
                <a:lnTo>
                  <a:pt x="91061" y="15453"/>
                </a:lnTo>
                <a:lnTo>
                  <a:pt x="91117" y="15527"/>
                </a:lnTo>
                <a:lnTo>
                  <a:pt x="91229" y="15676"/>
                </a:lnTo>
                <a:lnTo>
                  <a:pt x="91266" y="15751"/>
                </a:lnTo>
                <a:lnTo>
                  <a:pt x="91303" y="15807"/>
                </a:lnTo>
                <a:lnTo>
                  <a:pt x="91341" y="15881"/>
                </a:lnTo>
                <a:lnTo>
                  <a:pt x="91341" y="15918"/>
                </a:lnTo>
                <a:lnTo>
                  <a:pt x="91303" y="15937"/>
                </a:lnTo>
                <a:lnTo>
                  <a:pt x="91248" y="16012"/>
                </a:lnTo>
                <a:lnTo>
                  <a:pt x="91192" y="16086"/>
                </a:lnTo>
                <a:lnTo>
                  <a:pt x="91192" y="16123"/>
                </a:lnTo>
                <a:lnTo>
                  <a:pt x="91210" y="16160"/>
                </a:lnTo>
                <a:lnTo>
                  <a:pt x="91229" y="16179"/>
                </a:lnTo>
                <a:lnTo>
                  <a:pt x="91266" y="16179"/>
                </a:lnTo>
                <a:lnTo>
                  <a:pt x="91359" y="16123"/>
                </a:lnTo>
                <a:lnTo>
                  <a:pt x="91434" y="16067"/>
                </a:lnTo>
                <a:lnTo>
                  <a:pt x="91490" y="16030"/>
                </a:lnTo>
                <a:lnTo>
                  <a:pt x="91545" y="16067"/>
                </a:lnTo>
                <a:lnTo>
                  <a:pt x="91601" y="16123"/>
                </a:lnTo>
                <a:lnTo>
                  <a:pt x="91694" y="16235"/>
                </a:lnTo>
                <a:lnTo>
                  <a:pt x="91806" y="16291"/>
                </a:lnTo>
                <a:lnTo>
                  <a:pt x="91918" y="16328"/>
                </a:lnTo>
                <a:lnTo>
                  <a:pt x="91955" y="16328"/>
                </a:lnTo>
                <a:lnTo>
                  <a:pt x="91992" y="16309"/>
                </a:lnTo>
                <a:lnTo>
                  <a:pt x="92030" y="16272"/>
                </a:lnTo>
                <a:lnTo>
                  <a:pt x="92030" y="16198"/>
                </a:lnTo>
                <a:lnTo>
                  <a:pt x="92030" y="16142"/>
                </a:lnTo>
                <a:lnTo>
                  <a:pt x="92011" y="16105"/>
                </a:lnTo>
                <a:lnTo>
                  <a:pt x="91936" y="16030"/>
                </a:lnTo>
                <a:lnTo>
                  <a:pt x="91881" y="15974"/>
                </a:lnTo>
                <a:lnTo>
                  <a:pt x="91825" y="15900"/>
                </a:lnTo>
                <a:lnTo>
                  <a:pt x="91788" y="15807"/>
                </a:lnTo>
                <a:lnTo>
                  <a:pt x="91862" y="15714"/>
                </a:lnTo>
                <a:lnTo>
                  <a:pt x="91936" y="15621"/>
                </a:lnTo>
                <a:lnTo>
                  <a:pt x="92011" y="15546"/>
                </a:lnTo>
                <a:lnTo>
                  <a:pt x="92104" y="15453"/>
                </a:lnTo>
                <a:lnTo>
                  <a:pt x="92141" y="15341"/>
                </a:lnTo>
                <a:lnTo>
                  <a:pt x="92160" y="15230"/>
                </a:lnTo>
                <a:lnTo>
                  <a:pt x="92160" y="15174"/>
                </a:lnTo>
                <a:lnTo>
                  <a:pt x="92123" y="15155"/>
                </a:lnTo>
                <a:lnTo>
                  <a:pt x="92104" y="15136"/>
                </a:lnTo>
                <a:close/>
                <a:moveTo>
                  <a:pt x="91881" y="17650"/>
                </a:moveTo>
                <a:lnTo>
                  <a:pt x="91825" y="17669"/>
                </a:lnTo>
                <a:lnTo>
                  <a:pt x="91788" y="17706"/>
                </a:lnTo>
                <a:lnTo>
                  <a:pt x="91732" y="17780"/>
                </a:lnTo>
                <a:lnTo>
                  <a:pt x="91657" y="17855"/>
                </a:lnTo>
                <a:lnTo>
                  <a:pt x="91564" y="18041"/>
                </a:lnTo>
                <a:lnTo>
                  <a:pt x="91490" y="17911"/>
                </a:lnTo>
                <a:lnTo>
                  <a:pt x="91359" y="17762"/>
                </a:lnTo>
                <a:lnTo>
                  <a:pt x="91303" y="17724"/>
                </a:lnTo>
                <a:lnTo>
                  <a:pt x="91229" y="17687"/>
                </a:lnTo>
                <a:lnTo>
                  <a:pt x="91155" y="17706"/>
                </a:lnTo>
                <a:lnTo>
                  <a:pt x="91080" y="17743"/>
                </a:lnTo>
                <a:lnTo>
                  <a:pt x="91061" y="17817"/>
                </a:lnTo>
                <a:lnTo>
                  <a:pt x="91061" y="17873"/>
                </a:lnTo>
                <a:lnTo>
                  <a:pt x="91080" y="17948"/>
                </a:lnTo>
                <a:lnTo>
                  <a:pt x="91117" y="18022"/>
                </a:lnTo>
                <a:lnTo>
                  <a:pt x="91192" y="18153"/>
                </a:lnTo>
                <a:lnTo>
                  <a:pt x="91285" y="18264"/>
                </a:lnTo>
                <a:lnTo>
                  <a:pt x="91359" y="18357"/>
                </a:lnTo>
                <a:lnTo>
                  <a:pt x="91378" y="18413"/>
                </a:lnTo>
                <a:lnTo>
                  <a:pt x="91359" y="18469"/>
                </a:lnTo>
                <a:lnTo>
                  <a:pt x="91322" y="18581"/>
                </a:lnTo>
                <a:lnTo>
                  <a:pt x="91285" y="18693"/>
                </a:lnTo>
                <a:lnTo>
                  <a:pt x="91285" y="18748"/>
                </a:lnTo>
                <a:lnTo>
                  <a:pt x="91303" y="18804"/>
                </a:lnTo>
                <a:lnTo>
                  <a:pt x="91359" y="18860"/>
                </a:lnTo>
                <a:lnTo>
                  <a:pt x="91452" y="18860"/>
                </a:lnTo>
                <a:lnTo>
                  <a:pt x="91508" y="18823"/>
                </a:lnTo>
                <a:lnTo>
                  <a:pt x="91601" y="18730"/>
                </a:lnTo>
                <a:lnTo>
                  <a:pt x="91676" y="18637"/>
                </a:lnTo>
                <a:lnTo>
                  <a:pt x="91750" y="18693"/>
                </a:lnTo>
                <a:lnTo>
                  <a:pt x="91899" y="18786"/>
                </a:lnTo>
                <a:lnTo>
                  <a:pt x="91974" y="18804"/>
                </a:lnTo>
                <a:lnTo>
                  <a:pt x="92030" y="18823"/>
                </a:lnTo>
                <a:lnTo>
                  <a:pt x="92085" y="18823"/>
                </a:lnTo>
                <a:lnTo>
                  <a:pt x="92123" y="18767"/>
                </a:lnTo>
                <a:lnTo>
                  <a:pt x="92123" y="18748"/>
                </a:lnTo>
                <a:lnTo>
                  <a:pt x="92123" y="18711"/>
                </a:lnTo>
                <a:lnTo>
                  <a:pt x="92085" y="18637"/>
                </a:lnTo>
                <a:lnTo>
                  <a:pt x="91992" y="18544"/>
                </a:lnTo>
                <a:lnTo>
                  <a:pt x="91881" y="18413"/>
                </a:lnTo>
                <a:lnTo>
                  <a:pt x="91881" y="18376"/>
                </a:lnTo>
                <a:lnTo>
                  <a:pt x="91881" y="18302"/>
                </a:lnTo>
                <a:lnTo>
                  <a:pt x="91918" y="18246"/>
                </a:lnTo>
                <a:lnTo>
                  <a:pt x="91936" y="18171"/>
                </a:lnTo>
                <a:lnTo>
                  <a:pt x="92011" y="18060"/>
                </a:lnTo>
                <a:lnTo>
                  <a:pt x="92085" y="17948"/>
                </a:lnTo>
                <a:lnTo>
                  <a:pt x="92104" y="17873"/>
                </a:lnTo>
                <a:lnTo>
                  <a:pt x="92085" y="17799"/>
                </a:lnTo>
                <a:lnTo>
                  <a:pt x="92067" y="17762"/>
                </a:lnTo>
                <a:lnTo>
                  <a:pt x="92048" y="17724"/>
                </a:lnTo>
                <a:lnTo>
                  <a:pt x="92011" y="17687"/>
                </a:lnTo>
                <a:lnTo>
                  <a:pt x="91974" y="17669"/>
                </a:lnTo>
                <a:lnTo>
                  <a:pt x="91918" y="17650"/>
                </a:lnTo>
                <a:close/>
                <a:moveTo>
                  <a:pt x="931" y="17445"/>
                </a:moveTo>
                <a:lnTo>
                  <a:pt x="857" y="17501"/>
                </a:lnTo>
                <a:lnTo>
                  <a:pt x="745" y="17631"/>
                </a:lnTo>
                <a:lnTo>
                  <a:pt x="671" y="17780"/>
                </a:lnTo>
                <a:lnTo>
                  <a:pt x="559" y="18097"/>
                </a:lnTo>
                <a:lnTo>
                  <a:pt x="503" y="18022"/>
                </a:lnTo>
                <a:lnTo>
                  <a:pt x="447" y="17929"/>
                </a:lnTo>
                <a:lnTo>
                  <a:pt x="373" y="17873"/>
                </a:lnTo>
                <a:lnTo>
                  <a:pt x="298" y="17836"/>
                </a:lnTo>
                <a:lnTo>
                  <a:pt x="243" y="17836"/>
                </a:lnTo>
                <a:lnTo>
                  <a:pt x="187" y="17855"/>
                </a:lnTo>
                <a:lnTo>
                  <a:pt x="168" y="17892"/>
                </a:lnTo>
                <a:lnTo>
                  <a:pt x="131" y="17911"/>
                </a:lnTo>
                <a:lnTo>
                  <a:pt x="131" y="18004"/>
                </a:lnTo>
                <a:lnTo>
                  <a:pt x="149" y="18115"/>
                </a:lnTo>
                <a:lnTo>
                  <a:pt x="205" y="18190"/>
                </a:lnTo>
                <a:lnTo>
                  <a:pt x="280" y="18283"/>
                </a:lnTo>
                <a:lnTo>
                  <a:pt x="336" y="18357"/>
                </a:lnTo>
                <a:lnTo>
                  <a:pt x="373" y="18395"/>
                </a:lnTo>
                <a:lnTo>
                  <a:pt x="373" y="18432"/>
                </a:lnTo>
                <a:lnTo>
                  <a:pt x="373" y="18469"/>
                </a:lnTo>
                <a:lnTo>
                  <a:pt x="354" y="18525"/>
                </a:lnTo>
                <a:lnTo>
                  <a:pt x="280" y="18655"/>
                </a:lnTo>
                <a:lnTo>
                  <a:pt x="224" y="18786"/>
                </a:lnTo>
                <a:lnTo>
                  <a:pt x="224" y="18823"/>
                </a:lnTo>
                <a:lnTo>
                  <a:pt x="243" y="18860"/>
                </a:lnTo>
                <a:lnTo>
                  <a:pt x="261" y="18879"/>
                </a:lnTo>
                <a:lnTo>
                  <a:pt x="317" y="18860"/>
                </a:lnTo>
                <a:lnTo>
                  <a:pt x="410" y="18786"/>
                </a:lnTo>
                <a:lnTo>
                  <a:pt x="559" y="18618"/>
                </a:lnTo>
                <a:lnTo>
                  <a:pt x="652" y="18711"/>
                </a:lnTo>
                <a:lnTo>
                  <a:pt x="782" y="18823"/>
                </a:lnTo>
                <a:lnTo>
                  <a:pt x="857" y="18860"/>
                </a:lnTo>
                <a:lnTo>
                  <a:pt x="931" y="18897"/>
                </a:lnTo>
                <a:lnTo>
                  <a:pt x="987" y="18897"/>
                </a:lnTo>
                <a:lnTo>
                  <a:pt x="1024" y="18860"/>
                </a:lnTo>
                <a:lnTo>
                  <a:pt x="1043" y="18804"/>
                </a:lnTo>
                <a:lnTo>
                  <a:pt x="1024" y="18748"/>
                </a:lnTo>
                <a:lnTo>
                  <a:pt x="987" y="18674"/>
                </a:lnTo>
                <a:lnTo>
                  <a:pt x="913" y="18599"/>
                </a:lnTo>
                <a:lnTo>
                  <a:pt x="801" y="18469"/>
                </a:lnTo>
                <a:lnTo>
                  <a:pt x="745" y="18413"/>
                </a:lnTo>
                <a:lnTo>
                  <a:pt x="727" y="18376"/>
                </a:lnTo>
                <a:lnTo>
                  <a:pt x="745" y="18320"/>
                </a:lnTo>
                <a:lnTo>
                  <a:pt x="764" y="18246"/>
                </a:lnTo>
                <a:lnTo>
                  <a:pt x="857" y="18115"/>
                </a:lnTo>
                <a:lnTo>
                  <a:pt x="950" y="17985"/>
                </a:lnTo>
                <a:lnTo>
                  <a:pt x="1006" y="17873"/>
                </a:lnTo>
                <a:lnTo>
                  <a:pt x="1024" y="17743"/>
                </a:lnTo>
                <a:lnTo>
                  <a:pt x="1024" y="17575"/>
                </a:lnTo>
                <a:lnTo>
                  <a:pt x="1006" y="17501"/>
                </a:lnTo>
                <a:lnTo>
                  <a:pt x="987" y="17445"/>
                </a:lnTo>
                <a:close/>
                <a:moveTo>
                  <a:pt x="913" y="20108"/>
                </a:moveTo>
                <a:lnTo>
                  <a:pt x="857" y="20126"/>
                </a:lnTo>
                <a:lnTo>
                  <a:pt x="782" y="20182"/>
                </a:lnTo>
                <a:lnTo>
                  <a:pt x="671" y="20294"/>
                </a:lnTo>
                <a:lnTo>
                  <a:pt x="578" y="20405"/>
                </a:lnTo>
                <a:lnTo>
                  <a:pt x="503" y="20312"/>
                </a:lnTo>
                <a:lnTo>
                  <a:pt x="391" y="20238"/>
                </a:lnTo>
                <a:lnTo>
                  <a:pt x="336" y="20201"/>
                </a:lnTo>
                <a:lnTo>
                  <a:pt x="261" y="20201"/>
                </a:lnTo>
                <a:lnTo>
                  <a:pt x="205" y="20219"/>
                </a:lnTo>
                <a:lnTo>
                  <a:pt x="168" y="20256"/>
                </a:lnTo>
                <a:lnTo>
                  <a:pt x="131" y="20331"/>
                </a:lnTo>
                <a:lnTo>
                  <a:pt x="149" y="20387"/>
                </a:lnTo>
                <a:lnTo>
                  <a:pt x="187" y="20461"/>
                </a:lnTo>
                <a:lnTo>
                  <a:pt x="224" y="20517"/>
                </a:lnTo>
                <a:lnTo>
                  <a:pt x="317" y="20629"/>
                </a:lnTo>
                <a:lnTo>
                  <a:pt x="354" y="20685"/>
                </a:lnTo>
                <a:lnTo>
                  <a:pt x="373" y="20722"/>
                </a:lnTo>
                <a:lnTo>
                  <a:pt x="354" y="20778"/>
                </a:lnTo>
                <a:lnTo>
                  <a:pt x="336" y="20834"/>
                </a:lnTo>
                <a:lnTo>
                  <a:pt x="261" y="20964"/>
                </a:lnTo>
                <a:lnTo>
                  <a:pt x="224" y="21020"/>
                </a:lnTo>
                <a:lnTo>
                  <a:pt x="187" y="21094"/>
                </a:lnTo>
                <a:lnTo>
                  <a:pt x="187" y="21150"/>
                </a:lnTo>
                <a:lnTo>
                  <a:pt x="224" y="21206"/>
                </a:lnTo>
                <a:lnTo>
                  <a:pt x="280" y="21243"/>
                </a:lnTo>
                <a:lnTo>
                  <a:pt x="336" y="21243"/>
                </a:lnTo>
                <a:lnTo>
                  <a:pt x="391" y="21206"/>
                </a:lnTo>
                <a:lnTo>
                  <a:pt x="447" y="21169"/>
                </a:lnTo>
                <a:lnTo>
                  <a:pt x="559" y="21038"/>
                </a:lnTo>
                <a:lnTo>
                  <a:pt x="652" y="20945"/>
                </a:lnTo>
                <a:lnTo>
                  <a:pt x="764" y="21094"/>
                </a:lnTo>
                <a:lnTo>
                  <a:pt x="838" y="21169"/>
                </a:lnTo>
                <a:lnTo>
                  <a:pt x="876" y="21187"/>
                </a:lnTo>
                <a:lnTo>
                  <a:pt x="913" y="21206"/>
                </a:lnTo>
                <a:lnTo>
                  <a:pt x="950" y="21187"/>
                </a:lnTo>
                <a:lnTo>
                  <a:pt x="987" y="21150"/>
                </a:lnTo>
                <a:lnTo>
                  <a:pt x="987" y="21113"/>
                </a:lnTo>
                <a:lnTo>
                  <a:pt x="987" y="21076"/>
                </a:lnTo>
                <a:lnTo>
                  <a:pt x="950" y="20983"/>
                </a:lnTo>
                <a:lnTo>
                  <a:pt x="931" y="20908"/>
                </a:lnTo>
                <a:lnTo>
                  <a:pt x="876" y="20815"/>
                </a:lnTo>
                <a:lnTo>
                  <a:pt x="857" y="20741"/>
                </a:lnTo>
                <a:lnTo>
                  <a:pt x="857" y="20685"/>
                </a:lnTo>
                <a:lnTo>
                  <a:pt x="913" y="20573"/>
                </a:lnTo>
                <a:lnTo>
                  <a:pt x="969" y="20498"/>
                </a:lnTo>
                <a:lnTo>
                  <a:pt x="1006" y="20405"/>
                </a:lnTo>
                <a:lnTo>
                  <a:pt x="1043" y="20294"/>
                </a:lnTo>
                <a:lnTo>
                  <a:pt x="1043" y="20256"/>
                </a:lnTo>
                <a:lnTo>
                  <a:pt x="1024" y="20201"/>
                </a:lnTo>
                <a:lnTo>
                  <a:pt x="987" y="20126"/>
                </a:lnTo>
                <a:lnTo>
                  <a:pt x="913" y="20108"/>
                </a:lnTo>
                <a:close/>
                <a:moveTo>
                  <a:pt x="91899" y="20275"/>
                </a:moveTo>
                <a:lnTo>
                  <a:pt x="91825" y="20331"/>
                </a:lnTo>
                <a:lnTo>
                  <a:pt x="91769" y="20387"/>
                </a:lnTo>
                <a:lnTo>
                  <a:pt x="91676" y="20517"/>
                </a:lnTo>
                <a:lnTo>
                  <a:pt x="91601" y="20647"/>
                </a:lnTo>
                <a:lnTo>
                  <a:pt x="91452" y="20424"/>
                </a:lnTo>
                <a:lnTo>
                  <a:pt x="91415" y="20387"/>
                </a:lnTo>
                <a:lnTo>
                  <a:pt x="91378" y="20350"/>
                </a:lnTo>
                <a:lnTo>
                  <a:pt x="91322" y="20312"/>
                </a:lnTo>
                <a:lnTo>
                  <a:pt x="91192" y="20312"/>
                </a:lnTo>
                <a:lnTo>
                  <a:pt x="91155" y="20331"/>
                </a:lnTo>
                <a:lnTo>
                  <a:pt x="91136" y="20368"/>
                </a:lnTo>
                <a:lnTo>
                  <a:pt x="91117" y="20405"/>
                </a:lnTo>
                <a:lnTo>
                  <a:pt x="91117" y="20498"/>
                </a:lnTo>
                <a:lnTo>
                  <a:pt x="91136" y="20592"/>
                </a:lnTo>
                <a:lnTo>
                  <a:pt x="91210" y="20741"/>
                </a:lnTo>
                <a:lnTo>
                  <a:pt x="91285" y="20852"/>
                </a:lnTo>
                <a:lnTo>
                  <a:pt x="91359" y="20964"/>
                </a:lnTo>
                <a:lnTo>
                  <a:pt x="91359" y="21057"/>
                </a:lnTo>
                <a:lnTo>
                  <a:pt x="91341" y="21113"/>
                </a:lnTo>
                <a:lnTo>
                  <a:pt x="91322" y="21150"/>
                </a:lnTo>
                <a:lnTo>
                  <a:pt x="91322" y="21206"/>
                </a:lnTo>
                <a:lnTo>
                  <a:pt x="91359" y="21243"/>
                </a:lnTo>
                <a:lnTo>
                  <a:pt x="91397" y="21262"/>
                </a:lnTo>
                <a:lnTo>
                  <a:pt x="91434" y="21243"/>
                </a:lnTo>
                <a:lnTo>
                  <a:pt x="91471" y="21206"/>
                </a:lnTo>
                <a:lnTo>
                  <a:pt x="91508" y="21187"/>
                </a:lnTo>
                <a:lnTo>
                  <a:pt x="91564" y="21131"/>
                </a:lnTo>
                <a:lnTo>
                  <a:pt x="91732" y="21262"/>
                </a:lnTo>
                <a:lnTo>
                  <a:pt x="91806" y="21280"/>
                </a:lnTo>
                <a:lnTo>
                  <a:pt x="91881" y="21280"/>
                </a:lnTo>
                <a:lnTo>
                  <a:pt x="91918" y="21262"/>
                </a:lnTo>
                <a:lnTo>
                  <a:pt x="91936" y="21225"/>
                </a:lnTo>
                <a:lnTo>
                  <a:pt x="91974" y="21150"/>
                </a:lnTo>
                <a:lnTo>
                  <a:pt x="91955" y="21076"/>
                </a:lnTo>
                <a:lnTo>
                  <a:pt x="91936" y="21001"/>
                </a:lnTo>
                <a:lnTo>
                  <a:pt x="91881" y="20927"/>
                </a:lnTo>
                <a:lnTo>
                  <a:pt x="91843" y="20908"/>
                </a:lnTo>
                <a:lnTo>
                  <a:pt x="91825" y="20871"/>
                </a:lnTo>
                <a:lnTo>
                  <a:pt x="91843" y="20796"/>
                </a:lnTo>
                <a:lnTo>
                  <a:pt x="91881" y="20759"/>
                </a:lnTo>
                <a:lnTo>
                  <a:pt x="91918" y="20722"/>
                </a:lnTo>
                <a:lnTo>
                  <a:pt x="91992" y="20629"/>
                </a:lnTo>
                <a:lnTo>
                  <a:pt x="92030" y="20554"/>
                </a:lnTo>
                <a:lnTo>
                  <a:pt x="92067" y="20461"/>
                </a:lnTo>
                <a:lnTo>
                  <a:pt x="92085" y="20405"/>
                </a:lnTo>
                <a:lnTo>
                  <a:pt x="92085" y="20368"/>
                </a:lnTo>
                <a:lnTo>
                  <a:pt x="92067" y="20331"/>
                </a:lnTo>
                <a:lnTo>
                  <a:pt x="92030" y="20294"/>
                </a:lnTo>
                <a:lnTo>
                  <a:pt x="91955" y="20275"/>
                </a:lnTo>
                <a:close/>
                <a:moveTo>
                  <a:pt x="261" y="22658"/>
                </a:moveTo>
                <a:lnTo>
                  <a:pt x="224" y="22677"/>
                </a:lnTo>
                <a:lnTo>
                  <a:pt x="205" y="22714"/>
                </a:lnTo>
                <a:lnTo>
                  <a:pt x="187" y="22751"/>
                </a:lnTo>
                <a:lnTo>
                  <a:pt x="187" y="22789"/>
                </a:lnTo>
                <a:lnTo>
                  <a:pt x="224" y="22919"/>
                </a:lnTo>
                <a:lnTo>
                  <a:pt x="261" y="22975"/>
                </a:lnTo>
                <a:lnTo>
                  <a:pt x="317" y="23031"/>
                </a:lnTo>
                <a:lnTo>
                  <a:pt x="354" y="23086"/>
                </a:lnTo>
                <a:lnTo>
                  <a:pt x="391" y="23142"/>
                </a:lnTo>
                <a:lnTo>
                  <a:pt x="447" y="23217"/>
                </a:lnTo>
                <a:lnTo>
                  <a:pt x="391" y="23291"/>
                </a:lnTo>
                <a:lnTo>
                  <a:pt x="354" y="23328"/>
                </a:lnTo>
                <a:lnTo>
                  <a:pt x="317" y="23384"/>
                </a:lnTo>
                <a:lnTo>
                  <a:pt x="224" y="23459"/>
                </a:lnTo>
                <a:lnTo>
                  <a:pt x="187" y="23496"/>
                </a:lnTo>
                <a:lnTo>
                  <a:pt x="149" y="23552"/>
                </a:lnTo>
                <a:lnTo>
                  <a:pt x="149" y="23608"/>
                </a:lnTo>
                <a:lnTo>
                  <a:pt x="168" y="23664"/>
                </a:lnTo>
                <a:lnTo>
                  <a:pt x="205" y="23719"/>
                </a:lnTo>
                <a:lnTo>
                  <a:pt x="243" y="23757"/>
                </a:lnTo>
                <a:lnTo>
                  <a:pt x="298" y="23757"/>
                </a:lnTo>
                <a:lnTo>
                  <a:pt x="354" y="23738"/>
                </a:lnTo>
                <a:lnTo>
                  <a:pt x="447" y="23682"/>
                </a:lnTo>
                <a:lnTo>
                  <a:pt x="540" y="23608"/>
                </a:lnTo>
                <a:lnTo>
                  <a:pt x="615" y="23533"/>
                </a:lnTo>
                <a:lnTo>
                  <a:pt x="633" y="23477"/>
                </a:lnTo>
                <a:lnTo>
                  <a:pt x="671" y="23459"/>
                </a:lnTo>
                <a:lnTo>
                  <a:pt x="708" y="23477"/>
                </a:lnTo>
                <a:lnTo>
                  <a:pt x="745" y="23515"/>
                </a:lnTo>
                <a:lnTo>
                  <a:pt x="782" y="23552"/>
                </a:lnTo>
                <a:lnTo>
                  <a:pt x="838" y="23589"/>
                </a:lnTo>
                <a:lnTo>
                  <a:pt x="894" y="23626"/>
                </a:lnTo>
                <a:lnTo>
                  <a:pt x="931" y="23626"/>
                </a:lnTo>
                <a:lnTo>
                  <a:pt x="950" y="23608"/>
                </a:lnTo>
                <a:lnTo>
                  <a:pt x="969" y="23589"/>
                </a:lnTo>
                <a:lnTo>
                  <a:pt x="950" y="23533"/>
                </a:lnTo>
                <a:lnTo>
                  <a:pt x="913" y="23459"/>
                </a:lnTo>
                <a:lnTo>
                  <a:pt x="857" y="23347"/>
                </a:lnTo>
                <a:lnTo>
                  <a:pt x="838" y="23291"/>
                </a:lnTo>
                <a:lnTo>
                  <a:pt x="838" y="23235"/>
                </a:lnTo>
                <a:lnTo>
                  <a:pt x="931" y="22956"/>
                </a:lnTo>
                <a:lnTo>
                  <a:pt x="987" y="22789"/>
                </a:lnTo>
                <a:lnTo>
                  <a:pt x="1006" y="22751"/>
                </a:lnTo>
                <a:lnTo>
                  <a:pt x="1006" y="22733"/>
                </a:lnTo>
                <a:lnTo>
                  <a:pt x="987" y="22733"/>
                </a:lnTo>
                <a:lnTo>
                  <a:pt x="652" y="23049"/>
                </a:lnTo>
                <a:lnTo>
                  <a:pt x="522" y="22863"/>
                </a:lnTo>
                <a:lnTo>
                  <a:pt x="447" y="22751"/>
                </a:lnTo>
                <a:lnTo>
                  <a:pt x="373" y="22695"/>
                </a:lnTo>
                <a:lnTo>
                  <a:pt x="298" y="22658"/>
                </a:lnTo>
                <a:close/>
                <a:moveTo>
                  <a:pt x="91359" y="22733"/>
                </a:moveTo>
                <a:lnTo>
                  <a:pt x="91285" y="22751"/>
                </a:lnTo>
                <a:lnTo>
                  <a:pt x="91266" y="22770"/>
                </a:lnTo>
                <a:lnTo>
                  <a:pt x="91248" y="22826"/>
                </a:lnTo>
                <a:lnTo>
                  <a:pt x="91266" y="22882"/>
                </a:lnTo>
                <a:lnTo>
                  <a:pt x="91322" y="23012"/>
                </a:lnTo>
                <a:lnTo>
                  <a:pt x="91359" y="23124"/>
                </a:lnTo>
                <a:lnTo>
                  <a:pt x="91397" y="23161"/>
                </a:lnTo>
                <a:lnTo>
                  <a:pt x="91415" y="23217"/>
                </a:lnTo>
                <a:lnTo>
                  <a:pt x="91397" y="23254"/>
                </a:lnTo>
                <a:lnTo>
                  <a:pt x="91341" y="23273"/>
                </a:lnTo>
                <a:lnTo>
                  <a:pt x="91266" y="23347"/>
                </a:lnTo>
                <a:lnTo>
                  <a:pt x="91173" y="23459"/>
                </a:lnTo>
                <a:lnTo>
                  <a:pt x="91117" y="23515"/>
                </a:lnTo>
                <a:lnTo>
                  <a:pt x="91099" y="23570"/>
                </a:lnTo>
                <a:lnTo>
                  <a:pt x="91099" y="23626"/>
                </a:lnTo>
                <a:lnTo>
                  <a:pt x="91099" y="23664"/>
                </a:lnTo>
                <a:lnTo>
                  <a:pt x="91136" y="23719"/>
                </a:lnTo>
                <a:lnTo>
                  <a:pt x="91173" y="23757"/>
                </a:lnTo>
                <a:lnTo>
                  <a:pt x="91210" y="23775"/>
                </a:lnTo>
                <a:lnTo>
                  <a:pt x="91248" y="23775"/>
                </a:lnTo>
                <a:lnTo>
                  <a:pt x="91303" y="23757"/>
                </a:lnTo>
                <a:lnTo>
                  <a:pt x="91341" y="23719"/>
                </a:lnTo>
                <a:lnTo>
                  <a:pt x="91564" y="23496"/>
                </a:lnTo>
                <a:lnTo>
                  <a:pt x="91601" y="23589"/>
                </a:lnTo>
                <a:lnTo>
                  <a:pt x="91676" y="23738"/>
                </a:lnTo>
                <a:lnTo>
                  <a:pt x="91713" y="23794"/>
                </a:lnTo>
                <a:lnTo>
                  <a:pt x="91750" y="23850"/>
                </a:lnTo>
                <a:lnTo>
                  <a:pt x="91806" y="23868"/>
                </a:lnTo>
                <a:lnTo>
                  <a:pt x="91862" y="23868"/>
                </a:lnTo>
                <a:lnTo>
                  <a:pt x="91899" y="23831"/>
                </a:lnTo>
                <a:lnTo>
                  <a:pt x="91936" y="23794"/>
                </a:lnTo>
                <a:lnTo>
                  <a:pt x="91936" y="23738"/>
                </a:lnTo>
                <a:lnTo>
                  <a:pt x="91936" y="23664"/>
                </a:lnTo>
                <a:lnTo>
                  <a:pt x="91899" y="23515"/>
                </a:lnTo>
                <a:lnTo>
                  <a:pt x="91862" y="23422"/>
                </a:lnTo>
                <a:lnTo>
                  <a:pt x="91825" y="23310"/>
                </a:lnTo>
                <a:lnTo>
                  <a:pt x="91825" y="23254"/>
                </a:lnTo>
                <a:lnTo>
                  <a:pt x="91881" y="23198"/>
                </a:lnTo>
                <a:lnTo>
                  <a:pt x="91955" y="23124"/>
                </a:lnTo>
                <a:lnTo>
                  <a:pt x="92048" y="23049"/>
                </a:lnTo>
                <a:lnTo>
                  <a:pt x="92085" y="23012"/>
                </a:lnTo>
                <a:lnTo>
                  <a:pt x="92104" y="22956"/>
                </a:lnTo>
                <a:lnTo>
                  <a:pt x="92085" y="22900"/>
                </a:lnTo>
                <a:lnTo>
                  <a:pt x="92048" y="22863"/>
                </a:lnTo>
                <a:lnTo>
                  <a:pt x="91955" y="22863"/>
                </a:lnTo>
                <a:lnTo>
                  <a:pt x="91843" y="22919"/>
                </a:lnTo>
                <a:lnTo>
                  <a:pt x="91750" y="22956"/>
                </a:lnTo>
                <a:lnTo>
                  <a:pt x="91676" y="22993"/>
                </a:lnTo>
                <a:lnTo>
                  <a:pt x="91639" y="22993"/>
                </a:lnTo>
                <a:lnTo>
                  <a:pt x="91564" y="22900"/>
                </a:lnTo>
                <a:lnTo>
                  <a:pt x="91471" y="22807"/>
                </a:lnTo>
                <a:lnTo>
                  <a:pt x="91397" y="22751"/>
                </a:lnTo>
                <a:lnTo>
                  <a:pt x="91359" y="22733"/>
                </a:lnTo>
                <a:close/>
                <a:moveTo>
                  <a:pt x="913" y="25190"/>
                </a:moveTo>
                <a:lnTo>
                  <a:pt x="857" y="25209"/>
                </a:lnTo>
                <a:lnTo>
                  <a:pt x="801" y="25227"/>
                </a:lnTo>
                <a:lnTo>
                  <a:pt x="764" y="25283"/>
                </a:lnTo>
                <a:lnTo>
                  <a:pt x="727" y="25321"/>
                </a:lnTo>
                <a:lnTo>
                  <a:pt x="689" y="25358"/>
                </a:lnTo>
                <a:lnTo>
                  <a:pt x="633" y="25395"/>
                </a:lnTo>
                <a:lnTo>
                  <a:pt x="596" y="25414"/>
                </a:lnTo>
                <a:lnTo>
                  <a:pt x="485" y="25358"/>
                </a:lnTo>
                <a:lnTo>
                  <a:pt x="373" y="25302"/>
                </a:lnTo>
                <a:lnTo>
                  <a:pt x="261" y="25302"/>
                </a:lnTo>
                <a:lnTo>
                  <a:pt x="243" y="25339"/>
                </a:lnTo>
                <a:lnTo>
                  <a:pt x="243" y="25376"/>
                </a:lnTo>
                <a:lnTo>
                  <a:pt x="261" y="25432"/>
                </a:lnTo>
                <a:lnTo>
                  <a:pt x="298" y="25488"/>
                </a:lnTo>
                <a:lnTo>
                  <a:pt x="336" y="25525"/>
                </a:lnTo>
                <a:lnTo>
                  <a:pt x="391" y="25563"/>
                </a:lnTo>
                <a:lnTo>
                  <a:pt x="410" y="25600"/>
                </a:lnTo>
                <a:lnTo>
                  <a:pt x="447" y="25674"/>
                </a:lnTo>
                <a:lnTo>
                  <a:pt x="447" y="25730"/>
                </a:lnTo>
                <a:lnTo>
                  <a:pt x="354" y="25860"/>
                </a:lnTo>
                <a:lnTo>
                  <a:pt x="224" y="26084"/>
                </a:lnTo>
                <a:lnTo>
                  <a:pt x="168" y="26214"/>
                </a:lnTo>
                <a:lnTo>
                  <a:pt x="149" y="26251"/>
                </a:lnTo>
                <a:lnTo>
                  <a:pt x="168" y="26251"/>
                </a:lnTo>
                <a:lnTo>
                  <a:pt x="410" y="26103"/>
                </a:lnTo>
                <a:lnTo>
                  <a:pt x="522" y="26009"/>
                </a:lnTo>
                <a:lnTo>
                  <a:pt x="633" y="25898"/>
                </a:lnTo>
                <a:lnTo>
                  <a:pt x="727" y="26103"/>
                </a:lnTo>
                <a:lnTo>
                  <a:pt x="820" y="26196"/>
                </a:lnTo>
                <a:lnTo>
                  <a:pt x="857" y="26233"/>
                </a:lnTo>
                <a:lnTo>
                  <a:pt x="950" y="26233"/>
                </a:lnTo>
                <a:lnTo>
                  <a:pt x="987" y="26214"/>
                </a:lnTo>
                <a:lnTo>
                  <a:pt x="1024" y="26196"/>
                </a:lnTo>
                <a:lnTo>
                  <a:pt x="1043" y="26158"/>
                </a:lnTo>
                <a:lnTo>
                  <a:pt x="1043" y="26065"/>
                </a:lnTo>
                <a:lnTo>
                  <a:pt x="1043" y="25991"/>
                </a:lnTo>
                <a:lnTo>
                  <a:pt x="1006" y="25916"/>
                </a:lnTo>
                <a:lnTo>
                  <a:pt x="969" y="25842"/>
                </a:lnTo>
                <a:lnTo>
                  <a:pt x="931" y="25786"/>
                </a:lnTo>
                <a:lnTo>
                  <a:pt x="913" y="25712"/>
                </a:lnTo>
                <a:lnTo>
                  <a:pt x="876" y="25637"/>
                </a:lnTo>
                <a:lnTo>
                  <a:pt x="876" y="25600"/>
                </a:lnTo>
                <a:lnTo>
                  <a:pt x="931" y="25488"/>
                </a:lnTo>
                <a:lnTo>
                  <a:pt x="969" y="25376"/>
                </a:lnTo>
                <a:lnTo>
                  <a:pt x="987" y="25265"/>
                </a:lnTo>
                <a:lnTo>
                  <a:pt x="987" y="25227"/>
                </a:lnTo>
                <a:lnTo>
                  <a:pt x="969" y="25209"/>
                </a:lnTo>
                <a:lnTo>
                  <a:pt x="913" y="25190"/>
                </a:lnTo>
                <a:close/>
                <a:moveTo>
                  <a:pt x="91899" y="25227"/>
                </a:moveTo>
                <a:lnTo>
                  <a:pt x="91862" y="25246"/>
                </a:lnTo>
                <a:lnTo>
                  <a:pt x="91825" y="25302"/>
                </a:lnTo>
                <a:lnTo>
                  <a:pt x="91694" y="25507"/>
                </a:lnTo>
                <a:lnTo>
                  <a:pt x="91564" y="25730"/>
                </a:lnTo>
                <a:lnTo>
                  <a:pt x="91508" y="25618"/>
                </a:lnTo>
                <a:lnTo>
                  <a:pt x="91415" y="25488"/>
                </a:lnTo>
                <a:lnTo>
                  <a:pt x="91359" y="25432"/>
                </a:lnTo>
                <a:lnTo>
                  <a:pt x="91303" y="25395"/>
                </a:lnTo>
                <a:lnTo>
                  <a:pt x="91248" y="25358"/>
                </a:lnTo>
                <a:lnTo>
                  <a:pt x="91173" y="25358"/>
                </a:lnTo>
                <a:lnTo>
                  <a:pt x="91117" y="25376"/>
                </a:lnTo>
                <a:lnTo>
                  <a:pt x="91080" y="25414"/>
                </a:lnTo>
                <a:lnTo>
                  <a:pt x="91061" y="25470"/>
                </a:lnTo>
                <a:lnTo>
                  <a:pt x="91080" y="25544"/>
                </a:lnTo>
                <a:lnTo>
                  <a:pt x="91136" y="25656"/>
                </a:lnTo>
                <a:lnTo>
                  <a:pt x="91192" y="25767"/>
                </a:lnTo>
                <a:lnTo>
                  <a:pt x="91285" y="25860"/>
                </a:lnTo>
                <a:lnTo>
                  <a:pt x="91341" y="25935"/>
                </a:lnTo>
                <a:lnTo>
                  <a:pt x="91378" y="25991"/>
                </a:lnTo>
                <a:lnTo>
                  <a:pt x="91341" y="26028"/>
                </a:lnTo>
                <a:lnTo>
                  <a:pt x="91285" y="26084"/>
                </a:lnTo>
                <a:lnTo>
                  <a:pt x="91229" y="26140"/>
                </a:lnTo>
                <a:lnTo>
                  <a:pt x="91210" y="26177"/>
                </a:lnTo>
                <a:lnTo>
                  <a:pt x="91210" y="26196"/>
                </a:lnTo>
                <a:lnTo>
                  <a:pt x="91210" y="26233"/>
                </a:lnTo>
                <a:lnTo>
                  <a:pt x="91248" y="26251"/>
                </a:lnTo>
                <a:lnTo>
                  <a:pt x="91322" y="26214"/>
                </a:lnTo>
                <a:lnTo>
                  <a:pt x="91490" y="26121"/>
                </a:lnTo>
                <a:lnTo>
                  <a:pt x="91583" y="26233"/>
                </a:lnTo>
                <a:lnTo>
                  <a:pt x="91657" y="26307"/>
                </a:lnTo>
                <a:lnTo>
                  <a:pt x="91750" y="26400"/>
                </a:lnTo>
                <a:lnTo>
                  <a:pt x="91788" y="26419"/>
                </a:lnTo>
                <a:lnTo>
                  <a:pt x="91843" y="26438"/>
                </a:lnTo>
                <a:lnTo>
                  <a:pt x="91881" y="26419"/>
                </a:lnTo>
                <a:lnTo>
                  <a:pt x="91918" y="26345"/>
                </a:lnTo>
                <a:lnTo>
                  <a:pt x="91899" y="26289"/>
                </a:lnTo>
                <a:lnTo>
                  <a:pt x="91881" y="26214"/>
                </a:lnTo>
                <a:lnTo>
                  <a:pt x="91788" y="26084"/>
                </a:lnTo>
                <a:lnTo>
                  <a:pt x="91750" y="26009"/>
                </a:lnTo>
                <a:lnTo>
                  <a:pt x="91732" y="25954"/>
                </a:lnTo>
                <a:lnTo>
                  <a:pt x="91769" y="25898"/>
                </a:lnTo>
                <a:lnTo>
                  <a:pt x="91825" y="25842"/>
                </a:lnTo>
                <a:lnTo>
                  <a:pt x="91918" y="25749"/>
                </a:lnTo>
                <a:lnTo>
                  <a:pt x="92011" y="25618"/>
                </a:lnTo>
                <a:lnTo>
                  <a:pt x="92104" y="25488"/>
                </a:lnTo>
                <a:lnTo>
                  <a:pt x="92123" y="25414"/>
                </a:lnTo>
                <a:lnTo>
                  <a:pt x="92123" y="25358"/>
                </a:lnTo>
                <a:lnTo>
                  <a:pt x="92104" y="25302"/>
                </a:lnTo>
                <a:lnTo>
                  <a:pt x="92067" y="25265"/>
                </a:lnTo>
                <a:lnTo>
                  <a:pt x="92030" y="25246"/>
                </a:lnTo>
                <a:lnTo>
                  <a:pt x="91992" y="25227"/>
                </a:lnTo>
                <a:close/>
                <a:moveTo>
                  <a:pt x="112" y="27555"/>
                </a:moveTo>
                <a:lnTo>
                  <a:pt x="75" y="27573"/>
                </a:lnTo>
                <a:lnTo>
                  <a:pt x="38" y="27592"/>
                </a:lnTo>
                <a:lnTo>
                  <a:pt x="0" y="27629"/>
                </a:lnTo>
                <a:lnTo>
                  <a:pt x="0" y="27666"/>
                </a:lnTo>
                <a:lnTo>
                  <a:pt x="0" y="27760"/>
                </a:lnTo>
                <a:lnTo>
                  <a:pt x="38" y="27853"/>
                </a:lnTo>
                <a:lnTo>
                  <a:pt x="112" y="27946"/>
                </a:lnTo>
                <a:lnTo>
                  <a:pt x="280" y="28132"/>
                </a:lnTo>
                <a:lnTo>
                  <a:pt x="391" y="28262"/>
                </a:lnTo>
                <a:lnTo>
                  <a:pt x="298" y="28355"/>
                </a:lnTo>
                <a:lnTo>
                  <a:pt x="187" y="28486"/>
                </a:lnTo>
                <a:lnTo>
                  <a:pt x="94" y="28616"/>
                </a:lnTo>
                <a:lnTo>
                  <a:pt x="75" y="28690"/>
                </a:lnTo>
                <a:lnTo>
                  <a:pt x="94" y="28728"/>
                </a:lnTo>
                <a:lnTo>
                  <a:pt x="112" y="28765"/>
                </a:lnTo>
                <a:lnTo>
                  <a:pt x="131" y="28765"/>
                </a:lnTo>
                <a:lnTo>
                  <a:pt x="187" y="28784"/>
                </a:lnTo>
                <a:lnTo>
                  <a:pt x="261" y="28746"/>
                </a:lnTo>
                <a:lnTo>
                  <a:pt x="317" y="28709"/>
                </a:lnTo>
                <a:lnTo>
                  <a:pt x="466" y="28579"/>
                </a:lnTo>
                <a:lnTo>
                  <a:pt x="540" y="28504"/>
                </a:lnTo>
                <a:lnTo>
                  <a:pt x="633" y="28635"/>
                </a:lnTo>
                <a:lnTo>
                  <a:pt x="745" y="28802"/>
                </a:lnTo>
                <a:lnTo>
                  <a:pt x="801" y="28858"/>
                </a:lnTo>
                <a:lnTo>
                  <a:pt x="857" y="28877"/>
                </a:lnTo>
                <a:lnTo>
                  <a:pt x="876" y="28858"/>
                </a:lnTo>
                <a:lnTo>
                  <a:pt x="876" y="28839"/>
                </a:lnTo>
                <a:lnTo>
                  <a:pt x="894" y="28728"/>
                </a:lnTo>
                <a:lnTo>
                  <a:pt x="857" y="28616"/>
                </a:lnTo>
                <a:lnTo>
                  <a:pt x="820" y="28504"/>
                </a:lnTo>
                <a:lnTo>
                  <a:pt x="764" y="28374"/>
                </a:lnTo>
                <a:lnTo>
                  <a:pt x="764" y="28337"/>
                </a:lnTo>
                <a:lnTo>
                  <a:pt x="764" y="28299"/>
                </a:lnTo>
                <a:lnTo>
                  <a:pt x="782" y="28244"/>
                </a:lnTo>
                <a:lnTo>
                  <a:pt x="857" y="28188"/>
                </a:lnTo>
                <a:lnTo>
                  <a:pt x="969" y="28113"/>
                </a:lnTo>
                <a:lnTo>
                  <a:pt x="1043" y="28020"/>
                </a:lnTo>
                <a:lnTo>
                  <a:pt x="1136" y="27890"/>
                </a:lnTo>
                <a:lnTo>
                  <a:pt x="1173" y="27815"/>
                </a:lnTo>
                <a:lnTo>
                  <a:pt x="1192" y="27760"/>
                </a:lnTo>
                <a:lnTo>
                  <a:pt x="1173" y="27704"/>
                </a:lnTo>
                <a:lnTo>
                  <a:pt x="1118" y="27666"/>
                </a:lnTo>
                <a:lnTo>
                  <a:pt x="1062" y="27648"/>
                </a:lnTo>
                <a:lnTo>
                  <a:pt x="987" y="27666"/>
                </a:lnTo>
                <a:lnTo>
                  <a:pt x="913" y="27722"/>
                </a:lnTo>
                <a:lnTo>
                  <a:pt x="838" y="27778"/>
                </a:lnTo>
                <a:lnTo>
                  <a:pt x="708" y="27908"/>
                </a:lnTo>
                <a:lnTo>
                  <a:pt x="615" y="28020"/>
                </a:lnTo>
                <a:lnTo>
                  <a:pt x="522" y="27871"/>
                </a:lnTo>
                <a:lnTo>
                  <a:pt x="447" y="27778"/>
                </a:lnTo>
                <a:lnTo>
                  <a:pt x="373" y="27685"/>
                </a:lnTo>
                <a:lnTo>
                  <a:pt x="298" y="27611"/>
                </a:lnTo>
                <a:lnTo>
                  <a:pt x="205" y="27555"/>
                </a:lnTo>
                <a:close/>
                <a:moveTo>
                  <a:pt x="91303" y="27778"/>
                </a:moveTo>
                <a:lnTo>
                  <a:pt x="91248" y="27797"/>
                </a:lnTo>
                <a:lnTo>
                  <a:pt x="91192" y="27853"/>
                </a:lnTo>
                <a:lnTo>
                  <a:pt x="91173" y="27927"/>
                </a:lnTo>
                <a:lnTo>
                  <a:pt x="91173" y="28002"/>
                </a:lnTo>
                <a:lnTo>
                  <a:pt x="91210" y="28076"/>
                </a:lnTo>
                <a:lnTo>
                  <a:pt x="91303" y="28225"/>
                </a:lnTo>
                <a:lnTo>
                  <a:pt x="91359" y="28337"/>
                </a:lnTo>
                <a:lnTo>
                  <a:pt x="91378" y="28393"/>
                </a:lnTo>
                <a:lnTo>
                  <a:pt x="91378" y="28430"/>
                </a:lnTo>
                <a:lnTo>
                  <a:pt x="91322" y="28541"/>
                </a:lnTo>
                <a:lnTo>
                  <a:pt x="91285" y="28635"/>
                </a:lnTo>
                <a:lnTo>
                  <a:pt x="91285" y="28690"/>
                </a:lnTo>
                <a:lnTo>
                  <a:pt x="91303" y="28728"/>
                </a:lnTo>
                <a:lnTo>
                  <a:pt x="91341" y="28784"/>
                </a:lnTo>
                <a:lnTo>
                  <a:pt x="91378" y="28821"/>
                </a:lnTo>
                <a:lnTo>
                  <a:pt x="91415" y="28821"/>
                </a:lnTo>
                <a:lnTo>
                  <a:pt x="91452" y="28802"/>
                </a:lnTo>
                <a:lnTo>
                  <a:pt x="91545" y="28746"/>
                </a:lnTo>
                <a:lnTo>
                  <a:pt x="91601" y="28672"/>
                </a:lnTo>
                <a:lnTo>
                  <a:pt x="91694" y="28765"/>
                </a:lnTo>
                <a:lnTo>
                  <a:pt x="91806" y="28877"/>
                </a:lnTo>
                <a:lnTo>
                  <a:pt x="91862" y="28895"/>
                </a:lnTo>
                <a:lnTo>
                  <a:pt x="91918" y="28895"/>
                </a:lnTo>
                <a:lnTo>
                  <a:pt x="91955" y="28877"/>
                </a:lnTo>
                <a:lnTo>
                  <a:pt x="91992" y="28784"/>
                </a:lnTo>
                <a:lnTo>
                  <a:pt x="91974" y="28728"/>
                </a:lnTo>
                <a:lnTo>
                  <a:pt x="91955" y="28690"/>
                </a:lnTo>
                <a:lnTo>
                  <a:pt x="91899" y="28579"/>
                </a:lnTo>
                <a:lnTo>
                  <a:pt x="91825" y="28486"/>
                </a:lnTo>
                <a:lnTo>
                  <a:pt x="91788" y="28430"/>
                </a:lnTo>
                <a:lnTo>
                  <a:pt x="91788" y="28393"/>
                </a:lnTo>
                <a:lnTo>
                  <a:pt x="91806" y="28318"/>
                </a:lnTo>
                <a:lnTo>
                  <a:pt x="91862" y="28244"/>
                </a:lnTo>
                <a:lnTo>
                  <a:pt x="91955" y="28113"/>
                </a:lnTo>
                <a:lnTo>
                  <a:pt x="92011" y="27964"/>
                </a:lnTo>
                <a:lnTo>
                  <a:pt x="92011" y="27890"/>
                </a:lnTo>
                <a:lnTo>
                  <a:pt x="91992" y="27871"/>
                </a:lnTo>
                <a:lnTo>
                  <a:pt x="91974" y="27871"/>
                </a:lnTo>
                <a:lnTo>
                  <a:pt x="91918" y="27890"/>
                </a:lnTo>
                <a:lnTo>
                  <a:pt x="91843" y="27927"/>
                </a:lnTo>
                <a:lnTo>
                  <a:pt x="91750" y="27983"/>
                </a:lnTo>
                <a:lnTo>
                  <a:pt x="91620" y="28113"/>
                </a:lnTo>
                <a:lnTo>
                  <a:pt x="91564" y="28020"/>
                </a:lnTo>
                <a:lnTo>
                  <a:pt x="91471" y="27890"/>
                </a:lnTo>
                <a:lnTo>
                  <a:pt x="91415" y="27834"/>
                </a:lnTo>
                <a:lnTo>
                  <a:pt x="91359" y="27797"/>
                </a:lnTo>
                <a:lnTo>
                  <a:pt x="91303" y="27778"/>
                </a:lnTo>
                <a:close/>
                <a:moveTo>
                  <a:pt x="913" y="30124"/>
                </a:moveTo>
                <a:lnTo>
                  <a:pt x="838" y="30180"/>
                </a:lnTo>
                <a:lnTo>
                  <a:pt x="764" y="30273"/>
                </a:lnTo>
                <a:lnTo>
                  <a:pt x="633" y="30478"/>
                </a:lnTo>
                <a:lnTo>
                  <a:pt x="559" y="30627"/>
                </a:lnTo>
                <a:lnTo>
                  <a:pt x="485" y="30534"/>
                </a:lnTo>
                <a:lnTo>
                  <a:pt x="391" y="30422"/>
                </a:lnTo>
                <a:lnTo>
                  <a:pt x="317" y="30385"/>
                </a:lnTo>
                <a:lnTo>
                  <a:pt x="261" y="30366"/>
                </a:lnTo>
                <a:lnTo>
                  <a:pt x="205" y="30366"/>
                </a:lnTo>
                <a:lnTo>
                  <a:pt x="149" y="30385"/>
                </a:lnTo>
                <a:lnTo>
                  <a:pt x="131" y="30422"/>
                </a:lnTo>
                <a:lnTo>
                  <a:pt x="112" y="30459"/>
                </a:lnTo>
                <a:lnTo>
                  <a:pt x="131" y="30515"/>
                </a:lnTo>
                <a:lnTo>
                  <a:pt x="149" y="30571"/>
                </a:lnTo>
                <a:lnTo>
                  <a:pt x="205" y="30683"/>
                </a:lnTo>
                <a:lnTo>
                  <a:pt x="261" y="30757"/>
                </a:lnTo>
                <a:lnTo>
                  <a:pt x="336" y="30850"/>
                </a:lnTo>
                <a:lnTo>
                  <a:pt x="336" y="30887"/>
                </a:lnTo>
                <a:lnTo>
                  <a:pt x="317" y="30962"/>
                </a:lnTo>
                <a:lnTo>
                  <a:pt x="280" y="31036"/>
                </a:lnTo>
                <a:lnTo>
                  <a:pt x="224" y="31111"/>
                </a:lnTo>
                <a:lnTo>
                  <a:pt x="168" y="31185"/>
                </a:lnTo>
                <a:lnTo>
                  <a:pt x="149" y="31260"/>
                </a:lnTo>
                <a:lnTo>
                  <a:pt x="168" y="31297"/>
                </a:lnTo>
                <a:lnTo>
                  <a:pt x="187" y="31334"/>
                </a:lnTo>
                <a:lnTo>
                  <a:pt x="261" y="31334"/>
                </a:lnTo>
                <a:lnTo>
                  <a:pt x="354" y="31278"/>
                </a:lnTo>
                <a:lnTo>
                  <a:pt x="429" y="31222"/>
                </a:lnTo>
                <a:lnTo>
                  <a:pt x="503" y="31148"/>
                </a:lnTo>
                <a:lnTo>
                  <a:pt x="540" y="31092"/>
                </a:lnTo>
                <a:lnTo>
                  <a:pt x="578" y="31074"/>
                </a:lnTo>
                <a:lnTo>
                  <a:pt x="633" y="31092"/>
                </a:lnTo>
                <a:lnTo>
                  <a:pt x="708" y="31148"/>
                </a:lnTo>
                <a:lnTo>
                  <a:pt x="764" y="31204"/>
                </a:lnTo>
                <a:lnTo>
                  <a:pt x="820" y="31241"/>
                </a:lnTo>
                <a:lnTo>
                  <a:pt x="931" y="31260"/>
                </a:lnTo>
                <a:lnTo>
                  <a:pt x="969" y="31241"/>
                </a:lnTo>
                <a:lnTo>
                  <a:pt x="987" y="31222"/>
                </a:lnTo>
                <a:lnTo>
                  <a:pt x="987" y="31185"/>
                </a:lnTo>
                <a:lnTo>
                  <a:pt x="969" y="31148"/>
                </a:lnTo>
                <a:lnTo>
                  <a:pt x="913" y="31055"/>
                </a:lnTo>
                <a:lnTo>
                  <a:pt x="838" y="30943"/>
                </a:lnTo>
                <a:lnTo>
                  <a:pt x="782" y="30906"/>
                </a:lnTo>
                <a:lnTo>
                  <a:pt x="764" y="30850"/>
                </a:lnTo>
                <a:lnTo>
                  <a:pt x="782" y="30813"/>
                </a:lnTo>
                <a:lnTo>
                  <a:pt x="838" y="30757"/>
                </a:lnTo>
                <a:lnTo>
                  <a:pt x="913" y="30664"/>
                </a:lnTo>
                <a:lnTo>
                  <a:pt x="969" y="30552"/>
                </a:lnTo>
                <a:lnTo>
                  <a:pt x="1024" y="30441"/>
                </a:lnTo>
                <a:lnTo>
                  <a:pt x="1062" y="30310"/>
                </a:lnTo>
                <a:lnTo>
                  <a:pt x="1062" y="30254"/>
                </a:lnTo>
                <a:lnTo>
                  <a:pt x="1043" y="30198"/>
                </a:lnTo>
                <a:lnTo>
                  <a:pt x="1006" y="30161"/>
                </a:lnTo>
                <a:lnTo>
                  <a:pt x="987" y="30124"/>
                </a:lnTo>
                <a:close/>
                <a:moveTo>
                  <a:pt x="91192" y="30292"/>
                </a:moveTo>
                <a:lnTo>
                  <a:pt x="91173" y="30310"/>
                </a:lnTo>
                <a:lnTo>
                  <a:pt x="91155" y="30347"/>
                </a:lnTo>
                <a:lnTo>
                  <a:pt x="91136" y="30403"/>
                </a:lnTo>
                <a:lnTo>
                  <a:pt x="91136" y="30534"/>
                </a:lnTo>
                <a:lnTo>
                  <a:pt x="91173" y="30645"/>
                </a:lnTo>
                <a:lnTo>
                  <a:pt x="91229" y="30757"/>
                </a:lnTo>
                <a:lnTo>
                  <a:pt x="91303" y="30869"/>
                </a:lnTo>
                <a:lnTo>
                  <a:pt x="91397" y="30980"/>
                </a:lnTo>
                <a:lnTo>
                  <a:pt x="91397" y="31036"/>
                </a:lnTo>
                <a:lnTo>
                  <a:pt x="91378" y="31111"/>
                </a:lnTo>
                <a:lnTo>
                  <a:pt x="91322" y="31222"/>
                </a:lnTo>
                <a:lnTo>
                  <a:pt x="91303" y="31297"/>
                </a:lnTo>
                <a:lnTo>
                  <a:pt x="91303" y="31353"/>
                </a:lnTo>
                <a:lnTo>
                  <a:pt x="91322" y="31390"/>
                </a:lnTo>
                <a:lnTo>
                  <a:pt x="91359" y="31427"/>
                </a:lnTo>
                <a:lnTo>
                  <a:pt x="91397" y="31427"/>
                </a:lnTo>
                <a:lnTo>
                  <a:pt x="91434" y="31409"/>
                </a:lnTo>
                <a:lnTo>
                  <a:pt x="91508" y="31371"/>
                </a:lnTo>
                <a:lnTo>
                  <a:pt x="91583" y="31316"/>
                </a:lnTo>
                <a:lnTo>
                  <a:pt x="91639" y="31278"/>
                </a:lnTo>
                <a:lnTo>
                  <a:pt x="91713" y="31278"/>
                </a:lnTo>
                <a:lnTo>
                  <a:pt x="91769" y="31297"/>
                </a:lnTo>
                <a:lnTo>
                  <a:pt x="91806" y="31334"/>
                </a:lnTo>
                <a:lnTo>
                  <a:pt x="91843" y="31371"/>
                </a:lnTo>
                <a:lnTo>
                  <a:pt x="91899" y="31371"/>
                </a:lnTo>
                <a:lnTo>
                  <a:pt x="91992" y="31390"/>
                </a:lnTo>
                <a:lnTo>
                  <a:pt x="92030" y="31371"/>
                </a:lnTo>
                <a:lnTo>
                  <a:pt x="92030" y="31334"/>
                </a:lnTo>
                <a:lnTo>
                  <a:pt x="92011" y="31278"/>
                </a:lnTo>
                <a:lnTo>
                  <a:pt x="91992" y="31222"/>
                </a:lnTo>
                <a:lnTo>
                  <a:pt x="91974" y="31185"/>
                </a:lnTo>
                <a:lnTo>
                  <a:pt x="91918" y="31111"/>
                </a:lnTo>
                <a:lnTo>
                  <a:pt x="91862" y="31018"/>
                </a:lnTo>
                <a:lnTo>
                  <a:pt x="91862" y="30999"/>
                </a:lnTo>
                <a:lnTo>
                  <a:pt x="91899" y="30925"/>
                </a:lnTo>
                <a:lnTo>
                  <a:pt x="91955" y="30813"/>
                </a:lnTo>
                <a:lnTo>
                  <a:pt x="92011" y="30701"/>
                </a:lnTo>
                <a:lnTo>
                  <a:pt x="92030" y="30627"/>
                </a:lnTo>
                <a:lnTo>
                  <a:pt x="92030" y="30571"/>
                </a:lnTo>
                <a:lnTo>
                  <a:pt x="92011" y="30515"/>
                </a:lnTo>
                <a:lnTo>
                  <a:pt x="91955" y="30478"/>
                </a:lnTo>
                <a:lnTo>
                  <a:pt x="91899" y="30459"/>
                </a:lnTo>
                <a:lnTo>
                  <a:pt x="91843" y="30459"/>
                </a:lnTo>
                <a:lnTo>
                  <a:pt x="91788" y="30478"/>
                </a:lnTo>
                <a:lnTo>
                  <a:pt x="91750" y="30534"/>
                </a:lnTo>
                <a:lnTo>
                  <a:pt x="91657" y="30627"/>
                </a:lnTo>
                <a:lnTo>
                  <a:pt x="91601" y="30720"/>
                </a:lnTo>
                <a:lnTo>
                  <a:pt x="91527" y="30608"/>
                </a:lnTo>
                <a:lnTo>
                  <a:pt x="91378" y="30403"/>
                </a:lnTo>
                <a:lnTo>
                  <a:pt x="91303" y="30329"/>
                </a:lnTo>
                <a:lnTo>
                  <a:pt x="91229" y="30292"/>
                </a:lnTo>
                <a:close/>
                <a:moveTo>
                  <a:pt x="280" y="32675"/>
                </a:moveTo>
                <a:lnTo>
                  <a:pt x="205" y="32712"/>
                </a:lnTo>
                <a:lnTo>
                  <a:pt x="168" y="32768"/>
                </a:lnTo>
                <a:lnTo>
                  <a:pt x="168" y="32842"/>
                </a:lnTo>
                <a:lnTo>
                  <a:pt x="205" y="32917"/>
                </a:lnTo>
                <a:lnTo>
                  <a:pt x="243" y="32991"/>
                </a:lnTo>
                <a:lnTo>
                  <a:pt x="354" y="33140"/>
                </a:lnTo>
                <a:lnTo>
                  <a:pt x="466" y="33252"/>
                </a:lnTo>
                <a:lnTo>
                  <a:pt x="298" y="33401"/>
                </a:lnTo>
                <a:lnTo>
                  <a:pt x="149" y="33550"/>
                </a:lnTo>
                <a:lnTo>
                  <a:pt x="131" y="33587"/>
                </a:lnTo>
                <a:lnTo>
                  <a:pt x="131" y="33624"/>
                </a:lnTo>
                <a:lnTo>
                  <a:pt x="149" y="33661"/>
                </a:lnTo>
                <a:lnTo>
                  <a:pt x="205" y="33699"/>
                </a:lnTo>
                <a:lnTo>
                  <a:pt x="280" y="33717"/>
                </a:lnTo>
                <a:lnTo>
                  <a:pt x="317" y="33699"/>
                </a:lnTo>
                <a:lnTo>
                  <a:pt x="373" y="33680"/>
                </a:lnTo>
                <a:lnTo>
                  <a:pt x="466" y="33606"/>
                </a:lnTo>
                <a:lnTo>
                  <a:pt x="615" y="33457"/>
                </a:lnTo>
                <a:lnTo>
                  <a:pt x="671" y="33550"/>
                </a:lnTo>
                <a:lnTo>
                  <a:pt x="764" y="33680"/>
                </a:lnTo>
                <a:lnTo>
                  <a:pt x="876" y="33792"/>
                </a:lnTo>
                <a:lnTo>
                  <a:pt x="931" y="33810"/>
                </a:lnTo>
                <a:lnTo>
                  <a:pt x="987" y="33810"/>
                </a:lnTo>
                <a:lnTo>
                  <a:pt x="1024" y="33773"/>
                </a:lnTo>
                <a:lnTo>
                  <a:pt x="1062" y="33736"/>
                </a:lnTo>
                <a:lnTo>
                  <a:pt x="1062" y="33661"/>
                </a:lnTo>
                <a:lnTo>
                  <a:pt x="1043" y="33606"/>
                </a:lnTo>
                <a:lnTo>
                  <a:pt x="987" y="33457"/>
                </a:lnTo>
                <a:lnTo>
                  <a:pt x="931" y="33364"/>
                </a:lnTo>
                <a:lnTo>
                  <a:pt x="876" y="33233"/>
                </a:lnTo>
                <a:lnTo>
                  <a:pt x="876" y="33177"/>
                </a:lnTo>
                <a:lnTo>
                  <a:pt x="876" y="33103"/>
                </a:lnTo>
                <a:lnTo>
                  <a:pt x="913" y="33047"/>
                </a:lnTo>
                <a:lnTo>
                  <a:pt x="969" y="32973"/>
                </a:lnTo>
                <a:lnTo>
                  <a:pt x="1006" y="32917"/>
                </a:lnTo>
                <a:lnTo>
                  <a:pt x="1006" y="32842"/>
                </a:lnTo>
                <a:lnTo>
                  <a:pt x="987" y="32805"/>
                </a:lnTo>
                <a:lnTo>
                  <a:pt x="950" y="32786"/>
                </a:lnTo>
                <a:lnTo>
                  <a:pt x="913" y="32805"/>
                </a:lnTo>
                <a:lnTo>
                  <a:pt x="876" y="32842"/>
                </a:lnTo>
                <a:lnTo>
                  <a:pt x="764" y="32935"/>
                </a:lnTo>
                <a:lnTo>
                  <a:pt x="708" y="33010"/>
                </a:lnTo>
                <a:lnTo>
                  <a:pt x="615" y="32898"/>
                </a:lnTo>
                <a:lnTo>
                  <a:pt x="485" y="32768"/>
                </a:lnTo>
                <a:lnTo>
                  <a:pt x="410" y="32712"/>
                </a:lnTo>
                <a:lnTo>
                  <a:pt x="336" y="32675"/>
                </a:lnTo>
                <a:close/>
                <a:moveTo>
                  <a:pt x="91825" y="32917"/>
                </a:moveTo>
                <a:lnTo>
                  <a:pt x="91769" y="32935"/>
                </a:lnTo>
                <a:lnTo>
                  <a:pt x="91694" y="32991"/>
                </a:lnTo>
                <a:lnTo>
                  <a:pt x="91620" y="33047"/>
                </a:lnTo>
                <a:lnTo>
                  <a:pt x="91564" y="32991"/>
                </a:lnTo>
                <a:lnTo>
                  <a:pt x="91490" y="32973"/>
                </a:lnTo>
                <a:lnTo>
                  <a:pt x="91434" y="32973"/>
                </a:lnTo>
                <a:lnTo>
                  <a:pt x="91378" y="32991"/>
                </a:lnTo>
                <a:lnTo>
                  <a:pt x="91341" y="33047"/>
                </a:lnTo>
                <a:lnTo>
                  <a:pt x="91322" y="33103"/>
                </a:lnTo>
                <a:lnTo>
                  <a:pt x="91303" y="33177"/>
                </a:lnTo>
                <a:lnTo>
                  <a:pt x="91322" y="33252"/>
                </a:lnTo>
                <a:lnTo>
                  <a:pt x="91341" y="33289"/>
                </a:lnTo>
                <a:lnTo>
                  <a:pt x="91359" y="33326"/>
                </a:lnTo>
                <a:lnTo>
                  <a:pt x="91378" y="33345"/>
                </a:lnTo>
                <a:lnTo>
                  <a:pt x="91378" y="33401"/>
                </a:lnTo>
                <a:lnTo>
                  <a:pt x="91359" y="33457"/>
                </a:lnTo>
                <a:lnTo>
                  <a:pt x="91322" y="33513"/>
                </a:lnTo>
                <a:lnTo>
                  <a:pt x="91248" y="33624"/>
                </a:lnTo>
                <a:lnTo>
                  <a:pt x="91210" y="33717"/>
                </a:lnTo>
                <a:lnTo>
                  <a:pt x="91210" y="33810"/>
                </a:lnTo>
                <a:lnTo>
                  <a:pt x="91229" y="33848"/>
                </a:lnTo>
                <a:lnTo>
                  <a:pt x="91248" y="33885"/>
                </a:lnTo>
                <a:lnTo>
                  <a:pt x="91285" y="33866"/>
                </a:lnTo>
                <a:lnTo>
                  <a:pt x="91341" y="33848"/>
                </a:lnTo>
                <a:lnTo>
                  <a:pt x="91471" y="33717"/>
                </a:lnTo>
                <a:lnTo>
                  <a:pt x="91583" y="33587"/>
                </a:lnTo>
                <a:lnTo>
                  <a:pt x="91639" y="33680"/>
                </a:lnTo>
                <a:lnTo>
                  <a:pt x="91713" y="33773"/>
                </a:lnTo>
                <a:lnTo>
                  <a:pt x="91750" y="33810"/>
                </a:lnTo>
                <a:lnTo>
                  <a:pt x="91806" y="33848"/>
                </a:lnTo>
                <a:lnTo>
                  <a:pt x="91862" y="33848"/>
                </a:lnTo>
                <a:lnTo>
                  <a:pt x="91918" y="33829"/>
                </a:lnTo>
                <a:lnTo>
                  <a:pt x="91955" y="33810"/>
                </a:lnTo>
                <a:lnTo>
                  <a:pt x="91992" y="33773"/>
                </a:lnTo>
                <a:lnTo>
                  <a:pt x="92011" y="33717"/>
                </a:lnTo>
                <a:lnTo>
                  <a:pt x="91992" y="33680"/>
                </a:lnTo>
                <a:lnTo>
                  <a:pt x="91974" y="33568"/>
                </a:lnTo>
                <a:lnTo>
                  <a:pt x="91918" y="33475"/>
                </a:lnTo>
                <a:lnTo>
                  <a:pt x="91881" y="33382"/>
                </a:lnTo>
                <a:lnTo>
                  <a:pt x="91843" y="33345"/>
                </a:lnTo>
                <a:lnTo>
                  <a:pt x="91825" y="33289"/>
                </a:lnTo>
                <a:lnTo>
                  <a:pt x="91843" y="33252"/>
                </a:lnTo>
                <a:lnTo>
                  <a:pt x="91881" y="33215"/>
                </a:lnTo>
                <a:lnTo>
                  <a:pt x="91899" y="33159"/>
                </a:lnTo>
                <a:lnTo>
                  <a:pt x="91936" y="33103"/>
                </a:lnTo>
                <a:lnTo>
                  <a:pt x="91955" y="33047"/>
                </a:lnTo>
                <a:lnTo>
                  <a:pt x="91936" y="32991"/>
                </a:lnTo>
                <a:lnTo>
                  <a:pt x="91899" y="32954"/>
                </a:lnTo>
                <a:lnTo>
                  <a:pt x="91862" y="32935"/>
                </a:lnTo>
                <a:lnTo>
                  <a:pt x="91825" y="32917"/>
                </a:lnTo>
                <a:close/>
                <a:moveTo>
                  <a:pt x="1006" y="35114"/>
                </a:moveTo>
                <a:lnTo>
                  <a:pt x="969" y="35132"/>
                </a:lnTo>
                <a:lnTo>
                  <a:pt x="764" y="35337"/>
                </a:lnTo>
                <a:lnTo>
                  <a:pt x="578" y="35579"/>
                </a:lnTo>
                <a:lnTo>
                  <a:pt x="503" y="35486"/>
                </a:lnTo>
                <a:lnTo>
                  <a:pt x="373" y="35337"/>
                </a:lnTo>
                <a:lnTo>
                  <a:pt x="317" y="35281"/>
                </a:lnTo>
                <a:lnTo>
                  <a:pt x="243" y="35244"/>
                </a:lnTo>
                <a:lnTo>
                  <a:pt x="187" y="35244"/>
                </a:lnTo>
                <a:lnTo>
                  <a:pt x="168" y="35263"/>
                </a:lnTo>
                <a:lnTo>
                  <a:pt x="149" y="35281"/>
                </a:lnTo>
                <a:lnTo>
                  <a:pt x="112" y="35356"/>
                </a:lnTo>
                <a:lnTo>
                  <a:pt x="131" y="35430"/>
                </a:lnTo>
                <a:lnTo>
                  <a:pt x="168" y="35505"/>
                </a:lnTo>
                <a:lnTo>
                  <a:pt x="224" y="35560"/>
                </a:lnTo>
                <a:lnTo>
                  <a:pt x="336" y="35691"/>
                </a:lnTo>
                <a:lnTo>
                  <a:pt x="373" y="35747"/>
                </a:lnTo>
                <a:lnTo>
                  <a:pt x="391" y="35821"/>
                </a:lnTo>
                <a:lnTo>
                  <a:pt x="391" y="35858"/>
                </a:lnTo>
                <a:lnTo>
                  <a:pt x="354" y="35914"/>
                </a:lnTo>
                <a:lnTo>
                  <a:pt x="280" y="36007"/>
                </a:lnTo>
                <a:lnTo>
                  <a:pt x="261" y="36045"/>
                </a:lnTo>
                <a:lnTo>
                  <a:pt x="280" y="36063"/>
                </a:lnTo>
                <a:lnTo>
                  <a:pt x="317" y="36082"/>
                </a:lnTo>
                <a:lnTo>
                  <a:pt x="391" y="36063"/>
                </a:lnTo>
                <a:lnTo>
                  <a:pt x="466" y="36045"/>
                </a:lnTo>
                <a:lnTo>
                  <a:pt x="485" y="36026"/>
                </a:lnTo>
                <a:lnTo>
                  <a:pt x="522" y="36026"/>
                </a:lnTo>
                <a:lnTo>
                  <a:pt x="559" y="36045"/>
                </a:lnTo>
                <a:lnTo>
                  <a:pt x="596" y="36082"/>
                </a:lnTo>
                <a:lnTo>
                  <a:pt x="633" y="36138"/>
                </a:lnTo>
                <a:lnTo>
                  <a:pt x="689" y="36231"/>
                </a:lnTo>
                <a:lnTo>
                  <a:pt x="745" y="36287"/>
                </a:lnTo>
                <a:lnTo>
                  <a:pt x="820" y="36361"/>
                </a:lnTo>
                <a:lnTo>
                  <a:pt x="894" y="36398"/>
                </a:lnTo>
                <a:lnTo>
                  <a:pt x="931" y="36398"/>
                </a:lnTo>
                <a:lnTo>
                  <a:pt x="987" y="36380"/>
                </a:lnTo>
                <a:lnTo>
                  <a:pt x="1024" y="36342"/>
                </a:lnTo>
                <a:lnTo>
                  <a:pt x="1043" y="36287"/>
                </a:lnTo>
                <a:lnTo>
                  <a:pt x="1024" y="36231"/>
                </a:lnTo>
                <a:lnTo>
                  <a:pt x="1006" y="36156"/>
                </a:lnTo>
                <a:lnTo>
                  <a:pt x="913" y="36026"/>
                </a:lnTo>
                <a:lnTo>
                  <a:pt x="857" y="35951"/>
                </a:lnTo>
                <a:lnTo>
                  <a:pt x="782" y="35877"/>
                </a:lnTo>
                <a:lnTo>
                  <a:pt x="745" y="35840"/>
                </a:lnTo>
                <a:lnTo>
                  <a:pt x="727" y="35803"/>
                </a:lnTo>
                <a:lnTo>
                  <a:pt x="764" y="35747"/>
                </a:lnTo>
                <a:lnTo>
                  <a:pt x="820" y="35672"/>
                </a:lnTo>
                <a:lnTo>
                  <a:pt x="931" y="35560"/>
                </a:lnTo>
                <a:lnTo>
                  <a:pt x="969" y="35449"/>
                </a:lnTo>
                <a:lnTo>
                  <a:pt x="1006" y="35281"/>
                </a:lnTo>
                <a:lnTo>
                  <a:pt x="1024" y="35188"/>
                </a:lnTo>
                <a:lnTo>
                  <a:pt x="1024" y="35132"/>
                </a:lnTo>
                <a:lnTo>
                  <a:pt x="1006" y="35114"/>
                </a:lnTo>
                <a:close/>
                <a:moveTo>
                  <a:pt x="91248" y="35374"/>
                </a:moveTo>
                <a:lnTo>
                  <a:pt x="91173" y="35393"/>
                </a:lnTo>
                <a:lnTo>
                  <a:pt x="91136" y="35412"/>
                </a:lnTo>
                <a:lnTo>
                  <a:pt x="91099" y="35449"/>
                </a:lnTo>
                <a:lnTo>
                  <a:pt x="91099" y="35505"/>
                </a:lnTo>
                <a:lnTo>
                  <a:pt x="91099" y="35616"/>
                </a:lnTo>
                <a:lnTo>
                  <a:pt x="91155" y="35728"/>
                </a:lnTo>
                <a:lnTo>
                  <a:pt x="91192" y="35784"/>
                </a:lnTo>
                <a:lnTo>
                  <a:pt x="91248" y="35858"/>
                </a:lnTo>
                <a:lnTo>
                  <a:pt x="91303" y="35914"/>
                </a:lnTo>
                <a:lnTo>
                  <a:pt x="91341" y="35970"/>
                </a:lnTo>
                <a:lnTo>
                  <a:pt x="91359" y="36045"/>
                </a:lnTo>
                <a:lnTo>
                  <a:pt x="91359" y="36082"/>
                </a:lnTo>
                <a:lnTo>
                  <a:pt x="91266" y="36194"/>
                </a:lnTo>
                <a:lnTo>
                  <a:pt x="91229" y="36249"/>
                </a:lnTo>
                <a:lnTo>
                  <a:pt x="91210" y="36305"/>
                </a:lnTo>
                <a:lnTo>
                  <a:pt x="91210" y="36342"/>
                </a:lnTo>
                <a:lnTo>
                  <a:pt x="91229" y="36380"/>
                </a:lnTo>
                <a:lnTo>
                  <a:pt x="91248" y="36398"/>
                </a:lnTo>
                <a:lnTo>
                  <a:pt x="91303" y="36398"/>
                </a:lnTo>
                <a:lnTo>
                  <a:pt x="91359" y="36380"/>
                </a:lnTo>
                <a:lnTo>
                  <a:pt x="91415" y="36361"/>
                </a:lnTo>
                <a:lnTo>
                  <a:pt x="91508" y="36305"/>
                </a:lnTo>
                <a:lnTo>
                  <a:pt x="91527" y="36287"/>
                </a:lnTo>
                <a:lnTo>
                  <a:pt x="91564" y="36305"/>
                </a:lnTo>
                <a:lnTo>
                  <a:pt x="91639" y="36342"/>
                </a:lnTo>
                <a:lnTo>
                  <a:pt x="91676" y="36380"/>
                </a:lnTo>
                <a:lnTo>
                  <a:pt x="91732" y="36417"/>
                </a:lnTo>
                <a:lnTo>
                  <a:pt x="91788" y="36454"/>
                </a:lnTo>
                <a:lnTo>
                  <a:pt x="91862" y="36454"/>
                </a:lnTo>
                <a:lnTo>
                  <a:pt x="91899" y="36436"/>
                </a:lnTo>
                <a:lnTo>
                  <a:pt x="91918" y="36398"/>
                </a:lnTo>
                <a:lnTo>
                  <a:pt x="91936" y="36361"/>
                </a:lnTo>
                <a:lnTo>
                  <a:pt x="91918" y="36324"/>
                </a:lnTo>
                <a:lnTo>
                  <a:pt x="91899" y="36249"/>
                </a:lnTo>
                <a:lnTo>
                  <a:pt x="91862" y="36175"/>
                </a:lnTo>
                <a:lnTo>
                  <a:pt x="91825" y="36082"/>
                </a:lnTo>
                <a:lnTo>
                  <a:pt x="91825" y="36045"/>
                </a:lnTo>
                <a:lnTo>
                  <a:pt x="91843" y="35989"/>
                </a:lnTo>
                <a:lnTo>
                  <a:pt x="91899" y="35914"/>
                </a:lnTo>
                <a:lnTo>
                  <a:pt x="91955" y="35840"/>
                </a:lnTo>
                <a:lnTo>
                  <a:pt x="92011" y="35747"/>
                </a:lnTo>
                <a:lnTo>
                  <a:pt x="92085" y="35635"/>
                </a:lnTo>
                <a:lnTo>
                  <a:pt x="92104" y="35579"/>
                </a:lnTo>
                <a:lnTo>
                  <a:pt x="92104" y="35523"/>
                </a:lnTo>
                <a:lnTo>
                  <a:pt x="92104" y="35467"/>
                </a:lnTo>
                <a:lnTo>
                  <a:pt x="92067" y="35430"/>
                </a:lnTo>
                <a:lnTo>
                  <a:pt x="92011" y="35412"/>
                </a:lnTo>
                <a:lnTo>
                  <a:pt x="91936" y="35412"/>
                </a:lnTo>
                <a:lnTo>
                  <a:pt x="91881" y="35467"/>
                </a:lnTo>
                <a:lnTo>
                  <a:pt x="91806" y="35523"/>
                </a:lnTo>
                <a:lnTo>
                  <a:pt x="91694" y="35672"/>
                </a:lnTo>
                <a:lnTo>
                  <a:pt x="91620" y="35765"/>
                </a:lnTo>
                <a:lnTo>
                  <a:pt x="91471" y="35542"/>
                </a:lnTo>
                <a:lnTo>
                  <a:pt x="91359" y="35430"/>
                </a:lnTo>
                <a:lnTo>
                  <a:pt x="91303" y="35393"/>
                </a:lnTo>
                <a:lnTo>
                  <a:pt x="91248" y="35374"/>
                </a:lnTo>
                <a:close/>
                <a:moveTo>
                  <a:pt x="261" y="37571"/>
                </a:moveTo>
                <a:lnTo>
                  <a:pt x="205" y="37590"/>
                </a:lnTo>
                <a:lnTo>
                  <a:pt x="168" y="37608"/>
                </a:lnTo>
                <a:lnTo>
                  <a:pt x="149" y="37664"/>
                </a:lnTo>
                <a:lnTo>
                  <a:pt x="149" y="37776"/>
                </a:lnTo>
                <a:lnTo>
                  <a:pt x="168" y="37888"/>
                </a:lnTo>
                <a:lnTo>
                  <a:pt x="224" y="38018"/>
                </a:lnTo>
                <a:lnTo>
                  <a:pt x="298" y="38148"/>
                </a:lnTo>
                <a:lnTo>
                  <a:pt x="373" y="38241"/>
                </a:lnTo>
                <a:lnTo>
                  <a:pt x="410" y="38279"/>
                </a:lnTo>
                <a:lnTo>
                  <a:pt x="410" y="38316"/>
                </a:lnTo>
                <a:lnTo>
                  <a:pt x="410" y="38372"/>
                </a:lnTo>
                <a:lnTo>
                  <a:pt x="354" y="38409"/>
                </a:lnTo>
                <a:lnTo>
                  <a:pt x="261" y="38632"/>
                </a:lnTo>
                <a:lnTo>
                  <a:pt x="243" y="38688"/>
                </a:lnTo>
                <a:lnTo>
                  <a:pt x="243" y="38744"/>
                </a:lnTo>
                <a:lnTo>
                  <a:pt x="261" y="38781"/>
                </a:lnTo>
                <a:lnTo>
                  <a:pt x="298" y="38763"/>
                </a:lnTo>
                <a:lnTo>
                  <a:pt x="447" y="38670"/>
                </a:lnTo>
                <a:lnTo>
                  <a:pt x="578" y="38577"/>
                </a:lnTo>
                <a:lnTo>
                  <a:pt x="652" y="38670"/>
                </a:lnTo>
                <a:lnTo>
                  <a:pt x="745" y="38819"/>
                </a:lnTo>
                <a:lnTo>
                  <a:pt x="801" y="38875"/>
                </a:lnTo>
                <a:lnTo>
                  <a:pt x="857" y="38930"/>
                </a:lnTo>
                <a:lnTo>
                  <a:pt x="913" y="38968"/>
                </a:lnTo>
                <a:lnTo>
                  <a:pt x="969" y="38968"/>
                </a:lnTo>
                <a:lnTo>
                  <a:pt x="1024" y="38930"/>
                </a:lnTo>
                <a:lnTo>
                  <a:pt x="1043" y="38856"/>
                </a:lnTo>
                <a:lnTo>
                  <a:pt x="1043" y="38781"/>
                </a:lnTo>
                <a:lnTo>
                  <a:pt x="1024" y="38707"/>
                </a:lnTo>
                <a:lnTo>
                  <a:pt x="931" y="38539"/>
                </a:lnTo>
                <a:lnTo>
                  <a:pt x="876" y="38428"/>
                </a:lnTo>
                <a:lnTo>
                  <a:pt x="857" y="38335"/>
                </a:lnTo>
                <a:lnTo>
                  <a:pt x="876" y="38279"/>
                </a:lnTo>
                <a:lnTo>
                  <a:pt x="969" y="38148"/>
                </a:lnTo>
                <a:lnTo>
                  <a:pt x="1024" y="38037"/>
                </a:lnTo>
                <a:lnTo>
                  <a:pt x="1043" y="37981"/>
                </a:lnTo>
                <a:lnTo>
                  <a:pt x="1043" y="37925"/>
                </a:lnTo>
                <a:lnTo>
                  <a:pt x="987" y="37851"/>
                </a:lnTo>
                <a:lnTo>
                  <a:pt x="950" y="37832"/>
                </a:lnTo>
                <a:lnTo>
                  <a:pt x="894" y="37813"/>
                </a:lnTo>
                <a:lnTo>
                  <a:pt x="838" y="37832"/>
                </a:lnTo>
                <a:lnTo>
                  <a:pt x="745" y="37906"/>
                </a:lnTo>
                <a:lnTo>
                  <a:pt x="652" y="37999"/>
                </a:lnTo>
                <a:lnTo>
                  <a:pt x="596" y="37888"/>
                </a:lnTo>
                <a:lnTo>
                  <a:pt x="522" y="37757"/>
                </a:lnTo>
                <a:lnTo>
                  <a:pt x="429" y="37646"/>
                </a:lnTo>
                <a:lnTo>
                  <a:pt x="373" y="37608"/>
                </a:lnTo>
                <a:lnTo>
                  <a:pt x="317" y="37590"/>
                </a:lnTo>
                <a:lnTo>
                  <a:pt x="261" y="37571"/>
                </a:lnTo>
                <a:close/>
                <a:moveTo>
                  <a:pt x="91788" y="37888"/>
                </a:moveTo>
                <a:lnTo>
                  <a:pt x="91750" y="37925"/>
                </a:lnTo>
                <a:lnTo>
                  <a:pt x="91676" y="37999"/>
                </a:lnTo>
                <a:lnTo>
                  <a:pt x="91601" y="38055"/>
                </a:lnTo>
                <a:lnTo>
                  <a:pt x="91564" y="38093"/>
                </a:lnTo>
                <a:lnTo>
                  <a:pt x="91527" y="38074"/>
                </a:lnTo>
                <a:lnTo>
                  <a:pt x="91508" y="38055"/>
                </a:lnTo>
                <a:lnTo>
                  <a:pt x="91452" y="37999"/>
                </a:lnTo>
                <a:lnTo>
                  <a:pt x="91378" y="37944"/>
                </a:lnTo>
                <a:lnTo>
                  <a:pt x="91341" y="37925"/>
                </a:lnTo>
                <a:lnTo>
                  <a:pt x="91303" y="37944"/>
                </a:lnTo>
                <a:lnTo>
                  <a:pt x="91266" y="37944"/>
                </a:lnTo>
                <a:lnTo>
                  <a:pt x="91229" y="37981"/>
                </a:lnTo>
                <a:lnTo>
                  <a:pt x="91210" y="37999"/>
                </a:lnTo>
                <a:lnTo>
                  <a:pt x="91210" y="38037"/>
                </a:lnTo>
                <a:lnTo>
                  <a:pt x="91210" y="38111"/>
                </a:lnTo>
                <a:lnTo>
                  <a:pt x="91229" y="38186"/>
                </a:lnTo>
                <a:lnTo>
                  <a:pt x="91285" y="38297"/>
                </a:lnTo>
                <a:lnTo>
                  <a:pt x="91285" y="38335"/>
                </a:lnTo>
                <a:lnTo>
                  <a:pt x="91266" y="38409"/>
                </a:lnTo>
                <a:lnTo>
                  <a:pt x="91229" y="38465"/>
                </a:lnTo>
                <a:lnTo>
                  <a:pt x="91173" y="38539"/>
                </a:lnTo>
                <a:lnTo>
                  <a:pt x="91155" y="38577"/>
                </a:lnTo>
                <a:lnTo>
                  <a:pt x="91136" y="38614"/>
                </a:lnTo>
                <a:lnTo>
                  <a:pt x="91155" y="38651"/>
                </a:lnTo>
                <a:lnTo>
                  <a:pt x="91173" y="38688"/>
                </a:lnTo>
                <a:lnTo>
                  <a:pt x="91229" y="38707"/>
                </a:lnTo>
                <a:lnTo>
                  <a:pt x="91266" y="38726"/>
                </a:lnTo>
                <a:lnTo>
                  <a:pt x="91359" y="38707"/>
                </a:lnTo>
                <a:lnTo>
                  <a:pt x="91434" y="38651"/>
                </a:lnTo>
                <a:lnTo>
                  <a:pt x="91508" y="38595"/>
                </a:lnTo>
                <a:lnTo>
                  <a:pt x="91583" y="38726"/>
                </a:lnTo>
                <a:lnTo>
                  <a:pt x="91713" y="38912"/>
                </a:lnTo>
                <a:lnTo>
                  <a:pt x="91769" y="38968"/>
                </a:lnTo>
                <a:lnTo>
                  <a:pt x="91825" y="39005"/>
                </a:lnTo>
                <a:lnTo>
                  <a:pt x="91862" y="39005"/>
                </a:lnTo>
                <a:lnTo>
                  <a:pt x="91881" y="38986"/>
                </a:lnTo>
                <a:lnTo>
                  <a:pt x="91918" y="38968"/>
                </a:lnTo>
                <a:lnTo>
                  <a:pt x="91936" y="38912"/>
                </a:lnTo>
                <a:lnTo>
                  <a:pt x="91936" y="38837"/>
                </a:lnTo>
                <a:lnTo>
                  <a:pt x="91899" y="38726"/>
                </a:lnTo>
                <a:lnTo>
                  <a:pt x="91825" y="38539"/>
                </a:lnTo>
                <a:lnTo>
                  <a:pt x="91788" y="38446"/>
                </a:lnTo>
                <a:lnTo>
                  <a:pt x="91788" y="38428"/>
                </a:lnTo>
                <a:lnTo>
                  <a:pt x="91806" y="38372"/>
                </a:lnTo>
                <a:lnTo>
                  <a:pt x="91843" y="38316"/>
                </a:lnTo>
                <a:lnTo>
                  <a:pt x="91899" y="38260"/>
                </a:lnTo>
                <a:lnTo>
                  <a:pt x="92011" y="38167"/>
                </a:lnTo>
                <a:lnTo>
                  <a:pt x="92048" y="38111"/>
                </a:lnTo>
                <a:lnTo>
                  <a:pt x="92048" y="38037"/>
                </a:lnTo>
                <a:lnTo>
                  <a:pt x="92048" y="37981"/>
                </a:lnTo>
                <a:lnTo>
                  <a:pt x="92011" y="37944"/>
                </a:lnTo>
                <a:lnTo>
                  <a:pt x="91974" y="37906"/>
                </a:lnTo>
                <a:lnTo>
                  <a:pt x="91918" y="37888"/>
                </a:lnTo>
                <a:close/>
                <a:moveTo>
                  <a:pt x="224" y="40252"/>
                </a:moveTo>
                <a:lnTo>
                  <a:pt x="149" y="40289"/>
                </a:lnTo>
                <a:lnTo>
                  <a:pt x="112" y="40364"/>
                </a:lnTo>
                <a:lnTo>
                  <a:pt x="112" y="40420"/>
                </a:lnTo>
                <a:lnTo>
                  <a:pt x="131" y="40494"/>
                </a:lnTo>
                <a:lnTo>
                  <a:pt x="168" y="40569"/>
                </a:lnTo>
                <a:lnTo>
                  <a:pt x="280" y="40699"/>
                </a:lnTo>
                <a:lnTo>
                  <a:pt x="373" y="40811"/>
                </a:lnTo>
                <a:lnTo>
                  <a:pt x="261" y="40904"/>
                </a:lnTo>
                <a:lnTo>
                  <a:pt x="131" y="41053"/>
                </a:lnTo>
                <a:lnTo>
                  <a:pt x="94" y="41127"/>
                </a:lnTo>
                <a:lnTo>
                  <a:pt x="75" y="41202"/>
                </a:lnTo>
                <a:lnTo>
                  <a:pt x="94" y="41239"/>
                </a:lnTo>
                <a:lnTo>
                  <a:pt x="112" y="41258"/>
                </a:lnTo>
                <a:lnTo>
                  <a:pt x="149" y="41276"/>
                </a:lnTo>
                <a:lnTo>
                  <a:pt x="205" y="41295"/>
                </a:lnTo>
                <a:lnTo>
                  <a:pt x="243" y="41295"/>
                </a:lnTo>
                <a:lnTo>
                  <a:pt x="280" y="41276"/>
                </a:lnTo>
                <a:lnTo>
                  <a:pt x="354" y="41239"/>
                </a:lnTo>
                <a:lnTo>
                  <a:pt x="485" y="41127"/>
                </a:lnTo>
                <a:lnTo>
                  <a:pt x="559" y="41071"/>
                </a:lnTo>
                <a:lnTo>
                  <a:pt x="578" y="41053"/>
                </a:lnTo>
                <a:lnTo>
                  <a:pt x="615" y="41071"/>
                </a:lnTo>
                <a:lnTo>
                  <a:pt x="652" y="41090"/>
                </a:lnTo>
                <a:lnTo>
                  <a:pt x="708" y="41127"/>
                </a:lnTo>
                <a:lnTo>
                  <a:pt x="801" y="41220"/>
                </a:lnTo>
                <a:lnTo>
                  <a:pt x="913" y="41276"/>
                </a:lnTo>
                <a:lnTo>
                  <a:pt x="987" y="41295"/>
                </a:lnTo>
                <a:lnTo>
                  <a:pt x="1006" y="41276"/>
                </a:lnTo>
                <a:lnTo>
                  <a:pt x="1006" y="41258"/>
                </a:lnTo>
                <a:lnTo>
                  <a:pt x="1006" y="41202"/>
                </a:lnTo>
                <a:lnTo>
                  <a:pt x="931" y="41034"/>
                </a:lnTo>
                <a:lnTo>
                  <a:pt x="876" y="40867"/>
                </a:lnTo>
                <a:lnTo>
                  <a:pt x="838" y="40792"/>
                </a:lnTo>
                <a:lnTo>
                  <a:pt x="857" y="40718"/>
                </a:lnTo>
                <a:lnTo>
                  <a:pt x="894" y="40662"/>
                </a:lnTo>
                <a:lnTo>
                  <a:pt x="931" y="40625"/>
                </a:lnTo>
                <a:lnTo>
                  <a:pt x="1006" y="40532"/>
                </a:lnTo>
                <a:lnTo>
                  <a:pt x="1080" y="40364"/>
                </a:lnTo>
                <a:lnTo>
                  <a:pt x="1099" y="40289"/>
                </a:lnTo>
                <a:lnTo>
                  <a:pt x="1080" y="40271"/>
                </a:lnTo>
                <a:lnTo>
                  <a:pt x="1062" y="40271"/>
                </a:lnTo>
                <a:lnTo>
                  <a:pt x="950" y="40327"/>
                </a:lnTo>
                <a:lnTo>
                  <a:pt x="838" y="40420"/>
                </a:lnTo>
                <a:lnTo>
                  <a:pt x="633" y="40587"/>
                </a:lnTo>
                <a:lnTo>
                  <a:pt x="540" y="40476"/>
                </a:lnTo>
                <a:lnTo>
                  <a:pt x="429" y="40345"/>
                </a:lnTo>
                <a:lnTo>
                  <a:pt x="354" y="40289"/>
                </a:lnTo>
                <a:lnTo>
                  <a:pt x="298" y="40252"/>
                </a:lnTo>
                <a:close/>
                <a:moveTo>
                  <a:pt x="91899" y="40364"/>
                </a:moveTo>
                <a:lnTo>
                  <a:pt x="91843" y="40383"/>
                </a:lnTo>
                <a:lnTo>
                  <a:pt x="91806" y="40420"/>
                </a:lnTo>
                <a:lnTo>
                  <a:pt x="91527" y="40755"/>
                </a:lnTo>
                <a:lnTo>
                  <a:pt x="91471" y="40662"/>
                </a:lnTo>
                <a:lnTo>
                  <a:pt x="91378" y="40550"/>
                </a:lnTo>
                <a:lnTo>
                  <a:pt x="91322" y="40494"/>
                </a:lnTo>
                <a:lnTo>
                  <a:pt x="91266" y="40476"/>
                </a:lnTo>
                <a:lnTo>
                  <a:pt x="91210" y="40476"/>
                </a:lnTo>
                <a:lnTo>
                  <a:pt x="91155" y="40532"/>
                </a:lnTo>
                <a:lnTo>
                  <a:pt x="91117" y="40587"/>
                </a:lnTo>
                <a:lnTo>
                  <a:pt x="91117" y="40662"/>
                </a:lnTo>
                <a:lnTo>
                  <a:pt x="91136" y="40718"/>
                </a:lnTo>
                <a:lnTo>
                  <a:pt x="91173" y="40792"/>
                </a:lnTo>
                <a:lnTo>
                  <a:pt x="91266" y="40904"/>
                </a:lnTo>
                <a:lnTo>
                  <a:pt x="91285" y="40960"/>
                </a:lnTo>
                <a:lnTo>
                  <a:pt x="91303" y="41016"/>
                </a:lnTo>
                <a:lnTo>
                  <a:pt x="91285" y="41071"/>
                </a:lnTo>
                <a:lnTo>
                  <a:pt x="91248" y="41127"/>
                </a:lnTo>
                <a:lnTo>
                  <a:pt x="91136" y="41239"/>
                </a:lnTo>
                <a:lnTo>
                  <a:pt x="91080" y="41295"/>
                </a:lnTo>
                <a:lnTo>
                  <a:pt x="91043" y="41369"/>
                </a:lnTo>
                <a:lnTo>
                  <a:pt x="91043" y="41425"/>
                </a:lnTo>
                <a:lnTo>
                  <a:pt x="91099" y="41481"/>
                </a:lnTo>
                <a:lnTo>
                  <a:pt x="91136" y="41500"/>
                </a:lnTo>
                <a:lnTo>
                  <a:pt x="91155" y="41500"/>
                </a:lnTo>
                <a:lnTo>
                  <a:pt x="91229" y="41481"/>
                </a:lnTo>
                <a:lnTo>
                  <a:pt x="91359" y="41407"/>
                </a:lnTo>
                <a:lnTo>
                  <a:pt x="91490" y="41332"/>
                </a:lnTo>
                <a:lnTo>
                  <a:pt x="91527" y="41332"/>
                </a:lnTo>
                <a:lnTo>
                  <a:pt x="91601" y="41369"/>
                </a:lnTo>
                <a:lnTo>
                  <a:pt x="91676" y="41425"/>
                </a:lnTo>
                <a:lnTo>
                  <a:pt x="91788" y="41518"/>
                </a:lnTo>
                <a:lnTo>
                  <a:pt x="91843" y="41556"/>
                </a:lnTo>
                <a:lnTo>
                  <a:pt x="91936" y="41556"/>
                </a:lnTo>
                <a:lnTo>
                  <a:pt x="91974" y="41500"/>
                </a:lnTo>
                <a:lnTo>
                  <a:pt x="91974" y="41462"/>
                </a:lnTo>
                <a:lnTo>
                  <a:pt x="91955" y="41425"/>
                </a:lnTo>
                <a:lnTo>
                  <a:pt x="91918" y="41351"/>
                </a:lnTo>
                <a:lnTo>
                  <a:pt x="91862" y="41295"/>
                </a:lnTo>
                <a:lnTo>
                  <a:pt x="91806" y="41239"/>
                </a:lnTo>
                <a:lnTo>
                  <a:pt x="91732" y="41109"/>
                </a:lnTo>
                <a:lnTo>
                  <a:pt x="91881" y="40960"/>
                </a:lnTo>
                <a:lnTo>
                  <a:pt x="91974" y="40867"/>
                </a:lnTo>
                <a:lnTo>
                  <a:pt x="92067" y="40755"/>
                </a:lnTo>
                <a:lnTo>
                  <a:pt x="92104" y="40699"/>
                </a:lnTo>
                <a:lnTo>
                  <a:pt x="92123" y="40643"/>
                </a:lnTo>
                <a:lnTo>
                  <a:pt x="92141" y="40587"/>
                </a:lnTo>
                <a:lnTo>
                  <a:pt x="92123" y="40513"/>
                </a:lnTo>
                <a:lnTo>
                  <a:pt x="92104" y="40476"/>
                </a:lnTo>
                <a:lnTo>
                  <a:pt x="92067" y="40420"/>
                </a:lnTo>
                <a:lnTo>
                  <a:pt x="92030" y="40383"/>
                </a:lnTo>
                <a:lnTo>
                  <a:pt x="91992" y="40364"/>
                </a:lnTo>
                <a:close/>
                <a:moveTo>
                  <a:pt x="894" y="42784"/>
                </a:moveTo>
                <a:lnTo>
                  <a:pt x="857" y="42803"/>
                </a:lnTo>
                <a:lnTo>
                  <a:pt x="820" y="42822"/>
                </a:lnTo>
                <a:lnTo>
                  <a:pt x="745" y="42877"/>
                </a:lnTo>
                <a:lnTo>
                  <a:pt x="633" y="43026"/>
                </a:lnTo>
                <a:lnTo>
                  <a:pt x="540" y="42915"/>
                </a:lnTo>
                <a:lnTo>
                  <a:pt x="485" y="42877"/>
                </a:lnTo>
                <a:lnTo>
                  <a:pt x="429" y="42840"/>
                </a:lnTo>
                <a:lnTo>
                  <a:pt x="373" y="42822"/>
                </a:lnTo>
                <a:lnTo>
                  <a:pt x="317" y="42840"/>
                </a:lnTo>
                <a:lnTo>
                  <a:pt x="298" y="42896"/>
                </a:lnTo>
                <a:lnTo>
                  <a:pt x="280" y="42989"/>
                </a:lnTo>
                <a:lnTo>
                  <a:pt x="298" y="43064"/>
                </a:lnTo>
                <a:lnTo>
                  <a:pt x="354" y="43119"/>
                </a:lnTo>
                <a:lnTo>
                  <a:pt x="410" y="43194"/>
                </a:lnTo>
                <a:lnTo>
                  <a:pt x="429" y="43250"/>
                </a:lnTo>
                <a:lnTo>
                  <a:pt x="391" y="43306"/>
                </a:lnTo>
                <a:lnTo>
                  <a:pt x="298" y="43399"/>
                </a:lnTo>
                <a:lnTo>
                  <a:pt x="149" y="43529"/>
                </a:lnTo>
                <a:lnTo>
                  <a:pt x="112" y="43566"/>
                </a:lnTo>
                <a:lnTo>
                  <a:pt x="131" y="43603"/>
                </a:lnTo>
                <a:lnTo>
                  <a:pt x="298" y="43603"/>
                </a:lnTo>
                <a:lnTo>
                  <a:pt x="485" y="43510"/>
                </a:lnTo>
                <a:lnTo>
                  <a:pt x="540" y="43473"/>
                </a:lnTo>
                <a:lnTo>
                  <a:pt x="578" y="43455"/>
                </a:lnTo>
                <a:lnTo>
                  <a:pt x="615" y="43473"/>
                </a:lnTo>
                <a:lnTo>
                  <a:pt x="633" y="43529"/>
                </a:lnTo>
                <a:lnTo>
                  <a:pt x="727" y="43622"/>
                </a:lnTo>
                <a:lnTo>
                  <a:pt x="857" y="43734"/>
                </a:lnTo>
                <a:lnTo>
                  <a:pt x="913" y="43771"/>
                </a:lnTo>
                <a:lnTo>
                  <a:pt x="950" y="43790"/>
                </a:lnTo>
                <a:lnTo>
                  <a:pt x="969" y="43771"/>
                </a:lnTo>
                <a:lnTo>
                  <a:pt x="987" y="43734"/>
                </a:lnTo>
                <a:lnTo>
                  <a:pt x="987" y="43641"/>
                </a:lnTo>
                <a:lnTo>
                  <a:pt x="950" y="43548"/>
                </a:lnTo>
                <a:lnTo>
                  <a:pt x="894" y="43455"/>
                </a:lnTo>
                <a:lnTo>
                  <a:pt x="820" y="43361"/>
                </a:lnTo>
                <a:lnTo>
                  <a:pt x="801" y="43324"/>
                </a:lnTo>
                <a:lnTo>
                  <a:pt x="801" y="43287"/>
                </a:lnTo>
                <a:lnTo>
                  <a:pt x="820" y="43250"/>
                </a:lnTo>
                <a:lnTo>
                  <a:pt x="838" y="43213"/>
                </a:lnTo>
                <a:lnTo>
                  <a:pt x="931" y="43157"/>
                </a:lnTo>
                <a:lnTo>
                  <a:pt x="1006" y="43082"/>
                </a:lnTo>
                <a:lnTo>
                  <a:pt x="1024" y="43026"/>
                </a:lnTo>
                <a:lnTo>
                  <a:pt x="1043" y="42989"/>
                </a:lnTo>
                <a:lnTo>
                  <a:pt x="1043" y="42915"/>
                </a:lnTo>
                <a:lnTo>
                  <a:pt x="1024" y="42840"/>
                </a:lnTo>
                <a:lnTo>
                  <a:pt x="969" y="42803"/>
                </a:lnTo>
                <a:lnTo>
                  <a:pt x="894" y="42784"/>
                </a:lnTo>
                <a:close/>
                <a:moveTo>
                  <a:pt x="91341" y="42877"/>
                </a:moveTo>
                <a:lnTo>
                  <a:pt x="91266" y="42896"/>
                </a:lnTo>
                <a:lnTo>
                  <a:pt x="91210" y="42952"/>
                </a:lnTo>
                <a:lnTo>
                  <a:pt x="91192" y="43008"/>
                </a:lnTo>
                <a:lnTo>
                  <a:pt x="91210" y="43082"/>
                </a:lnTo>
                <a:lnTo>
                  <a:pt x="91248" y="43213"/>
                </a:lnTo>
                <a:lnTo>
                  <a:pt x="91359" y="43417"/>
                </a:lnTo>
                <a:lnTo>
                  <a:pt x="91210" y="43566"/>
                </a:lnTo>
                <a:lnTo>
                  <a:pt x="91173" y="43622"/>
                </a:lnTo>
                <a:lnTo>
                  <a:pt x="91173" y="43678"/>
                </a:lnTo>
                <a:lnTo>
                  <a:pt x="91210" y="43734"/>
                </a:lnTo>
                <a:lnTo>
                  <a:pt x="91248" y="43771"/>
                </a:lnTo>
                <a:lnTo>
                  <a:pt x="91341" y="43771"/>
                </a:lnTo>
                <a:lnTo>
                  <a:pt x="91434" y="43734"/>
                </a:lnTo>
                <a:lnTo>
                  <a:pt x="91490" y="43697"/>
                </a:lnTo>
                <a:lnTo>
                  <a:pt x="91527" y="43678"/>
                </a:lnTo>
                <a:lnTo>
                  <a:pt x="91564" y="43715"/>
                </a:lnTo>
                <a:lnTo>
                  <a:pt x="91601" y="43771"/>
                </a:lnTo>
                <a:lnTo>
                  <a:pt x="91694" y="43883"/>
                </a:lnTo>
                <a:lnTo>
                  <a:pt x="91825" y="44032"/>
                </a:lnTo>
                <a:lnTo>
                  <a:pt x="91899" y="44069"/>
                </a:lnTo>
                <a:lnTo>
                  <a:pt x="91974" y="44069"/>
                </a:lnTo>
                <a:lnTo>
                  <a:pt x="91992" y="44032"/>
                </a:lnTo>
                <a:lnTo>
                  <a:pt x="92011" y="43920"/>
                </a:lnTo>
                <a:lnTo>
                  <a:pt x="92011" y="43883"/>
                </a:lnTo>
                <a:lnTo>
                  <a:pt x="91992" y="43827"/>
                </a:lnTo>
                <a:lnTo>
                  <a:pt x="91936" y="43734"/>
                </a:lnTo>
                <a:lnTo>
                  <a:pt x="91881" y="43641"/>
                </a:lnTo>
                <a:lnTo>
                  <a:pt x="91843" y="43548"/>
                </a:lnTo>
                <a:lnTo>
                  <a:pt x="91806" y="43510"/>
                </a:lnTo>
                <a:lnTo>
                  <a:pt x="91806" y="43473"/>
                </a:lnTo>
                <a:lnTo>
                  <a:pt x="91825" y="43436"/>
                </a:lnTo>
                <a:lnTo>
                  <a:pt x="91862" y="43399"/>
                </a:lnTo>
                <a:lnTo>
                  <a:pt x="91955" y="43268"/>
                </a:lnTo>
                <a:lnTo>
                  <a:pt x="91992" y="43157"/>
                </a:lnTo>
                <a:lnTo>
                  <a:pt x="91992" y="43082"/>
                </a:lnTo>
                <a:lnTo>
                  <a:pt x="91974" y="43026"/>
                </a:lnTo>
                <a:lnTo>
                  <a:pt x="91918" y="43008"/>
                </a:lnTo>
                <a:lnTo>
                  <a:pt x="91843" y="43026"/>
                </a:lnTo>
                <a:lnTo>
                  <a:pt x="91769" y="43045"/>
                </a:lnTo>
                <a:lnTo>
                  <a:pt x="91694" y="43082"/>
                </a:lnTo>
                <a:lnTo>
                  <a:pt x="91620" y="43157"/>
                </a:lnTo>
                <a:lnTo>
                  <a:pt x="91564" y="43045"/>
                </a:lnTo>
                <a:lnTo>
                  <a:pt x="91452" y="42933"/>
                </a:lnTo>
                <a:lnTo>
                  <a:pt x="91397" y="42896"/>
                </a:lnTo>
                <a:lnTo>
                  <a:pt x="91341" y="42877"/>
                </a:lnTo>
                <a:close/>
                <a:moveTo>
                  <a:pt x="913" y="45335"/>
                </a:moveTo>
                <a:lnTo>
                  <a:pt x="876" y="45372"/>
                </a:lnTo>
                <a:lnTo>
                  <a:pt x="764" y="45558"/>
                </a:lnTo>
                <a:lnTo>
                  <a:pt x="652" y="45726"/>
                </a:lnTo>
                <a:lnTo>
                  <a:pt x="540" y="45651"/>
                </a:lnTo>
                <a:lnTo>
                  <a:pt x="391" y="45521"/>
                </a:lnTo>
                <a:lnTo>
                  <a:pt x="298" y="45465"/>
                </a:lnTo>
                <a:lnTo>
                  <a:pt x="224" y="45428"/>
                </a:lnTo>
                <a:lnTo>
                  <a:pt x="131" y="45428"/>
                </a:lnTo>
                <a:lnTo>
                  <a:pt x="112" y="45465"/>
                </a:lnTo>
                <a:lnTo>
                  <a:pt x="94" y="45484"/>
                </a:lnTo>
                <a:lnTo>
                  <a:pt x="75" y="45521"/>
                </a:lnTo>
                <a:lnTo>
                  <a:pt x="94" y="45577"/>
                </a:lnTo>
                <a:lnTo>
                  <a:pt x="149" y="45651"/>
                </a:lnTo>
                <a:lnTo>
                  <a:pt x="205" y="45726"/>
                </a:lnTo>
                <a:lnTo>
                  <a:pt x="336" y="45875"/>
                </a:lnTo>
                <a:lnTo>
                  <a:pt x="447" y="45968"/>
                </a:lnTo>
                <a:lnTo>
                  <a:pt x="280" y="46117"/>
                </a:lnTo>
                <a:lnTo>
                  <a:pt x="261" y="46154"/>
                </a:lnTo>
                <a:lnTo>
                  <a:pt x="224" y="46191"/>
                </a:lnTo>
                <a:lnTo>
                  <a:pt x="224" y="46229"/>
                </a:lnTo>
                <a:lnTo>
                  <a:pt x="261" y="46266"/>
                </a:lnTo>
                <a:lnTo>
                  <a:pt x="317" y="46266"/>
                </a:lnTo>
                <a:lnTo>
                  <a:pt x="391" y="46229"/>
                </a:lnTo>
                <a:lnTo>
                  <a:pt x="522" y="46173"/>
                </a:lnTo>
                <a:lnTo>
                  <a:pt x="615" y="46154"/>
                </a:lnTo>
                <a:lnTo>
                  <a:pt x="727" y="46191"/>
                </a:lnTo>
                <a:lnTo>
                  <a:pt x="801" y="46229"/>
                </a:lnTo>
                <a:lnTo>
                  <a:pt x="876" y="46266"/>
                </a:lnTo>
                <a:lnTo>
                  <a:pt x="950" y="46266"/>
                </a:lnTo>
                <a:lnTo>
                  <a:pt x="987" y="46247"/>
                </a:lnTo>
                <a:lnTo>
                  <a:pt x="1024" y="46210"/>
                </a:lnTo>
                <a:lnTo>
                  <a:pt x="1062" y="46154"/>
                </a:lnTo>
                <a:lnTo>
                  <a:pt x="1062" y="46098"/>
                </a:lnTo>
                <a:lnTo>
                  <a:pt x="1062" y="46061"/>
                </a:lnTo>
                <a:lnTo>
                  <a:pt x="1024" y="46024"/>
                </a:lnTo>
                <a:lnTo>
                  <a:pt x="950" y="45949"/>
                </a:lnTo>
                <a:lnTo>
                  <a:pt x="876" y="45894"/>
                </a:lnTo>
                <a:lnTo>
                  <a:pt x="931" y="45800"/>
                </a:lnTo>
                <a:lnTo>
                  <a:pt x="1006" y="45707"/>
                </a:lnTo>
                <a:lnTo>
                  <a:pt x="1062" y="45596"/>
                </a:lnTo>
                <a:lnTo>
                  <a:pt x="1080" y="45540"/>
                </a:lnTo>
                <a:lnTo>
                  <a:pt x="1080" y="45503"/>
                </a:lnTo>
                <a:lnTo>
                  <a:pt x="1062" y="45428"/>
                </a:lnTo>
                <a:lnTo>
                  <a:pt x="1024" y="45354"/>
                </a:lnTo>
                <a:lnTo>
                  <a:pt x="987" y="45335"/>
                </a:lnTo>
                <a:close/>
                <a:moveTo>
                  <a:pt x="91285" y="45428"/>
                </a:moveTo>
                <a:lnTo>
                  <a:pt x="91248" y="45447"/>
                </a:lnTo>
                <a:lnTo>
                  <a:pt x="91210" y="45465"/>
                </a:lnTo>
                <a:lnTo>
                  <a:pt x="91155" y="45540"/>
                </a:lnTo>
                <a:lnTo>
                  <a:pt x="91136" y="45633"/>
                </a:lnTo>
                <a:lnTo>
                  <a:pt x="91136" y="45670"/>
                </a:lnTo>
                <a:lnTo>
                  <a:pt x="91155" y="45707"/>
                </a:lnTo>
                <a:lnTo>
                  <a:pt x="91248" y="45819"/>
                </a:lnTo>
                <a:lnTo>
                  <a:pt x="91303" y="45894"/>
                </a:lnTo>
                <a:lnTo>
                  <a:pt x="91322" y="45949"/>
                </a:lnTo>
                <a:lnTo>
                  <a:pt x="91341" y="46005"/>
                </a:lnTo>
                <a:lnTo>
                  <a:pt x="91322" y="46061"/>
                </a:lnTo>
                <a:lnTo>
                  <a:pt x="91266" y="46154"/>
                </a:lnTo>
                <a:lnTo>
                  <a:pt x="91248" y="46229"/>
                </a:lnTo>
                <a:lnTo>
                  <a:pt x="91210" y="46303"/>
                </a:lnTo>
                <a:lnTo>
                  <a:pt x="91210" y="46340"/>
                </a:lnTo>
                <a:lnTo>
                  <a:pt x="91229" y="46359"/>
                </a:lnTo>
                <a:lnTo>
                  <a:pt x="91248" y="46378"/>
                </a:lnTo>
                <a:lnTo>
                  <a:pt x="91303" y="46396"/>
                </a:lnTo>
                <a:lnTo>
                  <a:pt x="91341" y="46378"/>
                </a:lnTo>
                <a:lnTo>
                  <a:pt x="91378" y="46340"/>
                </a:lnTo>
                <a:lnTo>
                  <a:pt x="91452" y="46284"/>
                </a:lnTo>
                <a:lnTo>
                  <a:pt x="91527" y="46247"/>
                </a:lnTo>
                <a:lnTo>
                  <a:pt x="91564" y="46247"/>
                </a:lnTo>
                <a:lnTo>
                  <a:pt x="91601" y="46284"/>
                </a:lnTo>
                <a:lnTo>
                  <a:pt x="91657" y="46340"/>
                </a:lnTo>
                <a:lnTo>
                  <a:pt x="91732" y="46415"/>
                </a:lnTo>
                <a:lnTo>
                  <a:pt x="91806" y="46508"/>
                </a:lnTo>
                <a:lnTo>
                  <a:pt x="91862" y="46545"/>
                </a:lnTo>
                <a:lnTo>
                  <a:pt x="91918" y="46564"/>
                </a:lnTo>
                <a:lnTo>
                  <a:pt x="91955" y="46564"/>
                </a:lnTo>
                <a:lnTo>
                  <a:pt x="92011" y="46545"/>
                </a:lnTo>
                <a:lnTo>
                  <a:pt x="92048" y="46508"/>
                </a:lnTo>
                <a:lnTo>
                  <a:pt x="92048" y="46471"/>
                </a:lnTo>
                <a:lnTo>
                  <a:pt x="92048" y="46433"/>
                </a:lnTo>
                <a:lnTo>
                  <a:pt x="92048" y="46378"/>
                </a:lnTo>
                <a:lnTo>
                  <a:pt x="91992" y="46303"/>
                </a:lnTo>
                <a:lnTo>
                  <a:pt x="91955" y="46210"/>
                </a:lnTo>
                <a:lnTo>
                  <a:pt x="91881" y="46117"/>
                </a:lnTo>
                <a:lnTo>
                  <a:pt x="91843" y="46042"/>
                </a:lnTo>
                <a:lnTo>
                  <a:pt x="91825" y="45987"/>
                </a:lnTo>
                <a:lnTo>
                  <a:pt x="91825" y="45931"/>
                </a:lnTo>
                <a:lnTo>
                  <a:pt x="91843" y="45894"/>
                </a:lnTo>
                <a:lnTo>
                  <a:pt x="91918" y="45800"/>
                </a:lnTo>
                <a:lnTo>
                  <a:pt x="91955" y="45726"/>
                </a:lnTo>
                <a:lnTo>
                  <a:pt x="92011" y="45614"/>
                </a:lnTo>
                <a:lnTo>
                  <a:pt x="92011" y="45577"/>
                </a:lnTo>
                <a:lnTo>
                  <a:pt x="92011" y="45521"/>
                </a:lnTo>
                <a:lnTo>
                  <a:pt x="91992" y="45484"/>
                </a:lnTo>
                <a:lnTo>
                  <a:pt x="91936" y="45447"/>
                </a:lnTo>
                <a:lnTo>
                  <a:pt x="91843" y="45447"/>
                </a:lnTo>
                <a:lnTo>
                  <a:pt x="91750" y="45521"/>
                </a:lnTo>
                <a:lnTo>
                  <a:pt x="91657" y="45596"/>
                </a:lnTo>
                <a:lnTo>
                  <a:pt x="91601" y="45670"/>
                </a:lnTo>
                <a:lnTo>
                  <a:pt x="91527" y="45596"/>
                </a:lnTo>
                <a:lnTo>
                  <a:pt x="91471" y="45503"/>
                </a:lnTo>
                <a:lnTo>
                  <a:pt x="91378" y="45447"/>
                </a:lnTo>
                <a:lnTo>
                  <a:pt x="91341" y="45428"/>
                </a:lnTo>
                <a:close/>
                <a:moveTo>
                  <a:pt x="336" y="47699"/>
                </a:moveTo>
                <a:lnTo>
                  <a:pt x="298" y="47718"/>
                </a:lnTo>
                <a:lnTo>
                  <a:pt x="280" y="47755"/>
                </a:lnTo>
                <a:lnTo>
                  <a:pt x="261" y="47793"/>
                </a:lnTo>
                <a:lnTo>
                  <a:pt x="243" y="47867"/>
                </a:lnTo>
                <a:lnTo>
                  <a:pt x="261" y="47960"/>
                </a:lnTo>
                <a:lnTo>
                  <a:pt x="298" y="48035"/>
                </a:lnTo>
                <a:lnTo>
                  <a:pt x="354" y="48128"/>
                </a:lnTo>
                <a:lnTo>
                  <a:pt x="466" y="48277"/>
                </a:lnTo>
                <a:lnTo>
                  <a:pt x="559" y="48388"/>
                </a:lnTo>
                <a:lnTo>
                  <a:pt x="243" y="48593"/>
                </a:lnTo>
                <a:lnTo>
                  <a:pt x="131" y="48649"/>
                </a:lnTo>
                <a:lnTo>
                  <a:pt x="56" y="48723"/>
                </a:lnTo>
                <a:lnTo>
                  <a:pt x="0" y="48779"/>
                </a:lnTo>
                <a:lnTo>
                  <a:pt x="0" y="48835"/>
                </a:lnTo>
                <a:lnTo>
                  <a:pt x="19" y="48910"/>
                </a:lnTo>
                <a:lnTo>
                  <a:pt x="75" y="48928"/>
                </a:lnTo>
                <a:lnTo>
                  <a:pt x="131" y="48928"/>
                </a:lnTo>
                <a:lnTo>
                  <a:pt x="205" y="48910"/>
                </a:lnTo>
                <a:lnTo>
                  <a:pt x="336" y="48817"/>
                </a:lnTo>
                <a:lnTo>
                  <a:pt x="447" y="48742"/>
                </a:lnTo>
                <a:lnTo>
                  <a:pt x="578" y="48612"/>
                </a:lnTo>
                <a:lnTo>
                  <a:pt x="652" y="48556"/>
                </a:lnTo>
                <a:lnTo>
                  <a:pt x="708" y="48519"/>
                </a:lnTo>
                <a:lnTo>
                  <a:pt x="727" y="48519"/>
                </a:lnTo>
                <a:lnTo>
                  <a:pt x="764" y="48537"/>
                </a:lnTo>
                <a:lnTo>
                  <a:pt x="857" y="48612"/>
                </a:lnTo>
                <a:lnTo>
                  <a:pt x="950" y="48668"/>
                </a:lnTo>
                <a:lnTo>
                  <a:pt x="1024" y="48705"/>
                </a:lnTo>
                <a:lnTo>
                  <a:pt x="1155" y="48705"/>
                </a:lnTo>
                <a:lnTo>
                  <a:pt x="1173" y="48686"/>
                </a:lnTo>
                <a:lnTo>
                  <a:pt x="1173" y="48630"/>
                </a:lnTo>
                <a:lnTo>
                  <a:pt x="1118" y="48575"/>
                </a:lnTo>
                <a:lnTo>
                  <a:pt x="1006" y="48426"/>
                </a:lnTo>
                <a:lnTo>
                  <a:pt x="894" y="48314"/>
                </a:lnTo>
                <a:lnTo>
                  <a:pt x="1043" y="48146"/>
                </a:lnTo>
                <a:lnTo>
                  <a:pt x="1118" y="48035"/>
                </a:lnTo>
                <a:lnTo>
                  <a:pt x="1136" y="47997"/>
                </a:lnTo>
                <a:lnTo>
                  <a:pt x="1136" y="47979"/>
                </a:lnTo>
                <a:lnTo>
                  <a:pt x="1118" y="47960"/>
                </a:lnTo>
                <a:lnTo>
                  <a:pt x="1080" y="47979"/>
                </a:lnTo>
                <a:lnTo>
                  <a:pt x="1024" y="48035"/>
                </a:lnTo>
                <a:lnTo>
                  <a:pt x="913" y="48128"/>
                </a:lnTo>
                <a:lnTo>
                  <a:pt x="820" y="48202"/>
                </a:lnTo>
                <a:lnTo>
                  <a:pt x="782" y="48184"/>
                </a:lnTo>
                <a:lnTo>
                  <a:pt x="727" y="48128"/>
                </a:lnTo>
                <a:lnTo>
                  <a:pt x="671" y="48053"/>
                </a:lnTo>
                <a:lnTo>
                  <a:pt x="615" y="47960"/>
                </a:lnTo>
                <a:lnTo>
                  <a:pt x="578" y="47867"/>
                </a:lnTo>
                <a:lnTo>
                  <a:pt x="522" y="47774"/>
                </a:lnTo>
                <a:lnTo>
                  <a:pt x="447" y="47718"/>
                </a:lnTo>
                <a:lnTo>
                  <a:pt x="373" y="47699"/>
                </a:lnTo>
                <a:close/>
                <a:moveTo>
                  <a:pt x="91173" y="47942"/>
                </a:moveTo>
                <a:lnTo>
                  <a:pt x="91192" y="48016"/>
                </a:lnTo>
                <a:lnTo>
                  <a:pt x="91248" y="48184"/>
                </a:lnTo>
                <a:lnTo>
                  <a:pt x="91378" y="48444"/>
                </a:lnTo>
                <a:lnTo>
                  <a:pt x="91229" y="48500"/>
                </a:lnTo>
                <a:lnTo>
                  <a:pt x="91173" y="48556"/>
                </a:lnTo>
                <a:lnTo>
                  <a:pt x="91136" y="48612"/>
                </a:lnTo>
                <a:lnTo>
                  <a:pt x="91136" y="48649"/>
                </a:lnTo>
                <a:lnTo>
                  <a:pt x="91136" y="48686"/>
                </a:lnTo>
                <a:lnTo>
                  <a:pt x="91173" y="48761"/>
                </a:lnTo>
                <a:lnTo>
                  <a:pt x="91248" y="48798"/>
                </a:lnTo>
                <a:lnTo>
                  <a:pt x="91285" y="48817"/>
                </a:lnTo>
                <a:lnTo>
                  <a:pt x="91322" y="48798"/>
                </a:lnTo>
                <a:lnTo>
                  <a:pt x="91434" y="48742"/>
                </a:lnTo>
                <a:lnTo>
                  <a:pt x="91508" y="48723"/>
                </a:lnTo>
                <a:lnTo>
                  <a:pt x="91545" y="48705"/>
                </a:lnTo>
                <a:lnTo>
                  <a:pt x="91564" y="48742"/>
                </a:lnTo>
                <a:lnTo>
                  <a:pt x="91601" y="48779"/>
                </a:lnTo>
                <a:lnTo>
                  <a:pt x="91657" y="48872"/>
                </a:lnTo>
                <a:lnTo>
                  <a:pt x="91750" y="49003"/>
                </a:lnTo>
                <a:lnTo>
                  <a:pt x="91825" y="49059"/>
                </a:lnTo>
                <a:lnTo>
                  <a:pt x="91899" y="49096"/>
                </a:lnTo>
                <a:lnTo>
                  <a:pt x="92011" y="49096"/>
                </a:lnTo>
                <a:lnTo>
                  <a:pt x="92030" y="49077"/>
                </a:lnTo>
                <a:lnTo>
                  <a:pt x="92048" y="49040"/>
                </a:lnTo>
                <a:lnTo>
                  <a:pt x="92067" y="48984"/>
                </a:lnTo>
                <a:lnTo>
                  <a:pt x="92030" y="48891"/>
                </a:lnTo>
                <a:lnTo>
                  <a:pt x="91936" y="48723"/>
                </a:lnTo>
                <a:lnTo>
                  <a:pt x="91862" y="48593"/>
                </a:lnTo>
                <a:lnTo>
                  <a:pt x="91825" y="48537"/>
                </a:lnTo>
                <a:lnTo>
                  <a:pt x="91881" y="48463"/>
                </a:lnTo>
                <a:lnTo>
                  <a:pt x="91936" y="48388"/>
                </a:lnTo>
                <a:lnTo>
                  <a:pt x="91992" y="48295"/>
                </a:lnTo>
                <a:lnTo>
                  <a:pt x="92030" y="48202"/>
                </a:lnTo>
                <a:lnTo>
                  <a:pt x="92011" y="48165"/>
                </a:lnTo>
                <a:lnTo>
                  <a:pt x="91974" y="48146"/>
                </a:lnTo>
                <a:lnTo>
                  <a:pt x="91899" y="48165"/>
                </a:lnTo>
                <a:lnTo>
                  <a:pt x="91843" y="48184"/>
                </a:lnTo>
                <a:lnTo>
                  <a:pt x="91806" y="48221"/>
                </a:lnTo>
                <a:lnTo>
                  <a:pt x="91750" y="48258"/>
                </a:lnTo>
                <a:lnTo>
                  <a:pt x="91694" y="48277"/>
                </a:lnTo>
                <a:lnTo>
                  <a:pt x="91620" y="48295"/>
                </a:lnTo>
                <a:lnTo>
                  <a:pt x="91545" y="48239"/>
                </a:lnTo>
                <a:lnTo>
                  <a:pt x="91452" y="48165"/>
                </a:lnTo>
                <a:lnTo>
                  <a:pt x="91378" y="48090"/>
                </a:lnTo>
                <a:lnTo>
                  <a:pt x="91285" y="48016"/>
                </a:lnTo>
                <a:lnTo>
                  <a:pt x="91173" y="47942"/>
                </a:lnTo>
                <a:close/>
                <a:moveTo>
                  <a:pt x="14374" y="50399"/>
                </a:moveTo>
                <a:lnTo>
                  <a:pt x="14318" y="50418"/>
                </a:lnTo>
                <a:lnTo>
                  <a:pt x="14225" y="50474"/>
                </a:lnTo>
                <a:lnTo>
                  <a:pt x="14094" y="50604"/>
                </a:lnTo>
                <a:lnTo>
                  <a:pt x="14057" y="50660"/>
                </a:lnTo>
                <a:lnTo>
                  <a:pt x="14001" y="50678"/>
                </a:lnTo>
                <a:lnTo>
                  <a:pt x="13964" y="50660"/>
                </a:lnTo>
                <a:lnTo>
                  <a:pt x="13908" y="50604"/>
                </a:lnTo>
                <a:lnTo>
                  <a:pt x="13778" y="50548"/>
                </a:lnTo>
                <a:lnTo>
                  <a:pt x="13629" y="50455"/>
                </a:lnTo>
                <a:lnTo>
                  <a:pt x="13536" y="50418"/>
                </a:lnTo>
                <a:lnTo>
                  <a:pt x="13461" y="50418"/>
                </a:lnTo>
                <a:lnTo>
                  <a:pt x="13405" y="50436"/>
                </a:lnTo>
                <a:lnTo>
                  <a:pt x="13368" y="50455"/>
                </a:lnTo>
                <a:lnTo>
                  <a:pt x="13350" y="50492"/>
                </a:lnTo>
                <a:lnTo>
                  <a:pt x="13350" y="50548"/>
                </a:lnTo>
                <a:lnTo>
                  <a:pt x="13368" y="50604"/>
                </a:lnTo>
                <a:lnTo>
                  <a:pt x="13424" y="50660"/>
                </a:lnTo>
                <a:lnTo>
                  <a:pt x="13499" y="50716"/>
                </a:lnTo>
                <a:lnTo>
                  <a:pt x="13648" y="50790"/>
                </a:lnTo>
                <a:lnTo>
                  <a:pt x="13778" y="50846"/>
                </a:lnTo>
                <a:lnTo>
                  <a:pt x="13685" y="50920"/>
                </a:lnTo>
                <a:lnTo>
                  <a:pt x="13592" y="51013"/>
                </a:lnTo>
                <a:lnTo>
                  <a:pt x="13554" y="51051"/>
                </a:lnTo>
                <a:lnTo>
                  <a:pt x="13536" y="51107"/>
                </a:lnTo>
                <a:lnTo>
                  <a:pt x="13554" y="51162"/>
                </a:lnTo>
                <a:lnTo>
                  <a:pt x="13573" y="51200"/>
                </a:lnTo>
                <a:lnTo>
                  <a:pt x="13610" y="51237"/>
                </a:lnTo>
                <a:lnTo>
                  <a:pt x="13796" y="51237"/>
                </a:lnTo>
                <a:lnTo>
                  <a:pt x="13927" y="51200"/>
                </a:lnTo>
                <a:lnTo>
                  <a:pt x="14020" y="51144"/>
                </a:lnTo>
                <a:lnTo>
                  <a:pt x="14094" y="51107"/>
                </a:lnTo>
                <a:lnTo>
                  <a:pt x="14132" y="51069"/>
                </a:lnTo>
                <a:lnTo>
                  <a:pt x="14150" y="51051"/>
                </a:lnTo>
                <a:lnTo>
                  <a:pt x="14225" y="51069"/>
                </a:lnTo>
                <a:lnTo>
                  <a:pt x="14281" y="51107"/>
                </a:lnTo>
                <a:lnTo>
                  <a:pt x="14355" y="51162"/>
                </a:lnTo>
                <a:lnTo>
                  <a:pt x="14411" y="51181"/>
                </a:lnTo>
                <a:lnTo>
                  <a:pt x="14504" y="51218"/>
                </a:lnTo>
                <a:lnTo>
                  <a:pt x="14523" y="51218"/>
                </a:lnTo>
                <a:lnTo>
                  <a:pt x="14541" y="51162"/>
                </a:lnTo>
                <a:lnTo>
                  <a:pt x="14541" y="51144"/>
                </a:lnTo>
                <a:lnTo>
                  <a:pt x="14504" y="51107"/>
                </a:lnTo>
                <a:lnTo>
                  <a:pt x="14448" y="51032"/>
                </a:lnTo>
                <a:lnTo>
                  <a:pt x="14318" y="50920"/>
                </a:lnTo>
                <a:lnTo>
                  <a:pt x="14392" y="50809"/>
                </a:lnTo>
                <a:lnTo>
                  <a:pt x="14485" y="50678"/>
                </a:lnTo>
                <a:lnTo>
                  <a:pt x="14504" y="50604"/>
                </a:lnTo>
                <a:lnTo>
                  <a:pt x="14504" y="50529"/>
                </a:lnTo>
                <a:lnTo>
                  <a:pt x="14485" y="50474"/>
                </a:lnTo>
                <a:lnTo>
                  <a:pt x="14448" y="50418"/>
                </a:lnTo>
                <a:lnTo>
                  <a:pt x="14374" y="50399"/>
                </a:lnTo>
                <a:close/>
                <a:moveTo>
                  <a:pt x="75813" y="50418"/>
                </a:moveTo>
                <a:lnTo>
                  <a:pt x="75702" y="50455"/>
                </a:lnTo>
                <a:lnTo>
                  <a:pt x="75608" y="50492"/>
                </a:lnTo>
                <a:lnTo>
                  <a:pt x="75515" y="50548"/>
                </a:lnTo>
                <a:lnTo>
                  <a:pt x="75478" y="50585"/>
                </a:lnTo>
                <a:lnTo>
                  <a:pt x="75385" y="50585"/>
                </a:lnTo>
                <a:lnTo>
                  <a:pt x="75348" y="50529"/>
                </a:lnTo>
                <a:lnTo>
                  <a:pt x="75292" y="50511"/>
                </a:lnTo>
                <a:lnTo>
                  <a:pt x="75255" y="50492"/>
                </a:lnTo>
                <a:lnTo>
                  <a:pt x="75199" y="50474"/>
                </a:lnTo>
                <a:lnTo>
                  <a:pt x="75124" y="50492"/>
                </a:lnTo>
                <a:lnTo>
                  <a:pt x="75087" y="50511"/>
                </a:lnTo>
                <a:lnTo>
                  <a:pt x="75069" y="50567"/>
                </a:lnTo>
                <a:lnTo>
                  <a:pt x="75069" y="50604"/>
                </a:lnTo>
                <a:lnTo>
                  <a:pt x="75069" y="50641"/>
                </a:lnTo>
                <a:lnTo>
                  <a:pt x="75124" y="50716"/>
                </a:lnTo>
                <a:lnTo>
                  <a:pt x="75180" y="50790"/>
                </a:lnTo>
                <a:lnTo>
                  <a:pt x="75124" y="50865"/>
                </a:lnTo>
                <a:lnTo>
                  <a:pt x="75106" y="50939"/>
                </a:lnTo>
                <a:lnTo>
                  <a:pt x="75106" y="50995"/>
                </a:lnTo>
                <a:lnTo>
                  <a:pt x="75124" y="51032"/>
                </a:lnTo>
                <a:lnTo>
                  <a:pt x="75143" y="51069"/>
                </a:lnTo>
                <a:lnTo>
                  <a:pt x="75180" y="51088"/>
                </a:lnTo>
                <a:lnTo>
                  <a:pt x="75236" y="51125"/>
                </a:lnTo>
                <a:lnTo>
                  <a:pt x="75329" y="51125"/>
                </a:lnTo>
                <a:lnTo>
                  <a:pt x="75366" y="51107"/>
                </a:lnTo>
                <a:lnTo>
                  <a:pt x="75459" y="51051"/>
                </a:lnTo>
                <a:lnTo>
                  <a:pt x="75571" y="51051"/>
                </a:lnTo>
                <a:lnTo>
                  <a:pt x="75627" y="51088"/>
                </a:lnTo>
                <a:lnTo>
                  <a:pt x="75757" y="51181"/>
                </a:lnTo>
                <a:lnTo>
                  <a:pt x="75832" y="51218"/>
                </a:lnTo>
                <a:lnTo>
                  <a:pt x="75888" y="51237"/>
                </a:lnTo>
                <a:lnTo>
                  <a:pt x="75944" y="51237"/>
                </a:lnTo>
                <a:lnTo>
                  <a:pt x="75981" y="51200"/>
                </a:lnTo>
                <a:lnTo>
                  <a:pt x="75999" y="51162"/>
                </a:lnTo>
                <a:lnTo>
                  <a:pt x="75981" y="51107"/>
                </a:lnTo>
                <a:lnTo>
                  <a:pt x="75962" y="51051"/>
                </a:lnTo>
                <a:lnTo>
                  <a:pt x="75906" y="50995"/>
                </a:lnTo>
                <a:lnTo>
                  <a:pt x="75813" y="50902"/>
                </a:lnTo>
                <a:lnTo>
                  <a:pt x="75720" y="50827"/>
                </a:lnTo>
                <a:lnTo>
                  <a:pt x="75813" y="50771"/>
                </a:lnTo>
                <a:lnTo>
                  <a:pt x="75925" y="50697"/>
                </a:lnTo>
                <a:lnTo>
                  <a:pt x="75962" y="50660"/>
                </a:lnTo>
                <a:lnTo>
                  <a:pt x="75981" y="50623"/>
                </a:lnTo>
                <a:lnTo>
                  <a:pt x="75999" y="50567"/>
                </a:lnTo>
                <a:lnTo>
                  <a:pt x="75981" y="50511"/>
                </a:lnTo>
                <a:lnTo>
                  <a:pt x="75944" y="50455"/>
                </a:lnTo>
                <a:lnTo>
                  <a:pt x="75906" y="50418"/>
                </a:lnTo>
                <a:close/>
                <a:moveTo>
                  <a:pt x="86686" y="50399"/>
                </a:moveTo>
                <a:lnTo>
                  <a:pt x="86500" y="50492"/>
                </a:lnTo>
                <a:lnTo>
                  <a:pt x="86407" y="50529"/>
                </a:lnTo>
                <a:lnTo>
                  <a:pt x="86314" y="50567"/>
                </a:lnTo>
                <a:lnTo>
                  <a:pt x="86277" y="50604"/>
                </a:lnTo>
                <a:lnTo>
                  <a:pt x="86239" y="50623"/>
                </a:lnTo>
                <a:lnTo>
                  <a:pt x="86202" y="50604"/>
                </a:lnTo>
                <a:lnTo>
                  <a:pt x="86165" y="50548"/>
                </a:lnTo>
                <a:lnTo>
                  <a:pt x="86016" y="50455"/>
                </a:lnTo>
                <a:lnTo>
                  <a:pt x="85923" y="50418"/>
                </a:lnTo>
                <a:lnTo>
                  <a:pt x="85848" y="50418"/>
                </a:lnTo>
                <a:lnTo>
                  <a:pt x="85793" y="50455"/>
                </a:lnTo>
                <a:lnTo>
                  <a:pt x="85774" y="50492"/>
                </a:lnTo>
                <a:lnTo>
                  <a:pt x="85774" y="50567"/>
                </a:lnTo>
                <a:lnTo>
                  <a:pt x="85811" y="50641"/>
                </a:lnTo>
                <a:lnTo>
                  <a:pt x="85848" y="50716"/>
                </a:lnTo>
                <a:lnTo>
                  <a:pt x="85904" y="50790"/>
                </a:lnTo>
                <a:lnTo>
                  <a:pt x="85793" y="50883"/>
                </a:lnTo>
                <a:lnTo>
                  <a:pt x="85737" y="50939"/>
                </a:lnTo>
                <a:lnTo>
                  <a:pt x="85681" y="51013"/>
                </a:lnTo>
                <a:lnTo>
                  <a:pt x="85644" y="51069"/>
                </a:lnTo>
                <a:lnTo>
                  <a:pt x="85644" y="51125"/>
                </a:lnTo>
                <a:lnTo>
                  <a:pt x="85681" y="51181"/>
                </a:lnTo>
                <a:lnTo>
                  <a:pt x="85774" y="51218"/>
                </a:lnTo>
                <a:lnTo>
                  <a:pt x="85848" y="51218"/>
                </a:lnTo>
                <a:lnTo>
                  <a:pt x="85923" y="51200"/>
                </a:lnTo>
                <a:lnTo>
                  <a:pt x="85997" y="51144"/>
                </a:lnTo>
                <a:lnTo>
                  <a:pt x="86072" y="51125"/>
                </a:lnTo>
                <a:lnTo>
                  <a:pt x="86128" y="51069"/>
                </a:lnTo>
                <a:lnTo>
                  <a:pt x="86165" y="51069"/>
                </a:lnTo>
                <a:lnTo>
                  <a:pt x="86202" y="51088"/>
                </a:lnTo>
                <a:lnTo>
                  <a:pt x="86239" y="51144"/>
                </a:lnTo>
                <a:lnTo>
                  <a:pt x="86314" y="51200"/>
                </a:lnTo>
                <a:lnTo>
                  <a:pt x="86388" y="51237"/>
                </a:lnTo>
                <a:lnTo>
                  <a:pt x="86463" y="51237"/>
                </a:lnTo>
                <a:lnTo>
                  <a:pt x="86500" y="51200"/>
                </a:lnTo>
                <a:lnTo>
                  <a:pt x="86537" y="51162"/>
                </a:lnTo>
                <a:lnTo>
                  <a:pt x="86537" y="51088"/>
                </a:lnTo>
                <a:lnTo>
                  <a:pt x="86500" y="50976"/>
                </a:lnTo>
                <a:lnTo>
                  <a:pt x="86463" y="50939"/>
                </a:lnTo>
                <a:lnTo>
                  <a:pt x="86444" y="50883"/>
                </a:lnTo>
                <a:lnTo>
                  <a:pt x="86481" y="50846"/>
                </a:lnTo>
                <a:lnTo>
                  <a:pt x="86537" y="50827"/>
                </a:lnTo>
                <a:lnTo>
                  <a:pt x="86612" y="50753"/>
                </a:lnTo>
                <a:lnTo>
                  <a:pt x="86705" y="50697"/>
                </a:lnTo>
                <a:lnTo>
                  <a:pt x="86798" y="50641"/>
                </a:lnTo>
                <a:lnTo>
                  <a:pt x="86817" y="50604"/>
                </a:lnTo>
                <a:lnTo>
                  <a:pt x="86835" y="50548"/>
                </a:lnTo>
                <a:lnTo>
                  <a:pt x="86835" y="50492"/>
                </a:lnTo>
                <a:lnTo>
                  <a:pt x="86798" y="50436"/>
                </a:lnTo>
                <a:lnTo>
                  <a:pt x="86742" y="50399"/>
                </a:lnTo>
                <a:close/>
                <a:moveTo>
                  <a:pt x="69707" y="50436"/>
                </a:moveTo>
                <a:lnTo>
                  <a:pt x="69688" y="50455"/>
                </a:lnTo>
                <a:lnTo>
                  <a:pt x="69688" y="50492"/>
                </a:lnTo>
                <a:lnTo>
                  <a:pt x="69725" y="50567"/>
                </a:lnTo>
                <a:lnTo>
                  <a:pt x="69837" y="50697"/>
                </a:lnTo>
                <a:lnTo>
                  <a:pt x="69949" y="50790"/>
                </a:lnTo>
                <a:lnTo>
                  <a:pt x="69837" y="50846"/>
                </a:lnTo>
                <a:lnTo>
                  <a:pt x="69707" y="50939"/>
                </a:lnTo>
                <a:lnTo>
                  <a:pt x="69669" y="50995"/>
                </a:lnTo>
                <a:lnTo>
                  <a:pt x="69632" y="51051"/>
                </a:lnTo>
                <a:lnTo>
                  <a:pt x="69613" y="51125"/>
                </a:lnTo>
                <a:lnTo>
                  <a:pt x="69632" y="51181"/>
                </a:lnTo>
                <a:lnTo>
                  <a:pt x="69688" y="51237"/>
                </a:lnTo>
                <a:lnTo>
                  <a:pt x="69744" y="51256"/>
                </a:lnTo>
                <a:lnTo>
                  <a:pt x="69818" y="51237"/>
                </a:lnTo>
                <a:lnTo>
                  <a:pt x="69911" y="51200"/>
                </a:lnTo>
                <a:lnTo>
                  <a:pt x="70060" y="51107"/>
                </a:lnTo>
                <a:lnTo>
                  <a:pt x="70172" y="51051"/>
                </a:lnTo>
                <a:lnTo>
                  <a:pt x="70228" y="51032"/>
                </a:lnTo>
                <a:lnTo>
                  <a:pt x="70265" y="51051"/>
                </a:lnTo>
                <a:lnTo>
                  <a:pt x="70377" y="51088"/>
                </a:lnTo>
                <a:lnTo>
                  <a:pt x="70470" y="51144"/>
                </a:lnTo>
                <a:lnTo>
                  <a:pt x="70507" y="51144"/>
                </a:lnTo>
                <a:lnTo>
                  <a:pt x="70563" y="51125"/>
                </a:lnTo>
                <a:lnTo>
                  <a:pt x="70619" y="51088"/>
                </a:lnTo>
                <a:lnTo>
                  <a:pt x="70637" y="51032"/>
                </a:lnTo>
                <a:lnTo>
                  <a:pt x="70637" y="50995"/>
                </a:lnTo>
                <a:lnTo>
                  <a:pt x="70637" y="50958"/>
                </a:lnTo>
                <a:lnTo>
                  <a:pt x="70563" y="50883"/>
                </a:lnTo>
                <a:lnTo>
                  <a:pt x="70488" y="50809"/>
                </a:lnTo>
                <a:lnTo>
                  <a:pt x="70637" y="50697"/>
                </a:lnTo>
                <a:lnTo>
                  <a:pt x="70693" y="50623"/>
                </a:lnTo>
                <a:lnTo>
                  <a:pt x="70731" y="50548"/>
                </a:lnTo>
                <a:lnTo>
                  <a:pt x="70731" y="50492"/>
                </a:lnTo>
                <a:lnTo>
                  <a:pt x="70712" y="50455"/>
                </a:lnTo>
                <a:lnTo>
                  <a:pt x="70675" y="50436"/>
                </a:lnTo>
                <a:lnTo>
                  <a:pt x="70619" y="50436"/>
                </a:lnTo>
                <a:lnTo>
                  <a:pt x="70507" y="50474"/>
                </a:lnTo>
                <a:lnTo>
                  <a:pt x="70395" y="50548"/>
                </a:lnTo>
                <a:lnTo>
                  <a:pt x="70284" y="50604"/>
                </a:lnTo>
                <a:lnTo>
                  <a:pt x="70246" y="50623"/>
                </a:lnTo>
                <a:lnTo>
                  <a:pt x="70191" y="50623"/>
                </a:lnTo>
                <a:lnTo>
                  <a:pt x="70116" y="50585"/>
                </a:lnTo>
                <a:lnTo>
                  <a:pt x="70023" y="50529"/>
                </a:lnTo>
                <a:lnTo>
                  <a:pt x="69930" y="50474"/>
                </a:lnTo>
                <a:lnTo>
                  <a:pt x="69837" y="50436"/>
                </a:lnTo>
                <a:close/>
                <a:moveTo>
                  <a:pt x="18861" y="50362"/>
                </a:moveTo>
                <a:lnTo>
                  <a:pt x="18805" y="50380"/>
                </a:lnTo>
                <a:lnTo>
                  <a:pt x="18749" y="50418"/>
                </a:lnTo>
                <a:lnTo>
                  <a:pt x="18730" y="50492"/>
                </a:lnTo>
                <a:lnTo>
                  <a:pt x="18730" y="50548"/>
                </a:lnTo>
                <a:lnTo>
                  <a:pt x="18767" y="50604"/>
                </a:lnTo>
                <a:lnTo>
                  <a:pt x="18805" y="50660"/>
                </a:lnTo>
                <a:lnTo>
                  <a:pt x="18916" y="50753"/>
                </a:lnTo>
                <a:lnTo>
                  <a:pt x="19010" y="50827"/>
                </a:lnTo>
                <a:lnTo>
                  <a:pt x="18935" y="50902"/>
                </a:lnTo>
                <a:lnTo>
                  <a:pt x="18842" y="51032"/>
                </a:lnTo>
                <a:lnTo>
                  <a:pt x="18823" y="51088"/>
                </a:lnTo>
                <a:lnTo>
                  <a:pt x="18805" y="51144"/>
                </a:lnTo>
                <a:lnTo>
                  <a:pt x="18823" y="51200"/>
                </a:lnTo>
                <a:lnTo>
                  <a:pt x="18879" y="51256"/>
                </a:lnTo>
                <a:lnTo>
                  <a:pt x="18935" y="51274"/>
                </a:lnTo>
                <a:lnTo>
                  <a:pt x="19010" y="51274"/>
                </a:lnTo>
                <a:lnTo>
                  <a:pt x="19065" y="51237"/>
                </a:lnTo>
                <a:lnTo>
                  <a:pt x="19121" y="51181"/>
                </a:lnTo>
                <a:lnTo>
                  <a:pt x="19233" y="51088"/>
                </a:lnTo>
                <a:lnTo>
                  <a:pt x="19289" y="51051"/>
                </a:lnTo>
                <a:lnTo>
                  <a:pt x="19345" y="51032"/>
                </a:lnTo>
                <a:lnTo>
                  <a:pt x="19382" y="51051"/>
                </a:lnTo>
                <a:lnTo>
                  <a:pt x="19438" y="51088"/>
                </a:lnTo>
                <a:lnTo>
                  <a:pt x="19568" y="51162"/>
                </a:lnTo>
                <a:lnTo>
                  <a:pt x="19643" y="51200"/>
                </a:lnTo>
                <a:lnTo>
                  <a:pt x="19698" y="51218"/>
                </a:lnTo>
                <a:lnTo>
                  <a:pt x="19754" y="51218"/>
                </a:lnTo>
                <a:lnTo>
                  <a:pt x="19810" y="51200"/>
                </a:lnTo>
                <a:lnTo>
                  <a:pt x="19847" y="51144"/>
                </a:lnTo>
                <a:lnTo>
                  <a:pt x="19847" y="51088"/>
                </a:lnTo>
                <a:lnTo>
                  <a:pt x="19829" y="51013"/>
                </a:lnTo>
                <a:lnTo>
                  <a:pt x="19773" y="50958"/>
                </a:lnTo>
                <a:lnTo>
                  <a:pt x="19661" y="50846"/>
                </a:lnTo>
                <a:lnTo>
                  <a:pt x="19549" y="50771"/>
                </a:lnTo>
                <a:lnTo>
                  <a:pt x="19643" y="50697"/>
                </a:lnTo>
                <a:lnTo>
                  <a:pt x="19754" y="50585"/>
                </a:lnTo>
                <a:lnTo>
                  <a:pt x="19791" y="50548"/>
                </a:lnTo>
                <a:lnTo>
                  <a:pt x="19810" y="50492"/>
                </a:lnTo>
                <a:lnTo>
                  <a:pt x="19791" y="50455"/>
                </a:lnTo>
                <a:lnTo>
                  <a:pt x="19717" y="50418"/>
                </a:lnTo>
                <a:lnTo>
                  <a:pt x="19661" y="50418"/>
                </a:lnTo>
                <a:lnTo>
                  <a:pt x="19605" y="50455"/>
                </a:lnTo>
                <a:lnTo>
                  <a:pt x="19475" y="50511"/>
                </a:lnTo>
                <a:lnTo>
                  <a:pt x="19401" y="50548"/>
                </a:lnTo>
                <a:lnTo>
                  <a:pt x="19345" y="50567"/>
                </a:lnTo>
                <a:lnTo>
                  <a:pt x="19307" y="50567"/>
                </a:lnTo>
                <a:lnTo>
                  <a:pt x="19233" y="50529"/>
                </a:lnTo>
                <a:lnTo>
                  <a:pt x="19121" y="50474"/>
                </a:lnTo>
                <a:lnTo>
                  <a:pt x="18991" y="50399"/>
                </a:lnTo>
                <a:lnTo>
                  <a:pt x="18935" y="50380"/>
                </a:lnTo>
                <a:lnTo>
                  <a:pt x="18861" y="50362"/>
                </a:lnTo>
                <a:close/>
                <a:moveTo>
                  <a:pt x="21542" y="50380"/>
                </a:moveTo>
                <a:lnTo>
                  <a:pt x="21523" y="50399"/>
                </a:lnTo>
                <a:lnTo>
                  <a:pt x="21523" y="50418"/>
                </a:lnTo>
                <a:lnTo>
                  <a:pt x="21542" y="50455"/>
                </a:lnTo>
                <a:lnTo>
                  <a:pt x="21653" y="50585"/>
                </a:lnTo>
                <a:lnTo>
                  <a:pt x="21839" y="50771"/>
                </a:lnTo>
                <a:lnTo>
                  <a:pt x="21728" y="50827"/>
                </a:lnTo>
                <a:lnTo>
                  <a:pt x="21560" y="50939"/>
                </a:lnTo>
                <a:lnTo>
                  <a:pt x="21504" y="50995"/>
                </a:lnTo>
                <a:lnTo>
                  <a:pt x="21448" y="51051"/>
                </a:lnTo>
                <a:lnTo>
                  <a:pt x="21411" y="51107"/>
                </a:lnTo>
                <a:lnTo>
                  <a:pt x="21430" y="51181"/>
                </a:lnTo>
                <a:lnTo>
                  <a:pt x="21448" y="51218"/>
                </a:lnTo>
                <a:lnTo>
                  <a:pt x="21486" y="51237"/>
                </a:lnTo>
                <a:lnTo>
                  <a:pt x="21523" y="51256"/>
                </a:lnTo>
                <a:lnTo>
                  <a:pt x="21560" y="51256"/>
                </a:lnTo>
                <a:lnTo>
                  <a:pt x="21635" y="51218"/>
                </a:lnTo>
                <a:lnTo>
                  <a:pt x="21709" y="51162"/>
                </a:lnTo>
                <a:lnTo>
                  <a:pt x="21877" y="51032"/>
                </a:lnTo>
                <a:lnTo>
                  <a:pt x="21933" y="50976"/>
                </a:lnTo>
                <a:lnTo>
                  <a:pt x="21988" y="50958"/>
                </a:lnTo>
                <a:lnTo>
                  <a:pt x="22044" y="50976"/>
                </a:lnTo>
                <a:lnTo>
                  <a:pt x="22100" y="51013"/>
                </a:lnTo>
                <a:lnTo>
                  <a:pt x="22193" y="51144"/>
                </a:lnTo>
                <a:lnTo>
                  <a:pt x="22249" y="51200"/>
                </a:lnTo>
                <a:lnTo>
                  <a:pt x="22305" y="51256"/>
                </a:lnTo>
                <a:lnTo>
                  <a:pt x="22361" y="51274"/>
                </a:lnTo>
                <a:lnTo>
                  <a:pt x="22454" y="51256"/>
                </a:lnTo>
                <a:lnTo>
                  <a:pt x="22491" y="51218"/>
                </a:lnTo>
                <a:lnTo>
                  <a:pt x="22510" y="51200"/>
                </a:lnTo>
                <a:lnTo>
                  <a:pt x="22528" y="51125"/>
                </a:lnTo>
                <a:lnTo>
                  <a:pt x="22510" y="51051"/>
                </a:lnTo>
                <a:lnTo>
                  <a:pt x="22472" y="50976"/>
                </a:lnTo>
                <a:lnTo>
                  <a:pt x="22342" y="50846"/>
                </a:lnTo>
                <a:lnTo>
                  <a:pt x="22230" y="50734"/>
                </a:lnTo>
                <a:lnTo>
                  <a:pt x="22324" y="50623"/>
                </a:lnTo>
                <a:lnTo>
                  <a:pt x="22361" y="50567"/>
                </a:lnTo>
                <a:lnTo>
                  <a:pt x="22379" y="50511"/>
                </a:lnTo>
                <a:lnTo>
                  <a:pt x="22379" y="50474"/>
                </a:lnTo>
                <a:lnTo>
                  <a:pt x="22342" y="50455"/>
                </a:lnTo>
                <a:lnTo>
                  <a:pt x="22286" y="50474"/>
                </a:lnTo>
                <a:lnTo>
                  <a:pt x="22193" y="50529"/>
                </a:lnTo>
                <a:lnTo>
                  <a:pt x="22082" y="50567"/>
                </a:lnTo>
                <a:lnTo>
                  <a:pt x="22026" y="50585"/>
                </a:lnTo>
                <a:lnTo>
                  <a:pt x="21951" y="50548"/>
                </a:lnTo>
                <a:lnTo>
                  <a:pt x="21858" y="50492"/>
                </a:lnTo>
                <a:lnTo>
                  <a:pt x="21691" y="50418"/>
                </a:lnTo>
                <a:lnTo>
                  <a:pt x="21579" y="50380"/>
                </a:lnTo>
                <a:close/>
                <a:moveTo>
                  <a:pt x="33085" y="50362"/>
                </a:moveTo>
                <a:lnTo>
                  <a:pt x="32973" y="50399"/>
                </a:lnTo>
                <a:lnTo>
                  <a:pt x="32806" y="50474"/>
                </a:lnTo>
                <a:lnTo>
                  <a:pt x="32694" y="50529"/>
                </a:lnTo>
                <a:lnTo>
                  <a:pt x="32638" y="50548"/>
                </a:lnTo>
                <a:lnTo>
                  <a:pt x="32563" y="50529"/>
                </a:lnTo>
                <a:lnTo>
                  <a:pt x="32470" y="50474"/>
                </a:lnTo>
                <a:lnTo>
                  <a:pt x="32359" y="50436"/>
                </a:lnTo>
                <a:lnTo>
                  <a:pt x="32284" y="50418"/>
                </a:lnTo>
                <a:lnTo>
                  <a:pt x="32266" y="50418"/>
                </a:lnTo>
                <a:lnTo>
                  <a:pt x="32266" y="50455"/>
                </a:lnTo>
                <a:lnTo>
                  <a:pt x="32340" y="50585"/>
                </a:lnTo>
                <a:lnTo>
                  <a:pt x="32452" y="50697"/>
                </a:lnTo>
                <a:lnTo>
                  <a:pt x="32340" y="50790"/>
                </a:lnTo>
                <a:lnTo>
                  <a:pt x="32210" y="50920"/>
                </a:lnTo>
                <a:lnTo>
                  <a:pt x="32154" y="50995"/>
                </a:lnTo>
                <a:lnTo>
                  <a:pt x="32117" y="51069"/>
                </a:lnTo>
                <a:lnTo>
                  <a:pt x="32117" y="51144"/>
                </a:lnTo>
                <a:lnTo>
                  <a:pt x="32154" y="51200"/>
                </a:lnTo>
                <a:lnTo>
                  <a:pt x="32228" y="51237"/>
                </a:lnTo>
                <a:lnTo>
                  <a:pt x="32284" y="51237"/>
                </a:lnTo>
                <a:lnTo>
                  <a:pt x="32359" y="51218"/>
                </a:lnTo>
                <a:lnTo>
                  <a:pt x="32452" y="51162"/>
                </a:lnTo>
                <a:lnTo>
                  <a:pt x="32582" y="51051"/>
                </a:lnTo>
                <a:lnTo>
                  <a:pt x="32694" y="50958"/>
                </a:lnTo>
                <a:lnTo>
                  <a:pt x="32768" y="51051"/>
                </a:lnTo>
                <a:lnTo>
                  <a:pt x="32880" y="51181"/>
                </a:lnTo>
                <a:lnTo>
                  <a:pt x="32954" y="51237"/>
                </a:lnTo>
                <a:lnTo>
                  <a:pt x="33010" y="51274"/>
                </a:lnTo>
                <a:lnTo>
                  <a:pt x="33066" y="51274"/>
                </a:lnTo>
                <a:lnTo>
                  <a:pt x="33122" y="51237"/>
                </a:lnTo>
                <a:lnTo>
                  <a:pt x="33159" y="51181"/>
                </a:lnTo>
                <a:lnTo>
                  <a:pt x="33159" y="51125"/>
                </a:lnTo>
                <a:lnTo>
                  <a:pt x="33122" y="51069"/>
                </a:lnTo>
                <a:lnTo>
                  <a:pt x="33085" y="50995"/>
                </a:lnTo>
                <a:lnTo>
                  <a:pt x="32992" y="50883"/>
                </a:lnTo>
                <a:lnTo>
                  <a:pt x="32899" y="50790"/>
                </a:lnTo>
                <a:lnTo>
                  <a:pt x="32992" y="50716"/>
                </a:lnTo>
                <a:lnTo>
                  <a:pt x="33159" y="50567"/>
                </a:lnTo>
                <a:lnTo>
                  <a:pt x="33215" y="50492"/>
                </a:lnTo>
                <a:lnTo>
                  <a:pt x="33252" y="50436"/>
                </a:lnTo>
                <a:lnTo>
                  <a:pt x="33252" y="50399"/>
                </a:lnTo>
                <a:lnTo>
                  <a:pt x="33252" y="50380"/>
                </a:lnTo>
                <a:lnTo>
                  <a:pt x="33215" y="50362"/>
                </a:lnTo>
                <a:close/>
                <a:moveTo>
                  <a:pt x="34779" y="50362"/>
                </a:moveTo>
                <a:lnTo>
                  <a:pt x="34742" y="50399"/>
                </a:lnTo>
                <a:lnTo>
                  <a:pt x="34742" y="50455"/>
                </a:lnTo>
                <a:lnTo>
                  <a:pt x="34760" y="50511"/>
                </a:lnTo>
                <a:lnTo>
                  <a:pt x="34798" y="50567"/>
                </a:lnTo>
                <a:lnTo>
                  <a:pt x="34928" y="50678"/>
                </a:lnTo>
                <a:lnTo>
                  <a:pt x="35189" y="50846"/>
                </a:lnTo>
                <a:lnTo>
                  <a:pt x="35077" y="50939"/>
                </a:lnTo>
                <a:lnTo>
                  <a:pt x="34928" y="51069"/>
                </a:lnTo>
                <a:lnTo>
                  <a:pt x="34872" y="51144"/>
                </a:lnTo>
                <a:lnTo>
                  <a:pt x="34853" y="51218"/>
                </a:lnTo>
                <a:lnTo>
                  <a:pt x="34872" y="51237"/>
                </a:lnTo>
                <a:lnTo>
                  <a:pt x="34891" y="51256"/>
                </a:lnTo>
                <a:lnTo>
                  <a:pt x="34928" y="51274"/>
                </a:lnTo>
                <a:lnTo>
                  <a:pt x="35021" y="51274"/>
                </a:lnTo>
                <a:lnTo>
                  <a:pt x="35058" y="51256"/>
                </a:lnTo>
                <a:lnTo>
                  <a:pt x="35170" y="51200"/>
                </a:lnTo>
                <a:lnTo>
                  <a:pt x="35244" y="51125"/>
                </a:lnTo>
                <a:lnTo>
                  <a:pt x="35338" y="51088"/>
                </a:lnTo>
                <a:lnTo>
                  <a:pt x="35412" y="51051"/>
                </a:lnTo>
                <a:lnTo>
                  <a:pt x="35487" y="51069"/>
                </a:lnTo>
                <a:lnTo>
                  <a:pt x="35524" y="51088"/>
                </a:lnTo>
                <a:lnTo>
                  <a:pt x="35580" y="51125"/>
                </a:lnTo>
                <a:lnTo>
                  <a:pt x="35617" y="51144"/>
                </a:lnTo>
                <a:lnTo>
                  <a:pt x="35654" y="51144"/>
                </a:lnTo>
                <a:lnTo>
                  <a:pt x="35691" y="51125"/>
                </a:lnTo>
                <a:lnTo>
                  <a:pt x="35710" y="51107"/>
                </a:lnTo>
                <a:lnTo>
                  <a:pt x="35710" y="51088"/>
                </a:lnTo>
                <a:lnTo>
                  <a:pt x="35691" y="51051"/>
                </a:lnTo>
                <a:lnTo>
                  <a:pt x="35654" y="50995"/>
                </a:lnTo>
                <a:lnTo>
                  <a:pt x="35617" y="50939"/>
                </a:lnTo>
                <a:lnTo>
                  <a:pt x="35635" y="50883"/>
                </a:lnTo>
                <a:lnTo>
                  <a:pt x="35654" y="50846"/>
                </a:lnTo>
                <a:lnTo>
                  <a:pt x="35747" y="50790"/>
                </a:lnTo>
                <a:lnTo>
                  <a:pt x="35822" y="50734"/>
                </a:lnTo>
                <a:lnTo>
                  <a:pt x="35952" y="50623"/>
                </a:lnTo>
                <a:lnTo>
                  <a:pt x="35989" y="50548"/>
                </a:lnTo>
                <a:lnTo>
                  <a:pt x="36026" y="50492"/>
                </a:lnTo>
                <a:lnTo>
                  <a:pt x="36026" y="50436"/>
                </a:lnTo>
                <a:lnTo>
                  <a:pt x="35971" y="50399"/>
                </a:lnTo>
                <a:lnTo>
                  <a:pt x="35915" y="50380"/>
                </a:lnTo>
                <a:lnTo>
                  <a:pt x="35840" y="50380"/>
                </a:lnTo>
                <a:lnTo>
                  <a:pt x="35784" y="50399"/>
                </a:lnTo>
                <a:lnTo>
                  <a:pt x="35729" y="50436"/>
                </a:lnTo>
                <a:lnTo>
                  <a:pt x="35635" y="50511"/>
                </a:lnTo>
                <a:lnTo>
                  <a:pt x="35524" y="50585"/>
                </a:lnTo>
                <a:lnTo>
                  <a:pt x="35449" y="50641"/>
                </a:lnTo>
                <a:lnTo>
                  <a:pt x="35431" y="50660"/>
                </a:lnTo>
                <a:lnTo>
                  <a:pt x="35319" y="50604"/>
                </a:lnTo>
                <a:lnTo>
                  <a:pt x="35263" y="50567"/>
                </a:lnTo>
                <a:lnTo>
                  <a:pt x="35207" y="50511"/>
                </a:lnTo>
                <a:lnTo>
                  <a:pt x="35133" y="50474"/>
                </a:lnTo>
                <a:lnTo>
                  <a:pt x="35077" y="50418"/>
                </a:lnTo>
                <a:lnTo>
                  <a:pt x="34984" y="50380"/>
                </a:lnTo>
                <a:lnTo>
                  <a:pt x="34872" y="50362"/>
                </a:lnTo>
                <a:close/>
                <a:moveTo>
                  <a:pt x="38614" y="50362"/>
                </a:moveTo>
                <a:lnTo>
                  <a:pt x="38503" y="50399"/>
                </a:lnTo>
                <a:lnTo>
                  <a:pt x="38410" y="50436"/>
                </a:lnTo>
                <a:lnTo>
                  <a:pt x="38205" y="50529"/>
                </a:lnTo>
                <a:lnTo>
                  <a:pt x="38093" y="50567"/>
                </a:lnTo>
                <a:lnTo>
                  <a:pt x="38019" y="50511"/>
                </a:lnTo>
                <a:lnTo>
                  <a:pt x="37963" y="50474"/>
                </a:lnTo>
                <a:lnTo>
                  <a:pt x="37907" y="50436"/>
                </a:lnTo>
                <a:lnTo>
                  <a:pt x="37851" y="50399"/>
                </a:lnTo>
                <a:lnTo>
                  <a:pt x="37795" y="50380"/>
                </a:lnTo>
                <a:lnTo>
                  <a:pt x="37739" y="50380"/>
                </a:lnTo>
                <a:lnTo>
                  <a:pt x="37683" y="50399"/>
                </a:lnTo>
                <a:lnTo>
                  <a:pt x="37628" y="50436"/>
                </a:lnTo>
                <a:lnTo>
                  <a:pt x="37590" y="50492"/>
                </a:lnTo>
                <a:lnTo>
                  <a:pt x="37590" y="50529"/>
                </a:lnTo>
                <a:lnTo>
                  <a:pt x="37609" y="50585"/>
                </a:lnTo>
                <a:lnTo>
                  <a:pt x="37646" y="50641"/>
                </a:lnTo>
                <a:lnTo>
                  <a:pt x="37702" y="50697"/>
                </a:lnTo>
                <a:lnTo>
                  <a:pt x="37777" y="50753"/>
                </a:lnTo>
                <a:lnTo>
                  <a:pt x="37646" y="50827"/>
                </a:lnTo>
                <a:lnTo>
                  <a:pt x="37516" y="50920"/>
                </a:lnTo>
                <a:lnTo>
                  <a:pt x="37441" y="50958"/>
                </a:lnTo>
                <a:lnTo>
                  <a:pt x="37386" y="51032"/>
                </a:lnTo>
                <a:lnTo>
                  <a:pt x="37348" y="51088"/>
                </a:lnTo>
                <a:lnTo>
                  <a:pt x="37348" y="51162"/>
                </a:lnTo>
                <a:lnTo>
                  <a:pt x="37367" y="51218"/>
                </a:lnTo>
                <a:lnTo>
                  <a:pt x="37404" y="51256"/>
                </a:lnTo>
                <a:lnTo>
                  <a:pt x="37460" y="51274"/>
                </a:lnTo>
                <a:lnTo>
                  <a:pt x="37534" y="51274"/>
                </a:lnTo>
                <a:lnTo>
                  <a:pt x="37683" y="51237"/>
                </a:lnTo>
                <a:lnTo>
                  <a:pt x="37795" y="51181"/>
                </a:lnTo>
                <a:lnTo>
                  <a:pt x="37944" y="51069"/>
                </a:lnTo>
                <a:lnTo>
                  <a:pt x="38019" y="51013"/>
                </a:lnTo>
                <a:lnTo>
                  <a:pt x="38093" y="50995"/>
                </a:lnTo>
                <a:lnTo>
                  <a:pt x="38168" y="51013"/>
                </a:lnTo>
                <a:lnTo>
                  <a:pt x="38242" y="51069"/>
                </a:lnTo>
                <a:lnTo>
                  <a:pt x="38316" y="51125"/>
                </a:lnTo>
                <a:lnTo>
                  <a:pt x="38372" y="51162"/>
                </a:lnTo>
                <a:lnTo>
                  <a:pt x="38521" y="51162"/>
                </a:lnTo>
                <a:lnTo>
                  <a:pt x="38540" y="51125"/>
                </a:lnTo>
                <a:lnTo>
                  <a:pt x="38521" y="51069"/>
                </a:lnTo>
                <a:lnTo>
                  <a:pt x="38447" y="50958"/>
                </a:lnTo>
                <a:lnTo>
                  <a:pt x="38354" y="50827"/>
                </a:lnTo>
                <a:lnTo>
                  <a:pt x="38540" y="50716"/>
                </a:lnTo>
                <a:lnTo>
                  <a:pt x="38614" y="50641"/>
                </a:lnTo>
                <a:lnTo>
                  <a:pt x="38689" y="50567"/>
                </a:lnTo>
                <a:lnTo>
                  <a:pt x="38707" y="50511"/>
                </a:lnTo>
                <a:lnTo>
                  <a:pt x="38726" y="50436"/>
                </a:lnTo>
                <a:lnTo>
                  <a:pt x="38726" y="50399"/>
                </a:lnTo>
                <a:lnTo>
                  <a:pt x="38707" y="50380"/>
                </a:lnTo>
                <a:lnTo>
                  <a:pt x="38670" y="50362"/>
                </a:lnTo>
                <a:close/>
                <a:moveTo>
                  <a:pt x="43027" y="50362"/>
                </a:moveTo>
                <a:lnTo>
                  <a:pt x="42952" y="50380"/>
                </a:lnTo>
                <a:lnTo>
                  <a:pt x="42915" y="50436"/>
                </a:lnTo>
                <a:lnTo>
                  <a:pt x="42896" y="50511"/>
                </a:lnTo>
                <a:lnTo>
                  <a:pt x="42915" y="50567"/>
                </a:lnTo>
                <a:lnTo>
                  <a:pt x="42934" y="50604"/>
                </a:lnTo>
                <a:lnTo>
                  <a:pt x="42990" y="50660"/>
                </a:lnTo>
                <a:lnTo>
                  <a:pt x="43120" y="50771"/>
                </a:lnTo>
                <a:lnTo>
                  <a:pt x="43027" y="50865"/>
                </a:lnTo>
                <a:lnTo>
                  <a:pt x="42990" y="50920"/>
                </a:lnTo>
                <a:lnTo>
                  <a:pt x="42952" y="50995"/>
                </a:lnTo>
                <a:lnTo>
                  <a:pt x="42934" y="51051"/>
                </a:lnTo>
                <a:lnTo>
                  <a:pt x="42952" y="51088"/>
                </a:lnTo>
                <a:lnTo>
                  <a:pt x="43008" y="51125"/>
                </a:lnTo>
                <a:lnTo>
                  <a:pt x="43101" y="51125"/>
                </a:lnTo>
                <a:lnTo>
                  <a:pt x="43194" y="51107"/>
                </a:lnTo>
                <a:lnTo>
                  <a:pt x="43269" y="51051"/>
                </a:lnTo>
                <a:lnTo>
                  <a:pt x="43325" y="51013"/>
                </a:lnTo>
                <a:lnTo>
                  <a:pt x="43362" y="50995"/>
                </a:lnTo>
                <a:lnTo>
                  <a:pt x="43399" y="51013"/>
                </a:lnTo>
                <a:lnTo>
                  <a:pt x="43436" y="51069"/>
                </a:lnTo>
                <a:lnTo>
                  <a:pt x="43492" y="51107"/>
                </a:lnTo>
                <a:lnTo>
                  <a:pt x="43548" y="51181"/>
                </a:lnTo>
                <a:lnTo>
                  <a:pt x="43604" y="51256"/>
                </a:lnTo>
                <a:lnTo>
                  <a:pt x="43641" y="51274"/>
                </a:lnTo>
                <a:lnTo>
                  <a:pt x="43678" y="51274"/>
                </a:lnTo>
                <a:lnTo>
                  <a:pt x="43716" y="51256"/>
                </a:lnTo>
                <a:lnTo>
                  <a:pt x="43734" y="51200"/>
                </a:lnTo>
                <a:lnTo>
                  <a:pt x="43716" y="51144"/>
                </a:lnTo>
                <a:lnTo>
                  <a:pt x="43697" y="51069"/>
                </a:lnTo>
                <a:lnTo>
                  <a:pt x="43623" y="50902"/>
                </a:lnTo>
                <a:lnTo>
                  <a:pt x="43604" y="50846"/>
                </a:lnTo>
                <a:lnTo>
                  <a:pt x="43604" y="50809"/>
                </a:lnTo>
                <a:lnTo>
                  <a:pt x="43678" y="50734"/>
                </a:lnTo>
                <a:lnTo>
                  <a:pt x="43809" y="50585"/>
                </a:lnTo>
                <a:lnTo>
                  <a:pt x="43865" y="50511"/>
                </a:lnTo>
                <a:lnTo>
                  <a:pt x="43902" y="50436"/>
                </a:lnTo>
                <a:lnTo>
                  <a:pt x="43902" y="50418"/>
                </a:lnTo>
                <a:lnTo>
                  <a:pt x="43883" y="50399"/>
                </a:lnTo>
                <a:lnTo>
                  <a:pt x="43846" y="50399"/>
                </a:lnTo>
                <a:lnTo>
                  <a:pt x="43809" y="50418"/>
                </a:lnTo>
                <a:lnTo>
                  <a:pt x="43716" y="50455"/>
                </a:lnTo>
                <a:lnTo>
                  <a:pt x="43585" y="50529"/>
                </a:lnTo>
                <a:lnTo>
                  <a:pt x="43474" y="50585"/>
                </a:lnTo>
                <a:lnTo>
                  <a:pt x="43436" y="50604"/>
                </a:lnTo>
                <a:lnTo>
                  <a:pt x="43399" y="50604"/>
                </a:lnTo>
                <a:lnTo>
                  <a:pt x="43362" y="50585"/>
                </a:lnTo>
                <a:lnTo>
                  <a:pt x="43325" y="50567"/>
                </a:lnTo>
                <a:lnTo>
                  <a:pt x="43250" y="50492"/>
                </a:lnTo>
                <a:lnTo>
                  <a:pt x="43176" y="50418"/>
                </a:lnTo>
                <a:lnTo>
                  <a:pt x="43139" y="50380"/>
                </a:lnTo>
                <a:lnTo>
                  <a:pt x="43101" y="50362"/>
                </a:lnTo>
                <a:close/>
                <a:moveTo>
                  <a:pt x="50958" y="50380"/>
                </a:moveTo>
                <a:lnTo>
                  <a:pt x="50902" y="50399"/>
                </a:lnTo>
                <a:lnTo>
                  <a:pt x="50865" y="50455"/>
                </a:lnTo>
                <a:lnTo>
                  <a:pt x="50846" y="50529"/>
                </a:lnTo>
                <a:lnTo>
                  <a:pt x="50846" y="50585"/>
                </a:lnTo>
                <a:lnTo>
                  <a:pt x="50902" y="50641"/>
                </a:lnTo>
                <a:lnTo>
                  <a:pt x="50958" y="50697"/>
                </a:lnTo>
                <a:lnTo>
                  <a:pt x="51107" y="50771"/>
                </a:lnTo>
                <a:lnTo>
                  <a:pt x="51219" y="50846"/>
                </a:lnTo>
                <a:lnTo>
                  <a:pt x="51144" y="50939"/>
                </a:lnTo>
                <a:lnTo>
                  <a:pt x="51070" y="51051"/>
                </a:lnTo>
                <a:lnTo>
                  <a:pt x="51051" y="51107"/>
                </a:lnTo>
                <a:lnTo>
                  <a:pt x="51033" y="51162"/>
                </a:lnTo>
                <a:lnTo>
                  <a:pt x="51070" y="51218"/>
                </a:lnTo>
                <a:lnTo>
                  <a:pt x="51126" y="51256"/>
                </a:lnTo>
                <a:lnTo>
                  <a:pt x="51182" y="51274"/>
                </a:lnTo>
                <a:lnTo>
                  <a:pt x="51237" y="51256"/>
                </a:lnTo>
                <a:lnTo>
                  <a:pt x="51293" y="51218"/>
                </a:lnTo>
                <a:lnTo>
                  <a:pt x="51349" y="51162"/>
                </a:lnTo>
                <a:lnTo>
                  <a:pt x="51442" y="51069"/>
                </a:lnTo>
                <a:lnTo>
                  <a:pt x="51479" y="51032"/>
                </a:lnTo>
                <a:lnTo>
                  <a:pt x="51535" y="51013"/>
                </a:lnTo>
                <a:lnTo>
                  <a:pt x="51573" y="51032"/>
                </a:lnTo>
                <a:lnTo>
                  <a:pt x="51647" y="51069"/>
                </a:lnTo>
                <a:lnTo>
                  <a:pt x="51777" y="51181"/>
                </a:lnTo>
                <a:lnTo>
                  <a:pt x="51833" y="51218"/>
                </a:lnTo>
                <a:lnTo>
                  <a:pt x="51908" y="51237"/>
                </a:lnTo>
                <a:lnTo>
                  <a:pt x="51963" y="51218"/>
                </a:lnTo>
                <a:lnTo>
                  <a:pt x="52001" y="51181"/>
                </a:lnTo>
                <a:lnTo>
                  <a:pt x="52019" y="51125"/>
                </a:lnTo>
                <a:lnTo>
                  <a:pt x="52001" y="51051"/>
                </a:lnTo>
                <a:lnTo>
                  <a:pt x="51963" y="50995"/>
                </a:lnTo>
                <a:lnTo>
                  <a:pt x="51908" y="50920"/>
                </a:lnTo>
                <a:lnTo>
                  <a:pt x="51777" y="50809"/>
                </a:lnTo>
                <a:lnTo>
                  <a:pt x="51684" y="50716"/>
                </a:lnTo>
                <a:lnTo>
                  <a:pt x="51740" y="50623"/>
                </a:lnTo>
                <a:lnTo>
                  <a:pt x="51796" y="50511"/>
                </a:lnTo>
                <a:lnTo>
                  <a:pt x="51815" y="50455"/>
                </a:lnTo>
                <a:lnTo>
                  <a:pt x="51815" y="50418"/>
                </a:lnTo>
                <a:lnTo>
                  <a:pt x="51777" y="50399"/>
                </a:lnTo>
                <a:lnTo>
                  <a:pt x="51703" y="50380"/>
                </a:lnTo>
                <a:lnTo>
                  <a:pt x="51666" y="50399"/>
                </a:lnTo>
                <a:lnTo>
                  <a:pt x="51610" y="50455"/>
                </a:lnTo>
                <a:lnTo>
                  <a:pt x="51554" y="50511"/>
                </a:lnTo>
                <a:lnTo>
                  <a:pt x="51517" y="50529"/>
                </a:lnTo>
                <a:lnTo>
                  <a:pt x="51442" y="50548"/>
                </a:lnTo>
                <a:lnTo>
                  <a:pt x="51386" y="50529"/>
                </a:lnTo>
                <a:lnTo>
                  <a:pt x="51275" y="50455"/>
                </a:lnTo>
                <a:lnTo>
                  <a:pt x="51163" y="50418"/>
                </a:lnTo>
                <a:lnTo>
                  <a:pt x="51051" y="50380"/>
                </a:lnTo>
                <a:close/>
                <a:moveTo>
                  <a:pt x="72574" y="50380"/>
                </a:moveTo>
                <a:lnTo>
                  <a:pt x="72499" y="50418"/>
                </a:lnTo>
                <a:lnTo>
                  <a:pt x="72462" y="50474"/>
                </a:lnTo>
                <a:lnTo>
                  <a:pt x="72443" y="50529"/>
                </a:lnTo>
                <a:lnTo>
                  <a:pt x="72443" y="50585"/>
                </a:lnTo>
                <a:lnTo>
                  <a:pt x="72481" y="50641"/>
                </a:lnTo>
                <a:lnTo>
                  <a:pt x="72592" y="50734"/>
                </a:lnTo>
                <a:lnTo>
                  <a:pt x="72704" y="50809"/>
                </a:lnTo>
                <a:lnTo>
                  <a:pt x="72462" y="50939"/>
                </a:lnTo>
                <a:lnTo>
                  <a:pt x="72350" y="51032"/>
                </a:lnTo>
                <a:lnTo>
                  <a:pt x="72313" y="51069"/>
                </a:lnTo>
                <a:lnTo>
                  <a:pt x="72294" y="51125"/>
                </a:lnTo>
                <a:lnTo>
                  <a:pt x="72294" y="51200"/>
                </a:lnTo>
                <a:lnTo>
                  <a:pt x="72332" y="51256"/>
                </a:lnTo>
                <a:lnTo>
                  <a:pt x="72388" y="51274"/>
                </a:lnTo>
                <a:lnTo>
                  <a:pt x="72462" y="51274"/>
                </a:lnTo>
                <a:lnTo>
                  <a:pt x="72611" y="51256"/>
                </a:lnTo>
                <a:lnTo>
                  <a:pt x="72723" y="51200"/>
                </a:lnTo>
                <a:lnTo>
                  <a:pt x="72778" y="51144"/>
                </a:lnTo>
                <a:lnTo>
                  <a:pt x="72872" y="51088"/>
                </a:lnTo>
                <a:lnTo>
                  <a:pt x="72946" y="51032"/>
                </a:lnTo>
                <a:lnTo>
                  <a:pt x="73002" y="50995"/>
                </a:lnTo>
                <a:lnTo>
                  <a:pt x="73039" y="50995"/>
                </a:lnTo>
                <a:lnTo>
                  <a:pt x="73076" y="51013"/>
                </a:lnTo>
                <a:lnTo>
                  <a:pt x="73151" y="51051"/>
                </a:lnTo>
                <a:lnTo>
                  <a:pt x="73225" y="51107"/>
                </a:lnTo>
                <a:lnTo>
                  <a:pt x="73263" y="51125"/>
                </a:lnTo>
                <a:lnTo>
                  <a:pt x="73300" y="51107"/>
                </a:lnTo>
                <a:lnTo>
                  <a:pt x="73374" y="51088"/>
                </a:lnTo>
                <a:lnTo>
                  <a:pt x="73393" y="51051"/>
                </a:lnTo>
                <a:lnTo>
                  <a:pt x="73412" y="51013"/>
                </a:lnTo>
                <a:lnTo>
                  <a:pt x="73393" y="50958"/>
                </a:lnTo>
                <a:lnTo>
                  <a:pt x="73318" y="50846"/>
                </a:lnTo>
                <a:lnTo>
                  <a:pt x="73225" y="50753"/>
                </a:lnTo>
                <a:lnTo>
                  <a:pt x="73281" y="50697"/>
                </a:lnTo>
                <a:lnTo>
                  <a:pt x="73337" y="50585"/>
                </a:lnTo>
                <a:lnTo>
                  <a:pt x="73374" y="50492"/>
                </a:lnTo>
                <a:lnTo>
                  <a:pt x="73374" y="50436"/>
                </a:lnTo>
                <a:lnTo>
                  <a:pt x="73356" y="50399"/>
                </a:lnTo>
                <a:lnTo>
                  <a:pt x="73318" y="50380"/>
                </a:lnTo>
                <a:lnTo>
                  <a:pt x="73281" y="50380"/>
                </a:lnTo>
                <a:lnTo>
                  <a:pt x="73188" y="50436"/>
                </a:lnTo>
                <a:lnTo>
                  <a:pt x="73114" y="50511"/>
                </a:lnTo>
                <a:lnTo>
                  <a:pt x="73039" y="50548"/>
                </a:lnTo>
                <a:lnTo>
                  <a:pt x="72983" y="50548"/>
                </a:lnTo>
                <a:lnTo>
                  <a:pt x="72909" y="50529"/>
                </a:lnTo>
                <a:lnTo>
                  <a:pt x="72778" y="50455"/>
                </a:lnTo>
                <a:lnTo>
                  <a:pt x="72704" y="50418"/>
                </a:lnTo>
                <a:lnTo>
                  <a:pt x="72648" y="50380"/>
                </a:lnTo>
                <a:close/>
                <a:moveTo>
                  <a:pt x="80468" y="50380"/>
                </a:moveTo>
                <a:lnTo>
                  <a:pt x="80393" y="50399"/>
                </a:lnTo>
                <a:lnTo>
                  <a:pt x="80337" y="50436"/>
                </a:lnTo>
                <a:lnTo>
                  <a:pt x="80319" y="50492"/>
                </a:lnTo>
                <a:lnTo>
                  <a:pt x="80319" y="50567"/>
                </a:lnTo>
                <a:lnTo>
                  <a:pt x="80337" y="50604"/>
                </a:lnTo>
                <a:lnTo>
                  <a:pt x="80412" y="50697"/>
                </a:lnTo>
                <a:lnTo>
                  <a:pt x="80505" y="50771"/>
                </a:lnTo>
                <a:lnTo>
                  <a:pt x="80524" y="50809"/>
                </a:lnTo>
                <a:lnTo>
                  <a:pt x="80542" y="50865"/>
                </a:lnTo>
                <a:lnTo>
                  <a:pt x="80524" y="50902"/>
                </a:lnTo>
                <a:lnTo>
                  <a:pt x="80505" y="50920"/>
                </a:lnTo>
                <a:lnTo>
                  <a:pt x="80449" y="50995"/>
                </a:lnTo>
                <a:lnTo>
                  <a:pt x="80393" y="51051"/>
                </a:lnTo>
                <a:lnTo>
                  <a:pt x="80393" y="51107"/>
                </a:lnTo>
                <a:lnTo>
                  <a:pt x="80393" y="51144"/>
                </a:lnTo>
                <a:lnTo>
                  <a:pt x="80431" y="51181"/>
                </a:lnTo>
                <a:lnTo>
                  <a:pt x="80468" y="51200"/>
                </a:lnTo>
                <a:lnTo>
                  <a:pt x="80505" y="51218"/>
                </a:lnTo>
                <a:lnTo>
                  <a:pt x="80542" y="51200"/>
                </a:lnTo>
                <a:lnTo>
                  <a:pt x="80635" y="51162"/>
                </a:lnTo>
                <a:lnTo>
                  <a:pt x="80710" y="51144"/>
                </a:lnTo>
                <a:lnTo>
                  <a:pt x="80784" y="51125"/>
                </a:lnTo>
                <a:lnTo>
                  <a:pt x="80803" y="51125"/>
                </a:lnTo>
                <a:lnTo>
                  <a:pt x="80821" y="51144"/>
                </a:lnTo>
                <a:lnTo>
                  <a:pt x="80896" y="51181"/>
                </a:lnTo>
                <a:lnTo>
                  <a:pt x="80933" y="51200"/>
                </a:lnTo>
                <a:lnTo>
                  <a:pt x="80970" y="51237"/>
                </a:lnTo>
                <a:lnTo>
                  <a:pt x="81026" y="51274"/>
                </a:lnTo>
                <a:lnTo>
                  <a:pt x="81082" y="51274"/>
                </a:lnTo>
                <a:lnTo>
                  <a:pt x="81138" y="51256"/>
                </a:lnTo>
                <a:lnTo>
                  <a:pt x="81157" y="51200"/>
                </a:lnTo>
                <a:lnTo>
                  <a:pt x="81175" y="51162"/>
                </a:lnTo>
                <a:lnTo>
                  <a:pt x="81157" y="51107"/>
                </a:lnTo>
                <a:lnTo>
                  <a:pt x="81101" y="50995"/>
                </a:lnTo>
                <a:lnTo>
                  <a:pt x="81045" y="50902"/>
                </a:lnTo>
                <a:lnTo>
                  <a:pt x="81250" y="50790"/>
                </a:lnTo>
                <a:lnTo>
                  <a:pt x="81361" y="50716"/>
                </a:lnTo>
                <a:lnTo>
                  <a:pt x="81399" y="50678"/>
                </a:lnTo>
                <a:lnTo>
                  <a:pt x="81436" y="50641"/>
                </a:lnTo>
                <a:lnTo>
                  <a:pt x="81455" y="50585"/>
                </a:lnTo>
                <a:lnTo>
                  <a:pt x="81436" y="50529"/>
                </a:lnTo>
                <a:lnTo>
                  <a:pt x="81399" y="50492"/>
                </a:lnTo>
                <a:lnTo>
                  <a:pt x="81380" y="50474"/>
                </a:lnTo>
                <a:lnTo>
                  <a:pt x="81324" y="50492"/>
                </a:lnTo>
                <a:lnTo>
                  <a:pt x="81231" y="50511"/>
                </a:lnTo>
                <a:lnTo>
                  <a:pt x="81082" y="50585"/>
                </a:lnTo>
                <a:lnTo>
                  <a:pt x="80952" y="50641"/>
                </a:lnTo>
                <a:lnTo>
                  <a:pt x="80896" y="50660"/>
                </a:lnTo>
                <a:lnTo>
                  <a:pt x="80859" y="50660"/>
                </a:lnTo>
                <a:lnTo>
                  <a:pt x="80821" y="50641"/>
                </a:lnTo>
                <a:lnTo>
                  <a:pt x="80784" y="50604"/>
                </a:lnTo>
                <a:lnTo>
                  <a:pt x="80710" y="50511"/>
                </a:lnTo>
                <a:lnTo>
                  <a:pt x="80617" y="50436"/>
                </a:lnTo>
                <a:lnTo>
                  <a:pt x="80579" y="50399"/>
                </a:lnTo>
                <a:lnTo>
                  <a:pt x="80524" y="50380"/>
                </a:lnTo>
                <a:close/>
                <a:moveTo>
                  <a:pt x="89311" y="50362"/>
                </a:moveTo>
                <a:lnTo>
                  <a:pt x="89144" y="50474"/>
                </a:lnTo>
                <a:lnTo>
                  <a:pt x="88958" y="50567"/>
                </a:lnTo>
                <a:lnTo>
                  <a:pt x="88864" y="50604"/>
                </a:lnTo>
                <a:lnTo>
                  <a:pt x="88790" y="50567"/>
                </a:lnTo>
                <a:lnTo>
                  <a:pt x="88753" y="50529"/>
                </a:lnTo>
                <a:lnTo>
                  <a:pt x="88697" y="50492"/>
                </a:lnTo>
                <a:lnTo>
                  <a:pt x="88660" y="50455"/>
                </a:lnTo>
                <a:lnTo>
                  <a:pt x="88604" y="50436"/>
                </a:lnTo>
                <a:lnTo>
                  <a:pt x="88492" y="50399"/>
                </a:lnTo>
                <a:lnTo>
                  <a:pt x="88455" y="50399"/>
                </a:lnTo>
                <a:lnTo>
                  <a:pt x="88418" y="50418"/>
                </a:lnTo>
                <a:lnTo>
                  <a:pt x="88399" y="50436"/>
                </a:lnTo>
                <a:lnTo>
                  <a:pt x="88399" y="50455"/>
                </a:lnTo>
                <a:lnTo>
                  <a:pt x="88399" y="50529"/>
                </a:lnTo>
                <a:lnTo>
                  <a:pt x="88418" y="50604"/>
                </a:lnTo>
                <a:lnTo>
                  <a:pt x="88474" y="50678"/>
                </a:lnTo>
                <a:lnTo>
                  <a:pt x="88529" y="50753"/>
                </a:lnTo>
                <a:lnTo>
                  <a:pt x="88585" y="50827"/>
                </a:lnTo>
                <a:lnTo>
                  <a:pt x="88492" y="50902"/>
                </a:lnTo>
                <a:lnTo>
                  <a:pt x="88380" y="51013"/>
                </a:lnTo>
                <a:lnTo>
                  <a:pt x="88343" y="51069"/>
                </a:lnTo>
                <a:lnTo>
                  <a:pt x="88343" y="51125"/>
                </a:lnTo>
                <a:lnTo>
                  <a:pt x="88362" y="51200"/>
                </a:lnTo>
                <a:lnTo>
                  <a:pt x="88436" y="51256"/>
                </a:lnTo>
                <a:lnTo>
                  <a:pt x="88492" y="51274"/>
                </a:lnTo>
                <a:lnTo>
                  <a:pt x="88548" y="51274"/>
                </a:lnTo>
                <a:lnTo>
                  <a:pt x="88604" y="51256"/>
                </a:lnTo>
                <a:lnTo>
                  <a:pt x="88678" y="51237"/>
                </a:lnTo>
                <a:lnTo>
                  <a:pt x="88771" y="51144"/>
                </a:lnTo>
                <a:lnTo>
                  <a:pt x="88827" y="51107"/>
                </a:lnTo>
                <a:lnTo>
                  <a:pt x="88864" y="51088"/>
                </a:lnTo>
                <a:lnTo>
                  <a:pt x="88920" y="51069"/>
                </a:lnTo>
                <a:lnTo>
                  <a:pt x="88976" y="51088"/>
                </a:lnTo>
                <a:lnTo>
                  <a:pt x="89069" y="51144"/>
                </a:lnTo>
                <a:lnTo>
                  <a:pt x="89200" y="51200"/>
                </a:lnTo>
                <a:lnTo>
                  <a:pt x="89293" y="51200"/>
                </a:lnTo>
                <a:lnTo>
                  <a:pt x="89311" y="51162"/>
                </a:lnTo>
                <a:lnTo>
                  <a:pt x="89311" y="51125"/>
                </a:lnTo>
                <a:lnTo>
                  <a:pt x="89311" y="51088"/>
                </a:lnTo>
                <a:lnTo>
                  <a:pt x="89237" y="51013"/>
                </a:lnTo>
                <a:lnTo>
                  <a:pt x="89162" y="50939"/>
                </a:lnTo>
                <a:lnTo>
                  <a:pt x="89144" y="50902"/>
                </a:lnTo>
                <a:lnTo>
                  <a:pt x="89125" y="50883"/>
                </a:lnTo>
                <a:lnTo>
                  <a:pt x="89144" y="50846"/>
                </a:lnTo>
                <a:lnTo>
                  <a:pt x="89181" y="50790"/>
                </a:lnTo>
                <a:lnTo>
                  <a:pt x="89293" y="50716"/>
                </a:lnTo>
                <a:lnTo>
                  <a:pt x="89404" y="50623"/>
                </a:lnTo>
                <a:lnTo>
                  <a:pt x="89442" y="50567"/>
                </a:lnTo>
                <a:lnTo>
                  <a:pt x="89479" y="50529"/>
                </a:lnTo>
                <a:lnTo>
                  <a:pt x="89479" y="50455"/>
                </a:lnTo>
                <a:lnTo>
                  <a:pt x="89442" y="50399"/>
                </a:lnTo>
                <a:lnTo>
                  <a:pt x="89423" y="50362"/>
                </a:lnTo>
                <a:close/>
                <a:moveTo>
                  <a:pt x="16031" y="50362"/>
                </a:moveTo>
                <a:lnTo>
                  <a:pt x="15993" y="50380"/>
                </a:lnTo>
                <a:lnTo>
                  <a:pt x="15938" y="50399"/>
                </a:lnTo>
                <a:lnTo>
                  <a:pt x="15919" y="50436"/>
                </a:lnTo>
                <a:lnTo>
                  <a:pt x="15919" y="50492"/>
                </a:lnTo>
                <a:lnTo>
                  <a:pt x="15938" y="50567"/>
                </a:lnTo>
                <a:lnTo>
                  <a:pt x="15993" y="50623"/>
                </a:lnTo>
                <a:lnTo>
                  <a:pt x="16049" y="50660"/>
                </a:lnTo>
                <a:lnTo>
                  <a:pt x="16217" y="50753"/>
                </a:lnTo>
                <a:lnTo>
                  <a:pt x="16533" y="50865"/>
                </a:lnTo>
                <a:lnTo>
                  <a:pt x="16459" y="50902"/>
                </a:lnTo>
                <a:lnTo>
                  <a:pt x="16384" y="50976"/>
                </a:lnTo>
                <a:lnTo>
                  <a:pt x="16310" y="51032"/>
                </a:lnTo>
                <a:lnTo>
                  <a:pt x="16291" y="51125"/>
                </a:lnTo>
                <a:lnTo>
                  <a:pt x="16291" y="51181"/>
                </a:lnTo>
                <a:lnTo>
                  <a:pt x="16291" y="51218"/>
                </a:lnTo>
                <a:lnTo>
                  <a:pt x="16329" y="51256"/>
                </a:lnTo>
                <a:lnTo>
                  <a:pt x="16366" y="51274"/>
                </a:lnTo>
                <a:lnTo>
                  <a:pt x="16459" y="51293"/>
                </a:lnTo>
                <a:lnTo>
                  <a:pt x="16552" y="51274"/>
                </a:lnTo>
                <a:lnTo>
                  <a:pt x="16645" y="51218"/>
                </a:lnTo>
                <a:lnTo>
                  <a:pt x="16719" y="51144"/>
                </a:lnTo>
                <a:lnTo>
                  <a:pt x="16794" y="51069"/>
                </a:lnTo>
                <a:lnTo>
                  <a:pt x="16850" y="51051"/>
                </a:lnTo>
                <a:lnTo>
                  <a:pt x="16868" y="51032"/>
                </a:lnTo>
                <a:lnTo>
                  <a:pt x="16924" y="51032"/>
                </a:lnTo>
                <a:lnTo>
                  <a:pt x="16980" y="51069"/>
                </a:lnTo>
                <a:lnTo>
                  <a:pt x="17092" y="51144"/>
                </a:lnTo>
                <a:lnTo>
                  <a:pt x="17222" y="51200"/>
                </a:lnTo>
                <a:lnTo>
                  <a:pt x="17278" y="51200"/>
                </a:lnTo>
                <a:lnTo>
                  <a:pt x="17315" y="51181"/>
                </a:lnTo>
                <a:lnTo>
                  <a:pt x="17315" y="51144"/>
                </a:lnTo>
                <a:lnTo>
                  <a:pt x="17297" y="51107"/>
                </a:lnTo>
                <a:lnTo>
                  <a:pt x="17222" y="51013"/>
                </a:lnTo>
                <a:lnTo>
                  <a:pt x="17073" y="50865"/>
                </a:lnTo>
                <a:lnTo>
                  <a:pt x="17129" y="50771"/>
                </a:lnTo>
                <a:lnTo>
                  <a:pt x="17241" y="50604"/>
                </a:lnTo>
                <a:lnTo>
                  <a:pt x="17297" y="50511"/>
                </a:lnTo>
                <a:lnTo>
                  <a:pt x="17315" y="50436"/>
                </a:lnTo>
                <a:lnTo>
                  <a:pt x="17315" y="50380"/>
                </a:lnTo>
                <a:lnTo>
                  <a:pt x="17278" y="50380"/>
                </a:lnTo>
                <a:lnTo>
                  <a:pt x="17222" y="50399"/>
                </a:lnTo>
                <a:lnTo>
                  <a:pt x="17148" y="50436"/>
                </a:lnTo>
                <a:lnTo>
                  <a:pt x="17017" y="50529"/>
                </a:lnTo>
                <a:lnTo>
                  <a:pt x="16887" y="50623"/>
                </a:lnTo>
                <a:lnTo>
                  <a:pt x="16831" y="50660"/>
                </a:lnTo>
                <a:lnTo>
                  <a:pt x="16719" y="50660"/>
                </a:lnTo>
                <a:lnTo>
                  <a:pt x="16664" y="50623"/>
                </a:lnTo>
                <a:lnTo>
                  <a:pt x="16515" y="50529"/>
                </a:lnTo>
                <a:lnTo>
                  <a:pt x="16366" y="50436"/>
                </a:lnTo>
                <a:lnTo>
                  <a:pt x="16291" y="50399"/>
                </a:lnTo>
                <a:lnTo>
                  <a:pt x="16217" y="50380"/>
                </a:lnTo>
                <a:lnTo>
                  <a:pt x="16105" y="50362"/>
                </a:lnTo>
                <a:close/>
                <a:moveTo>
                  <a:pt x="25023" y="50362"/>
                </a:moveTo>
                <a:lnTo>
                  <a:pt x="24930" y="50380"/>
                </a:lnTo>
                <a:lnTo>
                  <a:pt x="24856" y="50399"/>
                </a:lnTo>
                <a:lnTo>
                  <a:pt x="24800" y="50436"/>
                </a:lnTo>
                <a:lnTo>
                  <a:pt x="24669" y="50511"/>
                </a:lnTo>
                <a:lnTo>
                  <a:pt x="24595" y="50529"/>
                </a:lnTo>
                <a:lnTo>
                  <a:pt x="24576" y="50548"/>
                </a:lnTo>
                <a:lnTo>
                  <a:pt x="24465" y="50511"/>
                </a:lnTo>
                <a:lnTo>
                  <a:pt x="24372" y="50455"/>
                </a:lnTo>
                <a:lnTo>
                  <a:pt x="24260" y="50418"/>
                </a:lnTo>
                <a:lnTo>
                  <a:pt x="24204" y="50418"/>
                </a:lnTo>
                <a:lnTo>
                  <a:pt x="24148" y="50436"/>
                </a:lnTo>
                <a:lnTo>
                  <a:pt x="24129" y="50455"/>
                </a:lnTo>
                <a:lnTo>
                  <a:pt x="24111" y="50511"/>
                </a:lnTo>
                <a:lnTo>
                  <a:pt x="24129" y="50567"/>
                </a:lnTo>
                <a:lnTo>
                  <a:pt x="24185" y="50604"/>
                </a:lnTo>
                <a:lnTo>
                  <a:pt x="24278" y="50697"/>
                </a:lnTo>
                <a:lnTo>
                  <a:pt x="24353" y="50771"/>
                </a:lnTo>
                <a:lnTo>
                  <a:pt x="24353" y="50790"/>
                </a:lnTo>
                <a:lnTo>
                  <a:pt x="24334" y="50846"/>
                </a:lnTo>
                <a:lnTo>
                  <a:pt x="24297" y="50958"/>
                </a:lnTo>
                <a:lnTo>
                  <a:pt x="24241" y="51069"/>
                </a:lnTo>
                <a:lnTo>
                  <a:pt x="24241" y="51125"/>
                </a:lnTo>
                <a:lnTo>
                  <a:pt x="24241" y="51162"/>
                </a:lnTo>
                <a:lnTo>
                  <a:pt x="24278" y="51181"/>
                </a:lnTo>
                <a:lnTo>
                  <a:pt x="24353" y="51181"/>
                </a:lnTo>
                <a:lnTo>
                  <a:pt x="24390" y="51144"/>
                </a:lnTo>
                <a:lnTo>
                  <a:pt x="24427" y="51107"/>
                </a:lnTo>
                <a:lnTo>
                  <a:pt x="24520" y="51032"/>
                </a:lnTo>
                <a:lnTo>
                  <a:pt x="24614" y="50958"/>
                </a:lnTo>
                <a:lnTo>
                  <a:pt x="24651" y="50976"/>
                </a:lnTo>
                <a:lnTo>
                  <a:pt x="24707" y="50995"/>
                </a:lnTo>
                <a:lnTo>
                  <a:pt x="24800" y="51069"/>
                </a:lnTo>
                <a:lnTo>
                  <a:pt x="24967" y="51162"/>
                </a:lnTo>
                <a:lnTo>
                  <a:pt x="25098" y="51256"/>
                </a:lnTo>
                <a:lnTo>
                  <a:pt x="25153" y="51293"/>
                </a:lnTo>
                <a:lnTo>
                  <a:pt x="25191" y="51274"/>
                </a:lnTo>
                <a:lnTo>
                  <a:pt x="25209" y="51237"/>
                </a:lnTo>
                <a:lnTo>
                  <a:pt x="25172" y="51181"/>
                </a:lnTo>
                <a:lnTo>
                  <a:pt x="25060" y="51032"/>
                </a:lnTo>
                <a:lnTo>
                  <a:pt x="24930" y="50865"/>
                </a:lnTo>
                <a:lnTo>
                  <a:pt x="24856" y="50790"/>
                </a:lnTo>
                <a:lnTo>
                  <a:pt x="25042" y="50678"/>
                </a:lnTo>
                <a:lnTo>
                  <a:pt x="25135" y="50623"/>
                </a:lnTo>
                <a:lnTo>
                  <a:pt x="25153" y="50585"/>
                </a:lnTo>
                <a:lnTo>
                  <a:pt x="25172" y="50529"/>
                </a:lnTo>
                <a:lnTo>
                  <a:pt x="25172" y="50474"/>
                </a:lnTo>
                <a:lnTo>
                  <a:pt x="25172" y="50436"/>
                </a:lnTo>
                <a:lnTo>
                  <a:pt x="25135" y="50399"/>
                </a:lnTo>
                <a:lnTo>
                  <a:pt x="25116" y="50380"/>
                </a:lnTo>
                <a:lnTo>
                  <a:pt x="25023" y="50362"/>
                </a:lnTo>
                <a:close/>
                <a:moveTo>
                  <a:pt x="54719" y="50362"/>
                </a:moveTo>
                <a:lnTo>
                  <a:pt x="54496" y="50474"/>
                </a:lnTo>
                <a:lnTo>
                  <a:pt x="54291" y="50585"/>
                </a:lnTo>
                <a:lnTo>
                  <a:pt x="54216" y="50604"/>
                </a:lnTo>
                <a:lnTo>
                  <a:pt x="54179" y="50623"/>
                </a:lnTo>
                <a:lnTo>
                  <a:pt x="54123" y="50623"/>
                </a:lnTo>
                <a:lnTo>
                  <a:pt x="54086" y="50604"/>
                </a:lnTo>
                <a:lnTo>
                  <a:pt x="54011" y="50529"/>
                </a:lnTo>
                <a:lnTo>
                  <a:pt x="53918" y="50455"/>
                </a:lnTo>
                <a:lnTo>
                  <a:pt x="53844" y="50418"/>
                </a:lnTo>
                <a:lnTo>
                  <a:pt x="53751" y="50399"/>
                </a:lnTo>
                <a:lnTo>
                  <a:pt x="53714" y="50380"/>
                </a:lnTo>
                <a:lnTo>
                  <a:pt x="53658" y="50399"/>
                </a:lnTo>
                <a:lnTo>
                  <a:pt x="53639" y="50418"/>
                </a:lnTo>
                <a:lnTo>
                  <a:pt x="53602" y="50455"/>
                </a:lnTo>
                <a:lnTo>
                  <a:pt x="53602" y="50511"/>
                </a:lnTo>
                <a:lnTo>
                  <a:pt x="53620" y="50567"/>
                </a:lnTo>
                <a:lnTo>
                  <a:pt x="53639" y="50623"/>
                </a:lnTo>
                <a:lnTo>
                  <a:pt x="53676" y="50660"/>
                </a:lnTo>
                <a:lnTo>
                  <a:pt x="53788" y="50753"/>
                </a:lnTo>
                <a:lnTo>
                  <a:pt x="53863" y="50809"/>
                </a:lnTo>
                <a:lnTo>
                  <a:pt x="53732" y="50865"/>
                </a:lnTo>
                <a:lnTo>
                  <a:pt x="53565" y="50939"/>
                </a:lnTo>
                <a:lnTo>
                  <a:pt x="53490" y="50995"/>
                </a:lnTo>
                <a:lnTo>
                  <a:pt x="53434" y="51051"/>
                </a:lnTo>
                <a:lnTo>
                  <a:pt x="53378" y="51107"/>
                </a:lnTo>
                <a:lnTo>
                  <a:pt x="53378" y="51181"/>
                </a:lnTo>
                <a:lnTo>
                  <a:pt x="53397" y="51237"/>
                </a:lnTo>
                <a:lnTo>
                  <a:pt x="53453" y="51274"/>
                </a:lnTo>
                <a:lnTo>
                  <a:pt x="53509" y="51293"/>
                </a:lnTo>
                <a:lnTo>
                  <a:pt x="53583" y="51274"/>
                </a:lnTo>
                <a:lnTo>
                  <a:pt x="53732" y="51237"/>
                </a:lnTo>
                <a:lnTo>
                  <a:pt x="53825" y="51181"/>
                </a:lnTo>
                <a:lnTo>
                  <a:pt x="53993" y="51088"/>
                </a:lnTo>
                <a:lnTo>
                  <a:pt x="54086" y="51032"/>
                </a:lnTo>
                <a:lnTo>
                  <a:pt x="54142" y="51013"/>
                </a:lnTo>
                <a:lnTo>
                  <a:pt x="54216" y="51032"/>
                </a:lnTo>
                <a:lnTo>
                  <a:pt x="54291" y="51088"/>
                </a:lnTo>
                <a:lnTo>
                  <a:pt x="54347" y="51144"/>
                </a:lnTo>
                <a:lnTo>
                  <a:pt x="54421" y="51181"/>
                </a:lnTo>
                <a:lnTo>
                  <a:pt x="54514" y="51218"/>
                </a:lnTo>
                <a:lnTo>
                  <a:pt x="54551" y="51200"/>
                </a:lnTo>
                <a:lnTo>
                  <a:pt x="54570" y="51162"/>
                </a:lnTo>
                <a:lnTo>
                  <a:pt x="54551" y="51107"/>
                </a:lnTo>
                <a:lnTo>
                  <a:pt x="54458" y="50976"/>
                </a:lnTo>
                <a:lnTo>
                  <a:pt x="54365" y="50865"/>
                </a:lnTo>
                <a:lnTo>
                  <a:pt x="54570" y="50753"/>
                </a:lnTo>
                <a:lnTo>
                  <a:pt x="54663" y="50678"/>
                </a:lnTo>
                <a:lnTo>
                  <a:pt x="54756" y="50604"/>
                </a:lnTo>
                <a:lnTo>
                  <a:pt x="54793" y="50529"/>
                </a:lnTo>
                <a:lnTo>
                  <a:pt x="54831" y="50436"/>
                </a:lnTo>
                <a:lnTo>
                  <a:pt x="54831" y="50399"/>
                </a:lnTo>
                <a:lnTo>
                  <a:pt x="54812" y="50362"/>
                </a:lnTo>
                <a:close/>
                <a:moveTo>
                  <a:pt x="10706" y="50343"/>
                </a:moveTo>
                <a:lnTo>
                  <a:pt x="10650" y="50362"/>
                </a:lnTo>
                <a:lnTo>
                  <a:pt x="10594" y="50380"/>
                </a:lnTo>
                <a:lnTo>
                  <a:pt x="10557" y="50436"/>
                </a:lnTo>
                <a:lnTo>
                  <a:pt x="10538" y="50511"/>
                </a:lnTo>
                <a:lnTo>
                  <a:pt x="10557" y="50585"/>
                </a:lnTo>
                <a:lnTo>
                  <a:pt x="10594" y="50641"/>
                </a:lnTo>
                <a:lnTo>
                  <a:pt x="10669" y="50697"/>
                </a:lnTo>
                <a:lnTo>
                  <a:pt x="10743" y="50753"/>
                </a:lnTo>
                <a:lnTo>
                  <a:pt x="10911" y="50827"/>
                </a:lnTo>
                <a:lnTo>
                  <a:pt x="11041" y="50883"/>
                </a:lnTo>
                <a:lnTo>
                  <a:pt x="10967" y="51032"/>
                </a:lnTo>
                <a:lnTo>
                  <a:pt x="10929" y="51107"/>
                </a:lnTo>
                <a:lnTo>
                  <a:pt x="10911" y="51162"/>
                </a:lnTo>
                <a:lnTo>
                  <a:pt x="10929" y="51218"/>
                </a:lnTo>
                <a:lnTo>
                  <a:pt x="10948" y="51237"/>
                </a:lnTo>
                <a:lnTo>
                  <a:pt x="11004" y="51237"/>
                </a:lnTo>
                <a:lnTo>
                  <a:pt x="11097" y="51200"/>
                </a:lnTo>
                <a:lnTo>
                  <a:pt x="11209" y="51107"/>
                </a:lnTo>
                <a:lnTo>
                  <a:pt x="11283" y="51069"/>
                </a:lnTo>
                <a:lnTo>
                  <a:pt x="11320" y="51051"/>
                </a:lnTo>
                <a:lnTo>
                  <a:pt x="11376" y="51069"/>
                </a:lnTo>
                <a:lnTo>
                  <a:pt x="11451" y="51107"/>
                </a:lnTo>
                <a:lnTo>
                  <a:pt x="11562" y="51181"/>
                </a:lnTo>
                <a:lnTo>
                  <a:pt x="11674" y="51256"/>
                </a:lnTo>
                <a:lnTo>
                  <a:pt x="11786" y="51311"/>
                </a:lnTo>
                <a:lnTo>
                  <a:pt x="11897" y="51311"/>
                </a:lnTo>
                <a:lnTo>
                  <a:pt x="11953" y="51274"/>
                </a:lnTo>
                <a:lnTo>
                  <a:pt x="11972" y="51218"/>
                </a:lnTo>
                <a:lnTo>
                  <a:pt x="11991" y="51162"/>
                </a:lnTo>
                <a:lnTo>
                  <a:pt x="11972" y="51107"/>
                </a:lnTo>
                <a:lnTo>
                  <a:pt x="11935" y="51032"/>
                </a:lnTo>
                <a:lnTo>
                  <a:pt x="11897" y="50976"/>
                </a:lnTo>
                <a:lnTo>
                  <a:pt x="11786" y="50883"/>
                </a:lnTo>
                <a:lnTo>
                  <a:pt x="11674" y="50809"/>
                </a:lnTo>
                <a:lnTo>
                  <a:pt x="11767" y="50753"/>
                </a:lnTo>
                <a:lnTo>
                  <a:pt x="11860" y="50697"/>
                </a:lnTo>
                <a:lnTo>
                  <a:pt x="11935" y="50623"/>
                </a:lnTo>
                <a:lnTo>
                  <a:pt x="11991" y="50529"/>
                </a:lnTo>
                <a:lnTo>
                  <a:pt x="11991" y="50436"/>
                </a:lnTo>
                <a:lnTo>
                  <a:pt x="11972" y="50380"/>
                </a:lnTo>
                <a:lnTo>
                  <a:pt x="11916" y="50343"/>
                </a:lnTo>
                <a:lnTo>
                  <a:pt x="11767" y="50343"/>
                </a:lnTo>
                <a:lnTo>
                  <a:pt x="11674" y="50362"/>
                </a:lnTo>
                <a:lnTo>
                  <a:pt x="11544" y="50418"/>
                </a:lnTo>
                <a:lnTo>
                  <a:pt x="11413" y="50511"/>
                </a:lnTo>
                <a:lnTo>
                  <a:pt x="11357" y="50548"/>
                </a:lnTo>
                <a:lnTo>
                  <a:pt x="11283" y="50548"/>
                </a:lnTo>
                <a:lnTo>
                  <a:pt x="11209" y="50529"/>
                </a:lnTo>
                <a:lnTo>
                  <a:pt x="11134" y="50474"/>
                </a:lnTo>
                <a:lnTo>
                  <a:pt x="11041" y="50418"/>
                </a:lnTo>
                <a:lnTo>
                  <a:pt x="10967" y="50380"/>
                </a:lnTo>
                <a:lnTo>
                  <a:pt x="10855" y="50343"/>
                </a:lnTo>
                <a:close/>
                <a:moveTo>
                  <a:pt x="29529" y="50362"/>
                </a:moveTo>
                <a:lnTo>
                  <a:pt x="29473" y="50380"/>
                </a:lnTo>
                <a:lnTo>
                  <a:pt x="29436" y="50418"/>
                </a:lnTo>
                <a:lnTo>
                  <a:pt x="29417" y="50492"/>
                </a:lnTo>
                <a:lnTo>
                  <a:pt x="29417" y="50548"/>
                </a:lnTo>
                <a:lnTo>
                  <a:pt x="29473" y="50604"/>
                </a:lnTo>
                <a:lnTo>
                  <a:pt x="29529" y="50660"/>
                </a:lnTo>
                <a:lnTo>
                  <a:pt x="29603" y="50716"/>
                </a:lnTo>
                <a:lnTo>
                  <a:pt x="29901" y="50846"/>
                </a:lnTo>
                <a:lnTo>
                  <a:pt x="29808" y="50920"/>
                </a:lnTo>
                <a:lnTo>
                  <a:pt x="29715" y="51032"/>
                </a:lnTo>
                <a:lnTo>
                  <a:pt x="29659" y="51088"/>
                </a:lnTo>
                <a:lnTo>
                  <a:pt x="29640" y="51144"/>
                </a:lnTo>
                <a:lnTo>
                  <a:pt x="29640" y="51200"/>
                </a:lnTo>
                <a:lnTo>
                  <a:pt x="29659" y="51256"/>
                </a:lnTo>
                <a:lnTo>
                  <a:pt x="29715" y="51293"/>
                </a:lnTo>
                <a:lnTo>
                  <a:pt x="29771" y="51311"/>
                </a:lnTo>
                <a:lnTo>
                  <a:pt x="29845" y="51274"/>
                </a:lnTo>
                <a:lnTo>
                  <a:pt x="29901" y="51237"/>
                </a:lnTo>
                <a:lnTo>
                  <a:pt x="30031" y="51125"/>
                </a:lnTo>
                <a:lnTo>
                  <a:pt x="30087" y="51088"/>
                </a:lnTo>
                <a:lnTo>
                  <a:pt x="30125" y="51069"/>
                </a:lnTo>
                <a:lnTo>
                  <a:pt x="30162" y="51069"/>
                </a:lnTo>
                <a:lnTo>
                  <a:pt x="30218" y="51107"/>
                </a:lnTo>
                <a:lnTo>
                  <a:pt x="30348" y="51181"/>
                </a:lnTo>
                <a:lnTo>
                  <a:pt x="30497" y="51256"/>
                </a:lnTo>
                <a:lnTo>
                  <a:pt x="30553" y="51256"/>
                </a:lnTo>
                <a:lnTo>
                  <a:pt x="30590" y="51237"/>
                </a:lnTo>
                <a:lnTo>
                  <a:pt x="30609" y="51200"/>
                </a:lnTo>
                <a:lnTo>
                  <a:pt x="30609" y="51144"/>
                </a:lnTo>
                <a:lnTo>
                  <a:pt x="30571" y="51088"/>
                </a:lnTo>
                <a:lnTo>
                  <a:pt x="30534" y="51013"/>
                </a:lnTo>
                <a:lnTo>
                  <a:pt x="30441" y="50902"/>
                </a:lnTo>
                <a:lnTo>
                  <a:pt x="30348" y="50827"/>
                </a:lnTo>
                <a:lnTo>
                  <a:pt x="30441" y="50697"/>
                </a:lnTo>
                <a:lnTo>
                  <a:pt x="30515" y="50548"/>
                </a:lnTo>
                <a:lnTo>
                  <a:pt x="30534" y="50474"/>
                </a:lnTo>
                <a:lnTo>
                  <a:pt x="30515" y="50436"/>
                </a:lnTo>
                <a:lnTo>
                  <a:pt x="30460" y="50436"/>
                </a:lnTo>
                <a:lnTo>
                  <a:pt x="30367" y="50474"/>
                </a:lnTo>
                <a:lnTo>
                  <a:pt x="30255" y="50567"/>
                </a:lnTo>
                <a:lnTo>
                  <a:pt x="30180" y="50623"/>
                </a:lnTo>
                <a:lnTo>
                  <a:pt x="30125" y="50641"/>
                </a:lnTo>
                <a:lnTo>
                  <a:pt x="30069" y="50623"/>
                </a:lnTo>
                <a:lnTo>
                  <a:pt x="29994" y="50567"/>
                </a:lnTo>
                <a:lnTo>
                  <a:pt x="29864" y="50455"/>
                </a:lnTo>
                <a:lnTo>
                  <a:pt x="29752" y="50399"/>
                </a:lnTo>
                <a:lnTo>
                  <a:pt x="29603" y="50362"/>
                </a:lnTo>
                <a:close/>
                <a:moveTo>
                  <a:pt x="61757" y="50325"/>
                </a:moveTo>
                <a:lnTo>
                  <a:pt x="61719" y="50343"/>
                </a:lnTo>
                <a:lnTo>
                  <a:pt x="61682" y="50362"/>
                </a:lnTo>
                <a:lnTo>
                  <a:pt x="61645" y="50399"/>
                </a:lnTo>
                <a:lnTo>
                  <a:pt x="61626" y="50418"/>
                </a:lnTo>
                <a:lnTo>
                  <a:pt x="61626" y="50455"/>
                </a:lnTo>
                <a:lnTo>
                  <a:pt x="61645" y="50529"/>
                </a:lnTo>
                <a:lnTo>
                  <a:pt x="61719" y="50604"/>
                </a:lnTo>
                <a:lnTo>
                  <a:pt x="61868" y="50734"/>
                </a:lnTo>
                <a:lnTo>
                  <a:pt x="61999" y="50827"/>
                </a:lnTo>
                <a:lnTo>
                  <a:pt x="61887" y="50902"/>
                </a:lnTo>
                <a:lnTo>
                  <a:pt x="61738" y="51013"/>
                </a:lnTo>
                <a:lnTo>
                  <a:pt x="61682" y="51088"/>
                </a:lnTo>
                <a:lnTo>
                  <a:pt x="61664" y="51162"/>
                </a:lnTo>
                <a:lnTo>
                  <a:pt x="61664" y="51218"/>
                </a:lnTo>
                <a:lnTo>
                  <a:pt x="61738" y="51293"/>
                </a:lnTo>
                <a:lnTo>
                  <a:pt x="61757" y="51311"/>
                </a:lnTo>
                <a:lnTo>
                  <a:pt x="61812" y="51311"/>
                </a:lnTo>
                <a:lnTo>
                  <a:pt x="61887" y="51293"/>
                </a:lnTo>
                <a:lnTo>
                  <a:pt x="61980" y="51274"/>
                </a:lnTo>
                <a:lnTo>
                  <a:pt x="62054" y="51237"/>
                </a:lnTo>
                <a:lnTo>
                  <a:pt x="62129" y="51181"/>
                </a:lnTo>
                <a:lnTo>
                  <a:pt x="62222" y="51125"/>
                </a:lnTo>
                <a:lnTo>
                  <a:pt x="62315" y="51051"/>
                </a:lnTo>
                <a:lnTo>
                  <a:pt x="62427" y="51069"/>
                </a:lnTo>
                <a:lnTo>
                  <a:pt x="62539" y="51088"/>
                </a:lnTo>
                <a:lnTo>
                  <a:pt x="62594" y="51088"/>
                </a:lnTo>
                <a:lnTo>
                  <a:pt x="62613" y="51051"/>
                </a:lnTo>
                <a:lnTo>
                  <a:pt x="62613" y="51013"/>
                </a:lnTo>
                <a:lnTo>
                  <a:pt x="62613" y="50976"/>
                </a:lnTo>
                <a:lnTo>
                  <a:pt x="62576" y="50958"/>
                </a:lnTo>
                <a:lnTo>
                  <a:pt x="62557" y="50939"/>
                </a:lnTo>
                <a:lnTo>
                  <a:pt x="62539" y="50902"/>
                </a:lnTo>
                <a:lnTo>
                  <a:pt x="62539" y="50846"/>
                </a:lnTo>
                <a:lnTo>
                  <a:pt x="62557" y="50771"/>
                </a:lnTo>
                <a:lnTo>
                  <a:pt x="62632" y="50641"/>
                </a:lnTo>
                <a:lnTo>
                  <a:pt x="62650" y="50567"/>
                </a:lnTo>
                <a:lnTo>
                  <a:pt x="62632" y="50529"/>
                </a:lnTo>
                <a:lnTo>
                  <a:pt x="62613" y="50492"/>
                </a:lnTo>
                <a:lnTo>
                  <a:pt x="62557" y="50455"/>
                </a:lnTo>
                <a:lnTo>
                  <a:pt x="62483" y="50436"/>
                </a:lnTo>
                <a:lnTo>
                  <a:pt x="62427" y="50455"/>
                </a:lnTo>
                <a:lnTo>
                  <a:pt x="62371" y="50492"/>
                </a:lnTo>
                <a:lnTo>
                  <a:pt x="62297" y="50548"/>
                </a:lnTo>
                <a:lnTo>
                  <a:pt x="62278" y="50585"/>
                </a:lnTo>
                <a:lnTo>
                  <a:pt x="62222" y="50585"/>
                </a:lnTo>
                <a:lnTo>
                  <a:pt x="62166" y="50567"/>
                </a:lnTo>
                <a:lnTo>
                  <a:pt x="62092" y="50511"/>
                </a:lnTo>
                <a:lnTo>
                  <a:pt x="62036" y="50455"/>
                </a:lnTo>
                <a:lnTo>
                  <a:pt x="61887" y="50362"/>
                </a:lnTo>
                <a:lnTo>
                  <a:pt x="61812" y="50343"/>
                </a:lnTo>
                <a:lnTo>
                  <a:pt x="61757" y="50325"/>
                </a:lnTo>
                <a:close/>
                <a:moveTo>
                  <a:pt x="64475" y="50306"/>
                </a:moveTo>
                <a:lnTo>
                  <a:pt x="64419" y="50325"/>
                </a:lnTo>
                <a:lnTo>
                  <a:pt x="64382" y="50380"/>
                </a:lnTo>
                <a:lnTo>
                  <a:pt x="64363" y="50418"/>
                </a:lnTo>
                <a:lnTo>
                  <a:pt x="64382" y="50474"/>
                </a:lnTo>
                <a:lnTo>
                  <a:pt x="64400" y="50529"/>
                </a:lnTo>
                <a:lnTo>
                  <a:pt x="64475" y="50623"/>
                </a:lnTo>
                <a:lnTo>
                  <a:pt x="64493" y="50678"/>
                </a:lnTo>
                <a:lnTo>
                  <a:pt x="64512" y="50716"/>
                </a:lnTo>
                <a:lnTo>
                  <a:pt x="64493" y="50753"/>
                </a:lnTo>
                <a:lnTo>
                  <a:pt x="64475" y="50790"/>
                </a:lnTo>
                <a:lnTo>
                  <a:pt x="64382" y="50883"/>
                </a:lnTo>
                <a:lnTo>
                  <a:pt x="64307" y="50958"/>
                </a:lnTo>
                <a:lnTo>
                  <a:pt x="64270" y="51013"/>
                </a:lnTo>
                <a:lnTo>
                  <a:pt x="64251" y="51069"/>
                </a:lnTo>
                <a:lnTo>
                  <a:pt x="64270" y="51107"/>
                </a:lnTo>
                <a:lnTo>
                  <a:pt x="64289" y="51144"/>
                </a:lnTo>
                <a:lnTo>
                  <a:pt x="64307" y="51162"/>
                </a:lnTo>
                <a:lnTo>
                  <a:pt x="64363" y="51162"/>
                </a:lnTo>
                <a:lnTo>
                  <a:pt x="64456" y="51125"/>
                </a:lnTo>
                <a:lnTo>
                  <a:pt x="64531" y="51088"/>
                </a:lnTo>
                <a:lnTo>
                  <a:pt x="64680" y="51032"/>
                </a:lnTo>
                <a:lnTo>
                  <a:pt x="64717" y="51032"/>
                </a:lnTo>
                <a:lnTo>
                  <a:pt x="64791" y="51088"/>
                </a:lnTo>
                <a:lnTo>
                  <a:pt x="64847" y="51125"/>
                </a:lnTo>
                <a:lnTo>
                  <a:pt x="64903" y="51200"/>
                </a:lnTo>
                <a:lnTo>
                  <a:pt x="64959" y="51256"/>
                </a:lnTo>
                <a:lnTo>
                  <a:pt x="65015" y="51293"/>
                </a:lnTo>
                <a:lnTo>
                  <a:pt x="65089" y="51311"/>
                </a:lnTo>
                <a:lnTo>
                  <a:pt x="65164" y="51311"/>
                </a:lnTo>
                <a:lnTo>
                  <a:pt x="65238" y="51293"/>
                </a:lnTo>
                <a:lnTo>
                  <a:pt x="65257" y="51274"/>
                </a:lnTo>
                <a:lnTo>
                  <a:pt x="65275" y="51237"/>
                </a:lnTo>
                <a:lnTo>
                  <a:pt x="65294" y="51181"/>
                </a:lnTo>
                <a:lnTo>
                  <a:pt x="65275" y="51125"/>
                </a:lnTo>
                <a:lnTo>
                  <a:pt x="65238" y="51069"/>
                </a:lnTo>
                <a:lnTo>
                  <a:pt x="65201" y="51013"/>
                </a:lnTo>
                <a:lnTo>
                  <a:pt x="65015" y="50865"/>
                </a:lnTo>
                <a:lnTo>
                  <a:pt x="65201" y="50771"/>
                </a:lnTo>
                <a:lnTo>
                  <a:pt x="65294" y="50716"/>
                </a:lnTo>
                <a:lnTo>
                  <a:pt x="65369" y="50660"/>
                </a:lnTo>
                <a:lnTo>
                  <a:pt x="65387" y="50604"/>
                </a:lnTo>
                <a:lnTo>
                  <a:pt x="65387" y="50548"/>
                </a:lnTo>
                <a:lnTo>
                  <a:pt x="65350" y="50492"/>
                </a:lnTo>
                <a:lnTo>
                  <a:pt x="65331" y="50474"/>
                </a:lnTo>
                <a:lnTo>
                  <a:pt x="65294" y="50474"/>
                </a:lnTo>
                <a:lnTo>
                  <a:pt x="65145" y="50511"/>
                </a:lnTo>
                <a:lnTo>
                  <a:pt x="64996" y="50548"/>
                </a:lnTo>
                <a:lnTo>
                  <a:pt x="64866" y="50585"/>
                </a:lnTo>
                <a:lnTo>
                  <a:pt x="64754" y="50585"/>
                </a:lnTo>
                <a:lnTo>
                  <a:pt x="64717" y="50548"/>
                </a:lnTo>
                <a:lnTo>
                  <a:pt x="64680" y="50511"/>
                </a:lnTo>
                <a:lnTo>
                  <a:pt x="64605" y="50399"/>
                </a:lnTo>
                <a:lnTo>
                  <a:pt x="64568" y="50362"/>
                </a:lnTo>
                <a:lnTo>
                  <a:pt x="64531" y="50325"/>
                </a:lnTo>
                <a:lnTo>
                  <a:pt x="64475" y="50306"/>
                </a:lnTo>
                <a:close/>
                <a:moveTo>
                  <a:pt x="40253" y="50306"/>
                </a:moveTo>
                <a:lnTo>
                  <a:pt x="40215" y="50325"/>
                </a:lnTo>
                <a:lnTo>
                  <a:pt x="40215" y="50362"/>
                </a:lnTo>
                <a:lnTo>
                  <a:pt x="40234" y="50418"/>
                </a:lnTo>
                <a:lnTo>
                  <a:pt x="40327" y="50567"/>
                </a:lnTo>
                <a:lnTo>
                  <a:pt x="40532" y="50771"/>
                </a:lnTo>
                <a:lnTo>
                  <a:pt x="40420" y="50865"/>
                </a:lnTo>
                <a:lnTo>
                  <a:pt x="40290" y="50995"/>
                </a:lnTo>
                <a:lnTo>
                  <a:pt x="40234" y="51051"/>
                </a:lnTo>
                <a:lnTo>
                  <a:pt x="40197" y="51125"/>
                </a:lnTo>
                <a:lnTo>
                  <a:pt x="40197" y="51200"/>
                </a:lnTo>
                <a:lnTo>
                  <a:pt x="40234" y="51256"/>
                </a:lnTo>
                <a:lnTo>
                  <a:pt x="40309" y="51293"/>
                </a:lnTo>
                <a:lnTo>
                  <a:pt x="40364" y="51311"/>
                </a:lnTo>
                <a:lnTo>
                  <a:pt x="40439" y="51293"/>
                </a:lnTo>
                <a:lnTo>
                  <a:pt x="40513" y="51237"/>
                </a:lnTo>
                <a:lnTo>
                  <a:pt x="40644" y="51125"/>
                </a:lnTo>
                <a:lnTo>
                  <a:pt x="40755" y="51032"/>
                </a:lnTo>
                <a:lnTo>
                  <a:pt x="40904" y="51218"/>
                </a:lnTo>
                <a:lnTo>
                  <a:pt x="40997" y="51311"/>
                </a:lnTo>
                <a:lnTo>
                  <a:pt x="41053" y="51330"/>
                </a:lnTo>
                <a:lnTo>
                  <a:pt x="41146" y="51330"/>
                </a:lnTo>
                <a:lnTo>
                  <a:pt x="41184" y="51293"/>
                </a:lnTo>
                <a:lnTo>
                  <a:pt x="41221" y="51274"/>
                </a:lnTo>
                <a:lnTo>
                  <a:pt x="41221" y="51237"/>
                </a:lnTo>
                <a:lnTo>
                  <a:pt x="41221" y="51162"/>
                </a:lnTo>
                <a:lnTo>
                  <a:pt x="41184" y="51088"/>
                </a:lnTo>
                <a:lnTo>
                  <a:pt x="41146" y="51032"/>
                </a:lnTo>
                <a:lnTo>
                  <a:pt x="41109" y="50995"/>
                </a:lnTo>
                <a:lnTo>
                  <a:pt x="41072" y="50939"/>
                </a:lnTo>
                <a:lnTo>
                  <a:pt x="41035" y="50902"/>
                </a:lnTo>
                <a:lnTo>
                  <a:pt x="41016" y="50846"/>
                </a:lnTo>
                <a:lnTo>
                  <a:pt x="40997" y="50809"/>
                </a:lnTo>
                <a:lnTo>
                  <a:pt x="41072" y="50716"/>
                </a:lnTo>
                <a:lnTo>
                  <a:pt x="41128" y="50660"/>
                </a:lnTo>
                <a:lnTo>
                  <a:pt x="41202" y="50529"/>
                </a:lnTo>
                <a:lnTo>
                  <a:pt x="41239" y="50474"/>
                </a:lnTo>
                <a:lnTo>
                  <a:pt x="41239" y="50418"/>
                </a:lnTo>
                <a:lnTo>
                  <a:pt x="41221" y="50380"/>
                </a:lnTo>
                <a:lnTo>
                  <a:pt x="41165" y="50380"/>
                </a:lnTo>
                <a:lnTo>
                  <a:pt x="41035" y="50418"/>
                </a:lnTo>
                <a:lnTo>
                  <a:pt x="40904" y="50492"/>
                </a:lnTo>
                <a:lnTo>
                  <a:pt x="40774" y="50567"/>
                </a:lnTo>
                <a:lnTo>
                  <a:pt x="40737" y="50567"/>
                </a:lnTo>
                <a:lnTo>
                  <a:pt x="40662" y="50548"/>
                </a:lnTo>
                <a:lnTo>
                  <a:pt x="40439" y="50399"/>
                </a:lnTo>
                <a:lnTo>
                  <a:pt x="40309" y="50306"/>
                </a:lnTo>
                <a:close/>
                <a:moveTo>
                  <a:pt x="45708" y="50325"/>
                </a:moveTo>
                <a:lnTo>
                  <a:pt x="45652" y="50362"/>
                </a:lnTo>
                <a:lnTo>
                  <a:pt x="45615" y="50436"/>
                </a:lnTo>
                <a:lnTo>
                  <a:pt x="45633" y="50492"/>
                </a:lnTo>
                <a:lnTo>
                  <a:pt x="45671" y="50548"/>
                </a:lnTo>
                <a:lnTo>
                  <a:pt x="45726" y="50604"/>
                </a:lnTo>
                <a:lnTo>
                  <a:pt x="45894" y="50697"/>
                </a:lnTo>
                <a:lnTo>
                  <a:pt x="46006" y="50771"/>
                </a:lnTo>
                <a:lnTo>
                  <a:pt x="45931" y="50883"/>
                </a:lnTo>
                <a:lnTo>
                  <a:pt x="45801" y="51032"/>
                </a:lnTo>
                <a:lnTo>
                  <a:pt x="45745" y="51107"/>
                </a:lnTo>
                <a:lnTo>
                  <a:pt x="45708" y="51181"/>
                </a:lnTo>
                <a:lnTo>
                  <a:pt x="45708" y="51256"/>
                </a:lnTo>
                <a:lnTo>
                  <a:pt x="45708" y="51293"/>
                </a:lnTo>
                <a:lnTo>
                  <a:pt x="45726" y="51311"/>
                </a:lnTo>
                <a:lnTo>
                  <a:pt x="45764" y="51330"/>
                </a:lnTo>
                <a:lnTo>
                  <a:pt x="45782" y="51330"/>
                </a:lnTo>
                <a:lnTo>
                  <a:pt x="45857" y="51311"/>
                </a:lnTo>
                <a:lnTo>
                  <a:pt x="45931" y="51274"/>
                </a:lnTo>
                <a:lnTo>
                  <a:pt x="46006" y="51218"/>
                </a:lnTo>
                <a:lnTo>
                  <a:pt x="46155" y="51069"/>
                </a:lnTo>
                <a:lnTo>
                  <a:pt x="46248" y="50976"/>
                </a:lnTo>
                <a:lnTo>
                  <a:pt x="46378" y="51125"/>
                </a:lnTo>
                <a:lnTo>
                  <a:pt x="46471" y="51181"/>
                </a:lnTo>
                <a:lnTo>
                  <a:pt x="46508" y="51200"/>
                </a:lnTo>
                <a:lnTo>
                  <a:pt x="46527" y="51181"/>
                </a:lnTo>
                <a:lnTo>
                  <a:pt x="46546" y="51144"/>
                </a:lnTo>
                <a:lnTo>
                  <a:pt x="46527" y="51088"/>
                </a:lnTo>
                <a:lnTo>
                  <a:pt x="46490" y="50976"/>
                </a:lnTo>
                <a:lnTo>
                  <a:pt x="46434" y="50846"/>
                </a:lnTo>
                <a:lnTo>
                  <a:pt x="46415" y="50771"/>
                </a:lnTo>
                <a:lnTo>
                  <a:pt x="46453" y="50678"/>
                </a:lnTo>
                <a:lnTo>
                  <a:pt x="46508" y="50623"/>
                </a:lnTo>
                <a:lnTo>
                  <a:pt x="46546" y="50548"/>
                </a:lnTo>
                <a:lnTo>
                  <a:pt x="46546" y="50511"/>
                </a:lnTo>
                <a:lnTo>
                  <a:pt x="46527" y="50455"/>
                </a:lnTo>
                <a:lnTo>
                  <a:pt x="46490" y="50380"/>
                </a:lnTo>
                <a:lnTo>
                  <a:pt x="46434" y="50343"/>
                </a:lnTo>
                <a:lnTo>
                  <a:pt x="46359" y="50343"/>
                </a:lnTo>
                <a:lnTo>
                  <a:pt x="46322" y="50362"/>
                </a:lnTo>
                <a:lnTo>
                  <a:pt x="46285" y="50399"/>
                </a:lnTo>
                <a:lnTo>
                  <a:pt x="46173" y="50548"/>
                </a:lnTo>
                <a:lnTo>
                  <a:pt x="46062" y="50455"/>
                </a:lnTo>
                <a:lnTo>
                  <a:pt x="45931" y="50380"/>
                </a:lnTo>
                <a:lnTo>
                  <a:pt x="45857" y="50343"/>
                </a:lnTo>
                <a:lnTo>
                  <a:pt x="45782" y="50325"/>
                </a:lnTo>
                <a:close/>
                <a:moveTo>
                  <a:pt x="149" y="50287"/>
                </a:moveTo>
                <a:lnTo>
                  <a:pt x="112" y="50306"/>
                </a:lnTo>
                <a:lnTo>
                  <a:pt x="75" y="50343"/>
                </a:lnTo>
                <a:lnTo>
                  <a:pt x="56" y="50380"/>
                </a:lnTo>
                <a:lnTo>
                  <a:pt x="56" y="50418"/>
                </a:lnTo>
                <a:lnTo>
                  <a:pt x="75" y="50492"/>
                </a:lnTo>
                <a:lnTo>
                  <a:pt x="168" y="50623"/>
                </a:lnTo>
                <a:lnTo>
                  <a:pt x="243" y="50716"/>
                </a:lnTo>
                <a:lnTo>
                  <a:pt x="280" y="50753"/>
                </a:lnTo>
                <a:lnTo>
                  <a:pt x="280" y="50790"/>
                </a:lnTo>
                <a:lnTo>
                  <a:pt x="261" y="50827"/>
                </a:lnTo>
                <a:lnTo>
                  <a:pt x="224" y="50846"/>
                </a:lnTo>
                <a:lnTo>
                  <a:pt x="149" y="50920"/>
                </a:lnTo>
                <a:lnTo>
                  <a:pt x="94" y="51032"/>
                </a:lnTo>
                <a:lnTo>
                  <a:pt x="94" y="51125"/>
                </a:lnTo>
                <a:lnTo>
                  <a:pt x="131" y="51181"/>
                </a:lnTo>
                <a:lnTo>
                  <a:pt x="205" y="51200"/>
                </a:lnTo>
                <a:lnTo>
                  <a:pt x="280" y="51200"/>
                </a:lnTo>
                <a:lnTo>
                  <a:pt x="373" y="51181"/>
                </a:lnTo>
                <a:lnTo>
                  <a:pt x="466" y="51144"/>
                </a:lnTo>
                <a:lnTo>
                  <a:pt x="540" y="51069"/>
                </a:lnTo>
                <a:lnTo>
                  <a:pt x="633" y="51181"/>
                </a:lnTo>
                <a:lnTo>
                  <a:pt x="764" y="51293"/>
                </a:lnTo>
                <a:lnTo>
                  <a:pt x="820" y="51330"/>
                </a:lnTo>
                <a:lnTo>
                  <a:pt x="894" y="51349"/>
                </a:lnTo>
                <a:lnTo>
                  <a:pt x="950" y="51349"/>
                </a:lnTo>
                <a:lnTo>
                  <a:pt x="1024" y="51311"/>
                </a:lnTo>
                <a:lnTo>
                  <a:pt x="1062" y="51237"/>
                </a:lnTo>
                <a:lnTo>
                  <a:pt x="1062" y="51181"/>
                </a:lnTo>
                <a:lnTo>
                  <a:pt x="1024" y="51107"/>
                </a:lnTo>
                <a:lnTo>
                  <a:pt x="969" y="51051"/>
                </a:lnTo>
                <a:lnTo>
                  <a:pt x="838" y="50939"/>
                </a:lnTo>
                <a:lnTo>
                  <a:pt x="727" y="50846"/>
                </a:lnTo>
                <a:lnTo>
                  <a:pt x="876" y="50678"/>
                </a:lnTo>
                <a:lnTo>
                  <a:pt x="931" y="50585"/>
                </a:lnTo>
                <a:lnTo>
                  <a:pt x="950" y="50529"/>
                </a:lnTo>
                <a:lnTo>
                  <a:pt x="950" y="50492"/>
                </a:lnTo>
                <a:lnTo>
                  <a:pt x="931" y="50455"/>
                </a:lnTo>
                <a:lnTo>
                  <a:pt x="913" y="50418"/>
                </a:lnTo>
                <a:lnTo>
                  <a:pt x="857" y="50418"/>
                </a:lnTo>
                <a:lnTo>
                  <a:pt x="820" y="50436"/>
                </a:lnTo>
                <a:lnTo>
                  <a:pt x="727" y="50474"/>
                </a:lnTo>
                <a:lnTo>
                  <a:pt x="633" y="50529"/>
                </a:lnTo>
                <a:lnTo>
                  <a:pt x="540" y="50567"/>
                </a:lnTo>
                <a:lnTo>
                  <a:pt x="503" y="50585"/>
                </a:lnTo>
                <a:lnTo>
                  <a:pt x="485" y="50567"/>
                </a:lnTo>
                <a:lnTo>
                  <a:pt x="429" y="50529"/>
                </a:lnTo>
                <a:lnTo>
                  <a:pt x="336" y="50436"/>
                </a:lnTo>
                <a:lnTo>
                  <a:pt x="280" y="50380"/>
                </a:lnTo>
                <a:lnTo>
                  <a:pt x="224" y="50306"/>
                </a:lnTo>
                <a:lnTo>
                  <a:pt x="187" y="50306"/>
                </a:lnTo>
                <a:lnTo>
                  <a:pt x="149" y="50287"/>
                </a:lnTo>
                <a:close/>
                <a:moveTo>
                  <a:pt x="67026" y="50306"/>
                </a:moveTo>
                <a:lnTo>
                  <a:pt x="66951" y="50325"/>
                </a:lnTo>
                <a:lnTo>
                  <a:pt x="66914" y="50343"/>
                </a:lnTo>
                <a:lnTo>
                  <a:pt x="66895" y="50380"/>
                </a:lnTo>
                <a:lnTo>
                  <a:pt x="66877" y="50418"/>
                </a:lnTo>
                <a:lnTo>
                  <a:pt x="66895" y="50455"/>
                </a:lnTo>
                <a:lnTo>
                  <a:pt x="66932" y="50492"/>
                </a:lnTo>
                <a:lnTo>
                  <a:pt x="67007" y="50585"/>
                </a:lnTo>
                <a:lnTo>
                  <a:pt x="67119" y="50678"/>
                </a:lnTo>
                <a:lnTo>
                  <a:pt x="67249" y="50753"/>
                </a:lnTo>
                <a:lnTo>
                  <a:pt x="67398" y="50846"/>
                </a:lnTo>
                <a:lnTo>
                  <a:pt x="67268" y="50939"/>
                </a:lnTo>
                <a:lnTo>
                  <a:pt x="67119" y="51069"/>
                </a:lnTo>
                <a:lnTo>
                  <a:pt x="67044" y="51144"/>
                </a:lnTo>
                <a:lnTo>
                  <a:pt x="67026" y="51218"/>
                </a:lnTo>
                <a:lnTo>
                  <a:pt x="67026" y="51256"/>
                </a:lnTo>
                <a:lnTo>
                  <a:pt x="67044" y="51293"/>
                </a:lnTo>
                <a:lnTo>
                  <a:pt x="67063" y="51311"/>
                </a:lnTo>
                <a:lnTo>
                  <a:pt x="67119" y="51349"/>
                </a:lnTo>
                <a:lnTo>
                  <a:pt x="67193" y="51349"/>
                </a:lnTo>
                <a:lnTo>
                  <a:pt x="67268" y="51330"/>
                </a:lnTo>
                <a:lnTo>
                  <a:pt x="67342" y="51293"/>
                </a:lnTo>
                <a:lnTo>
                  <a:pt x="67416" y="51237"/>
                </a:lnTo>
                <a:lnTo>
                  <a:pt x="67565" y="51125"/>
                </a:lnTo>
                <a:lnTo>
                  <a:pt x="67621" y="51088"/>
                </a:lnTo>
                <a:lnTo>
                  <a:pt x="67696" y="51069"/>
                </a:lnTo>
                <a:lnTo>
                  <a:pt x="67733" y="51107"/>
                </a:lnTo>
                <a:lnTo>
                  <a:pt x="67789" y="51162"/>
                </a:lnTo>
                <a:lnTo>
                  <a:pt x="67845" y="51218"/>
                </a:lnTo>
                <a:lnTo>
                  <a:pt x="67901" y="51218"/>
                </a:lnTo>
                <a:lnTo>
                  <a:pt x="67919" y="51181"/>
                </a:lnTo>
                <a:lnTo>
                  <a:pt x="67919" y="51144"/>
                </a:lnTo>
                <a:lnTo>
                  <a:pt x="67882" y="51069"/>
                </a:lnTo>
                <a:lnTo>
                  <a:pt x="67826" y="50995"/>
                </a:lnTo>
                <a:lnTo>
                  <a:pt x="67807" y="50958"/>
                </a:lnTo>
                <a:lnTo>
                  <a:pt x="67807" y="50939"/>
                </a:lnTo>
                <a:lnTo>
                  <a:pt x="67807" y="50902"/>
                </a:lnTo>
                <a:lnTo>
                  <a:pt x="67845" y="50865"/>
                </a:lnTo>
                <a:lnTo>
                  <a:pt x="67938" y="50809"/>
                </a:lnTo>
                <a:lnTo>
                  <a:pt x="68031" y="50734"/>
                </a:lnTo>
                <a:lnTo>
                  <a:pt x="68068" y="50697"/>
                </a:lnTo>
                <a:lnTo>
                  <a:pt x="68087" y="50660"/>
                </a:lnTo>
                <a:lnTo>
                  <a:pt x="68087" y="50604"/>
                </a:lnTo>
                <a:lnTo>
                  <a:pt x="68087" y="50548"/>
                </a:lnTo>
                <a:lnTo>
                  <a:pt x="68087" y="50529"/>
                </a:lnTo>
                <a:lnTo>
                  <a:pt x="68068" y="50511"/>
                </a:lnTo>
                <a:lnTo>
                  <a:pt x="68031" y="50492"/>
                </a:lnTo>
                <a:lnTo>
                  <a:pt x="67994" y="50511"/>
                </a:lnTo>
                <a:lnTo>
                  <a:pt x="67845" y="50585"/>
                </a:lnTo>
                <a:lnTo>
                  <a:pt x="67714" y="50660"/>
                </a:lnTo>
                <a:lnTo>
                  <a:pt x="67621" y="50678"/>
                </a:lnTo>
                <a:lnTo>
                  <a:pt x="67584" y="50660"/>
                </a:lnTo>
                <a:lnTo>
                  <a:pt x="67472" y="50548"/>
                </a:lnTo>
                <a:lnTo>
                  <a:pt x="67379" y="50474"/>
                </a:lnTo>
                <a:lnTo>
                  <a:pt x="67268" y="50380"/>
                </a:lnTo>
                <a:lnTo>
                  <a:pt x="67137" y="50325"/>
                </a:lnTo>
                <a:lnTo>
                  <a:pt x="67081" y="50306"/>
                </a:lnTo>
                <a:close/>
                <a:moveTo>
                  <a:pt x="77787" y="50325"/>
                </a:moveTo>
                <a:lnTo>
                  <a:pt x="77750" y="50343"/>
                </a:lnTo>
                <a:lnTo>
                  <a:pt x="77712" y="50362"/>
                </a:lnTo>
                <a:lnTo>
                  <a:pt x="77712" y="50418"/>
                </a:lnTo>
                <a:lnTo>
                  <a:pt x="77712" y="50474"/>
                </a:lnTo>
                <a:lnTo>
                  <a:pt x="77731" y="50529"/>
                </a:lnTo>
                <a:lnTo>
                  <a:pt x="77768" y="50567"/>
                </a:lnTo>
                <a:lnTo>
                  <a:pt x="77861" y="50660"/>
                </a:lnTo>
                <a:lnTo>
                  <a:pt x="78066" y="50809"/>
                </a:lnTo>
                <a:lnTo>
                  <a:pt x="77936" y="50883"/>
                </a:lnTo>
                <a:lnTo>
                  <a:pt x="77787" y="50995"/>
                </a:lnTo>
                <a:lnTo>
                  <a:pt x="77712" y="51051"/>
                </a:lnTo>
                <a:lnTo>
                  <a:pt x="77675" y="51125"/>
                </a:lnTo>
                <a:lnTo>
                  <a:pt x="77656" y="51200"/>
                </a:lnTo>
                <a:lnTo>
                  <a:pt x="77675" y="51237"/>
                </a:lnTo>
                <a:lnTo>
                  <a:pt x="77694" y="51274"/>
                </a:lnTo>
                <a:lnTo>
                  <a:pt x="77750" y="51330"/>
                </a:lnTo>
                <a:lnTo>
                  <a:pt x="77824" y="51349"/>
                </a:lnTo>
                <a:lnTo>
                  <a:pt x="77898" y="51330"/>
                </a:lnTo>
                <a:lnTo>
                  <a:pt x="77973" y="51293"/>
                </a:lnTo>
                <a:lnTo>
                  <a:pt x="78122" y="51181"/>
                </a:lnTo>
                <a:lnTo>
                  <a:pt x="78234" y="51107"/>
                </a:lnTo>
                <a:lnTo>
                  <a:pt x="78308" y="51069"/>
                </a:lnTo>
                <a:lnTo>
                  <a:pt x="78364" y="51069"/>
                </a:lnTo>
                <a:lnTo>
                  <a:pt x="78401" y="51088"/>
                </a:lnTo>
                <a:lnTo>
                  <a:pt x="78476" y="51144"/>
                </a:lnTo>
                <a:lnTo>
                  <a:pt x="78550" y="51200"/>
                </a:lnTo>
                <a:lnTo>
                  <a:pt x="78606" y="51218"/>
                </a:lnTo>
                <a:lnTo>
                  <a:pt x="78662" y="51218"/>
                </a:lnTo>
                <a:lnTo>
                  <a:pt x="78680" y="51181"/>
                </a:lnTo>
                <a:lnTo>
                  <a:pt x="78699" y="51144"/>
                </a:lnTo>
                <a:lnTo>
                  <a:pt x="78699" y="51088"/>
                </a:lnTo>
                <a:lnTo>
                  <a:pt x="78680" y="51051"/>
                </a:lnTo>
                <a:lnTo>
                  <a:pt x="78643" y="50995"/>
                </a:lnTo>
                <a:lnTo>
                  <a:pt x="78587" y="50920"/>
                </a:lnTo>
                <a:lnTo>
                  <a:pt x="78569" y="50883"/>
                </a:lnTo>
                <a:lnTo>
                  <a:pt x="78569" y="50846"/>
                </a:lnTo>
                <a:lnTo>
                  <a:pt x="78569" y="50827"/>
                </a:lnTo>
                <a:lnTo>
                  <a:pt x="78587" y="50790"/>
                </a:lnTo>
                <a:lnTo>
                  <a:pt x="78662" y="50734"/>
                </a:lnTo>
                <a:lnTo>
                  <a:pt x="78718" y="50660"/>
                </a:lnTo>
                <a:lnTo>
                  <a:pt x="78736" y="50604"/>
                </a:lnTo>
                <a:lnTo>
                  <a:pt x="78755" y="50567"/>
                </a:lnTo>
                <a:lnTo>
                  <a:pt x="78736" y="50511"/>
                </a:lnTo>
                <a:lnTo>
                  <a:pt x="78699" y="50492"/>
                </a:lnTo>
                <a:lnTo>
                  <a:pt x="78587" y="50492"/>
                </a:lnTo>
                <a:lnTo>
                  <a:pt x="78476" y="50548"/>
                </a:lnTo>
                <a:lnTo>
                  <a:pt x="78401" y="50585"/>
                </a:lnTo>
                <a:lnTo>
                  <a:pt x="78345" y="50585"/>
                </a:lnTo>
                <a:lnTo>
                  <a:pt x="78289" y="50567"/>
                </a:lnTo>
                <a:lnTo>
                  <a:pt x="78196" y="50511"/>
                </a:lnTo>
                <a:lnTo>
                  <a:pt x="78085" y="50418"/>
                </a:lnTo>
                <a:lnTo>
                  <a:pt x="77973" y="50362"/>
                </a:lnTo>
                <a:lnTo>
                  <a:pt x="77880" y="50325"/>
                </a:lnTo>
                <a:close/>
                <a:moveTo>
                  <a:pt x="5437" y="50287"/>
                </a:moveTo>
                <a:lnTo>
                  <a:pt x="5418" y="50306"/>
                </a:lnTo>
                <a:lnTo>
                  <a:pt x="5400" y="50325"/>
                </a:lnTo>
                <a:lnTo>
                  <a:pt x="5400" y="50343"/>
                </a:lnTo>
                <a:lnTo>
                  <a:pt x="5437" y="50399"/>
                </a:lnTo>
                <a:lnTo>
                  <a:pt x="5549" y="50548"/>
                </a:lnTo>
                <a:lnTo>
                  <a:pt x="5753" y="50771"/>
                </a:lnTo>
                <a:lnTo>
                  <a:pt x="5660" y="50846"/>
                </a:lnTo>
                <a:lnTo>
                  <a:pt x="5530" y="50976"/>
                </a:lnTo>
                <a:lnTo>
                  <a:pt x="5493" y="51032"/>
                </a:lnTo>
                <a:lnTo>
                  <a:pt x="5456" y="51107"/>
                </a:lnTo>
                <a:lnTo>
                  <a:pt x="5456" y="51162"/>
                </a:lnTo>
                <a:lnTo>
                  <a:pt x="5493" y="51218"/>
                </a:lnTo>
                <a:lnTo>
                  <a:pt x="5549" y="51256"/>
                </a:lnTo>
                <a:lnTo>
                  <a:pt x="5605" y="51256"/>
                </a:lnTo>
                <a:lnTo>
                  <a:pt x="5679" y="51237"/>
                </a:lnTo>
                <a:lnTo>
                  <a:pt x="5735" y="51181"/>
                </a:lnTo>
                <a:lnTo>
                  <a:pt x="5847" y="51088"/>
                </a:lnTo>
                <a:lnTo>
                  <a:pt x="5940" y="50995"/>
                </a:lnTo>
                <a:lnTo>
                  <a:pt x="6014" y="51107"/>
                </a:lnTo>
                <a:lnTo>
                  <a:pt x="6126" y="51256"/>
                </a:lnTo>
                <a:lnTo>
                  <a:pt x="6182" y="51330"/>
                </a:lnTo>
                <a:lnTo>
                  <a:pt x="6256" y="51367"/>
                </a:lnTo>
                <a:lnTo>
                  <a:pt x="6331" y="51367"/>
                </a:lnTo>
                <a:lnTo>
                  <a:pt x="6386" y="51330"/>
                </a:lnTo>
                <a:lnTo>
                  <a:pt x="6442" y="51256"/>
                </a:lnTo>
                <a:lnTo>
                  <a:pt x="6442" y="51181"/>
                </a:lnTo>
                <a:lnTo>
                  <a:pt x="6424" y="51107"/>
                </a:lnTo>
                <a:lnTo>
                  <a:pt x="6368" y="51013"/>
                </a:lnTo>
                <a:lnTo>
                  <a:pt x="6256" y="50865"/>
                </a:lnTo>
                <a:lnTo>
                  <a:pt x="6144" y="50753"/>
                </a:lnTo>
                <a:lnTo>
                  <a:pt x="6312" y="50548"/>
                </a:lnTo>
                <a:lnTo>
                  <a:pt x="6405" y="50418"/>
                </a:lnTo>
                <a:lnTo>
                  <a:pt x="6424" y="50362"/>
                </a:lnTo>
                <a:lnTo>
                  <a:pt x="6424" y="50325"/>
                </a:lnTo>
                <a:lnTo>
                  <a:pt x="6386" y="50306"/>
                </a:lnTo>
                <a:lnTo>
                  <a:pt x="6349" y="50325"/>
                </a:lnTo>
                <a:lnTo>
                  <a:pt x="6238" y="50399"/>
                </a:lnTo>
                <a:lnTo>
                  <a:pt x="6051" y="50529"/>
                </a:lnTo>
                <a:lnTo>
                  <a:pt x="5995" y="50548"/>
                </a:lnTo>
                <a:lnTo>
                  <a:pt x="5958" y="50567"/>
                </a:lnTo>
                <a:lnTo>
                  <a:pt x="5865" y="50511"/>
                </a:lnTo>
                <a:lnTo>
                  <a:pt x="5772" y="50436"/>
                </a:lnTo>
                <a:lnTo>
                  <a:pt x="5679" y="50380"/>
                </a:lnTo>
                <a:lnTo>
                  <a:pt x="5530" y="50306"/>
                </a:lnTo>
                <a:lnTo>
                  <a:pt x="5437" y="50287"/>
                </a:lnTo>
                <a:close/>
                <a:moveTo>
                  <a:pt x="8137" y="50287"/>
                </a:moveTo>
                <a:lnTo>
                  <a:pt x="8099" y="50306"/>
                </a:lnTo>
                <a:lnTo>
                  <a:pt x="8118" y="50343"/>
                </a:lnTo>
                <a:lnTo>
                  <a:pt x="8137" y="50380"/>
                </a:lnTo>
                <a:lnTo>
                  <a:pt x="8248" y="50511"/>
                </a:lnTo>
                <a:lnTo>
                  <a:pt x="8453" y="50697"/>
                </a:lnTo>
                <a:lnTo>
                  <a:pt x="8304" y="50790"/>
                </a:lnTo>
                <a:lnTo>
                  <a:pt x="8137" y="50902"/>
                </a:lnTo>
                <a:lnTo>
                  <a:pt x="8062" y="50976"/>
                </a:lnTo>
                <a:lnTo>
                  <a:pt x="8025" y="51032"/>
                </a:lnTo>
                <a:lnTo>
                  <a:pt x="8025" y="51069"/>
                </a:lnTo>
                <a:lnTo>
                  <a:pt x="8025" y="51107"/>
                </a:lnTo>
                <a:lnTo>
                  <a:pt x="8043" y="51144"/>
                </a:lnTo>
                <a:lnTo>
                  <a:pt x="8081" y="51181"/>
                </a:lnTo>
                <a:lnTo>
                  <a:pt x="8155" y="51237"/>
                </a:lnTo>
                <a:lnTo>
                  <a:pt x="8230" y="51237"/>
                </a:lnTo>
                <a:lnTo>
                  <a:pt x="8304" y="51218"/>
                </a:lnTo>
                <a:lnTo>
                  <a:pt x="8397" y="51181"/>
                </a:lnTo>
                <a:lnTo>
                  <a:pt x="8546" y="51069"/>
                </a:lnTo>
                <a:lnTo>
                  <a:pt x="8658" y="50958"/>
                </a:lnTo>
                <a:lnTo>
                  <a:pt x="8732" y="51088"/>
                </a:lnTo>
                <a:lnTo>
                  <a:pt x="8844" y="51237"/>
                </a:lnTo>
                <a:lnTo>
                  <a:pt x="8919" y="51311"/>
                </a:lnTo>
                <a:lnTo>
                  <a:pt x="8974" y="51349"/>
                </a:lnTo>
                <a:lnTo>
                  <a:pt x="9049" y="51367"/>
                </a:lnTo>
                <a:lnTo>
                  <a:pt x="9086" y="51349"/>
                </a:lnTo>
                <a:lnTo>
                  <a:pt x="9123" y="51330"/>
                </a:lnTo>
                <a:lnTo>
                  <a:pt x="9161" y="51256"/>
                </a:lnTo>
                <a:lnTo>
                  <a:pt x="9161" y="51181"/>
                </a:lnTo>
                <a:lnTo>
                  <a:pt x="9123" y="51107"/>
                </a:lnTo>
                <a:lnTo>
                  <a:pt x="9086" y="51032"/>
                </a:lnTo>
                <a:lnTo>
                  <a:pt x="8956" y="50883"/>
                </a:lnTo>
                <a:lnTo>
                  <a:pt x="8844" y="50771"/>
                </a:lnTo>
                <a:lnTo>
                  <a:pt x="8919" y="50697"/>
                </a:lnTo>
                <a:lnTo>
                  <a:pt x="9012" y="50585"/>
                </a:lnTo>
                <a:lnTo>
                  <a:pt x="9049" y="50511"/>
                </a:lnTo>
                <a:lnTo>
                  <a:pt x="9067" y="50455"/>
                </a:lnTo>
                <a:lnTo>
                  <a:pt x="9067" y="50399"/>
                </a:lnTo>
                <a:lnTo>
                  <a:pt x="9030" y="50362"/>
                </a:lnTo>
                <a:lnTo>
                  <a:pt x="8974" y="50343"/>
                </a:lnTo>
                <a:lnTo>
                  <a:pt x="8919" y="50362"/>
                </a:lnTo>
                <a:lnTo>
                  <a:pt x="8863" y="50380"/>
                </a:lnTo>
                <a:lnTo>
                  <a:pt x="8788" y="50418"/>
                </a:lnTo>
                <a:lnTo>
                  <a:pt x="8676" y="50511"/>
                </a:lnTo>
                <a:lnTo>
                  <a:pt x="8621" y="50529"/>
                </a:lnTo>
                <a:lnTo>
                  <a:pt x="8565" y="50548"/>
                </a:lnTo>
                <a:lnTo>
                  <a:pt x="8490" y="50492"/>
                </a:lnTo>
                <a:lnTo>
                  <a:pt x="8341" y="50380"/>
                </a:lnTo>
                <a:lnTo>
                  <a:pt x="8192" y="50306"/>
                </a:lnTo>
                <a:lnTo>
                  <a:pt x="8137" y="50287"/>
                </a:lnTo>
                <a:close/>
                <a:moveTo>
                  <a:pt x="59876" y="50306"/>
                </a:moveTo>
                <a:lnTo>
                  <a:pt x="59839" y="50325"/>
                </a:lnTo>
                <a:lnTo>
                  <a:pt x="59764" y="50399"/>
                </a:lnTo>
                <a:lnTo>
                  <a:pt x="59690" y="50492"/>
                </a:lnTo>
                <a:lnTo>
                  <a:pt x="59616" y="50548"/>
                </a:lnTo>
                <a:lnTo>
                  <a:pt x="59560" y="50548"/>
                </a:lnTo>
                <a:lnTo>
                  <a:pt x="59485" y="50529"/>
                </a:lnTo>
                <a:lnTo>
                  <a:pt x="59336" y="50436"/>
                </a:lnTo>
                <a:lnTo>
                  <a:pt x="59225" y="50380"/>
                </a:lnTo>
                <a:lnTo>
                  <a:pt x="59094" y="50325"/>
                </a:lnTo>
                <a:lnTo>
                  <a:pt x="59020" y="50325"/>
                </a:lnTo>
                <a:lnTo>
                  <a:pt x="58964" y="50343"/>
                </a:lnTo>
                <a:lnTo>
                  <a:pt x="58908" y="50380"/>
                </a:lnTo>
                <a:lnTo>
                  <a:pt x="58871" y="50436"/>
                </a:lnTo>
                <a:lnTo>
                  <a:pt x="58852" y="50511"/>
                </a:lnTo>
                <a:lnTo>
                  <a:pt x="58871" y="50585"/>
                </a:lnTo>
                <a:lnTo>
                  <a:pt x="58908" y="50641"/>
                </a:lnTo>
                <a:lnTo>
                  <a:pt x="58982" y="50697"/>
                </a:lnTo>
                <a:lnTo>
                  <a:pt x="59113" y="50790"/>
                </a:lnTo>
                <a:lnTo>
                  <a:pt x="59243" y="50846"/>
                </a:lnTo>
                <a:lnTo>
                  <a:pt x="59113" y="50939"/>
                </a:lnTo>
                <a:lnTo>
                  <a:pt x="58982" y="51051"/>
                </a:lnTo>
                <a:lnTo>
                  <a:pt x="58927" y="51125"/>
                </a:lnTo>
                <a:lnTo>
                  <a:pt x="58889" y="51200"/>
                </a:lnTo>
                <a:lnTo>
                  <a:pt x="58908" y="51256"/>
                </a:lnTo>
                <a:lnTo>
                  <a:pt x="58964" y="51330"/>
                </a:lnTo>
                <a:lnTo>
                  <a:pt x="59020" y="51349"/>
                </a:lnTo>
                <a:lnTo>
                  <a:pt x="59094" y="51367"/>
                </a:lnTo>
                <a:lnTo>
                  <a:pt x="59150" y="51349"/>
                </a:lnTo>
                <a:lnTo>
                  <a:pt x="59225" y="51311"/>
                </a:lnTo>
                <a:lnTo>
                  <a:pt x="59373" y="51218"/>
                </a:lnTo>
                <a:lnTo>
                  <a:pt x="59467" y="51125"/>
                </a:lnTo>
                <a:lnTo>
                  <a:pt x="59560" y="51069"/>
                </a:lnTo>
                <a:lnTo>
                  <a:pt x="59616" y="51051"/>
                </a:lnTo>
                <a:lnTo>
                  <a:pt x="59690" y="51069"/>
                </a:lnTo>
                <a:lnTo>
                  <a:pt x="59783" y="51107"/>
                </a:lnTo>
                <a:lnTo>
                  <a:pt x="59895" y="51125"/>
                </a:lnTo>
                <a:lnTo>
                  <a:pt x="59951" y="51125"/>
                </a:lnTo>
                <a:lnTo>
                  <a:pt x="60006" y="51107"/>
                </a:lnTo>
                <a:lnTo>
                  <a:pt x="60062" y="51069"/>
                </a:lnTo>
                <a:lnTo>
                  <a:pt x="60081" y="51013"/>
                </a:lnTo>
                <a:lnTo>
                  <a:pt x="60062" y="50958"/>
                </a:lnTo>
                <a:lnTo>
                  <a:pt x="60025" y="50902"/>
                </a:lnTo>
                <a:lnTo>
                  <a:pt x="59932" y="50809"/>
                </a:lnTo>
                <a:lnTo>
                  <a:pt x="59839" y="50753"/>
                </a:lnTo>
                <a:lnTo>
                  <a:pt x="59932" y="50641"/>
                </a:lnTo>
                <a:lnTo>
                  <a:pt x="60006" y="50492"/>
                </a:lnTo>
                <a:lnTo>
                  <a:pt x="60025" y="50418"/>
                </a:lnTo>
                <a:lnTo>
                  <a:pt x="60025" y="50362"/>
                </a:lnTo>
                <a:lnTo>
                  <a:pt x="59988" y="50325"/>
                </a:lnTo>
                <a:lnTo>
                  <a:pt x="59913" y="50306"/>
                </a:lnTo>
                <a:close/>
                <a:moveTo>
                  <a:pt x="83149" y="50287"/>
                </a:moveTo>
                <a:lnTo>
                  <a:pt x="83074" y="50306"/>
                </a:lnTo>
                <a:lnTo>
                  <a:pt x="83018" y="50362"/>
                </a:lnTo>
                <a:lnTo>
                  <a:pt x="82963" y="50436"/>
                </a:lnTo>
                <a:lnTo>
                  <a:pt x="82963" y="50511"/>
                </a:lnTo>
                <a:lnTo>
                  <a:pt x="82981" y="50567"/>
                </a:lnTo>
                <a:lnTo>
                  <a:pt x="83018" y="50623"/>
                </a:lnTo>
                <a:lnTo>
                  <a:pt x="83130" y="50716"/>
                </a:lnTo>
                <a:lnTo>
                  <a:pt x="83372" y="50902"/>
                </a:lnTo>
                <a:lnTo>
                  <a:pt x="83242" y="50976"/>
                </a:lnTo>
                <a:lnTo>
                  <a:pt x="83186" y="51032"/>
                </a:lnTo>
                <a:lnTo>
                  <a:pt x="83130" y="51088"/>
                </a:lnTo>
                <a:lnTo>
                  <a:pt x="83093" y="51144"/>
                </a:lnTo>
                <a:lnTo>
                  <a:pt x="83093" y="51200"/>
                </a:lnTo>
                <a:lnTo>
                  <a:pt x="83130" y="51256"/>
                </a:lnTo>
                <a:lnTo>
                  <a:pt x="83223" y="51293"/>
                </a:lnTo>
                <a:lnTo>
                  <a:pt x="83316" y="51293"/>
                </a:lnTo>
                <a:lnTo>
                  <a:pt x="83391" y="51256"/>
                </a:lnTo>
                <a:lnTo>
                  <a:pt x="83465" y="51200"/>
                </a:lnTo>
                <a:lnTo>
                  <a:pt x="83540" y="51162"/>
                </a:lnTo>
                <a:lnTo>
                  <a:pt x="83633" y="51144"/>
                </a:lnTo>
                <a:lnTo>
                  <a:pt x="83707" y="51181"/>
                </a:lnTo>
                <a:lnTo>
                  <a:pt x="83745" y="51218"/>
                </a:lnTo>
                <a:lnTo>
                  <a:pt x="83800" y="51256"/>
                </a:lnTo>
                <a:lnTo>
                  <a:pt x="83856" y="51293"/>
                </a:lnTo>
                <a:lnTo>
                  <a:pt x="83912" y="51330"/>
                </a:lnTo>
                <a:lnTo>
                  <a:pt x="84024" y="51367"/>
                </a:lnTo>
                <a:lnTo>
                  <a:pt x="84061" y="51349"/>
                </a:lnTo>
                <a:lnTo>
                  <a:pt x="84080" y="51349"/>
                </a:lnTo>
                <a:lnTo>
                  <a:pt x="84098" y="51330"/>
                </a:lnTo>
                <a:lnTo>
                  <a:pt x="84098" y="51293"/>
                </a:lnTo>
                <a:lnTo>
                  <a:pt x="84080" y="51218"/>
                </a:lnTo>
                <a:lnTo>
                  <a:pt x="83987" y="51051"/>
                </a:lnTo>
                <a:lnTo>
                  <a:pt x="83931" y="50920"/>
                </a:lnTo>
                <a:lnTo>
                  <a:pt x="83931" y="50883"/>
                </a:lnTo>
                <a:lnTo>
                  <a:pt x="83949" y="50846"/>
                </a:lnTo>
                <a:lnTo>
                  <a:pt x="84005" y="50771"/>
                </a:lnTo>
                <a:lnTo>
                  <a:pt x="84080" y="50697"/>
                </a:lnTo>
                <a:lnTo>
                  <a:pt x="84136" y="50623"/>
                </a:lnTo>
                <a:lnTo>
                  <a:pt x="84136" y="50567"/>
                </a:lnTo>
                <a:lnTo>
                  <a:pt x="84136" y="50492"/>
                </a:lnTo>
                <a:lnTo>
                  <a:pt x="84136" y="50455"/>
                </a:lnTo>
                <a:lnTo>
                  <a:pt x="84117" y="50436"/>
                </a:lnTo>
                <a:lnTo>
                  <a:pt x="84080" y="50436"/>
                </a:lnTo>
                <a:lnTo>
                  <a:pt x="84042" y="50455"/>
                </a:lnTo>
                <a:lnTo>
                  <a:pt x="83931" y="50548"/>
                </a:lnTo>
                <a:lnTo>
                  <a:pt x="83856" y="50604"/>
                </a:lnTo>
                <a:lnTo>
                  <a:pt x="83800" y="50623"/>
                </a:lnTo>
                <a:lnTo>
                  <a:pt x="83726" y="50660"/>
                </a:lnTo>
                <a:lnTo>
                  <a:pt x="83670" y="50641"/>
                </a:lnTo>
                <a:lnTo>
                  <a:pt x="83558" y="50529"/>
                </a:lnTo>
                <a:lnTo>
                  <a:pt x="83372" y="50362"/>
                </a:lnTo>
                <a:lnTo>
                  <a:pt x="83260" y="50306"/>
                </a:lnTo>
                <a:lnTo>
                  <a:pt x="83205" y="50287"/>
                </a:lnTo>
                <a:close/>
                <a:moveTo>
                  <a:pt x="3538" y="50269"/>
                </a:moveTo>
                <a:lnTo>
                  <a:pt x="3482" y="50306"/>
                </a:lnTo>
                <a:lnTo>
                  <a:pt x="3426" y="50343"/>
                </a:lnTo>
                <a:lnTo>
                  <a:pt x="3314" y="50455"/>
                </a:lnTo>
                <a:lnTo>
                  <a:pt x="3221" y="50548"/>
                </a:lnTo>
                <a:lnTo>
                  <a:pt x="3203" y="50604"/>
                </a:lnTo>
                <a:lnTo>
                  <a:pt x="3166" y="50623"/>
                </a:lnTo>
                <a:lnTo>
                  <a:pt x="3128" y="50623"/>
                </a:lnTo>
                <a:lnTo>
                  <a:pt x="3072" y="50585"/>
                </a:lnTo>
                <a:lnTo>
                  <a:pt x="2905" y="50492"/>
                </a:lnTo>
                <a:lnTo>
                  <a:pt x="2756" y="50474"/>
                </a:lnTo>
                <a:lnTo>
                  <a:pt x="2681" y="50474"/>
                </a:lnTo>
                <a:lnTo>
                  <a:pt x="2626" y="50511"/>
                </a:lnTo>
                <a:lnTo>
                  <a:pt x="2570" y="50567"/>
                </a:lnTo>
                <a:lnTo>
                  <a:pt x="2570" y="50641"/>
                </a:lnTo>
                <a:lnTo>
                  <a:pt x="2588" y="50697"/>
                </a:lnTo>
                <a:lnTo>
                  <a:pt x="2644" y="50753"/>
                </a:lnTo>
                <a:lnTo>
                  <a:pt x="2775" y="50827"/>
                </a:lnTo>
                <a:lnTo>
                  <a:pt x="2868" y="50902"/>
                </a:lnTo>
                <a:lnTo>
                  <a:pt x="2979" y="50958"/>
                </a:lnTo>
                <a:lnTo>
                  <a:pt x="2924" y="51162"/>
                </a:lnTo>
                <a:lnTo>
                  <a:pt x="2905" y="51274"/>
                </a:lnTo>
                <a:lnTo>
                  <a:pt x="2924" y="51330"/>
                </a:lnTo>
                <a:lnTo>
                  <a:pt x="2979" y="51367"/>
                </a:lnTo>
                <a:lnTo>
                  <a:pt x="3035" y="51386"/>
                </a:lnTo>
                <a:lnTo>
                  <a:pt x="3091" y="51367"/>
                </a:lnTo>
                <a:lnTo>
                  <a:pt x="3128" y="51330"/>
                </a:lnTo>
                <a:lnTo>
                  <a:pt x="3147" y="51274"/>
                </a:lnTo>
                <a:lnTo>
                  <a:pt x="3203" y="51181"/>
                </a:lnTo>
                <a:lnTo>
                  <a:pt x="3240" y="51125"/>
                </a:lnTo>
                <a:lnTo>
                  <a:pt x="3277" y="51107"/>
                </a:lnTo>
                <a:lnTo>
                  <a:pt x="3333" y="51107"/>
                </a:lnTo>
                <a:lnTo>
                  <a:pt x="3408" y="51144"/>
                </a:lnTo>
                <a:lnTo>
                  <a:pt x="3557" y="51256"/>
                </a:lnTo>
                <a:lnTo>
                  <a:pt x="3650" y="51293"/>
                </a:lnTo>
                <a:lnTo>
                  <a:pt x="3724" y="51330"/>
                </a:lnTo>
                <a:lnTo>
                  <a:pt x="3836" y="51330"/>
                </a:lnTo>
                <a:lnTo>
                  <a:pt x="3854" y="51293"/>
                </a:lnTo>
                <a:lnTo>
                  <a:pt x="3892" y="51274"/>
                </a:lnTo>
                <a:lnTo>
                  <a:pt x="3892" y="51237"/>
                </a:lnTo>
                <a:lnTo>
                  <a:pt x="3892" y="51162"/>
                </a:lnTo>
                <a:lnTo>
                  <a:pt x="3836" y="51088"/>
                </a:lnTo>
                <a:lnTo>
                  <a:pt x="3780" y="51032"/>
                </a:lnTo>
                <a:lnTo>
                  <a:pt x="3612" y="50902"/>
                </a:lnTo>
                <a:lnTo>
                  <a:pt x="3482" y="50827"/>
                </a:lnTo>
                <a:lnTo>
                  <a:pt x="3594" y="50716"/>
                </a:lnTo>
                <a:lnTo>
                  <a:pt x="3705" y="50567"/>
                </a:lnTo>
                <a:lnTo>
                  <a:pt x="3724" y="50492"/>
                </a:lnTo>
                <a:lnTo>
                  <a:pt x="3743" y="50436"/>
                </a:lnTo>
                <a:lnTo>
                  <a:pt x="3724" y="50362"/>
                </a:lnTo>
                <a:lnTo>
                  <a:pt x="3668" y="50306"/>
                </a:lnTo>
                <a:lnTo>
                  <a:pt x="3594" y="50269"/>
                </a:lnTo>
                <a:close/>
                <a:moveTo>
                  <a:pt x="26829" y="50232"/>
                </a:moveTo>
                <a:lnTo>
                  <a:pt x="26792" y="50250"/>
                </a:lnTo>
                <a:lnTo>
                  <a:pt x="26773" y="50287"/>
                </a:lnTo>
                <a:lnTo>
                  <a:pt x="26773" y="50343"/>
                </a:lnTo>
                <a:lnTo>
                  <a:pt x="26792" y="50399"/>
                </a:lnTo>
                <a:lnTo>
                  <a:pt x="26810" y="50455"/>
                </a:lnTo>
                <a:lnTo>
                  <a:pt x="26848" y="50511"/>
                </a:lnTo>
                <a:lnTo>
                  <a:pt x="26941" y="50623"/>
                </a:lnTo>
                <a:lnTo>
                  <a:pt x="27146" y="50790"/>
                </a:lnTo>
                <a:lnTo>
                  <a:pt x="26997" y="50883"/>
                </a:lnTo>
                <a:lnTo>
                  <a:pt x="26848" y="50976"/>
                </a:lnTo>
                <a:lnTo>
                  <a:pt x="26792" y="51032"/>
                </a:lnTo>
                <a:lnTo>
                  <a:pt x="26736" y="51107"/>
                </a:lnTo>
                <a:lnTo>
                  <a:pt x="26699" y="51181"/>
                </a:lnTo>
                <a:lnTo>
                  <a:pt x="26680" y="51256"/>
                </a:lnTo>
                <a:lnTo>
                  <a:pt x="26680" y="51349"/>
                </a:lnTo>
                <a:lnTo>
                  <a:pt x="26699" y="51386"/>
                </a:lnTo>
                <a:lnTo>
                  <a:pt x="26717" y="51404"/>
                </a:lnTo>
                <a:lnTo>
                  <a:pt x="26792" y="51404"/>
                </a:lnTo>
                <a:lnTo>
                  <a:pt x="26866" y="51386"/>
                </a:lnTo>
                <a:lnTo>
                  <a:pt x="26941" y="51349"/>
                </a:lnTo>
                <a:lnTo>
                  <a:pt x="27034" y="51311"/>
                </a:lnTo>
                <a:lnTo>
                  <a:pt x="27146" y="51218"/>
                </a:lnTo>
                <a:lnTo>
                  <a:pt x="27257" y="51107"/>
                </a:lnTo>
                <a:lnTo>
                  <a:pt x="27313" y="51051"/>
                </a:lnTo>
                <a:lnTo>
                  <a:pt x="27369" y="51013"/>
                </a:lnTo>
                <a:lnTo>
                  <a:pt x="27406" y="51032"/>
                </a:lnTo>
                <a:lnTo>
                  <a:pt x="27444" y="51051"/>
                </a:lnTo>
                <a:lnTo>
                  <a:pt x="27518" y="51125"/>
                </a:lnTo>
                <a:lnTo>
                  <a:pt x="27611" y="51218"/>
                </a:lnTo>
                <a:lnTo>
                  <a:pt x="27686" y="51274"/>
                </a:lnTo>
                <a:lnTo>
                  <a:pt x="27741" y="51311"/>
                </a:lnTo>
                <a:lnTo>
                  <a:pt x="27816" y="51330"/>
                </a:lnTo>
                <a:lnTo>
                  <a:pt x="27834" y="51330"/>
                </a:lnTo>
                <a:lnTo>
                  <a:pt x="27872" y="51311"/>
                </a:lnTo>
                <a:lnTo>
                  <a:pt x="27890" y="51274"/>
                </a:lnTo>
                <a:lnTo>
                  <a:pt x="27890" y="51237"/>
                </a:lnTo>
                <a:lnTo>
                  <a:pt x="27890" y="51200"/>
                </a:lnTo>
                <a:lnTo>
                  <a:pt x="27853" y="51144"/>
                </a:lnTo>
                <a:lnTo>
                  <a:pt x="27779" y="51032"/>
                </a:lnTo>
                <a:lnTo>
                  <a:pt x="27611" y="50865"/>
                </a:lnTo>
                <a:lnTo>
                  <a:pt x="27704" y="50809"/>
                </a:lnTo>
                <a:lnTo>
                  <a:pt x="27853" y="50697"/>
                </a:lnTo>
                <a:lnTo>
                  <a:pt x="27928" y="50623"/>
                </a:lnTo>
                <a:lnTo>
                  <a:pt x="27983" y="50567"/>
                </a:lnTo>
                <a:lnTo>
                  <a:pt x="27983" y="50529"/>
                </a:lnTo>
                <a:lnTo>
                  <a:pt x="27946" y="50511"/>
                </a:lnTo>
                <a:lnTo>
                  <a:pt x="27797" y="50548"/>
                </a:lnTo>
                <a:lnTo>
                  <a:pt x="27630" y="50585"/>
                </a:lnTo>
                <a:lnTo>
                  <a:pt x="27481" y="50623"/>
                </a:lnTo>
                <a:lnTo>
                  <a:pt x="27369" y="50623"/>
                </a:lnTo>
                <a:lnTo>
                  <a:pt x="27313" y="50585"/>
                </a:lnTo>
                <a:lnTo>
                  <a:pt x="27276" y="50548"/>
                </a:lnTo>
                <a:lnTo>
                  <a:pt x="27183" y="50455"/>
                </a:lnTo>
                <a:lnTo>
                  <a:pt x="27108" y="50343"/>
                </a:lnTo>
                <a:lnTo>
                  <a:pt x="27053" y="50306"/>
                </a:lnTo>
                <a:lnTo>
                  <a:pt x="27015" y="50269"/>
                </a:lnTo>
                <a:lnTo>
                  <a:pt x="26904" y="50232"/>
                </a:lnTo>
                <a:close/>
                <a:moveTo>
                  <a:pt x="49115" y="50250"/>
                </a:moveTo>
                <a:lnTo>
                  <a:pt x="49040" y="50269"/>
                </a:lnTo>
                <a:lnTo>
                  <a:pt x="48947" y="50343"/>
                </a:lnTo>
                <a:lnTo>
                  <a:pt x="48873" y="50418"/>
                </a:lnTo>
                <a:lnTo>
                  <a:pt x="48817" y="50474"/>
                </a:lnTo>
                <a:lnTo>
                  <a:pt x="48761" y="50492"/>
                </a:lnTo>
                <a:lnTo>
                  <a:pt x="48724" y="50492"/>
                </a:lnTo>
                <a:lnTo>
                  <a:pt x="48668" y="50455"/>
                </a:lnTo>
                <a:lnTo>
                  <a:pt x="48575" y="50362"/>
                </a:lnTo>
                <a:lnTo>
                  <a:pt x="48463" y="50287"/>
                </a:lnTo>
                <a:lnTo>
                  <a:pt x="48445" y="50269"/>
                </a:lnTo>
                <a:lnTo>
                  <a:pt x="48407" y="50269"/>
                </a:lnTo>
                <a:lnTo>
                  <a:pt x="48407" y="50306"/>
                </a:lnTo>
                <a:lnTo>
                  <a:pt x="48426" y="50325"/>
                </a:lnTo>
                <a:lnTo>
                  <a:pt x="48482" y="50380"/>
                </a:lnTo>
                <a:lnTo>
                  <a:pt x="48575" y="50492"/>
                </a:lnTo>
                <a:lnTo>
                  <a:pt x="48649" y="50604"/>
                </a:lnTo>
                <a:lnTo>
                  <a:pt x="48631" y="50623"/>
                </a:lnTo>
                <a:lnTo>
                  <a:pt x="48575" y="50697"/>
                </a:lnTo>
                <a:lnTo>
                  <a:pt x="48482" y="50753"/>
                </a:lnTo>
                <a:lnTo>
                  <a:pt x="48389" y="50790"/>
                </a:lnTo>
                <a:lnTo>
                  <a:pt x="48296" y="50846"/>
                </a:lnTo>
                <a:lnTo>
                  <a:pt x="48221" y="50902"/>
                </a:lnTo>
                <a:lnTo>
                  <a:pt x="48165" y="50958"/>
                </a:lnTo>
                <a:lnTo>
                  <a:pt x="48147" y="51032"/>
                </a:lnTo>
                <a:lnTo>
                  <a:pt x="48147" y="51069"/>
                </a:lnTo>
                <a:lnTo>
                  <a:pt x="48165" y="51107"/>
                </a:lnTo>
                <a:lnTo>
                  <a:pt x="48184" y="51144"/>
                </a:lnTo>
                <a:lnTo>
                  <a:pt x="48240" y="51162"/>
                </a:lnTo>
                <a:lnTo>
                  <a:pt x="48314" y="51162"/>
                </a:lnTo>
                <a:lnTo>
                  <a:pt x="48389" y="51144"/>
                </a:lnTo>
                <a:lnTo>
                  <a:pt x="48482" y="51107"/>
                </a:lnTo>
                <a:lnTo>
                  <a:pt x="48575" y="51069"/>
                </a:lnTo>
                <a:lnTo>
                  <a:pt x="48724" y="50939"/>
                </a:lnTo>
                <a:lnTo>
                  <a:pt x="48836" y="50846"/>
                </a:lnTo>
                <a:lnTo>
                  <a:pt x="48929" y="50995"/>
                </a:lnTo>
                <a:lnTo>
                  <a:pt x="49059" y="51218"/>
                </a:lnTo>
                <a:lnTo>
                  <a:pt x="49134" y="51311"/>
                </a:lnTo>
                <a:lnTo>
                  <a:pt x="49208" y="51386"/>
                </a:lnTo>
                <a:lnTo>
                  <a:pt x="49282" y="51404"/>
                </a:lnTo>
                <a:lnTo>
                  <a:pt x="49320" y="51404"/>
                </a:lnTo>
                <a:lnTo>
                  <a:pt x="49338" y="51386"/>
                </a:lnTo>
                <a:lnTo>
                  <a:pt x="49376" y="51367"/>
                </a:lnTo>
                <a:lnTo>
                  <a:pt x="49376" y="51330"/>
                </a:lnTo>
                <a:lnTo>
                  <a:pt x="49357" y="51237"/>
                </a:lnTo>
                <a:lnTo>
                  <a:pt x="49320" y="51144"/>
                </a:lnTo>
                <a:lnTo>
                  <a:pt x="49245" y="51032"/>
                </a:lnTo>
                <a:lnTo>
                  <a:pt x="49078" y="50846"/>
                </a:lnTo>
                <a:lnTo>
                  <a:pt x="48966" y="50716"/>
                </a:lnTo>
                <a:lnTo>
                  <a:pt x="49040" y="50585"/>
                </a:lnTo>
                <a:lnTo>
                  <a:pt x="49134" y="50399"/>
                </a:lnTo>
                <a:lnTo>
                  <a:pt x="49152" y="50325"/>
                </a:lnTo>
                <a:lnTo>
                  <a:pt x="49152" y="50269"/>
                </a:lnTo>
                <a:lnTo>
                  <a:pt x="49134" y="50250"/>
                </a:lnTo>
                <a:close/>
                <a:moveTo>
                  <a:pt x="56357" y="50250"/>
                </a:moveTo>
                <a:lnTo>
                  <a:pt x="56246" y="50269"/>
                </a:lnTo>
                <a:lnTo>
                  <a:pt x="56227" y="50269"/>
                </a:lnTo>
                <a:lnTo>
                  <a:pt x="56190" y="50306"/>
                </a:lnTo>
                <a:lnTo>
                  <a:pt x="56190" y="50325"/>
                </a:lnTo>
                <a:lnTo>
                  <a:pt x="56190" y="50362"/>
                </a:lnTo>
                <a:lnTo>
                  <a:pt x="56227" y="50455"/>
                </a:lnTo>
                <a:lnTo>
                  <a:pt x="56264" y="50511"/>
                </a:lnTo>
                <a:lnTo>
                  <a:pt x="56320" y="50567"/>
                </a:lnTo>
                <a:lnTo>
                  <a:pt x="56432" y="50641"/>
                </a:lnTo>
                <a:lnTo>
                  <a:pt x="56562" y="50734"/>
                </a:lnTo>
                <a:lnTo>
                  <a:pt x="56674" y="50809"/>
                </a:lnTo>
                <a:lnTo>
                  <a:pt x="56544" y="50902"/>
                </a:lnTo>
                <a:lnTo>
                  <a:pt x="56376" y="51013"/>
                </a:lnTo>
                <a:lnTo>
                  <a:pt x="56301" y="51069"/>
                </a:lnTo>
                <a:lnTo>
                  <a:pt x="56246" y="51144"/>
                </a:lnTo>
                <a:lnTo>
                  <a:pt x="56208" y="51218"/>
                </a:lnTo>
                <a:lnTo>
                  <a:pt x="56208" y="51293"/>
                </a:lnTo>
                <a:lnTo>
                  <a:pt x="56246" y="51349"/>
                </a:lnTo>
                <a:lnTo>
                  <a:pt x="56283" y="51386"/>
                </a:lnTo>
                <a:lnTo>
                  <a:pt x="56320" y="51404"/>
                </a:lnTo>
                <a:lnTo>
                  <a:pt x="56357" y="51404"/>
                </a:lnTo>
                <a:lnTo>
                  <a:pt x="56469" y="51367"/>
                </a:lnTo>
                <a:lnTo>
                  <a:pt x="56581" y="51311"/>
                </a:lnTo>
                <a:lnTo>
                  <a:pt x="56786" y="51125"/>
                </a:lnTo>
                <a:lnTo>
                  <a:pt x="56879" y="51069"/>
                </a:lnTo>
                <a:lnTo>
                  <a:pt x="56935" y="51051"/>
                </a:lnTo>
                <a:lnTo>
                  <a:pt x="56972" y="51069"/>
                </a:lnTo>
                <a:lnTo>
                  <a:pt x="56990" y="51088"/>
                </a:lnTo>
                <a:lnTo>
                  <a:pt x="57065" y="51162"/>
                </a:lnTo>
                <a:lnTo>
                  <a:pt x="57121" y="51237"/>
                </a:lnTo>
                <a:lnTo>
                  <a:pt x="57158" y="51237"/>
                </a:lnTo>
                <a:lnTo>
                  <a:pt x="57195" y="51218"/>
                </a:lnTo>
                <a:lnTo>
                  <a:pt x="57232" y="51181"/>
                </a:lnTo>
                <a:lnTo>
                  <a:pt x="57232" y="51144"/>
                </a:lnTo>
                <a:lnTo>
                  <a:pt x="57177" y="51069"/>
                </a:lnTo>
                <a:lnTo>
                  <a:pt x="57121" y="50995"/>
                </a:lnTo>
                <a:lnTo>
                  <a:pt x="57102" y="50958"/>
                </a:lnTo>
                <a:lnTo>
                  <a:pt x="57083" y="50920"/>
                </a:lnTo>
                <a:lnTo>
                  <a:pt x="57102" y="50883"/>
                </a:lnTo>
                <a:lnTo>
                  <a:pt x="57139" y="50846"/>
                </a:lnTo>
                <a:lnTo>
                  <a:pt x="57232" y="50753"/>
                </a:lnTo>
                <a:lnTo>
                  <a:pt x="57325" y="50660"/>
                </a:lnTo>
                <a:lnTo>
                  <a:pt x="57363" y="50623"/>
                </a:lnTo>
                <a:lnTo>
                  <a:pt x="57381" y="50567"/>
                </a:lnTo>
                <a:lnTo>
                  <a:pt x="57381" y="50492"/>
                </a:lnTo>
                <a:lnTo>
                  <a:pt x="57344" y="50418"/>
                </a:lnTo>
                <a:lnTo>
                  <a:pt x="57325" y="50380"/>
                </a:lnTo>
                <a:lnTo>
                  <a:pt x="57251" y="50380"/>
                </a:lnTo>
                <a:lnTo>
                  <a:pt x="57214" y="50399"/>
                </a:lnTo>
                <a:lnTo>
                  <a:pt x="57065" y="50511"/>
                </a:lnTo>
                <a:lnTo>
                  <a:pt x="56972" y="50585"/>
                </a:lnTo>
                <a:lnTo>
                  <a:pt x="56897" y="50623"/>
                </a:lnTo>
                <a:lnTo>
                  <a:pt x="56823" y="50623"/>
                </a:lnTo>
                <a:lnTo>
                  <a:pt x="56748" y="50529"/>
                </a:lnTo>
                <a:lnTo>
                  <a:pt x="56562" y="50362"/>
                </a:lnTo>
                <a:lnTo>
                  <a:pt x="56469" y="50287"/>
                </a:lnTo>
                <a:lnTo>
                  <a:pt x="56413" y="50269"/>
                </a:lnTo>
                <a:lnTo>
                  <a:pt x="56357" y="50250"/>
                </a:lnTo>
                <a:close/>
                <a:moveTo>
                  <a:pt x="91452" y="50585"/>
                </a:moveTo>
                <a:lnTo>
                  <a:pt x="91397" y="50604"/>
                </a:lnTo>
                <a:lnTo>
                  <a:pt x="91341" y="50641"/>
                </a:lnTo>
                <a:lnTo>
                  <a:pt x="91322" y="50678"/>
                </a:lnTo>
                <a:lnTo>
                  <a:pt x="91322" y="50716"/>
                </a:lnTo>
                <a:lnTo>
                  <a:pt x="91322" y="50771"/>
                </a:lnTo>
                <a:lnTo>
                  <a:pt x="91322" y="50827"/>
                </a:lnTo>
                <a:lnTo>
                  <a:pt x="91341" y="50865"/>
                </a:lnTo>
                <a:lnTo>
                  <a:pt x="91378" y="50920"/>
                </a:lnTo>
                <a:lnTo>
                  <a:pt x="91378" y="50958"/>
                </a:lnTo>
                <a:lnTo>
                  <a:pt x="91341" y="51032"/>
                </a:lnTo>
                <a:lnTo>
                  <a:pt x="91266" y="51107"/>
                </a:lnTo>
                <a:lnTo>
                  <a:pt x="91173" y="51162"/>
                </a:lnTo>
                <a:lnTo>
                  <a:pt x="91099" y="51218"/>
                </a:lnTo>
                <a:lnTo>
                  <a:pt x="91061" y="51274"/>
                </a:lnTo>
                <a:lnTo>
                  <a:pt x="91043" y="51311"/>
                </a:lnTo>
                <a:lnTo>
                  <a:pt x="91024" y="51367"/>
                </a:lnTo>
                <a:lnTo>
                  <a:pt x="91024" y="51423"/>
                </a:lnTo>
                <a:lnTo>
                  <a:pt x="91043" y="51460"/>
                </a:lnTo>
                <a:lnTo>
                  <a:pt x="91061" y="51479"/>
                </a:lnTo>
                <a:lnTo>
                  <a:pt x="91099" y="51498"/>
                </a:lnTo>
                <a:lnTo>
                  <a:pt x="91136" y="51516"/>
                </a:lnTo>
                <a:lnTo>
                  <a:pt x="91229" y="51498"/>
                </a:lnTo>
                <a:lnTo>
                  <a:pt x="91266" y="51479"/>
                </a:lnTo>
                <a:lnTo>
                  <a:pt x="91322" y="51442"/>
                </a:lnTo>
                <a:lnTo>
                  <a:pt x="91415" y="51367"/>
                </a:lnTo>
                <a:lnTo>
                  <a:pt x="91508" y="51274"/>
                </a:lnTo>
                <a:lnTo>
                  <a:pt x="91545" y="51256"/>
                </a:lnTo>
                <a:lnTo>
                  <a:pt x="91583" y="51256"/>
                </a:lnTo>
                <a:lnTo>
                  <a:pt x="91620" y="51274"/>
                </a:lnTo>
                <a:lnTo>
                  <a:pt x="91676" y="51311"/>
                </a:lnTo>
                <a:lnTo>
                  <a:pt x="91788" y="51423"/>
                </a:lnTo>
                <a:lnTo>
                  <a:pt x="91843" y="51460"/>
                </a:lnTo>
                <a:lnTo>
                  <a:pt x="91899" y="51498"/>
                </a:lnTo>
                <a:lnTo>
                  <a:pt x="91955" y="51479"/>
                </a:lnTo>
                <a:lnTo>
                  <a:pt x="91992" y="51442"/>
                </a:lnTo>
                <a:lnTo>
                  <a:pt x="91992" y="51404"/>
                </a:lnTo>
                <a:lnTo>
                  <a:pt x="91974" y="51349"/>
                </a:lnTo>
                <a:lnTo>
                  <a:pt x="91899" y="51256"/>
                </a:lnTo>
                <a:lnTo>
                  <a:pt x="91825" y="51162"/>
                </a:lnTo>
                <a:lnTo>
                  <a:pt x="91806" y="51107"/>
                </a:lnTo>
                <a:lnTo>
                  <a:pt x="91806" y="51069"/>
                </a:lnTo>
                <a:lnTo>
                  <a:pt x="91825" y="51032"/>
                </a:lnTo>
                <a:lnTo>
                  <a:pt x="91899" y="50976"/>
                </a:lnTo>
                <a:lnTo>
                  <a:pt x="92011" y="50865"/>
                </a:lnTo>
                <a:lnTo>
                  <a:pt x="92104" y="50753"/>
                </a:lnTo>
                <a:lnTo>
                  <a:pt x="92179" y="50623"/>
                </a:lnTo>
                <a:lnTo>
                  <a:pt x="92179" y="50623"/>
                </a:lnTo>
                <a:lnTo>
                  <a:pt x="92104" y="50641"/>
                </a:lnTo>
                <a:lnTo>
                  <a:pt x="91936" y="50697"/>
                </a:lnTo>
                <a:lnTo>
                  <a:pt x="91676" y="50827"/>
                </a:lnTo>
                <a:lnTo>
                  <a:pt x="91620" y="50734"/>
                </a:lnTo>
                <a:lnTo>
                  <a:pt x="91564" y="50641"/>
                </a:lnTo>
                <a:lnTo>
                  <a:pt x="91545" y="50604"/>
                </a:lnTo>
                <a:lnTo>
                  <a:pt x="91490" y="50585"/>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 name="Google Shape;15;p3"/>
          <p:cNvSpPr txBox="1">
            <a:spLocks noGrp="1"/>
          </p:cNvSpPr>
          <p:nvPr>
            <p:ph type="ctrTitle"/>
          </p:nvPr>
        </p:nvSpPr>
        <p:spPr>
          <a:xfrm>
            <a:off x="1620000" y="2212733"/>
            <a:ext cx="8952000" cy="154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4"/>
              </a:buClr>
              <a:buSzPts val="4800"/>
              <a:buNone/>
              <a:defRPr sz="6400">
                <a:solidFill>
                  <a:schemeClr val="accent4"/>
                </a:solidFill>
              </a:defRPr>
            </a:lvl1pPr>
            <a:lvl2pPr lvl="1" algn="ctr" rtl="0">
              <a:spcBef>
                <a:spcPts val="0"/>
              </a:spcBef>
              <a:spcAft>
                <a:spcPts val="0"/>
              </a:spcAft>
              <a:buClr>
                <a:schemeClr val="accent4"/>
              </a:buClr>
              <a:buSzPts val="4800"/>
              <a:buNone/>
              <a:defRPr sz="6400">
                <a:solidFill>
                  <a:schemeClr val="accent4"/>
                </a:solidFill>
              </a:defRPr>
            </a:lvl2pPr>
            <a:lvl3pPr lvl="2" algn="ctr" rtl="0">
              <a:spcBef>
                <a:spcPts val="0"/>
              </a:spcBef>
              <a:spcAft>
                <a:spcPts val="0"/>
              </a:spcAft>
              <a:buClr>
                <a:schemeClr val="accent4"/>
              </a:buClr>
              <a:buSzPts val="4800"/>
              <a:buNone/>
              <a:defRPr sz="6400">
                <a:solidFill>
                  <a:schemeClr val="accent4"/>
                </a:solidFill>
              </a:defRPr>
            </a:lvl3pPr>
            <a:lvl4pPr lvl="3" algn="ctr" rtl="0">
              <a:spcBef>
                <a:spcPts val="0"/>
              </a:spcBef>
              <a:spcAft>
                <a:spcPts val="0"/>
              </a:spcAft>
              <a:buClr>
                <a:schemeClr val="accent4"/>
              </a:buClr>
              <a:buSzPts val="4800"/>
              <a:buNone/>
              <a:defRPr sz="6400">
                <a:solidFill>
                  <a:schemeClr val="accent4"/>
                </a:solidFill>
              </a:defRPr>
            </a:lvl4pPr>
            <a:lvl5pPr lvl="4" algn="ctr" rtl="0">
              <a:spcBef>
                <a:spcPts val="0"/>
              </a:spcBef>
              <a:spcAft>
                <a:spcPts val="0"/>
              </a:spcAft>
              <a:buClr>
                <a:schemeClr val="accent4"/>
              </a:buClr>
              <a:buSzPts val="4800"/>
              <a:buNone/>
              <a:defRPr sz="6400">
                <a:solidFill>
                  <a:schemeClr val="accent4"/>
                </a:solidFill>
              </a:defRPr>
            </a:lvl5pPr>
            <a:lvl6pPr lvl="5" algn="ctr" rtl="0">
              <a:spcBef>
                <a:spcPts val="0"/>
              </a:spcBef>
              <a:spcAft>
                <a:spcPts val="0"/>
              </a:spcAft>
              <a:buClr>
                <a:schemeClr val="accent4"/>
              </a:buClr>
              <a:buSzPts val="4800"/>
              <a:buNone/>
              <a:defRPr sz="6400">
                <a:solidFill>
                  <a:schemeClr val="accent4"/>
                </a:solidFill>
              </a:defRPr>
            </a:lvl6pPr>
            <a:lvl7pPr lvl="6" algn="ctr" rtl="0">
              <a:spcBef>
                <a:spcPts val="0"/>
              </a:spcBef>
              <a:spcAft>
                <a:spcPts val="0"/>
              </a:spcAft>
              <a:buClr>
                <a:schemeClr val="accent4"/>
              </a:buClr>
              <a:buSzPts val="4800"/>
              <a:buNone/>
              <a:defRPr sz="6400">
                <a:solidFill>
                  <a:schemeClr val="accent4"/>
                </a:solidFill>
              </a:defRPr>
            </a:lvl7pPr>
            <a:lvl8pPr lvl="7" algn="ctr" rtl="0">
              <a:spcBef>
                <a:spcPts val="0"/>
              </a:spcBef>
              <a:spcAft>
                <a:spcPts val="0"/>
              </a:spcAft>
              <a:buClr>
                <a:schemeClr val="accent4"/>
              </a:buClr>
              <a:buSzPts val="4800"/>
              <a:buNone/>
              <a:defRPr sz="6400">
                <a:solidFill>
                  <a:schemeClr val="accent4"/>
                </a:solidFill>
              </a:defRPr>
            </a:lvl8pPr>
            <a:lvl9pPr lvl="8" algn="ctr" rtl="0">
              <a:spcBef>
                <a:spcPts val="0"/>
              </a:spcBef>
              <a:spcAft>
                <a:spcPts val="0"/>
              </a:spcAft>
              <a:buClr>
                <a:schemeClr val="accent4"/>
              </a:buClr>
              <a:buSzPts val="4800"/>
              <a:buNone/>
              <a:defRPr sz="6400">
                <a:solidFill>
                  <a:schemeClr val="accent4"/>
                </a:solidFill>
              </a:defRPr>
            </a:lvl9pPr>
          </a:lstStyle>
          <a:p>
            <a:endParaRPr/>
          </a:p>
        </p:txBody>
      </p:sp>
      <p:sp>
        <p:nvSpPr>
          <p:cNvPr id="16" name="Google Shape;16;p3"/>
          <p:cNvSpPr txBox="1">
            <a:spLocks noGrp="1"/>
          </p:cNvSpPr>
          <p:nvPr>
            <p:ph type="subTitle" idx="1"/>
          </p:nvPr>
        </p:nvSpPr>
        <p:spPr>
          <a:xfrm>
            <a:off x="1620000" y="4193139"/>
            <a:ext cx="8952000" cy="1046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800"/>
              <a:buNone/>
              <a:defRPr sz="2400"/>
            </a:lvl1pPr>
            <a:lvl2pPr lvl="1" algn="ctr" rtl="0">
              <a:spcBef>
                <a:spcPts val="0"/>
              </a:spcBef>
              <a:spcAft>
                <a:spcPts val="0"/>
              </a:spcAft>
              <a:buSzPts val="1800"/>
              <a:buNone/>
              <a:defRPr sz="2400"/>
            </a:lvl2pPr>
            <a:lvl3pPr lvl="2" algn="ctr" rtl="0">
              <a:spcBef>
                <a:spcPts val="0"/>
              </a:spcBef>
              <a:spcAft>
                <a:spcPts val="0"/>
              </a:spcAft>
              <a:buSzPts val="1800"/>
              <a:buNone/>
              <a:defRPr sz="2400"/>
            </a:lvl3pPr>
            <a:lvl4pPr lvl="3" algn="ctr" rtl="0">
              <a:spcBef>
                <a:spcPts val="0"/>
              </a:spcBef>
              <a:spcAft>
                <a:spcPts val="0"/>
              </a:spcAft>
              <a:buSzPts val="1800"/>
              <a:buNone/>
              <a:defRPr sz="2400"/>
            </a:lvl4pPr>
            <a:lvl5pPr lvl="4" algn="ctr" rtl="0">
              <a:spcBef>
                <a:spcPts val="0"/>
              </a:spcBef>
              <a:spcAft>
                <a:spcPts val="0"/>
              </a:spcAft>
              <a:buSzPts val="1800"/>
              <a:buNone/>
              <a:defRPr sz="2400"/>
            </a:lvl5pPr>
            <a:lvl6pPr lvl="5" algn="ctr" rtl="0">
              <a:spcBef>
                <a:spcPts val="0"/>
              </a:spcBef>
              <a:spcAft>
                <a:spcPts val="0"/>
              </a:spcAft>
              <a:buSzPts val="1800"/>
              <a:buNone/>
              <a:defRPr sz="2400"/>
            </a:lvl6pPr>
            <a:lvl7pPr lvl="6" algn="ctr" rtl="0">
              <a:spcBef>
                <a:spcPts val="0"/>
              </a:spcBef>
              <a:spcAft>
                <a:spcPts val="0"/>
              </a:spcAft>
              <a:buSzPts val="1800"/>
              <a:buNone/>
              <a:defRPr sz="2400"/>
            </a:lvl7pPr>
            <a:lvl8pPr lvl="7" algn="ctr" rtl="0">
              <a:spcBef>
                <a:spcPts val="0"/>
              </a:spcBef>
              <a:spcAft>
                <a:spcPts val="0"/>
              </a:spcAft>
              <a:buSzPts val="1800"/>
              <a:buNone/>
              <a:defRPr sz="2400"/>
            </a:lvl8pPr>
            <a:lvl9pPr lvl="8" algn="ctr" rtl="0">
              <a:spcBef>
                <a:spcPts val="0"/>
              </a:spcBef>
              <a:spcAft>
                <a:spcPts val="0"/>
              </a:spcAft>
              <a:buSzPts val="1800"/>
              <a:buNone/>
              <a:defRPr sz="2400"/>
            </a:lvl9pPr>
          </a:lstStyle>
          <a:p>
            <a:endParaRPr/>
          </a:p>
        </p:txBody>
      </p:sp>
      <p:sp>
        <p:nvSpPr>
          <p:cNvPr id="17" name="Google Shape;17;p3"/>
          <p:cNvSpPr/>
          <p:nvPr/>
        </p:nvSpPr>
        <p:spPr>
          <a:xfrm>
            <a:off x="5003485" y="3833484"/>
            <a:ext cx="2184916" cy="206999"/>
          </a:xfrm>
          <a:custGeom>
            <a:avLst/>
            <a:gdLst/>
            <a:ahLst/>
            <a:cxnLst/>
            <a:rect l="l" t="t" r="r" b="b"/>
            <a:pathLst>
              <a:path w="13574" h="1286" extrusionOk="0">
                <a:moveTo>
                  <a:pt x="12549" y="1"/>
                </a:moveTo>
                <a:lnTo>
                  <a:pt x="12475" y="19"/>
                </a:lnTo>
                <a:lnTo>
                  <a:pt x="12419" y="75"/>
                </a:lnTo>
                <a:lnTo>
                  <a:pt x="12363" y="112"/>
                </a:lnTo>
                <a:lnTo>
                  <a:pt x="12252" y="261"/>
                </a:lnTo>
                <a:lnTo>
                  <a:pt x="12140" y="410"/>
                </a:lnTo>
                <a:lnTo>
                  <a:pt x="12028" y="578"/>
                </a:lnTo>
                <a:lnTo>
                  <a:pt x="11935" y="727"/>
                </a:lnTo>
                <a:lnTo>
                  <a:pt x="11823" y="839"/>
                </a:lnTo>
                <a:lnTo>
                  <a:pt x="11768" y="876"/>
                </a:lnTo>
                <a:lnTo>
                  <a:pt x="11693" y="894"/>
                </a:lnTo>
                <a:lnTo>
                  <a:pt x="11637" y="894"/>
                </a:lnTo>
                <a:lnTo>
                  <a:pt x="11581" y="876"/>
                </a:lnTo>
                <a:lnTo>
                  <a:pt x="11507" y="839"/>
                </a:lnTo>
                <a:lnTo>
                  <a:pt x="11451" y="801"/>
                </a:lnTo>
                <a:lnTo>
                  <a:pt x="11358" y="690"/>
                </a:lnTo>
                <a:lnTo>
                  <a:pt x="11246" y="541"/>
                </a:lnTo>
                <a:lnTo>
                  <a:pt x="11060" y="261"/>
                </a:lnTo>
                <a:lnTo>
                  <a:pt x="10967" y="168"/>
                </a:lnTo>
                <a:lnTo>
                  <a:pt x="10930" y="131"/>
                </a:lnTo>
                <a:lnTo>
                  <a:pt x="10874" y="112"/>
                </a:lnTo>
                <a:lnTo>
                  <a:pt x="10837" y="112"/>
                </a:lnTo>
                <a:lnTo>
                  <a:pt x="10781" y="131"/>
                </a:lnTo>
                <a:lnTo>
                  <a:pt x="10650" y="187"/>
                </a:lnTo>
                <a:lnTo>
                  <a:pt x="10501" y="299"/>
                </a:lnTo>
                <a:lnTo>
                  <a:pt x="10371" y="429"/>
                </a:lnTo>
                <a:lnTo>
                  <a:pt x="10111" y="708"/>
                </a:lnTo>
                <a:lnTo>
                  <a:pt x="9943" y="894"/>
                </a:lnTo>
                <a:lnTo>
                  <a:pt x="9775" y="671"/>
                </a:lnTo>
                <a:lnTo>
                  <a:pt x="9571" y="392"/>
                </a:lnTo>
                <a:lnTo>
                  <a:pt x="9477" y="261"/>
                </a:lnTo>
                <a:lnTo>
                  <a:pt x="9366" y="150"/>
                </a:lnTo>
                <a:lnTo>
                  <a:pt x="9273" y="75"/>
                </a:lnTo>
                <a:lnTo>
                  <a:pt x="9217" y="38"/>
                </a:lnTo>
                <a:lnTo>
                  <a:pt x="9124" y="38"/>
                </a:lnTo>
                <a:lnTo>
                  <a:pt x="9087" y="57"/>
                </a:lnTo>
                <a:lnTo>
                  <a:pt x="8956" y="150"/>
                </a:lnTo>
                <a:lnTo>
                  <a:pt x="8826" y="280"/>
                </a:lnTo>
                <a:lnTo>
                  <a:pt x="8658" y="448"/>
                </a:lnTo>
                <a:lnTo>
                  <a:pt x="8211" y="950"/>
                </a:lnTo>
                <a:lnTo>
                  <a:pt x="8081" y="745"/>
                </a:lnTo>
                <a:lnTo>
                  <a:pt x="7895" y="466"/>
                </a:lnTo>
                <a:lnTo>
                  <a:pt x="7690" y="224"/>
                </a:lnTo>
                <a:lnTo>
                  <a:pt x="7597" y="131"/>
                </a:lnTo>
                <a:lnTo>
                  <a:pt x="7523" y="75"/>
                </a:lnTo>
                <a:lnTo>
                  <a:pt x="7430" y="75"/>
                </a:lnTo>
                <a:lnTo>
                  <a:pt x="7336" y="94"/>
                </a:lnTo>
                <a:lnTo>
                  <a:pt x="7262" y="150"/>
                </a:lnTo>
                <a:lnTo>
                  <a:pt x="7169" y="224"/>
                </a:lnTo>
                <a:lnTo>
                  <a:pt x="7020" y="392"/>
                </a:lnTo>
                <a:lnTo>
                  <a:pt x="6871" y="559"/>
                </a:lnTo>
                <a:lnTo>
                  <a:pt x="6778" y="652"/>
                </a:lnTo>
                <a:lnTo>
                  <a:pt x="6685" y="727"/>
                </a:lnTo>
                <a:lnTo>
                  <a:pt x="6610" y="764"/>
                </a:lnTo>
                <a:lnTo>
                  <a:pt x="6536" y="783"/>
                </a:lnTo>
                <a:lnTo>
                  <a:pt x="6480" y="764"/>
                </a:lnTo>
                <a:lnTo>
                  <a:pt x="6406" y="708"/>
                </a:lnTo>
                <a:lnTo>
                  <a:pt x="6219" y="522"/>
                </a:lnTo>
                <a:lnTo>
                  <a:pt x="6126" y="373"/>
                </a:lnTo>
                <a:lnTo>
                  <a:pt x="6052" y="243"/>
                </a:lnTo>
                <a:lnTo>
                  <a:pt x="5996" y="168"/>
                </a:lnTo>
                <a:lnTo>
                  <a:pt x="5940" y="131"/>
                </a:lnTo>
                <a:lnTo>
                  <a:pt x="5884" y="94"/>
                </a:lnTo>
                <a:lnTo>
                  <a:pt x="5810" y="75"/>
                </a:lnTo>
                <a:lnTo>
                  <a:pt x="5717" y="75"/>
                </a:lnTo>
                <a:lnTo>
                  <a:pt x="5605" y="131"/>
                </a:lnTo>
                <a:lnTo>
                  <a:pt x="5475" y="205"/>
                </a:lnTo>
                <a:lnTo>
                  <a:pt x="5344" y="280"/>
                </a:lnTo>
                <a:lnTo>
                  <a:pt x="4935" y="596"/>
                </a:lnTo>
                <a:lnTo>
                  <a:pt x="4711" y="745"/>
                </a:lnTo>
                <a:lnTo>
                  <a:pt x="4618" y="801"/>
                </a:lnTo>
                <a:lnTo>
                  <a:pt x="4544" y="820"/>
                </a:lnTo>
                <a:lnTo>
                  <a:pt x="4469" y="820"/>
                </a:lnTo>
                <a:lnTo>
                  <a:pt x="4395" y="801"/>
                </a:lnTo>
                <a:lnTo>
                  <a:pt x="4302" y="727"/>
                </a:lnTo>
                <a:lnTo>
                  <a:pt x="4190" y="615"/>
                </a:lnTo>
                <a:lnTo>
                  <a:pt x="4115" y="522"/>
                </a:lnTo>
                <a:lnTo>
                  <a:pt x="4078" y="448"/>
                </a:lnTo>
                <a:lnTo>
                  <a:pt x="4004" y="317"/>
                </a:lnTo>
                <a:lnTo>
                  <a:pt x="3948" y="261"/>
                </a:lnTo>
                <a:lnTo>
                  <a:pt x="3892" y="224"/>
                </a:lnTo>
                <a:lnTo>
                  <a:pt x="3725" y="224"/>
                </a:lnTo>
                <a:lnTo>
                  <a:pt x="3631" y="261"/>
                </a:lnTo>
                <a:lnTo>
                  <a:pt x="3538" y="317"/>
                </a:lnTo>
                <a:lnTo>
                  <a:pt x="3427" y="392"/>
                </a:lnTo>
                <a:lnTo>
                  <a:pt x="3334" y="485"/>
                </a:lnTo>
                <a:lnTo>
                  <a:pt x="3147" y="671"/>
                </a:lnTo>
                <a:lnTo>
                  <a:pt x="3017" y="839"/>
                </a:lnTo>
                <a:lnTo>
                  <a:pt x="2756" y="541"/>
                </a:lnTo>
                <a:lnTo>
                  <a:pt x="2626" y="410"/>
                </a:lnTo>
                <a:lnTo>
                  <a:pt x="2477" y="317"/>
                </a:lnTo>
                <a:lnTo>
                  <a:pt x="2421" y="280"/>
                </a:lnTo>
                <a:lnTo>
                  <a:pt x="2347" y="261"/>
                </a:lnTo>
                <a:lnTo>
                  <a:pt x="2198" y="261"/>
                </a:lnTo>
                <a:lnTo>
                  <a:pt x="2123" y="280"/>
                </a:lnTo>
                <a:lnTo>
                  <a:pt x="2030" y="299"/>
                </a:lnTo>
                <a:lnTo>
                  <a:pt x="1937" y="354"/>
                </a:lnTo>
                <a:lnTo>
                  <a:pt x="1844" y="429"/>
                </a:lnTo>
                <a:lnTo>
                  <a:pt x="1714" y="541"/>
                </a:lnTo>
                <a:lnTo>
                  <a:pt x="1621" y="634"/>
                </a:lnTo>
                <a:lnTo>
                  <a:pt x="1565" y="690"/>
                </a:lnTo>
                <a:lnTo>
                  <a:pt x="1509" y="745"/>
                </a:lnTo>
                <a:lnTo>
                  <a:pt x="1453" y="745"/>
                </a:lnTo>
                <a:lnTo>
                  <a:pt x="1379" y="727"/>
                </a:lnTo>
                <a:lnTo>
                  <a:pt x="1137" y="578"/>
                </a:lnTo>
                <a:lnTo>
                  <a:pt x="839" y="354"/>
                </a:lnTo>
                <a:lnTo>
                  <a:pt x="671" y="261"/>
                </a:lnTo>
                <a:lnTo>
                  <a:pt x="597" y="243"/>
                </a:lnTo>
                <a:lnTo>
                  <a:pt x="485" y="243"/>
                </a:lnTo>
                <a:lnTo>
                  <a:pt x="429" y="280"/>
                </a:lnTo>
                <a:lnTo>
                  <a:pt x="317" y="410"/>
                </a:lnTo>
                <a:lnTo>
                  <a:pt x="206" y="578"/>
                </a:lnTo>
                <a:lnTo>
                  <a:pt x="113" y="764"/>
                </a:lnTo>
                <a:lnTo>
                  <a:pt x="38" y="950"/>
                </a:lnTo>
                <a:lnTo>
                  <a:pt x="1" y="1099"/>
                </a:lnTo>
                <a:lnTo>
                  <a:pt x="1" y="1174"/>
                </a:lnTo>
                <a:lnTo>
                  <a:pt x="1" y="1211"/>
                </a:lnTo>
                <a:lnTo>
                  <a:pt x="38" y="1229"/>
                </a:lnTo>
                <a:lnTo>
                  <a:pt x="75" y="1248"/>
                </a:lnTo>
                <a:lnTo>
                  <a:pt x="150" y="1211"/>
                </a:lnTo>
                <a:lnTo>
                  <a:pt x="206" y="1155"/>
                </a:lnTo>
                <a:lnTo>
                  <a:pt x="262" y="1062"/>
                </a:lnTo>
                <a:lnTo>
                  <a:pt x="299" y="987"/>
                </a:lnTo>
                <a:lnTo>
                  <a:pt x="392" y="801"/>
                </a:lnTo>
                <a:lnTo>
                  <a:pt x="448" y="727"/>
                </a:lnTo>
                <a:lnTo>
                  <a:pt x="504" y="671"/>
                </a:lnTo>
                <a:lnTo>
                  <a:pt x="597" y="634"/>
                </a:lnTo>
                <a:lnTo>
                  <a:pt x="671" y="652"/>
                </a:lnTo>
                <a:lnTo>
                  <a:pt x="764" y="690"/>
                </a:lnTo>
                <a:lnTo>
                  <a:pt x="876" y="745"/>
                </a:lnTo>
                <a:lnTo>
                  <a:pt x="1062" y="876"/>
                </a:lnTo>
                <a:lnTo>
                  <a:pt x="1248" y="1006"/>
                </a:lnTo>
                <a:lnTo>
                  <a:pt x="1434" y="1099"/>
                </a:lnTo>
                <a:lnTo>
                  <a:pt x="1565" y="1118"/>
                </a:lnTo>
                <a:lnTo>
                  <a:pt x="1602" y="1118"/>
                </a:lnTo>
                <a:lnTo>
                  <a:pt x="1639" y="1099"/>
                </a:lnTo>
                <a:lnTo>
                  <a:pt x="1695" y="1043"/>
                </a:lnTo>
                <a:lnTo>
                  <a:pt x="1825" y="857"/>
                </a:lnTo>
                <a:lnTo>
                  <a:pt x="1919" y="764"/>
                </a:lnTo>
                <a:lnTo>
                  <a:pt x="2049" y="652"/>
                </a:lnTo>
                <a:lnTo>
                  <a:pt x="2123" y="615"/>
                </a:lnTo>
                <a:lnTo>
                  <a:pt x="2198" y="596"/>
                </a:lnTo>
                <a:lnTo>
                  <a:pt x="2254" y="578"/>
                </a:lnTo>
                <a:lnTo>
                  <a:pt x="2310" y="596"/>
                </a:lnTo>
                <a:lnTo>
                  <a:pt x="2403" y="634"/>
                </a:lnTo>
                <a:lnTo>
                  <a:pt x="2496" y="690"/>
                </a:lnTo>
                <a:lnTo>
                  <a:pt x="2645" y="876"/>
                </a:lnTo>
                <a:lnTo>
                  <a:pt x="2738" y="969"/>
                </a:lnTo>
                <a:lnTo>
                  <a:pt x="2849" y="1062"/>
                </a:lnTo>
                <a:lnTo>
                  <a:pt x="2924" y="1081"/>
                </a:lnTo>
                <a:lnTo>
                  <a:pt x="2998" y="1099"/>
                </a:lnTo>
                <a:lnTo>
                  <a:pt x="3054" y="1099"/>
                </a:lnTo>
                <a:lnTo>
                  <a:pt x="3110" y="1081"/>
                </a:lnTo>
                <a:lnTo>
                  <a:pt x="3240" y="1006"/>
                </a:lnTo>
                <a:lnTo>
                  <a:pt x="3334" y="894"/>
                </a:lnTo>
                <a:lnTo>
                  <a:pt x="3557" y="634"/>
                </a:lnTo>
                <a:lnTo>
                  <a:pt x="3669" y="522"/>
                </a:lnTo>
                <a:lnTo>
                  <a:pt x="3818" y="410"/>
                </a:lnTo>
                <a:lnTo>
                  <a:pt x="3948" y="634"/>
                </a:lnTo>
                <a:lnTo>
                  <a:pt x="4022" y="764"/>
                </a:lnTo>
                <a:lnTo>
                  <a:pt x="4115" y="894"/>
                </a:lnTo>
                <a:lnTo>
                  <a:pt x="4227" y="1006"/>
                </a:lnTo>
                <a:lnTo>
                  <a:pt x="4339" y="1099"/>
                </a:lnTo>
                <a:lnTo>
                  <a:pt x="4469" y="1155"/>
                </a:lnTo>
                <a:lnTo>
                  <a:pt x="4581" y="1155"/>
                </a:lnTo>
                <a:lnTo>
                  <a:pt x="4693" y="1118"/>
                </a:lnTo>
                <a:lnTo>
                  <a:pt x="4842" y="1043"/>
                </a:lnTo>
                <a:lnTo>
                  <a:pt x="5009" y="913"/>
                </a:lnTo>
                <a:lnTo>
                  <a:pt x="5195" y="783"/>
                </a:lnTo>
                <a:lnTo>
                  <a:pt x="5549" y="503"/>
                </a:lnTo>
                <a:lnTo>
                  <a:pt x="5698" y="373"/>
                </a:lnTo>
                <a:lnTo>
                  <a:pt x="5810" y="299"/>
                </a:lnTo>
                <a:lnTo>
                  <a:pt x="5940" y="522"/>
                </a:lnTo>
                <a:lnTo>
                  <a:pt x="6126" y="801"/>
                </a:lnTo>
                <a:lnTo>
                  <a:pt x="6238" y="932"/>
                </a:lnTo>
                <a:lnTo>
                  <a:pt x="6350" y="1043"/>
                </a:lnTo>
                <a:lnTo>
                  <a:pt x="6461" y="1118"/>
                </a:lnTo>
                <a:lnTo>
                  <a:pt x="6517" y="1136"/>
                </a:lnTo>
                <a:lnTo>
                  <a:pt x="6573" y="1155"/>
                </a:lnTo>
                <a:lnTo>
                  <a:pt x="6629" y="1136"/>
                </a:lnTo>
                <a:lnTo>
                  <a:pt x="6685" y="1118"/>
                </a:lnTo>
                <a:lnTo>
                  <a:pt x="6796" y="1043"/>
                </a:lnTo>
                <a:lnTo>
                  <a:pt x="6908" y="932"/>
                </a:lnTo>
                <a:lnTo>
                  <a:pt x="7039" y="783"/>
                </a:lnTo>
                <a:lnTo>
                  <a:pt x="7262" y="485"/>
                </a:lnTo>
                <a:lnTo>
                  <a:pt x="7430" y="280"/>
                </a:lnTo>
                <a:lnTo>
                  <a:pt x="7560" y="522"/>
                </a:lnTo>
                <a:lnTo>
                  <a:pt x="7765" y="857"/>
                </a:lnTo>
                <a:lnTo>
                  <a:pt x="7876" y="1025"/>
                </a:lnTo>
                <a:lnTo>
                  <a:pt x="7988" y="1174"/>
                </a:lnTo>
                <a:lnTo>
                  <a:pt x="8100" y="1267"/>
                </a:lnTo>
                <a:lnTo>
                  <a:pt x="8137" y="1285"/>
                </a:lnTo>
                <a:lnTo>
                  <a:pt x="8230" y="1285"/>
                </a:lnTo>
                <a:lnTo>
                  <a:pt x="8305" y="1248"/>
                </a:lnTo>
                <a:lnTo>
                  <a:pt x="8435" y="1155"/>
                </a:lnTo>
                <a:lnTo>
                  <a:pt x="8565" y="1025"/>
                </a:lnTo>
                <a:lnTo>
                  <a:pt x="8714" y="876"/>
                </a:lnTo>
                <a:lnTo>
                  <a:pt x="8975" y="541"/>
                </a:lnTo>
                <a:lnTo>
                  <a:pt x="9180" y="299"/>
                </a:lnTo>
                <a:lnTo>
                  <a:pt x="9310" y="522"/>
                </a:lnTo>
                <a:lnTo>
                  <a:pt x="9496" y="839"/>
                </a:lnTo>
                <a:lnTo>
                  <a:pt x="9608" y="969"/>
                </a:lnTo>
                <a:lnTo>
                  <a:pt x="9720" y="1081"/>
                </a:lnTo>
                <a:lnTo>
                  <a:pt x="9831" y="1174"/>
                </a:lnTo>
                <a:lnTo>
                  <a:pt x="9887" y="1192"/>
                </a:lnTo>
                <a:lnTo>
                  <a:pt x="9980" y="1192"/>
                </a:lnTo>
                <a:lnTo>
                  <a:pt x="10017" y="1174"/>
                </a:lnTo>
                <a:lnTo>
                  <a:pt x="10129" y="1081"/>
                </a:lnTo>
                <a:lnTo>
                  <a:pt x="10390" y="820"/>
                </a:lnTo>
                <a:lnTo>
                  <a:pt x="10650" y="522"/>
                </a:lnTo>
                <a:lnTo>
                  <a:pt x="10837" y="336"/>
                </a:lnTo>
                <a:lnTo>
                  <a:pt x="10986" y="559"/>
                </a:lnTo>
                <a:lnTo>
                  <a:pt x="11190" y="820"/>
                </a:lnTo>
                <a:lnTo>
                  <a:pt x="11302" y="950"/>
                </a:lnTo>
                <a:lnTo>
                  <a:pt x="11432" y="1043"/>
                </a:lnTo>
                <a:lnTo>
                  <a:pt x="11544" y="1118"/>
                </a:lnTo>
                <a:lnTo>
                  <a:pt x="11600" y="1136"/>
                </a:lnTo>
                <a:lnTo>
                  <a:pt x="11656" y="1155"/>
                </a:lnTo>
                <a:lnTo>
                  <a:pt x="11730" y="1136"/>
                </a:lnTo>
                <a:lnTo>
                  <a:pt x="11786" y="1118"/>
                </a:lnTo>
                <a:lnTo>
                  <a:pt x="11916" y="1043"/>
                </a:lnTo>
                <a:lnTo>
                  <a:pt x="12047" y="932"/>
                </a:lnTo>
                <a:lnTo>
                  <a:pt x="12177" y="801"/>
                </a:lnTo>
                <a:lnTo>
                  <a:pt x="12419" y="503"/>
                </a:lnTo>
                <a:lnTo>
                  <a:pt x="12605" y="280"/>
                </a:lnTo>
                <a:lnTo>
                  <a:pt x="12940" y="690"/>
                </a:lnTo>
                <a:lnTo>
                  <a:pt x="13034" y="801"/>
                </a:lnTo>
                <a:lnTo>
                  <a:pt x="13145" y="894"/>
                </a:lnTo>
                <a:lnTo>
                  <a:pt x="13238" y="969"/>
                </a:lnTo>
                <a:lnTo>
                  <a:pt x="13313" y="1006"/>
                </a:lnTo>
                <a:lnTo>
                  <a:pt x="13406" y="1006"/>
                </a:lnTo>
                <a:lnTo>
                  <a:pt x="13518" y="969"/>
                </a:lnTo>
                <a:lnTo>
                  <a:pt x="13555" y="950"/>
                </a:lnTo>
                <a:lnTo>
                  <a:pt x="13573" y="913"/>
                </a:lnTo>
                <a:lnTo>
                  <a:pt x="13555" y="857"/>
                </a:lnTo>
                <a:lnTo>
                  <a:pt x="13518" y="801"/>
                </a:lnTo>
                <a:lnTo>
                  <a:pt x="13331" y="634"/>
                </a:lnTo>
                <a:lnTo>
                  <a:pt x="13071" y="354"/>
                </a:lnTo>
                <a:lnTo>
                  <a:pt x="12940" y="224"/>
                </a:lnTo>
                <a:lnTo>
                  <a:pt x="12810" y="112"/>
                </a:lnTo>
                <a:lnTo>
                  <a:pt x="12698" y="19"/>
                </a:lnTo>
                <a:lnTo>
                  <a:pt x="12661" y="1"/>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ADDED4"/>
              </a:solidFill>
              <a:cs typeface="Arial"/>
              <a:sym typeface="Arial"/>
            </a:endParaRPr>
          </a:p>
        </p:txBody>
      </p:sp>
    </p:spTree>
    <p:extLst>
      <p:ext uri="{BB962C8B-B14F-4D97-AF65-F5344CB8AC3E}">
        <p14:creationId xmlns:p14="http://schemas.microsoft.com/office/powerpoint/2010/main" val="1209111924"/>
      </p:ext>
    </p:extLst>
  </p:cSld>
  <p:clrMapOvr>
    <a:masterClrMapping/>
  </p:clrMapOvr>
</p:sldLayout>
</file>

<file path=ppt/slideLayouts/slideLayout78.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18"/>
        <p:cNvGrpSpPr/>
        <p:nvPr/>
      </p:nvGrpSpPr>
      <p:grpSpPr>
        <a:xfrm>
          <a:off x="0" y="0"/>
          <a:ext cx="0" cy="0"/>
          <a:chOff x="0" y="0"/>
          <a:chExt cx="0" cy="0"/>
        </a:xfrm>
      </p:grpSpPr>
      <p:sp>
        <p:nvSpPr>
          <p:cNvPr id="19" name="Google Shape;19;p4"/>
          <p:cNvSpPr/>
          <p:nvPr/>
        </p:nvSpPr>
        <p:spPr>
          <a:xfrm>
            <a:off x="245467" y="167601"/>
            <a:ext cx="11701140" cy="6522841"/>
          </a:xfrm>
          <a:custGeom>
            <a:avLst/>
            <a:gdLst/>
            <a:ahLst/>
            <a:cxnLst/>
            <a:rect l="l" t="t" r="r" b="b"/>
            <a:pathLst>
              <a:path w="92849" h="51759" extrusionOk="0">
                <a:moveTo>
                  <a:pt x="3110" y="336"/>
                </a:moveTo>
                <a:lnTo>
                  <a:pt x="2942" y="578"/>
                </a:lnTo>
                <a:lnTo>
                  <a:pt x="2756" y="783"/>
                </a:lnTo>
                <a:lnTo>
                  <a:pt x="2812" y="652"/>
                </a:lnTo>
                <a:lnTo>
                  <a:pt x="2886" y="522"/>
                </a:lnTo>
                <a:lnTo>
                  <a:pt x="2979" y="410"/>
                </a:lnTo>
                <a:lnTo>
                  <a:pt x="3110" y="336"/>
                </a:lnTo>
                <a:close/>
                <a:moveTo>
                  <a:pt x="19252" y="336"/>
                </a:moveTo>
                <a:lnTo>
                  <a:pt x="19103" y="559"/>
                </a:lnTo>
                <a:lnTo>
                  <a:pt x="18935" y="783"/>
                </a:lnTo>
                <a:lnTo>
                  <a:pt x="18935" y="708"/>
                </a:lnTo>
                <a:lnTo>
                  <a:pt x="18954" y="634"/>
                </a:lnTo>
                <a:lnTo>
                  <a:pt x="18991" y="578"/>
                </a:lnTo>
                <a:lnTo>
                  <a:pt x="19028" y="503"/>
                </a:lnTo>
                <a:lnTo>
                  <a:pt x="19065" y="448"/>
                </a:lnTo>
                <a:lnTo>
                  <a:pt x="19121" y="392"/>
                </a:lnTo>
                <a:lnTo>
                  <a:pt x="19177" y="355"/>
                </a:lnTo>
                <a:lnTo>
                  <a:pt x="19252" y="336"/>
                </a:lnTo>
                <a:close/>
                <a:moveTo>
                  <a:pt x="9980" y="373"/>
                </a:moveTo>
                <a:lnTo>
                  <a:pt x="9924" y="503"/>
                </a:lnTo>
                <a:lnTo>
                  <a:pt x="9849" y="634"/>
                </a:lnTo>
                <a:lnTo>
                  <a:pt x="9756" y="746"/>
                </a:lnTo>
                <a:lnTo>
                  <a:pt x="9663" y="857"/>
                </a:lnTo>
                <a:lnTo>
                  <a:pt x="9700" y="708"/>
                </a:lnTo>
                <a:lnTo>
                  <a:pt x="9775" y="578"/>
                </a:lnTo>
                <a:lnTo>
                  <a:pt x="9868" y="466"/>
                </a:lnTo>
                <a:lnTo>
                  <a:pt x="9980" y="373"/>
                </a:lnTo>
                <a:close/>
                <a:moveTo>
                  <a:pt x="32172" y="615"/>
                </a:moveTo>
                <a:lnTo>
                  <a:pt x="32079" y="783"/>
                </a:lnTo>
                <a:lnTo>
                  <a:pt x="31949" y="932"/>
                </a:lnTo>
                <a:lnTo>
                  <a:pt x="31968" y="820"/>
                </a:lnTo>
                <a:lnTo>
                  <a:pt x="32024" y="727"/>
                </a:lnTo>
                <a:lnTo>
                  <a:pt x="32098" y="652"/>
                </a:lnTo>
                <a:lnTo>
                  <a:pt x="32172" y="615"/>
                </a:lnTo>
                <a:close/>
                <a:moveTo>
                  <a:pt x="5772" y="801"/>
                </a:moveTo>
                <a:lnTo>
                  <a:pt x="5660" y="894"/>
                </a:lnTo>
                <a:lnTo>
                  <a:pt x="5549" y="969"/>
                </a:lnTo>
                <a:lnTo>
                  <a:pt x="5660" y="876"/>
                </a:lnTo>
                <a:lnTo>
                  <a:pt x="5772" y="801"/>
                </a:lnTo>
                <a:close/>
                <a:moveTo>
                  <a:pt x="60621" y="708"/>
                </a:moveTo>
                <a:lnTo>
                  <a:pt x="60472" y="857"/>
                </a:lnTo>
                <a:lnTo>
                  <a:pt x="60304" y="988"/>
                </a:lnTo>
                <a:lnTo>
                  <a:pt x="60360" y="894"/>
                </a:lnTo>
                <a:lnTo>
                  <a:pt x="60435" y="801"/>
                </a:lnTo>
                <a:lnTo>
                  <a:pt x="60528" y="746"/>
                </a:lnTo>
                <a:lnTo>
                  <a:pt x="60621" y="708"/>
                </a:lnTo>
                <a:close/>
                <a:moveTo>
                  <a:pt x="33383" y="690"/>
                </a:moveTo>
                <a:lnTo>
                  <a:pt x="33271" y="839"/>
                </a:lnTo>
                <a:lnTo>
                  <a:pt x="33141" y="1006"/>
                </a:lnTo>
                <a:lnTo>
                  <a:pt x="33141" y="1006"/>
                </a:lnTo>
                <a:lnTo>
                  <a:pt x="33178" y="894"/>
                </a:lnTo>
                <a:lnTo>
                  <a:pt x="33215" y="801"/>
                </a:lnTo>
                <a:lnTo>
                  <a:pt x="33290" y="727"/>
                </a:lnTo>
                <a:lnTo>
                  <a:pt x="33383" y="690"/>
                </a:lnTo>
                <a:close/>
                <a:moveTo>
                  <a:pt x="59020" y="727"/>
                </a:moveTo>
                <a:lnTo>
                  <a:pt x="58945" y="932"/>
                </a:lnTo>
                <a:lnTo>
                  <a:pt x="58908" y="1006"/>
                </a:lnTo>
                <a:lnTo>
                  <a:pt x="58927" y="913"/>
                </a:lnTo>
                <a:lnTo>
                  <a:pt x="59020" y="727"/>
                </a:lnTo>
                <a:close/>
                <a:moveTo>
                  <a:pt x="43232" y="522"/>
                </a:moveTo>
                <a:lnTo>
                  <a:pt x="43176" y="652"/>
                </a:lnTo>
                <a:lnTo>
                  <a:pt x="43101" y="783"/>
                </a:lnTo>
                <a:lnTo>
                  <a:pt x="43008" y="913"/>
                </a:lnTo>
                <a:lnTo>
                  <a:pt x="42915" y="1025"/>
                </a:lnTo>
                <a:lnTo>
                  <a:pt x="42896" y="950"/>
                </a:lnTo>
                <a:lnTo>
                  <a:pt x="42915" y="857"/>
                </a:lnTo>
                <a:lnTo>
                  <a:pt x="42952" y="783"/>
                </a:lnTo>
                <a:lnTo>
                  <a:pt x="42990" y="708"/>
                </a:lnTo>
                <a:lnTo>
                  <a:pt x="43027" y="652"/>
                </a:lnTo>
                <a:lnTo>
                  <a:pt x="43083" y="597"/>
                </a:lnTo>
                <a:lnTo>
                  <a:pt x="43157" y="541"/>
                </a:lnTo>
                <a:lnTo>
                  <a:pt x="43232" y="522"/>
                </a:lnTo>
                <a:close/>
                <a:moveTo>
                  <a:pt x="36771" y="801"/>
                </a:moveTo>
                <a:lnTo>
                  <a:pt x="36380" y="1043"/>
                </a:lnTo>
                <a:lnTo>
                  <a:pt x="36455" y="950"/>
                </a:lnTo>
                <a:lnTo>
                  <a:pt x="36548" y="894"/>
                </a:lnTo>
                <a:lnTo>
                  <a:pt x="36659" y="839"/>
                </a:lnTo>
                <a:lnTo>
                  <a:pt x="36771" y="801"/>
                </a:lnTo>
                <a:close/>
                <a:moveTo>
                  <a:pt x="92048" y="746"/>
                </a:moveTo>
                <a:lnTo>
                  <a:pt x="91862" y="932"/>
                </a:lnTo>
                <a:lnTo>
                  <a:pt x="91657" y="1081"/>
                </a:lnTo>
                <a:lnTo>
                  <a:pt x="91657" y="1081"/>
                </a:lnTo>
                <a:lnTo>
                  <a:pt x="91843" y="894"/>
                </a:lnTo>
                <a:lnTo>
                  <a:pt x="91936" y="820"/>
                </a:lnTo>
                <a:lnTo>
                  <a:pt x="92048" y="746"/>
                </a:lnTo>
                <a:close/>
                <a:moveTo>
                  <a:pt x="8509" y="634"/>
                </a:moveTo>
                <a:lnTo>
                  <a:pt x="8360" y="876"/>
                </a:lnTo>
                <a:lnTo>
                  <a:pt x="8267" y="969"/>
                </a:lnTo>
                <a:lnTo>
                  <a:pt x="8155" y="1081"/>
                </a:lnTo>
                <a:lnTo>
                  <a:pt x="8211" y="950"/>
                </a:lnTo>
                <a:lnTo>
                  <a:pt x="8286" y="839"/>
                </a:lnTo>
                <a:lnTo>
                  <a:pt x="8397" y="727"/>
                </a:lnTo>
                <a:lnTo>
                  <a:pt x="8509" y="634"/>
                </a:lnTo>
                <a:close/>
                <a:moveTo>
                  <a:pt x="14411" y="652"/>
                </a:moveTo>
                <a:lnTo>
                  <a:pt x="14281" y="783"/>
                </a:lnTo>
                <a:lnTo>
                  <a:pt x="14150" y="913"/>
                </a:lnTo>
                <a:lnTo>
                  <a:pt x="14001" y="1006"/>
                </a:lnTo>
                <a:lnTo>
                  <a:pt x="13834" y="1081"/>
                </a:lnTo>
                <a:lnTo>
                  <a:pt x="13871" y="1006"/>
                </a:lnTo>
                <a:lnTo>
                  <a:pt x="13927" y="932"/>
                </a:lnTo>
                <a:lnTo>
                  <a:pt x="13983" y="857"/>
                </a:lnTo>
                <a:lnTo>
                  <a:pt x="14057" y="783"/>
                </a:lnTo>
                <a:lnTo>
                  <a:pt x="14132" y="746"/>
                </a:lnTo>
                <a:lnTo>
                  <a:pt x="14225" y="690"/>
                </a:lnTo>
                <a:lnTo>
                  <a:pt x="14318" y="671"/>
                </a:lnTo>
                <a:lnTo>
                  <a:pt x="14411" y="652"/>
                </a:lnTo>
                <a:close/>
                <a:moveTo>
                  <a:pt x="17315" y="634"/>
                </a:moveTo>
                <a:lnTo>
                  <a:pt x="17185" y="857"/>
                </a:lnTo>
                <a:lnTo>
                  <a:pt x="17017" y="1081"/>
                </a:lnTo>
                <a:lnTo>
                  <a:pt x="17036" y="857"/>
                </a:lnTo>
                <a:lnTo>
                  <a:pt x="17166" y="727"/>
                </a:lnTo>
                <a:lnTo>
                  <a:pt x="17315" y="634"/>
                </a:lnTo>
                <a:close/>
                <a:moveTo>
                  <a:pt x="38074" y="969"/>
                </a:moveTo>
                <a:lnTo>
                  <a:pt x="37944" y="1081"/>
                </a:lnTo>
                <a:lnTo>
                  <a:pt x="38000" y="1025"/>
                </a:lnTo>
                <a:lnTo>
                  <a:pt x="38074" y="969"/>
                </a:lnTo>
                <a:close/>
                <a:moveTo>
                  <a:pt x="49431" y="988"/>
                </a:moveTo>
                <a:lnTo>
                  <a:pt x="49394" y="1081"/>
                </a:lnTo>
                <a:lnTo>
                  <a:pt x="49357" y="1025"/>
                </a:lnTo>
                <a:lnTo>
                  <a:pt x="49357" y="1006"/>
                </a:lnTo>
                <a:lnTo>
                  <a:pt x="49394" y="988"/>
                </a:lnTo>
                <a:close/>
                <a:moveTo>
                  <a:pt x="86816" y="783"/>
                </a:moveTo>
                <a:lnTo>
                  <a:pt x="86612" y="932"/>
                </a:lnTo>
                <a:lnTo>
                  <a:pt x="86407" y="1081"/>
                </a:lnTo>
                <a:lnTo>
                  <a:pt x="86481" y="988"/>
                </a:lnTo>
                <a:lnTo>
                  <a:pt x="86593" y="894"/>
                </a:lnTo>
                <a:lnTo>
                  <a:pt x="86686" y="820"/>
                </a:lnTo>
                <a:lnTo>
                  <a:pt x="86816" y="783"/>
                </a:lnTo>
                <a:close/>
                <a:moveTo>
                  <a:pt x="633" y="224"/>
                </a:moveTo>
                <a:lnTo>
                  <a:pt x="801" y="261"/>
                </a:lnTo>
                <a:lnTo>
                  <a:pt x="950" y="317"/>
                </a:lnTo>
                <a:lnTo>
                  <a:pt x="1099" y="410"/>
                </a:lnTo>
                <a:lnTo>
                  <a:pt x="1211" y="522"/>
                </a:lnTo>
                <a:lnTo>
                  <a:pt x="1304" y="652"/>
                </a:lnTo>
                <a:lnTo>
                  <a:pt x="1360" y="783"/>
                </a:lnTo>
                <a:lnTo>
                  <a:pt x="1397" y="950"/>
                </a:lnTo>
                <a:lnTo>
                  <a:pt x="1397" y="1118"/>
                </a:lnTo>
                <a:lnTo>
                  <a:pt x="1136" y="988"/>
                </a:lnTo>
                <a:lnTo>
                  <a:pt x="987" y="876"/>
                </a:lnTo>
                <a:lnTo>
                  <a:pt x="838" y="764"/>
                </a:lnTo>
                <a:lnTo>
                  <a:pt x="727" y="634"/>
                </a:lnTo>
                <a:lnTo>
                  <a:pt x="633" y="503"/>
                </a:lnTo>
                <a:lnTo>
                  <a:pt x="615" y="429"/>
                </a:lnTo>
                <a:lnTo>
                  <a:pt x="615" y="355"/>
                </a:lnTo>
                <a:lnTo>
                  <a:pt x="615" y="299"/>
                </a:lnTo>
                <a:lnTo>
                  <a:pt x="633" y="224"/>
                </a:lnTo>
                <a:close/>
                <a:moveTo>
                  <a:pt x="44591" y="839"/>
                </a:moveTo>
                <a:lnTo>
                  <a:pt x="44460" y="988"/>
                </a:lnTo>
                <a:lnTo>
                  <a:pt x="44330" y="1118"/>
                </a:lnTo>
                <a:lnTo>
                  <a:pt x="44367" y="1025"/>
                </a:lnTo>
                <a:lnTo>
                  <a:pt x="44442" y="969"/>
                </a:lnTo>
                <a:lnTo>
                  <a:pt x="44498" y="894"/>
                </a:lnTo>
                <a:lnTo>
                  <a:pt x="44591" y="839"/>
                </a:lnTo>
                <a:close/>
                <a:moveTo>
                  <a:pt x="84471" y="839"/>
                </a:moveTo>
                <a:lnTo>
                  <a:pt x="84340" y="988"/>
                </a:lnTo>
                <a:lnTo>
                  <a:pt x="84191" y="1118"/>
                </a:lnTo>
                <a:lnTo>
                  <a:pt x="84229" y="988"/>
                </a:lnTo>
                <a:lnTo>
                  <a:pt x="84284" y="913"/>
                </a:lnTo>
                <a:lnTo>
                  <a:pt x="84359" y="857"/>
                </a:lnTo>
                <a:lnTo>
                  <a:pt x="84471" y="839"/>
                </a:lnTo>
                <a:close/>
                <a:moveTo>
                  <a:pt x="20573" y="746"/>
                </a:moveTo>
                <a:lnTo>
                  <a:pt x="20648" y="764"/>
                </a:lnTo>
                <a:lnTo>
                  <a:pt x="20406" y="969"/>
                </a:lnTo>
                <a:lnTo>
                  <a:pt x="20257" y="1062"/>
                </a:lnTo>
                <a:lnTo>
                  <a:pt x="20127" y="1137"/>
                </a:lnTo>
                <a:lnTo>
                  <a:pt x="20127" y="1137"/>
                </a:lnTo>
                <a:lnTo>
                  <a:pt x="20164" y="1062"/>
                </a:lnTo>
                <a:lnTo>
                  <a:pt x="20201" y="988"/>
                </a:lnTo>
                <a:lnTo>
                  <a:pt x="20257" y="913"/>
                </a:lnTo>
                <a:lnTo>
                  <a:pt x="20331" y="839"/>
                </a:lnTo>
                <a:lnTo>
                  <a:pt x="20406" y="801"/>
                </a:lnTo>
                <a:lnTo>
                  <a:pt x="20480" y="764"/>
                </a:lnTo>
                <a:lnTo>
                  <a:pt x="20573" y="746"/>
                </a:lnTo>
                <a:close/>
                <a:moveTo>
                  <a:pt x="24409" y="932"/>
                </a:moveTo>
                <a:lnTo>
                  <a:pt x="24278" y="1155"/>
                </a:lnTo>
                <a:lnTo>
                  <a:pt x="24334" y="1043"/>
                </a:lnTo>
                <a:lnTo>
                  <a:pt x="24409" y="932"/>
                </a:lnTo>
                <a:close/>
                <a:moveTo>
                  <a:pt x="29175" y="652"/>
                </a:moveTo>
                <a:lnTo>
                  <a:pt x="29063" y="820"/>
                </a:lnTo>
                <a:lnTo>
                  <a:pt x="28952" y="969"/>
                </a:lnTo>
                <a:lnTo>
                  <a:pt x="28821" y="1099"/>
                </a:lnTo>
                <a:lnTo>
                  <a:pt x="28672" y="1211"/>
                </a:lnTo>
                <a:lnTo>
                  <a:pt x="28672" y="1118"/>
                </a:lnTo>
                <a:lnTo>
                  <a:pt x="28691" y="1025"/>
                </a:lnTo>
                <a:lnTo>
                  <a:pt x="28728" y="932"/>
                </a:lnTo>
                <a:lnTo>
                  <a:pt x="28803" y="857"/>
                </a:lnTo>
                <a:lnTo>
                  <a:pt x="28877" y="783"/>
                </a:lnTo>
                <a:lnTo>
                  <a:pt x="28970" y="727"/>
                </a:lnTo>
                <a:lnTo>
                  <a:pt x="29082" y="671"/>
                </a:lnTo>
                <a:lnTo>
                  <a:pt x="29175" y="652"/>
                </a:lnTo>
                <a:close/>
                <a:moveTo>
                  <a:pt x="82944" y="839"/>
                </a:moveTo>
                <a:lnTo>
                  <a:pt x="82665" y="1043"/>
                </a:lnTo>
                <a:lnTo>
                  <a:pt x="82367" y="1211"/>
                </a:lnTo>
                <a:lnTo>
                  <a:pt x="82478" y="1062"/>
                </a:lnTo>
                <a:lnTo>
                  <a:pt x="82609" y="950"/>
                </a:lnTo>
                <a:lnTo>
                  <a:pt x="82776" y="876"/>
                </a:lnTo>
                <a:lnTo>
                  <a:pt x="82944" y="839"/>
                </a:lnTo>
                <a:close/>
                <a:moveTo>
                  <a:pt x="80840" y="708"/>
                </a:moveTo>
                <a:lnTo>
                  <a:pt x="80747" y="857"/>
                </a:lnTo>
                <a:lnTo>
                  <a:pt x="80617" y="988"/>
                </a:lnTo>
                <a:lnTo>
                  <a:pt x="80486" y="1118"/>
                </a:lnTo>
                <a:lnTo>
                  <a:pt x="80356" y="1230"/>
                </a:lnTo>
                <a:lnTo>
                  <a:pt x="80375" y="1155"/>
                </a:lnTo>
                <a:lnTo>
                  <a:pt x="80412" y="1081"/>
                </a:lnTo>
                <a:lnTo>
                  <a:pt x="80524" y="932"/>
                </a:lnTo>
                <a:lnTo>
                  <a:pt x="80691" y="801"/>
                </a:lnTo>
                <a:lnTo>
                  <a:pt x="80840" y="708"/>
                </a:lnTo>
                <a:close/>
                <a:moveTo>
                  <a:pt x="39806" y="913"/>
                </a:moveTo>
                <a:lnTo>
                  <a:pt x="39657" y="1099"/>
                </a:lnTo>
                <a:lnTo>
                  <a:pt x="39471" y="1248"/>
                </a:lnTo>
                <a:lnTo>
                  <a:pt x="39620" y="1062"/>
                </a:lnTo>
                <a:lnTo>
                  <a:pt x="39806" y="913"/>
                </a:lnTo>
                <a:close/>
                <a:moveTo>
                  <a:pt x="88325" y="969"/>
                </a:moveTo>
                <a:lnTo>
                  <a:pt x="88380" y="988"/>
                </a:lnTo>
                <a:lnTo>
                  <a:pt x="88231" y="1137"/>
                </a:lnTo>
                <a:lnTo>
                  <a:pt x="88064" y="1267"/>
                </a:lnTo>
                <a:lnTo>
                  <a:pt x="88083" y="1211"/>
                </a:lnTo>
                <a:lnTo>
                  <a:pt x="88101" y="1137"/>
                </a:lnTo>
                <a:lnTo>
                  <a:pt x="88138" y="1081"/>
                </a:lnTo>
                <a:lnTo>
                  <a:pt x="88176" y="1025"/>
                </a:lnTo>
                <a:lnTo>
                  <a:pt x="88213" y="988"/>
                </a:lnTo>
                <a:lnTo>
                  <a:pt x="88269" y="969"/>
                </a:lnTo>
                <a:close/>
                <a:moveTo>
                  <a:pt x="22137" y="708"/>
                </a:moveTo>
                <a:lnTo>
                  <a:pt x="22137" y="727"/>
                </a:lnTo>
                <a:lnTo>
                  <a:pt x="22119" y="783"/>
                </a:lnTo>
                <a:lnTo>
                  <a:pt x="22081" y="857"/>
                </a:lnTo>
                <a:lnTo>
                  <a:pt x="21970" y="1025"/>
                </a:lnTo>
                <a:lnTo>
                  <a:pt x="21746" y="1285"/>
                </a:lnTo>
                <a:lnTo>
                  <a:pt x="21746" y="1230"/>
                </a:lnTo>
                <a:lnTo>
                  <a:pt x="21784" y="1137"/>
                </a:lnTo>
                <a:lnTo>
                  <a:pt x="21933" y="913"/>
                </a:lnTo>
                <a:lnTo>
                  <a:pt x="22063" y="746"/>
                </a:lnTo>
                <a:lnTo>
                  <a:pt x="22119" y="708"/>
                </a:lnTo>
                <a:close/>
                <a:moveTo>
                  <a:pt x="23180" y="746"/>
                </a:moveTo>
                <a:lnTo>
                  <a:pt x="23161" y="894"/>
                </a:lnTo>
                <a:lnTo>
                  <a:pt x="23143" y="1025"/>
                </a:lnTo>
                <a:lnTo>
                  <a:pt x="23087" y="1155"/>
                </a:lnTo>
                <a:lnTo>
                  <a:pt x="23031" y="1285"/>
                </a:lnTo>
                <a:lnTo>
                  <a:pt x="23012" y="1211"/>
                </a:lnTo>
                <a:lnTo>
                  <a:pt x="22994" y="1137"/>
                </a:lnTo>
                <a:lnTo>
                  <a:pt x="22994" y="1062"/>
                </a:lnTo>
                <a:lnTo>
                  <a:pt x="23012" y="988"/>
                </a:lnTo>
                <a:lnTo>
                  <a:pt x="23031" y="913"/>
                </a:lnTo>
                <a:lnTo>
                  <a:pt x="23068" y="857"/>
                </a:lnTo>
                <a:lnTo>
                  <a:pt x="23124" y="801"/>
                </a:lnTo>
                <a:lnTo>
                  <a:pt x="23180" y="746"/>
                </a:lnTo>
                <a:close/>
                <a:moveTo>
                  <a:pt x="34760" y="894"/>
                </a:moveTo>
                <a:lnTo>
                  <a:pt x="34853" y="913"/>
                </a:lnTo>
                <a:lnTo>
                  <a:pt x="34667" y="1099"/>
                </a:lnTo>
                <a:lnTo>
                  <a:pt x="34481" y="1285"/>
                </a:lnTo>
                <a:lnTo>
                  <a:pt x="34463" y="1211"/>
                </a:lnTo>
                <a:lnTo>
                  <a:pt x="34463" y="1137"/>
                </a:lnTo>
                <a:lnTo>
                  <a:pt x="34500" y="1062"/>
                </a:lnTo>
                <a:lnTo>
                  <a:pt x="34537" y="1006"/>
                </a:lnTo>
                <a:lnTo>
                  <a:pt x="34611" y="932"/>
                </a:lnTo>
                <a:lnTo>
                  <a:pt x="34686" y="894"/>
                </a:lnTo>
                <a:close/>
                <a:moveTo>
                  <a:pt x="70712" y="913"/>
                </a:moveTo>
                <a:lnTo>
                  <a:pt x="70656" y="1025"/>
                </a:lnTo>
                <a:lnTo>
                  <a:pt x="70582" y="1137"/>
                </a:lnTo>
                <a:lnTo>
                  <a:pt x="70488" y="1211"/>
                </a:lnTo>
                <a:lnTo>
                  <a:pt x="70395" y="1285"/>
                </a:lnTo>
                <a:lnTo>
                  <a:pt x="70451" y="1192"/>
                </a:lnTo>
                <a:lnTo>
                  <a:pt x="70526" y="1081"/>
                </a:lnTo>
                <a:lnTo>
                  <a:pt x="70619" y="1006"/>
                </a:lnTo>
                <a:lnTo>
                  <a:pt x="70712" y="913"/>
                </a:lnTo>
                <a:close/>
                <a:moveTo>
                  <a:pt x="57400" y="913"/>
                </a:moveTo>
                <a:lnTo>
                  <a:pt x="57661" y="950"/>
                </a:lnTo>
                <a:lnTo>
                  <a:pt x="57549" y="1043"/>
                </a:lnTo>
                <a:lnTo>
                  <a:pt x="57437" y="1137"/>
                </a:lnTo>
                <a:lnTo>
                  <a:pt x="57195" y="1304"/>
                </a:lnTo>
                <a:lnTo>
                  <a:pt x="57195" y="1192"/>
                </a:lnTo>
                <a:lnTo>
                  <a:pt x="57232" y="1062"/>
                </a:lnTo>
                <a:lnTo>
                  <a:pt x="57270" y="1006"/>
                </a:lnTo>
                <a:lnTo>
                  <a:pt x="57307" y="969"/>
                </a:lnTo>
                <a:lnTo>
                  <a:pt x="57344" y="932"/>
                </a:lnTo>
                <a:lnTo>
                  <a:pt x="57400" y="913"/>
                </a:lnTo>
                <a:close/>
                <a:moveTo>
                  <a:pt x="76800" y="876"/>
                </a:moveTo>
                <a:lnTo>
                  <a:pt x="76893" y="894"/>
                </a:lnTo>
                <a:lnTo>
                  <a:pt x="76986" y="950"/>
                </a:lnTo>
                <a:lnTo>
                  <a:pt x="76726" y="1137"/>
                </a:lnTo>
                <a:lnTo>
                  <a:pt x="76446" y="1304"/>
                </a:lnTo>
                <a:lnTo>
                  <a:pt x="76446" y="1211"/>
                </a:lnTo>
                <a:lnTo>
                  <a:pt x="76483" y="1099"/>
                </a:lnTo>
                <a:lnTo>
                  <a:pt x="76539" y="1006"/>
                </a:lnTo>
                <a:lnTo>
                  <a:pt x="76614" y="950"/>
                </a:lnTo>
                <a:lnTo>
                  <a:pt x="76707" y="894"/>
                </a:lnTo>
                <a:lnTo>
                  <a:pt x="76800" y="876"/>
                </a:lnTo>
                <a:close/>
                <a:moveTo>
                  <a:pt x="30627" y="932"/>
                </a:moveTo>
                <a:lnTo>
                  <a:pt x="30515" y="1043"/>
                </a:lnTo>
                <a:lnTo>
                  <a:pt x="30404" y="1155"/>
                </a:lnTo>
                <a:lnTo>
                  <a:pt x="30273" y="1248"/>
                </a:lnTo>
                <a:lnTo>
                  <a:pt x="30143" y="1323"/>
                </a:lnTo>
                <a:lnTo>
                  <a:pt x="30143" y="1323"/>
                </a:lnTo>
                <a:lnTo>
                  <a:pt x="30218" y="1192"/>
                </a:lnTo>
                <a:lnTo>
                  <a:pt x="30329" y="1081"/>
                </a:lnTo>
                <a:lnTo>
                  <a:pt x="30478" y="988"/>
                </a:lnTo>
                <a:lnTo>
                  <a:pt x="30553" y="950"/>
                </a:lnTo>
                <a:lnTo>
                  <a:pt x="30627" y="932"/>
                </a:lnTo>
                <a:close/>
                <a:moveTo>
                  <a:pt x="63805" y="1006"/>
                </a:moveTo>
                <a:lnTo>
                  <a:pt x="63823" y="1025"/>
                </a:lnTo>
                <a:lnTo>
                  <a:pt x="63823" y="1062"/>
                </a:lnTo>
                <a:lnTo>
                  <a:pt x="63749" y="1192"/>
                </a:lnTo>
                <a:lnTo>
                  <a:pt x="63693" y="1267"/>
                </a:lnTo>
                <a:lnTo>
                  <a:pt x="63656" y="1323"/>
                </a:lnTo>
                <a:lnTo>
                  <a:pt x="63618" y="1323"/>
                </a:lnTo>
                <a:lnTo>
                  <a:pt x="63618" y="1285"/>
                </a:lnTo>
                <a:lnTo>
                  <a:pt x="63637" y="1211"/>
                </a:lnTo>
                <a:lnTo>
                  <a:pt x="63674" y="1137"/>
                </a:lnTo>
                <a:lnTo>
                  <a:pt x="63730" y="1062"/>
                </a:lnTo>
                <a:lnTo>
                  <a:pt x="63786" y="1006"/>
                </a:lnTo>
                <a:close/>
                <a:moveTo>
                  <a:pt x="65759" y="1006"/>
                </a:moveTo>
                <a:lnTo>
                  <a:pt x="65834" y="1025"/>
                </a:lnTo>
                <a:lnTo>
                  <a:pt x="65648" y="1174"/>
                </a:lnTo>
                <a:lnTo>
                  <a:pt x="65462" y="1323"/>
                </a:lnTo>
                <a:lnTo>
                  <a:pt x="65480" y="1248"/>
                </a:lnTo>
                <a:lnTo>
                  <a:pt x="65499" y="1192"/>
                </a:lnTo>
                <a:lnTo>
                  <a:pt x="65536" y="1137"/>
                </a:lnTo>
                <a:lnTo>
                  <a:pt x="65592" y="1081"/>
                </a:lnTo>
                <a:lnTo>
                  <a:pt x="65648" y="1043"/>
                </a:lnTo>
                <a:lnTo>
                  <a:pt x="65704" y="1025"/>
                </a:lnTo>
                <a:lnTo>
                  <a:pt x="65759" y="1006"/>
                </a:lnTo>
                <a:close/>
                <a:moveTo>
                  <a:pt x="75068" y="783"/>
                </a:moveTo>
                <a:lnTo>
                  <a:pt x="75143" y="801"/>
                </a:lnTo>
                <a:lnTo>
                  <a:pt x="75180" y="820"/>
                </a:lnTo>
                <a:lnTo>
                  <a:pt x="75199" y="876"/>
                </a:lnTo>
                <a:lnTo>
                  <a:pt x="75199" y="950"/>
                </a:lnTo>
                <a:lnTo>
                  <a:pt x="75180" y="1006"/>
                </a:lnTo>
                <a:lnTo>
                  <a:pt x="75143" y="1062"/>
                </a:lnTo>
                <a:lnTo>
                  <a:pt x="75031" y="1155"/>
                </a:lnTo>
                <a:lnTo>
                  <a:pt x="74771" y="1323"/>
                </a:lnTo>
                <a:lnTo>
                  <a:pt x="74715" y="1211"/>
                </a:lnTo>
                <a:lnTo>
                  <a:pt x="74715" y="1099"/>
                </a:lnTo>
                <a:lnTo>
                  <a:pt x="74752" y="988"/>
                </a:lnTo>
                <a:lnTo>
                  <a:pt x="74826" y="894"/>
                </a:lnTo>
                <a:lnTo>
                  <a:pt x="74882" y="839"/>
                </a:lnTo>
                <a:lnTo>
                  <a:pt x="74938" y="801"/>
                </a:lnTo>
                <a:lnTo>
                  <a:pt x="75013" y="783"/>
                </a:lnTo>
                <a:close/>
                <a:moveTo>
                  <a:pt x="25917" y="783"/>
                </a:moveTo>
                <a:lnTo>
                  <a:pt x="25842" y="969"/>
                </a:lnTo>
                <a:lnTo>
                  <a:pt x="25731" y="1118"/>
                </a:lnTo>
                <a:lnTo>
                  <a:pt x="25600" y="1267"/>
                </a:lnTo>
                <a:lnTo>
                  <a:pt x="25433" y="1379"/>
                </a:lnTo>
                <a:lnTo>
                  <a:pt x="25451" y="1285"/>
                </a:lnTo>
                <a:lnTo>
                  <a:pt x="25489" y="1174"/>
                </a:lnTo>
                <a:lnTo>
                  <a:pt x="25526" y="1099"/>
                </a:lnTo>
                <a:lnTo>
                  <a:pt x="25600" y="1006"/>
                </a:lnTo>
                <a:lnTo>
                  <a:pt x="25656" y="932"/>
                </a:lnTo>
                <a:lnTo>
                  <a:pt x="25749" y="876"/>
                </a:lnTo>
                <a:lnTo>
                  <a:pt x="25824" y="820"/>
                </a:lnTo>
                <a:lnTo>
                  <a:pt x="25917" y="783"/>
                </a:lnTo>
                <a:close/>
                <a:moveTo>
                  <a:pt x="52541" y="988"/>
                </a:moveTo>
                <a:lnTo>
                  <a:pt x="52373" y="1192"/>
                </a:lnTo>
                <a:lnTo>
                  <a:pt x="52187" y="1379"/>
                </a:lnTo>
                <a:lnTo>
                  <a:pt x="52206" y="1323"/>
                </a:lnTo>
                <a:lnTo>
                  <a:pt x="52224" y="1267"/>
                </a:lnTo>
                <a:lnTo>
                  <a:pt x="52299" y="1155"/>
                </a:lnTo>
                <a:lnTo>
                  <a:pt x="52410" y="1043"/>
                </a:lnTo>
                <a:lnTo>
                  <a:pt x="52541" y="988"/>
                </a:lnTo>
                <a:close/>
                <a:moveTo>
                  <a:pt x="54347" y="1025"/>
                </a:moveTo>
                <a:lnTo>
                  <a:pt x="54216" y="1137"/>
                </a:lnTo>
                <a:lnTo>
                  <a:pt x="54086" y="1230"/>
                </a:lnTo>
                <a:lnTo>
                  <a:pt x="53956" y="1323"/>
                </a:lnTo>
                <a:lnTo>
                  <a:pt x="53825" y="1397"/>
                </a:lnTo>
                <a:lnTo>
                  <a:pt x="53844" y="1323"/>
                </a:lnTo>
                <a:lnTo>
                  <a:pt x="53881" y="1267"/>
                </a:lnTo>
                <a:lnTo>
                  <a:pt x="53937" y="1211"/>
                </a:lnTo>
                <a:lnTo>
                  <a:pt x="54011" y="1155"/>
                </a:lnTo>
                <a:lnTo>
                  <a:pt x="54179" y="1062"/>
                </a:lnTo>
                <a:lnTo>
                  <a:pt x="54347" y="1025"/>
                </a:lnTo>
                <a:close/>
                <a:moveTo>
                  <a:pt x="41630" y="969"/>
                </a:moveTo>
                <a:lnTo>
                  <a:pt x="41537" y="1099"/>
                </a:lnTo>
                <a:lnTo>
                  <a:pt x="41426" y="1230"/>
                </a:lnTo>
                <a:lnTo>
                  <a:pt x="41295" y="1341"/>
                </a:lnTo>
                <a:lnTo>
                  <a:pt x="41146" y="1434"/>
                </a:lnTo>
                <a:lnTo>
                  <a:pt x="41109" y="1360"/>
                </a:lnTo>
                <a:lnTo>
                  <a:pt x="41091" y="1267"/>
                </a:lnTo>
                <a:lnTo>
                  <a:pt x="41128" y="1192"/>
                </a:lnTo>
                <a:lnTo>
                  <a:pt x="41202" y="1118"/>
                </a:lnTo>
                <a:lnTo>
                  <a:pt x="41295" y="1043"/>
                </a:lnTo>
                <a:lnTo>
                  <a:pt x="41407" y="988"/>
                </a:lnTo>
                <a:lnTo>
                  <a:pt x="41519" y="969"/>
                </a:lnTo>
                <a:close/>
                <a:moveTo>
                  <a:pt x="71959" y="969"/>
                </a:moveTo>
                <a:lnTo>
                  <a:pt x="71903" y="1099"/>
                </a:lnTo>
                <a:lnTo>
                  <a:pt x="71829" y="1230"/>
                </a:lnTo>
                <a:lnTo>
                  <a:pt x="71736" y="1323"/>
                </a:lnTo>
                <a:lnTo>
                  <a:pt x="71624" y="1434"/>
                </a:lnTo>
                <a:lnTo>
                  <a:pt x="71606" y="1341"/>
                </a:lnTo>
                <a:lnTo>
                  <a:pt x="71624" y="1267"/>
                </a:lnTo>
                <a:lnTo>
                  <a:pt x="71643" y="1192"/>
                </a:lnTo>
                <a:lnTo>
                  <a:pt x="71680" y="1118"/>
                </a:lnTo>
                <a:lnTo>
                  <a:pt x="71736" y="1062"/>
                </a:lnTo>
                <a:lnTo>
                  <a:pt x="71810" y="1025"/>
                </a:lnTo>
                <a:lnTo>
                  <a:pt x="71885" y="988"/>
                </a:lnTo>
                <a:lnTo>
                  <a:pt x="71959" y="969"/>
                </a:lnTo>
                <a:close/>
                <a:moveTo>
                  <a:pt x="67510" y="969"/>
                </a:moveTo>
                <a:lnTo>
                  <a:pt x="67398" y="1099"/>
                </a:lnTo>
                <a:lnTo>
                  <a:pt x="67268" y="1230"/>
                </a:lnTo>
                <a:lnTo>
                  <a:pt x="67137" y="1341"/>
                </a:lnTo>
                <a:lnTo>
                  <a:pt x="66988" y="1453"/>
                </a:lnTo>
                <a:lnTo>
                  <a:pt x="67063" y="1323"/>
                </a:lnTo>
                <a:lnTo>
                  <a:pt x="67156" y="1192"/>
                </a:lnTo>
                <a:lnTo>
                  <a:pt x="67230" y="1118"/>
                </a:lnTo>
                <a:lnTo>
                  <a:pt x="67323" y="1062"/>
                </a:lnTo>
                <a:lnTo>
                  <a:pt x="67416" y="1006"/>
                </a:lnTo>
                <a:lnTo>
                  <a:pt x="67510" y="969"/>
                </a:lnTo>
                <a:close/>
                <a:moveTo>
                  <a:pt x="55817" y="932"/>
                </a:moveTo>
                <a:lnTo>
                  <a:pt x="55873" y="950"/>
                </a:lnTo>
                <a:lnTo>
                  <a:pt x="55892" y="988"/>
                </a:lnTo>
                <a:lnTo>
                  <a:pt x="55892" y="1025"/>
                </a:lnTo>
                <a:lnTo>
                  <a:pt x="55892" y="1062"/>
                </a:lnTo>
                <a:lnTo>
                  <a:pt x="55873" y="1099"/>
                </a:lnTo>
                <a:lnTo>
                  <a:pt x="55799" y="1174"/>
                </a:lnTo>
                <a:lnTo>
                  <a:pt x="55706" y="1267"/>
                </a:lnTo>
                <a:lnTo>
                  <a:pt x="55482" y="1416"/>
                </a:lnTo>
                <a:lnTo>
                  <a:pt x="55352" y="1490"/>
                </a:lnTo>
                <a:lnTo>
                  <a:pt x="55352" y="1416"/>
                </a:lnTo>
                <a:lnTo>
                  <a:pt x="55371" y="1323"/>
                </a:lnTo>
                <a:lnTo>
                  <a:pt x="55389" y="1267"/>
                </a:lnTo>
                <a:lnTo>
                  <a:pt x="55445" y="1192"/>
                </a:lnTo>
                <a:lnTo>
                  <a:pt x="55520" y="1118"/>
                </a:lnTo>
                <a:lnTo>
                  <a:pt x="55631" y="1006"/>
                </a:lnTo>
                <a:lnTo>
                  <a:pt x="55706" y="969"/>
                </a:lnTo>
                <a:lnTo>
                  <a:pt x="55762" y="932"/>
                </a:lnTo>
                <a:close/>
                <a:moveTo>
                  <a:pt x="69334" y="932"/>
                </a:moveTo>
                <a:lnTo>
                  <a:pt x="69353" y="950"/>
                </a:lnTo>
                <a:lnTo>
                  <a:pt x="69353" y="969"/>
                </a:lnTo>
                <a:lnTo>
                  <a:pt x="69334" y="1006"/>
                </a:lnTo>
                <a:lnTo>
                  <a:pt x="69297" y="1081"/>
                </a:lnTo>
                <a:lnTo>
                  <a:pt x="69111" y="1248"/>
                </a:lnTo>
                <a:lnTo>
                  <a:pt x="68906" y="1397"/>
                </a:lnTo>
                <a:lnTo>
                  <a:pt x="68776" y="1490"/>
                </a:lnTo>
                <a:lnTo>
                  <a:pt x="68831" y="1379"/>
                </a:lnTo>
                <a:lnTo>
                  <a:pt x="68887" y="1285"/>
                </a:lnTo>
                <a:lnTo>
                  <a:pt x="68962" y="1192"/>
                </a:lnTo>
                <a:lnTo>
                  <a:pt x="69036" y="1118"/>
                </a:lnTo>
                <a:lnTo>
                  <a:pt x="69185" y="1006"/>
                </a:lnTo>
                <a:lnTo>
                  <a:pt x="69297" y="950"/>
                </a:lnTo>
                <a:lnTo>
                  <a:pt x="69334" y="932"/>
                </a:lnTo>
                <a:close/>
                <a:moveTo>
                  <a:pt x="73095" y="1174"/>
                </a:moveTo>
                <a:lnTo>
                  <a:pt x="72946" y="1341"/>
                </a:lnTo>
                <a:lnTo>
                  <a:pt x="72797" y="1490"/>
                </a:lnTo>
                <a:lnTo>
                  <a:pt x="72760" y="1379"/>
                </a:lnTo>
                <a:lnTo>
                  <a:pt x="72741" y="1304"/>
                </a:lnTo>
                <a:lnTo>
                  <a:pt x="72741" y="1248"/>
                </a:lnTo>
                <a:lnTo>
                  <a:pt x="72778" y="1211"/>
                </a:lnTo>
                <a:lnTo>
                  <a:pt x="72834" y="1174"/>
                </a:lnTo>
                <a:close/>
                <a:moveTo>
                  <a:pt x="79332" y="988"/>
                </a:moveTo>
                <a:lnTo>
                  <a:pt x="79183" y="1137"/>
                </a:lnTo>
                <a:lnTo>
                  <a:pt x="79016" y="1267"/>
                </a:lnTo>
                <a:lnTo>
                  <a:pt x="78848" y="1379"/>
                </a:lnTo>
                <a:lnTo>
                  <a:pt x="78662" y="1490"/>
                </a:lnTo>
                <a:lnTo>
                  <a:pt x="78718" y="1379"/>
                </a:lnTo>
                <a:lnTo>
                  <a:pt x="78773" y="1304"/>
                </a:lnTo>
                <a:lnTo>
                  <a:pt x="78848" y="1230"/>
                </a:lnTo>
                <a:lnTo>
                  <a:pt x="78941" y="1155"/>
                </a:lnTo>
                <a:lnTo>
                  <a:pt x="79016" y="1099"/>
                </a:lnTo>
                <a:lnTo>
                  <a:pt x="79127" y="1043"/>
                </a:lnTo>
                <a:lnTo>
                  <a:pt x="79220" y="1006"/>
                </a:lnTo>
                <a:lnTo>
                  <a:pt x="79332" y="988"/>
                </a:lnTo>
                <a:close/>
                <a:moveTo>
                  <a:pt x="46229" y="1006"/>
                </a:moveTo>
                <a:lnTo>
                  <a:pt x="46155" y="1155"/>
                </a:lnTo>
                <a:lnTo>
                  <a:pt x="46062" y="1304"/>
                </a:lnTo>
                <a:lnTo>
                  <a:pt x="45950" y="1416"/>
                </a:lnTo>
                <a:lnTo>
                  <a:pt x="45820" y="1527"/>
                </a:lnTo>
                <a:lnTo>
                  <a:pt x="45801" y="1397"/>
                </a:lnTo>
                <a:lnTo>
                  <a:pt x="45820" y="1323"/>
                </a:lnTo>
                <a:lnTo>
                  <a:pt x="45857" y="1267"/>
                </a:lnTo>
                <a:lnTo>
                  <a:pt x="45968" y="1155"/>
                </a:lnTo>
                <a:lnTo>
                  <a:pt x="46099" y="1081"/>
                </a:lnTo>
                <a:lnTo>
                  <a:pt x="46229" y="1006"/>
                </a:lnTo>
                <a:close/>
                <a:moveTo>
                  <a:pt x="50995" y="1341"/>
                </a:moveTo>
                <a:lnTo>
                  <a:pt x="50884" y="1453"/>
                </a:lnTo>
                <a:lnTo>
                  <a:pt x="50791" y="1546"/>
                </a:lnTo>
                <a:lnTo>
                  <a:pt x="50809" y="1490"/>
                </a:lnTo>
                <a:lnTo>
                  <a:pt x="50846" y="1453"/>
                </a:lnTo>
                <a:lnTo>
                  <a:pt x="50995" y="1341"/>
                </a:lnTo>
                <a:close/>
                <a:moveTo>
                  <a:pt x="25712" y="1751"/>
                </a:moveTo>
                <a:lnTo>
                  <a:pt x="25786" y="1770"/>
                </a:lnTo>
                <a:lnTo>
                  <a:pt x="25786" y="1751"/>
                </a:lnTo>
                <a:close/>
                <a:moveTo>
                  <a:pt x="1043" y="1956"/>
                </a:moveTo>
                <a:lnTo>
                  <a:pt x="969" y="2030"/>
                </a:lnTo>
                <a:lnTo>
                  <a:pt x="876" y="2067"/>
                </a:lnTo>
                <a:lnTo>
                  <a:pt x="782" y="2123"/>
                </a:lnTo>
                <a:lnTo>
                  <a:pt x="689" y="2142"/>
                </a:lnTo>
                <a:lnTo>
                  <a:pt x="745" y="2067"/>
                </a:lnTo>
                <a:lnTo>
                  <a:pt x="838" y="1993"/>
                </a:lnTo>
                <a:lnTo>
                  <a:pt x="950" y="1974"/>
                </a:lnTo>
                <a:lnTo>
                  <a:pt x="1043" y="1956"/>
                </a:lnTo>
                <a:close/>
                <a:moveTo>
                  <a:pt x="92085" y="2142"/>
                </a:moveTo>
                <a:lnTo>
                  <a:pt x="92067" y="2198"/>
                </a:lnTo>
                <a:lnTo>
                  <a:pt x="92030" y="2254"/>
                </a:lnTo>
                <a:lnTo>
                  <a:pt x="91992" y="2309"/>
                </a:lnTo>
                <a:lnTo>
                  <a:pt x="91936" y="2347"/>
                </a:lnTo>
                <a:lnTo>
                  <a:pt x="91806" y="2403"/>
                </a:lnTo>
                <a:lnTo>
                  <a:pt x="91676" y="2403"/>
                </a:lnTo>
                <a:lnTo>
                  <a:pt x="91769" y="2309"/>
                </a:lnTo>
                <a:lnTo>
                  <a:pt x="91862" y="2235"/>
                </a:lnTo>
                <a:lnTo>
                  <a:pt x="91974" y="2179"/>
                </a:lnTo>
                <a:lnTo>
                  <a:pt x="92085" y="2142"/>
                </a:lnTo>
                <a:close/>
                <a:moveTo>
                  <a:pt x="92123" y="6759"/>
                </a:moveTo>
                <a:lnTo>
                  <a:pt x="92067" y="6796"/>
                </a:lnTo>
                <a:lnTo>
                  <a:pt x="91992" y="6834"/>
                </a:lnTo>
                <a:lnTo>
                  <a:pt x="91918" y="6852"/>
                </a:lnTo>
                <a:lnTo>
                  <a:pt x="91843" y="6871"/>
                </a:lnTo>
                <a:lnTo>
                  <a:pt x="91992" y="6815"/>
                </a:lnTo>
                <a:lnTo>
                  <a:pt x="92123" y="6759"/>
                </a:lnTo>
                <a:close/>
                <a:moveTo>
                  <a:pt x="91955" y="9850"/>
                </a:moveTo>
                <a:lnTo>
                  <a:pt x="91992" y="9868"/>
                </a:lnTo>
                <a:lnTo>
                  <a:pt x="91992" y="9906"/>
                </a:lnTo>
                <a:lnTo>
                  <a:pt x="91955" y="9924"/>
                </a:lnTo>
                <a:lnTo>
                  <a:pt x="91899" y="9961"/>
                </a:lnTo>
                <a:lnTo>
                  <a:pt x="91750" y="9999"/>
                </a:lnTo>
                <a:lnTo>
                  <a:pt x="91639" y="10017"/>
                </a:lnTo>
                <a:lnTo>
                  <a:pt x="91694" y="9943"/>
                </a:lnTo>
                <a:lnTo>
                  <a:pt x="91788" y="9906"/>
                </a:lnTo>
                <a:lnTo>
                  <a:pt x="91862" y="9868"/>
                </a:lnTo>
                <a:lnTo>
                  <a:pt x="91955" y="9850"/>
                </a:lnTo>
                <a:close/>
                <a:moveTo>
                  <a:pt x="1304" y="10297"/>
                </a:moveTo>
                <a:lnTo>
                  <a:pt x="1341" y="10315"/>
                </a:lnTo>
                <a:lnTo>
                  <a:pt x="1378" y="10315"/>
                </a:lnTo>
                <a:lnTo>
                  <a:pt x="1378" y="10352"/>
                </a:lnTo>
                <a:lnTo>
                  <a:pt x="1378" y="10371"/>
                </a:lnTo>
                <a:lnTo>
                  <a:pt x="1322" y="10446"/>
                </a:lnTo>
                <a:lnTo>
                  <a:pt x="1229" y="10539"/>
                </a:lnTo>
                <a:lnTo>
                  <a:pt x="1118" y="10650"/>
                </a:lnTo>
                <a:lnTo>
                  <a:pt x="1006" y="10743"/>
                </a:lnTo>
                <a:lnTo>
                  <a:pt x="894" y="10799"/>
                </a:lnTo>
                <a:lnTo>
                  <a:pt x="838" y="10818"/>
                </a:lnTo>
                <a:lnTo>
                  <a:pt x="782" y="10818"/>
                </a:lnTo>
                <a:lnTo>
                  <a:pt x="745" y="10799"/>
                </a:lnTo>
                <a:lnTo>
                  <a:pt x="727" y="10781"/>
                </a:lnTo>
                <a:lnTo>
                  <a:pt x="708" y="10725"/>
                </a:lnTo>
                <a:lnTo>
                  <a:pt x="727" y="10650"/>
                </a:lnTo>
                <a:lnTo>
                  <a:pt x="727" y="10594"/>
                </a:lnTo>
                <a:lnTo>
                  <a:pt x="764" y="10539"/>
                </a:lnTo>
                <a:lnTo>
                  <a:pt x="838" y="10464"/>
                </a:lnTo>
                <a:lnTo>
                  <a:pt x="969" y="10390"/>
                </a:lnTo>
                <a:lnTo>
                  <a:pt x="1080" y="10334"/>
                </a:lnTo>
                <a:lnTo>
                  <a:pt x="1211" y="10297"/>
                </a:lnTo>
                <a:close/>
                <a:moveTo>
                  <a:pt x="91639" y="11637"/>
                </a:moveTo>
                <a:lnTo>
                  <a:pt x="91583" y="11693"/>
                </a:lnTo>
                <a:lnTo>
                  <a:pt x="91527" y="11674"/>
                </a:lnTo>
                <a:lnTo>
                  <a:pt x="91639" y="11637"/>
                </a:lnTo>
                <a:close/>
                <a:moveTo>
                  <a:pt x="1099" y="12438"/>
                </a:moveTo>
                <a:lnTo>
                  <a:pt x="1211" y="12456"/>
                </a:lnTo>
                <a:lnTo>
                  <a:pt x="1341" y="12475"/>
                </a:lnTo>
                <a:lnTo>
                  <a:pt x="1434" y="12512"/>
                </a:lnTo>
                <a:lnTo>
                  <a:pt x="1304" y="12680"/>
                </a:lnTo>
                <a:lnTo>
                  <a:pt x="1155" y="12829"/>
                </a:lnTo>
                <a:lnTo>
                  <a:pt x="1006" y="12922"/>
                </a:lnTo>
                <a:lnTo>
                  <a:pt x="913" y="12959"/>
                </a:lnTo>
                <a:lnTo>
                  <a:pt x="857" y="12978"/>
                </a:lnTo>
                <a:lnTo>
                  <a:pt x="782" y="12978"/>
                </a:lnTo>
                <a:lnTo>
                  <a:pt x="727" y="12940"/>
                </a:lnTo>
                <a:lnTo>
                  <a:pt x="708" y="12866"/>
                </a:lnTo>
                <a:lnTo>
                  <a:pt x="689" y="12736"/>
                </a:lnTo>
                <a:lnTo>
                  <a:pt x="689" y="12680"/>
                </a:lnTo>
                <a:lnTo>
                  <a:pt x="708" y="12642"/>
                </a:lnTo>
                <a:lnTo>
                  <a:pt x="764" y="12549"/>
                </a:lnTo>
                <a:lnTo>
                  <a:pt x="857" y="12494"/>
                </a:lnTo>
                <a:lnTo>
                  <a:pt x="969" y="12456"/>
                </a:lnTo>
                <a:lnTo>
                  <a:pt x="1099" y="12438"/>
                </a:lnTo>
                <a:close/>
                <a:moveTo>
                  <a:pt x="91750" y="13201"/>
                </a:moveTo>
                <a:lnTo>
                  <a:pt x="91713" y="13275"/>
                </a:lnTo>
                <a:lnTo>
                  <a:pt x="91657" y="13331"/>
                </a:lnTo>
                <a:lnTo>
                  <a:pt x="91583" y="13387"/>
                </a:lnTo>
                <a:lnTo>
                  <a:pt x="91508" y="13406"/>
                </a:lnTo>
                <a:lnTo>
                  <a:pt x="91508" y="13406"/>
                </a:lnTo>
                <a:lnTo>
                  <a:pt x="91750" y="13201"/>
                </a:lnTo>
                <a:close/>
                <a:moveTo>
                  <a:pt x="1024" y="14355"/>
                </a:moveTo>
                <a:lnTo>
                  <a:pt x="1118" y="14374"/>
                </a:lnTo>
                <a:lnTo>
                  <a:pt x="820" y="14560"/>
                </a:lnTo>
                <a:lnTo>
                  <a:pt x="540" y="14709"/>
                </a:lnTo>
                <a:lnTo>
                  <a:pt x="540" y="14709"/>
                </a:lnTo>
                <a:lnTo>
                  <a:pt x="559" y="14635"/>
                </a:lnTo>
                <a:lnTo>
                  <a:pt x="615" y="14560"/>
                </a:lnTo>
                <a:lnTo>
                  <a:pt x="671" y="14486"/>
                </a:lnTo>
                <a:lnTo>
                  <a:pt x="764" y="14448"/>
                </a:lnTo>
                <a:lnTo>
                  <a:pt x="838" y="14393"/>
                </a:lnTo>
                <a:lnTo>
                  <a:pt x="931" y="14374"/>
                </a:lnTo>
                <a:lnTo>
                  <a:pt x="1024" y="14355"/>
                </a:lnTo>
                <a:close/>
                <a:moveTo>
                  <a:pt x="92104" y="14784"/>
                </a:moveTo>
                <a:lnTo>
                  <a:pt x="92067" y="14839"/>
                </a:lnTo>
                <a:lnTo>
                  <a:pt x="92030" y="14895"/>
                </a:lnTo>
                <a:lnTo>
                  <a:pt x="91918" y="14988"/>
                </a:lnTo>
                <a:lnTo>
                  <a:pt x="91769" y="15063"/>
                </a:lnTo>
                <a:lnTo>
                  <a:pt x="91620" y="15081"/>
                </a:lnTo>
                <a:lnTo>
                  <a:pt x="91620" y="15081"/>
                </a:lnTo>
                <a:lnTo>
                  <a:pt x="91862" y="14914"/>
                </a:lnTo>
                <a:lnTo>
                  <a:pt x="92104" y="14784"/>
                </a:lnTo>
                <a:close/>
                <a:moveTo>
                  <a:pt x="1173" y="15901"/>
                </a:moveTo>
                <a:lnTo>
                  <a:pt x="950" y="16087"/>
                </a:lnTo>
                <a:lnTo>
                  <a:pt x="727" y="16236"/>
                </a:lnTo>
                <a:lnTo>
                  <a:pt x="727" y="16143"/>
                </a:lnTo>
                <a:lnTo>
                  <a:pt x="764" y="16068"/>
                </a:lnTo>
                <a:lnTo>
                  <a:pt x="801" y="16012"/>
                </a:lnTo>
                <a:lnTo>
                  <a:pt x="876" y="15956"/>
                </a:lnTo>
                <a:lnTo>
                  <a:pt x="931" y="15938"/>
                </a:lnTo>
                <a:lnTo>
                  <a:pt x="1006" y="15901"/>
                </a:lnTo>
                <a:close/>
                <a:moveTo>
                  <a:pt x="92141" y="16366"/>
                </a:moveTo>
                <a:lnTo>
                  <a:pt x="92067" y="16459"/>
                </a:lnTo>
                <a:lnTo>
                  <a:pt x="91955" y="16515"/>
                </a:lnTo>
                <a:lnTo>
                  <a:pt x="91843" y="16552"/>
                </a:lnTo>
                <a:lnTo>
                  <a:pt x="91732" y="16552"/>
                </a:lnTo>
                <a:lnTo>
                  <a:pt x="91936" y="16459"/>
                </a:lnTo>
                <a:lnTo>
                  <a:pt x="92141" y="16366"/>
                </a:lnTo>
                <a:close/>
                <a:moveTo>
                  <a:pt x="876" y="17688"/>
                </a:moveTo>
                <a:lnTo>
                  <a:pt x="969" y="17725"/>
                </a:lnTo>
                <a:lnTo>
                  <a:pt x="801" y="17781"/>
                </a:lnTo>
                <a:lnTo>
                  <a:pt x="633" y="17818"/>
                </a:lnTo>
                <a:lnTo>
                  <a:pt x="633" y="17818"/>
                </a:lnTo>
                <a:lnTo>
                  <a:pt x="652" y="17762"/>
                </a:lnTo>
                <a:lnTo>
                  <a:pt x="689" y="17725"/>
                </a:lnTo>
                <a:lnTo>
                  <a:pt x="727" y="17707"/>
                </a:lnTo>
                <a:lnTo>
                  <a:pt x="764" y="17688"/>
                </a:lnTo>
                <a:close/>
                <a:moveTo>
                  <a:pt x="91992" y="17930"/>
                </a:moveTo>
                <a:lnTo>
                  <a:pt x="91899" y="17986"/>
                </a:lnTo>
                <a:lnTo>
                  <a:pt x="91806" y="18023"/>
                </a:lnTo>
                <a:lnTo>
                  <a:pt x="91694" y="18042"/>
                </a:lnTo>
                <a:lnTo>
                  <a:pt x="91583" y="18042"/>
                </a:lnTo>
                <a:lnTo>
                  <a:pt x="91788" y="17967"/>
                </a:lnTo>
                <a:lnTo>
                  <a:pt x="91992" y="17930"/>
                </a:lnTo>
                <a:close/>
                <a:moveTo>
                  <a:pt x="91955" y="19475"/>
                </a:moveTo>
                <a:lnTo>
                  <a:pt x="91881" y="19568"/>
                </a:lnTo>
                <a:lnTo>
                  <a:pt x="91806" y="19643"/>
                </a:lnTo>
                <a:lnTo>
                  <a:pt x="91694" y="19699"/>
                </a:lnTo>
                <a:lnTo>
                  <a:pt x="91583" y="19736"/>
                </a:lnTo>
                <a:lnTo>
                  <a:pt x="91359" y="19736"/>
                </a:lnTo>
                <a:lnTo>
                  <a:pt x="91248" y="19699"/>
                </a:lnTo>
                <a:lnTo>
                  <a:pt x="91136" y="19661"/>
                </a:lnTo>
                <a:lnTo>
                  <a:pt x="91229" y="19606"/>
                </a:lnTo>
                <a:lnTo>
                  <a:pt x="91341" y="19550"/>
                </a:lnTo>
                <a:lnTo>
                  <a:pt x="91527" y="19494"/>
                </a:lnTo>
                <a:lnTo>
                  <a:pt x="91750" y="19475"/>
                </a:lnTo>
                <a:close/>
                <a:moveTo>
                  <a:pt x="91769" y="20555"/>
                </a:moveTo>
                <a:lnTo>
                  <a:pt x="91676" y="20611"/>
                </a:lnTo>
                <a:lnTo>
                  <a:pt x="91564" y="20648"/>
                </a:lnTo>
                <a:lnTo>
                  <a:pt x="91564" y="20648"/>
                </a:lnTo>
                <a:lnTo>
                  <a:pt x="91657" y="20592"/>
                </a:lnTo>
                <a:lnTo>
                  <a:pt x="91769" y="20555"/>
                </a:lnTo>
                <a:close/>
                <a:moveTo>
                  <a:pt x="1118" y="20648"/>
                </a:moveTo>
                <a:lnTo>
                  <a:pt x="1024" y="20741"/>
                </a:lnTo>
                <a:lnTo>
                  <a:pt x="913" y="20797"/>
                </a:lnTo>
                <a:lnTo>
                  <a:pt x="801" y="20853"/>
                </a:lnTo>
                <a:lnTo>
                  <a:pt x="671" y="20872"/>
                </a:lnTo>
                <a:lnTo>
                  <a:pt x="671" y="20872"/>
                </a:lnTo>
                <a:lnTo>
                  <a:pt x="708" y="20816"/>
                </a:lnTo>
                <a:lnTo>
                  <a:pt x="764" y="20779"/>
                </a:lnTo>
                <a:lnTo>
                  <a:pt x="857" y="20704"/>
                </a:lnTo>
                <a:lnTo>
                  <a:pt x="987" y="20667"/>
                </a:lnTo>
                <a:lnTo>
                  <a:pt x="1118" y="20648"/>
                </a:lnTo>
                <a:close/>
                <a:moveTo>
                  <a:pt x="92141" y="30888"/>
                </a:moveTo>
                <a:lnTo>
                  <a:pt x="92104" y="30944"/>
                </a:lnTo>
                <a:lnTo>
                  <a:pt x="92067" y="31000"/>
                </a:lnTo>
                <a:lnTo>
                  <a:pt x="91955" y="31056"/>
                </a:lnTo>
                <a:lnTo>
                  <a:pt x="91825" y="31112"/>
                </a:lnTo>
                <a:lnTo>
                  <a:pt x="91694" y="31112"/>
                </a:lnTo>
                <a:lnTo>
                  <a:pt x="91788" y="31037"/>
                </a:lnTo>
                <a:lnTo>
                  <a:pt x="91899" y="30963"/>
                </a:lnTo>
                <a:lnTo>
                  <a:pt x="92011" y="30925"/>
                </a:lnTo>
                <a:lnTo>
                  <a:pt x="92141" y="30888"/>
                </a:lnTo>
                <a:close/>
                <a:moveTo>
                  <a:pt x="1266" y="31112"/>
                </a:moveTo>
                <a:lnTo>
                  <a:pt x="1155" y="31167"/>
                </a:lnTo>
                <a:lnTo>
                  <a:pt x="1062" y="31205"/>
                </a:lnTo>
                <a:lnTo>
                  <a:pt x="1155" y="31149"/>
                </a:lnTo>
                <a:lnTo>
                  <a:pt x="1266" y="31112"/>
                </a:lnTo>
                <a:close/>
                <a:moveTo>
                  <a:pt x="1341" y="32024"/>
                </a:moveTo>
                <a:lnTo>
                  <a:pt x="1453" y="32042"/>
                </a:lnTo>
                <a:lnTo>
                  <a:pt x="1564" y="32061"/>
                </a:lnTo>
                <a:lnTo>
                  <a:pt x="1676" y="32117"/>
                </a:lnTo>
                <a:lnTo>
                  <a:pt x="1583" y="32173"/>
                </a:lnTo>
                <a:lnTo>
                  <a:pt x="1490" y="32210"/>
                </a:lnTo>
                <a:lnTo>
                  <a:pt x="1285" y="32266"/>
                </a:lnTo>
                <a:lnTo>
                  <a:pt x="1080" y="32303"/>
                </a:lnTo>
                <a:lnTo>
                  <a:pt x="857" y="32285"/>
                </a:lnTo>
                <a:lnTo>
                  <a:pt x="931" y="32210"/>
                </a:lnTo>
                <a:lnTo>
                  <a:pt x="1024" y="32136"/>
                </a:lnTo>
                <a:lnTo>
                  <a:pt x="1118" y="32080"/>
                </a:lnTo>
                <a:lnTo>
                  <a:pt x="1229" y="32042"/>
                </a:lnTo>
                <a:lnTo>
                  <a:pt x="1341" y="32024"/>
                </a:lnTo>
                <a:close/>
                <a:moveTo>
                  <a:pt x="1118" y="33718"/>
                </a:moveTo>
                <a:lnTo>
                  <a:pt x="1229" y="33737"/>
                </a:lnTo>
                <a:lnTo>
                  <a:pt x="1024" y="33811"/>
                </a:lnTo>
                <a:lnTo>
                  <a:pt x="820" y="33830"/>
                </a:lnTo>
                <a:lnTo>
                  <a:pt x="913" y="33774"/>
                </a:lnTo>
                <a:lnTo>
                  <a:pt x="1024" y="33737"/>
                </a:lnTo>
                <a:lnTo>
                  <a:pt x="1118" y="33718"/>
                </a:lnTo>
                <a:close/>
                <a:moveTo>
                  <a:pt x="92197" y="33960"/>
                </a:moveTo>
                <a:lnTo>
                  <a:pt x="92160" y="33997"/>
                </a:lnTo>
                <a:lnTo>
                  <a:pt x="92141" y="34035"/>
                </a:lnTo>
                <a:lnTo>
                  <a:pt x="92104" y="34072"/>
                </a:lnTo>
                <a:lnTo>
                  <a:pt x="92048" y="34090"/>
                </a:lnTo>
                <a:lnTo>
                  <a:pt x="91955" y="34072"/>
                </a:lnTo>
                <a:lnTo>
                  <a:pt x="91843" y="34035"/>
                </a:lnTo>
                <a:lnTo>
                  <a:pt x="92011" y="33979"/>
                </a:lnTo>
                <a:lnTo>
                  <a:pt x="92197" y="33960"/>
                </a:lnTo>
                <a:close/>
                <a:moveTo>
                  <a:pt x="1099" y="35208"/>
                </a:moveTo>
                <a:lnTo>
                  <a:pt x="894" y="35319"/>
                </a:lnTo>
                <a:lnTo>
                  <a:pt x="671" y="35394"/>
                </a:lnTo>
                <a:lnTo>
                  <a:pt x="764" y="35319"/>
                </a:lnTo>
                <a:lnTo>
                  <a:pt x="857" y="35263"/>
                </a:lnTo>
                <a:lnTo>
                  <a:pt x="969" y="35226"/>
                </a:lnTo>
                <a:lnTo>
                  <a:pt x="1099" y="35208"/>
                </a:lnTo>
                <a:close/>
                <a:moveTo>
                  <a:pt x="92104" y="35543"/>
                </a:moveTo>
                <a:lnTo>
                  <a:pt x="92085" y="35636"/>
                </a:lnTo>
                <a:lnTo>
                  <a:pt x="92048" y="35692"/>
                </a:lnTo>
                <a:lnTo>
                  <a:pt x="92011" y="35766"/>
                </a:lnTo>
                <a:lnTo>
                  <a:pt x="91955" y="35803"/>
                </a:lnTo>
                <a:lnTo>
                  <a:pt x="91881" y="35841"/>
                </a:lnTo>
                <a:lnTo>
                  <a:pt x="91806" y="35859"/>
                </a:lnTo>
                <a:lnTo>
                  <a:pt x="91732" y="35878"/>
                </a:lnTo>
                <a:lnTo>
                  <a:pt x="91639" y="35859"/>
                </a:lnTo>
                <a:lnTo>
                  <a:pt x="91862" y="35692"/>
                </a:lnTo>
                <a:lnTo>
                  <a:pt x="92104" y="35543"/>
                </a:lnTo>
                <a:close/>
                <a:moveTo>
                  <a:pt x="1211" y="36697"/>
                </a:moveTo>
                <a:lnTo>
                  <a:pt x="969" y="36846"/>
                </a:lnTo>
                <a:lnTo>
                  <a:pt x="708" y="36995"/>
                </a:lnTo>
                <a:lnTo>
                  <a:pt x="745" y="36920"/>
                </a:lnTo>
                <a:lnTo>
                  <a:pt x="801" y="36865"/>
                </a:lnTo>
                <a:lnTo>
                  <a:pt x="913" y="36771"/>
                </a:lnTo>
                <a:lnTo>
                  <a:pt x="1043" y="36716"/>
                </a:lnTo>
                <a:lnTo>
                  <a:pt x="1211" y="36697"/>
                </a:lnTo>
                <a:close/>
                <a:moveTo>
                  <a:pt x="92290" y="37051"/>
                </a:moveTo>
                <a:lnTo>
                  <a:pt x="92253" y="37144"/>
                </a:lnTo>
                <a:lnTo>
                  <a:pt x="92197" y="37218"/>
                </a:lnTo>
                <a:lnTo>
                  <a:pt x="92141" y="37274"/>
                </a:lnTo>
                <a:lnTo>
                  <a:pt x="92067" y="37330"/>
                </a:lnTo>
                <a:lnTo>
                  <a:pt x="91974" y="37367"/>
                </a:lnTo>
                <a:lnTo>
                  <a:pt x="91899" y="37386"/>
                </a:lnTo>
                <a:lnTo>
                  <a:pt x="91806" y="37404"/>
                </a:lnTo>
                <a:lnTo>
                  <a:pt x="91713" y="37404"/>
                </a:lnTo>
                <a:lnTo>
                  <a:pt x="91992" y="37218"/>
                </a:lnTo>
                <a:lnTo>
                  <a:pt x="92290" y="37051"/>
                </a:lnTo>
                <a:close/>
                <a:moveTo>
                  <a:pt x="1322" y="38354"/>
                </a:moveTo>
                <a:lnTo>
                  <a:pt x="1062" y="38577"/>
                </a:lnTo>
                <a:lnTo>
                  <a:pt x="1062" y="38577"/>
                </a:lnTo>
                <a:lnTo>
                  <a:pt x="1099" y="38503"/>
                </a:lnTo>
                <a:lnTo>
                  <a:pt x="1155" y="38428"/>
                </a:lnTo>
                <a:lnTo>
                  <a:pt x="1229" y="38391"/>
                </a:lnTo>
                <a:lnTo>
                  <a:pt x="1322" y="38354"/>
                </a:lnTo>
                <a:close/>
                <a:moveTo>
                  <a:pt x="91974" y="38782"/>
                </a:moveTo>
                <a:lnTo>
                  <a:pt x="92030" y="38801"/>
                </a:lnTo>
                <a:lnTo>
                  <a:pt x="92085" y="38838"/>
                </a:lnTo>
                <a:lnTo>
                  <a:pt x="92123" y="38913"/>
                </a:lnTo>
                <a:lnTo>
                  <a:pt x="92123" y="39024"/>
                </a:lnTo>
                <a:lnTo>
                  <a:pt x="92123" y="39080"/>
                </a:lnTo>
                <a:lnTo>
                  <a:pt x="92104" y="39136"/>
                </a:lnTo>
                <a:lnTo>
                  <a:pt x="92048" y="39210"/>
                </a:lnTo>
                <a:lnTo>
                  <a:pt x="91955" y="39266"/>
                </a:lnTo>
                <a:lnTo>
                  <a:pt x="91843" y="39304"/>
                </a:lnTo>
                <a:lnTo>
                  <a:pt x="91732" y="39322"/>
                </a:lnTo>
                <a:lnTo>
                  <a:pt x="91601" y="39322"/>
                </a:lnTo>
                <a:lnTo>
                  <a:pt x="91490" y="39304"/>
                </a:lnTo>
                <a:lnTo>
                  <a:pt x="91378" y="39248"/>
                </a:lnTo>
                <a:lnTo>
                  <a:pt x="91508" y="39080"/>
                </a:lnTo>
                <a:lnTo>
                  <a:pt x="91676" y="38931"/>
                </a:lnTo>
                <a:lnTo>
                  <a:pt x="91825" y="38838"/>
                </a:lnTo>
                <a:lnTo>
                  <a:pt x="91899" y="38801"/>
                </a:lnTo>
                <a:lnTo>
                  <a:pt x="91974" y="38782"/>
                </a:lnTo>
                <a:close/>
                <a:moveTo>
                  <a:pt x="1285" y="40085"/>
                </a:moveTo>
                <a:lnTo>
                  <a:pt x="1192" y="40141"/>
                </a:lnTo>
                <a:lnTo>
                  <a:pt x="1192" y="40123"/>
                </a:lnTo>
                <a:lnTo>
                  <a:pt x="1229" y="40085"/>
                </a:lnTo>
                <a:close/>
                <a:moveTo>
                  <a:pt x="92030" y="40942"/>
                </a:moveTo>
                <a:lnTo>
                  <a:pt x="92067" y="40961"/>
                </a:lnTo>
                <a:lnTo>
                  <a:pt x="92085" y="40998"/>
                </a:lnTo>
                <a:lnTo>
                  <a:pt x="92104" y="41054"/>
                </a:lnTo>
                <a:lnTo>
                  <a:pt x="92104" y="41128"/>
                </a:lnTo>
                <a:lnTo>
                  <a:pt x="92085" y="41165"/>
                </a:lnTo>
                <a:lnTo>
                  <a:pt x="92067" y="41221"/>
                </a:lnTo>
                <a:lnTo>
                  <a:pt x="91974" y="41314"/>
                </a:lnTo>
                <a:lnTo>
                  <a:pt x="91862" y="41389"/>
                </a:lnTo>
                <a:lnTo>
                  <a:pt x="91732" y="41445"/>
                </a:lnTo>
                <a:lnTo>
                  <a:pt x="91601" y="41463"/>
                </a:lnTo>
                <a:lnTo>
                  <a:pt x="91471" y="41463"/>
                </a:lnTo>
                <a:lnTo>
                  <a:pt x="91452" y="41445"/>
                </a:lnTo>
                <a:lnTo>
                  <a:pt x="91434" y="41426"/>
                </a:lnTo>
                <a:lnTo>
                  <a:pt x="91452" y="41389"/>
                </a:lnTo>
                <a:lnTo>
                  <a:pt x="91490" y="41333"/>
                </a:lnTo>
                <a:lnTo>
                  <a:pt x="91583" y="41221"/>
                </a:lnTo>
                <a:lnTo>
                  <a:pt x="91694" y="41128"/>
                </a:lnTo>
                <a:lnTo>
                  <a:pt x="91825" y="41035"/>
                </a:lnTo>
                <a:lnTo>
                  <a:pt x="91936" y="40961"/>
                </a:lnTo>
                <a:lnTo>
                  <a:pt x="91992" y="40942"/>
                </a:lnTo>
                <a:close/>
                <a:moveTo>
                  <a:pt x="1192" y="41761"/>
                </a:moveTo>
                <a:lnTo>
                  <a:pt x="1118" y="41817"/>
                </a:lnTo>
                <a:lnTo>
                  <a:pt x="1043" y="41873"/>
                </a:lnTo>
                <a:lnTo>
                  <a:pt x="950" y="41891"/>
                </a:lnTo>
                <a:lnTo>
                  <a:pt x="857" y="41910"/>
                </a:lnTo>
                <a:lnTo>
                  <a:pt x="820" y="41891"/>
                </a:lnTo>
                <a:lnTo>
                  <a:pt x="838" y="41873"/>
                </a:lnTo>
                <a:lnTo>
                  <a:pt x="876" y="41836"/>
                </a:lnTo>
                <a:lnTo>
                  <a:pt x="931" y="41817"/>
                </a:lnTo>
                <a:lnTo>
                  <a:pt x="1080" y="41761"/>
                </a:lnTo>
                <a:close/>
                <a:moveTo>
                  <a:pt x="969" y="44908"/>
                </a:moveTo>
                <a:lnTo>
                  <a:pt x="838" y="44963"/>
                </a:lnTo>
                <a:lnTo>
                  <a:pt x="689" y="45019"/>
                </a:lnTo>
                <a:lnTo>
                  <a:pt x="689" y="45019"/>
                </a:lnTo>
                <a:lnTo>
                  <a:pt x="745" y="44963"/>
                </a:lnTo>
                <a:lnTo>
                  <a:pt x="820" y="44926"/>
                </a:lnTo>
                <a:lnTo>
                  <a:pt x="894" y="44908"/>
                </a:lnTo>
                <a:close/>
                <a:moveTo>
                  <a:pt x="1155" y="49357"/>
                </a:moveTo>
                <a:lnTo>
                  <a:pt x="1062" y="49450"/>
                </a:lnTo>
                <a:lnTo>
                  <a:pt x="950" y="49525"/>
                </a:lnTo>
                <a:lnTo>
                  <a:pt x="838" y="49581"/>
                </a:lnTo>
                <a:lnTo>
                  <a:pt x="745" y="49637"/>
                </a:lnTo>
                <a:lnTo>
                  <a:pt x="764" y="49562"/>
                </a:lnTo>
                <a:lnTo>
                  <a:pt x="801" y="49506"/>
                </a:lnTo>
                <a:lnTo>
                  <a:pt x="838" y="49469"/>
                </a:lnTo>
                <a:lnTo>
                  <a:pt x="894" y="49413"/>
                </a:lnTo>
                <a:lnTo>
                  <a:pt x="1006" y="49376"/>
                </a:lnTo>
                <a:lnTo>
                  <a:pt x="1155" y="49357"/>
                </a:lnTo>
                <a:close/>
                <a:moveTo>
                  <a:pt x="42040" y="50232"/>
                </a:moveTo>
                <a:lnTo>
                  <a:pt x="42021" y="50270"/>
                </a:lnTo>
                <a:lnTo>
                  <a:pt x="41966" y="50325"/>
                </a:lnTo>
                <a:lnTo>
                  <a:pt x="41835" y="50437"/>
                </a:lnTo>
                <a:lnTo>
                  <a:pt x="41928" y="50325"/>
                </a:lnTo>
                <a:lnTo>
                  <a:pt x="42040" y="50232"/>
                </a:lnTo>
                <a:close/>
                <a:moveTo>
                  <a:pt x="20015" y="50288"/>
                </a:moveTo>
                <a:lnTo>
                  <a:pt x="20034" y="50493"/>
                </a:lnTo>
                <a:lnTo>
                  <a:pt x="20015" y="50549"/>
                </a:lnTo>
                <a:lnTo>
                  <a:pt x="19996" y="50605"/>
                </a:lnTo>
                <a:lnTo>
                  <a:pt x="19959" y="50661"/>
                </a:lnTo>
                <a:lnTo>
                  <a:pt x="19922" y="50679"/>
                </a:lnTo>
                <a:lnTo>
                  <a:pt x="19754" y="50679"/>
                </a:lnTo>
                <a:lnTo>
                  <a:pt x="19829" y="50586"/>
                </a:lnTo>
                <a:lnTo>
                  <a:pt x="19885" y="50474"/>
                </a:lnTo>
                <a:lnTo>
                  <a:pt x="19940" y="50363"/>
                </a:lnTo>
                <a:lnTo>
                  <a:pt x="20015" y="50288"/>
                </a:lnTo>
                <a:close/>
                <a:moveTo>
                  <a:pt x="39005" y="50363"/>
                </a:moveTo>
                <a:lnTo>
                  <a:pt x="38987" y="50437"/>
                </a:lnTo>
                <a:lnTo>
                  <a:pt x="38949" y="50512"/>
                </a:lnTo>
                <a:lnTo>
                  <a:pt x="38894" y="50567"/>
                </a:lnTo>
                <a:lnTo>
                  <a:pt x="38819" y="50623"/>
                </a:lnTo>
                <a:lnTo>
                  <a:pt x="38652" y="50698"/>
                </a:lnTo>
                <a:lnTo>
                  <a:pt x="38484" y="50754"/>
                </a:lnTo>
                <a:lnTo>
                  <a:pt x="38484" y="50754"/>
                </a:lnTo>
                <a:lnTo>
                  <a:pt x="38596" y="50642"/>
                </a:lnTo>
                <a:lnTo>
                  <a:pt x="38726" y="50530"/>
                </a:lnTo>
                <a:lnTo>
                  <a:pt x="38856" y="50456"/>
                </a:lnTo>
                <a:lnTo>
                  <a:pt x="39005" y="50363"/>
                </a:lnTo>
                <a:close/>
                <a:moveTo>
                  <a:pt x="27369" y="50437"/>
                </a:moveTo>
                <a:lnTo>
                  <a:pt x="27350" y="50512"/>
                </a:lnTo>
                <a:lnTo>
                  <a:pt x="27313" y="50586"/>
                </a:lnTo>
                <a:lnTo>
                  <a:pt x="27276" y="50642"/>
                </a:lnTo>
                <a:lnTo>
                  <a:pt x="27239" y="50679"/>
                </a:lnTo>
                <a:lnTo>
                  <a:pt x="27183" y="50716"/>
                </a:lnTo>
                <a:lnTo>
                  <a:pt x="27127" y="50754"/>
                </a:lnTo>
                <a:lnTo>
                  <a:pt x="26997" y="50754"/>
                </a:lnTo>
                <a:lnTo>
                  <a:pt x="27183" y="50586"/>
                </a:lnTo>
                <a:lnTo>
                  <a:pt x="27369" y="50437"/>
                </a:lnTo>
                <a:close/>
                <a:moveTo>
                  <a:pt x="29194" y="50437"/>
                </a:moveTo>
                <a:lnTo>
                  <a:pt x="29194" y="50493"/>
                </a:lnTo>
                <a:lnTo>
                  <a:pt x="29175" y="50549"/>
                </a:lnTo>
                <a:lnTo>
                  <a:pt x="29138" y="50642"/>
                </a:lnTo>
                <a:lnTo>
                  <a:pt x="29082" y="50716"/>
                </a:lnTo>
                <a:lnTo>
                  <a:pt x="29026" y="50754"/>
                </a:lnTo>
                <a:lnTo>
                  <a:pt x="29007" y="50754"/>
                </a:lnTo>
                <a:lnTo>
                  <a:pt x="29007" y="50716"/>
                </a:lnTo>
                <a:lnTo>
                  <a:pt x="29082" y="50567"/>
                </a:lnTo>
                <a:lnTo>
                  <a:pt x="29119" y="50493"/>
                </a:lnTo>
                <a:lnTo>
                  <a:pt x="29175" y="50456"/>
                </a:lnTo>
                <a:lnTo>
                  <a:pt x="29194" y="50437"/>
                </a:lnTo>
                <a:close/>
                <a:moveTo>
                  <a:pt x="47011" y="50251"/>
                </a:moveTo>
                <a:lnTo>
                  <a:pt x="47011" y="50381"/>
                </a:lnTo>
                <a:lnTo>
                  <a:pt x="46992" y="50437"/>
                </a:lnTo>
                <a:lnTo>
                  <a:pt x="46955" y="50512"/>
                </a:lnTo>
                <a:lnTo>
                  <a:pt x="46844" y="50605"/>
                </a:lnTo>
                <a:lnTo>
                  <a:pt x="46713" y="50698"/>
                </a:lnTo>
                <a:lnTo>
                  <a:pt x="46583" y="50754"/>
                </a:lnTo>
                <a:lnTo>
                  <a:pt x="46657" y="50605"/>
                </a:lnTo>
                <a:lnTo>
                  <a:pt x="46750" y="50474"/>
                </a:lnTo>
                <a:lnTo>
                  <a:pt x="46881" y="50344"/>
                </a:lnTo>
                <a:lnTo>
                  <a:pt x="47011" y="50251"/>
                </a:lnTo>
                <a:close/>
                <a:moveTo>
                  <a:pt x="14150" y="50288"/>
                </a:moveTo>
                <a:lnTo>
                  <a:pt x="14113" y="50381"/>
                </a:lnTo>
                <a:lnTo>
                  <a:pt x="14038" y="50474"/>
                </a:lnTo>
                <a:lnTo>
                  <a:pt x="13964" y="50549"/>
                </a:lnTo>
                <a:lnTo>
                  <a:pt x="13890" y="50623"/>
                </a:lnTo>
                <a:lnTo>
                  <a:pt x="13796" y="50679"/>
                </a:lnTo>
                <a:lnTo>
                  <a:pt x="13703" y="50716"/>
                </a:lnTo>
                <a:lnTo>
                  <a:pt x="13592" y="50754"/>
                </a:lnTo>
                <a:lnTo>
                  <a:pt x="13499" y="50772"/>
                </a:lnTo>
                <a:lnTo>
                  <a:pt x="13648" y="50623"/>
                </a:lnTo>
                <a:lnTo>
                  <a:pt x="13796" y="50493"/>
                </a:lnTo>
                <a:lnTo>
                  <a:pt x="13983" y="50381"/>
                </a:lnTo>
                <a:lnTo>
                  <a:pt x="14150" y="50288"/>
                </a:lnTo>
                <a:close/>
                <a:moveTo>
                  <a:pt x="25824" y="50307"/>
                </a:moveTo>
                <a:lnTo>
                  <a:pt x="25749" y="50456"/>
                </a:lnTo>
                <a:lnTo>
                  <a:pt x="25656" y="50586"/>
                </a:lnTo>
                <a:lnTo>
                  <a:pt x="25582" y="50642"/>
                </a:lnTo>
                <a:lnTo>
                  <a:pt x="25507" y="50716"/>
                </a:lnTo>
                <a:lnTo>
                  <a:pt x="25414" y="50754"/>
                </a:lnTo>
                <a:lnTo>
                  <a:pt x="25321" y="50791"/>
                </a:lnTo>
                <a:lnTo>
                  <a:pt x="25321" y="50791"/>
                </a:lnTo>
                <a:lnTo>
                  <a:pt x="25433" y="50661"/>
                </a:lnTo>
                <a:lnTo>
                  <a:pt x="25544" y="50530"/>
                </a:lnTo>
                <a:lnTo>
                  <a:pt x="25675" y="50419"/>
                </a:lnTo>
                <a:lnTo>
                  <a:pt x="25824" y="50307"/>
                </a:lnTo>
                <a:close/>
                <a:moveTo>
                  <a:pt x="54868" y="50679"/>
                </a:moveTo>
                <a:lnTo>
                  <a:pt x="54812" y="50754"/>
                </a:lnTo>
                <a:lnTo>
                  <a:pt x="54738" y="50791"/>
                </a:lnTo>
                <a:lnTo>
                  <a:pt x="54738" y="50791"/>
                </a:lnTo>
                <a:lnTo>
                  <a:pt x="54868" y="50679"/>
                </a:lnTo>
                <a:close/>
                <a:moveTo>
                  <a:pt x="4748" y="50493"/>
                </a:moveTo>
                <a:lnTo>
                  <a:pt x="4748" y="50567"/>
                </a:lnTo>
                <a:lnTo>
                  <a:pt x="4729" y="50623"/>
                </a:lnTo>
                <a:lnTo>
                  <a:pt x="4692" y="50679"/>
                </a:lnTo>
                <a:lnTo>
                  <a:pt x="4636" y="50735"/>
                </a:lnTo>
                <a:lnTo>
                  <a:pt x="4599" y="50772"/>
                </a:lnTo>
                <a:lnTo>
                  <a:pt x="4543" y="50791"/>
                </a:lnTo>
                <a:lnTo>
                  <a:pt x="4487" y="50791"/>
                </a:lnTo>
                <a:lnTo>
                  <a:pt x="4432" y="50772"/>
                </a:lnTo>
                <a:lnTo>
                  <a:pt x="4581" y="50623"/>
                </a:lnTo>
                <a:lnTo>
                  <a:pt x="4748" y="50493"/>
                </a:lnTo>
                <a:close/>
                <a:moveTo>
                  <a:pt x="21188" y="50344"/>
                </a:moveTo>
                <a:lnTo>
                  <a:pt x="21206" y="50419"/>
                </a:lnTo>
                <a:lnTo>
                  <a:pt x="21188" y="50493"/>
                </a:lnTo>
                <a:lnTo>
                  <a:pt x="21169" y="50567"/>
                </a:lnTo>
                <a:lnTo>
                  <a:pt x="21132" y="50642"/>
                </a:lnTo>
                <a:lnTo>
                  <a:pt x="21076" y="50698"/>
                </a:lnTo>
                <a:lnTo>
                  <a:pt x="21020" y="50754"/>
                </a:lnTo>
                <a:lnTo>
                  <a:pt x="20946" y="50791"/>
                </a:lnTo>
                <a:lnTo>
                  <a:pt x="20853" y="50791"/>
                </a:lnTo>
                <a:lnTo>
                  <a:pt x="20927" y="50661"/>
                </a:lnTo>
                <a:lnTo>
                  <a:pt x="21002" y="50549"/>
                </a:lnTo>
                <a:lnTo>
                  <a:pt x="21095" y="50437"/>
                </a:lnTo>
                <a:lnTo>
                  <a:pt x="21188" y="50344"/>
                </a:lnTo>
                <a:close/>
                <a:moveTo>
                  <a:pt x="40625" y="50400"/>
                </a:moveTo>
                <a:lnTo>
                  <a:pt x="40625" y="50456"/>
                </a:lnTo>
                <a:lnTo>
                  <a:pt x="40606" y="50512"/>
                </a:lnTo>
                <a:lnTo>
                  <a:pt x="40532" y="50623"/>
                </a:lnTo>
                <a:lnTo>
                  <a:pt x="40420" y="50716"/>
                </a:lnTo>
                <a:lnTo>
                  <a:pt x="40290" y="50791"/>
                </a:lnTo>
                <a:lnTo>
                  <a:pt x="40439" y="50586"/>
                </a:lnTo>
                <a:lnTo>
                  <a:pt x="40625" y="50400"/>
                </a:lnTo>
                <a:close/>
                <a:moveTo>
                  <a:pt x="43436" y="50698"/>
                </a:moveTo>
                <a:lnTo>
                  <a:pt x="43455" y="50735"/>
                </a:lnTo>
                <a:lnTo>
                  <a:pt x="43455" y="50772"/>
                </a:lnTo>
                <a:lnTo>
                  <a:pt x="43436" y="50791"/>
                </a:lnTo>
                <a:lnTo>
                  <a:pt x="43381" y="50772"/>
                </a:lnTo>
                <a:lnTo>
                  <a:pt x="43436" y="50698"/>
                </a:lnTo>
                <a:close/>
                <a:moveTo>
                  <a:pt x="12624" y="988"/>
                </a:moveTo>
                <a:lnTo>
                  <a:pt x="12624" y="1062"/>
                </a:lnTo>
                <a:lnTo>
                  <a:pt x="12642" y="1118"/>
                </a:lnTo>
                <a:lnTo>
                  <a:pt x="12679" y="1174"/>
                </a:lnTo>
                <a:lnTo>
                  <a:pt x="12735" y="1211"/>
                </a:lnTo>
                <a:lnTo>
                  <a:pt x="12791" y="1248"/>
                </a:lnTo>
                <a:lnTo>
                  <a:pt x="12866" y="1285"/>
                </a:lnTo>
                <a:lnTo>
                  <a:pt x="13033" y="1304"/>
                </a:lnTo>
                <a:lnTo>
                  <a:pt x="13219" y="1323"/>
                </a:lnTo>
                <a:lnTo>
                  <a:pt x="13387" y="1323"/>
                </a:lnTo>
                <a:lnTo>
                  <a:pt x="13554" y="1304"/>
                </a:lnTo>
                <a:lnTo>
                  <a:pt x="13666" y="1285"/>
                </a:lnTo>
                <a:lnTo>
                  <a:pt x="13648" y="1453"/>
                </a:lnTo>
                <a:lnTo>
                  <a:pt x="13666" y="1527"/>
                </a:lnTo>
                <a:lnTo>
                  <a:pt x="13685" y="1583"/>
                </a:lnTo>
                <a:lnTo>
                  <a:pt x="13703" y="1639"/>
                </a:lnTo>
                <a:lnTo>
                  <a:pt x="13759" y="1676"/>
                </a:lnTo>
                <a:lnTo>
                  <a:pt x="13852" y="1751"/>
                </a:lnTo>
                <a:lnTo>
                  <a:pt x="13964" y="1770"/>
                </a:lnTo>
                <a:lnTo>
                  <a:pt x="14113" y="1788"/>
                </a:lnTo>
                <a:lnTo>
                  <a:pt x="14281" y="1770"/>
                </a:lnTo>
                <a:lnTo>
                  <a:pt x="14448" y="1732"/>
                </a:lnTo>
                <a:lnTo>
                  <a:pt x="14634" y="1676"/>
                </a:lnTo>
                <a:lnTo>
                  <a:pt x="14802" y="1602"/>
                </a:lnTo>
                <a:lnTo>
                  <a:pt x="15156" y="1453"/>
                </a:lnTo>
                <a:lnTo>
                  <a:pt x="15435" y="1285"/>
                </a:lnTo>
                <a:lnTo>
                  <a:pt x="15621" y="1155"/>
                </a:lnTo>
                <a:lnTo>
                  <a:pt x="15677" y="1267"/>
                </a:lnTo>
                <a:lnTo>
                  <a:pt x="15733" y="1360"/>
                </a:lnTo>
                <a:lnTo>
                  <a:pt x="15826" y="1453"/>
                </a:lnTo>
                <a:lnTo>
                  <a:pt x="15919" y="1527"/>
                </a:lnTo>
                <a:lnTo>
                  <a:pt x="16031" y="1565"/>
                </a:lnTo>
                <a:lnTo>
                  <a:pt x="16142" y="1602"/>
                </a:lnTo>
                <a:lnTo>
                  <a:pt x="16273" y="1621"/>
                </a:lnTo>
                <a:lnTo>
                  <a:pt x="16384" y="1621"/>
                </a:lnTo>
                <a:lnTo>
                  <a:pt x="16496" y="1583"/>
                </a:lnTo>
                <a:lnTo>
                  <a:pt x="16608" y="1527"/>
                </a:lnTo>
                <a:lnTo>
                  <a:pt x="16719" y="1472"/>
                </a:lnTo>
                <a:lnTo>
                  <a:pt x="16831" y="1434"/>
                </a:lnTo>
                <a:lnTo>
                  <a:pt x="17017" y="1248"/>
                </a:lnTo>
                <a:lnTo>
                  <a:pt x="17129" y="1379"/>
                </a:lnTo>
                <a:lnTo>
                  <a:pt x="17259" y="1453"/>
                </a:lnTo>
                <a:lnTo>
                  <a:pt x="17501" y="1527"/>
                </a:lnTo>
                <a:lnTo>
                  <a:pt x="17725" y="1565"/>
                </a:lnTo>
                <a:lnTo>
                  <a:pt x="17930" y="1565"/>
                </a:lnTo>
                <a:lnTo>
                  <a:pt x="18134" y="1546"/>
                </a:lnTo>
                <a:lnTo>
                  <a:pt x="18339" y="1472"/>
                </a:lnTo>
                <a:lnTo>
                  <a:pt x="18525" y="1379"/>
                </a:lnTo>
                <a:lnTo>
                  <a:pt x="18712" y="1230"/>
                </a:lnTo>
                <a:lnTo>
                  <a:pt x="18898" y="1062"/>
                </a:lnTo>
                <a:lnTo>
                  <a:pt x="18991" y="1192"/>
                </a:lnTo>
                <a:lnTo>
                  <a:pt x="19103" y="1285"/>
                </a:lnTo>
                <a:lnTo>
                  <a:pt x="19233" y="1360"/>
                </a:lnTo>
                <a:lnTo>
                  <a:pt x="19382" y="1397"/>
                </a:lnTo>
                <a:lnTo>
                  <a:pt x="19549" y="1416"/>
                </a:lnTo>
                <a:lnTo>
                  <a:pt x="19698" y="1416"/>
                </a:lnTo>
                <a:lnTo>
                  <a:pt x="19866" y="1379"/>
                </a:lnTo>
                <a:lnTo>
                  <a:pt x="19996" y="1341"/>
                </a:lnTo>
                <a:lnTo>
                  <a:pt x="20034" y="1509"/>
                </a:lnTo>
                <a:lnTo>
                  <a:pt x="20089" y="1639"/>
                </a:lnTo>
                <a:lnTo>
                  <a:pt x="20164" y="1751"/>
                </a:lnTo>
                <a:lnTo>
                  <a:pt x="20257" y="1844"/>
                </a:lnTo>
                <a:lnTo>
                  <a:pt x="20350" y="1900"/>
                </a:lnTo>
                <a:lnTo>
                  <a:pt x="20480" y="1918"/>
                </a:lnTo>
                <a:lnTo>
                  <a:pt x="20611" y="1937"/>
                </a:lnTo>
                <a:lnTo>
                  <a:pt x="20741" y="1937"/>
                </a:lnTo>
                <a:lnTo>
                  <a:pt x="20890" y="1900"/>
                </a:lnTo>
                <a:lnTo>
                  <a:pt x="21020" y="1863"/>
                </a:lnTo>
                <a:lnTo>
                  <a:pt x="21169" y="1807"/>
                </a:lnTo>
                <a:lnTo>
                  <a:pt x="21300" y="1751"/>
                </a:lnTo>
                <a:lnTo>
                  <a:pt x="21430" y="1676"/>
                </a:lnTo>
                <a:lnTo>
                  <a:pt x="21542" y="1602"/>
                </a:lnTo>
                <a:lnTo>
                  <a:pt x="21635" y="1527"/>
                </a:lnTo>
                <a:lnTo>
                  <a:pt x="21728" y="1434"/>
                </a:lnTo>
                <a:lnTo>
                  <a:pt x="21765" y="1527"/>
                </a:lnTo>
                <a:lnTo>
                  <a:pt x="21821" y="1621"/>
                </a:lnTo>
                <a:lnTo>
                  <a:pt x="21877" y="1676"/>
                </a:lnTo>
                <a:lnTo>
                  <a:pt x="21933" y="1732"/>
                </a:lnTo>
                <a:lnTo>
                  <a:pt x="22007" y="1770"/>
                </a:lnTo>
                <a:lnTo>
                  <a:pt x="22081" y="1788"/>
                </a:lnTo>
                <a:lnTo>
                  <a:pt x="22230" y="1825"/>
                </a:lnTo>
                <a:lnTo>
                  <a:pt x="22398" y="1807"/>
                </a:lnTo>
                <a:lnTo>
                  <a:pt x="22547" y="1770"/>
                </a:lnTo>
                <a:lnTo>
                  <a:pt x="22882" y="1676"/>
                </a:lnTo>
                <a:lnTo>
                  <a:pt x="23031" y="1527"/>
                </a:lnTo>
                <a:lnTo>
                  <a:pt x="23105" y="1583"/>
                </a:lnTo>
                <a:lnTo>
                  <a:pt x="23199" y="1639"/>
                </a:lnTo>
                <a:lnTo>
                  <a:pt x="23292" y="1676"/>
                </a:lnTo>
                <a:lnTo>
                  <a:pt x="23385" y="1714"/>
                </a:lnTo>
                <a:lnTo>
                  <a:pt x="23571" y="1732"/>
                </a:lnTo>
                <a:lnTo>
                  <a:pt x="23738" y="1695"/>
                </a:lnTo>
                <a:lnTo>
                  <a:pt x="23887" y="1639"/>
                </a:lnTo>
                <a:lnTo>
                  <a:pt x="24036" y="1565"/>
                </a:lnTo>
                <a:lnTo>
                  <a:pt x="24036" y="1621"/>
                </a:lnTo>
                <a:lnTo>
                  <a:pt x="24074" y="1676"/>
                </a:lnTo>
                <a:lnTo>
                  <a:pt x="24129" y="1732"/>
                </a:lnTo>
                <a:lnTo>
                  <a:pt x="24204" y="1751"/>
                </a:lnTo>
                <a:lnTo>
                  <a:pt x="24297" y="1770"/>
                </a:lnTo>
                <a:lnTo>
                  <a:pt x="24390" y="1770"/>
                </a:lnTo>
                <a:lnTo>
                  <a:pt x="24632" y="1751"/>
                </a:lnTo>
                <a:lnTo>
                  <a:pt x="24874" y="1714"/>
                </a:lnTo>
                <a:lnTo>
                  <a:pt x="25098" y="1658"/>
                </a:lnTo>
                <a:lnTo>
                  <a:pt x="25340" y="1602"/>
                </a:lnTo>
                <a:lnTo>
                  <a:pt x="25321" y="1621"/>
                </a:lnTo>
                <a:lnTo>
                  <a:pt x="25358" y="1639"/>
                </a:lnTo>
                <a:lnTo>
                  <a:pt x="25582" y="1695"/>
                </a:lnTo>
                <a:lnTo>
                  <a:pt x="25786" y="1751"/>
                </a:lnTo>
                <a:lnTo>
                  <a:pt x="25973" y="1751"/>
                </a:lnTo>
                <a:lnTo>
                  <a:pt x="26122" y="1732"/>
                </a:lnTo>
                <a:lnTo>
                  <a:pt x="26252" y="1676"/>
                </a:lnTo>
                <a:lnTo>
                  <a:pt x="26531" y="1583"/>
                </a:lnTo>
                <a:lnTo>
                  <a:pt x="26755" y="1453"/>
                </a:lnTo>
                <a:lnTo>
                  <a:pt x="26773" y="1527"/>
                </a:lnTo>
                <a:lnTo>
                  <a:pt x="26810" y="1583"/>
                </a:lnTo>
                <a:lnTo>
                  <a:pt x="26866" y="1621"/>
                </a:lnTo>
                <a:lnTo>
                  <a:pt x="26922" y="1658"/>
                </a:lnTo>
                <a:lnTo>
                  <a:pt x="27015" y="1695"/>
                </a:lnTo>
                <a:lnTo>
                  <a:pt x="27108" y="1714"/>
                </a:lnTo>
                <a:lnTo>
                  <a:pt x="27332" y="1732"/>
                </a:lnTo>
                <a:lnTo>
                  <a:pt x="27555" y="1732"/>
                </a:lnTo>
                <a:lnTo>
                  <a:pt x="27779" y="1714"/>
                </a:lnTo>
                <a:lnTo>
                  <a:pt x="27965" y="1676"/>
                </a:lnTo>
                <a:lnTo>
                  <a:pt x="28095" y="1658"/>
                </a:lnTo>
                <a:lnTo>
                  <a:pt x="28319" y="1546"/>
                </a:lnTo>
                <a:lnTo>
                  <a:pt x="28449" y="1490"/>
                </a:lnTo>
                <a:lnTo>
                  <a:pt x="28561" y="1453"/>
                </a:lnTo>
                <a:lnTo>
                  <a:pt x="28598" y="1472"/>
                </a:lnTo>
                <a:lnTo>
                  <a:pt x="28635" y="1509"/>
                </a:lnTo>
                <a:lnTo>
                  <a:pt x="28672" y="1565"/>
                </a:lnTo>
                <a:lnTo>
                  <a:pt x="28710" y="1583"/>
                </a:lnTo>
                <a:lnTo>
                  <a:pt x="28840" y="1602"/>
                </a:lnTo>
                <a:lnTo>
                  <a:pt x="28970" y="1639"/>
                </a:lnTo>
                <a:lnTo>
                  <a:pt x="29101" y="1676"/>
                </a:lnTo>
                <a:lnTo>
                  <a:pt x="29231" y="1695"/>
                </a:lnTo>
                <a:lnTo>
                  <a:pt x="29324" y="1676"/>
                </a:lnTo>
                <a:lnTo>
                  <a:pt x="29417" y="1676"/>
                </a:lnTo>
                <a:lnTo>
                  <a:pt x="29603" y="1639"/>
                </a:lnTo>
                <a:lnTo>
                  <a:pt x="29771" y="1583"/>
                </a:lnTo>
                <a:lnTo>
                  <a:pt x="29957" y="1583"/>
                </a:lnTo>
                <a:lnTo>
                  <a:pt x="30124" y="1658"/>
                </a:lnTo>
                <a:lnTo>
                  <a:pt x="30255" y="1714"/>
                </a:lnTo>
                <a:lnTo>
                  <a:pt x="30385" y="1732"/>
                </a:lnTo>
                <a:lnTo>
                  <a:pt x="30590" y="1751"/>
                </a:lnTo>
                <a:lnTo>
                  <a:pt x="30813" y="1714"/>
                </a:lnTo>
                <a:lnTo>
                  <a:pt x="31018" y="1676"/>
                </a:lnTo>
                <a:lnTo>
                  <a:pt x="31223" y="1621"/>
                </a:lnTo>
                <a:lnTo>
                  <a:pt x="31409" y="1527"/>
                </a:lnTo>
                <a:lnTo>
                  <a:pt x="31595" y="1416"/>
                </a:lnTo>
                <a:lnTo>
                  <a:pt x="31670" y="1379"/>
                </a:lnTo>
                <a:lnTo>
                  <a:pt x="31763" y="1341"/>
                </a:lnTo>
                <a:lnTo>
                  <a:pt x="31930" y="1341"/>
                </a:lnTo>
                <a:lnTo>
                  <a:pt x="31986" y="1379"/>
                </a:lnTo>
                <a:lnTo>
                  <a:pt x="32079" y="1453"/>
                </a:lnTo>
                <a:lnTo>
                  <a:pt x="32172" y="1509"/>
                </a:lnTo>
                <a:lnTo>
                  <a:pt x="32266" y="1565"/>
                </a:lnTo>
                <a:lnTo>
                  <a:pt x="32359" y="1583"/>
                </a:lnTo>
                <a:lnTo>
                  <a:pt x="32433" y="1565"/>
                </a:lnTo>
                <a:lnTo>
                  <a:pt x="32582" y="1527"/>
                </a:lnTo>
                <a:lnTo>
                  <a:pt x="32731" y="1472"/>
                </a:lnTo>
                <a:lnTo>
                  <a:pt x="32805" y="1453"/>
                </a:lnTo>
                <a:lnTo>
                  <a:pt x="32861" y="1453"/>
                </a:lnTo>
                <a:lnTo>
                  <a:pt x="32936" y="1490"/>
                </a:lnTo>
                <a:lnTo>
                  <a:pt x="33010" y="1527"/>
                </a:lnTo>
                <a:lnTo>
                  <a:pt x="33178" y="1621"/>
                </a:lnTo>
                <a:lnTo>
                  <a:pt x="33345" y="1732"/>
                </a:lnTo>
                <a:lnTo>
                  <a:pt x="33439" y="1770"/>
                </a:lnTo>
                <a:lnTo>
                  <a:pt x="33550" y="1807"/>
                </a:lnTo>
                <a:lnTo>
                  <a:pt x="33755" y="1807"/>
                </a:lnTo>
                <a:lnTo>
                  <a:pt x="33848" y="1770"/>
                </a:lnTo>
                <a:lnTo>
                  <a:pt x="33941" y="1732"/>
                </a:lnTo>
                <a:lnTo>
                  <a:pt x="34127" y="1676"/>
                </a:lnTo>
                <a:lnTo>
                  <a:pt x="34220" y="1639"/>
                </a:lnTo>
                <a:lnTo>
                  <a:pt x="34388" y="1639"/>
                </a:lnTo>
                <a:lnTo>
                  <a:pt x="34481" y="1658"/>
                </a:lnTo>
                <a:lnTo>
                  <a:pt x="34649" y="1732"/>
                </a:lnTo>
                <a:lnTo>
                  <a:pt x="34835" y="1807"/>
                </a:lnTo>
                <a:lnTo>
                  <a:pt x="34947" y="1825"/>
                </a:lnTo>
                <a:lnTo>
                  <a:pt x="35040" y="1844"/>
                </a:lnTo>
                <a:lnTo>
                  <a:pt x="35189" y="1825"/>
                </a:lnTo>
                <a:lnTo>
                  <a:pt x="35319" y="1788"/>
                </a:lnTo>
                <a:lnTo>
                  <a:pt x="35431" y="1732"/>
                </a:lnTo>
                <a:lnTo>
                  <a:pt x="35561" y="1676"/>
                </a:lnTo>
                <a:lnTo>
                  <a:pt x="35803" y="1546"/>
                </a:lnTo>
                <a:lnTo>
                  <a:pt x="35915" y="1509"/>
                </a:lnTo>
                <a:lnTo>
                  <a:pt x="36045" y="1490"/>
                </a:lnTo>
                <a:lnTo>
                  <a:pt x="36120" y="1490"/>
                </a:lnTo>
                <a:lnTo>
                  <a:pt x="36231" y="1509"/>
                </a:lnTo>
                <a:lnTo>
                  <a:pt x="36455" y="1583"/>
                </a:lnTo>
                <a:lnTo>
                  <a:pt x="36697" y="1658"/>
                </a:lnTo>
                <a:lnTo>
                  <a:pt x="36808" y="1676"/>
                </a:lnTo>
                <a:lnTo>
                  <a:pt x="36920" y="1695"/>
                </a:lnTo>
                <a:lnTo>
                  <a:pt x="37144" y="1658"/>
                </a:lnTo>
                <a:lnTo>
                  <a:pt x="37367" y="1602"/>
                </a:lnTo>
                <a:lnTo>
                  <a:pt x="37590" y="1583"/>
                </a:lnTo>
                <a:lnTo>
                  <a:pt x="37683" y="1565"/>
                </a:lnTo>
                <a:lnTo>
                  <a:pt x="37758" y="1583"/>
                </a:lnTo>
                <a:lnTo>
                  <a:pt x="37851" y="1621"/>
                </a:lnTo>
                <a:lnTo>
                  <a:pt x="37944" y="1676"/>
                </a:lnTo>
                <a:lnTo>
                  <a:pt x="38093" y="1788"/>
                </a:lnTo>
                <a:lnTo>
                  <a:pt x="38167" y="1844"/>
                </a:lnTo>
                <a:lnTo>
                  <a:pt x="38261" y="1881"/>
                </a:lnTo>
                <a:lnTo>
                  <a:pt x="38354" y="1918"/>
                </a:lnTo>
                <a:lnTo>
                  <a:pt x="38577" y="1918"/>
                </a:lnTo>
                <a:lnTo>
                  <a:pt x="38689" y="1900"/>
                </a:lnTo>
                <a:lnTo>
                  <a:pt x="38875" y="1844"/>
                </a:lnTo>
                <a:lnTo>
                  <a:pt x="39061" y="1770"/>
                </a:lnTo>
                <a:lnTo>
                  <a:pt x="39136" y="1751"/>
                </a:lnTo>
                <a:lnTo>
                  <a:pt x="39322" y="1751"/>
                </a:lnTo>
                <a:lnTo>
                  <a:pt x="39434" y="1788"/>
                </a:lnTo>
                <a:lnTo>
                  <a:pt x="39638" y="1844"/>
                </a:lnTo>
                <a:lnTo>
                  <a:pt x="39862" y="1918"/>
                </a:lnTo>
                <a:lnTo>
                  <a:pt x="39973" y="1956"/>
                </a:lnTo>
                <a:lnTo>
                  <a:pt x="40309" y="1956"/>
                </a:lnTo>
                <a:lnTo>
                  <a:pt x="40513" y="1918"/>
                </a:lnTo>
                <a:lnTo>
                  <a:pt x="40942" y="1807"/>
                </a:lnTo>
                <a:lnTo>
                  <a:pt x="41146" y="1770"/>
                </a:lnTo>
                <a:lnTo>
                  <a:pt x="41351" y="1770"/>
                </a:lnTo>
                <a:lnTo>
                  <a:pt x="41779" y="1751"/>
                </a:lnTo>
                <a:lnTo>
                  <a:pt x="41910" y="1732"/>
                </a:lnTo>
                <a:lnTo>
                  <a:pt x="42021" y="1695"/>
                </a:lnTo>
                <a:lnTo>
                  <a:pt x="42263" y="1583"/>
                </a:lnTo>
                <a:lnTo>
                  <a:pt x="42506" y="1472"/>
                </a:lnTo>
                <a:lnTo>
                  <a:pt x="42617" y="1434"/>
                </a:lnTo>
                <a:lnTo>
                  <a:pt x="42710" y="1416"/>
                </a:lnTo>
                <a:lnTo>
                  <a:pt x="42803" y="1434"/>
                </a:lnTo>
                <a:lnTo>
                  <a:pt x="42878" y="1453"/>
                </a:lnTo>
                <a:lnTo>
                  <a:pt x="43027" y="1546"/>
                </a:lnTo>
                <a:lnTo>
                  <a:pt x="43213" y="1639"/>
                </a:lnTo>
                <a:lnTo>
                  <a:pt x="43306" y="1676"/>
                </a:lnTo>
                <a:lnTo>
                  <a:pt x="43418" y="1714"/>
                </a:lnTo>
                <a:lnTo>
                  <a:pt x="43548" y="1714"/>
                </a:lnTo>
                <a:lnTo>
                  <a:pt x="43660" y="1695"/>
                </a:lnTo>
                <a:lnTo>
                  <a:pt x="43753" y="1658"/>
                </a:lnTo>
                <a:lnTo>
                  <a:pt x="43883" y="1639"/>
                </a:lnTo>
                <a:lnTo>
                  <a:pt x="44032" y="1639"/>
                </a:lnTo>
                <a:lnTo>
                  <a:pt x="44051" y="1621"/>
                </a:lnTo>
                <a:lnTo>
                  <a:pt x="44237" y="1695"/>
                </a:lnTo>
                <a:lnTo>
                  <a:pt x="44367" y="1751"/>
                </a:lnTo>
                <a:lnTo>
                  <a:pt x="44498" y="1825"/>
                </a:lnTo>
                <a:lnTo>
                  <a:pt x="44628" y="1900"/>
                </a:lnTo>
                <a:lnTo>
                  <a:pt x="44777" y="1937"/>
                </a:lnTo>
                <a:lnTo>
                  <a:pt x="44926" y="1956"/>
                </a:lnTo>
                <a:lnTo>
                  <a:pt x="45056" y="1956"/>
                </a:lnTo>
                <a:lnTo>
                  <a:pt x="45187" y="1937"/>
                </a:lnTo>
                <a:lnTo>
                  <a:pt x="45317" y="1900"/>
                </a:lnTo>
                <a:lnTo>
                  <a:pt x="45540" y="1844"/>
                </a:lnTo>
                <a:lnTo>
                  <a:pt x="45671" y="1825"/>
                </a:lnTo>
                <a:lnTo>
                  <a:pt x="45875" y="1825"/>
                </a:lnTo>
                <a:lnTo>
                  <a:pt x="45950" y="1844"/>
                </a:lnTo>
                <a:lnTo>
                  <a:pt x="46099" y="1900"/>
                </a:lnTo>
                <a:lnTo>
                  <a:pt x="46266" y="1956"/>
                </a:lnTo>
                <a:lnTo>
                  <a:pt x="46341" y="1974"/>
                </a:lnTo>
                <a:lnTo>
                  <a:pt x="46434" y="1974"/>
                </a:lnTo>
                <a:lnTo>
                  <a:pt x="46527" y="1956"/>
                </a:lnTo>
                <a:lnTo>
                  <a:pt x="46620" y="1918"/>
                </a:lnTo>
                <a:lnTo>
                  <a:pt x="46769" y="1844"/>
                </a:lnTo>
                <a:lnTo>
                  <a:pt x="46918" y="1732"/>
                </a:lnTo>
                <a:lnTo>
                  <a:pt x="46992" y="1695"/>
                </a:lnTo>
                <a:lnTo>
                  <a:pt x="47067" y="1658"/>
                </a:lnTo>
                <a:lnTo>
                  <a:pt x="47234" y="1621"/>
                </a:lnTo>
                <a:lnTo>
                  <a:pt x="47439" y="1602"/>
                </a:lnTo>
                <a:lnTo>
                  <a:pt x="47663" y="1602"/>
                </a:lnTo>
                <a:lnTo>
                  <a:pt x="47849" y="1621"/>
                </a:lnTo>
                <a:lnTo>
                  <a:pt x="47979" y="1565"/>
                </a:lnTo>
                <a:lnTo>
                  <a:pt x="48072" y="1509"/>
                </a:lnTo>
                <a:lnTo>
                  <a:pt x="48128" y="1509"/>
                </a:lnTo>
                <a:lnTo>
                  <a:pt x="48165" y="1527"/>
                </a:lnTo>
                <a:lnTo>
                  <a:pt x="48203" y="1546"/>
                </a:lnTo>
                <a:lnTo>
                  <a:pt x="48221" y="1583"/>
                </a:lnTo>
                <a:lnTo>
                  <a:pt x="48277" y="1714"/>
                </a:lnTo>
                <a:lnTo>
                  <a:pt x="48389" y="1751"/>
                </a:lnTo>
                <a:lnTo>
                  <a:pt x="48501" y="1807"/>
                </a:lnTo>
                <a:lnTo>
                  <a:pt x="48612" y="1844"/>
                </a:lnTo>
                <a:lnTo>
                  <a:pt x="48743" y="1863"/>
                </a:lnTo>
                <a:lnTo>
                  <a:pt x="48854" y="1844"/>
                </a:lnTo>
                <a:lnTo>
                  <a:pt x="48947" y="1807"/>
                </a:lnTo>
                <a:lnTo>
                  <a:pt x="49115" y="1695"/>
                </a:lnTo>
                <a:lnTo>
                  <a:pt x="49264" y="1621"/>
                </a:lnTo>
                <a:lnTo>
                  <a:pt x="49338" y="1602"/>
                </a:lnTo>
                <a:lnTo>
                  <a:pt x="49431" y="1602"/>
                </a:lnTo>
                <a:lnTo>
                  <a:pt x="49506" y="1621"/>
                </a:lnTo>
                <a:lnTo>
                  <a:pt x="49580" y="1658"/>
                </a:lnTo>
                <a:lnTo>
                  <a:pt x="49729" y="1770"/>
                </a:lnTo>
                <a:lnTo>
                  <a:pt x="49897" y="1881"/>
                </a:lnTo>
                <a:lnTo>
                  <a:pt x="49990" y="1918"/>
                </a:lnTo>
                <a:lnTo>
                  <a:pt x="50083" y="1937"/>
                </a:lnTo>
                <a:lnTo>
                  <a:pt x="50269" y="1956"/>
                </a:lnTo>
                <a:lnTo>
                  <a:pt x="50437" y="1937"/>
                </a:lnTo>
                <a:lnTo>
                  <a:pt x="50623" y="1900"/>
                </a:lnTo>
                <a:lnTo>
                  <a:pt x="50772" y="1918"/>
                </a:lnTo>
                <a:lnTo>
                  <a:pt x="50902" y="1937"/>
                </a:lnTo>
                <a:lnTo>
                  <a:pt x="51014" y="1974"/>
                </a:lnTo>
                <a:lnTo>
                  <a:pt x="51219" y="2030"/>
                </a:lnTo>
                <a:lnTo>
                  <a:pt x="51312" y="2049"/>
                </a:lnTo>
                <a:lnTo>
                  <a:pt x="51424" y="2049"/>
                </a:lnTo>
                <a:lnTo>
                  <a:pt x="51535" y="2030"/>
                </a:lnTo>
                <a:lnTo>
                  <a:pt x="51684" y="1974"/>
                </a:lnTo>
                <a:lnTo>
                  <a:pt x="51759" y="1937"/>
                </a:lnTo>
                <a:lnTo>
                  <a:pt x="51852" y="1863"/>
                </a:lnTo>
                <a:lnTo>
                  <a:pt x="51945" y="1807"/>
                </a:lnTo>
                <a:lnTo>
                  <a:pt x="52019" y="1788"/>
                </a:lnTo>
                <a:lnTo>
                  <a:pt x="52112" y="1770"/>
                </a:lnTo>
                <a:lnTo>
                  <a:pt x="52168" y="1770"/>
                </a:lnTo>
                <a:lnTo>
                  <a:pt x="52224" y="1788"/>
                </a:lnTo>
                <a:lnTo>
                  <a:pt x="52541" y="1788"/>
                </a:lnTo>
                <a:lnTo>
                  <a:pt x="52745" y="1825"/>
                </a:lnTo>
                <a:lnTo>
                  <a:pt x="52969" y="1844"/>
                </a:lnTo>
                <a:lnTo>
                  <a:pt x="53081" y="1825"/>
                </a:lnTo>
                <a:lnTo>
                  <a:pt x="53192" y="1825"/>
                </a:lnTo>
                <a:lnTo>
                  <a:pt x="53285" y="1788"/>
                </a:lnTo>
                <a:lnTo>
                  <a:pt x="53378" y="1751"/>
                </a:lnTo>
                <a:lnTo>
                  <a:pt x="53490" y="1714"/>
                </a:lnTo>
                <a:lnTo>
                  <a:pt x="53676" y="1714"/>
                </a:lnTo>
                <a:lnTo>
                  <a:pt x="53769" y="1751"/>
                </a:lnTo>
                <a:lnTo>
                  <a:pt x="53844" y="1788"/>
                </a:lnTo>
                <a:lnTo>
                  <a:pt x="53956" y="1807"/>
                </a:lnTo>
                <a:lnTo>
                  <a:pt x="54216" y="1863"/>
                </a:lnTo>
                <a:lnTo>
                  <a:pt x="54440" y="1881"/>
                </a:lnTo>
                <a:lnTo>
                  <a:pt x="54682" y="1881"/>
                </a:lnTo>
                <a:lnTo>
                  <a:pt x="54924" y="1863"/>
                </a:lnTo>
                <a:lnTo>
                  <a:pt x="55371" y="1825"/>
                </a:lnTo>
                <a:lnTo>
                  <a:pt x="55817" y="1825"/>
                </a:lnTo>
                <a:lnTo>
                  <a:pt x="56264" y="1788"/>
                </a:lnTo>
                <a:lnTo>
                  <a:pt x="56506" y="1770"/>
                </a:lnTo>
                <a:lnTo>
                  <a:pt x="56730" y="1714"/>
                </a:lnTo>
                <a:lnTo>
                  <a:pt x="57009" y="1639"/>
                </a:lnTo>
                <a:lnTo>
                  <a:pt x="57083" y="1639"/>
                </a:lnTo>
                <a:lnTo>
                  <a:pt x="57139" y="1714"/>
                </a:lnTo>
                <a:lnTo>
                  <a:pt x="57195" y="1751"/>
                </a:lnTo>
                <a:lnTo>
                  <a:pt x="57307" y="1807"/>
                </a:lnTo>
                <a:lnTo>
                  <a:pt x="57512" y="1881"/>
                </a:lnTo>
                <a:lnTo>
                  <a:pt x="57698" y="1918"/>
                </a:lnTo>
                <a:lnTo>
                  <a:pt x="57884" y="1918"/>
                </a:lnTo>
                <a:lnTo>
                  <a:pt x="58107" y="1863"/>
                </a:lnTo>
                <a:lnTo>
                  <a:pt x="58182" y="1807"/>
                </a:lnTo>
                <a:lnTo>
                  <a:pt x="58275" y="1751"/>
                </a:lnTo>
                <a:lnTo>
                  <a:pt x="58461" y="1583"/>
                </a:lnTo>
                <a:lnTo>
                  <a:pt x="58647" y="1434"/>
                </a:lnTo>
                <a:lnTo>
                  <a:pt x="58740" y="1379"/>
                </a:lnTo>
                <a:lnTo>
                  <a:pt x="58815" y="1341"/>
                </a:lnTo>
                <a:lnTo>
                  <a:pt x="59001" y="1341"/>
                </a:lnTo>
                <a:lnTo>
                  <a:pt x="59262" y="1379"/>
                </a:lnTo>
                <a:lnTo>
                  <a:pt x="59522" y="1416"/>
                </a:lnTo>
                <a:lnTo>
                  <a:pt x="59709" y="1453"/>
                </a:lnTo>
                <a:lnTo>
                  <a:pt x="59802" y="1434"/>
                </a:lnTo>
                <a:lnTo>
                  <a:pt x="59895" y="1397"/>
                </a:lnTo>
                <a:lnTo>
                  <a:pt x="60006" y="1360"/>
                </a:lnTo>
                <a:lnTo>
                  <a:pt x="60081" y="1360"/>
                </a:lnTo>
                <a:lnTo>
                  <a:pt x="60342" y="1732"/>
                </a:lnTo>
                <a:lnTo>
                  <a:pt x="60435" y="1807"/>
                </a:lnTo>
                <a:lnTo>
                  <a:pt x="60546" y="1863"/>
                </a:lnTo>
                <a:lnTo>
                  <a:pt x="60658" y="1900"/>
                </a:lnTo>
                <a:lnTo>
                  <a:pt x="60788" y="1937"/>
                </a:lnTo>
                <a:lnTo>
                  <a:pt x="61030" y="1937"/>
                </a:lnTo>
                <a:lnTo>
                  <a:pt x="61161" y="1918"/>
                </a:lnTo>
                <a:lnTo>
                  <a:pt x="61273" y="1881"/>
                </a:lnTo>
                <a:lnTo>
                  <a:pt x="61384" y="1844"/>
                </a:lnTo>
                <a:lnTo>
                  <a:pt x="61477" y="1788"/>
                </a:lnTo>
                <a:lnTo>
                  <a:pt x="61663" y="1676"/>
                </a:lnTo>
                <a:lnTo>
                  <a:pt x="61812" y="1583"/>
                </a:lnTo>
                <a:lnTo>
                  <a:pt x="61906" y="1565"/>
                </a:lnTo>
                <a:lnTo>
                  <a:pt x="62054" y="1565"/>
                </a:lnTo>
                <a:lnTo>
                  <a:pt x="62148" y="1602"/>
                </a:lnTo>
                <a:lnTo>
                  <a:pt x="62334" y="1695"/>
                </a:lnTo>
                <a:lnTo>
                  <a:pt x="62539" y="1788"/>
                </a:lnTo>
                <a:lnTo>
                  <a:pt x="62632" y="1807"/>
                </a:lnTo>
                <a:lnTo>
                  <a:pt x="62743" y="1825"/>
                </a:lnTo>
                <a:lnTo>
                  <a:pt x="62855" y="1825"/>
                </a:lnTo>
                <a:lnTo>
                  <a:pt x="62948" y="1807"/>
                </a:lnTo>
                <a:lnTo>
                  <a:pt x="63172" y="1751"/>
                </a:lnTo>
                <a:lnTo>
                  <a:pt x="63376" y="1714"/>
                </a:lnTo>
                <a:lnTo>
                  <a:pt x="63563" y="1714"/>
                </a:lnTo>
                <a:lnTo>
                  <a:pt x="63656" y="1751"/>
                </a:lnTo>
                <a:lnTo>
                  <a:pt x="63749" y="1770"/>
                </a:lnTo>
                <a:lnTo>
                  <a:pt x="63916" y="1863"/>
                </a:lnTo>
                <a:lnTo>
                  <a:pt x="64102" y="1937"/>
                </a:lnTo>
                <a:lnTo>
                  <a:pt x="64196" y="1956"/>
                </a:lnTo>
                <a:lnTo>
                  <a:pt x="64307" y="1974"/>
                </a:lnTo>
                <a:lnTo>
                  <a:pt x="64419" y="1974"/>
                </a:lnTo>
                <a:lnTo>
                  <a:pt x="64531" y="1956"/>
                </a:lnTo>
                <a:lnTo>
                  <a:pt x="64735" y="1900"/>
                </a:lnTo>
                <a:lnTo>
                  <a:pt x="64922" y="1825"/>
                </a:lnTo>
                <a:lnTo>
                  <a:pt x="65126" y="1788"/>
                </a:lnTo>
                <a:lnTo>
                  <a:pt x="65331" y="1751"/>
                </a:lnTo>
                <a:lnTo>
                  <a:pt x="65347" y="1748"/>
                </a:lnTo>
                <a:lnTo>
                  <a:pt x="65347" y="1748"/>
                </a:lnTo>
                <a:lnTo>
                  <a:pt x="65350" y="1751"/>
                </a:lnTo>
                <a:lnTo>
                  <a:pt x="65424" y="1788"/>
                </a:lnTo>
                <a:lnTo>
                  <a:pt x="65517" y="1825"/>
                </a:lnTo>
                <a:lnTo>
                  <a:pt x="65592" y="1900"/>
                </a:lnTo>
                <a:lnTo>
                  <a:pt x="65685" y="1974"/>
                </a:lnTo>
                <a:lnTo>
                  <a:pt x="65778" y="2012"/>
                </a:lnTo>
                <a:lnTo>
                  <a:pt x="65890" y="2049"/>
                </a:lnTo>
                <a:lnTo>
                  <a:pt x="66020" y="2030"/>
                </a:lnTo>
                <a:lnTo>
                  <a:pt x="66169" y="2012"/>
                </a:lnTo>
                <a:lnTo>
                  <a:pt x="66318" y="1974"/>
                </a:lnTo>
                <a:lnTo>
                  <a:pt x="66597" y="1900"/>
                </a:lnTo>
                <a:lnTo>
                  <a:pt x="66728" y="1863"/>
                </a:lnTo>
                <a:lnTo>
                  <a:pt x="66970" y="1863"/>
                </a:lnTo>
                <a:lnTo>
                  <a:pt x="67137" y="1918"/>
                </a:lnTo>
                <a:lnTo>
                  <a:pt x="67305" y="1974"/>
                </a:lnTo>
                <a:lnTo>
                  <a:pt x="67472" y="2012"/>
                </a:lnTo>
                <a:lnTo>
                  <a:pt x="67714" y="2012"/>
                </a:lnTo>
                <a:lnTo>
                  <a:pt x="67938" y="1974"/>
                </a:lnTo>
                <a:lnTo>
                  <a:pt x="68161" y="1918"/>
                </a:lnTo>
                <a:lnTo>
                  <a:pt x="68385" y="1863"/>
                </a:lnTo>
                <a:lnTo>
                  <a:pt x="68608" y="1825"/>
                </a:lnTo>
                <a:lnTo>
                  <a:pt x="68906" y="1844"/>
                </a:lnTo>
                <a:lnTo>
                  <a:pt x="69111" y="1863"/>
                </a:lnTo>
                <a:lnTo>
                  <a:pt x="69316" y="1881"/>
                </a:lnTo>
                <a:lnTo>
                  <a:pt x="69409" y="1863"/>
                </a:lnTo>
                <a:lnTo>
                  <a:pt x="69539" y="1844"/>
                </a:lnTo>
                <a:lnTo>
                  <a:pt x="69781" y="1751"/>
                </a:lnTo>
                <a:lnTo>
                  <a:pt x="70004" y="1658"/>
                </a:lnTo>
                <a:lnTo>
                  <a:pt x="70116" y="1621"/>
                </a:lnTo>
                <a:lnTo>
                  <a:pt x="70209" y="1621"/>
                </a:lnTo>
                <a:lnTo>
                  <a:pt x="70302" y="1732"/>
                </a:lnTo>
                <a:lnTo>
                  <a:pt x="70358" y="1807"/>
                </a:lnTo>
                <a:lnTo>
                  <a:pt x="70414" y="1844"/>
                </a:lnTo>
                <a:lnTo>
                  <a:pt x="70637" y="1881"/>
                </a:lnTo>
                <a:lnTo>
                  <a:pt x="70861" y="1900"/>
                </a:lnTo>
                <a:lnTo>
                  <a:pt x="70954" y="1900"/>
                </a:lnTo>
                <a:lnTo>
                  <a:pt x="71047" y="1881"/>
                </a:lnTo>
                <a:lnTo>
                  <a:pt x="71233" y="1807"/>
                </a:lnTo>
                <a:lnTo>
                  <a:pt x="71401" y="1751"/>
                </a:lnTo>
                <a:lnTo>
                  <a:pt x="71550" y="1751"/>
                </a:lnTo>
                <a:lnTo>
                  <a:pt x="71643" y="1770"/>
                </a:lnTo>
                <a:lnTo>
                  <a:pt x="71717" y="1807"/>
                </a:lnTo>
                <a:lnTo>
                  <a:pt x="71866" y="1900"/>
                </a:lnTo>
                <a:lnTo>
                  <a:pt x="71922" y="1937"/>
                </a:lnTo>
                <a:lnTo>
                  <a:pt x="72015" y="1974"/>
                </a:lnTo>
                <a:lnTo>
                  <a:pt x="72090" y="1993"/>
                </a:lnTo>
                <a:lnTo>
                  <a:pt x="72201" y="1993"/>
                </a:lnTo>
                <a:lnTo>
                  <a:pt x="72313" y="1956"/>
                </a:lnTo>
                <a:lnTo>
                  <a:pt x="72406" y="1918"/>
                </a:lnTo>
                <a:lnTo>
                  <a:pt x="72481" y="1863"/>
                </a:lnTo>
                <a:lnTo>
                  <a:pt x="72592" y="1825"/>
                </a:lnTo>
                <a:lnTo>
                  <a:pt x="72704" y="1807"/>
                </a:lnTo>
                <a:lnTo>
                  <a:pt x="72741" y="1788"/>
                </a:lnTo>
                <a:lnTo>
                  <a:pt x="72760" y="1788"/>
                </a:lnTo>
                <a:lnTo>
                  <a:pt x="72890" y="1807"/>
                </a:lnTo>
                <a:lnTo>
                  <a:pt x="73095" y="1844"/>
                </a:lnTo>
                <a:lnTo>
                  <a:pt x="73281" y="1900"/>
                </a:lnTo>
                <a:lnTo>
                  <a:pt x="73486" y="1937"/>
                </a:lnTo>
                <a:lnTo>
                  <a:pt x="73598" y="1937"/>
                </a:lnTo>
                <a:lnTo>
                  <a:pt x="73728" y="1918"/>
                </a:lnTo>
                <a:lnTo>
                  <a:pt x="73914" y="1863"/>
                </a:lnTo>
                <a:lnTo>
                  <a:pt x="74100" y="1788"/>
                </a:lnTo>
                <a:lnTo>
                  <a:pt x="74268" y="1714"/>
                </a:lnTo>
                <a:lnTo>
                  <a:pt x="74454" y="1658"/>
                </a:lnTo>
                <a:lnTo>
                  <a:pt x="74622" y="1621"/>
                </a:lnTo>
                <a:lnTo>
                  <a:pt x="74678" y="1621"/>
                </a:lnTo>
                <a:lnTo>
                  <a:pt x="74715" y="1658"/>
                </a:lnTo>
                <a:lnTo>
                  <a:pt x="74864" y="1714"/>
                </a:lnTo>
                <a:lnTo>
                  <a:pt x="75050" y="1788"/>
                </a:lnTo>
                <a:lnTo>
                  <a:pt x="75199" y="1844"/>
                </a:lnTo>
                <a:lnTo>
                  <a:pt x="75366" y="1881"/>
                </a:lnTo>
                <a:lnTo>
                  <a:pt x="75571" y="1863"/>
                </a:lnTo>
                <a:lnTo>
                  <a:pt x="75683" y="1844"/>
                </a:lnTo>
                <a:lnTo>
                  <a:pt x="75795" y="1825"/>
                </a:lnTo>
                <a:lnTo>
                  <a:pt x="76018" y="1732"/>
                </a:lnTo>
                <a:lnTo>
                  <a:pt x="76223" y="1676"/>
                </a:lnTo>
                <a:lnTo>
                  <a:pt x="76316" y="1658"/>
                </a:lnTo>
                <a:lnTo>
                  <a:pt x="76390" y="1676"/>
                </a:lnTo>
                <a:lnTo>
                  <a:pt x="76483" y="1714"/>
                </a:lnTo>
                <a:lnTo>
                  <a:pt x="76558" y="1751"/>
                </a:lnTo>
                <a:lnTo>
                  <a:pt x="76707" y="1881"/>
                </a:lnTo>
                <a:lnTo>
                  <a:pt x="76874" y="1993"/>
                </a:lnTo>
                <a:lnTo>
                  <a:pt x="76986" y="2030"/>
                </a:lnTo>
                <a:lnTo>
                  <a:pt x="77079" y="2067"/>
                </a:lnTo>
                <a:lnTo>
                  <a:pt x="77359" y="2067"/>
                </a:lnTo>
                <a:lnTo>
                  <a:pt x="77601" y="2049"/>
                </a:lnTo>
                <a:lnTo>
                  <a:pt x="78122" y="1918"/>
                </a:lnTo>
                <a:lnTo>
                  <a:pt x="78308" y="1881"/>
                </a:lnTo>
                <a:lnTo>
                  <a:pt x="79127" y="1881"/>
                </a:lnTo>
                <a:lnTo>
                  <a:pt x="79332" y="1863"/>
                </a:lnTo>
                <a:lnTo>
                  <a:pt x="79537" y="1844"/>
                </a:lnTo>
                <a:lnTo>
                  <a:pt x="79742" y="1788"/>
                </a:lnTo>
                <a:lnTo>
                  <a:pt x="79984" y="1714"/>
                </a:lnTo>
                <a:lnTo>
                  <a:pt x="80151" y="1676"/>
                </a:lnTo>
                <a:lnTo>
                  <a:pt x="80319" y="1658"/>
                </a:lnTo>
                <a:lnTo>
                  <a:pt x="80561" y="1676"/>
                </a:lnTo>
                <a:lnTo>
                  <a:pt x="80859" y="1695"/>
                </a:lnTo>
                <a:lnTo>
                  <a:pt x="81157" y="1676"/>
                </a:lnTo>
                <a:lnTo>
                  <a:pt x="81752" y="1639"/>
                </a:lnTo>
                <a:lnTo>
                  <a:pt x="81883" y="1621"/>
                </a:lnTo>
                <a:lnTo>
                  <a:pt x="81994" y="1639"/>
                </a:lnTo>
                <a:lnTo>
                  <a:pt x="82218" y="1676"/>
                </a:lnTo>
                <a:lnTo>
                  <a:pt x="82441" y="1714"/>
                </a:lnTo>
                <a:lnTo>
                  <a:pt x="82721" y="1751"/>
                </a:lnTo>
                <a:lnTo>
                  <a:pt x="82851" y="1770"/>
                </a:lnTo>
                <a:lnTo>
                  <a:pt x="82963" y="1751"/>
                </a:lnTo>
                <a:lnTo>
                  <a:pt x="83205" y="1732"/>
                </a:lnTo>
                <a:lnTo>
                  <a:pt x="83707" y="1621"/>
                </a:lnTo>
                <a:lnTo>
                  <a:pt x="83838" y="1602"/>
                </a:lnTo>
                <a:lnTo>
                  <a:pt x="83931" y="1565"/>
                </a:lnTo>
                <a:lnTo>
                  <a:pt x="84005" y="1546"/>
                </a:lnTo>
                <a:lnTo>
                  <a:pt x="84117" y="1565"/>
                </a:lnTo>
                <a:lnTo>
                  <a:pt x="84210" y="1602"/>
                </a:lnTo>
                <a:lnTo>
                  <a:pt x="84322" y="1695"/>
                </a:lnTo>
                <a:lnTo>
                  <a:pt x="84415" y="1770"/>
                </a:lnTo>
                <a:lnTo>
                  <a:pt x="84526" y="1825"/>
                </a:lnTo>
                <a:lnTo>
                  <a:pt x="84675" y="1881"/>
                </a:lnTo>
                <a:lnTo>
                  <a:pt x="84843" y="1900"/>
                </a:lnTo>
                <a:lnTo>
                  <a:pt x="84973" y="1881"/>
                </a:lnTo>
                <a:lnTo>
                  <a:pt x="85122" y="1863"/>
                </a:lnTo>
                <a:lnTo>
                  <a:pt x="85420" y="1788"/>
                </a:lnTo>
                <a:lnTo>
                  <a:pt x="85718" y="1714"/>
                </a:lnTo>
                <a:lnTo>
                  <a:pt x="85774" y="1695"/>
                </a:lnTo>
                <a:lnTo>
                  <a:pt x="85848" y="1658"/>
                </a:lnTo>
                <a:lnTo>
                  <a:pt x="85923" y="1621"/>
                </a:lnTo>
                <a:lnTo>
                  <a:pt x="85997" y="1602"/>
                </a:lnTo>
                <a:lnTo>
                  <a:pt x="86053" y="1639"/>
                </a:lnTo>
                <a:lnTo>
                  <a:pt x="86090" y="1695"/>
                </a:lnTo>
                <a:lnTo>
                  <a:pt x="86146" y="1751"/>
                </a:lnTo>
                <a:lnTo>
                  <a:pt x="86221" y="1788"/>
                </a:lnTo>
                <a:lnTo>
                  <a:pt x="86463" y="1844"/>
                </a:lnTo>
                <a:lnTo>
                  <a:pt x="86705" y="1881"/>
                </a:lnTo>
                <a:lnTo>
                  <a:pt x="86947" y="1900"/>
                </a:lnTo>
                <a:lnTo>
                  <a:pt x="87207" y="1881"/>
                </a:lnTo>
                <a:lnTo>
                  <a:pt x="87338" y="1844"/>
                </a:lnTo>
                <a:lnTo>
                  <a:pt x="87450" y="1807"/>
                </a:lnTo>
                <a:lnTo>
                  <a:pt x="87580" y="1770"/>
                </a:lnTo>
                <a:lnTo>
                  <a:pt x="87692" y="1751"/>
                </a:lnTo>
                <a:lnTo>
                  <a:pt x="87896" y="1751"/>
                </a:lnTo>
                <a:lnTo>
                  <a:pt x="88083" y="1807"/>
                </a:lnTo>
                <a:lnTo>
                  <a:pt x="88492" y="1918"/>
                </a:lnTo>
                <a:lnTo>
                  <a:pt x="88697" y="1956"/>
                </a:lnTo>
                <a:lnTo>
                  <a:pt x="88920" y="1956"/>
                </a:lnTo>
                <a:lnTo>
                  <a:pt x="89181" y="1900"/>
                </a:lnTo>
                <a:lnTo>
                  <a:pt x="89423" y="1825"/>
                </a:lnTo>
                <a:lnTo>
                  <a:pt x="89665" y="1751"/>
                </a:lnTo>
                <a:lnTo>
                  <a:pt x="89795" y="1732"/>
                </a:lnTo>
                <a:lnTo>
                  <a:pt x="89907" y="1714"/>
                </a:lnTo>
                <a:lnTo>
                  <a:pt x="90224" y="1714"/>
                </a:lnTo>
                <a:lnTo>
                  <a:pt x="90503" y="1732"/>
                </a:lnTo>
                <a:lnTo>
                  <a:pt x="90801" y="1714"/>
                </a:lnTo>
                <a:lnTo>
                  <a:pt x="90950" y="1695"/>
                </a:lnTo>
                <a:lnTo>
                  <a:pt x="91117" y="1658"/>
                </a:lnTo>
                <a:lnTo>
                  <a:pt x="91061" y="1732"/>
                </a:lnTo>
                <a:lnTo>
                  <a:pt x="91043" y="1807"/>
                </a:lnTo>
                <a:lnTo>
                  <a:pt x="91043" y="1900"/>
                </a:lnTo>
                <a:lnTo>
                  <a:pt x="91043" y="1974"/>
                </a:lnTo>
                <a:lnTo>
                  <a:pt x="91080" y="2123"/>
                </a:lnTo>
                <a:lnTo>
                  <a:pt x="91136" y="2254"/>
                </a:lnTo>
                <a:lnTo>
                  <a:pt x="91266" y="2477"/>
                </a:lnTo>
                <a:lnTo>
                  <a:pt x="91303" y="2551"/>
                </a:lnTo>
                <a:lnTo>
                  <a:pt x="91303" y="2589"/>
                </a:lnTo>
                <a:lnTo>
                  <a:pt x="91285" y="2607"/>
                </a:lnTo>
                <a:lnTo>
                  <a:pt x="91192" y="2775"/>
                </a:lnTo>
                <a:lnTo>
                  <a:pt x="91117" y="2961"/>
                </a:lnTo>
                <a:lnTo>
                  <a:pt x="91061" y="3147"/>
                </a:lnTo>
                <a:lnTo>
                  <a:pt x="91043" y="3315"/>
                </a:lnTo>
                <a:lnTo>
                  <a:pt x="91061" y="3482"/>
                </a:lnTo>
                <a:lnTo>
                  <a:pt x="91099" y="3631"/>
                </a:lnTo>
                <a:lnTo>
                  <a:pt x="91154" y="3780"/>
                </a:lnTo>
                <a:lnTo>
                  <a:pt x="91248" y="3911"/>
                </a:lnTo>
                <a:lnTo>
                  <a:pt x="91378" y="4022"/>
                </a:lnTo>
                <a:lnTo>
                  <a:pt x="91545" y="4115"/>
                </a:lnTo>
                <a:lnTo>
                  <a:pt x="91434" y="4246"/>
                </a:lnTo>
                <a:lnTo>
                  <a:pt x="91341" y="4395"/>
                </a:lnTo>
                <a:lnTo>
                  <a:pt x="91285" y="4544"/>
                </a:lnTo>
                <a:lnTo>
                  <a:pt x="91266" y="4711"/>
                </a:lnTo>
                <a:lnTo>
                  <a:pt x="91266" y="4860"/>
                </a:lnTo>
                <a:lnTo>
                  <a:pt x="91322" y="5028"/>
                </a:lnTo>
                <a:lnTo>
                  <a:pt x="91397" y="5158"/>
                </a:lnTo>
                <a:lnTo>
                  <a:pt x="91527" y="5288"/>
                </a:lnTo>
                <a:lnTo>
                  <a:pt x="91434" y="5363"/>
                </a:lnTo>
                <a:lnTo>
                  <a:pt x="91341" y="5456"/>
                </a:lnTo>
                <a:lnTo>
                  <a:pt x="91266" y="5549"/>
                </a:lnTo>
                <a:lnTo>
                  <a:pt x="91192" y="5661"/>
                </a:lnTo>
                <a:lnTo>
                  <a:pt x="91117" y="5772"/>
                </a:lnTo>
                <a:lnTo>
                  <a:pt x="91061" y="5903"/>
                </a:lnTo>
                <a:lnTo>
                  <a:pt x="91024" y="6014"/>
                </a:lnTo>
                <a:lnTo>
                  <a:pt x="91006" y="6145"/>
                </a:lnTo>
                <a:lnTo>
                  <a:pt x="90987" y="6256"/>
                </a:lnTo>
                <a:lnTo>
                  <a:pt x="90987" y="6387"/>
                </a:lnTo>
                <a:lnTo>
                  <a:pt x="91006" y="6499"/>
                </a:lnTo>
                <a:lnTo>
                  <a:pt x="91043" y="6610"/>
                </a:lnTo>
                <a:lnTo>
                  <a:pt x="91099" y="6722"/>
                </a:lnTo>
                <a:lnTo>
                  <a:pt x="91173" y="6815"/>
                </a:lnTo>
                <a:lnTo>
                  <a:pt x="91266" y="6908"/>
                </a:lnTo>
                <a:lnTo>
                  <a:pt x="91397" y="6983"/>
                </a:lnTo>
                <a:lnTo>
                  <a:pt x="91322" y="7076"/>
                </a:lnTo>
                <a:lnTo>
                  <a:pt x="91248" y="7169"/>
                </a:lnTo>
                <a:lnTo>
                  <a:pt x="91192" y="7262"/>
                </a:lnTo>
                <a:lnTo>
                  <a:pt x="91154" y="7374"/>
                </a:lnTo>
                <a:lnTo>
                  <a:pt x="91117" y="7485"/>
                </a:lnTo>
                <a:lnTo>
                  <a:pt x="91099" y="7597"/>
                </a:lnTo>
                <a:lnTo>
                  <a:pt x="91080" y="7709"/>
                </a:lnTo>
                <a:lnTo>
                  <a:pt x="91080" y="7820"/>
                </a:lnTo>
                <a:lnTo>
                  <a:pt x="91099" y="7932"/>
                </a:lnTo>
                <a:lnTo>
                  <a:pt x="91117" y="8044"/>
                </a:lnTo>
                <a:lnTo>
                  <a:pt x="91154" y="8156"/>
                </a:lnTo>
                <a:lnTo>
                  <a:pt x="91210" y="8249"/>
                </a:lnTo>
                <a:lnTo>
                  <a:pt x="91266" y="8342"/>
                </a:lnTo>
                <a:lnTo>
                  <a:pt x="91359" y="8416"/>
                </a:lnTo>
                <a:lnTo>
                  <a:pt x="91452" y="8491"/>
                </a:lnTo>
                <a:lnTo>
                  <a:pt x="91564" y="8565"/>
                </a:lnTo>
                <a:lnTo>
                  <a:pt x="91378" y="8695"/>
                </a:lnTo>
                <a:lnTo>
                  <a:pt x="91229" y="8863"/>
                </a:lnTo>
                <a:lnTo>
                  <a:pt x="91154" y="8956"/>
                </a:lnTo>
                <a:lnTo>
                  <a:pt x="91099" y="9049"/>
                </a:lnTo>
                <a:lnTo>
                  <a:pt x="91061" y="9142"/>
                </a:lnTo>
                <a:lnTo>
                  <a:pt x="91043" y="9254"/>
                </a:lnTo>
                <a:lnTo>
                  <a:pt x="91024" y="9366"/>
                </a:lnTo>
                <a:lnTo>
                  <a:pt x="91024" y="9459"/>
                </a:lnTo>
                <a:lnTo>
                  <a:pt x="91024" y="9570"/>
                </a:lnTo>
                <a:lnTo>
                  <a:pt x="91061" y="9664"/>
                </a:lnTo>
                <a:lnTo>
                  <a:pt x="91080" y="9719"/>
                </a:lnTo>
                <a:lnTo>
                  <a:pt x="91117" y="9775"/>
                </a:lnTo>
                <a:lnTo>
                  <a:pt x="91248" y="9906"/>
                </a:lnTo>
                <a:lnTo>
                  <a:pt x="91341" y="10017"/>
                </a:lnTo>
                <a:lnTo>
                  <a:pt x="91359" y="10073"/>
                </a:lnTo>
                <a:lnTo>
                  <a:pt x="91359" y="10092"/>
                </a:lnTo>
                <a:lnTo>
                  <a:pt x="91229" y="10259"/>
                </a:lnTo>
                <a:lnTo>
                  <a:pt x="91080" y="10483"/>
                </a:lnTo>
                <a:lnTo>
                  <a:pt x="90950" y="10706"/>
                </a:lnTo>
                <a:lnTo>
                  <a:pt x="90894" y="10837"/>
                </a:lnTo>
                <a:lnTo>
                  <a:pt x="90875" y="10948"/>
                </a:lnTo>
                <a:lnTo>
                  <a:pt x="90875" y="11060"/>
                </a:lnTo>
                <a:lnTo>
                  <a:pt x="90912" y="11172"/>
                </a:lnTo>
                <a:lnTo>
                  <a:pt x="90968" y="11283"/>
                </a:lnTo>
                <a:lnTo>
                  <a:pt x="91024" y="11376"/>
                </a:lnTo>
                <a:lnTo>
                  <a:pt x="91154" y="11563"/>
                </a:lnTo>
                <a:lnTo>
                  <a:pt x="91192" y="11656"/>
                </a:lnTo>
                <a:lnTo>
                  <a:pt x="91210" y="11730"/>
                </a:lnTo>
                <a:lnTo>
                  <a:pt x="91192" y="11805"/>
                </a:lnTo>
                <a:lnTo>
                  <a:pt x="91154" y="11879"/>
                </a:lnTo>
                <a:lnTo>
                  <a:pt x="91006" y="12065"/>
                </a:lnTo>
                <a:lnTo>
                  <a:pt x="90857" y="12270"/>
                </a:lnTo>
                <a:lnTo>
                  <a:pt x="90782" y="12363"/>
                </a:lnTo>
                <a:lnTo>
                  <a:pt x="90745" y="12438"/>
                </a:lnTo>
                <a:lnTo>
                  <a:pt x="90726" y="12587"/>
                </a:lnTo>
                <a:lnTo>
                  <a:pt x="90708" y="12717"/>
                </a:lnTo>
                <a:lnTo>
                  <a:pt x="90708" y="12829"/>
                </a:lnTo>
                <a:lnTo>
                  <a:pt x="90726" y="12940"/>
                </a:lnTo>
                <a:lnTo>
                  <a:pt x="90745" y="13052"/>
                </a:lnTo>
                <a:lnTo>
                  <a:pt x="90782" y="13145"/>
                </a:lnTo>
                <a:lnTo>
                  <a:pt x="90894" y="13387"/>
                </a:lnTo>
                <a:lnTo>
                  <a:pt x="90987" y="13499"/>
                </a:lnTo>
                <a:lnTo>
                  <a:pt x="91117" y="13573"/>
                </a:lnTo>
                <a:lnTo>
                  <a:pt x="90968" y="13797"/>
                </a:lnTo>
                <a:lnTo>
                  <a:pt x="90931" y="13908"/>
                </a:lnTo>
                <a:lnTo>
                  <a:pt x="90894" y="14020"/>
                </a:lnTo>
                <a:lnTo>
                  <a:pt x="90838" y="14132"/>
                </a:lnTo>
                <a:lnTo>
                  <a:pt x="90801" y="14262"/>
                </a:lnTo>
                <a:lnTo>
                  <a:pt x="90801" y="14393"/>
                </a:lnTo>
                <a:lnTo>
                  <a:pt x="90819" y="14542"/>
                </a:lnTo>
                <a:lnTo>
                  <a:pt x="90838" y="14672"/>
                </a:lnTo>
                <a:lnTo>
                  <a:pt x="90894" y="14802"/>
                </a:lnTo>
                <a:lnTo>
                  <a:pt x="90968" y="14914"/>
                </a:lnTo>
                <a:lnTo>
                  <a:pt x="91043" y="15026"/>
                </a:lnTo>
                <a:lnTo>
                  <a:pt x="91136" y="15119"/>
                </a:lnTo>
                <a:lnTo>
                  <a:pt x="91266" y="15193"/>
                </a:lnTo>
                <a:lnTo>
                  <a:pt x="91136" y="15361"/>
                </a:lnTo>
                <a:lnTo>
                  <a:pt x="91043" y="15547"/>
                </a:lnTo>
                <a:lnTo>
                  <a:pt x="90987" y="15752"/>
                </a:lnTo>
                <a:lnTo>
                  <a:pt x="90968" y="15975"/>
                </a:lnTo>
                <a:lnTo>
                  <a:pt x="90968" y="16068"/>
                </a:lnTo>
                <a:lnTo>
                  <a:pt x="90987" y="16161"/>
                </a:lnTo>
                <a:lnTo>
                  <a:pt x="91024" y="16273"/>
                </a:lnTo>
                <a:lnTo>
                  <a:pt x="91061" y="16366"/>
                </a:lnTo>
                <a:lnTo>
                  <a:pt x="91117" y="16441"/>
                </a:lnTo>
                <a:lnTo>
                  <a:pt x="91192" y="16515"/>
                </a:lnTo>
                <a:lnTo>
                  <a:pt x="91266" y="16589"/>
                </a:lnTo>
                <a:lnTo>
                  <a:pt x="91378" y="16645"/>
                </a:lnTo>
                <a:lnTo>
                  <a:pt x="91229" y="16794"/>
                </a:lnTo>
                <a:lnTo>
                  <a:pt x="91099" y="16962"/>
                </a:lnTo>
                <a:lnTo>
                  <a:pt x="91006" y="17148"/>
                </a:lnTo>
                <a:lnTo>
                  <a:pt x="90950" y="17353"/>
                </a:lnTo>
                <a:lnTo>
                  <a:pt x="90931" y="17446"/>
                </a:lnTo>
                <a:lnTo>
                  <a:pt x="90931" y="17558"/>
                </a:lnTo>
                <a:lnTo>
                  <a:pt x="90950" y="17651"/>
                </a:lnTo>
                <a:lnTo>
                  <a:pt x="90968" y="17744"/>
                </a:lnTo>
                <a:lnTo>
                  <a:pt x="91024" y="17837"/>
                </a:lnTo>
                <a:lnTo>
                  <a:pt x="91080" y="17930"/>
                </a:lnTo>
                <a:lnTo>
                  <a:pt x="91154" y="18004"/>
                </a:lnTo>
                <a:lnTo>
                  <a:pt x="91229" y="18079"/>
                </a:lnTo>
                <a:lnTo>
                  <a:pt x="91117" y="18172"/>
                </a:lnTo>
                <a:lnTo>
                  <a:pt x="91024" y="18284"/>
                </a:lnTo>
                <a:lnTo>
                  <a:pt x="90912" y="18395"/>
                </a:lnTo>
                <a:lnTo>
                  <a:pt x="90838" y="18526"/>
                </a:lnTo>
                <a:lnTo>
                  <a:pt x="90782" y="18656"/>
                </a:lnTo>
                <a:lnTo>
                  <a:pt x="90726" y="18805"/>
                </a:lnTo>
                <a:lnTo>
                  <a:pt x="90708" y="18954"/>
                </a:lnTo>
                <a:lnTo>
                  <a:pt x="90708" y="19103"/>
                </a:lnTo>
                <a:lnTo>
                  <a:pt x="90745" y="19215"/>
                </a:lnTo>
                <a:lnTo>
                  <a:pt x="90819" y="19382"/>
                </a:lnTo>
                <a:lnTo>
                  <a:pt x="90931" y="19643"/>
                </a:lnTo>
                <a:lnTo>
                  <a:pt x="90912" y="19699"/>
                </a:lnTo>
                <a:lnTo>
                  <a:pt x="90875" y="19755"/>
                </a:lnTo>
                <a:lnTo>
                  <a:pt x="90801" y="19848"/>
                </a:lnTo>
                <a:lnTo>
                  <a:pt x="90726" y="19959"/>
                </a:lnTo>
                <a:lnTo>
                  <a:pt x="90689" y="20034"/>
                </a:lnTo>
                <a:lnTo>
                  <a:pt x="90670" y="20090"/>
                </a:lnTo>
                <a:lnTo>
                  <a:pt x="90670" y="20239"/>
                </a:lnTo>
                <a:lnTo>
                  <a:pt x="90689" y="20369"/>
                </a:lnTo>
                <a:lnTo>
                  <a:pt x="90745" y="20481"/>
                </a:lnTo>
                <a:lnTo>
                  <a:pt x="90801" y="20592"/>
                </a:lnTo>
                <a:lnTo>
                  <a:pt x="90950" y="20779"/>
                </a:lnTo>
                <a:lnTo>
                  <a:pt x="91006" y="20872"/>
                </a:lnTo>
                <a:lnTo>
                  <a:pt x="91024" y="20965"/>
                </a:lnTo>
                <a:lnTo>
                  <a:pt x="91024" y="21076"/>
                </a:lnTo>
                <a:lnTo>
                  <a:pt x="91006" y="21207"/>
                </a:lnTo>
                <a:lnTo>
                  <a:pt x="90950" y="21449"/>
                </a:lnTo>
                <a:lnTo>
                  <a:pt x="90931" y="21561"/>
                </a:lnTo>
                <a:lnTo>
                  <a:pt x="90950" y="21616"/>
                </a:lnTo>
                <a:lnTo>
                  <a:pt x="90968" y="21654"/>
                </a:lnTo>
                <a:lnTo>
                  <a:pt x="91006" y="21709"/>
                </a:lnTo>
                <a:lnTo>
                  <a:pt x="91043" y="21747"/>
                </a:lnTo>
                <a:lnTo>
                  <a:pt x="91117" y="21784"/>
                </a:lnTo>
                <a:lnTo>
                  <a:pt x="91210" y="21821"/>
                </a:lnTo>
                <a:lnTo>
                  <a:pt x="91099" y="21914"/>
                </a:lnTo>
                <a:lnTo>
                  <a:pt x="91024" y="22026"/>
                </a:lnTo>
                <a:lnTo>
                  <a:pt x="90931" y="22138"/>
                </a:lnTo>
                <a:lnTo>
                  <a:pt x="90875" y="22249"/>
                </a:lnTo>
                <a:lnTo>
                  <a:pt x="90801" y="22380"/>
                </a:lnTo>
                <a:lnTo>
                  <a:pt x="90764" y="22510"/>
                </a:lnTo>
                <a:lnTo>
                  <a:pt x="90726" y="22640"/>
                </a:lnTo>
                <a:lnTo>
                  <a:pt x="90708" y="22789"/>
                </a:lnTo>
                <a:lnTo>
                  <a:pt x="90708" y="22938"/>
                </a:lnTo>
                <a:lnTo>
                  <a:pt x="90726" y="23087"/>
                </a:lnTo>
                <a:lnTo>
                  <a:pt x="90782" y="23218"/>
                </a:lnTo>
                <a:lnTo>
                  <a:pt x="90838" y="23366"/>
                </a:lnTo>
                <a:lnTo>
                  <a:pt x="90931" y="23609"/>
                </a:lnTo>
                <a:lnTo>
                  <a:pt x="90968" y="23720"/>
                </a:lnTo>
                <a:lnTo>
                  <a:pt x="90968" y="23832"/>
                </a:lnTo>
                <a:lnTo>
                  <a:pt x="90931" y="23999"/>
                </a:lnTo>
                <a:lnTo>
                  <a:pt x="90838" y="24223"/>
                </a:lnTo>
                <a:lnTo>
                  <a:pt x="90745" y="24502"/>
                </a:lnTo>
                <a:lnTo>
                  <a:pt x="90652" y="24781"/>
                </a:lnTo>
                <a:lnTo>
                  <a:pt x="90615" y="24930"/>
                </a:lnTo>
                <a:lnTo>
                  <a:pt x="90596" y="25061"/>
                </a:lnTo>
                <a:lnTo>
                  <a:pt x="90596" y="25191"/>
                </a:lnTo>
                <a:lnTo>
                  <a:pt x="90615" y="25303"/>
                </a:lnTo>
                <a:lnTo>
                  <a:pt x="90652" y="25414"/>
                </a:lnTo>
                <a:lnTo>
                  <a:pt x="90726" y="25508"/>
                </a:lnTo>
                <a:lnTo>
                  <a:pt x="90838" y="25582"/>
                </a:lnTo>
                <a:lnTo>
                  <a:pt x="90968" y="25619"/>
                </a:lnTo>
                <a:lnTo>
                  <a:pt x="90894" y="25731"/>
                </a:lnTo>
                <a:lnTo>
                  <a:pt x="90838" y="25861"/>
                </a:lnTo>
                <a:lnTo>
                  <a:pt x="90801" y="25973"/>
                </a:lnTo>
                <a:lnTo>
                  <a:pt x="90764" y="26103"/>
                </a:lnTo>
                <a:lnTo>
                  <a:pt x="90745" y="26234"/>
                </a:lnTo>
                <a:lnTo>
                  <a:pt x="90745" y="26364"/>
                </a:lnTo>
                <a:lnTo>
                  <a:pt x="90764" y="26476"/>
                </a:lnTo>
                <a:lnTo>
                  <a:pt x="90782" y="26606"/>
                </a:lnTo>
                <a:lnTo>
                  <a:pt x="90819" y="26718"/>
                </a:lnTo>
                <a:lnTo>
                  <a:pt x="90875" y="26848"/>
                </a:lnTo>
                <a:lnTo>
                  <a:pt x="90950" y="26941"/>
                </a:lnTo>
                <a:lnTo>
                  <a:pt x="91024" y="27053"/>
                </a:lnTo>
                <a:lnTo>
                  <a:pt x="91099" y="27146"/>
                </a:lnTo>
                <a:lnTo>
                  <a:pt x="91210" y="27220"/>
                </a:lnTo>
                <a:lnTo>
                  <a:pt x="91322" y="27295"/>
                </a:lnTo>
                <a:lnTo>
                  <a:pt x="91434" y="27369"/>
                </a:lnTo>
                <a:lnTo>
                  <a:pt x="91359" y="27444"/>
                </a:lnTo>
                <a:lnTo>
                  <a:pt x="91303" y="27518"/>
                </a:lnTo>
                <a:lnTo>
                  <a:pt x="91248" y="27611"/>
                </a:lnTo>
                <a:lnTo>
                  <a:pt x="91210" y="27704"/>
                </a:lnTo>
                <a:lnTo>
                  <a:pt x="91154" y="27891"/>
                </a:lnTo>
                <a:lnTo>
                  <a:pt x="91136" y="28095"/>
                </a:lnTo>
                <a:lnTo>
                  <a:pt x="91173" y="28282"/>
                </a:lnTo>
                <a:lnTo>
                  <a:pt x="91248" y="28468"/>
                </a:lnTo>
                <a:lnTo>
                  <a:pt x="91303" y="28542"/>
                </a:lnTo>
                <a:lnTo>
                  <a:pt x="91359" y="28635"/>
                </a:lnTo>
                <a:lnTo>
                  <a:pt x="91434" y="28710"/>
                </a:lnTo>
                <a:lnTo>
                  <a:pt x="91527" y="28766"/>
                </a:lnTo>
                <a:lnTo>
                  <a:pt x="91359" y="28933"/>
                </a:lnTo>
                <a:lnTo>
                  <a:pt x="91210" y="29138"/>
                </a:lnTo>
                <a:lnTo>
                  <a:pt x="91080" y="29361"/>
                </a:lnTo>
                <a:lnTo>
                  <a:pt x="90968" y="29604"/>
                </a:lnTo>
                <a:lnTo>
                  <a:pt x="90894" y="29846"/>
                </a:lnTo>
                <a:lnTo>
                  <a:pt x="90838" y="30106"/>
                </a:lnTo>
                <a:lnTo>
                  <a:pt x="90819" y="30348"/>
                </a:lnTo>
                <a:lnTo>
                  <a:pt x="90838" y="30590"/>
                </a:lnTo>
                <a:lnTo>
                  <a:pt x="90875" y="30702"/>
                </a:lnTo>
                <a:lnTo>
                  <a:pt x="90931" y="30814"/>
                </a:lnTo>
                <a:lnTo>
                  <a:pt x="90987" y="30925"/>
                </a:lnTo>
                <a:lnTo>
                  <a:pt x="91061" y="31018"/>
                </a:lnTo>
                <a:lnTo>
                  <a:pt x="91192" y="31205"/>
                </a:lnTo>
                <a:lnTo>
                  <a:pt x="91248" y="31279"/>
                </a:lnTo>
                <a:lnTo>
                  <a:pt x="91303" y="31372"/>
                </a:lnTo>
                <a:lnTo>
                  <a:pt x="91322" y="31521"/>
                </a:lnTo>
                <a:lnTo>
                  <a:pt x="91341" y="31652"/>
                </a:lnTo>
                <a:lnTo>
                  <a:pt x="91378" y="31894"/>
                </a:lnTo>
                <a:lnTo>
                  <a:pt x="91415" y="32005"/>
                </a:lnTo>
                <a:lnTo>
                  <a:pt x="91471" y="32117"/>
                </a:lnTo>
                <a:lnTo>
                  <a:pt x="91583" y="32210"/>
                </a:lnTo>
                <a:lnTo>
                  <a:pt x="91750" y="32285"/>
                </a:lnTo>
                <a:lnTo>
                  <a:pt x="91639" y="32396"/>
                </a:lnTo>
                <a:lnTo>
                  <a:pt x="91545" y="32527"/>
                </a:lnTo>
                <a:lnTo>
                  <a:pt x="91452" y="32657"/>
                </a:lnTo>
                <a:lnTo>
                  <a:pt x="91378" y="32787"/>
                </a:lnTo>
                <a:lnTo>
                  <a:pt x="91341" y="32936"/>
                </a:lnTo>
                <a:lnTo>
                  <a:pt x="91285" y="33085"/>
                </a:lnTo>
                <a:lnTo>
                  <a:pt x="91266" y="33253"/>
                </a:lnTo>
                <a:lnTo>
                  <a:pt x="91266" y="33402"/>
                </a:lnTo>
                <a:lnTo>
                  <a:pt x="91303" y="33532"/>
                </a:lnTo>
                <a:lnTo>
                  <a:pt x="91359" y="33681"/>
                </a:lnTo>
                <a:lnTo>
                  <a:pt x="91397" y="33830"/>
                </a:lnTo>
                <a:lnTo>
                  <a:pt x="91415" y="33886"/>
                </a:lnTo>
                <a:lnTo>
                  <a:pt x="91415" y="33942"/>
                </a:lnTo>
                <a:lnTo>
                  <a:pt x="91397" y="34072"/>
                </a:lnTo>
                <a:lnTo>
                  <a:pt x="91341" y="34165"/>
                </a:lnTo>
                <a:lnTo>
                  <a:pt x="91173" y="34407"/>
                </a:lnTo>
                <a:lnTo>
                  <a:pt x="91099" y="34537"/>
                </a:lnTo>
                <a:lnTo>
                  <a:pt x="91043" y="34686"/>
                </a:lnTo>
                <a:lnTo>
                  <a:pt x="91006" y="34835"/>
                </a:lnTo>
                <a:lnTo>
                  <a:pt x="90968" y="34984"/>
                </a:lnTo>
                <a:lnTo>
                  <a:pt x="90950" y="35133"/>
                </a:lnTo>
                <a:lnTo>
                  <a:pt x="90950" y="35301"/>
                </a:lnTo>
                <a:lnTo>
                  <a:pt x="90987" y="35450"/>
                </a:lnTo>
                <a:lnTo>
                  <a:pt x="91024" y="35580"/>
                </a:lnTo>
                <a:lnTo>
                  <a:pt x="91099" y="35692"/>
                </a:lnTo>
                <a:lnTo>
                  <a:pt x="91210" y="35841"/>
                </a:lnTo>
                <a:lnTo>
                  <a:pt x="91303" y="35990"/>
                </a:lnTo>
                <a:lnTo>
                  <a:pt x="91322" y="36045"/>
                </a:lnTo>
                <a:lnTo>
                  <a:pt x="91303" y="36083"/>
                </a:lnTo>
                <a:lnTo>
                  <a:pt x="91248" y="36176"/>
                </a:lnTo>
                <a:lnTo>
                  <a:pt x="91192" y="36250"/>
                </a:lnTo>
                <a:lnTo>
                  <a:pt x="91136" y="36585"/>
                </a:lnTo>
                <a:lnTo>
                  <a:pt x="91117" y="36753"/>
                </a:lnTo>
                <a:lnTo>
                  <a:pt x="91099" y="36902"/>
                </a:lnTo>
                <a:lnTo>
                  <a:pt x="91117" y="37051"/>
                </a:lnTo>
                <a:lnTo>
                  <a:pt x="91173" y="37200"/>
                </a:lnTo>
                <a:lnTo>
                  <a:pt x="91229" y="37274"/>
                </a:lnTo>
                <a:lnTo>
                  <a:pt x="91285" y="37330"/>
                </a:lnTo>
                <a:lnTo>
                  <a:pt x="91359" y="37404"/>
                </a:lnTo>
                <a:lnTo>
                  <a:pt x="91434" y="37460"/>
                </a:lnTo>
                <a:lnTo>
                  <a:pt x="91303" y="37572"/>
                </a:lnTo>
                <a:lnTo>
                  <a:pt x="91192" y="37702"/>
                </a:lnTo>
                <a:lnTo>
                  <a:pt x="91080" y="37833"/>
                </a:lnTo>
                <a:lnTo>
                  <a:pt x="90987" y="37982"/>
                </a:lnTo>
                <a:lnTo>
                  <a:pt x="90912" y="38131"/>
                </a:lnTo>
                <a:lnTo>
                  <a:pt x="90875" y="38298"/>
                </a:lnTo>
                <a:lnTo>
                  <a:pt x="90838" y="38466"/>
                </a:lnTo>
                <a:lnTo>
                  <a:pt x="90857" y="38633"/>
                </a:lnTo>
                <a:lnTo>
                  <a:pt x="90875" y="38726"/>
                </a:lnTo>
                <a:lnTo>
                  <a:pt x="90912" y="38819"/>
                </a:lnTo>
                <a:lnTo>
                  <a:pt x="91024" y="39006"/>
                </a:lnTo>
                <a:lnTo>
                  <a:pt x="91136" y="39155"/>
                </a:lnTo>
                <a:lnTo>
                  <a:pt x="91173" y="39229"/>
                </a:lnTo>
                <a:lnTo>
                  <a:pt x="91192" y="39285"/>
                </a:lnTo>
                <a:lnTo>
                  <a:pt x="91173" y="39359"/>
                </a:lnTo>
                <a:lnTo>
                  <a:pt x="91154" y="39434"/>
                </a:lnTo>
                <a:lnTo>
                  <a:pt x="91043" y="39601"/>
                </a:lnTo>
                <a:lnTo>
                  <a:pt x="90912" y="39788"/>
                </a:lnTo>
                <a:lnTo>
                  <a:pt x="90838" y="39918"/>
                </a:lnTo>
                <a:lnTo>
                  <a:pt x="90782" y="40085"/>
                </a:lnTo>
                <a:lnTo>
                  <a:pt x="90745" y="40253"/>
                </a:lnTo>
                <a:lnTo>
                  <a:pt x="90726" y="40421"/>
                </a:lnTo>
                <a:lnTo>
                  <a:pt x="90708" y="40607"/>
                </a:lnTo>
                <a:lnTo>
                  <a:pt x="90708" y="40774"/>
                </a:lnTo>
                <a:lnTo>
                  <a:pt x="90745" y="40942"/>
                </a:lnTo>
                <a:lnTo>
                  <a:pt x="90801" y="41109"/>
                </a:lnTo>
                <a:lnTo>
                  <a:pt x="90894" y="41258"/>
                </a:lnTo>
                <a:lnTo>
                  <a:pt x="90950" y="41352"/>
                </a:lnTo>
                <a:lnTo>
                  <a:pt x="91043" y="41445"/>
                </a:lnTo>
                <a:lnTo>
                  <a:pt x="91136" y="41519"/>
                </a:lnTo>
                <a:lnTo>
                  <a:pt x="91229" y="41575"/>
                </a:lnTo>
                <a:lnTo>
                  <a:pt x="91210" y="41798"/>
                </a:lnTo>
                <a:lnTo>
                  <a:pt x="91285" y="41985"/>
                </a:lnTo>
                <a:lnTo>
                  <a:pt x="91378" y="42152"/>
                </a:lnTo>
                <a:lnTo>
                  <a:pt x="91415" y="42227"/>
                </a:lnTo>
                <a:lnTo>
                  <a:pt x="91471" y="42301"/>
                </a:lnTo>
                <a:lnTo>
                  <a:pt x="91545" y="42357"/>
                </a:lnTo>
                <a:lnTo>
                  <a:pt x="91639" y="42413"/>
                </a:lnTo>
                <a:lnTo>
                  <a:pt x="91490" y="42580"/>
                </a:lnTo>
                <a:lnTo>
                  <a:pt x="91322" y="42785"/>
                </a:lnTo>
                <a:lnTo>
                  <a:pt x="91266" y="42897"/>
                </a:lnTo>
                <a:lnTo>
                  <a:pt x="91210" y="43009"/>
                </a:lnTo>
                <a:lnTo>
                  <a:pt x="91173" y="43120"/>
                </a:lnTo>
                <a:lnTo>
                  <a:pt x="91154" y="43232"/>
                </a:lnTo>
                <a:lnTo>
                  <a:pt x="91154" y="43306"/>
                </a:lnTo>
                <a:lnTo>
                  <a:pt x="91173" y="43381"/>
                </a:lnTo>
                <a:lnTo>
                  <a:pt x="91210" y="43493"/>
                </a:lnTo>
                <a:lnTo>
                  <a:pt x="91266" y="43604"/>
                </a:lnTo>
                <a:lnTo>
                  <a:pt x="91303" y="43716"/>
                </a:lnTo>
                <a:lnTo>
                  <a:pt x="91303" y="43939"/>
                </a:lnTo>
                <a:lnTo>
                  <a:pt x="91303" y="44163"/>
                </a:lnTo>
                <a:lnTo>
                  <a:pt x="91303" y="44368"/>
                </a:lnTo>
                <a:lnTo>
                  <a:pt x="91341" y="44610"/>
                </a:lnTo>
                <a:lnTo>
                  <a:pt x="91397" y="44666"/>
                </a:lnTo>
                <a:lnTo>
                  <a:pt x="91452" y="44703"/>
                </a:lnTo>
                <a:lnTo>
                  <a:pt x="91490" y="44740"/>
                </a:lnTo>
                <a:lnTo>
                  <a:pt x="91508" y="44796"/>
                </a:lnTo>
                <a:lnTo>
                  <a:pt x="91508" y="44833"/>
                </a:lnTo>
                <a:lnTo>
                  <a:pt x="91471" y="44889"/>
                </a:lnTo>
                <a:lnTo>
                  <a:pt x="91434" y="44926"/>
                </a:lnTo>
                <a:lnTo>
                  <a:pt x="91378" y="44982"/>
                </a:lnTo>
                <a:lnTo>
                  <a:pt x="91303" y="45131"/>
                </a:lnTo>
                <a:lnTo>
                  <a:pt x="91248" y="45280"/>
                </a:lnTo>
                <a:lnTo>
                  <a:pt x="91192" y="45503"/>
                </a:lnTo>
                <a:lnTo>
                  <a:pt x="91173" y="45690"/>
                </a:lnTo>
                <a:lnTo>
                  <a:pt x="91192" y="45894"/>
                </a:lnTo>
                <a:lnTo>
                  <a:pt x="91229" y="46081"/>
                </a:lnTo>
                <a:lnTo>
                  <a:pt x="91322" y="46434"/>
                </a:lnTo>
                <a:lnTo>
                  <a:pt x="91341" y="46602"/>
                </a:lnTo>
                <a:lnTo>
                  <a:pt x="91359" y="46769"/>
                </a:lnTo>
                <a:lnTo>
                  <a:pt x="91341" y="46974"/>
                </a:lnTo>
                <a:lnTo>
                  <a:pt x="91285" y="47179"/>
                </a:lnTo>
                <a:lnTo>
                  <a:pt x="91229" y="47384"/>
                </a:lnTo>
                <a:lnTo>
                  <a:pt x="91192" y="47589"/>
                </a:lnTo>
                <a:lnTo>
                  <a:pt x="91173" y="47682"/>
                </a:lnTo>
                <a:lnTo>
                  <a:pt x="91173" y="47775"/>
                </a:lnTo>
                <a:lnTo>
                  <a:pt x="91192" y="47868"/>
                </a:lnTo>
                <a:lnTo>
                  <a:pt x="91229" y="47961"/>
                </a:lnTo>
                <a:lnTo>
                  <a:pt x="91266" y="48054"/>
                </a:lnTo>
                <a:lnTo>
                  <a:pt x="91341" y="48147"/>
                </a:lnTo>
                <a:lnTo>
                  <a:pt x="91434" y="48222"/>
                </a:lnTo>
                <a:lnTo>
                  <a:pt x="91545" y="48315"/>
                </a:lnTo>
                <a:lnTo>
                  <a:pt x="91452" y="48426"/>
                </a:lnTo>
                <a:lnTo>
                  <a:pt x="91359" y="48538"/>
                </a:lnTo>
                <a:lnTo>
                  <a:pt x="91248" y="48762"/>
                </a:lnTo>
                <a:lnTo>
                  <a:pt x="91154" y="49004"/>
                </a:lnTo>
                <a:lnTo>
                  <a:pt x="91099" y="49264"/>
                </a:lnTo>
                <a:lnTo>
                  <a:pt x="91099" y="49506"/>
                </a:lnTo>
                <a:lnTo>
                  <a:pt x="91099" y="49767"/>
                </a:lnTo>
                <a:lnTo>
                  <a:pt x="91136" y="50046"/>
                </a:lnTo>
                <a:lnTo>
                  <a:pt x="91173" y="50307"/>
                </a:lnTo>
                <a:lnTo>
                  <a:pt x="91061" y="50307"/>
                </a:lnTo>
                <a:lnTo>
                  <a:pt x="90950" y="50325"/>
                </a:lnTo>
                <a:lnTo>
                  <a:pt x="90745" y="50400"/>
                </a:lnTo>
                <a:lnTo>
                  <a:pt x="90540" y="50456"/>
                </a:lnTo>
                <a:lnTo>
                  <a:pt x="90447" y="50493"/>
                </a:lnTo>
                <a:lnTo>
                  <a:pt x="90242" y="50493"/>
                </a:lnTo>
                <a:lnTo>
                  <a:pt x="90131" y="50474"/>
                </a:lnTo>
                <a:lnTo>
                  <a:pt x="89888" y="50437"/>
                </a:lnTo>
                <a:lnTo>
                  <a:pt x="89646" y="50400"/>
                </a:lnTo>
                <a:lnTo>
                  <a:pt x="89516" y="50400"/>
                </a:lnTo>
                <a:lnTo>
                  <a:pt x="89367" y="50419"/>
                </a:lnTo>
                <a:lnTo>
                  <a:pt x="89200" y="50474"/>
                </a:lnTo>
                <a:lnTo>
                  <a:pt x="89013" y="50567"/>
                </a:lnTo>
                <a:lnTo>
                  <a:pt x="88827" y="50642"/>
                </a:lnTo>
                <a:lnTo>
                  <a:pt x="88753" y="50661"/>
                </a:lnTo>
                <a:lnTo>
                  <a:pt x="88678" y="50679"/>
                </a:lnTo>
                <a:lnTo>
                  <a:pt x="88529" y="50642"/>
                </a:lnTo>
                <a:lnTo>
                  <a:pt x="88399" y="50605"/>
                </a:lnTo>
                <a:lnTo>
                  <a:pt x="88157" y="50512"/>
                </a:lnTo>
                <a:lnTo>
                  <a:pt x="88027" y="50474"/>
                </a:lnTo>
                <a:lnTo>
                  <a:pt x="87896" y="50437"/>
                </a:lnTo>
                <a:lnTo>
                  <a:pt x="87747" y="50419"/>
                </a:lnTo>
                <a:lnTo>
                  <a:pt x="87598" y="50437"/>
                </a:lnTo>
                <a:lnTo>
                  <a:pt x="87580" y="50270"/>
                </a:lnTo>
                <a:lnTo>
                  <a:pt x="87561" y="50195"/>
                </a:lnTo>
                <a:lnTo>
                  <a:pt x="87543" y="50139"/>
                </a:lnTo>
                <a:lnTo>
                  <a:pt x="87505" y="50083"/>
                </a:lnTo>
                <a:lnTo>
                  <a:pt x="87468" y="50046"/>
                </a:lnTo>
                <a:lnTo>
                  <a:pt x="87375" y="49990"/>
                </a:lnTo>
                <a:lnTo>
                  <a:pt x="87263" y="49972"/>
                </a:lnTo>
                <a:lnTo>
                  <a:pt x="87114" y="49990"/>
                </a:lnTo>
                <a:lnTo>
                  <a:pt x="86965" y="50028"/>
                </a:lnTo>
                <a:lnTo>
                  <a:pt x="86816" y="50083"/>
                </a:lnTo>
                <a:lnTo>
                  <a:pt x="86649" y="50158"/>
                </a:lnTo>
                <a:lnTo>
                  <a:pt x="86481" y="50251"/>
                </a:lnTo>
                <a:lnTo>
                  <a:pt x="86183" y="50437"/>
                </a:lnTo>
                <a:lnTo>
                  <a:pt x="85923" y="50623"/>
                </a:lnTo>
                <a:lnTo>
                  <a:pt x="85774" y="50772"/>
                </a:lnTo>
                <a:lnTo>
                  <a:pt x="85699" y="50623"/>
                </a:lnTo>
                <a:lnTo>
                  <a:pt x="85606" y="50512"/>
                </a:lnTo>
                <a:lnTo>
                  <a:pt x="85495" y="50419"/>
                </a:lnTo>
                <a:lnTo>
                  <a:pt x="85364" y="50363"/>
                </a:lnTo>
                <a:lnTo>
                  <a:pt x="85215" y="50325"/>
                </a:lnTo>
                <a:lnTo>
                  <a:pt x="85066" y="50325"/>
                </a:lnTo>
                <a:lnTo>
                  <a:pt x="84917" y="50363"/>
                </a:lnTo>
                <a:lnTo>
                  <a:pt x="84787" y="50419"/>
                </a:lnTo>
                <a:lnTo>
                  <a:pt x="84750" y="50344"/>
                </a:lnTo>
                <a:lnTo>
                  <a:pt x="84713" y="50270"/>
                </a:lnTo>
                <a:lnTo>
                  <a:pt x="84638" y="50232"/>
                </a:lnTo>
                <a:lnTo>
                  <a:pt x="84545" y="50214"/>
                </a:lnTo>
                <a:lnTo>
                  <a:pt x="84433" y="50214"/>
                </a:lnTo>
                <a:lnTo>
                  <a:pt x="84322" y="50232"/>
                </a:lnTo>
                <a:lnTo>
                  <a:pt x="84061" y="50288"/>
                </a:lnTo>
                <a:lnTo>
                  <a:pt x="83819" y="50381"/>
                </a:lnTo>
                <a:lnTo>
                  <a:pt x="83577" y="50493"/>
                </a:lnTo>
                <a:lnTo>
                  <a:pt x="83372" y="50586"/>
                </a:lnTo>
                <a:lnTo>
                  <a:pt x="83260" y="50679"/>
                </a:lnTo>
                <a:lnTo>
                  <a:pt x="83242" y="50586"/>
                </a:lnTo>
                <a:lnTo>
                  <a:pt x="83205" y="50512"/>
                </a:lnTo>
                <a:lnTo>
                  <a:pt x="83167" y="50456"/>
                </a:lnTo>
                <a:lnTo>
                  <a:pt x="83111" y="50419"/>
                </a:lnTo>
                <a:lnTo>
                  <a:pt x="83037" y="50381"/>
                </a:lnTo>
                <a:lnTo>
                  <a:pt x="82963" y="50363"/>
                </a:lnTo>
                <a:lnTo>
                  <a:pt x="82795" y="50363"/>
                </a:lnTo>
                <a:lnTo>
                  <a:pt x="82609" y="50400"/>
                </a:lnTo>
                <a:lnTo>
                  <a:pt x="82423" y="50456"/>
                </a:lnTo>
                <a:lnTo>
                  <a:pt x="82106" y="50567"/>
                </a:lnTo>
                <a:lnTo>
                  <a:pt x="82106" y="50567"/>
                </a:lnTo>
                <a:lnTo>
                  <a:pt x="82125" y="50456"/>
                </a:lnTo>
                <a:lnTo>
                  <a:pt x="82106" y="50419"/>
                </a:lnTo>
                <a:lnTo>
                  <a:pt x="82088" y="50381"/>
                </a:lnTo>
                <a:lnTo>
                  <a:pt x="82013" y="50325"/>
                </a:lnTo>
                <a:lnTo>
                  <a:pt x="81920" y="50288"/>
                </a:lnTo>
                <a:lnTo>
                  <a:pt x="81641" y="50288"/>
                </a:lnTo>
                <a:lnTo>
                  <a:pt x="81473" y="50307"/>
                </a:lnTo>
                <a:lnTo>
                  <a:pt x="81306" y="50344"/>
                </a:lnTo>
                <a:lnTo>
                  <a:pt x="80952" y="50456"/>
                </a:lnTo>
                <a:lnTo>
                  <a:pt x="80617" y="50567"/>
                </a:lnTo>
                <a:lnTo>
                  <a:pt x="80356" y="50698"/>
                </a:lnTo>
                <a:lnTo>
                  <a:pt x="80188" y="50791"/>
                </a:lnTo>
                <a:lnTo>
                  <a:pt x="80188" y="50716"/>
                </a:lnTo>
                <a:lnTo>
                  <a:pt x="80170" y="50642"/>
                </a:lnTo>
                <a:lnTo>
                  <a:pt x="80133" y="50605"/>
                </a:lnTo>
                <a:lnTo>
                  <a:pt x="80077" y="50549"/>
                </a:lnTo>
                <a:lnTo>
                  <a:pt x="80021" y="50512"/>
                </a:lnTo>
                <a:lnTo>
                  <a:pt x="79946" y="50493"/>
                </a:lnTo>
                <a:lnTo>
                  <a:pt x="79779" y="50456"/>
                </a:lnTo>
                <a:lnTo>
                  <a:pt x="79425" y="50456"/>
                </a:lnTo>
                <a:lnTo>
                  <a:pt x="79276" y="50474"/>
                </a:lnTo>
                <a:lnTo>
                  <a:pt x="79164" y="50493"/>
                </a:lnTo>
                <a:lnTo>
                  <a:pt x="79164" y="50325"/>
                </a:lnTo>
                <a:lnTo>
                  <a:pt x="79164" y="50251"/>
                </a:lnTo>
                <a:lnTo>
                  <a:pt x="79146" y="50176"/>
                </a:lnTo>
                <a:lnTo>
                  <a:pt x="79109" y="50139"/>
                </a:lnTo>
                <a:lnTo>
                  <a:pt x="79071" y="50083"/>
                </a:lnTo>
                <a:lnTo>
                  <a:pt x="78978" y="50028"/>
                </a:lnTo>
                <a:lnTo>
                  <a:pt x="78848" y="49990"/>
                </a:lnTo>
                <a:lnTo>
                  <a:pt x="78699" y="49990"/>
                </a:lnTo>
                <a:lnTo>
                  <a:pt x="78550" y="50009"/>
                </a:lnTo>
                <a:lnTo>
                  <a:pt x="78364" y="50046"/>
                </a:lnTo>
                <a:lnTo>
                  <a:pt x="78196" y="50102"/>
                </a:lnTo>
                <a:lnTo>
                  <a:pt x="78010" y="50158"/>
                </a:lnTo>
                <a:lnTo>
                  <a:pt x="77675" y="50325"/>
                </a:lnTo>
                <a:lnTo>
                  <a:pt x="77377" y="50474"/>
                </a:lnTo>
                <a:lnTo>
                  <a:pt x="77191" y="50605"/>
                </a:lnTo>
                <a:lnTo>
                  <a:pt x="77154" y="50493"/>
                </a:lnTo>
                <a:lnTo>
                  <a:pt x="77079" y="50400"/>
                </a:lnTo>
                <a:lnTo>
                  <a:pt x="76986" y="50325"/>
                </a:lnTo>
                <a:lnTo>
                  <a:pt x="76893" y="50251"/>
                </a:lnTo>
                <a:lnTo>
                  <a:pt x="76781" y="50195"/>
                </a:lnTo>
                <a:lnTo>
                  <a:pt x="76670" y="50158"/>
                </a:lnTo>
                <a:lnTo>
                  <a:pt x="76558" y="50139"/>
                </a:lnTo>
                <a:lnTo>
                  <a:pt x="76446" y="50158"/>
                </a:lnTo>
                <a:lnTo>
                  <a:pt x="76316" y="50176"/>
                </a:lnTo>
                <a:lnTo>
                  <a:pt x="76204" y="50232"/>
                </a:lnTo>
                <a:lnTo>
                  <a:pt x="76111" y="50288"/>
                </a:lnTo>
                <a:lnTo>
                  <a:pt x="75999" y="50344"/>
                </a:lnTo>
                <a:lnTo>
                  <a:pt x="75795" y="50512"/>
                </a:lnTo>
                <a:lnTo>
                  <a:pt x="75683" y="50400"/>
                </a:lnTo>
                <a:lnTo>
                  <a:pt x="75553" y="50307"/>
                </a:lnTo>
                <a:lnTo>
                  <a:pt x="75311" y="50251"/>
                </a:lnTo>
                <a:lnTo>
                  <a:pt x="75087" y="50195"/>
                </a:lnTo>
                <a:lnTo>
                  <a:pt x="74882" y="50195"/>
                </a:lnTo>
                <a:lnTo>
                  <a:pt x="74678" y="50232"/>
                </a:lnTo>
                <a:lnTo>
                  <a:pt x="74473" y="50288"/>
                </a:lnTo>
                <a:lnTo>
                  <a:pt x="74287" y="50400"/>
                </a:lnTo>
                <a:lnTo>
                  <a:pt x="74100" y="50530"/>
                </a:lnTo>
                <a:lnTo>
                  <a:pt x="73933" y="50716"/>
                </a:lnTo>
                <a:lnTo>
                  <a:pt x="73840" y="50586"/>
                </a:lnTo>
                <a:lnTo>
                  <a:pt x="73709" y="50474"/>
                </a:lnTo>
                <a:lnTo>
                  <a:pt x="73579" y="50400"/>
                </a:lnTo>
                <a:lnTo>
                  <a:pt x="73430" y="50363"/>
                </a:lnTo>
                <a:lnTo>
                  <a:pt x="73281" y="50344"/>
                </a:lnTo>
                <a:lnTo>
                  <a:pt x="73114" y="50363"/>
                </a:lnTo>
                <a:lnTo>
                  <a:pt x="72965" y="50381"/>
                </a:lnTo>
                <a:lnTo>
                  <a:pt x="72816" y="50437"/>
                </a:lnTo>
                <a:lnTo>
                  <a:pt x="72778" y="50270"/>
                </a:lnTo>
                <a:lnTo>
                  <a:pt x="72741" y="50121"/>
                </a:lnTo>
                <a:lnTo>
                  <a:pt x="72667" y="50009"/>
                </a:lnTo>
                <a:lnTo>
                  <a:pt x="72574" y="49934"/>
                </a:lnTo>
                <a:lnTo>
                  <a:pt x="72462" y="49879"/>
                </a:lnTo>
                <a:lnTo>
                  <a:pt x="72350" y="49841"/>
                </a:lnTo>
                <a:lnTo>
                  <a:pt x="72220" y="49823"/>
                </a:lnTo>
                <a:lnTo>
                  <a:pt x="72071" y="49841"/>
                </a:lnTo>
                <a:lnTo>
                  <a:pt x="71941" y="49860"/>
                </a:lnTo>
                <a:lnTo>
                  <a:pt x="71792" y="49897"/>
                </a:lnTo>
                <a:lnTo>
                  <a:pt x="71661" y="49953"/>
                </a:lnTo>
                <a:lnTo>
                  <a:pt x="71531" y="50009"/>
                </a:lnTo>
                <a:lnTo>
                  <a:pt x="71401" y="50083"/>
                </a:lnTo>
                <a:lnTo>
                  <a:pt x="71289" y="50176"/>
                </a:lnTo>
                <a:lnTo>
                  <a:pt x="71177" y="50251"/>
                </a:lnTo>
                <a:lnTo>
                  <a:pt x="71103" y="50344"/>
                </a:lnTo>
                <a:lnTo>
                  <a:pt x="71010" y="50158"/>
                </a:lnTo>
                <a:lnTo>
                  <a:pt x="70954" y="50083"/>
                </a:lnTo>
                <a:lnTo>
                  <a:pt x="70879" y="50009"/>
                </a:lnTo>
                <a:lnTo>
                  <a:pt x="70824" y="49972"/>
                </a:lnTo>
                <a:lnTo>
                  <a:pt x="70768" y="49934"/>
                </a:lnTo>
                <a:lnTo>
                  <a:pt x="70693" y="49897"/>
                </a:lnTo>
                <a:lnTo>
                  <a:pt x="70619" y="49879"/>
                </a:lnTo>
                <a:lnTo>
                  <a:pt x="70470" y="49879"/>
                </a:lnTo>
                <a:lnTo>
                  <a:pt x="70302" y="49916"/>
                </a:lnTo>
                <a:lnTo>
                  <a:pt x="70116" y="49990"/>
                </a:lnTo>
                <a:lnTo>
                  <a:pt x="69949" y="50083"/>
                </a:lnTo>
                <a:lnTo>
                  <a:pt x="69781" y="50251"/>
                </a:lnTo>
                <a:lnTo>
                  <a:pt x="69706" y="50176"/>
                </a:lnTo>
                <a:lnTo>
                  <a:pt x="69613" y="50121"/>
                </a:lnTo>
                <a:lnTo>
                  <a:pt x="69520" y="50083"/>
                </a:lnTo>
                <a:lnTo>
                  <a:pt x="69427" y="50065"/>
                </a:lnTo>
                <a:lnTo>
                  <a:pt x="69260" y="50046"/>
                </a:lnTo>
                <a:lnTo>
                  <a:pt x="69092" y="50065"/>
                </a:lnTo>
                <a:lnTo>
                  <a:pt x="68925" y="50121"/>
                </a:lnTo>
                <a:lnTo>
                  <a:pt x="68776" y="50214"/>
                </a:lnTo>
                <a:lnTo>
                  <a:pt x="68776" y="50139"/>
                </a:lnTo>
                <a:lnTo>
                  <a:pt x="68757" y="50083"/>
                </a:lnTo>
                <a:lnTo>
                  <a:pt x="68701" y="50046"/>
                </a:lnTo>
                <a:lnTo>
                  <a:pt x="68627" y="50028"/>
                </a:lnTo>
                <a:lnTo>
                  <a:pt x="68534" y="50009"/>
                </a:lnTo>
                <a:lnTo>
                  <a:pt x="68422" y="50009"/>
                </a:lnTo>
                <a:lnTo>
                  <a:pt x="68180" y="50028"/>
                </a:lnTo>
                <a:lnTo>
                  <a:pt x="67956" y="50065"/>
                </a:lnTo>
                <a:lnTo>
                  <a:pt x="67733" y="50102"/>
                </a:lnTo>
                <a:lnTo>
                  <a:pt x="67491" y="50158"/>
                </a:lnTo>
                <a:lnTo>
                  <a:pt x="67416" y="50121"/>
                </a:lnTo>
                <a:lnTo>
                  <a:pt x="67249" y="50083"/>
                </a:lnTo>
                <a:lnTo>
                  <a:pt x="67025" y="50065"/>
                </a:lnTo>
                <a:lnTo>
                  <a:pt x="66783" y="50065"/>
                </a:lnTo>
                <a:lnTo>
                  <a:pt x="66523" y="50102"/>
                </a:lnTo>
                <a:lnTo>
                  <a:pt x="66392" y="50139"/>
                </a:lnTo>
                <a:lnTo>
                  <a:pt x="66281" y="50176"/>
                </a:lnTo>
                <a:lnTo>
                  <a:pt x="66169" y="50232"/>
                </a:lnTo>
                <a:lnTo>
                  <a:pt x="66057" y="50325"/>
                </a:lnTo>
                <a:lnTo>
                  <a:pt x="66057" y="50251"/>
                </a:lnTo>
                <a:lnTo>
                  <a:pt x="66020" y="50195"/>
                </a:lnTo>
                <a:lnTo>
                  <a:pt x="65964" y="50139"/>
                </a:lnTo>
                <a:lnTo>
                  <a:pt x="65890" y="50102"/>
                </a:lnTo>
                <a:lnTo>
                  <a:pt x="65797" y="50083"/>
                </a:lnTo>
                <a:lnTo>
                  <a:pt x="65704" y="50065"/>
                </a:lnTo>
                <a:lnTo>
                  <a:pt x="65480" y="50046"/>
                </a:lnTo>
                <a:lnTo>
                  <a:pt x="65257" y="50046"/>
                </a:lnTo>
                <a:lnTo>
                  <a:pt x="65033" y="50065"/>
                </a:lnTo>
                <a:lnTo>
                  <a:pt x="64866" y="50083"/>
                </a:lnTo>
                <a:lnTo>
                  <a:pt x="64735" y="50102"/>
                </a:lnTo>
                <a:lnTo>
                  <a:pt x="64512" y="50214"/>
                </a:lnTo>
                <a:lnTo>
                  <a:pt x="64363" y="50288"/>
                </a:lnTo>
                <a:lnTo>
                  <a:pt x="64251" y="50307"/>
                </a:lnTo>
                <a:lnTo>
                  <a:pt x="64233" y="50288"/>
                </a:lnTo>
                <a:lnTo>
                  <a:pt x="64196" y="50251"/>
                </a:lnTo>
                <a:lnTo>
                  <a:pt x="64158" y="50214"/>
                </a:lnTo>
                <a:lnTo>
                  <a:pt x="64102" y="50195"/>
                </a:lnTo>
                <a:lnTo>
                  <a:pt x="63991" y="50158"/>
                </a:lnTo>
                <a:lnTo>
                  <a:pt x="63860" y="50139"/>
                </a:lnTo>
                <a:lnTo>
                  <a:pt x="63730" y="50102"/>
                </a:lnTo>
                <a:lnTo>
                  <a:pt x="63600" y="50083"/>
                </a:lnTo>
                <a:lnTo>
                  <a:pt x="63507" y="50083"/>
                </a:lnTo>
                <a:lnTo>
                  <a:pt x="63414" y="50102"/>
                </a:lnTo>
                <a:lnTo>
                  <a:pt x="63227" y="50139"/>
                </a:lnTo>
                <a:lnTo>
                  <a:pt x="63041" y="50176"/>
                </a:lnTo>
                <a:lnTo>
                  <a:pt x="62874" y="50195"/>
                </a:lnTo>
                <a:lnTo>
                  <a:pt x="62706" y="50121"/>
                </a:lnTo>
                <a:lnTo>
                  <a:pt x="62557" y="50065"/>
                </a:lnTo>
                <a:lnTo>
                  <a:pt x="62445" y="50028"/>
                </a:lnTo>
                <a:lnTo>
                  <a:pt x="62222" y="50028"/>
                </a:lnTo>
                <a:lnTo>
                  <a:pt x="62017" y="50046"/>
                </a:lnTo>
                <a:lnTo>
                  <a:pt x="61794" y="50083"/>
                </a:lnTo>
                <a:lnTo>
                  <a:pt x="61608" y="50158"/>
                </a:lnTo>
                <a:lnTo>
                  <a:pt x="61403" y="50251"/>
                </a:lnTo>
                <a:lnTo>
                  <a:pt x="61217" y="50344"/>
                </a:lnTo>
                <a:lnTo>
                  <a:pt x="61142" y="50381"/>
                </a:lnTo>
                <a:lnTo>
                  <a:pt x="61068" y="50419"/>
                </a:lnTo>
                <a:lnTo>
                  <a:pt x="60975" y="50437"/>
                </a:lnTo>
                <a:lnTo>
                  <a:pt x="60900" y="50419"/>
                </a:lnTo>
                <a:lnTo>
                  <a:pt x="60826" y="50381"/>
                </a:lnTo>
                <a:lnTo>
                  <a:pt x="60733" y="50325"/>
                </a:lnTo>
                <a:lnTo>
                  <a:pt x="60639" y="50251"/>
                </a:lnTo>
                <a:lnTo>
                  <a:pt x="60565" y="50214"/>
                </a:lnTo>
                <a:lnTo>
                  <a:pt x="60472" y="50195"/>
                </a:lnTo>
                <a:lnTo>
                  <a:pt x="60379" y="50195"/>
                </a:lnTo>
                <a:lnTo>
                  <a:pt x="60230" y="50251"/>
                </a:lnTo>
                <a:lnTo>
                  <a:pt x="60100" y="50288"/>
                </a:lnTo>
                <a:lnTo>
                  <a:pt x="60025" y="50307"/>
                </a:lnTo>
                <a:lnTo>
                  <a:pt x="59951" y="50307"/>
                </a:lnTo>
                <a:lnTo>
                  <a:pt x="59876" y="50288"/>
                </a:lnTo>
                <a:lnTo>
                  <a:pt x="59802" y="50251"/>
                </a:lnTo>
                <a:lnTo>
                  <a:pt x="59653" y="50139"/>
                </a:lnTo>
                <a:lnTo>
                  <a:pt x="59467" y="50046"/>
                </a:lnTo>
                <a:lnTo>
                  <a:pt x="59373" y="49990"/>
                </a:lnTo>
                <a:lnTo>
                  <a:pt x="59262" y="49972"/>
                </a:lnTo>
                <a:lnTo>
                  <a:pt x="59169" y="49953"/>
                </a:lnTo>
                <a:lnTo>
                  <a:pt x="59057" y="49972"/>
                </a:lnTo>
                <a:lnTo>
                  <a:pt x="58964" y="49990"/>
                </a:lnTo>
                <a:lnTo>
                  <a:pt x="58871" y="50028"/>
                </a:lnTo>
                <a:lnTo>
                  <a:pt x="58685" y="50102"/>
                </a:lnTo>
                <a:lnTo>
                  <a:pt x="58610" y="50121"/>
                </a:lnTo>
                <a:lnTo>
                  <a:pt x="58517" y="50139"/>
                </a:lnTo>
                <a:lnTo>
                  <a:pt x="58424" y="50121"/>
                </a:lnTo>
                <a:lnTo>
                  <a:pt x="58349" y="50102"/>
                </a:lnTo>
                <a:lnTo>
                  <a:pt x="58163" y="50028"/>
                </a:lnTo>
                <a:lnTo>
                  <a:pt x="57977" y="49972"/>
                </a:lnTo>
                <a:lnTo>
                  <a:pt x="57884" y="49934"/>
                </a:lnTo>
                <a:lnTo>
                  <a:pt x="57642" y="49934"/>
                </a:lnTo>
                <a:lnTo>
                  <a:pt x="57512" y="49972"/>
                </a:lnTo>
                <a:lnTo>
                  <a:pt x="57381" y="50028"/>
                </a:lnTo>
                <a:lnTo>
                  <a:pt x="57270" y="50083"/>
                </a:lnTo>
                <a:lnTo>
                  <a:pt x="57028" y="50214"/>
                </a:lnTo>
                <a:lnTo>
                  <a:pt x="56897" y="50251"/>
                </a:lnTo>
                <a:lnTo>
                  <a:pt x="56786" y="50288"/>
                </a:lnTo>
                <a:lnTo>
                  <a:pt x="56692" y="50270"/>
                </a:lnTo>
                <a:lnTo>
                  <a:pt x="56599" y="50251"/>
                </a:lnTo>
                <a:lnTo>
                  <a:pt x="56357" y="50176"/>
                </a:lnTo>
                <a:lnTo>
                  <a:pt x="56134" y="50102"/>
                </a:lnTo>
                <a:lnTo>
                  <a:pt x="56022" y="50083"/>
                </a:lnTo>
                <a:lnTo>
                  <a:pt x="55911" y="50083"/>
                </a:lnTo>
                <a:lnTo>
                  <a:pt x="55668" y="50102"/>
                </a:lnTo>
                <a:lnTo>
                  <a:pt x="55445" y="50158"/>
                </a:lnTo>
                <a:lnTo>
                  <a:pt x="55240" y="50195"/>
                </a:lnTo>
                <a:lnTo>
                  <a:pt x="55147" y="50195"/>
                </a:lnTo>
                <a:lnTo>
                  <a:pt x="55054" y="50176"/>
                </a:lnTo>
                <a:lnTo>
                  <a:pt x="54961" y="50139"/>
                </a:lnTo>
                <a:lnTo>
                  <a:pt x="54887" y="50102"/>
                </a:lnTo>
                <a:lnTo>
                  <a:pt x="54738" y="49990"/>
                </a:lnTo>
                <a:lnTo>
                  <a:pt x="54644" y="49934"/>
                </a:lnTo>
                <a:lnTo>
                  <a:pt x="54570" y="49897"/>
                </a:lnTo>
                <a:lnTo>
                  <a:pt x="54458" y="49860"/>
                </a:lnTo>
                <a:lnTo>
                  <a:pt x="54328" y="49841"/>
                </a:lnTo>
                <a:lnTo>
                  <a:pt x="54235" y="49860"/>
                </a:lnTo>
                <a:lnTo>
                  <a:pt x="54142" y="49879"/>
                </a:lnTo>
                <a:lnTo>
                  <a:pt x="53956" y="49934"/>
                </a:lnTo>
                <a:lnTo>
                  <a:pt x="53769" y="49990"/>
                </a:lnTo>
                <a:lnTo>
                  <a:pt x="53676" y="50009"/>
                </a:lnTo>
                <a:lnTo>
                  <a:pt x="53602" y="50028"/>
                </a:lnTo>
                <a:lnTo>
                  <a:pt x="53490" y="50009"/>
                </a:lnTo>
                <a:lnTo>
                  <a:pt x="53397" y="49990"/>
                </a:lnTo>
                <a:lnTo>
                  <a:pt x="53174" y="49916"/>
                </a:lnTo>
                <a:lnTo>
                  <a:pt x="52950" y="49841"/>
                </a:lnTo>
                <a:lnTo>
                  <a:pt x="52839" y="49823"/>
                </a:lnTo>
                <a:lnTo>
                  <a:pt x="52727" y="49804"/>
                </a:lnTo>
                <a:lnTo>
                  <a:pt x="52522" y="49823"/>
                </a:lnTo>
                <a:lnTo>
                  <a:pt x="52299" y="49860"/>
                </a:lnTo>
                <a:lnTo>
                  <a:pt x="51870" y="49953"/>
                </a:lnTo>
                <a:lnTo>
                  <a:pt x="51666" y="49990"/>
                </a:lnTo>
                <a:lnTo>
                  <a:pt x="51461" y="50009"/>
                </a:lnTo>
                <a:lnTo>
                  <a:pt x="51051" y="50009"/>
                </a:lnTo>
                <a:lnTo>
                  <a:pt x="50921" y="50046"/>
                </a:lnTo>
                <a:lnTo>
                  <a:pt x="50791" y="50083"/>
                </a:lnTo>
                <a:lnTo>
                  <a:pt x="50549" y="50195"/>
                </a:lnTo>
                <a:lnTo>
                  <a:pt x="50325" y="50288"/>
                </a:lnTo>
                <a:lnTo>
                  <a:pt x="50213" y="50325"/>
                </a:lnTo>
                <a:lnTo>
                  <a:pt x="50102" y="50344"/>
                </a:lnTo>
                <a:lnTo>
                  <a:pt x="50027" y="50344"/>
                </a:lnTo>
                <a:lnTo>
                  <a:pt x="49934" y="50307"/>
                </a:lnTo>
                <a:lnTo>
                  <a:pt x="49785" y="50232"/>
                </a:lnTo>
                <a:lnTo>
                  <a:pt x="49618" y="50121"/>
                </a:lnTo>
                <a:lnTo>
                  <a:pt x="49506" y="50083"/>
                </a:lnTo>
                <a:lnTo>
                  <a:pt x="49413" y="50065"/>
                </a:lnTo>
                <a:lnTo>
                  <a:pt x="49282" y="50065"/>
                </a:lnTo>
                <a:lnTo>
                  <a:pt x="49171" y="50083"/>
                </a:lnTo>
                <a:lnTo>
                  <a:pt x="49059" y="50102"/>
                </a:lnTo>
                <a:lnTo>
                  <a:pt x="48947" y="50121"/>
                </a:lnTo>
                <a:lnTo>
                  <a:pt x="48798" y="50139"/>
                </a:lnTo>
                <a:lnTo>
                  <a:pt x="48761" y="50158"/>
                </a:lnTo>
                <a:lnTo>
                  <a:pt x="48594" y="50083"/>
                </a:lnTo>
                <a:lnTo>
                  <a:pt x="48445" y="50009"/>
                </a:lnTo>
                <a:lnTo>
                  <a:pt x="48314" y="49934"/>
                </a:lnTo>
                <a:lnTo>
                  <a:pt x="48184" y="49879"/>
                </a:lnTo>
                <a:lnTo>
                  <a:pt x="48035" y="49823"/>
                </a:lnTo>
                <a:lnTo>
                  <a:pt x="47886" y="49804"/>
                </a:lnTo>
                <a:lnTo>
                  <a:pt x="47756" y="49804"/>
                </a:lnTo>
                <a:lnTo>
                  <a:pt x="47625" y="49823"/>
                </a:lnTo>
                <a:lnTo>
                  <a:pt x="47514" y="49860"/>
                </a:lnTo>
                <a:lnTo>
                  <a:pt x="47272" y="49916"/>
                </a:lnTo>
                <a:lnTo>
                  <a:pt x="47141" y="49953"/>
                </a:lnTo>
                <a:lnTo>
                  <a:pt x="47030" y="49953"/>
                </a:lnTo>
                <a:lnTo>
                  <a:pt x="46955" y="49934"/>
                </a:lnTo>
                <a:lnTo>
                  <a:pt x="46862" y="49916"/>
                </a:lnTo>
                <a:lnTo>
                  <a:pt x="46713" y="49860"/>
                </a:lnTo>
                <a:lnTo>
                  <a:pt x="46564" y="49804"/>
                </a:lnTo>
                <a:lnTo>
                  <a:pt x="46471" y="49785"/>
                </a:lnTo>
                <a:lnTo>
                  <a:pt x="46397" y="49785"/>
                </a:lnTo>
                <a:lnTo>
                  <a:pt x="46285" y="49804"/>
                </a:lnTo>
                <a:lnTo>
                  <a:pt x="46192" y="49841"/>
                </a:lnTo>
                <a:lnTo>
                  <a:pt x="46043" y="49934"/>
                </a:lnTo>
                <a:lnTo>
                  <a:pt x="45913" y="50028"/>
                </a:lnTo>
                <a:lnTo>
                  <a:pt x="45838" y="50083"/>
                </a:lnTo>
                <a:lnTo>
                  <a:pt x="45745" y="50121"/>
                </a:lnTo>
                <a:lnTo>
                  <a:pt x="45652" y="50139"/>
                </a:lnTo>
                <a:lnTo>
                  <a:pt x="45540" y="50158"/>
                </a:lnTo>
                <a:lnTo>
                  <a:pt x="45242" y="50176"/>
                </a:lnTo>
                <a:lnTo>
                  <a:pt x="44963" y="50195"/>
                </a:lnTo>
                <a:lnTo>
                  <a:pt x="44833" y="50195"/>
                </a:lnTo>
                <a:lnTo>
                  <a:pt x="44740" y="50251"/>
                </a:lnTo>
                <a:lnTo>
                  <a:pt x="44665" y="50251"/>
                </a:lnTo>
                <a:lnTo>
                  <a:pt x="44628" y="50214"/>
                </a:lnTo>
                <a:lnTo>
                  <a:pt x="44591" y="50176"/>
                </a:lnTo>
                <a:lnTo>
                  <a:pt x="44553" y="50065"/>
                </a:lnTo>
                <a:lnTo>
                  <a:pt x="44423" y="50009"/>
                </a:lnTo>
                <a:lnTo>
                  <a:pt x="44330" y="49953"/>
                </a:lnTo>
                <a:lnTo>
                  <a:pt x="44218" y="49916"/>
                </a:lnTo>
                <a:lnTo>
                  <a:pt x="44088" y="49916"/>
                </a:lnTo>
                <a:lnTo>
                  <a:pt x="43976" y="49934"/>
                </a:lnTo>
                <a:lnTo>
                  <a:pt x="43883" y="49972"/>
                </a:lnTo>
                <a:lnTo>
                  <a:pt x="43697" y="50065"/>
                </a:lnTo>
                <a:lnTo>
                  <a:pt x="43548" y="50158"/>
                </a:lnTo>
                <a:lnTo>
                  <a:pt x="43474" y="50176"/>
                </a:lnTo>
                <a:lnTo>
                  <a:pt x="43399" y="50176"/>
                </a:lnTo>
                <a:lnTo>
                  <a:pt x="43325" y="50139"/>
                </a:lnTo>
                <a:lnTo>
                  <a:pt x="43250" y="50102"/>
                </a:lnTo>
                <a:lnTo>
                  <a:pt x="43083" y="49990"/>
                </a:lnTo>
                <a:lnTo>
                  <a:pt x="42934" y="49897"/>
                </a:lnTo>
                <a:lnTo>
                  <a:pt x="42841" y="49841"/>
                </a:lnTo>
                <a:lnTo>
                  <a:pt x="42748" y="49823"/>
                </a:lnTo>
                <a:lnTo>
                  <a:pt x="42561" y="49823"/>
                </a:lnTo>
                <a:lnTo>
                  <a:pt x="42375" y="49841"/>
                </a:lnTo>
                <a:lnTo>
                  <a:pt x="42208" y="49860"/>
                </a:lnTo>
                <a:lnTo>
                  <a:pt x="42040" y="49860"/>
                </a:lnTo>
                <a:lnTo>
                  <a:pt x="41910" y="49841"/>
                </a:lnTo>
                <a:lnTo>
                  <a:pt x="41798" y="49804"/>
                </a:lnTo>
                <a:lnTo>
                  <a:pt x="41612" y="49748"/>
                </a:lnTo>
                <a:lnTo>
                  <a:pt x="41519" y="49730"/>
                </a:lnTo>
                <a:lnTo>
                  <a:pt x="41407" y="49730"/>
                </a:lnTo>
                <a:lnTo>
                  <a:pt x="41277" y="49748"/>
                </a:lnTo>
                <a:lnTo>
                  <a:pt x="41128" y="49785"/>
                </a:lnTo>
                <a:lnTo>
                  <a:pt x="41053" y="49841"/>
                </a:lnTo>
                <a:lnTo>
                  <a:pt x="40960" y="49897"/>
                </a:lnTo>
                <a:lnTo>
                  <a:pt x="40886" y="49953"/>
                </a:lnTo>
                <a:lnTo>
                  <a:pt x="40793" y="49990"/>
                </a:lnTo>
                <a:lnTo>
                  <a:pt x="40495" y="49990"/>
                </a:lnTo>
                <a:lnTo>
                  <a:pt x="40290" y="49972"/>
                </a:lnTo>
                <a:lnTo>
                  <a:pt x="40067" y="49953"/>
                </a:lnTo>
                <a:lnTo>
                  <a:pt x="39843" y="49934"/>
                </a:lnTo>
                <a:lnTo>
                  <a:pt x="39731" y="49934"/>
                </a:lnTo>
                <a:lnTo>
                  <a:pt x="39620" y="49953"/>
                </a:lnTo>
                <a:lnTo>
                  <a:pt x="39527" y="49972"/>
                </a:lnTo>
                <a:lnTo>
                  <a:pt x="39434" y="50009"/>
                </a:lnTo>
                <a:lnTo>
                  <a:pt x="39340" y="50046"/>
                </a:lnTo>
                <a:lnTo>
                  <a:pt x="39247" y="50065"/>
                </a:lnTo>
                <a:lnTo>
                  <a:pt x="39136" y="50046"/>
                </a:lnTo>
                <a:lnTo>
                  <a:pt x="39061" y="50028"/>
                </a:lnTo>
                <a:lnTo>
                  <a:pt x="38968" y="49990"/>
                </a:lnTo>
                <a:lnTo>
                  <a:pt x="38856" y="49953"/>
                </a:lnTo>
                <a:lnTo>
                  <a:pt x="38614" y="49916"/>
                </a:lnTo>
                <a:lnTo>
                  <a:pt x="38372" y="49879"/>
                </a:lnTo>
                <a:lnTo>
                  <a:pt x="38149" y="49879"/>
                </a:lnTo>
                <a:lnTo>
                  <a:pt x="37888" y="49897"/>
                </a:lnTo>
                <a:lnTo>
                  <a:pt x="37441" y="49934"/>
                </a:lnTo>
                <a:lnTo>
                  <a:pt x="36995" y="49953"/>
                </a:lnTo>
                <a:lnTo>
                  <a:pt x="36548" y="49972"/>
                </a:lnTo>
                <a:lnTo>
                  <a:pt x="36324" y="50009"/>
                </a:lnTo>
                <a:lnTo>
                  <a:pt x="36082" y="50065"/>
                </a:lnTo>
                <a:lnTo>
                  <a:pt x="35822" y="50121"/>
                </a:lnTo>
                <a:lnTo>
                  <a:pt x="35766" y="50139"/>
                </a:lnTo>
                <a:lnTo>
                  <a:pt x="35729" y="50121"/>
                </a:lnTo>
                <a:lnTo>
                  <a:pt x="35691" y="50065"/>
                </a:lnTo>
                <a:lnTo>
                  <a:pt x="35617" y="50009"/>
                </a:lnTo>
                <a:lnTo>
                  <a:pt x="35505" y="49953"/>
                </a:lnTo>
                <a:lnTo>
                  <a:pt x="35300" y="49879"/>
                </a:lnTo>
                <a:lnTo>
                  <a:pt x="35114" y="49841"/>
                </a:lnTo>
                <a:lnTo>
                  <a:pt x="35021" y="49841"/>
                </a:lnTo>
                <a:lnTo>
                  <a:pt x="34928" y="49860"/>
                </a:lnTo>
                <a:lnTo>
                  <a:pt x="34723" y="49916"/>
                </a:lnTo>
                <a:lnTo>
                  <a:pt x="34630" y="49953"/>
                </a:lnTo>
                <a:lnTo>
                  <a:pt x="34537" y="50028"/>
                </a:lnTo>
                <a:lnTo>
                  <a:pt x="34351" y="50176"/>
                </a:lnTo>
                <a:lnTo>
                  <a:pt x="34165" y="50344"/>
                </a:lnTo>
                <a:lnTo>
                  <a:pt x="34090" y="50400"/>
                </a:lnTo>
                <a:lnTo>
                  <a:pt x="33997" y="50437"/>
                </a:lnTo>
                <a:lnTo>
                  <a:pt x="33829" y="50437"/>
                </a:lnTo>
                <a:lnTo>
                  <a:pt x="33569" y="50400"/>
                </a:lnTo>
                <a:lnTo>
                  <a:pt x="33308" y="50344"/>
                </a:lnTo>
                <a:lnTo>
                  <a:pt x="33103" y="50325"/>
                </a:lnTo>
                <a:lnTo>
                  <a:pt x="33029" y="50344"/>
                </a:lnTo>
                <a:lnTo>
                  <a:pt x="32917" y="50381"/>
                </a:lnTo>
                <a:lnTo>
                  <a:pt x="32805" y="50400"/>
                </a:lnTo>
                <a:lnTo>
                  <a:pt x="32731" y="50400"/>
                </a:lnTo>
                <a:lnTo>
                  <a:pt x="32489" y="50028"/>
                </a:lnTo>
                <a:lnTo>
                  <a:pt x="32377" y="49953"/>
                </a:lnTo>
                <a:lnTo>
                  <a:pt x="32266" y="49897"/>
                </a:lnTo>
                <a:lnTo>
                  <a:pt x="32154" y="49860"/>
                </a:lnTo>
                <a:lnTo>
                  <a:pt x="32042" y="49841"/>
                </a:lnTo>
                <a:lnTo>
                  <a:pt x="31912" y="49823"/>
                </a:lnTo>
                <a:lnTo>
                  <a:pt x="31782" y="49841"/>
                </a:lnTo>
                <a:lnTo>
                  <a:pt x="31670" y="49860"/>
                </a:lnTo>
                <a:lnTo>
                  <a:pt x="31539" y="49879"/>
                </a:lnTo>
                <a:lnTo>
                  <a:pt x="31446" y="49934"/>
                </a:lnTo>
                <a:lnTo>
                  <a:pt x="31335" y="49972"/>
                </a:lnTo>
                <a:lnTo>
                  <a:pt x="31167" y="50083"/>
                </a:lnTo>
                <a:lnTo>
                  <a:pt x="31000" y="50176"/>
                </a:lnTo>
                <a:lnTo>
                  <a:pt x="30925" y="50214"/>
                </a:lnTo>
                <a:lnTo>
                  <a:pt x="30832" y="50214"/>
                </a:lnTo>
                <a:lnTo>
                  <a:pt x="30758" y="50195"/>
                </a:lnTo>
                <a:lnTo>
                  <a:pt x="30664" y="50176"/>
                </a:lnTo>
                <a:lnTo>
                  <a:pt x="30478" y="50083"/>
                </a:lnTo>
                <a:lnTo>
                  <a:pt x="30292" y="49990"/>
                </a:lnTo>
                <a:lnTo>
                  <a:pt x="30180" y="49953"/>
                </a:lnTo>
                <a:lnTo>
                  <a:pt x="29976" y="49953"/>
                </a:lnTo>
                <a:lnTo>
                  <a:pt x="29864" y="49972"/>
                </a:lnTo>
                <a:lnTo>
                  <a:pt x="29640" y="50009"/>
                </a:lnTo>
                <a:lnTo>
                  <a:pt x="29436" y="50065"/>
                </a:lnTo>
                <a:lnTo>
                  <a:pt x="29343" y="50065"/>
                </a:lnTo>
                <a:lnTo>
                  <a:pt x="29268" y="50046"/>
                </a:lnTo>
                <a:lnTo>
                  <a:pt x="29156" y="50028"/>
                </a:lnTo>
                <a:lnTo>
                  <a:pt x="29082" y="49990"/>
                </a:lnTo>
                <a:lnTo>
                  <a:pt x="28914" y="49897"/>
                </a:lnTo>
                <a:lnTo>
                  <a:pt x="28728" y="49823"/>
                </a:lnTo>
                <a:lnTo>
                  <a:pt x="28616" y="49804"/>
                </a:lnTo>
                <a:lnTo>
                  <a:pt x="28393" y="49804"/>
                </a:lnTo>
                <a:lnTo>
                  <a:pt x="28300" y="49823"/>
                </a:lnTo>
                <a:lnTo>
                  <a:pt x="28095" y="49879"/>
                </a:lnTo>
                <a:lnTo>
                  <a:pt x="27890" y="49934"/>
                </a:lnTo>
                <a:lnTo>
                  <a:pt x="27686" y="49990"/>
                </a:lnTo>
                <a:lnTo>
                  <a:pt x="27481" y="50009"/>
                </a:lnTo>
                <a:lnTo>
                  <a:pt x="27457" y="50018"/>
                </a:lnTo>
                <a:lnTo>
                  <a:pt x="27388" y="49990"/>
                </a:lnTo>
                <a:lnTo>
                  <a:pt x="27313" y="49934"/>
                </a:lnTo>
                <a:lnTo>
                  <a:pt x="27220" y="49879"/>
                </a:lnTo>
                <a:lnTo>
                  <a:pt x="27127" y="49804"/>
                </a:lnTo>
                <a:lnTo>
                  <a:pt x="27053" y="49748"/>
                </a:lnTo>
                <a:lnTo>
                  <a:pt x="26941" y="49730"/>
                </a:lnTo>
                <a:lnTo>
                  <a:pt x="26848" y="49711"/>
                </a:lnTo>
                <a:lnTo>
                  <a:pt x="26755" y="49711"/>
                </a:lnTo>
                <a:lnTo>
                  <a:pt x="26662" y="49730"/>
                </a:lnTo>
                <a:lnTo>
                  <a:pt x="26271" y="49804"/>
                </a:lnTo>
                <a:lnTo>
                  <a:pt x="25813" y="49887"/>
                </a:lnTo>
                <a:lnTo>
                  <a:pt x="25813" y="49887"/>
                </a:lnTo>
                <a:lnTo>
                  <a:pt x="25675" y="49841"/>
                </a:lnTo>
                <a:lnTo>
                  <a:pt x="25507" y="49785"/>
                </a:lnTo>
                <a:lnTo>
                  <a:pt x="25340" y="49748"/>
                </a:lnTo>
                <a:lnTo>
                  <a:pt x="25228" y="49748"/>
                </a:lnTo>
                <a:lnTo>
                  <a:pt x="25098" y="49767"/>
                </a:lnTo>
                <a:lnTo>
                  <a:pt x="24874" y="49804"/>
                </a:lnTo>
                <a:lnTo>
                  <a:pt x="24651" y="49860"/>
                </a:lnTo>
                <a:lnTo>
                  <a:pt x="24427" y="49897"/>
                </a:lnTo>
                <a:lnTo>
                  <a:pt x="24204" y="49934"/>
                </a:lnTo>
                <a:lnTo>
                  <a:pt x="23925" y="49916"/>
                </a:lnTo>
                <a:lnTo>
                  <a:pt x="23720" y="49897"/>
                </a:lnTo>
                <a:lnTo>
                  <a:pt x="23515" y="49879"/>
                </a:lnTo>
                <a:lnTo>
                  <a:pt x="23403" y="49897"/>
                </a:lnTo>
                <a:lnTo>
                  <a:pt x="23292" y="49934"/>
                </a:lnTo>
                <a:lnTo>
                  <a:pt x="23050" y="50028"/>
                </a:lnTo>
                <a:lnTo>
                  <a:pt x="22808" y="50121"/>
                </a:lnTo>
                <a:lnTo>
                  <a:pt x="22715" y="50139"/>
                </a:lnTo>
                <a:lnTo>
                  <a:pt x="22621" y="50139"/>
                </a:lnTo>
                <a:lnTo>
                  <a:pt x="22528" y="50046"/>
                </a:lnTo>
                <a:lnTo>
                  <a:pt x="22454" y="49972"/>
                </a:lnTo>
                <a:lnTo>
                  <a:pt x="22398" y="49934"/>
                </a:lnTo>
                <a:lnTo>
                  <a:pt x="22175" y="49879"/>
                </a:lnTo>
                <a:lnTo>
                  <a:pt x="21951" y="49860"/>
                </a:lnTo>
                <a:lnTo>
                  <a:pt x="21877" y="49879"/>
                </a:lnTo>
                <a:lnTo>
                  <a:pt x="21784" y="49897"/>
                </a:lnTo>
                <a:lnTo>
                  <a:pt x="21597" y="49953"/>
                </a:lnTo>
                <a:lnTo>
                  <a:pt x="21411" y="50009"/>
                </a:lnTo>
                <a:lnTo>
                  <a:pt x="21337" y="50028"/>
                </a:lnTo>
                <a:lnTo>
                  <a:pt x="21262" y="50028"/>
                </a:lnTo>
                <a:lnTo>
                  <a:pt x="21169" y="49990"/>
                </a:lnTo>
                <a:lnTo>
                  <a:pt x="21095" y="49953"/>
                </a:lnTo>
                <a:lnTo>
                  <a:pt x="20964" y="49879"/>
                </a:lnTo>
                <a:lnTo>
                  <a:pt x="20890" y="49823"/>
                </a:lnTo>
                <a:lnTo>
                  <a:pt x="20815" y="49804"/>
                </a:lnTo>
                <a:lnTo>
                  <a:pt x="20722" y="49785"/>
                </a:lnTo>
                <a:lnTo>
                  <a:pt x="20611" y="49785"/>
                </a:lnTo>
                <a:lnTo>
                  <a:pt x="20499" y="49804"/>
                </a:lnTo>
                <a:lnTo>
                  <a:pt x="20424" y="49860"/>
                </a:lnTo>
                <a:lnTo>
                  <a:pt x="20331" y="49897"/>
                </a:lnTo>
                <a:lnTo>
                  <a:pt x="20238" y="49934"/>
                </a:lnTo>
                <a:lnTo>
                  <a:pt x="20108" y="49972"/>
                </a:lnTo>
                <a:lnTo>
                  <a:pt x="20052" y="49972"/>
                </a:lnTo>
                <a:lnTo>
                  <a:pt x="19922" y="49953"/>
                </a:lnTo>
                <a:lnTo>
                  <a:pt x="19717" y="49916"/>
                </a:lnTo>
                <a:lnTo>
                  <a:pt x="19531" y="49879"/>
                </a:lnTo>
                <a:lnTo>
                  <a:pt x="19345" y="49841"/>
                </a:lnTo>
                <a:lnTo>
                  <a:pt x="19103" y="49841"/>
                </a:lnTo>
                <a:lnTo>
                  <a:pt x="18916" y="49897"/>
                </a:lnTo>
                <a:lnTo>
                  <a:pt x="18730" y="49990"/>
                </a:lnTo>
                <a:lnTo>
                  <a:pt x="18544" y="50065"/>
                </a:lnTo>
                <a:lnTo>
                  <a:pt x="18358" y="50121"/>
                </a:lnTo>
                <a:lnTo>
                  <a:pt x="18209" y="50139"/>
                </a:lnTo>
                <a:lnTo>
                  <a:pt x="18153" y="50139"/>
                </a:lnTo>
                <a:lnTo>
                  <a:pt x="18097" y="50121"/>
                </a:lnTo>
                <a:lnTo>
                  <a:pt x="17967" y="50046"/>
                </a:lnTo>
                <a:lnTo>
                  <a:pt x="17781" y="49990"/>
                </a:lnTo>
                <a:lnTo>
                  <a:pt x="17613" y="49934"/>
                </a:lnTo>
                <a:lnTo>
                  <a:pt x="17446" y="49897"/>
                </a:lnTo>
                <a:lnTo>
                  <a:pt x="17241" y="49897"/>
                </a:lnTo>
                <a:lnTo>
                  <a:pt x="17129" y="49916"/>
                </a:lnTo>
                <a:lnTo>
                  <a:pt x="17017" y="49953"/>
                </a:lnTo>
                <a:lnTo>
                  <a:pt x="16794" y="50028"/>
                </a:lnTo>
                <a:lnTo>
                  <a:pt x="16589" y="50102"/>
                </a:lnTo>
                <a:lnTo>
                  <a:pt x="16422" y="50102"/>
                </a:lnTo>
                <a:lnTo>
                  <a:pt x="16329" y="50065"/>
                </a:lnTo>
                <a:lnTo>
                  <a:pt x="16254" y="50009"/>
                </a:lnTo>
                <a:lnTo>
                  <a:pt x="16105" y="49897"/>
                </a:lnTo>
                <a:lnTo>
                  <a:pt x="15938" y="49785"/>
                </a:lnTo>
                <a:lnTo>
                  <a:pt x="15844" y="49730"/>
                </a:lnTo>
                <a:lnTo>
                  <a:pt x="15733" y="49711"/>
                </a:lnTo>
                <a:lnTo>
                  <a:pt x="15602" y="49692"/>
                </a:lnTo>
                <a:lnTo>
                  <a:pt x="15472" y="49692"/>
                </a:lnTo>
                <a:lnTo>
                  <a:pt x="15211" y="49730"/>
                </a:lnTo>
                <a:lnTo>
                  <a:pt x="14709" y="49841"/>
                </a:lnTo>
                <a:lnTo>
                  <a:pt x="14504" y="49879"/>
                </a:lnTo>
                <a:lnTo>
                  <a:pt x="14299" y="49897"/>
                </a:lnTo>
                <a:lnTo>
                  <a:pt x="13499" y="49897"/>
                </a:lnTo>
                <a:lnTo>
                  <a:pt x="13294" y="49934"/>
                </a:lnTo>
                <a:lnTo>
                  <a:pt x="13089" y="49990"/>
                </a:lnTo>
                <a:lnTo>
                  <a:pt x="12847" y="50065"/>
                </a:lnTo>
                <a:lnTo>
                  <a:pt x="12679" y="50102"/>
                </a:lnTo>
                <a:lnTo>
                  <a:pt x="12493" y="50102"/>
                </a:lnTo>
                <a:lnTo>
                  <a:pt x="12270" y="50083"/>
                </a:lnTo>
                <a:lnTo>
                  <a:pt x="11674" y="50083"/>
                </a:lnTo>
                <a:lnTo>
                  <a:pt x="11078" y="50139"/>
                </a:lnTo>
                <a:lnTo>
                  <a:pt x="10818" y="50139"/>
                </a:lnTo>
                <a:lnTo>
                  <a:pt x="10594" y="50102"/>
                </a:lnTo>
                <a:lnTo>
                  <a:pt x="10371" y="50046"/>
                </a:lnTo>
                <a:lnTo>
                  <a:pt x="10110" y="50009"/>
                </a:lnTo>
                <a:lnTo>
                  <a:pt x="9849" y="50009"/>
                </a:lnTo>
                <a:lnTo>
                  <a:pt x="9607" y="50046"/>
                </a:lnTo>
                <a:lnTo>
                  <a:pt x="9123" y="50139"/>
                </a:lnTo>
                <a:lnTo>
                  <a:pt x="8993" y="50176"/>
                </a:lnTo>
                <a:lnTo>
                  <a:pt x="8900" y="50214"/>
                </a:lnTo>
                <a:lnTo>
                  <a:pt x="8695" y="50214"/>
                </a:lnTo>
                <a:lnTo>
                  <a:pt x="8602" y="50158"/>
                </a:lnTo>
                <a:lnTo>
                  <a:pt x="8509" y="50083"/>
                </a:lnTo>
                <a:lnTo>
                  <a:pt x="8397" y="49990"/>
                </a:lnTo>
                <a:lnTo>
                  <a:pt x="8286" y="49934"/>
                </a:lnTo>
                <a:lnTo>
                  <a:pt x="8137" y="49897"/>
                </a:lnTo>
                <a:lnTo>
                  <a:pt x="7988" y="49879"/>
                </a:lnTo>
                <a:lnTo>
                  <a:pt x="7839" y="49879"/>
                </a:lnTo>
                <a:lnTo>
                  <a:pt x="7690" y="49897"/>
                </a:lnTo>
                <a:lnTo>
                  <a:pt x="7410" y="49972"/>
                </a:lnTo>
                <a:lnTo>
                  <a:pt x="7113" y="50046"/>
                </a:lnTo>
                <a:lnTo>
                  <a:pt x="7038" y="50083"/>
                </a:lnTo>
                <a:lnTo>
                  <a:pt x="6964" y="50121"/>
                </a:lnTo>
                <a:lnTo>
                  <a:pt x="6889" y="50158"/>
                </a:lnTo>
                <a:lnTo>
                  <a:pt x="6833" y="50158"/>
                </a:lnTo>
                <a:lnTo>
                  <a:pt x="6777" y="50139"/>
                </a:lnTo>
                <a:lnTo>
                  <a:pt x="6722" y="50083"/>
                </a:lnTo>
                <a:lnTo>
                  <a:pt x="6666" y="50028"/>
                </a:lnTo>
                <a:lnTo>
                  <a:pt x="6610" y="49990"/>
                </a:lnTo>
                <a:lnTo>
                  <a:pt x="6349" y="49916"/>
                </a:lnTo>
                <a:lnTo>
                  <a:pt x="6107" y="49879"/>
                </a:lnTo>
                <a:lnTo>
                  <a:pt x="5865" y="49860"/>
                </a:lnTo>
                <a:lnTo>
                  <a:pt x="5605" y="49897"/>
                </a:lnTo>
                <a:lnTo>
                  <a:pt x="5493" y="49916"/>
                </a:lnTo>
                <a:lnTo>
                  <a:pt x="5362" y="49953"/>
                </a:lnTo>
                <a:lnTo>
                  <a:pt x="5232" y="49990"/>
                </a:lnTo>
                <a:lnTo>
                  <a:pt x="5120" y="50009"/>
                </a:lnTo>
                <a:lnTo>
                  <a:pt x="4916" y="50028"/>
                </a:lnTo>
                <a:lnTo>
                  <a:pt x="4729" y="49972"/>
                </a:lnTo>
                <a:lnTo>
                  <a:pt x="4320" y="49841"/>
                </a:lnTo>
                <a:lnTo>
                  <a:pt x="4134" y="49804"/>
                </a:lnTo>
                <a:lnTo>
                  <a:pt x="4022" y="49804"/>
                </a:lnTo>
                <a:lnTo>
                  <a:pt x="3892" y="49823"/>
                </a:lnTo>
                <a:lnTo>
                  <a:pt x="3650" y="49879"/>
                </a:lnTo>
                <a:lnTo>
                  <a:pt x="3389" y="49953"/>
                </a:lnTo>
                <a:lnTo>
                  <a:pt x="3147" y="50009"/>
                </a:lnTo>
                <a:lnTo>
                  <a:pt x="3035" y="50046"/>
                </a:lnTo>
                <a:lnTo>
                  <a:pt x="2309" y="50046"/>
                </a:lnTo>
                <a:lnTo>
                  <a:pt x="2011" y="50065"/>
                </a:lnTo>
                <a:lnTo>
                  <a:pt x="1862" y="50083"/>
                </a:lnTo>
                <a:lnTo>
                  <a:pt x="1713" y="50121"/>
                </a:lnTo>
                <a:lnTo>
                  <a:pt x="1751" y="50028"/>
                </a:lnTo>
                <a:lnTo>
                  <a:pt x="1788" y="49934"/>
                </a:lnTo>
                <a:lnTo>
                  <a:pt x="1788" y="49860"/>
                </a:lnTo>
                <a:lnTo>
                  <a:pt x="1788" y="49785"/>
                </a:lnTo>
                <a:lnTo>
                  <a:pt x="1751" y="49637"/>
                </a:lnTo>
                <a:lnTo>
                  <a:pt x="1695" y="49506"/>
                </a:lnTo>
                <a:lnTo>
                  <a:pt x="1564" y="49283"/>
                </a:lnTo>
                <a:lnTo>
                  <a:pt x="1527" y="49208"/>
                </a:lnTo>
                <a:lnTo>
                  <a:pt x="1527" y="49190"/>
                </a:lnTo>
                <a:lnTo>
                  <a:pt x="1527" y="49171"/>
                </a:lnTo>
                <a:lnTo>
                  <a:pt x="1639" y="48985"/>
                </a:lnTo>
                <a:lnTo>
                  <a:pt x="1713" y="48799"/>
                </a:lnTo>
                <a:lnTo>
                  <a:pt x="1751" y="48631"/>
                </a:lnTo>
                <a:lnTo>
                  <a:pt x="1769" y="48464"/>
                </a:lnTo>
                <a:lnTo>
                  <a:pt x="1769" y="48296"/>
                </a:lnTo>
                <a:lnTo>
                  <a:pt x="1732" y="48128"/>
                </a:lnTo>
                <a:lnTo>
                  <a:pt x="1657" y="47980"/>
                </a:lnTo>
                <a:lnTo>
                  <a:pt x="1564" y="47849"/>
                </a:lnTo>
                <a:lnTo>
                  <a:pt x="1434" y="47738"/>
                </a:lnTo>
                <a:lnTo>
                  <a:pt x="1285" y="47644"/>
                </a:lnTo>
                <a:lnTo>
                  <a:pt x="1397" y="47514"/>
                </a:lnTo>
                <a:lnTo>
                  <a:pt x="1471" y="47384"/>
                </a:lnTo>
                <a:lnTo>
                  <a:pt x="1527" y="47216"/>
                </a:lnTo>
                <a:lnTo>
                  <a:pt x="1564" y="47067"/>
                </a:lnTo>
                <a:lnTo>
                  <a:pt x="1546" y="46900"/>
                </a:lnTo>
                <a:lnTo>
                  <a:pt x="1509" y="46751"/>
                </a:lnTo>
                <a:lnTo>
                  <a:pt x="1415" y="46602"/>
                </a:lnTo>
                <a:lnTo>
                  <a:pt x="1304" y="46471"/>
                </a:lnTo>
                <a:lnTo>
                  <a:pt x="1397" y="46397"/>
                </a:lnTo>
                <a:lnTo>
                  <a:pt x="1471" y="46304"/>
                </a:lnTo>
                <a:lnTo>
                  <a:pt x="1564" y="46211"/>
                </a:lnTo>
                <a:lnTo>
                  <a:pt x="1639" y="46099"/>
                </a:lnTo>
                <a:lnTo>
                  <a:pt x="1695" y="45987"/>
                </a:lnTo>
                <a:lnTo>
                  <a:pt x="1751" y="45876"/>
                </a:lnTo>
                <a:lnTo>
                  <a:pt x="1788" y="45745"/>
                </a:lnTo>
                <a:lnTo>
                  <a:pt x="1825" y="45634"/>
                </a:lnTo>
                <a:lnTo>
                  <a:pt x="1825" y="45503"/>
                </a:lnTo>
                <a:lnTo>
                  <a:pt x="1825" y="45392"/>
                </a:lnTo>
                <a:lnTo>
                  <a:pt x="1806" y="45261"/>
                </a:lnTo>
                <a:lnTo>
                  <a:pt x="1788" y="45150"/>
                </a:lnTo>
                <a:lnTo>
                  <a:pt x="1732" y="45038"/>
                </a:lnTo>
                <a:lnTo>
                  <a:pt x="1657" y="44945"/>
                </a:lnTo>
                <a:lnTo>
                  <a:pt x="1546" y="44870"/>
                </a:lnTo>
                <a:lnTo>
                  <a:pt x="1434" y="44796"/>
                </a:lnTo>
                <a:lnTo>
                  <a:pt x="1509" y="44703"/>
                </a:lnTo>
                <a:lnTo>
                  <a:pt x="1564" y="44610"/>
                </a:lnTo>
                <a:lnTo>
                  <a:pt x="1620" y="44498"/>
                </a:lnTo>
                <a:lnTo>
                  <a:pt x="1676" y="44386"/>
                </a:lnTo>
                <a:lnTo>
                  <a:pt x="1713" y="44275"/>
                </a:lnTo>
                <a:lnTo>
                  <a:pt x="1732" y="44163"/>
                </a:lnTo>
                <a:lnTo>
                  <a:pt x="1732" y="44051"/>
                </a:lnTo>
                <a:lnTo>
                  <a:pt x="1732" y="43939"/>
                </a:lnTo>
                <a:lnTo>
                  <a:pt x="1732" y="43828"/>
                </a:lnTo>
                <a:lnTo>
                  <a:pt x="1695" y="43716"/>
                </a:lnTo>
                <a:lnTo>
                  <a:pt x="1657" y="43623"/>
                </a:lnTo>
                <a:lnTo>
                  <a:pt x="1602" y="43530"/>
                </a:lnTo>
                <a:lnTo>
                  <a:pt x="1546" y="43437"/>
                </a:lnTo>
                <a:lnTo>
                  <a:pt x="1471" y="43344"/>
                </a:lnTo>
                <a:lnTo>
                  <a:pt x="1378" y="43269"/>
                </a:lnTo>
                <a:lnTo>
                  <a:pt x="1266" y="43213"/>
                </a:lnTo>
                <a:lnTo>
                  <a:pt x="1434" y="43064"/>
                </a:lnTo>
                <a:lnTo>
                  <a:pt x="1602" y="42915"/>
                </a:lnTo>
                <a:lnTo>
                  <a:pt x="1657" y="42822"/>
                </a:lnTo>
                <a:lnTo>
                  <a:pt x="1713" y="42729"/>
                </a:lnTo>
                <a:lnTo>
                  <a:pt x="1751" y="42618"/>
                </a:lnTo>
                <a:lnTo>
                  <a:pt x="1788" y="42506"/>
                </a:lnTo>
                <a:lnTo>
                  <a:pt x="1806" y="42413"/>
                </a:lnTo>
                <a:lnTo>
                  <a:pt x="1806" y="42301"/>
                </a:lnTo>
                <a:lnTo>
                  <a:pt x="1788" y="42208"/>
                </a:lnTo>
                <a:lnTo>
                  <a:pt x="1769" y="42096"/>
                </a:lnTo>
                <a:lnTo>
                  <a:pt x="1695" y="42003"/>
                </a:lnTo>
                <a:lnTo>
                  <a:pt x="1602" y="41873"/>
                </a:lnTo>
                <a:lnTo>
                  <a:pt x="1490" y="41742"/>
                </a:lnTo>
                <a:lnTo>
                  <a:pt x="1471" y="41705"/>
                </a:lnTo>
                <a:lnTo>
                  <a:pt x="1453" y="41668"/>
                </a:lnTo>
                <a:lnTo>
                  <a:pt x="1471" y="41575"/>
                </a:lnTo>
                <a:lnTo>
                  <a:pt x="1527" y="41482"/>
                </a:lnTo>
                <a:lnTo>
                  <a:pt x="1695" y="41277"/>
                </a:lnTo>
                <a:lnTo>
                  <a:pt x="1862" y="41054"/>
                </a:lnTo>
                <a:lnTo>
                  <a:pt x="1918" y="40942"/>
                </a:lnTo>
                <a:lnTo>
                  <a:pt x="1955" y="40830"/>
                </a:lnTo>
                <a:lnTo>
                  <a:pt x="1937" y="40700"/>
                </a:lnTo>
                <a:lnTo>
                  <a:pt x="1918" y="40588"/>
                </a:lnTo>
                <a:lnTo>
                  <a:pt x="1862" y="40476"/>
                </a:lnTo>
                <a:lnTo>
                  <a:pt x="1788" y="40383"/>
                </a:lnTo>
                <a:lnTo>
                  <a:pt x="1657" y="40197"/>
                </a:lnTo>
                <a:lnTo>
                  <a:pt x="1620" y="40123"/>
                </a:lnTo>
                <a:lnTo>
                  <a:pt x="1602" y="40048"/>
                </a:lnTo>
                <a:lnTo>
                  <a:pt x="1620" y="39974"/>
                </a:lnTo>
                <a:lnTo>
                  <a:pt x="1676" y="39881"/>
                </a:lnTo>
                <a:lnTo>
                  <a:pt x="1806" y="39695"/>
                </a:lnTo>
                <a:lnTo>
                  <a:pt x="1974" y="39508"/>
                </a:lnTo>
                <a:lnTo>
                  <a:pt x="2030" y="39415"/>
                </a:lnTo>
                <a:lnTo>
                  <a:pt x="2067" y="39322"/>
                </a:lnTo>
                <a:lnTo>
                  <a:pt x="2104" y="39192"/>
                </a:lnTo>
                <a:lnTo>
                  <a:pt x="2123" y="39061"/>
                </a:lnTo>
                <a:lnTo>
                  <a:pt x="2123" y="38950"/>
                </a:lnTo>
                <a:lnTo>
                  <a:pt x="2104" y="38838"/>
                </a:lnTo>
                <a:lnTo>
                  <a:pt x="2067" y="38726"/>
                </a:lnTo>
                <a:lnTo>
                  <a:pt x="2030" y="38615"/>
                </a:lnTo>
                <a:lnTo>
                  <a:pt x="1918" y="38373"/>
                </a:lnTo>
                <a:lnTo>
                  <a:pt x="1825" y="38280"/>
                </a:lnTo>
                <a:lnTo>
                  <a:pt x="1713" y="38205"/>
                </a:lnTo>
                <a:lnTo>
                  <a:pt x="1844" y="37982"/>
                </a:lnTo>
                <a:lnTo>
                  <a:pt x="1881" y="37870"/>
                </a:lnTo>
                <a:lnTo>
                  <a:pt x="1937" y="37740"/>
                </a:lnTo>
                <a:lnTo>
                  <a:pt x="1974" y="37628"/>
                </a:lnTo>
                <a:lnTo>
                  <a:pt x="2011" y="37516"/>
                </a:lnTo>
                <a:lnTo>
                  <a:pt x="2011" y="37367"/>
                </a:lnTo>
                <a:lnTo>
                  <a:pt x="2011" y="37237"/>
                </a:lnTo>
                <a:lnTo>
                  <a:pt x="1974" y="37107"/>
                </a:lnTo>
                <a:lnTo>
                  <a:pt x="1918" y="36976"/>
                </a:lnTo>
                <a:lnTo>
                  <a:pt x="1862" y="36846"/>
                </a:lnTo>
                <a:lnTo>
                  <a:pt x="1769" y="36734"/>
                </a:lnTo>
                <a:lnTo>
                  <a:pt x="1676" y="36641"/>
                </a:lnTo>
                <a:lnTo>
                  <a:pt x="1564" y="36567"/>
                </a:lnTo>
                <a:lnTo>
                  <a:pt x="1676" y="36399"/>
                </a:lnTo>
                <a:lnTo>
                  <a:pt x="1769" y="36213"/>
                </a:lnTo>
                <a:lnTo>
                  <a:pt x="1825" y="36008"/>
                </a:lnTo>
                <a:lnTo>
                  <a:pt x="1844" y="35803"/>
                </a:lnTo>
                <a:lnTo>
                  <a:pt x="1844" y="35692"/>
                </a:lnTo>
                <a:lnTo>
                  <a:pt x="1825" y="35599"/>
                </a:lnTo>
                <a:lnTo>
                  <a:pt x="1806" y="35505"/>
                </a:lnTo>
                <a:lnTo>
                  <a:pt x="1751" y="35412"/>
                </a:lnTo>
                <a:lnTo>
                  <a:pt x="1695" y="35319"/>
                </a:lnTo>
                <a:lnTo>
                  <a:pt x="1639" y="35245"/>
                </a:lnTo>
                <a:lnTo>
                  <a:pt x="1546" y="35170"/>
                </a:lnTo>
                <a:lnTo>
                  <a:pt x="1453" y="35114"/>
                </a:lnTo>
                <a:lnTo>
                  <a:pt x="1602" y="34966"/>
                </a:lnTo>
                <a:lnTo>
                  <a:pt x="1732" y="34798"/>
                </a:lnTo>
                <a:lnTo>
                  <a:pt x="1825" y="34612"/>
                </a:lnTo>
                <a:lnTo>
                  <a:pt x="1862" y="34426"/>
                </a:lnTo>
                <a:lnTo>
                  <a:pt x="1881" y="34314"/>
                </a:lnTo>
                <a:lnTo>
                  <a:pt x="1881" y="34221"/>
                </a:lnTo>
                <a:lnTo>
                  <a:pt x="1862" y="34128"/>
                </a:lnTo>
                <a:lnTo>
                  <a:pt x="1844" y="34016"/>
                </a:lnTo>
                <a:lnTo>
                  <a:pt x="1806" y="33923"/>
                </a:lnTo>
                <a:lnTo>
                  <a:pt x="1751" y="33848"/>
                </a:lnTo>
                <a:lnTo>
                  <a:pt x="1676" y="33755"/>
                </a:lnTo>
                <a:lnTo>
                  <a:pt x="1583" y="33681"/>
                </a:lnTo>
                <a:lnTo>
                  <a:pt x="1695" y="33588"/>
                </a:lnTo>
                <a:lnTo>
                  <a:pt x="1806" y="33495"/>
                </a:lnTo>
                <a:lnTo>
                  <a:pt x="1900" y="33364"/>
                </a:lnTo>
                <a:lnTo>
                  <a:pt x="1974" y="33234"/>
                </a:lnTo>
                <a:lnTo>
                  <a:pt x="2048" y="33104"/>
                </a:lnTo>
                <a:lnTo>
                  <a:pt x="2086" y="32973"/>
                </a:lnTo>
                <a:lnTo>
                  <a:pt x="2123" y="32824"/>
                </a:lnTo>
                <a:lnTo>
                  <a:pt x="2123" y="32675"/>
                </a:lnTo>
                <a:lnTo>
                  <a:pt x="2086" y="32564"/>
                </a:lnTo>
                <a:lnTo>
                  <a:pt x="2011" y="32378"/>
                </a:lnTo>
                <a:lnTo>
                  <a:pt x="1900" y="32117"/>
                </a:lnTo>
                <a:lnTo>
                  <a:pt x="1900" y="32080"/>
                </a:lnTo>
                <a:lnTo>
                  <a:pt x="1937" y="32024"/>
                </a:lnTo>
                <a:lnTo>
                  <a:pt x="2011" y="31912"/>
                </a:lnTo>
                <a:lnTo>
                  <a:pt x="2104" y="31800"/>
                </a:lnTo>
                <a:lnTo>
                  <a:pt x="2123" y="31745"/>
                </a:lnTo>
                <a:lnTo>
                  <a:pt x="2142" y="31670"/>
                </a:lnTo>
                <a:lnTo>
                  <a:pt x="2160" y="31540"/>
                </a:lnTo>
                <a:lnTo>
                  <a:pt x="2123" y="31409"/>
                </a:lnTo>
                <a:lnTo>
                  <a:pt x="2086" y="31298"/>
                </a:lnTo>
                <a:lnTo>
                  <a:pt x="2011" y="31186"/>
                </a:lnTo>
                <a:lnTo>
                  <a:pt x="1881" y="31000"/>
                </a:lnTo>
                <a:lnTo>
                  <a:pt x="1825" y="30907"/>
                </a:lnTo>
                <a:lnTo>
                  <a:pt x="1788" y="30795"/>
                </a:lnTo>
                <a:lnTo>
                  <a:pt x="1788" y="30683"/>
                </a:lnTo>
                <a:lnTo>
                  <a:pt x="1806" y="30572"/>
                </a:lnTo>
                <a:lnTo>
                  <a:pt x="1881" y="30330"/>
                </a:lnTo>
                <a:lnTo>
                  <a:pt x="1881" y="30218"/>
                </a:lnTo>
                <a:lnTo>
                  <a:pt x="1881" y="30162"/>
                </a:lnTo>
                <a:lnTo>
                  <a:pt x="1844" y="30106"/>
                </a:lnTo>
                <a:lnTo>
                  <a:pt x="1825" y="30069"/>
                </a:lnTo>
                <a:lnTo>
                  <a:pt x="1769" y="30013"/>
                </a:lnTo>
                <a:lnTo>
                  <a:pt x="1695" y="29976"/>
                </a:lnTo>
                <a:lnTo>
                  <a:pt x="1620" y="29957"/>
                </a:lnTo>
                <a:lnTo>
                  <a:pt x="1713" y="29846"/>
                </a:lnTo>
                <a:lnTo>
                  <a:pt x="1806" y="29752"/>
                </a:lnTo>
                <a:lnTo>
                  <a:pt x="1881" y="29641"/>
                </a:lnTo>
                <a:lnTo>
                  <a:pt x="1955" y="29510"/>
                </a:lnTo>
                <a:lnTo>
                  <a:pt x="2011" y="29380"/>
                </a:lnTo>
                <a:lnTo>
                  <a:pt x="2067" y="29268"/>
                </a:lnTo>
                <a:lnTo>
                  <a:pt x="2086" y="29119"/>
                </a:lnTo>
                <a:lnTo>
                  <a:pt x="2104" y="28989"/>
                </a:lnTo>
                <a:lnTo>
                  <a:pt x="2104" y="28840"/>
                </a:lnTo>
                <a:lnTo>
                  <a:pt x="2086" y="28691"/>
                </a:lnTo>
                <a:lnTo>
                  <a:pt x="2048" y="28542"/>
                </a:lnTo>
                <a:lnTo>
                  <a:pt x="1993" y="28412"/>
                </a:lnTo>
                <a:lnTo>
                  <a:pt x="1881" y="28170"/>
                </a:lnTo>
                <a:lnTo>
                  <a:pt x="1844" y="28058"/>
                </a:lnTo>
                <a:lnTo>
                  <a:pt x="1844" y="27947"/>
                </a:lnTo>
                <a:lnTo>
                  <a:pt x="1881" y="27779"/>
                </a:lnTo>
                <a:lnTo>
                  <a:pt x="1974" y="27537"/>
                </a:lnTo>
                <a:lnTo>
                  <a:pt x="2086" y="27276"/>
                </a:lnTo>
                <a:lnTo>
                  <a:pt x="2179" y="26978"/>
                </a:lnTo>
                <a:lnTo>
                  <a:pt x="2216" y="26848"/>
                </a:lnTo>
                <a:lnTo>
                  <a:pt x="2235" y="26699"/>
                </a:lnTo>
                <a:lnTo>
                  <a:pt x="2235" y="26587"/>
                </a:lnTo>
                <a:lnTo>
                  <a:pt x="2216" y="26457"/>
                </a:lnTo>
                <a:lnTo>
                  <a:pt x="2160" y="26364"/>
                </a:lnTo>
                <a:lnTo>
                  <a:pt x="2086" y="26271"/>
                </a:lnTo>
                <a:lnTo>
                  <a:pt x="1993" y="26196"/>
                </a:lnTo>
                <a:lnTo>
                  <a:pt x="1844" y="26141"/>
                </a:lnTo>
                <a:lnTo>
                  <a:pt x="1918" y="26029"/>
                </a:lnTo>
                <a:lnTo>
                  <a:pt x="1974" y="25917"/>
                </a:lnTo>
                <a:lnTo>
                  <a:pt x="2030" y="25787"/>
                </a:lnTo>
                <a:lnTo>
                  <a:pt x="2048" y="25656"/>
                </a:lnTo>
                <a:lnTo>
                  <a:pt x="2067" y="25545"/>
                </a:lnTo>
                <a:lnTo>
                  <a:pt x="2067" y="25414"/>
                </a:lnTo>
                <a:lnTo>
                  <a:pt x="2048" y="25284"/>
                </a:lnTo>
                <a:lnTo>
                  <a:pt x="2030" y="25154"/>
                </a:lnTo>
                <a:lnTo>
                  <a:pt x="1993" y="25042"/>
                </a:lnTo>
                <a:lnTo>
                  <a:pt x="1937" y="24930"/>
                </a:lnTo>
                <a:lnTo>
                  <a:pt x="1881" y="24819"/>
                </a:lnTo>
                <a:lnTo>
                  <a:pt x="1806" y="24726"/>
                </a:lnTo>
                <a:lnTo>
                  <a:pt x="1713" y="24632"/>
                </a:lnTo>
                <a:lnTo>
                  <a:pt x="1620" y="24539"/>
                </a:lnTo>
                <a:lnTo>
                  <a:pt x="1509" y="24465"/>
                </a:lnTo>
                <a:lnTo>
                  <a:pt x="1378" y="24409"/>
                </a:lnTo>
                <a:lnTo>
                  <a:pt x="1453" y="24335"/>
                </a:lnTo>
                <a:lnTo>
                  <a:pt x="1527" y="24242"/>
                </a:lnTo>
                <a:lnTo>
                  <a:pt x="1583" y="24148"/>
                </a:lnTo>
                <a:lnTo>
                  <a:pt x="1620" y="24074"/>
                </a:lnTo>
                <a:lnTo>
                  <a:pt x="1676" y="23869"/>
                </a:lnTo>
                <a:lnTo>
                  <a:pt x="1676" y="23683"/>
                </a:lnTo>
                <a:lnTo>
                  <a:pt x="1639" y="23497"/>
                </a:lnTo>
                <a:lnTo>
                  <a:pt x="1564" y="23311"/>
                </a:lnTo>
                <a:lnTo>
                  <a:pt x="1509" y="23218"/>
                </a:lnTo>
                <a:lnTo>
                  <a:pt x="1453" y="23143"/>
                </a:lnTo>
                <a:lnTo>
                  <a:pt x="1378" y="23069"/>
                </a:lnTo>
                <a:lnTo>
                  <a:pt x="1304" y="22994"/>
                </a:lnTo>
                <a:lnTo>
                  <a:pt x="1453" y="22827"/>
                </a:lnTo>
                <a:lnTo>
                  <a:pt x="1602" y="22622"/>
                </a:lnTo>
                <a:lnTo>
                  <a:pt x="1732" y="22398"/>
                </a:lnTo>
                <a:lnTo>
                  <a:pt x="1844" y="22175"/>
                </a:lnTo>
                <a:lnTo>
                  <a:pt x="1937" y="21914"/>
                </a:lnTo>
                <a:lnTo>
                  <a:pt x="1974" y="21672"/>
                </a:lnTo>
                <a:lnTo>
                  <a:pt x="1993" y="21430"/>
                </a:lnTo>
                <a:lnTo>
                  <a:pt x="1974" y="21188"/>
                </a:lnTo>
                <a:lnTo>
                  <a:pt x="1955" y="21058"/>
                </a:lnTo>
                <a:lnTo>
                  <a:pt x="1900" y="20946"/>
                </a:lnTo>
                <a:lnTo>
                  <a:pt x="1825" y="20853"/>
                </a:lnTo>
                <a:lnTo>
                  <a:pt x="1751" y="20760"/>
                </a:lnTo>
                <a:lnTo>
                  <a:pt x="1620" y="20574"/>
                </a:lnTo>
                <a:lnTo>
                  <a:pt x="1564" y="20481"/>
                </a:lnTo>
                <a:lnTo>
                  <a:pt x="1527" y="20388"/>
                </a:lnTo>
                <a:lnTo>
                  <a:pt x="1490" y="20257"/>
                </a:lnTo>
                <a:lnTo>
                  <a:pt x="1471" y="20108"/>
                </a:lnTo>
                <a:lnTo>
                  <a:pt x="1434" y="19866"/>
                </a:lnTo>
                <a:lnTo>
                  <a:pt x="1415" y="19755"/>
                </a:lnTo>
                <a:lnTo>
                  <a:pt x="1341" y="19661"/>
                </a:lnTo>
                <a:lnTo>
                  <a:pt x="1229" y="19568"/>
                </a:lnTo>
                <a:lnTo>
                  <a:pt x="1080" y="19475"/>
                </a:lnTo>
                <a:lnTo>
                  <a:pt x="1192" y="19345"/>
                </a:lnTo>
                <a:lnTo>
                  <a:pt x="1304" y="19196"/>
                </a:lnTo>
                <a:lnTo>
                  <a:pt x="1397" y="19047"/>
                </a:lnTo>
                <a:lnTo>
                  <a:pt x="1471" y="18880"/>
                </a:lnTo>
                <a:lnTo>
                  <a:pt x="1527" y="18693"/>
                </a:lnTo>
                <a:lnTo>
                  <a:pt x="1546" y="18507"/>
                </a:lnTo>
                <a:lnTo>
                  <a:pt x="1546" y="18321"/>
                </a:lnTo>
                <a:lnTo>
                  <a:pt x="1527" y="18153"/>
                </a:lnTo>
                <a:lnTo>
                  <a:pt x="1490" y="18042"/>
                </a:lnTo>
                <a:lnTo>
                  <a:pt x="1453" y="17930"/>
                </a:lnTo>
                <a:lnTo>
                  <a:pt x="1397" y="17818"/>
                </a:lnTo>
                <a:lnTo>
                  <a:pt x="1341" y="17725"/>
                </a:lnTo>
                <a:lnTo>
                  <a:pt x="1509" y="17558"/>
                </a:lnTo>
                <a:lnTo>
                  <a:pt x="1602" y="17353"/>
                </a:lnTo>
                <a:lnTo>
                  <a:pt x="1695" y="17185"/>
                </a:lnTo>
                <a:lnTo>
                  <a:pt x="1788" y="16999"/>
                </a:lnTo>
                <a:lnTo>
                  <a:pt x="1825" y="16887"/>
                </a:lnTo>
                <a:lnTo>
                  <a:pt x="1844" y="16776"/>
                </a:lnTo>
                <a:lnTo>
                  <a:pt x="1844" y="16589"/>
                </a:lnTo>
                <a:lnTo>
                  <a:pt x="1825" y="16441"/>
                </a:lnTo>
                <a:lnTo>
                  <a:pt x="1769" y="16292"/>
                </a:lnTo>
                <a:lnTo>
                  <a:pt x="1713" y="16161"/>
                </a:lnTo>
                <a:lnTo>
                  <a:pt x="1583" y="15919"/>
                </a:lnTo>
                <a:lnTo>
                  <a:pt x="1546" y="15789"/>
                </a:lnTo>
                <a:lnTo>
                  <a:pt x="1527" y="15677"/>
                </a:lnTo>
                <a:lnTo>
                  <a:pt x="1527" y="15621"/>
                </a:lnTo>
                <a:lnTo>
                  <a:pt x="1546" y="15547"/>
                </a:lnTo>
                <a:lnTo>
                  <a:pt x="1620" y="15379"/>
                </a:lnTo>
                <a:lnTo>
                  <a:pt x="1695" y="15212"/>
                </a:lnTo>
                <a:lnTo>
                  <a:pt x="1713" y="15137"/>
                </a:lnTo>
                <a:lnTo>
                  <a:pt x="1732" y="15063"/>
                </a:lnTo>
                <a:lnTo>
                  <a:pt x="1713" y="14839"/>
                </a:lnTo>
                <a:lnTo>
                  <a:pt x="1695" y="14746"/>
                </a:lnTo>
                <a:lnTo>
                  <a:pt x="1657" y="14635"/>
                </a:lnTo>
                <a:lnTo>
                  <a:pt x="1620" y="14542"/>
                </a:lnTo>
                <a:lnTo>
                  <a:pt x="1546" y="14448"/>
                </a:lnTo>
                <a:lnTo>
                  <a:pt x="1471" y="14374"/>
                </a:lnTo>
                <a:lnTo>
                  <a:pt x="1378" y="14318"/>
                </a:lnTo>
                <a:lnTo>
                  <a:pt x="1509" y="14188"/>
                </a:lnTo>
                <a:lnTo>
                  <a:pt x="1639" y="14076"/>
                </a:lnTo>
                <a:lnTo>
                  <a:pt x="1732" y="13927"/>
                </a:lnTo>
                <a:lnTo>
                  <a:pt x="1825" y="13797"/>
                </a:lnTo>
                <a:lnTo>
                  <a:pt x="1900" y="13629"/>
                </a:lnTo>
                <a:lnTo>
                  <a:pt x="1955" y="13480"/>
                </a:lnTo>
                <a:lnTo>
                  <a:pt x="1974" y="13313"/>
                </a:lnTo>
                <a:lnTo>
                  <a:pt x="1974" y="13127"/>
                </a:lnTo>
                <a:lnTo>
                  <a:pt x="1955" y="13033"/>
                </a:lnTo>
                <a:lnTo>
                  <a:pt x="1900" y="12940"/>
                </a:lnTo>
                <a:lnTo>
                  <a:pt x="1788" y="12773"/>
                </a:lnTo>
                <a:lnTo>
                  <a:pt x="1676" y="12605"/>
                </a:lnTo>
                <a:lnTo>
                  <a:pt x="1639" y="12531"/>
                </a:lnTo>
                <a:lnTo>
                  <a:pt x="1639" y="12475"/>
                </a:lnTo>
                <a:lnTo>
                  <a:pt x="1639" y="12419"/>
                </a:lnTo>
                <a:lnTo>
                  <a:pt x="1676" y="12345"/>
                </a:lnTo>
                <a:lnTo>
                  <a:pt x="1788" y="12158"/>
                </a:lnTo>
                <a:lnTo>
                  <a:pt x="1900" y="11972"/>
                </a:lnTo>
                <a:lnTo>
                  <a:pt x="1974" y="11842"/>
                </a:lnTo>
                <a:lnTo>
                  <a:pt x="2030" y="11693"/>
                </a:lnTo>
                <a:lnTo>
                  <a:pt x="2067" y="11507"/>
                </a:lnTo>
                <a:lnTo>
                  <a:pt x="2104" y="11339"/>
                </a:lnTo>
                <a:lnTo>
                  <a:pt x="2104" y="11172"/>
                </a:lnTo>
                <a:lnTo>
                  <a:pt x="2104" y="10985"/>
                </a:lnTo>
                <a:lnTo>
                  <a:pt x="2067" y="10818"/>
                </a:lnTo>
                <a:lnTo>
                  <a:pt x="2011" y="10669"/>
                </a:lnTo>
                <a:lnTo>
                  <a:pt x="1937" y="10501"/>
                </a:lnTo>
                <a:lnTo>
                  <a:pt x="1862" y="10408"/>
                </a:lnTo>
                <a:lnTo>
                  <a:pt x="1788" y="10334"/>
                </a:lnTo>
                <a:lnTo>
                  <a:pt x="1695" y="10259"/>
                </a:lnTo>
                <a:lnTo>
                  <a:pt x="1583" y="10203"/>
                </a:lnTo>
                <a:lnTo>
                  <a:pt x="1602" y="9980"/>
                </a:lnTo>
                <a:lnTo>
                  <a:pt x="1527" y="9794"/>
                </a:lnTo>
                <a:lnTo>
                  <a:pt x="1453" y="9626"/>
                </a:lnTo>
                <a:lnTo>
                  <a:pt x="1397" y="9552"/>
                </a:lnTo>
                <a:lnTo>
                  <a:pt x="1341" y="9477"/>
                </a:lnTo>
                <a:lnTo>
                  <a:pt x="1266" y="9403"/>
                </a:lnTo>
                <a:lnTo>
                  <a:pt x="1173" y="9347"/>
                </a:lnTo>
                <a:lnTo>
                  <a:pt x="1341" y="9180"/>
                </a:lnTo>
                <a:lnTo>
                  <a:pt x="1490" y="8993"/>
                </a:lnTo>
                <a:lnTo>
                  <a:pt x="1546" y="8882"/>
                </a:lnTo>
                <a:lnTo>
                  <a:pt x="1602" y="8770"/>
                </a:lnTo>
                <a:lnTo>
                  <a:pt x="1639" y="8658"/>
                </a:lnTo>
                <a:lnTo>
                  <a:pt x="1657" y="8528"/>
                </a:lnTo>
                <a:lnTo>
                  <a:pt x="1657" y="8453"/>
                </a:lnTo>
                <a:lnTo>
                  <a:pt x="1639" y="8398"/>
                </a:lnTo>
                <a:lnTo>
                  <a:pt x="1602" y="8267"/>
                </a:lnTo>
                <a:lnTo>
                  <a:pt x="1546" y="8174"/>
                </a:lnTo>
                <a:lnTo>
                  <a:pt x="1527" y="8062"/>
                </a:lnTo>
                <a:lnTo>
                  <a:pt x="1527" y="7820"/>
                </a:lnTo>
                <a:lnTo>
                  <a:pt x="1527" y="7616"/>
                </a:lnTo>
                <a:lnTo>
                  <a:pt x="1527" y="7392"/>
                </a:lnTo>
                <a:lnTo>
                  <a:pt x="1490" y="7150"/>
                </a:lnTo>
                <a:lnTo>
                  <a:pt x="1415" y="7113"/>
                </a:lnTo>
                <a:lnTo>
                  <a:pt x="1360" y="7076"/>
                </a:lnTo>
                <a:lnTo>
                  <a:pt x="1322" y="7020"/>
                </a:lnTo>
                <a:lnTo>
                  <a:pt x="1322" y="6983"/>
                </a:lnTo>
                <a:lnTo>
                  <a:pt x="1322" y="6927"/>
                </a:lnTo>
                <a:lnTo>
                  <a:pt x="1341" y="6889"/>
                </a:lnTo>
                <a:lnTo>
                  <a:pt x="1378" y="6834"/>
                </a:lnTo>
                <a:lnTo>
                  <a:pt x="1434" y="6778"/>
                </a:lnTo>
                <a:lnTo>
                  <a:pt x="1509" y="6647"/>
                </a:lnTo>
                <a:lnTo>
                  <a:pt x="1564" y="6480"/>
                </a:lnTo>
                <a:lnTo>
                  <a:pt x="1620" y="6275"/>
                </a:lnTo>
                <a:lnTo>
                  <a:pt x="1639" y="6070"/>
                </a:lnTo>
                <a:lnTo>
                  <a:pt x="1620" y="5884"/>
                </a:lnTo>
                <a:lnTo>
                  <a:pt x="1583" y="5698"/>
                </a:lnTo>
                <a:lnTo>
                  <a:pt x="1509" y="5344"/>
                </a:lnTo>
                <a:lnTo>
                  <a:pt x="1471" y="5177"/>
                </a:lnTo>
                <a:lnTo>
                  <a:pt x="1471" y="4990"/>
                </a:lnTo>
                <a:lnTo>
                  <a:pt x="1490" y="4804"/>
                </a:lnTo>
                <a:lnTo>
                  <a:pt x="1527" y="4599"/>
                </a:lnTo>
                <a:lnTo>
                  <a:pt x="1583" y="4395"/>
                </a:lnTo>
                <a:lnTo>
                  <a:pt x="1639" y="4190"/>
                </a:lnTo>
                <a:lnTo>
                  <a:pt x="1639" y="4078"/>
                </a:lnTo>
                <a:lnTo>
                  <a:pt x="1639" y="3985"/>
                </a:lnTo>
                <a:lnTo>
                  <a:pt x="1620" y="3892"/>
                </a:lnTo>
                <a:lnTo>
                  <a:pt x="1602" y="3799"/>
                </a:lnTo>
                <a:lnTo>
                  <a:pt x="1546" y="3706"/>
                </a:lnTo>
                <a:lnTo>
                  <a:pt x="1490" y="3631"/>
                </a:lnTo>
                <a:lnTo>
                  <a:pt x="1397" y="3538"/>
                </a:lnTo>
                <a:lnTo>
                  <a:pt x="1285" y="3464"/>
                </a:lnTo>
                <a:lnTo>
                  <a:pt x="1378" y="3352"/>
                </a:lnTo>
                <a:lnTo>
                  <a:pt x="1471" y="3222"/>
                </a:lnTo>
                <a:lnTo>
                  <a:pt x="1546" y="3091"/>
                </a:lnTo>
                <a:lnTo>
                  <a:pt x="1620" y="2942"/>
                </a:lnTo>
                <a:lnTo>
                  <a:pt x="1676" y="2812"/>
                </a:lnTo>
                <a:lnTo>
                  <a:pt x="1713" y="2663"/>
                </a:lnTo>
                <a:lnTo>
                  <a:pt x="1751" y="2514"/>
                </a:lnTo>
                <a:lnTo>
                  <a:pt x="1751" y="2347"/>
                </a:lnTo>
                <a:lnTo>
                  <a:pt x="1751" y="2235"/>
                </a:lnTo>
                <a:lnTo>
                  <a:pt x="1713" y="2105"/>
                </a:lnTo>
                <a:lnTo>
                  <a:pt x="1602" y="1825"/>
                </a:lnTo>
                <a:lnTo>
                  <a:pt x="1490" y="1565"/>
                </a:lnTo>
                <a:lnTo>
                  <a:pt x="1471" y="1472"/>
                </a:lnTo>
                <a:lnTo>
                  <a:pt x="1471" y="1416"/>
                </a:lnTo>
                <a:lnTo>
                  <a:pt x="1583" y="1434"/>
                </a:lnTo>
                <a:lnTo>
                  <a:pt x="1713" y="1453"/>
                </a:lnTo>
                <a:lnTo>
                  <a:pt x="1937" y="1453"/>
                </a:lnTo>
                <a:lnTo>
                  <a:pt x="2011" y="1434"/>
                </a:lnTo>
                <a:lnTo>
                  <a:pt x="2179" y="1360"/>
                </a:lnTo>
                <a:lnTo>
                  <a:pt x="2384" y="1267"/>
                </a:lnTo>
                <a:lnTo>
                  <a:pt x="2551" y="1230"/>
                </a:lnTo>
                <a:lnTo>
                  <a:pt x="2644" y="1248"/>
                </a:lnTo>
                <a:lnTo>
                  <a:pt x="2756" y="1267"/>
                </a:lnTo>
                <a:lnTo>
                  <a:pt x="2961" y="1323"/>
                </a:lnTo>
                <a:lnTo>
                  <a:pt x="3072" y="1341"/>
                </a:lnTo>
                <a:lnTo>
                  <a:pt x="3184" y="1360"/>
                </a:lnTo>
                <a:lnTo>
                  <a:pt x="3445" y="1360"/>
                </a:lnTo>
                <a:lnTo>
                  <a:pt x="3631" y="1285"/>
                </a:lnTo>
                <a:lnTo>
                  <a:pt x="3817" y="1192"/>
                </a:lnTo>
                <a:lnTo>
                  <a:pt x="3985" y="1118"/>
                </a:lnTo>
                <a:lnTo>
                  <a:pt x="4078" y="1099"/>
                </a:lnTo>
                <a:lnTo>
                  <a:pt x="4134" y="1099"/>
                </a:lnTo>
                <a:lnTo>
                  <a:pt x="4283" y="1118"/>
                </a:lnTo>
                <a:lnTo>
                  <a:pt x="4413" y="1155"/>
                </a:lnTo>
                <a:lnTo>
                  <a:pt x="4655" y="1248"/>
                </a:lnTo>
                <a:lnTo>
                  <a:pt x="4785" y="1304"/>
                </a:lnTo>
                <a:lnTo>
                  <a:pt x="4916" y="1341"/>
                </a:lnTo>
                <a:lnTo>
                  <a:pt x="5065" y="1341"/>
                </a:lnTo>
                <a:lnTo>
                  <a:pt x="5232" y="1323"/>
                </a:lnTo>
                <a:lnTo>
                  <a:pt x="5232" y="1509"/>
                </a:lnTo>
                <a:lnTo>
                  <a:pt x="5251" y="1565"/>
                </a:lnTo>
                <a:lnTo>
                  <a:pt x="5269" y="1639"/>
                </a:lnTo>
                <a:lnTo>
                  <a:pt x="5307" y="1676"/>
                </a:lnTo>
                <a:lnTo>
                  <a:pt x="5344" y="1714"/>
                </a:lnTo>
                <a:lnTo>
                  <a:pt x="5437" y="1770"/>
                </a:lnTo>
                <a:lnTo>
                  <a:pt x="5567" y="1788"/>
                </a:lnTo>
                <a:lnTo>
                  <a:pt x="5698" y="1770"/>
                </a:lnTo>
                <a:lnTo>
                  <a:pt x="5847" y="1732"/>
                </a:lnTo>
                <a:lnTo>
                  <a:pt x="6014" y="1676"/>
                </a:lnTo>
                <a:lnTo>
                  <a:pt x="6182" y="1602"/>
                </a:lnTo>
                <a:lnTo>
                  <a:pt x="6331" y="1527"/>
                </a:lnTo>
                <a:lnTo>
                  <a:pt x="6647" y="1341"/>
                </a:lnTo>
                <a:lnTo>
                  <a:pt x="6889" y="1155"/>
                </a:lnTo>
                <a:lnTo>
                  <a:pt x="7057" y="1006"/>
                </a:lnTo>
                <a:lnTo>
                  <a:pt x="7131" y="1137"/>
                </a:lnTo>
                <a:lnTo>
                  <a:pt x="7224" y="1267"/>
                </a:lnTo>
                <a:lnTo>
                  <a:pt x="7336" y="1360"/>
                </a:lnTo>
                <a:lnTo>
                  <a:pt x="7466" y="1416"/>
                </a:lnTo>
                <a:lnTo>
                  <a:pt x="7597" y="1453"/>
                </a:lnTo>
                <a:lnTo>
                  <a:pt x="7746" y="1453"/>
                </a:lnTo>
                <a:lnTo>
                  <a:pt x="7895" y="1416"/>
                </a:lnTo>
                <a:lnTo>
                  <a:pt x="8043" y="1341"/>
                </a:lnTo>
                <a:lnTo>
                  <a:pt x="8062" y="1434"/>
                </a:lnTo>
                <a:lnTo>
                  <a:pt x="8118" y="1490"/>
                </a:lnTo>
                <a:lnTo>
                  <a:pt x="8192" y="1527"/>
                </a:lnTo>
                <a:lnTo>
                  <a:pt x="8286" y="1546"/>
                </a:lnTo>
                <a:lnTo>
                  <a:pt x="8490" y="1546"/>
                </a:lnTo>
                <a:lnTo>
                  <a:pt x="8751" y="1472"/>
                </a:lnTo>
                <a:lnTo>
                  <a:pt x="9012" y="1379"/>
                </a:lnTo>
                <a:lnTo>
                  <a:pt x="9254" y="1285"/>
                </a:lnTo>
                <a:lnTo>
                  <a:pt x="9440" y="1174"/>
                </a:lnTo>
                <a:lnTo>
                  <a:pt x="9570" y="1099"/>
                </a:lnTo>
                <a:lnTo>
                  <a:pt x="9570" y="1192"/>
                </a:lnTo>
                <a:lnTo>
                  <a:pt x="9607" y="1267"/>
                </a:lnTo>
                <a:lnTo>
                  <a:pt x="9645" y="1323"/>
                </a:lnTo>
                <a:lnTo>
                  <a:pt x="9700" y="1360"/>
                </a:lnTo>
                <a:lnTo>
                  <a:pt x="9775" y="1379"/>
                </a:lnTo>
                <a:lnTo>
                  <a:pt x="9849" y="1397"/>
                </a:lnTo>
                <a:lnTo>
                  <a:pt x="10036" y="1397"/>
                </a:lnTo>
                <a:lnTo>
                  <a:pt x="10222" y="1360"/>
                </a:lnTo>
                <a:lnTo>
                  <a:pt x="10408" y="1304"/>
                </a:lnTo>
                <a:lnTo>
                  <a:pt x="10706" y="1192"/>
                </a:lnTo>
                <a:lnTo>
                  <a:pt x="10706" y="1304"/>
                </a:lnTo>
                <a:lnTo>
                  <a:pt x="10706" y="1360"/>
                </a:lnTo>
                <a:lnTo>
                  <a:pt x="10743" y="1397"/>
                </a:lnTo>
                <a:lnTo>
                  <a:pt x="10799" y="1453"/>
                </a:lnTo>
                <a:lnTo>
                  <a:pt x="10911" y="1472"/>
                </a:lnTo>
                <a:lnTo>
                  <a:pt x="11041" y="1490"/>
                </a:lnTo>
                <a:lnTo>
                  <a:pt x="11171" y="1472"/>
                </a:lnTo>
                <a:lnTo>
                  <a:pt x="11339" y="1453"/>
                </a:lnTo>
                <a:lnTo>
                  <a:pt x="11506" y="1416"/>
                </a:lnTo>
                <a:lnTo>
                  <a:pt x="11860" y="1323"/>
                </a:lnTo>
                <a:lnTo>
                  <a:pt x="12195" y="1192"/>
                </a:lnTo>
                <a:lnTo>
                  <a:pt x="12475" y="1081"/>
                </a:lnTo>
                <a:lnTo>
                  <a:pt x="12624" y="988"/>
                </a:lnTo>
                <a:close/>
                <a:moveTo>
                  <a:pt x="51666" y="50325"/>
                </a:moveTo>
                <a:lnTo>
                  <a:pt x="51721" y="50419"/>
                </a:lnTo>
                <a:lnTo>
                  <a:pt x="51721" y="50493"/>
                </a:lnTo>
                <a:lnTo>
                  <a:pt x="51684" y="50567"/>
                </a:lnTo>
                <a:lnTo>
                  <a:pt x="51610" y="50642"/>
                </a:lnTo>
                <a:lnTo>
                  <a:pt x="51517" y="50735"/>
                </a:lnTo>
                <a:lnTo>
                  <a:pt x="51424" y="50791"/>
                </a:lnTo>
                <a:lnTo>
                  <a:pt x="51312" y="50809"/>
                </a:lnTo>
                <a:lnTo>
                  <a:pt x="51182" y="50809"/>
                </a:lnTo>
                <a:lnTo>
                  <a:pt x="51293" y="50679"/>
                </a:lnTo>
                <a:lnTo>
                  <a:pt x="51405" y="50549"/>
                </a:lnTo>
                <a:lnTo>
                  <a:pt x="51535" y="50437"/>
                </a:lnTo>
                <a:lnTo>
                  <a:pt x="51666" y="50325"/>
                </a:lnTo>
                <a:close/>
                <a:moveTo>
                  <a:pt x="24036" y="50288"/>
                </a:moveTo>
                <a:lnTo>
                  <a:pt x="23999" y="50381"/>
                </a:lnTo>
                <a:lnTo>
                  <a:pt x="23943" y="50493"/>
                </a:lnTo>
                <a:lnTo>
                  <a:pt x="23869" y="50567"/>
                </a:lnTo>
                <a:lnTo>
                  <a:pt x="23794" y="50661"/>
                </a:lnTo>
                <a:lnTo>
                  <a:pt x="23627" y="50772"/>
                </a:lnTo>
                <a:lnTo>
                  <a:pt x="23534" y="50828"/>
                </a:lnTo>
                <a:lnTo>
                  <a:pt x="23496" y="50828"/>
                </a:lnTo>
                <a:lnTo>
                  <a:pt x="23478" y="50809"/>
                </a:lnTo>
                <a:lnTo>
                  <a:pt x="23459" y="50791"/>
                </a:lnTo>
                <a:lnTo>
                  <a:pt x="23478" y="50754"/>
                </a:lnTo>
                <a:lnTo>
                  <a:pt x="23534" y="50698"/>
                </a:lnTo>
                <a:lnTo>
                  <a:pt x="23720" y="50512"/>
                </a:lnTo>
                <a:lnTo>
                  <a:pt x="23925" y="50363"/>
                </a:lnTo>
                <a:lnTo>
                  <a:pt x="24036" y="50288"/>
                </a:lnTo>
                <a:close/>
                <a:moveTo>
                  <a:pt x="62687" y="50456"/>
                </a:moveTo>
                <a:lnTo>
                  <a:pt x="62594" y="50567"/>
                </a:lnTo>
                <a:lnTo>
                  <a:pt x="62483" y="50698"/>
                </a:lnTo>
                <a:lnTo>
                  <a:pt x="62334" y="50791"/>
                </a:lnTo>
                <a:lnTo>
                  <a:pt x="62259" y="50809"/>
                </a:lnTo>
                <a:lnTo>
                  <a:pt x="62185" y="50828"/>
                </a:lnTo>
                <a:lnTo>
                  <a:pt x="62297" y="50716"/>
                </a:lnTo>
                <a:lnTo>
                  <a:pt x="62408" y="50623"/>
                </a:lnTo>
                <a:lnTo>
                  <a:pt x="62539" y="50530"/>
                </a:lnTo>
                <a:lnTo>
                  <a:pt x="62687" y="50456"/>
                </a:lnTo>
                <a:close/>
                <a:moveTo>
                  <a:pt x="22417" y="50474"/>
                </a:moveTo>
                <a:lnTo>
                  <a:pt x="22361" y="50586"/>
                </a:lnTo>
                <a:lnTo>
                  <a:pt x="22286" y="50679"/>
                </a:lnTo>
                <a:lnTo>
                  <a:pt x="22212" y="50772"/>
                </a:lnTo>
                <a:lnTo>
                  <a:pt x="22100" y="50847"/>
                </a:lnTo>
                <a:lnTo>
                  <a:pt x="22100" y="50847"/>
                </a:lnTo>
                <a:lnTo>
                  <a:pt x="22156" y="50735"/>
                </a:lnTo>
                <a:lnTo>
                  <a:pt x="22230" y="50642"/>
                </a:lnTo>
                <a:lnTo>
                  <a:pt x="22324" y="50549"/>
                </a:lnTo>
                <a:lnTo>
                  <a:pt x="22417" y="50474"/>
                </a:lnTo>
                <a:close/>
                <a:moveTo>
                  <a:pt x="37479" y="50270"/>
                </a:moveTo>
                <a:lnTo>
                  <a:pt x="37479" y="50363"/>
                </a:lnTo>
                <a:lnTo>
                  <a:pt x="37460" y="50437"/>
                </a:lnTo>
                <a:lnTo>
                  <a:pt x="37423" y="50512"/>
                </a:lnTo>
                <a:lnTo>
                  <a:pt x="37386" y="50586"/>
                </a:lnTo>
                <a:lnTo>
                  <a:pt x="37311" y="50661"/>
                </a:lnTo>
                <a:lnTo>
                  <a:pt x="37181" y="50772"/>
                </a:lnTo>
                <a:lnTo>
                  <a:pt x="37125" y="50809"/>
                </a:lnTo>
                <a:lnTo>
                  <a:pt x="37050" y="50828"/>
                </a:lnTo>
                <a:lnTo>
                  <a:pt x="36995" y="50847"/>
                </a:lnTo>
                <a:lnTo>
                  <a:pt x="36957" y="50828"/>
                </a:lnTo>
                <a:lnTo>
                  <a:pt x="36939" y="50791"/>
                </a:lnTo>
                <a:lnTo>
                  <a:pt x="36920" y="50754"/>
                </a:lnTo>
                <a:lnTo>
                  <a:pt x="36939" y="50716"/>
                </a:lnTo>
                <a:lnTo>
                  <a:pt x="36957" y="50679"/>
                </a:lnTo>
                <a:lnTo>
                  <a:pt x="37013" y="50586"/>
                </a:lnTo>
                <a:lnTo>
                  <a:pt x="37125" y="50512"/>
                </a:lnTo>
                <a:lnTo>
                  <a:pt x="37330" y="50363"/>
                </a:lnTo>
                <a:lnTo>
                  <a:pt x="37479" y="50270"/>
                </a:lnTo>
                <a:close/>
                <a:moveTo>
                  <a:pt x="53341" y="50512"/>
                </a:moveTo>
                <a:lnTo>
                  <a:pt x="53192" y="50716"/>
                </a:lnTo>
                <a:lnTo>
                  <a:pt x="53006" y="50847"/>
                </a:lnTo>
                <a:lnTo>
                  <a:pt x="53174" y="50679"/>
                </a:lnTo>
                <a:lnTo>
                  <a:pt x="53341" y="50512"/>
                </a:lnTo>
                <a:close/>
                <a:moveTo>
                  <a:pt x="35617" y="50456"/>
                </a:moveTo>
                <a:lnTo>
                  <a:pt x="35617" y="50586"/>
                </a:lnTo>
                <a:lnTo>
                  <a:pt x="35580" y="50698"/>
                </a:lnTo>
                <a:lnTo>
                  <a:pt x="35561" y="50754"/>
                </a:lnTo>
                <a:lnTo>
                  <a:pt x="35524" y="50791"/>
                </a:lnTo>
                <a:lnTo>
                  <a:pt x="35468" y="50828"/>
                </a:lnTo>
                <a:lnTo>
                  <a:pt x="35412" y="50865"/>
                </a:lnTo>
                <a:lnTo>
                  <a:pt x="35393" y="50847"/>
                </a:lnTo>
                <a:lnTo>
                  <a:pt x="35393" y="50809"/>
                </a:lnTo>
                <a:lnTo>
                  <a:pt x="35431" y="50698"/>
                </a:lnTo>
                <a:lnTo>
                  <a:pt x="35505" y="50567"/>
                </a:lnTo>
                <a:lnTo>
                  <a:pt x="35561" y="50512"/>
                </a:lnTo>
                <a:lnTo>
                  <a:pt x="35617" y="50456"/>
                </a:lnTo>
                <a:close/>
                <a:moveTo>
                  <a:pt x="58349" y="50493"/>
                </a:moveTo>
                <a:lnTo>
                  <a:pt x="58349" y="50567"/>
                </a:lnTo>
                <a:lnTo>
                  <a:pt x="58349" y="50642"/>
                </a:lnTo>
                <a:lnTo>
                  <a:pt x="58331" y="50698"/>
                </a:lnTo>
                <a:lnTo>
                  <a:pt x="58275" y="50772"/>
                </a:lnTo>
                <a:lnTo>
                  <a:pt x="58219" y="50828"/>
                </a:lnTo>
                <a:lnTo>
                  <a:pt x="58145" y="50865"/>
                </a:lnTo>
                <a:lnTo>
                  <a:pt x="58052" y="50884"/>
                </a:lnTo>
                <a:lnTo>
                  <a:pt x="57958" y="50865"/>
                </a:lnTo>
                <a:lnTo>
                  <a:pt x="58145" y="50679"/>
                </a:lnTo>
                <a:lnTo>
                  <a:pt x="58349" y="50493"/>
                </a:lnTo>
                <a:close/>
                <a:moveTo>
                  <a:pt x="16366" y="50456"/>
                </a:moveTo>
                <a:lnTo>
                  <a:pt x="16366" y="50567"/>
                </a:lnTo>
                <a:lnTo>
                  <a:pt x="16329" y="50661"/>
                </a:lnTo>
                <a:lnTo>
                  <a:pt x="16273" y="50754"/>
                </a:lnTo>
                <a:lnTo>
                  <a:pt x="16198" y="50828"/>
                </a:lnTo>
                <a:lnTo>
                  <a:pt x="16105" y="50884"/>
                </a:lnTo>
                <a:lnTo>
                  <a:pt x="16012" y="50903"/>
                </a:lnTo>
                <a:lnTo>
                  <a:pt x="15919" y="50884"/>
                </a:lnTo>
                <a:lnTo>
                  <a:pt x="15826" y="50828"/>
                </a:lnTo>
                <a:lnTo>
                  <a:pt x="16086" y="50642"/>
                </a:lnTo>
                <a:lnTo>
                  <a:pt x="16366" y="50456"/>
                </a:lnTo>
                <a:close/>
                <a:moveTo>
                  <a:pt x="8621" y="50661"/>
                </a:moveTo>
                <a:lnTo>
                  <a:pt x="8583" y="50772"/>
                </a:lnTo>
                <a:lnTo>
                  <a:pt x="8528" y="50865"/>
                </a:lnTo>
                <a:lnTo>
                  <a:pt x="8453" y="50903"/>
                </a:lnTo>
                <a:lnTo>
                  <a:pt x="8341" y="50921"/>
                </a:lnTo>
                <a:lnTo>
                  <a:pt x="8341" y="50921"/>
                </a:lnTo>
                <a:lnTo>
                  <a:pt x="8472" y="50791"/>
                </a:lnTo>
                <a:lnTo>
                  <a:pt x="8621" y="50661"/>
                </a:lnTo>
                <a:close/>
                <a:moveTo>
                  <a:pt x="48482" y="50661"/>
                </a:moveTo>
                <a:lnTo>
                  <a:pt x="48445" y="50735"/>
                </a:lnTo>
                <a:lnTo>
                  <a:pt x="48389" y="50809"/>
                </a:lnTo>
                <a:lnTo>
                  <a:pt x="48314" y="50865"/>
                </a:lnTo>
                <a:lnTo>
                  <a:pt x="48240" y="50921"/>
                </a:lnTo>
                <a:lnTo>
                  <a:pt x="48352" y="50791"/>
                </a:lnTo>
                <a:lnTo>
                  <a:pt x="48482" y="50661"/>
                </a:lnTo>
                <a:close/>
                <a:moveTo>
                  <a:pt x="10464" y="50567"/>
                </a:moveTo>
                <a:lnTo>
                  <a:pt x="10352" y="50698"/>
                </a:lnTo>
                <a:lnTo>
                  <a:pt x="10203" y="50809"/>
                </a:lnTo>
                <a:lnTo>
                  <a:pt x="10036" y="50884"/>
                </a:lnTo>
                <a:lnTo>
                  <a:pt x="9868" y="50940"/>
                </a:lnTo>
                <a:lnTo>
                  <a:pt x="10147" y="50735"/>
                </a:lnTo>
                <a:lnTo>
                  <a:pt x="10464" y="50567"/>
                </a:lnTo>
                <a:close/>
                <a:moveTo>
                  <a:pt x="87263" y="50791"/>
                </a:moveTo>
                <a:lnTo>
                  <a:pt x="87170" y="50884"/>
                </a:lnTo>
                <a:lnTo>
                  <a:pt x="87059" y="50958"/>
                </a:lnTo>
                <a:lnTo>
                  <a:pt x="87059" y="50958"/>
                </a:lnTo>
                <a:lnTo>
                  <a:pt x="87152" y="50865"/>
                </a:lnTo>
                <a:lnTo>
                  <a:pt x="87263" y="50791"/>
                </a:lnTo>
                <a:close/>
                <a:moveTo>
                  <a:pt x="56432" y="50735"/>
                </a:moveTo>
                <a:lnTo>
                  <a:pt x="56357" y="50809"/>
                </a:lnTo>
                <a:lnTo>
                  <a:pt x="56264" y="50884"/>
                </a:lnTo>
                <a:lnTo>
                  <a:pt x="56171" y="50921"/>
                </a:lnTo>
                <a:lnTo>
                  <a:pt x="56059" y="50958"/>
                </a:lnTo>
                <a:lnTo>
                  <a:pt x="56432" y="50735"/>
                </a:lnTo>
                <a:close/>
                <a:moveTo>
                  <a:pt x="65797" y="50716"/>
                </a:moveTo>
                <a:lnTo>
                  <a:pt x="65759" y="50791"/>
                </a:lnTo>
                <a:lnTo>
                  <a:pt x="65611" y="50958"/>
                </a:lnTo>
                <a:lnTo>
                  <a:pt x="65778" y="50735"/>
                </a:lnTo>
                <a:lnTo>
                  <a:pt x="65797" y="50716"/>
                </a:lnTo>
                <a:close/>
                <a:moveTo>
                  <a:pt x="67379" y="50381"/>
                </a:moveTo>
                <a:lnTo>
                  <a:pt x="67361" y="50493"/>
                </a:lnTo>
                <a:lnTo>
                  <a:pt x="67323" y="50586"/>
                </a:lnTo>
                <a:lnTo>
                  <a:pt x="67286" y="50679"/>
                </a:lnTo>
                <a:lnTo>
                  <a:pt x="67230" y="50754"/>
                </a:lnTo>
                <a:lnTo>
                  <a:pt x="67156" y="50828"/>
                </a:lnTo>
                <a:lnTo>
                  <a:pt x="67081" y="50903"/>
                </a:lnTo>
                <a:lnTo>
                  <a:pt x="66988" y="50940"/>
                </a:lnTo>
                <a:lnTo>
                  <a:pt x="66895" y="50977"/>
                </a:lnTo>
                <a:lnTo>
                  <a:pt x="66988" y="50809"/>
                </a:lnTo>
                <a:lnTo>
                  <a:pt x="67100" y="50642"/>
                </a:lnTo>
                <a:lnTo>
                  <a:pt x="67230" y="50512"/>
                </a:lnTo>
                <a:lnTo>
                  <a:pt x="67379" y="50381"/>
                </a:lnTo>
                <a:close/>
                <a:moveTo>
                  <a:pt x="91527" y="50549"/>
                </a:moveTo>
                <a:lnTo>
                  <a:pt x="91639" y="50567"/>
                </a:lnTo>
                <a:lnTo>
                  <a:pt x="91806" y="50605"/>
                </a:lnTo>
                <a:lnTo>
                  <a:pt x="91955" y="50661"/>
                </a:lnTo>
                <a:lnTo>
                  <a:pt x="92011" y="50716"/>
                </a:lnTo>
                <a:lnTo>
                  <a:pt x="92048" y="50754"/>
                </a:lnTo>
                <a:lnTo>
                  <a:pt x="91992" y="50865"/>
                </a:lnTo>
                <a:lnTo>
                  <a:pt x="91918" y="50977"/>
                </a:lnTo>
                <a:lnTo>
                  <a:pt x="91806" y="50884"/>
                </a:lnTo>
                <a:lnTo>
                  <a:pt x="91694" y="50791"/>
                </a:lnTo>
                <a:lnTo>
                  <a:pt x="91601" y="50679"/>
                </a:lnTo>
                <a:lnTo>
                  <a:pt x="91527" y="50549"/>
                </a:lnTo>
                <a:close/>
                <a:moveTo>
                  <a:pt x="6424" y="50679"/>
                </a:moveTo>
                <a:lnTo>
                  <a:pt x="6331" y="50791"/>
                </a:lnTo>
                <a:lnTo>
                  <a:pt x="6238" y="50865"/>
                </a:lnTo>
                <a:lnTo>
                  <a:pt x="6126" y="50940"/>
                </a:lnTo>
                <a:lnTo>
                  <a:pt x="6014" y="50996"/>
                </a:lnTo>
                <a:lnTo>
                  <a:pt x="6200" y="50828"/>
                </a:lnTo>
                <a:lnTo>
                  <a:pt x="6424" y="50679"/>
                </a:lnTo>
                <a:close/>
                <a:moveTo>
                  <a:pt x="18041" y="50456"/>
                </a:moveTo>
                <a:lnTo>
                  <a:pt x="18097" y="50567"/>
                </a:lnTo>
                <a:lnTo>
                  <a:pt x="18097" y="50679"/>
                </a:lnTo>
                <a:lnTo>
                  <a:pt x="18079" y="50772"/>
                </a:lnTo>
                <a:lnTo>
                  <a:pt x="18004" y="50884"/>
                </a:lnTo>
                <a:lnTo>
                  <a:pt x="17948" y="50921"/>
                </a:lnTo>
                <a:lnTo>
                  <a:pt x="17874" y="50958"/>
                </a:lnTo>
                <a:lnTo>
                  <a:pt x="17818" y="50977"/>
                </a:lnTo>
                <a:lnTo>
                  <a:pt x="17743" y="50996"/>
                </a:lnTo>
                <a:lnTo>
                  <a:pt x="17688" y="50977"/>
                </a:lnTo>
                <a:lnTo>
                  <a:pt x="17632" y="50940"/>
                </a:lnTo>
                <a:lnTo>
                  <a:pt x="17613" y="50884"/>
                </a:lnTo>
                <a:lnTo>
                  <a:pt x="17613" y="50809"/>
                </a:lnTo>
                <a:lnTo>
                  <a:pt x="17632" y="50754"/>
                </a:lnTo>
                <a:lnTo>
                  <a:pt x="17669" y="50698"/>
                </a:lnTo>
                <a:lnTo>
                  <a:pt x="17799" y="50605"/>
                </a:lnTo>
                <a:lnTo>
                  <a:pt x="18041" y="50456"/>
                </a:lnTo>
                <a:close/>
                <a:moveTo>
                  <a:pt x="1155" y="50698"/>
                </a:moveTo>
                <a:lnTo>
                  <a:pt x="1136" y="50754"/>
                </a:lnTo>
                <a:lnTo>
                  <a:pt x="1099" y="50828"/>
                </a:lnTo>
                <a:lnTo>
                  <a:pt x="1043" y="50865"/>
                </a:lnTo>
                <a:lnTo>
                  <a:pt x="1006" y="50903"/>
                </a:lnTo>
                <a:lnTo>
                  <a:pt x="894" y="50958"/>
                </a:lnTo>
                <a:lnTo>
                  <a:pt x="782" y="51014"/>
                </a:lnTo>
                <a:lnTo>
                  <a:pt x="820" y="50921"/>
                </a:lnTo>
                <a:lnTo>
                  <a:pt x="857" y="50847"/>
                </a:lnTo>
                <a:lnTo>
                  <a:pt x="913" y="50791"/>
                </a:lnTo>
                <a:lnTo>
                  <a:pt x="950" y="50754"/>
                </a:lnTo>
                <a:lnTo>
                  <a:pt x="1062" y="50735"/>
                </a:lnTo>
                <a:lnTo>
                  <a:pt x="1099" y="50716"/>
                </a:lnTo>
                <a:lnTo>
                  <a:pt x="1155" y="50698"/>
                </a:lnTo>
                <a:close/>
                <a:moveTo>
                  <a:pt x="69781" y="50474"/>
                </a:moveTo>
                <a:lnTo>
                  <a:pt x="69800" y="50549"/>
                </a:lnTo>
                <a:lnTo>
                  <a:pt x="69818" y="50623"/>
                </a:lnTo>
                <a:lnTo>
                  <a:pt x="69818" y="50698"/>
                </a:lnTo>
                <a:lnTo>
                  <a:pt x="69800" y="50772"/>
                </a:lnTo>
                <a:lnTo>
                  <a:pt x="69781" y="50847"/>
                </a:lnTo>
                <a:lnTo>
                  <a:pt x="69744" y="50921"/>
                </a:lnTo>
                <a:lnTo>
                  <a:pt x="69706" y="50977"/>
                </a:lnTo>
                <a:lnTo>
                  <a:pt x="69632" y="51014"/>
                </a:lnTo>
                <a:lnTo>
                  <a:pt x="69651" y="50884"/>
                </a:lnTo>
                <a:lnTo>
                  <a:pt x="69688" y="50735"/>
                </a:lnTo>
                <a:lnTo>
                  <a:pt x="69725" y="50605"/>
                </a:lnTo>
                <a:lnTo>
                  <a:pt x="69781" y="50474"/>
                </a:lnTo>
                <a:close/>
                <a:moveTo>
                  <a:pt x="72704" y="50623"/>
                </a:moveTo>
                <a:lnTo>
                  <a:pt x="72667" y="50716"/>
                </a:lnTo>
                <a:lnTo>
                  <a:pt x="72611" y="50791"/>
                </a:lnTo>
                <a:lnTo>
                  <a:pt x="72555" y="50865"/>
                </a:lnTo>
                <a:lnTo>
                  <a:pt x="72499" y="50921"/>
                </a:lnTo>
                <a:lnTo>
                  <a:pt x="72425" y="50977"/>
                </a:lnTo>
                <a:lnTo>
                  <a:pt x="72332" y="50996"/>
                </a:lnTo>
                <a:lnTo>
                  <a:pt x="72257" y="51014"/>
                </a:lnTo>
                <a:lnTo>
                  <a:pt x="72164" y="51014"/>
                </a:lnTo>
                <a:lnTo>
                  <a:pt x="72425" y="50809"/>
                </a:lnTo>
                <a:lnTo>
                  <a:pt x="72555" y="50716"/>
                </a:lnTo>
                <a:lnTo>
                  <a:pt x="72704" y="50623"/>
                </a:lnTo>
                <a:close/>
                <a:moveTo>
                  <a:pt x="33904" y="50772"/>
                </a:moveTo>
                <a:lnTo>
                  <a:pt x="33885" y="50847"/>
                </a:lnTo>
                <a:lnTo>
                  <a:pt x="33792" y="51033"/>
                </a:lnTo>
                <a:lnTo>
                  <a:pt x="33867" y="50847"/>
                </a:lnTo>
                <a:lnTo>
                  <a:pt x="33904" y="50772"/>
                </a:lnTo>
                <a:close/>
                <a:moveTo>
                  <a:pt x="32526" y="50772"/>
                </a:moveTo>
                <a:lnTo>
                  <a:pt x="32470" y="50884"/>
                </a:lnTo>
                <a:lnTo>
                  <a:pt x="32377" y="50958"/>
                </a:lnTo>
                <a:lnTo>
                  <a:pt x="32303" y="51033"/>
                </a:lnTo>
                <a:lnTo>
                  <a:pt x="32191" y="51052"/>
                </a:lnTo>
                <a:lnTo>
                  <a:pt x="32340" y="50903"/>
                </a:lnTo>
                <a:lnTo>
                  <a:pt x="32526" y="50772"/>
                </a:lnTo>
                <a:close/>
                <a:moveTo>
                  <a:pt x="12475" y="50530"/>
                </a:moveTo>
                <a:lnTo>
                  <a:pt x="12456" y="50605"/>
                </a:lnTo>
                <a:lnTo>
                  <a:pt x="12400" y="50679"/>
                </a:lnTo>
                <a:lnTo>
                  <a:pt x="12288" y="50828"/>
                </a:lnTo>
                <a:lnTo>
                  <a:pt x="12139" y="50958"/>
                </a:lnTo>
                <a:lnTo>
                  <a:pt x="11972" y="51070"/>
                </a:lnTo>
                <a:lnTo>
                  <a:pt x="12084" y="50921"/>
                </a:lnTo>
                <a:lnTo>
                  <a:pt x="12195" y="50772"/>
                </a:lnTo>
                <a:lnTo>
                  <a:pt x="12326" y="50642"/>
                </a:lnTo>
                <a:lnTo>
                  <a:pt x="12475" y="50530"/>
                </a:lnTo>
                <a:close/>
                <a:moveTo>
                  <a:pt x="59671" y="50772"/>
                </a:moveTo>
                <a:lnTo>
                  <a:pt x="59653" y="50865"/>
                </a:lnTo>
                <a:lnTo>
                  <a:pt x="59597" y="50958"/>
                </a:lnTo>
                <a:lnTo>
                  <a:pt x="59522" y="51033"/>
                </a:lnTo>
                <a:lnTo>
                  <a:pt x="59448" y="51089"/>
                </a:lnTo>
                <a:lnTo>
                  <a:pt x="59560" y="50921"/>
                </a:lnTo>
                <a:lnTo>
                  <a:pt x="59671" y="50772"/>
                </a:lnTo>
                <a:close/>
                <a:moveTo>
                  <a:pt x="71084" y="50474"/>
                </a:moveTo>
                <a:lnTo>
                  <a:pt x="71084" y="50586"/>
                </a:lnTo>
                <a:lnTo>
                  <a:pt x="71047" y="50735"/>
                </a:lnTo>
                <a:lnTo>
                  <a:pt x="70991" y="50865"/>
                </a:lnTo>
                <a:lnTo>
                  <a:pt x="70954" y="50977"/>
                </a:lnTo>
                <a:lnTo>
                  <a:pt x="70917" y="50996"/>
                </a:lnTo>
                <a:lnTo>
                  <a:pt x="70824" y="51052"/>
                </a:lnTo>
                <a:lnTo>
                  <a:pt x="70730" y="51089"/>
                </a:lnTo>
                <a:lnTo>
                  <a:pt x="70693" y="51070"/>
                </a:lnTo>
                <a:lnTo>
                  <a:pt x="70693" y="51052"/>
                </a:lnTo>
                <a:lnTo>
                  <a:pt x="70693" y="50996"/>
                </a:lnTo>
                <a:lnTo>
                  <a:pt x="70730" y="50921"/>
                </a:lnTo>
                <a:lnTo>
                  <a:pt x="70861" y="50754"/>
                </a:lnTo>
                <a:lnTo>
                  <a:pt x="71084" y="50474"/>
                </a:lnTo>
                <a:close/>
                <a:moveTo>
                  <a:pt x="64158" y="50549"/>
                </a:moveTo>
                <a:lnTo>
                  <a:pt x="64158" y="50661"/>
                </a:lnTo>
                <a:lnTo>
                  <a:pt x="64121" y="50754"/>
                </a:lnTo>
                <a:lnTo>
                  <a:pt x="64084" y="50847"/>
                </a:lnTo>
                <a:lnTo>
                  <a:pt x="64009" y="50921"/>
                </a:lnTo>
                <a:lnTo>
                  <a:pt x="63935" y="50996"/>
                </a:lnTo>
                <a:lnTo>
                  <a:pt x="63842" y="51052"/>
                </a:lnTo>
                <a:lnTo>
                  <a:pt x="63749" y="51089"/>
                </a:lnTo>
                <a:lnTo>
                  <a:pt x="63637" y="51107"/>
                </a:lnTo>
                <a:lnTo>
                  <a:pt x="63749" y="50958"/>
                </a:lnTo>
                <a:lnTo>
                  <a:pt x="63879" y="50809"/>
                </a:lnTo>
                <a:lnTo>
                  <a:pt x="64009" y="50679"/>
                </a:lnTo>
                <a:lnTo>
                  <a:pt x="64158" y="50549"/>
                </a:lnTo>
                <a:close/>
                <a:moveTo>
                  <a:pt x="78997" y="50679"/>
                </a:moveTo>
                <a:lnTo>
                  <a:pt x="78941" y="50772"/>
                </a:lnTo>
                <a:lnTo>
                  <a:pt x="78885" y="50847"/>
                </a:lnTo>
                <a:lnTo>
                  <a:pt x="78829" y="50921"/>
                </a:lnTo>
                <a:lnTo>
                  <a:pt x="78755" y="50977"/>
                </a:lnTo>
                <a:lnTo>
                  <a:pt x="78680" y="51033"/>
                </a:lnTo>
                <a:lnTo>
                  <a:pt x="78587" y="51070"/>
                </a:lnTo>
                <a:lnTo>
                  <a:pt x="78513" y="51107"/>
                </a:lnTo>
                <a:lnTo>
                  <a:pt x="78420" y="51126"/>
                </a:lnTo>
                <a:lnTo>
                  <a:pt x="78420" y="51126"/>
                </a:lnTo>
                <a:lnTo>
                  <a:pt x="78531" y="50977"/>
                </a:lnTo>
                <a:lnTo>
                  <a:pt x="78680" y="50865"/>
                </a:lnTo>
                <a:lnTo>
                  <a:pt x="78829" y="50772"/>
                </a:lnTo>
                <a:lnTo>
                  <a:pt x="78997" y="50679"/>
                </a:lnTo>
                <a:close/>
                <a:moveTo>
                  <a:pt x="84657" y="50698"/>
                </a:moveTo>
                <a:lnTo>
                  <a:pt x="84620" y="50809"/>
                </a:lnTo>
                <a:lnTo>
                  <a:pt x="84526" y="50940"/>
                </a:lnTo>
                <a:lnTo>
                  <a:pt x="84433" y="51052"/>
                </a:lnTo>
                <a:lnTo>
                  <a:pt x="84322" y="51126"/>
                </a:lnTo>
                <a:lnTo>
                  <a:pt x="84471" y="50903"/>
                </a:lnTo>
                <a:lnTo>
                  <a:pt x="84564" y="50791"/>
                </a:lnTo>
                <a:lnTo>
                  <a:pt x="84657" y="50698"/>
                </a:lnTo>
                <a:close/>
                <a:moveTo>
                  <a:pt x="75813" y="50679"/>
                </a:moveTo>
                <a:lnTo>
                  <a:pt x="75776" y="50921"/>
                </a:lnTo>
                <a:lnTo>
                  <a:pt x="75646" y="51033"/>
                </a:lnTo>
                <a:lnTo>
                  <a:pt x="75497" y="51145"/>
                </a:lnTo>
                <a:lnTo>
                  <a:pt x="75646" y="50903"/>
                </a:lnTo>
                <a:lnTo>
                  <a:pt x="75813" y="50679"/>
                </a:lnTo>
                <a:close/>
                <a:moveTo>
                  <a:pt x="60863" y="50847"/>
                </a:moveTo>
                <a:lnTo>
                  <a:pt x="60844" y="50940"/>
                </a:lnTo>
                <a:lnTo>
                  <a:pt x="60807" y="51033"/>
                </a:lnTo>
                <a:lnTo>
                  <a:pt x="60733" y="51107"/>
                </a:lnTo>
                <a:lnTo>
                  <a:pt x="60639" y="51163"/>
                </a:lnTo>
                <a:lnTo>
                  <a:pt x="60639" y="51163"/>
                </a:lnTo>
                <a:lnTo>
                  <a:pt x="60751" y="50996"/>
                </a:lnTo>
                <a:lnTo>
                  <a:pt x="60863" y="50847"/>
                </a:lnTo>
                <a:close/>
                <a:moveTo>
                  <a:pt x="49915" y="50735"/>
                </a:moveTo>
                <a:lnTo>
                  <a:pt x="49915" y="50828"/>
                </a:lnTo>
                <a:lnTo>
                  <a:pt x="49897" y="50903"/>
                </a:lnTo>
                <a:lnTo>
                  <a:pt x="49878" y="50977"/>
                </a:lnTo>
                <a:lnTo>
                  <a:pt x="49841" y="51052"/>
                </a:lnTo>
                <a:lnTo>
                  <a:pt x="49785" y="51126"/>
                </a:lnTo>
                <a:lnTo>
                  <a:pt x="49729" y="51182"/>
                </a:lnTo>
                <a:lnTo>
                  <a:pt x="49655" y="51219"/>
                </a:lnTo>
                <a:lnTo>
                  <a:pt x="49580" y="51256"/>
                </a:lnTo>
                <a:lnTo>
                  <a:pt x="49655" y="51107"/>
                </a:lnTo>
                <a:lnTo>
                  <a:pt x="49729" y="50977"/>
                </a:lnTo>
                <a:lnTo>
                  <a:pt x="49822" y="50847"/>
                </a:lnTo>
                <a:lnTo>
                  <a:pt x="49915" y="50735"/>
                </a:lnTo>
                <a:close/>
                <a:moveTo>
                  <a:pt x="83167" y="50921"/>
                </a:moveTo>
                <a:lnTo>
                  <a:pt x="83111" y="51052"/>
                </a:lnTo>
                <a:lnTo>
                  <a:pt x="83037" y="51182"/>
                </a:lnTo>
                <a:lnTo>
                  <a:pt x="82944" y="51312"/>
                </a:lnTo>
                <a:lnTo>
                  <a:pt x="82832" y="51405"/>
                </a:lnTo>
                <a:lnTo>
                  <a:pt x="82907" y="51275"/>
                </a:lnTo>
                <a:lnTo>
                  <a:pt x="82981" y="51145"/>
                </a:lnTo>
                <a:lnTo>
                  <a:pt x="83074" y="51033"/>
                </a:lnTo>
                <a:lnTo>
                  <a:pt x="83167" y="50921"/>
                </a:lnTo>
                <a:close/>
                <a:moveTo>
                  <a:pt x="90075" y="50977"/>
                </a:moveTo>
                <a:lnTo>
                  <a:pt x="90019" y="51126"/>
                </a:lnTo>
                <a:lnTo>
                  <a:pt x="89944" y="51256"/>
                </a:lnTo>
                <a:lnTo>
                  <a:pt x="89833" y="51349"/>
                </a:lnTo>
                <a:lnTo>
                  <a:pt x="89721" y="51443"/>
                </a:lnTo>
                <a:lnTo>
                  <a:pt x="89721" y="51443"/>
                </a:lnTo>
                <a:lnTo>
                  <a:pt x="89870" y="51200"/>
                </a:lnTo>
                <a:lnTo>
                  <a:pt x="90075" y="50977"/>
                </a:lnTo>
                <a:close/>
                <a:moveTo>
                  <a:pt x="73877" y="50977"/>
                </a:moveTo>
                <a:lnTo>
                  <a:pt x="73877" y="51052"/>
                </a:lnTo>
                <a:lnTo>
                  <a:pt x="73858" y="51126"/>
                </a:lnTo>
                <a:lnTo>
                  <a:pt x="73840" y="51200"/>
                </a:lnTo>
                <a:lnTo>
                  <a:pt x="73802" y="51256"/>
                </a:lnTo>
                <a:lnTo>
                  <a:pt x="73747" y="51312"/>
                </a:lnTo>
                <a:lnTo>
                  <a:pt x="73691" y="51368"/>
                </a:lnTo>
                <a:lnTo>
                  <a:pt x="73635" y="51405"/>
                </a:lnTo>
                <a:lnTo>
                  <a:pt x="73579" y="51443"/>
                </a:lnTo>
                <a:lnTo>
                  <a:pt x="73709" y="51200"/>
                </a:lnTo>
                <a:lnTo>
                  <a:pt x="73877" y="50977"/>
                </a:lnTo>
                <a:close/>
                <a:moveTo>
                  <a:pt x="3259" y="1"/>
                </a:moveTo>
                <a:lnTo>
                  <a:pt x="3184" y="19"/>
                </a:lnTo>
                <a:lnTo>
                  <a:pt x="3072" y="75"/>
                </a:lnTo>
                <a:lnTo>
                  <a:pt x="2924" y="168"/>
                </a:lnTo>
                <a:lnTo>
                  <a:pt x="2849" y="243"/>
                </a:lnTo>
                <a:lnTo>
                  <a:pt x="2775" y="317"/>
                </a:lnTo>
                <a:lnTo>
                  <a:pt x="2663" y="503"/>
                </a:lnTo>
                <a:lnTo>
                  <a:pt x="2477" y="894"/>
                </a:lnTo>
                <a:lnTo>
                  <a:pt x="2421" y="988"/>
                </a:lnTo>
                <a:lnTo>
                  <a:pt x="2365" y="1062"/>
                </a:lnTo>
                <a:lnTo>
                  <a:pt x="2290" y="1137"/>
                </a:lnTo>
                <a:lnTo>
                  <a:pt x="2216" y="1192"/>
                </a:lnTo>
                <a:lnTo>
                  <a:pt x="2123" y="1230"/>
                </a:lnTo>
                <a:lnTo>
                  <a:pt x="2030" y="1248"/>
                </a:lnTo>
                <a:lnTo>
                  <a:pt x="1900" y="1230"/>
                </a:lnTo>
                <a:lnTo>
                  <a:pt x="1769" y="1192"/>
                </a:lnTo>
                <a:lnTo>
                  <a:pt x="1676" y="1155"/>
                </a:lnTo>
                <a:lnTo>
                  <a:pt x="1602" y="1081"/>
                </a:lnTo>
                <a:lnTo>
                  <a:pt x="1564" y="1006"/>
                </a:lnTo>
                <a:lnTo>
                  <a:pt x="1546" y="932"/>
                </a:lnTo>
                <a:lnTo>
                  <a:pt x="1527" y="727"/>
                </a:lnTo>
                <a:lnTo>
                  <a:pt x="1490" y="615"/>
                </a:lnTo>
                <a:lnTo>
                  <a:pt x="1434" y="503"/>
                </a:lnTo>
                <a:lnTo>
                  <a:pt x="1378" y="410"/>
                </a:lnTo>
                <a:lnTo>
                  <a:pt x="1304" y="336"/>
                </a:lnTo>
                <a:lnTo>
                  <a:pt x="1211" y="243"/>
                </a:lnTo>
                <a:lnTo>
                  <a:pt x="1099" y="168"/>
                </a:lnTo>
                <a:lnTo>
                  <a:pt x="987" y="94"/>
                </a:lnTo>
                <a:lnTo>
                  <a:pt x="876" y="57"/>
                </a:lnTo>
                <a:lnTo>
                  <a:pt x="764" y="38"/>
                </a:lnTo>
                <a:lnTo>
                  <a:pt x="652" y="38"/>
                </a:lnTo>
                <a:lnTo>
                  <a:pt x="540" y="75"/>
                </a:lnTo>
                <a:lnTo>
                  <a:pt x="466" y="131"/>
                </a:lnTo>
                <a:lnTo>
                  <a:pt x="429" y="206"/>
                </a:lnTo>
                <a:lnTo>
                  <a:pt x="410" y="280"/>
                </a:lnTo>
                <a:lnTo>
                  <a:pt x="410" y="373"/>
                </a:lnTo>
                <a:lnTo>
                  <a:pt x="447" y="485"/>
                </a:lnTo>
                <a:lnTo>
                  <a:pt x="522" y="597"/>
                </a:lnTo>
                <a:lnTo>
                  <a:pt x="578" y="690"/>
                </a:lnTo>
                <a:lnTo>
                  <a:pt x="764" y="913"/>
                </a:lnTo>
                <a:lnTo>
                  <a:pt x="969" y="1099"/>
                </a:lnTo>
                <a:lnTo>
                  <a:pt x="1155" y="1267"/>
                </a:lnTo>
                <a:lnTo>
                  <a:pt x="1304" y="1360"/>
                </a:lnTo>
                <a:lnTo>
                  <a:pt x="1304" y="1453"/>
                </a:lnTo>
                <a:lnTo>
                  <a:pt x="1285" y="1546"/>
                </a:lnTo>
                <a:lnTo>
                  <a:pt x="1248" y="1602"/>
                </a:lnTo>
                <a:lnTo>
                  <a:pt x="1192" y="1658"/>
                </a:lnTo>
                <a:lnTo>
                  <a:pt x="1136" y="1695"/>
                </a:lnTo>
                <a:lnTo>
                  <a:pt x="1080" y="1732"/>
                </a:lnTo>
                <a:lnTo>
                  <a:pt x="931" y="1788"/>
                </a:lnTo>
                <a:lnTo>
                  <a:pt x="782" y="1825"/>
                </a:lnTo>
                <a:lnTo>
                  <a:pt x="652" y="1881"/>
                </a:lnTo>
                <a:lnTo>
                  <a:pt x="596" y="1937"/>
                </a:lnTo>
                <a:lnTo>
                  <a:pt x="559" y="1993"/>
                </a:lnTo>
                <a:lnTo>
                  <a:pt x="540" y="2067"/>
                </a:lnTo>
                <a:lnTo>
                  <a:pt x="522" y="2142"/>
                </a:lnTo>
                <a:lnTo>
                  <a:pt x="522" y="2216"/>
                </a:lnTo>
                <a:lnTo>
                  <a:pt x="540" y="2254"/>
                </a:lnTo>
                <a:lnTo>
                  <a:pt x="559" y="2291"/>
                </a:lnTo>
                <a:lnTo>
                  <a:pt x="596" y="2328"/>
                </a:lnTo>
                <a:lnTo>
                  <a:pt x="689" y="2328"/>
                </a:lnTo>
                <a:lnTo>
                  <a:pt x="801" y="2291"/>
                </a:lnTo>
                <a:lnTo>
                  <a:pt x="931" y="2235"/>
                </a:lnTo>
                <a:lnTo>
                  <a:pt x="1043" y="2160"/>
                </a:lnTo>
                <a:lnTo>
                  <a:pt x="1229" y="2030"/>
                </a:lnTo>
                <a:lnTo>
                  <a:pt x="1304" y="2086"/>
                </a:lnTo>
                <a:lnTo>
                  <a:pt x="1360" y="2160"/>
                </a:lnTo>
                <a:lnTo>
                  <a:pt x="1415" y="2254"/>
                </a:lnTo>
                <a:lnTo>
                  <a:pt x="1453" y="2328"/>
                </a:lnTo>
                <a:lnTo>
                  <a:pt x="1490" y="2421"/>
                </a:lnTo>
                <a:lnTo>
                  <a:pt x="1490" y="2533"/>
                </a:lnTo>
                <a:lnTo>
                  <a:pt x="1490" y="2626"/>
                </a:lnTo>
                <a:lnTo>
                  <a:pt x="1490" y="2719"/>
                </a:lnTo>
                <a:lnTo>
                  <a:pt x="1434" y="2924"/>
                </a:lnTo>
                <a:lnTo>
                  <a:pt x="1341" y="3091"/>
                </a:lnTo>
                <a:lnTo>
                  <a:pt x="1285" y="3184"/>
                </a:lnTo>
                <a:lnTo>
                  <a:pt x="1229" y="3259"/>
                </a:lnTo>
                <a:lnTo>
                  <a:pt x="1155" y="3315"/>
                </a:lnTo>
                <a:lnTo>
                  <a:pt x="1062" y="3371"/>
                </a:lnTo>
                <a:lnTo>
                  <a:pt x="987" y="3408"/>
                </a:lnTo>
                <a:lnTo>
                  <a:pt x="633" y="3408"/>
                </a:lnTo>
                <a:lnTo>
                  <a:pt x="559" y="3427"/>
                </a:lnTo>
                <a:lnTo>
                  <a:pt x="466" y="3464"/>
                </a:lnTo>
                <a:lnTo>
                  <a:pt x="373" y="3538"/>
                </a:lnTo>
                <a:lnTo>
                  <a:pt x="336" y="3613"/>
                </a:lnTo>
                <a:lnTo>
                  <a:pt x="298" y="3687"/>
                </a:lnTo>
                <a:lnTo>
                  <a:pt x="261" y="3743"/>
                </a:lnTo>
                <a:lnTo>
                  <a:pt x="261" y="3818"/>
                </a:lnTo>
                <a:lnTo>
                  <a:pt x="261" y="3892"/>
                </a:lnTo>
                <a:lnTo>
                  <a:pt x="280" y="3948"/>
                </a:lnTo>
                <a:lnTo>
                  <a:pt x="336" y="4004"/>
                </a:lnTo>
                <a:lnTo>
                  <a:pt x="391" y="4041"/>
                </a:lnTo>
                <a:lnTo>
                  <a:pt x="578" y="4041"/>
                </a:lnTo>
                <a:lnTo>
                  <a:pt x="633" y="4004"/>
                </a:lnTo>
                <a:lnTo>
                  <a:pt x="727" y="3929"/>
                </a:lnTo>
                <a:lnTo>
                  <a:pt x="820" y="3836"/>
                </a:lnTo>
                <a:lnTo>
                  <a:pt x="913" y="3762"/>
                </a:lnTo>
                <a:lnTo>
                  <a:pt x="1006" y="3706"/>
                </a:lnTo>
                <a:lnTo>
                  <a:pt x="1118" y="3706"/>
                </a:lnTo>
                <a:lnTo>
                  <a:pt x="1173" y="3743"/>
                </a:lnTo>
                <a:lnTo>
                  <a:pt x="1248" y="3780"/>
                </a:lnTo>
                <a:lnTo>
                  <a:pt x="1304" y="3855"/>
                </a:lnTo>
                <a:lnTo>
                  <a:pt x="1341" y="3948"/>
                </a:lnTo>
                <a:lnTo>
                  <a:pt x="1378" y="4060"/>
                </a:lnTo>
                <a:lnTo>
                  <a:pt x="1378" y="4171"/>
                </a:lnTo>
                <a:lnTo>
                  <a:pt x="1378" y="4395"/>
                </a:lnTo>
                <a:lnTo>
                  <a:pt x="1341" y="4581"/>
                </a:lnTo>
                <a:lnTo>
                  <a:pt x="1285" y="4730"/>
                </a:lnTo>
                <a:lnTo>
                  <a:pt x="1248" y="4804"/>
                </a:lnTo>
                <a:lnTo>
                  <a:pt x="1211" y="4860"/>
                </a:lnTo>
                <a:lnTo>
                  <a:pt x="1155" y="4879"/>
                </a:lnTo>
                <a:lnTo>
                  <a:pt x="1024" y="4916"/>
                </a:lnTo>
                <a:lnTo>
                  <a:pt x="950" y="4935"/>
                </a:lnTo>
                <a:lnTo>
                  <a:pt x="857" y="4972"/>
                </a:lnTo>
                <a:lnTo>
                  <a:pt x="727" y="5084"/>
                </a:lnTo>
                <a:lnTo>
                  <a:pt x="652" y="5139"/>
                </a:lnTo>
                <a:lnTo>
                  <a:pt x="596" y="5214"/>
                </a:lnTo>
                <a:lnTo>
                  <a:pt x="559" y="5288"/>
                </a:lnTo>
                <a:lnTo>
                  <a:pt x="540" y="5363"/>
                </a:lnTo>
                <a:lnTo>
                  <a:pt x="559" y="5437"/>
                </a:lnTo>
                <a:lnTo>
                  <a:pt x="633" y="5512"/>
                </a:lnTo>
                <a:lnTo>
                  <a:pt x="708" y="5549"/>
                </a:lnTo>
                <a:lnTo>
                  <a:pt x="801" y="5530"/>
                </a:lnTo>
                <a:lnTo>
                  <a:pt x="876" y="5512"/>
                </a:lnTo>
                <a:lnTo>
                  <a:pt x="950" y="5475"/>
                </a:lnTo>
                <a:lnTo>
                  <a:pt x="1043" y="5419"/>
                </a:lnTo>
                <a:lnTo>
                  <a:pt x="1118" y="5400"/>
                </a:lnTo>
                <a:lnTo>
                  <a:pt x="1192" y="5400"/>
                </a:lnTo>
                <a:lnTo>
                  <a:pt x="1266" y="5419"/>
                </a:lnTo>
                <a:lnTo>
                  <a:pt x="1341" y="5493"/>
                </a:lnTo>
                <a:lnTo>
                  <a:pt x="1378" y="5605"/>
                </a:lnTo>
                <a:lnTo>
                  <a:pt x="1397" y="5735"/>
                </a:lnTo>
                <a:lnTo>
                  <a:pt x="1397" y="5865"/>
                </a:lnTo>
                <a:lnTo>
                  <a:pt x="1378" y="6126"/>
                </a:lnTo>
                <a:lnTo>
                  <a:pt x="1322" y="6350"/>
                </a:lnTo>
                <a:lnTo>
                  <a:pt x="1248" y="6554"/>
                </a:lnTo>
                <a:lnTo>
                  <a:pt x="1211" y="6666"/>
                </a:lnTo>
                <a:lnTo>
                  <a:pt x="1136" y="6741"/>
                </a:lnTo>
                <a:lnTo>
                  <a:pt x="1080" y="6778"/>
                </a:lnTo>
                <a:lnTo>
                  <a:pt x="1043" y="6796"/>
                </a:lnTo>
                <a:lnTo>
                  <a:pt x="969" y="6796"/>
                </a:lnTo>
                <a:lnTo>
                  <a:pt x="913" y="6778"/>
                </a:lnTo>
                <a:lnTo>
                  <a:pt x="876" y="6796"/>
                </a:lnTo>
                <a:lnTo>
                  <a:pt x="820" y="6815"/>
                </a:lnTo>
                <a:lnTo>
                  <a:pt x="671" y="6871"/>
                </a:lnTo>
                <a:lnTo>
                  <a:pt x="540" y="6964"/>
                </a:lnTo>
                <a:lnTo>
                  <a:pt x="485" y="7020"/>
                </a:lnTo>
                <a:lnTo>
                  <a:pt x="447" y="7076"/>
                </a:lnTo>
                <a:lnTo>
                  <a:pt x="466" y="7150"/>
                </a:lnTo>
                <a:lnTo>
                  <a:pt x="522" y="7225"/>
                </a:lnTo>
                <a:lnTo>
                  <a:pt x="596" y="7262"/>
                </a:lnTo>
                <a:lnTo>
                  <a:pt x="671" y="7280"/>
                </a:lnTo>
                <a:lnTo>
                  <a:pt x="764" y="7262"/>
                </a:lnTo>
                <a:lnTo>
                  <a:pt x="857" y="7225"/>
                </a:lnTo>
                <a:lnTo>
                  <a:pt x="1024" y="7169"/>
                </a:lnTo>
                <a:lnTo>
                  <a:pt x="1099" y="7169"/>
                </a:lnTo>
                <a:lnTo>
                  <a:pt x="1173" y="7187"/>
                </a:lnTo>
                <a:lnTo>
                  <a:pt x="1229" y="7243"/>
                </a:lnTo>
                <a:lnTo>
                  <a:pt x="1285" y="7318"/>
                </a:lnTo>
                <a:lnTo>
                  <a:pt x="1322" y="7411"/>
                </a:lnTo>
                <a:lnTo>
                  <a:pt x="1341" y="7522"/>
                </a:lnTo>
                <a:lnTo>
                  <a:pt x="1360" y="7634"/>
                </a:lnTo>
                <a:lnTo>
                  <a:pt x="1341" y="7727"/>
                </a:lnTo>
                <a:lnTo>
                  <a:pt x="1322" y="7820"/>
                </a:lnTo>
                <a:lnTo>
                  <a:pt x="1285" y="7895"/>
                </a:lnTo>
                <a:lnTo>
                  <a:pt x="1248" y="7951"/>
                </a:lnTo>
                <a:lnTo>
                  <a:pt x="1173" y="7988"/>
                </a:lnTo>
                <a:lnTo>
                  <a:pt x="1024" y="8044"/>
                </a:lnTo>
                <a:lnTo>
                  <a:pt x="950" y="8081"/>
                </a:lnTo>
                <a:lnTo>
                  <a:pt x="894" y="8137"/>
                </a:lnTo>
                <a:lnTo>
                  <a:pt x="876" y="8211"/>
                </a:lnTo>
                <a:lnTo>
                  <a:pt x="876" y="8323"/>
                </a:lnTo>
                <a:lnTo>
                  <a:pt x="913" y="8416"/>
                </a:lnTo>
                <a:lnTo>
                  <a:pt x="969" y="8472"/>
                </a:lnTo>
                <a:lnTo>
                  <a:pt x="1043" y="8509"/>
                </a:lnTo>
                <a:lnTo>
                  <a:pt x="1118" y="8509"/>
                </a:lnTo>
                <a:lnTo>
                  <a:pt x="1192" y="8491"/>
                </a:lnTo>
                <a:lnTo>
                  <a:pt x="1266" y="8453"/>
                </a:lnTo>
                <a:lnTo>
                  <a:pt x="1341" y="8398"/>
                </a:lnTo>
                <a:lnTo>
                  <a:pt x="1397" y="8323"/>
                </a:lnTo>
                <a:lnTo>
                  <a:pt x="1415" y="8435"/>
                </a:lnTo>
                <a:lnTo>
                  <a:pt x="1397" y="8546"/>
                </a:lnTo>
                <a:lnTo>
                  <a:pt x="1378" y="8677"/>
                </a:lnTo>
                <a:lnTo>
                  <a:pt x="1341" y="8807"/>
                </a:lnTo>
                <a:lnTo>
                  <a:pt x="1285" y="8919"/>
                </a:lnTo>
                <a:lnTo>
                  <a:pt x="1211" y="9031"/>
                </a:lnTo>
                <a:lnTo>
                  <a:pt x="1136" y="9124"/>
                </a:lnTo>
                <a:lnTo>
                  <a:pt x="1062" y="9180"/>
                </a:lnTo>
                <a:lnTo>
                  <a:pt x="950" y="9235"/>
                </a:lnTo>
                <a:lnTo>
                  <a:pt x="876" y="9254"/>
                </a:lnTo>
                <a:lnTo>
                  <a:pt x="708" y="9254"/>
                </a:lnTo>
                <a:lnTo>
                  <a:pt x="652" y="9273"/>
                </a:lnTo>
                <a:lnTo>
                  <a:pt x="596" y="9291"/>
                </a:lnTo>
                <a:lnTo>
                  <a:pt x="540" y="9328"/>
                </a:lnTo>
                <a:lnTo>
                  <a:pt x="503" y="9403"/>
                </a:lnTo>
                <a:lnTo>
                  <a:pt x="447" y="9570"/>
                </a:lnTo>
                <a:lnTo>
                  <a:pt x="447" y="9608"/>
                </a:lnTo>
                <a:lnTo>
                  <a:pt x="466" y="9626"/>
                </a:lnTo>
                <a:lnTo>
                  <a:pt x="578" y="9608"/>
                </a:lnTo>
                <a:lnTo>
                  <a:pt x="838" y="9608"/>
                </a:lnTo>
                <a:lnTo>
                  <a:pt x="913" y="9589"/>
                </a:lnTo>
                <a:lnTo>
                  <a:pt x="1006" y="9552"/>
                </a:lnTo>
                <a:lnTo>
                  <a:pt x="1043" y="9533"/>
                </a:lnTo>
                <a:lnTo>
                  <a:pt x="1099" y="9552"/>
                </a:lnTo>
                <a:lnTo>
                  <a:pt x="1155" y="9589"/>
                </a:lnTo>
                <a:lnTo>
                  <a:pt x="1248" y="9664"/>
                </a:lnTo>
                <a:lnTo>
                  <a:pt x="1341" y="9775"/>
                </a:lnTo>
                <a:lnTo>
                  <a:pt x="1397" y="9887"/>
                </a:lnTo>
                <a:lnTo>
                  <a:pt x="1434" y="10017"/>
                </a:lnTo>
                <a:lnTo>
                  <a:pt x="1434" y="10148"/>
                </a:lnTo>
                <a:lnTo>
                  <a:pt x="1304" y="10129"/>
                </a:lnTo>
                <a:lnTo>
                  <a:pt x="1155" y="10148"/>
                </a:lnTo>
                <a:lnTo>
                  <a:pt x="987" y="10203"/>
                </a:lnTo>
                <a:lnTo>
                  <a:pt x="820" y="10278"/>
                </a:lnTo>
                <a:lnTo>
                  <a:pt x="689" y="10371"/>
                </a:lnTo>
                <a:lnTo>
                  <a:pt x="633" y="10427"/>
                </a:lnTo>
                <a:lnTo>
                  <a:pt x="596" y="10483"/>
                </a:lnTo>
                <a:lnTo>
                  <a:pt x="559" y="10557"/>
                </a:lnTo>
                <a:lnTo>
                  <a:pt x="559" y="10632"/>
                </a:lnTo>
                <a:lnTo>
                  <a:pt x="559" y="10706"/>
                </a:lnTo>
                <a:lnTo>
                  <a:pt x="578" y="10781"/>
                </a:lnTo>
                <a:lnTo>
                  <a:pt x="615" y="10855"/>
                </a:lnTo>
                <a:lnTo>
                  <a:pt x="671" y="10892"/>
                </a:lnTo>
                <a:lnTo>
                  <a:pt x="727" y="10911"/>
                </a:lnTo>
                <a:lnTo>
                  <a:pt x="782" y="10930"/>
                </a:lnTo>
                <a:lnTo>
                  <a:pt x="857" y="10911"/>
                </a:lnTo>
                <a:lnTo>
                  <a:pt x="931" y="10892"/>
                </a:lnTo>
                <a:lnTo>
                  <a:pt x="1099" y="10818"/>
                </a:lnTo>
                <a:lnTo>
                  <a:pt x="1248" y="10706"/>
                </a:lnTo>
                <a:lnTo>
                  <a:pt x="1378" y="10576"/>
                </a:lnTo>
                <a:lnTo>
                  <a:pt x="1490" y="10464"/>
                </a:lnTo>
                <a:lnTo>
                  <a:pt x="1546" y="10334"/>
                </a:lnTo>
                <a:lnTo>
                  <a:pt x="1676" y="10427"/>
                </a:lnTo>
                <a:lnTo>
                  <a:pt x="1788" y="10539"/>
                </a:lnTo>
                <a:lnTo>
                  <a:pt x="1862" y="10669"/>
                </a:lnTo>
                <a:lnTo>
                  <a:pt x="1918" y="10818"/>
                </a:lnTo>
                <a:lnTo>
                  <a:pt x="1955" y="10967"/>
                </a:lnTo>
                <a:lnTo>
                  <a:pt x="1974" y="11134"/>
                </a:lnTo>
                <a:lnTo>
                  <a:pt x="1974" y="11283"/>
                </a:lnTo>
                <a:lnTo>
                  <a:pt x="1955" y="11432"/>
                </a:lnTo>
                <a:lnTo>
                  <a:pt x="1918" y="11618"/>
                </a:lnTo>
                <a:lnTo>
                  <a:pt x="1844" y="11823"/>
                </a:lnTo>
                <a:lnTo>
                  <a:pt x="1769" y="12009"/>
                </a:lnTo>
                <a:lnTo>
                  <a:pt x="1713" y="12084"/>
                </a:lnTo>
                <a:lnTo>
                  <a:pt x="1657" y="12158"/>
                </a:lnTo>
                <a:lnTo>
                  <a:pt x="1490" y="12345"/>
                </a:lnTo>
                <a:lnTo>
                  <a:pt x="1471" y="12363"/>
                </a:lnTo>
                <a:lnTo>
                  <a:pt x="1471" y="12326"/>
                </a:lnTo>
                <a:lnTo>
                  <a:pt x="1453" y="12307"/>
                </a:lnTo>
                <a:lnTo>
                  <a:pt x="1378" y="12289"/>
                </a:lnTo>
                <a:lnTo>
                  <a:pt x="1248" y="12307"/>
                </a:lnTo>
                <a:lnTo>
                  <a:pt x="1006" y="12363"/>
                </a:lnTo>
                <a:lnTo>
                  <a:pt x="857" y="12419"/>
                </a:lnTo>
                <a:lnTo>
                  <a:pt x="708" y="12475"/>
                </a:lnTo>
                <a:lnTo>
                  <a:pt x="596" y="12549"/>
                </a:lnTo>
                <a:lnTo>
                  <a:pt x="540" y="12605"/>
                </a:lnTo>
                <a:lnTo>
                  <a:pt x="503" y="12661"/>
                </a:lnTo>
                <a:lnTo>
                  <a:pt x="485" y="12717"/>
                </a:lnTo>
                <a:lnTo>
                  <a:pt x="485" y="12773"/>
                </a:lnTo>
                <a:lnTo>
                  <a:pt x="503" y="12866"/>
                </a:lnTo>
                <a:lnTo>
                  <a:pt x="540" y="12940"/>
                </a:lnTo>
                <a:lnTo>
                  <a:pt x="596" y="13015"/>
                </a:lnTo>
                <a:lnTo>
                  <a:pt x="652" y="13052"/>
                </a:lnTo>
                <a:lnTo>
                  <a:pt x="708" y="13089"/>
                </a:lnTo>
                <a:lnTo>
                  <a:pt x="838" y="13089"/>
                </a:lnTo>
                <a:lnTo>
                  <a:pt x="913" y="13071"/>
                </a:lnTo>
                <a:lnTo>
                  <a:pt x="1080" y="12996"/>
                </a:lnTo>
                <a:lnTo>
                  <a:pt x="1211" y="12903"/>
                </a:lnTo>
                <a:lnTo>
                  <a:pt x="1360" y="12791"/>
                </a:lnTo>
                <a:lnTo>
                  <a:pt x="1546" y="12587"/>
                </a:lnTo>
                <a:lnTo>
                  <a:pt x="1639" y="12661"/>
                </a:lnTo>
                <a:lnTo>
                  <a:pt x="1695" y="12736"/>
                </a:lnTo>
                <a:lnTo>
                  <a:pt x="1751" y="12829"/>
                </a:lnTo>
                <a:lnTo>
                  <a:pt x="1806" y="12922"/>
                </a:lnTo>
                <a:lnTo>
                  <a:pt x="1825" y="13015"/>
                </a:lnTo>
                <a:lnTo>
                  <a:pt x="1844" y="13127"/>
                </a:lnTo>
                <a:lnTo>
                  <a:pt x="1862" y="13238"/>
                </a:lnTo>
                <a:lnTo>
                  <a:pt x="1844" y="13350"/>
                </a:lnTo>
                <a:lnTo>
                  <a:pt x="1806" y="13555"/>
                </a:lnTo>
                <a:lnTo>
                  <a:pt x="1732" y="13760"/>
                </a:lnTo>
                <a:lnTo>
                  <a:pt x="1676" y="13853"/>
                </a:lnTo>
                <a:lnTo>
                  <a:pt x="1602" y="13946"/>
                </a:lnTo>
                <a:lnTo>
                  <a:pt x="1527" y="14020"/>
                </a:lnTo>
                <a:lnTo>
                  <a:pt x="1453" y="14095"/>
                </a:lnTo>
                <a:lnTo>
                  <a:pt x="1211" y="14188"/>
                </a:lnTo>
                <a:lnTo>
                  <a:pt x="987" y="14262"/>
                </a:lnTo>
                <a:lnTo>
                  <a:pt x="745" y="14374"/>
                </a:lnTo>
                <a:lnTo>
                  <a:pt x="540" y="14504"/>
                </a:lnTo>
                <a:lnTo>
                  <a:pt x="466" y="14560"/>
                </a:lnTo>
                <a:lnTo>
                  <a:pt x="391" y="14616"/>
                </a:lnTo>
                <a:lnTo>
                  <a:pt x="373" y="14672"/>
                </a:lnTo>
                <a:lnTo>
                  <a:pt x="373" y="14746"/>
                </a:lnTo>
                <a:lnTo>
                  <a:pt x="410" y="14802"/>
                </a:lnTo>
                <a:lnTo>
                  <a:pt x="485" y="14839"/>
                </a:lnTo>
                <a:lnTo>
                  <a:pt x="540" y="14858"/>
                </a:lnTo>
                <a:lnTo>
                  <a:pt x="578" y="14858"/>
                </a:lnTo>
                <a:lnTo>
                  <a:pt x="689" y="14821"/>
                </a:lnTo>
                <a:lnTo>
                  <a:pt x="782" y="14746"/>
                </a:lnTo>
                <a:lnTo>
                  <a:pt x="913" y="14653"/>
                </a:lnTo>
                <a:lnTo>
                  <a:pt x="1024" y="14560"/>
                </a:lnTo>
                <a:lnTo>
                  <a:pt x="1136" y="14504"/>
                </a:lnTo>
                <a:lnTo>
                  <a:pt x="1248" y="14448"/>
                </a:lnTo>
                <a:lnTo>
                  <a:pt x="1285" y="14448"/>
                </a:lnTo>
                <a:lnTo>
                  <a:pt x="1341" y="14467"/>
                </a:lnTo>
                <a:lnTo>
                  <a:pt x="1415" y="14523"/>
                </a:lnTo>
                <a:lnTo>
                  <a:pt x="1471" y="14597"/>
                </a:lnTo>
                <a:lnTo>
                  <a:pt x="1527" y="14690"/>
                </a:lnTo>
                <a:lnTo>
                  <a:pt x="1564" y="14784"/>
                </a:lnTo>
                <a:lnTo>
                  <a:pt x="1583" y="14895"/>
                </a:lnTo>
                <a:lnTo>
                  <a:pt x="1583" y="15007"/>
                </a:lnTo>
                <a:lnTo>
                  <a:pt x="1583" y="15193"/>
                </a:lnTo>
                <a:lnTo>
                  <a:pt x="1564" y="15305"/>
                </a:lnTo>
                <a:lnTo>
                  <a:pt x="1527" y="15417"/>
                </a:lnTo>
                <a:lnTo>
                  <a:pt x="1490" y="15528"/>
                </a:lnTo>
                <a:lnTo>
                  <a:pt x="1415" y="15603"/>
                </a:lnTo>
                <a:lnTo>
                  <a:pt x="1341" y="15659"/>
                </a:lnTo>
                <a:lnTo>
                  <a:pt x="1229" y="15659"/>
                </a:lnTo>
                <a:lnTo>
                  <a:pt x="1136" y="15677"/>
                </a:lnTo>
                <a:lnTo>
                  <a:pt x="950" y="15733"/>
                </a:lnTo>
                <a:lnTo>
                  <a:pt x="764" y="15826"/>
                </a:lnTo>
                <a:lnTo>
                  <a:pt x="689" y="15863"/>
                </a:lnTo>
                <a:lnTo>
                  <a:pt x="615" y="15938"/>
                </a:lnTo>
                <a:lnTo>
                  <a:pt x="578" y="16031"/>
                </a:lnTo>
                <a:lnTo>
                  <a:pt x="559" y="16161"/>
                </a:lnTo>
                <a:lnTo>
                  <a:pt x="578" y="16236"/>
                </a:lnTo>
                <a:lnTo>
                  <a:pt x="596" y="16292"/>
                </a:lnTo>
                <a:lnTo>
                  <a:pt x="633" y="16310"/>
                </a:lnTo>
                <a:lnTo>
                  <a:pt x="689" y="16310"/>
                </a:lnTo>
                <a:lnTo>
                  <a:pt x="820" y="16236"/>
                </a:lnTo>
                <a:lnTo>
                  <a:pt x="969" y="16143"/>
                </a:lnTo>
                <a:lnTo>
                  <a:pt x="1155" y="16050"/>
                </a:lnTo>
                <a:lnTo>
                  <a:pt x="1229" y="16031"/>
                </a:lnTo>
                <a:lnTo>
                  <a:pt x="1322" y="16012"/>
                </a:lnTo>
                <a:lnTo>
                  <a:pt x="1397" y="16031"/>
                </a:lnTo>
                <a:lnTo>
                  <a:pt x="1490" y="16068"/>
                </a:lnTo>
                <a:lnTo>
                  <a:pt x="1546" y="16161"/>
                </a:lnTo>
                <a:lnTo>
                  <a:pt x="1620" y="16273"/>
                </a:lnTo>
                <a:lnTo>
                  <a:pt x="1639" y="16366"/>
                </a:lnTo>
                <a:lnTo>
                  <a:pt x="1657" y="16459"/>
                </a:lnTo>
                <a:lnTo>
                  <a:pt x="1657" y="16683"/>
                </a:lnTo>
                <a:lnTo>
                  <a:pt x="1620" y="16887"/>
                </a:lnTo>
                <a:lnTo>
                  <a:pt x="1546" y="17074"/>
                </a:lnTo>
                <a:lnTo>
                  <a:pt x="1471" y="17260"/>
                </a:lnTo>
                <a:lnTo>
                  <a:pt x="1397" y="17371"/>
                </a:lnTo>
                <a:lnTo>
                  <a:pt x="1341" y="17427"/>
                </a:lnTo>
                <a:lnTo>
                  <a:pt x="1229" y="17520"/>
                </a:lnTo>
                <a:lnTo>
                  <a:pt x="1155" y="17558"/>
                </a:lnTo>
                <a:lnTo>
                  <a:pt x="1136" y="17558"/>
                </a:lnTo>
                <a:lnTo>
                  <a:pt x="1118" y="17520"/>
                </a:lnTo>
                <a:lnTo>
                  <a:pt x="1099" y="17483"/>
                </a:lnTo>
                <a:lnTo>
                  <a:pt x="1062" y="17465"/>
                </a:lnTo>
                <a:lnTo>
                  <a:pt x="1006" y="17446"/>
                </a:lnTo>
                <a:lnTo>
                  <a:pt x="876" y="17465"/>
                </a:lnTo>
                <a:lnTo>
                  <a:pt x="708" y="17539"/>
                </a:lnTo>
                <a:lnTo>
                  <a:pt x="578" y="17613"/>
                </a:lnTo>
                <a:lnTo>
                  <a:pt x="485" y="17707"/>
                </a:lnTo>
                <a:lnTo>
                  <a:pt x="429" y="17800"/>
                </a:lnTo>
                <a:lnTo>
                  <a:pt x="429" y="17856"/>
                </a:lnTo>
                <a:lnTo>
                  <a:pt x="429" y="17893"/>
                </a:lnTo>
                <a:lnTo>
                  <a:pt x="466" y="17930"/>
                </a:lnTo>
                <a:lnTo>
                  <a:pt x="503" y="17949"/>
                </a:lnTo>
                <a:lnTo>
                  <a:pt x="559" y="17967"/>
                </a:lnTo>
                <a:lnTo>
                  <a:pt x="633" y="17986"/>
                </a:lnTo>
                <a:lnTo>
                  <a:pt x="857" y="17986"/>
                </a:lnTo>
                <a:lnTo>
                  <a:pt x="969" y="17967"/>
                </a:lnTo>
                <a:lnTo>
                  <a:pt x="1062" y="17949"/>
                </a:lnTo>
                <a:lnTo>
                  <a:pt x="1136" y="17930"/>
                </a:lnTo>
                <a:lnTo>
                  <a:pt x="1173" y="17911"/>
                </a:lnTo>
                <a:lnTo>
                  <a:pt x="1211" y="17930"/>
                </a:lnTo>
                <a:lnTo>
                  <a:pt x="1248" y="17967"/>
                </a:lnTo>
                <a:lnTo>
                  <a:pt x="1322" y="18209"/>
                </a:lnTo>
                <a:lnTo>
                  <a:pt x="1341" y="18340"/>
                </a:lnTo>
                <a:lnTo>
                  <a:pt x="1341" y="18470"/>
                </a:lnTo>
                <a:lnTo>
                  <a:pt x="1341" y="18600"/>
                </a:lnTo>
                <a:lnTo>
                  <a:pt x="1304" y="18749"/>
                </a:lnTo>
                <a:lnTo>
                  <a:pt x="1266" y="18880"/>
                </a:lnTo>
                <a:lnTo>
                  <a:pt x="1192" y="19010"/>
                </a:lnTo>
                <a:lnTo>
                  <a:pt x="1136" y="19122"/>
                </a:lnTo>
                <a:lnTo>
                  <a:pt x="1043" y="19215"/>
                </a:lnTo>
                <a:lnTo>
                  <a:pt x="950" y="19270"/>
                </a:lnTo>
                <a:lnTo>
                  <a:pt x="764" y="19364"/>
                </a:lnTo>
                <a:lnTo>
                  <a:pt x="280" y="19606"/>
                </a:lnTo>
                <a:lnTo>
                  <a:pt x="94" y="19717"/>
                </a:lnTo>
                <a:lnTo>
                  <a:pt x="38" y="19773"/>
                </a:lnTo>
                <a:lnTo>
                  <a:pt x="0" y="19810"/>
                </a:lnTo>
                <a:lnTo>
                  <a:pt x="19" y="19848"/>
                </a:lnTo>
                <a:lnTo>
                  <a:pt x="75" y="19866"/>
                </a:lnTo>
                <a:lnTo>
                  <a:pt x="187" y="19866"/>
                </a:lnTo>
                <a:lnTo>
                  <a:pt x="354" y="19848"/>
                </a:lnTo>
                <a:lnTo>
                  <a:pt x="466" y="19829"/>
                </a:lnTo>
                <a:lnTo>
                  <a:pt x="578" y="19792"/>
                </a:lnTo>
                <a:lnTo>
                  <a:pt x="782" y="19699"/>
                </a:lnTo>
                <a:lnTo>
                  <a:pt x="894" y="19680"/>
                </a:lnTo>
                <a:lnTo>
                  <a:pt x="987" y="19699"/>
                </a:lnTo>
                <a:lnTo>
                  <a:pt x="1080" y="19755"/>
                </a:lnTo>
                <a:lnTo>
                  <a:pt x="1192" y="19848"/>
                </a:lnTo>
                <a:lnTo>
                  <a:pt x="1248" y="19922"/>
                </a:lnTo>
                <a:lnTo>
                  <a:pt x="1304" y="20034"/>
                </a:lnTo>
                <a:lnTo>
                  <a:pt x="1322" y="20146"/>
                </a:lnTo>
                <a:lnTo>
                  <a:pt x="1322" y="20239"/>
                </a:lnTo>
                <a:lnTo>
                  <a:pt x="1304" y="20350"/>
                </a:lnTo>
                <a:lnTo>
                  <a:pt x="1266" y="20406"/>
                </a:lnTo>
                <a:lnTo>
                  <a:pt x="1248" y="20425"/>
                </a:lnTo>
                <a:lnTo>
                  <a:pt x="1211" y="20425"/>
                </a:lnTo>
                <a:lnTo>
                  <a:pt x="1099" y="20406"/>
                </a:lnTo>
                <a:lnTo>
                  <a:pt x="1043" y="20406"/>
                </a:lnTo>
                <a:lnTo>
                  <a:pt x="950" y="20443"/>
                </a:lnTo>
                <a:lnTo>
                  <a:pt x="857" y="20481"/>
                </a:lnTo>
                <a:lnTo>
                  <a:pt x="764" y="20555"/>
                </a:lnTo>
                <a:lnTo>
                  <a:pt x="615" y="20685"/>
                </a:lnTo>
                <a:lnTo>
                  <a:pt x="522" y="20834"/>
                </a:lnTo>
                <a:lnTo>
                  <a:pt x="503" y="20890"/>
                </a:lnTo>
                <a:lnTo>
                  <a:pt x="485" y="20965"/>
                </a:lnTo>
                <a:lnTo>
                  <a:pt x="485" y="21021"/>
                </a:lnTo>
                <a:lnTo>
                  <a:pt x="503" y="21058"/>
                </a:lnTo>
                <a:lnTo>
                  <a:pt x="540" y="21095"/>
                </a:lnTo>
                <a:lnTo>
                  <a:pt x="596" y="21114"/>
                </a:lnTo>
                <a:lnTo>
                  <a:pt x="764" y="21114"/>
                </a:lnTo>
                <a:lnTo>
                  <a:pt x="876" y="21076"/>
                </a:lnTo>
                <a:lnTo>
                  <a:pt x="1006" y="21021"/>
                </a:lnTo>
                <a:lnTo>
                  <a:pt x="1118" y="20965"/>
                </a:lnTo>
                <a:lnTo>
                  <a:pt x="1192" y="20890"/>
                </a:lnTo>
                <a:lnTo>
                  <a:pt x="1322" y="20779"/>
                </a:lnTo>
                <a:lnTo>
                  <a:pt x="1378" y="20760"/>
                </a:lnTo>
                <a:lnTo>
                  <a:pt x="1453" y="20760"/>
                </a:lnTo>
                <a:lnTo>
                  <a:pt x="1527" y="20816"/>
                </a:lnTo>
                <a:lnTo>
                  <a:pt x="1620" y="20909"/>
                </a:lnTo>
                <a:lnTo>
                  <a:pt x="1676" y="21002"/>
                </a:lnTo>
                <a:lnTo>
                  <a:pt x="1713" y="21095"/>
                </a:lnTo>
                <a:lnTo>
                  <a:pt x="1751" y="21207"/>
                </a:lnTo>
                <a:lnTo>
                  <a:pt x="1751" y="21337"/>
                </a:lnTo>
                <a:lnTo>
                  <a:pt x="1751" y="21561"/>
                </a:lnTo>
                <a:lnTo>
                  <a:pt x="1713" y="21784"/>
                </a:lnTo>
                <a:lnTo>
                  <a:pt x="1639" y="21989"/>
                </a:lnTo>
                <a:lnTo>
                  <a:pt x="1564" y="22194"/>
                </a:lnTo>
                <a:lnTo>
                  <a:pt x="1453" y="22380"/>
                </a:lnTo>
                <a:lnTo>
                  <a:pt x="1341" y="22566"/>
                </a:lnTo>
                <a:lnTo>
                  <a:pt x="1229" y="22696"/>
                </a:lnTo>
                <a:lnTo>
                  <a:pt x="1136" y="22752"/>
                </a:lnTo>
                <a:lnTo>
                  <a:pt x="1062" y="22789"/>
                </a:lnTo>
                <a:lnTo>
                  <a:pt x="969" y="22808"/>
                </a:lnTo>
                <a:lnTo>
                  <a:pt x="782" y="22789"/>
                </a:lnTo>
                <a:lnTo>
                  <a:pt x="652" y="22789"/>
                </a:lnTo>
                <a:lnTo>
                  <a:pt x="503" y="22808"/>
                </a:lnTo>
                <a:lnTo>
                  <a:pt x="373" y="22845"/>
                </a:lnTo>
                <a:lnTo>
                  <a:pt x="280" y="22901"/>
                </a:lnTo>
                <a:lnTo>
                  <a:pt x="224" y="22938"/>
                </a:lnTo>
                <a:lnTo>
                  <a:pt x="205" y="22994"/>
                </a:lnTo>
                <a:lnTo>
                  <a:pt x="224" y="23050"/>
                </a:lnTo>
                <a:lnTo>
                  <a:pt x="261" y="23106"/>
                </a:lnTo>
                <a:lnTo>
                  <a:pt x="354" y="23180"/>
                </a:lnTo>
                <a:lnTo>
                  <a:pt x="466" y="23236"/>
                </a:lnTo>
                <a:lnTo>
                  <a:pt x="596" y="23273"/>
                </a:lnTo>
                <a:lnTo>
                  <a:pt x="727" y="23273"/>
                </a:lnTo>
                <a:lnTo>
                  <a:pt x="950" y="23236"/>
                </a:lnTo>
                <a:lnTo>
                  <a:pt x="1043" y="23218"/>
                </a:lnTo>
                <a:lnTo>
                  <a:pt x="1136" y="23236"/>
                </a:lnTo>
                <a:lnTo>
                  <a:pt x="1192" y="23255"/>
                </a:lnTo>
                <a:lnTo>
                  <a:pt x="1229" y="23292"/>
                </a:lnTo>
                <a:lnTo>
                  <a:pt x="1341" y="23422"/>
                </a:lnTo>
                <a:lnTo>
                  <a:pt x="1378" y="23515"/>
                </a:lnTo>
                <a:lnTo>
                  <a:pt x="1415" y="23609"/>
                </a:lnTo>
                <a:lnTo>
                  <a:pt x="1415" y="23702"/>
                </a:lnTo>
                <a:lnTo>
                  <a:pt x="1415" y="23813"/>
                </a:lnTo>
                <a:lnTo>
                  <a:pt x="1397" y="23906"/>
                </a:lnTo>
                <a:lnTo>
                  <a:pt x="1360" y="24018"/>
                </a:lnTo>
                <a:lnTo>
                  <a:pt x="1322" y="24093"/>
                </a:lnTo>
                <a:lnTo>
                  <a:pt x="1248" y="24167"/>
                </a:lnTo>
                <a:lnTo>
                  <a:pt x="1211" y="24204"/>
                </a:lnTo>
                <a:lnTo>
                  <a:pt x="1155" y="24242"/>
                </a:lnTo>
                <a:lnTo>
                  <a:pt x="1024" y="24260"/>
                </a:lnTo>
                <a:lnTo>
                  <a:pt x="894" y="24279"/>
                </a:lnTo>
                <a:lnTo>
                  <a:pt x="764" y="24260"/>
                </a:lnTo>
                <a:lnTo>
                  <a:pt x="615" y="24279"/>
                </a:lnTo>
                <a:lnTo>
                  <a:pt x="485" y="24279"/>
                </a:lnTo>
                <a:lnTo>
                  <a:pt x="373" y="24316"/>
                </a:lnTo>
                <a:lnTo>
                  <a:pt x="336" y="24353"/>
                </a:lnTo>
                <a:lnTo>
                  <a:pt x="298" y="24390"/>
                </a:lnTo>
                <a:lnTo>
                  <a:pt x="261" y="24465"/>
                </a:lnTo>
                <a:lnTo>
                  <a:pt x="243" y="24502"/>
                </a:lnTo>
                <a:lnTo>
                  <a:pt x="261" y="24558"/>
                </a:lnTo>
                <a:lnTo>
                  <a:pt x="261" y="24577"/>
                </a:lnTo>
                <a:lnTo>
                  <a:pt x="298" y="24614"/>
                </a:lnTo>
                <a:lnTo>
                  <a:pt x="336" y="24632"/>
                </a:lnTo>
                <a:lnTo>
                  <a:pt x="447" y="24670"/>
                </a:lnTo>
                <a:lnTo>
                  <a:pt x="1211" y="24670"/>
                </a:lnTo>
                <a:lnTo>
                  <a:pt x="1304" y="24688"/>
                </a:lnTo>
                <a:lnTo>
                  <a:pt x="1397" y="24707"/>
                </a:lnTo>
                <a:lnTo>
                  <a:pt x="1490" y="24763"/>
                </a:lnTo>
                <a:lnTo>
                  <a:pt x="1583" y="24837"/>
                </a:lnTo>
                <a:lnTo>
                  <a:pt x="1657" y="24949"/>
                </a:lnTo>
                <a:lnTo>
                  <a:pt x="1713" y="25042"/>
                </a:lnTo>
                <a:lnTo>
                  <a:pt x="1769" y="25154"/>
                </a:lnTo>
                <a:lnTo>
                  <a:pt x="1788" y="25247"/>
                </a:lnTo>
                <a:lnTo>
                  <a:pt x="1806" y="25359"/>
                </a:lnTo>
                <a:lnTo>
                  <a:pt x="1806" y="25470"/>
                </a:lnTo>
                <a:lnTo>
                  <a:pt x="1806" y="25563"/>
                </a:lnTo>
                <a:lnTo>
                  <a:pt x="1788" y="25675"/>
                </a:lnTo>
                <a:lnTo>
                  <a:pt x="1751" y="25787"/>
                </a:lnTo>
                <a:lnTo>
                  <a:pt x="1695" y="25917"/>
                </a:lnTo>
                <a:lnTo>
                  <a:pt x="1620" y="26010"/>
                </a:lnTo>
                <a:lnTo>
                  <a:pt x="1527" y="26066"/>
                </a:lnTo>
                <a:lnTo>
                  <a:pt x="1434" y="26103"/>
                </a:lnTo>
                <a:lnTo>
                  <a:pt x="1248" y="26178"/>
                </a:lnTo>
                <a:lnTo>
                  <a:pt x="1136" y="26234"/>
                </a:lnTo>
                <a:lnTo>
                  <a:pt x="1024" y="26308"/>
                </a:lnTo>
                <a:lnTo>
                  <a:pt x="913" y="26401"/>
                </a:lnTo>
                <a:lnTo>
                  <a:pt x="857" y="26476"/>
                </a:lnTo>
                <a:lnTo>
                  <a:pt x="820" y="26550"/>
                </a:lnTo>
                <a:lnTo>
                  <a:pt x="838" y="26606"/>
                </a:lnTo>
                <a:lnTo>
                  <a:pt x="876" y="26643"/>
                </a:lnTo>
                <a:lnTo>
                  <a:pt x="950" y="26662"/>
                </a:lnTo>
                <a:lnTo>
                  <a:pt x="1043" y="26662"/>
                </a:lnTo>
                <a:lnTo>
                  <a:pt x="1192" y="26625"/>
                </a:lnTo>
                <a:lnTo>
                  <a:pt x="1341" y="26587"/>
                </a:lnTo>
                <a:lnTo>
                  <a:pt x="1471" y="26532"/>
                </a:lnTo>
                <a:lnTo>
                  <a:pt x="1583" y="26457"/>
                </a:lnTo>
                <a:lnTo>
                  <a:pt x="1676" y="26420"/>
                </a:lnTo>
                <a:lnTo>
                  <a:pt x="1769" y="26420"/>
                </a:lnTo>
                <a:lnTo>
                  <a:pt x="1806" y="26438"/>
                </a:lnTo>
                <a:lnTo>
                  <a:pt x="1844" y="26457"/>
                </a:lnTo>
                <a:lnTo>
                  <a:pt x="1862" y="26513"/>
                </a:lnTo>
                <a:lnTo>
                  <a:pt x="1900" y="26569"/>
                </a:lnTo>
                <a:lnTo>
                  <a:pt x="1955" y="26755"/>
                </a:lnTo>
                <a:lnTo>
                  <a:pt x="1955" y="26848"/>
                </a:lnTo>
                <a:lnTo>
                  <a:pt x="1955" y="26960"/>
                </a:lnTo>
                <a:lnTo>
                  <a:pt x="1918" y="27183"/>
                </a:lnTo>
                <a:lnTo>
                  <a:pt x="1862" y="27388"/>
                </a:lnTo>
                <a:lnTo>
                  <a:pt x="1788" y="27574"/>
                </a:lnTo>
                <a:lnTo>
                  <a:pt x="1657" y="27779"/>
                </a:lnTo>
                <a:lnTo>
                  <a:pt x="1583" y="27891"/>
                </a:lnTo>
                <a:lnTo>
                  <a:pt x="1509" y="27965"/>
                </a:lnTo>
                <a:lnTo>
                  <a:pt x="1471" y="27984"/>
                </a:lnTo>
                <a:lnTo>
                  <a:pt x="1434" y="28002"/>
                </a:lnTo>
                <a:lnTo>
                  <a:pt x="1341" y="27984"/>
                </a:lnTo>
                <a:lnTo>
                  <a:pt x="1248" y="28002"/>
                </a:lnTo>
                <a:lnTo>
                  <a:pt x="1192" y="28021"/>
                </a:lnTo>
                <a:lnTo>
                  <a:pt x="1136" y="28058"/>
                </a:lnTo>
                <a:lnTo>
                  <a:pt x="1043" y="28189"/>
                </a:lnTo>
                <a:lnTo>
                  <a:pt x="987" y="28263"/>
                </a:lnTo>
                <a:lnTo>
                  <a:pt x="969" y="28319"/>
                </a:lnTo>
                <a:lnTo>
                  <a:pt x="950" y="28375"/>
                </a:lnTo>
                <a:lnTo>
                  <a:pt x="969" y="28431"/>
                </a:lnTo>
                <a:lnTo>
                  <a:pt x="1006" y="28486"/>
                </a:lnTo>
                <a:lnTo>
                  <a:pt x="1099" y="28524"/>
                </a:lnTo>
                <a:lnTo>
                  <a:pt x="1155" y="28542"/>
                </a:lnTo>
                <a:lnTo>
                  <a:pt x="1229" y="28542"/>
                </a:lnTo>
                <a:lnTo>
                  <a:pt x="1285" y="28524"/>
                </a:lnTo>
                <a:lnTo>
                  <a:pt x="1341" y="28505"/>
                </a:lnTo>
                <a:lnTo>
                  <a:pt x="1434" y="28431"/>
                </a:lnTo>
                <a:lnTo>
                  <a:pt x="1527" y="28356"/>
                </a:lnTo>
                <a:lnTo>
                  <a:pt x="1620" y="28319"/>
                </a:lnTo>
                <a:lnTo>
                  <a:pt x="1713" y="28319"/>
                </a:lnTo>
                <a:lnTo>
                  <a:pt x="1751" y="28356"/>
                </a:lnTo>
                <a:lnTo>
                  <a:pt x="1788" y="28431"/>
                </a:lnTo>
                <a:lnTo>
                  <a:pt x="1825" y="28524"/>
                </a:lnTo>
                <a:lnTo>
                  <a:pt x="1881" y="28635"/>
                </a:lnTo>
                <a:lnTo>
                  <a:pt x="1900" y="28747"/>
                </a:lnTo>
                <a:lnTo>
                  <a:pt x="1900" y="28877"/>
                </a:lnTo>
                <a:lnTo>
                  <a:pt x="1900" y="28989"/>
                </a:lnTo>
                <a:lnTo>
                  <a:pt x="1881" y="29101"/>
                </a:lnTo>
                <a:lnTo>
                  <a:pt x="1806" y="29324"/>
                </a:lnTo>
                <a:lnTo>
                  <a:pt x="1695" y="29529"/>
                </a:lnTo>
                <a:lnTo>
                  <a:pt x="1620" y="29622"/>
                </a:lnTo>
                <a:lnTo>
                  <a:pt x="1546" y="29697"/>
                </a:lnTo>
                <a:lnTo>
                  <a:pt x="1453" y="29752"/>
                </a:lnTo>
                <a:lnTo>
                  <a:pt x="1378" y="29808"/>
                </a:lnTo>
                <a:lnTo>
                  <a:pt x="1192" y="29901"/>
                </a:lnTo>
                <a:lnTo>
                  <a:pt x="1118" y="29957"/>
                </a:lnTo>
                <a:lnTo>
                  <a:pt x="1043" y="30013"/>
                </a:lnTo>
                <a:lnTo>
                  <a:pt x="931" y="30125"/>
                </a:lnTo>
                <a:lnTo>
                  <a:pt x="857" y="30218"/>
                </a:lnTo>
                <a:lnTo>
                  <a:pt x="857" y="30255"/>
                </a:lnTo>
                <a:lnTo>
                  <a:pt x="876" y="30274"/>
                </a:lnTo>
                <a:lnTo>
                  <a:pt x="931" y="30292"/>
                </a:lnTo>
                <a:lnTo>
                  <a:pt x="1006" y="30274"/>
                </a:lnTo>
                <a:lnTo>
                  <a:pt x="1229" y="30237"/>
                </a:lnTo>
                <a:lnTo>
                  <a:pt x="1453" y="30218"/>
                </a:lnTo>
                <a:lnTo>
                  <a:pt x="1546" y="30218"/>
                </a:lnTo>
                <a:lnTo>
                  <a:pt x="1639" y="30237"/>
                </a:lnTo>
                <a:lnTo>
                  <a:pt x="1695" y="30292"/>
                </a:lnTo>
                <a:lnTo>
                  <a:pt x="1713" y="30311"/>
                </a:lnTo>
                <a:lnTo>
                  <a:pt x="1713" y="30367"/>
                </a:lnTo>
                <a:lnTo>
                  <a:pt x="1713" y="30479"/>
                </a:lnTo>
                <a:lnTo>
                  <a:pt x="1657" y="30628"/>
                </a:lnTo>
                <a:lnTo>
                  <a:pt x="1620" y="30702"/>
                </a:lnTo>
                <a:lnTo>
                  <a:pt x="1564" y="30758"/>
                </a:lnTo>
                <a:lnTo>
                  <a:pt x="1490" y="30814"/>
                </a:lnTo>
                <a:lnTo>
                  <a:pt x="1415" y="30851"/>
                </a:lnTo>
                <a:lnTo>
                  <a:pt x="1248" y="30925"/>
                </a:lnTo>
                <a:lnTo>
                  <a:pt x="1099" y="31018"/>
                </a:lnTo>
                <a:lnTo>
                  <a:pt x="969" y="31093"/>
                </a:lnTo>
                <a:lnTo>
                  <a:pt x="838" y="31205"/>
                </a:lnTo>
                <a:lnTo>
                  <a:pt x="801" y="31242"/>
                </a:lnTo>
                <a:lnTo>
                  <a:pt x="782" y="31298"/>
                </a:lnTo>
                <a:lnTo>
                  <a:pt x="801" y="31372"/>
                </a:lnTo>
                <a:lnTo>
                  <a:pt x="857" y="31428"/>
                </a:lnTo>
                <a:lnTo>
                  <a:pt x="913" y="31447"/>
                </a:lnTo>
                <a:lnTo>
                  <a:pt x="950" y="31465"/>
                </a:lnTo>
                <a:lnTo>
                  <a:pt x="1006" y="31465"/>
                </a:lnTo>
                <a:lnTo>
                  <a:pt x="1062" y="31447"/>
                </a:lnTo>
                <a:lnTo>
                  <a:pt x="1173" y="31372"/>
                </a:lnTo>
                <a:lnTo>
                  <a:pt x="1285" y="31298"/>
                </a:lnTo>
                <a:lnTo>
                  <a:pt x="1490" y="31112"/>
                </a:lnTo>
                <a:lnTo>
                  <a:pt x="1583" y="31056"/>
                </a:lnTo>
                <a:lnTo>
                  <a:pt x="1639" y="31037"/>
                </a:lnTo>
                <a:lnTo>
                  <a:pt x="1695" y="31037"/>
                </a:lnTo>
                <a:lnTo>
                  <a:pt x="1732" y="31074"/>
                </a:lnTo>
                <a:lnTo>
                  <a:pt x="1806" y="31130"/>
                </a:lnTo>
                <a:lnTo>
                  <a:pt x="1881" y="31223"/>
                </a:lnTo>
                <a:lnTo>
                  <a:pt x="1918" y="31354"/>
                </a:lnTo>
                <a:lnTo>
                  <a:pt x="1955" y="31465"/>
                </a:lnTo>
                <a:lnTo>
                  <a:pt x="1974" y="31596"/>
                </a:lnTo>
                <a:lnTo>
                  <a:pt x="1955" y="31689"/>
                </a:lnTo>
                <a:lnTo>
                  <a:pt x="1937" y="31782"/>
                </a:lnTo>
                <a:lnTo>
                  <a:pt x="1881" y="31894"/>
                </a:lnTo>
                <a:lnTo>
                  <a:pt x="1825" y="31949"/>
                </a:lnTo>
                <a:lnTo>
                  <a:pt x="1769" y="31987"/>
                </a:lnTo>
                <a:lnTo>
                  <a:pt x="1713" y="31987"/>
                </a:lnTo>
                <a:lnTo>
                  <a:pt x="1564" y="31931"/>
                </a:lnTo>
                <a:lnTo>
                  <a:pt x="1471" y="31894"/>
                </a:lnTo>
                <a:lnTo>
                  <a:pt x="1360" y="31894"/>
                </a:lnTo>
                <a:lnTo>
                  <a:pt x="1192" y="31912"/>
                </a:lnTo>
                <a:lnTo>
                  <a:pt x="1099" y="31931"/>
                </a:lnTo>
                <a:lnTo>
                  <a:pt x="1006" y="31968"/>
                </a:lnTo>
                <a:lnTo>
                  <a:pt x="913" y="32024"/>
                </a:lnTo>
                <a:lnTo>
                  <a:pt x="838" y="32080"/>
                </a:lnTo>
                <a:lnTo>
                  <a:pt x="782" y="32154"/>
                </a:lnTo>
                <a:lnTo>
                  <a:pt x="764" y="32229"/>
                </a:lnTo>
                <a:lnTo>
                  <a:pt x="764" y="32303"/>
                </a:lnTo>
                <a:lnTo>
                  <a:pt x="782" y="32359"/>
                </a:lnTo>
                <a:lnTo>
                  <a:pt x="820" y="32396"/>
                </a:lnTo>
                <a:lnTo>
                  <a:pt x="876" y="32415"/>
                </a:lnTo>
                <a:lnTo>
                  <a:pt x="1043" y="32415"/>
                </a:lnTo>
                <a:lnTo>
                  <a:pt x="1229" y="32378"/>
                </a:lnTo>
                <a:lnTo>
                  <a:pt x="1434" y="32340"/>
                </a:lnTo>
                <a:lnTo>
                  <a:pt x="1620" y="32303"/>
                </a:lnTo>
                <a:lnTo>
                  <a:pt x="1769" y="32303"/>
                </a:lnTo>
                <a:lnTo>
                  <a:pt x="1844" y="32322"/>
                </a:lnTo>
                <a:lnTo>
                  <a:pt x="1881" y="32359"/>
                </a:lnTo>
                <a:lnTo>
                  <a:pt x="1937" y="32433"/>
                </a:lnTo>
                <a:lnTo>
                  <a:pt x="1955" y="32527"/>
                </a:lnTo>
                <a:lnTo>
                  <a:pt x="1974" y="32620"/>
                </a:lnTo>
                <a:lnTo>
                  <a:pt x="1974" y="32731"/>
                </a:lnTo>
                <a:lnTo>
                  <a:pt x="1955" y="32936"/>
                </a:lnTo>
                <a:lnTo>
                  <a:pt x="1900" y="33104"/>
                </a:lnTo>
                <a:lnTo>
                  <a:pt x="1825" y="33234"/>
                </a:lnTo>
                <a:lnTo>
                  <a:pt x="1769" y="33327"/>
                </a:lnTo>
                <a:lnTo>
                  <a:pt x="1695" y="33402"/>
                </a:lnTo>
                <a:lnTo>
                  <a:pt x="1620" y="33439"/>
                </a:lnTo>
                <a:lnTo>
                  <a:pt x="1546" y="33476"/>
                </a:lnTo>
                <a:lnTo>
                  <a:pt x="1471" y="33513"/>
                </a:lnTo>
                <a:lnTo>
                  <a:pt x="1266" y="33569"/>
                </a:lnTo>
                <a:lnTo>
                  <a:pt x="1099" y="33588"/>
                </a:lnTo>
                <a:lnTo>
                  <a:pt x="894" y="33625"/>
                </a:lnTo>
                <a:lnTo>
                  <a:pt x="782" y="33662"/>
                </a:lnTo>
                <a:lnTo>
                  <a:pt x="708" y="33718"/>
                </a:lnTo>
                <a:lnTo>
                  <a:pt x="652" y="33793"/>
                </a:lnTo>
                <a:lnTo>
                  <a:pt x="633" y="33830"/>
                </a:lnTo>
                <a:lnTo>
                  <a:pt x="633" y="33886"/>
                </a:lnTo>
                <a:lnTo>
                  <a:pt x="633" y="33923"/>
                </a:lnTo>
                <a:lnTo>
                  <a:pt x="652" y="33960"/>
                </a:lnTo>
                <a:lnTo>
                  <a:pt x="671" y="33979"/>
                </a:lnTo>
                <a:lnTo>
                  <a:pt x="820" y="33979"/>
                </a:lnTo>
                <a:lnTo>
                  <a:pt x="931" y="33960"/>
                </a:lnTo>
                <a:lnTo>
                  <a:pt x="1155" y="33886"/>
                </a:lnTo>
                <a:lnTo>
                  <a:pt x="1248" y="33848"/>
                </a:lnTo>
                <a:lnTo>
                  <a:pt x="1304" y="33848"/>
                </a:lnTo>
                <a:lnTo>
                  <a:pt x="1415" y="33867"/>
                </a:lnTo>
                <a:lnTo>
                  <a:pt x="1490" y="33923"/>
                </a:lnTo>
                <a:lnTo>
                  <a:pt x="1564" y="33979"/>
                </a:lnTo>
                <a:lnTo>
                  <a:pt x="1620" y="34035"/>
                </a:lnTo>
                <a:lnTo>
                  <a:pt x="1657" y="34128"/>
                </a:lnTo>
                <a:lnTo>
                  <a:pt x="1676" y="34221"/>
                </a:lnTo>
                <a:lnTo>
                  <a:pt x="1676" y="34314"/>
                </a:lnTo>
                <a:lnTo>
                  <a:pt x="1676" y="34407"/>
                </a:lnTo>
                <a:lnTo>
                  <a:pt x="1657" y="34500"/>
                </a:lnTo>
                <a:lnTo>
                  <a:pt x="1620" y="34612"/>
                </a:lnTo>
                <a:lnTo>
                  <a:pt x="1583" y="34705"/>
                </a:lnTo>
                <a:lnTo>
                  <a:pt x="1527" y="34798"/>
                </a:lnTo>
                <a:lnTo>
                  <a:pt x="1471" y="34872"/>
                </a:lnTo>
                <a:lnTo>
                  <a:pt x="1397" y="34947"/>
                </a:lnTo>
                <a:lnTo>
                  <a:pt x="1304" y="35003"/>
                </a:lnTo>
                <a:lnTo>
                  <a:pt x="1229" y="35040"/>
                </a:lnTo>
                <a:lnTo>
                  <a:pt x="1136" y="35077"/>
                </a:lnTo>
                <a:lnTo>
                  <a:pt x="894" y="35077"/>
                </a:lnTo>
                <a:lnTo>
                  <a:pt x="820" y="35096"/>
                </a:lnTo>
                <a:lnTo>
                  <a:pt x="745" y="35114"/>
                </a:lnTo>
                <a:lnTo>
                  <a:pt x="671" y="35170"/>
                </a:lnTo>
                <a:lnTo>
                  <a:pt x="615" y="35245"/>
                </a:lnTo>
                <a:lnTo>
                  <a:pt x="540" y="35356"/>
                </a:lnTo>
                <a:lnTo>
                  <a:pt x="503" y="35431"/>
                </a:lnTo>
                <a:lnTo>
                  <a:pt x="485" y="35487"/>
                </a:lnTo>
                <a:lnTo>
                  <a:pt x="503" y="35505"/>
                </a:lnTo>
                <a:lnTo>
                  <a:pt x="559" y="35524"/>
                </a:lnTo>
                <a:lnTo>
                  <a:pt x="615" y="35524"/>
                </a:lnTo>
                <a:lnTo>
                  <a:pt x="801" y="35487"/>
                </a:lnTo>
                <a:lnTo>
                  <a:pt x="931" y="35450"/>
                </a:lnTo>
                <a:lnTo>
                  <a:pt x="1024" y="35412"/>
                </a:lnTo>
                <a:lnTo>
                  <a:pt x="1211" y="35319"/>
                </a:lnTo>
                <a:lnTo>
                  <a:pt x="1285" y="35282"/>
                </a:lnTo>
                <a:lnTo>
                  <a:pt x="1360" y="35301"/>
                </a:lnTo>
                <a:lnTo>
                  <a:pt x="1453" y="35356"/>
                </a:lnTo>
                <a:lnTo>
                  <a:pt x="1564" y="35468"/>
                </a:lnTo>
                <a:lnTo>
                  <a:pt x="1602" y="35543"/>
                </a:lnTo>
                <a:lnTo>
                  <a:pt x="1620" y="35636"/>
                </a:lnTo>
                <a:lnTo>
                  <a:pt x="1639" y="35729"/>
                </a:lnTo>
                <a:lnTo>
                  <a:pt x="1657" y="35841"/>
                </a:lnTo>
                <a:lnTo>
                  <a:pt x="1639" y="36027"/>
                </a:lnTo>
                <a:lnTo>
                  <a:pt x="1620" y="36120"/>
                </a:lnTo>
                <a:lnTo>
                  <a:pt x="1583" y="36194"/>
                </a:lnTo>
                <a:lnTo>
                  <a:pt x="1509" y="36325"/>
                </a:lnTo>
                <a:lnTo>
                  <a:pt x="1453" y="36399"/>
                </a:lnTo>
                <a:lnTo>
                  <a:pt x="1397" y="36436"/>
                </a:lnTo>
                <a:lnTo>
                  <a:pt x="1341" y="36436"/>
                </a:lnTo>
                <a:lnTo>
                  <a:pt x="1211" y="36455"/>
                </a:lnTo>
                <a:lnTo>
                  <a:pt x="1118" y="36455"/>
                </a:lnTo>
                <a:lnTo>
                  <a:pt x="1024" y="36492"/>
                </a:lnTo>
                <a:lnTo>
                  <a:pt x="838" y="36585"/>
                </a:lnTo>
                <a:lnTo>
                  <a:pt x="745" y="36623"/>
                </a:lnTo>
                <a:lnTo>
                  <a:pt x="652" y="36697"/>
                </a:lnTo>
                <a:lnTo>
                  <a:pt x="578" y="36771"/>
                </a:lnTo>
                <a:lnTo>
                  <a:pt x="522" y="36846"/>
                </a:lnTo>
                <a:lnTo>
                  <a:pt x="485" y="36939"/>
                </a:lnTo>
                <a:lnTo>
                  <a:pt x="485" y="37051"/>
                </a:lnTo>
                <a:lnTo>
                  <a:pt x="522" y="37162"/>
                </a:lnTo>
                <a:lnTo>
                  <a:pt x="559" y="37218"/>
                </a:lnTo>
                <a:lnTo>
                  <a:pt x="615" y="37237"/>
                </a:lnTo>
                <a:lnTo>
                  <a:pt x="689" y="37218"/>
                </a:lnTo>
                <a:lnTo>
                  <a:pt x="764" y="37200"/>
                </a:lnTo>
                <a:lnTo>
                  <a:pt x="838" y="37144"/>
                </a:lnTo>
                <a:lnTo>
                  <a:pt x="1024" y="37032"/>
                </a:lnTo>
                <a:lnTo>
                  <a:pt x="1266" y="36865"/>
                </a:lnTo>
                <a:lnTo>
                  <a:pt x="1360" y="36827"/>
                </a:lnTo>
                <a:lnTo>
                  <a:pt x="1453" y="36809"/>
                </a:lnTo>
                <a:lnTo>
                  <a:pt x="1527" y="36827"/>
                </a:lnTo>
                <a:lnTo>
                  <a:pt x="1602" y="36883"/>
                </a:lnTo>
                <a:lnTo>
                  <a:pt x="1676" y="36995"/>
                </a:lnTo>
                <a:lnTo>
                  <a:pt x="1751" y="37162"/>
                </a:lnTo>
                <a:lnTo>
                  <a:pt x="1769" y="37274"/>
                </a:lnTo>
                <a:lnTo>
                  <a:pt x="1788" y="37386"/>
                </a:lnTo>
                <a:lnTo>
                  <a:pt x="1788" y="37516"/>
                </a:lnTo>
                <a:lnTo>
                  <a:pt x="1769" y="37628"/>
                </a:lnTo>
                <a:lnTo>
                  <a:pt x="1732" y="37758"/>
                </a:lnTo>
                <a:lnTo>
                  <a:pt x="1695" y="37870"/>
                </a:lnTo>
                <a:lnTo>
                  <a:pt x="1639" y="37963"/>
                </a:lnTo>
                <a:lnTo>
                  <a:pt x="1583" y="38056"/>
                </a:lnTo>
                <a:lnTo>
                  <a:pt x="1509" y="38112"/>
                </a:lnTo>
                <a:lnTo>
                  <a:pt x="1434" y="38149"/>
                </a:lnTo>
                <a:lnTo>
                  <a:pt x="1248" y="38205"/>
                </a:lnTo>
                <a:lnTo>
                  <a:pt x="1173" y="38242"/>
                </a:lnTo>
                <a:lnTo>
                  <a:pt x="1080" y="38280"/>
                </a:lnTo>
                <a:lnTo>
                  <a:pt x="1006" y="38335"/>
                </a:lnTo>
                <a:lnTo>
                  <a:pt x="931" y="38428"/>
                </a:lnTo>
                <a:lnTo>
                  <a:pt x="876" y="38540"/>
                </a:lnTo>
                <a:lnTo>
                  <a:pt x="857" y="38615"/>
                </a:lnTo>
                <a:lnTo>
                  <a:pt x="838" y="38689"/>
                </a:lnTo>
                <a:lnTo>
                  <a:pt x="857" y="38745"/>
                </a:lnTo>
                <a:lnTo>
                  <a:pt x="876" y="38782"/>
                </a:lnTo>
                <a:lnTo>
                  <a:pt x="931" y="38801"/>
                </a:lnTo>
                <a:lnTo>
                  <a:pt x="1006" y="38801"/>
                </a:lnTo>
                <a:lnTo>
                  <a:pt x="1099" y="38782"/>
                </a:lnTo>
                <a:lnTo>
                  <a:pt x="1173" y="38764"/>
                </a:lnTo>
                <a:lnTo>
                  <a:pt x="1229" y="38745"/>
                </a:lnTo>
                <a:lnTo>
                  <a:pt x="1341" y="38652"/>
                </a:lnTo>
                <a:lnTo>
                  <a:pt x="1527" y="38466"/>
                </a:lnTo>
                <a:lnTo>
                  <a:pt x="1620" y="38410"/>
                </a:lnTo>
                <a:lnTo>
                  <a:pt x="1657" y="38410"/>
                </a:lnTo>
                <a:lnTo>
                  <a:pt x="1695" y="38428"/>
                </a:lnTo>
                <a:lnTo>
                  <a:pt x="1751" y="38447"/>
                </a:lnTo>
                <a:lnTo>
                  <a:pt x="1788" y="38503"/>
                </a:lnTo>
                <a:lnTo>
                  <a:pt x="1844" y="38596"/>
                </a:lnTo>
                <a:lnTo>
                  <a:pt x="1900" y="38689"/>
                </a:lnTo>
                <a:lnTo>
                  <a:pt x="1937" y="38838"/>
                </a:lnTo>
                <a:lnTo>
                  <a:pt x="1937" y="38987"/>
                </a:lnTo>
                <a:lnTo>
                  <a:pt x="1937" y="39155"/>
                </a:lnTo>
                <a:lnTo>
                  <a:pt x="1881" y="39322"/>
                </a:lnTo>
                <a:lnTo>
                  <a:pt x="1825" y="39490"/>
                </a:lnTo>
                <a:lnTo>
                  <a:pt x="1732" y="39639"/>
                </a:lnTo>
                <a:lnTo>
                  <a:pt x="1639" y="39769"/>
                </a:lnTo>
                <a:lnTo>
                  <a:pt x="1527" y="39862"/>
                </a:lnTo>
                <a:lnTo>
                  <a:pt x="1471" y="39881"/>
                </a:lnTo>
                <a:lnTo>
                  <a:pt x="1378" y="39899"/>
                </a:lnTo>
                <a:lnTo>
                  <a:pt x="1173" y="39918"/>
                </a:lnTo>
                <a:lnTo>
                  <a:pt x="1080" y="39937"/>
                </a:lnTo>
                <a:lnTo>
                  <a:pt x="987" y="39974"/>
                </a:lnTo>
                <a:lnTo>
                  <a:pt x="913" y="40030"/>
                </a:lnTo>
                <a:lnTo>
                  <a:pt x="894" y="40067"/>
                </a:lnTo>
                <a:lnTo>
                  <a:pt x="876" y="40104"/>
                </a:lnTo>
                <a:lnTo>
                  <a:pt x="876" y="40179"/>
                </a:lnTo>
                <a:lnTo>
                  <a:pt x="876" y="40234"/>
                </a:lnTo>
                <a:lnTo>
                  <a:pt x="894" y="40272"/>
                </a:lnTo>
                <a:lnTo>
                  <a:pt x="931" y="40290"/>
                </a:lnTo>
                <a:lnTo>
                  <a:pt x="969" y="40309"/>
                </a:lnTo>
                <a:lnTo>
                  <a:pt x="1024" y="40309"/>
                </a:lnTo>
                <a:lnTo>
                  <a:pt x="1136" y="40290"/>
                </a:lnTo>
                <a:lnTo>
                  <a:pt x="1360" y="40197"/>
                </a:lnTo>
                <a:lnTo>
                  <a:pt x="1490" y="40160"/>
                </a:lnTo>
                <a:lnTo>
                  <a:pt x="1583" y="40197"/>
                </a:lnTo>
                <a:lnTo>
                  <a:pt x="1657" y="40272"/>
                </a:lnTo>
                <a:lnTo>
                  <a:pt x="1713" y="40365"/>
                </a:lnTo>
                <a:lnTo>
                  <a:pt x="1769" y="40476"/>
                </a:lnTo>
                <a:lnTo>
                  <a:pt x="1788" y="40588"/>
                </a:lnTo>
                <a:lnTo>
                  <a:pt x="1788" y="40700"/>
                </a:lnTo>
                <a:lnTo>
                  <a:pt x="1788" y="40812"/>
                </a:lnTo>
                <a:lnTo>
                  <a:pt x="1769" y="40905"/>
                </a:lnTo>
                <a:lnTo>
                  <a:pt x="1751" y="41016"/>
                </a:lnTo>
                <a:lnTo>
                  <a:pt x="1695" y="41128"/>
                </a:lnTo>
                <a:lnTo>
                  <a:pt x="1639" y="41240"/>
                </a:lnTo>
                <a:lnTo>
                  <a:pt x="1564" y="41333"/>
                </a:lnTo>
                <a:lnTo>
                  <a:pt x="1490" y="41407"/>
                </a:lnTo>
                <a:lnTo>
                  <a:pt x="1415" y="41482"/>
                </a:lnTo>
                <a:lnTo>
                  <a:pt x="1322" y="41538"/>
                </a:lnTo>
                <a:lnTo>
                  <a:pt x="1248" y="41594"/>
                </a:lnTo>
                <a:lnTo>
                  <a:pt x="1155" y="41594"/>
                </a:lnTo>
                <a:lnTo>
                  <a:pt x="1062" y="41612"/>
                </a:lnTo>
                <a:lnTo>
                  <a:pt x="745" y="41612"/>
                </a:lnTo>
                <a:lnTo>
                  <a:pt x="652" y="41649"/>
                </a:lnTo>
                <a:lnTo>
                  <a:pt x="596" y="41724"/>
                </a:lnTo>
                <a:lnTo>
                  <a:pt x="559" y="41780"/>
                </a:lnTo>
                <a:lnTo>
                  <a:pt x="540" y="41836"/>
                </a:lnTo>
                <a:lnTo>
                  <a:pt x="540" y="41929"/>
                </a:lnTo>
                <a:lnTo>
                  <a:pt x="540" y="42003"/>
                </a:lnTo>
                <a:lnTo>
                  <a:pt x="559" y="42059"/>
                </a:lnTo>
                <a:lnTo>
                  <a:pt x="596" y="42096"/>
                </a:lnTo>
                <a:lnTo>
                  <a:pt x="633" y="42115"/>
                </a:lnTo>
                <a:lnTo>
                  <a:pt x="689" y="42115"/>
                </a:lnTo>
                <a:lnTo>
                  <a:pt x="801" y="42096"/>
                </a:lnTo>
                <a:lnTo>
                  <a:pt x="931" y="42040"/>
                </a:lnTo>
                <a:lnTo>
                  <a:pt x="1062" y="41985"/>
                </a:lnTo>
                <a:lnTo>
                  <a:pt x="1211" y="41910"/>
                </a:lnTo>
                <a:lnTo>
                  <a:pt x="1322" y="41910"/>
                </a:lnTo>
                <a:lnTo>
                  <a:pt x="1415" y="41929"/>
                </a:lnTo>
                <a:lnTo>
                  <a:pt x="1490" y="41985"/>
                </a:lnTo>
                <a:lnTo>
                  <a:pt x="1546" y="42059"/>
                </a:lnTo>
                <a:lnTo>
                  <a:pt x="1602" y="42133"/>
                </a:lnTo>
                <a:lnTo>
                  <a:pt x="1620" y="42245"/>
                </a:lnTo>
                <a:lnTo>
                  <a:pt x="1620" y="42376"/>
                </a:lnTo>
                <a:lnTo>
                  <a:pt x="1602" y="42524"/>
                </a:lnTo>
                <a:lnTo>
                  <a:pt x="1564" y="42655"/>
                </a:lnTo>
                <a:lnTo>
                  <a:pt x="1509" y="42766"/>
                </a:lnTo>
                <a:lnTo>
                  <a:pt x="1415" y="42860"/>
                </a:lnTo>
                <a:lnTo>
                  <a:pt x="1322" y="42934"/>
                </a:lnTo>
                <a:lnTo>
                  <a:pt x="1229" y="42990"/>
                </a:lnTo>
                <a:lnTo>
                  <a:pt x="1118" y="43046"/>
                </a:lnTo>
                <a:lnTo>
                  <a:pt x="876" y="43120"/>
                </a:lnTo>
                <a:lnTo>
                  <a:pt x="708" y="43176"/>
                </a:lnTo>
                <a:lnTo>
                  <a:pt x="447" y="43269"/>
                </a:lnTo>
                <a:lnTo>
                  <a:pt x="317" y="43325"/>
                </a:lnTo>
                <a:lnTo>
                  <a:pt x="224" y="43399"/>
                </a:lnTo>
                <a:lnTo>
                  <a:pt x="205" y="43455"/>
                </a:lnTo>
                <a:lnTo>
                  <a:pt x="187" y="43493"/>
                </a:lnTo>
                <a:lnTo>
                  <a:pt x="205" y="43530"/>
                </a:lnTo>
                <a:lnTo>
                  <a:pt x="224" y="43586"/>
                </a:lnTo>
                <a:lnTo>
                  <a:pt x="298" y="43642"/>
                </a:lnTo>
                <a:lnTo>
                  <a:pt x="373" y="43660"/>
                </a:lnTo>
                <a:lnTo>
                  <a:pt x="447" y="43660"/>
                </a:lnTo>
                <a:lnTo>
                  <a:pt x="540" y="43642"/>
                </a:lnTo>
                <a:lnTo>
                  <a:pt x="727" y="43548"/>
                </a:lnTo>
                <a:lnTo>
                  <a:pt x="931" y="43455"/>
                </a:lnTo>
                <a:lnTo>
                  <a:pt x="1024" y="43418"/>
                </a:lnTo>
                <a:lnTo>
                  <a:pt x="1118" y="43381"/>
                </a:lnTo>
                <a:lnTo>
                  <a:pt x="1211" y="43381"/>
                </a:lnTo>
                <a:lnTo>
                  <a:pt x="1304" y="43418"/>
                </a:lnTo>
                <a:lnTo>
                  <a:pt x="1378" y="43474"/>
                </a:lnTo>
                <a:lnTo>
                  <a:pt x="1453" y="43567"/>
                </a:lnTo>
                <a:lnTo>
                  <a:pt x="1509" y="43697"/>
                </a:lnTo>
                <a:lnTo>
                  <a:pt x="1546" y="43902"/>
                </a:lnTo>
                <a:lnTo>
                  <a:pt x="1564" y="44033"/>
                </a:lnTo>
                <a:lnTo>
                  <a:pt x="1546" y="44144"/>
                </a:lnTo>
                <a:lnTo>
                  <a:pt x="1527" y="44275"/>
                </a:lnTo>
                <a:lnTo>
                  <a:pt x="1490" y="44386"/>
                </a:lnTo>
                <a:lnTo>
                  <a:pt x="1415" y="44498"/>
                </a:lnTo>
                <a:lnTo>
                  <a:pt x="1341" y="44572"/>
                </a:lnTo>
                <a:lnTo>
                  <a:pt x="1266" y="44647"/>
                </a:lnTo>
                <a:lnTo>
                  <a:pt x="1155" y="44703"/>
                </a:lnTo>
                <a:lnTo>
                  <a:pt x="1062" y="44740"/>
                </a:lnTo>
                <a:lnTo>
                  <a:pt x="969" y="44740"/>
                </a:lnTo>
                <a:lnTo>
                  <a:pt x="782" y="44759"/>
                </a:lnTo>
                <a:lnTo>
                  <a:pt x="689" y="44759"/>
                </a:lnTo>
                <a:lnTo>
                  <a:pt x="596" y="44796"/>
                </a:lnTo>
                <a:lnTo>
                  <a:pt x="522" y="44870"/>
                </a:lnTo>
                <a:lnTo>
                  <a:pt x="447" y="44963"/>
                </a:lnTo>
                <a:lnTo>
                  <a:pt x="391" y="45094"/>
                </a:lnTo>
                <a:lnTo>
                  <a:pt x="391" y="45187"/>
                </a:lnTo>
                <a:lnTo>
                  <a:pt x="391" y="45205"/>
                </a:lnTo>
                <a:lnTo>
                  <a:pt x="410" y="45243"/>
                </a:lnTo>
                <a:lnTo>
                  <a:pt x="485" y="45261"/>
                </a:lnTo>
                <a:lnTo>
                  <a:pt x="559" y="45261"/>
                </a:lnTo>
                <a:lnTo>
                  <a:pt x="671" y="45243"/>
                </a:lnTo>
                <a:lnTo>
                  <a:pt x="894" y="45150"/>
                </a:lnTo>
                <a:lnTo>
                  <a:pt x="1118" y="45057"/>
                </a:lnTo>
                <a:lnTo>
                  <a:pt x="1211" y="45019"/>
                </a:lnTo>
                <a:lnTo>
                  <a:pt x="1304" y="45001"/>
                </a:lnTo>
                <a:lnTo>
                  <a:pt x="1378" y="45019"/>
                </a:lnTo>
                <a:lnTo>
                  <a:pt x="1453" y="45057"/>
                </a:lnTo>
                <a:lnTo>
                  <a:pt x="1527" y="45150"/>
                </a:lnTo>
                <a:lnTo>
                  <a:pt x="1602" y="45299"/>
                </a:lnTo>
                <a:lnTo>
                  <a:pt x="1620" y="45410"/>
                </a:lnTo>
                <a:lnTo>
                  <a:pt x="1620" y="45522"/>
                </a:lnTo>
                <a:lnTo>
                  <a:pt x="1620" y="45634"/>
                </a:lnTo>
                <a:lnTo>
                  <a:pt x="1583" y="45764"/>
                </a:lnTo>
                <a:lnTo>
                  <a:pt x="1527" y="45876"/>
                </a:lnTo>
                <a:lnTo>
                  <a:pt x="1471" y="45969"/>
                </a:lnTo>
                <a:lnTo>
                  <a:pt x="1397" y="46062"/>
                </a:lnTo>
                <a:lnTo>
                  <a:pt x="1322" y="46136"/>
                </a:lnTo>
                <a:lnTo>
                  <a:pt x="1229" y="46229"/>
                </a:lnTo>
                <a:lnTo>
                  <a:pt x="1155" y="46267"/>
                </a:lnTo>
                <a:lnTo>
                  <a:pt x="969" y="46323"/>
                </a:lnTo>
                <a:lnTo>
                  <a:pt x="596" y="46323"/>
                </a:lnTo>
                <a:lnTo>
                  <a:pt x="522" y="46341"/>
                </a:lnTo>
                <a:lnTo>
                  <a:pt x="466" y="46378"/>
                </a:lnTo>
                <a:lnTo>
                  <a:pt x="429" y="46453"/>
                </a:lnTo>
                <a:lnTo>
                  <a:pt x="410" y="46546"/>
                </a:lnTo>
                <a:lnTo>
                  <a:pt x="429" y="46602"/>
                </a:lnTo>
                <a:lnTo>
                  <a:pt x="485" y="46639"/>
                </a:lnTo>
                <a:lnTo>
                  <a:pt x="559" y="46658"/>
                </a:lnTo>
                <a:lnTo>
                  <a:pt x="1155" y="46658"/>
                </a:lnTo>
                <a:lnTo>
                  <a:pt x="1192" y="46695"/>
                </a:lnTo>
                <a:lnTo>
                  <a:pt x="1285" y="46825"/>
                </a:lnTo>
                <a:lnTo>
                  <a:pt x="1322" y="46918"/>
                </a:lnTo>
                <a:lnTo>
                  <a:pt x="1341" y="47011"/>
                </a:lnTo>
                <a:lnTo>
                  <a:pt x="1341" y="47104"/>
                </a:lnTo>
                <a:lnTo>
                  <a:pt x="1304" y="47198"/>
                </a:lnTo>
                <a:lnTo>
                  <a:pt x="1266" y="47347"/>
                </a:lnTo>
                <a:lnTo>
                  <a:pt x="1192" y="47458"/>
                </a:lnTo>
                <a:lnTo>
                  <a:pt x="1118" y="47514"/>
                </a:lnTo>
                <a:lnTo>
                  <a:pt x="1024" y="47533"/>
                </a:lnTo>
                <a:lnTo>
                  <a:pt x="820" y="47589"/>
                </a:lnTo>
                <a:lnTo>
                  <a:pt x="708" y="47626"/>
                </a:lnTo>
                <a:lnTo>
                  <a:pt x="596" y="47682"/>
                </a:lnTo>
                <a:lnTo>
                  <a:pt x="466" y="47831"/>
                </a:lnTo>
                <a:lnTo>
                  <a:pt x="429" y="47868"/>
                </a:lnTo>
                <a:lnTo>
                  <a:pt x="410" y="47905"/>
                </a:lnTo>
                <a:lnTo>
                  <a:pt x="410" y="47942"/>
                </a:lnTo>
                <a:lnTo>
                  <a:pt x="447" y="47942"/>
                </a:lnTo>
                <a:lnTo>
                  <a:pt x="522" y="47961"/>
                </a:lnTo>
                <a:lnTo>
                  <a:pt x="764" y="47905"/>
                </a:lnTo>
                <a:lnTo>
                  <a:pt x="950" y="47868"/>
                </a:lnTo>
                <a:lnTo>
                  <a:pt x="1099" y="47868"/>
                </a:lnTo>
                <a:lnTo>
                  <a:pt x="1211" y="47886"/>
                </a:lnTo>
                <a:lnTo>
                  <a:pt x="1322" y="47942"/>
                </a:lnTo>
                <a:lnTo>
                  <a:pt x="1415" y="48017"/>
                </a:lnTo>
                <a:lnTo>
                  <a:pt x="1490" y="48128"/>
                </a:lnTo>
                <a:lnTo>
                  <a:pt x="1546" y="48240"/>
                </a:lnTo>
                <a:lnTo>
                  <a:pt x="1564" y="48371"/>
                </a:lnTo>
                <a:lnTo>
                  <a:pt x="1564" y="48519"/>
                </a:lnTo>
                <a:lnTo>
                  <a:pt x="1546" y="48668"/>
                </a:lnTo>
                <a:lnTo>
                  <a:pt x="1509" y="48817"/>
                </a:lnTo>
                <a:lnTo>
                  <a:pt x="1434" y="48966"/>
                </a:lnTo>
                <a:lnTo>
                  <a:pt x="1360" y="49078"/>
                </a:lnTo>
                <a:lnTo>
                  <a:pt x="1304" y="49115"/>
                </a:lnTo>
                <a:lnTo>
                  <a:pt x="1248" y="49152"/>
                </a:lnTo>
                <a:lnTo>
                  <a:pt x="1043" y="49152"/>
                </a:lnTo>
                <a:lnTo>
                  <a:pt x="987" y="49171"/>
                </a:lnTo>
                <a:lnTo>
                  <a:pt x="931" y="49190"/>
                </a:lnTo>
                <a:lnTo>
                  <a:pt x="801" y="49283"/>
                </a:lnTo>
                <a:lnTo>
                  <a:pt x="689" y="49357"/>
                </a:lnTo>
                <a:lnTo>
                  <a:pt x="633" y="49432"/>
                </a:lnTo>
                <a:lnTo>
                  <a:pt x="578" y="49506"/>
                </a:lnTo>
                <a:lnTo>
                  <a:pt x="559" y="49581"/>
                </a:lnTo>
                <a:lnTo>
                  <a:pt x="559" y="49637"/>
                </a:lnTo>
                <a:lnTo>
                  <a:pt x="578" y="49692"/>
                </a:lnTo>
                <a:lnTo>
                  <a:pt x="615" y="49730"/>
                </a:lnTo>
                <a:lnTo>
                  <a:pt x="671" y="49748"/>
                </a:lnTo>
                <a:lnTo>
                  <a:pt x="745" y="49767"/>
                </a:lnTo>
                <a:lnTo>
                  <a:pt x="820" y="49767"/>
                </a:lnTo>
                <a:lnTo>
                  <a:pt x="913" y="49730"/>
                </a:lnTo>
                <a:lnTo>
                  <a:pt x="1006" y="49692"/>
                </a:lnTo>
                <a:lnTo>
                  <a:pt x="1118" y="49637"/>
                </a:lnTo>
                <a:lnTo>
                  <a:pt x="1229" y="49543"/>
                </a:lnTo>
                <a:lnTo>
                  <a:pt x="1341" y="49432"/>
                </a:lnTo>
                <a:lnTo>
                  <a:pt x="1434" y="49506"/>
                </a:lnTo>
                <a:lnTo>
                  <a:pt x="1509" y="49581"/>
                </a:lnTo>
                <a:lnTo>
                  <a:pt x="1546" y="49637"/>
                </a:lnTo>
                <a:lnTo>
                  <a:pt x="1583" y="49711"/>
                </a:lnTo>
                <a:lnTo>
                  <a:pt x="1602" y="49767"/>
                </a:lnTo>
                <a:lnTo>
                  <a:pt x="1620" y="49841"/>
                </a:lnTo>
                <a:lnTo>
                  <a:pt x="1602" y="49897"/>
                </a:lnTo>
                <a:lnTo>
                  <a:pt x="1583" y="49972"/>
                </a:lnTo>
                <a:lnTo>
                  <a:pt x="1509" y="50083"/>
                </a:lnTo>
                <a:lnTo>
                  <a:pt x="1397" y="50195"/>
                </a:lnTo>
                <a:lnTo>
                  <a:pt x="1266" y="50307"/>
                </a:lnTo>
                <a:lnTo>
                  <a:pt x="1099" y="50419"/>
                </a:lnTo>
                <a:lnTo>
                  <a:pt x="782" y="50623"/>
                </a:lnTo>
                <a:lnTo>
                  <a:pt x="633" y="50716"/>
                </a:lnTo>
                <a:lnTo>
                  <a:pt x="485" y="50828"/>
                </a:lnTo>
                <a:lnTo>
                  <a:pt x="391" y="50921"/>
                </a:lnTo>
                <a:lnTo>
                  <a:pt x="317" y="51014"/>
                </a:lnTo>
                <a:lnTo>
                  <a:pt x="298" y="51070"/>
                </a:lnTo>
                <a:lnTo>
                  <a:pt x="280" y="51126"/>
                </a:lnTo>
                <a:lnTo>
                  <a:pt x="298" y="51182"/>
                </a:lnTo>
                <a:lnTo>
                  <a:pt x="317" y="51219"/>
                </a:lnTo>
                <a:lnTo>
                  <a:pt x="354" y="51275"/>
                </a:lnTo>
                <a:lnTo>
                  <a:pt x="410" y="51312"/>
                </a:lnTo>
                <a:lnTo>
                  <a:pt x="466" y="51331"/>
                </a:lnTo>
                <a:lnTo>
                  <a:pt x="522" y="51331"/>
                </a:lnTo>
                <a:lnTo>
                  <a:pt x="652" y="51294"/>
                </a:lnTo>
                <a:lnTo>
                  <a:pt x="801" y="51219"/>
                </a:lnTo>
                <a:lnTo>
                  <a:pt x="950" y="51126"/>
                </a:lnTo>
                <a:lnTo>
                  <a:pt x="1062" y="51014"/>
                </a:lnTo>
                <a:lnTo>
                  <a:pt x="1248" y="50865"/>
                </a:lnTo>
                <a:lnTo>
                  <a:pt x="1397" y="50698"/>
                </a:lnTo>
                <a:lnTo>
                  <a:pt x="1546" y="50567"/>
                </a:lnTo>
                <a:lnTo>
                  <a:pt x="1695" y="50474"/>
                </a:lnTo>
                <a:lnTo>
                  <a:pt x="1862" y="50381"/>
                </a:lnTo>
                <a:lnTo>
                  <a:pt x="2030" y="50325"/>
                </a:lnTo>
                <a:lnTo>
                  <a:pt x="2216" y="50288"/>
                </a:lnTo>
                <a:lnTo>
                  <a:pt x="2421" y="50270"/>
                </a:lnTo>
                <a:lnTo>
                  <a:pt x="2663" y="50288"/>
                </a:lnTo>
                <a:lnTo>
                  <a:pt x="2495" y="50419"/>
                </a:lnTo>
                <a:lnTo>
                  <a:pt x="2384" y="50512"/>
                </a:lnTo>
                <a:lnTo>
                  <a:pt x="2290" y="50605"/>
                </a:lnTo>
                <a:lnTo>
                  <a:pt x="2216" y="50716"/>
                </a:lnTo>
                <a:lnTo>
                  <a:pt x="2160" y="50828"/>
                </a:lnTo>
                <a:lnTo>
                  <a:pt x="2142" y="50884"/>
                </a:lnTo>
                <a:lnTo>
                  <a:pt x="2160" y="50921"/>
                </a:lnTo>
                <a:lnTo>
                  <a:pt x="2160" y="50977"/>
                </a:lnTo>
                <a:lnTo>
                  <a:pt x="2197" y="51014"/>
                </a:lnTo>
                <a:lnTo>
                  <a:pt x="2253" y="51052"/>
                </a:lnTo>
                <a:lnTo>
                  <a:pt x="2290" y="51052"/>
                </a:lnTo>
                <a:lnTo>
                  <a:pt x="2346" y="51070"/>
                </a:lnTo>
                <a:lnTo>
                  <a:pt x="2402" y="51052"/>
                </a:lnTo>
                <a:lnTo>
                  <a:pt x="2533" y="50996"/>
                </a:lnTo>
                <a:lnTo>
                  <a:pt x="2663" y="50921"/>
                </a:lnTo>
                <a:lnTo>
                  <a:pt x="2793" y="50828"/>
                </a:lnTo>
                <a:lnTo>
                  <a:pt x="2905" y="50735"/>
                </a:lnTo>
                <a:lnTo>
                  <a:pt x="3035" y="50586"/>
                </a:lnTo>
                <a:lnTo>
                  <a:pt x="3203" y="50419"/>
                </a:lnTo>
                <a:lnTo>
                  <a:pt x="3333" y="50288"/>
                </a:lnTo>
                <a:lnTo>
                  <a:pt x="3408" y="50232"/>
                </a:lnTo>
                <a:lnTo>
                  <a:pt x="3501" y="50195"/>
                </a:lnTo>
                <a:lnTo>
                  <a:pt x="3743" y="50121"/>
                </a:lnTo>
                <a:lnTo>
                  <a:pt x="3985" y="50083"/>
                </a:lnTo>
                <a:lnTo>
                  <a:pt x="4096" y="50065"/>
                </a:lnTo>
                <a:lnTo>
                  <a:pt x="4227" y="50065"/>
                </a:lnTo>
                <a:lnTo>
                  <a:pt x="4338" y="50083"/>
                </a:lnTo>
                <a:lnTo>
                  <a:pt x="4450" y="50121"/>
                </a:lnTo>
                <a:lnTo>
                  <a:pt x="4562" y="50176"/>
                </a:lnTo>
                <a:lnTo>
                  <a:pt x="4655" y="50251"/>
                </a:lnTo>
                <a:lnTo>
                  <a:pt x="4506" y="50344"/>
                </a:lnTo>
                <a:lnTo>
                  <a:pt x="4320" y="50493"/>
                </a:lnTo>
                <a:lnTo>
                  <a:pt x="4227" y="50586"/>
                </a:lnTo>
                <a:lnTo>
                  <a:pt x="4171" y="50679"/>
                </a:lnTo>
                <a:lnTo>
                  <a:pt x="4134" y="50754"/>
                </a:lnTo>
                <a:lnTo>
                  <a:pt x="4134" y="50809"/>
                </a:lnTo>
                <a:lnTo>
                  <a:pt x="4134" y="50847"/>
                </a:lnTo>
                <a:lnTo>
                  <a:pt x="4171" y="50903"/>
                </a:lnTo>
                <a:lnTo>
                  <a:pt x="4190" y="50940"/>
                </a:lnTo>
                <a:lnTo>
                  <a:pt x="4283" y="51014"/>
                </a:lnTo>
                <a:lnTo>
                  <a:pt x="4394" y="51033"/>
                </a:lnTo>
                <a:lnTo>
                  <a:pt x="4525" y="51033"/>
                </a:lnTo>
                <a:lnTo>
                  <a:pt x="4636" y="51014"/>
                </a:lnTo>
                <a:lnTo>
                  <a:pt x="4767" y="50977"/>
                </a:lnTo>
                <a:lnTo>
                  <a:pt x="4860" y="50921"/>
                </a:lnTo>
                <a:lnTo>
                  <a:pt x="4934" y="50847"/>
                </a:lnTo>
                <a:lnTo>
                  <a:pt x="4971" y="50772"/>
                </a:lnTo>
                <a:lnTo>
                  <a:pt x="5009" y="50679"/>
                </a:lnTo>
                <a:lnTo>
                  <a:pt x="5009" y="50586"/>
                </a:lnTo>
                <a:lnTo>
                  <a:pt x="5046" y="50512"/>
                </a:lnTo>
                <a:lnTo>
                  <a:pt x="5009" y="50437"/>
                </a:lnTo>
                <a:lnTo>
                  <a:pt x="5009" y="50363"/>
                </a:lnTo>
                <a:lnTo>
                  <a:pt x="5046" y="50325"/>
                </a:lnTo>
                <a:lnTo>
                  <a:pt x="5120" y="50307"/>
                </a:lnTo>
                <a:lnTo>
                  <a:pt x="5214" y="50251"/>
                </a:lnTo>
                <a:lnTo>
                  <a:pt x="5325" y="50232"/>
                </a:lnTo>
                <a:lnTo>
                  <a:pt x="5437" y="50176"/>
                </a:lnTo>
                <a:lnTo>
                  <a:pt x="5586" y="50139"/>
                </a:lnTo>
                <a:lnTo>
                  <a:pt x="5772" y="50121"/>
                </a:lnTo>
                <a:lnTo>
                  <a:pt x="6126" y="50121"/>
                </a:lnTo>
                <a:lnTo>
                  <a:pt x="6293" y="50158"/>
                </a:lnTo>
                <a:lnTo>
                  <a:pt x="6349" y="50195"/>
                </a:lnTo>
                <a:lnTo>
                  <a:pt x="6405" y="50232"/>
                </a:lnTo>
                <a:lnTo>
                  <a:pt x="6461" y="50270"/>
                </a:lnTo>
                <a:lnTo>
                  <a:pt x="6498" y="50325"/>
                </a:lnTo>
                <a:lnTo>
                  <a:pt x="6256" y="50474"/>
                </a:lnTo>
                <a:lnTo>
                  <a:pt x="5884" y="50716"/>
                </a:lnTo>
                <a:lnTo>
                  <a:pt x="5716" y="50847"/>
                </a:lnTo>
                <a:lnTo>
                  <a:pt x="5567" y="50996"/>
                </a:lnTo>
                <a:lnTo>
                  <a:pt x="5530" y="51052"/>
                </a:lnTo>
                <a:lnTo>
                  <a:pt x="5493" y="51107"/>
                </a:lnTo>
                <a:lnTo>
                  <a:pt x="5474" y="51163"/>
                </a:lnTo>
                <a:lnTo>
                  <a:pt x="5493" y="51200"/>
                </a:lnTo>
                <a:lnTo>
                  <a:pt x="5530" y="51256"/>
                </a:lnTo>
                <a:lnTo>
                  <a:pt x="5586" y="51294"/>
                </a:lnTo>
                <a:lnTo>
                  <a:pt x="5660" y="51331"/>
                </a:lnTo>
                <a:lnTo>
                  <a:pt x="5716" y="51331"/>
                </a:lnTo>
                <a:lnTo>
                  <a:pt x="5884" y="51312"/>
                </a:lnTo>
                <a:lnTo>
                  <a:pt x="6051" y="51256"/>
                </a:lnTo>
                <a:lnTo>
                  <a:pt x="6219" y="51163"/>
                </a:lnTo>
                <a:lnTo>
                  <a:pt x="6368" y="51089"/>
                </a:lnTo>
                <a:lnTo>
                  <a:pt x="6498" y="50996"/>
                </a:lnTo>
                <a:lnTo>
                  <a:pt x="6573" y="50921"/>
                </a:lnTo>
                <a:lnTo>
                  <a:pt x="6759" y="50679"/>
                </a:lnTo>
                <a:lnTo>
                  <a:pt x="6889" y="50493"/>
                </a:lnTo>
                <a:lnTo>
                  <a:pt x="6964" y="50419"/>
                </a:lnTo>
                <a:lnTo>
                  <a:pt x="7075" y="50363"/>
                </a:lnTo>
                <a:lnTo>
                  <a:pt x="7206" y="50307"/>
                </a:lnTo>
                <a:lnTo>
                  <a:pt x="7373" y="50251"/>
                </a:lnTo>
                <a:lnTo>
                  <a:pt x="7671" y="50176"/>
                </a:lnTo>
                <a:lnTo>
                  <a:pt x="7839" y="50158"/>
                </a:lnTo>
                <a:lnTo>
                  <a:pt x="8025" y="50139"/>
                </a:lnTo>
                <a:lnTo>
                  <a:pt x="8174" y="50176"/>
                </a:lnTo>
                <a:lnTo>
                  <a:pt x="8341" y="50214"/>
                </a:lnTo>
                <a:lnTo>
                  <a:pt x="8397" y="50251"/>
                </a:lnTo>
                <a:lnTo>
                  <a:pt x="8472" y="50307"/>
                </a:lnTo>
                <a:lnTo>
                  <a:pt x="8528" y="50363"/>
                </a:lnTo>
                <a:lnTo>
                  <a:pt x="8583" y="50437"/>
                </a:lnTo>
                <a:lnTo>
                  <a:pt x="8416" y="50549"/>
                </a:lnTo>
                <a:lnTo>
                  <a:pt x="8230" y="50716"/>
                </a:lnTo>
                <a:lnTo>
                  <a:pt x="8155" y="50791"/>
                </a:lnTo>
                <a:lnTo>
                  <a:pt x="8081" y="50884"/>
                </a:lnTo>
                <a:lnTo>
                  <a:pt x="8062" y="50977"/>
                </a:lnTo>
                <a:lnTo>
                  <a:pt x="8062" y="51014"/>
                </a:lnTo>
                <a:lnTo>
                  <a:pt x="8081" y="51052"/>
                </a:lnTo>
                <a:lnTo>
                  <a:pt x="8137" y="51126"/>
                </a:lnTo>
                <a:lnTo>
                  <a:pt x="8211" y="51145"/>
                </a:lnTo>
                <a:lnTo>
                  <a:pt x="8304" y="51163"/>
                </a:lnTo>
                <a:lnTo>
                  <a:pt x="8416" y="51145"/>
                </a:lnTo>
                <a:lnTo>
                  <a:pt x="8509" y="51126"/>
                </a:lnTo>
                <a:lnTo>
                  <a:pt x="8602" y="51070"/>
                </a:lnTo>
                <a:lnTo>
                  <a:pt x="8676" y="51033"/>
                </a:lnTo>
                <a:lnTo>
                  <a:pt x="8751" y="50977"/>
                </a:lnTo>
                <a:lnTo>
                  <a:pt x="8807" y="50884"/>
                </a:lnTo>
                <a:lnTo>
                  <a:pt x="8863" y="50809"/>
                </a:lnTo>
                <a:lnTo>
                  <a:pt x="8900" y="50661"/>
                </a:lnTo>
                <a:lnTo>
                  <a:pt x="8919" y="50586"/>
                </a:lnTo>
                <a:lnTo>
                  <a:pt x="8956" y="50530"/>
                </a:lnTo>
                <a:lnTo>
                  <a:pt x="9012" y="50456"/>
                </a:lnTo>
                <a:lnTo>
                  <a:pt x="9123" y="50381"/>
                </a:lnTo>
                <a:lnTo>
                  <a:pt x="9254" y="50307"/>
                </a:lnTo>
                <a:lnTo>
                  <a:pt x="9421" y="50251"/>
                </a:lnTo>
                <a:lnTo>
                  <a:pt x="9607" y="50232"/>
                </a:lnTo>
                <a:lnTo>
                  <a:pt x="9794" y="50214"/>
                </a:lnTo>
                <a:lnTo>
                  <a:pt x="9998" y="50214"/>
                </a:lnTo>
                <a:lnTo>
                  <a:pt x="10185" y="50251"/>
                </a:lnTo>
                <a:lnTo>
                  <a:pt x="10352" y="50270"/>
                </a:lnTo>
                <a:lnTo>
                  <a:pt x="10501" y="50307"/>
                </a:lnTo>
                <a:lnTo>
                  <a:pt x="10278" y="50419"/>
                </a:lnTo>
                <a:lnTo>
                  <a:pt x="9943" y="50586"/>
                </a:lnTo>
                <a:lnTo>
                  <a:pt x="9794" y="50679"/>
                </a:lnTo>
                <a:lnTo>
                  <a:pt x="9645" y="50772"/>
                </a:lnTo>
                <a:lnTo>
                  <a:pt x="9552" y="50865"/>
                </a:lnTo>
                <a:lnTo>
                  <a:pt x="9514" y="50903"/>
                </a:lnTo>
                <a:lnTo>
                  <a:pt x="9514" y="50958"/>
                </a:lnTo>
                <a:lnTo>
                  <a:pt x="9514" y="51014"/>
                </a:lnTo>
                <a:lnTo>
                  <a:pt x="9533" y="51070"/>
                </a:lnTo>
                <a:lnTo>
                  <a:pt x="9552" y="51107"/>
                </a:lnTo>
                <a:lnTo>
                  <a:pt x="9589" y="51126"/>
                </a:lnTo>
                <a:lnTo>
                  <a:pt x="9682" y="51163"/>
                </a:lnTo>
                <a:lnTo>
                  <a:pt x="9812" y="51163"/>
                </a:lnTo>
                <a:lnTo>
                  <a:pt x="9943" y="51126"/>
                </a:lnTo>
                <a:lnTo>
                  <a:pt x="10073" y="51089"/>
                </a:lnTo>
                <a:lnTo>
                  <a:pt x="10296" y="50996"/>
                </a:lnTo>
                <a:lnTo>
                  <a:pt x="10427" y="50903"/>
                </a:lnTo>
                <a:lnTo>
                  <a:pt x="10538" y="50809"/>
                </a:lnTo>
                <a:lnTo>
                  <a:pt x="10706" y="50623"/>
                </a:lnTo>
                <a:lnTo>
                  <a:pt x="10780" y="50530"/>
                </a:lnTo>
                <a:lnTo>
                  <a:pt x="10892" y="50437"/>
                </a:lnTo>
                <a:lnTo>
                  <a:pt x="11022" y="50381"/>
                </a:lnTo>
                <a:lnTo>
                  <a:pt x="11190" y="50325"/>
                </a:lnTo>
                <a:lnTo>
                  <a:pt x="11469" y="50270"/>
                </a:lnTo>
                <a:lnTo>
                  <a:pt x="11804" y="50232"/>
                </a:lnTo>
                <a:lnTo>
                  <a:pt x="11972" y="50214"/>
                </a:lnTo>
                <a:lnTo>
                  <a:pt x="12139" y="50232"/>
                </a:lnTo>
                <a:lnTo>
                  <a:pt x="12270" y="50270"/>
                </a:lnTo>
                <a:lnTo>
                  <a:pt x="12400" y="50344"/>
                </a:lnTo>
                <a:lnTo>
                  <a:pt x="12214" y="50493"/>
                </a:lnTo>
                <a:lnTo>
                  <a:pt x="11972" y="50754"/>
                </a:lnTo>
                <a:lnTo>
                  <a:pt x="11860" y="50884"/>
                </a:lnTo>
                <a:lnTo>
                  <a:pt x="11767" y="51014"/>
                </a:lnTo>
                <a:lnTo>
                  <a:pt x="11711" y="51126"/>
                </a:lnTo>
                <a:lnTo>
                  <a:pt x="11711" y="51163"/>
                </a:lnTo>
                <a:lnTo>
                  <a:pt x="11730" y="51200"/>
                </a:lnTo>
                <a:lnTo>
                  <a:pt x="11748" y="51238"/>
                </a:lnTo>
                <a:lnTo>
                  <a:pt x="11786" y="51256"/>
                </a:lnTo>
                <a:lnTo>
                  <a:pt x="11879" y="51275"/>
                </a:lnTo>
                <a:lnTo>
                  <a:pt x="11953" y="51256"/>
                </a:lnTo>
                <a:lnTo>
                  <a:pt x="12065" y="51219"/>
                </a:lnTo>
                <a:lnTo>
                  <a:pt x="12158" y="51182"/>
                </a:lnTo>
                <a:lnTo>
                  <a:pt x="12251" y="51126"/>
                </a:lnTo>
                <a:lnTo>
                  <a:pt x="12381" y="50996"/>
                </a:lnTo>
                <a:lnTo>
                  <a:pt x="12475" y="50903"/>
                </a:lnTo>
                <a:lnTo>
                  <a:pt x="12530" y="50809"/>
                </a:lnTo>
                <a:lnTo>
                  <a:pt x="12605" y="50623"/>
                </a:lnTo>
                <a:lnTo>
                  <a:pt x="12661" y="50530"/>
                </a:lnTo>
                <a:lnTo>
                  <a:pt x="12698" y="50456"/>
                </a:lnTo>
                <a:lnTo>
                  <a:pt x="12772" y="50381"/>
                </a:lnTo>
                <a:lnTo>
                  <a:pt x="12866" y="50288"/>
                </a:lnTo>
                <a:lnTo>
                  <a:pt x="12996" y="50214"/>
                </a:lnTo>
                <a:lnTo>
                  <a:pt x="13126" y="50158"/>
                </a:lnTo>
                <a:lnTo>
                  <a:pt x="13294" y="50121"/>
                </a:lnTo>
                <a:lnTo>
                  <a:pt x="13461" y="50102"/>
                </a:lnTo>
                <a:lnTo>
                  <a:pt x="13629" y="50083"/>
                </a:lnTo>
                <a:lnTo>
                  <a:pt x="13796" y="50083"/>
                </a:lnTo>
                <a:lnTo>
                  <a:pt x="14094" y="50102"/>
                </a:lnTo>
                <a:lnTo>
                  <a:pt x="13890" y="50232"/>
                </a:lnTo>
                <a:lnTo>
                  <a:pt x="13573" y="50437"/>
                </a:lnTo>
                <a:lnTo>
                  <a:pt x="13424" y="50567"/>
                </a:lnTo>
                <a:lnTo>
                  <a:pt x="13312" y="50698"/>
                </a:lnTo>
                <a:lnTo>
                  <a:pt x="13238" y="50809"/>
                </a:lnTo>
                <a:lnTo>
                  <a:pt x="13219" y="50847"/>
                </a:lnTo>
                <a:lnTo>
                  <a:pt x="13238" y="50903"/>
                </a:lnTo>
                <a:lnTo>
                  <a:pt x="13257" y="50921"/>
                </a:lnTo>
                <a:lnTo>
                  <a:pt x="13275" y="50940"/>
                </a:lnTo>
                <a:lnTo>
                  <a:pt x="13350" y="50977"/>
                </a:lnTo>
                <a:lnTo>
                  <a:pt x="13461" y="50977"/>
                </a:lnTo>
                <a:lnTo>
                  <a:pt x="13554" y="50958"/>
                </a:lnTo>
                <a:lnTo>
                  <a:pt x="13778" y="50884"/>
                </a:lnTo>
                <a:lnTo>
                  <a:pt x="13908" y="50809"/>
                </a:lnTo>
                <a:lnTo>
                  <a:pt x="14001" y="50754"/>
                </a:lnTo>
                <a:lnTo>
                  <a:pt x="14076" y="50679"/>
                </a:lnTo>
                <a:lnTo>
                  <a:pt x="14150" y="50586"/>
                </a:lnTo>
                <a:lnTo>
                  <a:pt x="14187" y="50512"/>
                </a:lnTo>
                <a:lnTo>
                  <a:pt x="14281" y="50325"/>
                </a:lnTo>
                <a:lnTo>
                  <a:pt x="14336" y="50251"/>
                </a:lnTo>
                <a:lnTo>
                  <a:pt x="14392" y="50176"/>
                </a:lnTo>
                <a:lnTo>
                  <a:pt x="14485" y="50102"/>
                </a:lnTo>
                <a:lnTo>
                  <a:pt x="14578" y="50046"/>
                </a:lnTo>
                <a:lnTo>
                  <a:pt x="14690" y="50009"/>
                </a:lnTo>
                <a:lnTo>
                  <a:pt x="14820" y="49972"/>
                </a:lnTo>
                <a:lnTo>
                  <a:pt x="15100" y="49916"/>
                </a:lnTo>
                <a:lnTo>
                  <a:pt x="15379" y="49897"/>
                </a:lnTo>
                <a:lnTo>
                  <a:pt x="15677" y="49916"/>
                </a:lnTo>
                <a:lnTo>
                  <a:pt x="15807" y="49953"/>
                </a:lnTo>
                <a:lnTo>
                  <a:pt x="15938" y="49990"/>
                </a:lnTo>
                <a:lnTo>
                  <a:pt x="16049" y="50046"/>
                </a:lnTo>
                <a:lnTo>
                  <a:pt x="16142" y="50102"/>
                </a:lnTo>
                <a:lnTo>
                  <a:pt x="16235" y="50176"/>
                </a:lnTo>
                <a:lnTo>
                  <a:pt x="16310" y="50270"/>
                </a:lnTo>
                <a:lnTo>
                  <a:pt x="16086" y="50381"/>
                </a:lnTo>
                <a:lnTo>
                  <a:pt x="15956" y="50456"/>
                </a:lnTo>
                <a:lnTo>
                  <a:pt x="15844" y="50530"/>
                </a:lnTo>
                <a:lnTo>
                  <a:pt x="15733" y="50623"/>
                </a:lnTo>
                <a:lnTo>
                  <a:pt x="15677" y="50716"/>
                </a:lnTo>
                <a:lnTo>
                  <a:pt x="15658" y="50772"/>
                </a:lnTo>
                <a:lnTo>
                  <a:pt x="15640" y="50828"/>
                </a:lnTo>
                <a:lnTo>
                  <a:pt x="15658" y="50865"/>
                </a:lnTo>
                <a:lnTo>
                  <a:pt x="15677" y="50921"/>
                </a:lnTo>
                <a:lnTo>
                  <a:pt x="15733" y="50996"/>
                </a:lnTo>
                <a:lnTo>
                  <a:pt x="15826" y="51033"/>
                </a:lnTo>
                <a:lnTo>
                  <a:pt x="15919" y="51070"/>
                </a:lnTo>
                <a:lnTo>
                  <a:pt x="16031" y="51070"/>
                </a:lnTo>
                <a:lnTo>
                  <a:pt x="16142" y="51033"/>
                </a:lnTo>
                <a:lnTo>
                  <a:pt x="16235" y="51014"/>
                </a:lnTo>
                <a:lnTo>
                  <a:pt x="16329" y="50958"/>
                </a:lnTo>
                <a:lnTo>
                  <a:pt x="16403" y="50903"/>
                </a:lnTo>
                <a:lnTo>
                  <a:pt x="16496" y="50809"/>
                </a:lnTo>
                <a:lnTo>
                  <a:pt x="16533" y="50716"/>
                </a:lnTo>
                <a:lnTo>
                  <a:pt x="16552" y="50623"/>
                </a:lnTo>
                <a:lnTo>
                  <a:pt x="16571" y="50549"/>
                </a:lnTo>
                <a:lnTo>
                  <a:pt x="16589" y="50456"/>
                </a:lnTo>
                <a:lnTo>
                  <a:pt x="16626" y="50381"/>
                </a:lnTo>
                <a:lnTo>
                  <a:pt x="16701" y="50307"/>
                </a:lnTo>
                <a:lnTo>
                  <a:pt x="16831" y="50232"/>
                </a:lnTo>
                <a:lnTo>
                  <a:pt x="16962" y="50176"/>
                </a:lnTo>
                <a:lnTo>
                  <a:pt x="17110" y="50139"/>
                </a:lnTo>
                <a:lnTo>
                  <a:pt x="17259" y="50102"/>
                </a:lnTo>
                <a:lnTo>
                  <a:pt x="17408" y="50102"/>
                </a:lnTo>
                <a:lnTo>
                  <a:pt x="17557" y="50121"/>
                </a:lnTo>
                <a:lnTo>
                  <a:pt x="17706" y="50176"/>
                </a:lnTo>
                <a:lnTo>
                  <a:pt x="17837" y="50232"/>
                </a:lnTo>
                <a:lnTo>
                  <a:pt x="17967" y="50325"/>
                </a:lnTo>
                <a:lnTo>
                  <a:pt x="17762" y="50474"/>
                </a:lnTo>
                <a:lnTo>
                  <a:pt x="17650" y="50549"/>
                </a:lnTo>
                <a:lnTo>
                  <a:pt x="17557" y="50642"/>
                </a:lnTo>
                <a:lnTo>
                  <a:pt x="17483" y="50735"/>
                </a:lnTo>
                <a:lnTo>
                  <a:pt x="17446" y="50828"/>
                </a:lnTo>
                <a:lnTo>
                  <a:pt x="17427" y="50921"/>
                </a:lnTo>
                <a:lnTo>
                  <a:pt x="17446" y="50977"/>
                </a:lnTo>
                <a:lnTo>
                  <a:pt x="17464" y="51033"/>
                </a:lnTo>
                <a:lnTo>
                  <a:pt x="17501" y="51070"/>
                </a:lnTo>
                <a:lnTo>
                  <a:pt x="17557" y="51107"/>
                </a:lnTo>
                <a:lnTo>
                  <a:pt x="17650" y="51145"/>
                </a:lnTo>
                <a:lnTo>
                  <a:pt x="17762" y="51163"/>
                </a:lnTo>
                <a:lnTo>
                  <a:pt x="17874" y="51145"/>
                </a:lnTo>
                <a:lnTo>
                  <a:pt x="17986" y="51089"/>
                </a:lnTo>
                <a:lnTo>
                  <a:pt x="18097" y="51033"/>
                </a:lnTo>
                <a:lnTo>
                  <a:pt x="18172" y="50958"/>
                </a:lnTo>
                <a:lnTo>
                  <a:pt x="18228" y="50884"/>
                </a:lnTo>
                <a:lnTo>
                  <a:pt x="18283" y="50754"/>
                </a:lnTo>
                <a:lnTo>
                  <a:pt x="18302" y="50642"/>
                </a:lnTo>
                <a:lnTo>
                  <a:pt x="18302" y="50567"/>
                </a:lnTo>
                <a:lnTo>
                  <a:pt x="18283" y="50512"/>
                </a:lnTo>
                <a:lnTo>
                  <a:pt x="18283" y="50437"/>
                </a:lnTo>
                <a:lnTo>
                  <a:pt x="18321" y="50381"/>
                </a:lnTo>
                <a:lnTo>
                  <a:pt x="18395" y="50307"/>
                </a:lnTo>
                <a:lnTo>
                  <a:pt x="18525" y="50232"/>
                </a:lnTo>
                <a:lnTo>
                  <a:pt x="18767" y="50121"/>
                </a:lnTo>
                <a:lnTo>
                  <a:pt x="19047" y="50028"/>
                </a:lnTo>
                <a:lnTo>
                  <a:pt x="19177" y="50009"/>
                </a:lnTo>
                <a:lnTo>
                  <a:pt x="19326" y="49990"/>
                </a:lnTo>
                <a:lnTo>
                  <a:pt x="19475" y="49990"/>
                </a:lnTo>
                <a:lnTo>
                  <a:pt x="19587" y="50009"/>
                </a:lnTo>
                <a:lnTo>
                  <a:pt x="19717" y="50046"/>
                </a:lnTo>
                <a:lnTo>
                  <a:pt x="19810" y="50102"/>
                </a:lnTo>
                <a:lnTo>
                  <a:pt x="19866" y="50158"/>
                </a:lnTo>
                <a:lnTo>
                  <a:pt x="19885" y="50232"/>
                </a:lnTo>
                <a:lnTo>
                  <a:pt x="19866" y="50288"/>
                </a:lnTo>
                <a:lnTo>
                  <a:pt x="19847" y="50363"/>
                </a:lnTo>
                <a:lnTo>
                  <a:pt x="19754" y="50512"/>
                </a:lnTo>
                <a:lnTo>
                  <a:pt x="19661" y="50642"/>
                </a:lnTo>
                <a:lnTo>
                  <a:pt x="19624" y="50698"/>
                </a:lnTo>
                <a:lnTo>
                  <a:pt x="19605" y="50735"/>
                </a:lnTo>
                <a:lnTo>
                  <a:pt x="19605" y="50791"/>
                </a:lnTo>
                <a:lnTo>
                  <a:pt x="19643" y="50809"/>
                </a:lnTo>
                <a:lnTo>
                  <a:pt x="19717" y="50828"/>
                </a:lnTo>
                <a:lnTo>
                  <a:pt x="19829" y="50828"/>
                </a:lnTo>
                <a:lnTo>
                  <a:pt x="19903" y="50809"/>
                </a:lnTo>
                <a:lnTo>
                  <a:pt x="19978" y="50791"/>
                </a:lnTo>
                <a:lnTo>
                  <a:pt x="20034" y="50772"/>
                </a:lnTo>
                <a:lnTo>
                  <a:pt x="20071" y="50735"/>
                </a:lnTo>
                <a:lnTo>
                  <a:pt x="20108" y="50698"/>
                </a:lnTo>
                <a:lnTo>
                  <a:pt x="20127" y="50661"/>
                </a:lnTo>
                <a:lnTo>
                  <a:pt x="20127" y="50567"/>
                </a:lnTo>
                <a:lnTo>
                  <a:pt x="20108" y="50363"/>
                </a:lnTo>
                <a:lnTo>
                  <a:pt x="20108" y="50270"/>
                </a:lnTo>
                <a:lnTo>
                  <a:pt x="20127" y="50232"/>
                </a:lnTo>
                <a:lnTo>
                  <a:pt x="20145" y="50195"/>
                </a:lnTo>
                <a:lnTo>
                  <a:pt x="20220" y="50121"/>
                </a:lnTo>
                <a:lnTo>
                  <a:pt x="20350" y="50065"/>
                </a:lnTo>
                <a:lnTo>
                  <a:pt x="20480" y="50028"/>
                </a:lnTo>
                <a:lnTo>
                  <a:pt x="20760" y="50028"/>
                </a:lnTo>
                <a:lnTo>
                  <a:pt x="20909" y="50065"/>
                </a:lnTo>
                <a:lnTo>
                  <a:pt x="21020" y="50121"/>
                </a:lnTo>
                <a:lnTo>
                  <a:pt x="21113" y="50195"/>
                </a:lnTo>
                <a:lnTo>
                  <a:pt x="20964" y="50325"/>
                </a:lnTo>
                <a:lnTo>
                  <a:pt x="20797" y="50512"/>
                </a:lnTo>
                <a:lnTo>
                  <a:pt x="20722" y="50623"/>
                </a:lnTo>
                <a:lnTo>
                  <a:pt x="20667" y="50735"/>
                </a:lnTo>
                <a:lnTo>
                  <a:pt x="20648" y="50828"/>
                </a:lnTo>
                <a:lnTo>
                  <a:pt x="20648" y="50865"/>
                </a:lnTo>
                <a:lnTo>
                  <a:pt x="20667" y="50903"/>
                </a:lnTo>
                <a:lnTo>
                  <a:pt x="20685" y="50940"/>
                </a:lnTo>
                <a:lnTo>
                  <a:pt x="20722" y="50977"/>
                </a:lnTo>
                <a:lnTo>
                  <a:pt x="20815" y="51014"/>
                </a:lnTo>
                <a:lnTo>
                  <a:pt x="20909" y="51014"/>
                </a:lnTo>
                <a:lnTo>
                  <a:pt x="21002" y="50996"/>
                </a:lnTo>
                <a:lnTo>
                  <a:pt x="21095" y="50940"/>
                </a:lnTo>
                <a:lnTo>
                  <a:pt x="21188" y="50884"/>
                </a:lnTo>
                <a:lnTo>
                  <a:pt x="21262" y="50809"/>
                </a:lnTo>
                <a:lnTo>
                  <a:pt x="21318" y="50754"/>
                </a:lnTo>
                <a:lnTo>
                  <a:pt x="21374" y="50661"/>
                </a:lnTo>
                <a:lnTo>
                  <a:pt x="21393" y="50567"/>
                </a:lnTo>
                <a:lnTo>
                  <a:pt x="21411" y="50419"/>
                </a:lnTo>
                <a:lnTo>
                  <a:pt x="21430" y="50344"/>
                </a:lnTo>
                <a:lnTo>
                  <a:pt x="21448" y="50270"/>
                </a:lnTo>
                <a:lnTo>
                  <a:pt x="21486" y="50195"/>
                </a:lnTo>
                <a:lnTo>
                  <a:pt x="21560" y="50139"/>
                </a:lnTo>
                <a:lnTo>
                  <a:pt x="21653" y="50083"/>
                </a:lnTo>
                <a:lnTo>
                  <a:pt x="21765" y="50046"/>
                </a:lnTo>
                <a:lnTo>
                  <a:pt x="21895" y="50028"/>
                </a:lnTo>
                <a:lnTo>
                  <a:pt x="22044" y="50028"/>
                </a:lnTo>
                <a:lnTo>
                  <a:pt x="22193" y="50046"/>
                </a:lnTo>
                <a:lnTo>
                  <a:pt x="22305" y="50083"/>
                </a:lnTo>
                <a:lnTo>
                  <a:pt x="22398" y="50158"/>
                </a:lnTo>
                <a:lnTo>
                  <a:pt x="22435" y="50214"/>
                </a:lnTo>
                <a:lnTo>
                  <a:pt x="22454" y="50270"/>
                </a:lnTo>
                <a:lnTo>
                  <a:pt x="22305" y="50363"/>
                </a:lnTo>
                <a:lnTo>
                  <a:pt x="22137" y="50493"/>
                </a:lnTo>
                <a:lnTo>
                  <a:pt x="22081" y="50549"/>
                </a:lnTo>
                <a:lnTo>
                  <a:pt x="22007" y="50623"/>
                </a:lnTo>
                <a:lnTo>
                  <a:pt x="21970" y="50716"/>
                </a:lnTo>
                <a:lnTo>
                  <a:pt x="21951" y="50809"/>
                </a:lnTo>
                <a:lnTo>
                  <a:pt x="21951" y="50940"/>
                </a:lnTo>
                <a:lnTo>
                  <a:pt x="21970" y="51014"/>
                </a:lnTo>
                <a:lnTo>
                  <a:pt x="21988" y="51052"/>
                </a:lnTo>
                <a:lnTo>
                  <a:pt x="22044" y="51070"/>
                </a:lnTo>
                <a:lnTo>
                  <a:pt x="22100" y="51052"/>
                </a:lnTo>
                <a:lnTo>
                  <a:pt x="22175" y="51014"/>
                </a:lnTo>
                <a:lnTo>
                  <a:pt x="22342" y="50884"/>
                </a:lnTo>
                <a:lnTo>
                  <a:pt x="22417" y="50809"/>
                </a:lnTo>
                <a:lnTo>
                  <a:pt x="22472" y="50735"/>
                </a:lnTo>
                <a:lnTo>
                  <a:pt x="22547" y="50567"/>
                </a:lnTo>
                <a:lnTo>
                  <a:pt x="22621" y="50419"/>
                </a:lnTo>
                <a:lnTo>
                  <a:pt x="22677" y="50344"/>
                </a:lnTo>
                <a:lnTo>
                  <a:pt x="22752" y="50270"/>
                </a:lnTo>
                <a:lnTo>
                  <a:pt x="22863" y="50195"/>
                </a:lnTo>
                <a:lnTo>
                  <a:pt x="23012" y="50139"/>
                </a:lnTo>
                <a:lnTo>
                  <a:pt x="23180" y="50102"/>
                </a:lnTo>
                <a:lnTo>
                  <a:pt x="23348" y="50083"/>
                </a:lnTo>
                <a:lnTo>
                  <a:pt x="23683" y="50083"/>
                </a:lnTo>
                <a:lnTo>
                  <a:pt x="23850" y="50102"/>
                </a:lnTo>
                <a:lnTo>
                  <a:pt x="23981" y="50139"/>
                </a:lnTo>
                <a:lnTo>
                  <a:pt x="23813" y="50270"/>
                </a:lnTo>
                <a:lnTo>
                  <a:pt x="23571" y="50493"/>
                </a:lnTo>
                <a:lnTo>
                  <a:pt x="23459" y="50623"/>
                </a:lnTo>
                <a:lnTo>
                  <a:pt x="23385" y="50735"/>
                </a:lnTo>
                <a:lnTo>
                  <a:pt x="23348" y="50791"/>
                </a:lnTo>
                <a:lnTo>
                  <a:pt x="23348" y="50847"/>
                </a:lnTo>
                <a:lnTo>
                  <a:pt x="23348" y="50884"/>
                </a:lnTo>
                <a:lnTo>
                  <a:pt x="23385" y="50921"/>
                </a:lnTo>
                <a:lnTo>
                  <a:pt x="23459" y="50977"/>
                </a:lnTo>
                <a:lnTo>
                  <a:pt x="23552" y="51014"/>
                </a:lnTo>
                <a:lnTo>
                  <a:pt x="23627" y="51014"/>
                </a:lnTo>
                <a:lnTo>
                  <a:pt x="23701" y="50996"/>
                </a:lnTo>
                <a:lnTo>
                  <a:pt x="23757" y="50940"/>
                </a:lnTo>
                <a:lnTo>
                  <a:pt x="23832" y="50884"/>
                </a:lnTo>
                <a:lnTo>
                  <a:pt x="23943" y="50735"/>
                </a:lnTo>
                <a:lnTo>
                  <a:pt x="24185" y="50363"/>
                </a:lnTo>
                <a:lnTo>
                  <a:pt x="24316" y="50195"/>
                </a:lnTo>
                <a:lnTo>
                  <a:pt x="24390" y="50139"/>
                </a:lnTo>
                <a:lnTo>
                  <a:pt x="24465" y="50083"/>
                </a:lnTo>
                <a:lnTo>
                  <a:pt x="24595" y="50028"/>
                </a:lnTo>
                <a:lnTo>
                  <a:pt x="24762" y="49990"/>
                </a:lnTo>
                <a:lnTo>
                  <a:pt x="24949" y="49953"/>
                </a:lnTo>
                <a:lnTo>
                  <a:pt x="25172" y="49934"/>
                </a:lnTo>
                <a:lnTo>
                  <a:pt x="25377" y="49934"/>
                </a:lnTo>
                <a:lnTo>
                  <a:pt x="25563" y="49953"/>
                </a:lnTo>
                <a:lnTo>
                  <a:pt x="25712" y="49990"/>
                </a:lnTo>
                <a:lnTo>
                  <a:pt x="25786" y="50028"/>
                </a:lnTo>
                <a:lnTo>
                  <a:pt x="25842" y="50065"/>
                </a:lnTo>
                <a:lnTo>
                  <a:pt x="25656" y="50214"/>
                </a:lnTo>
                <a:lnTo>
                  <a:pt x="25396" y="50456"/>
                </a:lnTo>
                <a:lnTo>
                  <a:pt x="25284" y="50586"/>
                </a:lnTo>
                <a:lnTo>
                  <a:pt x="25191" y="50698"/>
                </a:lnTo>
                <a:lnTo>
                  <a:pt x="25135" y="50809"/>
                </a:lnTo>
                <a:lnTo>
                  <a:pt x="25135" y="50847"/>
                </a:lnTo>
                <a:lnTo>
                  <a:pt x="25135" y="50884"/>
                </a:lnTo>
                <a:lnTo>
                  <a:pt x="25153" y="50903"/>
                </a:lnTo>
                <a:lnTo>
                  <a:pt x="25191" y="50921"/>
                </a:lnTo>
                <a:lnTo>
                  <a:pt x="25247" y="50940"/>
                </a:lnTo>
                <a:lnTo>
                  <a:pt x="25340" y="50921"/>
                </a:lnTo>
                <a:lnTo>
                  <a:pt x="25433" y="50884"/>
                </a:lnTo>
                <a:lnTo>
                  <a:pt x="25619" y="50791"/>
                </a:lnTo>
                <a:lnTo>
                  <a:pt x="25731" y="50698"/>
                </a:lnTo>
                <a:lnTo>
                  <a:pt x="25824" y="50623"/>
                </a:lnTo>
                <a:lnTo>
                  <a:pt x="25880" y="50530"/>
                </a:lnTo>
                <a:lnTo>
                  <a:pt x="25991" y="50363"/>
                </a:lnTo>
                <a:lnTo>
                  <a:pt x="26084" y="50214"/>
                </a:lnTo>
                <a:lnTo>
                  <a:pt x="26159" y="50139"/>
                </a:lnTo>
                <a:lnTo>
                  <a:pt x="26252" y="50083"/>
                </a:lnTo>
                <a:lnTo>
                  <a:pt x="26382" y="50009"/>
                </a:lnTo>
                <a:lnTo>
                  <a:pt x="26513" y="49972"/>
                </a:lnTo>
                <a:lnTo>
                  <a:pt x="26662" y="49953"/>
                </a:lnTo>
                <a:lnTo>
                  <a:pt x="26810" y="49953"/>
                </a:lnTo>
                <a:lnTo>
                  <a:pt x="26959" y="49972"/>
                </a:lnTo>
                <a:lnTo>
                  <a:pt x="27090" y="50028"/>
                </a:lnTo>
                <a:lnTo>
                  <a:pt x="27201" y="50102"/>
                </a:lnTo>
                <a:lnTo>
                  <a:pt x="27313" y="50214"/>
                </a:lnTo>
                <a:lnTo>
                  <a:pt x="27146" y="50325"/>
                </a:lnTo>
                <a:lnTo>
                  <a:pt x="26941" y="50493"/>
                </a:lnTo>
                <a:lnTo>
                  <a:pt x="26848" y="50586"/>
                </a:lnTo>
                <a:lnTo>
                  <a:pt x="26773" y="50679"/>
                </a:lnTo>
                <a:lnTo>
                  <a:pt x="26755" y="50772"/>
                </a:lnTo>
                <a:lnTo>
                  <a:pt x="26755" y="50809"/>
                </a:lnTo>
                <a:lnTo>
                  <a:pt x="26773" y="50865"/>
                </a:lnTo>
                <a:lnTo>
                  <a:pt x="26829" y="50921"/>
                </a:lnTo>
                <a:lnTo>
                  <a:pt x="26885" y="50977"/>
                </a:lnTo>
                <a:lnTo>
                  <a:pt x="26941" y="50996"/>
                </a:lnTo>
                <a:lnTo>
                  <a:pt x="26997" y="51014"/>
                </a:lnTo>
                <a:lnTo>
                  <a:pt x="27053" y="50996"/>
                </a:lnTo>
                <a:lnTo>
                  <a:pt x="27108" y="50977"/>
                </a:lnTo>
                <a:lnTo>
                  <a:pt x="27201" y="50903"/>
                </a:lnTo>
                <a:lnTo>
                  <a:pt x="27313" y="50809"/>
                </a:lnTo>
                <a:lnTo>
                  <a:pt x="27406" y="50698"/>
                </a:lnTo>
                <a:lnTo>
                  <a:pt x="27518" y="50530"/>
                </a:lnTo>
                <a:lnTo>
                  <a:pt x="27574" y="50437"/>
                </a:lnTo>
                <a:lnTo>
                  <a:pt x="27611" y="50381"/>
                </a:lnTo>
                <a:lnTo>
                  <a:pt x="27648" y="50307"/>
                </a:lnTo>
                <a:lnTo>
                  <a:pt x="27760" y="50232"/>
                </a:lnTo>
                <a:lnTo>
                  <a:pt x="27853" y="50176"/>
                </a:lnTo>
                <a:lnTo>
                  <a:pt x="27983" y="50139"/>
                </a:lnTo>
                <a:lnTo>
                  <a:pt x="28207" y="50083"/>
                </a:lnTo>
                <a:lnTo>
                  <a:pt x="28430" y="50065"/>
                </a:lnTo>
                <a:lnTo>
                  <a:pt x="28691" y="50046"/>
                </a:lnTo>
                <a:lnTo>
                  <a:pt x="28821" y="50065"/>
                </a:lnTo>
                <a:lnTo>
                  <a:pt x="28933" y="50102"/>
                </a:lnTo>
                <a:lnTo>
                  <a:pt x="29045" y="50139"/>
                </a:lnTo>
                <a:lnTo>
                  <a:pt x="29138" y="50214"/>
                </a:lnTo>
                <a:lnTo>
                  <a:pt x="29026" y="50288"/>
                </a:lnTo>
                <a:lnTo>
                  <a:pt x="28952" y="50363"/>
                </a:lnTo>
                <a:lnTo>
                  <a:pt x="28896" y="50456"/>
                </a:lnTo>
                <a:lnTo>
                  <a:pt x="28858" y="50530"/>
                </a:lnTo>
                <a:lnTo>
                  <a:pt x="28821" y="50623"/>
                </a:lnTo>
                <a:lnTo>
                  <a:pt x="28821" y="50698"/>
                </a:lnTo>
                <a:lnTo>
                  <a:pt x="28821" y="50772"/>
                </a:lnTo>
                <a:lnTo>
                  <a:pt x="28821" y="50847"/>
                </a:lnTo>
                <a:lnTo>
                  <a:pt x="28858" y="50903"/>
                </a:lnTo>
                <a:lnTo>
                  <a:pt x="28896" y="50940"/>
                </a:lnTo>
                <a:lnTo>
                  <a:pt x="28952" y="50958"/>
                </a:lnTo>
                <a:lnTo>
                  <a:pt x="29007" y="50977"/>
                </a:lnTo>
                <a:lnTo>
                  <a:pt x="29063" y="50958"/>
                </a:lnTo>
                <a:lnTo>
                  <a:pt x="29138" y="50921"/>
                </a:lnTo>
                <a:lnTo>
                  <a:pt x="29212" y="50865"/>
                </a:lnTo>
                <a:lnTo>
                  <a:pt x="29305" y="50772"/>
                </a:lnTo>
                <a:lnTo>
                  <a:pt x="29343" y="50735"/>
                </a:lnTo>
                <a:lnTo>
                  <a:pt x="29361" y="50661"/>
                </a:lnTo>
                <a:lnTo>
                  <a:pt x="29380" y="50530"/>
                </a:lnTo>
                <a:lnTo>
                  <a:pt x="29398" y="50400"/>
                </a:lnTo>
                <a:lnTo>
                  <a:pt x="29398" y="50344"/>
                </a:lnTo>
                <a:lnTo>
                  <a:pt x="29417" y="50307"/>
                </a:lnTo>
                <a:lnTo>
                  <a:pt x="29473" y="50270"/>
                </a:lnTo>
                <a:lnTo>
                  <a:pt x="29566" y="50232"/>
                </a:lnTo>
                <a:lnTo>
                  <a:pt x="29808" y="50195"/>
                </a:lnTo>
                <a:lnTo>
                  <a:pt x="30050" y="50176"/>
                </a:lnTo>
                <a:lnTo>
                  <a:pt x="30218" y="50176"/>
                </a:lnTo>
                <a:lnTo>
                  <a:pt x="30329" y="50195"/>
                </a:lnTo>
                <a:lnTo>
                  <a:pt x="30460" y="50214"/>
                </a:lnTo>
                <a:lnTo>
                  <a:pt x="30571" y="50270"/>
                </a:lnTo>
                <a:lnTo>
                  <a:pt x="30609" y="50307"/>
                </a:lnTo>
                <a:lnTo>
                  <a:pt x="30646" y="50344"/>
                </a:lnTo>
                <a:lnTo>
                  <a:pt x="30664" y="50419"/>
                </a:lnTo>
                <a:lnTo>
                  <a:pt x="30683" y="50456"/>
                </a:lnTo>
                <a:lnTo>
                  <a:pt x="30683" y="50512"/>
                </a:lnTo>
                <a:lnTo>
                  <a:pt x="30664" y="50549"/>
                </a:lnTo>
                <a:lnTo>
                  <a:pt x="30609" y="50623"/>
                </a:lnTo>
                <a:lnTo>
                  <a:pt x="30534" y="50679"/>
                </a:lnTo>
                <a:lnTo>
                  <a:pt x="30460" y="50735"/>
                </a:lnTo>
                <a:lnTo>
                  <a:pt x="30404" y="50809"/>
                </a:lnTo>
                <a:lnTo>
                  <a:pt x="30367" y="50884"/>
                </a:lnTo>
                <a:lnTo>
                  <a:pt x="30367" y="50921"/>
                </a:lnTo>
                <a:lnTo>
                  <a:pt x="30385" y="50958"/>
                </a:lnTo>
                <a:lnTo>
                  <a:pt x="30422" y="51070"/>
                </a:lnTo>
                <a:lnTo>
                  <a:pt x="30478" y="51126"/>
                </a:lnTo>
                <a:lnTo>
                  <a:pt x="30515" y="51163"/>
                </a:lnTo>
                <a:lnTo>
                  <a:pt x="30571" y="51163"/>
                </a:lnTo>
                <a:lnTo>
                  <a:pt x="30627" y="51145"/>
                </a:lnTo>
                <a:lnTo>
                  <a:pt x="30664" y="51107"/>
                </a:lnTo>
                <a:lnTo>
                  <a:pt x="30758" y="50996"/>
                </a:lnTo>
                <a:lnTo>
                  <a:pt x="30851" y="50847"/>
                </a:lnTo>
                <a:lnTo>
                  <a:pt x="30925" y="50698"/>
                </a:lnTo>
                <a:lnTo>
                  <a:pt x="31000" y="50512"/>
                </a:lnTo>
                <a:lnTo>
                  <a:pt x="31111" y="50381"/>
                </a:lnTo>
                <a:lnTo>
                  <a:pt x="31260" y="50270"/>
                </a:lnTo>
                <a:lnTo>
                  <a:pt x="31409" y="50195"/>
                </a:lnTo>
                <a:lnTo>
                  <a:pt x="31595" y="50121"/>
                </a:lnTo>
                <a:lnTo>
                  <a:pt x="31782" y="50102"/>
                </a:lnTo>
                <a:lnTo>
                  <a:pt x="31968" y="50083"/>
                </a:lnTo>
                <a:lnTo>
                  <a:pt x="32135" y="50121"/>
                </a:lnTo>
                <a:lnTo>
                  <a:pt x="32210" y="50158"/>
                </a:lnTo>
                <a:lnTo>
                  <a:pt x="32284" y="50195"/>
                </a:lnTo>
                <a:lnTo>
                  <a:pt x="32396" y="50270"/>
                </a:lnTo>
                <a:lnTo>
                  <a:pt x="32470" y="50344"/>
                </a:lnTo>
                <a:lnTo>
                  <a:pt x="32508" y="50400"/>
                </a:lnTo>
                <a:lnTo>
                  <a:pt x="32526" y="50456"/>
                </a:lnTo>
                <a:lnTo>
                  <a:pt x="32508" y="50493"/>
                </a:lnTo>
                <a:lnTo>
                  <a:pt x="32452" y="50549"/>
                </a:lnTo>
                <a:lnTo>
                  <a:pt x="32340" y="50642"/>
                </a:lnTo>
                <a:lnTo>
                  <a:pt x="32172" y="50716"/>
                </a:lnTo>
                <a:lnTo>
                  <a:pt x="32024" y="50828"/>
                </a:lnTo>
                <a:lnTo>
                  <a:pt x="31949" y="50884"/>
                </a:lnTo>
                <a:lnTo>
                  <a:pt x="31893" y="50940"/>
                </a:lnTo>
                <a:lnTo>
                  <a:pt x="31856" y="51014"/>
                </a:lnTo>
                <a:lnTo>
                  <a:pt x="31856" y="51089"/>
                </a:lnTo>
                <a:lnTo>
                  <a:pt x="31856" y="51163"/>
                </a:lnTo>
                <a:lnTo>
                  <a:pt x="31893" y="51238"/>
                </a:lnTo>
                <a:lnTo>
                  <a:pt x="31912" y="51275"/>
                </a:lnTo>
                <a:lnTo>
                  <a:pt x="31968" y="51312"/>
                </a:lnTo>
                <a:lnTo>
                  <a:pt x="32005" y="51331"/>
                </a:lnTo>
                <a:lnTo>
                  <a:pt x="32061" y="51331"/>
                </a:lnTo>
                <a:lnTo>
                  <a:pt x="32191" y="51312"/>
                </a:lnTo>
                <a:lnTo>
                  <a:pt x="32321" y="51275"/>
                </a:lnTo>
                <a:lnTo>
                  <a:pt x="32452" y="51200"/>
                </a:lnTo>
                <a:lnTo>
                  <a:pt x="32563" y="51126"/>
                </a:lnTo>
                <a:lnTo>
                  <a:pt x="32638" y="51033"/>
                </a:lnTo>
                <a:lnTo>
                  <a:pt x="32694" y="50958"/>
                </a:lnTo>
                <a:lnTo>
                  <a:pt x="32731" y="50884"/>
                </a:lnTo>
                <a:lnTo>
                  <a:pt x="32768" y="50772"/>
                </a:lnTo>
                <a:lnTo>
                  <a:pt x="32787" y="50716"/>
                </a:lnTo>
                <a:lnTo>
                  <a:pt x="32824" y="50679"/>
                </a:lnTo>
                <a:lnTo>
                  <a:pt x="32880" y="50642"/>
                </a:lnTo>
                <a:lnTo>
                  <a:pt x="32973" y="50586"/>
                </a:lnTo>
                <a:lnTo>
                  <a:pt x="33048" y="50549"/>
                </a:lnTo>
                <a:lnTo>
                  <a:pt x="33159" y="50530"/>
                </a:lnTo>
                <a:lnTo>
                  <a:pt x="33364" y="50530"/>
                </a:lnTo>
                <a:lnTo>
                  <a:pt x="33587" y="50549"/>
                </a:lnTo>
                <a:lnTo>
                  <a:pt x="33774" y="50605"/>
                </a:lnTo>
                <a:lnTo>
                  <a:pt x="33681" y="50698"/>
                </a:lnTo>
                <a:lnTo>
                  <a:pt x="33625" y="50791"/>
                </a:lnTo>
                <a:lnTo>
                  <a:pt x="33587" y="50884"/>
                </a:lnTo>
                <a:lnTo>
                  <a:pt x="33569" y="50977"/>
                </a:lnTo>
                <a:lnTo>
                  <a:pt x="33569" y="51070"/>
                </a:lnTo>
                <a:lnTo>
                  <a:pt x="33569" y="51145"/>
                </a:lnTo>
                <a:lnTo>
                  <a:pt x="33606" y="51219"/>
                </a:lnTo>
                <a:lnTo>
                  <a:pt x="33643" y="51275"/>
                </a:lnTo>
                <a:lnTo>
                  <a:pt x="33681" y="51312"/>
                </a:lnTo>
                <a:lnTo>
                  <a:pt x="33736" y="51331"/>
                </a:lnTo>
                <a:lnTo>
                  <a:pt x="33792" y="51331"/>
                </a:lnTo>
                <a:lnTo>
                  <a:pt x="33848" y="51312"/>
                </a:lnTo>
                <a:lnTo>
                  <a:pt x="33923" y="51256"/>
                </a:lnTo>
                <a:lnTo>
                  <a:pt x="33978" y="51182"/>
                </a:lnTo>
                <a:lnTo>
                  <a:pt x="34053" y="51070"/>
                </a:lnTo>
                <a:lnTo>
                  <a:pt x="34109" y="50921"/>
                </a:lnTo>
                <a:lnTo>
                  <a:pt x="34146" y="50791"/>
                </a:lnTo>
                <a:lnTo>
                  <a:pt x="34165" y="50698"/>
                </a:lnTo>
                <a:lnTo>
                  <a:pt x="34165" y="50567"/>
                </a:lnTo>
                <a:lnTo>
                  <a:pt x="34183" y="50512"/>
                </a:lnTo>
                <a:lnTo>
                  <a:pt x="34220" y="50456"/>
                </a:lnTo>
                <a:lnTo>
                  <a:pt x="34276" y="50381"/>
                </a:lnTo>
                <a:lnTo>
                  <a:pt x="34351" y="50307"/>
                </a:lnTo>
                <a:lnTo>
                  <a:pt x="34463" y="50214"/>
                </a:lnTo>
                <a:lnTo>
                  <a:pt x="34574" y="50139"/>
                </a:lnTo>
                <a:lnTo>
                  <a:pt x="34705" y="50083"/>
                </a:lnTo>
                <a:lnTo>
                  <a:pt x="34853" y="50046"/>
                </a:lnTo>
                <a:lnTo>
                  <a:pt x="35002" y="50028"/>
                </a:lnTo>
                <a:lnTo>
                  <a:pt x="35133" y="50028"/>
                </a:lnTo>
                <a:lnTo>
                  <a:pt x="35263" y="50065"/>
                </a:lnTo>
                <a:lnTo>
                  <a:pt x="35393" y="50121"/>
                </a:lnTo>
                <a:lnTo>
                  <a:pt x="35505" y="50232"/>
                </a:lnTo>
                <a:lnTo>
                  <a:pt x="35524" y="50270"/>
                </a:lnTo>
                <a:lnTo>
                  <a:pt x="35542" y="50307"/>
                </a:lnTo>
                <a:lnTo>
                  <a:pt x="35524" y="50344"/>
                </a:lnTo>
                <a:lnTo>
                  <a:pt x="35505" y="50381"/>
                </a:lnTo>
                <a:lnTo>
                  <a:pt x="35431" y="50437"/>
                </a:lnTo>
                <a:lnTo>
                  <a:pt x="35338" y="50493"/>
                </a:lnTo>
                <a:lnTo>
                  <a:pt x="35244" y="50549"/>
                </a:lnTo>
                <a:lnTo>
                  <a:pt x="35170" y="50642"/>
                </a:lnTo>
                <a:lnTo>
                  <a:pt x="35133" y="50698"/>
                </a:lnTo>
                <a:lnTo>
                  <a:pt x="35114" y="50754"/>
                </a:lnTo>
                <a:lnTo>
                  <a:pt x="35114" y="50847"/>
                </a:lnTo>
                <a:lnTo>
                  <a:pt x="35133" y="50921"/>
                </a:lnTo>
                <a:lnTo>
                  <a:pt x="35207" y="50958"/>
                </a:lnTo>
                <a:lnTo>
                  <a:pt x="35282" y="50977"/>
                </a:lnTo>
                <a:lnTo>
                  <a:pt x="35356" y="50958"/>
                </a:lnTo>
                <a:lnTo>
                  <a:pt x="35449" y="50921"/>
                </a:lnTo>
                <a:lnTo>
                  <a:pt x="35542" y="50865"/>
                </a:lnTo>
                <a:lnTo>
                  <a:pt x="35635" y="50791"/>
                </a:lnTo>
                <a:lnTo>
                  <a:pt x="35710" y="50679"/>
                </a:lnTo>
                <a:lnTo>
                  <a:pt x="35766" y="50586"/>
                </a:lnTo>
                <a:lnTo>
                  <a:pt x="35840" y="50437"/>
                </a:lnTo>
                <a:lnTo>
                  <a:pt x="35877" y="50381"/>
                </a:lnTo>
                <a:lnTo>
                  <a:pt x="35933" y="50325"/>
                </a:lnTo>
                <a:lnTo>
                  <a:pt x="36026" y="50270"/>
                </a:lnTo>
                <a:lnTo>
                  <a:pt x="36175" y="50214"/>
                </a:lnTo>
                <a:lnTo>
                  <a:pt x="36455" y="50139"/>
                </a:lnTo>
                <a:lnTo>
                  <a:pt x="36753" y="50102"/>
                </a:lnTo>
                <a:lnTo>
                  <a:pt x="36901" y="50083"/>
                </a:lnTo>
                <a:lnTo>
                  <a:pt x="37050" y="50083"/>
                </a:lnTo>
                <a:lnTo>
                  <a:pt x="37199" y="50102"/>
                </a:lnTo>
                <a:lnTo>
                  <a:pt x="37330" y="50139"/>
                </a:lnTo>
                <a:lnTo>
                  <a:pt x="37162" y="50251"/>
                </a:lnTo>
                <a:lnTo>
                  <a:pt x="36939" y="50456"/>
                </a:lnTo>
                <a:lnTo>
                  <a:pt x="36846" y="50567"/>
                </a:lnTo>
                <a:lnTo>
                  <a:pt x="36771" y="50661"/>
                </a:lnTo>
                <a:lnTo>
                  <a:pt x="36734" y="50772"/>
                </a:lnTo>
                <a:lnTo>
                  <a:pt x="36734" y="50809"/>
                </a:lnTo>
                <a:lnTo>
                  <a:pt x="36753" y="50847"/>
                </a:lnTo>
                <a:lnTo>
                  <a:pt x="36771" y="50884"/>
                </a:lnTo>
                <a:lnTo>
                  <a:pt x="36808" y="50903"/>
                </a:lnTo>
                <a:lnTo>
                  <a:pt x="36901" y="50921"/>
                </a:lnTo>
                <a:lnTo>
                  <a:pt x="37013" y="50903"/>
                </a:lnTo>
                <a:lnTo>
                  <a:pt x="37144" y="50865"/>
                </a:lnTo>
                <a:lnTo>
                  <a:pt x="37255" y="50791"/>
                </a:lnTo>
                <a:lnTo>
                  <a:pt x="37367" y="50735"/>
                </a:lnTo>
                <a:lnTo>
                  <a:pt x="37441" y="50661"/>
                </a:lnTo>
                <a:lnTo>
                  <a:pt x="37497" y="50605"/>
                </a:lnTo>
                <a:lnTo>
                  <a:pt x="37628" y="50381"/>
                </a:lnTo>
                <a:lnTo>
                  <a:pt x="37683" y="50288"/>
                </a:lnTo>
                <a:lnTo>
                  <a:pt x="37739" y="50232"/>
                </a:lnTo>
                <a:lnTo>
                  <a:pt x="37795" y="50176"/>
                </a:lnTo>
                <a:lnTo>
                  <a:pt x="37870" y="50121"/>
                </a:lnTo>
                <a:lnTo>
                  <a:pt x="38000" y="50102"/>
                </a:lnTo>
                <a:lnTo>
                  <a:pt x="38167" y="50065"/>
                </a:lnTo>
                <a:lnTo>
                  <a:pt x="38354" y="50046"/>
                </a:lnTo>
                <a:lnTo>
                  <a:pt x="38558" y="50065"/>
                </a:lnTo>
                <a:lnTo>
                  <a:pt x="38670" y="50065"/>
                </a:lnTo>
                <a:lnTo>
                  <a:pt x="38782" y="50102"/>
                </a:lnTo>
                <a:lnTo>
                  <a:pt x="38856" y="50139"/>
                </a:lnTo>
                <a:lnTo>
                  <a:pt x="38931" y="50195"/>
                </a:lnTo>
                <a:lnTo>
                  <a:pt x="38763" y="50307"/>
                </a:lnTo>
                <a:lnTo>
                  <a:pt x="38540" y="50456"/>
                </a:lnTo>
                <a:lnTo>
                  <a:pt x="38428" y="50549"/>
                </a:lnTo>
                <a:lnTo>
                  <a:pt x="38335" y="50642"/>
                </a:lnTo>
                <a:lnTo>
                  <a:pt x="38279" y="50716"/>
                </a:lnTo>
                <a:lnTo>
                  <a:pt x="38261" y="50754"/>
                </a:lnTo>
                <a:lnTo>
                  <a:pt x="38261" y="50791"/>
                </a:lnTo>
                <a:lnTo>
                  <a:pt x="38316" y="50847"/>
                </a:lnTo>
                <a:lnTo>
                  <a:pt x="38372" y="50884"/>
                </a:lnTo>
                <a:lnTo>
                  <a:pt x="38447" y="50903"/>
                </a:lnTo>
                <a:lnTo>
                  <a:pt x="38558" y="50884"/>
                </a:lnTo>
                <a:lnTo>
                  <a:pt x="38652" y="50865"/>
                </a:lnTo>
                <a:lnTo>
                  <a:pt x="38745" y="50847"/>
                </a:lnTo>
                <a:lnTo>
                  <a:pt x="38875" y="50772"/>
                </a:lnTo>
                <a:lnTo>
                  <a:pt x="38968" y="50698"/>
                </a:lnTo>
                <a:lnTo>
                  <a:pt x="39043" y="50623"/>
                </a:lnTo>
                <a:lnTo>
                  <a:pt x="39136" y="50474"/>
                </a:lnTo>
                <a:lnTo>
                  <a:pt x="39191" y="50400"/>
                </a:lnTo>
                <a:lnTo>
                  <a:pt x="39247" y="50325"/>
                </a:lnTo>
                <a:lnTo>
                  <a:pt x="39322" y="50270"/>
                </a:lnTo>
                <a:lnTo>
                  <a:pt x="39415" y="50214"/>
                </a:lnTo>
                <a:lnTo>
                  <a:pt x="39527" y="50158"/>
                </a:lnTo>
                <a:lnTo>
                  <a:pt x="39657" y="50139"/>
                </a:lnTo>
                <a:lnTo>
                  <a:pt x="39825" y="50121"/>
                </a:lnTo>
                <a:lnTo>
                  <a:pt x="39973" y="50102"/>
                </a:lnTo>
                <a:lnTo>
                  <a:pt x="40141" y="50102"/>
                </a:lnTo>
                <a:lnTo>
                  <a:pt x="40290" y="50121"/>
                </a:lnTo>
                <a:lnTo>
                  <a:pt x="40420" y="50158"/>
                </a:lnTo>
                <a:lnTo>
                  <a:pt x="40532" y="50214"/>
                </a:lnTo>
                <a:lnTo>
                  <a:pt x="40402" y="50344"/>
                </a:lnTo>
                <a:lnTo>
                  <a:pt x="40215" y="50567"/>
                </a:lnTo>
                <a:lnTo>
                  <a:pt x="40122" y="50679"/>
                </a:lnTo>
                <a:lnTo>
                  <a:pt x="40048" y="50791"/>
                </a:lnTo>
                <a:lnTo>
                  <a:pt x="40011" y="50884"/>
                </a:lnTo>
                <a:lnTo>
                  <a:pt x="40011" y="50921"/>
                </a:lnTo>
                <a:lnTo>
                  <a:pt x="40029" y="50958"/>
                </a:lnTo>
                <a:lnTo>
                  <a:pt x="40067" y="50996"/>
                </a:lnTo>
                <a:lnTo>
                  <a:pt x="40104" y="51014"/>
                </a:lnTo>
                <a:lnTo>
                  <a:pt x="40197" y="51014"/>
                </a:lnTo>
                <a:lnTo>
                  <a:pt x="40309" y="50977"/>
                </a:lnTo>
                <a:lnTo>
                  <a:pt x="40402" y="50921"/>
                </a:lnTo>
                <a:lnTo>
                  <a:pt x="40513" y="50828"/>
                </a:lnTo>
                <a:lnTo>
                  <a:pt x="40588" y="50754"/>
                </a:lnTo>
                <a:lnTo>
                  <a:pt x="40700" y="50623"/>
                </a:lnTo>
                <a:lnTo>
                  <a:pt x="40793" y="50474"/>
                </a:lnTo>
                <a:lnTo>
                  <a:pt x="40830" y="50363"/>
                </a:lnTo>
                <a:lnTo>
                  <a:pt x="40886" y="50251"/>
                </a:lnTo>
                <a:lnTo>
                  <a:pt x="40923" y="50195"/>
                </a:lnTo>
                <a:lnTo>
                  <a:pt x="40997" y="50139"/>
                </a:lnTo>
                <a:lnTo>
                  <a:pt x="41091" y="50083"/>
                </a:lnTo>
                <a:lnTo>
                  <a:pt x="41202" y="50028"/>
                </a:lnTo>
                <a:lnTo>
                  <a:pt x="41314" y="49972"/>
                </a:lnTo>
                <a:lnTo>
                  <a:pt x="41444" y="49953"/>
                </a:lnTo>
                <a:lnTo>
                  <a:pt x="41686" y="49953"/>
                </a:lnTo>
                <a:lnTo>
                  <a:pt x="41798" y="49972"/>
                </a:lnTo>
                <a:lnTo>
                  <a:pt x="41910" y="50028"/>
                </a:lnTo>
                <a:lnTo>
                  <a:pt x="41817" y="50121"/>
                </a:lnTo>
                <a:lnTo>
                  <a:pt x="41705" y="50251"/>
                </a:lnTo>
                <a:lnTo>
                  <a:pt x="41630" y="50400"/>
                </a:lnTo>
                <a:lnTo>
                  <a:pt x="41593" y="50530"/>
                </a:lnTo>
                <a:lnTo>
                  <a:pt x="41575" y="50605"/>
                </a:lnTo>
                <a:lnTo>
                  <a:pt x="41575" y="50661"/>
                </a:lnTo>
                <a:lnTo>
                  <a:pt x="41593" y="50698"/>
                </a:lnTo>
                <a:lnTo>
                  <a:pt x="41630" y="50754"/>
                </a:lnTo>
                <a:lnTo>
                  <a:pt x="41686" y="50772"/>
                </a:lnTo>
                <a:lnTo>
                  <a:pt x="41742" y="50791"/>
                </a:lnTo>
                <a:lnTo>
                  <a:pt x="41835" y="50791"/>
                </a:lnTo>
                <a:lnTo>
                  <a:pt x="41947" y="50772"/>
                </a:lnTo>
                <a:lnTo>
                  <a:pt x="42021" y="50735"/>
                </a:lnTo>
                <a:lnTo>
                  <a:pt x="42077" y="50698"/>
                </a:lnTo>
                <a:lnTo>
                  <a:pt x="42115" y="50661"/>
                </a:lnTo>
                <a:lnTo>
                  <a:pt x="42152" y="50623"/>
                </a:lnTo>
                <a:lnTo>
                  <a:pt x="42208" y="50530"/>
                </a:lnTo>
                <a:lnTo>
                  <a:pt x="42226" y="50419"/>
                </a:lnTo>
                <a:lnTo>
                  <a:pt x="42263" y="50307"/>
                </a:lnTo>
                <a:lnTo>
                  <a:pt x="42282" y="50214"/>
                </a:lnTo>
                <a:lnTo>
                  <a:pt x="42338" y="50121"/>
                </a:lnTo>
                <a:lnTo>
                  <a:pt x="42375" y="50083"/>
                </a:lnTo>
                <a:lnTo>
                  <a:pt x="42431" y="50065"/>
                </a:lnTo>
                <a:lnTo>
                  <a:pt x="42506" y="50046"/>
                </a:lnTo>
                <a:lnTo>
                  <a:pt x="42580" y="50028"/>
                </a:lnTo>
                <a:lnTo>
                  <a:pt x="42729" y="50046"/>
                </a:lnTo>
                <a:lnTo>
                  <a:pt x="42896" y="50102"/>
                </a:lnTo>
                <a:lnTo>
                  <a:pt x="43027" y="50158"/>
                </a:lnTo>
                <a:lnTo>
                  <a:pt x="43083" y="50195"/>
                </a:lnTo>
                <a:lnTo>
                  <a:pt x="43120" y="50251"/>
                </a:lnTo>
                <a:lnTo>
                  <a:pt x="43157" y="50307"/>
                </a:lnTo>
                <a:lnTo>
                  <a:pt x="43176" y="50363"/>
                </a:lnTo>
                <a:lnTo>
                  <a:pt x="43176" y="50474"/>
                </a:lnTo>
                <a:lnTo>
                  <a:pt x="43157" y="50605"/>
                </a:lnTo>
                <a:lnTo>
                  <a:pt x="43083" y="50847"/>
                </a:lnTo>
                <a:lnTo>
                  <a:pt x="43083" y="50940"/>
                </a:lnTo>
                <a:lnTo>
                  <a:pt x="43083" y="50977"/>
                </a:lnTo>
                <a:lnTo>
                  <a:pt x="43101" y="51014"/>
                </a:lnTo>
                <a:lnTo>
                  <a:pt x="43139" y="51033"/>
                </a:lnTo>
                <a:lnTo>
                  <a:pt x="43194" y="51052"/>
                </a:lnTo>
                <a:lnTo>
                  <a:pt x="43362" y="51033"/>
                </a:lnTo>
                <a:lnTo>
                  <a:pt x="43529" y="51014"/>
                </a:lnTo>
                <a:lnTo>
                  <a:pt x="43585" y="50996"/>
                </a:lnTo>
                <a:lnTo>
                  <a:pt x="43623" y="50977"/>
                </a:lnTo>
                <a:lnTo>
                  <a:pt x="43660" y="50940"/>
                </a:lnTo>
                <a:lnTo>
                  <a:pt x="43697" y="50884"/>
                </a:lnTo>
                <a:lnTo>
                  <a:pt x="43716" y="50772"/>
                </a:lnTo>
                <a:lnTo>
                  <a:pt x="43697" y="50661"/>
                </a:lnTo>
                <a:lnTo>
                  <a:pt x="43678" y="50549"/>
                </a:lnTo>
                <a:lnTo>
                  <a:pt x="43678" y="50456"/>
                </a:lnTo>
                <a:lnTo>
                  <a:pt x="43678" y="50400"/>
                </a:lnTo>
                <a:lnTo>
                  <a:pt x="43697" y="50363"/>
                </a:lnTo>
                <a:lnTo>
                  <a:pt x="43734" y="50307"/>
                </a:lnTo>
                <a:lnTo>
                  <a:pt x="43790" y="50270"/>
                </a:lnTo>
                <a:lnTo>
                  <a:pt x="43865" y="50232"/>
                </a:lnTo>
                <a:lnTo>
                  <a:pt x="43976" y="50214"/>
                </a:lnTo>
                <a:lnTo>
                  <a:pt x="44088" y="50195"/>
                </a:lnTo>
                <a:lnTo>
                  <a:pt x="44237" y="50195"/>
                </a:lnTo>
                <a:lnTo>
                  <a:pt x="44367" y="50232"/>
                </a:lnTo>
                <a:lnTo>
                  <a:pt x="44423" y="50270"/>
                </a:lnTo>
                <a:lnTo>
                  <a:pt x="44460" y="50307"/>
                </a:lnTo>
                <a:lnTo>
                  <a:pt x="44498" y="50363"/>
                </a:lnTo>
                <a:lnTo>
                  <a:pt x="44498" y="50400"/>
                </a:lnTo>
                <a:lnTo>
                  <a:pt x="44479" y="50437"/>
                </a:lnTo>
                <a:lnTo>
                  <a:pt x="44442" y="50456"/>
                </a:lnTo>
                <a:lnTo>
                  <a:pt x="44367" y="50512"/>
                </a:lnTo>
                <a:lnTo>
                  <a:pt x="44349" y="50549"/>
                </a:lnTo>
                <a:lnTo>
                  <a:pt x="44330" y="50605"/>
                </a:lnTo>
                <a:lnTo>
                  <a:pt x="44311" y="50716"/>
                </a:lnTo>
                <a:lnTo>
                  <a:pt x="44293" y="50809"/>
                </a:lnTo>
                <a:lnTo>
                  <a:pt x="44274" y="50884"/>
                </a:lnTo>
                <a:lnTo>
                  <a:pt x="44274" y="50958"/>
                </a:lnTo>
                <a:lnTo>
                  <a:pt x="44293" y="50977"/>
                </a:lnTo>
                <a:lnTo>
                  <a:pt x="44349" y="50977"/>
                </a:lnTo>
                <a:lnTo>
                  <a:pt x="44442" y="50940"/>
                </a:lnTo>
                <a:lnTo>
                  <a:pt x="44609" y="50847"/>
                </a:lnTo>
                <a:lnTo>
                  <a:pt x="44684" y="50791"/>
                </a:lnTo>
                <a:lnTo>
                  <a:pt x="44721" y="50735"/>
                </a:lnTo>
                <a:lnTo>
                  <a:pt x="44740" y="50698"/>
                </a:lnTo>
                <a:lnTo>
                  <a:pt x="44758" y="50642"/>
                </a:lnTo>
                <a:lnTo>
                  <a:pt x="44777" y="50586"/>
                </a:lnTo>
                <a:lnTo>
                  <a:pt x="44814" y="50549"/>
                </a:lnTo>
                <a:lnTo>
                  <a:pt x="44870" y="50493"/>
                </a:lnTo>
                <a:lnTo>
                  <a:pt x="44982" y="50437"/>
                </a:lnTo>
                <a:lnTo>
                  <a:pt x="45093" y="50400"/>
                </a:lnTo>
                <a:lnTo>
                  <a:pt x="45224" y="50381"/>
                </a:lnTo>
                <a:lnTo>
                  <a:pt x="45335" y="50400"/>
                </a:lnTo>
                <a:lnTo>
                  <a:pt x="45466" y="50419"/>
                </a:lnTo>
                <a:lnTo>
                  <a:pt x="45335" y="50530"/>
                </a:lnTo>
                <a:lnTo>
                  <a:pt x="45261" y="50623"/>
                </a:lnTo>
                <a:lnTo>
                  <a:pt x="45187" y="50698"/>
                </a:lnTo>
                <a:lnTo>
                  <a:pt x="45149" y="50791"/>
                </a:lnTo>
                <a:lnTo>
                  <a:pt x="45149" y="50865"/>
                </a:lnTo>
                <a:lnTo>
                  <a:pt x="45149" y="50903"/>
                </a:lnTo>
                <a:lnTo>
                  <a:pt x="45168" y="50940"/>
                </a:lnTo>
                <a:lnTo>
                  <a:pt x="45205" y="50958"/>
                </a:lnTo>
                <a:lnTo>
                  <a:pt x="45261" y="50996"/>
                </a:lnTo>
                <a:lnTo>
                  <a:pt x="45373" y="50996"/>
                </a:lnTo>
                <a:lnTo>
                  <a:pt x="45466" y="50977"/>
                </a:lnTo>
                <a:lnTo>
                  <a:pt x="45540" y="50921"/>
                </a:lnTo>
                <a:lnTo>
                  <a:pt x="45615" y="50847"/>
                </a:lnTo>
                <a:lnTo>
                  <a:pt x="45708" y="50661"/>
                </a:lnTo>
                <a:lnTo>
                  <a:pt x="45801" y="50512"/>
                </a:lnTo>
                <a:lnTo>
                  <a:pt x="45987" y="50270"/>
                </a:lnTo>
                <a:lnTo>
                  <a:pt x="46099" y="50176"/>
                </a:lnTo>
                <a:lnTo>
                  <a:pt x="46211" y="50083"/>
                </a:lnTo>
                <a:lnTo>
                  <a:pt x="46341" y="50028"/>
                </a:lnTo>
                <a:lnTo>
                  <a:pt x="46471" y="50009"/>
                </a:lnTo>
                <a:lnTo>
                  <a:pt x="46639" y="50028"/>
                </a:lnTo>
                <a:lnTo>
                  <a:pt x="46825" y="50102"/>
                </a:lnTo>
                <a:lnTo>
                  <a:pt x="46713" y="50176"/>
                </a:lnTo>
                <a:lnTo>
                  <a:pt x="46601" y="50307"/>
                </a:lnTo>
                <a:lnTo>
                  <a:pt x="46490" y="50456"/>
                </a:lnTo>
                <a:lnTo>
                  <a:pt x="46397" y="50605"/>
                </a:lnTo>
                <a:lnTo>
                  <a:pt x="46341" y="50754"/>
                </a:lnTo>
                <a:lnTo>
                  <a:pt x="46322" y="50828"/>
                </a:lnTo>
                <a:lnTo>
                  <a:pt x="46341" y="50884"/>
                </a:lnTo>
                <a:lnTo>
                  <a:pt x="46359" y="50940"/>
                </a:lnTo>
                <a:lnTo>
                  <a:pt x="46397" y="50977"/>
                </a:lnTo>
                <a:lnTo>
                  <a:pt x="46471" y="50996"/>
                </a:lnTo>
                <a:lnTo>
                  <a:pt x="46564" y="51014"/>
                </a:lnTo>
                <a:lnTo>
                  <a:pt x="46620" y="51014"/>
                </a:lnTo>
                <a:lnTo>
                  <a:pt x="46676" y="50996"/>
                </a:lnTo>
                <a:lnTo>
                  <a:pt x="46825" y="50921"/>
                </a:lnTo>
                <a:lnTo>
                  <a:pt x="46955" y="50809"/>
                </a:lnTo>
                <a:lnTo>
                  <a:pt x="47086" y="50698"/>
                </a:lnTo>
                <a:lnTo>
                  <a:pt x="47179" y="50549"/>
                </a:lnTo>
                <a:lnTo>
                  <a:pt x="47253" y="50400"/>
                </a:lnTo>
                <a:lnTo>
                  <a:pt x="47272" y="50325"/>
                </a:lnTo>
                <a:lnTo>
                  <a:pt x="47272" y="50251"/>
                </a:lnTo>
                <a:lnTo>
                  <a:pt x="47253" y="50195"/>
                </a:lnTo>
                <a:lnTo>
                  <a:pt x="47216" y="50139"/>
                </a:lnTo>
                <a:lnTo>
                  <a:pt x="47346" y="50083"/>
                </a:lnTo>
                <a:lnTo>
                  <a:pt x="47495" y="50065"/>
                </a:lnTo>
                <a:lnTo>
                  <a:pt x="47681" y="50028"/>
                </a:lnTo>
                <a:lnTo>
                  <a:pt x="48072" y="50028"/>
                </a:lnTo>
                <a:lnTo>
                  <a:pt x="48240" y="50083"/>
                </a:lnTo>
                <a:lnTo>
                  <a:pt x="48314" y="50121"/>
                </a:lnTo>
                <a:lnTo>
                  <a:pt x="48370" y="50158"/>
                </a:lnTo>
                <a:lnTo>
                  <a:pt x="48407" y="50214"/>
                </a:lnTo>
                <a:lnTo>
                  <a:pt x="48445" y="50270"/>
                </a:lnTo>
                <a:lnTo>
                  <a:pt x="48445" y="50325"/>
                </a:lnTo>
                <a:lnTo>
                  <a:pt x="48445" y="50381"/>
                </a:lnTo>
                <a:lnTo>
                  <a:pt x="48426" y="50437"/>
                </a:lnTo>
                <a:lnTo>
                  <a:pt x="48389" y="50493"/>
                </a:lnTo>
                <a:lnTo>
                  <a:pt x="48296" y="50567"/>
                </a:lnTo>
                <a:lnTo>
                  <a:pt x="48184" y="50661"/>
                </a:lnTo>
                <a:lnTo>
                  <a:pt x="48054" y="50735"/>
                </a:lnTo>
                <a:lnTo>
                  <a:pt x="47961" y="50828"/>
                </a:lnTo>
                <a:lnTo>
                  <a:pt x="47886" y="50921"/>
                </a:lnTo>
                <a:lnTo>
                  <a:pt x="47849" y="50996"/>
                </a:lnTo>
                <a:lnTo>
                  <a:pt x="47849" y="51052"/>
                </a:lnTo>
                <a:lnTo>
                  <a:pt x="47849" y="51126"/>
                </a:lnTo>
                <a:lnTo>
                  <a:pt x="47868" y="51182"/>
                </a:lnTo>
                <a:lnTo>
                  <a:pt x="47905" y="51219"/>
                </a:lnTo>
                <a:lnTo>
                  <a:pt x="47942" y="51238"/>
                </a:lnTo>
                <a:lnTo>
                  <a:pt x="48054" y="51238"/>
                </a:lnTo>
                <a:lnTo>
                  <a:pt x="48184" y="51200"/>
                </a:lnTo>
                <a:lnTo>
                  <a:pt x="48314" y="51145"/>
                </a:lnTo>
                <a:lnTo>
                  <a:pt x="48445" y="51052"/>
                </a:lnTo>
                <a:lnTo>
                  <a:pt x="48556" y="50958"/>
                </a:lnTo>
                <a:lnTo>
                  <a:pt x="48631" y="50884"/>
                </a:lnTo>
                <a:lnTo>
                  <a:pt x="48705" y="50754"/>
                </a:lnTo>
                <a:lnTo>
                  <a:pt x="48761" y="50642"/>
                </a:lnTo>
                <a:lnTo>
                  <a:pt x="48798" y="50549"/>
                </a:lnTo>
                <a:lnTo>
                  <a:pt x="48836" y="50456"/>
                </a:lnTo>
                <a:lnTo>
                  <a:pt x="48892" y="50381"/>
                </a:lnTo>
                <a:lnTo>
                  <a:pt x="48966" y="50344"/>
                </a:lnTo>
                <a:lnTo>
                  <a:pt x="49096" y="50307"/>
                </a:lnTo>
                <a:lnTo>
                  <a:pt x="49394" y="50307"/>
                </a:lnTo>
                <a:lnTo>
                  <a:pt x="49506" y="50325"/>
                </a:lnTo>
                <a:lnTo>
                  <a:pt x="49636" y="50363"/>
                </a:lnTo>
                <a:lnTo>
                  <a:pt x="49673" y="50400"/>
                </a:lnTo>
                <a:lnTo>
                  <a:pt x="49711" y="50437"/>
                </a:lnTo>
                <a:lnTo>
                  <a:pt x="49767" y="50512"/>
                </a:lnTo>
                <a:lnTo>
                  <a:pt x="49785" y="50567"/>
                </a:lnTo>
                <a:lnTo>
                  <a:pt x="49785" y="50605"/>
                </a:lnTo>
                <a:lnTo>
                  <a:pt x="49767" y="50661"/>
                </a:lnTo>
                <a:lnTo>
                  <a:pt x="49673" y="50754"/>
                </a:lnTo>
                <a:lnTo>
                  <a:pt x="49618" y="50828"/>
                </a:lnTo>
                <a:lnTo>
                  <a:pt x="49562" y="50903"/>
                </a:lnTo>
                <a:lnTo>
                  <a:pt x="49431" y="51126"/>
                </a:lnTo>
                <a:lnTo>
                  <a:pt x="49394" y="51219"/>
                </a:lnTo>
                <a:lnTo>
                  <a:pt x="49376" y="51312"/>
                </a:lnTo>
                <a:lnTo>
                  <a:pt x="49394" y="51387"/>
                </a:lnTo>
                <a:lnTo>
                  <a:pt x="49413" y="51405"/>
                </a:lnTo>
                <a:lnTo>
                  <a:pt x="49450" y="51424"/>
                </a:lnTo>
                <a:lnTo>
                  <a:pt x="49562" y="51424"/>
                </a:lnTo>
                <a:lnTo>
                  <a:pt x="49711" y="51405"/>
                </a:lnTo>
                <a:lnTo>
                  <a:pt x="49785" y="51368"/>
                </a:lnTo>
                <a:lnTo>
                  <a:pt x="49860" y="51331"/>
                </a:lnTo>
                <a:lnTo>
                  <a:pt x="49915" y="51294"/>
                </a:lnTo>
                <a:lnTo>
                  <a:pt x="49953" y="51256"/>
                </a:lnTo>
                <a:lnTo>
                  <a:pt x="49990" y="51145"/>
                </a:lnTo>
                <a:lnTo>
                  <a:pt x="50009" y="51033"/>
                </a:lnTo>
                <a:lnTo>
                  <a:pt x="50009" y="50809"/>
                </a:lnTo>
                <a:lnTo>
                  <a:pt x="50027" y="50698"/>
                </a:lnTo>
                <a:lnTo>
                  <a:pt x="50083" y="50605"/>
                </a:lnTo>
                <a:lnTo>
                  <a:pt x="50120" y="50530"/>
                </a:lnTo>
                <a:lnTo>
                  <a:pt x="50176" y="50474"/>
                </a:lnTo>
                <a:lnTo>
                  <a:pt x="50325" y="50400"/>
                </a:lnTo>
                <a:lnTo>
                  <a:pt x="50493" y="50325"/>
                </a:lnTo>
                <a:lnTo>
                  <a:pt x="50697" y="50270"/>
                </a:lnTo>
                <a:lnTo>
                  <a:pt x="50884" y="50232"/>
                </a:lnTo>
                <a:lnTo>
                  <a:pt x="51256" y="50232"/>
                </a:lnTo>
                <a:lnTo>
                  <a:pt x="51386" y="50251"/>
                </a:lnTo>
                <a:lnTo>
                  <a:pt x="51144" y="50456"/>
                </a:lnTo>
                <a:lnTo>
                  <a:pt x="50977" y="50642"/>
                </a:lnTo>
                <a:lnTo>
                  <a:pt x="50921" y="50716"/>
                </a:lnTo>
                <a:lnTo>
                  <a:pt x="50884" y="50772"/>
                </a:lnTo>
                <a:lnTo>
                  <a:pt x="50884" y="50828"/>
                </a:lnTo>
                <a:lnTo>
                  <a:pt x="50884" y="50884"/>
                </a:lnTo>
                <a:lnTo>
                  <a:pt x="50902" y="50921"/>
                </a:lnTo>
                <a:lnTo>
                  <a:pt x="50921" y="50940"/>
                </a:lnTo>
                <a:lnTo>
                  <a:pt x="51014" y="50977"/>
                </a:lnTo>
                <a:lnTo>
                  <a:pt x="51144" y="50996"/>
                </a:lnTo>
                <a:lnTo>
                  <a:pt x="51293" y="50958"/>
                </a:lnTo>
                <a:lnTo>
                  <a:pt x="51461" y="50921"/>
                </a:lnTo>
                <a:lnTo>
                  <a:pt x="51610" y="50865"/>
                </a:lnTo>
                <a:lnTo>
                  <a:pt x="51759" y="50772"/>
                </a:lnTo>
                <a:lnTo>
                  <a:pt x="51889" y="50679"/>
                </a:lnTo>
                <a:lnTo>
                  <a:pt x="51982" y="50567"/>
                </a:lnTo>
                <a:lnTo>
                  <a:pt x="52001" y="50512"/>
                </a:lnTo>
                <a:lnTo>
                  <a:pt x="52019" y="50456"/>
                </a:lnTo>
                <a:lnTo>
                  <a:pt x="52019" y="50400"/>
                </a:lnTo>
                <a:lnTo>
                  <a:pt x="52001" y="50325"/>
                </a:lnTo>
                <a:lnTo>
                  <a:pt x="51963" y="50270"/>
                </a:lnTo>
                <a:lnTo>
                  <a:pt x="51908" y="50195"/>
                </a:lnTo>
                <a:lnTo>
                  <a:pt x="52057" y="50139"/>
                </a:lnTo>
                <a:lnTo>
                  <a:pt x="52243" y="50083"/>
                </a:lnTo>
                <a:lnTo>
                  <a:pt x="52448" y="50046"/>
                </a:lnTo>
                <a:lnTo>
                  <a:pt x="52671" y="50009"/>
                </a:lnTo>
                <a:lnTo>
                  <a:pt x="52894" y="50009"/>
                </a:lnTo>
                <a:lnTo>
                  <a:pt x="53099" y="50028"/>
                </a:lnTo>
                <a:lnTo>
                  <a:pt x="53192" y="50046"/>
                </a:lnTo>
                <a:lnTo>
                  <a:pt x="53267" y="50083"/>
                </a:lnTo>
                <a:lnTo>
                  <a:pt x="53341" y="50121"/>
                </a:lnTo>
                <a:lnTo>
                  <a:pt x="53397" y="50176"/>
                </a:lnTo>
                <a:lnTo>
                  <a:pt x="53192" y="50325"/>
                </a:lnTo>
                <a:lnTo>
                  <a:pt x="52932" y="50549"/>
                </a:lnTo>
                <a:lnTo>
                  <a:pt x="52820" y="50679"/>
                </a:lnTo>
                <a:lnTo>
                  <a:pt x="52708" y="50791"/>
                </a:lnTo>
                <a:lnTo>
                  <a:pt x="52652" y="50903"/>
                </a:lnTo>
                <a:lnTo>
                  <a:pt x="52634" y="50958"/>
                </a:lnTo>
                <a:lnTo>
                  <a:pt x="52634" y="51014"/>
                </a:lnTo>
                <a:lnTo>
                  <a:pt x="52634" y="51070"/>
                </a:lnTo>
                <a:lnTo>
                  <a:pt x="52652" y="51107"/>
                </a:lnTo>
                <a:lnTo>
                  <a:pt x="52690" y="51145"/>
                </a:lnTo>
                <a:lnTo>
                  <a:pt x="52727" y="51163"/>
                </a:lnTo>
                <a:lnTo>
                  <a:pt x="52820" y="51163"/>
                </a:lnTo>
                <a:lnTo>
                  <a:pt x="52950" y="51145"/>
                </a:lnTo>
                <a:lnTo>
                  <a:pt x="53062" y="51089"/>
                </a:lnTo>
                <a:lnTo>
                  <a:pt x="53174" y="51014"/>
                </a:lnTo>
                <a:lnTo>
                  <a:pt x="53341" y="50884"/>
                </a:lnTo>
                <a:lnTo>
                  <a:pt x="53416" y="50791"/>
                </a:lnTo>
                <a:lnTo>
                  <a:pt x="53490" y="50698"/>
                </a:lnTo>
                <a:lnTo>
                  <a:pt x="53583" y="50512"/>
                </a:lnTo>
                <a:lnTo>
                  <a:pt x="53639" y="50437"/>
                </a:lnTo>
                <a:lnTo>
                  <a:pt x="53695" y="50344"/>
                </a:lnTo>
                <a:lnTo>
                  <a:pt x="53769" y="50270"/>
                </a:lnTo>
                <a:lnTo>
                  <a:pt x="53863" y="50195"/>
                </a:lnTo>
                <a:lnTo>
                  <a:pt x="53974" y="50158"/>
                </a:lnTo>
                <a:lnTo>
                  <a:pt x="54123" y="50102"/>
                </a:lnTo>
                <a:lnTo>
                  <a:pt x="54291" y="50083"/>
                </a:lnTo>
                <a:lnTo>
                  <a:pt x="54440" y="50083"/>
                </a:lnTo>
                <a:lnTo>
                  <a:pt x="54607" y="50102"/>
                </a:lnTo>
                <a:lnTo>
                  <a:pt x="54738" y="50158"/>
                </a:lnTo>
                <a:lnTo>
                  <a:pt x="54812" y="50195"/>
                </a:lnTo>
                <a:lnTo>
                  <a:pt x="54849" y="50251"/>
                </a:lnTo>
                <a:lnTo>
                  <a:pt x="54887" y="50307"/>
                </a:lnTo>
                <a:lnTo>
                  <a:pt x="54924" y="50381"/>
                </a:lnTo>
                <a:lnTo>
                  <a:pt x="54793" y="50456"/>
                </a:lnTo>
                <a:lnTo>
                  <a:pt x="54607" y="50605"/>
                </a:lnTo>
                <a:lnTo>
                  <a:pt x="54514" y="50679"/>
                </a:lnTo>
                <a:lnTo>
                  <a:pt x="54458" y="50754"/>
                </a:lnTo>
                <a:lnTo>
                  <a:pt x="54402" y="50828"/>
                </a:lnTo>
                <a:lnTo>
                  <a:pt x="54402" y="50903"/>
                </a:lnTo>
                <a:lnTo>
                  <a:pt x="54458" y="50977"/>
                </a:lnTo>
                <a:lnTo>
                  <a:pt x="54514" y="51033"/>
                </a:lnTo>
                <a:lnTo>
                  <a:pt x="54700" y="51033"/>
                </a:lnTo>
                <a:lnTo>
                  <a:pt x="54793" y="50996"/>
                </a:lnTo>
                <a:lnTo>
                  <a:pt x="54868" y="50958"/>
                </a:lnTo>
                <a:lnTo>
                  <a:pt x="54961" y="50903"/>
                </a:lnTo>
                <a:lnTo>
                  <a:pt x="55017" y="50865"/>
                </a:lnTo>
                <a:lnTo>
                  <a:pt x="55091" y="50754"/>
                </a:lnTo>
                <a:lnTo>
                  <a:pt x="55147" y="50679"/>
                </a:lnTo>
                <a:lnTo>
                  <a:pt x="55240" y="50530"/>
                </a:lnTo>
                <a:lnTo>
                  <a:pt x="55277" y="50474"/>
                </a:lnTo>
                <a:lnTo>
                  <a:pt x="55352" y="50419"/>
                </a:lnTo>
                <a:lnTo>
                  <a:pt x="55464" y="50363"/>
                </a:lnTo>
                <a:lnTo>
                  <a:pt x="55613" y="50325"/>
                </a:lnTo>
                <a:lnTo>
                  <a:pt x="55855" y="50288"/>
                </a:lnTo>
                <a:lnTo>
                  <a:pt x="56097" y="50288"/>
                </a:lnTo>
                <a:lnTo>
                  <a:pt x="56339" y="50325"/>
                </a:lnTo>
                <a:lnTo>
                  <a:pt x="56581" y="50400"/>
                </a:lnTo>
                <a:lnTo>
                  <a:pt x="56562" y="50437"/>
                </a:lnTo>
                <a:lnTo>
                  <a:pt x="56544" y="50474"/>
                </a:lnTo>
                <a:lnTo>
                  <a:pt x="56432" y="50549"/>
                </a:lnTo>
                <a:lnTo>
                  <a:pt x="56283" y="50623"/>
                </a:lnTo>
                <a:lnTo>
                  <a:pt x="56134" y="50679"/>
                </a:lnTo>
                <a:lnTo>
                  <a:pt x="55966" y="50754"/>
                </a:lnTo>
                <a:lnTo>
                  <a:pt x="55836" y="50809"/>
                </a:lnTo>
                <a:lnTo>
                  <a:pt x="55724" y="50884"/>
                </a:lnTo>
                <a:lnTo>
                  <a:pt x="55687" y="50940"/>
                </a:lnTo>
                <a:lnTo>
                  <a:pt x="55668" y="50977"/>
                </a:lnTo>
                <a:lnTo>
                  <a:pt x="55668" y="51033"/>
                </a:lnTo>
                <a:lnTo>
                  <a:pt x="55687" y="51070"/>
                </a:lnTo>
                <a:lnTo>
                  <a:pt x="55706" y="51107"/>
                </a:lnTo>
                <a:lnTo>
                  <a:pt x="55724" y="51145"/>
                </a:lnTo>
                <a:lnTo>
                  <a:pt x="55817" y="51163"/>
                </a:lnTo>
                <a:lnTo>
                  <a:pt x="55929" y="51182"/>
                </a:lnTo>
                <a:lnTo>
                  <a:pt x="56041" y="51163"/>
                </a:lnTo>
                <a:lnTo>
                  <a:pt x="56153" y="51126"/>
                </a:lnTo>
                <a:lnTo>
                  <a:pt x="56264" y="51089"/>
                </a:lnTo>
                <a:lnTo>
                  <a:pt x="56357" y="51052"/>
                </a:lnTo>
                <a:lnTo>
                  <a:pt x="56469" y="50977"/>
                </a:lnTo>
                <a:lnTo>
                  <a:pt x="56562" y="50884"/>
                </a:lnTo>
                <a:lnTo>
                  <a:pt x="56711" y="50716"/>
                </a:lnTo>
                <a:lnTo>
                  <a:pt x="56860" y="50530"/>
                </a:lnTo>
                <a:lnTo>
                  <a:pt x="56953" y="50437"/>
                </a:lnTo>
                <a:lnTo>
                  <a:pt x="57065" y="50363"/>
                </a:lnTo>
                <a:lnTo>
                  <a:pt x="57195" y="50288"/>
                </a:lnTo>
                <a:lnTo>
                  <a:pt x="57344" y="50232"/>
                </a:lnTo>
                <a:lnTo>
                  <a:pt x="57493" y="50176"/>
                </a:lnTo>
                <a:lnTo>
                  <a:pt x="57661" y="50139"/>
                </a:lnTo>
                <a:lnTo>
                  <a:pt x="57810" y="50139"/>
                </a:lnTo>
                <a:lnTo>
                  <a:pt x="57958" y="50158"/>
                </a:lnTo>
                <a:lnTo>
                  <a:pt x="58107" y="50214"/>
                </a:lnTo>
                <a:lnTo>
                  <a:pt x="58182" y="50270"/>
                </a:lnTo>
                <a:lnTo>
                  <a:pt x="58238" y="50325"/>
                </a:lnTo>
                <a:lnTo>
                  <a:pt x="58089" y="50437"/>
                </a:lnTo>
                <a:lnTo>
                  <a:pt x="57884" y="50586"/>
                </a:lnTo>
                <a:lnTo>
                  <a:pt x="57791" y="50679"/>
                </a:lnTo>
                <a:lnTo>
                  <a:pt x="57735" y="50791"/>
                </a:lnTo>
                <a:lnTo>
                  <a:pt x="57698" y="50865"/>
                </a:lnTo>
                <a:lnTo>
                  <a:pt x="57698" y="50921"/>
                </a:lnTo>
                <a:lnTo>
                  <a:pt x="57716" y="50958"/>
                </a:lnTo>
                <a:lnTo>
                  <a:pt x="57754" y="51014"/>
                </a:lnTo>
                <a:lnTo>
                  <a:pt x="57810" y="51052"/>
                </a:lnTo>
                <a:lnTo>
                  <a:pt x="57865" y="51070"/>
                </a:lnTo>
                <a:lnTo>
                  <a:pt x="57940" y="51089"/>
                </a:lnTo>
                <a:lnTo>
                  <a:pt x="58070" y="51107"/>
                </a:lnTo>
                <a:lnTo>
                  <a:pt x="58182" y="51089"/>
                </a:lnTo>
                <a:lnTo>
                  <a:pt x="58294" y="51033"/>
                </a:lnTo>
                <a:lnTo>
                  <a:pt x="58368" y="50996"/>
                </a:lnTo>
                <a:lnTo>
                  <a:pt x="58424" y="50921"/>
                </a:lnTo>
                <a:lnTo>
                  <a:pt x="58461" y="50865"/>
                </a:lnTo>
                <a:lnTo>
                  <a:pt x="58517" y="50716"/>
                </a:lnTo>
                <a:lnTo>
                  <a:pt x="58536" y="50567"/>
                </a:lnTo>
                <a:lnTo>
                  <a:pt x="58573" y="50437"/>
                </a:lnTo>
                <a:lnTo>
                  <a:pt x="58610" y="50381"/>
                </a:lnTo>
                <a:lnTo>
                  <a:pt x="58647" y="50325"/>
                </a:lnTo>
                <a:lnTo>
                  <a:pt x="58703" y="50270"/>
                </a:lnTo>
                <a:lnTo>
                  <a:pt x="58796" y="50232"/>
                </a:lnTo>
                <a:lnTo>
                  <a:pt x="58889" y="50214"/>
                </a:lnTo>
                <a:lnTo>
                  <a:pt x="59020" y="50195"/>
                </a:lnTo>
                <a:lnTo>
                  <a:pt x="59187" y="50214"/>
                </a:lnTo>
                <a:lnTo>
                  <a:pt x="59355" y="50251"/>
                </a:lnTo>
                <a:lnTo>
                  <a:pt x="59429" y="50270"/>
                </a:lnTo>
                <a:lnTo>
                  <a:pt x="59504" y="50325"/>
                </a:lnTo>
                <a:lnTo>
                  <a:pt x="59560" y="50363"/>
                </a:lnTo>
                <a:lnTo>
                  <a:pt x="59616" y="50437"/>
                </a:lnTo>
                <a:lnTo>
                  <a:pt x="59616" y="50512"/>
                </a:lnTo>
                <a:lnTo>
                  <a:pt x="59597" y="50586"/>
                </a:lnTo>
                <a:lnTo>
                  <a:pt x="59560" y="50642"/>
                </a:lnTo>
                <a:lnTo>
                  <a:pt x="59504" y="50698"/>
                </a:lnTo>
                <a:lnTo>
                  <a:pt x="59392" y="50809"/>
                </a:lnTo>
                <a:lnTo>
                  <a:pt x="59336" y="50865"/>
                </a:lnTo>
                <a:lnTo>
                  <a:pt x="59280" y="50940"/>
                </a:lnTo>
                <a:lnTo>
                  <a:pt x="59243" y="51052"/>
                </a:lnTo>
                <a:lnTo>
                  <a:pt x="59206" y="51145"/>
                </a:lnTo>
                <a:lnTo>
                  <a:pt x="59206" y="51200"/>
                </a:lnTo>
                <a:lnTo>
                  <a:pt x="59206" y="51256"/>
                </a:lnTo>
                <a:lnTo>
                  <a:pt x="59243" y="51294"/>
                </a:lnTo>
                <a:lnTo>
                  <a:pt x="59280" y="51312"/>
                </a:lnTo>
                <a:lnTo>
                  <a:pt x="59373" y="51312"/>
                </a:lnTo>
                <a:lnTo>
                  <a:pt x="59504" y="51256"/>
                </a:lnTo>
                <a:lnTo>
                  <a:pt x="59634" y="51182"/>
                </a:lnTo>
                <a:lnTo>
                  <a:pt x="59746" y="51070"/>
                </a:lnTo>
                <a:lnTo>
                  <a:pt x="59858" y="50958"/>
                </a:lnTo>
                <a:lnTo>
                  <a:pt x="59895" y="50865"/>
                </a:lnTo>
                <a:lnTo>
                  <a:pt x="59913" y="50791"/>
                </a:lnTo>
                <a:lnTo>
                  <a:pt x="59913" y="50698"/>
                </a:lnTo>
                <a:lnTo>
                  <a:pt x="59913" y="50642"/>
                </a:lnTo>
                <a:lnTo>
                  <a:pt x="59932" y="50586"/>
                </a:lnTo>
                <a:lnTo>
                  <a:pt x="59969" y="50530"/>
                </a:lnTo>
                <a:lnTo>
                  <a:pt x="60044" y="50474"/>
                </a:lnTo>
                <a:lnTo>
                  <a:pt x="60100" y="50437"/>
                </a:lnTo>
                <a:lnTo>
                  <a:pt x="60174" y="50419"/>
                </a:lnTo>
                <a:lnTo>
                  <a:pt x="60323" y="50400"/>
                </a:lnTo>
                <a:lnTo>
                  <a:pt x="60491" y="50400"/>
                </a:lnTo>
                <a:lnTo>
                  <a:pt x="60546" y="50437"/>
                </a:lnTo>
                <a:lnTo>
                  <a:pt x="60621" y="50456"/>
                </a:lnTo>
                <a:lnTo>
                  <a:pt x="60714" y="50512"/>
                </a:lnTo>
                <a:lnTo>
                  <a:pt x="60770" y="50567"/>
                </a:lnTo>
                <a:lnTo>
                  <a:pt x="60788" y="50642"/>
                </a:lnTo>
                <a:lnTo>
                  <a:pt x="60788" y="50679"/>
                </a:lnTo>
                <a:lnTo>
                  <a:pt x="60770" y="50735"/>
                </a:lnTo>
                <a:lnTo>
                  <a:pt x="60751" y="50791"/>
                </a:lnTo>
                <a:lnTo>
                  <a:pt x="60658" y="50884"/>
                </a:lnTo>
                <a:lnTo>
                  <a:pt x="60546" y="50996"/>
                </a:lnTo>
                <a:lnTo>
                  <a:pt x="60453" y="51089"/>
                </a:lnTo>
                <a:lnTo>
                  <a:pt x="60416" y="51126"/>
                </a:lnTo>
                <a:lnTo>
                  <a:pt x="60397" y="51182"/>
                </a:lnTo>
                <a:lnTo>
                  <a:pt x="60416" y="51238"/>
                </a:lnTo>
                <a:lnTo>
                  <a:pt x="60435" y="51294"/>
                </a:lnTo>
                <a:lnTo>
                  <a:pt x="60491" y="51349"/>
                </a:lnTo>
                <a:lnTo>
                  <a:pt x="60639" y="51349"/>
                </a:lnTo>
                <a:lnTo>
                  <a:pt x="60714" y="51312"/>
                </a:lnTo>
                <a:lnTo>
                  <a:pt x="60844" y="51238"/>
                </a:lnTo>
                <a:lnTo>
                  <a:pt x="60937" y="51145"/>
                </a:lnTo>
                <a:lnTo>
                  <a:pt x="60993" y="51033"/>
                </a:lnTo>
                <a:lnTo>
                  <a:pt x="61030" y="50958"/>
                </a:lnTo>
                <a:lnTo>
                  <a:pt x="61068" y="50809"/>
                </a:lnTo>
                <a:lnTo>
                  <a:pt x="61086" y="50735"/>
                </a:lnTo>
                <a:lnTo>
                  <a:pt x="61105" y="50661"/>
                </a:lnTo>
                <a:lnTo>
                  <a:pt x="61161" y="50586"/>
                </a:lnTo>
                <a:lnTo>
                  <a:pt x="61254" y="50493"/>
                </a:lnTo>
                <a:lnTo>
                  <a:pt x="61366" y="50419"/>
                </a:lnTo>
                <a:lnTo>
                  <a:pt x="61552" y="50325"/>
                </a:lnTo>
                <a:lnTo>
                  <a:pt x="61757" y="50251"/>
                </a:lnTo>
                <a:lnTo>
                  <a:pt x="61980" y="50176"/>
                </a:lnTo>
                <a:lnTo>
                  <a:pt x="62203" y="50139"/>
                </a:lnTo>
                <a:lnTo>
                  <a:pt x="62501" y="50139"/>
                </a:lnTo>
                <a:lnTo>
                  <a:pt x="62576" y="50176"/>
                </a:lnTo>
                <a:lnTo>
                  <a:pt x="62632" y="50214"/>
                </a:lnTo>
                <a:lnTo>
                  <a:pt x="62687" y="50270"/>
                </a:lnTo>
                <a:lnTo>
                  <a:pt x="62501" y="50381"/>
                </a:lnTo>
                <a:lnTo>
                  <a:pt x="62241" y="50549"/>
                </a:lnTo>
                <a:lnTo>
                  <a:pt x="62110" y="50642"/>
                </a:lnTo>
                <a:lnTo>
                  <a:pt x="62017" y="50754"/>
                </a:lnTo>
                <a:lnTo>
                  <a:pt x="61961" y="50828"/>
                </a:lnTo>
                <a:lnTo>
                  <a:pt x="61943" y="50884"/>
                </a:lnTo>
                <a:lnTo>
                  <a:pt x="61943" y="50903"/>
                </a:lnTo>
                <a:lnTo>
                  <a:pt x="61999" y="50977"/>
                </a:lnTo>
                <a:lnTo>
                  <a:pt x="62054" y="50996"/>
                </a:lnTo>
                <a:lnTo>
                  <a:pt x="62148" y="51014"/>
                </a:lnTo>
                <a:lnTo>
                  <a:pt x="62241" y="50996"/>
                </a:lnTo>
                <a:lnTo>
                  <a:pt x="62427" y="50940"/>
                </a:lnTo>
                <a:lnTo>
                  <a:pt x="62576" y="50865"/>
                </a:lnTo>
                <a:lnTo>
                  <a:pt x="62669" y="50772"/>
                </a:lnTo>
                <a:lnTo>
                  <a:pt x="62743" y="50698"/>
                </a:lnTo>
                <a:lnTo>
                  <a:pt x="62836" y="50530"/>
                </a:lnTo>
                <a:lnTo>
                  <a:pt x="62874" y="50474"/>
                </a:lnTo>
                <a:lnTo>
                  <a:pt x="62948" y="50400"/>
                </a:lnTo>
                <a:lnTo>
                  <a:pt x="63023" y="50344"/>
                </a:lnTo>
                <a:lnTo>
                  <a:pt x="63134" y="50288"/>
                </a:lnTo>
                <a:lnTo>
                  <a:pt x="63246" y="50251"/>
                </a:lnTo>
                <a:lnTo>
                  <a:pt x="63358" y="50232"/>
                </a:lnTo>
                <a:lnTo>
                  <a:pt x="63507" y="50214"/>
                </a:lnTo>
                <a:lnTo>
                  <a:pt x="63637" y="50232"/>
                </a:lnTo>
                <a:lnTo>
                  <a:pt x="63786" y="50251"/>
                </a:lnTo>
                <a:lnTo>
                  <a:pt x="63916" y="50288"/>
                </a:lnTo>
                <a:lnTo>
                  <a:pt x="64009" y="50344"/>
                </a:lnTo>
                <a:lnTo>
                  <a:pt x="64084" y="50419"/>
                </a:lnTo>
                <a:lnTo>
                  <a:pt x="63935" y="50549"/>
                </a:lnTo>
                <a:lnTo>
                  <a:pt x="63693" y="50772"/>
                </a:lnTo>
                <a:lnTo>
                  <a:pt x="63581" y="50903"/>
                </a:lnTo>
                <a:lnTo>
                  <a:pt x="63507" y="51033"/>
                </a:lnTo>
                <a:lnTo>
                  <a:pt x="63451" y="51126"/>
                </a:lnTo>
                <a:lnTo>
                  <a:pt x="63451" y="51182"/>
                </a:lnTo>
                <a:lnTo>
                  <a:pt x="63469" y="51219"/>
                </a:lnTo>
                <a:lnTo>
                  <a:pt x="63507" y="51256"/>
                </a:lnTo>
                <a:lnTo>
                  <a:pt x="63544" y="51275"/>
                </a:lnTo>
                <a:lnTo>
                  <a:pt x="63581" y="51294"/>
                </a:lnTo>
                <a:lnTo>
                  <a:pt x="63637" y="51275"/>
                </a:lnTo>
                <a:lnTo>
                  <a:pt x="63749" y="51238"/>
                </a:lnTo>
                <a:lnTo>
                  <a:pt x="63860" y="51163"/>
                </a:lnTo>
                <a:lnTo>
                  <a:pt x="63972" y="51070"/>
                </a:lnTo>
                <a:lnTo>
                  <a:pt x="64084" y="50958"/>
                </a:lnTo>
                <a:lnTo>
                  <a:pt x="64214" y="50809"/>
                </a:lnTo>
                <a:lnTo>
                  <a:pt x="64289" y="50716"/>
                </a:lnTo>
                <a:lnTo>
                  <a:pt x="64307" y="50642"/>
                </a:lnTo>
                <a:lnTo>
                  <a:pt x="64326" y="50549"/>
                </a:lnTo>
                <a:lnTo>
                  <a:pt x="64344" y="50512"/>
                </a:lnTo>
                <a:lnTo>
                  <a:pt x="64363" y="50474"/>
                </a:lnTo>
                <a:lnTo>
                  <a:pt x="64419" y="50419"/>
                </a:lnTo>
                <a:lnTo>
                  <a:pt x="64512" y="50344"/>
                </a:lnTo>
                <a:lnTo>
                  <a:pt x="64624" y="50288"/>
                </a:lnTo>
                <a:lnTo>
                  <a:pt x="64735" y="50251"/>
                </a:lnTo>
                <a:lnTo>
                  <a:pt x="64959" y="50214"/>
                </a:lnTo>
                <a:lnTo>
                  <a:pt x="65145" y="50176"/>
                </a:lnTo>
                <a:lnTo>
                  <a:pt x="65406" y="50158"/>
                </a:lnTo>
                <a:lnTo>
                  <a:pt x="65536" y="50158"/>
                </a:lnTo>
                <a:lnTo>
                  <a:pt x="65666" y="50176"/>
                </a:lnTo>
                <a:lnTo>
                  <a:pt x="65759" y="50214"/>
                </a:lnTo>
                <a:lnTo>
                  <a:pt x="65815" y="50251"/>
                </a:lnTo>
                <a:lnTo>
                  <a:pt x="65834" y="50325"/>
                </a:lnTo>
                <a:lnTo>
                  <a:pt x="65853" y="50363"/>
                </a:lnTo>
                <a:lnTo>
                  <a:pt x="65853" y="50419"/>
                </a:lnTo>
                <a:lnTo>
                  <a:pt x="65834" y="50474"/>
                </a:lnTo>
                <a:lnTo>
                  <a:pt x="65778" y="50549"/>
                </a:lnTo>
                <a:lnTo>
                  <a:pt x="65685" y="50642"/>
                </a:lnTo>
                <a:lnTo>
                  <a:pt x="65573" y="50735"/>
                </a:lnTo>
                <a:lnTo>
                  <a:pt x="65480" y="50828"/>
                </a:lnTo>
                <a:lnTo>
                  <a:pt x="65387" y="50940"/>
                </a:lnTo>
                <a:lnTo>
                  <a:pt x="65368" y="50996"/>
                </a:lnTo>
                <a:lnTo>
                  <a:pt x="65350" y="51052"/>
                </a:lnTo>
                <a:lnTo>
                  <a:pt x="65350" y="51182"/>
                </a:lnTo>
                <a:lnTo>
                  <a:pt x="65350" y="51219"/>
                </a:lnTo>
                <a:lnTo>
                  <a:pt x="65368" y="51256"/>
                </a:lnTo>
                <a:lnTo>
                  <a:pt x="65387" y="51256"/>
                </a:lnTo>
                <a:lnTo>
                  <a:pt x="65424" y="51275"/>
                </a:lnTo>
                <a:lnTo>
                  <a:pt x="65499" y="51256"/>
                </a:lnTo>
                <a:lnTo>
                  <a:pt x="65573" y="51200"/>
                </a:lnTo>
                <a:lnTo>
                  <a:pt x="65666" y="51145"/>
                </a:lnTo>
                <a:lnTo>
                  <a:pt x="65815" y="50958"/>
                </a:lnTo>
                <a:lnTo>
                  <a:pt x="65908" y="50847"/>
                </a:lnTo>
                <a:lnTo>
                  <a:pt x="65983" y="50735"/>
                </a:lnTo>
                <a:lnTo>
                  <a:pt x="66113" y="50549"/>
                </a:lnTo>
                <a:lnTo>
                  <a:pt x="66169" y="50456"/>
                </a:lnTo>
                <a:lnTo>
                  <a:pt x="66262" y="50381"/>
                </a:lnTo>
                <a:lnTo>
                  <a:pt x="66374" y="50307"/>
                </a:lnTo>
                <a:lnTo>
                  <a:pt x="66541" y="50251"/>
                </a:lnTo>
                <a:lnTo>
                  <a:pt x="66728" y="50176"/>
                </a:lnTo>
                <a:lnTo>
                  <a:pt x="66970" y="50139"/>
                </a:lnTo>
                <a:lnTo>
                  <a:pt x="67081" y="50121"/>
                </a:lnTo>
                <a:lnTo>
                  <a:pt x="67193" y="50139"/>
                </a:lnTo>
                <a:lnTo>
                  <a:pt x="67286" y="50158"/>
                </a:lnTo>
                <a:lnTo>
                  <a:pt x="67323" y="50195"/>
                </a:lnTo>
                <a:lnTo>
                  <a:pt x="67361" y="50232"/>
                </a:lnTo>
                <a:lnTo>
                  <a:pt x="67174" y="50381"/>
                </a:lnTo>
                <a:lnTo>
                  <a:pt x="67044" y="50493"/>
                </a:lnTo>
                <a:lnTo>
                  <a:pt x="66914" y="50642"/>
                </a:lnTo>
                <a:lnTo>
                  <a:pt x="66802" y="50772"/>
                </a:lnTo>
                <a:lnTo>
                  <a:pt x="66728" y="50921"/>
                </a:lnTo>
                <a:lnTo>
                  <a:pt x="66709" y="50977"/>
                </a:lnTo>
                <a:lnTo>
                  <a:pt x="66709" y="51033"/>
                </a:lnTo>
                <a:lnTo>
                  <a:pt x="66709" y="51089"/>
                </a:lnTo>
                <a:lnTo>
                  <a:pt x="66746" y="51126"/>
                </a:lnTo>
                <a:lnTo>
                  <a:pt x="66802" y="51182"/>
                </a:lnTo>
                <a:lnTo>
                  <a:pt x="66858" y="51200"/>
                </a:lnTo>
                <a:lnTo>
                  <a:pt x="66932" y="51182"/>
                </a:lnTo>
                <a:lnTo>
                  <a:pt x="66988" y="51163"/>
                </a:lnTo>
                <a:lnTo>
                  <a:pt x="67044" y="51126"/>
                </a:lnTo>
                <a:lnTo>
                  <a:pt x="67119" y="51070"/>
                </a:lnTo>
                <a:lnTo>
                  <a:pt x="67230" y="50921"/>
                </a:lnTo>
                <a:lnTo>
                  <a:pt x="67323" y="50754"/>
                </a:lnTo>
                <a:lnTo>
                  <a:pt x="67398" y="50605"/>
                </a:lnTo>
                <a:lnTo>
                  <a:pt x="67491" y="50419"/>
                </a:lnTo>
                <a:lnTo>
                  <a:pt x="67565" y="50344"/>
                </a:lnTo>
                <a:lnTo>
                  <a:pt x="67659" y="50270"/>
                </a:lnTo>
                <a:lnTo>
                  <a:pt x="67789" y="50214"/>
                </a:lnTo>
                <a:lnTo>
                  <a:pt x="67919" y="50158"/>
                </a:lnTo>
                <a:lnTo>
                  <a:pt x="68068" y="50121"/>
                </a:lnTo>
                <a:lnTo>
                  <a:pt x="68217" y="50102"/>
                </a:lnTo>
                <a:lnTo>
                  <a:pt x="68347" y="50121"/>
                </a:lnTo>
                <a:lnTo>
                  <a:pt x="68403" y="50139"/>
                </a:lnTo>
                <a:lnTo>
                  <a:pt x="68459" y="50176"/>
                </a:lnTo>
                <a:lnTo>
                  <a:pt x="68534" y="50251"/>
                </a:lnTo>
                <a:lnTo>
                  <a:pt x="68571" y="50307"/>
                </a:lnTo>
                <a:lnTo>
                  <a:pt x="68571" y="50381"/>
                </a:lnTo>
                <a:lnTo>
                  <a:pt x="68552" y="50437"/>
                </a:lnTo>
                <a:lnTo>
                  <a:pt x="68515" y="50512"/>
                </a:lnTo>
                <a:lnTo>
                  <a:pt x="68459" y="50586"/>
                </a:lnTo>
                <a:lnTo>
                  <a:pt x="68329" y="50716"/>
                </a:lnTo>
                <a:lnTo>
                  <a:pt x="68198" y="50847"/>
                </a:lnTo>
                <a:lnTo>
                  <a:pt x="68087" y="50996"/>
                </a:lnTo>
                <a:lnTo>
                  <a:pt x="68049" y="51052"/>
                </a:lnTo>
                <a:lnTo>
                  <a:pt x="68031" y="51126"/>
                </a:lnTo>
                <a:lnTo>
                  <a:pt x="68049" y="51200"/>
                </a:lnTo>
                <a:lnTo>
                  <a:pt x="68087" y="51256"/>
                </a:lnTo>
                <a:lnTo>
                  <a:pt x="68105" y="51275"/>
                </a:lnTo>
                <a:lnTo>
                  <a:pt x="68143" y="51275"/>
                </a:lnTo>
                <a:lnTo>
                  <a:pt x="68217" y="51238"/>
                </a:lnTo>
                <a:lnTo>
                  <a:pt x="68310" y="51163"/>
                </a:lnTo>
                <a:lnTo>
                  <a:pt x="68385" y="51070"/>
                </a:lnTo>
                <a:lnTo>
                  <a:pt x="68552" y="50847"/>
                </a:lnTo>
                <a:lnTo>
                  <a:pt x="68645" y="50698"/>
                </a:lnTo>
                <a:lnTo>
                  <a:pt x="68738" y="50530"/>
                </a:lnTo>
                <a:lnTo>
                  <a:pt x="68813" y="50400"/>
                </a:lnTo>
                <a:lnTo>
                  <a:pt x="68869" y="50344"/>
                </a:lnTo>
                <a:lnTo>
                  <a:pt x="68925" y="50288"/>
                </a:lnTo>
                <a:lnTo>
                  <a:pt x="69018" y="50251"/>
                </a:lnTo>
                <a:lnTo>
                  <a:pt x="69129" y="50232"/>
                </a:lnTo>
                <a:lnTo>
                  <a:pt x="69297" y="50214"/>
                </a:lnTo>
                <a:lnTo>
                  <a:pt x="69427" y="50214"/>
                </a:lnTo>
                <a:lnTo>
                  <a:pt x="69520" y="50251"/>
                </a:lnTo>
                <a:lnTo>
                  <a:pt x="69576" y="50307"/>
                </a:lnTo>
                <a:lnTo>
                  <a:pt x="69613" y="50381"/>
                </a:lnTo>
                <a:lnTo>
                  <a:pt x="69632" y="50456"/>
                </a:lnTo>
                <a:lnTo>
                  <a:pt x="69632" y="50549"/>
                </a:lnTo>
                <a:lnTo>
                  <a:pt x="69613" y="50642"/>
                </a:lnTo>
                <a:lnTo>
                  <a:pt x="69576" y="50847"/>
                </a:lnTo>
                <a:lnTo>
                  <a:pt x="69539" y="51014"/>
                </a:lnTo>
                <a:lnTo>
                  <a:pt x="69539" y="51089"/>
                </a:lnTo>
                <a:lnTo>
                  <a:pt x="69558" y="51126"/>
                </a:lnTo>
                <a:lnTo>
                  <a:pt x="69595" y="51145"/>
                </a:lnTo>
                <a:lnTo>
                  <a:pt x="69669" y="51145"/>
                </a:lnTo>
                <a:lnTo>
                  <a:pt x="69762" y="51107"/>
                </a:lnTo>
                <a:lnTo>
                  <a:pt x="69818" y="51070"/>
                </a:lnTo>
                <a:lnTo>
                  <a:pt x="69855" y="50996"/>
                </a:lnTo>
                <a:lnTo>
                  <a:pt x="69893" y="50921"/>
                </a:lnTo>
                <a:lnTo>
                  <a:pt x="69930" y="50754"/>
                </a:lnTo>
                <a:lnTo>
                  <a:pt x="69949" y="50586"/>
                </a:lnTo>
                <a:lnTo>
                  <a:pt x="69949" y="50512"/>
                </a:lnTo>
                <a:lnTo>
                  <a:pt x="69930" y="50456"/>
                </a:lnTo>
                <a:lnTo>
                  <a:pt x="69893" y="50400"/>
                </a:lnTo>
                <a:lnTo>
                  <a:pt x="69893" y="50381"/>
                </a:lnTo>
                <a:lnTo>
                  <a:pt x="69893" y="50344"/>
                </a:lnTo>
                <a:lnTo>
                  <a:pt x="70004" y="50195"/>
                </a:lnTo>
                <a:lnTo>
                  <a:pt x="70079" y="50121"/>
                </a:lnTo>
                <a:lnTo>
                  <a:pt x="70191" y="50083"/>
                </a:lnTo>
                <a:lnTo>
                  <a:pt x="70284" y="50046"/>
                </a:lnTo>
                <a:lnTo>
                  <a:pt x="70377" y="50028"/>
                </a:lnTo>
                <a:lnTo>
                  <a:pt x="70563" y="50028"/>
                </a:lnTo>
                <a:lnTo>
                  <a:pt x="70675" y="50065"/>
                </a:lnTo>
                <a:lnTo>
                  <a:pt x="70786" y="50102"/>
                </a:lnTo>
                <a:lnTo>
                  <a:pt x="70879" y="50139"/>
                </a:lnTo>
                <a:lnTo>
                  <a:pt x="70973" y="50214"/>
                </a:lnTo>
                <a:lnTo>
                  <a:pt x="71028" y="50288"/>
                </a:lnTo>
                <a:lnTo>
                  <a:pt x="71047" y="50381"/>
                </a:lnTo>
                <a:lnTo>
                  <a:pt x="70954" y="50493"/>
                </a:lnTo>
                <a:lnTo>
                  <a:pt x="70730" y="50735"/>
                </a:lnTo>
                <a:lnTo>
                  <a:pt x="70637" y="50884"/>
                </a:lnTo>
                <a:lnTo>
                  <a:pt x="70563" y="51014"/>
                </a:lnTo>
                <a:lnTo>
                  <a:pt x="70544" y="51070"/>
                </a:lnTo>
                <a:lnTo>
                  <a:pt x="70544" y="51107"/>
                </a:lnTo>
                <a:lnTo>
                  <a:pt x="70563" y="51145"/>
                </a:lnTo>
                <a:lnTo>
                  <a:pt x="70600" y="51182"/>
                </a:lnTo>
                <a:lnTo>
                  <a:pt x="70712" y="51219"/>
                </a:lnTo>
                <a:lnTo>
                  <a:pt x="70805" y="51238"/>
                </a:lnTo>
                <a:lnTo>
                  <a:pt x="70879" y="51219"/>
                </a:lnTo>
                <a:lnTo>
                  <a:pt x="70935" y="51182"/>
                </a:lnTo>
                <a:lnTo>
                  <a:pt x="70991" y="51126"/>
                </a:lnTo>
                <a:lnTo>
                  <a:pt x="71028" y="51052"/>
                </a:lnTo>
                <a:lnTo>
                  <a:pt x="71103" y="50884"/>
                </a:lnTo>
                <a:lnTo>
                  <a:pt x="71159" y="50661"/>
                </a:lnTo>
                <a:lnTo>
                  <a:pt x="71233" y="50456"/>
                </a:lnTo>
                <a:lnTo>
                  <a:pt x="71270" y="50363"/>
                </a:lnTo>
                <a:lnTo>
                  <a:pt x="71326" y="50270"/>
                </a:lnTo>
                <a:lnTo>
                  <a:pt x="71382" y="50195"/>
                </a:lnTo>
                <a:lnTo>
                  <a:pt x="71457" y="50139"/>
                </a:lnTo>
                <a:lnTo>
                  <a:pt x="71587" y="50065"/>
                </a:lnTo>
                <a:lnTo>
                  <a:pt x="71754" y="50009"/>
                </a:lnTo>
                <a:lnTo>
                  <a:pt x="71941" y="49990"/>
                </a:lnTo>
                <a:lnTo>
                  <a:pt x="72145" y="49972"/>
                </a:lnTo>
                <a:lnTo>
                  <a:pt x="72332" y="49990"/>
                </a:lnTo>
                <a:lnTo>
                  <a:pt x="72406" y="50009"/>
                </a:lnTo>
                <a:lnTo>
                  <a:pt x="72481" y="50046"/>
                </a:lnTo>
                <a:lnTo>
                  <a:pt x="72555" y="50083"/>
                </a:lnTo>
                <a:lnTo>
                  <a:pt x="72611" y="50158"/>
                </a:lnTo>
                <a:lnTo>
                  <a:pt x="72648" y="50214"/>
                </a:lnTo>
                <a:lnTo>
                  <a:pt x="72667" y="50307"/>
                </a:lnTo>
                <a:lnTo>
                  <a:pt x="72685" y="50363"/>
                </a:lnTo>
                <a:lnTo>
                  <a:pt x="72667" y="50419"/>
                </a:lnTo>
                <a:lnTo>
                  <a:pt x="72630" y="50474"/>
                </a:lnTo>
                <a:lnTo>
                  <a:pt x="72574" y="50530"/>
                </a:lnTo>
                <a:lnTo>
                  <a:pt x="72462" y="50623"/>
                </a:lnTo>
                <a:lnTo>
                  <a:pt x="72313" y="50716"/>
                </a:lnTo>
                <a:lnTo>
                  <a:pt x="72164" y="50809"/>
                </a:lnTo>
                <a:lnTo>
                  <a:pt x="72052" y="50903"/>
                </a:lnTo>
                <a:lnTo>
                  <a:pt x="72015" y="50940"/>
                </a:lnTo>
                <a:lnTo>
                  <a:pt x="71997" y="50996"/>
                </a:lnTo>
                <a:lnTo>
                  <a:pt x="71997" y="51033"/>
                </a:lnTo>
                <a:lnTo>
                  <a:pt x="71997" y="51089"/>
                </a:lnTo>
                <a:lnTo>
                  <a:pt x="72034" y="51126"/>
                </a:lnTo>
                <a:lnTo>
                  <a:pt x="72071" y="51163"/>
                </a:lnTo>
                <a:lnTo>
                  <a:pt x="72108" y="51182"/>
                </a:lnTo>
                <a:lnTo>
                  <a:pt x="72257" y="51182"/>
                </a:lnTo>
                <a:lnTo>
                  <a:pt x="72350" y="51145"/>
                </a:lnTo>
                <a:lnTo>
                  <a:pt x="72462" y="51089"/>
                </a:lnTo>
                <a:lnTo>
                  <a:pt x="72555" y="51014"/>
                </a:lnTo>
                <a:lnTo>
                  <a:pt x="72667" y="50921"/>
                </a:lnTo>
                <a:lnTo>
                  <a:pt x="72760" y="50847"/>
                </a:lnTo>
                <a:lnTo>
                  <a:pt x="72797" y="50791"/>
                </a:lnTo>
                <a:lnTo>
                  <a:pt x="72853" y="50661"/>
                </a:lnTo>
                <a:lnTo>
                  <a:pt x="72872" y="50605"/>
                </a:lnTo>
                <a:lnTo>
                  <a:pt x="72927" y="50567"/>
                </a:lnTo>
                <a:lnTo>
                  <a:pt x="73002" y="50530"/>
                </a:lnTo>
                <a:lnTo>
                  <a:pt x="73132" y="50493"/>
                </a:lnTo>
                <a:lnTo>
                  <a:pt x="73281" y="50493"/>
                </a:lnTo>
                <a:lnTo>
                  <a:pt x="73449" y="50512"/>
                </a:lnTo>
                <a:lnTo>
                  <a:pt x="73542" y="50530"/>
                </a:lnTo>
                <a:lnTo>
                  <a:pt x="73616" y="50567"/>
                </a:lnTo>
                <a:lnTo>
                  <a:pt x="73691" y="50623"/>
                </a:lnTo>
                <a:lnTo>
                  <a:pt x="73728" y="50679"/>
                </a:lnTo>
                <a:lnTo>
                  <a:pt x="73765" y="50735"/>
                </a:lnTo>
                <a:lnTo>
                  <a:pt x="73784" y="50809"/>
                </a:lnTo>
                <a:lnTo>
                  <a:pt x="73765" y="50865"/>
                </a:lnTo>
                <a:lnTo>
                  <a:pt x="73747" y="50921"/>
                </a:lnTo>
                <a:lnTo>
                  <a:pt x="73691" y="51014"/>
                </a:lnTo>
                <a:lnTo>
                  <a:pt x="73598" y="51107"/>
                </a:lnTo>
                <a:lnTo>
                  <a:pt x="73505" y="51200"/>
                </a:lnTo>
                <a:lnTo>
                  <a:pt x="73430" y="51294"/>
                </a:lnTo>
                <a:lnTo>
                  <a:pt x="73393" y="51331"/>
                </a:lnTo>
                <a:lnTo>
                  <a:pt x="73374" y="51387"/>
                </a:lnTo>
                <a:lnTo>
                  <a:pt x="73374" y="51424"/>
                </a:lnTo>
                <a:lnTo>
                  <a:pt x="73393" y="51480"/>
                </a:lnTo>
                <a:lnTo>
                  <a:pt x="73411" y="51554"/>
                </a:lnTo>
                <a:lnTo>
                  <a:pt x="73449" y="51591"/>
                </a:lnTo>
                <a:lnTo>
                  <a:pt x="73505" y="51610"/>
                </a:lnTo>
                <a:lnTo>
                  <a:pt x="73598" y="51610"/>
                </a:lnTo>
                <a:lnTo>
                  <a:pt x="73635" y="51573"/>
                </a:lnTo>
                <a:lnTo>
                  <a:pt x="73728" y="51480"/>
                </a:lnTo>
                <a:lnTo>
                  <a:pt x="73821" y="51349"/>
                </a:lnTo>
                <a:lnTo>
                  <a:pt x="73896" y="51219"/>
                </a:lnTo>
                <a:lnTo>
                  <a:pt x="74007" y="51033"/>
                </a:lnTo>
                <a:lnTo>
                  <a:pt x="74082" y="50865"/>
                </a:lnTo>
                <a:lnTo>
                  <a:pt x="74156" y="50716"/>
                </a:lnTo>
                <a:lnTo>
                  <a:pt x="74212" y="50642"/>
                </a:lnTo>
                <a:lnTo>
                  <a:pt x="74268" y="50586"/>
                </a:lnTo>
                <a:lnTo>
                  <a:pt x="74342" y="50512"/>
                </a:lnTo>
                <a:lnTo>
                  <a:pt x="74454" y="50456"/>
                </a:lnTo>
                <a:lnTo>
                  <a:pt x="74603" y="50381"/>
                </a:lnTo>
                <a:lnTo>
                  <a:pt x="74752" y="50344"/>
                </a:lnTo>
                <a:lnTo>
                  <a:pt x="74901" y="50307"/>
                </a:lnTo>
                <a:lnTo>
                  <a:pt x="75050" y="50307"/>
                </a:lnTo>
                <a:lnTo>
                  <a:pt x="75217" y="50325"/>
                </a:lnTo>
                <a:lnTo>
                  <a:pt x="75422" y="50363"/>
                </a:lnTo>
                <a:lnTo>
                  <a:pt x="75534" y="50419"/>
                </a:lnTo>
                <a:lnTo>
                  <a:pt x="75627" y="50456"/>
                </a:lnTo>
                <a:lnTo>
                  <a:pt x="75702" y="50512"/>
                </a:lnTo>
                <a:lnTo>
                  <a:pt x="75739" y="50586"/>
                </a:lnTo>
                <a:lnTo>
                  <a:pt x="75720" y="50642"/>
                </a:lnTo>
                <a:lnTo>
                  <a:pt x="75646" y="50735"/>
                </a:lnTo>
                <a:lnTo>
                  <a:pt x="75459" y="50958"/>
                </a:lnTo>
                <a:lnTo>
                  <a:pt x="75348" y="51089"/>
                </a:lnTo>
                <a:lnTo>
                  <a:pt x="75292" y="51200"/>
                </a:lnTo>
                <a:lnTo>
                  <a:pt x="75273" y="51256"/>
                </a:lnTo>
                <a:lnTo>
                  <a:pt x="75255" y="51294"/>
                </a:lnTo>
                <a:lnTo>
                  <a:pt x="75273" y="51331"/>
                </a:lnTo>
                <a:lnTo>
                  <a:pt x="75292" y="51368"/>
                </a:lnTo>
                <a:lnTo>
                  <a:pt x="75348" y="51368"/>
                </a:lnTo>
                <a:lnTo>
                  <a:pt x="75422" y="51331"/>
                </a:lnTo>
                <a:lnTo>
                  <a:pt x="75646" y="51182"/>
                </a:lnTo>
                <a:lnTo>
                  <a:pt x="75850" y="51014"/>
                </a:lnTo>
                <a:lnTo>
                  <a:pt x="75962" y="50903"/>
                </a:lnTo>
                <a:lnTo>
                  <a:pt x="75981" y="50828"/>
                </a:lnTo>
                <a:lnTo>
                  <a:pt x="75981" y="50772"/>
                </a:lnTo>
                <a:lnTo>
                  <a:pt x="75981" y="50716"/>
                </a:lnTo>
                <a:lnTo>
                  <a:pt x="75962" y="50679"/>
                </a:lnTo>
                <a:lnTo>
                  <a:pt x="75944" y="50642"/>
                </a:lnTo>
                <a:lnTo>
                  <a:pt x="75944" y="50605"/>
                </a:lnTo>
                <a:lnTo>
                  <a:pt x="75962" y="50549"/>
                </a:lnTo>
                <a:lnTo>
                  <a:pt x="76018" y="50493"/>
                </a:lnTo>
                <a:lnTo>
                  <a:pt x="76092" y="50419"/>
                </a:lnTo>
                <a:lnTo>
                  <a:pt x="76186" y="50381"/>
                </a:lnTo>
                <a:lnTo>
                  <a:pt x="76279" y="50344"/>
                </a:lnTo>
                <a:lnTo>
                  <a:pt x="76390" y="50325"/>
                </a:lnTo>
                <a:lnTo>
                  <a:pt x="76502" y="50307"/>
                </a:lnTo>
                <a:lnTo>
                  <a:pt x="76614" y="50307"/>
                </a:lnTo>
                <a:lnTo>
                  <a:pt x="76726" y="50325"/>
                </a:lnTo>
                <a:lnTo>
                  <a:pt x="76800" y="50363"/>
                </a:lnTo>
                <a:lnTo>
                  <a:pt x="76912" y="50419"/>
                </a:lnTo>
                <a:lnTo>
                  <a:pt x="76986" y="50474"/>
                </a:lnTo>
                <a:lnTo>
                  <a:pt x="77023" y="50530"/>
                </a:lnTo>
                <a:lnTo>
                  <a:pt x="77023" y="50605"/>
                </a:lnTo>
                <a:lnTo>
                  <a:pt x="77023" y="50661"/>
                </a:lnTo>
                <a:lnTo>
                  <a:pt x="76986" y="50716"/>
                </a:lnTo>
                <a:lnTo>
                  <a:pt x="76930" y="50865"/>
                </a:lnTo>
                <a:lnTo>
                  <a:pt x="76856" y="50958"/>
                </a:lnTo>
                <a:lnTo>
                  <a:pt x="76726" y="51107"/>
                </a:lnTo>
                <a:lnTo>
                  <a:pt x="76688" y="51182"/>
                </a:lnTo>
                <a:lnTo>
                  <a:pt x="76670" y="51238"/>
                </a:lnTo>
                <a:lnTo>
                  <a:pt x="76670" y="51275"/>
                </a:lnTo>
                <a:lnTo>
                  <a:pt x="76670" y="51294"/>
                </a:lnTo>
                <a:lnTo>
                  <a:pt x="76707" y="51312"/>
                </a:lnTo>
                <a:lnTo>
                  <a:pt x="76726" y="51331"/>
                </a:lnTo>
                <a:lnTo>
                  <a:pt x="76819" y="51331"/>
                </a:lnTo>
                <a:lnTo>
                  <a:pt x="76893" y="51312"/>
                </a:lnTo>
                <a:lnTo>
                  <a:pt x="76949" y="51275"/>
                </a:lnTo>
                <a:lnTo>
                  <a:pt x="77005" y="51219"/>
                </a:lnTo>
                <a:lnTo>
                  <a:pt x="77098" y="51089"/>
                </a:lnTo>
                <a:lnTo>
                  <a:pt x="77172" y="50977"/>
                </a:lnTo>
                <a:lnTo>
                  <a:pt x="77321" y="50791"/>
                </a:lnTo>
                <a:lnTo>
                  <a:pt x="77452" y="50623"/>
                </a:lnTo>
                <a:lnTo>
                  <a:pt x="77526" y="50549"/>
                </a:lnTo>
                <a:lnTo>
                  <a:pt x="77619" y="50493"/>
                </a:lnTo>
                <a:lnTo>
                  <a:pt x="77712" y="50419"/>
                </a:lnTo>
                <a:lnTo>
                  <a:pt x="77843" y="50344"/>
                </a:lnTo>
                <a:lnTo>
                  <a:pt x="78010" y="50270"/>
                </a:lnTo>
                <a:lnTo>
                  <a:pt x="78196" y="50214"/>
                </a:lnTo>
                <a:lnTo>
                  <a:pt x="78401" y="50158"/>
                </a:lnTo>
                <a:lnTo>
                  <a:pt x="78569" y="50139"/>
                </a:lnTo>
                <a:lnTo>
                  <a:pt x="78699" y="50121"/>
                </a:lnTo>
                <a:lnTo>
                  <a:pt x="78829" y="50121"/>
                </a:lnTo>
                <a:lnTo>
                  <a:pt x="78885" y="50139"/>
                </a:lnTo>
                <a:lnTo>
                  <a:pt x="78941" y="50158"/>
                </a:lnTo>
                <a:lnTo>
                  <a:pt x="78997" y="50195"/>
                </a:lnTo>
                <a:lnTo>
                  <a:pt x="79034" y="50251"/>
                </a:lnTo>
                <a:lnTo>
                  <a:pt x="79071" y="50344"/>
                </a:lnTo>
                <a:lnTo>
                  <a:pt x="79090" y="50419"/>
                </a:lnTo>
                <a:lnTo>
                  <a:pt x="79053" y="50474"/>
                </a:lnTo>
                <a:lnTo>
                  <a:pt x="79016" y="50512"/>
                </a:lnTo>
                <a:lnTo>
                  <a:pt x="78885" y="50586"/>
                </a:lnTo>
                <a:lnTo>
                  <a:pt x="78773" y="50661"/>
                </a:lnTo>
                <a:lnTo>
                  <a:pt x="78550" y="50847"/>
                </a:lnTo>
                <a:lnTo>
                  <a:pt x="78420" y="50958"/>
                </a:lnTo>
                <a:lnTo>
                  <a:pt x="78327" y="51070"/>
                </a:lnTo>
                <a:lnTo>
                  <a:pt x="78289" y="51163"/>
                </a:lnTo>
                <a:lnTo>
                  <a:pt x="78289" y="51200"/>
                </a:lnTo>
                <a:lnTo>
                  <a:pt x="78308" y="51219"/>
                </a:lnTo>
                <a:lnTo>
                  <a:pt x="78345" y="51238"/>
                </a:lnTo>
                <a:lnTo>
                  <a:pt x="78401" y="51219"/>
                </a:lnTo>
                <a:lnTo>
                  <a:pt x="78625" y="51163"/>
                </a:lnTo>
                <a:lnTo>
                  <a:pt x="78699" y="51126"/>
                </a:lnTo>
                <a:lnTo>
                  <a:pt x="78773" y="51089"/>
                </a:lnTo>
                <a:lnTo>
                  <a:pt x="78904" y="50977"/>
                </a:lnTo>
                <a:lnTo>
                  <a:pt x="79146" y="50716"/>
                </a:lnTo>
                <a:lnTo>
                  <a:pt x="79276" y="50605"/>
                </a:lnTo>
                <a:lnTo>
                  <a:pt x="79351" y="50567"/>
                </a:lnTo>
                <a:lnTo>
                  <a:pt x="79425" y="50549"/>
                </a:lnTo>
                <a:lnTo>
                  <a:pt x="79500" y="50530"/>
                </a:lnTo>
                <a:lnTo>
                  <a:pt x="79593" y="50549"/>
                </a:lnTo>
                <a:lnTo>
                  <a:pt x="79686" y="50586"/>
                </a:lnTo>
                <a:lnTo>
                  <a:pt x="79797" y="50623"/>
                </a:lnTo>
                <a:lnTo>
                  <a:pt x="79891" y="50698"/>
                </a:lnTo>
                <a:lnTo>
                  <a:pt x="79946" y="50772"/>
                </a:lnTo>
                <a:lnTo>
                  <a:pt x="79984" y="50847"/>
                </a:lnTo>
                <a:lnTo>
                  <a:pt x="79965" y="50921"/>
                </a:lnTo>
                <a:lnTo>
                  <a:pt x="79946" y="50996"/>
                </a:lnTo>
                <a:lnTo>
                  <a:pt x="79891" y="51070"/>
                </a:lnTo>
                <a:lnTo>
                  <a:pt x="79760" y="51200"/>
                </a:lnTo>
                <a:lnTo>
                  <a:pt x="79593" y="51331"/>
                </a:lnTo>
                <a:lnTo>
                  <a:pt x="79462" y="51461"/>
                </a:lnTo>
                <a:lnTo>
                  <a:pt x="79425" y="51517"/>
                </a:lnTo>
                <a:lnTo>
                  <a:pt x="79407" y="51591"/>
                </a:lnTo>
                <a:lnTo>
                  <a:pt x="79407" y="51647"/>
                </a:lnTo>
                <a:lnTo>
                  <a:pt x="79444" y="51703"/>
                </a:lnTo>
                <a:lnTo>
                  <a:pt x="79500" y="51722"/>
                </a:lnTo>
                <a:lnTo>
                  <a:pt x="79537" y="51740"/>
                </a:lnTo>
                <a:lnTo>
                  <a:pt x="79593" y="51722"/>
                </a:lnTo>
                <a:lnTo>
                  <a:pt x="79649" y="51703"/>
                </a:lnTo>
                <a:lnTo>
                  <a:pt x="79742" y="51591"/>
                </a:lnTo>
                <a:lnTo>
                  <a:pt x="79853" y="51461"/>
                </a:lnTo>
                <a:lnTo>
                  <a:pt x="80040" y="51182"/>
                </a:lnTo>
                <a:lnTo>
                  <a:pt x="80133" y="51014"/>
                </a:lnTo>
                <a:lnTo>
                  <a:pt x="80226" y="50921"/>
                </a:lnTo>
                <a:lnTo>
                  <a:pt x="80337" y="50847"/>
                </a:lnTo>
                <a:lnTo>
                  <a:pt x="80468" y="50772"/>
                </a:lnTo>
                <a:lnTo>
                  <a:pt x="80598" y="50698"/>
                </a:lnTo>
                <a:lnTo>
                  <a:pt x="80877" y="50586"/>
                </a:lnTo>
                <a:lnTo>
                  <a:pt x="81138" y="50512"/>
                </a:lnTo>
                <a:lnTo>
                  <a:pt x="81343" y="50456"/>
                </a:lnTo>
                <a:lnTo>
                  <a:pt x="81454" y="50437"/>
                </a:lnTo>
                <a:lnTo>
                  <a:pt x="81585" y="50419"/>
                </a:lnTo>
                <a:lnTo>
                  <a:pt x="81715" y="50419"/>
                </a:lnTo>
                <a:lnTo>
                  <a:pt x="81808" y="50456"/>
                </a:lnTo>
                <a:lnTo>
                  <a:pt x="81883" y="50512"/>
                </a:lnTo>
                <a:lnTo>
                  <a:pt x="81920" y="50549"/>
                </a:lnTo>
                <a:lnTo>
                  <a:pt x="81939" y="50586"/>
                </a:lnTo>
                <a:lnTo>
                  <a:pt x="81939" y="50623"/>
                </a:lnTo>
                <a:lnTo>
                  <a:pt x="81901" y="50661"/>
                </a:lnTo>
                <a:lnTo>
                  <a:pt x="81827" y="50735"/>
                </a:lnTo>
                <a:lnTo>
                  <a:pt x="81566" y="50921"/>
                </a:lnTo>
                <a:lnTo>
                  <a:pt x="81417" y="51014"/>
                </a:lnTo>
                <a:lnTo>
                  <a:pt x="81306" y="51107"/>
                </a:lnTo>
                <a:lnTo>
                  <a:pt x="81268" y="51145"/>
                </a:lnTo>
                <a:lnTo>
                  <a:pt x="81250" y="51200"/>
                </a:lnTo>
                <a:lnTo>
                  <a:pt x="81250" y="51238"/>
                </a:lnTo>
                <a:lnTo>
                  <a:pt x="81250" y="51294"/>
                </a:lnTo>
                <a:lnTo>
                  <a:pt x="81287" y="51331"/>
                </a:lnTo>
                <a:lnTo>
                  <a:pt x="81399" y="51331"/>
                </a:lnTo>
                <a:lnTo>
                  <a:pt x="81492" y="51294"/>
                </a:lnTo>
                <a:lnTo>
                  <a:pt x="81603" y="51238"/>
                </a:lnTo>
                <a:lnTo>
                  <a:pt x="81790" y="51089"/>
                </a:lnTo>
                <a:lnTo>
                  <a:pt x="81920" y="50977"/>
                </a:lnTo>
                <a:lnTo>
                  <a:pt x="82106" y="50809"/>
                </a:lnTo>
                <a:lnTo>
                  <a:pt x="82199" y="50716"/>
                </a:lnTo>
                <a:lnTo>
                  <a:pt x="82292" y="50623"/>
                </a:lnTo>
                <a:lnTo>
                  <a:pt x="82423" y="50567"/>
                </a:lnTo>
                <a:lnTo>
                  <a:pt x="82534" y="50512"/>
                </a:lnTo>
                <a:lnTo>
                  <a:pt x="82665" y="50493"/>
                </a:lnTo>
                <a:lnTo>
                  <a:pt x="82814" y="50493"/>
                </a:lnTo>
                <a:lnTo>
                  <a:pt x="82981" y="50530"/>
                </a:lnTo>
                <a:lnTo>
                  <a:pt x="83093" y="50567"/>
                </a:lnTo>
                <a:lnTo>
                  <a:pt x="83149" y="50605"/>
                </a:lnTo>
                <a:lnTo>
                  <a:pt x="83167" y="50679"/>
                </a:lnTo>
                <a:lnTo>
                  <a:pt x="83167" y="50735"/>
                </a:lnTo>
                <a:lnTo>
                  <a:pt x="83130" y="50809"/>
                </a:lnTo>
                <a:lnTo>
                  <a:pt x="83000" y="50958"/>
                </a:lnTo>
                <a:lnTo>
                  <a:pt x="82851" y="51126"/>
                </a:lnTo>
                <a:lnTo>
                  <a:pt x="82702" y="51294"/>
                </a:lnTo>
                <a:lnTo>
                  <a:pt x="82665" y="51368"/>
                </a:lnTo>
                <a:lnTo>
                  <a:pt x="82646" y="51424"/>
                </a:lnTo>
                <a:lnTo>
                  <a:pt x="82665" y="51498"/>
                </a:lnTo>
                <a:lnTo>
                  <a:pt x="82721" y="51554"/>
                </a:lnTo>
                <a:lnTo>
                  <a:pt x="82758" y="51554"/>
                </a:lnTo>
                <a:lnTo>
                  <a:pt x="82795" y="51536"/>
                </a:lnTo>
                <a:lnTo>
                  <a:pt x="82925" y="51461"/>
                </a:lnTo>
                <a:lnTo>
                  <a:pt x="83018" y="51331"/>
                </a:lnTo>
                <a:lnTo>
                  <a:pt x="83093" y="51238"/>
                </a:lnTo>
                <a:lnTo>
                  <a:pt x="83205" y="51052"/>
                </a:lnTo>
                <a:lnTo>
                  <a:pt x="83279" y="50903"/>
                </a:lnTo>
                <a:lnTo>
                  <a:pt x="83372" y="50772"/>
                </a:lnTo>
                <a:lnTo>
                  <a:pt x="83447" y="50698"/>
                </a:lnTo>
                <a:lnTo>
                  <a:pt x="83540" y="50623"/>
                </a:lnTo>
                <a:lnTo>
                  <a:pt x="83651" y="50567"/>
                </a:lnTo>
                <a:lnTo>
                  <a:pt x="83782" y="50493"/>
                </a:lnTo>
                <a:lnTo>
                  <a:pt x="83931" y="50437"/>
                </a:lnTo>
                <a:lnTo>
                  <a:pt x="84098" y="50400"/>
                </a:lnTo>
                <a:lnTo>
                  <a:pt x="84266" y="50363"/>
                </a:lnTo>
                <a:lnTo>
                  <a:pt x="84415" y="50381"/>
                </a:lnTo>
                <a:lnTo>
                  <a:pt x="84471" y="50400"/>
                </a:lnTo>
                <a:lnTo>
                  <a:pt x="84545" y="50437"/>
                </a:lnTo>
                <a:lnTo>
                  <a:pt x="84582" y="50474"/>
                </a:lnTo>
                <a:lnTo>
                  <a:pt x="84638" y="50530"/>
                </a:lnTo>
                <a:lnTo>
                  <a:pt x="84489" y="50661"/>
                </a:lnTo>
                <a:lnTo>
                  <a:pt x="84266" y="50921"/>
                </a:lnTo>
                <a:lnTo>
                  <a:pt x="84173" y="51052"/>
                </a:lnTo>
                <a:lnTo>
                  <a:pt x="84098" y="51182"/>
                </a:lnTo>
                <a:lnTo>
                  <a:pt x="84061" y="51294"/>
                </a:lnTo>
                <a:lnTo>
                  <a:pt x="84080" y="51331"/>
                </a:lnTo>
                <a:lnTo>
                  <a:pt x="84098" y="51368"/>
                </a:lnTo>
                <a:lnTo>
                  <a:pt x="84154" y="51405"/>
                </a:lnTo>
                <a:lnTo>
                  <a:pt x="84210" y="51424"/>
                </a:lnTo>
                <a:lnTo>
                  <a:pt x="84266" y="51405"/>
                </a:lnTo>
                <a:lnTo>
                  <a:pt x="84322" y="51387"/>
                </a:lnTo>
                <a:lnTo>
                  <a:pt x="84378" y="51331"/>
                </a:lnTo>
                <a:lnTo>
                  <a:pt x="84433" y="51275"/>
                </a:lnTo>
                <a:lnTo>
                  <a:pt x="84545" y="51126"/>
                </a:lnTo>
                <a:lnTo>
                  <a:pt x="84620" y="50958"/>
                </a:lnTo>
                <a:lnTo>
                  <a:pt x="84694" y="50791"/>
                </a:lnTo>
                <a:lnTo>
                  <a:pt x="84750" y="50661"/>
                </a:lnTo>
                <a:lnTo>
                  <a:pt x="84787" y="50586"/>
                </a:lnTo>
                <a:lnTo>
                  <a:pt x="84843" y="50549"/>
                </a:lnTo>
                <a:lnTo>
                  <a:pt x="84899" y="50512"/>
                </a:lnTo>
                <a:lnTo>
                  <a:pt x="85029" y="50474"/>
                </a:lnTo>
                <a:lnTo>
                  <a:pt x="85178" y="50493"/>
                </a:lnTo>
                <a:lnTo>
                  <a:pt x="85308" y="50530"/>
                </a:lnTo>
                <a:lnTo>
                  <a:pt x="85420" y="50586"/>
                </a:lnTo>
                <a:lnTo>
                  <a:pt x="85532" y="50679"/>
                </a:lnTo>
                <a:lnTo>
                  <a:pt x="85606" y="50809"/>
                </a:lnTo>
                <a:lnTo>
                  <a:pt x="85625" y="50865"/>
                </a:lnTo>
                <a:lnTo>
                  <a:pt x="85644" y="50940"/>
                </a:lnTo>
                <a:lnTo>
                  <a:pt x="85625" y="50977"/>
                </a:lnTo>
                <a:lnTo>
                  <a:pt x="85588" y="51033"/>
                </a:lnTo>
                <a:lnTo>
                  <a:pt x="85457" y="51219"/>
                </a:lnTo>
                <a:lnTo>
                  <a:pt x="85402" y="51312"/>
                </a:lnTo>
                <a:lnTo>
                  <a:pt x="85364" y="51405"/>
                </a:lnTo>
                <a:lnTo>
                  <a:pt x="85364" y="51461"/>
                </a:lnTo>
                <a:lnTo>
                  <a:pt x="85364" y="51498"/>
                </a:lnTo>
                <a:lnTo>
                  <a:pt x="85402" y="51517"/>
                </a:lnTo>
                <a:lnTo>
                  <a:pt x="85513" y="51517"/>
                </a:lnTo>
                <a:lnTo>
                  <a:pt x="85550" y="51498"/>
                </a:lnTo>
                <a:lnTo>
                  <a:pt x="85606" y="51480"/>
                </a:lnTo>
                <a:lnTo>
                  <a:pt x="85681" y="51405"/>
                </a:lnTo>
                <a:lnTo>
                  <a:pt x="85755" y="51312"/>
                </a:lnTo>
                <a:lnTo>
                  <a:pt x="85792" y="51275"/>
                </a:lnTo>
                <a:lnTo>
                  <a:pt x="85811" y="51219"/>
                </a:lnTo>
                <a:lnTo>
                  <a:pt x="85830" y="51107"/>
                </a:lnTo>
                <a:lnTo>
                  <a:pt x="85867" y="50996"/>
                </a:lnTo>
                <a:lnTo>
                  <a:pt x="85904" y="50903"/>
                </a:lnTo>
                <a:lnTo>
                  <a:pt x="86016" y="50754"/>
                </a:lnTo>
                <a:lnTo>
                  <a:pt x="86146" y="50642"/>
                </a:lnTo>
                <a:lnTo>
                  <a:pt x="86314" y="50530"/>
                </a:lnTo>
                <a:lnTo>
                  <a:pt x="86463" y="50437"/>
                </a:lnTo>
                <a:lnTo>
                  <a:pt x="86668" y="50325"/>
                </a:lnTo>
                <a:lnTo>
                  <a:pt x="86816" y="50270"/>
                </a:lnTo>
                <a:lnTo>
                  <a:pt x="86965" y="50214"/>
                </a:lnTo>
                <a:lnTo>
                  <a:pt x="87096" y="50195"/>
                </a:lnTo>
                <a:lnTo>
                  <a:pt x="87226" y="50195"/>
                </a:lnTo>
                <a:lnTo>
                  <a:pt x="87282" y="50214"/>
                </a:lnTo>
                <a:lnTo>
                  <a:pt x="87338" y="50251"/>
                </a:lnTo>
                <a:lnTo>
                  <a:pt x="87375" y="50288"/>
                </a:lnTo>
                <a:lnTo>
                  <a:pt x="87394" y="50344"/>
                </a:lnTo>
                <a:lnTo>
                  <a:pt x="87412" y="50400"/>
                </a:lnTo>
                <a:lnTo>
                  <a:pt x="87394" y="50456"/>
                </a:lnTo>
                <a:lnTo>
                  <a:pt x="87375" y="50493"/>
                </a:lnTo>
                <a:lnTo>
                  <a:pt x="87338" y="50549"/>
                </a:lnTo>
                <a:lnTo>
                  <a:pt x="87207" y="50623"/>
                </a:lnTo>
                <a:lnTo>
                  <a:pt x="87059" y="50698"/>
                </a:lnTo>
                <a:lnTo>
                  <a:pt x="86910" y="50791"/>
                </a:lnTo>
                <a:lnTo>
                  <a:pt x="86798" y="50884"/>
                </a:lnTo>
                <a:lnTo>
                  <a:pt x="86742" y="50921"/>
                </a:lnTo>
                <a:lnTo>
                  <a:pt x="86723" y="50977"/>
                </a:lnTo>
                <a:lnTo>
                  <a:pt x="86705" y="51033"/>
                </a:lnTo>
                <a:lnTo>
                  <a:pt x="86705" y="51107"/>
                </a:lnTo>
                <a:lnTo>
                  <a:pt x="86742" y="51163"/>
                </a:lnTo>
                <a:lnTo>
                  <a:pt x="86761" y="51200"/>
                </a:lnTo>
                <a:lnTo>
                  <a:pt x="86798" y="51219"/>
                </a:lnTo>
                <a:lnTo>
                  <a:pt x="86854" y="51238"/>
                </a:lnTo>
                <a:lnTo>
                  <a:pt x="86947" y="51219"/>
                </a:lnTo>
                <a:lnTo>
                  <a:pt x="87059" y="51163"/>
                </a:lnTo>
                <a:lnTo>
                  <a:pt x="87189" y="51089"/>
                </a:lnTo>
                <a:lnTo>
                  <a:pt x="87282" y="51014"/>
                </a:lnTo>
                <a:lnTo>
                  <a:pt x="87450" y="50884"/>
                </a:lnTo>
                <a:lnTo>
                  <a:pt x="87561" y="50791"/>
                </a:lnTo>
                <a:lnTo>
                  <a:pt x="87580" y="50735"/>
                </a:lnTo>
                <a:lnTo>
                  <a:pt x="87580" y="50716"/>
                </a:lnTo>
                <a:lnTo>
                  <a:pt x="87543" y="50698"/>
                </a:lnTo>
                <a:lnTo>
                  <a:pt x="87524" y="50698"/>
                </a:lnTo>
                <a:lnTo>
                  <a:pt x="87785" y="50623"/>
                </a:lnTo>
                <a:lnTo>
                  <a:pt x="87952" y="50623"/>
                </a:lnTo>
                <a:lnTo>
                  <a:pt x="88138" y="50661"/>
                </a:lnTo>
                <a:lnTo>
                  <a:pt x="88325" y="50716"/>
                </a:lnTo>
                <a:lnTo>
                  <a:pt x="88473" y="50791"/>
                </a:lnTo>
                <a:lnTo>
                  <a:pt x="88250" y="51126"/>
                </a:lnTo>
                <a:lnTo>
                  <a:pt x="88194" y="51238"/>
                </a:lnTo>
                <a:lnTo>
                  <a:pt x="88138" y="51331"/>
                </a:lnTo>
                <a:lnTo>
                  <a:pt x="88120" y="51405"/>
                </a:lnTo>
                <a:lnTo>
                  <a:pt x="88138" y="51480"/>
                </a:lnTo>
                <a:lnTo>
                  <a:pt x="88157" y="51517"/>
                </a:lnTo>
                <a:lnTo>
                  <a:pt x="88176" y="51536"/>
                </a:lnTo>
                <a:lnTo>
                  <a:pt x="88250" y="51536"/>
                </a:lnTo>
                <a:lnTo>
                  <a:pt x="88306" y="51480"/>
                </a:lnTo>
                <a:lnTo>
                  <a:pt x="88362" y="51424"/>
                </a:lnTo>
                <a:lnTo>
                  <a:pt x="88473" y="51256"/>
                </a:lnTo>
                <a:lnTo>
                  <a:pt x="88548" y="51163"/>
                </a:lnTo>
                <a:lnTo>
                  <a:pt x="88660" y="51052"/>
                </a:lnTo>
                <a:lnTo>
                  <a:pt x="88827" y="50940"/>
                </a:lnTo>
                <a:lnTo>
                  <a:pt x="89032" y="50809"/>
                </a:lnTo>
                <a:lnTo>
                  <a:pt x="89274" y="50679"/>
                </a:lnTo>
                <a:lnTo>
                  <a:pt x="89497" y="50586"/>
                </a:lnTo>
                <a:lnTo>
                  <a:pt x="89609" y="50567"/>
                </a:lnTo>
                <a:lnTo>
                  <a:pt x="89721" y="50549"/>
                </a:lnTo>
                <a:lnTo>
                  <a:pt x="89814" y="50549"/>
                </a:lnTo>
                <a:lnTo>
                  <a:pt x="89907" y="50586"/>
                </a:lnTo>
                <a:lnTo>
                  <a:pt x="89982" y="50623"/>
                </a:lnTo>
                <a:lnTo>
                  <a:pt x="90056" y="50698"/>
                </a:lnTo>
                <a:lnTo>
                  <a:pt x="89833" y="50903"/>
                </a:lnTo>
                <a:lnTo>
                  <a:pt x="89702" y="51052"/>
                </a:lnTo>
                <a:lnTo>
                  <a:pt x="89572" y="51219"/>
                </a:lnTo>
                <a:lnTo>
                  <a:pt x="89460" y="51387"/>
                </a:lnTo>
                <a:lnTo>
                  <a:pt x="89423" y="51461"/>
                </a:lnTo>
                <a:lnTo>
                  <a:pt x="89404" y="51536"/>
                </a:lnTo>
                <a:lnTo>
                  <a:pt x="89404" y="51610"/>
                </a:lnTo>
                <a:lnTo>
                  <a:pt x="89423" y="51666"/>
                </a:lnTo>
                <a:lnTo>
                  <a:pt x="89460" y="51703"/>
                </a:lnTo>
                <a:lnTo>
                  <a:pt x="89516" y="51740"/>
                </a:lnTo>
                <a:lnTo>
                  <a:pt x="89609" y="51759"/>
                </a:lnTo>
                <a:lnTo>
                  <a:pt x="89684" y="51759"/>
                </a:lnTo>
                <a:lnTo>
                  <a:pt x="89758" y="51740"/>
                </a:lnTo>
                <a:lnTo>
                  <a:pt x="89833" y="51703"/>
                </a:lnTo>
                <a:lnTo>
                  <a:pt x="89888" y="51647"/>
                </a:lnTo>
                <a:lnTo>
                  <a:pt x="89944" y="51591"/>
                </a:lnTo>
                <a:lnTo>
                  <a:pt x="90056" y="51443"/>
                </a:lnTo>
                <a:lnTo>
                  <a:pt x="90131" y="51275"/>
                </a:lnTo>
                <a:lnTo>
                  <a:pt x="90205" y="51107"/>
                </a:lnTo>
                <a:lnTo>
                  <a:pt x="90261" y="50958"/>
                </a:lnTo>
                <a:lnTo>
                  <a:pt x="90317" y="50865"/>
                </a:lnTo>
                <a:lnTo>
                  <a:pt x="90428" y="50735"/>
                </a:lnTo>
                <a:lnTo>
                  <a:pt x="90577" y="50623"/>
                </a:lnTo>
                <a:lnTo>
                  <a:pt x="90652" y="50586"/>
                </a:lnTo>
                <a:lnTo>
                  <a:pt x="90745" y="50549"/>
                </a:lnTo>
                <a:lnTo>
                  <a:pt x="90838" y="50512"/>
                </a:lnTo>
                <a:lnTo>
                  <a:pt x="91024" y="50512"/>
                </a:lnTo>
                <a:lnTo>
                  <a:pt x="91099" y="50530"/>
                </a:lnTo>
                <a:lnTo>
                  <a:pt x="91173" y="50549"/>
                </a:lnTo>
                <a:lnTo>
                  <a:pt x="91229" y="50586"/>
                </a:lnTo>
                <a:lnTo>
                  <a:pt x="91322" y="50679"/>
                </a:lnTo>
                <a:lnTo>
                  <a:pt x="91397" y="50809"/>
                </a:lnTo>
                <a:lnTo>
                  <a:pt x="91490" y="50921"/>
                </a:lnTo>
                <a:lnTo>
                  <a:pt x="91583" y="51033"/>
                </a:lnTo>
                <a:lnTo>
                  <a:pt x="91713" y="51145"/>
                </a:lnTo>
                <a:lnTo>
                  <a:pt x="91788" y="51182"/>
                </a:lnTo>
                <a:lnTo>
                  <a:pt x="91881" y="51219"/>
                </a:lnTo>
                <a:lnTo>
                  <a:pt x="92011" y="51238"/>
                </a:lnTo>
                <a:lnTo>
                  <a:pt x="92141" y="51238"/>
                </a:lnTo>
                <a:lnTo>
                  <a:pt x="92253" y="51219"/>
                </a:lnTo>
                <a:lnTo>
                  <a:pt x="92327" y="51163"/>
                </a:lnTo>
                <a:lnTo>
                  <a:pt x="92402" y="51089"/>
                </a:lnTo>
                <a:lnTo>
                  <a:pt x="92421" y="50996"/>
                </a:lnTo>
                <a:lnTo>
                  <a:pt x="92421" y="50884"/>
                </a:lnTo>
                <a:lnTo>
                  <a:pt x="92365" y="50754"/>
                </a:lnTo>
                <a:lnTo>
                  <a:pt x="92327" y="50679"/>
                </a:lnTo>
                <a:lnTo>
                  <a:pt x="92272" y="50642"/>
                </a:lnTo>
                <a:lnTo>
                  <a:pt x="92141" y="50549"/>
                </a:lnTo>
                <a:lnTo>
                  <a:pt x="91992" y="50493"/>
                </a:lnTo>
                <a:lnTo>
                  <a:pt x="91843" y="50437"/>
                </a:lnTo>
                <a:lnTo>
                  <a:pt x="91676" y="50381"/>
                </a:lnTo>
                <a:lnTo>
                  <a:pt x="91545" y="50344"/>
                </a:lnTo>
                <a:lnTo>
                  <a:pt x="91508" y="50307"/>
                </a:lnTo>
                <a:lnTo>
                  <a:pt x="91471" y="50270"/>
                </a:lnTo>
                <a:lnTo>
                  <a:pt x="91378" y="50102"/>
                </a:lnTo>
                <a:lnTo>
                  <a:pt x="91322" y="49990"/>
                </a:lnTo>
                <a:lnTo>
                  <a:pt x="91285" y="49841"/>
                </a:lnTo>
                <a:lnTo>
                  <a:pt x="91285" y="49692"/>
                </a:lnTo>
                <a:lnTo>
                  <a:pt x="91266" y="49543"/>
                </a:lnTo>
                <a:lnTo>
                  <a:pt x="91285" y="49395"/>
                </a:lnTo>
                <a:lnTo>
                  <a:pt x="91303" y="49246"/>
                </a:lnTo>
                <a:lnTo>
                  <a:pt x="91341" y="49097"/>
                </a:lnTo>
                <a:lnTo>
                  <a:pt x="91397" y="48966"/>
                </a:lnTo>
                <a:lnTo>
                  <a:pt x="91490" y="48762"/>
                </a:lnTo>
                <a:lnTo>
                  <a:pt x="91601" y="48575"/>
                </a:lnTo>
                <a:lnTo>
                  <a:pt x="91676" y="48464"/>
                </a:lnTo>
                <a:lnTo>
                  <a:pt x="91694" y="48426"/>
                </a:lnTo>
                <a:lnTo>
                  <a:pt x="91750" y="48408"/>
                </a:lnTo>
                <a:lnTo>
                  <a:pt x="91788" y="48389"/>
                </a:lnTo>
                <a:lnTo>
                  <a:pt x="91843" y="48389"/>
                </a:lnTo>
                <a:lnTo>
                  <a:pt x="91955" y="48426"/>
                </a:lnTo>
                <a:lnTo>
                  <a:pt x="92085" y="48389"/>
                </a:lnTo>
                <a:lnTo>
                  <a:pt x="92197" y="48371"/>
                </a:lnTo>
                <a:lnTo>
                  <a:pt x="92327" y="48333"/>
                </a:lnTo>
                <a:lnTo>
                  <a:pt x="92383" y="48277"/>
                </a:lnTo>
                <a:lnTo>
                  <a:pt x="92439" y="48222"/>
                </a:lnTo>
                <a:lnTo>
                  <a:pt x="92495" y="48128"/>
                </a:lnTo>
                <a:lnTo>
                  <a:pt x="92551" y="47998"/>
                </a:lnTo>
                <a:lnTo>
                  <a:pt x="92569" y="47924"/>
                </a:lnTo>
                <a:lnTo>
                  <a:pt x="92569" y="47868"/>
                </a:lnTo>
                <a:lnTo>
                  <a:pt x="92551" y="47812"/>
                </a:lnTo>
                <a:lnTo>
                  <a:pt x="92532" y="47756"/>
                </a:lnTo>
                <a:lnTo>
                  <a:pt x="92495" y="47738"/>
                </a:lnTo>
                <a:lnTo>
                  <a:pt x="92458" y="47719"/>
                </a:lnTo>
                <a:lnTo>
                  <a:pt x="92365" y="47719"/>
                </a:lnTo>
                <a:lnTo>
                  <a:pt x="92272" y="47775"/>
                </a:lnTo>
                <a:lnTo>
                  <a:pt x="92178" y="47831"/>
                </a:lnTo>
                <a:lnTo>
                  <a:pt x="91992" y="47980"/>
                </a:lnTo>
                <a:lnTo>
                  <a:pt x="91899" y="48017"/>
                </a:lnTo>
                <a:lnTo>
                  <a:pt x="91843" y="48035"/>
                </a:lnTo>
                <a:lnTo>
                  <a:pt x="91750" y="48035"/>
                </a:lnTo>
                <a:lnTo>
                  <a:pt x="91676" y="48017"/>
                </a:lnTo>
                <a:lnTo>
                  <a:pt x="91620" y="47980"/>
                </a:lnTo>
                <a:lnTo>
                  <a:pt x="91564" y="47942"/>
                </a:lnTo>
                <a:lnTo>
                  <a:pt x="91508" y="47886"/>
                </a:lnTo>
                <a:lnTo>
                  <a:pt x="91490" y="47793"/>
                </a:lnTo>
                <a:lnTo>
                  <a:pt x="91452" y="47700"/>
                </a:lnTo>
                <a:lnTo>
                  <a:pt x="91434" y="47570"/>
                </a:lnTo>
                <a:lnTo>
                  <a:pt x="91434" y="47440"/>
                </a:lnTo>
                <a:lnTo>
                  <a:pt x="91452" y="47272"/>
                </a:lnTo>
                <a:lnTo>
                  <a:pt x="91490" y="47104"/>
                </a:lnTo>
                <a:lnTo>
                  <a:pt x="91545" y="46974"/>
                </a:lnTo>
                <a:lnTo>
                  <a:pt x="91620" y="46900"/>
                </a:lnTo>
                <a:lnTo>
                  <a:pt x="91676" y="46862"/>
                </a:lnTo>
                <a:lnTo>
                  <a:pt x="91713" y="46844"/>
                </a:lnTo>
                <a:lnTo>
                  <a:pt x="91899" y="46844"/>
                </a:lnTo>
                <a:lnTo>
                  <a:pt x="91974" y="46788"/>
                </a:lnTo>
                <a:lnTo>
                  <a:pt x="92085" y="46695"/>
                </a:lnTo>
                <a:lnTo>
                  <a:pt x="92216" y="46583"/>
                </a:lnTo>
                <a:lnTo>
                  <a:pt x="92272" y="46509"/>
                </a:lnTo>
                <a:lnTo>
                  <a:pt x="92290" y="46434"/>
                </a:lnTo>
                <a:lnTo>
                  <a:pt x="92290" y="46360"/>
                </a:lnTo>
                <a:lnTo>
                  <a:pt x="92234" y="46285"/>
                </a:lnTo>
                <a:lnTo>
                  <a:pt x="92178" y="46229"/>
                </a:lnTo>
                <a:lnTo>
                  <a:pt x="92104" y="46192"/>
                </a:lnTo>
                <a:lnTo>
                  <a:pt x="92048" y="46192"/>
                </a:lnTo>
                <a:lnTo>
                  <a:pt x="91992" y="46211"/>
                </a:lnTo>
                <a:lnTo>
                  <a:pt x="91881" y="46248"/>
                </a:lnTo>
                <a:lnTo>
                  <a:pt x="91769" y="46323"/>
                </a:lnTo>
                <a:lnTo>
                  <a:pt x="91676" y="46378"/>
                </a:lnTo>
                <a:lnTo>
                  <a:pt x="91620" y="46378"/>
                </a:lnTo>
                <a:lnTo>
                  <a:pt x="91583" y="46360"/>
                </a:lnTo>
                <a:lnTo>
                  <a:pt x="91545" y="46323"/>
                </a:lnTo>
                <a:lnTo>
                  <a:pt x="91508" y="46248"/>
                </a:lnTo>
                <a:lnTo>
                  <a:pt x="91471" y="46155"/>
                </a:lnTo>
                <a:lnTo>
                  <a:pt x="91434" y="46006"/>
                </a:lnTo>
                <a:lnTo>
                  <a:pt x="91415" y="45820"/>
                </a:lnTo>
                <a:lnTo>
                  <a:pt x="91434" y="45596"/>
                </a:lnTo>
                <a:lnTo>
                  <a:pt x="91490" y="45392"/>
                </a:lnTo>
                <a:lnTo>
                  <a:pt x="91527" y="45299"/>
                </a:lnTo>
                <a:lnTo>
                  <a:pt x="91564" y="45205"/>
                </a:lnTo>
                <a:lnTo>
                  <a:pt x="91639" y="45112"/>
                </a:lnTo>
                <a:lnTo>
                  <a:pt x="91713" y="45057"/>
                </a:lnTo>
                <a:lnTo>
                  <a:pt x="91769" y="45038"/>
                </a:lnTo>
                <a:lnTo>
                  <a:pt x="91825" y="45019"/>
                </a:lnTo>
                <a:lnTo>
                  <a:pt x="91936" y="45019"/>
                </a:lnTo>
                <a:lnTo>
                  <a:pt x="92011" y="44982"/>
                </a:lnTo>
                <a:lnTo>
                  <a:pt x="92085" y="44945"/>
                </a:lnTo>
                <a:lnTo>
                  <a:pt x="92178" y="44889"/>
                </a:lnTo>
                <a:lnTo>
                  <a:pt x="92290" y="44814"/>
                </a:lnTo>
                <a:lnTo>
                  <a:pt x="92346" y="44759"/>
                </a:lnTo>
                <a:lnTo>
                  <a:pt x="92383" y="44703"/>
                </a:lnTo>
                <a:lnTo>
                  <a:pt x="92383" y="44647"/>
                </a:lnTo>
                <a:lnTo>
                  <a:pt x="92365" y="44591"/>
                </a:lnTo>
                <a:lnTo>
                  <a:pt x="92309" y="44535"/>
                </a:lnTo>
                <a:lnTo>
                  <a:pt x="92253" y="44498"/>
                </a:lnTo>
                <a:lnTo>
                  <a:pt x="92197" y="44498"/>
                </a:lnTo>
                <a:lnTo>
                  <a:pt x="92123" y="44517"/>
                </a:lnTo>
                <a:lnTo>
                  <a:pt x="91992" y="44554"/>
                </a:lnTo>
                <a:lnTo>
                  <a:pt x="91918" y="44572"/>
                </a:lnTo>
                <a:lnTo>
                  <a:pt x="91862" y="44554"/>
                </a:lnTo>
                <a:lnTo>
                  <a:pt x="91713" y="44535"/>
                </a:lnTo>
                <a:lnTo>
                  <a:pt x="91639" y="44535"/>
                </a:lnTo>
                <a:lnTo>
                  <a:pt x="91583" y="44517"/>
                </a:lnTo>
                <a:lnTo>
                  <a:pt x="91545" y="44479"/>
                </a:lnTo>
                <a:lnTo>
                  <a:pt x="91508" y="44405"/>
                </a:lnTo>
                <a:lnTo>
                  <a:pt x="91490" y="44312"/>
                </a:lnTo>
                <a:lnTo>
                  <a:pt x="91471" y="44163"/>
                </a:lnTo>
                <a:lnTo>
                  <a:pt x="91490" y="44070"/>
                </a:lnTo>
                <a:lnTo>
                  <a:pt x="91508" y="43995"/>
                </a:lnTo>
                <a:lnTo>
                  <a:pt x="91527" y="43939"/>
                </a:lnTo>
                <a:lnTo>
                  <a:pt x="91564" y="43921"/>
                </a:lnTo>
                <a:lnTo>
                  <a:pt x="91639" y="43865"/>
                </a:lnTo>
                <a:lnTo>
                  <a:pt x="91694" y="43828"/>
                </a:lnTo>
                <a:lnTo>
                  <a:pt x="91732" y="43790"/>
                </a:lnTo>
                <a:lnTo>
                  <a:pt x="91769" y="43735"/>
                </a:lnTo>
                <a:lnTo>
                  <a:pt x="91825" y="43697"/>
                </a:lnTo>
                <a:lnTo>
                  <a:pt x="91918" y="43604"/>
                </a:lnTo>
                <a:lnTo>
                  <a:pt x="91955" y="43567"/>
                </a:lnTo>
                <a:lnTo>
                  <a:pt x="91974" y="43511"/>
                </a:lnTo>
                <a:lnTo>
                  <a:pt x="91955" y="43437"/>
                </a:lnTo>
                <a:lnTo>
                  <a:pt x="91918" y="43362"/>
                </a:lnTo>
                <a:lnTo>
                  <a:pt x="91862" y="43288"/>
                </a:lnTo>
                <a:lnTo>
                  <a:pt x="91788" y="43251"/>
                </a:lnTo>
                <a:lnTo>
                  <a:pt x="91732" y="43251"/>
                </a:lnTo>
                <a:lnTo>
                  <a:pt x="91657" y="43269"/>
                </a:lnTo>
                <a:lnTo>
                  <a:pt x="91601" y="43288"/>
                </a:lnTo>
                <a:lnTo>
                  <a:pt x="91527" y="43325"/>
                </a:lnTo>
                <a:lnTo>
                  <a:pt x="91434" y="43437"/>
                </a:lnTo>
                <a:lnTo>
                  <a:pt x="91415" y="43325"/>
                </a:lnTo>
                <a:lnTo>
                  <a:pt x="91415" y="43213"/>
                </a:lnTo>
                <a:lnTo>
                  <a:pt x="91434" y="43083"/>
                </a:lnTo>
                <a:lnTo>
                  <a:pt x="91471" y="42971"/>
                </a:lnTo>
                <a:lnTo>
                  <a:pt x="91527" y="42841"/>
                </a:lnTo>
                <a:lnTo>
                  <a:pt x="91601" y="42748"/>
                </a:lnTo>
                <a:lnTo>
                  <a:pt x="91676" y="42655"/>
                </a:lnTo>
                <a:lnTo>
                  <a:pt x="91769" y="42580"/>
                </a:lnTo>
                <a:lnTo>
                  <a:pt x="91862" y="42543"/>
                </a:lnTo>
                <a:lnTo>
                  <a:pt x="91955" y="42524"/>
                </a:lnTo>
                <a:lnTo>
                  <a:pt x="92104" y="42506"/>
                </a:lnTo>
                <a:lnTo>
                  <a:pt x="92160" y="42506"/>
                </a:lnTo>
                <a:lnTo>
                  <a:pt x="92216" y="42487"/>
                </a:lnTo>
                <a:lnTo>
                  <a:pt x="92272" y="42450"/>
                </a:lnTo>
                <a:lnTo>
                  <a:pt x="92309" y="42376"/>
                </a:lnTo>
                <a:lnTo>
                  <a:pt x="92365" y="42208"/>
                </a:lnTo>
                <a:lnTo>
                  <a:pt x="92365" y="42171"/>
                </a:lnTo>
                <a:lnTo>
                  <a:pt x="92346" y="42152"/>
                </a:lnTo>
                <a:lnTo>
                  <a:pt x="92253" y="42152"/>
                </a:lnTo>
                <a:lnTo>
                  <a:pt x="92160" y="42171"/>
                </a:lnTo>
                <a:lnTo>
                  <a:pt x="92067" y="42152"/>
                </a:lnTo>
                <a:lnTo>
                  <a:pt x="91974" y="42152"/>
                </a:lnTo>
                <a:lnTo>
                  <a:pt x="91918" y="42171"/>
                </a:lnTo>
                <a:lnTo>
                  <a:pt x="91825" y="42227"/>
                </a:lnTo>
                <a:lnTo>
                  <a:pt x="91732" y="42227"/>
                </a:lnTo>
                <a:lnTo>
                  <a:pt x="91657" y="42189"/>
                </a:lnTo>
                <a:lnTo>
                  <a:pt x="91564" y="42096"/>
                </a:lnTo>
                <a:lnTo>
                  <a:pt x="91490" y="42003"/>
                </a:lnTo>
                <a:lnTo>
                  <a:pt x="91434" y="41891"/>
                </a:lnTo>
                <a:lnTo>
                  <a:pt x="91397" y="41761"/>
                </a:lnTo>
                <a:lnTo>
                  <a:pt x="91378" y="41631"/>
                </a:lnTo>
                <a:lnTo>
                  <a:pt x="91508" y="41631"/>
                </a:lnTo>
                <a:lnTo>
                  <a:pt x="91676" y="41612"/>
                </a:lnTo>
                <a:lnTo>
                  <a:pt x="91825" y="41575"/>
                </a:lnTo>
                <a:lnTo>
                  <a:pt x="91992" y="41500"/>
                </a:lnTo>
                <a:lnTo>
                  <a:pt x="92123" y="41407"/>
                </a:lnTo>
                <a:lnTo>
                  <a:pt x="92178" y="41333"/>
                </a:lnTo>
                <a:lnTo>
                  <a:pt x="92216" y="41277"/>
                </a:lnTo>
                <a:lnTo>
                  <a:pt x="92253" y="41203"/>
                </a:lnTo>
                <a:lnTo>
                  <a:pt x="92272" y="41147"/>
                </a:lnTo>
                <a:lnTo>
                  <a:pt x="92253" y="41072"/>
                </a:lnTo>
                <a:lnTo>
                  <a:pt x="92234" y="40979"/>
                </a:lnTo>
                <a:lnTo>
                  <a:pt x="92197" y="40923"/>
                </a:lnTo>
                <a:lnTo>
                  <a:pt x="92141" y="40886"/>
                </a:lnTo>
                <a:lnTo>
                  <a:pt x="92085" y="40849"/>
                </a:lnTo>
                <a:lnTo>
                  <a:pt x="91955" y="40849"/>
                </a:lnTo>
                <a:lnTo>
                  <a:pt x="91881" y="40867"/>
                </a:lnTo>
                <a:lnTo>
                  <a:pt x="91732" y="40961"/>
                </a:lnTo>
                <a:lnTo>
                  <a:pt x="91583" y="41054"/>
                </a:lnTo>
                <a:lnTo>
                  <a:pt x="91434" y="41184"/>
                </a:lnTo>
                <a:lnTo>
                  <a:pt x="91341" y="41314"/>
                </a:lnTo>
                <a:lnTo>
                  <a:pt x="91266" y="41426"/>
                </a:lnTo>
                <a:lnTo>
                  <a:pt x="91136" y="41333"/>
                </a:lnTo>
                <a:lnTo>
                  <a:pt x="91043" y="41221"/>
                </a:lnTo>
                <a:lnTo>
                  <a:pt x="90950" y="41091"/>
                </a:lnTo>
                <a:lnTo>
                  <a:pt x="90894" y="40942"/>
                </a:lnTo>
                <a:lnTo>
                  <a:pt x="90857" y="40793"/>
                </a:lnTo>
                <a:lnTo>
                  <a:pt x="90857" y="40644"/>
                </a:lnTo>
                <a:lnTo>
                  <a:pt x="90857" y="40476"/>
                </a:lnTo>
                <a:lnTo>
                  <a:pt x="90875" y="40328"/>
                </a:lnTo>
                <a:lnTo>
                  <a:pt x="90912" y="40160"/>
                </a:lnTo>
                <a:lnTo>
                  <a:pt x="90968" y="39955"/>
                </a:lnTo>
                <a:lnTo>
                  <a:pt x="91061" y="39769"/>
                </a:lnTo>
                <a:lnTo>
                  <a:pt x="91099" y="39676"/>
                </a:lnTo>
                <a:lnTo>
                  <a:pt x="91154" y="39601"/>
                </a:lnTo>
                <a:lnTo>
                  <a:pt x="91322" y="39415"/>
                </a:lnTo>
                <a:lnTo>
                  <a:pt x="91341" y="39397"/>
                </a:lnTo>
                <a:lnTo>
                  <a:pt x="91341" y="39415"/>
                </a:lnTo>
                <a:lnTo>
                  <a:pt x="91341" y="39434"/>
                </a:lnTo>
                <a:lnTo>
                  <a:pt x="91378" y="39471"/>
                </a:lnTo>
                <a:lnTo>
                  <a:pt x="91434" y="39471"/>
                </a:lnTo>
                <a:lnTo>
                  <a:pt x="91564" y="39452"/>
                </a:lnTo>
                <a:lnTo>
                  <a:pt x="91825" y="39397"/>
                </a:lnTo>
                <a:lnTo>
                  <a:pt x="91974" y="39359"/>
                </a:lnTo>
                <a:lnTo>
                  <a:pt x="92104" y="39304"/>
                </a:lnTo>
                <a:lnTo>
                  <a:pt x="92234" y="39210"/>
                </a:lnTo>
                <a:lnTo>
                  <a:pt x="92272" y="39173"/>
                </a:lnTo>
                <a:lnTo>
                  <a:pt x="92309" y="39117"/>
                </a:lnTo>
                <a:lnTo>
                  <a:pt x="92327" y="39061"/>
                </a:lnTo>
                <a:lnTo>
                  <a:pt x="92327" y="38987"/>
                </a:lnTo>
                <a:lnTo>
                  <a:pt x="92309" y="38913"/>
                </a:lnTo>
                <a:lnTo>
                  <a:pt x="92272" y="38838"/>
                </a:lnTo>
                <a:lnTo>
                  <a:pt x="92234" y="38764"/>
                </a:lnTo>
                <a:lnTo>
                  <a:pt x="92178" y="38708"/>
                </a:lnTo>
                <a:lnTo>
                  <a:pt x="92104" y="38689"/>
                </a:lnTo>
                <a:lnTo>
                  <a:pt x="92048" y="38671"/>
                </a:lnTo>
                <a:lnTo>
                  <a:pt x="91974" y="38689"/>
                </a:lnTo>
                <a:lnTo>
                  <a:pt x="91899" y="38708"/>
                </a:lnTo>
                <a:lnTo>
                  <a:pt x="91750" y="38764"/>
                </a:lnTo>
                <a:lnTo>
                  <a:pt x="91601" y="38875"/>
                </a:lnTo>
                <a:lnTo>
                  <a:pt x="91471" y="38987"/>
                </a:lnTo>
                <a:lnTo>
                  <a:pt x="91266" y="39192"/>
                </a:lnTo>
                <a:lnTo>
                  <a:pt x="91173" y="39099"/>
                </a:lnTo>
                <a:lnTo>
                  <a:pt x="91099" y="39006"/>
                </a:lnTo>
                <a:lnTo>
                  <a:pt x="91043" y="38913"/>
                </a:lnTo>
                <a:lnTo>
                  <a:pt x="91006" y="38801"/>
                </a:lnTo>
                <a:lnTo>
                  <a:pt x="90987" y="38671"/>
                </a:lnTo>
                <a:lnTo>
                  <a:pt x="90968" y="38559"/>
                </a:lnTo>
                <a:lnTo>
                  <a:pt x="90968" y="38428"/>
                </a:lnTo>
                <a:lnTo>
                  <a:pt x="90987" y="38298"/>
                </a:lnTo>
                <a:lnTo>
                  <a:pt x="91024" y="38168"/>
                </a:lnTo>
                <a:lnTo>
                  <a:pt x="91061" y="38056"/>
                </a:lnTo>
                <a:lnTo>
                  <a:pt x="91117" y="37944"/>
                </a:lnTo>
                <a:lnTo>
                  <a:pt x="91192" y="37833"/>
                </a:lnTo>
                <a:lnTo>
                  <a:pt x="91266" y="37740"/>
                </a:lnTo>
                <a:lnTo>
                  <a:pt x="91359" y="37647"/>
                </a:lnTo>
                <a:lnTo>
                  <a:pt x="91452" y="37572"/>
                </a:lnTo>
                <a:lnTo>
                  <a:pt x="91564" y="37516"/>
                </a:lnTo>
                <a:lnTo>
                  <a:pt x="91657" y="37479"/>
                </a:lnTo>
                <a:lnTo>
                  <a:pt x="91955" y="37479"/>
                </a:lnTo>
                <a:lnTo>
                  <a:pt x="92067" y="37460"/>
                </a:lnTo>
                <a:lnTo>
                  <a:pt x="92141" y="37442"/>
                </a:lnTo>
                <a:lnTo>
                  <a:pt x="92234" y="37367"/>
                </a:lnTo>
                <a:lnTo>
                  <a:pt x="92309" y="37256"/>
                </a:lnTo>
                <a:lnTo>
                  <a:pt x="92383" y="37125"/>
                </a:lnTo>
                <a:lnTo>
                  <a:pt x="92421" y="37032"/>
                </a:lnTo>
                <a:lnTo>
                  <a:pt x="92421" y="36976"/>
                </a:lnTo>
                <a:lnTo>
                  <a:pt x="92383" y="36958"/>
                </a:lnTo>
                <a:lnTo>
                  <a:pt x="92327" y="36958"/>
                </a:lnTo>
                <a:lnTo>
                  <a:pt x="92253" y="36976"/>
                </a:lnTo>
                <a:lnTo>
                  <a:pt x="92067" y="37051"/>
                </a:lnTo>
                <a:lnTo>
                  <a:pt x="91936" y="37107"/>
                </a:lnTo>
                <a:lnTo>
                  <a:pt x="91806" y="37181"/>
                </a:lnTo>
                <a:lnTo>
                  <a:pt x="91694" y="37237"/>
                </a:lnTo>
                <a:lnTo>
                  <a:pt x="91601" y="37274"/>
                </a:lnTo>
                <a:lnTo>
                  <a:pt x="91508" y="37293"/>
                </a:lnTo>
                <a:lnTo>
                  <a:pt x="91452" y="37274"/>
                </a:lnTo>
                <a:lnTo>
                  <a:pt x="91415" y="37256"/>
                </a:lnTo>
                <a:lnTo>
                  <a:pt x="91378" y="37218"/>
                </a:lnTo>
                <a:lnTo>
                  <a:pt x="91341" y="37162"/>
                </a:lnTo>
                <a:lnTo>
                  <a:pt x="91266" y="36976"/>
                </a:lnTo>
                <a:lnTo>
                  <a:pt x="91248" y="36883"/>
                </a:lnTo>
                <a:lnTo>
                  <a:pt x="91229" y="36771"/>
                </a:lnTo>
                <a:lnTo>
                  <a:pt x="91229" y="36641"/>
                </a:lnTo>
                <a:lnTo>
                  <a:pt x="91248" y="36492"/>
                </a:lnTo>
                <a:lnTo>
                  <a:pt x="91285" y="36362"/>
                </a:lnTo>
                <a:lnTo>
                  <a:pt x="91322" y="36250"/>
                </a:lnTo>
                <a:lnTo>
                  <a:pt x="91378" y="36138"/>
                </a:lnTo>
                <a:lnTo>
                  <a:pt x="91452" y="36064"/>
                </a:lnTo>
                <a:lnTo>
                  <a:pt x="91545" y="36027"/>
                </a:lnTo>
                <a:lnTo>
                  <a:pt x="91955" y="36027"/>
                </a:lnTo>
                <a:lnTo>
                  <a:pt x="92048" y="35990"/>
                </a:lnTo>
                <a:lnTo>
                  <a:pt x="92141" y="35915"/>
                </a:lnTo>
                <a:lnTo>
                  <a:pt x="92216" y="35785"/>
                </a:lnTo>
                <a:lnTo>
                  <a:pt x="92253" y="35636"/>
                </a:lnTo>
                <a:lnTo>
                  <a:pt x="92272" y="35524"/>
                </a:lnTo>
                <a:lnTo>
                  <a:pt x="92253" y="35505"/>
                </a:lnTo>
                <a:lnTo>
                  <a:pt x="92234" y="35468"/>
                </a:lnTo>
                <a:lnTo>
                  <a:pt x="92104" y="35468"/>
                </a:lnTo>
                <a:lnTo>
                  <a:pt x="92011" y="35505"/>
                </a:lnTo>
                <a:lnTo>
                  <a:pt x="91806" y="35617"/>
                </a:lnTo>
                <a:lnTo>
                  <a:pt x="91601" y="35729"/>
                </a:lnTo>
                <a:lnTo>
                  <a:pt x="91527" y="35766"/>
                </a:lnTo>
                <a:lnTo>
                  <a:pt x="91452" y="35785"/>
                </a:lnTo>
                <a:lnTo>
                  <a:pt x="91397" y="35766"/>
                </a:lnTo>
                <a:lnTo>
                  <a:pt x="91341" y="35729"/>
                </a:lnTo>
                <a:lnTo>
                  <a:pt x="91266" y="35636"/>
                </a:lnTo>
                <a:lnTo>
                  <a:pt x="91210" y="35505"/>
                </a:lnTo>
                <a:lnTo>
                  <a:pt x="91173" y="35394"/>
                </a:lnTo>
                <a:lnTo>
                  <a:pt x="91154" y="35282"/>
                </a:lnTo>
                <a:lnTo>
                  <a:pt x="91154" y="35152"/>
                </a:lnTo>
                <a:lnTo>
                  <a:pt x="91173" y="35040"/>
                </a:lnTo>
                <a:lnTo>
                  <a:pt x="91229" y="34798"/>
                </a:lnTo>
                <a:lnTo>
                  <a:pt x="91303" y="34593"/>
                </a:lnTo>
                <a:lnTo>
                  <a:pt x="91415" y="34407"/>
                </a:lnTo>
                <a:lnTo>
                  <a:pt x="91471" y="34314"/>
                </a:lnTo>
                <a:lnTo>
                  <a:pt x="91545" y="34258"/>
                </a:lnTo>
                <a:lnTo>
                  <a:pt x="91620" y="34239"/>
                </a:lnTo>
                <a:lnTo>
                  <a:pt x="91657" y="34239"/>
                </a:lnTo>
                <a:lnTo>
                  <a:pt x="91750" y="34258"/>
                </a:lnTo>
                <a:lnTo>
                  <a:pt x="91825" y="34295"/>
                </a:lnTo>
                <a:lnTo>
                  <a:pt x="91881" y="34314"/>
                </a:lnTo>
                <a:lnTo>
                  <a:pt x="91936" y="34295"/>
                </a:lnTo>
                <a:lnTo>
                  <a:pt x="92123" y="34239"/>
                </a:lnTo>
                <a:lnTo>
                  <a:pt x="92216" y="34202"/>
                </a:lnTo>
                <a:lnTo>
                  <a:pt x="92290" y="34146"/>
                </a:lnTo>
                <a:lnTo>
                  <a:pt x="92365" y="34090"/>
                </a:lnTo>
                <a:lnTo>
                  <a:pt x="92421" y="33997"/>
                </a:lnTo>
                <a:lnTo>
                  <a:pt x="92439" y="33923"/>
                </a:lnTo>
                <a:lnTo>
                  <a:pt x="92402" y="33811"/>
                </a:lnTo>
                <a:lnTo>
                  <a:pt x="92383" y="33774"/>
                </a:lnTo>
                <a:lnTo>
                  <a:pt x="92346" y="33737"/>
                </a:lnTo>
                <a:lnTo>
                  <a:pt x="92309" y="33718"/>
                </a:lnTo>
                <a:lnTo>
                  <a:pt x="92253" y="33718"/>
                </a:lnTo>
                <a:lnTo>
                  <a:pt x="92160" y="33737"/>
                </a:lnTo>
                <a:lnTo>
                  <a:pt x="92030" y="33774"/>
                </a:lnTo>
                <a:lnTo>
                  <a:pt x="91806" y="33867"/>
                </a:lnTo>
                <a:lnTo>
                  <a:pt x="91713" y="33904"/>
                </a:lnTo>
                <a:lnTo>
                  <a:pt x="91657" y="33904"/>
                </a:lnTo>
                <a:lnTo>
                  <a:pt x="91583" y="33848"/>
                </a:lnTo>
                <a:lnTo>
                  <a:pt x="91527" y="33774"/>
                </a:lnTo>
                <a:lnTo>
                  <a:pt x="91508" y="33662"/>
                </a:lnTo>
                <a:lnTo>
                  <a:pt x="91490" y="33551"/>
                </a:lnTo>
                <a:lnTo>
                  <a:pt x="91490" y="33290"/>
                </a:lnTo>
                <a:lnTo>
                  <a:pt x="91508" y="33104"/>
                </a:lnTo>
                <a:lnTo>
                  <a:pt x="91545" y="32992"/>
                </a:lnTo>
                <a:lnTo>
                  <a:pt x="91583" y="32880"/>
                </a:lnTo>
                <a:lnTo>
                  <a:pt x="91694" y="32675"/>
                </a:lnTo>
                <a:lnTo>
                  <a:pt x="91769" y="32582"/>
                </a:lnTo>
                <a:lnTo>
                  <a:pt x="91825" y="32508"/>
                </a:lnTo>
                <a:lnTo>
                  <a:pt x="91881" y="32471"/>
                </a:lnTo>
                <a:lnTo>
                  <a:pt x="91936" y="32452"/>
                </a:lnTo>
                <a:lnTo>
                  <a:pt x="92048" y="32415"/>
                </a:lnTo>
                <a:lnTo>
                  <a:pt x="92197" y="32378"/>
                </a:lnTo>
                <a:lnTo>
                  <a:pt x="92383" y="32285"/>
                </a:lnTo>
                <a:lnTo>
                  <a:pt x="92644" y="32117"/>
                </a:lnTo>
                <a:lnTo>
                  <a:pt x="92756" y="32024"/>
                </a:lnTo>
                <a:lnTo>
                  <a:pt x="92830" y="31949"/>
                </a:lnTo>
                <a:lnTo>
                  <a:pt x="92849" y="31931"/>
                </a:lnTo>
                <a:lnTo>
                  <a:pt x="92830" y="31894"/>
                </a:lnTo>
                <a:lnTo>
                  <a:pt x="92737" y="31894"/>
                </a:lnTo>
                <a:lnTo>
                  <a:pt x="92569" y="31912"/>
                </a:lnTo>
                <a:lnTo>
                  <a:pt x="92402" y="31949"/>
                </a:lnTo>
                <a:lnTo>
                  <a:pt x="92216" y="32005"/>
                </a:lnTo>
                <a:lnTo>
                  <a:pt x="92048" y="32061"/>
                </a:lnTo>
                <a:lnTo>
                  <a:pt x="91806" y="32061"/>
                </a:lnTo>
                <a:lnTo>
                  <a:pt x="91732" y="32024"/>
                </a:lnTo>
                <a:lnTo>
                  <a:pt x="91657" y="31987"/>
                </a:lnTo>
                <a:lnTo>
                  <a:pt x="91601" y="31912"/>
                </a:lnTo>
                <a:lnTo>
                  <a:pt x="91564" y="31838"/>
                </a:lnTo>
                <a:lnTo>
                  <a:pt x="91508" y="31726"/>
                </a:lnTo>
                <a:lnTo>
                  <a:pt x="91490" y="31614"/>
                </a:lnTo>
                <a:lnTo>
                  <a:pt x="91490" y="31540"/>
                </a:lnTo>
                <a:lnTo>
                  <a:pt x="91508" y="31465"/>
                </a:lnTo>
                <a:lnTo>
                  <a:pt x="91545" y="31409"/>
                </a:lnTo>
                <a:lnTo>
                  <a:pt x="91583" y="31372"/>
                </a:lnTo>
                <a:lnTo>
                  <a:pt x="91657" y="31354"/>
                </a:lnTo>
                <a:lnTo>
                  <a:pt x="91788" y="31316"/>
                </a:lnTo>
                <a:lnTo>
                  <a:pt x="91955" y="31279"/>
                </a:lnTo>
                <a:lnTo>
                  <a:pt x="92123" y="31242"/>
                </a:lnTo>
                <a:lnTo>
                  <a:pt x="92178" y="31205"/>
                </a:lnTo>
                <a:lnTo>
                  <a:pt x="92253" y="31149"/>
                </a:lnTo>
                <a:lnTo>
                  <a:pt x="92309" y="31074"/>
                </a:lnTo>
                <a:lnTo>
                  <a:pt x="92346" y="30981"/>
                </a:lnTo>
                <a:lnTo>
                  <a:pt x="92365" y="30888"/>
                </a:lnTo>
                <a:lnTo>
                  <a:pt x="92383" y="30814"/>
                </a:lnTo>
                <a:lnTo>
                  <a:pt x="92365" y="30758"/>
                </a:lnTo>
                <a:lnTo>
                  <a:pt x="92346" y="30702"/>
                </a:lnTo>
                <a:lnTo>
                  <a:pt x="92309" y="30683"/>
                </a:lnTo>
                <a:lnTo>
                  <a:pt x="92272" y="30665"/>
                </a:lnTo>
                <a:lnTo>
                  <a:pt x="92141" y="30683"/>
                </a:lnTo>
                <a:lnTo>
                  <a:pt x="92011" y="30721"/>
                </a:lnTo>
                <a:lnTo>
                  <a:pt x="91862" y="30776"/>
                </a:lnTo>
                <a:lnTo>
                  <a:pt x="91601" y="30888"/>
                </a:lnTo>
                <a:lnTo>
                  <a:pt x="91452" y="30944"/>
                </a:lnTo>
                <a:lnTo>
                  <a:pt x="91378" y="31000"/>
                </a:lnTo>
                <a:lnTo>
                  <a:pt x="91322" y="31000"/>
                </a:lnTo>
                <a:lnTo>
                  <a:pt x="91266" y="30944"/>
                </a:lnTo>
                <a:lnTo>
                  <a:pt x="91210" y="30888"/>
                </a:lnTo>
                <a:lnTo>
                  <a:pt x="91173" y="30814"/>
                </a:lnTo>
                <a:lnTo>
                  <a:pt x="91117" y="30683"/>
                </a:lnTo>
                <a:lnTo>
                  <a:pt x="91080" y="30497"/>
                </a:lnTo>
                <a:lnTo>
                  <a:pt x="91061" y="30330"/>
                </a:lnTo>
                <a:lnTo>
                  <a:pt x="91080" y="30162"/>
                </a:lnTo>
                <a:lnTo>
                  <a:pt x="91117" y="29976"/>
                </a:lnTo>
                <a:lnTo>
                  <a:pt x="91192" y="29697"/>
                </a:lnTo>
                <a:lnTo>
                  <a:pt x="91266" y="29548"/>
                </a:lnTo>
                <a:lnTo>
                  <a:pt x="91341" y="29380"/>
                </a:lnTo>
                <a:lnTo>
                  <a:pt x="91434" y="29213"/>
                </a:lnTo>
                <a:lnTo>
                  <a:pt x="91545" y="29064"/>
                </a:lnTo>
                <a:lnTo>
                  <a:pt x="91657" y="28971"/>
                </a:lnTo>
                <a:lnTo>
                  <a:pt x="91713" y="28933"/>
                </a:lnTo>
                <a:lnTo>
                  <a:pt x="91769" y="28896"/>
                </a:lnTo>
                <a:lnTo>
                  <a:pt x="91843" y="28896"/>
                </a:lnTo>
                <a:lnTo>
                  <a:pt x="91955" y="28915"/>
                </a:lnTo>
                <a:lnTo>
                  <a:pt x="92216" y="28971"/>
                </a:lnTo>
                <a:lnTo>
                  <a:pt x="92346" y="28989"/>
                </a:lnTo>
                <a:lnTo>
                  <a:pt x="92458" y="28971"/>
                </a:lnTo>
                <a:lnTo>
                  <a:pt x="92514" y="28952"/>
                </a:lnTo>
                <a:lnTo>
                  <a:pt x="92551" y="28915"/>
                </a:lnTo>
                <a:lnTo>
                  <a:pt x="92588" y="28877"/>
                </a:lnTo>
                <a:lnTo>
                  <a:pt x="92607" y="28822"/>
                </a:lnTo>
                <a:lnTo>
                  <a:pt x="92625" y="28747"/>
                </a:lnTo>
                <a:lnTo>
                  <a:pt x="92588" y="28691"/>
                </a:lnTo>
                <a:lnTo>
                  <a:pt x="92532" y="28635"/>
                </a:lnTo>
                <a:lnTo>
                  <a:pt x="92476" y="28580"/>
                </a:lnTo>
                <a:lnTo>
                  <a:pt x="92383" y="28542"/>
                </a:lnTo>
                <a:lnTo>
                  <a:pt x="92309" y="28524"/>
                </a:lnTo>
                <a:lnTo>
                  <a:pt x="92141" y="28505"/>
                </a:lnTo>
                <a:lnTo>
                  <a:pt x="92067" y="28505"/>
                </a:lnTo>
                <a:lnTo>
                  <a:pt x="91992" y="28524"/>
                </a:lnTo>
                <a:lnTo>
                  <a:pt x="91862" y="28561"/>
                </a:lnTo>
                <a:lnTo>
                  <a:pt x="91732" y="28561"/>
                </a:lnTo>
                <a:lnTo>
                  <a:pt x="91676" y="28542"/>
                </a:lnTo>
                <a:lnTo>
                  <a:pt x="91601" y="28486"/>
                </a:lnTo>
                <a:lnTo>
                  <a:pt x="91545" y="28449"/>
                </a:lnTo>
                <a:lnTo>
                  <a:pt x="91508" y="28393"/>
                </a:lnTo>
                <a:lnTo>
                  <a:pt x="91434" y="28263"/>
                </a:lnTo>
                <a:lnTo>
                  <a:pt x="91397" y="28114"/>
                </a:lnTo>
                <a:lnTo>
                  <a:pt x="91397" y="27984"/>
                </a:lnTo>
                <a:lnTo>
                  <a:pt x="91415" y="27872"/>
                </a:lnTo>
                <a:lnTo>
                  <a:pt x="91452" y="27760"/>
                </a:lnTo>
                <a:lnTo>
                  <a:pt x="91527" y="27686"/>
                </a:lnTo>
                <a:lnTo>
                  <a:pt x="91601" y="27630"/>
                </a:lnTo>
                <a:lnTo>
                  <a:pt x="91694" y="27574"/>
                </a:lnTo>
                <a:lnTo>
                  <a:pt x="91788" y="27537"/>
                </a:lnTo>
                <a:lnTo>
                  <a:pt x="92011" y="27500"/>
                </a:lnTo>
                <a:lnTo>
                  <a:pt x="92234" y="27462"/>
                </a:lnTo>
                <a:lnTo>
                  <a:pt x="92421" y="27425"/>
                </a:lnTo>
                <a:lnTo>
                  <a:pt x="92495" y="27388"/>
                </a:lnTo>
                <a:lnTo>
                  <a:pt x="92532" y="27351"/>
                </a:lnTo>
                <a:lnTo>
                  <a:pt x="92569" y="27313"/>
                </a:lnTo>
                <a:lnTo>
                  <a:pt x="92588" y="27239"/>
                </a:lnTo>
                <a:lnTo>
                  <a:pt x="92569" y="27202"/>
                </a:lnTo>
                <a:lnTo>
                  <a:pt x="92551" y="27165"/>
                </a:lnTo>
                <a:lnTo>
                  <a:pt x="92495" y="27127"/>
                </a:lnTo>
                <a:lnTo>
                  <a:pt x="92402" y="27090"/>
                </a:lnTo>
                <a:lnTo>
                  <a:pt x="91955" y="27090"/>
                </a:lnTo>
                <a:lnTo>
                  <a:pt x="91769" y="27109"/>
                </a:lnTo>
                <a:lnTo>
                  <a:pt x="91620" y="27127"/>
                </a:lnTo>
                <a:lnTo>
                  <a:pt x="91545" y="27127"/>
                </a:lnTo>
                <a:lnTo>
                  <a:pt x="91471" y="27090"/>
                </a:lnTo>
                <a:lnTo>
                  <a:pt x="91397" y="27053"/>
                </a:lnTo>
                <a:lnTo>
                  <a:pt x="91303" y="26978"/>
                </a:lnTo>
                <a:lnTo>
                  <a:pt x="91173" y="26829"/>
                </a:lnTo>
                <a:lnTo>
                  <a:pt x="91080" y="26680"/>
                </a:lnTo>
                <a:lnTo>
                  <a:pt x="91024" y="26494"/>
                </a:lnTo>
                <a:lnTo>
                  <a:pt x="91006" y="26308"/>
                </a:lnTo>
                <a:lnTo>
                  <a:pt x="91024" y="26122"/>
                </a:lnTo>
                <a:lnTo>
                  <a:pt x="91080" y="25936"/>
                </a:lnTo>
                <a:lnTo>
                  <a:pt x="91117" y="25861"/>
                </a:lnTo>
                <a:lnTo>
                  <a:pt x="91173" y="25768"/>
                </a:lnTo>
                <a:lnTo>
                  <a:pt x="91229" y="25712"/>
                </a:lnTo>
                <a:lnTo>
                  <a:pt x="91303" y="25638"/>
                </a:lnTo>
                <a:lnTo>
                  <a:pt x="91378" y="25601"/>
                </a:lnTo>
                <a:lnTo>
                  <a:pt x="91452" y="25582"/>
                </a:lnTo>
                <a:lnTo>
                  <a:pt x="91676" y="25526"/>
                </a:lnTo>
                <a:lnTo>
                  <a:pt x="91788" y="25489"/>
                </a:lnTo>
                <a:lnTo>
                  <a:pt x="91881" y="25452"/>
                </a:lnTo>
                <a:lnTo>
                  <a:pt x="91955" y="25377"/>
                </a:lnTo>
                <a:lnTo>
                  <a:pt x="91992" y="25340"/>
                </a:lnTo>
                <a:lnTo>
                  <a:pt x="91992" y="25303"/>
                </a:lnTo>
                <a:lnTo>
                  <a:pt x="92011" y="25228"/>
                </a:lnTo>
                <a:lnTo>
                  <a:pt x="91992" y="25154"/>
                </a:lnTo>
                <a:lnTo>
                  <a:pt x="91955" y="25117"/>
                </a:lnTo>
                <a:lnTo>
                  <a:pt x="91918" y="25098"/>
                </a:lnTo>
                <a:lnTo>
                  <a:pt x="91788" y="25098"/>
                </a:lnTo>
                <a:lnTo>
                  <a:pt x="91639" y="25135"/>
                </a:lnTo>
                <a:lnTo>
                  <a:pt x="91545" y="25172"/>
                </a:lnTo>
                <a:lnTo>
                  <a:pt x="91471" y="25210"/>
                </a:lnTo>
                <a:lnTo>
                  <a:pt x="91303" y="25321"/>
                </a:lnTo>
                <a:lnTo>
                  <a:pt x="91229" y="25359"/>
                </a:lnTo>
                <a:lnTo>
                  <a:pt x="91136" y="25396"/>
                </a:lnTo>
                <a:lnTo>
                  <a:pt x="91061" y="25377"/>
                </a:lnTo>
                <a:lnTo>
                  <a:pt x="90968" y="25340"/>
                </a:lnTo>
                <a:lnTo>
                  <a:pt x="90912" y="25284"/>
                </a:lnTo>
                <a:lnTo>
                  <a:pt x="90875" y="25210"/>
                </a:lnTo>
                <a:lnTo>
                  <a:pt x="90857" y="25117"/>
                </a:lnTo>
                <a:lnTo>
                  <a:pt x="90857" y="25005"/>
                </a:lnTo>
                <a:lnTo>
                  <a:pt x="90875" y="24819"/>
                </a:lnTo>
                <a:lnTo>
                  <a:pt x="90894" y="24651"/>
                </a:lnTo>
                <a:lnTo>
                  <a:pt x="90931" y="24484"/>
                </a:lnTo>
                <a:lnTo>
                  <a:pt x="90987" y="24297"/>
                </a:lnTo>
                <a:lnTo>
                  <a:pt x="91061" y="24130"/>
                </a:lnTo>
                <a:lnTo>
                  <a:pt x="91099" y="24055"/>
                </a:lnTo>
                <a:lnTo>
                  <a:pt x="91154" y="23999"/>
                </a:lnTo>
                <a:lnTo>
                  <a:pt x="91229" y="23925"/>
                </a:lnTo>
                <a:lnTo>
                  <a:pt x="91285" y="23888"/>
                </a:lnTo>
                <a:lnTo>
                  <a:pt x="91415" y="23832"/>
                </a:lnTo>
                <a:lnTo>
                  <a:pt x="91545" y="23795"/>
                </a:lnTo>
                <a:lnTo>
                  <a:pt x="91620" y="23757"/>
                </a:lnTo>
                <a:lnTo>
                  <a:pt x="91676" y="23702"/>
                </a:lnTo>
                <a:lnTo>
                  <a:pt x="91750" y="23627"/>
                </a:lnTo>
                <a:lnTo>
                  <a:pt x="91843" y="23515"/>
                </a:lnTo>
                <a:lnTo>
                  <a:pt x="91862" y="23441"/>
                </a:lnTo>
                <a:lnTo>
                  <a:pt x="91881" y="23385"/>
                </a:lnTo>
                <a:lnTo>
                  <a:pt x="91881" y="23329"/>
                </a:lnTo>
                <a:lnTo>
                  <a:pt x="91843" y="23273"/>
                </a:lnTo>
                <a:lnTo>
                  <a:pt x="91806" y="23236"/>
                </a:lnTo>
                <a:lnTo>
                  <a:pt x="91676" y="23236"/>
                </a:lnTo>
                <a:lnTo>
                  <a:pt x="91583" y="23292"/>
                </a:lnTo>
                <a:lnTo>
                  <a:pt x="91490" y="23348"/>
                </a:lnTo>
                <a:lnTo>
                  <a:pt x="91397" y="23404"/>
                </a:lnTo>
                <a:lnTo>
                  <a:pt x="91285" y="23441"/>
                </a:lnTo>
                <a:lnTo>
                  <a:pt x="91248" y="23460"/>
                </a:lnTo>
                <a:lnTo>
                  <a:pt x="91192" y="23460"/>
                </a:lnTo>
                <a:lnTo>
                  <a:pt x="91136" y="23441"/>
                </a:lnTo>
                <a:lnTo>
                  <a:pt x="91080" y="23404"/>
                </a:lnTo>
                <a:lnTo>
                  <a:pt x="91024" y="23348"/>
                </a:lnTo>
                <a:lnTo>
                  <a:pt x="90968" y="23292"/>
                </a:lnTo>
                <a:lnTo>
                  <a:pt x="90931" y="23218"/>
                </a:lnTo>
                <a:lnTo>
                  <a:pt x="90912" y="23143"/>
                </a:lnTo>
                <a:lnTo>
                  <a:pt x="90894" y="22957"/>
                </a:lnTo>
                <a:lnTo>
                  <a:pt x="90912" y="22771"/>
                </a:lnTo>
                <a:lnTo>
                  <a:pt x="90968" y="22585"/>
                </a:lnTo>
                <a:lnTo>
                  <a:pt x="91024" y="22417"/>
                </a:lnTo>
                <a:lnTo>
                  <a:pt x="91117" y="22268"/>
                </a:lnTo>
                <a:lnTo>
                  <a:pt x="91192" y="22138"/>
                </a:lnTo>
                <a:lnTo>
                  <a:pt x="91285" y="22045"/>
                </a:lnTo>
                <a:lnTo>
                  <a:pt x="91434" y="21951"/>
                </a:lnTo>
                <a:lnTo>
                  <a:pt x="91769" y="21728"/>
                </a:lnTo>
                <a:lnTo>
                  <a:pt x="91899" y="21635"/>
                </a:lnTo>
                <a:lnTo>
                  <a:pt x="91936" y="21598"/>
                </a:lnTo>
                <a:lnTo>
                  <a:pt x="91974" y="21561"/>
                </a:lnTo>
                <a:lnTo>
                  <a:pt x="91974" y="21523"/>
                </a:lnTo>
                <a:lnTo>
                  <a:pt x="91936" y="21505"/>
                </a:lnTo>
                <a:lnTo>
                  <a:pt x="91881" y="21486"/>
                </a:lnTo>
                <a:lnTo>
                  <a:pt x="91694" y="21486"/>
                </a:lnTo>
                <a:lnTo>
                  <a:pt x="91620" y="21523"/>
                </a:lnTo>
                <a:lnTo>
                  <a:pt x="91471" y="21579"/>
                </a:lnTo>
                <a:lnTo>
                  <a:pt x="91397" y="21616"/>
                </a:lnTo>
                <a:lnTo>
                  <a:pt x="91322" y="21616"/>
                </a:lnTo>
                <a:lnTo>
                  <a:pt x="91248" y="21579"/>
                </a:lnTo>
                <a:lnTo>
                  <a:pt x="91173" y="21486"/>
                </a:lnTo>
                <a:lnTo>
                  <a:pt x="91154" y="21430"/>
                </a:lnTo>
                <a:lnTo>
                  <a:pt x="91136" y="21374"/>
                </a:lnTo>
                <a:lnTo>
                  <a:pt x="91136" y="21207"/>
                </a:lnTo>
                <a:lnTo>
                  <a:pt x="91173" y="21058"/>
                </a:lnTo>
                <a:lnTo>
                  <a:pt x="91210" y="21002"/>
                </a:lnTo>
                <a:lnTo>
                  <a:pt x="91248" y="20946"/>
                </a:lnTo>
                <a:lnTo>
                  <a:pt x="91303" y="20909"/>
                </a:lnTo>
                <a:lnTo>
                  <a:pt x="91434" y="20872"/>
                </a:lnTo>
                <a:lnTo>
                  <a:pt x="91583" y="20816"/>
                </a:lnTo>
                <a:lnTo>
                  <a:pt x="91750" y="20760"/>
                </a:lnTo>
                <a:lnTo>
                  <a:pt x="91899" y="20685"/>
                </a:lnTo>
                <a:lnTo>
                  <a:pt x="91955" y="20630"/>
                </a:lnTo>
                <a:lnTo>
                  <a:pt x="92011" y="20592"/>
                </a:lnTo>
                <a:lnTo>
                  <a:pt x="92048" y="20537"/>
                </a:lnTo>
                <a:lnTo>
                  <a:pt x="92048" y="20481"/>
                </a:lnTo>
                <a:lnTo>
                  <a:pt x="92030" y="20425"/>
                </a:lnTo>
                <a:lnTo>
                  <a:pt x="91992" y="20369"/>
                </a:lnTo>
                <a:lnTo>
                  <a:pt x="91936" y="20313"/>
                </a:lnTo>
                <a:lnTo>
                  <a:pt x="91881" y="20294"/>
                </a:lnTo>
                <a:lnTo>
                  <a:pt x="91806" y="20294"/>
                </a:lnTo>
                <a:lnTo>
                  <a:pt x="91750" y="20313"/>
                </a:lnTo>
                <a:lnTo>
                  <a:pt x="91601" y="20388"/>
                </a:lnTo>
                <a:lnTo>
                  <a:pt x="91471" y="20518"/>
                </a:lnTo>
                <a:lnTo>
                  <a:pt x="91341" y="20611"/>
                </a:lnTo>
                <a:lnTo>
                  <a:pt x="91266" y="20648"/>
                </a:lnTo>
                <a:lnTo>
                  <a:pt x="91192" y="20667"/>
                </a:lnTo>
                <a:lnTo>
                  <a:pt x="91117" y="20648"/>
                </a:lnTo>
                <a:lnTo>
                  <a:pt x="91061" y="20630"/>
                </a:lnTo>
                <a:lnTo>
                  <a:pt x="90987" y="20555"/>
                </a:lnTo>
                <a:lnTo>
                  <a:pt x="90912" y="20462"/>
                </a:lnTo>
                <a:lnTo>
                  <a:pt x="90875" y="20332"/>
                </a:lnTo>
                <a:lnTo>
                  <a:pt x="90838" y="20183"/>
                </a:lnTo>
                <a:lnTo>
                  <a:pt x="90857" y="20034"/>
                </a:lnTo>
                <a:lnTo>
                  <a:pt x="90875" y="19959"/>
                </a:lnTo>
                <a:lnTo>
                  <a:pt x="90912" y="19904"/>
                </a:lnTo>
                <a:lnTo>
                  <a:pt x="90968" y="19829"/>
                </a:lnTo>
                <a:lnTo>
                  <a:pt x="91043" y="19792"/>
                </a:lnTo>
                <a:lnTo>
                  <a:pt x="91154" y="19792"/>
                </a:lnTo>
                <a:lnTo>
                  <a:pt x="91285" y="19848"/>
                </a:lnTo>
                <a:lnTo>
                  <a:pt x="91359" y="19866"/>
                </a:lnTo>
                <a:lnTo>
                  <a:pt x="91471" y="19885"/>
                </a:lnTo>
                <a:lnTo>
                  <a:pt x="91564" y="19866"/>
                </a:lnTo>
                <a:lnTo>
                  <a:pt x="91676" y="19829"/>
                </a:lnTo>
                <a:lnTo>
                  <a:pt x="91806" y="19773"/>
                </a:lnTo>
                <a:lnTo>
                  <a:pt x="91936" y="19699"/>
                </a:lnTo>
                <a:lnTo>
                  <a:pt x="92030" y="19624"/>
                </a:lnTo>
                <a:lnTo>
                  <a:pt x="92104" y="19531"/>
                </a:lnTo>
                <a:lnTo>
                  <a:pt x="92104" y="19494"/>
                </a:lnTo>
                <a:lnTo>
                  <a:pt x="92104" y="19457"/>
                </a:lnTo>
                <a:lnTo>
                  <a:pt x="92085" y="19401"/>
                </a:lnTo>
                <a:lnTo>
                  <a:pt x="92048" y="19364"/>
                </a:lnTo>
                <a:lnTo>
                  <a:pt x="91974" y="19308"/>
                </a:lnTo>
                <a:lnTo>
                  <a:pt x="91899" y="19289"/>
                </a:lnTo>
                <a:lnTo>
                  <a:pt x="91825" y="19270"/>
                </a:lnTo>
                <a:lnTo>
                  <a:pt x="91750" y="19289"/>
                </a:lnTo>
                <a:lnTo>
                  <a:pt x="91601" y="19345"/>
                </a:lnTo>
                <a:lnTo>
                  <a:pt x="91434" y="19419"/>
                </a:lnTo>
                <a:lnTo>
                  <a:pt x="91285" y="19475"/>
                </a:lnTo>
                <a:lnTo>
                  <a:pt x="91229" y="19494"/>
                </a:lnTo>
                <a:lnTo>
                  <a:pt x="91080" y="19494"/>
                </a:lnTo>
                <a:lnTo>
                  <a:pt x="91024" y="19457"/>
                </a:lnTo>
                <a:lnTo>
                  <a:pt x="90968" y="19401"/>
                </a:lnTo>
                <a:lnTo>
                  <a:pt x="90912" y="19326"/>
                </a:lnTo>
                <a:lnTo>
                  <a:pt x="90875" y="19252"/>
                </a:lnTo>
                <a:lnTo>
                  <a:pt x="90857" y="19177"/>
                </a:lnTo>
                <a:lnTo>
                  <a:pt x="90838" y="19010"/>
                </a:lnTo>
                <a:lnTo>
                  <a:pt x="90857" y="18842"/>
                </a:lnTo>
                <a:lnTo>
                  <a:pt x="90912" y="18656"/>
                </a:lnTo>
                <a:lnTo>
                  <a:pt x="91006" y="18489"/>
                </a:lnTo>
                <a:lnTo>
                  <a:pt x="91117" y="18340"/>
                </a:lnTo>
                <a:lnTo>
                  <a:pt x="91229" y="18228"/>
                </a:lnTo>
                <a:lnTo>
                  <a:pt x="91303" y="18191"/>
                </a:lnTo>
                <a:lnTo>
                  <a:pt x="91378" y="18153"/>
                </a:lnTo>
                <a:lnTo>
                  <a:pt x="91545" y="18153"/>
                </a:lnTo>
                <a:lnTo>
                  <a:pt x="91713" y="18135"/>
                </a:lnTo>
                <a:lnTo>
                  <a:pt x="91899" y="18116"/>
                </a:lnTo>
                <a:lnTo>
                  <a:pt x="92067" y="18079"/>
                </a:lnTo>
                <a:lnTo>
                  <a:pt x="92141" y="18042"/>
                </a:lnTo>
                <a:lnTo>
                  <a:pt x="92178" y="18004"/>
                </a:lnTo>
                <a:lnTo>
                  <a:pt x="92216" y="17967"/>
                </a:lnTo>
                <a:lnTo>
                  <a:pt x="92234" y="17930"/>
                </a:lnTo>
                <a:lnTo>
                  <a:pt x="92216" y="17874"/>
                </a:lnTo>
                <a:lnTo>
                  <a:pt x="92160" y="17800"/>
                </a:lnTo>
                <a:lnTo>
                  <a:pt x="92104" y="17762"/>
                </a:lnTo>
                <a:lnTo>
                  <a:pt x="92030" y="17744"/>
                </a:lnTo>
                <a:lnTo>
                  <a:pt x="91955" y="17725"/>
                </a:lnTo>
                <a:lnTo>
                  <a:pt x="91862" y="17744"/>
                </a:lnTo>
                <a:lnTo>
                  <a:pt x="91694" y="17818"/>
                </a:lnTo>
                <a:lnTo>
                  <a:pt x="91527" y="17874"/>
                </a:lnTo>
                <a:lnTo>
                  <a:pt x="91452" y="17893"/>
                </a:lnTo>
                <a:lnTo>
                  <a:pt x="91378" y="17911"/>
                </a:lnTo>
                <a:lnTo>
                  <a:pt x="91303" y="17911"/>
                </a:lnTo>
                <a:lnTo>
                  <a:pt x="91248" y="17874"/>
                </a:lnTo>
                <a:lnTo>
                  <a:pt x="91210" y="17818"/>
                </a:lnTo>
                <a:lnTo>
                  <a:pt x="91173" y="17725"/>
                </a:lnTo>
                <a:lnTo>
                  <a:pt x="91136" y="17595"/>
                </a:lnTo>
                <a:lnTo>
                  <a:pt x="91136" y="17427"/>
                </a:lnTo>
                <a:lnTo>
                  <a:pt x="91154" y="17278"/>
                </a:lnTo>
                <a:lnTo>
                  <a:pt x="91192" y="17129"/>
                </a:lnTo>
                <a:lnTo>
                  <a:pt x="91266" y="16980"/>
                </a:lnTo>
                <a:lnTo>
                  <a:pt x="91303" y="16906"/>
                </a:lnTo>
                <a:lnTo>
                  <a:pt x="91359" y="16850"/>
                </a:lnTo>
                <a:lnTo>
                  <a:pt x="91434" y="16794"/>
                </a:lnTo>
                <a:lnTo>
                  <a:pt x="91508" y="16757"/>
                </a:lnTo>
                <a:lnTo>
                  <a:pt x="91564" y="16738"/>
                </a:lnTo>
                <a:lnTo>
                  <a:pt x="91769" y="16738"/>
                </a:lnTo>
                <a:lnTo>
                  <a:pt x="91843" y="16720"/>
                </a:lnTo>
                <a:lnTo>
                  <a:pt x="91936" y="16701"/>
                </a:lnTo>
                <a:lnTo>
                  <a:pt x="92048" y="16645"/>
                </a:lnTo>
                <a:lnTo>
                  <a:pt x="92160" y="16571"/>
                </a:lnTo>
                <a:lnTo>
                  <a:pt x="92253" y="16478"/>
                </a:lnTo>
                <a:lnTo>
                  <a:pt x="92309" y="16403"/>
                </a:lnTo>
                <a:lnTo>
                  <a:pt x="92327" y="16329"/>
                </a:lnTo>
                <a:lnTo>
                  <a:pt x="92327" y="16292"/>
                </a:lnTo>
                <a:lnTo>
                  <a:pt x="92290" y="16273"/>
                </a:lnTo>
                <a:lnTo>
                  <a:pt x="92253" y="16254"/>
                </a:lnTo>
                <a:lnTo>
                  <a:pt x="92197" y="16254"/>
                </a:lnTo>
                <a:lnTo>
                  <a:pt x="92030" y="16292"/>
                </a:lnTo>
                <a:lnTo>
                  <a:pt x="91918" y="16310"/>
                </a:lnTo>
                <a:lnTo>
                  <a:pt x="91843" y="16347"/>
                </a:lnTo>
                <a:lnTo>
                  <a:pt x="91694" y="16441"/>
                </a:lnTo>
                <a:lnTo>
                  <a:pt x="91620" y="16478"/>
                </a:lnTo>
                <a:lnTo>
                  <a:pt x="91471" y="16478"/>
                </a:lnTo>
                <a:lnTo>
                  <a:pt x="91378" y="16441"/>
                </a:lnTo>
                <a:lnTo>
                  <a:pt x="91322" y="16385"/>
                </a:lnTo>
                <a:lnTo>
                  <a:pt x="91266" y="16329"/>
                </a:lnTo>
                <a:lnTo>
                  <a:pt x="91229" y="16254"/>
                </a:lnTo>
                <a:lnTo>
                  <a:pt x="91210" y="16161"/>
                </a:lnTo>
                <a:lnTo>
                  <a:pt x="91173" y="15994"/>
                </a:lnTo>
                <a:lnTo>
                  <a:pt x="91173" y="15845"/>
                </a:lnTo>
                <a:lnTo>
                  <a:pt x="91210" y="15659"/>
                </a:lnTo>
                <a:lnTo>
                  <a:pt x="91248" y="15528"/>
                </a:lnTo>
                <a:lnTo>
                  <a:pt x="91322" y="15435"/>
                </a:lnTo>
                <a:lnTo>
                  <a:pt x="91397" y="15379"/>
                </a:lnTo>
                <a:lnTo>
                  <a:pt x="91490" y="15342"/>
                </a:lnTo>
                <a:lnTo>
                  <a:pt x="91620" y="15323"/>
                </a:lnTo>
                <a:lnTo>
                  <a:pt x="91750" y="15286"/>
                </a:lnTo>
                <a:lnTo>
                  <a:pt x="91899" y="15249"/>
                </a:lnTo>
                <a:lnTo>
                  <a:pt x="92011" y="15175"/>
                </a:lnTo>
                <a:lnTo>
                  <a:pt x="92123" y="15081"/>
                </a:lnTo>
                <a:lnTo>
                  <a:pt x="92234" y="14970"/>
                </a:lnTo>
                <a:lnTo>
                  <a:pt x="92309" y="14858"/>
                </a:lnTo>
                <a:lnTo>
                  <a:pt x="92346" y="14746"/>
                </a:lnTo>
                <a:lnTo>
                  <a:pt x="92346" y="14690"/>
                </a:lnTo>
                <a:lnTo>
                  <a:pt x="92327" y="14653"/>
                </a:lnTo>
                <a:lnTo>
                  <a:pt x="92290" y="14616"/>
                </a:lnTo>
                <a:lnTo>
                  <a:pt x="92253" y="14597"/>
                </a:lnTo>
                <a:lnTo>
                  <a:pt x="92178" y="14579"/>
                </a:lnTo>
                <a:lnTo>
                  <a:pt x="92104" y="14579"/>
                </a:lnTo>
                <a:lnTo>
                  <a:pt x="92011" y="14597"/>
                </a:lnTo>
                <a:lnTo>
                  <a:pt x="91936" y="14616"/>
                </a:lnTo>
                <a:lnTo>
                  <a:pt x="91806" y="14709"/>
                </a:lnTo>
                <a:lnTo>
                  <a:pt x="91545" y="14914"/>
                </a:lnTo>
                <a:lnTo>
                  <a:pt x="91452" y="14970"/>
                </a:lnTo>
                <a:lnTo>
                  <a:pt x="91341" y="14970"/>
                </a:lnTo>
                <a:lnTo>
                  <a:pt x="91285" y="14932"/>
                </a:lnTo>
                <a:lnTo>
                  <a:pt x="91229" y="14895"/>
                </a:lnTo>
                <a:lnTo>
                  <a:pt x="91173" y="14802"/>
                </a:lnTo>
                <a:lnTo>
                  <a:pt x="91117" y="14690"/>
                </a:lnTo>
                <a:lnTo>
                  <a:pt x="91061" y="14523"/>
                </a:lnTo>
                <a:lnTo>
                  <a:pt x="91043" y="14337"/>
                </a:lnTo>
                <a:lnTo>
                  <a:pt x="91061" y="14169"/>
                </a:lnTo>
                <a:lnTo>
                  <a:pt x="91099" y="14002"/>
                </a:lnTo>
                <a:lnTo>
                  <a:pt x="91136" y="13890"/>
                </a:lnTo>
                <a:lnTo>
                  <a:pt x="91173" y="13834"/>
                </a:lnTo>
                <a:lnTo>
                  <a:pt x="91210" y="13778"/>
                </a:lnTo>
                <a:lnTo>
                  <a:pt x="91266" y="13741"/>
                </a:lnTo>
                <a:lnTo>
                  <a:pt x="91359" y="13685"/>
                </a:lnTo>
                <a:lnTo>
                  <a:pt x="91490" y="13611"/>
                </a:lnTo>
                <a:lnTo>
                  <a:pt x="91694" y="13424"/>
                </a:lnTo>
                <a:lnTo>
                  <a:pt x="91806" y="13313"/>
                </a:lnTo>
                <a:lnTo>
                  <a:pt x="91899" y="13201"/>
                </a:lnTo>
                <a:lnTo>
                  <a:pt x="91955" y="13108"/>
                </a:lnTo>
                <a:lnTo>
                  <a:pt x="91974" y="13052"/>
                </a:lnTo>
                <a:lnTo>
                  <a:pt x="91955" y="13015"/>
                </a:lnTo>
                <a:lnTo>
                  <a:pt x="91936" y="12996"/>
                </a:lnTo>
                <a:lnTo>
                  <a:pt x="91881" y="12978"/>
                </a:lnTo>
                <a:lnTo>
                  <a:pt x="91713" y="12978"/>
                </a:lnTo>
                <a:lnTo>
                  <a:pt x="91657" y="12996"/>
                </a:lnTo>
                <a:lnTo>
                  <a:pt x="91601" y="13015"/>
                </a:lnTo>
                <a:lnTo>
                  <a:pt x="91508" y="13089"/>
                </a:lnTo>
                <a:lnTo>
                  <a:pt x="91359" y="13275"/>
                </a:lnTo>
                <a:lnTo>
                  <a:pt x="91285" y="13331"/>
                </a:lnTo>
                <a:lnTo>
                  <a:pt x="91248" y="13350"/>
                </a:lnTo>
                <a:lnTo>
                  <a:pt x="91154" y="13350"/>
                </a:lnTo>
                <a:lnTo>
                  <a:pt x="91099" y="13313"/>
                </a:lnTo>
                <a:lnTo>
                  <a:pt x="90987" y="13182"/>
                </a:lnTo>
                <a:lnTo>
                  <a:pt x="90931" y="13089"/>
                </a:lnTo>
                <a:lnTo>
                  <a:pt x="90894" y="12978"/>
                </a:lnTo>
                <a:lnTo>
                  <a:pt x="90875" y="12866"/>
                </a:lnTo>
                <a:lnTo>
                  <a:pt x="90875" y="12754"/>
                </a:lnTo>
                <a:lnTo>
                  <a:pt x="90894" y="12642"/>
                </a:lnTo>
                <a:lnTo>
                  <a:pt x="90912" y="12531"/>
                </a:lnTo>
                <a:lnTo>
                  <a:pt x="90987" y="12326"/>
                </a:lnTo>
                <a:lnTo>
                  <a:pt x="91080" y="12158"/>
                </a:lnTo>
                <a:lnTo>
                  <a:pt x="91192" y="12028"/>
                </a:lnTo>
                <a:lnTo>
                  <a:pt x="91322" y="11916"/>
                </a:lnTo>
                <a:lnTo>
                  <a:pt x="91452" y="11842"/>
                </a:lnTo>
                <a:lnTo>
                  <a:pt x="91508" y="11823"/>
                </a:lnTo>
                <a:lnTo>
                  <a:pt x="91583" y="11823"/>
                </a:lnTo>
                <a:lnTo>
                  <a:pt x="91769" y="11805"/>
                </a:lnTo>
                <a:lnTo>
                  <a:pt x="91843" y="11786"/>
                </a:lnTo>
                <a:lnTo>
                  <a:pt x="91918" y="11749"/>
                </a:lnTo>
                <a:lnTo>
                  <a:pt x="91955" y="11693"/>
                </a:lnTo>
                <a:lnTo>
                  <a:pt x="91955" y="11600"/>
                </a:lnTo>
                <a:lnTo>
                  <a:pt x="91936" y="11544"/>
                </a:lnTo>
                <a:lnTo>
                  <a:pt x="91899" y="11507"/>
                </a:lnTo>
                <a:lnTo>
                  <a:pt x="91843" y="11488"/>
                </a:lnTo>
                <a:lnTo>
                  <a:pt x="91676" y="11488"/>
                </a:lnTo>
                <a:lnTo>
                  <a:pt x="91527" y="11525"/>
                </a:lnTo>
                <a:lnTo>
                  <a:pt x="91303" y="11525"/>
                </a:lnTo>
                <a:lnTo>
                  <a:pt x="91229" y="11507"/>
                </a:lnTo>
                <a:lnTo>
                  <a:pt x="91173" y="11451"/>
                </a:lnTo>
                <a:lnTo>
                  <a:pt x="91117" y="11395"/>
                </a:lnTo>
                <a:lnTo>
                  <a:pt x="91061" y="11302"/>
                </a:lnTo>
                <a:lnTo>
                  <a:pt x="91043" y="11190"/>
                </a:lnTo>
                <a:lnTo>
                  <a:pt x="91024" y="11097"/>
                </a:lnTo>
                <a:lnTo>
                  <a:pt x="91024" y="10985"/>
                </a:lnTo>
                <a:lnTo>
                  <a:pt x="91043" y="10892"/>
                </a:lnTo>
                <a:lnTo>
                  <a:pt x="91061" y="10799"/>
                </a:lnTo>
                <a:lnTo>
                  <a:pt x="91154" y="10613"/>
                </a:lnTo>
                <a:lnTo>
                  <a:pt x="91266" y="10446"/>
                </a:lnTo>
                <a:lnTo>
                  <a:pt x="91397" y="10297"/>
                </a:lnTo>
                <a:lnTo>
                  <a:pt x="91452" y="10259"/>
                </a:lnTo>
                <a:lnTo>
                  <a:pt x="91490" y="10241"/>
                </a:lnTo>
                <a:lnTo>
                  <a:pt x="91601" y="10241"/>
                </a:lnTo>
                <a:lnTo>
                  <a:pt x="91769" y="10203"/>
                </a:lnTo>
                <a:lnTo>
                  <a:pt x="91974" y="10129"/>
                </a:lnTo>
                <a:lnTo>
                  <a:pt x="92123" y="10036"/>
                </a:lnTo>
                <a:lnTo>
                  <a:pt x="92160" y="9980"/>
                </a:lnTo>
                <a:lnTo>
                  <a:pt x="92197" y="9943"/>
                </a:lnTo>
                <a:lnTo>
                  <a:pt x="92216" y="9887"/>
                </a:lnTo>
                <a:lnTo>
                  <a:pt x="92216" y="9850"/>
                </a:lnTo>
                <a:lnTo>
                  <a:pt x="92216" y="9813"/>
                </a:lnTo>
                <a:lnTo>
                  <a:pt x="92178" y="9775"/>
                </a:lnTo>
                <a:lnTo>
                  <a:pt x="92141" y="9757"/>
                </a:lnTo>
                <a:lnTo>
                  <a:pt x="92085" y="9738"/>
                </a:lnTo>
                <a:lnTo>
                  <a:pt x="92011" y="9719"/>
                </a:lnTo>
                <a:lnTo>
                  <a:pt x="91936" y="9738"/>
                </a:lnTo>
                <a:lnTo>
                  <a:pt x="91713" y="9775"/>
                </a:lnTo>
                <a:lnTo>
                  <a:pt x="91657" y="9794"/>
                </a:lnTo>
                <a:lnTo>
                  <a:pt x="91620" y="9831"/>
                </a:lnTo>
                <a:lnTo>
                  <a:pt x="91564" y="9887"/>
                </a:lnTo>
                <a:lnTo>
                  <a:pt x="91545" y="9906"/>
                </a:lnTo>
                <a:lnTo>
                  <a:pt x="91527" y="9924"/>
                </a:lnTo>
                <a:lnTo>
                  <a:pt x="91490" y="9924"/>
                </a:lnTo>
                <a:lnTo>
                  <a:pt x="91415" y="9906"/>
                </a:lnTo>
                <a:lnTo>
                  <a:pt x="91378" y="9887"/>
                </a:lnTo>
                <a:lnTo>
                  <a:pt x="91341" y="9850"/>
                </a:lnTo>
                <a:lnTo>
                  <a:pt x="91285" y="9757"/>
                </a:lnTo>
                <a:lnTo>
                  <a:pt x="91248" y="9664"/>
                </a:lnTo>
                <a:lnTo>
                  <a:pt x="91229" y="9570"/>
                </a:lnTo>
                <a:lnTo>
                  <a:pt x="91210" y="9477"/>
                </a:lnTo>
                <a:lnTo>
                  <a:pt x="91210" y="9384"/>
                </a:lnTo>
                <a:lnTo>
                  <a:pt x="91210" y="9310"/>
                </a:lnTo>
                <a:lnTo>
                  <a:pt x="91229" y="9217"/>
                </a:lnTo>
                <a:lnTo>
                  <a:pt x="91303" y="9049"/>
                </a:lnTo>
                <a:lnTo>
                  <a:pt x="91415" y="8900"/>
                </a:lnTo>
                <a:lnTo>
                  <a:pt x="91508" y="8807"/>
                </a:lnTo>
                <a:lnTo>
                  <a:pt x="91583" y="8733"/>
                </a:lnTo>
                <a:lnTo>
                  <a:pt x="91676" y="8714"/>
                </a:lnTo>
                <a:lnTo>
                  <a:pt x="91750" y="8695"/>
                </a:lnTo>
                <a:lnTo>
                  <a:pt x="91918" y="8677"/>
                </a:lnTo>
                <a:lnTo>
                  <a:pt x="92030" y="8658"/>
                </a:lnTo>
                <a:lnTo>
                  <a:pt x="92123" y="8621"/>
                </a:lnTo>
                <a:lnTo>
                  <a:pt x="92272" y="8565"/>
                </a:lnTo>
                <a:lnTo>
                  <a:pt x="92458" y="8453"/>
                </a:lnTo>
                <a:lnTo>
                  <a:pt x="92532" y="8398"/>
                </a:lnTo>
                <a:lnTo>
                  <a:pt x="92588" y="8323"/>
                </a:lnTo>
                <a:lnTo>
                  <a:pt x="92625" y="8249"/>
                </a:lnTo>
                <a:lnTo>
                  <a:pt x="92607" y="8211"/>
                </a:lnTo>
                <a:lnTo>
                  <a:pt x="92588" y="8193"/>
                </a:lnTo>
                <a:lnTo>
                  <a:pt x="92532" y="8118"/>
                </a:lnTo>
                <a:lnTo>
                  <a:pt x="92458" y="8100"/>
                </a:lnTo>
                <a:lnTo>
                  <a:pt x="92365" y="8100"/>
                </a:lnTo>
                <a:lnTo>
                  <a:pt x="92272" y="8137"/>
                </a:lnTo>
                <a:lnTo>
                  <a:pt x="92085" y="8211"/>
                </a:lnTo>
                <a:lnTo>
                  <a:pt x="91881" y="8323"/>
                </a:lnTo>
                <a:lnTo>
                  <a:pt x="91788" y="8360"/>
                </a:lnTo>
                <a:lnTo>
                  <a:pt x="91694" y="8379"/>
                </a:lnTo>
                <a:lnTo>
                  <a:pt x="91601" y="8379"/>
                </a:lnTo>
                <a:lnTo>
                  <a:pt x="91527" y="8360"/>
                </a:lnTo>
                <a:lnTo>
                  <a:pt x="91434" y="8304"/>
                </a:lnTo>
                <a:lnTo>
                  <a:pt x="91378" y="8211"/>
                </a:lnTo>
                <a:lnTo>
                  <a:pt x="91322" y="8062"/>
                </a:lnTo>
                <a:lnTo>
                  <a:pt x="91266" y="7876"/>
                </a:lnTo>
                <a:lnTo>
                  <a:pt x="91266" y="7746"/>
                </a:lnTo>
                <a:lnTo>
                  <a:pt x="91266" y="7616"/>
                </a:lnTo>
                <a:lnTo>
                  <a:pt x="91285" y="7485"/>
                </a:lnTo>
                <a:lnTo>
                  <a:pt x="91341" y="7374"/>
                </a:lnTo>
                <a:lnTo>
                  <a:pt x="91397" y="7280"/>
                </a:lnTo>
                <a:lnTo>
                  <a:pt x="91471" y="7187"/>
                </a:lnTo>
                <a:lnTo>
                  <a:pt x="91564" y="7113"/>
                </a:lnTo>
                <a:lnTo>
                  <a:pt x="91657" y="7057"/>
                </a:lnTo>
                <a:lnTo>
                  <a:pt x="91750" y="7038"/>
                </a:lnTo>
                <a:lnTo>
                  <a:pt x="91843" y="7020"/>
                </a:lnTo>
                <a:lnTo>
                  <a:pt x="92048" y="7020"/>
                </a:lnTo>
                <a:lnTo>
                  <a:pt x="92141" y="7001"/>
                </a:lnTo>
                <a:lnTo>
                  <a:pt x="92234" y="6964"/>
                </a:lnTo>
                <a:lnTo>
                  <a:pt x="92309" y="6908"/>
                </a:lnTo>
                <a:lnTo>
                  <a:pt x="92383" y="6796"/>
                </a:lnTo>
                <a:lnTo>
                  <a:pt x="92421" y="6666"/>
                </a:lnTo>
                <a:lnTo>
                  <a:pt x="92439" y="6592"/>
                </a:lnTo>
                <a:lnTo>
                  <a:pt x="92421" y="6554"/>
                </a:lnTo>
                <a:lnTo>
                  <a:pt x="92402" y="6536"/>
                </a:lnTo>
                <a:lnTo>
                  <a:pt x="92346" y="6517"/>
                </a:lnTo>
                <a:lnTo>
                  <a:pt x="92253" y="6517"/>
                </a:lnTo>
                <a:lnTo>
                  <a:pt x="92160" y="6536"/>
                </a:lnTo>
                <a:lnTo>
                  <a:pt x="91936" y="6610"/>
                </a:lnTo>
                <a:lnTo>
                  <a:pt x="91713" y="6703"/>
                </a:lnTo>
                <a:lnTo>
                  <a:pt x="91620" y="6741"/>
                </a:lnTo>
                <a:lnTo>
                  <a:pt x="91527" y="6759"/>
                </a:lnTo>
                <a:lnTo>
                  <a:pt x="91434" y="6759"/>
                </a:lnTo>
                <a:lnTo>
                  <a:pt x="91359" y="6703"/>
                </a:lnTo>
                <a:lnTo>
                  <a:pt x="91285" y="6610"/>
                </a:lnTo>
                <a:lnTo>
                  <a:pt x="91229" y="6480"/>
                </a:lnTo>
                <a:lnTo>
                  <a:pt x="91192" y="6368"/>
                </a:lnTo>
                <a:lnTo>
                  <a:pt x="91192" y="6256"/>
                </a:lnTo>
                <a:lnTo>
                  <a:pt x="91210" y="6126"/>
                </a:lnTo>
                <a:lnTo>
                  <a:pt x="91248" y="6014"/>
                </a:lnTo>
                <a:lnTo>
                  <a:pt x="91285" y="5903"/>
                </a:lnTo>
                <a:lnTo>
                  <a:pt x="91341" y="5791"/>
                </a:lnTo>
                <a:lnTo>
                  <a:pt x="91415" y="5698"/>
                </a:lnTo>
                <a:lnTo>
                  <a:pt x="91490" y="5623"/>
                </a:lnTo>
                <a:lnTo>
                  <a:pt x="91583" y="5549"/>
                </a:lnTo>
                <a:lnTo>
                  <a:pt x="91657" y="5512"/>
                </a:lnTo>
                <a:lnTo>
                  <a:pt x="91843" y="5456"/>
                </a:lnTo>
                <a:lnTo>
                  <a:pt x="91899" y="5437"/>
                </a:lnTo>
                <a:lnTo>
                  <a:pt x="91974" y="5437"/>
                </a:lnTo>
                <a:lnTo>
                  <a:pt x="92141" y="5456"/>
                </a:lnTo>
                <a:lnTo>
                  <a:pt x="92216" y="5456"/>
                </a:lnTo>
                <a:lnTo>
                  <a:pt x="92290" y="5437"/>
                </a:lnTo>
                <a:lnTo>
                  <a:pt x="92346" y="5400"/>
                </a:lnTo>
                <a:lnTo>
                  <a:pt x="92402" y="5326"/>
                </a:lnTo>
                <a:lnTo>
                  <a:pt x="92402" y="5232"/>
                </a:lnTo>
                <a:lnTo>
                  <a:pt x="92383" y="5177"/>
                </a:lnTo>
                <a:lnTo>
                  <a:pt x="92327" y="5139"/>
                </a:lnTo>
                <a:lnTo>
                  <a:pt x="92253" y="5121"/>
                </a:lnTo>
                <a:lnTo>
                  <a:pt x="92085" y="5102"/>
                </a:lnTo>
                <a:lnTo>
                  <a:pt x="91788" y="5102"/>
                </a:lnTo>
                <a:lnTo>
                  <a:pt x="91694" y="5121"/>
                </a:lnTo>
                <a:lnTo>
                  <a:pt x="91657" y="5102"/>
                </a:lnTo>
                <a:lnTo>
                  <a:pt x="91620" y="5084"/>
                </a:lnTo>
                <a:lnTo>
                  <a:pt x="91545" y="4935"/>
                </a:lnTo>
                <a:lnTo>
                  <a:pt x="91490" y="4841"/>
                </a:lnTo>
                <a:lnTo>
                  <a:pt x="91490" y="4748"/>
                </a:lnTo>
                <a:lnTo>
                  <a:pt x="91490" y="4655"/>
                </a:lnTo>
                <a:lnTo>
                  <a:pt x="91508" y="4562"/>
                </a:lnTo>
                <a:lnTo>
                  <a:pt x="91564" y="4413"/>
                </a:lnTo>
                <a:lnTo>
                  <a:pt x="91639" y="4320"/>
                </a:lnTo>
                <a:lnTo>
                  <a:pt x="91713" y="4264"/>
                </a:lnTo>
                <a:lnTo>
                  <a:pt x="91806" y="4227"/>
                </a:lnTo>
                <a:lnTo>
                  <a:pt x="92011" y="4190"/>
                </a:lnTo>
                <a:lnTo>
                  <a:pt x="92104" y="4153"/>
                </a:lnTo>
                <a:lnTo>
                  <a:pt x="92216" y="4078"/>
                </a:lnTo>
                <a:lnTo>
                  <a:pt x="92365" y="3948"/>
                </a:lnTo>
                <a:lnTo>
                  <a:pt x="92402" y="3892"/>
                </a:lnTo>
                <a:lnTo>
                  <a:pt x="92402" y="3855"/>
                </a:lnTo>
                <a:lnTo>
                  <a:pt x="92402" y="3836"/>
                </a:lnTo>
                <a:lnTo>
                  <a:pt x="92383" y="3818"/>
                </a:lnTo>
                <a:lnTo>
                  <a:pt x="92290" y="3818"/>
                </a:lnTo>
                <a:lnTo>
                  <a:pt x="92048" y="3855"/>
                </a:lnTo>
                <a:lnTo>
                  <a:pt x="91862" y="3911"/>
                </a:lnTo>
                <a:lnTo>
                  <a:pt x="91732" y="3911"/>
                </a:lnTo>
                <a:lnTo>
                  <a:pt x="91601" y="3873"/>
                </a:lnTo>
                <a:lnTo>
                  <a:pt x="91490" y="3818"/>
                </a:lnTo>
                <a:lnTo>
                  <a:pt x="91397" y="3743"/>
                </a:lnTo>
                <a:lnTo>
                  <a:pt x="91341" y="3650"/>
                </a:lnTo>
                <a:lnTo>
                  <a:pt x="91285" y="3520"/>
                </a:lnTo>
                <a:lnTo>
                  <a:pt x="91248" y="3389"/>
                </a:lnTo>
                <a:lnTo>
                  <a:pt x="91248" y="3240"/>
                </a:lnTo>
                <a:lnTo>
                  <a:pt x="91266" y="3110"/>
                </a:lnTo>
                <a:lnTo>
                  <a:pt x="91322" y="2942"/>
                </a:lnTo>
                <a:lnTo>
                  <a:pt x="91378" y="2794"/>
                </a:lnTo>
                <a:lnTo>
                  <a:pt x="91471" y="2700"/>
                </a:lnTo>
                <a:lnTo>
                  <a:pt x="91527" y="2645"/>
                </a:lnTo>
                <a:lnTo>
                  <a:pt x="91564" y="2626"/>
                </a:lnTo>
                <a:lnTo>
                  <a:pt x="91676" y="2607"/>
                </a:lnTo>
                <a:lnTo>
                  <a:pt x="91825" y="2607"/>
                </a:lnTo>
                <a:lnTo>
                  <a:pt x="91899" y="2570"/>
                </a:lnTo>
                <a:lnTo>
                  <a:pt x="92030" y="2496"/>
                </a:lnTo>
                <a:lnTo>
                  <a:pt x="92123" y="2403"/>
                </a:lnTo>
                <a:lnTo>
                  <a:pt x="92197" y="2328"/>
                </a:lnTo>
                <a:lnTo>
                  <a:pt x="92234" y="2254"/>
                </a:lnTo>
                <a:lnTo>
                  <a:pt x="92253" y="2198"/>
                </a:lnTo>
                <a:lnTo>
                  <a:pt x="92253" y="2123"/>
                </a:lnTo>
                <a:lnTo>
                  <a:pt x="92234" y="2086"/>
                </a:lnTo>
                <a:lnTo>
                  <a:pt x="92197" y="2049"/>
                </a:lnTo>
                <a:lnTo>
                  <a:pt x="92141" y="2012"/>
                </a:lnTo>
                <a:lnTo>
                  <a:pt x="91992" y="2012"/>
                </a:lnTo>
                <a:lnTo>
                  <a:pt x="91899" y="2030"/>
                </a:lnTo>
                <a:lnTo>
                  <a:pt x="91806" y="2067"/>
                </a:lnTo>
                <a:lnTo>
                  <a:pt x="91694" y="2142"/>
                </a:lnTo>
                <a:lnTo>
                  <a:pt x="91583" y="2216"/>
                </a:lnTo>
                <a:lnTo>
                  <a:pt x="91471" y="2328"/>
                </a:lnTo>
                <a:lnTo>
                  <a:pt x="91397" y="2272"/>
                </a:lnTo>
                <a:lnTo>
                  <a:pt x="91322" y="2198"/>
                </a:lnTo>
                <a:lnTo>
                  <a:pt x="91266" y="2123"/>
                </a:lnTo>
                <a:lnTo>
                  <a:pt x="91229" y="2067"/>
                </a:lnTo>
                <a:lnTo>
                  <a:pt x="91210" y="1993"/>
                </a:lnTo>
                <a:lnTo>
                  <a:pt x="91210" y="1937"/>
                </a:lnTo>
                <a:lnTo>
                  <a:pt x="91210" y="1863"/>
                </a:lnTo>
                <a:lnTo>
                  <a:pt x="91229" y="1807"/>
                </a:lnTo>
                <a:lnTo>
                  <a:pt x="91303" y="1695"/>
                </a:lnTo>
                <a:lnTo>
                  <a:pt x="91415" y="1565"/>
                </a:lnTo>
                <a:lnTo>
                  <a:pt x="91564" y="1472"/>
                </a:lnTo>
                <a:lnTo>
                  <a:pt x="91713" y="1360"/>
                </a:lnTo>
                <a:lnTo>
                  <a:pt x="92048" y="1155"/>
                </a:lnTo>
                <a:lnTo>
                  <a:pt x="92197" y="1043"/>
                </a:lnTo>
                <a:lnTo>
                  <a:pt x="92327" y="950"/>
                </a:lnTo>
                <a:lnTo>
                  <a:pt x="92439" y="857"/>
                </a:lnTo>
                <a:lnTo>
                  <a:pt x="92514" y="746"/>
                </a:lnTo>
                <a:lnTo>
                  <a:pt x="92532" y="690"/>
                </a:lnTo>
                <a:lnTo>
                  <a:pt x="92532" y="652"/>
                </a:lnTo>
                <a:lnTo>
                  <a:pt x="92532" y="597"/>
                </a:lnTo>
                <a:lnTo>
                  <a:pt x="92514" y="541"/>
                </a:lnTo>
                <a:lnTo>
                  <a:pt x="92458" y="485"/>
                </a:lnTo>
                <a:lnTo>
                  <a:pt x="92421" y="466"/>
                </a:lnTo>
                <a:lnTo>
                  <a:pt x="92365" y="448"/>
                </a:lnTo>
                <a:lnTo>
                  <a:pt x="92309" y="448"/>
                </a:lnTo>
                <a:lnTo>
                  <a:pt x="92160" y="485"/>
                </a:lnTo>
                <a:lnTo>
                  <a:pt x="92011" y="559"/>
                </a:lnTo>
                <a:lnTo>
                  <a:pt x="91881" y="652"/>
                </a:lnTo>
                <a:lnTo>
                  <a:pt x="91750" y="746"/>
                </a:lnTo>
                <a:lnTo>
                  <a:pt x="91583" y="913"/>
                </a:lnTo>
                <a:lnTo>
                  <a:pt x="91415" y="1062"/>
                </a:lnTo>
                <a:lnTo>
                  <a:pt x="91266" y="1192"/>
                </a:lnTo>
                <a:lnTo>
                  <a:pt x="91117" y="1304"/>
                </a:lnTo>
                <a:lnTo>
                  <a:pt x="90968" y="1379"/>
                </a:lnTo>
                <a:lnTo>
                  <a:pt x="90801" y="1453"/>
                </a:lnTo>
                <a:lnTo>
                  <a:pt x="90596" y="1490"/>
                </a:lnTo>
                <a:lnTo>
                  <a:pt x="90149" y="1490"/>
                </a:lnTo>
                <a:lnTo>
                  <a:pt x="90335" y="1360"/>
                </a:lnTo>
                <a:lnTo>
                  <a:pt x="90428" y="1267"/>
                </a:lnTo>
                <a:lnTo>
                  <a:pt x="90540" y="1155"/>
                </a:lnTo>
                <a:lnTo>
                  <a:pt x="90615" y="1043"/>
                </a:lnTo>
                <a:lnTo>
                  <a:pt x="90670" y="950"/>
                </a:lnTo>
                <a:lnTo>
                  <a:pt x="90670" y="894"/>
                </a:lnTo>
                <a:lnTo>
                  <a:pt x="90670" y="839"/>
                </a:lnTo>
                <a:lnTo>
                  <a:pt x="90652" y="801"/>
                </a:lnTo>
                <a:lnTo>
                  <a:pt x="90615" y="764"/>
                </a:lnTo>
                <a:lnTo>
                  <a:pt x="90577" y="727"/>
                </a:lnTo>
                <a:lnTo>
                  <a:pt x="90521" y="708"/>
                </a:lnTo>
                <a:lnTo>
                  <a:pt x="90410" y="708"/>
                </a:lnTo>
                <a:lnTo>
                  <a:pt x="90279" y="764"/>
                </a:lnTo>
                <a:lnTo>
                  <a:pt x="90149" y="839"/>
                </a:lnTo>
                <a:lnTo>
                  <a:pt x="90037" y="932"/>
                </a:lnTo>
                <a:lnTo>
                  <a:pt x="89926" y="1025"/>
                </a:lnTo>
                <a:lnTo>
                  <a:pt x="89777" y="1174"/>
                </a:lnTo>
                <a:lnTo>
                  <a:pt x="89628" y="1360"/>
                </a:lnTo>
                <a:lnTo>
                  <a:pt x="89497" y="1472"/>
                </a:lnTo>
                <a:lnTo>
                  <a:pt x="89423" y="1527"/>
                </a:lnTo>
                <a:lnTo>
                  <a:pt x="89330" y="1565"/>
                </a:lnTo>
                <a:lnTo>
                  <a:pt x="89069" y="1639"/>
                </a:lnTo>
                <a:lnTo>
                  <a:pt x="88846" y="1695"/>
                </a:lnTo>
                <a:lnTo>
                  <a:pt x="88473" y="1695"/>
                </a:lnTo>
                <a:lnTo>
                  <a:pt x="88362" y="1658"/>
                </a:lnTo>
                <a:lnTo>
                  <a:pt x="88269" y="1602"/>
                </a:lnTo>
                <a:lnTo>
                  <a:pt x="88157" y="1527"/>
                </a:lnTo>
                <a:lnTo>
                  <a:pt x="88325" y="1416"/>
                </a:lnTo>
                <a:lnTo>
                  <a:pt x="88511" y="1267"/>
                </a:lnTo>
                <a:lnTo>
                  <a:pt x="88585" y="1174"/>
                </a:lnTo>
                <a:lnTo>
                  <a:pt x="88660" y="1099"/>
                </a:lnTo>
                <a:lnTo>
                  <a:pt x="88697" y="1006"/>
                </a:lnTo>
                <a:lnTo>
                  <a:pt x="88697" y="969"/>
                </a:lnTo>
                <a:lnTo>
                  <a:pt x="88678" y="913"/>
                </a:lnTo>
                <a:lnTo>
                  <a:pt x="88660" y="876"/>
                </a:lnTo>
                <a:lnTo>
                  <a:pt x="88622" y="820"/>
                </a:lnTo>
                <a:lnTo>
                  <a:pt x="88585" y="783"/>
                </a:lnTo>
                <a:lnTo>
                  <a:pt x="88529" y="764"/>
                </a:lnTo>
                <a:lnTo>
                  <a:pt x="88418" y="727"/>
                </a:lnTo>
                <a:lnTo>
                  <a:pt x="88306" y="727"/>
                </a:lnTo>
                <a:lnTo>
                  <a:pt x="88176" y="746"/>
                </a:lnTo>
                <a:lnTo>
                  <a:pt x="88064" y="801"/>
                </a:lnTo>
                <a:lnTo>
                  <a:pt x="87952" y="857"/>
                </a:lnTo>
                <a:lnTo>
                  <a:pt x="87878" y="913"/>
                </a:lnTo>
                <a:lnTo>
                  <a:pt x="87859" y="969"/>
                </a:lnTo>
                <a:lnTo>
                  <a:pt x="87840" y="1043"/>
                </a:lnTo>
                <a:lnTo>
                  <a:pt x="87803" y="1230"/>
                </a:lnTo>
                <a:lnTo>
                  <a:pt x="87766" y="1379"/>
                </a:lnTo>
                <a:lnTo>
                  <a:pt x="87747" y="1434"/>
                </a:lnTo>
                <a:lnTo>
                  <a:pt x="87710" y="1472"/>
                </a:lnTo>
                <a:lnTo>
                  <a:pt x="87598" y="1509"/>
                </a:lnTo>
                <a:lnTo>
                  <a:pt x="87487" y="1546"/>
                </a:lnTo>
                <a:lnTo>
                  <a:pt x="87375" y="1583"/>
                </a:lnTo>
                <a:lnTo>
                  <a:pt x="87226" y="1621"/>
                </a:lnTo>
                <a:lnTo>
                  <a:pt x="87059" y="1639"/>
                </a:lnTo>
                <a:lnTo>
                  <a:pt x="86872" y="1658"/>
                </a:lnTo>
                <a:lnTo>
                  <a:pt x="86686" y="1639"/>
                </a:lnTo>
                <a:lnTo>
                  <a:pt x="86537" y="1602"/>
                </a:lnTo>
                <a:lnTo>
                  <a:pt x="86463" y="1583"/>
                </a:lnTo>
                <a:lnTo>
                  <a:pt x="86407" y="1546"/>
                </a:lnTo>
                <a:lnTo>
                  <a:pt x="86351" y="1490"/>
                </a:lnTo>
                <a:lnTo>
                  <a:pt x="86314" y="1434"/>
                </a:lnTo>
                <a:lnTo>
                  <a:pt x="86574" y="1285"/>
                </a:lnTo>
                <a:lnTo>
                  <a:pt x="86947" y="1043"/>
                </a:lnTo>
                <a:lnTo>
                  <a:pt x="87114" y="913"/>
                </a:lnTo>
                <a:lnTo>
                  <a:pt x="87245" y="783"/>
                </a:lnTo>
                <a:lnTo>
                  <a:pt x="87301" y="727"/>
                </a:lnTo>
                <a:lnTo>
                  <a:pt x="87319" y="652"/>
                </a:lnTo>
                <a:lnTo>
                  <a:pt x="87338" y="615"/>
                </a:lnTo>
                <a:lnTo>
                  <a:pt x="87319" y="559"/>
                </a:lnTo>
                <a:lnTo>
                  <a:pt x="87282" y="503"/>
                </a:lnTo>
                <a:lnTo>
                  <a:pt x="87226" y="466"/>
                </a:lnTo>
                <a:lnTo>
                  <a:pt x="87170" y="448"/>
                </a:lnTo>
                <a:lnTo>
                  <a:pt x="87096" y="429"/>
                </a:lnTo>
                <a:lnTo>
                  <a:pt x="86928" y="466"/>
                </a:lnTo>
                <a:lnTo>
                  <a:pt x="86761" y="522"/>
                </a:lnTo>
                <a:lnTo>
                  <a:pt x="86593" y="597"/>
                </a:lnTo>
                <a:lnTo>
                  <a:pt x="86444" y="690"/>
                </a:lnTo>
                <a:lnTo>
                  <a:pt x="86332" y="783"/>
                </a:lnTo>
                <a:lnTo>
                  <a:pt x="86258" y="857"/>
                </a:lnTo>
                <a:lnTo>
                  <a:pt x="86072" y="1099"/>
                </a:lnTo>
                <a:lnTo>
                  <a:pt x="85923" y="1267"/>
                </a:lnTo>
                <a:lnTo>
                  <a:pt x="85848" y="1341"/>
                </a:lnTo>
                <a:lnTo>
                  <a:pt x="85755" y="1416"/>
                </a:lnTo>
                <a:lnTo>
                  <a:pt x="85625" y="1472"/>
                </a:lnTo>
                <a:lnTo>
                  <a:pt x="85457" y="1527"/>
                </a:lnTo>
                <a:lnTo>
                  <a:pt x="85141" y="1602"/>
                </a:lnTo>
                <a:lnTo>
                  <a:pt x="84973" y="1621"/>
                </a:lnTo>
                <a:lnTo>
                  <a:pt x="84806" y="1621"/>
                </a:lnTo>
                <a:lnTo>
                  <a:pt x="84638" y="1602"/>
                </a:lnTo>
                <a:lnTo>
                  <a:pt x="84489" y="1546"/>
                </a:lnTo>
                <a:lnTo>
                  <a:pt x="84415" y="1509"/>
                </a:lnTo>
                <a:lnTo>
                  <a:pt x="84359" y="1472"/>
                </a:lnTo>
                <a:lnTo>
                  <a:pt x="84303" y="1416"/>
                </a:lnTo>
                <a:lnTo>
                  <a:pt x="84247" y="1341"/>
                </a:lnTo>
                <a:lnTo>
                  <a:pt x="84396" y="1230"/>
                </a:lnTo>
                <a:lnTo>
                  <a:pt x="84582" y="1062"/>
                </a:lnTo>
                <a:lnTo>
                  <a:pt x="84675" y="969"/>
                </a:lnTo>
                <a:lnTo>
                  <a:pt x="84731" y="876"/>
                </a:lnTo>
                <a:lnTo>
                  <a:pt x="84769" y="801"/>
                </a:lnTo>
                <a:lnTo>
                  <a:pt x="84750" y="764"/>
                </a:lnTo>
                <a:lnTo>
                  <a:pt x="84750" y="708"/>
                </a:lnTo>
                <a:lnTo>
                  <a:pt x="84694" y="652"/>
                </a:lnTo>
                <a:lnTo>
                  <a:pt x="84601" y="615"/>
                </a:lnTo>
                <a:lnTo>
                  <a:pt x="84415" y="615"/>
                </a:lnTo>
                <a:lnTo>
                  <a:pt x="84303" y="652"/>
                </a:lnTo>
                <a:lnTo>
                  <a:pt x="84210" y="690"/>
                </a:lnTo>
                <a:lnTo>
                  <a:pt x="84135" y="746"/>
                </a:lnTo>
                <a:lnTo>
                  <a:pt x="84080" y="783"/>
                </a:lnTo>
                <a:lnTo>
                  <a:pt x="84005" y="876"/>
                </a:lnTo>
                <a:lnTo>
                  <a:pt x="83968" y="969"/>
                </a:lnTo>
                <a:lnTo>
                  <a:pt x="83912" y="1118"/>
                </a:lnTo>
                <a:lnTo>
                  <a:pt x="83893" y="1174"/>
                </a:lnTo>
                <a:lnTo>
                  <a:pt x="83856" y="1248"/>
                </a:lnTo>
                <a:lnTo>
                  <a:pt x="83800" y="1323"/>
                </a:lnTo>
                <a:lnTo>
                  <a:pt x="83707" y="1397"/>
                </a:lnTo>
                <a:lnTo>
                  <a:pt x="83558" y="1472"/>
                </a:lnTo>
                <a:lnTo>
                  <a:pt x="83391" y="1509"/>
                </a:lnTo>
                <a:lnTo>
                  <a:pt x="83205" y="1546"/>
                </a:lnTo>
                <a:lnTo>
                  <a:pt x="82832" y="1546"/>
                </a:lnTo>
                <a:lnTo>
                  <a:pt x="82646" y="1527"/>
                </a:lnTo>
                <a:lnTo>
                  <a:pt x="82478" y="1490"/>
                </a:lnTo>
                <a:lnTo>
                  <a:pt x="82311" y="1453"/>
                </a:lnTo>
                <a:lnTo>
                  <a:pt x="82553" y="1360"/>
                </a:lnTo>
                <a:lnTo>
                  <a:pt x="82869" y="1192"/>
                </a:lnTo>
                <a:lnTo>
                  <a:pt x="83037" y="1099"/>
                </a:lnTo>
                <a:lnTo>
                  <a:pt x="83167" y="1006"/>
                </a:lnTo>
                <a:lnTo>
                  <a:pt x="83260" y="913"/>
                </a:lnTo>
                <a:lnTo>
                  <a:pt x="83298" y="857"/>
                </a:lnTo>
                <a:lnTo>
                  <a:pt x="83316" y="820"/>
                </a:lnTo>
                <a:lnTo>
                  <a:pt x="83316" y="746"/>
                </a:lnTo>
                <a:lnTo>
                  <a:pt x="83298" y="708"/>
                </a:lnTo>
                <a:lnTo>
                  <a:pt x="83260" y="671"/>
                </a:lnTo>
                <a:lnTo>
                  <a:pt x="83223" y="634"/>
                </a:lnTo>
                <a:lnTo>
                  <a:pt x="83130" y="615"/>
                </a:lnTo>
                <a:lnTo>
                  <a:pt x="83000" y="615"/>
                </a:lnTo>
                <a:lnTo>
                  <a:pt x="82869" y="634"/>
                </a:lnTo>
                <a:lnTo>
                  <a:pt x="82739" y="671"/>
                </a:lnTo>
                <a:lnTo>
                  <a:pt x="82534" y="764"/>
                </a:lnTo>
                <a:lnTo>
                  <a:pt x="82404" y="857"/>
                </a:lnTo>
                <a:lnTo>
                  <a:pt x="82292" y="950"/>
                </a:lnTo>
                <a:lnTo>
                  <a:pt x="82125" y="1155"/>
                </a:lnTo>
                <a:lnTo>
                  <a:pt x="82032" y="1248"/>
                </a:lnTo>
                <a:lnTo>
                  <a:pt x="81939" y="1323"/>
                </a:lnTo>
                <a:lnTo>
                  <a:pt x="81808" y="1397"/>
                </a:lnTo>
                <a:lnTo>
                  <a:pt x="81641" y="1434"/>
                </a:lnTo>
                <a:lnTo>
                  <a:pt x="81361" y="1490"/>
                </a:lnTo>
                <a:lnTo>
                  <a:pt x="81026" y="1546"/>
                </a:lnTo>
                <a:lnTo>
                  <a:pt x="80840" y="1546"/>
                </a:lnTo>
                <a:lnTo>
                  <a:pt x="80691" y="1527"/>
                </a:lnTo>
                <a:lnTo>
                  <a:pt x="80542" y="1490"/>
                </a:lnTo>
                <a:lnTo>
                  <a:pt x="80430" y="1434"/>
                </a:lnTo>
                <a:lnTo>
                  <a:pt x="80598" y="1267"/>
                </a:lnTo>
                <a:lnTo>
                  <a:pt x="80859" y="1025"/>
                </a:lnTo>
                <a:lnTo>
                  <a:pt x="80970" y="894"/>
                </a:lnTo>
                <a:lnTo>
                  <a:pt x="81045" y="764"/>
                </a:lnTo>
                <a:lnTo>
                  <a:pt x="81101" y="652"/>
                </a:lnTo>
                <a:lnTo>
                  <a:pt x="81101" y="597"/>
                </a:lnTo>
                <a:lnTo>
                  <a:pt x="81082" y="578"/>
                </a:lnTo>
                <a:lnTo>
                  <a:pt x="81064" y="541"/>
                </a:lnTo>
                <a:lnTo>
                  <a:pt x="81026" y="522"/>
                </a:lnTo>
                <a:lnTo>
                  <a:pt x="80952" y="503"/>
                </a:lnTo>
                <a:lnTo>
                  <a:pt x="80859" y="503"/>
                </a:lnTo>
                <a:lnTo>
                  <a:pt x="80766" y="541"/>
                </a:lnTo>
                <a:lnTo>
                  <a:pt x="80654" y="597"/>
                </a:lnTo>
                <a:lnTo>
                  <a:pt x="80561" y="652"/>
                </a:lnTo>
                <a:lnTo>
                  <a:pt x="80430" y="764"/>
                </a:lnTo>
                <a:lnTo>
                  <a:pt x="80356" y="857"/>
                </a:lnTo>
                <a:lnTo>
                  <a:pt x="80300" y="950"/>
                </a:lnTo>
                <a:lnTo>
                  <a:pt x="80207" y="1137"/>
                </a:lnTo>
                <a:lnTo>
                  <a:pt x="80170" y="1230"/>
                </a:lnTo>
                <a:lnTo>
                  <a:pt x="80114" y="1323"/>
                </a:lnTo>
                <a:lnTo>
                  <a:pt x="80058" y="1397"/>
                </a:lnTo>
                <a:lnTo>
                  <a:pt x="79965" y="1472"/>
                </a:lnTo>
                <a:lnTo>
                  <a:pt x="79835" y="1546"/>
                </a:lnTo>
                <a:lnTo>
                  <a:pt x="79686" y="1602"/>
                </a:lnTo>
                <a:lnTo>
                  <a:pt x="79537" y="1639"/>
                </a:lnTo>
                <a:lnTo>
                  <a:pt x="79369" y="1676"/>
                </a:lnTo>
                <a:lnTo>
                  <a:pt x="79034" y="1676"/>
                </a:lnTo>
                <a:lnTo>
                  <a:pt x="78736" y="1658"/>
                </a:lnTo>
                <a:lnTo>
                  <a:pt x="78941" y="1546"/>
                </a:lnTo>
                <a:lnTo>
                  <a:pt x="79239" y="1323"/>
                </a:lnTo>
                <a:lnTo>
                  <a:pt x="79388" y="1192"/>
                </a:lnTo>
                <a:lnTo>
                  <a:pt x="79518" y="1081"/>
                </a:lnTo>
                <a:lnTo>
                  <a:pt x="79593" y="969"/>
                </a:lnTo>
                <a:lnTo>
                  <a:pt x="79593" y="913"/>
                </a:lnTo>
                <a:lnTo>
                  <a:pt x="79593" y="876"/>
                </a:lnTo>
                <a:lnTo>
                  <a:pt x="79574" y="839"/>
                </a:lnTo>
                <a:lnTo>
                  <a:pt x="79537" y="820"/>
                </a:lnTo>
                <a:lnTo>
                  <a:pt x="79462" y="801"/>
                </a:lnTo>
                <a:lnTo>
                  <a:pt x="79369" y="801"/>
                </a:lnTo>
                <a:lnTo>
                  <a:pt x="79258" y="820"/>
                </a:lnTo>
                <a:lnTo>
                  <a:pt x="79053" y="894"/>
                </a:lnTo>
                <a:lnTo>
                  <a:pt x="78904" y="950"/>
                </a:lnTo>
                <a:lnTo>
                  <a:pt x="78811" y="1025"/>
                </a:lnTo>
                <a:lnTo>
                  <a:pt x="78736" y="1099"/>
                </a:lnTo>
                <a:lnTo>
                  <a:pt x="78680" y="1174"/>
                </a:lnTo>
                <a:lnTo>
                  <a:pt x="78625" y="1267"/>
                </a:lnTo>
                <a:lnTo>
                  <a:pt x="78531" y="1434"/>
                </a:lnTo>
                <a:lnTo>
                  <a:pt x="78494" y="1527"/>
                </a:lnTo>
                <a:lnTo>
                  <a:pt x="78420" y="1602"/>
                </a:lnTo>
                <a:lnTo>
                  <a:pt x="78345" y="1658"/>
                </a:lnTo>
                <a:lnTo>
                  <a:pt x="78234" y="1714"/>
                </a:lnTo>
                <a:lnTo>
                  <a:pt x="78122" y="1770"/>
                </a:lnTo>
                <a:lnTo>
                  <a:pt x="77992" y="1807"/>
                </a:lnTo>
                <a:lnTo>
                  <a:pt x="77731" y="1863"/>
                </a:lnTo>
                <a:lnTo>
                  <a:pt x="77433" y="1863"/>
                </a:lnTo>
                <a:lnTo>
                  <a:pt x="77154" y="1844"/>
                </a:lnTo>
                <a:lnTo>
                  <a:pt x="77023" y="1825"/>
                </a:lnTo>
                <a:lnTo>
                  <a:pt x="76893" y="1770"/>
                </a:lnTo>
                <a:lnTo>
                  <a:pt x="76781" y="1732"/>
                </a:lnTo>
                <a:lnTo>
                  <a:pt x="76670" y="1676"/>
                </a:lnTo>
                <a:lnTo>
                  <a:pt x="76595" y="1602"/>
                </a:lnTo>
                <a:lnTo>
                  <a:pt x="76521" y="1509"/>
                </a:lnTo>
                <a:lnTo>
                  <a:pt x="76744" y="1379"/>
                </a:lnTo>
                <a:lnTo>
                  <a:pt x="76856" y="1304"/>
                </a:lnTo>
                <a:lnTo>
                  <a:pt x="76986" y="1230"/>
                </a:lnTo>
                <a:lnTo>
                  <a:pt x="77079" y="1137"/>
                </a:lnTo>
                <a:lnTo>
                  <a:pt x="77154" y="1043"/>
                </a:lnTo>
                <a:lnTo>
                  <a:pt x="77172" y="1006"/>
                </a:lnTo>
                <a:lnTo>
                  <a:pt x="77172" y="950"/>
                </a:lnTo>
                <a:lnTo>
                  <a:pt x="77172" y="894"/>
                </a:lnTo>
                <a:lnTo>
                  <a:pt x="77154" y="839"/>
                </a:lnTo>
                <a:lnTo>
                  <a:pt x="77079" y="764"/>
                </a:lnTo>
                <a:lnTo>
                  <a:pt x="76986" y="727"/>
                </a:lnTo>
                <a:lnTo>
                  <a:pt x="76893" y="708"/>
                </a:lnTo>
                <a:lnTo>
                  <a:pt x="76781" y="708"/>
                </a:lnTo>
                <a:lnTo>
                  <a:pt x="76670" y="727"/>
                </a:lnTo>
                <a:lnTo>
                  <a:pt x="76577" y="764"/>
                </a:lnTo>
                <a:lnTo>
                  <a:pt x="76483" y="801"/>
                </a:lnTo>
                <a:lnTo>
                  <a:pt x="76409" y="857"/>
                </a:lnTo>
                <a:lnTo>
                  <a:pt x="76335" y="969"/>
                </a:lnTo>
                <a:lnTo>
                  <a:pt x="76279" y="1062"/>
                </a:lnTo>
                <a:lnTo>
                  <a:pt x="76260" y="1155"/>
                </a:lnTo>
                <a:lnTo>
                  <a:pt x="76241" y="1230"/>
                </a:lnTo>
                <a:lnTo>
                  <a:pt x="76223" y="1304"/>
                </a:lnTo>
                <a:lnTo>
                  <a:pt x="76186" y="1379"/>
                </a:lnTo>
                <a:lnTo>
                  <a:pt x="76111" y="1453"/>
                </a:lnTo>
                <a:lnTo>
                  <a:pt x="75999" y="1527"/>
                </a:lnTo>
                <a:lnTo>
                  <a:pt x="75869" y="1583"/>
                </a:lnTo>
                <a:lnTo>
                  <a:pt x="75720" y="1639"/>
                </a:lnTo>
                <a:lnTo>
                  <a:pt x="75571" y="1658"/>
                </a:lnTo>
                <a:lnTo>
                  <a:pt x="75404" y="1658"/>
                </a:lnTo>
                <a:lnTo>
                  <a:pt x="75255" y="1639"/>
                </a:lnTo>
                <a:lnTo>
                  <a:pt x="75106" y="1602"/>
                </a:lnTo>
                <a:lnTo>
                  <a:pt x="74975" y="1527"/>
                </a:lnTo>
                <a:lnTo>
                  <a:pt x="74864" y="1434"/>
                </a:lnTo>
                <a:lnTo>
                  <a:pt x="75050" y="1304"/>
                </a:lnTo>
                <a:lnTo>
                  <a:pt x="75162" y="1211"/>
                </a:lnTo>
                <a:lnTo>
                  <a:pt x="75255" y="1137"/>
                </a:lnTo>
                <a:lnTo>
                  <a:pt x="75329" y="1043"/>
                </a:lnTo>
                <a:lnTo>
                  <a:pt x="75385" y="932"/>
                </a:lnTo>
                <a:lnTo>
                  <a:pt x="75385" y="839"/>
                </a:lnTo>
                <a:lnTo>
                  <a:pt x="75385" y="783"/>
                </a:lnTo>
                <a:lnTo>
                  <a:pt x="75348" y="746"/>
                </a:lnTo>
                <a:lnTo>
                  <a:pt x="75311" y="690"/>
                </a:lnTo>
                <a:lnTo>
                  <a:pt x="75273" y="652"/>
                </a:lnTo>
                <a:lnTo>
                  <a:pt x="75180" y="615"/>
                </a:lnTo>
                <a:lnTo>
                  <a:pt x="75068" y="615"/>
                </a:lnTo>
                <a:lnTo>
                  <a:pt x="74938" y="634"/>
                </a:lnTo>
                <a:lnTo>
                  <a:pt x="74826" y="671"/>
                </a:lnTo>
                <a:lnTo>
                  <a:pt x="74733" y="746"/>
                </a:lnTo>
                <a:lnTo>
                  <a:pt x="74640" y="801"/>
                </a:lnTo>
                <a:lnTo>
                  <a:pt x="74584" y="894"/>
                </a:lnTo>
                <a:lnTo>
                  <a:pt x="74529" y="1025"/>
                </a:lnTo>
                <a:lnTo>
                  <a:pt x="74510" y="1118"/>
                </a:lnTo>
                <a:lnTo>
                  <a:pt x="74529" y="1192"/>
                </a:lnTo>
                <a:lnTo>
                  <a:pt x="74529" y="1267"/>
                </a:lnTo>
                <a:lnTo>
                  <a:pt x="74529" y="1323"/>
                </a:lnTo>
                <a:lnTo>
                  <a:pt x="74510" y="1379"/>
                </a:lnTo>
                <a:lnTo>
                  <a:pt x="74435" y="1453"/>
                </a:lnTo>
                <a:lnTo>
                  <a:pt x="74305" y="1546"/>
                </a:lnTo>
                <a:lnTo>
                  <a:pt x="74063" y="1658"/>
                </a:lnTo>
                <a:lnTo>
                  <a:pt x="73784" y="1732"/>
                </a:lnTo>
                <a:lnTo>
                  <a:pt x="73635" y="1770"/>
                </a:lnTo>
                <a:lnTo>
                  <a:pt x="73356" y="1770"/>
                </a:lnTo>
                <a:lnTo>
                  <a:pt x="73225" y="1751"/>
                </a:lnTo>
                <a:lnTo>
                  <a:pt x="73095" y="1714"/>
                </a:lnTo>
                <a:lnTo>
                  <a:pt x="73002" y="1676"/>
                </a:lnTo>
                <a:lnTo>
                  <a:pt x="72965" y="1602"/>
                </a:lnTo>
                <a:lnTo>
                  <a:pt x="72946" y="1546"/>
                </a:lnTo>
                <a:lnTo>
                  <a:pt x="72946" y="1472"/>
                </a:lnTo>
                <a:lnTo>
                  <a:pt x="72983" y="1416"/>
                </a:lnTo>
                <a:lnTo>
                  <a:pt x="73076" y="1267"/>
                </a:lnTo>
                <a:lnTo>
                  <a:pt x="73169" y="1137"/>
                </a:lnTo>
                <a:lnTo>
                  <a:pt x="73207" y="1081"/>
                </a:lnTo>
                <a:lnTo>
                  <a:pt x="73225" y="1025"/>
                </a:lnTo>
                <a:lnTo>
                  <a:pt x="73207" y="988"/>
                </a:lnTo>
                <a:lnTo>
                  <a:pt x="73188" y="950"/>
                </a:lnTo>
                <a:lnTo>
                  <a:pt x="72909" y="950"/>
                </a:lnTo>
                <a:lnTo>
                  <a:pt x="72834" y="969"/>
                </a:lnTo>
                <a:lnTo>
                  <a:pt x="72778" y="1006"/>
                </a:lnTo>
                <a:lnTo>
                  <a:pt x="72741" y="1025"/>
                </a:lnTo>
                <a:lnTo>
                  <a:pt x="72723" y="1062"/>
                </a:lnTo>
                <a:lnTo>
                  <a:pt x="72704" y="1118"/>
                </a:lnTo>
                <a:lnTo>
                  <a:pt x="72685" y="1211"/>
                </a:lnTo>
                <a:lnTo>
                  <a:pt x="72723" y="1397"/>
                </a:lnTo>
                <a:lnTo>
                  <a:pt x="72704" y="1490"/>
                </a:lnTo>
                <a:lnTo>
                  <a:pt x="72704" y="1546"/>
                </a:lnTo>
                <a:lnTo>
                  <a:pt x="72685" y="1565"/>
                </a:lnTo>
                <a:lnTo>
                  <a:pt x="72592" y="1658"/>
                </a:lnTo>
                <a:lnTo>
                  <a:pt x="72481" y="1714"/>
                </a:lnTo>
                <a:lnTo>
                  <a:pt x="72350" y="1732"/>
                </a:lnTo>
                <a:lnTo>
                  <a:pt x="72201" y="1751"/>
                </a:lnTo>
                <a:lnTo>
                  <a:pt x="72052" y="1732"/>
                </a:lnTo>
                <a:lnTo>
                  <a:pt x="71922" y="1695"/>
                </a:lnTo>
                <a:lnTo>
                  <a:pt x="71810" y="1658"/>
                </a:lnTo>
                <a:lnTo>
                  <a:pt x="71717" y="1583"/>
                </a:lnTo>
                <a:lnTo>
                  <a:pt x="71848" y="1453"/>
                </a:lnTo>
                <a:lnTo>
                  <a:pt x="72034" y="1248"/>
                </a:lnTo>
                <a:lnTo>
                  <a:pt x="72108" y="1137"/>
                </a:lnTo>
                <a:lnTo>
                  <a:pt x="72145" y="1043"/>
                </a:lnTo>
                <a:lnTo>
                  <a:pt x="72183" y="950"/>
                </a:lnTo>
                <a:lnTo>
                  <a:pt x="72164" y="894"/>
                </a:lnTo>
                <a:lnTo>
                  <a:pt x="72164" y="857"/>
                </a:lnTo>
                <a:lnTo>
                  <a:pt x="72127" y="820"/>
                </a:lnTo>
                <a:lnTo>
                  <a:pt x="72090" y="783"/>
                </a:lnTo>
                <a:lnTo>
                  <a:pt x="72015" y="764"/>
                </a:lnTo>
                <a:lnTo>
                  <a:pt x="71922" y="764"/>
                </a:lnTo>
                <a:lnTo>
                  <a:pt x="71810" y="783"/>
                </a:lnTo>
                <a:lnTo>
                  <a:pt x="71717" y="820"/>
                </a:lnTo>
                <a:lnTo>
                  <a:pt x="71624" y="894"/>
                </a:lnTo>
                <a:lnTo>
                  <a:pt x="71550" y="950"/>
                </a:lnTo>
                <a:lnTo>
                  <a:pt x="71494" y="1025"/>
                </a:lnTo>
                <a:lnTo>
                  <a:pt x="71438" y="1118"/>
                </a:lnTo>
                <a:lnTo>
                  <a:pt x="71419" y="1211"/>
                </a:lnTo>
                <a:lnTo>
                  <a:pt x="71401" y="1360"/>
                </a:lnTo>
                <a:lnTo>
                  <a:pt x="71401" y="1434"/>
                </a:lnTo>
                <a:lnTo>
                  <a:pt x="71382" y="1490"/>
                </a:lnTo>
                <a:lnTo>
                  <a:pt x="71345" y="1565"/>
                </a:lnTo>
                <a:lnTo>
                  <a:pt x="71270" y="1639"/>
                </a:lnTo>
                <a:lnTo>
                  <a:pt x="71177" y="1676"/>
                </a:lnTo>
                <a:lnTo>
                  <a:pt x="71047" y="1714"/>
                </a:lnTo>
                <a:lnTo>
                  <a:pt x="70917" y="1732"/>
                </a:lnTo>
                <a:lnTo>
                  <a:pt x="70768" y="1732"/>
                </a:lnTo>
                <a:lnTo>
                  <a:pt x="70637" y="1714"/>
                </a:lnTo>
                <a:lnTo>
                  <a:pt x="70507" y="1676"/>
                </a:lnTo>
                <a:lnTo>
                  <a:pt x="70414" y="1602"/>
                </a:lnTo>
                <a:lnTo>
                  <a:pt x="70395" y="1565"/>
                </a:lnTo>
                <a:lnTo>
                  <a:pt x="70377" y="1509"/>
                </a:lnTo>
                <a:lnTo>
                  <a:pt x="70526" y="1397"/>
                </a:lnTo>
                <a:lnTo>
                  <a:pt x="70675" y="1285"/>
                </a:lnTo>
                <a:lnTo>
                  <a:pt x="70749" y="1211"/>
                </a:lnTo>
                <a:lnTo>
                  <a:pt x="70805" y="1137"/>
                </a:lnTo>
                <a:lnTo>
                  <a:pt x="70842" y="1062"/>
                </a:lnTo>
                <a:lnTo>
                  <a:pt x="70861" y="950"/>
                </a:lnTo>
                <a:lnTo>
                  <a:pt x="70879" y="839"/>
                </a:lnTo>
                <a:lnTo>
                  <a:pt x="70861" y="764"/>
                </a:lnTo>
                <a:lnTo>
                  <a:pt x="70824" y="708"/>
                </a:lnTo>
                <a:lnTo>
                  <a:pt x="70712" y="708"/>
                </a:lnTo>
                <a:lnTo>
                  <a:pt x="70637" y="746"/>
                </a:lnTo>
                <a:lnTo>
                  <a:pt x="70470" y="894"/>
                </a:lnTo>
                <a:lnTo>
                  <a:pt x="70414" y="950"/>
                </a:lnTo>
                <a:lnTo>
                  <a:pt x="70358" y="1043"/>
                </a:lnTo>
                <a:lnTo>
                  <a:pt x="70265" y="1211"/>
                </a:lnTo>
                <a:lnTo>
                  <a:pt x="70191" y="1360"/>
                </a:lnTo>
                <a:lnTo>
                  <a:pt x="70135" y="1434"/>
                </a:lnTo>
                <a:lnTo>
                  <a:pt x="70079" y="1490"/>
                </a:lnTo>
                <a:lnTo>
                  <a:pt x="69949" y="1565"/>
                </a:lnTo>
                <a:lnTo>
                  <a:pt x="69818" y="1621"/>
                </a:lnTo>
                <a:lnTo>
                  <a:pt x="69651" y="1658"/>
                </a:lnTo>
                <a:lnTo>
                  <a:pt x="69483" y="1676"/>
                </a:lnTo>
                <a:lnTo>
                  <a:pt x="69297" y="1695"/>
                </a:lnTo>
                <a:lnTo>
                  <a:pt x="69129" y="1676"/>
                </a:lnTo>
                <a:lnTo>
                  <a:pt x="68980" y="1658"/>
                </a:lnTo>
                <a:lnTo>
                  <a:pt x="68831" y="1621"/>
                </a:lnTo>
                <a:lnTo>
                  <a:pt x="68999" y="1490"/>
                </a:lnTo>
                <a:lnTo>
                  <a:pt x="69260" y="1267"/>
                </a:lnTo>
                <a:lnTo>
                  <a:pt x="69371" y="1137"/>
                </a:lnTo>
                <a:lnTo>
                  <a:pt x="69464" y="1025"/>
                </a:lnTo>
                <a:lnTo>
                  <a:pt x="69483" y="969"/>
                </a:lnTo>
                <a:lnTo>
                  <a:pt x="69483" y="913"/>
                </a:lnTo>
                <a:lnTo>
                  <a:pt x="69464" y="876"/>
                </a:lnTo>
                <a:lnTo>
                  <a:pt x="69446" y="857"/>
                </a:lnTo>
                <a:lnTo>
                  <a:pt x="69334" y="801"/>
                </a:lnTo>
                <a:lnTo>
                  <a:pt x="69167" y="801"/>
                </a:lnTo>
                <a:lnTo>
                  <a:pt x="69092" y="820"/>
                </a:lnTo>
                <a:lnTo>
                  <a:pt x="69036" y="876"/>
                </a:lnTo>
                <a:lnTo>
                  <a:pt x="68962" y="932"/>
                </a:lnTo>
                <a:lnTo>
                  <a:pt x="68850" y="1081"/>
                </a:lnTo>
                <a:lnTo>
                  <a:pt x="68627" y="1416"/>
                </a:lnTo>
                <a:lnTo>
                  <a:pt x="68496" y="1565"/>
                </a:lnTo>
                <a:lnTo>
                  <a:pt x="68422" y="1639"/>
                </a:lnTo>
                <a:lnTo>
                  <a:pt x="68347" y="1676"/>
                </a:lnTo>
                <a:lnTo>
                  <a:pt x="68217" y="1732"/>
                </a:lnTo>
                <a:lnTo>
                  <a:pt x="68049" y="1788"/>
                </a:lnTo>
                <a:lnTo>
                  <a:pt x="67863" y="1825"/>
                </a:lnTo>
                <a:lnTo>
                  <a:pt x="67659" y="1844"/>
                </a:lnTo>
                <a:lnTo>
                  <a:pt x="67454" y="1844"/>
                </a:lnTo>
                <a:lnTo>
                  <a:pt x="67268" y="1825"/>
                </a:lnTo>
                <a:lnTo>
                  <a:pt x="67100" y="1770"/>
                </a:lnTo>
                <a:lnTo>
                  <a:pt x="67044" y="1732"/>
                </a:lnTo>
                <a:lnTo>
                  <a:pt x="66988" y="1695"/>
                </a:lnTo>
                <a:lnTo>
                  <a:pt x="67156" y="1546"/>
                </a:lnTo>
                <a:lnTo>
                  <a:pt x="67416" y="1323"/>
                </a:lnTo>
                <a:lnTo>
                  <a:pt x="67528" y="1192"/>
                </a:lnTo>
                <a:lnTo>
                  <a:pt x="67621" y="1062"/>
                </a:lnTo>
                <a:lnTo>
                  <a:pt x="67677" y="969"/>
                </a:lnTo>
                <a:lnTo>
                  <a:pt x="67696" y="913"/>
                </a:lnTo>
                <a:lnTo>
                  <a:pt x="67677" y="894"/>
                </a:lnTo>
                <a:lnTo>
                  <a:pt x="67659" y="857"/>
                </a:lnTo>
                <a:lnTo>
                  <a:pt x="67640" y="839"/>
                </a:lnTo>
                <a:lnTo>
                  <a:pt x="67565" y="839"/>
                </a:lnTo>
                <a:lnTo>
                  <a:pt x="67472" y="857"/>
                </a:lnTo>
                <a:lnTo>
                  <a:pt x="67379" y="876"/>
                </a:lnTo>
                <a:lnTo>
                  <a:pt x="67193" y="988"/>
                </a:lnTo>
                <a:lnTo>
                  <a:pt x="67081" y="1062"/>
                </a:lnTo>
                <a:lnTo>
                  <a:pt x="67007" y="1155"/>
                </a:lnTo>
                <a:lnTo>
                  <a:pt x="66932" y="1230"/>
                </a:lnTo>
                <a:lnTo>
                  <a:pt x="66839" y="1397"/>
                </a:lnTo>
                <a:lnTo>
                  <a:pt x="66728" y="1565"/>
                </a:lnTo>
                <a:lnTo>
                  <a:pt x="66653" y="1621"/>
                </a:lnTo>
                <a:lnTo>
                  <a:pt x="66560" y="1695"/>
                </a:lnTo>
                <a:lnTo>
                  <a:pt x="66448" y="1751"/>
                </a:lnTo>
                <a:lnTo>
                  <a:pt x="66299" y="1788"/>
                </a:lnTo>
                <a:lnTo>
                  <a:pt x="66150" y="1825"/>
                </a:lnTo>
                <a:lnTo>
                  <a:pt x="66001" y="1807"/>
                </a:lnTo>
                <a:lnTo>
                  <a:pt x="65871" y="1788"/>
                </a:lnTo>
                <a:lnTo>
                  <a:pt x="65722" y="1751"/>
                </a:lnTo>
                <a:lnTo>
                  <a:pt x="65611" y="1676"/>
                </a:lnTo>
                <a:lnTo>
                  <a:pt x="65517" y="1565"/>
                </a:lnTo>
                <a:lnTo>
                  <a:pt x="65685" y="1453"/>
                </a:lnTo>
                <a:lnTo>
                  <a:pt x="65890" y="1285"/>
                </a:lnTo>
                <a:lnTo>
                  <a:pt x="65983" y="1192"/>
                </a:lnTo>
                <a:lnTo>
                  <a:pt x="66039" y="1099"/>
                </a:lnTo>
                <a:lnTo>
                  <a:pt x="66057" y="1006"/>
                </a:lnTo>
                <a:lnTo>
                  <a:pt x="66057" y="950"/>
                </a:lnTo>
                <a:lnTo>
                  <a:pt x="66039" y="913"/>
                </a:lnTo>
                <a:lnTo>
                  <a:pt x="65983" y="839"/>
                </a:lnTo>
                <a:lnTo>
                  <a:pt x="65946" y="801"/>
                </a:lnTo>
                <a:lnTo>
                  <a:pt x="65890" y="764"/>
                </a:lnTo>
                <a:lnTo>
                  <a:pt x="65778" y="764"/>
                </a:lnTo>
                <a:lnTo>
                  <a:pt x="65722" y="783"/>
                </a:lnTo>
                <a:lnTo>
                  <a:pt x="65611" y="857"/>
                </a:lnTo>
                <a:lnTo>
                  <a:pt x="65517" y="950"/>
                </a:lnTo>
                <a:lnTo>
                  <a:pt x="65424" y="1062"/>
                </a:lnTo>
                <a:lnTo>
                  <a:pt x="65294" y="1230"/>
                </a:lnTo>
                <a:lnTo>
                  <a:pt x="65238" y="1323"/>
                </a:lnTo>
                <a:lnTo>
                  <a:pt x="65220" y="1397"/>
                </a:lnTo>
                <a:lnTo>
                  <a:pt x="65164" y="1453"/>
                </a:lnTo>
                <a:lnTo>
                  <a:pt x="65052" y="1546"/>
                </a:lnTo>
                <a:lnTo>
                  <a:pt x="64959" y="1602"/>
                </a:lnTo>
                <a:lnTo>
                  <a:pt x="64847" y="1639"/>
                </a:lnTo>
                <a:lnTo>
                  <a:pt x="64605" y="1676"/>
                </a:lnTo>
                <a:lnTo>
                  <a:pt x="64382" y="1714"/>
                </a:lnTo>
                <a:lnTo>
                  <a:pt x="64121" y="1714"/>
                </a:lnTo>
                <a:lnTo>
                  <a:pt x="64009" y="1695"/>
                </a:lnTo>
                <a:lnTo>
                  <a:pt x="63879" y="1676"/>
                </a:lnTo>
                <a:lnTo>
                  <a:pt x="63786" y="1621"/>
                </a:lnTo>
                <a:lnTo>
                  <a:pt x="63693" y="1565"/>
                </a:lnTo>
                <a:lnTo>
                  <a:pt x="63786" y="1472"/>
                </a:lnTo>
                <a:lnTo>
                  <a:pt x="63860" y="1397"/>
                </a:lnTo>
                <a:lnTo>
                  <a:pt x="63916" y="1323"/>
                </a:lnTo>
                <a:lnTo>
                  <a:pt x="63972" y="1230"/>
                </a:lnTo>
                <a:lnTo>
                  <a:pt x="63991" y="1155"/>
                </a:lnTo>
                <a:lnTo>
                  <a:pt x="64009" y="1062"/>
                </a:lnTo>
                <a:lnTo>
                  <a:pt x="64009" y="988"/>
                </a:lnTo>
                <a:lnTo>
                  <a:pt x="63991" y="932"/>
                </a:lnTo>
                <a:lnTo>
                  <a:pt x="63972" y="876"/>
                </a:lnTo>
                <a:lnTo>
                  <a:pt x="63916" y="839"/>
                </a:lnTo>
                <a:lnTo>
                  <a:pt x="63879" y="801"/>
                </a:lnTo>
                <a:lnTo>
                  <a:pt x="63823" y="801"/>
                </a:lnTo>
                <a:lnTo>
                  <a:pt x="63749" y="820"/>
                </a:lnTo>
                <a:lnTo>
                  <a:pt x="63674" y="839"/>
                </a:lnTo>
                <a:lnTo>
                  <a:pt x="63600" y="913"/>
                </a:lnTo>
                <a:lnTo>
                  <a:pt x="63507" y="988"/>
                </a:lnTo>
                <a:lnTo>
                  <a:pt x="63488" y="1043"/>
                </a:lnTo>
                <a:lnTo>
                  <a:pt x="63451" y="1099"/>
                </a:lnTo>
                <a:lnTo>
                  <a:pt x="63432" y="1248"/>
                </a:lnTo>
                <a:lnTo>
                  <a:pt x="63432" y="1379"/>
                </a:lnTo>
                <a:lnTo>
                  <a:pt x="63414" y="1416"/>
                </a:lnTo>
                <a:lnTo>
                  <a:pt x="63395" y="1453"/>
                </a:lnTo>
                <a:lnTo>
                  <a:pt x="63339" y="1509"/>
                </a:lnTo>
                <a:lnTo>
                  <a:pt x="63246" y="1546"/>
                </a:lnTo>
                <a:lnTo>
                  <a:pt x="63004" y="1583"/>
                </a:lnTo>
                <a:lnTo>
                  <a:pt x="62762" y="1602"/>
                </a:lnTo>
                <a:lnTo>
                  <a:pt x="62594" y="1583"/>
                </a:lnTo>
                <a:lnTo>
                  <a:pt x="62483" y="1565"/>
                </a:lnTo>
                <a:lnTo>
                  <a:pt x="62371" y="1546"/>
                </a:lnTo>
                <a:lnTo>
                  <a:pt x="62259" y="1509"/>
                </a:lnTo>
                <a:lnTo>
                  <a:pt x="62203" y="1472"/>
                </a:lnTo>
                <a:lnTo>
                  <a:pt x="62166" y="1416"/>
                </a:lnTo>
                <a:lnTo>
                  <a:pt x="62148" y="1360"/>
                </a:lnTo>
                <a:lnTo>
                  <a:pt x="62148" y="1304"/>
                </a:lnTo>
                <a:lnTo>
                  <a:pt x="62148" y="1267"/>
                </a:lnTo>
                <a:lnTo>
                  <a:pt x="62148" y="1230"/>
                </a:lnTo>
                <a:lnTo>
                  <a:pt x="62203" y="1155"/>
                </a:lnTo>
                <a:lnTo>
                  <a:pt x="62278" y="1081"/>
                </a:lnTo>
                <a:lnTo>
                  <a:pt x="62352" y="1025"/>
                </a:lnTo>
                <a:lnTo>
                  <a:pt x="62408" y="969"/>
                </a:lnTo>
                <a:lnTo>
                  <a:pt x="62445" y="894"/>
                </a:lnTo>
                <a:lnTo>
                  <a:pt x="62445" y="857"/>
                </a:lnTo>
                <a:lnTo>
                  <a:pt x="62445" y="801"/>
                </a:lnTo>
                <a:lnTo>
                  <a:pt x="62390" y="708"/>
                </a:lnTo>
                <a:lnTo>
                  <a:pt x="62352" y="652"/>
                </a:lnTo>
                <a:lnTo>
                  <a:pt x="62297" y="615"/>
                </a:lnTo>
                <a:lnTo>
                  <a:pt x="62203" y="615"/>
                </a:lnTo>
                <a:lnTo>
                  <a:pt x="62148" y="652"/>
                </a:lnTo>
                <a:lnTo>
                  <a:pt x="62054" y="783"/>
                </a:lnTo>
                <a:lnTo>
                  <a:pt x="61961" y="932"/>
                </a:lnTo>
                <a:lnTo>
                  <a:pt x="61906" y="1081"/>
                </a:lnTo>
                <a:lnTo>
                  <a:pt x="61812" y="1267"/>
                </a:lnTo>
                <a:lnTo>
                  <a:pt x="61701" y="1379"/>
                </a:lnTo>
                <a:lnTo>
                  <a:pt x="61570" y="1490"/>
                </a:lnTo>
                <a:lnTo>
                  <a:pt x="61403" y="1583"/>
                </a:lnTo>
                <a:lnTo>
                  <a:pt x="61217" y="1639"/>
                </a:lnTo>
                <a:lnTo>
                  <a:pt x="61049" y="1676"/>
                </a:lnTo>
                <a:lnTo>
                  <a:pt x="60863" y="1676"/>
                </a:lnTo>
                <a:lnTo>
                  <a:pt x="60695" y="1639"/>
                </a:lnTo>
                <a:lnTo>
                  <a:pt x="60602" y="1621"/>
                </a:lnTo>
                <a:lnTo>
                  <a:pt x="60528" y="1583"/>
                </a:lnTo>
                <a:lnTo>
                  <a:pt x="60416" y="1509"/>
                </a:lnTo>
                <a:lnTo>
                  <a:pt x="60342" y="1434"/>
                </a:lnTo>
                <a:lnTo>
                  <a:pt x="60304" y="1379"/>
                </a:lnTo>
                <a:lnTo>
                  <a:pt x="60304" y="1323"/>
                </a:lnTo>
                <a:lnTo>
                  <a:pt x="60323" y="1267"/>
                </a:lnTo>
                <a:lnTo>
                  <a:pt x="60360" y="1230"/>
                </a:lnTo>
                <a:lnTo>
                  <a:pt x="60491" y="1137"/>
                </a:lnTo>
                <a:lnTo>
                  <a:pt x="60639" y="1043"/>
                </a:lnTo>
                <a:lnTo>
                  <a:pt x="60807" y="950"/>
                </a:lnTo>
                <a:lnTo>
                  <a:pt x="60863" y="894"/>
                </a:lnTo>
                <a:lnTo>
                  <a:pt x="60919" y="820"/>
                </a:lnTo>
                <a:lnTo>
                  <a:pt x="60956" y="746"/>
                </a:lnTo>
                <a:lnTo>
                  <a:pt x="60956" y="671"/>
                </a:lnTo>
                <a:lnTo>
                  <a:pt x="60956" y="597"/>
                </a:lnTo>
                <a:lnTo>
                  <a:pt x="60937" y="541"/>
                </a:lnTo>
                <a:lnTo>
                  <a:pt x="60900" y="503"/>
                </a:lnTo>
                <a:lnTo>
                  <a:pt x="60863" y="466"/>
                </a:lnTo>
                <a:lnTo>
                  <a:pt x="60807" y="448"/>
                </a:lnTo>
                <a:lnTo>
                  <a:pt x="60621" y="448"/>
                </a:lnTo>
                <a:lnTo>
                  <a:pt x="60491" y="503"/>
                </a:lnTo>
                <a:lnTo>
                  <a:pt x="60360" y="559"/>
                </a:lnTo>
                <a:lnTo>
                  <a:pt x="60267" y="634"/>
                </a:lnTo>
                <a:lnTo>
                  <a:pt x="60174" y="727"/>
                </a:lnTo>
                <a:lnTo>
                  <a:pt x="60137" y="820"/>
                </a:lnTo>
                <a:lnTo>
                  <a:pt x="60100" y="894"/>
                </a:lnTo>
                <a:lnTo>
                  <a:pt x="60044" y="1006"/>
                </a:lnTo>
                <a:lnTo>
                  <a:pt x="60025" y="1043"/>
                </a:lnTo>
                <a:lnTo>
                  <a:pt x="59988" y="1099"/>
                </a:lnTo>
                <a:lnTo>
                  <a:pt x="59932" y="1137"/>
                </a:lnTo>
                <a:lnTo>
                  <a:pt x="59858" y="1192"/>
                </a:lnTo>
                <a:lnTo>
                  <a:pt x="59764" y="1211"/>
                </a:lnTo>
                <a:lnTo>
                  <a:pt x="59671" y="1230"/>
                </a:lnTo>
                <a:lnTo>
                  <a:pt x="59448" y="1248"/>
                </a:lnTo>
                <a:lnTo>
                  <a:pt x="59243" y="1211"/>
                </a:lnTo>
                <a:lnTo>
                  <a:pt x="59057" y="1174"/>
                </a:lnTo>
                <a:lnTo>
                  <a:pt x="59131" y="1081"/>
                </a:lnTo>
                <a:lnTo>
                  <a:pt x="59187" y="988"/>
                </a:lnTo>
                <a:lnTo>
                  <a:pt x="59225" y="876"/>
                </a:lnTo>
                <a:lnTo>
                  <a:pt x="59243" y="783"/>
                </a:lnTo>
                <a:lnTo>
                  <a:pt x="59262" y="708"/>
                </a:lnTo>
                <a:lnTo>
                  <a:pt x="59243" y="615"/>
                </a:lnTo>
                <a:lnTo>
                  <a:pt x="59225" y="559"/>
                </a:lnTo>
                <a:lnTo>
                  <a:pt x="59187" y="503"/>
                </a:lnTo>
                <a:lnTo>
                  <a:pt x="59131" y="448"/>
                </a:lnTo>
                <a:lnTo>
                  <a:pt x="59076" y="429"/>
                </a:lnTo>
                <a:lnTo>
                  <a:pt x="59020" y="429"/>
                </a:lnTo>
                <a:lnTo>
                  <a:pt x="58964" y="466"/>
                </a:lnTo>
                <a:lnTo>
                  <a:pt x="58908" y="503"/>
                </a:lnTo>
                <a:lnTo>
                  <a:pt x="58834" y="597"/>
                </a:lnTo>
                <a:lnTo>
                  <a:pt x="58778" y="708"/>
                </a:lnTo>
                <a:lnTo>
                  <a:pt x="58722" y="857"/>
                </a:lnTo>
                <a:lnTo>
                  <a:pt x="58685" y="969"/>
                </a:lnTo>
                <a:lnTo>
                  <a:pt x="58666" y="1062"/>
                </a:lnTo>
                <a:lnTo>
                  <a:pt x="58647" y="1192"/>
                </a:lnTo>
                <a:lnTo>
                  <a:pt x="58629" y="1248"/>
                </a:lnTo>
                <a:lnTo>
                  <a:pt x="58610" y="1304"/>
                </a:lnTo>
                <a:lnTo>
                  <a:pt x="58554" y="1379"/>
                </a:lnTo>
                <a:lnTo>
                  <a:pt x="58461" y="1472"/>
                </a:lnTo>
                <a:lnTo>
                  <a:pt x="58368" y="1546"/>
                </a:lnTo>
                <a:lnTo>
                  <a:pt x="58238" y="1621"/>
                </a:lnTo>
                <a:lnTo>
                  <a:pt x="58107" y="1676"/>
                </a:lnTo>
                <a:lnTo>
                  <a:pt x="57958" y="1732"/>
                </a:lnTo>
                <a:lnTo>
                  <a:pt x="57828" y="1751"/>
                </a:lnTo>
                <a:lnTo>
                  <a:pt x="57679" y="1751"/>
                </a:lnTo>
                <a:lnTo>
                  <a:pt x="57549" y="1714"/>
                </a:lnTo>
                <a:lnTo>
                  <a:pt x="57437" y="1639"/>
                </a:lnTo>
                <a:lnTo>
                  <a:pt x="57325" y="1527"/>
                </a:lnTo>
                <a:lnTo>
                  <a:pt x="57288" y="1490"/>
                </a:lnTo>
                <a:lnTo>
                  <a:pt x="57288" y="1453"/>
                </a:lnTo>
                <a:lnTo>
                  <a:pt x="57288" y="1416"/>
                </a:lnTo>
                <a:lnTo>
                  <a:pt x="57307" y="1397"/>
                </a:lnTo>
                <a:lnTo>
                  <a:pt x="57381" y="1341"/>
                </a:lnTo>
                <a:lnTo>
                  <a:pt x="57474" y="1285"/>
                </a:lnTo>
                <a:lnTo>
                  <a:pt x="57568" y="1211"/>
                </a:lnTo>
                <a:lnTo>
                  <a:pt x="57661" y="1137"/>
                </a:lnTo>
                <a:lnTo>
                  <a:pt x="57679" y="1081"/>
                </a:lnTo>
                <a:lnTo>
                  <a:pt x="57698" y="1025"/>
                </a:lnTo>
                <a:lnTo>
                  <a:pt x="57716" y="913"/>
                </a:lnTo>
                <a:lnTo>
                  <a:pt x="57679" y="857"/>
                </a:lnTo>
                <a:lnTo>
                  <a:pt x="57623" y="801"/>
                </a:lnTo>
                <a:lnTo>
                  <a:pt x="57456" y="801"/>
                </a:lnTo>
                <a:lnTo>
                  <a:pt x="57363" y="839"/>
                </a:lnTo>
                <a:lnTo>
                  <a:pt x="57270" y="913"/>
                </a:lnTo>
                <a:lnTo>
                  <a:pt x="57195" y="988"/>
                </a:lnTo>
                <a:lnTo>
                  <a:pt x="57102" y="1081"/>
                </a:lnTo>
                <a:lnTo>
                  <a:pt x="57046" y="1174"/>
                </a:lnTo>
                <a:lnTo>
                  <a:pt x="56990" y="1323"/>
                </a:lnTo>
                <a:lnTo>
                  <a:pt x="56953" y="1397"/>
                </a:lnTo>
                <a:lnTo>
                  <a:pt x="56879" y="1453"/>
                </a:lnTo>
                <a:lnTo>
                  <a:pt x="56786" y="1509"/>
                </a:lnTo>
                <a:lnTo>
                  <a:pt x="56637" y="1546"/>
                </a:lnTo>
                <a:lnTo>
                  <a:pt x="56376" y="1621"/>
                </a:lnTo>
                <a:lnTo>
                  <a:pt x="56078" y="1676"/>
                </a:lnTo>
                <a:lnTo>
                  <a:pt x="55780" y="1676"/>
                </a:lnTo>
                <a:lnTo>
                  <a:pt x="55631" y="1658"/>
                </a:lnTo>
                <a:lnTo>
                  <a:pt x="55501" y="1639"/>
                </a:lnTo>
                <a:lnTo>
                  <a:pt x="55668" y="1509"/>
                </a:lnTo>
                <a:lnTo>
                  <a:pt x="55873" y="1323"/>
                </a:lnTo>
                <a:lnTo>
                  <a:pt x="55985" y="1211"/>
                </a:lnTo>
                <a:lnTo>
                  <a:pt x="56059" y="1099"/>
                </a:lnTo>
                <a:lnTo>
                  <a:pt x="56097" y="1006"/>
                </a:lnTo>
                <a:lnTo>
                  <a:pt x="56097" y="969"/>
                </a:lnTo>
                <a:lnTo>
                  <a:pt x="56078" y="932"/>
                </a:lnTo>
                <a:lnTo>
                  <a:pt x="56041" y="894"/>
                </a:lnTo>
                <a:lnTo>
                  <a:pt x="56004" y="857"/>
                </a:lnTo>
                <a:lnTo>
                  <a:pt x="55911" y="839"/>
                </a:lnTo>
                <a:lnTo>
                  <a:pt x="55799" y="857"/>
                </a:lnTo>
                <a:lnTo>
                  <a:pt x="55687" y="913"/>
                </a:lnTo>
                <a:lnTo>
                  <a:pt x="55557" y="969"/>
                </a:lnTo>
                <a:lnTo>
                  <a:pt x="55464" y="1043"/>
                </a:lnTo>
                <a:lnTo>
                  <a:pt x="55371" y="1118"/>
                </a:lnTo>
                <a:lnTo>
                  <a:pt x="55315" y="1174"/>
                </a:lnTo>
                <a:lnTo>
                  <a:pt x="55184" y="1397"/>
                </a:lnTo>
                <a:lnTo>
                  <a:pt x="55129" y="1472"/>
                </a:lnTo>
                <a:lnTo>
                  <a:pt x="55091" y="1546"/>
                </a:lnTo>
                <a:lnTo>
                  <a:pt x="55035" y="1602"/>
                </a:lnTo>
                <a:lnTo>
                  <a:pt x="54942" y="1639"/>
                </a:lnTo>
                <a:lnTo>
                  <a:pt x="54831" y="1676"/>
                </a:lnTo>
                <a:lnTo>
                  <a:pt x="54663" y="1695"/>
                </a:lnTo>
                <a:lnTo>
                  <a:pt x="54477" y="1714"/>
                </a:lnTo>
                <a:lnTo>
                  <a:pt x="54254" y="1714"/>
                </a:lnTo>
                <a:lnTo>
                  <a:pt x="54142" y="1695"/>
                </a:lnTo>
                <a:lnTo>
                  <a:pt x="54049" y="1676"/>
                </a:lnTo>
                <a:lnTo>
                  <a:pt x="53956" y="1621"/>
                </a:lnTo>
                <a:lnTo>
                  <a:pt x="53881" y="1565"/>
                </a:lnTo>
                <a:lnTo>
                  <a:pt x="54049" y="1472"/>
                </a:lnTo>
                <a:lnTo>
                  <a:pt x="54291" y="1304"/>
                </a:lnTo>
                <a:lnTo>
                  <a:pt x="54402" y="1211"/>
                </a:lnTo>
                <a:lnTo>
                  <a:pt x="54477" y="1137"/>
                </a:lnTo>
                <a:lnTo>
                  <a:pt x="54533" y="1043"/>
                </a:lnTo>
                <a:lnTo>
                  <a:pt x="54551" y="1006"/>
                </a:lnTo>
                <a:lnTo>
                  <a:pt x="54551" y="988"/>
                </a:lnTo>
                <a:lnTo>
                  <a:pt x="54514" y="913"/>
                </a:lnTo>
                <a:lnTo>
                  <a:pt x="54440" y="876"/>
                </a:lnTo>
                <a:lnTo>
                  <a:pt x="54272" y="876"/>
                </a:lnTo>
                <a:lnTo>
                  <a:pt x="54179" y="894"/>
                </a:lnTo>
                <a:lnTo>
                  <a:pt x="54086" y="932"/>
                </a:lnTo>
                <a:lnTo>
                  <a:pt x="53937" y="1006"/>
                </a:lnTo>
                <a:lnTo>
                  <a:pt x="53844" y="1081"/>
                </a:lnTo>
                <a:lnTo>
                  <a:pt x="53769" y="1155"/>
                </a:lnTo>
                <a:lnTo>
                  <a:pt x="53676" y="1304"/>
                </a:lnTo>
                <a:lnTo>
                  <a:pt x="53639" y="1379"/>
                </a:lnTo>
                <a:lnTo>
                  <a:pt x="53583" y="1434"/>
                </a:lnTo>
                <a:lnTo>
                  <a:pt x="53509" y="1509"/>
                </a:lnTo>
                <a:lnTo>
                  <a:pt x="53397" y="1565"/>
                </a:lnTo>
                <a:lnTo>
                  <a:pt x="53285" y="1602"/>
                </a:lnTo>
                <a:lnTo>
                  <a:pt x="53155" y="1639"/>
                </a:lnTo>
                <a:lnTo>
                  <a:pt x="53006" y="1658"/>
                </a:lnTo>
                <a:lnTo>
                  <a:pt x="52690" y="1658"/>
                </a:lnTo>
                <a:lnTo>
                  <a:pt x="52522" y="1639"/>
                </a:lnTo>
                <a:lnTo>
                  <a:pt x="52392" y="1602"/>
                </a:lnTo>
                <a:lnTo>
                  <a:pt x="52280" y="1565"/>
                </a:lnTo>
                <a:lnTo>
                  <a:pt x="52410" y="1434"/>
                </a:lnTo>
                <a:lnTo>
                  <a:pt x="52615" y="1211"/>
                </a:lnTo>
                <a:lnTo>
                  <a:pt x="52708" y="1081"/>
                </a:lnTo>
                <a:lnTo>
                  <a:pt x="52764" y="969"/>
                </a:lnTo>
                <a:lnTo>
                  <a:pt x="52801" y="876"/>
                </a:lnTo>
                <a:lnTo>
                  <a:pt x="52801" y="839"/>
                </a:lnTo>
                <a:lnTo>
                  <a:pt x="52783" y="820"/>
                </a:lnTo>
                <a:lnTo>
                  <a:pt x="52745" y="783"/>
                </a:lnTo>
                <a:lnTo>
                  <a:pt x="52708" y="764"/>
                </a:lnTo>
                <a:lnTo>
                  <a:pt x="52671" y="746"/>
                </a:lnTo>
                <a:lnTo>
                  <a:pt x="52615" y="764"/>
                </a:lnTo>
                <a:lnTo>
                  <a:pt x="52522" y="801"/>
                </a:lnTo>
                <a:lnTo>
                  <a:pt x="52410" y="857"/>
                </a:lnTo>
                <a:lnTo>
                  <a:pt x="52317" y="932"/>
                </a:lnTo>
                <a:lnTo>
                  <a:pt x="52224" y="1006"/>
                </a:lnTo>
                <a:lnTo>
                  <a:pt x="52112" y="1137"/>
                </a:lnTo>
                <a:lnTo>
                  <a:pt x="52038" y="1285"/>
                </a:lnTo>
                <a:lnTo>
                  <a:pt x="52001" y="1416"/>
                </a:lnTo>
                <a:lnTo>
                  <a:pt x="51945" y="1509"/>
                </a:lnTo>
                <a:lnTo>
                  <a:pt x="51889" y="1565"/>
                </a:lnTo>
                <a:lnTo>
                  <a:pt x="51833" y="1621"/>
                </a:lnTo>
                <a:lnTo>
                  <a:pt x="51721" y="1695"/>
                </a:lnTo>
                <a:lnTo>
                  <a:pt x="51628" y="1751"/>
                </a:lnTo>
                <a:lnTo>
                  <a:pt x="51498" y="1788"/>
                </a:lnTo>
                <a:lnTo>
                  <a:pt x="51386" y="1807"/>
                </a:lnTo>
                <a:lnTo>
                  <a:pt x="51256" y="1825"/>
                </a:lnTo>
                <a:lnTo>
                  <a:pt x="51126" y="1825"/>
                </a:lnTo>
                <a:lnTo>
                  <a:pt x="51014" y="1788"/>
                </a:lnTo>
                <a:lnTo>
                  <a:pt x="50902" y="1732"/>
                </a:lnTo>
                <a:lnTo>
                  <a:pt x="51014" y="1639"/>
                </a:lnTo>
                <a:lnTo>
                  <a:pt x="51107" y="1509"/>
                </a:lnTo>
                <a:lnTo>
                  <a:pt x="51182" y="1379"/>
                </a:lnTo>
                <a:lnTo>
                  <a:pt x="51237" y="1230"/>
                </a:lnTo>
                <a:lnTo>
                  <a:pt x="51237" y="1174"/>
                </a:lnTo>
                <a:lnTo>
                  <a:pt x="51237" y="1118"/>
                </a:lnTo>
                <a:lnTo>
                  <a:pt x="51219" y="1062"/>
                </a:lnTo>
                <a:lnTo>
                  <a:pt x="51200" y="1025"/>
                </a:lnTo>
                <a:lnTo>
                  <a:pt x="51144" y="988"/>
                </a:lnTo>
                <a:lnTo>
                  <a:pt x="50977" y="988"/>
                </a:lnTo>
                <a:lnTo>
                  <a:pt x="50884" y="1006"/>
                </a:lnTo>
                <a:lnTo>
                  <a:pt x="50809" y="1025"/>
                </a:lnTo>
                <a:lnTo>
                  <a:pt x="50735" y="1062"/>
                </a:lnTo>
                <a:lnTo>
                  <a:pt x="50697" y="1099"/>
                </a:lnTo>
                <a:lnTo>
                  <a:pt x="50660" y="1137"/>
                </a:lnTo>
                <a:lnTo>
                  <a:pt x="50604" y="1248"/>
                </a:lnTo>
                <a:lnTo>
                  <a:pt x="50586" y="1360"/>
                </a:lnTo>
                <a:lnTo>
                  <a:pt x="50567" y="1453"/>
                </a:lnTo>
                <a:lnTo>
                  <a:pt x="50530" y="1565"/>
                </a:lnTo>
                <a:lnTo>
                  <a:pt x="50474" y="1658"/>
                </a:lnTo>
                <a:lnTo>
                  <a:pt x="50437" y="1676"/>
                </a:lnTo>
                <a:lnTo>
                  <a:pt x="50381" y="1714"/>
                </a:lnTo>
                <a:lnTo>
                  <a:pt x="50325" y="1732"/>
                </a:lnTo>
                <a:lnTo>
                  <a:pt x="50251" y="1732"/>
                </a:lnTo>
                <a:lnTo>
                  <a:pt x="50083" y="1714"/>
                </a:lnTo>
                <a:lnTo>
                  <a:pt x="49934" y="1676"/>
                </a:lnTo>
                <a:lnTo>
                  <a:pt x="49804" y="1602"/>
                </a:lnTo>
                <a:lnTo>
                  <a:pt x="49673" y="1546"/>
                </a:lnTo>
                <a:lnTo>
                  <a:pt x="49618" y="1490"/>
                </a:lnTo>
                <a:lnTo>
                  <a:pt x="49580" y="1434"/>
                </a:lnTo>
                <a:lnTo>
                  <a:pt x="49562" y="1397"/>
                </a:lnTo>
                <a:lnTo>
                  <a:pt x="49599" y="1285"/>
                </a:lnTo>
                <a:lnTo>
                  <a:pt x="49636" y="1211"/>
                </a:lnTo>
                <a:lnTo>
                  <a:pt x="49655" y="1118"/>
                </a:lnTo>
                <a:lnTo>
                  <a:pt x="49673" y="1062"/>
                </a:lnTo>
                <a:lnTo>
                  <a:pt x="49692" y="1006"/>
                </a:lnTo>
                <a:lnTo>
                  <a:pt x="49748" y="932"/>
                </a:lnTo>
                <a:lnTo>
                  <a:pt x="49767" y="894"/>
                </a:lnTo>
                <a:lnTo>
                  <a:pt x="49767" y="857"/>
                </a:lnTo>
                <a:lnTo>
                  <a:pt x="49748" y="801"/>
                </a:lnTo>
                <a:lnTo>
                  <a:pt x="49711" y="746"/>
                </a:lnTo>
                <a:lnTo>
                  <a:pt x="49673" y="727"/>
                </a:lnTo>
                <a:lnTo>
                  <a:pt x="49450" y="727"/>
                </a:lnTo>
                <a:lnTo>
                  <a:pt x="49282" y="746"/>
                </a:lnTo>
                <a:lnTo>
                  <a:pt x="49227" y="764"/>
                </a:lnTo>
                <a:lnTo>
                  <a:pt x="49189" y="783"/>
                </a:lnTo>
                <a:lnTo>
                  <a:pt x="49152" y="839"/>
                </a:lnTo>
                <a:lnTo>
                  <a:pt x="49134" y="894"/>
                </a:lnTo>
                <a:lnTo>
                  <a:pt x="49115" y="988"/>
                </a:lnTo>
                <a:lnTo>
                  <a:pt x="49134" y="1099"/>
                </a:lnTo>
                <a:lnTo>
                  <a:pt x="49152" y="1211"/>
                </a:lnTo>
                <a:lnTo>
                  <a:pt x="49152" y="1323"/>
                </a:lnTo>
                <a:lnTo>
                  <a:pt x="49134" y="1360"/>
                </a:lnTo>
                <a:lnTo>
                  <a:pt x="49115" y="1416"/>
                </a:lnTo>
                <a:lnTo>
                  <a:pt x="49078" y="1453"/>
                </a:lnTo>
                <a:lnTo>
                  <a:pt x="49022" y="1490"/>
                </a:lnTo>
                <a:lnTo>
                  <a:pt x="48947" y="1527"/>
                </a:lnTo>
                <a:lnTo>
                  <a:pt x="48854" y="1565"/>
                </a:lnTo>
                <a:lnTo>
                  <a:pt x="48594" y="1565"/>
                </a:lnTo>
                <a:lnTo>
                  <a:pt x="48445" y="1527"/>
                </a:lnTo>
                <a:lnTo>
                  <a:pt x="48389" y="1509"/>
                </a:lnTo>
                <a:lnTo>
                  <a:pt x="48352" y="1472"/>
                </a:lnTo>
                <a:lnTo>
                  <a:pt x="48333" y="1416"/>
                </a:lnTo>
                <a:lnTo>
                  <a:pt x="48333" y="1379"/>
                </a:lnTo>
                <a:lnTo>
                  <a:pt x="48352" y="1341"/>
                </a:lnTo>
                <a:lnTo>
                  <a:pt x="48370" y="1323"/>
                </a:lnTo>
                <a:lnTo>
                  <a:pt x="48445" y="1267"/>
                </a:lnTo>
                <a:lnTo>
                  <a:pt x="48482" y="1230"/>
                </a:lnTo>
                <a:lnTo>
                  <a:pt x="48482" y="1174"/>
                </a:lnTo>
                <a:lnTo>
                  <a:pt x="48501" y="1062"/>
                </a:lnTo>
                <a:lnTo>
                  <a:pt x="48519" y="950"/>
                </a:lnTo>
                <a:lnTo>
                  <a:pt x="48538" y="876"/>
                </a:lnTo>
                <a:lnTo>
                  <a:pt x="48556" y="820"/>
                </a:lnTo>
                <a:lnTo>
                  <a:pt x="48519" y="783"/>
                </a:lnTo>
                <a:lnTo>
                  <a:pt x="48463" y="801"/>
                </a:lnTo>
                <a:lnTo>
                  <a:pt x="48370" y="839"/>
                </a:lnTo>
                <a:lnTo>
                  <a:pt x="48221" y="932"/>
                </a:lnTo>
                <a:lnTo>
                  <a:pt x="48147" y="988"/>
                </a:lnTo>
                <a:lnTo>
                  <a:pt x="48091" y="1025"/>
                </a:lnTo>
                <a:lnTo>
                  <a:pt x="48072" y="1081"/>
                </a:lnTo>
                <a:lnTo>
                  <a:pt x="48072" y="1137"/>
                </a:lnTo>
                <a:lnTo>
                  <a:pt x="48054" y="1174"/>
                </a:lnTo>
                <a:lnTo>
                  <a:pt x="48016" y="1230"/>
                </a:lnTo>
                <a:lnTo>
                  <a:pt x="47942" y="1285"/>
                </a:lnTo>
                <a:lnTo>
                  <a:pt x="47830" y="1341"/>
                </a:lnTo>
                <a:lnTo>
                  <a:pt x="47719" y="1379"/>
                </a:lnTo>
                <a:lnTo>
                  <a:pt x="47477" y="1379"/>
                </a:lnTo>
                <a:lnTo>
                  <a:pt x="47365" y="1360"/>
                </a:lnTo>
                <a:lnTo>
                  <a:pt x="47495" y="1230"/>
                </a:lnTo>
                <a:lnTo>
                  <a:pt x="47570" y="1155"/>
                </a:lnTo>
                <a:lnTo>
                  <a:pt x="47625" y="1062"/>
                </a:lnTo>
                <a:lnTo>
                  <a:pt x="47663" y="988"/>
                </a:lnTo>
                <a:lnTo>
                  <a:pt x="47681" y="894"/>
                </a:lnTo>
                <a:lnTo>
                  <a:pt x="47663" y="857"/>
                </a:lnTo>
                <a:lnTo>
                  <a:pt x="47644" y="839"/>
                </a:lnTo>
                <a:lnTo>
                  <a:pt x="47607" y="801"/>
                </a:lnTo>
                <a:lnTo>
                  <a:pt x="47551" y="783"/>
                </a:lnTo>
                <a:lnTo>
                  <a:pt x="47439" y="764"/>
                </a:lnTo>
                <a:lnTo>
                  <a:pt x="47346" y="783"/>
                </a:lnTo>
                <a:lnTo>
                  <a:pt x="47272" y="839"/>
                </a:lnTo>
                <a:lnTo>
                  <a:pt x="47216" y="932"/>
                </a:lnTo>
                <a:lnTo>
                  <a:pt x="47104" y="1099"/>
                </a:lnTo>
                <a:lnTo>
                  <a:pt x="47030" y="1248"/>
                </a:lnTo>
                <a:lnTo>
                  <a:pt x="46825" y="1490"/>
                </a:lnTo>
                <a:lnTo>
                  <a:pt x="46713" y="1602"/>
                </a:lnTo>
                <a:lnTo>
                  <a:pt x="46601" y="1676"/>
                </a:lnTo>
                <a:lnTo>
                  <a:pt x="46490" y="1732"/>
                </a:lnTo>
                <a:lnTo>
                  <a:pt x="46341" y="1751"/>
                </a:lnTo>
                <a:lnTo>
                  <a:pt x="46173" y="1732"/>
                </a:lnTo>
                <a:lnTo>
                  <a:pt x="46006" y="1676"/>
                </a:lnTo>
                <a:lnTo>
                  <a:pt x="46099" y="1583"/>
                </a:lnTo>
                <a:lnTo>
                  <a:pt x="46211" y="1453"/>
                </a:lnTo>
                <a:lnTo>
                  <a:pt x="46322" y="1304"/>
                </a:lnTo>
                <a:lnTo>
                  <a:pt x="46434" y="1155"/>
                </a:lnTo>
                <a:lnTo>
                  <a:pt x="46490" y="1006"/>
                </a:lnTo>
                <a:lnTo>
                  <a:pt x="46490" y="932"/>
                </a:lnTo>
                <a:lnTo>
                  <a:pt x="46490" y="876"/>
                </a:lnTo>
                <a:lnTo>
                  <a:pt x="46471" y="839"/>
                </a:lnTo>
                <a:lnTo>
                  <a:pt x="46415" y="801"/>
                </a:lnTo>
                <a:lnTo>
                  <a:pt x="46359" y="764"/>
                </a:lnTo>
                <a:lnTo>
                  <a:pt x="46211" y="764"/>
                </a:lnTo>
                <a:lnTo>
                  <a:pt x="46136" y="783"/>
                </a:lnTo>
                <a:lnTo>
                  <a:pt x="46006" y="839"/>
                </a:lnTo>
                <a:lnTo>
                  <a:pt x="45857" y="950"/>
                </a:lnTo>
                <a:lnTo>
                  <a:pt x="45745" y="1081"/>
                </a:lnTo>
                <a:lnTo>
                  <a:pt x="45633" y="1230"/>
                </a:lnTo>
                <a:lnTo>
                  <a:pt x="45577" y="1379"/>
                </a:lnTo>
                <a:lnTo>
                  <a:pt x="45559" y="1434"/>
                </a:lnTo>
                <a:lnTo>
                  <a:pt x="45559" y="1509"/>
                </a:lnTo>
                <a:lnTo>
                  <a:pt x="45577" y="1583"/>
                </a:lnTo>
                <a:lnTo>
                  <a:pt x="45596" y="1639"/>
                </a:lnTo>
                <a:lnTo>
                  <a:pt x="45484" y="1676"/>
                </a:lnTo>
                <a:lnTo>
                  <a:pt x="45317" y="1714"/>
                </a:lnTo>
                <a:lnTo>
                  <a:pt x="45131" y="1732"/>
                </a:lnTo>
                <a:lnTo>
                  <a:pt x="44944" y="1751"/>
                </a:lnTo>
                <a:lnTo>
                  <a:pt x="44740" y="1732"/>
                </a:lnTo>
                <a:lnTo>
                  <a:pt x="44591" y="1695"/>
                </a:lnTo>
                <a:lnTo>
                  <a:pt x="44516" y="1658"/>
                </a:lnTo>
                <a:lnTo>
                  <a:pt x="44460" y="1621"/>
                </a:lnTo>
                <a:lnTo>
                  <a:pt x="44405" y="1565"/>
                </a:lnTo>
                <a:lnTo>
                  <a:pt x="44386" y="1490"/>
                </a:lnTo>
                <a:lnTo>
                  <a:pt x="44367" y="1434"/>
                </a:lnTo>
                <a:lnTo>
                  <a:pt x="44386" y="1379"/>
                </a:lnTo>
                <a:lnTo>
                  <a:pt x="44405" y="1341"/>
                </a:lnTo>
                <a:lnTo>
                  <a:pt x="44442" y="1285"/>
                </a:lnTo>
                <a:lnTo>
                  <a:pt x="44535" y="1192"/>
                </a:lnTo>
                <a:lnTo>
                  <a:pt x="44647" y="1118"/>
                </a:lnTo>
                <a:lnTo>
                  <a:pt x="44758" y="1025"/>
                </a:lnTo>
                <a:lnTo>
                  <a:pt x="44870" y="932"/>
                </a:lnTo>
                <a:lnTo>
                  <a:pt x="44944" y="839"/>
                </a:lnTo>
                <a:lnTo>
                  <a:pt x="44963" y="783"/>
                </a:lnTo>
                <a:lnTo>
                  <a:pt x="44982" y="727"/>
                </a:lnTo>
                <a:lnTo>
                  <a:pt x="44963" y="652"/>
                </a:lnTo>
                <a:lnTo>
                  <a:pt x="44944" y="597"/>
                </a:lnTo>
                <a:lnTo>
                  <a:pt x="44926" y="559"/>
                </a:lnTo>
                <a:lnTo>
                  <a:pt x="44870" y="541"/>
                </a:lnTo>
                <a:lnTo>
                  <a:pt x="44833" y="522"/>
                </a:lnTo>
                <a:lnTo>
                  <a:pt x="44777" y="522"/>
                </a:lnTo>
                <a:lnTo>
                  <a:pt x="44647" y="559"/>
                </a:lnTo>
                <a:lnTo>
                  <a:pt x="44498" y="634"/>
                </a:lnTo>
                <a:lnTo>
                  <a:pt x="44367" y="708"/>
                </a:lnTo>
                <a:lnTo>
                  <a:pt x="44256" y="801"/>
                </a:lnTo>
                <a:lnTo>
                  <a:pt x="44181" y="894"/>
                </a:lnTo>
                <a:lnTo>
                  <a:pt x="44107" y="1006"/>
                </a:lnTo>
                <a:lnTo>
                  <a:pt x="44069" y="1137"/>
                </a:lnTo>
                <a:lnTo>
                  <a:pt x="44032" y="1230"/>
                </a:lnTo>
                <a:lnTo>
                  <a:pt x="43995" y="1304"/>
                </a:lnTo>
                <a:lnTo>
                  <a:pt x="43939" y="1379"/>
                </a:lnTo>
                <a:lnTo>
                  <a:pt x="43846" y="1434"/>
                </a:lnTo>
                <a:lnTo>
                  <a:pt x="43716" y="1453"/>
                </a:lnTo>
                <a:lnTo>
                  <a:pt x="43529" y="1472"/>
                </a:lnTo>
                <a:lnTo>
                  <a:pt x="43436" y="1453"/>
                </a:lnTo>
                <a:lnTo>
                  <a:pt x="43306" y="1434"/>
                </a:lnTo>
                <a:lnTo>
                  <a:pt x="43194" y="1397"/>
                </a:lnTo>
                <a:lnTo>
                  <a:pt x="43139" y="1379"/>
                </a:lnTo>
                <a:lnTo>
                  <a:pt x="43101" y="1341"/>
                </a:lnTo>
                <a:lnTo>
                  <a:pt x="43045" y="1267"/>
                </a:lnTo>
                <a:lnTo>
                  <a:pt x="43027" y="1211"/>
                </a:lnTo>
                <a:lnTo>
                  <a:pt x="43027" y="1155"/>
                </a:lnTo>
                <a:lnTo>
                  <a:pt x="43064" y="1118"/>
                </a:lnTo>
                <a:lnTo>
                  <a:pt x="43139" y="1006"/>
                </a:lnTo>
                <a:lnTo>
                  <a:pt x="43194" y="950"/>
                </a:lnTo>
                <a:lnTo>
                  <a:pt x="43269" y="857"/>
                </a:lnTo>
                <a:lnTo>
                  <a:pt x="43381" y="652"/>
                </a:lnTo>
                <a:lnTo>
                  <a:pt x="43418" y="541"/>
                </a:lnTo>
                <a:lnTo>
                  <a:pt x="43436" y="448"/>
                </a:lnTo>
                <a:lnTo>
                  <a:pt x="43418" y="392"/>
                </a:lnTo>
                <a:lnTo>
                  <a:pt x="43399" y="355"/>
                </a:lnTo>
                <a:lnTo>
                  <a:pt x="43362" y="355"/>
                </a:lnTo>
                <a:lnTo>
                  <a:pt x="43269" y="336"/>
                </a:lnTo>
                <a:lnTo>
                  <a:pt x="43101" y="373"/>
                </a:lnTo>
                <a:lnTo>
                  <a:pt x="43027" y="392"/>
                </a:lnTo>
                <a:lnTo>
                  <a:pt x="42952" y="429"/>
                </a:lnTo>
                <a:lnTo>
                  <a:pt x="42915" y="485"/>
                </a:lnTo>
                <a:lnTo>
                  <a:pt x="42878" y="522"/>
                </a:lnTo>
                <a:lnTo>
                  <a:pt x="42822" y="615"/>
                </a:lnTo>
                <a:lnTo>
                  <a:pt x="42803" y="727"/>
                </a:lnTo>
                <a:lnTo>
                  <a:pt x="42803" y="969"/>
                </a:lnTo>
                <a:lnTo>
                  <a:pt x="42785" y="1081"/>
                </a:lnTo>
                <a:lnTo>
                  <a:pt x="42748" y="1174"/>
                </a:lnTo>
                <a:lnTo>
                  <a:pt x="42692" y="1230"/>
                </a:lnTo>
                <a:lnTo>
                  <a:pt x="42636" y="1285"/>
                </a:lnTo>
                <a:lnTo>
                  <a:pt x="42487" y="1379"/>
                </a:lnTo>
                <a:lnTo>
                  <a:pt x="42319" y="1453"/>
                </a:lnTo>
                <a:lnTo>
                  <a:pt x="42133" y="1490"/>
                </a:lnTo>
                <a:lnTo>
                  <a:pt x="41928" y="1527"/>
                </a:lnTo>
                <a:lnTo>
                  <a:pt x="41742" y="1546"/>
                </a:lnTo>
                <a:lnTo>
                  <a:pt x="41575" y="1546"/>
                </a:lnTo>
                <a:lnTo>
                  <a:pt x="41426" y="1527"/>
                </a:lnTo>
                <a:lnTo>
                  <a:pt x="41686" y="1304"/>
                </a:lnTo>
                <a:lnTo>
                  <a:pt x="41854" y="1137"/>
                </a:lnTo>
                <a:lnTo>
                  <a:pt x="41891" y="1062"/>
                </a:lnTo>
                <a:lnTo>
                  <a:pt x="41928" y="988"/>
                </a:lnTo>
                <a:lnTo>
                  <a:pt x="41947" y="932"/>
                </a:lnTo>
                <a:lnTo>
                  <a:pt x="41947" y="894"/>
                </a:lnTo>
                <a:lnTo>
                  <a:pt x="41928" y="857"/>
                </a:lnTo>
                <a:lnTo>
                  <a:pt x="41891" y="820"/>
                </a:lnTo>
                <a:lnTo>
                  <a:pt x="41798" y="783"/>
                </a:lnTo>
                <a:lnTo>
                  <a:pt x="41686" y="783"/>
                </a:lnTo>
                <a:lnTo>
                  <a:pt x="41537" y="801"/>
                </a:lnTo>
                <a:lnTo>
                  <a:pt x="41370" y="839"/>
                </a:lnTo>
                <a:lnTo>
                  <a:pt x="41202" y="913"/>
                </a:lnTo>
                <a:lnTo>
                  <a:pt x="41053" y="988"/>
                </a:lnTo>
                <a:lnTo>
                  <a:pt x="40942" y="1081"/>
                </a:lnTo>
                <a:lnTo>
                  <a:pt x="40848" y="1192"/>
                </a:lnTo>
                <a:lnTo>
                  <a:pt x="40811" y="1248"/>
                </a:lnTo>
                <a:lnTo>
                  <a:pt x="40793" y="1323"/>
                </a:lnTo>
                <a:lnTo>
                  <a:pt x="40793" y="1379"/>
                </a:lnTo>
                <a:lnTo>
                  <a:pt x="40811" y="1434"/>
                </a:lnTo>
                <a:lnTo>
                  <a:pt x="40848" y="1509"/>
                </a:lnTo>
                <a:lnTo>
                  <a:pt x="40904" y="1565"/>
                </a:lnTo>
                <a:lnTo>
                  <a:pt x="40755" y="1621"/>
                </a:lnTo>
                <a:lnTo>
                  <a:pt x="40588" y="1676"/>
                </a:lnTo>
                <a:lnTo>
                  <a:pt x="40364" y="1732"/>
                </a:lnTo>
                <a:lnTo>
                  <a:pt x="40141" y="1751"/>
                </a:lnTo>
                <a:lnTo>
                  <a:pt x="39936" y="1770"/>
                </a:lnTo>
                <a:lnTo>
                  <a:pt x="39731" y="1751"/>
                </a:lnTo>
                <a:lnTo>
                  <a:pt x="39638" y="1732"/>
                </a:lnTo>
                <a:lnTo>
                  <a:pt x="39545" y="1695"/>
                </a:lnTo>
                <a:lnTo>
                  <a:pt x="39471" y="1639"/>
                </a:lnTo>
                <a:lnTo>
                  <a:pt x="39415" y="1583"/>
                </a:lnTo>
                <a:lnTo>
                  <a:pt x="39620" y="1434"/>
                </a:lnTo>
                <a:lnTo>
                  <a:pt x="39880" y="1211"/>
                </a:lnTo>
                <a:lnTo>
                  <a:pt x="40011" y="1099"/>
                </a:lnTo>
                <a:lnTo>
                  <a:pt x="40104" y="969"/>
                </a:lnTo>
                <a:lnTo>
                  <a:pt x="40178" y="857"/>
                </a:lnTo>
                <a:lnTo>
                  <a:pt x="40197" y="801"/>
                </a:lnTo>
                <a:lnTo>
                  <a:pt x="40197" y="764"/>
                </a:lnTo>
                <a:lnTo>
                  <a:pt x="40178" y="708"/>
                </a:lnTo>
                <a:lnTo>
                  <a:pt x="40160" y="652"/>
                </a:lnTo>
                <a:lnTo>
                  <a:pt x="40122" y="615"/>
                </a:lnTo>
                <a:lnTo>
                  <a:pt x="40085" y="597"/>
                </a:lnTo>
                <a:lnTo>
                  <a:pt x="39992" y="597"/>
                </a:lnTo>
                <a:lnTo>
                  <a:pt x="39880" y="634"/>
                </a:lnTo>
                <a:lnTo>
                  <a:pt x="39750" y="690"/>
                </a:lnTo>
                <a:lnTo>
                  <a:pt x="39638" y="746"/>
                </a:lnTo>
                <a:lnTo>
                  <a:pt x="39471" y="876"/>
                </a:lnTo>
                <a:lnTo>
                  <a:pt x="39396" y="969"/>
                </a:lnTo>
                <a:lnTo>
                  <a:pt x="39340" y="1062"/>
                </a:lnTo>
                <a:lnTo>
                  <a:pt x="39229" y="1248"/>
                </a:lnTo>
                <a:lnTo>
                  <a:pt x="39191" y="1341"/>
                </a:lnTo>
                <a:lnTo>
                  <a:pt x="39136" y="1416"/>
                </a:lnTo>
                <a:lnTo>
                  <a:pt x="39061" y="1490"/>
                </a:lnTo>
                <a:lnTo>
                  <a:pt x="38968" y="1565"/>
                </a:lnTo>
                <a:lnTo>
                  <a:pt x="38838" y="1621"/>
                </a:lnTo>
                <a:lnTo>
                  <a:pt x="38689" y="1658"/>
                </a:lnTo>
                <a:lnTo>
                  <a:pt x="38540" y="1676"/>
                </a:lnTo>
                <a:lnTo>
                  <a:pt x="38372" y="1676"/>
                </a:lnTo>
                <a:lnTo>
                  <a:pt x="38223" y="1658"/>
                </a:lnTo>
                <a:lnTo>
                  <a:pt x="38074" y="1602"/>
                </a:lnTo>
                <a:lnTo>
                  <a:pt x="38019" y="1565"/>
                </a:lnTo>
                <a:lnTo>
                  <a:pt x="37963" y="1509"/>
                </a:lnTo>
                <a:lnTo>
                  <a:pt x="37925" y="1453"/>
                </a:lnTo>
                <a:lnTo>
                  <a:pt x="37888" y="1397"/>
                </a:lnTo>
                <a:lnTo>
                  <a:pt x="38019" y="1304"/>
                </a:lnTo>
                <a:lnTo>
                  <a:pt x="38205" y="1174"/>
                </a:lnTo>
                <a:lnTo>
                  <a:pt x="38298" y="1081"/>
                </a:lnTo>
                <a:lnTo>
                  <a:pt x="38372" y="1006"/>
                </a:lnTo>
                <a:lnTo>
                  <a:pt x="38410" y="932"/>
                </a:lnTo>
                <a:lnTo>
                  <a:pt x="38410" y="876"/>
                </a:lnTo>
                <a:lnTo>
                  <a:pt x="38372" y="783"/>
                </a:lnTo>
                <a:lnTo>
                  <a:pt x="38298" y="746"/>
                </a:lnTo>
                <a:lnTo>
                  <a:pt x="38223" y="727"/>
                </a:lnTo>
                <a:lnTo>
                  <a:pt x="38130" y="746"/>
                </a:lnTo>
                <a:lnTo>
                  <a:pt x="38037" y="764"/>
                </a:lnTo>
                <a:lnTo>
                  <a:pt x="37944" y="801"/>
                </a:lnTo>
                <a:lnTo>
                  <a:pt x="37870" y="857"/>
                </a:lnTo>
                <a:lnTo>
                  <a:pt x="37814" y="913"/>
                </a:lnTo>
                <a:lnTo>
                  <a:pt x="37721" y="1006"/>
                </a:lnTo>
                <a:lnTo>
                  <a:pt x="37665" y="1099"/>
                </a:lnTo>
                <a:lnTo>
                  <a:pt x="37590" y="1248"/>
                </a:lnTo>
                <a:lnTo>
                  <a:pt x="37534" y="1304"/>
                </a:lnTo>
                <a:lnTo>
                  <a:pt x="37460" y="1360"/>
                </a:lnTo>
                <a:lnTo>
                  <a:pt x="37367" y="1397"/>
                </a:lnTo>
                <a:lnTo>
                  <a:pt x="37199" y="1434"/>
                </a:lnTo>
                <a:lnTo>
                  <a:pt x="36957" y="1472"/>
                </a:lnTo>
                <a:lnTo>
                  <a:pt x="36715" y="1472"/>
                </a:lnTo>
                <a:lnTo>
                  <a:pt x="36473" y="1434"/>
                </a:lnTo>
                <a:lnTo>
                  <a:pt x="36231" y="1379"/>
                </a:lnTo>
                <a:lnTo>
                  <a:pt x="36250" y="1341"/>
                </a:lnTo>
                <a:lnTo>
                  <a:pt x="36287" y="1304"/>
                </a:lnTo>
                <a:lnTo>
                  <a:pt x="36380" y="1211"/>
                </a:lnTo>
                <a:lnTo>
                  <a:pt x="36529" y="1155"/>
                </a:lnTo>
                <a:lnTo>
                  <a:pt x="36697" y="1081"/>
                </a:lnTo>
                <a:lnTo>
                  <a:pt x="36846" y="1025"/>
                </a:lnTo>
                <a:lnTo>
                  <a:pt x="36995" y="950"/>
                </a:lnTo>
                <a:lnTo>
                  <a:pt x="37088" y="876"/>
                </a:lnTo>
                <a:lnTo>
                  <a:pt x="37125" y="839"/>
                </a:lnTo>
                <a:lnTo>
                  <a:pt x="37144" y="801"/>
                </a:lnTo>
                <a:lnTo>
                  <a:pt x="37144" y="746"/>
                </a:lnTo>
                <a:lnTo>
                  <a:pt x="37144" y="690"/>
                </a:lnTo>
                <a:lnTo>
                  <a:pt x="37125" y="652"/>
                </a:lnTo>
                <a:lnTo>
                  <a:pt x="37088" y="634"/>
                </a:lnTo>
                <a:lnTo>
                  <a:pt x="36995" y="597"/>
                </a:lnTo>
                <a:lnTo>
                  <a:pt x="36901" y="597"/>
                </a:lnTo>
                <a:lnTo>
                  <a:pt x="36771" y="615"/>
                </a:lnTo>
                <a:lnTo>
                  <a:pt x="36659" y="634"/>
                </a:lnTo>
                <a:lnTo>
                  <a:pt x="36548" y="671"/>
                </a:lnTo>
                <a:lnTo>
                  <a:pt x="36455" y="727"/>
                </a:lnTo>
                <a:lnTo>
                  <a:pt x="36362" y="801"/>
                </a:lnTo>
                <a:lnTo>
                  <a:pt x="36268" y="876"/>
                </a:lnTo>
                <a:lnTo>
                  <a:pt x="36120" y="1062"/>
                </a:lnTo>
                <a:lnTo>
                  <a:pt x="35952" y="1248"/>
                </a:lnTo>
                <a:lnTo>
                  <a:pt x="35859" y="1323"/>
                </a:lnTo>
                <a:lnTo>
                  <a:pt x="35766" y="1397"/>
                </a:lnTo>
                <a:lnTo>
                  <a:pt x="35635" y="1472"/>
                </a:lnTo>
                <a:lnTo>
                  <a:pt x="35486" y="1546"/>
                </a:lnTo>
                <a:lnTo>
                  <a:pt x="35319" y="1602"/>
                </a:lnTo>
                <a:lnTo>
                  <a:pt x="35170" y="1621"/>
                </a:lnTo>
                <a:lnTo>
                  <a:pt x="35002" y="1639"/>
                </a:lnTo>
                <a:lnTo>
                  <a:pt x="34853" y="1602"/>
                </a:lnTo>
                <a:lnTo>
                  <a:pt x="34705" y="1546"/>
                </a:lnTo>
                <a:lnTo>
                  <a:pt x="34649" y="1509"/>
                </a:lnTo>
                <a:lnTo>
                  <a:pt x="34593" y="1453"/>
                </a:lnTo>
                <a:lnTo>
                  <a:pt x="34742" y="1341"/>
                </a:lnTo>
                <a:lnTo>
                  <a:pt x="34928" y="1174"/>
                </a:lnTo>
                <a:lnTo>
                  <a:pt x="35021" y="1081"/>
                </a:lnTo>
                <a:lnTo>
                  <a:pt x="35096" y="988"/>
                </a:lnTo>
                <a:lnTo>
                  <a:pt x="35114" y="894"/>
                </a:lnTo>
                <a:lnTo>
                  <a:pt x="35114" y="857"/>
                </a:lnTo>
                <a:lnTo>
                  <a:pt x="35096" y="801"/>
                </a:lnTo>
                <a:lnTo>
                  <a:pt x="35058" y="764"/>
                </a:lnTo>
                <a:lnTo>
                  <a:pt x="35021" y="727"/>
                </a:lnTo>
                <a:lnTo>
                  <a:pt x="34947" y="690"/>
                </a:lnTo>
                <a:lnTo>
                  <a:pt x="34891" y="671"/>
                </a:lnTo>
                <a:lnTo>
                  <a:pt x="34742" y="671"/>
                </a:lnTo>
                <a:lnTo>
                  <a:pt x="34630" y="690"/>
                </a:lnTo>
                <a:lnTo>
                  <a:pt x="34537" y="727"/>
                </a:lnTo>
                <a:lnTo>
                  <a:pt x="34444" y="783"/>
                </a:lnTo>
                <a:lnTo>
                  <a:pt x="34388" y="839"/>
                </a:lnTo>
                <a:lnTo>
                  <a:pt x="34351" y="913"/>
                </a:lnTo>
                <a:lnTo>
                  <a:pt x="34314" y="1043"/>
                </a:lnTo>
                <a:lnTo>
                  <a:pt x="34276" y="1192"/>
                </a:lnTo>
                <a:lnTo>
                  <a:pt x="34239" y="1341"/>
                </a:lnTo>
                <a:lnTo>
                  <a:pt x="34220" y="1397"/>
                </a:lnTo>
                <a:lnTo>
                  <a:pt x="34165" y="1453"/>
                </a:lnTo>
                <a:lnTo>
                  <a:pt x="34109" y="1490"/>
                </a:lnTo>
                <a:lnTo>
                  <a:pt x="34034" y="1527"/>
                </a:lnTo>
                <a:lnTo>
                  <a:pt x="33923" y="1565"/>
                </a:lnTo>
                <a:lnTo>
                  <a:pt x="33643" y="1565"/>
                </a:lnTo>
                <a:lnTo>
                  <a:pt x="33457" y="1527"/>
                </a:lnTo>
                <a:lnTo>
                  <a:pt x="33383" y="1490"/>
                </a:lnTo>
                <a:lnTo>
                  <a:pt x="33308" y="1453"/>
                </a:lnTo>
                <a:lnTo>
                  <a:pt x="33252" y="1397"/>
                </a:lnTo>
                <a:lnTo>
                  <a:pt x="33215" y="1341"/>
                </a:lnTo>
                <a:lnTo>
                  <a:pt x="33196" y="1267"/>
                </a:lnTo>
                <a:lnTo>
                  <a:pt x="33215" y="1192"/>
                </a:lnTo>
                <a:lnTo>
                  <a:pt x="33252" y="1137"/>
                </a:lnTo>
                <a:lnTo>
                  <a:pt x="33308" y="1081"/>
                </a:lnTo>
                <a:lnTo>
                  <a:pt x="33439" y="950"/>
                </a:lnTo>
                <a:lnTo>
                  <a:pt x="33494" y="894"/>
                </a:lnTo>
                <a:lnTo>
                  <a:pt x="33532" y="839"/>
                </a:lnTo>
                <a:lnTo>
                  <a:pt x="33587" y="727"/>
                </a:lnTo>
                <a:lnTo>
                  <a:pt x="33606" y="634"/>
                </a:lnTo>
                <a:lnTo>
                  <a:pt x="33606" y="559"/>
                </a:lnTo>
                <a:lnTo>
                  <a:pt x="33606" y="522"/>
                </a:lnTo>
                <a:lnTo>
                  <a:pt x="33587" y="485"/>
                </a:lnTo>
                <a:lnTo>
                  <a:pt x="33550" y="466"/>
                </a:lnTo>
                <a:lnTo>
                  <a:pt x="33494" y="448"/>
                </a:lnTo>
                <a:lnTo>
                  <a:pt x="33457" y="466"/>
                </a:lnTo>
                <a:lnTo>
                  <a:pt x="33327" y="503"/>
                </a:lnTo>
                <a:lnTo>
                  <a:pt x="33196" y="597"/>
                </a:lnTo>
                <a:lnTo>
                  <a:pt x="33066" y="708"/>
                </a:lnTo>
                <a:lnTo>
                  <a:pt x="32973" y="820"/>
                </a:lnTo>
                <a:lnTo>
                  <a:pt x="32917" y="894"/>
                </a:lnTo>
                <a:lnTo>
                  <a:pt x="32899" y="969"/>
                </a:lnTo>
                <a:lnTo>
                  <a:pt x="32899" y="1081"/>
                </a:lnTo>
                <a:lnTo>
                  <a:pt x="32899" y="1137"/>
                </a:lnTo>
                <a:lnTo>
                  <a:pt x="32899" y="1174"/>
                </a:lnTo>
                <a:lnTo>
                  <a:pt x="32861" y="1230"/>
                </a:lnTo>
                <a:lnTo>
                  <a:pt x="32787" y="1285"/>
                </a:lnTo>
                <a:lnTo>
                  <a:pt x="32731" y="1323"/>
                </a:lnTo>
                <a:lnTo>
                  <a:pt x="32657" y="1341"/>
                </a:lnTo>
                <a:lnTo>
                  <a:pt x="32489" y="1379"/>
                </a:lnTo>
                <a:lnTo>
                  <a:pt x="32340" y="1360"/>
                </a:lnTo>
                <a:lnTo>
                  <a:pt x="32266" y="1341"/>
                </a:lnTo>
                <a:lnTo>
                  <a:pt x="32210" y="1304"/>
                </a:lnTo>
                <a:lnTo>
                  <a:pt x="32117" y="1248"/>
                </a:lnTo>
                <a:lnTo>
                  <a:pt x="32061" y="1192"/>
                </a:lnTo>
                <a:lnTo>
                  <a:pt x="32024" y="1137"/>
                </a:lnTo>
                <a:lnTo>
                  <a:pt x="32024" y="1081"/>
                </a:lnTo>
                <a:lnTo>
                  <a:pt x="32042" y="1025"/>
                </a:lnTo>
                <a:lnTo>
                  <a:pt x="32079" y="988"/>
                </a:lnTo>
                <a:lnTo>
                  <a:pt x="32172" y="876"/>
                </a:lnTo>
                <a:lnTo>
                  <a:pt x="32284" y="783"/>
                </a:lnTo>
                <a:lnTo>
                  <a:pt x="32377" y="690"/>
                </a:lnTo>
                <a:lnTo>
                  <a:pt x="32396" y="634"/>
                </a:lnTo>
                <a:lnTo>
                  <a:pt x="32415" y="578"/>
                </a:lnTo>
                <a:lnTo>
                  <a:pt x="32415" y="522"/>
                </a:lnTo>
                <a:lnTo>
                  <a:pt x="32377" y="485"/>
                </a:lnTo>
                <a:lnTo>
                  <a:pt x="32321" y="429"/>
                </a:lnTo>
                <a:lnTo>
                  <a:pt x="32266" y="410"/>
                </a:lnTo>
                <a:lnTo>
                  <a:pt x="32191" y="429"/>
                </a:lnTo>
                <a:lnTo>
                  <a:pt x="32117" y="448"/>
                </a:lnTo>
                <a:lnTo>
                  <a:pt x="31986" y="541"/>
                </a:lnTo>
                <a:lnTo>
                  <a:pt x="31893" y="634"/>
                </a:lnTo>
                <a:lnTo>
                  <a:pt x="31819" y="727"/>
                </a:lnTo>
                <a:lnTo>
                  <a:pt x="31782" y="820"/>
                </a:lnTo>
                <a:lnTo>
                  <a:pt x="31763" y="950"/>
                </a:lnTo>
                <a:lnTo>
                  <a:pt x="31744" y="1025"/>
                </a:lnTo>
                <a:lnTo>
                  <a:pt x="31707" y="1099"/>
                </a:lnTo>
                <a:lnTo>
                  <a:pt x="31651" y="1174"/>
                </a:lnTo>
                <a:lnTo>
                  <a:pt x="31577" y="1267"/>
                </a:lnTo>
                <a:lnTo>
                  <a:pt x="31446" y="1360"/>
                </a:lnTo>
                <a:lnTo>
                  <a:pt x="31279" y="1434"/>
                </a:lnTo>
                <a:lnTo>
                  <a:pt x="31074" y="1527"/>
                </a:lnTo>
                <a:lnTo>
                  <a:pt x="30832" y="1583"/>
                </a:lnTo>
                <a:lnTo>
                  <a:pt x="30609" y="1639"/>
                </a:lnTo>
                <a:lnTo>
                  <a:pt x="30404" y="1639"/>
                </a:lnTo>
                <a:lnTo>
                  <a:pt x="30311" y="1621"/>
                </a:lnTo>
                <a:lnTo>
                  <a:pt x="30236" y="1602"/>
                </a:lnTo>
                <a:lnTo>
                  <a:pt x="30180" y="1565"/>
                </a:lnTo>
                <a:lnTo>
                  <a:pt x="30124" y="1509"/>
                </a:lnTo>
                <a:lnTo>
                  <a:pt x="30329" y="1397"/>
                </a:lnTo>
                <a:lnTo>
                  <a:pt x="30590" y="1211"/>
                </a:lnTo>
                <a:lnTo>
                  <a:pt x="30702" y="1118"/>
                </a:lnTo>
                <a:lnTo>
                  <a:pt x="30813" y="1025"/>
                </a:lnTo>
                <a:lnTo>
                  <a:pt x="30869" y="932"/>
                </a:lnTo>
                <a:lnTo>
                  <a:pt x="30869" y="894"/>
                </a:lnTo>
                <a:lnTo>
                  <a:pt x="30869" y="857"/>
                </a:lnTo>
                <a:lnTo>
                  <a:pt x="30832" y="801"/>
                </a:lnTo>
                <a:lnTo>
                  <a:pt x="30758" y="764"/>
                </a:lnTo>
                <a:lnTo>
                  <a:pt x="30571" y="764"/>
                </a:lnTo>
                <a:lnTo>
                  <a:pt x="30385" y="839"/>
                </a:lnTo>
                <a:lnTo>
                  <a:pt x="30255" y="913"/>
                </a:lnTo>
                <a:lnTo>
                  <a:pt x="30162" y="988"/>
                </a:lnTo>
                <a:lnTo>
                  <a:pt x="30087" y="1081"/>
                </a:lnTo>
                <a:lnTo>
                  <a:pt x="29994" y="1230"/>
                </a:lnTo>
                <a:lnTo>
                  <a:pt x="29938" y="1304"/>
                </a:lnTo>
                <a:lnTo>
                  <a:pt x="29882" y="1379"/>
                </a:lnTo>
                <a:lnTo>
                  <a:pt x="29789" y="1434"/>
                </a:lnTo>
                <a:lnTo>
                  <a:pt x="29678" y="1490"/>
                </a:lnTo>
                <a:lnTo>
                  <a:pt x="29585" y="1509"/>
                </a:lnTo>
                <a:lnTo>
                  <a:pt x="29454" y="1527"/>
                </a:lnTo>
                <a:lnTo>
                  <a:pt x="29324" y="1546"/>
                </a:lnTo>
                <a:lnTo>
                  <a:pt x="29175" y="1546"/>
                </a:lnTo>
                <a:lnTo>
                  <a:pt x="29045" y="1527"/>
                </a:lnTo>
                <a:lnTo>
                  <a:pt x="28914" y="1490"/>
                </a:lnTo>
                <a:lnTo>
                  <a:pt x="28803" y="1434"/>
                </a:lnTo>
                <a:lnTo>
                  <a:pt x="28728" y="1360"/>
                </a:lnTo>
                <a:lnTo>
                  <a:pt x="28896" y="1211"/>
                </a:lnTo>
                <a:lnTo>
                  <a:pt x="29119" y="988"/>
                </a:lnTo>
                <a:lnTo>
                  <a:pt x="29231" y="857"/>
                </a:lnTo>
                <a:lnTo>
                  <a:pt x="29324" y="746"/>
                </a:lnTo>
                <a:lnTo>
                  <a:pt x="29361" y="634"/>
                </a:lnTo>
                <a:lnTo>
                  <a:pt x="29361" y="597"/>
                </a:lnTo>
                <a:lnTo>
                  <a:pt x="29343" y="559"/>
                </a:lnTo>
                <a:lnTo>
                  <a:pt x="29324" y="503"/>
                </a:lnTo>
                <a:lnTo>
                  <a:pt x="29268" y="485"/>
                </a:lnTo>
                <a:lnTo>
                  <a:pt x="29175" y="485"/>
                </a:lnTo>
                <a:lnTo>
                  <a:pt x="29063" y="541"/>
                </a:lnTo>
                <a:lnTo>
                  <a:pt x="28952" y="615"/>
                </a:lnTo>
                <a:lnTo>
                  <a:pt x="28840" y="708"/>
                </a:lnTo>
                <a:lnTo>
                  <a:pt x="28728" y="801"/>
                </a:lnTo>
                <a:lnTo>
                  <a:pt x="28598" y="950"/>
                </a:lnTo>
                <a:lnTo>
                  <a:pt x="28542" y="1043"/>
                </a:lnTo>
                <a:lnTo>
                  <a:pt x="28505" y="1118"/>
                </a:lnTo>
                <a:lnTo>
                  <a:pt x="28486" y="1211"/>
                </a:lnTo>
                <a:lnTo>
                  <a:pt x="28486" y="1248"/>
                </a:lnTo>
                <a:lnTo>
                  <a:pt x="28449" y="1304"/>
                </a:lnTo>
                <a:lnTo>
                  <a:pt x="28393" y="1360"/>
                </a:lnTo>
                <a:lnTo>
                  <a:pt x="28300" y="1416"/>
                </a:lnTo>
                <a:lnTo>
                  <a:pt x="28207" y="1472"/>
                </a:lnTo>
                <a:lnTo>
                  <a:pt x="28095" y="1509"/>
                </a:lnTo>
                <a:lnTo>
                  <a:pt x="27853" y="1565"/>
                </a:lnTo>
                <a:lnTo>
                  <a:pt x="27667" y="1583"/>
                </a:lnTo>
                <a:lnTo>
                  <a:pt x="27406" y="1602"/>
                </a:lnTo>
                <a:lnTo>
                  <a:pt x="27164" y="1602"/>
                </a:lnTo>
                <a:lnTo>
                  <a:pt x="27071" y="1565"/>
                </a:lnTo>
                <a:lnTo>
                  <a:pt x="26997" y="1509"/>
                </a:lnTo>
                <a:lnTo>
                  <a:pt x="26978" y="1453"/>
                </a:lnTo>
                <a:lnTo>
                  <a:pt x="26959" y="1397"/>
                </a:lnTo>
                <a:lnTo>
                  <a:pt x="26959" y="1341"/>
                </a:lnTo>
                <a:lnTo>
                  <a:pt x="26978" y="1304"/>
                </a:lnTo>
                <a:lnTo>
                  <a:pt x="27053" y="1211"/>
                </a:lnTo>
                <a:lnTo>
                  <a:pt x="27146" y="1118"/>
                </a:lnTo>
                <a:lnTo>
                  <a:pt x="27239" y="1043"/>
                </a:lnTo>
                <a:lnTo>
                  <a:pt x="27350" y="950"/>
                </a:lnTo>
                <a:lnTo>
                  <a:pt x="27425" y="839"/>
                </a:lnTo>
                <a:lnTo>
                  <a:pt x="27443" y="783"/>
                </a:lnTo>
                <a:lnTo>
                  <a:pt x="27462" y="708"/>
                </a:lnTo>
                <a:lnTo>
                  <a:pt x="27481" y="597"/>
                </a:lnTo>
                <a:lnTo>
                  <a:pt x="27462" y="541"/>
                </a:lnTo>
                <a:lnTo>
                  <a:pt x="27443" y="522"/>
                </a:lnTo>
                <a:lnTo>
                  <a:pt x="27425" y="503"/>
                </a:lnTo>
                <a:lnTo>
                  <a:pt x="27388" y="503"/>
                </a:lnTo>
                <a:lnTo>
                  <a:pt x="27332" y="522"/>
                </a:lnTo>
                <a:lnTo>
                  <a:pt x="27239" y="559"/>
                </a:lnTo>
                <a:lnTo>
                  <a:pt x="27164" y="634"/>
                </a:lnTo>
                <a:lnTo>
                  <a:pt x="26997" y="801"/>
                </a:lnTo>
                <a:lnTo>
                  <a:pt x="26904" y="932"/>
                </a:lnTo>
                <a:lnTo>
                  <a:pt x="26829" y="1043"/>
                </a:lnTo>
                <a:lnTo>
                  <a:pt x="26717" y="1230"/>
                </a:lnTo>
                <a:lnTo>
                  <a:pt x="26643" y="1304"/>
                </a:lnTo>
                <a:lnTo>
                  <a:pt x="26550" y="1379"/>
                </a:lnTo>
                <a:lnTo>
                  <a:pt x="26438" y="1453"/>
                </a:lnTo>
                <a:lnTo>
                  <a:pt x="26289" y="1527"/>
                </a:lnTo>
                <a:lnTo>
                  <a:pt x="26103" y="1583"/>
                </a:lnTo>
                <a:lnTo>
                  <a:pt x="25861" y="1639"/>
                </a:lnTo>
                <a:lnTo>
                  <a:pt x="25619" y="1639"/>
                </a:lnTo>
                <a:lnTo>
                  <a:pt x="25526" y="1602"/>
                </a:lnTo>
                <a:lnTo>
                  <a:pt x="25489" y="1583"/>
                </a:lnTo>
                <a:lnTo>
                  <a:pt x="25470" y="1527"/>
                </a:lnTo>
                <a:lnTo>
                  <a:pt x="25638" y="1397"/>
                </a:lnTo>
                <a:lnTo>
                  <a:pt x="25768" y="1267"/>
                </a:lnTo>
                <a:lnTo>
                  <a:pt x="25898" y="1137"/>
                </a:lnTo>
                <a:lnTo>
                  <a:pt x="26010" y="988"/>
                </a:lnTo>
                <a:lnTo>
                  <a:pt x="26084" y="857"/>
                </a:lnTo>
                <a:lnTo>
                  <a:pt x="26122" y="783"/>
                </a:lnTo>
                <a:lnTo>
                  <a:pt x="26122" y="727"/>
                </a:lnTo>
                <a:lnTo>
                  <a:pt x="26103" y="690"/>
                </a:lnTo>
                <a:lnTo>
                  <a:pt x="26084" y="634"/>
                </a:lnTo>
                <a:lnTo>
                  <a:pt x="26010" y="597"/>
                </a:lnTo>
                <a:lnTo>
                  <a:pt x="25954" y="578"/>
                </a:lnTo>
                <a:lnTo>
                  <a:pt x="25898" y="578"/>
                </a:lnTo>
                <a:lnTo>
                  <a:pt x="25824" y="615"/>
                </a:lnTo>
                <a:lnTo>
                  <a:pt x="25768" y="652"/>
                </a:lnTo>
                <a:lnTo>
                  <a:pt x="25712" y="708"/>
                </a:lnTo>
                <a:lnTo>
                  <a:pt x="25600" y="857"/>
                </a:lnTo>
                <a:lnTo>
                  <a:pt x="25507" y="1006"/>
                </a:lnTo>
                <a:lnTo>
                  <a:pt x="25414" y="1174"/>
                </a:lnTo>
                <a:lnTo>
                  <a:pt x="25321" y="1360"/>
                </a:lnTo>
                <a:lnTo>
                  <a:pt x="25265" y="1416"/>
                </a:lnTo>
                <a:lnTo>
                  <a:pt x="25153" y="1490"/>
                </a:lnTo>
                <a:lnTo>
                  <a:pt x="25042" y="1565"/>
                </a:lnTo>
                <a:lnTo>
                  <a:pt x="24893" y="1602"/>
                </a:lnTo>
                <a:lnTo>
                  <a:pt x="24744" y="1658"/>
                </a:lnTo>
                <a:lnTo>
                  <a:pt x="24614" y="1658"/>
                </a:lnTo>
                <a:lnTo>
                  <a:pt x="24483" y="1639"/>
                </a:lnTo>
                <a:lnTo>
                  <a:pt x="24409" y="1621"/>
                </a:lnTo>
                <a:lnTo>
                  <a:pt x="24353" y="1583"/>
                </a:lnTo>
                <a:lnTo>
                  <a:pt x="24297" y="1527"/>
                </a:lnTo>
                <a:lnTo>
                  <a:pt x="24260" y="1453"/>
                </a:lnTo>
                <a:lnTo>
                  <a:pt x="24241" y="1397"/>
                </a:lnTo>
                <a:lnTo>
                  <a:pt x="24260" y="1323"/>
                </a:lnTo>
                <a:lnTo>
                  <a:pt x="24297" y="1267"/>
                </a:lnTo>
                <a:lnTo>
                  <a:pt x="24353" y="1192"/>
                </a:lnTo>
                <a:lnTo>
                  <a:pt x="24483" y="1062"/>
                </a:lnTo>
                <a:lnTo>
                  <a:pt x="24632" y="913"/>
                </a:lnTo>
                <a:lnTo>
                  <a:pt x="24725" y="783"/>
                </a:lnTo>
                <a:lnTo>
                  <a:pt x="24762" y="708"/>
                </a:lnTo>
                <a:lnTo>
                  <a:pt x="24781" y="652"/>
                </a:lnTo>
                <a:lnTo>
                  <a:pt x="24762" y="578"/>
                </a:lnTo>
                <a:lnTo>
                  <a:pt x="24725" y="503"/>
                </a:lnTo>
                <a:lnTo>
                  <a:pt x="24707" y="485"/>
                </a:lnTo>
                <a:lnTo>
                  <a:pt x="24669" y="485"/>
                </a:lnTo>
                <a:lnTo>
                  <a:pt x="24595" y="522"/>
                </a:lnTo>
                <a:lnTo>
                  <a:pt x="24520" y="597"/>
                </a:lnTo>
                <a:lnTo>
                  <a:pt x="24427" y="708"/>
                </a:lnTo>
                <a:lnTo>
                  <a:pt x="24278" y="932"/>
                </a:lnTo>
                <a:lnTo>
                  <a:pt x="24185" y="1062"/>
                </a:lnTo>
                <a:lnTo>
                  <a:pt x="24074" y="1248"/>
                </a:lnTo>
                <a:lnTo>
                  <a:pt x="23999" y="1379"/>
                </a:lnTo>
                <a:lnTo>
                  <a:pt x="23962" y="1434"/>
                </a:lnTo>
                <a:lnTo>
                  <a:pt x="23887" y="1472"/>
                </a:lnTo>
                <a:lnTo>
                  <a:pt x="23813" y="1509"/>
                </a:lnTo>
                <a:lnTo>
                  <a:pt x="23701" y="1546"/>
                </a:lnTo>
                <a:lnTo>
                  <a:pt x="23534" y="1565"/>
                </a:lnTo>
                <a:lnTo>
                  <a:pt x="23403" y="1546"/>
                </a:lnTo>
                <a:lnTo>
                  <a:pt x="23310" y="1527"/>
                </a:lnTo>
                <a:lnTo>
                  <a:pt x="23236" y="1472"/>
                </a:lnTo>
                <a:lnTo>
                  <a:pt x="23199" y="1397"/>
                </a:lnTo>
                <a:lnTo>
                  <a:pt x="23199" y="1304"/>
                </a:lnTo>
                <a:lnTo>
                  <a:pt x="23199" y="1211"/>
                </a:lnTo>
                <a:lnTo>
                  <a:pt x="23199" y="1118"/>
                </a:lnTo>
                <a:lnTo>
                  <a:pt x="23254" y="913"/>
                </a:lnTo>
                <a:lnTo>
                  <a:pt x="23273" y="746"/>
                </a:lnTo>
                <a:lnTo>
                  <a:pt x="23273" y="690"/>
                </a:lnTo>
                <a:lnTo>
                  <a:pt x="23254" y="634"/>
                </a:lnTo>
                <a:lnTo>
                  <a:pt x="23217" y="615"/>
                </a:lnTo>
                <a:lnTo>
                  <a:pt x="23143" y="615"/>
                </a:lnTo>
                <a:lnTo>
                  <a:pt x="23068" y="652"/>
                </a:lnTo>
                <a:lnTo>
                  <a:pt x="22994" y="708"/>
                </a:lnTo>
                <a:lnTo>
                  <a:pt x="22957" y="783"/>
                </a:lnTo>
                <a:lnTo>
                  <a:pt x="22919" y="857"/>
                </a:lnTo>
                <a:lnTo>
                  <a:pt x="22901" y="1025"/>
                </a:lnTo>
                <a:lnTo>
                  <a:pt x="22882" y="1174"/>
                </a:lnTo>
                <a:lnTo>
                  <a:pt x="22882" y="1267"/>
                </a:lnTo>
                <a:lnTo>
                  <a:pt x="22882" y="1323"/>
                </a:lnTo>
                <a:lnTo>
                  <a:pt x="22919" y="1379"/>
                </a:lnTo>
                <a:lnTo>
                  <a:pt x="22938" y="1397"/>
                </a:lnTo>
                <a:lnTo>
                  <a:pt x="22919" y="1434"/>
                </a:lnTo>
                <a:lnTo>
                  <a:pt x="22808" y="1583"/>
                </a:lnTo>
                <a:lnTo>
                  <a:pt x="22733" y="1639"/>
                </a:lnTo>
                <a:lnTo>
                  <a:pt x="22640" y="1695"/>
                </a:lnTo>
                <a:lnTo>
                  <a:pt x="22528" y="1732"/>
                </a:lnTo>
                <a:lnTo>
                  <a:pt x="22435" y="1751"/>
                </a:lnTo>
                <a:lnTo>
                  <a:pt x="22342" y="1751"/>
                </a:lnTo>
                <a:lnTo>
                  <a:pt x="22249" y="1732"/>
                </a:lnTo>
                <a:lnTo>
                  <a:pt x="22137" y="1714"/>
                </a:lnTo>
                <a:lnTo>
                  <a:pt x="22026" y="1676"/>
                </a:lnTo>
                <a:lnTo>
                  <a:pt x="21933" y="1621"/>
                </a:lnTo>
                <a:lnTo>
                  <a:pt x="21858" y="1565"/>
                </a:lnTo>
                <a:lnTo>
                  <a:pt x="21784" y="1472"/>
                </a:lnTo>
                <a:lnTo>
                  <a:pt x="21765" y="1379"/>
                </a:lnTo>
                <a:lnTo>
                  <a:pt x="21858" y="1267"/>
                </a:lnTo>
                <a:lnTo>
                  <a:pt x="22044" y="988"/>
                </a:lnTo>
                <a:lnTo>
                  <a:pt x="22193" y="708"/>
                </a:lnTo>
                <a:lnTo>
                  <a:pt x="22230" y="615"/>
                </a:lnTo>
                <a:lnTo>
                  <a:pt x="22230" y="597"/>
                </a:lnTo>
                <a:lnTo>
                  <a:pt x="22212" y="578"/>
                </a:lnTo>
                <a:lnTo>
                  <a:pt x="22100" y="597"/>
                </a:lnTo>
                <a:lnTo>
                  <a:pt x="22026" y="634"/>
                </a:lnTo>
                <a:lnTo>
                  <a:pt x="21933" y="671"/>
                </a:lnTo>
                <a:lnTo>
                  <a:pt x="21877" y="727"/>
                </a:lnTo>
                <a:lnTo>
                  <a:pt x="21821" y="801"/>
                </a:lnTo>
                <a:lnTo>
                  <a:pt x="21784" y="857"/>
                </a:lnTo>
                <a:lnTo>
                  <a:pt x="21709" y="1025"/>
                </a:lnTo>
                <a:lnTo>
                  <a:pt x="21653" y="1192"/>
                </a:lnTo>
                <a:lnTo>
                  <a:pt x="21597" y="1360"/>
                </a:lnTo>
                <a:lnTo>
                  <a:pt x="21542" y="1453"/>
                </a:lnTo>
                <a:lnTo>
                  <a:pt x="21504" y="1509"/>
                </a:lnTo>
                <a:lnTo>
                  <a:pt x="21430" y="1583"/>
                </a:lnTo>
                <a:lnTo>
                  <a:pt x="21355" y="1639"/>
                </a:lnTo>
                <a:lnTo>
                  <a:pt x="21225" y="1695"/>
                </a:lnTo>
                <a:lnTo>
                  <a:pt x="21057" y="1751"/>
                </a:lnTo>
                <a:lnTo>
                  <a:pt x="20871" y="1788"/>
                </a:lnTo>
                <a:lnTo>
                  <a:pt x="20685" y="1807"/>
                </a:lnTo>
                <a:lnTo>
                  <a:pt x="20499" y="1788"/>
                </a:lnTo>
                <a:lnTo>
                  <a:pt x="20406" y="1751"/>
                </a:lnTo>
                <a:lnTo>
                  <a:pt x="20331" y="1714"/>
                </a:lnTo>
                <a:lnTo>
                  <a:pt x="20257" y="1676"/>
                </a:lnTo>
                <a:lnTo>
                  <a:pt x="20220" y="1621"/>
                </a:lnTo>
                <a:lnTo>
                  <a:pt x="20164" y="1546"/>
                </a:lnTo>
                <a:lnTo>
                  <a:pt x="20145" y="1453"/>
                </a:lnTo>
                <a:lnTo>
                  <a:pt x="20145" y="1397"/>
                </a:lnTo>
                <a:lnTo>
                  <a:pt x="20164" y="1341"/>
                </a:lnTo>
                <a:lnTo>
                  <a:pt x="20201" y="1285"/>
                </a:lnTo>
                <a:lnTo>
                  <a:pt x="20238" y="1230"/>
                </a:lnTo>
                <a:lnTo>
                  <a:pt x="20369" y="1137"/>
                </a:lnTo>
                <a:lnTo>
                  <a:pt x="20518" y="1043"/>
                </a:lnTo>
                <a:lnTo>
                  <a:pt x="20648" y="969"/>
                </a:lnTo>
                <a:lnTo>
                  <a:pt x="20760" y="876"/>
                </a:lnTo>
                <a:lnTo>
                  <a:pt x="20797" y="820"/>
                </a:lnTo>
                <a:lnTo>
                  <a:pt x="20815" y="783"/>
                </a:lnTo>
                <a:lnTo>
                  <a:pt x="20834" y="727"/>
                </a:lnTo>
                <a:lnTo>
                  <a:pt x="20815" y="690"/>
                </a:lnTo>
                <a:lnTo>
                  <a:pt x="20778" y="634"/>
                </a:lnTo>
                <a:lnTo>
                  <a:pt x="20741" y="615"/>
                </a:lnTo>
                <a:lnTo>
                  <a:pt x="20704" y="597"/>
                </a:lnTo>
                <a:lnTo>
                  <a:pt x="20667" y="578"/>
                </a:lnTo>
                <a:lnTo>
                  <a:pt x="20573" y="597"/>
                </a:lnTo>
                <a:lnTo>
                  <a:pt x="20462" y="634"/>
                </a:lnTo>
                <a:lnTo>
                  <a:pt x="20369" y="690"/>
                </a:lnTo>
                <a:lnTo>
                  <a:pt x="20276" y="746"/>
                </a:lnTo>
                <a:lnTo>
                  <a:pt x="20145" y="839"/>
                </a:lnTo>
                <a:lnTo>
                  <a:pt x="20071" y="913"/>
                </a:lnTo>
                <a:lnTo>
                  <a:pt x="20015" y="988"/>
                </a:lnTo>
                <a:lnTo>
                  <a:pt x="19978" y="1099"/>
                </a:lnTo>
                <a:lnTo>
                  <a:pt x="19940" y="1155"/>
                </a:lnTo>
                <a:lnTo>
                  <a:pt x="19903" y="1211"/>
                </a:lnTo>
                <a:lnTo>
                  <a:pt x="19810" y="1248"/>
                </a:lnTo>
                <a:lnTo>
                  <a:pt x="19698" y="1267"/>
                </a:lnTo>
                <a:lnTo>
                  <a:pt x="19549" y="1285"/>
                </a:lnTo>
                <a:lnTo>
                  <a:pt x="19363" y="1248"/>
                </a:lnTo>
                <a:lnTo>
                  <a:pt x="19270" y="1230"/>
                </a:lnTo>
                <a:lnTo>
                  <a:pt x="19196" y="1192"/>
                </a:lnTo>
                <a:lnTo>
                  <a:pt x="19140" y="1155"/>
                </a:lnTo>
                <a:lnTo>
                  <a:pt x="19084" y="1099"/>
                </a:lnTo>
                <a:lnTo>
                  <a:pt x="19047" y="1025"/>
                </a:lnTo>
                <a:lnTo>
                  <a:pt x="19047" y="969"/>
                </a:lnTo>
                <a:lnTo>
                  <a:pt x="19047" y="913"/>
                </a:lnTo>
                <a:lnTo>
                  <a:pt x="19065" y="857"/>
                </a:lnTo>
                <a:lnTo>
                  <a:pt x="19140" y="746"/>
                </a:lnTo>
                <a:lnTo>
                  <a:pt x="19214" y="652"/>
                </a:lnTo>
                <a:lnTo>
                  <a:pt x="19326" y="578"/>
                </a:lnTo>
                <a:lnTo>
                  <a:pt x="19400" y="485"/>
                </a:lnTo>
                <a:lnTo>
                  <a:pt x="19419" y="429"/>
                </a:lnTo>
                <a:lnTo>
                  <a:pt x="19438" y="392"/>
                </a:lnTo>
                <a:lnTo>
                  <a:pt x="19456" y="336"/>
                </a:lnTo>
                <a:lnTo>
                  <a:pt x="19438" y="280"/>
                </a:lnTo>
                <a:lnTo>
                  <a:pt x="19400" y="224"/>
                </a:lnTo>
                <a:lnTo>
                  <a:pt x="19363" y="168"/>
                </a:lnTo>
                <a:lnTo>
                  <a:pt x="19326" y="150"/>
                </a:lnTo>
                <a:lnTo>
                  <a:pt x="19270" y="150"/>
                </a:lnTo>
                <a:lnTo>
                  <a:pt x="19233" y="168"/>
                </a:lnTo>
                <a:lnTo>
                  <a:pt x="19177" y="206"/>
                </a:lnTo>
                <a:lnTo>
                  <a:pt x="19084" y="299"/>
                </a:lnTo>
                <a:lnTo>
                  <a:pt x="18991" y="429"/>
                </a:lnTo>
                <a:lnTo>
                  <a:pt x="18916" y="559"/>
                </a:lnTo>
                <a:lnTo>
                  <a:pt x="18823" y="746"/>
                </a:lnTo>
                <a:lnTo>
                  <a:pt x="18749" y="913"/>
                </a:lnTo>
                <a:lnTo>
                  <a:pt x="18656" y="1062"/>
                </a:lnTo>
                <a:lnTo>
                  <a:pt x="18619" y="1118"/>
                </a:lnTo>
                <a:lnTo>
                  <a:pt x="18544" y="1192"/>
                </a:lnTo>
                <a:lnTo>
                  <a:pt x="18470" y="1248"/>
                </a:lnTo>
                <a:lnTo>
                  <a:pt x="18358" y="1323"/>
                </a:lnTo>
                <a:lnTo>
                  <a:pt x="18228" y="1379"/>
                </a:lnTo>
                <a:lnTo>
                  <a:pt x="18079" y="1434"/>
                </a:lnTo>
                <a:lnTo>
                  <a:pt x="17930" y="1453"/>
                </a:lnTo>
                <a:lnTo>
                  <a:pt x="17762" y="1472"/>
                </a:lnTo>
                <a:lnTo>
                  <a:pt x="17595" y="1453"/>
                </a:lnTo>
                <a:lnTo>
                  <a:pt x="17390" y="1397"/>
                </a:lnTo>
                <a:lnTo>
                  <a:pt x="17278" y="1360"/>
                </a:lnTo>
                <a:lnTo>
                  <a:pt x="17185" y="1304"/>
                </a:lnTo>
                <a:lnTo>
                  <a:pt x="17129" y="1248"/>
                </a:lnTo>
                <a:lnTo>
                  <a:pt x="17092" y="1192"/>
                </a:lnTo>
                <a:lnTo>
                  <a:pt x="17110" y="1118"/>
                </a:lnTo>
                <a:lnTo>
                  <a:pt x="17166" y="1043"/>
                </a:lnTo>
                <a:lnTo>
                  <a:pt x="17371" y="801"/>
                </a:lnTo>
                <a:lnTo>
                  <a:pt x="17464" y="690"/>
                </a:lnTo>
                <a:lnTo>
                  <a:pt x="17539" y="559"/>
                </a:lnTo>
                <a:lnTo>
                  <a:pt x="17557" y="522"/>
                </a:lnTo>
                <a:lnTo>
                  <a:pt x="17557" y="466"/>
                </a:lnTo>
                <a:lnTo>
                  <a:pt x="17557" y="429"/>
                </a:lnTo>
                <a:lnTo>
                  <a:pt x="17520" y="410"/>
                </a:lnTo>
                <a:lnTo>
                  <a:pt x="17483" y="410"/>
                </a:lnTo>
                <a:lnTo>
                  <a:pt x="17390" y="448"/>
                </a:lnTo>
                <a:lnTo>
                  <a:pt x="17185" y="578"/>
                </a:lnTo>
                <a:lnTo>
                  <a:pt x="16980" y="746"/>
                </a:lnTo>
                <a:lnTo>
                  <a:pt x="16868" y="857"/>
                </a:lnTo>
                <a:lnTo>
                  <a:pt x="16831" y="932"/>
                </a:lnTo>
                <a:lnTo>
                  <a:pt x="16831" y="1006"/>
                </a:lnTo>
                <a:lnTo>
                  <a:pt x="16850" y="1043"/>
                </a:lnTo>
                <a:lnTo>
                  <a:pt x="16868" y="1081"/>
                </a:lnTo>
                <a:lnTo>
                  <a:pt x="16887" y="1118"/>
                </a:lnTo>
                <a:lnTo>
                  <a:pt x="16887" y="1155"/>
                </a:lnTo>
                <a:lnTo>
                  <a:pt x="16850" y="1211"/>
                </a:lnTo>
                <a:lnTo>
                  <a:pt x="16794" y="1285"/>
                </a:lnTo>
                <a:lnTo>
                  <a:pt x="16719" y="1341"/>
                </a:lnTo>
                <a:lnTo>
                  <a:pt x="16645" y="1397"/>
                </a:lnTo>
                <a:lnTo>
                  <a:pt x="16533" y="1434"/>
                </a:lnTo>
                <a:lnTo>
                  <a:pt x="16422" y="1453"/>
                </a:lnTo>
                <a:lnTo>
                  <a:pt x="16198" y="1453"/>
                </a:lnTo>
                <a:lnTo>
                  <a:pt x="16105" y="1434"/>
                </a:lnTo>
                <a:lnTo>
                  <a:pt x="16012" y="1416"/>
                </a:lnTo>
                <a:lnTo>
                  <a:pt x="15919" y="1341"/>
                </a:lnTo>
                <a:lnTo>
                  <a:pt x="15844" y="1285"/>
                </a:lnTo>
                <a:lnTo>
                  <a:pt x="15807" y="1230"/>
                </a:lnTo>
                <a:lnTo>
                  <a:pt x="15789" y="1174"/>
                </a:lnTo>
                <a:lnTo>
                  <a:pt x="15807" y="1118"/>
                </a:lnTo>
                <a:lnTo>
                  <a:pt x="15826" y="1043"/>
                </a:lnTo>
                <a:lnTo>
                  <a:pt x="15900" y="894"/>
                </a:lnTo>
                <a:lnTo>
                  <a:pt x="15975" y="801"/>
                </a:lnTo>
                <a:lnTo>
                  <a:pt x="16086" y="671"/>
                </a:lnTo>
                <a:lnTo>
                  <a:pt x="16142" y="597"/>
                </a:lnTo>
                <a:lnTo>
                  <a:pt x="16161" y="522"/>
                </a:lnTo>
                <a:lnTo>
                  <a:pt x="16161" y="503"/>
                </a:lnTo>
                <a:lnTo>
                  <a:pt x="16142" y="466"/>
                </a:lnTo>
                <a:lnTo>
                  <a:pt x="16124" y="448"/>
                </a:lnTo>
                <a:lnTo>
                  <a:pt x="16086" y="448"/>
                </a:lnTo>
                <a:lnTo>
                  <a:pt x="15993" y="429"/>
                </a:lnTo>
                <a:lnTo>
                  <a:pt x="15919" y="448"/>
                </a:lnTo>
                <a:lnTo>
                  <a:pt x="15863" y="485"/>
                </a:lnTo>
                <a:lnTo>
                  <a:pt x="15807" y="541"/>
                </a:lnTo>
                <a:lnTo>
                  <a:pt x="15714" y="671"/>
                </a:lnTo>
                <a:lnTo>
                  <a:pt x="15640" y="801"/>
                </a:lnTo>
                <a:lnTo>
                  <a:pt x="15491" y="969"/>
                </a:lnTo>
                <a:lnTo>
                  <a:pt x="15360" y="1137"/>
                </a:lnTo>
                <a:lnTo>
                  <a:pt x="15286" y="1211"/>
                </a:lnTo>
                <a:lnTo>
                  <a:pt x="15211" y="1285"/>
                </a:lnTo>
                <a:lnTo>
                  <a:pt x="15100" y="1360"/>
                </a:lnTo>
                <a:lnTo>
                  <a:pt x="14969" y="1416"/>
                </a:lnTo>
                <a:lnTo>
                  <a:pt x="14802" y="1490"/>
                </a:lnTo>
                <a:lnTo>
                  <a:pt x="14616" y="1565"/>
                </a:lnTo>
                <a:lnTo>
                  <a:pt x="14429" y="1621"/>
                </a:lnTo>
                <a:lnTo>
                  <a:pt x="14243" y="1639"/>
                </a:lnTo>
                <a:lnTo>
                  <a:pt x="13927" y="1639"/>
                </a:lnTo>
                <a:lnTo>
                  <a:pt x="13871" y="1602"/>
                </a:lnTo>
                <a:lnTo>
                  <a:pt x="13834" y="1565"/>
                </a:lnTo>
                <a:lnTo>
                  <a:pt x="13778" y="1509"/>
                </a:lnTo>
                <a:lnTo>
                  <a:pt x="13741" y="1416"/>
                </a:lnTo>
                <a:lnTo>
                  <a:pt x="13741" y="1341"/>
                </a:lnTo>
                <a:lnTo>
                  <a:pt x="13759" y="1304"/>
                </a:lnTo>
                <a:lnTo>
                  <a:pt x="13796" y="1248"/>
                </a:lnTo>
                <a:lnTo>
                  <a:pt x="13927" y="1192"/>
                </a:lnTo>
                <a:lnTo>
                  <a:pt x="14057" y="1118"/>
                </a:lnTo>
                <a:lnTo>
                  <a:pt x="14281" y="913"/>
                </a:lnTo>
                <a:lnTo>
                  <a:pt x="14392" y="801"/>
                </a:lnTo>
                <a:lnTo>
                  <a:pt x="14485" y="690"/>
                </a:lnTo>
                <a:lnTo>
                  <a:pt x="14541" y="597"/>
                </a:lnTo>
                <a:lnTo>
                  <a:pt x="14541" y="559"/>
                </a:lnTo>
                <a:lnTo>
                  <a:pt x="14523" y="541"/>
                </a:lnTo>
                <a:lnTo>
                  <a:pt x="14411" y="541"/>
                </a:lnTo>
                <a:lnTo>
                  <a:pt x="14187" y="597"/>
                </a:lnTo>
                <a:lnTo>
                  <a:pt x="14113" y="634"/>
                </a:lnTo>
                <a:lnTo>
                  <a:pt x="14038" y="671"/>
                </a:lnTo>
                <a:lnTo>
                  <a:pt x="13908" y="801"/>
                </a:lnTo>
                <a:lnTo>
                  <a:pt x="13666" y="1062"/>
                </a:lnTo>
                <a:lnTo>
                  <a:pt x="13536" y="1155"/>
                </a:lnTo>
                <a:lnTo>
                  <a:pt x="13480" y="1192"/>
                </a:lnTo>
                <a:lnTo>
                  <a:pt x="13405" y="1230"/>
                </a:lnTo>
                <a:lnTo>
                  <a:pt x="13238" y="1230"/>
                </a:lnTo>
                <a:lnTo>
                  <a:pt x="13126" y="1192"/>
                </a:lnTo>
                <a:lnTo>
                  <a:pt x="13033" y="1137"/>
                </a:lnTo>
                <a:lnTo>
                  <a:pt x="12921" y="1062"/>
                </a:lnTo>
                <a:lnTo>
                  <a:pt x="12866" y="988"/>
                </a:lnTo>
                <a:lnTo>
                  <a:pt x="12847" y="913"/>
                </a:lnTo>
                <a:lnTo>
                  <a:pt x="12847" y="857"/>
                </a:lnTo>
                <a:lnTo>
                  <a:pt x="12884" y="783"/>
                </a:lnTo>
                <a:lnTo>
                  <a:pt x="12921" y="708"/>
                </a:lnTo>
                <a:lnTo>
                  <a:pt x="13070" y="559"/>
                </a:lnTo>
                <a:lnTo>
                  <a:pt x="13219" y="429"/>
                </a:lnTo>
                <a:lnTo>
                  <a:pt x="13350" y="299"/>
                </a:lnTo>
                <a:lnTo>
                  <a:pt x="13387" y="243"/>
                </a:lnTo>
                <a:lnTo>
                  <a:pt x="13405" y="187"/>
                </a:lnTo>
                <a:lnTo>
                  <a:pt x="13405" y="131"/>
                </a:lnTo>
                <a:lnTo>
                  <a:pt x="13368" y="75"/>
                </a:lnTo>
                <a:lnTo>
                  <a:pt x="13331" y="38"/>
                </a:lnTo>
                <a:lnTo>
                  <a:pt x="13238" y="38"/>
                </a:lnTo>
                <a:lnTo>
                  <a:pt x="13182" y="75"/>
                </a:lnTo>
                <a:lnTo>
                  <a:pt x="13070" y="168"/>
                </a:lnTo>
                <a:lnTo>
                  <a:pt x="12959" y="299"/>
                </a:lnTo>
                <a:lnTo>
                  <a:pt x="12791" y="597"/>
                </a:lnTo>
                <a:lnTo>
                  <a:pt x="12679" y="746"/>
                </a:lnTo>
                <a:lnTo>
                  <a:pt x="12586" y="839"/>
                </a:lnTo>
                <a:lnTo>
                  <a:pt x="12475" y="932"/>
                </a:lnTo>
                <a:lnTo>
                  <a:pt x="12344" y="1006"/>
                </a:lnTo>
                <a:lnTo>
                  <a:pt x="12214" y="1081"/>
                </a:lnTo>
                <a:lnTo>
                  <a:pt x="11953" y="1174"/>
                </a:lnTo>
                <a:lnTo>
                  <a:pt x="11674" y="1267"/>
                </a:lnTo>
                <a:lnTo>
                  <a:pt x="11488" y="1304"/>
                </a:lnTo>
                <a:lnTo>
                  <a:pt x="11357" y="1341"/>
                </a:lnTo>
                <a:lnTo>
                  <a:pt x="11115" y="1341"/>
                </a:lnTo>
                <a:lnTo>
                  <a:pt x="11004" y="1323"/>
                </a:lnTo>
                <a:lnTo>
                  <a:pt x="10929" y="1267"/>
                </a:lnTo>
                <a:lnTo>
                  <a:pt x="10911" y="1230"/>
                </a:lnTo>
                <a:lnTo>
                  <a:pt x="10892" y="1174"/>
                </a:lnTo>
                <a:lnTo>
                  <a:pt x="10892" y="1155"/>
                </a:lnTo>
                <a:lnTo>
                  <a:pt x="10911" y="1118"/>
                </a:lnTo>
                <a:lnTo>
                  <a:pt x="11004" y="1043"/>
                </a:lnTo>
                <a:lnTo>
                  <a:pt x="11264" y="857"/>
                </a:lnTo>
                <a:lnTo>
                  <a:pt x="11395" y="764"/>
                </a:lnTo>
                <a:lnTo>
                  <a:pt x="11506" y="671"/>
                </a:lnTo>
                <a:lnTo>
                  <a:pt x="11544" y="615"/>
                </a:lnTo>
                <a:lnTo>
                  <a:pt x="11562" y="559"/>
                </a:lnTo>
                <a:lnTo>
                  <a:pt x="11581" y="522"/>
                </a:lnTo>
                <a:lnTo>
                  <a:pt x="11562" y="485"/>
                </a:lnTo>
                <a:lnTo>
                  <a:pt x="11544" y="448"/>
                </a:lnTo>
                <a:lnTo>
                  <a:pt x="11506" y="429"/>
                </a:lnTo>
                <a:lnTo>
                  <a:pt x="11413" y="429"/>
                </a:lnTo>
                <a:lnTo>
                  <a:pt x="11320" y="466"/>
                </a:lnTo>
                <a:lnTo>
                  <a:pt x="11227" y="522"/>
                </a:lnTo>
                <a:lnTo>
                  <a:pt x="11022" y="690"/>
                </a:lnTo>
                <a:lnTo>
                  <a:pt x="10911" y="783"/>
                </a:lnTo>
                <a:lnTo>
                  <a:pt x="10724" y="969"/>
                </a:lnTo>
                <a:lnTo>
                  <a:pt x="10631" y="1062"/>
                </a:lnTo>
                <a:lnTo>
                  <a:pt x="10520" y="1137"/>
                </a:lnTo>
                <a:lnTo>
                  <a:pt x="10408" y="1211"/>
                </a:lnTo>
                <a:lnTo>
                  <a:pt x="10278" y="1248"/>
                </a:lnTo>
                <a:lnTo>
                  <a:pt x="10147" y="1285"/>
                </a:lnTo>
                <a:lnTo>
                  <a:pt x="9998" y="1285"/>
                </a:lnTo>
                <a:lnTo>
                  <a:pt x="9849" y="1248"/>
                </a:lnTo>
                <a:lnTo>
                  <a:pt x="9738" y="1211"/>
                </a:lnTo>
                <a:lnTo>
                  <a:pt x="9682" y="1155"/>
                </a:lnTo>
                <a:lnTo>
                  <a:pt x="9645" y="1099"/>
                </a:lnTo>
                <a:lnTo>
                  <a:pt x="9663" y="1025"/>
                </a:lnTo>
                <a:lnTo>
                  <a:pt x="9700" y="950"/>
                </a:lnTo>
                <a:lnTo>
                  <a:pt x="9812" y="801"/>
                </a:lnTo>
                <a:lnTo>
                  <a:pt x="9980" y="634"/>
                </a:lnTo>
                <a:lnTo>
                  <a:pt x="10110" y="485"/>
                </a:lnTo>
                <a:lnTo>
                  <a:pt x="10147" y="410"/>
                </a:lnTo>
                <a:lnTo>
                  <a:pt x="10166" y="336"/>
                </a:lnTo>
                <a:lnTo>
                  <a:pt x="10166" y="280"/>
                </a:lnTo>
                <a:lnTo>
                  <a:pt x="10110" y="224"/>
                </a:lnTo>
                <a:lnTo>
                  <a:pt x="10073" y="206"/>
                </a:lnTo>
                <a:lnTo>
                  <a:pt x="10017" y="224"/>
                </a:lnTo>
                <a:lnTo>
                  <a:pt x="9905" y="317"/>
                </a:lnTo>
                <a:lnTo>
                  <a:pt x="9794" y="429"/>
                </a:lnTo>
                <a:lnTo>
                  <a:pt x="9738" y="522"/>
                </a:lnTo>
                <a:lnTo>
                  <a:pt x="9626" y="708"/>
                </a:lnTo>
                <a:lnTo>
                  <a:pt x="9552" y="857"/>
                </a:lnTo>
                <a:lnTo>
                  <a:pt x="9440" y="1006"/>
                </a:lnTo>
                <a:lnTo>
                  <a:pt x="9365" y="1081"/>
                </a:lnTo>
                <a:lnTo>
                  <a:pt x="9272" y="1155"/>
                </a:lnTo>
                <a:lnTo>
                  <a:pt x="9179" y="1211"/>
                </a:lnTo>
                <a:lnTo>
                  <a:pt x="9049" y="1267"/>
                </a:lnTo>
                <a:lnTo>
                  <a:pt x="8881" y="1323"/>
                </a:lnTo>
                <a:lnTo>
                  <a:pt x="8732" y="1379"/>
                </a:lnTo>
                <a:lnTo>
                  <a:pt x="8565" y="1397"/>
                </a:lnTo>
                <a:lnTo>
                  <a:pt x="8416" y="1397"/>
                </a:lnTo>
                <a:lnTo>
                  <a:pt x="8341" y="1379"/>
                </a:lnTo>
                <a:lnTo>
                  <a:pt x="8286" y="1341"/>
                </a:lnTo>
                <a:lnTo>
                  <a:pt x="8230" y="1304"/>
                </a:lnTo>
                <a:lnTo>
                  <a:pt x="8192" y="1248"/>
                </a:lnTo>
                <a:lnTo>
                  <a:pt x="8341" y="1099"/>
                </a:lnTo>
                <a:lnTo>
                  <a:pt x="8546" y="857"/>
                </a:lnTo>
                <a:lnTo>
                  <a:pt x="8658" y="708"/>
                </a:lnTo>
                <a:lnTo>
                  <a:pt x="8714" y="597"/>
                </a:lnTo>
                <a:lnTo>
                  <a:pt x="8751" y="485"/>
                </a:lnTo>
                <a:lnTo>
                  <a:pt x="8751" y="448"/>
                </a:lnTo>
                <a:lnTo>
                  <a:pt x="8732" y="410"/>
                </a:lnTo>
                <a:lnTo>
                  <a:pt x="8658" y="373"/>
                </a:lnTo>
                <a:lnTo>
                  <a:pt x="8602" y="355"/>
                </a:lnTo>
                <a:lnTo>
                  <a:pt x="8546" y="355"/>
                </a:lnTo>
                <a:lnTo>
                  <a:pt x="8490" y="392"/>
                </a:lnTo>
                <a:lnTo>
                  <a:pt x="8434" y="429"/>
                </a:lnTo>
                <a:lnTo>
                  <a:pt x="8379" y="485"/>
                </a:lnTo>
                <a:lnTo>
                  <a:pt x="8286" y="652"/>
                </a:lnTo>
                <a:lnTo>
                  <a:pt x="8192" y="820"/>
                </a:lnTo>
                <a:lnTo>
                  <a:pt x="8118" y="988"/>
                </a:lnTo>
                <a:lnTo>
                  <a:pt x="8062" y="1118"/>
                </a:lnTo>
                <a:lnTo>
                  <a:pt x="8025" y="1174"/>
                </a:lnTo>
                <a:lnTo>
                  <a:pt x="7988" y="1230"/>
                </a:lnTo>
                <a:lnTo>
                  <a:pt x="7913" y="1248"/>
                </a:lnTo>
                <a:lnTo>
                  <a:pt x="7783" y="1285"/>
                </a:lnTo>
                <a:lnTo>
                  <a:pt x="7652" y="1285"/>
                </a:lnTo>
                <a:lnTo>
                  <a:pt x="7522" y="1248"/>
                </a:lnTo>
                <a:lnTo>
                  <a:pt x="7392" y="1174"/>
                </a:lnTo>
                <a:lnTo>
                  <a:pt x="7280" y="1081"/>
                </a:lnTo>
                <a:lnTo>
                  <a:pt x="7206" y="969"/>
                </a:lnTo>
                <a:lnTo>
                  <a:pt x="7187" y="894"/>
                </a:lnTo>
                <a:lnTo>
                  <a:pt x="7187" y="839"/>
                </a:lnTo>
                <a:lnTo>
                  <a:pt x="7187" y="801"/>
                </a:lnTo>
                <a:lnTo>
                  <a:pt x="7243" y="727"/>
                </a:lnTo>
                <a:lnTo>
                  <a:pt x="7355" y="559"/>
                </a:lnTo>
                <a:lnTo>
                  <a:pt x="7410" y="466"/>
                </a:lnTo>
                <a:lnTo>
                  <a:pt x="7448" y="373"/>
                </a:lnTo>
                <a:lnTo>
                  <a:pt x="7466" y="299"/>
                </a:lnTo>
                <a:lnTo>
                  <a:pt x="7448" y="280"/>
                </a:lnTo>
                <a:lnTo>
                  <a:pt x="7429" y="261"/>
                </a:lnTo>
                <a:lnTo>
                  <a:pt x="7373" y="243"/>
                </a:lnTo>
                <a:lnTo>
                  <a:pt x="7317" y="243"/>
                </a:lnTo>
                <a:lnTo>
                  <a:pt x="7262" y="261"/>
                </a:lnTo>
                <a:lnTo>
                  <a:pt x="7224" y="299"/>
                </a:lnTo>
                <a:lnTo>
                  <a:pt x="7131" y="373"/>
                </a:lnTo>
                <a:lnTo>
                  <a:pt x="7057" y="448"/>
                </a:lnTo>
                <a:lnTo>
                  <a:pt x="7038" y="503"/>
                </a:lnTo>
                <a:lnTo>
                  <a:pt x="7019" y="541"/>
                </a:lnTo>
                <a:lnTo>
                  <a:pt x="6982" y="652"/>
                </a:lnTo>
                <a:lnTo>
                  <a:pt x="6964" y="764"/>
                </a:lnTo>
                <a:lnTo>
                  <a:pt x="6926" y="876"/>
                </a:lnTo>
                <a:lnTo>
                  <a:pt x="6815" y="1006"/>
                </a:lnTo>
                <a:lnTo>
                  <a:pt x="6666" y="1137"/>
                </a:lnTo>
                <a:lnTo>
                  <a:pt x="6517" y="1230"/>
                </a:lnTo>
                <a:lnTo>
                  <a:pt x="6349" y="1323"/>
                </a:lnTo>
                <a:lnTo>
                  <a:pt x="6144" y="1434"/>
                </a:lnTo>
                <a:lnTo>
                  <a:pt x="6014" y="1490"/>
                </a:lnTo>
                <a:lnTo>
                  <a:pt x="5865" y="1546"/>
                </a:lnTo>
                <a:lnTo>
                  <a:pt x="5716" y="1583"/>
                </a:lnTo>
                <a:lnTo>
                  <a:pt x="5586" y="1565"/>
                </a:lnTo>
                <a:lnTo>
                  <a:pt x="5530" y="1546"/>
                </a:lnTo>
                <a:lnTo>
                  <a:pt x="5493" y="1527"/>
                </a:lnTo>
                <a:lnTo>
                  <a:pt x="5456" y="1490"/>
                </a:lnTo>
                <a:lnTo>
                  <a:pt x="5418" y="1434"/>
                </a:lnTo>
                <a:lnTo>
                  <a:pt x="5418" y="1379"/>
                </a:lnTo>
                <a:lnTo>
                  <a:pt x="5418" y="1323"/>
                </a:lnTo>
                <a:lnTo>
                  <a:pt x="5456" y="1267"/>
                </a:lnTo>
                <a:lnTo>
                  <a:pt x="5493" y="1230"/>
                </a:lnTo>
                <a:lnTo>
                  <a:pt x="5605" y="1137"/>
                </a:lnTo>
                <a:lnTo>
                  <a:pt x="5753" y="1062"/>
                </a:lnTo>
                <a:lnTo>
                  <a:pt x="5902" y="988"/>
                </a:lnTo>
                <a:lnTo>
                  <a:pt x="6033" y="894"/>
                </a:lnTo>
                <a:lnTo>
                  <a:pt x="6070" y="839"/>
                </a:lnTo>
                <a:lnTo>
                  <a:pt x="6107" y="783"/>
                </a:lnTo>
                <a:lnTo>
                  <a:pt x="6107" y="727"/>
                </a:lnTo>
                <a:lnTo>
                  <a:pt x="6107" y="652"/>
                </a:lnTo>
                <a:lnTo>
                  <a:pt x="6089" y="597"/>
                </a:lnTo>
                <a:lnTo>
                  <a:pt x="6051" y="578"/>
                </a:lnTo>
                <a:lnTo>
                  <a:pt x="6033" y="559"/>
                </a:lnTo>
                <a:lnTo>
                  <a:pt x="5995" y="559"/>
                </a:lnTo>
                <a:lnTo>
                  <a:pt x="5902" y="615"/>
                </a:lnTo>
                <a:lnTo>
                  <a:pt x="5772" y="708"/>
                </a:lnTo>
                <a:lnTo>
                  <a:pt x="5623" y="820"/>
                </a:lnTo>
                <a:lnTo>
                  <a:pt x="5456" y="950"/>
                </a:lnTo>
                <a:lnTo>
                  <a:pt x="5251" y="1062"/>
                </a:lnTo>
                <a:lnTo>
                  <a:pt x="5158" y="1099"/>
                </a:lnTo>
                <a:lnTo>
                  <a:pt x="5027" y="1137"/>
                </a:lnTo>
                <a:lnTo>
                  <a:pt x="4953" y="1155"/>
                </a:lnTo>
                <a:lnTo>
                  <a:pt x="4860" y="1155"/>
                </a:lnTo>
                <a:lnTo>
                  <a:pt x="4674" y="1118"/>
                </a:lnTo>
                <a:lnTo>
                  <a:pt x="4487" y="1043"/>
                </a:lnTo>
                <a:lnTo>
                  <a:pt x="4338" y="969"/>
                </a:lnTo>
                <a:lnTo>
                  <a:pt x="4581" y="634"/>
                </a:lnTo>
                <a:lnTo>
                  <a:pt x="4636" y="541"/>
                </a:lnTo>
                <a:lnTo>
                  <a:pt x="4674" y="448"/>
                </a:lnTo>
                <a:lnTo>
                  <a:pt x="4692" y="355"/>
                </a:lnTo>
                <a:lnTo>
                  <a:pt x="4692" y="280"/>
                </a:lnTo>
                <a:lnTo>
                  <a:pt x="4655" y="261"/>
                </a:lnTo>
                <a:lnTo>
                  <a:pt x="4636" y="243"/>
                </a:lnTo>
                <a:lnTo>
                  <a:pt x="4599" y="224"/>
                </a:lnTo>
                <a:lnTo>
                  <a:pt x="4581" y="243"/>
                </a:lnTo>
                <a:lnTo>
                  <a:pt x="4506" y="280"/>
                </a:lnTo>
                <a:lnTo>
                  <a:pt x="4450" y="355"/>
                </a:lnTo>
                <a:lnTo>
                  <a:pt x="4338" y="503"/>
                </a:lnTo>
                <a:lnTo>
                  <a:pt x="4283" y="615"/>
                </a:lnTo>
                <a:lnTo>
                  <a:pt x="4152" y="708"/>
                </a:lnTo>
                <a:lnTo>
                  <a:pt x="3985" y="839"/>
                </a:lnTo>
                <a:lnTo>
                  <a:pt x="3780" y="969"/>
                </a:lnTo>
                <a:lnTo>
                  <a:pt x="3557" y="1081"/>
                </a:lnTo>
                <a:lnTo>
                  <a:pt x="3314" y="1174"/>
                </a:lnTo>
                <a:lnTo>
                  <a:pt x="3203" y="1211"/>
                </a:lnTo>
                <a:lnTo>
                  <a:pt x="2998" y="1211"/>
                </a:lnTo>
                <a:lnTo>
                  <a:pt x="2905" y="1192"/>
                </a:lnTo>
                <a:lnTo>
                  <a:pt x="2830" y="1155"/>
                </a:lnTo>
                <a:lnTo>
                  <a:pt x="2775" y="1081"/>
                </a:lnTo>
                <a:lnTo>
                  <a:pt x="2905" y="932"/>
                </a:lnTo>
                <a:lnTo>
                  <a:pt x="3054" y="746"/>
                </a:lnTo>
                <a:lnTo>
                  <a:pt x="3184" y="522"/>
                </a:lnTo>
                <a:lnTo>
                  <a:pt x="3296" y="299"/>
                </a:lnTo>
                <a:lnTo>
                  <a:pt x="3333" y="206"/>
                </a:lnTo>
                <a:lnTo>
                  <a:pt x="3352" y="131"/>
                </a:lnTo>
                <a:lnTo>
                  <a:pt x="3352" y="57"/>
                </a:lnTo>
                <a:lnTo>
                  <a:pt x="3314" y="19"/>
                </a:lnTo>
                <a:lnTo>
                  <a:pt x="3259" y="1"/>
                </a:ln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0" name="Google Shape;20;p4"/>
          <p:cNvSpPr txBox="1">
            <a:spLocks noGrp="1"/>
          </p:cNvSpPr>
          <p:nvPr>
            <p:ph type="body" idx="1"/>
          </p:nvPr>
        </p:nvSpPr>
        <p:spPr>
          <a:xfrm>
            <a:off x="2416067" y="1103300"/>
            <a:ext cx="7360000" cy="4720000"/>
          </a:xfrm>
          <a:prstGeom prst="rect">
            <a:avLst/>
          </a:prstGeom>
        </p:spPr>
        <p:txBody>
          <a:bodyPr spcFirstLastPara="1" wrap="square" lIns="91425" tIns="91425" rIns="91425" bIns="91425" anchor="ctr" anchorCtr="0">
            <a:noAutofit/>
          </a:bodyPr>
          <a:lstStyle>
            <a:lvl1pPr marL="609585" lvl="0" indent="-558786" algn="ctr" rtl="0">
              <a:spcBef>
                <a:spcPts val="800"/>
              </a:spcBef>
              <a:spcAft>
                <a:spcPts val="0"/>
              </a:spcAft>
              <a:buSzPts val="3000"/>
              <a:buChar char="‐"/>
              <a:defRPr sz="4000" i="1"/>
            </a:lvl1pPr>
            <a:lvl2pPr marL="1219170" lvl="1" indent="-558786" algn="ctr" rtl="0">
              <a:spcBef>
                <a:spcPts val="0"/>
              </a:spcBef>
              <a:spcAft>
                <a:spcPts val="0"/>
              </a:spcAft>
              <a:buSzPts val="3000"/>
              <a:buChar char="‐"/>
              <a:defRPr sz="4000" i="1"/>
            </a:lvl2pPr>
            <a:lvl3pPr marL="1828754" lvl="2" indent="-558786" algn="ctr" rtl="0">
              <a:spcBef>
                <a:spcPts val="0"/>
              </a:spcBef>
              <a:spcAft>
                <a:spcPts val="0"/>
              </a:spcAft>
              <a:buSzPts val="3000"/>
              <a:buChar char="‐"/>
              <a:defRPr sz="4000" i="1"/>
            </a:lvl3pPr>
            <a:lvl4pPr marL="2438339" lvl="3" indent="-558786" algn="ctr" rtl="0">
              <a:spcBef>
                <a:spcPts val="0"/>
              </a:spcBef>
              <a:spcAft>
                <a:spcPts val="0"/>
              </a:spcAft>
              <a:buSzPts val="3000"/>
              <a:buChar char="‐"/>
              <a:defRPr sz="4000" i="1"/>
            </a:lvl4pPr>
            <a:lvl5pPr marL="3047924" lvl="4" indent="-558786" algn="ctr" rtl="0">
              <a:spcBef>
                <a:spcPts val="0"/>
              </a:spcBef>
              <a:spcAft>
                <a:spcPts val="0"/>
              </a:spcAft>
              <a:buSzPts val="3000"/>
              <a:buChar char="‐"/>
              <a:defRPr sz="4000" i="1"/>
            </a:lvl5pPr>
            <a:lvl6pPr marL="3657509" lvl="5" indent="-558786" algn="ctr" rtl="0">
              <a:spcBef>
                <a:spcPts val="0"/>
              </a:spcBef>
              <a:spcAft>
                <a:spcPts val="0"/>
              </a:spcAft>
              <a:buSzPts val="3000"/>
              <a:buChar char="‐"/>
              <a:defRPr sz="4000" i="1"/>
            </a:lvl6pPr>
            <a:lvl7pPr marL="4267093" lvl="6" indent="-558786" algn="ctr" rtl="0">
              <a:spcBef>
                <a:spcPts val="0"/>
              </a:spcBef>
              <a:spcAft>
                <a:spcPts val="0"/>
              </a:spcAft>
              <a:buSzPts val="3000"/>
              <a:buChar char="‐"/>
              <a:defRPr sz="4000" i="1"/>
            </a:lvl7pPr>
            <a:lvl8pPr marL="4876678" lvl="7" indent="-558786" algn="ctr" rtl="0">
              <a:spcBef>
                <a:spcPts val="0"/>
              </a:spcBef>
              <a:spcAft>
                <a:spcPts val="0"/>
              </a:spcAft>
              <a:buSzPts val="3000"/>
              <a:buChar char="‐"/>
              <a:defRPr sz="4000" i="1"/>
            </a:lvl8pPr>
            <a:lvl9pPr marL="5486263" lvl="8" indent="-558786" algn="ctr">
              <a:spcBef>
                <a:spcPts val="0"/>
              </a:spcBef>
              <a:spcAft>
                <a:spcPts val="0"/>
              </a:spcAft>
              <a:buSzPts val="3000"/>
              <a:buChar char="‐"/>
              <a:defRPr sz="4000" i="1"/>
            </a:lvl9pPr>
          </a:lstStyle>
          <a:p>
            <a:endParaRPr/>
          </a:p>
        </p:txBody>
      </p:sp>
      <p:sp>
        <p:nvSpPr>
          <p:cNvPr id="21" name="Google Shape;21;p4"/>
          <p:cNvSpPr txBox="1"/>
          <p:nvPr/>
        </p:nvSpPr>
        <p:spPr>
          <a:xfrm>
            <a:off x="4791200" y="533825"/>
            <a:ext cx="2609600" cy="871600"/>
          </a:xfrm>
          <a:prstGeom prst="rect">
            <a:avLst/>
          </a:prstGeom>
          <a:noFill/>
          <a:ln>
            <a:noFill/>
          </a:ln>
        </p:spPr>
        <p:txBody>
          <a:bodyPr spcFirstLastPara="1" wrap="square" lIns="121900" tIns="121900" rIns="121900" bIns="121900" anchor="t" anchorCtr="0">
            <a:noAutofit/>
          </a:bodyPr>
          <a:lstStyle/>
          <a:p>
            <a:pPr algn="ctr" defTabSz="1219170">
              <a:buClr>
                <a:srgbClr val="000000"/>
              </a:buClr>
              <a:buFont typeface="Arial"/>
              <a:buNone/>
            </a:pPr>
            <a:r>
              <a:rPr lang="en" sz="12800" kern="0">
                <a:solidFill>
                  <a:srgbClr val="DBBDE5"/>
                </a:solidFill>
                <a:latin typeface="Muli"/>
                <a:ea typeface="Muli"/>
                <a:cs typeface="Muli"/>
                <a:sym typeface="Muli"/>
              </a:rPr>
              <a:t>“</a:t>
            </a:r>
            <a:endParaRPr sz="12800" kern="0">
              <a:solidFill>
                <a:srgbClr val="DBBDE5"/>
              </a:solidFill>
              <a:latin typeface="Muli"/>
              <a:ea typeface="Muli"/>
              <a:cs typeface="Muli"/>
              <a:sym typeface="Muli"/>
            </a:endParaRPr>
          </a:p>
        </p:txBody>
      </p:sp>
      <p:sp>
        <p:nvSpPr>
          <p:cNvPr id="22" name="Google Shape;22;p4"/>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7C7F91"/>
                </a:solidFill>
              </a:rPr>
              <a:pPr/>
              <a:t>‹#›</a:t>
            </a:fld>
            <a:endParaRPr>
              <a:solidFill>
                <a:srgbClr val="7C7F91"/>
              </a:solidFill>
            </a:endParaRPr>
          </a:p>
        </p:txBody>
      </p:sp>
      <p:sp>
        <p:nvSpPr>
          <p:cNvPr id="23" name="Google Shape;23;p4"/>
          <p:cNvSpPr/>
          <p:nvPr/>
        </p:nvSpPr>
        <p:spPr>
          <a:xfrm>
            <a:off x="5349365" y="5700800"/>
            <a:ext cx="1493273" cy="122867"/>
          </a:xfrm>
          <a:custGeom>
            <a:avLst/>
            <a:gdLst/>
            <a:ahLst/>
            <a:cxnLst/>
            <a:rect l="l" t="t" r="r" b="b"/>
            <a:pathLst>
              <a:path w="13369" h="1100" extrusionOk="0">
                <a:moveTo>
                  <a:pt x="12903" y="466"/>
                </a:moveTo>
                <a:lnTo>
                  <a:pt x="12456" y="522"/>
                </a:lnTo>
                <a:lnTo>
                  <a:pt x="11935" y="559"/>
                </a:lnTo>
                <a:lnTo>
                  <a:pt x="11414" y="578"/>
                </a:lnTo>
                <a:lnTo>
                  <a:pt x="10315" y="578"/>
                </a:lnTo>
                <a:lnTo>
                  <a:pt x="10129" y="559"/>
                </a:lnTo>
                <a:lnTo>
                  <a:pt x="9850" y="578"/>
                </a:lnTo>
                <a:lnTo>
                  <a:pt x="9719" y="578"/>
                </a:lnTo>
                <a:lnTo>
                  <a:pt x="9608" y="615"/>
                </a:lnTo>
                <a:lnTo>
                  <a:pt x="9570" y="634"/>
                </a:lnTo>
                <a:lnTo>
                  <a:pt x="9552" y="652"/>
                </a:lnTo>
                <a:lnTo>
                  <a:pt x="9552" y="690"/>
                </a:lnTo>
                <a:lnTo>
                  <a:pt x="9552" y="708"/>
                </a:lnTo>
                <a:lnTo>
                  <a:pt x="9589" y="746"/>
                </a:lnTo>
                <a:lnTo>
                  <a:pt x="9645" y="746"/>
                </a:lnTo>
                <a:lnTo>
                  <a:pt x="9794" y="764"/>
                </a:lnTo>
                <a:lnTo>
                  <a:pt x="10036" y="783"/>
                </a:lnTo>
                <a:lnTo>
                  <a:pt x="10557" y="801"/>
                </a:lnTo>
                <a:lnTo>
                  <a:pt x="11060" y="801"/>
                </a:lnTo>
                <a:lnTo>
                  <a:pt x="11581" y="783"/>
                </a:lnTo>
                <a:lnTo>
                  <a:pt x="12587" y="727"/>
                </a:lnTo>
                <a:lnTo>
                  <a:pt x="12810" y="727"/>
                </a:lnTo>
                <a:lnTo>
                  <a:pt x="13052" y="708"/>
                </a:lnTo>
                <a:lnTo>
                  <a:pt x="13127" y="671"/>
                </a:lnTo>
                <a:lnTo>
                  <a:pt x="13257" y="615"/>
                </a:lnTo>
                <a:lnTo>
                  <a:pt x="13313" y="597"/>
                </a:lnTo>
                <a:lnTo>
                  <a:pt x="13350" y="559"/>
                </a:lnTo>
                <a:lnTo>
                  <a:pt x="13369" y="522"/>
                </a:lnTo>
                <a:lnTo>
                  <a:pt x="13331" y="504"/>
                </a:lnTo>
                <a:lnTo>
                  <a:pt x="13220" y="485"/>
                </a:lnTo>
                <a:lnTo>
                  <a:pt x="13108" y="466"/>
                </a:lnTo>
                <a:close/>
                <a:moveTo>
                  <a:pt x="8398" y="317"/>
                </a:moveTo>
                <a:lnTo>
                  <a:pt x="8360" y="336"/>
                </a:lnTo>
                <a:lnTo>
                  <a:pt x="8304" y="355"/>
                </a:lnTo>
                <a:lnTo>
                  <a:pt x="8267" y="373"/>
                </a:lnTo>
                <a:lnTo>
                  <a:pt x="8249" y="410"/>
                </a:lnTo>
                <a:lnTo>
                  <a:pt x="8193" y="522"/>
                </a:lnTo>
                <a:lnTo>
                  <a:pt x="8193" y="634"/>
                </a:lnTo>
                <a:lnTo>
                  <a:pt x="8211" y="746"/>
                </a:lnTo>
                <a:lnTo>
                  <a:pt x="8249" y="801"/>
                </a:lnTo>
                <a:lnTo>
                  <a:pt x="8286" y="839"/>
                </a:lnTo>
                <a:lnTo>
                  <a:pt x="8323" y="857"/>
                </a:lnTo>
                <a:lnTo>
                  <a:pt x="8398" y="876"/>
                </a:lnTo>
                <a:lnTo>
                  <a:pt x="8491" y="876"/>
                </a:lnTo>
                <a:lnTo>
                  <a:pt x="8584" y="820"/>
                </a:lnTo>
                <a:lnTo>
                  <a:pt x="8658" y="746"/>
                </a:lnTo>
                <a:lnTo>
                  <a:pt x="8695" y="634"/>
                </a:lnTo>
                <a:lnTo>
                  <a:pt x="8714" y="541"/>
                </a:lnTo>
                <a:lnTo>
                  <a:pt x="8677" y="466"/>
                </a:lnTo>
                <a:lnTo>
                  <a:pt x="8658" y="429"/>
                </a:lnTo>
                <a:lnTo>
                  <a:pt x="8621" y="392"/>
                </a:lnTo>
                <a:lnTo>
                  <a:pt x="8584" y="373"/>
                </a:lnTo>
                <a:lnTo>
                  <a:pt x="8528" y="373"/>
                </a:lnTo>
                <a:lnTo>
                  <a:pt x="8453" y="336"/>
                </a:lnTo>
                <a:lnTo>
                  <a:pt x="8398" y="317"/>
                </a:lnTo>
                <a:close/>
                <a:moveTo>
                  <a:pt x="3203" y="578"/>
                </a:moveTo>
                <a:lnTo>
                  <a:pt x="2645" y="597"/>
                </a:lnTo>
                <a:lnTo>
                  <a:pt x="2086" y="634"/>
                </a:lnTo>
                <a:lnTo>
                  <a:pt x="1527" y="671"/>
                </a:lnTo>
                <a:lnTo>
                  <a:pt x="1230" y="671"/>
                </a:lnTo>
                <a:lnTo>
                  <a:pt x="950" y="652"/>
                </a:lnTo>
                <a:lnTo>
                  <a:pt x="392" y="634"/>
                </a:lnTo>
                <a:lnTo>
                  <a:pt x="150" y="634"/>
                </a:lnTo>
                <a:lnTo>
                  <a:pt x="94" y="652"/>
                </a:lnTo>
                <a:lnTo>
                  <a:pt x="38" y="652"/>
                </a:lnTo>
                <a:lnTo>
                  <a:pt x="19" y="690"/>
                </a:lnTo>
                <a:lnTo>
                  <a:pt x="1" y="727"/>
                </a:lnTo>
                <a:lnTo>
                  <a:pt x="19" y="764"/>
                </a:lnTo>
                <a:lnTo>
                  <a:pt x="75" y="783"/>
                </a:lnTo>
                <a:lnTo>
                  <a:pt x="187" y="839"/>
                </a:lnTo>
                <a:lnTo>
                  <a:pt x="392" y="895"/>
                </a:lnTo>
                <a:lnTo>
                  <a:pt x="615" y="932"/>
                </a:lnTo>
                <a:lnTo>
                  <a:pt x="839" y="950"/>
                </a:lnTo>
                <a:lnTo>
                  <a:pt x="1081" y="950"/>
                </a:lnTo>
                <a:lnTo>
                  <a:pt x="1304" y="932"/>
                </a:lnTo>
                <a:lnTo>
                  <a:pt x="1769" y="895"/>
                </a:lnTo>
                <a:lnTo>
                  <a:pt x="2235" y="839"/>
                </a:lnTo>
                <a:lnTo>
                  <a:pt x="2756" y="801"/>
                </a:lnTo>
                <a:lnTo>
                  <a:pt x="3278" y="783"/>
                </a:lnTo>
                <a:lnTo>
                  <a:pt x="3557" y="801"/>
                </a:lnTo>
                <a:lnTo>
                  <a:pt x="3762" y="801"/>
                </a:lnTo>
                <a:lnTo>
                  <a:pt x="3799" y="783"/>
                </a:lnTo>
                <a:lnTo>
                  <a:pt x="3836" y="727"/>
                </a:lnTo>
                <a:lnTo>
                  <a:pt x="3836" y="671"/>
                </a:lnTo>
                <a:lnTo>
                  <a:pt x="3817" y="634"/>
                </a:lnTo>
                <a:lnTo>
                  <a:pt x="3762" y="597"/>
                </a:lnTo>
                <a:lnTo>
                  <a:pt x="3482" y="597"/>
                </a:lnTo>
                <a:lnTo>
                  <a:pt x="3203" y="578"/>
                </a:lnTo>
                <a:close/>
                <a:moveTo>
                  <a:pt x="4637" y="355"/>
                </a:moveTo>
                <a:lnTo>
                  <a:pt x="4581" y="373"/>
                </a:lnTo>
                <a:lnTo>
                  <a:pt x="4544" y="392"/>
                </a:lnTo>
                <a:lnTo>
                  <a:pt x="4488" y="429"/>
                </a:lnTo>
                <a:lnTo>
                  <a:pt x="4432" y="541"/>
                </a:lnTo>
                <a:lnTo>
                  <a:pt x="4413" y="652"/>
                </a:lnTo>
                <a:lnTo>
                  <a:pt x="4432" y="764"/>
                </a:lnTo>
                <a:lnTo>
                  <a:pt x="4450" y="820"/>
                </a:lnTo>
                <a:lnTo>
                  <a:pt x="4469" y="876"/>
                </a:lnTo>
                <a:lnTo>
                  <a:pt x="4506" y="913"/>
                </a:lnTo>
                <a:lnTo>
                  <a:pt x="4562" y="932"/>
                </a:lnTo>
                <a:lnTo>
                  <a:pt x="4618" y="950"/>
                </a:lnTo>
                <a:lnTo>
                  <a:pt x="4693" y="950"/>
                </a:lnTo>
                <a:lnTo>
                  <a:pt x="4748" y="932"/>
                </a:lnTo>
                <a:lnTo>
                  <a:pt x="4804" y="895"/>
                </a:lnTo>
                <a:lnTo>
                  <a:pt x="4879" y="820"/>
                </a:lnTo>
                <a:lnTo>
                  <a:pt x="4935" y="708"/>
                </a:lnTo>
                <a:lnTo>
                  <a:pt x="4972" y="597"/>
                </a:lnTo>
                <a:lnTo>
                  <a:pt x="4972" y="485"/>
                </a:lnTo>
                <a:lnTo>
                  <a:pt x="4953" y="448"/>
                </a:lnTo>
                <a:lnTo>
                  <a:pt x="4916" y="392"/>
                </a:lnTo>
                <a:lnTo>
                  <a:pt x="4879" y="373"/>
                </a:lnTo>
                <a:lnTo>
                  <a:pt x="4841" y="355"/>
                </a:lnTo>
                <a:close/>
                <a:moveTo>
                  <a:pt x="6647" y="1"/>
                </a:moveTo>
                <a:lnTo>
                  <a:pt x="6536" y="19"/>
                </a:lnTo>
                <a:lnTo>
                  <a:pt x="6424" y="75"/>
                </a:lnTo>
                <a:lnTo>
                  <a:pt x="6238" y="187"/>
                </a:lnTo>
                <a:lnTo>
                  <a:pt x="6089" y="317"/>
                </a:lnTo>
                <a:lnTo>
                  <a:pt x="6033" y="392"/>
                </a:lnTo>
                <a:lnTo>
                  <a:pt x="5977" y="485"/>
                </a:lnTo>
                <a:lnTo>
                  <a:pt x="5959" y="578"/>
                </a:lnTo>
                <a:lnTo>
                  <a:pt x="5940" y="690"/>
                </a:lnTo>
                <a:lnTo>
                  <a:pt x="5959" y="820"/>
                </a:lnTo>
                <a:lnTo>
                  <a:pt x="5996" y="913"/>
                </a:lnTo>
                <a:lnTo>
                  <a:pt x="6052" y="988"/>
                </a:lnTo>
                <a:lnTo>
                  <a:pt x="6145" y="1043"/>
                </a:lnTo>
                <a:lnTo>
                  <a:pt x="6238" y="1081"/>
                </a:lnTo>
                <a:lnTo>
                  <a:pt x="6350" y="1099"/>
                </a:lnTo>
                <a:lnTo>
                  <a:pt x="6573" y="1099"/>
                </a:lnTo>
                <a:lnTo>
                  <a:pt x="6722" y="1081"/>
                </a:lnTo>
                <a:lnTo>
                  <a:pt x="6834" y="1043"/>
                </a:lnTo>
                <a:lnTo>
                  <a:pt x="6945" y="988"/>
                </a:lnTo>
                <a:lnTo>
                  <a:pt x="7057" y="913"/>
                </a:lnTo>
                <a:lnTo>
                  <a:pt x="7131" y="801"/>
                </a:lnTo>
                <a:lnTo>
                  <a:pt x="7187" y="690"/>
                </a:lnTo>
                <a:lnTo>
                  <a:pt x="7206" y="559"/>
                </a:lnTo>
                <a:lnTo>
                  <a:pt x="7187" y="429"/>
                </a:lnTo>
                <a:lnTo>
                  <a:pt x="7131" y="299"/>
                </a:lnTo>
                <a:lnTo>
                  <a:pt x="7076" y="206"/>
                </a:lnTo>
                <a:lnTo>
                  <a:pt x="6983" y="113"/>
                </a:lnTo>
                <a:lnTo>
                  <a:pt x="6889" y="57"/>
                </a:lnTo>
                <a:lnTo>
                  <a:pt x="6778" y="19"/>
                </a:lnTo>
                <a:lnTo>
                  <a:pt x="6647" y="1"/>
                </a:ln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75043876"/>
      </p:ext>
    </p:extLst>
  </p:cSld>
  <p:clrMapOvr>
    <a:masterClrMapping/>
  </p:clrMapOvr>
</p:sldLayout>
</file>

<file path=ppt/slideLayouts/slideLayout79.xml><?xml version="1.0" encoding="utf-8"?>
<p:sldLayout xmlns:a="http://schemas.openxmlformats.org/drawingml/2006/main" xmlns:r="http://schemas.openxmlformats.org/officeDocument/2006/relationships" xmlns:p="http://schemas.openxmlformats.org/presentationml/2006/main" matchingName="Title + 1 column" type="tx">
  <p:cSld name="Title + 1 column">
    <p:spTree>
      <p:nvGrpSpPr>
        <p:cNvPr id="1" name="Shape 24"/>
        <p:cNvGrpSpPr/>
        <p:nvPr/>
      </p:nvGrpSpPr>
      <p:grpSpPr>
        <a:xfrm>
          <a:off x="0" y="0"/>
          <a:ext cx="0" cy="0"/>
          <a:chOff x="0" y="0"/>
          <a:chExt cx="0" cy="0"/>
        </a:xfrm>
      </p:grpSpPr>
      <p:sp>
        <p:nvSpPr>
          <p:cNvPr id="25" name="Google Shape;25;p5"/>
          <p:cNvSpPr txBox="1">
            <a:spLocks noGrp="1"/>
          </p:cNvSpPr>
          <p:nvPr>
            <p:ph type="title"/>
          </p:nvPr>
        </p:nvSpPr>
        <p:spPr>
          <a:xfrm>
            <a:off x="1187067" y="274633"/>
            <a:ext cx="9818000" cy="1143200"/>
          </a:xfrm>
          <a:prstGeom prst="rect">
            <a:avLst/>
          </a:prstGeom>
        </p:spPr>
        <p:txBody>
          <a:bodyPr spcFirstLastPara="1" wrap="square" lIns="91425" tIns="91425" rIns="91425" bIns="91425" anchor="b" anchorCtr="0">
            <a:noAutofit/>
          </a:bodyPr>
          <a:lstStyle>
            <a:lvl1pPr lvl="0">
              <a:spcBef>
                <a:spcPts val="0"/>
              </a:spcBef>
              <a:spcAft>
                <a:spcPts val="0"/>
              </a:spcAft>
              <a:buClr>
                <a:schemeClr val="accent5"/>
              </a:buClr>
              <a:buSzPts val="2400"/>
              <a:buNone/>
              <a:defRPr>
                <a:solidFill>
                  <a:schemeClr val="accent5"/>
                </a:solidFill>
              </a:defRPr>
            </a:lvl1pPr>
            <a:lvl2pPr lvl="1">
              <a:spcBef>
                <a:spcPts val="0"/>
              </a:spcBef>
              <a:spcAft>
                <a:spcPts val="0"/>
              </a:spcAft>
              <a:buClr>
                <a:schemeClr val="accent5"/>
              </a:buClr>
              <a:buSzPts val="2400"/>
              <a:buNone/>
              <a:defRPr>
                <a:solidFill>
                  <a:schemeClr val="accent5"/>
                </a:solidFill>
              </a:defRPr>
            </a:lvl2pPr>
            <a:lvl3pPr lvl="2">
              <a:spcBef>
                <a:spcPts val="0"/>
              </a:spcBef>
              <a:spcAft>
                <a:spcPts val="0"/>
              </a:spcAft>
              <a:buClr>
                <a:schemeClr val="accent5"/>
              </a:buClr>
              <a:buSzPts val="2400"/>
              <a:buNone/>
              <a:defRPr>
                <a:solidFill>
                  <a:schemeClr val="accent5"/>
                </a:solidFill>
              </a:defRPr>
            </a:lvl3pPr>
            <a:lvl4pPr lvl="3">
              <a:spcBef>
                <a:spcPts val="0"/>
              </a:spcBef>
              <a:spcAft>
                <a:spcPts val="0"/>
              </a:spcAft>
              <a:buClr>
                <a:schemeClr val="accent5"/>
              </a:buClr>
              <a:buSzPts val="2400"/>
              <a:buNone/>
              <a:defRPr>
                <a:solidFill>
                  <a:schemeClr val="accent5"/>
                </a:solidFill>
              </a:defRPr>
            </a:lvl4pPr>
            <a:lvl5pPr lvl="4">
              <a:spcBef>
                <a:spcPts val="0"/>
              </a:spcBef>
              <a:spcAft>
                <a:spcPts val="0"/>
              </a:spcAft>
              <a:buClr>
                <a:schemeClr val="accent5"/>
              </a:buClr>
              <a:buSzPts val="2400"/>
              <a:buNone/>
              <a:defRPr>
                <a:solidFill>
                  <a:schemeClr val="accent5"/>
                </a:solidFill>
              </a:defRPr>
            </a:lvl5pPr>
            <a:lvl6pPr lvl="5">
              <a:spcBef>
                <a:spcPts val="0"/>
              </a:spcBef>
              <a:spcAft>
                <a:spcPts val="0"/>
              </a:spcAft>
              <a:buClr>
                <a:schemeClr val="accent5"/>
              </a:buClr>
              <a:buSzPts val="2400"/>
              <a:buNone/>
              <a:defRPr>
                <a:solidFill>
                  <a:schemeClr val="accent5"/>
                </a:solidFill>
              </a:defRPr>
            </a:lvl6pPr>
            <a:lvl7pPr lvl="6">
              <a:spcBef>
                <a:spcPts val="0"/>
              </a:spcBef>
              <a:spcAft>
                <a:spcPts val="0"/>
              </a:spcAft>
              <a:buClr>
                <a:schemeClr val="accent5"/>
              </a:buClr>
              <a:buSzPts val="2400"/>
              <a:buNone/>
              <a:defRPr>
                <a:solidFill>
                  <a:schemeClr val="accent5"/>
                </a:solidFill>
              </a:defRPr>
            </a:lvl7pPr>
            <a:lvl8pPr lvl="7">
              <a:spcBef>
                <a:spcPts val="0"/>
              </a:spcBef>
              <a:spcAft>
                <a:spcPts val="0"/>
              </a:spcAft>
              <a:buClr>
                <a:schemeClr val="accent5"/>
              </a:buClr>
              <a:buSzPts val="2400"/>
              <a:buNone/>
              <a:defRPr>
                <a:solidFill>
                  <a:schemeClr val="accent5"/>
                </a:solidFill>
              </a:defRPr>
            </a:lvl8pPr>
            <a:lvl9pPr lvl="8">
              <a:spcBef>
                <a:spcPts val="0"/>
              </a:spcBef>
              <a:spcAft>
                <a:spcPts val="0"/>
              </a:spcAft>
              <a:buClr>
                <a:schemeClr val="accent5"/>
              </a:buClr>
              <a:buSzPts val="2400"/>
              <a:buNone/>
              <a:defRPr>
                <a:solidFill>
                  <a:schemeClr val="accent5"/>
                </a:solidFill>
              </a:defRPr>
            </a:lvl9pPr>
          </a:lstStyle>
          <a:p>
            <a:endParaRPr/>
          </a:p>
        </p:txBody>
      </p:sp>
      <p:sp>
        <p:nvSpPr>
          <p:cNvPr id="26" name="Google Shape;26;p5"/>
          <p:cNvSpPr txBox="1">
            <a:spLocks noGrp="1"/>
          </p:cNvSpPr>
          <p:nvPr>
            <p:ph type="body" idx="1"/>
          </p:nvPr>
        </p:nvSpPr>
        <p:spPr>
          <a:xfrm>
            <a:off x="1187067" y="1600199"/>
            <a:ext cx="9818000" cy="4028000"/>
          </a:xfrm>
          <a:prstGeom prst="rect">
            <a:avLst/>
          </a:prstGeom>
        </p:spPr>
        <p:txBody>
          <a:bodyPr spcFirstLastPara="1" wrap="square" lIns="91425" tIns="91425" rIns="91425" bIns="91425" anchor="t" anchorCtr="0">
            <a:noAutofit/>
          </a:bodyPr>
          <a:lstStyle>
            <a:lvl1pPr marL="609585" lvl="0" indent="-491054">
              <a:spcBef>
                <a:spcPts val="800"/>
              </a:spcBef>
              <a:spcAft>
                <a:spcPts val="0"/>
              </a:spcAft>
              <a:buClr>
                <a:schemeClr val="accent5"/>
              </a:buClr>
              <a:buSzPts val="2200"/>
              <a:buChar char="‐"/>
              <a:defRPr/>
            </a:lvl1pPr>
            <a:lvl2pPr marL="1219170" lvl="1" indent="-491054">
              <a:spcBef>
                <a:spcPts val="0"/>
              </a:spcBef>
              <a:spcAft>
                <a:spcPts val="0"/>
              </a:spcAft>
              <a:buClr>
                <a:schemeClr val="accent5"/>
              </a:buClr>
              <a:buSzPts val="2200"/>
              <a:buChar char="‐"/>
              <a:defRPr/>
            </a:lvl2pPr>
            <a:lvl3pPr marL="1828754" lvl="2" indent="-491054">
              <a:spcBef>
                <a:spcPts val="0"/>
              </a:spcBef>
              <a:spcAft>
                <a:spcPts val="0"/>
              </a:spcAft>
              <a:buClr>
                <a:schemeClr val="accent5"/>
              </a:buClr>
              <a:buSzPts val="2200"/>
              <a:buChar char="‐"/>
              <a:defRPr/>
            </a:lvl3pPr>
            <a:lvl4pPr marL="2438339" lvl="3" indent="-491054">
              <a:spcBef>
                <a:spcPts val="0"/>
              </a:spcBef>
              <a:spcAft>
                <a:spcPts val="0"/>
              </a:spcAft>
              <a:buSzPts val="2200"/>
              <a:buChar char="‐"/>
              <a:defRPr/>
            </a:lvl4pPr>
            <a:lvl5pPr marL="3047924" lvl="4" indent="-491054">
              <a:spcBef>
                <a:spcPts val="0"/>
              </a:spcBef>
              <a:spcAft>
                <a:spcPts val="0"/>
              </a:spcAft>
              <a:buSzPts val="2200"/>
              <a:buChar char="‐"/>
              <a:defRPr/>
            </a:lvl5pPr>
            <a:lvl6pPr marL="3657509" lvl="5" indent="-491054">
              <a:spcBef>
                <a:spcPts val="0"/>
              </a:spcBef>
              <a:spcAft>
                <a:spcPts val="0"/>
              </a:spcAft>
              <a:buSzPts val="2200"/>
              <a:buChar char="‐"/>
              <a:defRPr/>
            </a:lvl6pPr>
            <a:lvl7pPr marL="4267093" lvl="6" indent="-491054">
              <a:spcBef>
                <a:spcPts val="0"/>
              </a:spcBef>
              <a:spcAft>
                <a:spcPts val="0"/>
              </a:spcAft>
              <a:buSzPts val="2200"/>
              <a:buChar char="‐"/>
              <a:defRPr/>
            </a:lvl7pPr>
            <a:lvl8pPr marL="4876678" lvl="7" indent="-491054">
              <a:spcBef>
                <a:spcPts val="0"/>
              </a:spcBef>
              <a:spcAft>
                <a:spcPts val="0"/>
              </a:spcAft>
              <a:buSzPts val="2200"/>
              <a:buChar char="‐"/>
              <a:defRPr/>
            </a:lvl8pPr>
            <a:lvl9pPr marL="5486263" lvl="8" indent="-491054">
              <a:spcBef>
                <a:spcPts val="0"/>
              </a:spcBef>
              <a:spcAft>
                <a:spcPts val="0"/>
              </a:spcAft>
              <a:buSzPts val="2200"/>
              <a:buChar char="‐"/>
              <a:defRPr/>
            </a:lvl9pPr>
          </a:lstStyle>
          <a:p>
            <a:endParaRPr/>
          </a:p>
        </p:txBody>
      </p:sp>
      <p:sp>
        <p:nvSpPr>
          <p:cNvPr id="27" name="Google Shape;27;p5"/>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7C7F91"/>
                </a:solidFill>
              </a:rPr>
              <a:pPr/>
              <a:t>‹#›</a:t>
            </a:fld>
            <a:endParaRPr>
              <a:solidFill>
                <a:srgbClr val="7C7F91"/>
              </a:solidFill>
            </a:endParaRPr>
          </a:p>
        </p:txBody>
      </p:sp>
      <p:sp>
        <p:nvSpPr>
          <p:cNvPr id="28" name="Google Shape;28;p5"/>
          <p:cNvSpPr/>
          <p:nvPr/>
        </p:nvSpPr>
        <p:spPr>
          <a:xfrm>
            <a:off x="209801" y="167601"/>
            <a:ext cx="11772247" cy="6522868"/>
          </a:xfrm>
          <a:custGeom>
            <a:avLst/>
            <a:gdLst/>
            <a:ahLst/>
            <a:cxnLst/>
            <a:rect l="l" t="t" r="r" b="b"/>
            <a:pathLst>
              <a:path w="92105" h="51033" extrusionOk="0">
                <a:moveTo>
                  <a:pt x="52951" y="93"/>
                </a:moveTo>
                <a:lnTo>
                  <a:pt x="52858" y="130"/>
                </a:lnTo>
                <a:lnTo>
                  <a:pt x="52802" y="168"/>
                </a:lnTo>
                <a:lnTo>
                  <a:pt x="52764" y="205"/>
                </a:lnTo>
                <a:lnTo>
                  <a:pt x="52727" y="242"/>
                </a:lnTo>
                <a:lnTo>
                  <a:pt x="52709" y="298"/>
                </a:lnTo>
                <a:lnTo>
                  <a:pt x="52709" y="354"/>
                </a:lnTo>
                <a:lnTo>
                  <a:pt x="52709" y="410"/>
                </a:lnTo>
                <a:lnTo>
                  <a:pt x="52746" y="521"/>
                </a:lnTo>
                <a:lnTo>
                  <a:pt x="52783" y="559"/>
                </a:lnTo>
                <a:lnTo>
                  <a:pt x="52820" y="596"/>
                </a:lnTo>
                <a:lnTo>
                  <a:pt x="52913" y="633"/>
                </a:lnTo>
                <a:lnTo>
                  <a:pt x="53006" y="652"/>
                </a:lnTo>
                <a:lnTo>
                  <a:pt x="53118" y="614"/>
                </a:lnTo>
                <a:lnTo>
                  <a:pt x="53193" y="559"/>
                </a:lnTo>
                <a:lnTo>
                  <a:pt x="53230" y="521"/>
                </a:lnTo>
                <a:lnTo>
                  <a:pt x="53248" y="465"/>
                </a:lnTo>
                <a:lnTo>
                  <a:pt x="53267" y="410"/>
                </a:lnTo>
                <a:lnTo>
                  <a:pt x="53267" y="354"/>
                </a:lnTo>
                <a:lnTo>
                  <a:pt x="53230" y="242"/>
                </a:lnTo>
                <a:lnTo>
                  <a:pt x="53193" y="186"/>
                </a:lnTo>
                <a:lnTo>
                  <a:pt x="53155" y="149"/>
                </a:lnTo>
                <a:lnTo>
                  <a:pt x="53100" y="130"/>
                </a:lnTo>
                <a:lnTo>
                  <a:pt x="53062" y="112"/>
                </a:lnTo>
                <a:lnTo>
                  <a:pt x="52951" y="93"/>
                </a:lnTo>
                <a:close/>
                <a:moveTo>
                  <a:pt x="49488" y="75"/>
                </a:moveTo>
                <a:lnTo>
                  <a:pt x="49432" y="93"/>
                </a:lnTo>
                <a:lnTo>
                  <a:pt x="49376" y="130"/>
                </a:lnTo>
                <a:lnTo>
                  <a:pt x="49339" y="168"/>
                </a:lnTo>
                <a:lnTo>
                  <a:pt x="49283" y="261"/>
                </a:lnTo>
                <a:lnTo>
                  <a:pt x="49264" y="372"/>
                </a:lnTo>
                <a:lnTo>
                  <a:pt x="49283" y="484"/>
                </a:lnTo>
                <a:lnTo>
                  <a:pt x="49339" y="577"/>
                </a:lnTo>
                <a:lnTo>
                  <a:pt x="49376" y="614"/>
                </a:lnTo>
                <a:lnTo>
                  <a:pt x="49432" y="652"/>
                </a:lnTo>
                <a:lnTo>
                  <a:pt x="49488" y="670"/>
                </a:lnTo>
                <a:lnTo>
                  <a:pt x="49618" y="670"/>
                </a:lnTo>
                <a:lnTo>
                  <a:pt x="49692" y="652"/>
                </a:lnTo>
                <a:lnTo>
                  <a:pt x="49730" y="614"/>
                </a:lnTo>
                <a:lnTo>
                  <a:pt x="49767" y="577"/>
                </a:lnTo>
                <a:lnTo>
                  <a:pt x="49823" y="484"/>
                </a:lnTo>
                <a:lnTo>
                  <a:pt x="49841" y="372"/>
                </a:lnTo>
                <a:lnTo>
                  <a:pt x="49823" y="261"/>
                </a:lnTo>
                <a:lnTo>
                  <a:pt x="49767" y="168"/>
                </a:lnTo>
                <a:lnTo>
                  <a:pt x="49730" y="130"/>
                </a:lnTo>
                <a:lnTo>
                  <a:pt x="49692" y="93"/>
                </a:lnTo>
                <a:lnTo>
                  <a:pt x="49618" y="75"/>
                </a:lnTo>
                <a:close/>
                <a:moveTo>
                  <a:pt x="60286" y="223"/>
                </a:moveTo>
                <a:lnTo>
                  <a:pt x="60193" y="242"/>
                </a:lnTo>
                <a:lnTo>
                  <a:pt x="60100" y="279"/>
                </a:lnTo>
                <a:lnTo>
                  <a:pt x="60063" y="317"/>
                </a:lnTo>
                <a:lnTo>
                  <a:pt x="60044" y="354"/>
                </a:lnTo>
                <a:lnTo>
                  <a:pt x="60025" y="428"/>
                </a:lnTo>
                <a:lnTo>
                  <a:pt x="60025" y="521"/>
                </a:lnTo>
                <a:lnTo>
                  <a:pt x="60063" y="596"/>
                </a:lnTo>
                <a:lnTo>
                  <a:pt x="60119" y="652"/>
                </a:lnTo>
                <a:lnTo>
                  <a:pt x="60212" y="689"/>
                </a:lnTo>
                <a:lnTo>
                  <a:pt x="60305" y="689"/>
                </a:lnTo>
                <a:lnTo>
                  <a:pt x="60379" y="652"/>
                </a:lnTo>
                <a:lnTo>
                  <a:pt x="60454" y="577"/>
                </a:lnTo>
                <a:lnTo>
                  <a:pt x="60491" y="503"/>
                </a:lnTo>
                <a:lnTo>
                  <a:pt x="60491" y="410"/>
                </a:lnTo>
                <a:lnTo>
                  <a:pt x="60454" y="317"/>
                </a:lnTo>
                <a:lnTo>
                  <a:pt x="60416" y="279"/>
                </a:lnTo>
                <a:lnTo>
                  <a:pt x="60379" y="261"/>
                </a:lnTo>
                <a:lnTo>
                  <a:pt x="60286" y="223"/>
                </a:lnTo>
                <a:close/>
                <a:moveTo>
                  <a:pt x="75758" y="56"/>
                </a:moveTo>
                <a:lnTo>
                  <a:pt x="75702" y="75"/>
                </a:lnTo>
                <a:lnTo>
                  <a:pt x="75646" y="112"/>
                </a:lnTo>
                <a:lnTo>
                  <a:pt x="75590" y="149"/>
                </a:lnTo>
                <a:lnTo>
                  <a:pt x="75553" y="205"/>
                </a:lnTo>
                <a:lnTo>
                  <a:pt x="75534" y="261"/>
                </a:lnTo>
                <a:lnTo>
                  <a:pt x="75516" y="317"/>
                </a:lnTo>
                <a:lnTo>
                  <a:pt x="75516" y="391"/>
                </a:lnTo>
                <a:lnTo>
                  <a:pt x="75534" y="503"/>
                </a:lnTo>
                <a:lnTo>
                  <a:pt x="75609" y="596"/>
                </a:lnTo>
                <a:lnTo>
                  <a:pt x="75702" y="670"/>
                </a:lnTo>
                <a:lnTo>
                  <a:pt x="75758" y="689"/>
                </a:lnTo>
                <a:lnTo>
                  <a:pt x="75888" y="689"/>
                </a:lnTo>
                <a:lnTo>
                  <a:pt x="75963" y="652"/>
                </a:lnTo>
                <a:lnTo>
                  <a:pt x="76018" y="633"/>
                </a:lnTo>
                <a:lnTo>
                  <a:pt x="76056" y="577"/>
                </a:lnTo>
                <a:lnTo>
                  <a:pt x="76093" y="521"/>
                </a:lnTo>
                <a:lnTo>
                  <a:pt x="76130" y="465"/>
                </a:lnTo>
                <a:lnTo>
                  <a:pt x="76149" y="410"/>
                </a:lnTo>
                <a:lnTo>
                  <a:pt x="76130" y="335"/>
                </a:lnTo>
                <a:lnTo>
                  <a:pt x="76111" y="223"/>
                </a:lnTo>
                <a:lnTo>
                  <a:pt x="76037" y="130"/>
                </a:lnTo>
                <a:lnTo>
                  <a:pt x="75944" y="75"/>
                </a:lnTo>
                <a:lnTo>
                  <a:pt x="75888" y="56"/>
                </a:lnTo>
                <a:close/>
                <a:moveTo>
                  <a:pt x="43176" y="130"/>
                </a:moveTo>
                <a:lnTo>
                  <a:pt x="43083" y="149"/>
                </a:lnTo>
                <a:lnTo>
                  <a:pt x="42990" y="186"/>
                </a:lnTo>
                <a:lnTo>
                  <a:pt x="42934" y="261"/>
                </a:lnTo>
                <a:lnTo>
                  <a:pt x="42878" y="335"/>
                </a:lnTo>
                <a:lnTo>
                  <a:pt x="42860" y="428"/>
                </a:lnTo>
                <a:lnTo>
                  <a:pt x="42860" y="521"/>
                </a:lnTo>
                <a:lnTo>
                  <a:pt x="42915" y="614"/>
                </a:lnTo>
                <a:lnTo>
                  <a:pt x="42971" y="670"/>
                </a:lnTo>
                <a:lnTo>
                  <a:pt x="43064" y="708"/>
                </a:lnTo>
                <a:lnTo>
                  <a:pt x="43157" y="708"/>
                </a:lnTo>
                <a:lnTo>
                  <a:pt x="43251" y="670"/>
                </a:lnTo>
                <a:lnTo>
                  <a:pt x="43325" y="614"/>
                </a:lnTo>
                <a:lnTo>
                  <a:pt x="43344" y="577"/>
                </a:lnTo>
                <a:lnTo>
                  <a:pt x="43362" y="568"/>
                </a:lnTo>
                <a:lnTo>
                  <a:pt x="43362" y="577"/>
                </a:lnTo>
                <a:lnTo>
                  <a:pt x="43381" y="559"/>
                </a:lnTo>
                <a:lnTo>
                  <a:pt x="43400" y="559"/>
                </a:lnTo>
                <a:lnTo>
                  <a:pt x="43400" y="540"/>
                </a:lnTo>
                <a:lnTo>
                  <a:pt x="43437" y="521"/>
                </a:lnTo>
                <a:lnTo>
                  <a:pt x="43474" y="503"/>
                </a:lnTo>
                <a:lnTo>
                  <a:pt x="43493" y="484"/>
                </a:lnTo>
                <a:lnTo>
                  <a:pt x="43530" y="410"/>
                </a:lnTo>
                <a:lnTo>
                  <a:pt x="43530" y="335"/>
                </a:lnTo>
                <a:lnTo>
                  <a:pt x="43511" y="279"/>
                </a:lnTo>
                <a:lnTo>
                  <a:pt x="43493" y="242"/>
                </a:lnTo>
                <a:lnTo>
                  <a:pt x="43418" y="186"/>
                </a:lnTo>
                <a:lnTo>
                  <a:pt x="43437" y="205"/>
                </a:lnTo>
                <a:lnTo>
                  <a:pt x="43362" y="149"/>
                </a:lnTo>
                <a:lnTo>
                  <a:pt x="43269" y="130"/>
                </a:lnTo>
                <a:close/>
                <a:moveTo>
                  <a:pt x="54570" y="19"/>
                </a:moveTo>
                <a:lnTo>
                  <a:pt x="54496" y="37"/>
                </a:lnTo>
                <a:lnTo>
                  <a:pt x="54421" y="56"/>
                </a:lnTo>
                <a:lnTo>
                  <a:pt x="54366" y="93"/>
                </a:lnTo>
                <a:lnTo>
                  <a:pt x="54328" y="149"/>
                </a:lnTo>
                <a:lnTo>
                  <a:pt x="54291" y="205"/>
                </a:lnTo>
                <a:lnTo>
                  <a:pt x="54254" y="261"/>
                </a:lnTo>
                <a:lnTo>
                  <a:pt x="54235" y="335"/>
                </a:lnTo>
                <a:lnTo>
                  <a:pt x="54235" y="391"/>
                </a:lnTo>
                <a:lnTo>
                  <a:pt x="54254" y="465"/>
                </a:lnTo>
                <a:lnTo>
                  <a:pt x="54272" y="521"/>
                </a:lnTo>
                <a:lnTo>
                  <a:pt x="54310" y="577"/>
                </a:lnTo>
                <a:lnTo>
                  <a:pt x="54347" y="633"/>
                </a:lnTo>
                <a:lnTo>
                  <a:pt x="54403" y="670"/>
                </a:lnTo>
                <a:lnTo>
                  <a:pt x="54459" y="689"/>
                </a:lnTo>
                <a:lnTo>
                  <a:pt x="54533" y="708"/>
                </a:lnTo>
                <a:lnTo>
                  <a:pt x="54663" y="708"/>
                </a:lnTo>
                <a:lnTo>
                  <a:pt x="54719" y="689"/>
                </a:lnTo>
                <a:lnTo>
                  <a:pt x="54775" y="652"/>
                </a:lnTo>
                <a:lnTo>
                  <a:pt x="54831" y="614"/>
                </a:lnTo>
                <a:lnTo>
                  <a:pt x="54887" y="559"/>
                </a:lnTo>
                <a:lnTo>
                  <a:pt x="54924" y="503"/>
                </a:lnTo>
                <a:lnTo>
                  <a:pt x="54943" y="428"/>
                </a:lnTo>
                <a:lnTo>
                  <a:pt x="54943" y="372"/>
                </a:lnTo>
                <a:lnTo>
                  <a:pt x="54943" y="298"/>
                </a:lnTo>
                <a:lnTo>
                  <a:pt x="54905" y="242"/>
                </a:lnTo>
                <a:lnTo>
                  <a:pt x="54868" y="168"/>
                </a:lnTo>
                <a:lnTo>
                  <a:pt x="54831" y="112"/>
                </a:lnTo>
                <a:lnTo>
                  <a:pt x="54775" y="75"/>
                </a:lnTo>
                <a:lnTo>
                  <a:pt x="54701" y="37"/>
                </a:lnTo>
                <a:lnTo>
                  <a:pt x="54645" y="19"/>
                </a:lnTo>
                <a:close/>
                <a:moveTo>
                  <a:pt x="46341" y="186"/>
                </a:moveTo>
                <a:lnTo>
                  <a:pt x="46304" y="205"/>
                </a:lnTo>
                <a:lnTo>
                  <a:pt x="46248" y="242"/>
                </a:lnTo>
                <a:lnTo>
                  <a:pt x="46211" y="279"/>
                </a:lnTo>
                <a:lnTo>
                  <a:pt x="46174" y="354"/>
                </a:lnTo>
                <a:lnTo>
                  <a:pt x="46155" y="465"/>
                </a:lnTo>
                <a:lnTo>
                  <a:pt x="46174" y="559"/>
                </a:lnTo>
                <a:lnTo>
                  <a:pt x="46211" y="652"/>
                </a:lnTo>
                <a:lnTo>
                  <a:pt x="46248" y="670"/>
                </a:lnTo>
                <a:lnTo>
                  <a:pt x="46304" y="708"/>
                </a:lnTo>
                <a:lnTo>
                  <a:pt x="46341" y="726"/>
                </a:lnTo>
                <a:lnTo>
                  <a:pt x="46472" y="726"/>
                </a:lnTo>
                <a:lnTo>
                  <a:pt x="46527" y="708"/>
                </a:lnTo>
                <a:lnTo>
                  <a:pt x="46565" y="670"/>
                </a:lnTo>
                <a:lnTo>
                  <a:pt x="46602" y="652"/>
                </a:lnTo>
                <a:lnTo>
                  <a:pt x="46658" y="559"/>
                </a:lnTo>
                <a:lnTo>
                  <a:pt x="46676" y="465"/>
                </a:lnTo>
                <a:lnTo>
                  <a:pt x="46658" y="354"/>
                </a:lnTo>
                <a:lnTo>
                  <a:pt x="46602" y="279"/>
                </a:lnTo>
                <a:lnTo>
                  <a:pt x="46565" y="242"/>
                </a:lnTo>
                <a:lnTo>
                  <a:pt x="46527" y="205"/>
                </a:lnTo>
                <a:lnTo>
                  <a:pt x="46472" y="186"/>
                </a:lnTo>
                <a:close/>
                <a:moveTo>
                  <a:pt x="61794" y="205"/>
                </a:moveTo>
                <a:lnTo>
                  <a:pt x="61701" y="242"/>
                </a:lnTo>
                <a:lnTo>
                  <a:pt x="61645" y="298"/>
                </a:lnTo>
                <a:lnTo>
                  <a:pt x="61608" y="354"/>
                </a:lnTo>
                <a:lnTo>
                  <a:pt x="61589" y="391"/>
                </a:lnTo>
                <a:lnTo>
                  <a:pt x="61589" y="484"/>
                </a:lnTo>
                <a:lnTo>
                  <a:pt x="61627" y="577"/>
                </a:lnTo>
                <a:lnTo>
                  <a:pt x="61682" y="652"/>
                </a:lnTo>
                <a:lnTo>
                  <a:pt x="61757" y="689"/>
                </a:lnTo>
                <a:lnTo>
                  <a:pt x="61850" y="726"/>
                </a:lnTo>
                <a:lnTo>
                  <a:pt x="61943" y="708"/>
                </a:lnTo>
                <a:lnTo>
                  <a:pt x="61980" y="670"/>
                </a:lnTo>
                <a:lnTo>
                  <a:pt x="62018" y="633"/>
                </a:lnTo>
                <a:lnTo>
                  <a:pt x="62073" y="596"/>
                </a:lnTo>
                <a:lnTo>
                  <a:pt x="62092" y="540"/>
                </a:lnTo>
                <a:lnTo>
                  <a:pt x="62111" y="484"/>
                </a:lnTo>
                <a:lnTo>
                  <a:pt x="62111" y="428"/>
                </a:lnTo>
                <a:lnTo>
                  <a:pt x="62092" y="372"/>
                </a:lnTo>
                <a:lnTo>
                  <a:pt x="62073" y="317"/>
                </a:lnTo>
                <a:lnTo>
                  <a:pt x="62036" y="279"/>
                </a:lnTo>
                <a:lnTo>
                  <a:pt x="61980" y="242"/>
                </a:lnTo>
                <a:lnTo>
                  <a:pt x="61887" y="205"/>
                </a:lnTo>
                <a:close/>
                <a:moveTo>
                  <a:pt x="18023" y="93"/>
                </a:moveTo>
                <a:lnTo>
                  <a:pt x="17967" y="112"/>
                </a:lnTo>
                <a:lnTo>
                  <a:pt x="17911" y="149"/>
                </a:lnTo>
                <a:lnTo>
                  <a:pt x="17856" y="168"/>
                </a:lnTo>
                <a:lnTo>
                  <a:pt x="17818" y="186"/>
                </a:lnTo>
                <a:lnTo>
                  <a:pt x="17744" y="261"/>
                </a:lnTo>
                <a:lnTo>
                  <a:pt x="17707" y="335"/>
                </a:lnTo>
                <a:lnTo>
                  <a:pt x="17688" y="372"/>
                </a:lnTo>
                <a:lnTo>
                  <a:pt x="17707" y="428"/>
                </a:lnTo>
                <a:lnTo>
                  <a:pt x="17725" y="447"/>
                </a:lnTo>
                <a:lnTo>
                  <a:pt x="17762" y="465"/>
                </a:lnTo>
                <a:lnTo>
                  <a:pt x="17762" y="484"/>
                </a:lnTo>
                <a:lnTo>
                  <a:pt x="17781" y="503"/>
                </a:lnTo>
                <a:lnTo>
                  <a:pt x="17818" y="614"/>
                </a:lnTo>
                <a:lnTo>
                  <a:pt x="17911" y="670"/>
                </a:lnTo>
                <a:lnTo>
                  <a:pt x="18004" y="726"/>
                </a:lnTo>
                <a:lnTo>
                  <a:pt x="18116" y="745"/>
                </a:lnTo>
                <a:lnTo>
                  <a:pt x="18228" y="726"/>
                </a:lnTo>
                <a:lnTo>
                  <a:pt x="18321" y="670"/>
                </a:lnTo>
                <a:lnTo>
                  <a:pt x="18358" y="614"/>
                </a:lnTo>
                <a:lnTo>
                  <a:pt x="18377" y="559"/>
                </a:lnTo>
                <a:lnTo>
                  <a:pt x="18414" y="503"/>
                </a:lnTo>
                <a:lnTo>
                  <a:pt x="18414" y="447"/>
                </a:lnTo>
                <a:lnTo>
                  <a:pt x="18395" y="335"/>
                </a:lnTo>
                <a:lnTo>
                  <a:pt x="18340" y="223"/>
                </a:lnTo>
                <a:lnTo>
                  <a:pt x="18265" y="149"/>
                </a:lnTo>
                <a:lnTo>
                  <a:pt x="18209" y="112"/>
                </a:lnTo>
                <a:lnTo>
                  <a:pt x="18153" y="93"/>
                </a:lnTo>
                <a:close/>
                <a:moveTo>
                  <a:pt x="44963" y="168"/>
                </a:moveTo>
                <a:lnTo>
                  <a:pt x="44852" y="205"/>
                </a:lnTo>
                <a:lnTo>
                  <a:pt x="44796" y="223"/>
                </a:lnTo>
                <a:lnTo>
                  <a:pt x="44759" y="261"/>
                </a:lnTo>
                <a:lnTo>
                  <a:pt x="44721" y="317"/>
                </a:lnTo>
                <a:lnTo>
                  <a:pt x="44703" y="372"/>
                </a:lnTo>
                <a:lnTo>
                  <a:pt x="44684" y="465"/>
                </a:lnTo>
                <a:lnTo>
                  <a:pt x="44703" y="577"/>
                </a:lnTo>
                <a:lnTo>
                  <a:pt x="44740" y="633"/>
                </a:lnTo>
                <a:lnTo>
                  <a:pt x="44777" y="670"/>
                </a:lnTo>
                <a:lnTo>
                  <a:pt x="44833" y="708"/>
                </a:lnTo>
                <a:lnTo>
                  <a:pt x="44870" y="726"/>
                </a:lnTo>
                <a:lnTo>
                  <a:pt x="44982" y="745"/>
                </a:lnTo>
                <a:lnTo>
                  <a:pt x="45094" y="708"/>
                </a:lnTo>
                <a:lnTo>
                  <a:pt x="45150" y="689"/>
                </a:lnTo>
                <a:lnTo>
                  <a:pt x="45187" y="652"/>
                </a:lnTo>
                <a:lnTo>
                  <a:pt x="45243" y="540"/>
                </a:lnTo>
                <a:lnTo>
                  <a:pt x="45261" y="447"/>
                </a:lnTo>
                <a:lnTo>
                  <a:pt x="45243" y="354"/>
                </a:lnTo>
                <a:lnTo>
                  <a:pt x="45168" y="261"/>
                </a:lnTo>
                <a:lnTo>
                  <a:pt x="45131" y="205"/>
                </a:lnTo>
                <a:lnTo>
                  <a:pt x="45075" y="186"/>
                </a:lnTo>
                <a:lnTo>
                  <a:pt x="45019" y="168"/>
                </a:lnTo>
                <a:close/>
                <a:moveTo>
                  <a:pt x="86296" y="0"/>
                </a:moveTo>
                <a:lnTo>
                  <a:pt x="86221" y="19"/>
                </a:lnTo>
                <a:lnTo>
                  <a:pt x="86147" y="37"/>
                </a:lnTo>
                <a:lnTo>
                  <a:pt x="86072" y="75"/>
                </a:lnTo>
                <a:lnTo>
                  <a:pt x="86016" y="130"/>
                </a:lnTo>
                <a:lnTo>
                  <a:pt x="85979" y="186"/>
                </a:lnTo>
                <a:lnTo>
                  <a:pt x="85942" y="261"/>
                </a:lnTo>
                <a:lnTo>
                  <a:pt x="85923" y="335"/>
                </a:lnTo>
                <a:lnTo>
                  <a:pt x="85923" y="410"/>
                </a:lnTo>
                <a:lnTo>
                  <a:pt x="85942" y="484"/>
                </a:lnTo>
                <a:lnTo>
                  <a:pt x="85979" y="540"/>
                </a:lnTo>
                <a:lnTo>
                  <a:pt x="86054" y="633"/>
                </a:lnTo>
                <a:lnTo>
                  <a:pt x="86109" y="689"/>
                </a:lnTo>
                <a:lnTo>
                  <a:pt x="86165" y="708"/>
                </a:lnTo>
                <a:lnTo>
                  <a:pt x="86221" y="726"/>
                </a:lnTo>
                <a:lnTo>
                  <a:pt x="86296" y="745"/>
                </a:lnTo>
                <a:lnTo>
                  <a:pt x="86370" y="726"/>
                </a:lnTo>
                <a:lnTo>
                  <a:pt x="86444" y="708"/>
                </a:lnTo>
                <a:lnTo>
                  <a:pt x="86500" y="670"/>
                </a:lnTo>
                <a:lnTo>
                  <a:pt x="86556" y="614"/>
                </a:lnTo>
                <a:lnTo>
                  <a:pt x="86612" y="559"/>
                </a:lnTo>
                <a:lnTo>
                  <a:pt x="86649" y="484"/>
                </a:lnTo>
                <a:lnTo>
                  <a:pt x="86649" y="410"/>
                </a:lnTo>
                <a:lnTo>
                  <a:pt x="86649" y="335"/>
                </a:lnTo>
                <a:lnTo>
                  <a:pt x="86631" y="261"/>
                </a:lnTo>
                <a:lnTo>
                  <a:pt x="86612" y="205"/>
                </a:lnTo>
                <a:lnTo>
                  <a:pt x="86538" y="93"/>
                </a:lnTo>
                <a:lnTo>
                  <a:pt x="86482" y="56"/>
                </a:lnTo>
                <a:lnTo>
                  <a:pt x="86426" y="37"/>
                </a:lnTo>
                <a:lnTo>
                  <a:pt x="86370" y="19"/>
                </a:lnTo>
                <a:lnTo>
                  <a:pt x="86296" y="0"/>
                </a:lnTo>
                <a:close/>
                <a:moveTo>
                  <a:pt x="5344" y="503"/>
                </a:moveTo>
                <a:lnTo>
                  <a:pt x="5307" y="540"/>
                </a:lnTo>
                <a:lnTo>
                  <a:pt x="5288" y="577"/>
                </a:lnTo>
                <a:lnTo>
                  <a:pt x="5270" y="633"/>
                </a:lnTo>
                <a:lnTo>
                  <a:pt x="5288" y="670"/>
                </a:lnTo>
                <a:lnTo>
                  <a:pt x="5307" y="726"/>
                </a:lnTo>
                <a:lnTo>
                  <a:pt x="5344" y="745"/>
                </a:lnTo>
                <a:lnTo>
                  <a:pt x="5400" y="763"/>
                </a:lnTo>
                <a:lnTo>
                  <a:pt x="5456" y="745"/>
                </a:lnTo>
                <a:lnTo>
                  <a:pt x="5493" y="726"/>
                </a:lnTo>
                <a:lnTo>
                  <a:pt x="5530" y="670"/>
                </a:lnTo>
                <a:lnTo>
                  <a:pt x="5530" y="633"/>
                </a:lnTo>
                <a:lnTo>
                  <a:pt x="5530" y="577"/>
                </a:lnTo>
                <a:lnTo>
                  <a:pt x="5493" y="540"/>
                </a:lnTo>
                <a:lnTo>
                  <a:pt x="5456" y="503"/>
                </a:lnTo>
                <a:close/>
                <a:moveTo>
                  <a:pt x="67249" y="75"/>
                </a:moveTo>
                <a:lnTo>
                  <a:pt x="67193" y="93"/>
                </a:lnTo>
                <a:lnTo>
                  <a:pt x="67119" y="112"/>
                </a:lnTo>
                <a:lnTo>
                  <a:pt x="67063" y="149"/>
                </a:lnTo>
                <a:lnTo>
                  <a:pt x="67026" y="186"/>
                </a:lnTo>
                <a:lnTo>
                  <a:pt x="66970" y="242"/>
                </a:lnTo>
                <a:lnTo>
                  <a:pt x="66951" y="298"/>
                </a:lnTo>
                <a:lnTo>
                  <a:pt x="66933" y="372"/>
                </a:lnTo>
                <a:lnTo>
                  <a:pt x="66914" y="428"/>
                </a:lnTo>
                <a:lnTo>
                  <a:pt x="66933" y="484"/>
                </a:lnTo>
                <a:lnTo>
                  <a:pt x="66933" y="559"/>
                </a:lnTo>
                <a:lnTo>
                  <a:pt x="66970" y="614"/>
                </a:lnTo>
                <a:lnTo>
                  <a:pt x="67007" y="652"/>
                </a:lnTo>
                <a:lnTo>
                  <a:pt x="67063" y="708"/>
                </a:lnTo>
                <a:lnTo>
                  <a:pt x="67119" y="726"/>
                </a:lnTo>
                <a:lnTo>
                  <a:pt x="67193" y="763"/>
                </a:lnTo>
                <a:lnTo>
                  <a:pt x="67268" y="763"/>
                </a:lnTo>
                <a:lnTo>
                  <a:pt x="67324" y="745"/>
                </a:lnTo>
                <a:lnTo>
                  <a:pt x="67398" y="726"/>
                </a:lnTo>
                <a:lnTo>
                  <a:pt x="67454" y="689"/>
                </a:lnTo>
                <a:lnTo>
                  <a:pt x="67491" y="633"/>
                </a:lnTo>
                <a:lnTo>
                  <a:pt x="67566" y="521"/>
                </a:lnTo>
                <a:lnTo>
                  <a:pt x="67603" y="372"/>
                </a:lnTo>
                <a:lnTo>
                  <a:pt x="67603" y="317"/>
                </a:lnTo>
                <a:lnTo>
                  <a:pt x="67584" y="242"/>
                </a:lnTo>
                <a:lnTo>
                  <a:pt x="67566" y="186"/>
                </a:lnTo>
                <a:lnTo>
                  <a:pt x="67529" y="149"/>
                </a:lnTo>
                <a:lnTo>
                  <a:pt x="67473" y="112"/>
                </a:lnTo>
                <a:lnTo>
                  <a:pt x="67398" y="75"/>
                </a:lnTo>
                <a:close/>
                <a:moveTo>
                  <a:pt x="81064" y="149"/>
                </a:moveTo>
                <a:lnTo>
                  <a:pt x="81008" y="168"/>
                </a:lnTo>
                <a:lnTo>
                  <a:pt x="80952" y="186"/>
                </a:lnTo>
                <a:lnTo>
                  <a:pt x="80896" y="223"/>
                </a:lnTo>
                <a:lnTo>
                  <a:pt x="80859" y="279"/>
                </a:lnTo>
                <a:lnTo>
                  <a:pt x="80822" y="335"/>
                </a:lnTo>
                <a:lnTo>
                  <a:pt x="80803" y="391"/>
                </a:lnTo>
                <a:lnTo>
                  <a:pt x="80785" y="447"/>
                </a:lnTo>
                <a:lnTo>
                  <a:pt x="80803" y="521"/>
                </a:lnTo>
                <a:lnTo>
                  <a:pt x="80822" y="577"/>
                </a:lnTo>
                <a:lnTo>
                  <a:pt x="80840" y="633"/>
                </a:lnTo>
                <a:lnTo>
                  <a:pt x="80878" y="670"/>
                </a:lnTo>
                <a:lnTo>
                  <a:pt x="80934" y="708"/>
                </a:lnTo>
                <a:lnTo>
                  <a:pt x="80989" y="745"/>
                </a:lnTo>
                <a:lnTo>
                  <a:pt x="81045" y="763"/>
                </a:lnTo>
                <a:lnTo>
                  <a:pt x="81176" y="763"/>
                </a:lnTo>
                <a:lnTo>
                  <a:pt x="81306" y="726"/>
                </a:lnTo>
                <a:lnTo>
                  <a:pt x="81380" y="689"/>
                </a:lnTo>
                <a:lnTo>
                  <a:pt x="81436" y="633"/>
                </a:lnTo>
                <a:lnTo>
                  <a:pt x="81473" y="577"/>
                </a:lnTo>
                <a:lnTo>
                  <a:pt x="81492" y="540"/>
                </a:lnTo>
                <a:lnTo>
                  <a:pt x="81511" y="465"/>
                </a:lnTo>
                <a:lnTo>
                  <a:pt x="81492" y="391"/>
                </a:lnTo>
                <a:lnTo>
                  <a:pt x="81473" y="335"/>
                </a:lnTo>
                <a:lnTo>
                  <a:pt x="81436" y="279"/>
                </a:lnTo>
                <a:lnTo>
                  <a:pt x="81306" y="205"/>
                </a:lnTo>
                <a:lnTo>
                  <a:pt x="81194" y="149"/>
                </a:lnTo>
                <a:close/>
                <a:moveTo>
                  <a:pt x="48445" y="56"/>
                </a:moveTo>
                <a:lnTo>
                  <a:pt x="48371" y="75"/>
                </a:lnTo>
                <a:lnTo>
                  <a:pt x="48296" y="93"/>
                </a:lnTo>
                <a:lnTo>
                  <a:pt x="48222" y="130"/>
                </a:lnTo>
                <a:lnTo>
                  <a:pt x="48166" y="186"/>
                </a:lnTo>
                <a:lnTo>
                  <a:pt x="48129" y="242"/>
                </a:lnTo>
                <a:lnTo>
                  <a:pt x="48091" y="317"/>
                </a:lnTo>
                <a:lnTo>
                  <a:pt x="48091" y="391"/>
                </a:lnTo>
                <a:lnTo>
                  <a:pt x="48091" y="465"/>
                </a:lnTo>
                <a:lnTo>
                  <a:pt x="48110" y="521"/>
                </a:lnTo>
                <a:lnTo>
                  <a:pt x="48129" y="577"/>
                </a:lnTo>
                <a:lnTo>
                  <a:pt x="48203" y="689"/>
                </a:lnTo>
                <a:lnTo>
                  <a:pt x="48259" y="726"/>
                </a:lnTo>
                <a:lnTo>
                  <a:pt x="48315" y="745"/>
                </a:lnTo>
                <a:lnTo>
                  <a:pt x="48371" y="763"/>
                </a:lnTo>
                <a:lnTo>
                  <a:pt x="48445" y="782"/>
                </a:lnTo>
                <a:lnTo>
                  <a:pt x="48520" y="763"/>
                </a:lnTo>
                <a:lnTo>
                  <a:pt x="48594" y="745"/>
                </a:lnTo>
                <a:lnTo>
                  <a:pt x="48650" y="708"/>
                </a:lnTo>
                <a:lnTo>
                  <a:pt x="48706" y="652"/>
                </a:lnTo>
                <a:lnTo>
                  <a:pt x="48743" y="596"/>
                </a:lnTo>
                <a:lnTo>
                  <a:pt x="48780" y="521"/>
                </a:lnTo>
                <a:lnTo>
                  <a:pt x="48799" y="447"/>
                </a:lnTo>
                <a:lnTo>
                  <a:pt x="48799" y="372"/>
                </a:lnTo>
                <a:lnTo>
                  <a:pt x="48780" y="317"/>
                </a:lnTo>
                <a:lnTo>
                  <a:pt x="48743" y="261"/>
                </a:lnTo>
                <a:lnTo>
                  <a:pt x="48668" y="149"/>
                </a:lnTo>
                <a:lnTo>
                  <a:pt x="48631" y="112"/>
                </a:lnTo>
                <a:lnTo>
                  <a:pt x="48575" y="93"/>
                </a:lnTo>
                <a:lnTo>
                  <a:pt x="48501" y="75"/>
                </a:lnTo>
                <a:lnTo>
                  <a:pt x="48445" y="56"/>
                </a:lnTo>
                <a:close/>
                <a:moveTo>
                  <a:pt x="65201" y="37"/>
                </a:moveTo>
                <a:lnTo>
                  <a:pt x="65145" y="56"/>
                </a:lnTo>
                <a:lnTo>
                  <a:pt x="65090" y="93"/>
                </a:lnTo>
                <a:lnTo>
                  <a:pt x="65034" y="130"/>
                </a:lnTo>
                <a:lnTo>
                  <a:pt x="64978" y="186"/>
                </a:lnTo>
                <a:lnTo>
                  <a:pt x="64959" y="242"/>
                </a:lnTo>
                <a:lnTo>
                  <a:pt x="64922" y="354"/>
                </a:lnTo>
                <a:lnTo>
                  <a:pt x="64922" y="484"/>
                </a:lnTo>
                <a:lnTo>
                  <a:pt x="64941" y="540"/>
                </a:lnTo>
                <a:lnTo>
                  <a:pt x="64959" y="596"/>
                </a:lnTo>
                <a:lnTo>
                  <a:pt x="64996" y="652"/>
                </a:lnTo>
                <a:lnTo>
                  <a:pt x="65052" y="708"/>
                </a:lnTo>
                <a:lnTo>
                  <a:pt x="65108" y="726"/>
                </a:lnTo>
                <a:lnTo>
                  <a:pt x="65164" y="763"/>
                </a:lnTo>
                <a:lnTo>
                  <a:pt x="65239" y="782"/>
                </a:lnTo>
                <a:lnTo>
                  <a:pt x="65294" y="782"/>
                </a:lnTo>
                <a:lnTo>
                  <a:pt x="65369" y="763"/>
                </a:lnTo>
                <a:lnTo>
                  <a:pt x="65425" y="745"/>
                </a:lnTo>
                <a:lnTo>
                  <a:pt x="65518" y="689"/>
                </a:lnTo>
                <a:lnTo>
                  <a:pt x="65592" y="596"/>
                </a:lnTo>
                <a:lnTo>
                  <a:pt x="65629" y="521"/>
                </a:lnTo>
                <a:lnTo>
                  <a:pt x="65629" y="465"/>
                </a:lnTo>
                <a:lnTo>
                  <a:pt x="65611" y="335"/>
                </a:lnTo>
                <a:lnTo>
                  <a:pt x="65611" y="279"/>
                </a:lnTo>
                <a:lnTo>
                  <a:pt x="65574" y="242"/>
                </a:lnTo>
                <a:lnTo>
                  <a:pt x="65499" y="149"/>
                </a:lnTo>
                <a:lnTo>
                  <a:pt x="65518" y="149"/>
                </a:lnTo>
                <a:lnTo>
                  <a:pt x="65406" y="75"/>
                </a:lnTo>
                <a:lnTo>
                  <a:pt x="65332" y="56"/>
                </a:lnTo>
                <a:lnTo>
                  <a:pt x="65276" y="37"/>
                </a:lnTo>
                <a:close/>
                <a:moveTo>
                  <a:pt x="88046" y="149"/>
                </a:moveTo>
                <a:lnTo>
                  <a:pt x="87990" y="168"/>
                </a:lnTo>
                <a:lnTo>
                  <a:pt x="87934" y="186"/>
                </a:lnTo>
                <a:lnTo>
                  <a:pt x="87878" y="223"/>
                </a:lnTo>
                <a:lnTo>
                  <a:pt x="87841" y="279"/>
                </a:lnTo>
                <a:lnTo>
                  <a:pt x="87822" y="335"/>
                </a:lnTo>
                <a:lnTo>
                  <a:pt x="87804" y="391"/>
                </a:lnTo>
                <a:lnTo>
                  <a:pt x="87785" y="465"/>
                </a:lnTo>
                <a:lnTo>
                  <a:pt x="87804" y="521"/>
                </a:lnTo>
                <a:lnTo>
                  <a:pt x="87822" y="577"/>
                </a:lnTo>
                <a:lnTo>
                  <a:pt x="87841" y="633"/>
                </a:lnTo>
                <a:lnTo>
                  <a:pt x="87878" y="689"/>
                </a:lnTo>
                <a:lnTo>
                  <a:pt x="87934" y="726"/>
                </a:lnTo>
                <a:lnTo>
                  <a:pt x="87990" y="745"/>
                </a:lnTo>
                <a:lnTo>
                  <a:pt x="88046" y="763"/>
                </a:lnTo>
                <a:lnTo>
                  <a:pt x="88101" y="782"/>
                </a:lnTo>
                <a:lnTo>
                  <a:pt x="88176" y="763"/>
                </a:lnTo>
                <a:lnTo>
                  <a:pt x="88232" y="745"/>
                </a:lnTo>
                <a:lnTo>
                  <a:pt x="88288" y="726"/>
                </a:lnTo>
                <a:lnTo>
                  <a:pt x="88344" y="689"/>
                </a:lnTo>
                <a:lnTo>
                  <a:pt x="88381" y="633"/>
                </a:lnTo>
                <a:lnTo>
                  <a:pt x="88399" y="577"/>
                </a:lnTo>
                <a:lnTo>
                  <a:pt x="88418" y="521"/>
                </a:lnTo>
                <a:lnTo>
                  <a:pt x="88418" y="465"/>
                </a:lnTo>
                <a:lnTo>
                  <a:pt x="88418" y="391"/>
                </a:lnTo>
                <a:lnTo>
                  <a:pt x="88399" y="335"/>
                </a:lnTo>
                <a:lnTo>
                  <a:pt x="88381" y="279"/>
                </a:lnTo>
                <a:lnTo>
                  <a:pt x="88325" y="242"/>
                </a:lnTo>
                <a:lnTo>
                  <a:pt x="88288" y="186"/>
                </a:lnTo>
                <a:lnTo>
                  <a:pt x="88232" y="168"/>
                </a:lnTo>
                <a:lnTo>
                  <a:pt x="88176" y="149"/>
                </a:lnTo>
                <a:close/>
                <a:moveTo>
                  <a:pt x="27053" y="279"/>
                </a:moveTo>
                <a:lnTo>
                  <a:pt x="26960" y="298"/>
                </a:lnTo>
                <a:lnTo>
                  <a:pt x="26885" y="335"/>
                </a:lnTo>
                <a:lnTo>
                  <a:pt x="26811" y="391"/>
                </a:lnTo>
                <a:lnTo>
                  <a:pt x="26774" y="484"/>
                </a:lnTo>
                <a:lnTo>
                  <a:pt x="26774" y="577"/>
                </a:lnTo>
                <a:lnTo>
                  <a:pt x="26811" y="670"/>
                </a:lnTo>
                <a:lnTo>
                  <a:pt x="26867" y="763"/>
                </a:lnTo>
                <a:lnTo>
                  <a:pt x="26904" y="782"/>
                </a:lnTo>
                <a:lnTo>
                  <a:pt x="26960" y="801"/>
                </a:lnTo>
                <a:lnTo>
                  <a:pt x="27071" y="801"/>
                </a:lnTo>
                <a:lnTo>
                  <a:pt x="27183" y="763"/>
                </a:lnTo>
                <a:lnTo>
                  <a:pt x="27258" y="689"/>
                </a:lnTo>
                <a:lnTo>
                  <a:pt x="27276" y="652"/>
                </a:lnTo>
                <a:lnTo>
                  <a:pt x="27295" y="596"/>
                </a:lnTo>
                <a:lnTo>
                  <a:pt x="27295" y="540"/>
                </a:lnTo>
                <a:lnTo>
                  <a:pt x="27295" y="484"/>
                </a:lnTo>
                <a:lnTo>
                  <a:pt x="27239" y="391"/>
                </a:lnTo>
                <a:lnTo>
                  <a:pt x="27165" y="317"/>
                </a:lnTo>
                <a:lnTo>
                  <a:pt x="27109" y="298"/>
                </a:lnTo>
                <a:lnTo>
                  <a:pt x="27053" y="279"/>
                </a:lnTo>
                <a:close/>
                <a:moveTo>
                  <a:pt x="51089" y="112"/>
                </a:moveTo>
                <a:lnTo>
                  <a:pt x="51014" y="130"/>
                </a:lnTo>
                <a:lnTo>
                  <a:pt x="50958" y="149"/>
                </a:lnTo>
                <a:lnTo>
                  <a:pt x="50903" y="168"/>
                </a:lnTo>
                <a:lnTo>
                  <a:pt x="50847" y="223"/>
                </a:lnTo>
                <a:lnTo>
                  <a:pt x="50791" y="261"/>
                </a:lnTo>
                <a:lnTo>
                  <a:pt x="50772" y="335"/>
                </a:lnTo>
                <a:lnTo>
                  <a:pt x="50754" y="391"/>
                </a:lnTo>
                <a:lnTo>
                  <a:pt x="50735" y="465"/>
                </a:lnTo>
                <a:lnTo>
                  <a:pt x="50754" y="521"/>
                </a:lnTo>
                <a:lnTo>
                  <a:pt x="50772" y="596"/>
                </a:lnTo>
                <a:lnTo>
                  <a:pt x="50810" y="652"/>
                </a:lnTo>
                <a:lnTo>
                  <a:pt x="50847" y="689"/>
                </a:lnTo>
                <a:lnTo>
                  <a:pt x="50884" y="745"/>
                </a:lnTo>
                <a:lnTo>
                  <a:pt x="50958" y="763"/>
                </a:lnTo>
                <a:lnTo>
                  <a:pt x="51014" y="801"/>
                </a:lnTo>
                <a:lnTo>
                  <a:pt x="51145" y="801"/>
                </a:lnTo>
                <a:lnTo>
                  <a:pt x="51219" y="763"/>
                </a:lnTo>
                <a:lnTo>
                  <a:pt x="51275" y="745"/>
                </a:lnTo>
                <a:lnTo>
                  <a:pt x="51331" y="689"/>
                </a:lnTo>
                <a:lnTo>
                  <a:pt x="51368" y="652"/>
                </a:lnTo>
                <a:lnTo>
                  <a:pt x="51405" y="596"/>
                </a:lnTo>
                <a:lnTo>
                  <a:pt x="51424" y="521"/>
                </a:lnTo>
                <a:lnTo>
                  <a:pt x="51424" y="465"/>
                </a:lnTo>
                <a:lnTo>
                  <a:pt x="51424" y="391"/>
                </a:lnTo>
                <a:lnTo>
                  <a:pt x="51387" y="335"/>
                </a:lnTo>
                <a:lnTo>
                  <a:pt x="51368" y="261"/>
                </a:lnTo>
                <a:lnTo>
                  <a:pt x="51331" y="223"/>
                </a:lnTo>
                <a:lnTo>
                  <a:pt x="51275" y="168"/>
                </a:lnTo>
                <a:lnTo>
                  <a:pt x="51219" y="149"/>
                </a:lnTo>
                <a:lnTo>
                  <a:pt x="51145" y="130"/>
                </a:lnTo>
                <a:lnTo>
                  <a:pt x="51089" y="112"/>
                </a:lnTo>
                <a:close/>
                <a:moveTo>
                  <a:pt x="72481" y="112"/>
                </a:moveTo>
                <a:lnTo>
                  <a:pt x="72425" y="130"/>
                </a:lnTo>
                <a:lnTo>
                  <a:pt x="72369" y="168"/>
                </a:lnTo>
                <a:lnTo>
                  <a:pt x="72313" y="205"/>
                </a:lnTo>
                <a:lnTo>
                  <a:pt x="72276" y="242"/>
                </a:lnTo>
                <a:lnTo>
                  <a:pt x="72220" y="354"/>
                </a:lnTo>
                <a:lnTo>
                  <a:pt x="72202" y="465"/>
                </a:lnTo>
                <a:lnTo>
                  <a:pt x="72202" y="540"/>
                </a:lnTo>
                <a:lnTo>
                  <a:pt x="72220" y="596"/>
                </a:lnTo>
                <a:lnTo>
                  <a:pt x="72258" y="652"/>
                </a:lnTo>
                <a:lnTo>
                  <a:pt x="72313" y="708"/>
                </a:lnTo>
                <a:lnTo>
                  <a:pt x="72369" y="745"/>
                </a:lnTo>
                <a:lnTo>
                  <a:pt x="72425" y="782"/>
                </a:lnTo>
                <a:lnTo>
                  <a:pt x="72500" y="801"/>
                </a:lnTo>
                <a:lnTo>
                  <a:pt x="72555" y="801"/>
                </a:lnTo>
                <a:lnTo>
                  <a:pt x="72630" y="782"/>
                </a:lnTo>
                <a:lnTo>
                  <a:pt x="72704" y="763"/>
                </a:lnTo>
                <a:lnTo>
                  <a:pt x="72760" y="726"/>
                </a:lnTo>
                <a:lnTo>
                  <a:pt x="72816" y="670"/>
                </a:lnTo>
                <a:lnTo>
                  <a:pt x="72853" y="596"/>
                </a:lnTo>
                <a:lnTo>
                  <a:pt x="72872" y="540"/>
                </a:lnTo>
                <a:lnTo>
                  <a:pt x="72872" y="465"/>
                </a:lnTo>
                <a:lnTo>
                  <a:pt x="72872" y="391"/>
                </a:lnTo>
                <a:lnTo>
                  <a:pt x="72853" y="335"/>
                </a:lnTo>
                <a:lnTo>
                  <a:pt x="72816" y="261"/>
                </a:lnTo>
                <a:lnTo>
                  <a:pt x="72779" y="205"/>
                </a:lnTo>
                <a:lnTo>
                  <a:pt x="72723" y="168"/>
                </a:lnTo>
                <a:lnTo>
                  <a:pt x="72611" y="130"/>
                </a:lnTo>
                <a:lnTo>
                  <a:pt x="72555" y="112"/>
                </a:lnTo>
                <a:close/>
                <a:moveTo>
                  <a:pt x="73915" y="112"/>
                </a:moveTo>
                <a:lnTo>
                  <a:pt x="73840" y="149"/>
                </a:lnTo>
                <a:lnTo>
                  <a:pt x="73784" y="186"/>
                </a:lnTo>
                <a:lnTo>
                  <a:pt x="73728" y="242"/>
                </a:lnTo>
                <a:lnTo>
                  <a:pt x="73691" y="298"/>
                </a:lnTo>
                <a:lnTo>
                  <a:pt x="73654" y="354"/>
                </a:lnTo>
                <a:lnTo>
                  <a:pt x="73635" y="428"/>
                </a:lnTo>
                <a:lnTo>
                  <a:pt x="73635" y="484"/>
                </a:lnTo>
                <a:lnTo>
                  <a:pt x="73654" y="559"/>
                </a:lnTo>
                <a:lnTo>
                  <a:pt x="73691" y="633"/>
                </a:lnTo>
                <a:lnTo>
                  <a:pt x="73728" y="689"/>
                </a:lnTo>
                <a:lnTo>
                  <a:pt x="73784" y="726"/>
                </a:lnTo>
                <a:lnTo>
                  <a:pt x="73840" y="763"/>
                </a:lnTo>
                <a:lnTo>
                  <a:pt x="73915" y="801"/>
                </a:lnTo>
                <a:lnTo>
                  <a:pt x="74119" y="801"/>
                </a:lnTo>
                <a:lnTo>
                  <a:pt x="74175" y="763"/>
                </a:lnTo>
                <a:lnTo>
                  <a:pt x="74324" y="670"/>
                </a:lnTo>
                <a:lnTo>
                  <a:pt x="74380" y="633"/>
                </a:lnTo>
                <a:lnTo>
                  <a:pt x="74417" y="559"/>
                </a:lnTo>
                <a:lnTo>
                  <a:pt x="74436" y="484"/>
                </a:lnTo>
                <a:lnTo>
                  <a:pt x="74436" y="410"/>
                </a:lnTo>
                <a:lnTo>
                  <a:pt x="74399" y="335"/>
                </a:lnTo>
                <a:lnTo>
                  <a:pt x="74361" y="279"/>
                </a:lnTo>
                <a:lnTo>
                  <a:pt x="74250" y="186"/>
                </a:lnTo>
                <a:lnTo>
                  <a:pt x="74119" y="130"/>
                </a:lnTo>
                <a:lnTo>
                  <a:pt x="74045" y="112"/>
                </a:lnTo>
                <a:close/>
                <a:moveTo>
                  <a:pt x="77862" y="447"/>
                </a:moveTo>
                <a:lnTo>
                  <a:pt x="77806" y="484"/>
                </a:lnTo>
                <a:lnTo>
                  <a:pt x="77768" y="540"/>
                </a:lnTo>
                <a:lnTo>
                  <a:pt x="77750" y="596"/>
                </a:lnTo>
                <a:lnTo>
                  <a:pt x="77750" y="670"/>
                </a:lnTo>
                <a:lnTo>
                  <a:pt x="77768" y="726"/>
                </a:lnTo>
                <a:lnTo>
                  <a:pt x="77824" y="782"/>
                </a:lnTo>
                <a:lnTo>
                  <a:pt x="77880" y="801"/>
                </a:lnTo>
                <a:lnTo>
                  <a:pt x="77955" y="782"/>
                </a:lnTo>
                <a:lnTo>
                  <a:pt x="77992" y="763"/>
                </a:lnTo>
                <a:lnTo>
                  <a:pt x="78048" y="708"/>
                </a:lnTo>
                <a:lnTo>
                  <a:pt x="78066" y="652"/>
                </a:lnTo>
                <a:lnTo>
                  <a:pt x="78066" y="596"/>
                </a:lnTo>
                <a:lnTo>
                  <a:pt x="78029" y="540"/>
                </a:lnTo>
                <a:lnTo>
                  <a:pt x="77992" y="484"/>
                </a:lnTo>
                <a:lnTo>
                  <a:pt x="77936" y="447"/>
                </a:lnTo>
                <a:close/>
                <a:moveTo>
                  <a:pt x="13108" y="261"/>
                </a:moveTo>
                <a:lnTo>
                  <a:pt x="13052" y="279"/>
                </a:lnTo>
                <a:lnTo>
                  <a:pt x="12996" y="317"/>
                </a:lnTo>
                <a:lnTo>
                  <a:pt x="12959" y="372"/>
                </a:lnTo>
                <a:lnTo>
                  <a:pt x="12922" y="410"/>
                </a:lnTo>
                <a:lnTo>
                  <a:pt x="12903" y="465"/>
                </a:lnTo>
                <a:lnTo>
                  <a:pt x="12903" y="521"/>
                </a:lnTo>
                <a:lnTo>
                  <a:pt x="12903" y="577"/>
                </a:lnTo>
                <a:lnTo>
                  <a:pt x="12940" y="689"/>
                </a:lnTo>
                <a:lnTo>
                  <a:pt x="12978" y="745"/>
                </a:lnTo>
                <a:lnTo>
                  <a:pt x="13015" y="782"/>
                </a:lnTo>
                <a:lnTo>
                  <a:pt x="13071" y="819"/>
                </a:lnTo>
                <a:lnTo>
                  <a:pt x="13127" y="819"/>
                </a:lnTo>
                <a:lnTo>
                  <a:pt x="13238" y="838"/>
                </a:lnTo>
                <a:lnTo>
                  <a:pt x="13350" y="801"/>
                </a:lnTo>
                <a:lnTo>
                  <a:pt x="13443" y="726"/>
                </a:lnTo>
                <a:lnTo>
                  <a:pt x="13462" y="670"/>
                </a:lnTo>
                <a:lnTo>
                  <a:pt x="13480" y="633"/>
                </a:lnTo>
                <a:lnTo>
                  <a:pt x="13499" y="521"/>
                </a:lnTo>
                <a:lnTo>
                  <a:pt x="13462" y="410"/>
                </a:lnTo>
                <a:lnTo>
                  <a:pt x="13406" y="335"/>
                </a:lnTo>
                <a:lnTo>
                  <a:pt x="13294" y="279"/>
                </a:lnTo>
                <a:lnTo>
                  <a:pt x="13238" y="261"/>
                </a:lnTo>
                <a:close/>
                <a:moveTo>
                  <a:pt x="28729" y="186"/>
                </a:moveTo>
                <a:lnTo>
                  <a:pt x="28673" y="205"/>
                </a:lnTo>
                <a:lnTo>
                  <a:pt x="28598" y="205"/>
                </a:lnTo>
                <a:lnTo>
                  <a:pt x="28542" y="242"/>
                </a:lnTo>
                <a:lnTo>
                  <a:pt x="28486" y="279"/>
                </a:lnTo>
                <a:lnTo>
                  <a:pt x="28449" y="317"/>
                </a:lnTo>
                <a:lnTo>
                  <a:pt x="28412" y="372"/>
                </a:lnTo>
                <a:lnTo>
                  <a:pt x="28393" y="428"/>
                </a:lnTo>
                <a:lnTo>
                  <a:pt x="28393" y="484"/>
                </a:lnTo>
                <a:lnTo>
                  <a:pt x="28375" y="540"/>
                </a:lnTo>
                <a:lnTo>
                  <a:pt x="28393" y="614"/>
                </a:lnTo>
                <a:lnTo>
                  <a:pt x="28412" y="670"/>
                </a:lnTo>
                <a:lnTo>
                  <a:pt x="28468" y="726"/>
                </a:lnTo>
                <a:lnTo>
                  <a:pt x="28505" y="763"/>
                </a:lnTo>
                <a:lnTo>
                  <a:pt x="28561" y="801"/>
                </a:lnTo>
                <a:lnTo>
                  <a:pt x="28635" y="819"/>
                </a:lnTo>
                <a:lnTo>
                  <a:pt x="28691" y="838"/>
                </a:lnTo>
                <a:lnTo>
                  <a:pt x="28766" y="838"/>
                </a:lnTo>
                <a:lnTo>
                  <a:pt x="28822" y="819"/>
                </a:lnTo>
                <a:lnTo>
                  <a:pt x="28877" y="782"/>
                </a:lnTo>
                <a:lnTo>
                  <a:pt x="28933" y="745"/>
                </a:lnTo>
                <a:lnTo>
                  <a:pt x="28989" y="652"/>
                </a:lnTo>
                <a:lnTo>
                  <a:pt x="29026" y="540"/>
                </a:lnTo>
                <a:lnTo>
                  <a:pt x="29008" y="410"/>
                </a:lnTo>
                <a:lnTo>
                  <a:pt x="28989" y="354"/>
                </a:lnTo>
                <a:lnTo>
                  <a:pt x="28952" y="298"/>
                </a:lnTo>
                <a:lnTo>
                  <a:pt x="28896" y="261"/>
                </a:lnTo>
                <a:lnTo>
                  <a:pt x="28859" y="223"/>
                </a:lnTo>
                <a:lnTo>
                  <a:pt x="28784" y="205"/>
                </a:lnTo>
                <a:lnTo>
                  <a:pt x="28729" y="186"/>
                </a:lnTo>
                <a:close/>
                <a:moveTo>
                  <a:pt x="30404" y="242"/>
                </a:moveTo>
                <a:lnTo>
                  <a:pt x="30348" y="261"/>
                </a:lnTo>
                <a:lnTo>
                  <a:pt x="30292" y="279"/>
                </a:lnTo>
                <a:lnTo>
                  <a:pt x="30199" y="335"/>
                </a:lnTo>
                <a:lnTo>
                  <a:pt x="30162" y="391"/>
                </a:lnTo>
                <a:lnTo>
                  <a:pt x="30125" y="447"/>
                </a:lnTo>
                <a:lnTo>
                  <a:pt x="30125" y="503"/>
                </a:lnTo>
                <a:lnTo>
                  <a:pt x="30106" y="559"/>
                </a:lnTo>
                <a:lnTo>
                  <a:pt x="30143" y="670"/>
                </a:lnTo>
                <a:lnTo>
                  <a:pt x="30199" y="745"/>
                </a:lnTo>
                <a:lnTo>
                  <a:pt x="30292" y="819"/>
                </a:lnTo>
                <a:lnTo>
                  <a:pt x="30348" y="838"/>
                </a:lnTo>
                <a:lnTo>
                  <a:pt x="30460" y="838"/>
                </a:lnTo>
                <a:lnTo>
                  <a:pt x="30516" y="819"/>
                </a:lnTo>
                <a:lnTo>
                  <a:pt x="30609" y="745"/>
                </a:lnTo>
                <a:lnTo>
                  <a:pt x="30683" y="652"/>
                </a:lnTo>
                <a:lnTo>
                  <a:pt x="30702" y="596"/>
                </a:lnTo>
                <a:lnTo>
                  <a:pt x="30702" y="540"/>
                </a:lnTo>
                <a:lnTo>
                  <a:pt x="30665" y="428"/>
                </a:lnTo>
                <a:lnTo>
                  <a:pt x="30609" y="335"/>
                </a:lnTo>
                <a:lnTo>
                  <a:pt x="30516" y="279"/>
                </a:lnTo>
                <a:lnTo>
                  <a:pt x="30460" y="261"/>
                </a:lnTo>
                <a:lnTo>
                  <a:pt x="30404" y="242"/>
                </a:lnTo>
                <a:close/>
                <a:moveTo>
                  <a:pt x="34258" y="242"/>
                </a:moveTo>
                <a:lnTo>
                  <a:pt x="34146" y="279"/>
                </a:lnTo>
                <a:lnTo>
                  <a:pt x="34072" y="354"/>
                </a:lnTo>
                <a:lnTo>
                  <a:pt x="34016" y="447"/>
                </a:lnTo>
                <a:lnTo>
                  <a:pt x="33997" y="559"/>
                </a:lnTo>
                <a:lnTo>
                  <a:pt x="34016" y="670"/>
                </a:lnTo>
                <a:lnTo>
                  <a:pt x="34053" y="726"/>
                </a:lnTo>
                <a:lnTo>
                  <a:pt x="34091" y="763"/>
                </a:lnTo>
                <a:lnTo>
                  <a:pt x="34146" y="801"/>
                </a:lnTo>
                <a:lnTo>
                  <a:pt x="34202" y="819"/>
                </a:lnTo>
                <a:lnTo>
                  <a:pt x="34258" y="838"/>
                </a:lnTo>
                <a:lnTo>
                  <a:pt x="34388" y="838"/>
                </a:lnTo>
                <a:lnTo>
                  <a:pt x="34444" y="801"/>
                </a:lnTo>
                <a:lnTo>
                  <a:pt x="34500" y="763"/>
                </a:lnTo>
                <a:lnTo>
                  <a:pt x="34537" y="726"/>
                </a:lnTo>
                <a:lnTo>
                  <a:pt x="34575" y="670"/>
                </a:lnTo>
                <a:lnTo>
                  <a:pt x="34593" y="614"/>
                </a:lnTo>
                <a:lnTo>
                  <a:pt x="34593" y="540"/>
                </a:lnTo>
                <a:lnTo>
                  <a:pt x="34593" y="484"/>
                </a:lnTo>
                <a:lnTo>
                  <a:pt x="34575" y="428"/>
                </a:lnTo>
                <a:lnTo>
                  <a:pt x="34537" y="372"/>
                </a:lnTo>
                <a:lnTo>
                  <a:pt x="34463" y="298"/>
                </a:lnTo>
                <a:lnTo>
                  <a:pt x="34351" y="242"/>
                </a:lnTo>
                <a:close/>
                <a:moveTo>
                  <a:pt x="91509" y="242"/>
                </a:moveTo>
                <a:lnTo>
                  <a:pt x="91453" y="261"/>
                </a:lnTo>
                <a:lnTo>
                  <a:pt x="91360" y="335"/>
                </a:lnTo>
                <a:lnTo>
                  <a:pt x="91322" y="372"/>
                </a:lnTo>
                <a:lnTo>
                  <a:pt x="91285" y="428"/>
                </a:lnTo>
                <a:lnTo>
                  <a:pt x="91267" y="484"/>
                </a:lnTo>
                <a:lnTo>
                  <a:pt x="91267" y="540"/>
                </a:lnTo>
                <a:lnTo>
                  <a:pt x="91285" y="596"/>
                </a:lnTo>
                <a:lnTo>
                  <a:pt x="91304" y="652"/>
                </a:lnTo>
                <a:lnTo>
                  <a:pt x="91360" y="745"/>
                </a:lnTo>
                <a:lnTo>
                  <a:pt x="91453" y="819"/>
                </a:lnTo>
                <a:lnTo>
                  <a:pt x="91509" y="838"/>
                </a:lnTo>
                <a:lnTo>
                  <a:pt x="91639" y="838"/>
                </a:lnTo>
                <a:lnTo>
                  <a:pt x="91695" y="819"/>
                </a:lnTo>
                <a:lnTo>
                  <a:pt x="91732" y="782"/>
                </a:lnTo>
                <a:lnTo>
                  <a:pt x="91788" y="745"/>
                </a:lnTo>
                <a:lnTo>
                  <a:pt x="91825" y="708"/>
                </a:lnTo>
                <a:lnTo>
                  <a:pt x="91844" y="652"/>
                </a:lnTo>
                <a:lnTo>
                  <a:pt x="91862" y="596"/>
                </a:lnTo>
                <a:lnTo>
                  <a:pt x="91862" y="540"/>
                </a:lnTo>
                <a:lnTo>
                  <a:pt x="91844" y="428"/>
                </a:lnTo>
                <a:lnTo>
                  <a:pt x="91769" y="335"/>
                </a:lnTo>
                <a:lnTo>
                  <a:pt x="91676" y="261"/>
                </a:lnTo>
                <a:lnTo>
                  <a:pt x="91620" y="242"/>
                </a:lnTo>
                <a:close/>
                <a:moveTo>
                  <a:pt x="36399" y="186"/>
                </a:moveTo>
                <a:lnTo>
                  <a:pt x="36306" y="205"/>
                </a:lnTo>
                <a:lnTo>
                  <a:pt x="36232" y="223"/>
                </a:lnTo>
                <a:lnTo>
                  <a:pt x="36138" y="298"/>
                </a:lnTo>
                <a:lnTo>
                  <a:pt x="36083" y="372"/>
                </a:lnTo>
                <a:lnTo>
                  <a:pt x="36064" y="447"/>
                </a:lnTo>
                <a:lnTo>
                  <a:pt x="36045" y="503"/>
                </a:lnTo>
                <a:lnTo>
                  <a:pt x="36045" y="521"/>
                </a:lnTo>
                <a:lnTo>
                  <a:pt x="36064" y="614"/>
                </a:lnTo>
                <a:lnTo>
                  <a:pt x="36083" y="689"/>
                </a:lnTo>
                <a:lnTo>
                  <a:pt x="36138" y="763"/>
                </a:lnTo>
                <a:lnTo>
                  <a:pt x="36194" y="801"/>
                </a:lnTo>
                <a:lnTo>
                  <a:pt x="36269" y="838"/>
                </a:lnTo>
                <a:lnTo>
                  <a:pt x="36343" y="856"/>
                </a:lnTo>
                <a:lnTo>
                  <a:pt x="36418" y="856"/>
                </a:lnTo>
                <a:lnTo>
                  <a:pt x="36511" y="838"/>
                </a:lnTo>
                <a:lnTo>
                  <a:pt x="36567" y="782"/>
                </a:lnTo>
                <a:lnTo>
                  <a:pt x="36623" y="726"/>
                </a:lnTo>
                <a:lnTo>
                  <a:pt x="36660" y="633"/>
                </a:lnTo>
                <a:lnTo>
                  <a:pt x="36678" y="577"/>
                </a:lnTo>
                <a:lnTo>
                  <a:pt x="36716" y="503"/>
                </a:lnTo>
                <a:lnTo>
                  <a:pt x="36716" y="428"/>
                </a:lnTo>
                <a:lnTo>
                  <a:pt x="36678" y="354"/>
                </a:lnTo>
                <a:lnTo>
                  <a:pt x="36641" y="298"/>
                </a:lnTo>
                <a:lnTo>
                  <a:pt x="36585" y="242"/>
                </a:lnTo>
                <a:lnTo>
                  <a:pt x="36511" y="205"/>
                </a:lnTo>
                <a:lnTo>
                  <a:pt x="36399" y="186"/>
                </a:lnTo>
                <a:close/>
                <a:moveTo>
                  <a:pt x="56637" y="223"/>
                </a:moveTo>
                <a:lnTo>
                  <a:pt x="56563" y="261"/>
                </a:lnTo>
                <a:lnTo>
                  <a:pt x="56507" y="298"/>
                </a:lnTo>
                <a:lnTo>
                  <a:pt x="56451" y="335"/>
                </a:lnTo>
                <a:lnTo>
                  <a:pt x="56414" y="410"/>
                </a:lnTo>
                <a:lnTo>
                  <a:pt x="56395" y="484"/>
                </a:lnTo>
                <a:lnTo>
                  <a:pt x="56376" y="559"/>
                </a:lnTo>
                <a:lnTo>
                  <a:pt x="56395" y="633"/>
                </a:lnTo>
                <a:lnTo>
                  <a:pt x="56432" y="689"/>
                </a:lnTo>
                <a:lnTo>
                  <a:pt x="56469" y="763"/>
                </a:lnTo>
                <a:lnTo>
                  <a:pt x="56525" y="801"/>
                </a:lnTo>
                <a:lnTo>
                  <a:pt x="56581" y="838"/>
                </a:lnTo>
                <a:lnTo>
                  <a:pt x="56656" y="856"/>
                </a:lnTo>
                <a:lnTo>
                  <a:pt x="56786" y="856"/>
                </a:lnTo>
                <a:lnTo>
                  <a:pt x="56898" y="819"/>
                </a:lnTo>
                <a:lnTo>
                  <a:pt x="56953" y="782"/>
                </a:lnTo>
                <a:lnTo>
                  <a:pt x="56991" y="745"/>
                </a:lnTo>
                <a:lnTo>
                  <a:pt x="57028" y="708"/>
                </a:lnTo>
                <a:lnTo>
                  <a:pt x="57065" y="633"/>
                </a:lnTo>
                <a:lnTo>
                  <a:pt x="57065" y="540"/>
                </a:lnTo>
                <a:lnTo>
                  <a:pt x="57047" y="428"/>
                </a:lnTo>
                <a:lnTo>
                  <a:pt x="57009" y="335"/>
                </a:lnTo>
                <a:lnTo>
                  <a:pt x="56916" y="279"/>
                </a:lnTo>
                <a:lnTo>
                  <a:pt x="56842" y="242"/>
                </a:lnTo>
                <a:lnTo>
                  <a:pt x="56786" y="223"/>
                </a:lnTo>
                <a:close/>
                <a:moveTo>
                  <a:pt x="58517" y="242"/>
                </a:moveTo>
                <a:lnTo>
                  <a:pt x="58406" y="261"/>
                </a:lnTo>
                <a:lnTo>
                  <a:pt x="58350" y="279"/>
                </a:lnTo>
                <a:lnTo>
                  <a:pt x="58294" y="317"/>
                </a:lnTo>
                <a:lnTo>
                  <a:pt x="58257" y="372"/>
                </a:lnTo>
                <a:lnTo>
                  <a:pt x="58238" y="428"/>
                </a:lnTo>
                <a:lnTo>
                  <a:pt x="58220" y="484"/>
                </a:lnTo>
                <a:lnTo>
                  <a:pt x="58220" y="540"/>
                </a:lnTo>
                <a:lnTo>
                  <a:pt x="58220" y="614"/>
                </a:lnTo>
                <a:lnTo>
                  <a:pt x="58238" y="670"/>
                </a:lnTo>
                <a:lnTo>
                  <a:pt x="58275" y="726"/>
                </a:lnTo>
                <a:lnTo>
                  <a:pt x="58313" y="763"/>
                </a:lnTo>
                <a:lnTo>
                  <a:pt x="58350" y="801"/>
                </a:lnTo>
                <a:lnTo>
                  <a:pt x="58406" y="838"/>
                </a:lnTo>
                <a:lnTo>
                  <a:pt x="58480" y="856"/>
                </a:lnTo>
                <a:lnTo>
                  <a:pt x="58592" y="856"/>
                </a:lnTo>
                <a:lnTo>
                  <a:pt x="58648" y="819"/>
                </a:lnTo>
                <a:lnTo>
                  <a:pt x="58704" y="801"/>
                </a:lnTo>
                <a:lnTo>
                  <a:pt x="58759" y="745"/>
                </a:lnTo>
                <a:lnTo>
                  <a:pt x="58797" y="708"/>
                </a:lnTo>
                <a:lnTo>
                  <a:pt x="58815" y="652"/>
                </a:lnTo>
                <a:lnTo>
                  <a:pt x="58834" y="577"/>
                </a:lnTo>
                <a:lnTo>
                  <a:pt x="58834" y="521"/>
                </a:lnTo>
                <a:lnTo>
                  <a:pt x="58797" y="410"/>
                </a:lnTo>
                <a:lnTo>
                  <a:pt x="58778" y="354"/>
                </a:lnTo>
                <a:lnTo>
                  <a:pt x="58741" y="298"/>
                </a:lnTo>
                <a:lnTo>
                  <a:pt x="58704" y="279"/>
                </a:lnTo>
                <a:lnTo>
                  <a:pt x="58648" y="242"/>
                </a:lnTo>
                <a:close/>
                <a:moveTo>
                  <a:pt x="41463" y="149"/>
                </a:moveTo>
                <a:lnTo>
                  <a:pt x="41389" y="168"/>
                </a:lnTo>
                <a:lnTo>
                  <a:pt x="41314" y="168"/>
                </a:lnTo>
                <a:lnTo>
                  <a:pt x="41240" y="205"/>
                </a:lnTo>
                <a:lnTo>
                  <a:pt x="41184" y="261"/>
                </a:lnTo>
                <a:lnTo>
                  <a:pt x="41128" y="317"/>
                </a:lnTo>
                <a:lnTo>
                  <a:pt x="41110" y="391"/>
                </a:lnTo>
                <a:lnTo>
                  <a:pt x="41091" y="447"/>
                </a:lnTo>
                <a:lnTo>
                  <a:pt x="41091" y="521"/>
                </a:lnTo>
                <a:lnTo>
                  <a:pt x="41091" y="577"/>
                </a:lnTo>
                <a:lnTo>
                  <a:pt x="41110" y="652"/>
                </a:lnTo>
                <a:lnTo>
                  <a:pt x="41147" y="708"/>
                </a:lnTo>
                <a:lnTo>
                  <a:pt x="41184" y="763"/>
                </a:lnTo>
                <a:lnTo>
                  <a:pt x="41240" y="801"/>
                </a:lnTo>
                <a:lnTo>
                  <a:pt x="41296" y="838"/>
                </a:lnTo>
                <a:lnTo>
                  <a:pt x="41352" y="856"/>
                </a:lnTo>
                <a:lnTo>
                  <a:pt x="41426" y="875"/>
                </a:lnTo>
                <a:lnTo>
                  <a:pt x="41482" y="856"/>
                </a:lnTo>
                <a:lnTo>
                  <a:pt x="41556" y="856"/>
                </a:lnTo>
                <a:lnTo>
                  <a:pt x="41612" y="819"/>
                </a:lnTo>
                <a:lnTo>
                  <a:pt x="41668" y="782"/>
                </a:lnTo>
                <a:lnTo>
                  <a:pt x="41724" y="745"/>
                </a:lnTo>
                <a:lnTo>
                  <a:pt x="41798" y="614"/>
                </a:lnTo>
                <a:lnTo>
                  <a:pt x="41817" y="540"/>
                </a:lnTo>
                <a:lnTo>
                  <a:pt x="41836" y="465"/>
                </a:lnTo>
                <a:lnTo>
                  <a:pt x="41817" y="391"/>
                </a:lnTo>
                <a:lnTo>
                  <a:pt x="41798" y="317"/>
                </a:lnTo>
                <a:lnTo>
                  <a:pt x="41761" y="261"/>
                </a:lnTo>
                <a:lnTo>
                  <a:pt x="41705" y="223"/>
                </a:lnTo>
                <a:lnTo>
                  <a:pt x="41631" y="186"/>
                </a:lnTo>
                <a:lnTo>
                  <a:pt x="41556" y="168"/>
                </a:lnTo>
                <a:lnTo>
                  <a:pt x="41463" y="149"/>
                </a:lnTo>
                <a:close/>
                <a:moveTo>
                  <a:pt x="70470" y="149"/>
                </a:moveTo>
                <a:lnTo>
                  <a:pt x="70396" y="168"/>
                </a:lnTo>
                <a:lnTo>
                  <a:pt x="70321" y="205"/>
                </a:lnTo>
                <a:lnTo>
                  <a:pt x="70247" y="242"/>
                </a:lnTo>
                <a:lnTo>
                  <a:pt x="70191" y="279"/>
                </a:lnTo>
                <a:lnTo>
                  <a:pt x="70154" y="335"/>
                </a:lnTo>
                <a:lnTo>
                  <a:pt x="70116" y="410"/>
                </a:lnTo>
                <a:lnTo>
                  <a:pt x="70098" y="465"/>
                </a:lnTo>
                <a:lnTo>
                  <a:pt x="70098" y="540"/>
                </a:lnTo>
                <a:lnTo>
                  <a:pt x="70135" y="652"/>
                </a:lnTo>
                <a:lnTo>
                  <a:pt x="70154" y="708"/>
                </a:lnTo>
                <a:lnTo>
                  <a:pt x="70210" y="763"/>
                </a:lnTo>
                <a:lnTo>
                  <a:pt x="70247" y="801"/>
                </a:lnTo>
                <a:lnTo>
                  <a:pt x="70303" y="838"/>
                </a:lnTo>
                <a:lnTo>
                  <a:pt x="70358" y="856"/>
                </a:lnTo>
                <a:lnTo>
                  <a:pt x="70433" y="875"/>
                </a:lnTo>
                <a:lnTo>
                  <a:pt x="70563" y="856"/>
                </a:lnTo>
                <a:lnTo>
                  <a:pt x="70619" y="838"/>
                </a:lnTo>
                <a:lnTo>
                  <a:pt x="70675" y="801"/>
                </a:lnTo>
                <a:lnTo>
                  <a:pt x="70712" y="745"/>
                </a:lnTo>
                <a:lnTo>
                  <a:pt x="70749" y="689"/>
                </a:lnTo>
                <a:lnTo>
                  <a:pt x="70787" y="614"/>
                </a:lnTo>
                <a:lnTo>
                  <a:pt x="70805" y="540"/>
                </a:lnTo>
                <a:lnTo>
                  <a:pt x="70824" y="465"/>
                </a:lnTo>
                <a:lnTo>
                  <a:pt x="70824" y="372"/>
                </a:lnTo>
                <a:lnTo>
                  <a:pt x="70787" y="298"/>
                </a:lnTo>
                <a:lnTo>
                  <a:pt x="70749" y="242"/>
                </a:lnTo>
                <a:lnTo>
                  <a:pt x="70694" y="186"/>
                </a:lnTo>
                <a:lnTo>
                  <a:pt x="70601" y="149"/>
                </a:lnTo>
                <a:close/>
                <a:moveTo>
                  <a:pt x="79314" y="205"/>
                </a:moveTo>
                <a:lnTo>
                  <a:pt x="79239" y="223"/>
                </a:lnTo>
                <a:lnTo>
                  <a:pt x="79183" y="261"/>
                </a:lnTo>
                <a:lnTo>
                  <a:pt x="79128" y="298"/>
                </a:lnTo>
                <a:lnTo>
                  <a:pt x="79090" y="354"/>
                </a:lnTo>
                <a:lnTo>
                  <a:pt x="79053" y="410"/>
                </a:lnTo>
                <a:lnTo>
                  <a:pt x="79035" y="484"/>
                </a:lnTo>
                <a:lnTo>
                  <a:pt x="79035" y="540"/>
                </a:lnTo>
                <a:lnTo>
                  <a:pt x="79035" y="614"/>
                </a:lnTo>
                <a:lnTo>
                  <a:pt x="79053" y="670"/>
                </a:lnTo>
                <a:lnTo>
                  <a:pt x="79090" y="726"/>
                </a:lnTo>
                <a:lnTo>
                  <a:pt x="79128" y="782"/>
                </a:lnTo>
                <a:lnTo>
                  <a:pt x="79183" y="819"/>
                </a:lnTo>
                <a:lnTo>
                  <a:pt x="79239" y="856"/>
                </a:lnTo>
                <a:lnTo>
                  <a:pt x="79295" y="875"/>
                </a:lnTo>
                <a:lnTo>
                  <a:pt x="79444" y="875"/>
                </a:lnTo>
                <a:lnTo>
                  <a:pt x="79500" y="856"/>
                </a:lnTo>
                <a:lnTo>
                  <a:pt x="79556" y="819"/>
                </a:lnTo>
                <a:lnTo>
                  <a:pt x="79612" y="782"/>
                </a:lnTo>
                <a:lnTo>
                  <a:pt x="79649" y="726"/>
                </a:lnTo>
                <a:lnTo>
                  <a:pt x="79686" y="670"/>
                </a:lnTo>
                <a:lnTo>
                  <a:pt x="79705" y="614"/>
                </a:lnTo>
                <a:lnTo>
                  <a:pt x="79705" y="540"/>
                </a:lnTo>
                <a:lnTo>
                  <a:pt x="79705" y="484"/>
                </a:lnTo>
                <a:lnTo>
                  <a:pt x="79686" y="410"/>
                </a:lnTo>
                <a:lnTo>
                  <a:pt x="79649" y="354"/>
                </a:lnTo>
                <a:lnTo>
                  <a:pt x="79612" y="298"/>
                </a:lnTo>
                <a:lnTo>
                  <a:pt x="79556" y="261"/>
                </a:lnTo>
                <a:lnTo>
                  <a:pt x="79500" y="223"/>
                </a:lnTo>
                <a:lnTo>
                  <a:pt x="79444" y="205"/>
                </a:lnTo>
                <a:close/>
                <a:moveTo>
                  <a:pt x="38056" y="112"/>
                </a:moveTo>
                <a:lnTo>
                  <a:pt x="37982" y="130"/>
                </a:lnTo>
                <a:lnTo>
                  <a:pt x="37889" y="149"/>
                </a:lnTo>
                <a:lnTo>
                  <a:pt x="37833" y="186"/>
                </a:lnTo>
                <a:lnTo>
                  <a:pt x="37758" y="223"/>
                </a:lnTo>
                <a:lnTo>
                  <a:pt x="37702" y="279"/>
                </a:lnTo>
                <a:lnTo>
                  <a:pt x="37647" y="335"/>
                </a:lnTo>
                <a:lnTo>
                  <a:pt x="37609" y="410"/>
                </a:lnTo>
                <a:lnTo>
                  <a:pt x="37591" y="465"/>
                </a:lnTo>
                <a:lnTo>
                  <a:pt x="37591" y="540"/>
                </a:lnTo>
                <a:lnTo>
                  <a:pt x="37591" y="596"/>
                </a:lnTo>
                <a:lnTo>
                  <a:pt x="37609" y="670"/>
                </a:lnTo>
                <a:lnTo>
                  <a:pt x="37628" y="726"/>
                </a:lnTo>
                <a:lnTo>
                  <a:pt x="37665" y="782"/>
                </a:lnTo>
                <a:lnTo>
                  <a:pt x="37721" y="819"/>
                </a:lnTo>
                <a:lnTo>
                  <a:pt x="37777" y="856"/>
                </a:lnTo>
                <a:lnTo>
                  <a:pt x="37851" y="875"/>
                </a:lnTo>
                <a:lnTo>
                  <a:pt x="37926" y="894"/>
                </a:lnTo>
                <a:lnTo>
                  <a:pt x="38000" y="894"/>
                </a:lnTo>
                <a:lnTo>
                  <a:pt x="38075" y="856"/>
                </a:lnTo>
                <a:lnTo>
                  <a:pt x="38131" y="838"/>
                </a:lnTo>
                <a:lnTo>
                  <a:pt x="38186" y="782"/>
                </a:lnTo>
                <a:lnTo>
                  <a:pt x="38224" y="726"/>
                </a:lnTo>
                <a:lnTo>
                  <a:pt x="38261" y="652"/>
                </a:lnTo>
                <a:lnTo>
                  <a:pt x="38298" y="521"/>
                </a:lnTo>
                <a:lnTo>
                  <a:pt x="38280" y="372"/>
                </a:lnTo>
                <a:lnTo>
                  <a:pt x="38261" y="298"/>
                </a:lnTo>
                <a:lnTo>
                  <a:pt x="38224" y="223"/>
                </a:lnTo>
                <a:lnTo>
                  <a:pt x="38186" y="168"/>
                </a:lnTo>
                <a:lnTo>
                  <a:pt x="38112" y="130"/>
                </a:lnTo>
                <a:lnTo>
                  <a:pt x="38056" y="112"/>
                </a:lnTo>
                <a:close/>
                <a:moveTo>
                  <a:pt x="68869" y="261"/>
                </a:moveTo>
                <a:lnTo>
                  <a:pt x="68813" y="279"/>
                </a:lnTo>
                <a:lnTo>
                  <a:pt x="68757" y="317"/>
                </a:lnTo>
                <a:lnTo>
                  <a:pt x="68720" y="354"/>
                </a:lnTo>
                <a:lnTo>
                  <a:pt x="68664" y="410"/>
                </a:lnTo>
                <a:lnTo>
                  <a:pt x="68646" y="465"/>
                </a:lnTo>
                <a:lnTo>
                  <a:pt x="68627" y="540"/>
                </a:lnTo>
                <a:lnTo>
                  <a:pt x="68627" y="596"/>
                </a:lnTo>
                <a:lnTo>
                  <a:pt x="68664" y="708"/>
                </a:lnTo>
                <a:lnTo>
                  <a:pt x="68739" y="801"/>
                </a:lnTo>
                <a:lnTo>
                  <a:pt x="68832" y="856"/>
                </a:lnTo>
                <a:lnTo>
                  <a:pt x="68888" y="875"/>
                </a:lnTo>
                <a:lnTo>
                  <a:pt x="68944" y="894"/>
                </a:lnTo>
                <a:lnTo>
                  <a:pt x="68999" y="875"/>
                </a:lnTo>
                <a:lnTo>
                  <a:pt x="69074" y="856"/>
                </a:lnTo>
                <a:lnTo>
                  <a:pt x="69130" y="819"/>
                </a:lnTo>
                <a:lnTo>
                  <a:pt x="69167" y="782"/>
                </a:lnTo>
                <a:lnTo>
                  <a:pt x="69204" y="745"/>
                </a:lnTo>
                <a:lnTo>
                  <a:pt x="69241" y="670"/>
                </a:lnTo>
                <a:lnTo>
                  <a:pt x="69260" y="614"/>
                </a:lnTo>
                <a:lnTo>
                  <a:pt x="69260" y="559"/>
                </a:lnTo>
                <a:lnTo>
                  <a:pt x="69223" y="447"/>
                </a:lnTo>
                <a:lnTo>
                  <a:pt x="69148" y="354"/>
                </a:lnTo>
                <a:lnTo>
                  <a:pt x="69055" y="279"/>
                </a:lnTo>
                <a:lnTo>
                  <a:pt x="68999" y="261"/>
                </a:lnTo>
                <a:close/>
                <a:moveTo>
                  <a:pt x="83000" y="186"/>
                </a:moveTo>
                <a:lnTo>
                  <a:pt x="82926" y="205"/>
                </a:lnTo>
                <a:lnTo>
                  <a:pt x="82870" y="223"/>
                </a:lnTo>
                <a:lnTo>
                  <a:pt x="82795" y="261"/>
                </a:lnTo>
                <a:lnTo>
                  <a:pt x="82739" y="317"/>
                </a:lnTo>
                <a:lnTo>
                  <a:pt x="82702" y="372"/>
                </a:lnTo>
                <a:lnTo>
                  <a:pt x="82665" y="428"/>
                </a:lnTo>
                <a:lnTo>
                  <a:pt x="82665" y="503"/>
                </a:lnTo>
                <a:lnTo>
                  <a:pt x="82665" y="577"/>
                </a:lnTo>
                <a:lnTo>
                  <a:pt x="82702" y="708"/>
                </a:lnTo>
                <a:lnTo>
                  <a:pt x="82777" y="801"/>
                </a:lnTo>
                <a:lnTo>
                  <a:pt x="82833" y="838"/>
                </a:lnTo>
                <a:lnTo>
                  <a:pt x="82888" y="875"/>
                </a:lnTo>
                <a:lnTo>
                  <a:pt x="82944" y="894"/>
                </a:lnTo>
                <a:lnTo>
                  <a:pt x="83075" y="894"/>
                </a:lnTo>
                <a:lnTo>
                  <a:pt x="83149" y="856"/>
                </a:lnTo>
                <a:lnTo>
                  <a:pt x="83205" y="819"/>
                </a:lnTo>
                <a:lnTo>
                  <a:pt x="83261" y="782"/>
                </a:lnTo>
                <a:lnTo>
                  <a:pt x="83317" y="726"/>
                </a:lnTo>
                <a:lnTo>
                  <a:pt x="83335" y="652"/>
                </a:lnTo>
                <a:lnTo>
                  <a:pt x="83354" y="577"/>
                </a:lnTo>
                <a:lnTo>
                  <a:pt x="83354" y="503"/>
                </a:lnTo>
                <a:lnTo>
                  <a:pt x="83317" y="391"/>
                </a:lnTo>
                <a:lnTo>
                  <a:pt x="83242" y="279"/>
                </a:lnTo>
                <a:lnTo>
                  <a:pt x="83186" y="242"/>
                </a:lnTo>
                <a:lnTo>
                  <a:pt x="83130" y="223"/>
                </a:lnTo>
                <a:lnTo>
                  <a:pt x="83075" y="205"/>
                </a:lnTo>
                <a:lnTo>
                  <a:pt x="83000" y="186"/>
                </a:lnTo>
                <a:close/>
                <a:moveTo>
                  <a:pt x="89833" y="186"/>
                </a:moveTo>
                <a:lnTo>
                  <a:pt x="89759" y="205"/>
                </a:lnTo>
                <a:lnTo>
                  <a:pt x="89684" y="223"/>
                </a:lnTo>
                <a:lnTo>
                  <a:pt x="89628" y="261"/>
                </a:lnTo>
                <a:lnTo>
                  <a:pt x="89591" y="298"/>
                </a:lnTo>
                <a:lnTo>
                  <a:pt x="89554" y="354"/>
                </a:lnTo>
                <a:lnTo>
                  <a:pt x="89516" y="410"/>
                </a:lnTo>
                <a:lnTo>
                  <a:pt x="89498" y="540"/>
                </a:lnTo>
                <a:lnTo>
                  <a:pt x="89516" y="670"/>
                </a:lnTo>
                <a:lnTo>
                  <a:pt x="89554" y="726"/>
                </a:lnTo>
                <a:lnTo>
                  <a:pt x="89591" y="782"/>
                </a:lnTo>
                <a:lnTo>
                  <a:pt x="89628" y="838"/>
                </a:lnTo>
                <a:lnTo>
                  <a:pt x="89684" y="875"/>
                </a:lnTo>
                <a:lnTo>
                  <a:pt x="89759" y="894"/>
                </a:lnTo>
                <a:lnTo>
                  <a:pt x="89926" y="894"/>
                </a:lnTo>
                <a:lnTo>
                  <a:pt x="89982" y="875"/>
                </a:lnTo>
                <a:lnTo>
                  <a:pt x="90056" y="838"/>
                </a:lnTo>
                <a:lnTo>
                  <a:pt x="90094" y="782"/>
                </a:lnTo>
                <a:lnTo>
                  <a:pt x="90131" y="726"/>
                </a:lnTo>
                <a:lnTo>
                  <a:pt x="90168" y="670"/>
                </a:lnTo>
                <a:lnTo>
                  <a:pt x="90187" y="540"/>
                </a:lnTo>
                <a:lnTo>
                  <a:pt x="90168" y="410"/>
                </a:lnTo>
                <a:lnTo>
                  <a:pt x="90131" y="354"/>
                </a:lnTo>
                <a:lnTo>
                  <a:pt x="90094" y="298"/>
                </a:lnTo>
                <a:lnTo>
                  <a:pt x="90056" y="261"/>
                </a:lnTo>
                <a:lnTo>
                  <a:pt x="89982" y="223"/>
                </a:lnTo>
                <a:lnTo>
                  <a:pt x="89926" y="205"/>
                </a:lnTo>
                <a:lnTo>
                  <a:pt x="89833" y="186"/>
                </a:lnTo>
                <a:close/>
                <a:moveTo>
                  <a:pt x="23609" y="298"/>
                </a:moveTo>
                <a:lnTo>
                  <a:pt x="23534" y="317"/>
                </a:lnTo>
                <a:lnTo>
                  <a:pt x="23478" y="335"/>
                </a:lnTo>
                <a:lnTo>
                  <a:pt x="23422" y="372"/>
                </a:lnTo>
                <a:lnTo>
                  <a:pt x="23385" y="428"/>
                </a:lnTo>
                <a:lnTo>
                  <a:pt x="23348" y="484"/>
                </a:lnTo>
                <a:lnTo>
                  <a:pt x="23329" y="540"/>
                </a:lnTo>
                <a:lnTo>
                  <a:pt x="23329" y="596"/>
                </a:lnTo>
                <a:lnTo>
                  <a:pt x="23329" y="670"/>
                </a:lnTo>
                <a:lnTo>
                  <a:pt x="23348" y="726"/>
                </a:lnTo>
                <a:lnTo>
                  <a:pt x="23385" y="782"/>
                </a:lnTo>
                <a:lnTo>
                  <a:pt x="23422" y="838"/>
                </a:lnTo>
                <a:lnTo>
                  <a:pt x="23478" y="875"/>
                </a:lnTo>
                <a:lnTo>
                  <a:pt x="23534" y="912"/>
                </a:lnTo>
                <a:lnTo>
                  <a:pt x="23739" y="912"/>
                </a:lnTo>
                <a:lnTo>
                  <a:pt x="23795" y="875"/>
                </a:lnTo>
                <a:lnTo>
                  <a:pt x="23851" y="838"/>
                </a:lnTo>
                <a:lnTo>
                  <a:pt x="23906" y="801"/>
                </a:lnTo>
                <a:lnTo>
                  <a:pt x="23925" y="745"/>
                </a:lnTo>
                <a:lnTo>
                  <a:pt x="23944" y="689"/>
                </a:lnTo>
                <a:lnTo>
                  <a:pt x="23962" y="633"/>
                </a:lnTo>
                <a:lnTo>
                  <a:pt x="23944" y="521"/>
                </a:lnTo>
                <a:lnTo>
                  <a:pt x="23888" y="428"/>
                </a:lnTo>
                <a:lnTo>
                  <a:pt x="23813" y="354"/>
                </a:lnTo>
                <a:lnTo>
                  <a:pt x="23702" y="298"/>
                </a:lnTo>
                <a:close/>
                <a:moveTo>
                  <a:pt x="14635" y="335"/>
                </a:moveTo>
                <a:lnTo>
                  <a:pt x="14579" y="354"/>
                </a:lnTo>
                <a:lnTo>
                  <a:pt x="14523" y="391"/>
                </a:lnTo>
                <a:lnTo>
                  <a:pt x="14467" y="428"/>
                </a:lnTo>
                <a:lnTo>
                  <a:pt x="14430" y="465"/>
                </a:lnTo>
                <a:lnTo>
                  <a:pt x="14411" y="521"/>
                </a:lnTo>
                <a:lnTo>
                  <a:pt x="14393" y="577"/>
                </a:lnTo>
                <a:lnTo>
                  <a:pt x="14393" y="633"/>
                </a:lnTo>
                <a:lnTo>
                  <a:pt x="14411" y="745"/>
                </a:lnTo>
                <a:lnTo>
                  <a:pt x="14486" y="838"/>
                </a:lnTo>
                <a:lnTo>
                  <a:pt x="14579" y="912"/>
                </a:lnTo>
                <a:lnTo>
                  <a:pt x="14635" y="912"/>
                </a:lnTo>
                <a:lnTo>
                  <a:pt x="14690" y="931"/>
                </a:lnTo>
                <a:lnTo>
                  <a:pt x="14746" y="912"/>
                </a:lnTo>
                <a:lnTo>
                  <a:pt x="14802" y="894"/>
                </a:lnTo>
                <a:lnTo>
                  <a:pt x="14895" y="838"/>
                </a:lnTo>
                <a:lnTo>
                  <a:pt x="14933" y="801"/>
                </a:lnTo>
                <a:lnTo>
                  <a:pt x="14970" y="745"/>
                </a:lnTo>
                <a:lnTo>
                  <a:pt x="14988" y="689"/>
                </a:lnTo>
                <a:lnTo>
                  <a:pt x="14988" y="633"/>
                </a:lnTo>
                <a:lnTo>
                  <a:pt x="14970" y="577"/>
                </a:lnTo>
                <a:lnTo>
                  <a:pt x="14951" y="521"/>
                </a:lnTo>
                <a:lnTo>
                  <a:pt x="14895" y="428"/>
                </a:lnTo>
                <a:lnTo>
                  <a:pt x="14802" y="354"/>
                </a:lnTo>
                <a:lnTo>
                  <a:pt x="14746" y="335"/>
                </a:lnTo>
                <a:close/>
                <a:moveTo>
                  <a:pt x="20052" y="298"/>
                </a:moveTo>
                <a:lnTo>
                  <a:pt x="19941" y="317"/>
                </a:lnTo>
                <a:lnTo>
                  <a:pt x="19885" y="354"/>
                </a:lnTo>
                <a:lnTo>
                  <a:pt x="19848" y="391"/>
                </a:lnTo>
                <a:lnTo>
                  <a:pt x="19773" y="503"/>
                </a:lnTo>
                <a:lnTo>
                  <a:pt x="19755" y="614"/>
                </a:lnTo>
                <a:lnTo>
                  <a:pt x="19773" y="726"/>
                </a:lnTo>
                <a:lnTo>
                  <a:pt x="19829" y="819"/>
                </a:lnTo>
                <a:lnTo>
                  <a:pt x="19866" y="856"/>
                </a:lnTo>
                <a:lnTo>
                  <a:pt x="19922" y="894"/>
                </a:lnTo>
                <a:lnTo>
                  <a:pt x="19997" y="931"/>
                </a:lnTo>
                <a:lnTo>
                  <a:pt x="20108" y="931"/>
                </a:lnTo>
                <a:lnTo>
                  <a:pt x="20183" y="912"/>
                </a:lnTo>
                <a:lnTo>
                  <a:pt x="20239" y="894"/>
                </a:lnTo>
                <a:lnTo>
                  <a:pt x="20295" y="838"/>
                </a:lnTo>
                <a:lnTo>
                  <a:pt x="20332" y="801"/>
                </a:lnTo>
                <a:lnTo>
                  <a:pt x="20369" y="726"/>
                </a:lnTo>
                <a:lnTo>
                  <a:pt x="20388" y="670"/>
                </a:lnTo>
                <a:lnTo>
                  <a:pt x="20388" y="596"/>
                </a:lnTo>
                <a:lnTo>
                  <a:pt x="20369" y="540"/>
                </a:lnTo>
                <a:lnTo>
                  <a:pt x="20350" y="465"/>
                </a:lnTo>
                <a:lnTo>
                  <a:pt x="20313" y="410"/>
                </a:lnTo>
                <a:lnTo>
                  <a:pt x="20257" y="372"/>
                </a:lnTo>
                <a:lnTo>
                  <a:pt x="20164" y="317"/>
                </a:lnTo>
                <a:lnTo>
                  <a:pt x="20052" y="298"/>
                </a:lnTo>
                <a:close/>
                <a:moveTo>
                  <a:pt x="63302" y="186"/>
                </a:moveTo>
                <a:lnTo>
                  <a:pt x="63228" y="205"/>
                </a:lnTo>
                <a:lnTo>
                  <a:pt x="63153" y="242"/>
                </a:lnTo>
                <a:lnTo>
                  <a:pt x="63097" y="298"/>
                </a:lnTo>
                <a:lnTo>
                  <a:pt x="63060" y="354"/>
                </a:lnTo>
                <a:lnTo>
                  <a:pt x="63023" y="410"/>
                </a:lnTo>
                <a:lnTo>
                  <a:pt x="63004" y="484"/>
                </a:lnTo>
                <a:lnTo>
                  <a:pt x="63004" y="559"/>
                </a:lnTo>
                <a:lnTo>
                  <a:pt x="63004" y="633"/>
                </a:lnTo>
                <a:lnTo>
                  <a:pt x="63023" y="708"/>
                </a:lnTo>
                <a:lnTo>
                  <a:pt x="63060" y="782"/>
                </a:lnTo>
                <a:lnTo>
                  <a:pt x="63116" y="838"/>
                </a:lnTo>
                <a:lnTo>
                  <a:pt x="63172" y="875"/>
                </a:lnTo>
                <a:lnTo>
                  <a:pt x="63246" y="912"/>
                </a:lnTo>
                <a:lnTo>
                  <a:pt x="63321" y="931"/>
                </a:lnTo>
                <a:lnTo>
                  <a:pt x="63395" y="931"/>
                </a:lnTo>
                <a:lnTo>
                  <a:pt x="63488" y="912"/>
                </a:lnTo>
                <a:lnTo>
                  <a:pt x="63563" y="875"/>
                </a:lnTo>
                <a:lnTo>
                  <a:pt x="63675" y="801"/>
                </a:lnTo>
                <a:lnTo>
                  <a:pt x="63730" y="745"/>
                </a:lnTo>
                <a:lnTo>
                  <a:pt x="63768" y="689"/>
                </a:lnTo>
                <a:lnTo>
                  <a:pt x="63805" y="633"/>
                </a:lnTo>
                <a:lnTo>
                  <a:pt x="63805" y="559"/>
                </a:lnTo>
                <a:lnTo>
                  <a:pt x="63805" y="484"/>
                </a:lnTo>
                <a:lnTo>
                  <a:pt x="63768" y="410"/>
                </a:lnTo>
                <a:lnTo>
                  <a:pt x="63730" y="354"/>
                </a:lnTo>
                <a:lnTo>
                  <a:pt x="63675" y="317"/>
                </a:lnTo>
                <a:lnTo>
                  <a:pt x="63544" y="223"/>
                </a:lnTo>
                <a:lnTo>
                  <a:pt x="63470" y="205"/>
                </a:lnTo>
                <a:lnTo>
                  <a:pt x="63377" y="186"/>
                </a:lnTo>
                <a:close/>
                <a:moveTo>
                  <a:pt x="39564" y="354"/>
                </a:moveTo>
                <a:lnTo>
                  <a:pt x="39434" y="372"/>
                </a:lnTo>
                <a:lnTo>
                  <a:pt x="39341" y="447"/>
                </a:lnTo>
                <a:lnTo>
                  <a:pt x="39304" y="484"/>
                </a:lnTo>
                <a:lnTo>
                  <a:pt x="39266" y="540"/>
                </a:lnTo>
                <a:lnTo>
                  <a:pt x="39248" y="596"/>
                </a:lnTo>
                <a:lnTo>
                  <a:pt x="39229" y="652"/>
                </a:lnTo>
                <a:lnTo>
                  <a:pt x="39229" y="708"/>
                </a:lnTo>
                <a:lnTo>
                  <a:pt x="39248" y="763"/>
                </a:lnTo>
                <a:lnTo>
                  <a:pt x="39266" y="819"/>
                </a:lnTo>
                <a:lnTo>
                  <a:pt x="39304" y="875"/>
                </a:lnTo>
                <a:lnTo>
                  <a:pt x="39359" y="912"/>
                </a:lnTo>
                <a:lnTo>
                  <a:pt x="39397" y="950"/>
                </a:lnTo>
                <a:lnTo>
                  <a:pt x="39453" y="968"/>
                </a:lnTo>
                <a:lnTo>
                  <a:pt x="39639" y="968"/>
                </a:lnTo>
                <a:lnTo>
                  <a:pt x="39732" y="894"/>
                </a:lnTo>
                <a:lnTo>
                  <a:pt x="39806" y="819"/>
                </a:lnTo>
                <a:lnTo>
                  <a:pt x="39843" y="708"/>
                </a:lnTo>
                <a:lnTo>
                  <a:pt x="39843" y="633"/>
                </a:lnTo>
                <a:lnTo>
                  <a:pt x="39843" y="577"/>
                </a:lnTo>
                <a:lnTo>
                  <a:pt x="39806" y="521"/>
                </a:lnTo>
                <a:lnTo>
                  <a:pt x="39788" y="465"/>
                </a:lnTo>
                <a:lnTo>
                  <a:pt x="39732" y="410"/>
                </a:lnTo>
                <a:lnTo>
                  <a:pt x="39676" y="391"/>
                </a:lnTo>
                <a:lnTo>
                  <a:pt x="39620" y="372"/>
                </a:lnTo>
                <a:lnTo>
                  <a:pt x="39564" y="354"/>
                </a:lnTo>
                <a:close/>
                <a:moveTo>
                  <a:pt x="746" y="410"/>
                </a:moveTo>
                <a:lnTo>
                  <a:pt x="690" y="428"/>
                </a:lnTo>
                <a:lnTo>
                  <a:pt x="615" y="428"/>
                </a:lnTo>
                <a:lnTo>
                  <a:pt x="559" y="447"/>
                </a:lnTo>
                <a:lnTo>
                  <a:pt x="466" y="521"/>
                </a:lnTo>
                <a:lnTo>
                  <a:pt x="429" y="559"/>
                </a:lnTo>
                <a:lnTo>
                  <a:pt x="410" y="614"/>
                </a:lnTo>
                <a:lnTo>
                  <a:pt x="392" y="708"/>
                </a:lnTo>
                <a:lnTo>
                  <a:pt x="392" y="801"/>
                </a:lnTo>
                <a:lnTo>
                  <a:pt x="448" y="894"/>
                </a:lnTo>
                <a:lnTo>
                  <a:pt x="485" y="931"/>
                </a:lnTo>
                <a:lnTo>
                  <a:pt x="522" y="950"/>
                </a:lnTo>
                <a:lnTo>
                  <a:pt x="615" y="987"/>
                </a:lnTo>
                <a:lnTo>
                  <a:pt x="801" y="987"/>
                </a:lnTo>
                <a:lnTo>
                  <a:pt x="894" y="950"/>
                </a:lnTo>
                <a:lnTo>
                  <a:pt x="950" y="931"/>
                </a:lnTo>
                <a:lnTo>
                  <a:pt x="988" y="894"/>
                </a:lnTo>
                <a:lnTo>
                  <a:pt x="1006" y="838"/>
                </a:lnTo>
                <a:lnTo>
                  <a:pt x="1025" y="782"/>
                </a:lnTo>
                <a:lnTo>
                  <a:pt x="1025" y="726"/>
                </a:lnTo>
                <a:lnTo>
                  <a:pt x="1025" y="670"/>
                </a:lnTo>
                <a:lnTo>
                  <a:pt x="988" y="559"/>
                </a:lnTo>
                <a:lnTo>
                  <a:pt x="894" y="465"/>
                </a:lnTo>
                <a:lnTo>
                  <a:pt x="857" y="428"/>
                </a:lnTo>
                <a:lnTo>
                  <a:pt x="801" y="410"/>
                </a:lnTo>
                <a:close/>
                <a:moveTo>
                  <a:pt x="3855" y="335"/>
                </a:moveTo>
                <a:lnTo>
                  <a:pt x="3799" y="372"/>
                </a:lnTo>
                <a:lnTo>
                  <a:pt x="3743" y="391"/>
                </a:lnTo>
                <a:lnTo>
                  <a:pt x="3706" y="447"/>
                </a:lnTo>
                <a:lnTo>
                  <a:pt x="3669" y="503"/>
                </a:lnTo>
                <a:lnTo>
                  <a:pt x="3631" y="614"/>
                </a:lnTo>
                <a:lnTo>
                  <a:pt x="3650" y="745"/>
                </a:lnTo>
                <a:lnTo>
                  <a:pt x="3669" y="801"/>
                </a:lnTo>
                <a:lnTo>
                  <a:pt x="3687" y="856"/>
                </a:lnTo>
                <a:lnTo>
                  <a:pt x="3724" y="912"/>
                </a:lnTo>
                <a:lnTo>
                  <a:pt x="3780" y="950"/>
                </a:lnTo>
                <a:lnTo>
                  <a:pt x="3836" y="968"/>
                </a:lnTo>
                <a:lnTo>
                  <a:pt x="3892" y="987"/>
                </a:lnTo>
                <a:lnTo>
                  <a:pt x="3966" y="987"/>
                </a:lnTo>
                <a:lnTo>
                  <a:pt x="4022" y="968"/>
                </a:lnTo>
                <a:lnTo>
                  <a:pt x="4078" y="931"/>
                </a:lnTo>
                <a:lnTo>
                  <a:pt x="4134" y="894"/>
                </a:lnTo>
                <a:lnTo>
                  <a:pt x="4171" y="856"/>
                </a:lnTo>
                <a:lnTo>
                  <a:pt x="4209" y="801"/>
                </a:lnTo>
                <a:lnTo>
                  <a:pt x="4227" y="689"/>
                </a:lnTo>
                <a:lnTo>
                  <a:pt x="4227" y="559"/>
                </a:lnTo>
                <a:lnTo>
                  <a:pt x="4209" y="503"/>
                </a:lnTo>
                <a:lnTo>
                  <a:pt x="4171" y="447"/>
                </a:lnTo>
                <a:lnTo>
                  <a:pt x="4134" y="410"/>
                </a:lnTo>
                <a:lnTo>
                  <a:pt x="4078" y="372"/>
                </a:lnTo>
                <a:lnTo>
                  <a:pt x="4022" y="354"/>
                </a:lnTo>
                <a:lnTo>
                  <a:pt x="3966" y="335"/>
                </a:lnTo>
                <a:close/>
                <a:moveTo>
                  <a:pt x="25899" y="410"/>
                </a:moveTo>
                <a:lnTo>
                  <a:pt x="25843" y="428"/>
                </a:lnTo>
                <a:lnTo>
                  <a:pt x="25787" y="447"/>
                </a:lnTo>
                <a:lnTo>
                  <a:pt x="25750" y="484"/>
                </a:lnTo>
                <a:lnTo>
                  <a:pt x="25694" y="577"/>
                </a:lnTo>
                <a:lnTo>
                  <a:pt x="25657" y="670"/>
                </a:lnTo>
                <a:lnTo>
                  <a:pt x="25638" y="726"/>
                </a:lnTo>
                <a:lnTo>
                  <a:pt x="25657" y="782"/>
                </a:lnTo>
                <a:lnTo>
                  <a:pt x="25675" y="838"/>
                </a:lnTo>
                <a:lnTo>
                  <a:pt x="25694" y="875"/>
                </a:lnTo>
                <a:lnTo>
                  <a:pt x="25787" y="950"/>
                </a:lnTo>
                <a:lnTo>
                  <a:pt x="25880" y="987"/>
                </a:lnTo>
                <a:lnTo>
                  <a:pt x="25973" y="968"/>
                </a:lnTo>
                <a:lnTo>
                  <a:pt x="26066" y="931"/>
                </a:lnTo>
                <a:lnTo>
                  <a:pt x="26103" y="894"/>
                </a:lnTo>
                <a:lnTo>
                  <a:pt x="26141" y="838"/>
                </a:lnTo>
                <a:lnTo>
                  <a:pt x="26159" y="801"/>
                </a:lnTo>
                <a:lnTo>
                  <a:pt x="26178" y="745"/>
                </a:lnTo>
                <a:lnTo>
                  <a:pt x="26159" y="633"/>
                </a:lnTo>
                <a:lnTo>
                  <a:pt x="26103" y="521"/>
                </a:lnTo>
                <a:lnTo>
                  <a:pt x="26029" y="465"/>
                </a:lnTo>
                <a:lnTo>
                  <a:pt x="25992" y="428"/>
                </a:lnTo>
                <a:lnTo>
                  <a:pt x="25936" y="410"/>
                </a:lnTo>
                <a:close/>
                <a:moveTo>
                  <a:pt x="21728" y="317"/>
                </a:moveTo>
                <a:lnTo>
                  <a:pt x="21654" y="354"/>
                </a:lnTo>
                <a:lnTo>
                  <a:pt x="21598" y="391"/>
                </a:lnTo>
                <a:lnTo>
                  <a:pt x="21542" y="428"/>
                </a:lnTo>
                <a:lnTo>
                  <a:pt x="21449" y="540"/>
                </a:lnTo>
                <a:lnTo>
                  <a:pt x="21430" y="596"/>
                </a:lnTo>
                <a:lnTo>
                  <a:pt x="21412" y="670"/>
                </a:lnTo>
                <a:lnTo>
                  <a:pt x="21412" y="726"/>
                </a:lnTo>
                <a:lnTo>
                  <a:pt x="21430" y="801"/>
                </a:lnTo>
                <a:lnTo>
                  <a:pt x="21449" y="856"/>
                </a:lnTo>
                <a:lnTo>
                  <a:pt x="21505" y="912"/>
                </a:lnTo>
                <a:lnTo>
                  <a:pt x="21561" y="950"/>
                </a:lnTo>
                <a:lnTo>
                  <a:pt x="21635" y="987"/>
                </a:lnTo>
                <a:lnTo>
                  <a:pt x="21784" y="1005"/>
                </a:lnTo>
                <a:lnTo>
                  <a:pt x="21858" y="1005"/>
                </a:lnTo>
                <a:lnTo>
                  <a:pt x="21933" y="987"/>
                </a:lnTo>
                <a:lnTo>
                  <a:pt x="21989" y="950"/>
                </a:lnTo>
                <a:lnTo>
                  <a:pt x="22063" y="894"/>
                </a:lnTo>
                <a:lnTo>
                  <a:pt x="22100" y="838"/>
                </a:lnTo>
                <a:lnTo>
                  <a:pt x="22138" y="782"/>
                </a:lnTo>
                <a:lnTo>
                  <a:pt x="22175" y="708"/>
                </a:lnTo>
                <a:lnTo>
                  <a:pt x="22175" y="633"/>
                </a:lnTo>
                <a:lnTo>
                  <a:pt x="22175" y="577"/>
                </a:lnTo>
                <a:lnTo>
                  <a:pt x="22156" y="503"/>
                </a:lnTo>
                <a:lnTo>
                  <a:pt x="22119" y="447"/>
                </a:lnTo>
                <a:lnTo>
                  <a:pt x="22063" y="391"/>
                </a:lnTo>
                <a:lnTo>
                  <a:pt x="21989" y="354"/>
                </a:lnTo>
                <a:lnTo>
                  <a:pt x="21933" y="317"/>
                </a:lnTo>
                <a:close/>
                <a:moveTo>
                  <a:pt x="8491" y="410"/>
                </a:moveTo>
                <a:lnTo>
                  <a:pt x="8416" y="428"/>
                </a:lnTo>
                <a:lnTo>
                  <a:pt x="8360" y="447"/>
                </a:lnTo>
                <a:lnTo>
                  <a:pt x="8304" y="484"/>
                </a:lnTo>
                <a:lnTo>
                  <a:pt x="8267" y="540"/>
                </a:lnTo>
                <a:lnTo>
                  <a:pt x="8230" y="596"/>
                </a:lnTo>
                <a:lnTo>
                  <a:pt x="8211" y="708"/>
                </a:lnTo>
                <a:lnTo>
                  <a:pt x="8230" y="819"/>
                </a:lnTo>
                <a:lnTo>
                  <a:pt x="8286" y="912"/>
                </a:lnTo>
                <a:lnTo>
                  <a:pt x="8323" y="968"/>
                </a:lnTo>
                <a:lnTo>
                  <a:pt x="8379" y="987"/>
                </a:lnTo>
                <a:lnTo>
                  <a:pt x="8435" y="1024"/>
                </a:lnTo>
                <a:lnTo>
                  <a:pt x="8565" y="1024"/>
                </a:lnTo>
                <a:lnTo>
                  <a:pt x="8621" y="1005"/>
                </a:lnTo>
                <a:lnTo>
                  <a:pt x="8733" y="950"/>
                </a:lnTo>
                <a:lnTo>
                  <a:pt x="8807" y="856"/>
                </a:lnTo>
                <a:lnTo>
                  <a:pt x="8826" y="801"/>
                </a:lnTo>
                <a:lnTo>
                  <a:pt x="8844" y="745"/>
                </a:lnTo>
                <a:lnTo>
                  <a:pt x="8844" y="689"/>
                </a:lnTo>
                <a:lnTo>
                  <a:pt x="8826" y="633"/>
                </a:lnTo>
                <a:lnTo>
                  <a:pt x="8770" y="521"/>
                </a:lnTo>
                <a:lnTo>
                  <a:pt x="8677" y="447"/>
                </a:lnTo>
                <a:lnTo>
                  <a:pt x="8621" y="428"/>
                </a:lnTo>
                <a:lnTo>
                  <a:pt x="8547" y="410"/>
                </a:lnTo>
                <a:close/>
                <a:moveTo>
                  <a:pt x="9980" y="410"/>
                </a:moveTo>
                <a:lnTo>
                  <a:pt x="9924" y="428"/>
                </a:lnTo>
                <a:lnTo>
                  <a:pt x="9868" y="447"/>
                </a:lnTo>
                <a:lnTo>
                  <a:pt x="9813" y="484"/>
                </a:lnTo>
                <a:lnTo>
                  <a:pt x="9757" y="521"/>
                </a:lnTo>
                <a:lnTo>
                  <a:pt x="9719" y="559"/>
                </a:lnTo>
                <a:lnTo>
                  <a:pt x="9701" y="614"/>
                </a:lnTo>
                <a:lnTo>
                  <a:pt x="9682" y="726"/>
                </a:lnTo>
                <a:lnTo>
                  <a:pt x="9701" y="838"/>
                </a:lnTo>
                <a:lnTo>
                  <a:pt x="9775" y="931"/>
                </a:lnTo>
                <a:lnTo>
                  <a:pt x="9813" y="968"/>
                </a:lnTo>
                <a:lnTo>
                  <a:pt x="9868" y="987"/>
                </a:lnTo>
                <a:lnTo>
                  <a:pt x="9924" y="1005"/>
                </a:lnTo>
                <a:lnTo>
                  <a:pt x="9980" y="1024"/>
                </a:lnTo>
                <a:lnTo>
                  <a:pt x="10055" y="1005"/>
                </a:lnTo>
                <a:lnTo>
                  <a:pt x="10110" y="1005"/>
                </a:lnTo>
                <a:lnTo>
                  <a:pt x="10166" y="968"/>
                </a:lnTo>
                <a:lnTo>
                  <a:pt x="10204" y="931"/>
                </a:lnTo>
                <a:lnTo>
                  <a:pt x="10278" y="838"/>
                </a:lnTo>
                <a:lnTo>
                  <a:pt x="10297" y="782"/>
                </a:lnTo>
                <a:lnTo>
                  <a:pt x="10315" y="726"/>
                </a:lnTo>
                <a:lnTo>
                  <a:pt x="10297" y="652"/>
                </a:lnTo>
                <a:lnTo>
                  <a:pt x="10278" y="596"/>
                </a:lnTo>
                <a:lnTo>
                  <a:pt x="10204" y="503"/>
                </a:lnTo>
                <a:lnTo>
                  <a:pt x="10166" y="465"/>
                </a:lnTo>
                <a:lnTo>
                  <a:pt x="10110" y="428"/>
                </a:lnTo>
                <a:lnTo>
                  <a:pt x="10036" y="410"/>
                </a:lnTo>
                <a:close/>
                <a:moveTo>
                  <a:pt x="16347" y="335"/>
                </a:moveTo>
                <a:lnTo>
                  <a:pt x="16273" y="354"/>
                </a:lnTo>
                <a:lnTo>
                  <a:pt x="16217" y="372"/>
                </a:lnTo>
                <a:lnTo>
                  <a:pt x="16143" y="410"/>
                </a:lnTo>
                <a:lnTo>
                  <a:pt x="16050" y="503"/>
                </a:lnTo>
                <a:lnTo>
                  <a:pt x="15994" y="614"/>
                </a:lnTo>
                <a:lnTo>
                  <a:pt x="15975" y="670"/>
                </a:lnTo>
                <a:lnTo>
                  <a:pt x="15975" y="745"/>
                </a:lnTo>
                <a:lnTo>
                  <a:pt x="15994" y="801"/>
                </a:lnTo>
                <a:lnTo>
                  <a:pt x="16012" y="856"/>
                </a:lnTo>
                <a:lnTo>
                  <a:pt x="16050" y="912"/>
                </a:lnTo>
                <a:lnTo>
                  <a:pt x="16087" y="968"/>
                </a:lnTo>
                <a:lnTo>
                  <a:pt x="16143" y="1005"/>
                </a:lnTo>
                <a:lnTo>
                  <a:pt x="16217" y="1024"/>
                </a:lnTo>
                <a:lnTo>
                  <a:pt x="16273" y="1043"/>
                </a:lnTo>
                <a:lnTo>
                  <a:pt x="16347" y="1043"/>
                </a:lnTo>
                <a:lnTo>
                  <a:pt x="16403" y="1024"/>
                </a:lnTo>
                <a:lnTo>
                  <a:pt x="16478" y="1005"/>
                </a:lnTo>
                <a:lnTo>
                  <a:pt x="16590" y="912"/>
                </a:lnTo>
                <a:lnTo>
                  <a:pt x="16627" y="856"/>
                </a:lnTo>
                <a:lnTo>
                  <a:pt x="16664" y="801"/>
                </a:lnTo>
                <a:lnTo>
                  <a:pt x="16683" y="726"/>
                </a:lnTo>
                <a:lnTo>
                  <a:pt x="16683" y="670"/>
                </a:lnTo>
                <a:lnTo>
                  <a:pt x="16664" y="596"/>
                </a:lnTo>
                <a:lnTo>
                  <a:pt x="16645" y="521"/>
                </a:lnTo>
                <a:lnTo>
                  <a:pt x="16608" y="465"/>
                </a:lnTo>
                <a:lnTo>
                  <a:pt x="16552" y="410"/>
                </a:lnTo>
                <a:lnTo>
                  <a:pt x="16496" y="372"/>
                </a:lnTo>
                <a:lnTo>
                  <a:pt x="16422" y="354"/>
                </a:lnTo>
                <a:lnTo>
                  <a:pt x="16347" y="335"/>
                </a:lnTo>
                <a:close/>
                <a:moveTo>
                  <a:pt x="84527" y="540"/>
                </a:moveTo>
                <a:lnTo>
                  <a:pt x="84490" y="559"/>
                </a:lnTo>
                <a:lnTo>
                  <a:pt x="84434" y="577"/>
                </a:lnTo>
                <a:lnTo>
                  <a:pt x="84397" y="614"/>
                </a:lnTo>
                <a:lnTo>
                  <a:pt x="84359" y="708"/>
                </a:lnTo>
                <a:lnTo>
                  <a:pt x="84341" y="801"/>
                </a:lnTo>
                <a:lnTo>
                  <a:pt x="84359" y="894"/>
                </a:lnTo>
                <a:lnTo>
                  <a:pt x="84397" y="987"/>
                </a:lnTo>
                <a:lnTo>
                  <a:pt x="84434" y="1024"/>
                </a:lnTo>
                <a:lnTo>
                  <a:pt x="84490" y="1043"/>
                </a:lnTo>
                <a:lnTo>
                  <a:pt x="84527" y="1061"/>
                </a:lnTo>
                <a:lnTo>
                  <a:pt x="84601" y="1080"/>
                </a:lnTo>
                <a:lnTo>
                  <a:pt x="84657" y="1061"/>
                </a:lnTo>
                <a:lnTo>
                  <a:pt x="84713" y="1043"/>
                </a:lnTo>
                <a:lnTo>
                  <a:pt x="84750" y="1024"/>
                </a:lnTo>
                <a:lnTo>
                  <a:pt x="84787" y="987"/>
                </a:lnTo>
                <a:lnTo>
                  <a:pt x="84843" y="894"/>
                </a:lnTo>
                <a:lnTo>
                  <a:pt x="84862" y="801"/>
                </a:lnTo>
                <a:lnTo>
                  <a:pt x="84843" y="708"/>
                </a:lnTo>
                <a:lnTo>
                  <a:pt x="84787" y="614"/>
                </a:lnTo>
                <a:lnTo>
                  <a:pt x="84750" y="577"/>
                </a:lnTo>
                <a:lnTo>
                  <a:pt x="84713" y="559"/>
                </a:lnTo>
                <a:lnTo>
                  <a:pt x="84657" y="540"/>
                </a:lnTo>
                <a:close/>
                <a:moveTo>
                  <a:pt x="6796" y="447"/>
                </a:moveTo>
                <a:lnTo>
                  <a:pt x="6722" y="465"/>
                </a:lnTo>
                <a:lnTo>
                  <a:pt x="6666" y="484"/>
                </a:lnTo>
                <a:lnTo>
                  <a:pt x="6592" y="521"/>
                </a:lnTo>
                <a:lnTo>
                  <a:pt x="6554" y="559"/>
                </a:lnTo>
                <a:lnTo>
                  <a:pt x="6517" y="614"/>
                </a:lnTo>
                <a:lnTo>
                  <a:pt x="6480" y="670"/>
                </a:lnTo>
                <a:lnTo>
                  <a:pt x="6461" y="745"/>
                </a:lnTo>
                <a:lnTo>
                  <a:pt x="6480" y="819"/>
                </a:lnTo>
                <a:lnTo>
                  <a:pt x="6517" y="931"/>
                </a:lnTo>
                <a:lnTo>
                  <a:pt x="6573" y="1024"/>
                </a:lnTo>
                <a:lnTo>
                  <a:pt x="6685" y="1080"/>
                </a:lnTo>
                <a:lnTo>
                  <a:pt x="6741" y="1099"/>
                </a:lnTo>
                <a:lnTo>
                  <a:pt x="6852" y="1099"/>
                </a:lnTo>
                <a:lnTo>
                  <a:pt x="6927" y="1061"/>
                </a:lnTo>
                <a:lnTo>
                  <a:pt x="6983" y="1024"/>
                </a:lnTo>
                <a:lnTo>
                  <a:pt x="7038" y="987"/>
                </a:lnTo>
                <a:lnTo>
                  <a:pt x="7076" y="931"/>
                </a:lnTo>
                <a:lnTo>
                  <a:pt x="7094" y="875"/>
                </a:lnTo>
                <a:lnTo>
                  <a:pt x="7113" y="801"/>
                </a:lnTo>
                <a:lnTo>
                  <a:pt x="7113" y="726"/>
                </a:lnTo>
                <a:lnTo>
                  <a:pt x="7076" y="614"/>
                </a:lnTo>
                <a:lnTo>
                  <a:pt x="7001" y="540"/>
                </a:lnTo>
                <a:lnTo>
                  <a:pt x="6908" y="465"/>
                </a:lnTo>
                <a:lnTo>
                  <a:pt x="6852" y="447"/>
                </a:lnTo>
                <a:close/>
                <a:moveTo>
                  <a:pt x="11507" y="465"/>
                </a:moveTo>
                <a:lnTo>
                  <a:pt x="11432" y="484"/>
                </a:lnTo>
                <a:lnTo>
                  <a:pt x="11358" y="484"/>
                </a:lnTo>
                <a:lnTo>
                  <a:pt x="11283" y="503"/>
                </a:lnTo>
                <a:lnTo>
                  <a:pt x="11228" y="540"/>
                </a:lnTo>
                <a:lnTo>
                  <a:pt x="11172" y="596"/>
                </a:lnTo>
                <a:lnTo>
                  <a:pt x="11134" y="652"/>
                </a:lnTo>
                <a:lnTo>
                  <a:pt x="11116" y="708"/>
                </a:lnTo>
                <a:lnTo>
                  <a:pt x="11097" y="782"/>
                </a:lnTo>
                <a:lnTo>
                  <a:pt x="11097" y="838"/>
                </a:lnTo>
                <a:lnTo>
                  <a:pt x="11116" y="912"/>
                </a:lnTo>
                <a:lnTo>
                  <a:pt x="11153" y="968"/>
                </a:lnTo>
                <a:lnTo>
                  <a:pt x="11190" y="1024"/>
                </a:lnTo>
                <a:lnTo>
                  <a:pt x="11246" y="1061"/>
                </a:lnTo>
                <a:lnTo>
                  <a:pt x="11321" y="1099"/>
                </a:lnTo>
                <a:lnTo>
                  <a:pt x="11376" y="1117"/>
                </a:lnTo>
                <a:lnTo>
                  <a:pt x="11451" y="1117"/>
                </a:lnTo>
                <a:lnTo>
                  <a:pt x="11581" y="1099"/>
                </a:lnTo>
                <a:lnTo>
                  <a:pt x="11637" y="1061"/>
                </a:lnTo>
                <a:lnTo>
                  <a:pt x="11693" y="1024"/>
                </a:lnTo>
                <a:lnTo>
                  <a:pt x="11749" y="987"/>
                </a:lnTo>
                <a:lnTo>
                  <a:pt x="11786" y="931"/>
                </a:lnTo>
                <a:lnTo>
                  <a:pt x="11823" y="875"/>
                </a:lnTo>
                <a:lnTo>
                  <a:pt x="11823" y="801"/>
                </a:lnTo>
                <a:lnTo>
                  <a:pt x="11842" y="745"/>
                </a:lnTo>
                <a:lnTo>
                  <a:pt x="11823" y="670"/>
                </a:lnTo>
                <a:lnTo>
                  <a:pt x="11805" y="614"/>
                </a:lnTo>
                <a:lnTo>
                  <a:pt x="11767" y="559"/>
                </a:lnTo>
                <a:lnTo>
                  <a:pt x="11730" y="503"/>
                </a:lnTo>
                <a:lnTo>
                  <a:pt x="11656" y="484"/>
                </a:lnTo>
                <a:lnTo>
                  <a:pt x="11581" y="465"/>
                </a:lnTo>
                <a:close/>
                <a:moveTo>
                  <a:pt x="2142" y="410"/>
                </a:moveTo>
                <a:lnTo>
                  <a:pt x="1993" y="484"/>
                </a:lnTo>
                <a:lnTo>
                  <a:pt x="1881" y="559"/>
                </a:lnTo>
                <a:lnTo>
                  <a:pt x="1825" y="614"/>
                </a:lnTo>
                <a:lnTo>
                  <a:pt x="1788" y="689"/>
                </a:lnTo>
                <a:lnTo>
                  <a:pt x="1770" y="745"/>
                </a:lnTo>
                <a:lnTo>
                  <a:pt x="1770" y="838"/>
                </a:lnTo>
                <a:lnTo>
                  <a:pt x="1788" y="912"/>
                </a:lnTo>
                <a:lnTo>
                  <a:pt x="1825" y="968"/>
                </a:lnTo>
                <a:lnTo>
                  <a:pt x="1863" y="1043"/>
                </a:lnTo>
                <a:lnTo>
                  <a:pt x="1918" y="1080"/>
                </a:lnTo>
                <a:lnTo>
                  <a:pt x="1993" y="1117"/>
                </a:lnTo>
                <a:lnTo>
                  <a:pt x="2049" y="1154"/>
                </a:lnTo>
                <a:lnTo>
                  <a:pt x="2123" y="1154"/>
                </a:lnTo>
                <a:lnTo>
                  <a:pt x="2216" y="1136"/>
                </a:lnTo>
                <a:lnTo>
                  <a:pt x="2347" y="1080"/>
                </a:lnTo>
                <a:lnTo>
                  <a:pt x="2458" y="987"/>
                </a:lnTo>
                <a:lnTo>
                  <a:pt x="2496" y="931"/>
                </a:lnTo>
                <a:lnTo>
                  <a:pt x="2533" y="875"/>
                </a:lnTo>
                <a:lnTo>
                  <a:pt x="2552" y="801"/>
                </a:lnTo>
                <a:lnTo>
                  <a:pt x="2552" y="726"/>
                </a:lnTo>
                <a:lnTo>
                  <a:pt x="2533" y="652"/>
                </a:lnTo>
                <a:lnTo>
                  <a:pt x="2514" y="577"/>
                </a:lnTo>
                <a:lnTo>
                  <a:pt x="2458" y="521"/>
                </a:lnTo>
                <a:lnTo>
                  <a:pt x="2421" y="465"/>
                </a:lnTo>
                <a:lnTo>
                  <a:pt x="2347" y="428"/>
                </a:lnTo>
                <a:lnTo>
                  <a:pt x="2291" y="410"/>
                </a:lnTo>
                <a:close/>
                <a:moveTo>
                  <a:pt x="32359" y="223"/>
                </a:moveTo>
                <a:lnTo>
                  <a:pt x="32285" y="261"/>
                </a:lnTo>
                <a:lnTo>
                  <a:pt x="32229" y="317"/>
                </a:lnTo>
                <a:lnTo>
                  <a:pt x="32191" y="372"/>
                </a:lnTo>
                <a:lnTo>
                  <a:pt x="32136" y="428"/>
                </a:lnTo>
                <a:lnTo>
                  <a:pt x="32061" y="465"/>
                </a:lnTo>
                <a:lnTo>
                  <a:pt x="32024" y="503"/>
                </a:lnTo>
                <a:lnTo>
                  <a:pt x="31987" y="559"/>
                </a:lnTo>
                <a:lnTo>
                  <a:pt x="31949" y="614"/>
                </a:lnTo>
                <a:lnTo>
                  <a:pt x="31931" y="670"/>
                </a:lnTo>
                <a:lnTo>
                  <a:pt x="31931" y="745"/>
                </a:lnTo>
                <a:lnTo>
                  <a:pt x="31949" y="819"/>
                </a:lnTo>
                <a:lnTo>
                  <a:pt x="31968" y="894"/>
                </a:lnTo>
                <a:lnTo>
                  <a:pt x="32005" y="950"/>
                </a:lnTo>
                <a:lnTo>
                  <a:pt x="32098" y="1061"/>
                </a:lnTo>
                <a:lnTo>
                  <a:pt x="32229" y="1136"/>
                </a:lnTo>
                <a:lnTo>
                  <a:pt x="32285" y="1173"/>
                </a:lnTo>
                <a:lnTo>
                  <a:pt x="32508" y="1173"/>
                </a:lnTo>
                <a:lnTo>
                  <a:pt x="32638" y="1117"/>
                </a:lnTo>
                <a:lnTo>
                  <a:pt x="32750" y="1043"/>
                </a:lnTo>
                <a:lnTo>
                  <a:pt x="32806" y="987"/>
                </a:lnTo>
                <a:lnTo>
                  <a:pt x="32824" y="912"/>
                </a:lnTo>
                <a:lnTo>
                  <a:pt x="32880" y="782"/>
                </a:lnTo>
                <a:lnTo>
                  <a:pt x="32880" y="633"/>
                </a:lnTo>
                <a:lnTo>
                  <a:pt x="32843" y="503"/>
                </a:lnTo>
                <a:lnTo>
                  <a:pt x="32806" y="410"/>
                </a:lnTo>
                <a:lnTo>
                  <a:pt x="32750" y="354"/>
                </a:lnTo>
                <a:lnTo>
                  <a:pt x="32694" y="298"/>
                </a:lnTo>
                <a:lnTo>
                  <a:pt x="32620" y="261"/>
                </a:lnTo>
                <a:lnTo>
                  <a:pt x="32527" y="223"/>
                </a:lnTo>
                <a:close/>
                <a:moveTo>
                  <a:pt x="91509" y="2029"/>
                </a:moveTo>
                <a:lnTo>
                  <a:pt x="91453" y="2048"/>
                </a:lnTo>
                <a:lnTo>
                  <a:pt x="91397" y="2067"/>
                </a:lnTo>
                <a:lnTo>
                  <a:pt x="91360" y="2104"/>
                </a:lnTo>
                <a:lnTo>
                  <a:pt x="91285" y="2216"/>
                </a:lnTo>
                <a:lnTo>
                  <a:pt x="91267" y="2271"/>
                </a:lnTo>
                <a:lnTo>
                  <a:pt x="91267" y="2327"/>
                </a:lnTo>
                <a:lnTo>
                  <a:pt x="91267" y="2383"/>
                </a:lnTo>
                <a:lnTo>
                  <a:pt x="91285" y="2439"/>
                </a:lnTo>
                <a:lnTo>
                  <a:pt x="91322" y="2495"/>
                </a:lnTo>
                <a:lnTo>
                  <a:pt x="91360" y="2532"/>
                </a:lnTo>
                <a:lnTo>
                  <a:pt x="91453" y="2588"/>
                </a:lnTo>
                <a:lnTo>
                  <a:pt x="91564" y="2625"/>
                </a:lnTo>
                <a:lnTo>
                  <a:pt x="91620" y="2625"/>
                </a:lnTo>
                <a:lnTo>
                  <a:pt x="91676" y="2607"/>
                </a:lnTo>
                <a:lnTo>
                  <a:pt x="91732" y="2569"/>
                </a:lnTo>
                <a:lnTo>
                  <a:pt x="91788" y="2532"/>
                </a:lnTo>
                <a:lnTo>
                  <a:pt x="91825" y="2476"/>
                </a:lnTo>
                <a:lnTo>
                  <a:pt x="91844" y="2439"/>
                </a:lnTo>
                <a:lnTo>
                  <a:pt x="91862" y="2365"/>
                </a:lnTo>
                <a:lnTo>
                  <a:pt x="91862" y="2309"/>
                </a:lnTo>
                <a:lnTo>
                  <a:pt x="91862" y="2253"/>
                </a:lnTo>
                <a:lnTo>
                  <a:pt x="91844" y="2197"/>
                </a:lnTo>
                <a:lnTo>
                  <a:pt x="91769" y="2104"/>
                </a:lnTo>
                <a:lnTo>
                  <a:pt x="91676" y="2048"/>
                </a:lnTo>
                <a:lnTo>
                  <a:pt x="91564" y="2029"/>
                </a:lnTo>
                <a:close/>
                <a:moveTo>
                  <a:pt x="727" y="2122"/>
                </a:moveTo>
                <a:lnTo>
                  <a:pt x="634" y="2141"/>
                </a:lnTo>
                <a:lnTo>
                  <a:pt x="541" y="2197"/>
                </a:lnTo>
                <a:lnTo>
                  <a:pt x="504" y="2234"/>
                </a:lnTo>
                <a:lnTo>
                  <a:pt x="485" y="2271"/>
                </a:lnTo>
                <a:lnTo>
                  <a:pt x="466" y="2327"/>
                </a:lnTo>
                <a:lnTo>
                  <a:pt x="448" y="2383"/>
                </a:lnTo>
                <a:lnTo>
                  <a:pt x="466" y="2458"/>
                </a:lnTo>
                <a:lnTo>
                  <a:pt x="485" y="2513"/>
                </a:lnTo>
                <a:lnTo>
                  <a:pt x="504" y="2551"/>
                </a:lnTo>
                <a:lnTo>
                  <a:pt x="541" y="2588"/>
                </a:lnTo>
                <a:lnTo>
                  <a:pt x="634" y="2644"/>
                </a:lnTo>
                <a:lnTo>
                  <a:pt x="820" y="2644"/>
                </a:lnTo>
                <a:lnTo>
                  <a:pt x="913" y="2588"/>
                </a:lnTo>
                <a:lnTo>
                  <a:pt x="950" y="2551"/>
                </a:lnTo>
                <a:lnTo>
                  <a:pt x="969" y="2513"/>
                </a:lnTo>
                <a:lnTo>
                  <a:pt x="988" y="2458"/>
                </a:lnTo>
                <a:lnTo>
                  <a:pt x="988" y="2383"/>
                </a:lnTo>
                <a:lnTo>
                  <a:pt x="988" y="2327"/>
                </a:lnTo>
                <a:lnTo>
                  <a:pt x="969" y="2271"/>
                </a:lnTo>
                <a:lnTo>
                  <a:pt x="950" y="2234"/>
                </a:lnTo>
                <a:lnTo>
                  <a:pt x="913" y="2197"/>
                </a:lnTo>
                <a:lnTo>
                  <a:pt x="820" y="2141"/>
                </a:lnTo>
                <a:lnTo>
                  <a:pt x="727" y="2122"/>
                </a:lnTo>
                <a:close/>
                <a:moveTo>
                  <a:pt x="690" y="3537"/>
                </a:moveTo>
                <a:lnTo>
                  <a:pt x="597" y="3575"/>
                </a:lnTo>
                <a:lnTo>
                  <a:pt x="541" y="3612"/>
                </a:lnTo>
                <a:lnTo>
                  <a:pt x="504" y="3649"/>
                </a:lnTo>
                <a:lnTo>
                  <a:pt x="448" y="3761"/>
                </a:lnTo>
                <a:lnTo>
                  <a:pt x="429" y="3817"/>
                </a:lnTo>
                <a:lnTo>
                  <a:pt x="429" y="3873"/>
                </a:lnTo>
                <a:lnTo>
                  <a:pt x="448" y="3928"/>
                </a:lnTo>
                <a:lnTo>
                  <a:pt x="466" y="3984"/>
                </a:lnTo>
                <a:lnTo>
                  <a:pt x="504" y="4022"/>
                </a:lnTo>
                <a:lnTo>
                  <a:pt x="541" y="4059"/>
                </a:lnTo>
                <a:lnTo>
                  <a:pt x="652" y="4115"/>
                </a:lnTo>
                <a:lnTo>
                  <a:pt x="820" y="4115"/>
                </a:lnTo>
                <a:lnTo>
                  <a:pt x="876" y="4077"/>
                </a:lnTo>
                <a:lnTo>
                  <a:pt x="913" y="4040"/>
                </a:lnTo>
                <a:lnTo>
                  <a:pt x="950" y="4003"/>
                </a:lnTo>
                <a:lnTo>
                  <a:pt x="988" y="3947"/>
                </a:lnTo>
                <a:lnTo>
                  <a:pt x="1006" y="3891"/>
                </a:lnTo>
                <a:lnTo>
                  <a:pt x="1006" y="3835"/>
                </a:lnTo>
                <a:lnTo>
                  <a:pt x="1006" y="3780"/>
                </a:lnTo>
                <a:lnTo>
                  <a:pt x="988" y="3724"/>
                </a:lnTo>
                <a:lnTo>
                  <a:pt x="969" y="3668"/>
                </a:lnTo>
                <a:lnTo>
                  <a:pt x="894" y="3593"/>
                </a:lnTo>
                <a:lnTo>
                  <a:pt x="801" y="3556"/>
                </a:lnTo>
                <a:lnTo>
                  <a:pt x="690" y="3537"/>
                </a:lnTo>
                <a:close/>
                <a:moveTo>
                  <a:pt x="91564" y="3705"/>
                </a:moveTo>
                <a:lnTo>
                  <a:pt x="91434" y="3742"/>
                </a:lnTo>
                <a:lnTo>
                  <a:pt x="91378" y="3761"/>
                </a:lnTo>
                <a:lnTo>
                  <a:pt x="91322" y="3798"/>
                </a:lnTo>
                <a:lnTo>
                  <a:pt x="91285" y="3854"/>
                </a:lnTo>
                <a:lnTo>
                  <a:pt x="91248" y="3910"/>
                </a:lnTo>
                <a:lnTo>
                  <a:pt x="91229" y="3966"/>
                </a:lnTo>
                <a:lnTo>
                  <a:pt x="91211" y="4059"/>
                </a:lnTo>
                <a:lnTo>
                  <a:pt x="91229" y="4133"/>
                </a:lnTo>
                <a:lnTo>
                  <a:pt x="91248" y="4208"/>
                </a:lnTo>
                <a:lnTo>
                  <a:pt x="91285" y="4264"/>
                </a:lnTo>
                <a:lnTo>
                  <a:pt x="91322" y="4301"/>
                </a:lnTo>
                <a:lnTo>
                  <a:pt x="91378" y="4338"/>
                </a:lnTo>
                <a:lnTo>
                  <a:pt x="91434" y="4375"/>
                </a:lnTo>
                <a:lnTo>
                  <a:pt x="91564" y="4394"/>
                </a:lnTo>
                <a:lnTo>
                  <a:pt x="91695" y="4375"/>
                </a:lnTo>
                <a:lnTo>
                  <a:pt x="91751" y="4338"/>
                </a:lnTo>
                <a:lnTo>
                  <a:pt x="91806" y="4301"/>
                </a:lnTo>
                <a:lnTo>
                  <a:pt x="91862" y="4264"/>
                </a:lnTo>
                <a:lnTo>
                  <a:pt x="91881" y="4208"/>
                </a:lnTo>
                <a:lnTo>
                  <a:pt x="91918" y="4133"/>
                </a:lnTo>
                <a:lnTo>
                  <a:pt x="91918" y="4059"/>
                </a:lnTo>
                <a:lnTo>
                  <a:pt x="91918" y="3966"/>
                </a:lnTo>
                <a:lnTo>
                  <a:pt x="91881" y="3910"/>
                </a:lnTo>
                <a:lnTo>
                  <a:pt x="91862" y="3854"/>
                </a:lnTo>
                <a:lnTo>
                  <a:pt x="91806" y="3798"/>
                </a:lnTo>
                <a:lnTo>
                  <a:pt x="91751" y="3761"/>
                </a:lnTo>
                <a:lnTo>
                  <a:pt x="91695" y="3742"/>
                </a:lnTo>
                <a:lnTo>
                  <a:pt x="91564" y="3705"/>
                </a:lnTo>
                <a:close/>
                <a:moveTo>
                  <a:pt x="783" y="5269"/>
                </a:moveTo>
                <a:lnTo>
                  <a:pt x="727" y="5288"/>
                </a:lnTo>
                <a:lnTo>
                  <a:pt x="690" y="5306"/>
                </a:lnTo>
                <a:lnTo>
                  <a:pt x="652" y="5362"/>
                </a:lnTo>
                <a:lnTo>
                  <a:pt x="634" y="5399"/>
                </a:lnTo>
                <a:lnTo>
                  <a:pt x="615" y="5437"/>
                </a:lnTo>
                <a:lnTo>
                  <a:pt x="615" y="5455"/>
                </a:lnTo>
                <a:lnTo>
                  <a:pt x="597" y="5455"/>
                </a:lnTo>
                <a:lnTo>
                  <a:pt x="578" y="5474"/>
                </a:lnTo>
                <a:lnTo>
                  <a:pt x="504" y="5548"/>
                </a:lnTo>
                <a:lnTo>
                  <a:pt x="466" y="5623"/>
                </a:lnTo>
                <a:lnTo>
                  <a:pt x="466" y="5716"/>
                </a:lnTo>
                <a:lnTo>
                  <a:pt x="504" y="5809"/>
                </a:lnTo>
                <a:lnTo>
                  <a:pt x="559" y="5883"/>
                </a:lnTo>
                <a:lnTo>
                  <a:pt x="652" y="5939"/>
                </a:lnTo>
                <a:lnTo>
                  <a:pt x="746" y="5939"/>
                </a:lnTo>
                <a:lnTo>
                  <a:pt x="857" y="5921"/>
                </a:lnTo>
                <a:lnTo>
                  <a:pt x="932" y="5883"/>
                </a:lnTo>
                <a:lnTo>
                  <a:pt x="988" y="5809"/>
                </a:lnTo>
                <a:lnTo>
                  <a:pt x="1025" y="5716"/>
                </a:lnTo>
                <a:lnTo>
                  <a:pt x="1043" y="5623"/>
                </a:lnTo>
                <a:lnTo>
                  <a:pt x="1043" y="5530"/>
                </a:lnTo>
                <a:lnTo>
                  <a:pt x="1025" y="5437"/>
                </a:lnTo>
                <a:lnTo>
                  <a:pt x="969" y="5362"/>
                </a:lnTo>
                <a:lnTo>
                  <a:pt x="913" y="5306"/>
                </a:lnTo>
                <a:lnTo>
                  <a:pt x="857" y="5269"/>
                </a:lnTo>
                <a:close/>
                <a:moveTo>
                  <a:pt x="91583" y="5474"/>
                </a:moveTo>
                <a:lnTo>
                  <a:pt x="91527" y="5492"/>
                </a:lnTo>
                <a:lnTo>
                  <a:pt x="91471" y="5530"/>
                </a:lnTo>
                <a:lnTo>
                  <a:pt x="91416" y="5567"/>
                </a:lnTo>
                <a:lnTo>
                  <a:pt x="91378" y="5623"/>
                </a:lnTo>
                <a:lnTo>
                  <a:pt x="91360" y="5697"/>
                </a:lnTo>
                <a:lnTo>
                  <a:pt x="91341" y="5753"/>
                </a:lnTo>
                <a:lnTo>
                  <a:pt x="91341" y="5827"/>
                </a:lnTo>
                <a:lnTo>
                  <a:pt x="91360" y="5883"/>
                </a:lnTo>
                <a:lnTo>
                  <a:pt x="91378" y="5939"/>
                </a:lnTo>
                <a:lnTo>
                  <a:pt x="91453" y="6014"/>
                </a:lnTo>
                <a:lnTo>
                  <a:pt x="91546" y="6088"/>
                </a:lnTo>
                <a:lnTo>
                  <a:pt x="91658" y="6107"/>
                </a:lnTo>
                <a:lnTo>
                  <a:pt x="91713" y="6088"/>
                </a:lnTo>
                <a:lnTo>
                  <a:pt x="91788" y="6070"/>
                </a:lnTo>
                <a:lnTo>
                  <a:pt x="91844" y="6032"/>
                </a:lnTo>
                <a:lnTo>
                  <a:pt x="91900" y="5995"/>
                </a:lnTo>
                <a:lnTo>
                  <a:pt x="91937" y="5939"/>
                </a:lnTo>
                <a:lnTo>
                  <a:pt x="91955" y="5883"/>
                </a:lnTo>
                <a:lnTo>
                  <a:pt x="91974" y="5809"/>
                </a:lnTo>
                <a:lnTo>
                  <a:pt x="91974" y="5734"/>
                </a:lnTo>
                <a:lnTo>
                  <a:pt x="91955" y="5679"/>
                </a:lnTo>
                <a:lnTo>
                  <a:pt x="91937" y="5641"/>
                </a:lnTo>
                <a:lnTo>
                  <a:pt x="91862" y="5548"/>
                </a:lnTo>
                <a:lnTo>
                  <a:pt x="91769" y="5492"/>
                </a:lnTo>
                <a:lnTo>
                  <a:pt x="91658" y="5474"/>
                </a:lnTo>
                <a:close/>
                <a:moveTo>
                  <a:pt x="708" y="6963"/>
                </a:moveTo>
                <a:lnTo>
                  <a:pt x="652" y="6982"/>
                </a:lnTo>
                <a:lnTo>
                  <a:pt x="578" y="7000"/>
                </a:lnTo>
                <a:lnTo>
                  <a:pt x="504" y="7038"/>
                </a:lnTo>
                <a:lnTo>
                  <a:pt x="448" y="7075"/>
                </a:lnTo>
                <a:lnTo>
                  <a:pt x="392" y="7131"/>
                </a:lnTo>
                <a:lnTo>
                  <a:pt x="355" y="7187"/>
                </a:lnTo>
                <a:lnTo>
                  <a:pt x="336" y="7261"/>
                </a:lnTo>
                <a:lnTo>
                  <a:pt x="317" y="7317"/>
                </a:lnTo>
                <a:lnTo>
                  <a:pt x="317" y="7391"/>
                </a:lnTo>
                <a:lnTo>
                  <a:pt x="317" y="7447"/>
                </a:lnTo>
                <a:lnTo>
                  <a:pt x="355" y="7503"/>
                </a:lnTo>
                <a:lnTo>
                  <a:pt x="373" y="7559"/>
                </a:lnTo>
                <a:lnTo>
                  <a:pt x="429" y="7615"/>
                </a:lnTo>
                <a:lnTo>
                  <a:pt x="466" y="7652"/>
                </a:lnTo>
                <a:lnTo>
                  <a:pt x="541" y="7689"/>
                </a:lnTo>
                <a:lnTo>
                  <a:pt x="597" y="7708"/>
                </a:lnTo>
                <a:lnTo>
                  <a:pt x="671" y="7727"/>
                </a:lnTo>
                <a:lnTo>
                  <a:pt x="746" y="7708"/>
                </a:lnTo>
                <a:lnTo>
                  <a:pt x="801" y="7689"/>
                </a:lnTo>
                <a:lnTo>
                  <a:pt x="876" y="7671"/>
                </a:lnTo>
                <a:lnTo>
                  <a:pt x="932" y="7615"/>
                </a:lnTo>
                <a:lnTo>
                  <a:pt x="969" y="7559"/>
                </a:lnTo>
                <a:lnTo>
                  <a:pt x="1006" y="7503"/>
                </a:lnTo>
                <a:lnTo>
                  <a:pt x="1025" y="7429"/>
                </a:lnTo>
                <a:lnTo>
                  <a:pt x="1025" y="7354"/>
                </a:lnTo>
                <a:lnTo>
                  <a:pt x="1025" y="7261"/>
                </a:lnTo>
                <a:lnTo>
                  <a:pt x="1006" y="7187"/>
                </a:lnTo>
                <a:lnTo>
                  <a:pt x="969" y="7112"/>
                </a:lnTo>
                <a:lnTo>
                  <a:pt x="913" y="7056"/>
                </a:lnTo>
                <a:lnTo>
                  <a:pt x="857" y="7000"/>
                </a:lnTo>
                <a:lnTo>
                  <a:pt x="783" y="6982"/>
                </a:lnTo>
                <a:lnTo>
                  <a:pt x="708" y="6963"/>
                </a:lnTo>
                <a:close/>
                <a:moveTo>
                  <a:pt x="91658" y="7242"/>
                </a:moveTo>
                <a:lnTo>
                  <a:pt x="91602" y="7261"/>
                </a:lnTo>
                <a:lnTo>
                  <a:pt x="91546" y="7298"/>
                </a:lnTo>
                <a:lnTo>
                  <a:pt x="91490" y="7336"/>
                </a:lnTo>
                <a:lnTo>
                  <a:pt x="91434" y="7391"/>
                </a:lnTo>
                <a:lnTo>
                  <a:pt x="91397" y="7466"/>
                </a:lnTo>
                <a:lnTo>
                  <a:pt x="91378" y="7540"/>
                </a:lnTo>
                <a:lnTo>
                  <a:pt x="91378" y="7596"/>
                </a:lnTo>
                <a:lnTo>
                  <a:pt x="91378" y="7671"/>
                </a:lnTo>
                <a:lnTo>
                  <a:pt x="91397" y="7745"/>
                </a:lnTo>
                <a:lnTo>
                  <a:pt x="91434" y="7801"/>
                </a:lnTo>
                <a:lnTo>
                  <a:pt x="91490" y="7857"/>
                </a:lnTo>
                <a:lnTo>
                  <a:pt x="91546" y="7913"/>
                </a:lnTo>
                <a:lnTo>
                  <a:pt x="91602" y="7931"/>
                </a:lnTo>
                <a:lnTo>
                  <a:pt x="91676" y="7950"/>
                </a:lnTo>
                <a:lnTo>
                  <a:pt x="91751" y="7969"/>
                </a:lnTo>
                <a:lnTo>
                  <a:pt x="91806" y="7950"/>
                </a:lnTo>
                <a:lnTo>
                  <a:pt x="91881" y="7931"/>
                </a:lnTo>
                <a:lnTo>
                  <a:pt x="91937" y="7913"/>
                </a:lnTo>
                <a:lnTo>
                  <a:pt x="91993" y="7857"/>
                </a:lnTo>
                <a:lnTo>
                  <a:pt x="92049" y="7801"/>
                </a:lnTo>
                <a:lnTo>
                  <a:pt x="92086" y="7745"/>
                </a:lnTo>
                <a:lnTo>
                  <a:pt x="92104" y="7671"/>
                </a:lnTo>
                <a:lnTo>
                  <a:pt x="92104" y="7596"/>
                </a:lnTo>
                <a:lnTo>
                  <a:pt x="92104" y="7522"/>
                </a:lnTo>
                <a:lnTo>
                  <a:pt x="92067" y="7466"/>
                </a:lnTo>
                <a:lnTo>
                  <a:pt x="92049" y="7391"/>
                </a:lnTo>
                <a:lnTo>
                  <a:pt x="91993" y="7336"/>
                </a:lnTo>
                <a:lnTo>
                  <a:pt x="91937" y="7298"/>
                </a:lnTo>
                <a:lnTo>
                  <a:pt x="91862" y="7261"/>
                </a:lnTo>
                <a:lnTo>
                  <a:pt x="91806" y="7242"/>
                </a:lnTo>
                <a:close/>
                <a:moveTo>
                  <a:pt x="91304" y="9030"/>
                </a:moveTo>
                <a:lnTo>
                  <a:pt x="91211" y="9048"/>
                </a:lnTo>
                <a:lnTo>
                  <a:pt x="91118" y="9104"/>
                </a:lnTo>
                <a:lnTo>
                  <a:pt x="91080" y="9142"/>
                </a:lnTo>
                <a:lnTo>
                  <a:pt x="91062" y="9179"/>
                </a:lnTo>
                <a:lnTo>
                  <a:pt x="91043" y="9235"/>
                </a:lnTo>
                <a:lnTo>
                  <a:pt x="91043" y="9290"/>
                </a:lnTo>
                <a:lnTo>
                  <a:pt x="91043" y="9365"/>
                </a:lnTo>
                <a:lnTo>
                  <a:pt x="91062" y="9421"/>
                </a:lnTo>
                <a:lnTo>
                  <a:pt x="91080" y="9458"/>
                </a:lnTo>
                <a:lnTo>
                  <a:pt x="91118" y="9495"/>
                </a:lnTo>
                <a:lnTo>
                  <a:pt x="91211" y="9551"/>
                </a:lnTo>
                <a:lnTo>
                  <a:pt x="91416" y="9551"/>
                </a:lnTo>
                <a:lnTo>
                  <a:pt x="91490" y="9495"/>
                </a:lnTo>
                <a:lnTo>
                  <a:pt x="91527" y="9458"/>
                </a:lnTo>
                <a:lnTo>
                  <a:pt x="91546" y="9421"/>
                </a:lnTo>
                <a:lnTo>
                  <a:pt x="91564" y="9365"/>
                </a:lnTo>
                <a:lnTo>
                  <a:pt x="91583" y="9290"/>
                </a:lnTo>
                <a:lnTo>
                  <a:pt x="91564" y="9235"/>
                </a:lnTo>
                <a:lnTo>
                  <a:pt x="91546" y="9179"/>
                </a:lnTo>
                <a:lnTo>
                  <a:pt x="91527" y="9142"/>
                </a:lnTo>
                <a:lnTo>
                  <a:pt x="91490" y="9104"/>
                </a:lnTo>
                <a:lnTo>
                  <a:pt x="91416" y="9048"/>
                </a:lnTo>
                <a:lnTo>
                  <a:pt x="91304" y="9030"/>
                </a:lnTo>
                <a:close/>
                <a:moveTo>
                  <a:pt x="429" y="8955"/>
                </a:moveTo>
                <a:lnTo>
                  <a:pt x="373" y="8993"/>
                </a:lnTo>
                <a:lnTo>
                  <a:pt x="317" y="9030"/>
                </a:lnTo>
                <a:lnTo>
                  <a:pt x="243" y="9104"/>
                </a:lnTo>
                <a:lnTo>
                  <a:pt x="206" y="9216"/>
                </a:lnTo>
                <a:lnTo>
                  <a:pt x="206" y="9328"/>
                </a:lnTo>
                <a:lnTo>
                  <a:pt x="261" y="9439"/>
                </a:lnTo>
                <a:lnTo>
                  <a:pt x="299" y="9477"/>
                </a:lnTo>
                <a:lnTo>
                  <a:pt x="336" y="9514"/>
                </a:lnTo>
                <a:lnTo>
                  <a:pt x="392" y="9551"/>
                </a:lnTo>
                <a:lnTo>
                  <a:pt x="448" y="9570"/>
                </a:lnTo>
                <a:lnTo>
                  <a:pt x="578" y="9570"/>
                </a:lnTo>
                <a:lnTo>
                  <a:pt x="634" y="9551"/>
                </a:lnTo>
                <a:lnTo>
                  <a:pt x="690" y="9514"/>
                </a:lnTo>
                <a:lnTo>
                  <a:pt x="727" y="9477"/>
                </a:lnTo>
                <a:lnTo>
                  <a:pt x="764" y="9421"/>
                </a:lnTo>
                <a:lnTo>
                  <a:pt x="801" y="9365"/>
                </a:lnTo>
                <a:lnTo>
                  <a:pt x="820" y="9309"/>
                </a:lnTo>
                <a:lnTo>
                  <a:pt x="820" y="9253"/>
                </a:lnTo>
                <a:lnTo>
                  <a:pt x="820" y="9197"/>
                </a:lnTo>
                <a:lnTo>
                  <a:pt x="801" y="9123"/>
                </a:lnTo>
                <a:lnTo>
                  <a:pt x="764" y="9067"/>
                </a:lnTo>
                <a:lnTo>
                  <a:pt x="727" y="9030"/>
                </a:lnTo>
                <a:lnTo>
                  <a:pt x="671" y="8993"/>
                </a:lnTo>
                <a:lnTo>
                  <a:pt x="615" y="8974"/>
                </a:lnTo>
                <a:lnTo>
                  <a:pt x="559" y="8955"/>
                </a:lnTo>
                <a:close/>
                <a:moveTo>
                  <a:pt x="671" y="10501"/>
                </a:moveTo>
                <a:lnTo>
                  <a:pt x="522" y="10538"/>
                </a:lnTo>
                <a:lnTo>
                  <a:pt x="448" y="10575"/>
                </a:lnTo>
                <a:lnTo>
                  <a:pt x="392" y="10612"/>
                </a:lnTo>
                <a:lnTo>
                  <a:pt x="355" y="10668"/>
                </a:lnTo>
                <a:lnTo>
                  <a:pt x="317" y="10743"/>
                </a:lnTo>
                <a:lnTo>
                  <a:pt x="299" y="10799"/>
                </a:lnTo>
                <a:lnTo>
                  <a:pt x="299" y="10873"/>
                </a:lnTo>
                <a:lnTo>
                  <a:pt x="299" y="10947"/>
                </a:lnTo>
                <a:lnTo>
                  <a:pt x="336" y="11022"/>
                </a:lnTo>
                <a:lnTo>
                  <a:pt x="355" y="11078"/>
                </a:lnTo>
                <a:lnTo>
                  <a:pt x="410" y="11134"/>
                </a:lnTo>
                <a:lnTo>
                  <a:pt x="466" y="11171"/>
                </a:lnTo>
                <a:lnTo>
                  <a:pt x="522" y="11189"/>
                </a:lnTo>
                <a:lnTo>
                  <a:pt x="578" y="11208"/>
                </a:lnTo>
                <a:lnTo>
                  <a:pt x="652" y="11227"/>
                </a:lnTo>
                <a:lnTo>
                  <a:pt x="708" y="11208"/>
                </a:lnTo>
                <a:lnTo>
                  <a:pt x="783" y="11189"/>
                </a:lnTo>
                <a:lnTo>
                  <a:pt x="839" y="11152"/>
                </a:lnTo>
                <a:lnTo>
                  <a:pt x="894" y="11096"/>
                </a:lnTo>
                <a:lnTo>
                  <a:pt x="950" y="11041"/>
                </a:lnTo>
                <a:lnTo>
                  <a:pt x="1006" y="10985"/>
                </a:lnTo>
                <a:lnTo>
                  <a:pt x="1043" y="10910"/>
                </a:lnTo>
                <a:lnTo>
                  <a:pt x="1062" y="10836"/>
                </a:lnTo>
                <a:lnTo>
                  <a:pt x="1062" y="10761"/>
                </a:lnTo>
                <a:lnTo>
                  <a:pt x="1043" y="10687"/>
                </a:lnTo>
                <a:lnTo>
                  <a:pt x="1006" y="10612"/>
                </a:lnTo>
                <a:lnTo>
                  <a:pt x="950" y="10575"/>
                </a:lnTo>
                <a:lnTo>
                  <a:pt x="894" y="10538"/>
                </a:lnTo>
                <a:lnTo>
                  <a:pt x="820" y="10519"/>
                </a:lnTo>
                <a:lnTo>
                  <a:pt x="671" y="10501"/>
                </a:lnTo>
                <a:close/>
                <a:moveTo>
                  <a:pt x="91490" y="10538"/>
                </a:moveTo>
                <a:lnTo>
                  <a:pt x="91416" y="10575"/>
                </a:lnTo>
                <a:lnTo>
                  <a:pt x="91360" y="10612"/>
                </a:lnTo>
                <a:lnTo>
                  <a:pt x="91304" y="10650"/>
                </a:lnTo>
                <a:lnTo>
                  <a:pt x="91267" y="10724"/>
                </a:lnTo>
                <a:lnTo>
                  <a:pt x="91229" y="10780"/>
                </a:lnTo>
                <a:lnTo>
                  <a:pt x="91211" y="10854"/>
                </a:lnTo>
                <a:lnTo>
                  <a:pt x="91211" y="10929"/>
                </a:lnTo>
                <a:lnTo>
                  <a:pt x="91229" y="10985"/>
                </a:lnTo>
                <a:lnTo>
                  <a:pt x="91248" y="11059"/>
                </a:lnTo>
                <a:lnTo>
                  <a:pt x="91341" y="11152"/>
                </a:lnTo>
                <a:lnTo>
                  <a:pt x="91434" y="11208"/>
                </a:lnTo>
                <a:lnTo>
                  <a:pt x="91509" y="11227"/>
                </a:lnTo>
                <a:lnTo>
                  <a:pt x="91564" y="11245"/>
                </a:lnTo>
                <a:lnTo>
                  <a:pt x="91639" y="11227"/>
                </a:lnTo>
                <a:lnTo>
                  <a:pt x="91713" y="11208"/>
                </a:lnTo>
                <a:lnTo>
                  <a:pt x="91769" y="11171"/>
                </a:lnTo>
                <a:lnTo>
                  <a:pt x="91825" y="11115"/>
                </a:lnTo>
                <a:lnTo>
                  <a:pt x="91862" y="11059"/>
                </a:lnTo>
                <a:lnTo>
                  <a:pt x="91900" y="10985"/>
                </a:lnTo>
                <a:lnTo>
                  <a:pt x="91918" y="10929"/>
                </a:lnTo>
                <a:lnTo>
                  <a:pt x="91918" y="10854"/>
                </a:lnTo>
                <a:lnTo>
                  <a:pt x="91900" y="10780"/>
                </a:lnTo>
                <a:lnTo>
                  <a:pt x="91881" y="10724"/>
                </a:lnTo>
                <a:lnTo>
                  <a:pt x="91844" y="10668"/>
                </a:lnTo>
                <a:lnTo>
                  <a:pt x="91806" y="10631"/>
                </a:lnTo>
                <a:lnTo>
                  <a:pt x="91695" y="10556"/>
                </a:lnTo>
                <a:lnTo>
                  <a:pt x="91564" y="10538"/>
                </a:lnTo>
                <a:close/>
                <a:moveTo>
                  <a:pt x="764" y="12083"/>
                </a:moveTo>
                <a:lnTo>
                  <a:pt x="690" y="12102"/>
                </a:lnTo>
                <a:lnTo>
                  <a:pt x="615" y="12120"/>
                </a:lnTo>
                <a:lnTo>
                  <a:pt x="541" y="12139"/>
                </a:lnTo>
                <a:lnTo>
                  <a:pt x="466" y="12176"/>
                </a:lnTo>
                <a:lnTo>
                  <a:pt x="392" y="12232"/>
                </a:lnTo>
                <a:lnTo>
                  <a:pt x="355" y="12307"/>
                </a:lnTo>
                <a:lnTo>
                  <a:pt x="317" y="12381"/>
                </a:lnTo>
                <a:lnTo>
                  <a:pt x="317" y="12456"/>
                </a:lnTo>
                <a:lnTo>
                  <a:pt x="336" y="12530"/>
                </a:lnTo>
                <a:lnTo>
                  <a:pt x="373" y="12604"/>
                </a:lnTo>
                <a:lnTo>
                  <a:pt x="429" y="12679"/>
                </a:lnTo>
                <a:lnTo>
                  <a:pt x="485" y="12716"/>
                </a:lnTo>
                <a:lnTo>
                  <a:pt x="578" y="12735"/>
                </a:lnTo>
                <a:lnTo>
                  <a:pt x="652" y="12753"/>
                </a:lnTo>
                <a:lnTo>
                  <a:pt x="671" y="12753"/>
                </a:lnTo>
                <a:lnTo>
                  <a:pt x="708" y="12735"/>
                </a:lnTo>
                <a:lnTo>
                  <a:pt x="801" y="12716"/>
                </a:lnTo>
                <a:lnTo>
                  <a:pt x="894" y="12660"/>
                </a:lnTo>
                <a:lnTo>
                  <a:pt x="950" y="12567"/>
                </a:lnTo>
                <a:lnTo>
                  <a:pt x="988" y="12493"/>
                </a:lnTo>
                <a:lnTo>
                  <a:pt x="1006" y="12400"/>
                </a:lnTo>
                <a:lnTo>
                  <a:pt x="988" y="12307"/>
                </a:lnTo>
                <a:lnTo>
                  <a:pt x="950" y="12213"/>
                </a:lnTo>
                <a:lnTo>
                  <a:pt x="894" y="12158"/>
                </a:lnTo>
                <a:lnTo>
                  <a:pt x="820" y="12120"/>
                </a:lnTo>
                <a:lnTo>
                  <a:pt x="764" y="12083"/>
                </a:lnTo>
                <a:close/>
                <a:moveTo>
                  <a:pt x="91602" y="12381"/>
                </a:moveTo>
                <a:lnTo>
                  <a:pt x="91546" y="12418"/>
                </a:lnTo>
                <a:lnTo>
                  <a:pt x="91490" y="12456"/>
                </a:lnTo>
                <a:lnTo>
                  <a:pt x="91416" y="12567"/>
                </a:lnTo>
                <a:lnTo>
                  <a:pt x="91360" y="12698"/>
                </a:lnTo>
                <a:lnTo>
                  <a:pt x="91341" y="12809"/>
                </a:lnTo>
                <a:lnTo>
                  <a:pt x="91360" y="12884"/>
                </a:lnTo>
                <a:lnTo>
                  <a:pt x="91378" y="12940"/>
                </a:lnTo>
                <a:lnTo>
                  <a:pt x="91416" y="12995"/>
                </a:lnTo>
                <a:lnTo>
                  <a:pt x="91471" y="13033"/>
                </a:lnTo>
                <a:lnTo>
                  <a:pt x="91527" y="13070"/>
                </a:lnTo>
                <a:lnTo>
                  <a:pt x="91583" y="13089"/>
                </a:lnTo>
                <a:lnTo>
                  <a:pt x="91639" y="13107"/>
                </a:lnTo>
                <a:lnTo>
                  <a:pt x="91695" y="13089"/>
                </a:lnTo>
                <a:lnTo>
                  <a:pt x="91769" y="13089"/>
                </a:lnTo>
                <a:lnTo>
                  <a:pt x="91806" y="13051"/>
                </a:lnTo>
                <a:lnTo>
                  <a:pt x="91862" y="13014"/>
                </a:lnTo>
                <a:lnTo>
                  <a:pt x="91900" y="12977"/>
                </a:lnTo>
                <a:lnTo>
                  <a:pt x="91937" y="12902"/>
                </a:lnTo>
                <a:lnTo>
                  <a:pt x="91955" y="12846"/>
                </a:lnTo>
                <a:lnTo>
                  <a:pt x="91955" y="12772"/>
                </a:lnTo>
                <a:lnTo>
                  <a:pt x="91955" y="12698"/>
                </a:lnTo>
                <a:lnTo>
                  <a:pt x="91900" y="12567"/>
                </a:lnTo>
                <a:lnTo>
                  <a:pt x="91825" y="12456"/>
                </a:lnTo>
                <a:lnTo>
                  <a:pt x="91769" y="12418"/>
                </a:lnTo>
                <a:lnTo>
                  <a:pt x="91713" y="12400"/>
                </a:lnTo>
                <a:lnTo>
                  <a:pt x="91658" y="12381"/>
                </a:lnTo>
                <a:close/>
                <a:moveTo>
                  <a:pt x="578" y="14206"/>
                </a:moveTo>
                <a:lnTo>
                  <a:pt x="522" y="14224"/>
                </a:lnTo>
                <a:lnTo>
                  <a:pt x="466" y="14261"/>
                </a:lnTo>
                <a:lnTo>
                  <a:pt x="410" y="14299"/>
                </a:lnTo>
                <a:lnTo>
                  <a:pt x="373" y="14355"/>
                </a:lnTo>
                <a:lnTo>
                  <a:pt x="355" y="14429"/>
                </a:lnTo>
                <a:lnTo>
                  <a:pt x="336" y="14485"/>
                </a:lnTo>
                <a:lnTo>
                  <a:pt x="336" y="14559"/>
                </a:lnTo>
                <a:lnTo>
                  <a:pt x="355" y="14615"/>
                </a:lnTo>
                <a:lnTo>
                  <a:pt x="392" y="14652"/>
                </a:lnTo>
                <a:lnTo>
                  <a:pt x="410" y="14708"/>
                </a:lnTo>
                <a:lnTo>
                  <a:pt x="466" y="14746"/>
                </a:lnTo>
                <a:lnTo>
                  <a:pt x="522" y="14783"/>
                </a:lnTo>
                <a:lnTo>
                  <a:pt x="578" y="14801"/>
                </a:lnTo>
                <a:lnTo>
                  <a:pt x="634" y="14801"/>
                </a:lnTo>
                <a:lnTo>
                  <a:pt x="746" y="14783"/>
                </a:lnTo>
                <a:lnTo>
                  <a:pt x="839" y="14727"/>
                </a:lnTo>
                <a:lnTo>
                  <a:pt x="894" y="14652"/>
                </a:lnTo>
                <a:lnTo>
                  <a:pt x="932" y="14541"/>
                </a:lnTo>
                <a:lnTo>
                  <a:pt x="932" y="14448"/>
                </a:lnTo>
                <a:lnTo>
                  <a:pt x="894" y="14336"/>
                </a:lnTo>
                <a:lnTo>
                  <a:pt x="820" y="14261"/>
                </a:lnTo>
                <a:lnTo>
                  <a:pt x="727" y="14206"/>
                </a:lnTo>
                <a:close/>
                <a:moveTo>
                  <a:pt x="91509" y="14187"/>
                </a:moveTo>
                <a:lnTo>
                  <a:pt x="91434" y="14206"/>
                </a:lnTo>
                <a:lnTo>
                  <a:pt x="91378" y="14243"/>
                </a:lnTo>
                <a:lnTo>
                  <a:pt x="91322" y="14280"/>
                </a:lnTo>
                <a:lnTo>
                  <a:pt x="91285" y="14336"/>
                </a:lnTo>
                <a:lnTo>
                  <a:pt x="91248" y="14392"/>
                </a:lnTo>
                <a:lnTo>
                  <a:pt x="91229" y="14448"/>
                </a:lnTo>
                <a:lnTo>
                  <a:pt x="91229" y="14522"/>
                </a:lnTo>
                <a:lnTo>
                  <a:pt x="91229" y="14597"/>
                </a:lnTo>
                <a:lnTo>
                  <a:pt x="91248" y="14652"/>
                </a:lnTo>
                <a:lnTo>
                  <a:pt x="91285" y="14708"/>
                </a:lnTo>
                <a:lnTo>
                  <a:pt x="91322" y="14764"/>
                </a:lnTo>
                <a:lnTo>
                  <a:pt x="91378" y="14801"/>
                </a:lnTo>
                <a:lnTo>
                  <a:pt x="91434" y="14839"/>
                </a:lnTo>
                <a:lnTo>
                  <a:pt x="91509" y="14857"/>
                </a:lnTo>
                <a:lnTo>
                  <a:pt x="91639" y="14857"/>
                </a:lnTo>
                <a:lnTo>
                  <a:pt x="91695" y="14839"/>
                </a:lnTo>
                <a:lnTo>
                  <a:pt x="91751" y="14801"/>
                </a:lnTo>
                <a:lnTo>
                  <a:pt x="91806" y="14764"/>
                </a:lnTo>
                <a:lnTo>
                  <a:pt x="91844" y="14708"/>
                </a:lnTo>
                <a:lnTo>
                  <a:pt x="91881" y="14652"/>
                </a:lnTo>
                <a:lnTo>
                  <a:pt x="91900" y="14597"/>
                </a:lnTo>
                <a:lnTo>
                  <a:pt x="91900" y="14522"/>
                </a:lnTo>
                <a:lnTo>
                  <a:pt x="91900" y="14448"/>
                </a:lnTo>
                <a:lnTo>
                  <a:pt x="91881" y="14392"/>
                </a:lnTo>
                <a:lnTo>
                  <a:pt x="91844" y="14336"/>
                </a:lnTo>
                <a:lnTo>
                  <a:pt x="91806" y="14280"/>
                </a:lnTo>
                <a:lnTo>
                  <a:pt x="91751" y="14243"/>
                </a:lnTo>
                <a:lnTo>
                  <a:pt x="91695" y="14206"/>
                </a:lnTo>
                <a:lnTo>
                  <a:pt x="91639" y="14187"/>
                </a:lnTo>
                <a:close/>
                <a:moveTo>
                  <a:pt x="91453" y="15825"/>
                </a:moveTo>
                <a:lnTo>
                  <a:pt x="91397" y="15863"/>
                </a:lnTo>
                <a:lnTo>
                  <a:pt x="91360" y="15900"/>
                </a:lnTo>
                <a:lnTo>
                  <a:pt x="91322" y="15956"/>
                </a:lnTo>
                <a:lnTo>
                  <a:pt x="91322" y="16012"/>
                </a:lnTo>
                <a:lnTo>
                  <a:pt x="91341" y="16067"/>
                </a:lnTo>
                <a:lnTo>
                  <a:pt x="91378" y="16123"/>
                </a:lnTo>
                <a:lnTo>
                  <a:pt x="91434" y="16142"/>
                </a:lnTo>
                <a:lnTo>
                  <a:pt x="91490" y="16161"/>
                </a:lnTo>
                <a:lnTo>
                  <a:pt x="91546" y="16142"/>
                </a:lnTo>
                <a:lnTo>
                  <a:pt x="91602" y="16105"/>
                </a:lnTo>
                <a:lnTo>
                  <a:pt x="91639" y="16049"/>
                </a:lnTo>
                <a:lnTo>
                  <a:pt x="91658" y="15974"/>
                </a:lnTo>
                <a:lnTo>
                  <a:pt x="91639" y="15918"/>
                </a:lnTo>
                <a:lnTo>
                  <a:pt x="91564" y="15844"/>
                </a:lnTo>
                <a:lnTo>
                  <a:pt x="91509" y="15825"/>
                </a:lnTo>
                <a:close/>
                <a:moveTo>
                  <a:pt x="522" y="15918"/>
                </a:moveTo>
                <a:lnTo>
                  <a:pt x="373" y="15937"/>
                </a:lnTo>
                <a:lnTo>
                  <a:pt x="243" y="15974"/>
                </a:lnTo>
                <a:lnTo>
                  <a:pt x="131" y="16067"/>
                </a:lnTo>
                <a:lnTo>
                  <a:pt x="57" y="16179"/>
                </a:lnTo>
                <a:lnTo>
                  <a:pt x="1" y="16309"/>
                </a:lnTo>
                <a:lnTo>
                  <a:pt x="1" y="16384"/>
                </a:lnTo>
                <a:lnTo>
                  <a:pt x="1" y="16458"/>
                </a:lnTo>
                <a:lnTo>
                  <a:pt x="19" y="16533"/>
                </a:lnTo>
                <a:lnTo>
                  <a:pt x="57" y="16607"/>
                </a:lnTo>
                <a:lnTo>
                  <a:pt x="131" y="16719"/>
                </a:lnTo>
                <a:lnTo>
                  <a:pt x="187" y="16775"/>
                </a:lnTo>
                <a:lnTo>
                  <a:pt x="261" y="16812"/>
                </a:lnTo>
                <a:lnTo>
                  <a:pt x="336" y="16849"/>
                </a:lnTo>
                <a:lnTo>
                  <a:pt x="410" y="16868"/>
                </a:lnTo>
                <a:lnTo>
                  <a:pt x="485" y="16868"/>
                </a:lnTo>
                <a:lnTo>
                  <a:pt x="559" y="16849"/>
                </a:lnTo>
                <a:lnTo>
                  <a:pt x="615" y="16812"/>
                </a:lnTo>
                <a:lnTo>
                  <a:pt x="690" y="16775"/>
                </a:lnTo>
                <a:lnTo>
                  <a:pt x="727" y="16719"/>
                </a:lnTo>
                <a:lnTo>
                  <a:pt x="783" y="16645"/>
                </a:lnTo>
                <a:lnTo>
                  <a:pt x="894" y="16551"/>
                </a:lnTo>
                <a:lnTo>
                  <a:pt x="932" y="16496"/>
                </a:lnTo>
                <a:lnTo>
                  <a:pt x="950" y="16421"/>
                </a:lnTo>
                <a:lnTo>
                  <a:pt x="969" y="16328"/>
                </a:lnTo>
                <a:lnTo>
                  <a:pt x="950" y="16254"/>
                </a:lnTo>
                <a:lnTo>
                  <a:pt x="932" y="16198"/>
                </a:lnTo>
                <a:lnTo>
                  <a:pt x="894" y="16123"/>
                </a:lnTo>
                <a:lnTo>
                  <a:pt x="857" y="16067"/>
                </a:lnTo>
                <a:lnTo>
                  <a:pt x="801" y="16012"/>
                </a:lnTo>
                <a:lnTo>
                  <a:pt x="727" y="15974"/>
                </a:lnTo>
                <a:lnTo>
                  <a:pt x="671" y="15956"/>
                </a:lnTo>
                <a:lnTo>
                  <a:pt x="522" y="15918"/>
                </a:lnTo>
                <a:close/>
                <a:moveTo>
                  <a:pt x="91732" y="17743"/>
                </a:moveTo>
                <a:lnTo>
                  <a:pt x="91676" y="17762"/>
                </a:lnTo>
                <a:lnTo>
                  <a:pt x="91602" y="17780"/>
                </a:lnTo>
                <a:lnTo>
                  <a:pt x="91546" y="17818"/>
                </a:lnTo>
                <a:lnTo>
                  <a:pt x="91509" y="17855"/>
                </a:lnTo>
                <a:lnTo>
                  <a:pt x="91471" y="17911"/>
                </a:lnTo>
                <a:lnTo>
                  <a:pt x="91434" y="17966"/>
                </a:lnTo>
                <a:lnTo>
                  <a:pt x="91434" y="18041"/>
                </a:lnTo>
                <a:lnTo>
                  <a:pt x="91434" y="18097"/>
                </a:lnTo>
                <a:lnTo>
                  <a:pt x="91434" y="18153"/>
                </a:lnTo>
                <a:lnTo>
                  <a:pt x="91453" y="18208"/>
                </a:lnTo>
                <a:lnTo>
                  <a:pt x="91527" y="18302"/>
                </a:lnTo>
                <a:lnTo>
                  <a:pt x="91620" y="18357"/>
                </a:lnTo>
                <a:lnTo>
                  <a:pt x="91732" y="18395"/>
                </a:lnTo>
                <a:lnTo>
                  <a:pt x="91806" y="18376"/>
                </a:lnTo>
                <a:lnTo>
                  <a:pt x="91862" y="18357"/>
                </a:lnTo>
                <a:lnTo>
                  <a:pt x="91918" y="18320"/>
                </a:lnTo>
                <a:lnTo>
                  <a:pt x="91974" y="18283"/>
                </a:lnTo>
                <a:lnTo>
                  <a:pt x="92011" y="18227"/>
                </a:lnTo>
                <a:lnTo>
                  <a:pt x="92030" y="18171"/>
                </a:lnTo>
                <a:lnTo>
                  <a:pt x="92049" y="18115"/>
                </a:lnTo>
                <a:lnTo>
                  <a:pt x="92049" y="18041"/>
                </a:lnTo>
                <a:lnTo>
                  <a:pt x="92049" y="17985"/>
                </a:lnTo>
                <a:lnTo>
                  <a:pt x="92030" y="17929"/>
                </a:lnTo>
                <a:lnTo>
                  <a:pt x="91955" y="17836"/>
                </a:lnTo>
                <a:lnTo>
                  <a:pt x="91862" y="17780"/>
                </a:lnTo>
                <a:lnTo>
                  <a:pt x="91732" y="17743"/>
                </a:lnTo>
                <a:close/>
                <a:moveTo>
                  <a:pt x="634" y="18097"/>
                </a:moveTo>
                <a:lnTo>
                  <a:pt x="578" y="18115"/>
                </a:lnTo>
                <a:lnTo>
                  <a:pt x="522" y="18115"/>
                </a:lnTo>
                <a:lnTo>
                  <a:pt x="466" y="18153"/>
                </a:lnTo>
                <a:lnTo>
                  <a:pt x="429" y="18190"/>
                </a:lnTo>
                <a:lnTo>
                  <a:pt x="373" y="18283"/>
                </a:lnTo>
                <a:lnTo>
                  <a:pt x="355" y="18339"/>
                </a:lnTo>
                <a:lnTo>
                  <a:pt x="355" y="18413"/>
                </a:lnTo>
                <a:lnTo>
                  <a:pt x="355" y="18469"/>
                </a:lnTo>
                <a:lnTo>
                  <a:pt x="373" y="18506"/>
                </a:lnTo>
                <a:lnTo>
                  <a:pt x="429" y="18599"/>
                </a:lnTo>
                <a:lnTo>
                  <a:pt x="522" y="18655"/>
                </a:lnTo>
                <a:lnTo>
                  <a:pt x="634" y="18693"/>
                </a:lnTo>
                <a:lnTo>
                  <a:pt x="690" y="18674"/>
                </a:lnTo>
                <a:lnTo>
                  <a:pt x="746" y="18674"/>
                </a:lnTo>
                <a:lnTo>
                  <a:pt x="839" y="18599"/>
                </a:lnTo>
                <a:lnTo>
                  <a:pt x="913" y="18506"/>
                </a:lnTo>
                <a:lnTo>
                  <a:pt x="932" y="18451"/>
                </a:lnTo>
                <a:lnTo>
                  <a:pt x="932" y="18395"/>
                </a:lnTo>
                <a:lnTo>
                  <a:pt x="932" y="18339"/>
                </a:lnTo>
                <a:lnTo>
                  <a:pt x="913" y="18283"/>
                </a:lnTo>
                <a:lnTo>
                  <a:pt x="839" y="18190"/>
                </a:lnTo>
                <a:lnTo>
                  <a:pt x="746" y="18134"/>
                </a:lnTo>
                <a:lnTo>
                  <a:pt x="634" y="18097"/>
                </a:lnTo>
                <a:close/>
                <a:moveTo>
                  <a:pt x="91676" y="19456"/>
                </a:moveTo>
                <a:lnTo>
                  <a:pt x="91602" y="19475"/>
                </a:lnTo>
                <a:lnTo>
                  <a:pt x="91527" y="19493"/>
                </a:lnTo>
                <a:lnTo>
                  <a:pt x="91471" y="19530"/>
                </a:lnTo>
                <a:lnTo>
                  <a:pt x="91378" y="19642"/>
                </a:lnTo>
                <a:lnTo>
                  <a:pt x="91322" y="19772"/>
                </a:lnTo>
                <a:lnTo>
                  <a:pt x="91304" y="19847"/>
                </a:lnTo>
                <a:lnTo>
                  <a:pt x="91304" y="19921"/>
                </a:lnTo>
                <a:lnTo>
                  <a:pt x="91322" y="19996"/>
                </a:lnTo>
                <a:lnTo>
                  <a:pt x="91341" y="20052"/>
                </a:lnTo>
                <a:lnTo>
                  <a:pt x="91378" y="20126"/>
                </a:lnTo>
                <a:lnTo>
                  <a:pt x="91434" y="20163"/>
                </a:lnTo>
                <a:lnTo>
                  <a:pt x="91490" y="20219"/>
                </a:lnTo>
                <a:lnTo>
                  <a:pt x="91546" y="20238"/>
                </a:lnTo>
                <a:lnTo>
                  <a:pt x="91620" y="20256"/>
                </a:lnTo>
                <a:lnTo>
                  <a:pt x="91695" y="20256"/>
                </a:lnTo>
                <a:lnTo>
                  <a:pt x="91751" y="20238"/>
                </a:lnTo>
                <a:lnTo>
                  <a:pt x="91825" y="20201"/>
                </a:lnTo>
                <a:lnTo>
                  <a:pt x="91881" y="20163"/>
                </a:lnTo>
                <a:lnTo>
                  <a:pt x="91937" y="20108"/>
                </a:lnTo>
                <a:lnTo>
                  <a:pt x="91974" y="20052"/>
                </a:lnTo>
                <a:lnTo>
                  <a:pt x="91993" y="19977"/>
                </a:lnTo>
                <a:lnTo>
                  <a:pt x="92011" y="19921"/>
                </a:lnTo>
                <a:lnTo>
                  <a:pt x="92011" y="19847"/>
                </a:lnTo>
                <a:lnTo>
                  <a:pt x="91993" y="19772"/>
                </a:lnTo>
                <a:lnTo>
                  <a:pt x="91955" y="19717"/>
                </a:lnTo>
                <a:lnTo>
                  <a:pt x="91881" y="19586"/>
                </a:lnTo>
                <a:lnTo>
                  <a:pt x="91825" y="19530"/>
                </a:lnTo>
                <a:lnTo>
                  <a:pt x="91751" y="19475"/>
                </a:lnTo>
                <a:lnTo>
                  <a:pt x="91676" y="19456"/>
                </a:lnTo>
                <a:close/>
                <a:moveTo>
                  <a:pt x="634" y="19772"/>
                </a:moveTo>
                <a:lnTo>
                  <a:pt x="522" y="19810"/>
                </a:lnTo>
                <a:lnTo>
                  <a:pt x="429" y="19884"/>
                </a:lnTo>
                <a:lnTo>
                  <a:pt x="392" y="19921"/>
                </a:lnTo>
                <a:lnTo>
                  <a:pt x="373" y="19977"/>
                </a:lnTo>
                <a:lnTo>
                  <a:pt x="355" y="20052"/>
                </a:lnTo>
                <a:lnTo>
                  <a:pt x="355" y="20108"/>
                </a:lnTo>
                <a:lnTo>
                  <a:pt x="355" y="20182"/>
                </a:lnTo>
                <a:lnTo>
                  <a:pt x="373" y="20238"/>
                </a:lnTo>
                <a:lnTo>
                  <a:pt x="410" y="20294"/>
                </a:lnTo>
                <a:lnTo>
                  <a:pt x="466" y="20350"/>
                </a:lnTo>
                <a:lnTo>
                  <a:pt x="522" y="20387"/>
                </a:lnTo>
                <a:lnTo>
                  <a:pt x="578" y="20405"/>
                </a:lnTo>
                <a:lnTo>
                  <a:pt x="634" y="20424"/>
                </a:lnTo>
                <a:lnTo>
                  <a:pt x="708" y="20424"/>
                </a:lnTo>
                <a:lnTo>
                  <a:pt x="764" y="20405"/>
                </a:lnTo>
                <a:lnTo>
                  <a:pt x="820" y="20387"/>
                </a:lnTo>
                <a:lnTo>
                  <a:pt x="876" y="20350"/>
                </a:lnTo>
                <a:lnTo>
                  <a:pt x="913" y="20312"/>
                </a:lnTo>
                <a:lnTo>
                  <a:pt x="950" y="20256"/>
                </a:lnTo>
                <a:lnTo>
                  <a:pt x="969" y="20201"/>
                </a:lnTo>
                <a:lnTo>
                  <a:pt x="988" y="20126"/>
                </a:lnTo>
                <a:lnTo>
                  <a:pt x="988" y="20070"/>
                </a:lnTo>
                <a:lnTo>
                  <a:pt x="969" y="20014"/>
                </a:lnTo>
                <a:lnTo>
                  <a:pt x="950" y="19940"/>
                </a:lnTo>
                <a:lnTo>
                  <a:pt x="913" y="19884"/>
                </a:lnTo>
                <a:lnTo>
                  <a:pt x="876" y="19847"/>
                </a:lnTo>
                <a:lnTo>
                  <a:pt x="820" y="19810"/>
                </a:lnTo>
                <a:lnTo>
                  <a:pt x="764" y="19791"/>
                </a:lnTo>
                <a:lnTo>
                  <a:pt x="634" y="19772"/>
                </a:lnTo>
                <a:close/>
                <a:moveTo>
                  <a:pt x="91602" y="21020"/>
                </a:moveTo>
                <a:lnTo>
                  <a:pt x="91527" y="21038"/>
                </a:lnTo>
                <a:lnTo>
                  <a:pt x="91453" y="21076"/>
                </a:lnTo>
                <a:lnTo>
                  <a:pt x="91397" y="21132"/>
                </a:lnTo>
                <a:lnTo>
                  <a:pt x="91360" y="21187"/>
                </a:lnTo>
                <a:lnTo>
                  <a:pt x="91322" y="21262"/>
                </a:lnTo>
                <a:lnTo>
                  <a:pt x="91304" y="21336"/>
                </a:lnTo>
                <a:lnTo>
                  <a:pt x="91322" y="21411"/>
                </a:lnTo>
                <a:lnTo>
                  <a:pt x="91322" y="21467"/>
                </a:lnTo>
                <a:lnTo>
                  <a:pt x="91360" y="21523"/>
                </a:lnTo>
                <a:lnTo>
                  <a:pt x="91397" y="21578"/>
                </a:lnTo>
                <a:lnTo>
                  <a:pt x="91453" y="21634"/>
                </a:lnTo>
                <a:lnTo>
                  <a:pt x="91509" y="21653"/>
                </a:lnTo>
                <a:lnTo>
                  <a:pt x="91564" y="21690"/>
                </a:lnTo>
                <a:lnTo>
                  <a:pt x="91695" y="21690"/>
                </a:lnTo>
                <a:lnTo>
                  <a:pt x="91751" y="21671"/>
                </a:lnTo>
                <a:lnTo>
                  <a:pt x="91862" y="21616"/>
                </a:lnTo>
                <a:lnTo>
                  <a:pt x="91937" y="21541"/>
                </a:lnTo>
                <a:lnTo>
                  <a:pt x="91974" y="21485"/>
                </a:lnTo>
                <a:lnTo>
                  <a:pt x="91993" y="21411"/>
                </a:lnTo>
                <a:lnTo>
                  <a:pt x="91993" y="21355"/>
                </a:lnTo>
                <a:lnTo>
                  <a:pt x="91993" y="21299"/>
                </a:lnTo>
                <a:lnTo>
                  <a:pt x="91937" y="21169"/>
                </a:lnTo>
                <a:lnTo>
                  <a:pt x="91862" y="21076"/>
                </a:lnTo>
                <a:lnTo>
                  <a:pt x="91806" y="21057"/>
                </a:lnTo>
                <a:lnTo>
                  <a:pt x="91751" y="21020"/>
                </a:lnTo>
                <a:close/>
                <a:moveTo>
                  <a:pt x="597" y="21504"/>
                </a:moveTo>
                <a:lnTo>
                  <a:pt x="559" y="21523"/>
                </a:lnTo>
                <a:lnTo>
                  <a:pt x="504" y="21541"/>
                </a:lnTo>
                <a:lnTo>
                  <a:pt x="410" y="21616"/>
                </a:lnTo>
                <a:lnTo>
                  <a:pt x="392" y="21671"/>
                </a:lnTo>
                <a:lnTo>
                  <a:pt x="373" y="21727"/>
                </a:lnTo>
                <a:lnTo>
                  <a:pt x="373" y="21820"/>
                </a:lnTo>
                <a:lnTo>
                  <a:pt x="429" y="21913"/>
                </a:lnTo>
                <a:lnTo>
                  <a:pt x="504" y="21988"/>
                </a:lnTo>
                <a:lnTo>
                  <a:pt x="597" y="22025"/>
                </a:lnTo>
                <a:lnTo>
                  <a:pt x="708" y="22025"/>
                </a:lnTo>
                <a:lnTo>
                  <a:pt x="783" y="21988"/>
                </a:lnTo>
                <a:lnTo>
                  <a:pt x="857" y="21913"/>
                </a:lnTo>
                <a:lnTo>
                  <a:pt x="894" y="21820"/>
                </a:lnTo>
                <a:lnTo>
                  <a:pt x="894" y="21727"/>
                </a:lnTo>
                <a:lnTo>
                  <a:pt x="876" y="21634"/>
                </a:lnTo>
                <a:lnTo>
                  <a:pt x="820" y="21560"/>
                </a:lnTo>
                <a:lnTo>
                  <a:pt x="764" y="21541"/>
                </a:lnTo>
                <a:lnTo>
                  <a:pt x="708" y="21523"/>
                </a:lnTo>
                <a:lnTo>
                  <a:pt x="652" y="21504"/>
                </a:lnTo>
                <a:close/>
                <a:moveTo>
                  <a:pt x="578" y="22844"/>
                </a:moveTo>
                <a:lnTo>
                  <a:pt x="522" y="22863"/>
                </a:lnTo>
                <a:lnTo>
                  <a:pt x="448" y="22919"/>
                </a:lnTo>
                <a:lnTo>
                  <a:pt x="373" y="23012"/>
                </a:lnTo>
                <a:lnTo>
                  <a:pt x="355" y="23105"/>
                </a:lnTo>
                <a:lnTo>
                  <a:pt x="355" y="23198"/>
                </a:lnTo>
                <a:lnTo>
                  <a:pt x="373" y="23254"/>
                </a:lnTo>
                <a:lnTo>
                  <a:pt x="410" y="23291"/>
                </a:lnTo>
                <a:lnTo>
                  <a:pt x="448" y="23328"/>
                </a:lnTo>
                <a:lnTo>
                  <a:pt x="504" y="23366"/>
                </a:lnTo>
                <a:lnTo>
                  <a:pt x="578" y="23384"/>
                </a:lnTo>
                <a:lnTo>
                  <a:pt x="634" y="23384"/>
                </a:lnTo>
                <a:lnTo>
                  <a:pt x="690" y="23366"/>
                </a:lnTo>
                <a:lnTo>
                  <a:pt x="746" y="23347"/>
                </a:lnTo>
                <a:lnTo>
                  <a:pt x="839" y="23291"/>
                </a:lnTo>
                <a:lnTo>
                  <a:pt x="876" y="23235"/>
                </a:lnTo>
                <a:lnTo>
                  <a:pt x="894" y="23198"/>
                </a:lnTo>
                <a:lnTo>
                  <a:pt x="913" y="23142"/>
                </a:lnTo>
                <a:lnTo>
                  <a:pt x="913" y="23105"/>
                </a:lnTo>
                <a:lnTo>
                  <a:pt x="876" y="23012"/>
                </a:lnTo>
                <a:lnTo>
                  <a:pt x="820" y="22937"/>
                </a:lnTo>
                <a:lnTo>
                  <a:pt x="746" y="22882"/>
                </a:lnTo>
                <a:lnTo>
                  <a:pt x="690" y="22863"/>
                </a:lnTo>
                <a:lnTo>
                  <a:pt x="634" y="22844"/>
                </a:lnTo>
                <a:close/>
                <a:moveTo>
                  <a:pt x="91602" y="23068"/>
                </a:moveTo>
                <a:lnTo>
                  <a:pt x="91527" y="23086"/>
                </a:lnTo>
                <a:lnTo>
                  <a:pt x="91453" y="23124"/>
                </a:lnTo>
                <a:lnTo>
                  <a:pt x="91397" y="23161"/>
                </a:lnTo>
                <a:lnTo>
                  <a:pt x="91341" y="23198"/>
                </a:lnTo>
                <a:lnTo>
                  <a:pt x="91285" y="23254"/>
                </a:lnTo>
                <a:lnTo>
                  <a:pt x="91267" y="23328"/>
                </a:lnTo>
                <a:lnTo>
                  <a:pt x="91248" y="23403"/>
                </a:lnTo>
                <a:lnTo>
                  <a:pt x="91248" y="23459"/>
                </a:lnTo>
                <a:lnTo>
                  <a:pt x="91267" y="23589"/>
                </a:lnTo>
                <a:lnTo>
                  <a:pt x="91304" y="23645"/>
                </a:lnTo>
                <a:lnTo>
                  <a:pt x="91341" y="23682"/>
                </a:lnTo>
                <a:lnTo>
                  <a:pt x="91397" y="23719"/>
                </a:lnTo>
                <a:lnTo>
                  <a:pt x="91453" y="23757"/>
                </a:lnTo>
                <a:lnTo>
                  <a:pt x="91509" y="23775"/>
                </a:lnTo>
                <a:lnTo>
                  <a:pt x="91564" y="23794"/>
                </a:lnTo>
                <a:lnTo>
                  <a:pt x="91695" y="23775"/>
                </a:lnTo>
                <a:lnTo>
                  <a:pt x="91751" y="23757"/>
                </a:lnTo>
                <a:lnTo>
                  <a:pt x="91806" y="23719"/>
                </a:lnTo>
                <a:lnTo>
                  <a:pt x="91862" y="23682"/>
                </a:lnTo>
                <a:lnTo>
                  <a:pt x="91900" y="23626"/>
                </a:lnTo>
                <a:lnTo>
                  <a:pt x="91918" y="23552"/>
                </a:lnTo>
                <a:lnTo>
                  <a:pt x="91937" y="23459"/>
                </a:lnTo>
                <a:lnTo>
                  <a:pt x="91955" y="23384"/>
                </a:lnTo>
                <a:lnTo>
                  <a:pt x="91955" y="23291"/>
                </a:lnTo>
                <a:lnTo>
                  <a:pt x="91937" y="23217"/>
                </a:lnTo>
                <a:lnTo>
                  <a:pt x="91900" y="23161"/>
                </a:lnTo>
                <a:lnTo>
                  <a:pt x="91825" y="23105"/>
                </a:lnTo>
                <a:lnTo>
                  <a:pt x="91751" y="23086"/>
                </a:lnTo>
                <a:lnTo>
                  <a:pt x="91676" y="23068"/>
                </a:lnTo>
                <a:close/>
                <a:moveTo>
                  <a:pt x="91546" y="24632"/>
                </a:moveTo>
                <a:lnTo>
                  <a:pt x="91471" y="24650"/>
                </a:lnTo>
                <a:lnTo>
                  <a:pt x="91416" y="24669"/>
                </a:lnTo>
                <a:lnTo>
                  <a:pt x="91360" y="24688"/>
                </a:lnTo>
                <a:lnTo>
                  <a:pt x="91304" y="24743"/>
                </a:lnTo>
                <a:lnTo>
                  <a:pt x="91267" y="24781"/>
                </a:lnTo>
                <a:lnTo>
                  <a:pt x="91248" y="24837"/>
                </a:lnTo>
                <a:lnTo>
                  <a:pt x="91229" y="24911"/>
                </a:lnTo>
                <a:lnTo>
                  <a:pt x="91229" y="24967"/>
                </a:lnTo>
                <a:lnTo>
                  <a:pt x="91229" y="25023"/>
                </a:lnTo>
                <a:lnTo>
                  <a:pt x="91248" y="25079"/>
                </a:lnTo>
                <a:lnTo>
                  <a:pt x="91322" y="25172"/>
                </a:lnTo>
                <a:lnTo>
                  <a:pt x="91416" y="25246"/>
                </a:lnTo>
                <a:lnTo>
                  <a:pt x="91546" y="25265"/>
                </a:lnTo>
                <a:lnTo>
                  <a:pt x="91602" y="25265"/>
                </a:lnTo>
                <a:lnTo>
                  <a:pt x="91676" y="25246"/>
                </a:lnTo>
                <a:lnTo>
                  <a:pt x="91713" y="25209"/>
                </a:lnTo>
                <a:lnTo>
                  <a:pt x="91769" y="25153"/>
                </a:lnTo>
                <a:lnTo>
                  <a:pt x="91806" y="25116"/>
                </a:lnTo>
                <a:lnTo>
                  <a:pt x="91844" y="25041"/>
                </a:lnTo>
                <a:lnTo>
                  <a:pt x="91844" y="24985"/>
                </a:lnTo>
                <a:lnTo>
                  <a:pt x="91844" y="24911"/>
                </a:lnTo>
                <a:lnTo>
                  <a:pt x="91844" y="24855"/>
                </a:lnTo>
                <a:lnTo>
                  <a:pt x="91825" y="24818"/>
                </a:lnTo>
                <a:lnTo>
                  <a:pt x="91751" y="24725"/>
                </a:lnTo>
                <a:lnTo>
                  <a:pt x="91658" y="24669"/>
                </a:lnTo>
                <a:lnTo>
                  <a:pt x="91546" y="24632"/>
                </a:lnTo>
                <a:close/>
                <a:moveTo>
                  <a:pt x="727" y="25060"/>
                </a:moveTo>
                <a:lnTo>
                  <a:pt x="652" y="25079"/>
                </a:lnTo>
                <a:lnTo>
                  <a:pt x="597" y="25097"/>
                </a:lnTo>
                <a:lnTo>
                  <a:pt x="541" y="25134"/>
                </a:lnTo>
                <a:lnTo>
                  <a:pt x="485" y="25172"/>
                </a:lnTo>
                <a:lnTo>
                  <a:pt x="448" y="25228"/>
                </a:lnTo>
                <a:lnTo>
                  <a:pt x="429" y="25302"/>
                </a:lnTo>
                <a:lnTo>
                  <a:pt x="410" y="25358"/>
                </a:lnTo>
                <a:lnTo>
                  <a:pt x="410" y="25432"/>
                </a:lnTo>
                <a:lnTo>
                  <a:pt x="429" y="25488"/>
                </a:lnTo>
                <a:lnTo>
                  <a:pt x="466" y="25563"/>
                </a:lnTo>
                <a:lnTo>
                  <a:pt x="504" y="25600"/>
                </a:lnTo>
                <a:lnTo>
                  <a:pt x="559" y="25656"/>
                </a:lnTo>
                <a:lnTo>
                  <a:pt x="615" y="25674"/>
                </a:lnTo>
                <a:lnTo>
                  <a:pt x="671" y="25693"/>
                </a:lnTo>
                <a:lnTo>
                  <a:pt x="801" y="25693"/>
                </a:lnTo>
                <a:lnTo>
                  <a:pt x="913" y="25637"/>
                </a:lnTo>
                <a:lnTo>
                  <a:pt x="988" y="25544"/>
                </a:lnTo>
                <a:lnTo>
                  <a:pt x="1025" y="25451"/>
                </a:lnTo>
                <a:lnTo>
                  <a:pt x="1043" y="25376"/>
                </a:lnTo>
                <a:lnTo>
                  <a:pt x="1025" y="25321"/>
                </a:lnTo>
                <a:lnTo>
                  <a:pt x="988" y="25228"/>
                </a:lnTo>
                <a:lnTo>
                  <a:pt x="913" y="25134"/>
                </a:lnTo>
                <a:lnTo>
                  <a:pt x="820" y="25079"/>
                </a:lnTo>
                <a:lnTo>
                  <a:pt x="727" y="25060"/>
                </a:lnTo>
                <a:close/>
                <a:moveTo>
                  <a:pt x="91658" y="26289"/>
                </a:moveTo>
                <a:lnTo>
                  <a:pt x="91546" y="26345"/>
                </a:lnTo>
                <a:lnTo>
                  <a:pt x="91434" y="26419"/>
                </a:lnTo>
                <a:lnTo>
                  <a:pt x="91397" y="26475"/>
                </a:lnTo>
                <a:lnTo>
                  <a:pt x="91378" y="26531"/>
                </a:lnTo>
                <a:lnTo>
                  <a:pt x="91360" y="26587"/>
                </a:lnTo>
                <a:lnTo>
                  <a:pt x="91341" y="26661"/>
                </a:lnTo>
                <a:lnTo>
                  <a:pt x="91360" y="26717"/>
                </a:lnTo>
                <a:lnTo>
                  <a:pt x="91378" y="26773"/>
                </a:lnTo>
                <a:lnTo>
                  <a:pt x="91416" y="26829"/>
                </a:lnTo>
                <a:lnTo>
                  <a:pt x="91453" y="26885"/>
                </a:lnTo>
                <a:lnTo>
                  <a:pt x="91509" y="26922"/>
                </a:lnTo>
                <a:lnTo>
                  <a:pt x="91564" y="26959"/>
                </a:lnTo>
                <a:lnTo>
                  <a:pt x="91620" y="26978"/>
                </a:lnTo>
                <a:lnTo>
                  <a:pt x="91676" y="26978"/>
                </a:lnTo>
                <a:lnTo>
                  <a:pt x="91751" y="26959"/>
                </a:lnTo>
                <a:lnTo>
                  <a:pt x="91825" y="26940"/>
                </a:lnTo>
                <a:lnTo>
                  <a:pt x="91881" y="26922"/>
                </a:lnTo>
                <a:lnTo>
                  <a:pt x="91918" y="26866"/>
                </a:lnTo>
                <a:lnTo>
                  <a:pt x="91974" y="26829"/>
                </a:lnTo>
                <a:lnTo>
                  <a:pt x="91993" y="26773"/>
                </a:lnTo>
                <a:lnTo>
                  <a:pt x="92030" y="26698"/>
                </a:lnTo>
                <a:lnTo>
                  <a:pt x="92030" y="26642"/>
                </a:lnTo>
                <a:lnTo>
                  <a:pt x="92030" y="26568"/>
                </a:lnTo>
                <a:lnTo>
                  <a:pt x="92011" y="26494"/>
                </a:lnTo>
                <a:lnTo>
                  <a:pt x="91993" y="26419"/>
                </a:lnTo>
                <a:lnTo>
                  <a:pt x="91937" y="26363"/>
                </a:lnTo>
                <a:lnTo>
                  <a:pt x="91881" y="26326"/>
                </a:lnTo>
                <a:lnTo>
                  <a:pt x="91825" y="26289"/>
                </a:lnTo>
                <a:close/>
                <a:moveTo>
                  <a:pt x="708" y="26829"/>
                </a:moveTo>
                <a:lnTo>
                  <a:pt x="634" y="26847"/>
                </a:lnTo>
                <a:lnTo>
                  <a:pt x="559" y="26866"/>
                </a:lnTo>
                <a:lnTo>
                  <a:pt x="504" y="26903"/>
                </a:lnTo>
                <a:lnTo>
                  <a:pt x="429" y="26959"/>
                </a:lnTo>
                <a:lnTo>
                  <a:pt x="392" y="27015"/>
                </a:lnTo>
                <a:lnTo>
                  <a:pt x="355" y="27089"/>
                </a:lnTo>
                <a:lnTo>
                  <a:pt x="317" y="27164"/>
                </a:lnTo>
                <a:lnTo>
                  <a:pt x="317" y="27238"/>
                </a:lnTo>
                <a:lnTo>
                  <a:pt x="336" y="27331"/>
                </a:lnTo>
                <a:lnTo>
                  <a:pt x="355" y="27406"/>
                </a:lnTo>
                <a:lnTo>
                  <a:pt x="373" y="27462"/>
                </a:lnTo>
                <a:lnTo>
                  <a:pt x="410" y="27518"/>
                </a:lnTo>
                <a:lnTo>
                  <a:pt x="466" y="27555"/>
                </a:lnTo>
                <a:lnTo>
                  <a:pt x="541" y="27592"/>
                </a:lnTo>
                <a:lnTo>
                  <a:pt x="597" y="27611"/>
                </a:lnTo>
                <a:lnTo>
                  <a:pt x="671" y="27611"/>
                </a:lnTo>
                <a:lnTo>
                  <a:pt x="746" y="27592"/>
                </a:lnTo>
                <a:lnTo>
                  <a:pt x="801" y="27573"/>
                </a:lnTo>
                <a:lnTo>
                  <a:pt x="857" y="27536"/>
                </a:lnTo>
                <a:lnTo>
                  <a:pt x="950" y="27424"/>
                </a:lnTo>
                <a:lnTo>
                  <a:pt x="1006" y="27294"/>
                </a:lnTo>
                <a:lnTo>
                  <a:pt x="1025" y="27238"/>
                </a:lnTo>
                <a:lnTo>
                  <a:pt x="1025" y="27164"/>
                </a:lnTo>
                <a:lnTo>
                  <a:pt x="1006" y="27108"/>
                </a:lnTo>
                <a:lnTo>
                  <a:pt x="988" y="27033"/>
                </a:lnTo>
                <a:lnTo>
                  <a:pt x="950" y="26978"/>
                </a:lnTo>
                <a:lnTo>
                  <a:pt x="894" y="26922"/>
                </a:lnTo>
                <a:lnTo>
                  <a:pt x="839" y="26866"/>
                </a:lnTo>
                <a:lnTo>
                  <a:pt x="783" y="26847"/>
                </a:lnTo>
                <a:lnTo>
                  <a:pt x="708" y="26829"/>
                </a:lnTo>
                <a:close/>
                <a:moveTo>
                  <a:pt x="91620" y="28262"/>
                </a:moveTo>
                <a:lnTo>
                  <a:pt x="91564" y="28281"/>
                </a:lnTo>
                <a:lnTo>
                  <a:pt x="91490" y="28318"/>
                </a:lnTo>
                <a:lnTo>
                  <a:pt x="91434" y="28355"/>
                </a:lnTo>
                <a:lnTo>
                  <a:pt x="91378" y="28430"/>
                </a:lnTo>
                <a:lnTo>
                  <a:pt x="91360" y="28486"/>
                </a:lnTo>
                <a:lnTo>
                  <a:pt x="91341" y="28560"/>
                </a:lnTo>
                <a:lnTo>
                  <a:pt x="91341" y="28635"/>
                </a:lnTo>
                <a:lnTo>
                  <a:pt x="91360" y="28709"/>
                </a:lnTo>
                <a:lnTo>
                  <a:pt x="91378" y="28784"/>
                </a:lnTo>
                <a:lnTo>
                  <a:pt x="91434" y="28858"/>
                </a:lnTo>
                <a:lnTo>
                  <a:pt x="91490" y="28914"/>
                </a:lnTo>
                <a:lnTo>
                  <a:pt x="91546" y="28951"/>
                </a:lnTo>
                <a:lnTo>
                  <a:pt x="91620" y="28970"/>
                </a:lnTo>
                <a:lnTo>
                  <a:pt x="91695" y="28988"/>
                </a:lnTo>
                <a:lnTo>
                  <a:pt x="91806" y="28970"/>
                </a:lnTo>
                <a:lnTo>
                  <a:pt x="91900" y="28933"/>
                </a:lnTo>
                <a:lnTo>
                  <a:pt x="91974" y="28877"/>
                </a:lnTo>
                <a:lnTo>
                  <a:pt x="92030" y="28802"/>
                </a:lnTo>
                <a:lnTo>
                  <a:pt x="92067" y="28690"/>
                </a:lnTo>
                <a:lnTo>
                  <a:pt x="92067" y="28579"/>
                </a:lnTo>
                <a:lnTo>
                  <a:pt x="92030" y="28486"/>
                </a:lnTo>
                <a:lnTo>
                  <a:pt x="91955" y="28374"/>
                </a:lnTo>
                <a:lnTo>
                  <a:pt x="91955" y="28393"/>
                </a:lnTo>
                <a:lnTo>
                  <a:pt x="91881" y="28318"/>
                </a:lnTo>
                <a:lnTo>
                  <a:pt x="91825" y="28281"/>
                </a:lnTo>
                <a:lnTo>
                  <a:pt x="91769" y="28281"/>
                </a:lnTo>
                <a:lnTo>
                  <a:pt x="91695" y="28262"/>
                </a:lnTo>
                <a:close/>
                <a:moveTo>
                  <a:pt x="671" y="28635"/>
                </a:moveTo>
                <a:lnTo>
                  <a:pt x="597" y="28653"/>
                </a:lnTo>
                <a:lnTo>
                  <a:pt x="541" y="28690"/>
                </a:lnTo>
                <a:lnTo>
                  <a:pt x="485" y="28728"/>
                </a:lnTo>
                <a:lnTo>
                  <a:pt x="448" y="28784"/>
                </a:lnTo>
                <a:lnTo>
                  <a:pt x="410" y="28839"/>
                </a:lnTo>
                <a:lnTo>
                  <a:pt x="392" y="28914"/>
                </a:lnTo>
                <a:lnTo>
                  <a:pt x="392" y="28970"/>
                </a:lnTo>
                <a:lnTo>
                  <a:pt x="410" y="29044"/>
                </a:lnTo>
                <a:lnTo>
                  <a:pt x="429" y="29100"/>
                </a:lnTo>
                <a:lnTo>
                  <a:pt x="466" y="29156"/>
                </a:lnTo>
                <a:lnTo>
                  <a:pt x="522" y="29193"/>
                </a:lnTo>
                <a:lnTo>
                  <a:pt x="578" y="29230"/>
                </a:lnTo>
                <a:lnTo>
                  <a:pt x="634" y="29268"/>
                </a:lnTo>
                <a:lnTo>
                  <a:pt x="746" y="29268"/>
                </a:lnTo>
                <a:lnTo>
                  <a:pt x="839" y="29249"/>
                </a:lnTo>
                <a:lnTo>
                  <a:pt x="932" y="29175"/>
                </a:lnTo>
                <a:lnTo>
                  <a:pt x="969" y="29137"/>
                </a:lnTo>
                <a:lnTo>
                  <a:pt x="1006" y="29100"/>
                </a:lnTo>
                <a:lnTo>
                  <a:pt x="1025" y="29044"/>
                </a:lnTo>
                <a:lnTo>
                  <a:pt x="1043" y="28970"/>
                </a:lnTo>
                <a:lnTo>
                  <a:pt x="1043" y="28914"/>
                </a:lnTo>
                <a:lnTo>
                  <a:pt x="1025" y="28858"/>
                </a:lnTo>
                <a:lnTo>
                  <a:pt x="950" y="28746"/>
                </a:lnTo>
                <a:lnTo>
                  <a:pt x="913" y="28709"/>
                </a:lnTo>
                <a:lnTo>
                  <a:pt x="857" y="28672"/>
                </a:lnTo>
                <a:lnTo>
                  <a:pt x="801" y="28653"/>
                </a:lnTo>
                <a:lnTo>
                  <a:pt x="727" y="28635"/>
                </a:lnTo>
                <a:close/>
                <a:moveTo>
                  <a:pt x="91490" y="30087"/>
                </a:moveTo>
                <a:lnTo>
                  <a:pt x="91416" y="30124"/>
                </a:lnTo>
                <a:lnTo>
                  <a:pt x="91360" y="30161"/>
                </a:lnTo>
                <a:lnTo>
                  <a:pt x="91322" y="30217"/>
                </a:lnTo>
                <a:lnTo>
                  <a:pt x="91229" y="30347"/>
                </a:lnTo>
                <a:lnTo>
                  <a:pt x="91192" y="30422"/>
                </a:lnTo>
                <a:lnTo>
                  <a:pt x="91192" y="30496"/>
                </a:lnTo>
                <a:lnTo>
                  <a:pt x="91192" y="30590"/>
                </a:lnTo>
                <a:lnTo>
                  <a:pt x="91211" y="30645"/>
                </a:lnTo>
                <a:lnTo>
                  <a:pt x="91248" y="30720"/>
                </a:lnTo>
                <a:lnTo>
                  <a:pt x="91285" y="30776"/>
                </a:lnTo>
                <a:lnTo>
                  <a:pt x="91341" y="30832"/>
                </a:lnTo>
                <a:lnTo>
                  <a:pt x="91397" y="30869"/>
                </a:lnTo>
                <a:lnTo>
                  <a:pt x="91471" y="30887"/>
                </a:lnTo>
                <a:lnTo>
                  <a:pt x="91546" y="30906"/>
                </a:lnTo>
                <a:lnTo>
                  <a:pt x="91639" y="30887"/>
                </a:lnTo>
                <a:lnTo>
                  <a:pt x="91713" y="30869"/>
                </a:lnTo>
                <a:lnTo>
                  <a:pt x="91769" y="30832"/>
                </a:lnTo>
                <a:lnTo>
                  <a:pt x="91825" y="30776"/>
                </a:lnTo>
                <a:lnTo>
                  <a:pt x="91862" y="30720"/>
                </a:lnTo>
                <a:lnTo>
                  <a:pt x="91900" y="30645"/>
                </a:lnTo>
                <a:lnTo>
                  <a:pt x="91918" y="30590"/>
                </a:lnTo>
                <a:lnTo>
                  <a:pt x="91918" y="30496"/>
                </a:lnTo>
                <a:lnTo>
                  <a:pt x="91918" y="30422"/>
                </a:lnTo>
                <a:lnTo>
                  <a:pt x="91881" y="30347"/>
                </a:lnTo>
                <a:lnTo>
                  <a:pt x="91806" y="30217"/>
                </a:lnTo>
                <a:lnTo>
                  <a:pt x="91751" y="30161"/>
                </a:lnTo>
                <a:lnTo>
                  <a:pt x="91695" y="30124"/>
                </a:lnTo>
                <a:lnTo>
                  <a:pt x="91620" y="30087"/>
                </a:lnTo>
                <a:close/>
                <a:moveTo>
                  <a:pt x="876" y="30608"/>
                </a:moveTo>
                <a:lnTo>
                  <a:pt x="801" y="30627"/>
                </a:lnTo>
                <a:lnTo>
                  <a:pt x="746" y="30645"/>
                </a:lnTo>
                <a:lnTo>
                  <a:pt x="690" y="30683"/>
                </a:lnTo>
                <a:lnTo>
                  <a:pt x="634" y="30738"/>
                </a:lnTo>
                <a:lnTo>
                  <a:pt x="597" y="30813"/>
                </a:lnTo>
                <a:lnTo>
                  <a:pt x="578" y="30887"/>
                </a:lnTo>
                <a:lnTo>
                  <a:pt x="597" y="30962"/>
                </a:lnTo>
                <a:lnTo>
                  <a:pt x="615" y="31036"/>
                </a:lnTo>
                <a:lnTo>
                  <a:pt x="652" y="31111"/>
                </a:lnTo>
                <a:lnTo>
                  <a:pt x="690" y="31167"/>
                </a:lnTo>
                <a:lnTo>
                  <a:pt x="746" y="31223"/>
                </a:lnTo>
                <a:lnTo>
                  <a:pt x="839" y="31260"/>
                </a:lnTo>
                <a:lnTo>
                  <a:pt x="857" y="31260"/>
                </a:lnTo>
                <a:lnTo>
                  <a:pt x="894" y="31316"/>
                </a:lnTo>
                <a:lnTo>
                  <a:pt x="932" y="31334"/>
                </a:lnTo>
                <a:lnTo>
                  <a:pt x="969" y="31316"/>
                </a:lnTo>
                <a:lnTo>
                  <a:pt x="1006" y="31297"/>
                </a:lnTo>
                <a:lnTo>
                  <a:pt x="1099" y="31241"/>
                </a:lnTo>
                <a:lnTo>
                  <a:pt x="1137" y="31204"/>
                </a:lnTo>
                <a:lnTo>
                  <a:pt x="1174" y="31148"/>
                </a:lnTo>
                <a:lnTo>
                  <a:pt x="1230" y="31036"/>
                </a:lnTo>
                <a:lnTo>
                  <a:pt x="1230" y="30962"/>
                </a:lnTo>
                <a:lnTo>
                  <a:pt x="1230" y="30906"/>
                </a:lnTo>
                <a:lnTo>
                  <a:pt x="1211" y="30832"/>
                </a:lnTo>
                <a:lnTo>
                  <a:pt x="1174" y="30757"/>
                </a:lnTo>
                <a:lnTo>
                  <a:pt x="1137" y="30720"/>
                </a:lnTo>
                <a:lnTo>
                  <a:pt x="1081" y="30664"/>
                </a:lnTo>
                <a:lnTo>
                  <a:pt x="1025" y="30627"/>
                </a:lnTo>
                <a:lnTo>
                  <a:pt x="950" y="30608"/>
                </a:lnTo>
                <a:close/>
                <a:moveTo>
                  <a:pt x="91620" y="31781"/>
                </a:moveTo>
                <a:lnTo>
                  <a:pt x="91564" y="31800"/>
                </a:lnTo>
                <a:lnTo>
                  <a:pt x="91527" y="31818"/>
                </a:lnTo>
                <a:lnTo>
                  <a:pt x="91471" y="31856"/>
                </a:lnTo>
                <a:lnTo>
                  <a:pt x="91434" y="31911"/>
                </a:lnTo>
                <a:lnTo>
                  <a:pt x="91397" y="32004"/>
                </a:lnTo>
                <a:lnTo>
                  <a:pt x="91397" y="32098"/>
                </a:lnTo>
                <a:lnTo>
                  <a:pt x="91434" y="32191"/>
                </a:lnTo>
                <a:lnTo>
                  <a:pt x="91509" y="32247"/>
                </a:lnTo>
                <a:lnTo>
                  <a:pt x="91546" y="32284"/>
                </a:lnTo>
                <a:lnTo>
                  <a:pt x="91602" y="32302"/>
                </a:lnTo>
                <a:lnTo>
                  <a:pt x="91695" y="32302"/>
                </a:lnTo>
                <a:lnTo>
                  <a:pt x="91769" y="32265"/>
                </a:lnTo>
                <a:lnTo>
                  <a:pt x="91844" y="32209"/>
                </a:lnTo>
                <a:lnTo>
                  <a:pt x="91900" y="32135"/>
                </a:lnTo>
                <a:lnTo>
                  <a:pt x="91918" y="32042"/>
                </a:lnTo>
                <a:lnTo>
                  <a:pt x="91900" y="31949"/>
                </a:lnTo>
                <a:lnTo>
                  <a:pt x="91881" y="31911"/>
                </a:lnTo>
                <a:lnTo>
                  <a:pt x="91844" y="31874"/>
                </a:lnTo>
                <a:lnTo>
                  <a:pt x="91788" y="31837"/>
                </a:lnTo>
                <a:lnTo>
                  <a:pt x="91732" y="31800"/>
                </a:lnTo>
                <a:lnTo>
                  <a:pt x="91676" y="31781"/>
                </a:lnTo>
                <a:close/>
                <a:moveTo>
                  <a:pt x="652" y="32340"/>
                </a:moveTo>
                <a:lnTo>
                  <a:pt x="578" y="32358"/>
                </a:lnTo>
                <a:lnTo>
                  <a:pt x="522" y="32377"/>
                </a:lnTo>
                <a:lnTo>
                  <a:pt x="466" y="32414"/>
                </a:lnTo>
                <a:lnTo>
                  <a:pt x="410" y="32451"/>
                </a:lnTo>
                <a:lnTo>
                  <a:pt x="355" y="32507"/>
                </a:lnTo>
                <a:lnTo>
                  <a:pt x="317" y="32563"/>
                </a:lnTo>
                <a:lnTo>
                  <a:pt x="299" y="32637"/>
                </a:lnTo>
                <a:lnTo>
                  <a:pt x="280" y="32693"/>
                </a:lnTo>
                <a:lnTo>
                  <a:pt x="299" y="32768"/>
                </a:lnTo>
                <a:lnTo>
                  <a:pt x="299" y="32824"/>
                </a:lnTo>
                <a:lnTo>
                  <a:pt x="336" y="32880"/>
                </a:lnTo>
                <a:lnTo>
                  <a:pt x="373" y="32935"/>
                </a:lnTo>
                <a:lnTo>
                  <a:pt x="410" y="32973"/>
                </a:lnTo>
                <a:lnTo>
                  <a:pt x="466" y="33010"/>
                </a:lnTo>
                <a:lnTo>
                  <a:pt x="541" y="33028"/>
                </a:lnTo>
                <a:lnTo>
                  <a:pt x="597" y="33047"/>
                </a:lnTo>
                <a:lnTo>
                  <a:pt x="671" y="33047"/>
                </a:lnTo>
                <a:lnTo>
                  <a:pt x="727" y="33028"/>
                </a:lnTo>
                <a:lnTo>
                  <a:pt x="801" y="32991"/>
                </a:lnTo>
                <a:lnTo>
                  <a:pt x="857" y="32954"/>
                </a:lnTo>
                <a:lnTo>
                  <a:pt x="894" y="32917"/>
                </a:lnTo>
                <a:lnTo>
                  <a:pt x="932" y="32861"/>
                </a:lnTo>
                <a:lnTo>
                  <a:pt x="969" y="32805"/>
                </a:lnTo>
                <a:lnTo>
                  <a:pt x="988" y="32731"/>
                </a:lnTo>
                <a:lnTo>
                  <a:pt x="988" y="32656"/>
                </a:lnTo>
                <a:lnTo>
                  <a:pt x="969" y="32582"/>
                </a:lnTo>
                <a:lnTo>
                  <a:pt x="950" y="32526"/>
                </a:lnTo>
                <a:lnTo>
                  <a:pt x="913" y="32470"/>
                </a:lnTo>
                <a:lnTo>
                  <a:pt x="857" y="32414"/>
                </a:lnTo>
                <a:lnTo>
                  <a:pt x="801" y="32377"/>
                </a:lnTo>
                <a:lnTo>
                  <a:pt x="727" y="32358"/>
                </a:lnTo>
                <a:lnTo>
                  <a:pt x="652" y="32340"/>
                </a:lnTo>
                <a:close/>
                <a:moveTo>
                  <a:pt x="91602" y="33401"/>
                </a:moveTo>
                <a:lnTo>
                  <a:pt x="91509" y="33457"/>
                </a:lnTo>
                <a:lnTo>
                  <a:pt x="91453" y="33531"/>
                </a:lnTo>
                <a:lnTo>
                  <a:pt x="91416" y="33606"/>
                </a:lnTo>
                <a:lnTo>
                  <a:pt x="91434" y="33699"/>
                </a:lnTo>
                <a:lnTo>
                  <a:pt x="91471" y="33792"/>
                </a:lnTo>
                <a:lnTo>
                  <a:pt x="91527" y="33848"/>
                </a:lnTo>
                <a:lnTo>
                  <a:pt x="91620" y="33866"/>
                </a:lnTo>
                <a:lnTo>
                  <a:pt x="91732" y="33866"/>
                </a:lnTo>
                <a:lnTo>
                  <a:pt x="91806" y="33829"/>
                </a:lnTo>
                <a:lnTo>
                  <a:pt x="91844" y="33755"/>
                </a:lnTo>
                <a:lnTo>
                  <a:pt x="91881" y="33680"/>
                </a:lnTo>
                <a:lnTo>
                  <a:pt x="91881" y="33587"/>
                </a:lnTo>
                <a:lnTo>
                  <a:pt x="91844" y="33513"/>
                </a:lnTo>
                <a:lnTo>
                  <a:pt x="91788" y="33438"/>
                </a:lnTo>
                <a:lnTo>
                  <a:pt x="91695" y="33401"/>
                </a:lnTo>
                <a:close/>
                <a:moveTo>
                  <a:pt x="708" y="34034"/>
                </a:moveTo>
                <a:lnTo>
                  <a:pt x="652" y="34052"/>
                </a:lnTo>
                <a:lnTo>
                  <a:pt x="597" y="34052"/>
                </a:lnTo>
                <a:lnTo>
                  <a:pt x="541" y="34090"/>
                </a:lnTo>
                <a:lnTo>
                  <a:pt x="504" y="34127"/>
                </a:lnTo>
                <a:lnTo>
                  <a:pt x="466" y="34164"/>
                </a:lnTo>
                <a:lnTo>
                  <a:pt x="429" y="34220"/>
                </a:lnTo>
                <a:lnTo>
                  <a:pt x="410" y="34276"/>
                </a:lnTo>
                <a:lnTo>
                  <a:pt x="410" y="34332"/>
                </a:lnTo>
                <a:lnTo>
                  <a:pt x="410" y="34388"/>
                </a:lnTo>
                <a:lnTo>
                  <a:pt x="429" y="34443"/>
                </a:lnTo>
                <a:lnTo>
                  <a:pt x="485" y="34537"/>
                </a:lnTo>
                <a:lnTo>
                  <a:pt x="578" y="34592"/>
                </a:lnTo>
                <a:lnTo>
                  <a:pt x="671" y="34630"/>
                </a:lnTo>
                <a:lnTo>
                  <a:pt x="746" y="34630"/>
                </a:lnTo>
                <a:lnTo>
                  <a:pt x="801" y="34611"/>
                </a:lnTo>
                <a:lnTo>
                  <a:pt x="857" y="34592"/>
                </a:lnTo>
                <a:lnTo>
                  <a:pt x="894" y="34555"/>
                </a:lnTo>
                <a:lnTo>
                  <a:pt x="932" y="34499"/>
                </a:lnTo>
                <a:lnTo>
                  <a:pt x="969" y="34462"/>
                </a:lnTo>
                <a:lnTo>
                  <a:pt x="988" y="34406"/>
                </a:lnTo>
                <a:lnTo>
                  <a:pt x="988" y="34332"/>
                </a:lnTo>
                <a:lnTo>
                  <a:pt x="988" y="34276"/>
                </a:lnTo>
                <a:lnTo>
                  <a:pt x="969" y="34220"/>
                </a:lnTo>
                <a:lnTo>
                  <a:pt x="913" y="34127"/>
                </a:lnTo>
                <a:lnTo>
                  <a:pt x="820" y="34071"/>
                </a:lnTo>
                <a:lnTo>
                  <a:pt x="708" y="34034"/>
                </a:lnTo>
                <a:close/>
                <a:moveTo>
                  <a:pt x="91620" y="35058"/>
                </a:moveTo>
                <a:lnTo>
                  <a:pt x="91490" y="35076"/>
                </a:lnTo>
                <a:lnTo>
                  <a:pt x="91434" y="35095"/>
                </a:lnTo>
                <a:lnTo>
                  <a:pt x="91378" y="35114"/>
                </a:lnTo>
                <a:lnTo>
                  <a:pt x="91341" y="35170"/>
                </a:lnTo>
                <a:lnTo>
                  <a:pt x="91304" y="35207"/>
                </a:lnTo>
                <a:lnTo>
                  <a:pt x="91267" y="35263"/>
                </a:lnTo>
                <a:lnTo>
                  <a:pt x="91248" y="35337"/>
                </a:lnTo>
                <a:lnTo>
                  <a:pt x="91248" y="35393"/>
                </a:lnTo>
                <a:lnTo>
                  <a:pt x="91267" y="35449"/>
                </a:lnTo>
                <a:lnTo>
                  <a:pt x="91285" y="35505"/>
                </a:lnTo>
                <a:lnTo>
                  <a:pt x="91322" y="35561"/>
                </a:lnTo>
                <a:lnTo>
                  <a:pt x="91360" y="35598"/>
                </a:lnTo>
                <a:lnTo>
                  <a:pt x="91416" y="35635"/>
                </a:lnTo>
                <a:lnTo>
                  <a:pt x="91471" y="35672"/>
                </a:lnTo>
                <a:lnTo>
                  <a:pt x="91658" y="35672"/>
                </a:lnTo>
                <a:lnTo>
                  <a:pt x="91713" y="35654"/>
                </a:lnTo>
                <a:lnTo>
                  <a:pt x="91769" y="35616"/>
                </a:lnTo>
                <a:lnTo>
                  <a:pt x="91806" y="35579"/>
                </a:lnTo>
                <a:lnTo>
                  <a:pt x="91844" y="35523"/>
                </a:lnTo>
                <a:lnTo>
                  <a:pt x="91881" y="35412"/>
                </a:lnTo>
                <a:lnTo>
                  <a:pt x="91862" y="35281"/>
                </a:lnTo>
                <a:lnTo>
                  <a:pt x="91844" y="35225"/>
                </a:lnTo>
                <a:lnTo>
                  <a:pt x="91825" y="35170"/>
                </a:lnTo>
                <a:lnTo>
                  <a:pt x="91788" y="35132"/>
                </a:lnTo>
                <a:lnTo>
                  <a:pt x="91732" y="35095"/>
                </a:lnTo>
                <a:lnTo>
                  <a:pt x="91620" y="35058"/>
                </a:lnTo>
                <a:close/>
                <a:moveTo>
                  <a:pt x="801" y="35821"/>
                </a:moveTo>
                <a:lnTo>
                  <a:pt x="708" y="35840"/>
                </a:lnTo>
                <a:lnTo>
                  <a:pt x="652" y="35858"/>
                </a:lnTo>
                <a:lnTo>
                  <a:pt x="615" y="35877"/>
                </a:lnTo>
                <a:lnTo>
                  <a:pt x="541" y="35970"/>
                </a:lnTo>
                <a:lnTo>
                  <a:pt x="504" y="36082"/>
                </a:lnTo>
                <a:lnTo>
                  <a:pt x="504" y="36138"/>
                </a:lnTo>
                <a:lnTo>
                  <a:pt x="504" y="36194"/>
                </a:lnTo>
                <a:lnTo>
                  <a:pt x="522" y="36249"/>
                </a:lnTo>
                <a:lnTo>
                  <a:pt x="559" y="36305"/>
                </a:lnTo>
                <a:lnTo>
                  <a:pt x="597" y="36342"/>
                </a:lnTo>
                <a:lnTo>
                  <a:pt x="634" y="36380"/>
                </a:lnTo>
                <a:lnTo>
                  <a:pt x="746" y="36417"/>
                </a:lnTo>
                <a:lnTo>
                  <a:pt x="857" y="36417"/>
                </a:lnTo>
                <a:lnTo>
                  <a:pt x="913" y="36398"/>
                </a:lnTo>
                <a:lnTo>
                  <a:pt x="969" y="36361"/>
                </a:lnTo>
                <a:lnTo>
                  <a:pt x="1006" y="36324"/>
                </a:lnTo>
                <a:lnTo>
                  <a:pt x="1043" y="36268"/>
                </a:lnTo>
                <a:lnTo>
                  <a:pt x="1062" y="36212"/>
                </a:lnTo>
                <a:lnTo>
                  <a:pt x="1081" y="36156"/>
                </a:lnTo>
                <a:lnTo>
                  <a:pt x="1081" y="36082"/>
                </a:lnTo>
                <a:lnTo>
                  <a:pt x="1062" y="36026"/>
                </a:lnTo>
                <a:lnTo>
                  <a:pt x="988" y="35914"/>
                </a:lnTo>
                <a:lnTo>
                  <a:pt x="913" y="35858"/>
                </a:lnTo>
                <a:lnTo>
                  <a:pt x="801" y="35821"/>
                </a:lnTo>
                <a:close/>
                <a:moveTo>
                  <a:pt x="91490" y="36827"/>
                </a:moveTo>
                <a:lnTo>
                  <a:pt x="91397" y="36864"/>
                </a:lnTo>
                <a:lnTo>
                  <a:pt x="91341" y="36920"/>
                </a:lnTo>
                <a:lnTo>
                  <a:pt x="91304" y="36957"/>
                </a:lnTo>
                <a:lnTo>
                  <a:pt x="91267" y="37031"/>
                </a:lnTo>
                <a:lnTo>
                  <a:pt x="91248" y="37087"/>
                </a:lnTo>
                <a:lnTo>
                  <a:pt x="91248" y="37162"/>
                </a:lnTo>
                <a:lnTo>
                  <a:pt x="91248" y="37218"/>
                </a:lnTo>
                <a:lnTo>
                  <a:pt x="91267" y="37292"/>
                </a:lnTo>
                <a:lnTo>
                  <a:pt x="91285" y="37348"/>
                </a:lnTo>
                <a:lnTo>
                  <a:pt x="91341" y="37404"/>
                </a:lnTo>
                <a:lnTo>
                  <a:pt x="91397" y="37460"/>
                </a:lnTo>
                <a:lnTo>
                  <a:pt x="91453" y="37497"/>
                </a:lnTo>
                <a:lnTo>
                  <a:pt x="91527" y="37515"/>
                </a:lnTo>
                <a:lnTo>
                  <a:pt x="91602" y="37515"/>
                </a:lnTo>
                <a:lnTo>
                  <a:pt x="91676" y="37497"/>
                </a:lnTo>
                <a:lnTo>
                  <a:pt x="91732" y="37460"/>
                </a:lnTo>
                <a:lnTo>
                  <a:pt x="91788" y="37422"/>
                </a:lnTo>
                <a:lnTo>
                  <a:pt x="91844" y="37366"/>
                </a:lnTo>
                <a:lnTo>
                  <a:pt x="91862" y="37292"/>
                </a:lnTo>
                <a:lnTo>
                  <a:pt x="91881" y="37236"/>
                </a:lnTo>
                <a:lnTo>
                  <a:pt x="91881" y="37162"/>
                </a:lnTo>
                <a:lnTo>
                  <a:pt x="91881" y="37087"/>
                </a:lnTo>
                <a:lnTo>
                  <a:pt x="91862" y="37031"/>
                </a:lnTo>
                <a:lnTo>
                  <a:pt x="91825" y="36957"/>
                </a:lnTo>
                <a:lnTo>
                  <a:pt x="91788" y="36901"/>
                </a:lnTo>
                <a:lnTo>
                  <a:pt x="91695" y="36845"/>
                </a:lnTo>
                <a:lnTo>
                  <a:pt x="91602" y="36827"/>
                </a:lnTo>
                <a:close/>
                <a:moveTo>
                  <a:pt x="597" y="37478"/>
                </a:moveTo>
                <a:lnTo>
                  <a:pt x="522" y="37497"/>
                </a:lnTo>
                <a:lnTo>
                  <a:pt x="466" y="37497"/>
                </a:lnTo>
                <a:lnTo>
                  <a:pt x="392" y="37534"/>
                </a:lnTo>
                <a:lnTo>
                  <a:pt x="336" y="37571"/>
                </a:lnTo>
                <a:lnTo>
                  <a:pt x="299" y="37627"/>
                </a:lnTo>
                <a:lnTo>
                  <a:pt x="261" y="37683"/>
                </a:lnTo>
                <a:lnTo>
                  <a:pt x="243" y="37739"/>
                </a:lnTo>
                <a:lnTo>
                  <a:pt x="224" y="37869"/>
                </a:lnTo>
                <a:lnTo>
                  <a:pt x="224" y="37944"/>
                </a:lnTo>
                <a:lnTo>
                  <a:pt x="243" y="37999"/>
                </a:lnTo>
                <a:lnTo>
                  <a:pt x="280" y="38074"/>
                </a:lnTo>
                <a:lnTo>
                  <a:pt x="317" y="38130"/>
                </a:lnTo>
                <a:lnTo>
                  <a:pt x="373" y="38167"/>
                </a:lnTo>
                <a:lnTo>
                  <a:pt x="429" y="38204"/>
                </a:lnTo>
                <a:lnTo>
                  <a:pt x="485" y="38223"/>
                </a:lnTo>
                <a:lnTo>
                  <a:pt x="615" y="38223"/>
                </a:lnTo>
                <a:lnTo>
                  <a:pt x="690" y="38186"/>
                </a:lnTo>
                <a:lnTo>
                  <a:pt x="746" y="38148"/>
                </a:lnTo>
                <a:lnTo>
                  <a:pt x="783" y="38093"/>
                </a:lnTo>
                <a:lnTo>
                  <a:pt x="820" y="38037"/>
                </a:lnTo>
                <a:lnTo>
                  <a:pt x="839" y="37962"/>
                </a:lnTo>
                <a:lnTo>
                  <a:pt x="839" y="37888"/>
                </a:lnTo>
                <a:lnTo>
                  <a:pt x="857" y="37832"/>
                </a:lnTo>
                <a:lnTo>
                  <a:pt x="876" y="37739"/>
                </a:lnTo>
                <a:lnTo>
                  <a:pt x="857" y="37664"/>
                </a:lnTo>
                <a:lnTo>
                  <a:pt x="820" y="37590"/>
                </a:lnTo>
                <a:lnTo>
                  <a:pt x="764" y="37553"/>
                </a:lnTo>
                <a:lnTo>
                  <a:pt x="708" y="37515"/>
                </a:lnTo>
                <a:lnTo>
                  <a:pt x="652" y="37497"/>
                </a:lnTo>
                <a:lnTo>
                  <a:pt x="597" y="37478"/>
                </a:lnTo>
                <a:close/>
                <a:moveTo>
                  <a:pt x="615" y="39005"/>
                </a:moveTo>
                <a:lnTo>
                  <a:pt x="559" y="39023"/>
                </a:lnTo>
                <a:lnTo>
                  <a:pt x="504" y="39042"/>
                </a:lnTo>
                <a:lnTo>
                  <a:pt x="410" y="39117"/>
                </a:lnTo>
                <a:lnTo>
                  <a:pt x="373" y="39154"/>
                </a:lnTo>
                <a:lnTo>
                  <a:pt x="336" y="39210"/>
                </a:lnTo>
                <a:lnTo>
                  <a:pt x="317" y="39266"/>
                </a:lnTo>
                <a:lnTo>
                  <a:pt x="317" y="39321"/>
                </a:lnTo>
                <a:lnTo>
                  <a:pt x="317" y="39396"/>
                </a:lnTo>
                <a:lnTo>
                  <a:pt x="336" y="39452"/>
                </a:lnTo>
                <a:lnTo>
                  <a:pt x="355" y="39508"/>
                </a:lnTo>
                <a:lnTo>
                  <a:pt x="410" y="39545"/>
                </a:lnTo>
                <a:lnTo>
                  <a:pt x="504" y="39619"/>
                </a:lnTo>
                <a:lnTo>
                  <a:pt x="597" y="39638"/>
                </a:lnTo>
                <a:lnTo>
                  <a:pt x="708" y="39619"/>
                </a:lnTo>
                <a:lnTo>
                  <a:pt x="801" y="39563"/>
                </a:lnTo>
                <a:lnTo>
                  <a:pt x="857" y="39526"/>
                </a:lnTo>
                <a:lnTo>
                  <a:pt x="876" y="39470"/>
                </a:lnTo>
                <a:lnTo>
                  <a:pt x="913" y="39414"/>
                </a:lnTo>
                <a:lnTo>
                  <a:pt x="913" y="39340"/>
                </a:lnTo>
                <a:lnTo>
                  <a:pt x="913" y="39284"/>
                </a:lnTo>
                <a:lnTo>
                  <a:pt x="894" y="39228"/>
                </a:lnTo>
                <a:lnTo>
                  <a:pt x="876" y="39172"/>
                </a:lnTo>
                <a:lnTo>
                  <a:pt x="820" y="39117"/>
                </a:lnTo>
                <a:lnTo>
                  <a:pt x="727" y="39042"/>
                </a:lnTo>
                <a:lnTo>
                  <a:pt x="671" y="39023"/>
                </a:lnTo>
                <a:lnTo>
                  <a:pt x="615" y="39005"/>
                </a:lnTo>
                <a:close/>
                <a:moveTo>
                  <a:pt x="91695" y="38949"/>
                </a:moveTo>
                <a:lnTo>
                  <a:pt x="91620" y="38968"/>
                </a:lnTo>
                <a:lnTo>
                  <a:pt x="91509" y="39042"/>
                </a:lnTo>
                <a:lnTo>
                  <a:pt x="91471" y="39098"/>
                </a:lnTo>
                <a:lnTo>
                  <a:pt x="91434" y="39154"/>
                </a:lnTo>
                <a:lnTo>
                  <a:pt x="91416" y="39210"/>
                </a:lnTo>
                <a:lnTo>
                  <a:pt x="91397" y="39284"/>
                </a:lnTo>
                <a:lnTo>
                  <a:pt x="91397" y="39340"/>
                </a:lnTo>
                <a:lnTo>
                  <a:pt x="91416" y="39396"/>
                </a:lnTo>
                <a:lnTo>
                  <a:pt x="91434" y="39470"/>
                </a:lnTo>
                <a:lnTo>
                  <a:pt x="91471" y="39526"/>
                </a:lnTo>
                <a:lnTo>
                  <a:pt x="91509" y="39563"/>
                </a:lnTo>
                <a:lnTo>
                  <a:pt x="91564" y="39601"/>
                </a:lnTo>
                <a:lnTo>
                  <a:pt x="91620" y="39638"/>
                </a:lnTo>
                <a:lnTo>
                  <a:pt x="91695" y="39657"/>
                </a:lnTo>
                <a:lnTo>
                  <a:pt x="91751" y="39657"/>
                </a:lnTo>
                <a:lnTo>
                  <a:pt x="91825" y="39638"/>
                </a:lnTo>
                <a:lnTo>
                  <a:pt x="91881" y="39619"/>
                </a:lnTo>
                <a:lnTo>
                  <a:pt x="91937" y="39601"/>
                </a:lnTo>
                <a:lnTo>
                  <a:pt x="91993" y="39545"/>
                </a:lnTo>
                <a:lnTo>
                  <a:pt x="92030" y="39489"/>
                </a:lnTo>
                <a:lnTo>
                  <a:pt x="92067" y="39433"/>
                </a:lnTo>
                <a:lnTo>
                  <a:pt x="92086" y="39359"/>
                </a:lnTo>
                <a:lnTo>
                  <a:pt x="92086" y="39303"/>
                </a:lnTo>
                <a:lnTo>
                  <a:pt x="92067" y="39228"/>
                </a:lnTo>
                <a:lnTo>
                  <a:pt x="92049" y="39172"/>
                </a:lnTo>
                <a:lnTo>
                  <a:pt x="92011" y="39098"/>
                </a:lnTo>
                <a:lnTo>
                  <a:pt x="91974" y="39042"/>
                </a:lnTo>
                <a:lnTo>
                  <a:pt x="91918" y="39005"/>
                </a:lnTo>
                <a:lnTo>
                  <a:pt x="91844" y="38968"/>
                </a:lnTo>
                <a:lnTo>
                  <a:pt x="91769" y="38949"/>
                </a:lnTo>
                <a:close/>
                <a:moveTo>
                  <a:pt x="597" y="40476"/>
                </a:moveTo>
                <a:lnTo>
                  <a:pt x="541" y="40494"/>
                </a:lnTo>
                <a:lnTo>
                  <a:pt x="485" y="40513"/>
                </a:lnTo>
                <a:lnTo>
                  <a:pt x="392" y="40587"/>
                </a:lnTo>
                <a:lnTo>
                  <a:pt x="317" y="40699"/>
                </a:lnTo>
                <a:lnTo>
                  <a:pt x="317" y="40755"/>
                </a:lnTo>
                <a:lnTo>
                  <a:pt x="299" y="40811"/>
                </a:lnTo>
                <a:lnTo>
                  <a:pt x="317" y="40885"/>
                </a:lnTo>
                <a:lnTo>
                  <a:pt x="336" y="40941"/>
                </a:lnTo>
                <a:lnTo>
                  <a:pt x="373" y="40997"/>
                </a:lnTo>
                <a:lnTo>
                  <a:pt x="410" y="41034"/>
                </a:lnTo>
                <a:lnTo>
                  <a:pt x="504" y="41090"/>
                </a:lnTo>
                <a:lnTo>
                  <a:pt x="615" y="41109"/>
                </a:lnTo>
                <a:lnTo>
                  <a:pt x="727" y="41090"/>
                </a:lnTo>
                <a:lnTo>
                  <a:pt x="783" y="41053"/>
                </a:lnTo>
                <a:lnTo>
                  <a:pt x="839" y="41016"/>
                </a:lnTo>
                <a:lnTo>
                  <a:pt x="876" y="40960"/>
                </a:lnTo>
                <a:lnTo>
                  <a:pt x="913" y="40904"/>
                </a:lnTo>
                <a:lnTo>
                  <a:pt x="913" y="40848"/>
                </a:lnTo>
                <a:lnTo>
                  <a:pt x="932" y="40774"/>
                </a:lnTo>
                <a:lnTo>
                  <a:pt x="913" y="40699"/>
                </a:lnTo>
                <a:lnTo>
                  <a:pt x="876" y="40643"/>
                </a:lnTo>
                <a:lnTo>
                  <a:pt x="801" y="40550"/>
                </a:lnTo>
                <a:lnTo>
                  <a:pt x="708" y="40494"/>
                </a:lnTo>
                <a:lnTo>
                  <a:pt x="652" y="40476"/>
                </a:lnTo>
                <a:close/>
                <a:moveTo>
                  <a:pt x="91732" y="40625"/>
                </a:moveTo>
                <a:lnTo>
                  <a:pt x="91676" y="40643"/>
                </a:lnTo>
                <a:lnTo>
                  <a:pt x="91620" y="40643"/>
                </a:lnTo>
                <a:lnTo>
                  <a:pt x="91564" y="40680"/>
                </a:lnTo>
                <a:lnTo>
                  <a:pt x="91509" y="40755"/>
                </a:lnTo>
                <a:lnTo>
                  <a:pt x="91471" y="40848"/>
                </a:lnTo>
                <a:lnTo>
                  <a:pt x="91471" y="40941"/>
                </a:lnTo>
                <a:lnTo>
                  <a:pt x="91490" y="41034"/>
                </a:lnTo>
                <a:lnTo>
                  <a:pt x="91527" y="41090"/>
                </a:lnTo>
                <a:lnTo>
                  <a:pt x="91564" y="41127"/>
                </a:lnTo>
                <a:lnTo>
                  <a:pt x="91658" y="41165"/>
                </a:lnTo>
                <a:lnTo>
                  <a:pt x="91769" y="41183"/>
                </a:lnTo>
                <a:lnTo>
                  <a:pt x="91825" y="41165"/>
                </a:lnTo>
                <a:lnTo>
                  <a:pt x="91881" y="41146"/>
                </a:lnTo>
                <a:lnTo>
                  <a:pt x="91918" y="41109"/>
                </a:lnTo>
                <a:lnTo>
                  <a:pt x="91955" y="41071"/>
                </a:lnTo>
                <a:lnTo>
                  <a:pt x="92011" y="40978"/>
                </a:lnTo>
                <a:lnTo>
                  <a:pt x="92011" y="40867"/>
                </a:lnTo>
                <a:lnTo>
                  <a:pt x="91974" y="40774"/>
                </a:lnTo>
                <a:lnTo>
                  <a:pt x="91937" y="40718"/>
                </a:lnTo>
                <a:lnTo>
                  <a:pt x="91900" y="40680"/>
                </a:lnTo>
                <a:lnTo>
                  <a:pt x="91844" y="40662"/>
                </a:lnTo>
                <a:lnTo>
                  <a:pt x="91788" y="40643"/>
                </a:lnTo>
                <a:lnTo>
                  <a:pt x="91732" y="40625"/>
                </a:lnTo>
                <a:close/>
                <a:moveTo>
                  <a:pt x="485" y="42207"/>
                </a:moveTo>
                <a:lnTo>
                  <a:pt x="429" y="42226"/>
                </a:lnTo>
                <a:lnTo>
                  <a:pt x="355" y="42263"/>
                </a:lnTo>
                <a:lnTo>
                  <a:pt x="317" y="42319"/>
                </a:lnTo>
                <a:lnTo>
                  <a:pt x="280" y="42375"/>
                </a:lnTo>
                <a:lnTo>
                  <a:pt x="243" y="42431"/>
                </a:lnTo>
                <a:lnTo>
                  <a:pt x="224" y="42505"/>
                </a:lnTo>
                <a:lnTo>
                  <a:pt x="243" y="42561"/>
                </a:lnTo>
                <a:lnTo>
                  <a:pt x="243" y="42635"/>
                </a:lnTo>
                <a:lnTo>
                  <a:pt x="280" y="42673"/>
                </a:lnTo>
                <a:lnTo>
                  <a:pt x="336" y="42766"/>
                </a:lnTo>
                <a:lnTo>
                  <a:pt x="448" y="42822"/>
                </a:lnTo>
                <a:lnTo>
                  <a:pt x="559" y="42859"/>
                </a:lnTo>
                <a:lnTo>
                  <a:pt x="634" y="42840"/>
                </a:lnTo>
                <a:lnTo>
                  <a:pt x="690" y="42822"/>
                </a:lnTo>
                <a:lnTo>
                  <a:pt x="746" y="42784"/>
                </a:lnTo>
                <a:lnTo>
                  <a:pt x="801" y="42747"/>
                </a:lnTo>
                <a:lnTo>
                  <a:pt x="839" y="42691"/>
                </a:lnTo>
                <a:lnTo>
                  <a:pt x="857" y="42617"/>
                </a:lnTo>
                <a:lnTo>
                  <a:pt x="876" y="42561"/>
                </a:lnTo>
                <a:lnTo>
                  <a:pt x="876" y="42486"/>
                </a:lnTo>
                <a:lnTo>
                  <a:pt x="857" y="42431"/>
                </a:lnTo>
                <a:lnTo>
                  <a:pt x="839" y="42375"/>
                </a:lnTo>
                <a:lnTo>
                  <a:pt x="764" y="42282"/>
                </a:lnTo>
                <a:lnTo>
                  <a:pt x="671" y="42226"/>
                </a:lnTo>
                <a:lnTo>
                  <a:pt x="559" y="42207"/>
                </a:lnTo>
                <a:close/>
                <a:moveTo>
                  <a:pt x="91583" y="42468"/>
                </a:moveTo>
                <a:lnTo>
                  <a:pt x="91527" y="42505"/>
                </a:lnTo>
                <a:lnTo>
                  <a:pt x="91471" y="42524"/>
                </a:lnTo>
                <a:lnTo>
                  <a:pt x="91416" y="42580"/>
                </a:lnTo>
                <a:lnTo>
                  <a:pt x="91378" y="42617"/>
                </a:lnTo>
                <a:lnTo>
                  <a:pt x="91341" y="42673"/>
                </a:lnTo>
                <a:lnTo>
                  <a:pt x="91322" y="42747"/>
                </a:lnTo>
                <a:lnTo>
                  <a:pt x="91304" y="42803"/>
                </a:lnTo>
                <a:lnTo>
                  <a:pt x="91322" y="42877"/>
                </a:lnTo>
                <a:lnTo>
                  <a:pt x="91341" y="42952"/>
                </a:lnTo>
                <a:lnTo>
                  <a:pt x="91378" y="43008"/>
                </a:lnTo>
                <a:lnTo>
                  <a:pt x="91416" y="43045"/>
                </a:lnTo>
                <a:lnTo>
                  <a:pt x="91471" y="43101"/>
                </a:lnTo>
                <a:lnTo>
                  <a:pt x="91527" y="43119"/>
                </a:lnTo>
                <a:lnTo>
                  <a:pt x="91583" y="43138"/>
                </a:lnTo>
                <a:lnTo>
                  <a:pt x="91658" y="43157"/>
                </a:lnTo>
                <a:lnTo>
                  <a:pt x="91713" y="43138"/>
                </a:lnTo>
                <a:lnTo>
                  <a:pt x="91788" y="43119"/>
                </a:lnTo>
                <a:lnTo>
                  <a:pt x="91844" y="43101"/>
                </a:lnTo>
                <a:lnTo>
                  <a:pt x="91900" y="43045"/>
                </a:lnTo>
                <a:lnTo>
                  <a:pt x="91937" y="43008"/>
                </a:lnTo>
                <a:lnTo>
                  <a:pt x="91974" y="42933"/>
                </a:lnTo>
                <a:lnTo>
                  <a:pt x="91993" y="42877"/>
                </a:lnTo>
                <a:lnTo>
                  <a:pt x="91993" y="42803"/>
                </a:lnTo>
                <a:lnTo>
                  <a:pt x="91993" y="42747"/>
                </a:lnTo>
                <a:lnTo>
                  <a:pt x="91974" y="42673"/>
                </a:lnTo>
                <a:lnTo>
                  <a:pt x="91937" y="42617"/>
                </a:lnTo>
                <a:lnTo>
                  <a:pt x="91900" y="42580"/>
                </a:lnTo>
                <a:lnTo>
                  <a:pt x="91844" y="42524"/>
                </a:lnTo>
                <a:lnTo>
                  <a:pt x="91788" y="42505"/>
                </a:lnTo>
                <a:lnTo>
                  <a:pt x="91713" y="42486"/>
                </a:lnTo>
                <a:lnTo>
                  <a:pt x="91658" y="42468"/>
                </a:lnTo>
                <a:close/>
                <a:moveTo>
                  <a:pt x="652" y="43790"/>
                </a:moveTo>
                <a:lnTo>
                  <a:pt x="615" y="43827"/>
                </a:lnTo>
                <a:lnTo>
                  <a:pt x="578" y="43864"/>
                </a:lnTo>
                <a:lnTo>
                  <a:pt x="559" y="43920"/>
                </a:lnTo>
                <a:lnTo>
                  <a:pt x="578" y="43976"/>
                </a:lnTo>
                <a:lnTo>
                  <a:pt x="615" y="44013"/>
                </a:lnTo>
                <a:lnTo>
                  <a:pt x="652" y="44032"/>
                </a:lnTo>
                <a:lnTo>
                  <a:pt x="708" y="44050"/>
                </a:lnTo>
                <a:lnTo>
                  <a:pt x="746" y="44032"/>
                </a:lnTo>
                <a:lnTo>
                  <a:pt x="783" y="44013"/>
                </a:lnTo>
                <a:lnTo>
                  <a:pt x="820" y="43976"/>
                </a:lnTo>
                <a:lnTo>
                  <a:pt x="839" y="43920"/>
                </a:lnTo>
                <a:lnTo>
                  <a:pt x="820" y="43864"/>
                </a:lnTo>
                <a:lnTo>
                  <a:pt x="783" y="43827"/>
                </a:lnTo>
                <a:lnTo>
                  <a:pt x="746" y="43790"/>
                </a:lnTo>
                <a:close/>
                <a:moveTo>
                  <a:pt x="91732" y="44050"/>
                </a:moveTo>
                <a:lnTo>
                  <a:pt x="91639" y="44069"/>
                </a:lnTo>
                <a:lnTo>
                  <a:pt x="91527" y="44125"/>
                </a:lnTo>
                <a:lnTo>
                  <a:pt x="91490" y="44162"/>
                </a:lnTo>
                <a:lnTo>
                  <a:pt x="91471" y="44218"/>
                </a:lnTo>
                <a:lnTo>
                  <a:pt x="91453" y="44274"/>
                </a:lnTo>
                <a:lnTo>
                  <a:pt x="91434" y="44330"/>
                </a:lnTo>
                <a:lnTo>
                  <a:pt x="91453" y="44404"/>
                </a:lnTo>
                <a:lnTo>
                  <a:pt x="91471" y="44460"/>
                </a:lnTo>
                <a:lnTo>
                  <a:pt x="91490" y="44516"/>
                </a:lnTo>
                <a:lnTo>
                  <a:pt x="91527" y="44553"/>
                </a:lnTo>
                <a:lnTo>
                  <a:pt x="91639" y="44609"/>
                </a:lnTo>
                <a:lnTo>
                  <a:pt x="91732" y="44628"/>
                </a:lnTo>
                <a:lnTo>
                  <a:pt x="91844" y="44609"/>
                </a:lnTo>
                <a:lnTo>
                  <a:pt x="91937" y="44553"/>
                </a:lnTo>
                <a:lnTo>
                  <a:pt x="91974" y="44516"/>
                </a:lnTo>
                <a:lnTo>
                  <a:pt x="92011" y="44460"/>
                </a:lnTo>
                <a:lnTo>
                  <a:pt x="92030" y="44404"/>
                </a:lnTo>
                <a:lnTo>
                  <a:pt x="92030" y="44330"/>
                </a:lnTo>
                <a:lnTo>
                  <a:pt x="92030" y="44274"/>
                </a:lnTo>
                <a:lnTo>
                  <a:pt x="92011" y="44218"/>
                </a:lnTo>
                <a:lnTo>
                  <a:pt x="91974" y="44162"/>
                </a:lnTo>
                <a:lnTo>
                  <a:pt x="91937" y="44125"/>
                </a:lnTo>
                <a:lnTo>
                  <a:pt x="91844" y="44069"/>
                </a:lnTo>
                <a:lnTo>
                  <a:pt x="91732" y="44050"/>
                </a:lnTo>
                <a:close/>
                <a:moveTo>
                  <a:pt x="708" y="45093"/>
                </a:moveTo>
                <a:lnTo>
                  <a:pt x="578" y="45112"/>
                </a:lnTo>
                <a:lnTo>
                  <a:pt x="522" y="45112"/>
                </a:lnTo>
                <a:lnTo>
                  <a:pt x="466" y="45149"/>
                </a:lnTo>
                <a:lnTo>
                  <a:pt x="429" y="45186"/>
                </a:lnTo>
                <a:lnTo>
                  <a:pt x="392" y="45242"/>
                </a:lnTo>
                <a:lnTo>
                  <a:pt x="355" y="45298"/>
                </a:lnTo>
                <a:lnTo>
                  <a:pt x="355" y="45372"/>
                </a:lnTo>
                <a:lnTo>
                  <a:pt x="355" y="45428"/>
                </a:lnTo>
                <a:lnTo>
                  <a:pt x="355" y="45484"/>
                </a:lnTo>
                <a:lnTo>
                  <a:pt x="392" y="45540"/>
                </a:lnTo>
                <a:lnTo>
                  <a:pt x="429" y="45577"/>
                </a:lnTo>
                <a:lnTo>
                  <a:pt x="522" y="45652"/>
                </a:lnTo>
                <a:lnTo>
                  <a:pt x="652" y="45689"/>
                </a:lnTo>
                <a:lnTo>
                  <a:pt x="708" y="45689"/>
                </a:lnTo>
                <a:lnTo>
                  <a:pt x="783" y="45670"/>
                </a:lnTo>
                <a:lnTo>
                  <a:pt x="839" y="45652"/>
                </a:lnTo>
                <a:lnTo>
                  <a:pt x="876" y="45614"/>
                </a:lnTo>
                <a:lnTo>
                  <a:pt x="932" y="45577"/>
                </a:lnTo>
                <a:lnTo>
                  <a:pt x="969" y="45540"/>
                </a:lnTo>
                <a:lnTo>
                  <a:pt x="988" y="45465"/>
                </a:lnTo>
                <a:lnTo>
                  <a:pt x="1006" y="45409"/>
                </a:lnTo>
                <a:lnTo>
                  <a:pt x="988" y="45354"/>
                </a:lnTo>
                <a:lnTo>
                  <a:pt x="988" y="45298"/>
                </a:lnTo>
                <a:lnTo>
                  <a:pt x="950" y="45242"/>
                </a:lnTo>
                <a:lnTo>
                  <a:pt x="913" y="45186"/>
                </a:lnTo>
                <a:lnTo>
                  <a:pt x="876" y="45149"/>
                </a:lnTo>
                <a:lnTo>
                  <a:pt x="820" y="45112"/>
                </a:lnTo>
                <a:lnTo>
                  <a:pt x="764" y="45093"/>
                </a:lnTo>
                <a:close/>
                <a:moveTo>
                  <a:pt x="91695" y="45093"/>
                </a:moveTo>
                <a:lnTo>
                  <a:pt x="91620" y="45112"/>
                </a:lnTo>
                <a:lnTo>
                  <a:pt x="91546" y="45130"/>
                </a:lnTo>
                <a:lnTo>
                  <a:pt x="91490" y="45167"/>
                </a:lnTo>
                <a:lnTo>
                  <a:pt x="91434" y="45223"/>
                </a:lnTo>
                <a:lnTo>
                  <a:pt x="91378" y="45279"/>
                </a:lnTo>
                <a:lnTo>
                  <a:pt x="91360" y="45354"/>
                </a:lnTo>
                <a:lnTo>
                  <a:pt x="91341" y="45428"/>
                </a:lnTo>
                <a:lnTo>
                  <a:pt x="91341" y="45503"/>
                </a:lnTo>
                <a:lnTo>
                  <a:pt x="91360" y="45558"/>
                </a:lnTo>
                <a:lnTo>
                  <a:pt x="91378" y="45614"/>
                </a:lnTo>
                <a:lnTo>
                  <a:pt x="91416" y="45670"/>
                </a:lnTo>
                <a:lnTo>
                  <a:pt x="91453" y="45726"/>
                </a:lnTo>
                <a:lnTo>
                  <a:pt x="91564" y="45782"/>
                </a:lnTo>
                <a:lnTo>
                  <a:pt x="91620" y="45800"/>
                </a:lnTo>
                <a:lnTo>
                  <a:pt x="91695" y="45819"/>
                </a:lnTo>
                <a:lnTo>
                  <a:pt x="91769" y="45800"/>
                </a:lnTo>
                <a:lnTo>
                  <a:pt x="91844" y="45782"/>
                </a:lnTo>
                <a:lnTo>
                  <a:pt x="91900" y="45745"/>
                </a:lnTo>
                <a:lnTo>
                  <a:pt x="91955" y="45689"/>
                </a:lnTo>
                <a:lnTo>
                  <a:pt x="91993" y="45633"/>
                </a:lnTo>
                <a:lnTo>
                  <a:pt x="92030" y="45558"/>
                </a:lnTo>
                <a:lnTo>
                  <a:pt x="92049" y="45484"/>
                </a:lnTo>
                <a:lnTo>
                  <a:pt x="92049" y="45409"/>
                </a:lnTo>
                <a:lnTo>
                  <a:pt x="92030" y="45354"/>
                </a:lnTo>
                <a:lnTo>
                  <a:pt x="92011" y="45298"/>
                </a:lnTo>
                <a:lnTo>
                  <a:pt x="91974" y="45242"/>
                </a:lnTo>
                <a:lnTo>
                  <a:pt x="91937" y="45186"/>
                </a:lnTo>
                <a:lnTo>
                  <a:pt x="91825" y="45130"/>
                </a:lnTo>
                <a:lnTo>
                  <a:pt x="91695" y="45093"/>
                </a:lnTo>
                <a:close/>
                <a:moveTo>
                  <a:pt x="504" y="46769"/>
                </a:moveTo>
                <a:lnTo>
                  <a:pt x="448" y="46787"/>
                </a:lnTo>
                <a:lnTo>
                  <a:pt x="392" y="46824"/>
                </a:lnTo>
                <a:lnTo>
                  <a:pt x="336" y="46862"/>
                </a:lnTo>
                <a:lnTo>
                  <a:pt x="280" y="46918"/>
                </a:lnTo>
                <a:lnTo>
                  <a:pt x="206" y="47066"/>
                </a:lnTo>
                <a:lnTo>
                  <a:pt x="187" y="47141"/>
                </a:lnTo>
                <a:lnTo>
                  <a:pt x="187" y="47215"/>
                </a:lnTo>
                <a:lnTo>
                  <a:pt x="187" y="47290"/>
                </a:lnTo>
                <a:lnTo>
                  <a:pt x="224" y="47364"/>
                </a:lnTo>
                <a:lnTo>
                  <a:pt x="261" y="47420"/>
                </a:lnTo>
                <a:lnTo>
                  <a:pt x="317" y="47476"/>
                </a:lnTo>
                <a:lnTo>
                  <a:pt x="392" y="47513"/>
                </a:lnTo>
                <a:lnTo>
                  <a:pt x="448" y="47532"/>
                </a:lnTo>
                <a:lnTo>
                  <a:pt x="522" y="47551"/>
                </a:lnTo>
                <a:lnTo>
                  <a:pt x="597" y="47532"/>
                </a:lnTo>
                <a:lnTo>
                  <a:pt x="652" y="47513"/>
                </a:lnTo>
                <a:lnTo>
                  <a:pt x="727" y="47476"/>
                </a:lnTo>
                <a:lnTo>
                  <a:pt x="783" y="47439"/>
                </a:lnTo>
                <a:lnTo>
                  <a:pt x="820" y="47383"/>
                </a:lnTo>
                <a:lnTo>
                  <a:pt x="894" y="47234"/>
                </a:lnTo>
                <a:lnTo>
                  <a:pt x="913" y="47160"/>
                </a:lnTo>
                <a:lnTo>
                  <a:pt x="913" y="47085"/>
                </a:lnTo>
                <a:lnTo>
                  <a:pt x="913" y="47011"/>
                </a:lnTo>
                <a:lnTo>
                  <a:pt x="876" y="46936"/>
                </a:lnTo>
                <a:lnTo>
                  <a:pt x="839" y="46880"/>
                </a:lnTo>
                <a:lnTo>
                  <a:pt x="764" y="46824"/>
                </a:lnTo>
                <a:lnTo>
                  <a:pt x="708" y="46787"/>
                </a:lnTo>
                <a:lnTo>
                  <a:pt x="634" y="46769"/>
                </a:lnTo>
                <a:close/>
                <a:moveTo>
                  <a:pt x="91658" y="47215"/>
                </a:moveTo>
                <a:lnTo>
                  <a:pt x="91546" y="47234"/>
                </a:lnTo>
                <a:lnTo>
                  <a:pt x="91471" y="47290"/>
                </a:lnTo>
                <a:lnTo>
                  <a:pt x="91434" y="47327"/>
                </a:lnTo>
                <a:lnTo>
                  <a:pt x="91397" y="47364"/>
                </a:lnTo>
                <a:lnTo>
                  <a:pt x="91397" y="47420"/>
                </a:lnTo>
                <a:lnTo>
                  <a:pt x="91378" y="47476"/>
                </a:lnTo>
                <a:lnTo>
                  <a:pt x="91397" y="47551"/>
                </a:lnTo>
                <a:lnTo>
                  <a:pt x="91397" y="47606"/>
                </a:lnTo>
                <a:lnTo>
                  <a:pt x="91434" y="47644"/>
                </a:lnTo>
                <a:lnTo>
                  <a:pt x="91471" y="47681"/>
                </a:lnTo>
                <a:lnTo>
                  <a:pt x="91546" y="47737"/>
                </a:lnTo>
                <a:lnTo>
                  <a:pt x="91751" y="47737"/>
                </a:lnTo>
                <a:lnTo>
                  <a:pt x="91844" y="47681"/>
                </a:lnTo>
                <a:lnTo>
                  <a:pt x="91881" y="47644"/>
                </a:lnTo>
                <a:lnTo>
                  <a:pt x="91900" y="47606"/>
                </a:lnTo>
                <a:lnTo>
                  <a:pt x="91918" y="47551"/>
                </a:lnTo>
                <a:lnTo>
                  <a:pt x="91918" y="47476"/>
                </a:lnTo>
                <a:lnTo>
                  <a:pt x="91918" y="47420"/>
                </a:lnTo>
                <a:lnTo>
                  <a:pt x="91900" y="47364"/>
                </a:lnTo>
                <a:lnTo>
                  <a:pt x="91881" y="47327"/>
                </a:lnTo>
                <a:lnTo>
                  <a:pt x="91844" y="47290"/>
                </a:lnTo>
                <a:lnTo>
                  <a:pt x="91751" y="47234"/>
                </a:lnTo>
                <a:lnTo>
                  <a:pt x="91658" y="47215"/>
                </a:lnTo>
                <a:close/>
                <a:moveTo>
                  <a:pt x="504" y="48295"/>
                </a:moveTo>
                <a:lnTo>
                  <a:pt x="429" y="48333"/>
                </a:lnTo>
                <a:lnTo>
                  <a:pt x="373" y="48407"/>
                </a:lnTo>
                <a:lnTo>
                  <a:pt x="355" y="48481"/>
                </a:lnTo>
                <a:lnTo>
                  <a:pt x="336" y="48556"/>
                </a:lnTo>
                <a:lnTo>
                  <a:pt x="336" y="48630"/>
                </a:lnTo>
                <a:lnTo>
                  <a:pt x="355" y="48705"/>
                </a:lnTo>
                <a:lnTo>
                  <a:pt x="373" y="48779"/>
                </a:lnTo>
                <a:lnTo>
                  <a:pt x="410" y="48835"/>
                </a:lnTo>
                <a:lnTo>
                  <a:pt x="466" y="48891"/>
                </a:lnTo>
                <a:lnTo>
                  <a:pt x="522" y="48928"/>
                </a:lnTo>
                <a:lnTo>
                  <a:pt x="597" y="48947"/>
                </a:lnTo>
                <a:lnTo>
                  <a:pt x="671" y="48928"/>
                </a:lnTo>
                <a:lnTo>
                  <a:pt x="746" y="48891"/>
                </a:lnTo>
                <a:lnTo>
                  <a:pt x="820" y="48835"/>
                </a:lnTo>
                <a:lnTo>
                  <a:pt x="857" y="48779"/>
                </a:lnTo>
                <a:lnTo>
                  <a:pt x="894" y="48705"/>
                </a:lnTo>
                <a:lnTo>
                  <a:pt x="913" y="48612"/>
                </a:lnTo>
                <a:lnTo>
                  <a:pt x="913" y="48519"/>
                </a:lnTo>
                <a:lnTo>
                  <a:pt x="876" y="48444"/>
                </a:lnTo>
                <a:lnTo>
                  <a:pt x="820" y="48370"/>
                </a:lnTo>
                <a:lnTo>
                  <a:pt x="746" y="48333"/>
                </a:lnTo>
                <a:lnTo>
                  <a:pt x="671" y="48295"/>
                </a:lnTo>
                <a:close/>
                <a:moveTo>
                  <a:pt x="91658" y="48630"/>
                </a:moveTo>
                <a:lnTo>
                  <a:pt x="91564" y="48649"/>
                </a:lnTo>
                <a:lnTo>
                  <a:pt x="91471" y="48705"/>
                </a:lnTo>
                <a:lnTo>
                  <a:pt x="91434" y="48742"/>
                </a:lnTo>
                <a:lnTo>
                  <a:pt x="91397" y="48798"/>
                </a:lnTo>
                <a:lnTo>
                  <a:pt x="91360" y="48891"/>
                </a:lnTo>
                <a:lnTo>
                  <a:pt x="91378" y="49003"/>
                </a:lnTo>
                <a:lnTo>
                  <a:pt x="91397" y="49059"/>
                </a:lnTo>
                <a:lnTo>
                  <a:pt x="91434" y="49114"/>
                </a:lnTo>
                <a:lnTo>
                  <a:pt x="91471" y="49152"/>
                </a:lnTo>
                <a:lnTo>
                  <a:pt x="91509" y="49170"/>
                </a:lnTo>
                <a:lnTo>
                  <a:pt x="91620" y="49208"/>
                </a:lnTo>
                <a:lnTo>
                  <a:pt x="91732" y="49208"/>
                </a:lnTo>
                <a:lnTo>
                  <a:pt x="91788" y="49189"/>
                </a:lnTo>
                <a:lnTo>
                  <a:pt x="91825" y="49152"/>
                </a:lnTo>
                <a:lnTo>
                  <a:pt x="91881" y="49114"/>
                </a:lnTo>
                <a:lnTo>
                  <a:pt x="91900" y="49059"/>
                </a:lnTo>
                <a:lnTo>
                  <a:pt x="91937" y="49003"/>
                </a:lnTo>
                <a:lnTo>
                  <a:pt x="91937" y="48947"/>
                </a:lnTo>
                <a:lnTo>
                  <a:pt x="91937" y="48872"/>
                </a:lnTo>
                <a:lnTo>
                  <a:pt x="91937" y="48817"/>
                </a:lnTo>
                <a:lnTo>
                  <a:pt x="91900" y="48761"/>
                </a:lnTo>
                <a:lnTo>
                  <a:pt x="91862" y="48723"/>
                </a:lnTo>
                <a:lnTo>
                  <a:pt x="91769" y="48668"/>
                </a:lnTo>
                <a:lnTo>
                  <a:pt x="91658" y="48630"/>
                </a:lnTo>
                <a:close/>
                <a:moveTo>
                  <a:pt x="26755" y="49990"/>
                </a:moveTo>
                <a:lnTo>
                  <a:pt x="26736" y="50008"/>
                </a:lnTo>
                <a:lnTo>
                  <a:pt x="26744" y="50004"/>
                </a:lnTo>
                <a:lnTo>
                  <a:pt x="26755" y="49990"/>
                </a:lnTo>
                <a:close/>
                <a:moveTo>
                  <a:pt x="48836" y="50027"/>
                </a:moveTo>
                <a:lnTo>
                  <a:pt x="48817" y="50045"/>
                </a:lnTo>
                <a:lnTo>
                  <a:pt x="48825" y="50040"/>
                </a:lnTo>
                <a:lnTo>
                  <a:pt x="48825" y="50040"/>
                </a:lnTo>
                <a:lnTo>
                  <a:pt x="48836" y="50027"/>
                </a:lnTo>
                <a:close/>
                <a:moveTo>
                  <a:pt x="39192" y="49952"/>
                </a:moveTo>
                <a:lnTo>
                  <a:pt x="39155" y="49971"/>
                </a:lnTo>
                <a:lnTo>
                  <a:pt x="39099" y="50008"/>
                </a:lnTo>
                <a:lnTo>
                  <a:pt x="39062" y="50045"/>
                </a:lnTo>
                <a:lnTo>
                  <a:pt x="39024" y="50083"/>
                </a:lnTo>
                <a:lnTo>
                  <a:pt x="38987" y="50194"/>
                </a:lnTo>
                <a:lnTo>
                  <a:pt x="38987" y="50250"/>
                </a:lnTo>
                <a:lnTo>
                  <a:pt x="39006" y="50306"/>
                </a:lnTo>
                <a:lnTo>
                  <a:pt x="39024" y="50362"/>
                </a:lnTo>
                <a:lnTo>
                  <a:pt x="39062" y="50418"/>
                </a:lnTo>
                <a:lnTo>
                  <a:pt x="39136" y="50474"/>
                </a:lnTo>
                <a:lnTo>
                  <a:pt x="39248" y="50492"/>
                </a:lnTo>
                <a:lnTo>
                  <a:pt x="39341" y="50492"/>
                </a:lnTo>
                <a:lnTo>
                  <a:pt x="39434" y="50455"/>
                </a:lnTo>
                <a:lnTo>
                  <a:pt x="39471" y="50399"/>
                </a:lnTo>
                <a:lnTo>
                  <a:pt x="39508" y="50362"/>
                </a:lnTo>
                <a:lnTo>
                  <a:pt x="39546" y="50250"/>
                </a:lnTo>
                <a:lnTo>
                  <a:pt x="39546" y="50194"/>
                </a:lnTo>
                <a:lnTo>
                  <a:pt x="39546" y="50157"/>
                </a:lnTo>
                <a:lnTo>
                  <a:pt x="39527" y="50101"/>
                </a:lnTo>
                <a:lnTo>
                  <a:pt x="39490" y="50045"/>
                </a:lnTo>
                <a:lnTo>
                  <a:pt x="39453" y="50008"/>
                </a:lnTo>
                <a:lnTo>
                  <a:pt x="39397" y="49971"/>
                </a:lnTo>
                <a:lnTo>
                  <a:pt x="39304" y="49952"/>
                </a:lnTo>
                <a:close/>
                <a:moveTo>
                  <a:pt x="42692" y="49915"/>
                </a:moveTo>
                <a:lnTo>
                  <a:pt x="42636" y="49934"/>
                </a:lnTo>
                <a:lnTo>
                  <a:pt x="42562" y="49952"/>
                </a:lnTo>
                <a:lnTo>
                  <a:pt x="42524" y="49971"/>
                </a:lnTo>
                <a:lnTo>
                  <a:pt x="42487" y="50008"/>
                </a:lnTo>
                <a:lnTo>
                  <a:pt x="42431" y="50101"/>
                </a:lnTo>
                <a:lnTo>
                  <a:pt x="42413" y="50213"/>
                </a:lnTo>
                <a:lnTo>
                  <a:pt x="42431" y="50325"/>
                </a:lnTo>
                <a:lnTo>
                  <a:pt x="42487" y="50418"/>
                </a:lnTo>
                <a:lnTo>
                  <a:pt x="42524" y="50455"/>
                </a:lnTo>
                <a:lnTo>
                  <a:pt x="42562" y="50492"/>
                </a:lnTo>
                <a:lnTo>
                  <a:pt x="42636" y="50511"/>
                </a:lnTo>
                <a:lnTo>
                  <a:pt x="42767" y="50511"/>
                </a:lnTo>
                <a:lnTo>
                  <a:pt x="42822" y="50492"/>
                </a:lnTo>
                <a:lnTo>
                  <a:pt x="42878" y="50455"/>
                </a:lnTo>
                <a:lnTo>
                  <a:pt x="42915" y="50418"/>
                </a:lnTo>
                <a:lnTo>
                  <a:pt x="42971" y="50325"/>
                </a:lnTo>
                <a:lnTo>
                  <a:pt x="42990" y="50213"/>
                </a:lnTo>
                <a:lnTo>
                  <a:pt x="42971" y="50101"/>
                </a:lnTo>
                <a:lnTo>
                  <a:pt x="42915" y="50008"/>
                </a:lnTo>
                <a:lnTo>
                  <a:pt x="42878" y="49971"/>
                </a:lnTo>
                <a:lnTo>
                  <a:pt x="42822" y="49952"/>
                </a:lnTo>
                <a:lnTo>
                  <a:pt x="42767" y="49934"/>
                </a:lnTo>
                <a:lnTo>
                  <a:pt x="42692" y="49915"/>
                </a:lnTo>
                <a:close/>
                <a:moveTo>
                  <a:pt x="16422" y="49896"/>
                </a:moveTo>
                <a:lnTo>
                  <a:pt x="16366" y="49915"/>
                </a:lnTo>
                <a:lnTo>
                  <a:pt x="16310" y="49915"/>
                </a:lnTo>
                <a:lnTo>
                  <a:pt x="16217" y="49990"/>
                </a:lnTo>
                <a:lnTo>
                  <a:pt x="16143" y="50083"/>
                </a:lnTo>
                <a:lnTo>
                  <a:pt x="16124" y="50194"/>
                </a:lnTo>
                <a:lnTo>
                  <a:pt x="16105" y="50250"/>
                </a:lnTo>
                <a:lnTo>
                  <a:pt x="16124" y="50325"/>
                </a:lnTo>
                <a:lnTo>
                  <a:pt x="16161" y="50381"/>
                </a:lnTo>
                <a:lnTo>
                  <a:pt x="16199" y="50436"/>
                </a:lnTo>
                <a:lnTo>
                  <a:pt x="16236" y="50474"/>
                </a:lnTo>
                <a:lnTo>
                  <a:pt x="16292" y="50511"/>
                </a:lnTo>
                <a:lnTo>
                  <a:pt x="16366" y="50529"/>
                </a:lnTo>
                <a:lnTo>
                  <a:pt x="16478" y="50529"/>
                </a:lnTo>
                <a:lnTo>
                  <a:pt x="16534" y="50511"/>
                </a:lnTo>
                <a:lnTo>
                  <a:pt x="16627" y="50455"/>
                </a:lnTo>
                <a:lnTo>
                  <a:pt x="16701" y="50362"/>
                </a:lnTo>
                <a:lnTo>
                  <a:pt x="16738" y="50250"/>
                </a:lnTo>
                <a:lnTo>
                  <a:pt x="16738" y="50194"/>
                </a:lnTo>
                <a:lnTo>
                  <a:pt x="16738" y="50120"/>
                </a:lnTo>
                <a:lnTo>
                  <a:pt x="16701" y="50064"/>
                </a:lnTo>
                <a:lnTo>
                  <a:pt x="16664" y="50008"/>
                </a:lnTo>
                <a:lnTo>
                  <a:pt x="16608" y="49971"/>
                </a:lnTo>
                <a:lnTo>
                  <a:pt x="16552" y="49934"/>
                </a:lnTo>
                <a:lnTo>
                  <a:pt x="16496" y="49915"/>
                </a:lnTo>
                <a:lnTo>
                  <a:pt x="16422" y="49896"/>
                </a:lnTo>
                <a:close/>
                <a:moveTo>
                  <a:pt x="32024" y="50064"/>
                </a:moveTo>
                <a:lnTo>
                  <a:pt x="31931" y="50083"/>
                </a:lnTo>
                <a:lnTo>
                  <a:pt x="31856" y="50120"/>
                </a:lnTo>
                <a:lnTo>
                  <a:pt x="31782" y="50213"/>
                </a:lnTo>
                <a:lnTo>
                  <a:pt x="31763" y="50250"/>
                </a:lnTo>
                <a:lnTo>
                  <a:pt x="31763" y="50306"/>
                </a:lnTo>
                <a:lnTo>
                  <a:pt x="31782" y="50381"/>
                </a:lnTo>
                <a:lnTo>
                  <a:pt x="31838" y="50474"/>
                </a:lnTo>
                <a:lnTo>
                  <a:pt x="31912" y="50529"/>
                </a:lnTo>
                <a:lnTo>
                  <a:pt x="32005" y="50548"/>
                </a:lnTo>
                <a:lnTo>
                  <a:pt x="32098" y="50511"/>
                </a:lnTo>
                <a:lnTo>
                  <a:pt x="32154" y="50474"/>
                </a:lnTo>
                <a:lnTo>
                  <a:pt x="32210" y="50399"/>
                </a:lnTo>
                <a:lnTo>
                  <a:pt x="32229" y="50325"/>
                </a:lnTo>
                <a:lnTo>
                  <a:pt x="32229" y="50232"/>
                </a:lnTo>
                <a:lnTo>
                  <a:pt x="32191" y="50157"/>
                </a:lnTo>
                <a:lnTo>
                  <a:pt x="32117" y="50101"/>
                </a:lnTo>
                <a:lnTo>
                  <a:pt x="32024" y="50064"/>
                </a:lnTo>
                <a:close/>
                <a:moveTo>
                  <a:pt x="30404" y="50045"/>
                </a:moveTo>
                <a:lnTo>
                  <a:pt x="30311" y="50064"/>
                </a:lnTo>
                <a:lnTo>
                  <a:pt x="30274" y="50083"/>
                </a:lnTo>
                <a:lnTo>
                  <a:pt x="30237" y="50120"/>
                </a:lnTo>
                <a:lnTo>
                  <a:pt x="30181" y="50176"/>
                </a:lnTo>
                <a:lnTo>
                  <a:pt x="30162" y="50232"/>
                </a:lnTo>
                <a:lnTo>
                  <a:pt x="30143" y="50287"/>
                </a:lnTo>
                <a:lnTo>
                  <a:pt x="30143" y="50343"/>
                </a:lnTo>
                <a:lnTo>
                  <a:pt x="30162" y="50381"/>
                </a:lnTo>
                <a:lnTo>
                  <a:pt x="30181" y="50436"/>
                </a:lnTo>
                <a:lnTo>
                  <a:pt x="30218" y="50492"/>
                </a:lnTo>
                <a:lnTo>
                  <a:pt x="30274" y="50529"/>
                </a:lnTo>
                <a:lnTo>
                  <a:pt x="30367" y="50567"/>
                </a:lnTo>
                <a:lnTo>
                  <a:pt x="30460" y="50548"/>
                </a:lnTo>
                <a:lnTo>
                  <a:pt x="30553" y="50529"/>
                </a:lnTo>
                <a:lnTo>
                  <a:pt x="30609" y="50455"/>
                </a:lnTo>
                <a:lnTo>
                  <a:pt x="30646" y="50418"/>
                </a:lnTo>
                <a:lnTo>
                  <a:pt x="30665" y="50362"/>
                </a:lnTo>
                <a:lnTo>
                  <a:pt x="30665" y="50269"/>
                </a:lnTo>
                <a:lnTo>
                  <a:pt x="30628" y="50194"/>
                </a:lnTo>
                <a:lnTo>
                  <a:pt x="30572" y="50120"/>
                </a:lnTo>
                <a:lnTo>
                  <a:pt x="30497" y="50064"/>
                </a:lnTo>
                <a:lnTo>
                  <a:pt x="30404" y="50045"/>
                </a:lnTo>
                <a:close/>
                <a:moveTo>
                  <a:pt x="37628" y="49878"/>
                </a:moveTo>
                <a:lnTo>
                  <a:pt x="37553" y="49896"/>
                </a:lnTo>
                <a:lnTo>
                  <a:pt x="37498" y="49915"/>
                </a:lnTo>
                <a:lnTo>
                  <a:pt x="37442" y="49971"/>
                </a:lnTo>
                <a:lnTo>
                  <a:pt x="37386" y="50008"/>
                </a:lnTo>
                <a:lnTo>
                  <a:pt x="37349" y="50064"/>
                </a:lnTo>
                <a:lnTo>
                  <a:pt x="37311" y="50138"/>
                </a:lnTo>
                <a:lnTo>
                  <a:pt x="37311" y="50213"/>
                </a:lnTo>
                <a:lnTo>
                  <a:pt x="37311" y="50269"/>
                </a:lnTo>
                <a:lnTo>
                  <a:pt x="37330" y="50343"/>
                </a:lnTo>
                <a:lnTo>
                  <a:pt x="37367" y="50399"/>
                </a:lnTo>
                <a:lnTo>
                  <a:pt x="37423" y="50455"/>
                </a:lnTo>
                <a:lnTo>
                  <a:pt x="37479" y="50511"/>
                </a:lnTo>
                <a:lnTo>
                  <a:pt x="37535" y="50529"/>
                </a:lnTo>
                <a:lnTo>
                  <a:pt x="37591" y="50548"/>
                </a:lnTo>
                <a:lnTo>
                  <a:pt x="37665" y="50567"/>
                </a:lnTo>
                <a:lnTo>
                  <a:pt x="37721" y="50567"/>
                </a:lnTo>
                <a:lnTo>
                  <a:pt x="37795" y="50548"/>
                </a:lnTo>
                <a:lnTo>
                  <a:pt x="37851" y="50511"/>
                </a:lnTo>
                <a:lnTo>
                  <a:pt x="37889" y="50474"/>
                </a:lnTo>
                <a:lnTo>
                  <a:pt x="37944" y="50436"/>
                </a:lnTo>
                <a:lnTo>
                  <a:pt x="37982" y="50381"/>
                </a:lnTo>
                <a:lnTo>
                  <a:pt x="38000" y="50325"/>
                </a:lnTo>
                <a:lnTo>
                  <a:pt x="38019" y="50250"/>
                </a:lnTo>
                <a:lnTo>
                  <a:pt x="38019" y="50176"/>
                </a:lnTo>
                <a:lnTo>
                  <a:pt x="38000" y="50120"/>
                </a:lnTo>
                <a:lnTo>
                  <a:pt x="37963" y="50045"/>
                </a:lnTo>
                <a:lnTo>
                  <a:pt x="37926" y="49990"/>
                </a:lnTo>
                <a:lnTo>
                  <a:pt x="37889" y="49952"/>
                </a:lnTo>
                <a:lnTo>
                  <a:pt x="37833" y="49915"/>
                </a:lnTo>
                <a:lnTo>
                  <a:pt x="37758" y="49878"/>
                </a:lnTo>
                <a:close/>
                <a:moveTo>
                  <a:pt x="48985" y="49971"/>
                </a:moveTo>
                <a:lnTo>
                  <a:pt x="48929" y="49990"/>
                </a:lnTo>
                <a:lnTo>
                  <a:pt x="48873" y="50008"/>
                </a:lnTo>
                <a:lnTo>
                  <a:pt x="48825" y="50040"/>
                </a:lnTo>
                <a:lnTo>
                  <a:pt x="48825" y="50040"/>
                </a:lnTo>
                <a:lnTo>
                  <a:pt x="48762" y="50120"/>
                </a:lnTo>
                <a:lnTo>
                  <a:pt x="48724" y="50176"/>
                </a:lnTo>
                <a:lnTo>
                  <a:pt x="48724" y="50232"/>
                </a:lnTo>
                <a:lnTo>
                  <a:pt x="48743" y="50287"/>
                </a:lnTo>
                <a:lnTo>
                  <a:pt x="48762" y="50343"/>
                </a:lnTo>
                <a:lnTo>
                  <a:pt x="48817" y="50362"/>
                </a:lnTo>
                <a:lnTo>
                  <a:pt x="48855" y="50381"/>
                </a:lnTo>
                <a:lnTo>
                  <a:pt x="48855" y="50399"/>
                </a:lnTo>
                <a:lnTo>
                  <a:pt x="48873" y="50399"/>
                </a:lnTo>
                <a:lnTo>
                  <a:pt x="48910" y="50418"/>
                </a:lnTo>
                <a:lnTo>
                  <a:pt x="48892" y="50418"/>
                </a:lnTo>
                <a:lnTo>
                  <a:pt x="48910" y="50436"/>
                </a:lnTo>
                <a:lnTo>
                  <a:pt x="48966" y="50492"/>
                </a:lnTo>
                <a:lnTo>
                  <a:pt x="49041" y="50548"/>
                </a:lnTo>
                <a:lnTo>
                  <a:pt x="49115" y="50567"/>
                </a:lnTo>
                <a:lnTo>
                  <a:pt x="49190" y="50548"/>
                </a:lnTo>
                <a:lnTo>
                  <a:pt x="49264" y="50529"/>
                </a:lnTo>
                <a:lnTo>
                  <a:pt x="49320" y="50492"/>
                </a:lnTo>
                <a:lnTo>
                  <a:pt x="49376" y="50418"/>
                </a:lnTo>
                <a:lnTo>
                  <a:pt x="49395" y="50343"/>
                </a:lnTo>
                <a:lnTo>
                  <a:pt x="49395" y="50269"/>
                </a:lnTo>
                <a:lnTo>
                  <a:pt x="49376" y="50194"/>
                </a:lnTo>
                <a:lnTo>
                  <a:pt x="49339" y="50120"/>
                </a:lnTo>
                <a:lnTo>
                  <a:pt x="49283" y="50064"/>
                </a:lnTo>
                <a:lnTo>
                  <a:pt x="49208" y="50027"/>
                </a:lnTo>
                <a:lnTo>
                  <a:pt x="49134" y="49990"/>
                </a:lnTo>
                <a:lnTo>
                  <a:pt x="49059" y="49971"/>
                </a:lnTo>
                <a:close/>
                <a:moveTo>
                  <a:pt x="5884" y="49859"/>
                </a:moveTo>
                <a:lnTo>
                  <a:pt x="5828" y="49878"/>
                </a:lnTo>
                <a:lnTo>
                  <a:pt x="5772" y="49915"/>
                </a:lnTo>
                <a:lnTo>
                  <a:pt x="5717" y="49952"/>
                </a:lnTo>
                <a:lnTo>
                  <a:pt x="5642" y="50045"/>
                </a:lnTo>
                <a:lnTo>
                  <a:pt x="5623" y="50120"/>
                </a:lnTo>
                <a:lnTo>
                  <a:pt x="5605" y="50176"/>
                </a:lnTo>
                <a:lnTo>
                  <a:pt x="5605" y="50250"/>
                </a:lnTo>
                <a:lnTo>
                  <a:pt x="5605" y="50325"/>
                </a:lnTo>
                <a:lnTo>
                  <a:pt x="5642" y="50399"/>
                </a:lnTo>
                <a:lnTo>
                  <a:pt x="5698" y="50455"/>
                </a:lnTo>
                <a:lnTo>
                  <a:pt x="5754" y="50511"/>
                </a:lnTo>
                <a:lnTo>
                  <a:pt x="5810" y="50548"/>
                </a:lnTo>
                <a:lnTo>
                  <a:pt x="5884" y="50567"/>
                </a:lnTo>
                <a:lnTo>
                  <a:pt x="5959" y="50585"/>
                </a:lnTo>
                <a:lnTo>
                  <a:pt x="6033" y="50585"/>
                </a:lnTo>
                <a:lnTo>
                  <a:pt x="6089" y="50567"/>
                </a:lnTo>
                <a:lnTo>
                  <a:pt x="6145" y="50529"/>
                </a:lnTo>
                <a:lnTo>
                  <a:pt x="6201" y="50492"/>
                </a:lnTo>
                <a:lnTo>
                  <a:pt x="6275" y="50381"/>
                </a:lnTo>
                <a:lnTo>
                  <a:pt x="6312" y="50325"/>
                </a:lnTo>
                <a:lnTo>
                  <a:pt x="6331" y="50250"/>
                </a:lnTo>
                <a:lnTo>
                  <a:pt x="6331" y="50176"/>
                </a:lnTo>
                <a:lnTo>
                  <a:pt x="6312" y="50101"/>
                </a:lnTo>
                <a:lnTo>
                  <a:pt x="6275" y="50045"/>
                </a:lnTo>
                <a:lnTo>
                  <a:pt x="6238" y="49971"/>
                </a:lnTo>
                <a:lnTo>
                  <a:pt x="6182" y="49934"/>
                </a:lnTo>
                <a:lnTo>
                  <a:pt x="6108" y="49878"/>
                </a:lnTo>
                <a:lnTo>
                  <a:pt x="6033" y="49859"/>
                </a:lnTo>
                <a:close/>
                <a:moveTo>
                  <a:pt x="45839" y="50027"/>
                </a:moveTo>
                <a:lnTo>
                  <a:pt x="45783" y="50045"/>
                </a:lnTo>
                <a:lnTo>
                  <a:pt x="45727" y="50064"/>
                </a:lnTo>
                <a:lnTo>
                  <a:pt x="45690" y="50083"/>
                </a:lnTo>
                <a:lnTo>
                  <a:pt x="45652" y="50120"/>
                </a:lnTo>
                <a:lnTo>
                  <a:pt x="45596" y="50213"/>
                </a:lnTo>
                <a:lnTo>
                  <a:pt x="45578" y="50306"/>
                </a:lnTo>
                <a:lnTo>
                  <a:pt x="45596" y="50399"/>
                </a:lnTo>
                <a:lnTo>
                  <a:pt x="45652" y="50492"/>
                </a:lnTo>
                <a:lnTo>
                  <a:pt x="45690" y="50529"/>
                </a:lnTo>
                <a:lnTo>
                  <a:pt x="45727" y="50548"/>
                </a:lnTo>
                <a:lnTo>
                  <a:pt x="45783" y="50567"/>
                </a:lnTo>
                <a:lnTo>
                  <a:pt x="45839" y="50585"/>
                </a:lnTo>
                <a:lnTo>
                  <a:pt x="45913" y="50567"/>
                </a:lnTo>
                <a:lnTo>
                  <a:pt x="45950" y="50548"/>
                </a:lnTo>
                <a:lnTo>
                  <a:pt x="46006" y="50529"/>
                </a:lnTo>
                <a:lnTo>
                  <a:pt x="46043" y="50492"/>
                </a:lnTo>
                <a:lnTo>
                  <a:pt x="46081" y="50399"/>
                </a:lnTo>
                <a:lnTo>
                  <a:pt x="46099" y="50306"/>
                </a:lnTo>
                <a:lnTo>
                  <a:pt x="46081" y="50213"/>
                </a:lnTo>
                <a:lnTo>
                  <a:pt x="46043" y="50120"/>
                </a:lnTo>
                <a:lnTo>
                  <a:pt x="46006" y="50083"/>
                </a:lnTo>
                <a:lnTo>
                  <a:pt x="45950" y="50064"/>
                </a:lnTo>
                <a:lnTo>
                  <a:pt x="45913" y="50045"/>
                </a:lnTo>
                <a:lnTo>
                  <a:pt x="45839" y="50027"/>
                </a:lnTo>
                <a:close/>
                <a:moveTo>
                  <a:pt x="47272" y="50008"/>
                </a:moveTo>
                <a:lnTo>
                  <a:pt x="47216" y="50027"/>
                </a:lnTo>
                <a:lnTo>
                  <a:pt x="47179" y="50045"/>
                </a:lnTo>
                <a:lnTo>
                  <a:pt x="47086" y="50101"/>
                </a:lnTo>
                <a:lnTo>
                  <a:pt x="47030" y="50194"/>
                </a:lnTo>
                <a:lnTo>
                  <a:pt x="46993" y="50287"/>
                </a:lnTo>
                <a:lnTo>
                  <a:pt x="47011" y="50399"/>
                </a:lnTo>
                <a:lnTo>
                  <a:pt x="47030" y="50455"/>
                </a:lnTo>
                <a:lnTo>
                  <a:pt x="47049" y="50492"/>
                </a:lnTo>
                <a:lnTo>
                  <a:pt x="47105" y="50529"/>
                </a:lnTo>
                <a:lnTo>
                  <a:pt x="47160" y="50567"/>
                </a:lnTo>
                <a:lnTo>
                  <a:pt x="47216" y="50585"/>
                </a:lnTo>
                <a:lnTo>
                  <a:pt x="47272" y="50585"/>
                </a:lnTo>
                <a:lnTo>
                  <a:pt x="47384" y="50567"/>
                </a:lnTo>
                <a:lnTo>
                  <a:pt x="47440" y="50548"/>
                </a:lnTo>
                <a:lnTo>
                  <a:pt x="47477" y="50511"/>
                </a:lnTo>
                <a:lnTo>
                  <a:pt x="47514" y="50474"/>
                </a:lnTo>
                <a:lnTo>
                  <a:pt x="47551" y="50418"/>
                </a:lnTo>
                <a:lnTo>
                  <a:pt x="47570" y="50362"/>
                </a:lnTo>
                <a:lnTo>
                  <a:pt x="47570" y="50306"/>
                </a:lnTo>
                <a:lnTo>
                  <a:pt x="47551" y="50194"/>
                </a:lnTo>
                <a:lnTo>
                  <a:pt x="47496" y="50101"/>
                </a:lnTo>
                <a:lnTo>
                  <a:pt x="47458" y="50064"/>
                </a:lnTo>
                <a:lnTo>
                  <a:pt x="47402" y="50045"/>
                </a:lnTo>
                <a:lnTo>
                  <a:pt x="47328" y="50027"/>
                </a:lnTo>
                <a:lnTo>
                  <a:pt x="47272" y="50008"/>
                </a:lnTo>
                <a:close/>
                <a:moveTo>
                  <a:pt x="74138" y="49934"/>
                </a:moveTo>
                <a:lnTo>
                  <a:pt x="74082" y="49952"/>
                </a:lnTo>
                <a:lnTo>
                  <a:pt x="74026" y="49971"/>
                </a:lnTo>
                <a:lnTo>
                  <a:pt x="73970" y="50008"/>
                </a:lnTo>
                <a:lnTo>
                  <a:pt x="73896" y="50101"/>
                </a:lnTo>
                <a:lnTo>
                  <a:pt x="73840" y="50213"/>
                </a:lnTo>
                <a:lnTo>
                  <a:pt x="73840" y="50269"/>
                </a:lnTo>
                <a:lnTo>
                  <a:pt x="73840" y="50343"/>
                </a:lnTo>
                <a:lnTo>
                  <a:pt x="73877" y="50436"/>
                </a:lnTo>
                <a:lnTo>
                  <a:pt x="73952" y="50511"/>
                </a:lnTo>
                <a:lnTo>
                  <a:pt x="74026" y="50567"/>
                </a:lnTo>
                <a:lnTo>
                  <a:pt x="74138" y="50585"/>
                </a:lnTo>
                <a:lnTo>
                  <a:pt x="74212" y="50585"/>
                </a:lnTo>
                <a:lnTo>
                  <a:pt x="74268" y="50567"/>
                </a:lnTo>
                <a:lnTo>
                  <a:pt x="74343" y="50529"/>
                </a:lnTo>
                <a:lnTo>
                  <a:pt x="74399" y="50492"/>
                </a:lnTo>
                <a:lnTo>
                  <a:pt x="74436" y="50436"/>
                </a:lnTo>
                <a:lnTo>
                  <a:pt x="74473" y="50381"/>
                </a:lnTo>
                <a:lnTo>
                  <a:pt x="74492" y="50343"/>
                </a:lnTo>
                <a:lnTo>
                  <a:pt x="74492" y="50325"/>
                </a:lnTo>
                <a:lnTo>
                  <a:pt x="74510" y="50306"/>
                </a:lnTo>
                <a:lnTo>
                  <a:pt x="74492" y="50306"/>
                </a:lnTo>
                <a:lnTo>
                  <a:pt x="74548" y="50287"/>
                </a:lnTo>
                <a:lnTo>
                  <a:pt x="74566" y="50250"/>
                </a:lnTo>
                <a:lnTo>
                  <a:pt x="74566" y="50213"/>
                </a:lnTo>
                <a:lnTo>
                  <a:pt x="74510" y="50120"/>
                </a:lnTo>
                <a:lnTo>
                  <a:pt x="74473" y="50064"/>
                </a:lnTo>
                <a:lnTo>
                  <a:pt x="74417" y="50027"/>
                </a:lnTo>
                <a:lnTo>
                  <a:pt x="74324" y="49971"/>
                </a:lnTo>
                <a:lnTo>
                  <a:pt x="74268" y="49952"/>
                </a:lnTo>
                <a:lnTo>
                  <a:pt x="74194" y="49934"/>
                </a:lnTo>
                <a:close/>
                <a:moveTo>
                  <a:pt x="24930" y="49915"/>
                </a:moveTo>
                <a:lnTo>
                  <a:pt x="24856" y="49934"/>
                </a:lnTo>
                <a:lnTo>
                  <a:pt x="24800" y="49952"/>
                </a:lnTo>
                <a:lnTo>
                  <a:pt x="24744" y="49990"/>
                </a:lnTo>
                <a:lnTo>
                  <a:pt x="24688" y="50045"/>
                </a:lnTo>
                <a:lnTo>
                  <a:pt x="24651" y="50120"/>
                </a:lnTo>
                <a:lnTo>
                  <a:pt x="24651" y="50194"/>
                </a:lnTo>
                <a:lnTo>
                  <a:pt x="24651" y="50269"/>
                </a:lnTo>
                <a:lnTo>
                  <a:pt x="24707" y="50418"/>
                </a:lnTo>
                <a:lnTo>
                  <a:pt x="24726" y="50474"/>
                </a:lnTo>
                <a:lnTo>
                  <a:pt x="24781" y="50511"/>
                </a:lnTo>
                <a:lnTo>
                  <a:pt x="24837" y="50548"/>
                </a:lnTo>
                <a:lnTo>
                  <a:pt x="24893" y="50585"/>
                </a:lnTo>
                <a:lnTo>
                  <a:pt x="24949" y="50604"/>
                </a:lnTo>
                <a:lnTo>
                  <a:pt x="25079" y="50604"/>
                </a:lnTo>
                <a:lnTo>
                  <a:pt x="25135" y="50585"/>
                </a:lnTo>
                <a:lnTo>
                  <a:pt x="25191" y="50548"/>
                </a:lnTo>
                <a:lnTo>
                  <a:pt x="25247" y="50511"/>
                </a:lnTo>
                <a:lnTo>
                  <a:pt x="25284" y="50455"/>
                </a:lnTo>
                <a:lnTo>
                  <a:pt x="25303" y="50399"/>
                </a:lnTo>
                <a:lnTo>
                  <a:pt x="25321" y="50343"/>
                </a:lnTo>
                <a:lnTo>
                  <a:pt x="25340" y="50287"/>
                </a:lnTo>
                <a:lnTo>
                  <a:pt x="25340" y="50213"/>
                </a:lnTo>
                <a:lnTo>
                  <a:pt x="25321" y="50157"/>
                </a:lnTo>
                <a:lnTo>
                  <a:pt x="25284" y="50101"/>
                </a:lnTo>
                <a:lnTo>
                  <a:pt x="25247" y="50045"/>
                </a:lnTo>
                <a:lnTo>
                  <a:pt x="25191" y="49990"/>
                </a:lnTo>
                <a:lnTo>
                  <a:pt x="25135" y="49952"/>
                </a:lnTo>
                <a:lnTo>
                  <a:pt x="25061" y="49934"/>
                </a:lnTo>
                <a:lnTo>
                  <a:pt x="25005" y="49915"/>
                </a:lnTo>
                <a:close/>
                <a:moveTo>
                  <a:pt x="86854" y="50343"/>
                </a:moveTo>
                <a:lnTo>
                  <a:pt x="86798" y="50362"/>
                </a:lnTo>
                <a:lnTo>
                  <a:pt x="86761" y="50381"/>
                </a:lnTo>
                <a:lnTo>
                  <a:pt x="86724" y="50436"/>
                </a:lnTo>
                <a:lnTo>
                  <a:pt x="86724" y="50474"/>
                </a:lnTo>
                <a:lnTo>
                  <a:pt x="86724" y="50529"/>
                </a:lnTo>
                <a:lnTo>
                  <a:pt x="86761" y="50567"/>
                </a:lnTo>
                <a:lnTo>
                  <a:pt x="86798" y="50604"/>
                </a:lnTo>
                <a:lnTo>
                  <a:pt x="86910" y="50604"/>
                </a:lnTo>
                <a:lnTo>
                  <a:pt x="86947" y="50567"/>
                </a:lnTo>
                <a:lnTo>
                  <a:pt x="86966" y="50529"/>
                </a:lnTo>
                <a:lnTo>
                  <a:pt x="86984" y="50474"/>
                </a:lnTo>
                <a:lnTo>
                  <a:pt x="86966" y="50436"/>
                </a:lnTo>
                <a:lnTo>
                  <a:pt x="86947" y="50381"/>
                </a:lnTo>
                <a:lnTo>
                  <a:pt x="86910" y="50362"/>
                </a:lnTo>
                <a:lnTo>
                  <a:pt x="86854" y="50343"/>
                </a:lnTo>
                <a:close/>
                <a:moveTo>
                  <a:pt x="4078" y="49990"/>
                </a:moveTo>
                <a:lnTo>
                  <a:pt x="4022" y="50008"/>
                </a:lnTo>
                <a:lnTo>
                  <a:pt x="3929" y="50064"/>
                </a:lnTo>
                <a:lnTo>
                  <a:pt x="3873" y="50157"/>
                </a:lnTo>
                <a:lnTo>
                  <a:pt x="3836" y="50269"/>
                </a:lnTo>
                <a:lnTo>
                  <a:pt x="3836" y="50343"/>
                </a:lnTo>
                <a:lnTo>
                  <a:pt x="3836" y="50399"/>
                </a:lnTo>
                <a:lnTo>
                  <a:pt x="3873" y="50455"/>
                </a:lnTo>
                <a:lnTo>
                  <a:pt x="3911" y="50511"/>
                </a:lnTo>
                <a:lnTo>
                  <a:pt x="3948" y="50567"/>
                </a:lnTo>
                <a:lnTo>
                  <a:pt x="4004" y="50585"/>
                </a:lnTo>
                <a:lnTo>
                  <a:pt x="4078" y="50623"/>
                </a:lnTo>
                <a:lnTo>
                  <a:pt x="4209" y="50623"/>
                </a:lnTo>
                <a:lnTo>
                  <a:pt x="4264" y="50604"/>
                </a:lnTo>
                <a:lnTo>
                  <a:pt x="4357" y="50548"/>
                </a:lnTo>
                <a:lnTo>
                  <a:pt x="4413" y="50455"/>
                </a:lnTo>
                <a:lnTo>
                  <a:pt x="4451" y="50343"/>
                </a:lnTo>
                <a:lnTo>
                  <a:pt x="4469" y="50269"/>
                </a:lnTo>
                <a:lnTo>
                  <a:pt x="4451" y="50213"/>
                </a:lnTo>
                <a:lnTo>
                  <a:pt x="4413" y="50157"/>
                </a:lnTo>
                <a:lnTo>
                  <a:pt x="4376" y="50101"/>
                </a:lnTo>
                <a:lnTo>
                  <a:pt x="4339" y="50045"/>
                </a:lnTo>
                <a:lnTo>
                  <a:pt x="4283" y="50008"/>
                </a:lnTo>
                <a:lnTo>
                  <a:pt x="4209" y="49990"/>
                </a:lnTo>
                <a:close/>
                <a:moveTo>
                  <a:pt x="11134" y="49990"/>
                </a:moveTo>
                <a:lnTo>
                  <a:pt x="11060" y="50008"/>
                </a:lnTo>
                <a:lnTo>
                  <a:pt x="10948" y="50064"/>
                </a:lnTo>
                <a:lnTo>
                  <a:pt x="10837" y="50120"/>
                </a:lnTo>
                <a:lnTo>
                  <a:pt x="10781" y="50176"/>
                </a:lnTo>
                <a:lnTo>
                  <a:pt x="10762" y="50232"/>
                </a:lnTo>
                <a:lnTo>
                  <a:pt x="10743" y="50287"/>
                </a:lnTo>
                <a:lnTo>
                  <a:pt x="10762" y="50362"/>
                </a:lnTo>
                <a:lnTo>
                  <a:pt x="10781" y="50418"/>
                </a:lnTo>
                <a:lnTo>
                  <a:pt x="10818" y="50474"/>
                </a:lnTo>
                <a:lnTo>
                  <a:pt x="10874" y="50529"/>
                </a:lnTo>
                <a:lnTo>
                  <a:pt x="10930" y="50567"/>
                </a:lnTo>
                <a:lnTo>
                  <a:pt x="11079" y="50604"/>
                </a:lnTo>
                <a:lnTo>
                  <a:pt x="11153" y="50623"/>
                </a:lnTo>
                <a:lnTo>
                  <a:pt x="11209" y="50623"/>
                </a:lnTo>
                <a:lnTo>
                  <a:pt x="11265" y="50604"/>
                </a:lnTo>
                <a:lnTo>
                  <a:pt x="11321" y="50567"/>
                </a:lnTo>
                <a:lnTo>
                  <a:pt x="11376" y="50529"/>
                </a:lnTo>
                <a:lnTo>
                  <a:pt x="11414" y="50474"/>
                </a:lnTo>
                <a:lnTo>
                  <a:pt x="11432" y="50418"/>
                </a:lnTo>
                <a:lnTo>
                  <a:pt x="11451" y="50362"/>
                </a:lnTo>
                <a:lnTo>
                  <a:pt x="11470" y="50306"/>
                </a:lnTo>
                <a:lnTo>
                  <a:pt x="11451" y="50250"/>
                </a:lnTo>
                <a:lnTo>
                  <a:pt x="11432" y="50176"/>
                </a:lnTo>
                <a:lnTo>
                  <a:pt x="11414" y="50120"/>
                </a:lnTo>
                <a:lnTo>
                  <a:pt x="11358" y="50083"/>
                </a:lnTo>
                <a:lnTo>
                  <a:pt x="11321" y="50045"/>
                </a:lnTo>
                <a:lnTo>
                  <a:pt x="11265" y="50008"/>
                </a:lnTo>
                <a:lnTo>
                  <a:pt x="11190" y="49990"/>
                </a:lnTo>
                <a:close/>
                <a:moveTo>
                  <a:pt x="26904" y="49896"/>
                </a:moveTo>
                <a:lnTo>
                  <a:pt x="26829" y="49952"/>
                </a:lnTo>
                <a:lnTo>
                  <a:pt x="26744" y="50004"/>
                </a:lnTo>
                <a:lnTo>
                  <a:pt x="26681" y="50083"/>
                </a:lnTo>
                <a:lnTo>
                  <a:pt x="26643" y="50138"/>
                </a:lnTo>
                <a:lnTo>
                  <a:pt x="26643" y="50176"/>
                </a:lnTo>
                <a:lnTo>
                  <a:pt x="26625" y="50287"/>
                </a:lnTo>
                <a:lnTo>
                  <a:pt x="26643" y="50381"/>
                </a:lnTo>
                <a:lnTo>
                  <a:pt x="26681" y="50474"/>
                </a:lnTo>
                <a:lnTo>
                  <a:pt x="26755" y="50548"/>
                </a:lnTo>
                <a:lnTo>
                  <a:pt x="26848" y="50604"/>
                </a:lnTo>
                <a:lnTo>
                  <a:pt x="26960" y="50623"/>
                </a:lnTo>
                <a:lnTo>
                  <a:pt x="27071" y="50604"/>
                </a:lnTo>
                <a:lnTo>
                  <a:pt x="27165" y="50567"/>
                </a:lnTo>
                <a:lnTo>
                  <a:pt x="27258" y="50511"/>
                </a:lnTo>
                <a:lnTo>
                  <a:pt x="27314" y="50418"/>
                </a:lnTo>
                <a:lnTo>
                  <a:pt x="27332" y="50306"/>
                </a:lnTo>
                <a:lnTo>
                  <a:pt x="27332" y="50213"/>
                </a:lnTo>
                <a:lnTo>
                  <a:pt x="27314" y="50101"/>
                </a:lnTo>
                <a:lnTo>
                  <a:pt x="27258" y="50027"/>
                </a:lnTo>
                <a:lnTo>
                  <a:pt x="27183" y="49952"/>
                </a:lnTo>
                <a:lnTo>
                  <a:pt x="27090" y="49896"/>
                </a:lnTo>
                <a:close/>
                <a:moveTo>
                  <a:pt x="43753" y="49915"/>
                </a:moveTo>
                <a:lnTo>
                  <a:pt x="43679" y="49934"/>
                </a:lnTo>
                <a:lnTo>
                  <a:pt x="43623" y="49971"/>
                </a:lnTo>
                <a:lnTo>
                  <a:pt x="43586" y="50008"/>
                </a:lnTo>
                <a:lnTo>
                  <a:pt x="43511" y="50101"/>
                </a:lnTo>
                <a:lnTo>
                  <a:pt x="43474" y="50157"/>
                </a:lnTo>
                <a:lnTo>
                  <a:pt x="43455" y="50232"/>
                </a:lnTo>
                <a:lnTo>
                  <a:pt x="43455" y="50306"/>
                </a:lnTo>
                <a:lnTo>
                  <a:pt x="43474" y="50381"/>
                </a:lnTo>
                <a:lnTo>
                  <a:pt x="43511" y="50436"/>
                </a:lnTo>
                <a:lnTo>
                  <a:pt x="43548" y="50511"/>
                </a:lnTo>
                <a:lnTo>
                  <a:pt x="43604" y="50548"/>
                </a:lnTo>
                <a:lnTo>
                  <a:pt x="43660" y="50585"/>
                </a:lnTo>
                <a:lnTo>
                  <a:pt x="43735" y="50623"/>
                </a:lnTo>
                <a:lnTo>
                  <a:pt x="43884" y="50623"/>
                </a:lnTo>
                <a:lnTo>
                  <a:pt x="43939" y="50604"/>
                </a:lnTo>
                <a:lnTo>
                  <a:pt x="43995" y="50567"/>
                </a:lnTo>
                <a:lnTo>
                  <a:pt x="44051" y="50529"/>
                </a:lnTo>
                <a:lnTo>
                  <a:pt x="44126" y="50436"/>
                </a:lnTo>
                <a:lnTo>
                  <a:pt x="44144" y="50362"/>
                </a:lnTo>
                <a:lnTo>
                  <a:pt x="44163" y="50306"/>
                </a:lnTo>
                <a:lnTo>
                  <a:pt x="44163" y="50232"/>
                </a:lnTo>
                <a:lnTo>
                  <a:pt x="44163" y="50157"/>
                </a:lnTo>
                <a:lnTo>
                  <a:pt x="44126" y="50083"/>
                </a:lnTo>
                <a:lnTo>
                  <a:pt x="44088" y="50027"/>
                </a:lnTo>
                <a:lnTo>
                  <a:pt x="44033" y="49990"/>
                </a:lnTo>
                <a:lnTo>
                  <a:pt x="43958" y="49934"/>
                </a:lnTo>
                <a:lnTo>
                  <a:pt x="43884" y="49915"/>
                </a:lnTo>
                <a:close/>
                <a:moveTo>
                  <a:pt x="14318" y="50306"/>
                </a:moveTo>
                <a:lnTo>
                  <a:pt x="14262" y="50325"/>
                </a:lnTo>
                <a:lnTo>
                  <a:pt x="14225" y="50381"/>
                </a:lnTo>
                <a:lnTo>
                  <a:pt x="14188" y="50455"/>
                </a:lnTo>
                <a:lnTo>
                  <a:pt x="14188" y="50511"/>
                </a:lnTo>
                <a:lnTo>
                  <a:pt x="14225" y="50567"/>
                </a:lnTo>
                <a:lnTo>
                  <a:pt x="14281" y="50623"/>
                </a:lnTo>
                <a:lnTo>
                  <a:pt x="14337" y="50641"/>
                </a:lnTo>
                <a:lnTo>
                  <a:pt x="14393" y="50641"/>
                </a:lnTo>
                <a:lnTo>
                  <a:pt x="14448" y="50604"/>
                </a:lnTo>
                <a:lnTo>
                  <a:pt x="14486" y="50567"/>
                </a:lnTo>
                <a:lnTo>
                  <a:pt x="14523" y="50492"/>
                </a:lnTo>
                <a:lnTo>
                  <a:pt x="14504" y="50436"/>
                </a:lnTo>
                <a:lnTo>
                  <a:pt x="14486" y="50381"/>
                </a:lnTo>
                <a:lnTo>
                  <a:pt x="14448" y="50343"/>
                </a:lnTo>
                <a:lnTo>
                  <a:pt x="14374" y="50306"/>
                </a:lnTo>
                <a:close/>
                <a:moveTo>
                  <a:pt x="19643" y="49971"/>
                </a:moveTo>
                <a:lnTo>
                  <a:pt x="19531" y="50027"/>
                </a:lnTo>
                <a:lnTo>
                  <a:pt x="19475" y="50064"/>
                </a:lnTo>
                <a:lnTo>
                  <a:pt x="19438" y="50101"/>
                </a:lnTo>
                <a:lnTo>
                  <a:pt x="19401" y="50176"/>
                </a:lnTo>
                <a:lnTo>
                  <a:pt x="19382" y="50250"/>
                </a:lnTo>
                <a:lnTo>
                  <a:pt x="19382" y="50306"/>
                </a:lnTo>
                <a:lnTo>
                  <a:pt x="19382" y="50381"/>
                </a:lnTo>
                <a:lnTo>
                  <a:pt x="19401" y="50455"/>
                </a:lnTo>
                <a:lnTo>
                  <a:pt x="19438" y="50511"/>
                </a:lnTo>
                <a:lnTo>
                  <a:pt x="19494" y="50567"/>
                </a:lnTo>
                <a:lnTo>
                  <a:pt x="19550" y="50604"/>
                </a:lnTo>
                <a:lnTo>
                  <a:pt x="19624" y="50641"/>
                </a:lnTo>
                <a:lnTo>
                  <a:pt x="19755" y="50641"/>
                </a:lnTo>
                <a:lnTo>
                  <a:pt x="19829" y="50623"/>
                </a:lnTo>
                <a:lnTo>
                  <a:pt x="19885" y="50604"/>
                </a:lnTo>
                <a:lnTo>
                  <a:pt x="19941" y="50548"/>
                </a:lnTo>
                <a:lnTo>
                  <a:pt x="19997" y="50511"/>
                </a:lnTo>
                <a:lnTo>
                  <a:pt x="20034" y="50436"/>
                </a:lnTo>
                <a:lnTo>
                  <a:pt x="20052" y="50381"/>
                </a:lnTo>
                <a:lnTo>
                  <a:pt x="20052" y="50325"/>
                </a:lnTo>
                <a:lnTo>
                  <a:pt x="20034" y="50194"/>
                </a:lnTo>
                <a:lnTo>
                  <a:pt x="19978" y="50083"/>
                </a:lnTo>
                <a:lnTo>
                  <a:pt x="19941" y="50045"/>
                </a:lnTo>
                <a:lnTo>
                  <a:pt x="19885" y="50008"/>
                </a:lnTo>
                <a:lnTo>
                  <a:pt x="19829" y="49990"/>
                </a:lnTo>
                <a:lnTo>
                  <a:pt x="19773" y="49971"/>
                </a:lnTo>
                <a:close/>
                <a:moveTo>
                  <a:pt x="41110" y="49971"/>
                </a:moveTo>
                <a:lnTo>
                  <a:pt x="41035" y="49990"/>
                </a:lnTo>
                <a:lnTo>
                  <a:pt x="40979" y="50027"/>
                </a:lnTo>
                <a:lnTo>
                  <a:pt x="40923" y="50064"/>
                </a:lnTo>
                <a:lnTo>
                  <a:pt x="40886" y="50120"/>
                </a:lnTo>
                <a:lnTo>
                  <a:pt x="40867" y="50176"/>
                </a:lnTo>
                <a:lnTo>
                  <a:pt x="40830" y="50232"/>
                </a:lnTo>
                <a:lnTo>
                  <a:pt x="40830" y="50306"/>
                </a:lnTo>
                <a:lnTo>
                  <a:pt x="40830" y="50381"/>
                </a:lnTo>
                <a:lnTo>
                  <a:pt x="40849" y="50436"/>
                </a:lnTo>
                <a:lnTo>
                  <a:pt x="40886" y="50492"/>
                </a:lnTo>
                <a:lnTo>
                  <a:pt x="40923" y="50548"/>
                </a:lnTo>
                <a:lnTo>
                  <a:pt x="40979" y="50585"/>
                </a:lnTo>
                <a:lnTo>
                  <a:pt x="41035" y="50623"/>
                </a:lnTo>
                <a:lnTo>
                  <a:pt x="41110" y="50641"/>
                </a:lnTo>
                <a:lnTo>
                  <a:pt x="41240" y="50641"/>
                </a:lnTo>
                <a:lnTo>
                  <a:pt x="41296" y="50623"/>
                </a:lnTo>
                <a:lnTo>
                  <a:pt x="41370" y="50585"/>
                </a:lnTo>
                <a:lnTo>
                  <a:pt x="41407" y="50548"/>
                </a:lnTo>
                <a:lnTo>
                  <a:pt x="41445" y="50492"/>
                </a:lnTo>
                <a:lnTo>
                  <a:pt x="41482" y="50436"/>
                </a:lnTo>
                <a:lnTo>
                  <a:pt x="41500" y="50381"/>
                </a:lnTo>
                <a:lnTo>
                  <a:pt x="41519" y="50306"/>
                </a:lnTo>
                <a:lnTo>
                  <a:pt x="41500" y="50232"/>
                </a:lnTo>
                <a:lnTo>
                  <a:pt x="41482" y="50176"/>
                </a:lnTo>
                <a:lnTo>
                  <a:pt x="41463" y="50120"/>
                </a:lnTo>
                <a:lnTo>
                  <a:pt x="41407" y="50064"/>
                </a:lnTo>
                <a:lnTo>
                  <a:pt x="41352" y="50027"/>
                </a:lnTo>
                <a:lnTo>
                  <a:pt x="41296" y="49990"/>
                </a:lnTo>
                <a:lnTo>
                  <a:pt x="41240" y="49971"/>
                </a:lnTo>
                <a:close/>
                <a:moveTo>
                  <a:pt x="18209" y="49952"/>
                </a:moveTo>
                <a:lnTo>
                  <a:pt x="18135" y="49971"/>
                </a:lnTo>
                <a:lnTo>
                  <a:pt x="18079" y="49990"/>
                </a:lnTo>
                <a:lnTo>
                  <a:pt x="17930" y="50083"/>
                </a:lnTo>
                <a:lnTo>
                  <a:pt x="17874" y="50138"/>
                </a:lnTo>
                <a:lnTo>
                  <a:pt x="17837" y="50213"/>
                </a:lnTo>
                <a:lnTo>
                  <a:pt x="17818" y="50287"/>
                </a:lnTo>
                <a:lnTo>
                  <a:pt x="17818" y="50362"/>
                </a:lnTo>
                <a:lnTo>
                  <a:pt x="17856" y="50436"/>
                </a:lnTo>
                <a:lnTo>
                  <a:pt x="17893" y="50492"/>
                </a:lnTo>
                <a:lnTo>
                  <a:pt x="18004" y="50585"/>
                </a:lnTo>
                <a:lnTo>
                  <a:pt x="18135" y="50641"/>
                </a:lnTo>
                <a:lnTo>
                  <a:pt x="18209" y="50660"/>
                </a:lnTo>
                <a:lnTo>
                  <a:pt x="18284" y="50660"/>
                </a:lnTo>
                <a:lnTo>
                  <a:pt x="18358" y="50641"/>
                </a:lnTo>
                <a:lnTo>
                  <a:pt x="18414" y="50623"/>
                </a:lnTo>
                <a:lnTo>
                  <a:pt x="18489" y="50567"/>
                </a:lnTo>
                <a:lnTo>
                  <a:pt x="18526" y="50529"/>
                </a:lnTo>
                <a:lnTo>
                  <a:pt x="18582" y="50474"/>
                </a:lnTo>
                <a:lnTo>
                  <a:pt x="18600" y="50399"/>
                </a:lnTo>
                <a:lnTo>
                  <a:pt x="18619" y="50325"/>
                </a:lnTo>
                <a:lnTo>
                  <a:pt x="18619" y="50269"/>
                </a:lnTo>
                <a:lnTo>
                  <a:pt x="18600" y="50194"/>
                </a:lnTo>
                <a:lnTo>
                  <a:pt x="18563" y="50120"/>
                </a:lnTo>
                <a:lnTo>
                  <a:pt x="18507" y="50064"/>
                </a:lnTo>
                <a:lnTo>
                  <a:pt x="18470" y="50027"/>
                </a:lnTo>
                <a:lnTo>
                  <a:pt x="18395" y="49990"/>
                </a:lnTo>
                <a:lnTo>
                  <a:pt x="18340" y="49971"/>
                </a:lnTo>
                <a:lnTo>
                  <a:pt x="18265" y="49952"/>
                </a:lnTo>
                <a:close/>
                <a:moveTo>
                  <a:pt x="65220" y="50120"/>
                </a:moveTo>
                <a:lnTo>
                  <a:pt x="65164" y="50138"/>
                </a:lnTo>
                <a:lnTo>
                  <a:pt x="65108" y="50157"/>
                </a:lnTo>
                <a:lnTo>
                  <a:pt x="65034" y="50213"/>
                </a:lnTo>
                <a:lnTo>
                  <a:pt x="64978" y="50306"/>
                </a:lnTo>
                <a:lnTo>
                  <a:pt x="64959" y="50362"/>
                </a:lnTo>
                <a:lnTo>
                  <a:pt x="64959" y="50418"/>
                </a:lnTo>
                <a:lnTo>
                  <a:pt x="64959" y="50474"/>
                </a:lnTo>
                <a:lnTo>
                  <a:pt x="64996" y="50511"/>
                </a:lnTo>
                <a:lnTo>
                  <a:pt x="65052" y="50604"/>
                </a:lnTo>
                <a:lnTo>
                  <a:pt x="65164" y="50641"/>
                </a:lnTo>
                <a:lnTo>
                  <a:pt x="65220" y="50660"/>
                </a:lnTo>
                <a:lnTo>
                  <a:pt x="65276" y="50660"/>
                </a:lnTo>
                <a:lnTo>
                  <a:pt x="65369" y="50623"/>
                </a:lnTo>
                <a:lnTo>
                  <a:pt x="65425" y="50548"/>
                </a:lnTo>
                <a:lnTo>
                  <a:pt x="65481" y="50455"/>
                </a:lnTo>
                <a:lnTo>
                  <a:pt x="65481" y="50362"/>
                </a:lnTo>
                <a:lnTo>
                  <a:pt x="65462" y="50269"/>
                </a:lnTo>
                <a:lnTo>
                  <a:pt x="65406" y="50194"/>
                </a:lnTo>
                <a:lnTo>
                  <a:pt x="65313" y="50138"/>
                </a:lnTo>
                <a:lnTo>
                  <a:pt x="65220" y="50120"/>
                </a:lnTo>
                <a:close/>
                <a:moveTo>
                  <a:pt x="61794" y="50101"/>
                </a:moveTo>
                <a:lnTo>
                  <a:pt x="61738" y="50120"/>
                </a:lnTo>
                <a:lnTo>
                  <a:pt x="61645" y="50176"/>
                </a:lnTo>
                <a:lnTo>
                  <a:pt x="61589" y="50269"/>
                </a:lnTo>
                <a:lnTo>
                  <a:pt x="61552" y="50381"/>
                </a:lnTo>
                <a:lnTo>
                  <a:pt x="61552" y="50436"/>
                </a:lnTo>
                <a:lnTo>
                  <a:pt x="61571" y="50492"/>
                </a:lnTo>
                <a:lnTo>
                  <a:pt x="61608" y="50548"/>
                </a:lnTo>
                <a:lnTo>
                  <a:pt x="61645" y="50585"/>
                </a:lnTo>
                <a:lnTo>
                  <a:pt x="61738" y="50660"/>
                </a:lnTo>
                <a:lnTo>
                  <a:pt x="61794" y="50678"/>
                </a:lnTo>
                <a:lnTo>
                  <a:pt x="61906" y="50678"/>
                </a:lnTo>
                <a:lnTo>
                  <a:pt x="61962" y="50660"/>
                </a:lnTo>
                <a:lnTo>
                  <a:pt x="62036" y="50604"/>
                </a:lnTo>
                <a:lnTo>
                  <a:pt x="62111" y="50511"/>
                </a:lnTo>
                <a:lnTo>
                  <a:pt x="62148" y="50418"/>
                </a:lnTo>
                <a:lnTo>
                  <a:pt x="62129" y="50343"/>
                </a:lnTo>
                <a:lnTo>
                  <a:pt x="62129" y="50287"/>
                </a:lnTo>
                <a:lnTo>
                  <a:pt x="62092" y="50232"/>
                </a:lnTo>
                <a:lnTo>
                  <a:pt x="62055" y="50194"/>
                </a:lnTo>
                <a:lnTo>
                  <a:pt x="62018" y="50157"/>
                </a:lnTo>
                <a:lnTo>
                  <a:pt x="61962" y="50120"/>
                </a:lnTo>
                <a:lnTo>
                  <a:pt x="61906" y="50101"/>
                </a:lnTo>
                <a:close/>
                <a:moveTo>
                  <a:pt x="63470" y="50045"/>
                </a:moveTo>
                <a:lnTo>
                  <a:pt x="63395" y="50064"/>
                </a:lnTo>
                <a:lnTo>
                  <a:pt x="63358" y="50101"/>
                </a:lnTo>
                <a:lnTo>
                  <a:pt x="63302" y="50138"/>
                </a:lnTo>
                <a:lnTo>
                  <a:pt x="63265" y="50194"/>
                </a:lnTo>
                <a:lnTo>
                  <a:pt x="63228" y="50306"/>
                </a:lnTo>
                <a:lnTo>
                  <a:pt x="63228" y="50362"/>
                </a:lnTo>
                <a:lnTo>
                  <a:pt x="63228" y="50436"/>
                </a:lnTo>
                <a:lnTo>
                  <a:pt x="63246" y="50492"/>
                </a:lnTo>
                <a:lnTo>
                  <a:pt x="63284" y="50548"/>
                </a:lnTo>
                <a:lnTo>
                  <a:pt x="63321" y="50585"/>
                </a:lnTo>
                <a:lnTo>
                  <a:pt x="63377" y="50641"/>
                </a:lnTo>
                <a:lnTo>
                  <a:pt x="63433" y="50660"/>
                </a:lnTo>
                <a:lnTo>
                  <a:pt x="63488" y="50678"/>
                </a:lnTo>
                <a:lnTo>
                  <a:pt x="63619" y="50678"/>
                </a:lnTo>
                <a:lnTo>
                  <a:pt x="63675" y="50660"/>
                </a:lnTo>
                <a:lnTo>
                  <a:pt x="63730" y="50623"/>
                </a:lnTo>
                <a:lnTo>
                  <a:pt x="63786" y="50585"/>
                </a:lnTo>
                <a:lnTo>
                  <a:pt x="63824" y="50529"/>
                </a:lnTo>
                <a:lnTo>
                  <a:pt x="63842" y="50474"/>
                </a:lnTo>
                <a:lnTo>
                  <a:pt x="63861" y="50418"/>
                </a:lnTo>
                <a:lnTo>
                  <a:pt x="63879" y="50362"/>
                </a:lnTo>
                <a:lnTo>
                  <a:pt x="63861" y="50287"/>
                </a:lnTo>
                <a:lnTo>
                  <a:pt x="63842" y="50232"/>
                </a:lnTo>
                <a:lnTo>
                  <a:pt x="63805" y="50176"/>
                </a:lnTo>
                <a:lnTo>
                  <a:pt x="63768" y="50120"/>
                </a:lnTo>
                <a:lnTo>
                  <a:pt x="63712" y="50083"/>
                </a:lnTo>
                <a:lnTo>
                  <a:pt x="63656" y="50064"/>
                </a:lnTo>
                <a:lnTo>
                  <a:pt x="63600" y="50045"/>
                </a:lnTo>
                <a:close/>
                <a:moveTo>
                  <a:pt x="79053" y="50101"/>
                </a:moveTo>
                <a:lnTo>
                  <a:pt x="78941" y="50120"/>
                </a:lnTo>
                <a:lnTo>
                  <a:pt x="78886" y="50157"/>
                </a:lnTo>
                <a:lnTo>
                  <a:pt x="78848" y="50194"/>
                </a:lnTo>
                <a:lnTo>
                  <a:pt x="78811" y="50232"/>
                </a:lnTo>
                <a:lnTo>
                  <a:pt x="78774" y="50287"/>
                </a:lnTo>
                <a:lnTo>
                  <a:pt x="78755" y="50399"/>
                </a:lnTo>
                <a:lnTo>
                  <a:pt x="78774" y="50492"/>
                </a:lnTo>
                <a:lnTo>
                  <a:pt x="78830" y="50585"/>
                </a:lnTo>
                <a:lnTo>
                  <a:pt x="78923" y="50641"/>
                </a:lnTo>
                <a:lnTo>
                  <a:pt x="78979" y="50660"/>
                </a:lnTo>
                <a:lnTo>
                  <a:pt x="79035" y="50678"/>
                </a:lnTo>
                <a:lnTo>
                  <a:pt x="79146" y="50678"/>
                </a:lnTo>
                <a:lnTo>
                  <a:pt x="79202" y="50641"/>
                </a:lnTo>
                <a:lnTo>
                  <a:pt x="79258" y="50623"/>
                </a:lnTo>
                <a:lnTo>
                  <a:pt x="79295" y="50567"/>
                </a:lnTo>
                <a:lnTo>
                  <a:pt x="79332" y="50511"/>
                </a:lnTo>
                <a:lnTo>
                  <a:pt x="79351" y="50455"/>
                </a:lnTo>
                <a:lnTo>
                  <a:pt x="79351" y="50399"/>
                </a:lnTo>
                <a:lnTo>
                  <a:pt x="79351" y="50343"/>
                </a:lnTo>
                <a:lnTo>
                  <a:pt x="79332" y="50287"/>
                </a:lnTo>
                <a:lnTo>
                  <a:pt x="79314" y="50232"/>
                </a:lnTo>
                <a:lnTo>
                  <a:pt x="79277" y="50194"/>
                </a:lnTo>
                <a:lnTo>
                  <a:pt x="79239" y="50157"/>
                </a:lnTo>
                <a:lnTo>
                  <a:pt x="79183" y="50120"/>
                </a:lnTo>
                <a:lnTo>
                  <a:pt x="79128" y="50101"/>
                </a:lnTo>
                <a:close/>
                <a:moveTo>
                  <a:pt x="690" y="50083"/>
                </a:moveTo>
                <a:lnTo>
                  <a:pt x="634" y="50101"/>
                </a:lnTo>
                <a:lnTo>
                  <a:pt x="578" y="50120"/>
                </a:lnTo>
                <a:lnTo>
                  <a:pt x="485" y="50176"/>
                </a:lnTo>
                <a:lnTo>
                  <a:pt x="410" y="50269"/>
                </a:lnTo>
                <a:lnTo>
                  <a:pt x="392" y="50381"/>
                </a:lnTo>
                <a:lnTo>
                  <a:pt x="392" y="50436"/>
                </a:lnTo>
                <a:lnTo>
                  <a:pt x="410" y="50492"/>
                </a:lnTo>
                <a:lnTo>
                  <a:pt x="429" y="50548"/>
                </a:lnTo>
                <a:lnTo>
                  <a:pt x="466" y="50604"/>
                </a:lnTo>
                <a:lnTo>
                  <a:pt x="522" y="50641"/>
                </a:lnTo>
                <a:lnTo>
                  <a:pt x="559" y="50660"/>
                </a:lnTo>
                <a:lnTo>
                  <a:pt x="615" y="50678"/>
                </a:lnTo>
                <a:lnTo>
                  <a:pt x="690" y="50697"/>
                </a:lnTo>
                <a:lnTo>
                  <a:pt x="746" y="50678"/>
                </a:lnTo>
                <a:lnTo>
                  <a:pt x="801" y="50660"/>
                </a:lnTo>
                <a:lnTo>
                  <a:pt x="894" y="50604"/>
                </a:lnTo>
                <a:lnTo>
                  <a:pt x="950" y="50511"/>
                </a:lnTo>
                <a:lnTo>
                  <a:pt x="988" y="50418"/>
                </a:lnTo>
                <a:lnTo>
                  <a:pt x="988" y="50343"/>
                </a:lnTo>
                <a:lnTo>
                  <a:pt x="969" y="50287"/>
                </a:lnTo>
                <a:lnTo>
                  <a:pt x="932" y="50232"/>
                </a:lnTo>
                <a:lnTo>
                  <a:pt x="894" y="50194"/>
                </a:lnTo>
                <a:lnTo>
                  <a:pt x="857" y="50157"/>
                </a:lnTo>
                <a:lnTo>
                  <a:pt x="801" y="50120"/>
                </a:lnTo>
                <a:lnTo>
                  <a:pt x="746" y="50101"/>
                </a:lnTo>
                <a:lnTo>
                  <a:pt x="690" y="50083"/>
                </a:lnTo>
                <a:close/>
                <a:moveTo>
                  <a:pt x="33662" y="50083"/>
                </a:moveTo>
                <a:lnTo>
                  <a:pt x="33606" y="50101"/>
                </a:lnTo>
                <a:lnTo>
                  <a:pt x="33551" y="50120"/>
                </a:lnTo>
                <a:lnTo>
                  <a:pt x="33495" y="50157"/>
                </a:lnTo>
                <a:lnTo>
                  <a:pt x="33457" y="50213"/>
                </a:lnTo>
                <a:lnTo>
                  <a:pt x="33439" y="50269"/>
                </a:lnTo>
                <a:lnTo>
                  <a:pt x="33420" y="50381"/>
                </a:lnTo>
                <a:lnTo>
                  <a:pt x="33439" y="50492"/>
                </a:lnTo>
                <a:lnTo>
                  <a:pt x="33457" y="50548"/>
                </a:lnTo>
                <a:lnTo>
                  <a:pt x="33495" y="50604"/>
                </a:lnTo>
                <a:lnTo>
                  <a:pt x="33551" y="50641"/>
                </a:lnTo>
                <a:lnTo>
                  <a:pt x="33606" y="50678"/>
                </a:lnTo>
                <a:lnTo>
                  <a:pt x="33662" y="50697"/>
                </a:lnTo>
                <a:lnTo>
                  <a:pt x="33793" y="50697"/>
                </a:lnTo>
                <a:lnTo>
                  <a:pt x="33848" y="50678"/>
                </a:lnTo>
                <a:lnTo>
                  <a:pt x="33904" y="50641"/>
                </a:lnTo>
                <a:lnTo>
                  <a:pt x="33942" y="50604"/>
                </a:lnTo>
                <a:lnTo>
                  <a:pt x="33979" y="50567"/>
                </a:lnTo>
                <a:lnTo>
                  <a:pt x="34016" y="50511"/>
                </a:lnTo>
                <a:lnTo>
                  <a:pt x="34035" y="50455"/>
                </a:lnTo>
                <a:lnTo>
                  <a:pt x="34035" y="50399"/>
                </a:lnTo>
                <a:lnTo>
                  <a:pt x="34035" y="50325"/>
                </a:lnTo>
                <a:lnTo>
                  <a:pt x="34016" y="50269"/>
                </a:lnTo>
                <a:lnTo>
                  <a:pt x="33979" y="50213"/>
                </a:lnTo>
                <a:lnTo>
                  <a:pt x="33942" y="50176"/>
                </a:lnTo>
                <a:lnTo>
                  <a:pt x="33904" y="50138"/>
                </a:lnTo>
                <a:lnTo>
                  <a:pt x="33848" y="50101"/>
                </a:lnTo>
                <a:lnTo>
                  <a:pt x="33793" y="50083"/>
                </a:lnTo>
                <a:close/>
                <a:moveTo>
                  <a:pt x="57903" y="50101"/>
                </a:moveTo>
                <a:lnTo>
                  <a:pt x="57791" y="50138"/>
                </a:lnTo>
                <a:lnTo>
                  <a:pt x="57717" y="50213"/>
                </a:lnTo>
                <a:lnTo>
                  <a:pt x="57680" y="50269"/>
                </a:lnTo>
                <a:lnTo>
                  <a:pt x="57661" y="50325"/>
                </a:lnTo>
                <a:lnTo>
                  <a:pt x="57661" y="50399"/>
                </a:lnTo>
                <a:lnTo>
                  <a:pt x="57661" y="50455"/>
                </a:lnTo>
                <a:lnTo>
                  <a:pt x="57680" y="50511"/>
                </a:lnTo>
                <a:lnTo>
                  <a:pt x="57717" y="50567"/>
                </a:lnTo>
                <a:lnTo>
                  <a:pt x="57754" y="50623"/>
                </a:lnTo>
                <a:lnTo>
                  <a:pt x="57810" y="50660"/>
                </a:lnTo>
                <a:lnTo>
                  <a:pt x="57866" y="50678"/>
                </a:lnTo>
                <a:lnTo>
                  <a:pt x="57922" y="50697"/>
                </a:lnTo>
                <a:lnTo>
                  <a:pt x="57996" y="50697"/>
                </a:lnTo>
                <a:lnTo>
                  <a:pt x="58052" y="50678"/>
                </a:lnTo>
                <a:lnTo>
                  <a:pt x="58108" y="50641"/>
                </a:lnTo>
                <a:lnTo>
                  <a:pt x="58164" y="50623"/>
                </a:lnTo>
                <a:lnTo>
                  <a:pt x="58201" y="50567"/>
                </a:lnTo>
                <a:lnTo>
                  <a:pt x="58238" y="50511"/>
                </a:lnTo>
                <a:lnTo>
                  <a:pt x="58257" y="50399"/>
                </a:lnTo>
                <a:lnTo>
                  <a:pt x="58238" y="50306"/>
                </a:lnTo>
                <a:lnTo>
                  <a:pt x="58182" y="50194"/>
                </a:lnTo>
                <a:lnTo>
                  <a:pt x="58108" y="50138"/>
                </a:lnTo>
                <a:lnTo>
                  <a:pt x="57996" y="50101"/>
                </a:lnTo>
                <a:close/>
                <a:moveTo>
                  <a:pt x="21654" y="50008"/>
                </a:moveTo>
                <a:lnTo>
                  <a:pt x="21579" y="50027"/>
                </a:lnTo>
                <a:lnTo>
                  <a:pt x="21523" y="50064"/>
                </a:lnTo>
                <a:lnTo>
                  <a:pt x="21467" y="50120"/>
                </a:lnTo>
                <a:lnTo>
                  <a:pt x="21430" y="50213"/>
                </a:lnTo>
                <a:lnTo>
                  <a:pt x="21430" y="50287"/>
                </a:lnTo>
                <a:lnTo>
                  <a:pt x="21430" y="50362"/>
                </a:lnTo>
                <a:lnTo>
                  <a:pt x="21449" y="50436"/>
                </a:lnTo>
                <a:lnTo>
                  <a:pt x="21486" y="50511"/>
                </a:lnTo>
                <a:lnTo>
                  <a:pt x="21523" y="50567"/>
                </a:lnTo>
                <a:lnTo>
                  <a:pt x="21561" y="50623"/>
                </a:lnTo>
                <a:lnTo>
                  <a:pt x="21616" y="50660"/>
                </a:lnTo>
                <a:lnTo>
                  <a:pt x="21691" y="50697"/>
                </a:lnTo>
                <a:lnTo>
                  <a:pt x="21747" y="50716"/>
                </a:lnTo>
                <a:lnTo>
                  <a:pt x="21821" y="50716"/>
                </a:lnTo>
                <a:lnTo>
                  <a:pt x="21933" y="50697"/>
                </a:lnTo>
                <a:lnTo>
                  <a:pt x="21989" y="50660"/>
                </a:lnTo>
                <a:lnTo>
                  <a:pt x="22045" y="50623"/>
                </a:lnTo>
                <a:lnTo>
                  <a:pt x="22082" y="50567"/>
                </a:lnTo>
                <a:lnTo>
                  <a:pt x="22119" y="50511"/>
                </a:lnTo>
                <a:lnTo>
                  <a:pt x="22138" y="50455"/>
                </a:lnTo>
                <a:lnTo>
                  <a:pt x="22156" y="50381"/>
                </a:lnTo>
                <a:lnTo>
                  <a:pt x="22138" y="50269"/>
                </a:lnTo>
                <a:lnTo>
                  <a:pt x="22119" y="50194"/>
                </a:lnTo>
                <a:lnTo>
                  <a:pt x="22082" y="50157"/>
                </a:lnTo>
                <a:lnTo>
                  <a:pt x="22026" y="50101"/>
                </a:lnTo>
                <a:lnTo>
                  <a:pt x="21989" y="50064"/>
                </a:lnTo>
                <a:lnTo>
                  <a:pt x="21914" y="50027"/>
                </a:lnTo>
                <a:lnTo>
                  <a:pt x="21821" y="50008"/>
                </a:lnTo>
                <a:close/>
                <a:moveTo>
                  <a:pt x="35505" y="50064"/>
                </a:moveTo>
                <a:lnTo>
                  <a:pt x="35375" y="50101"/>
                </a:lnTo>
                <a:lnTo>
                  <a:pt x="35319" y="50120"/>
                </a:lnTo>
                <a:lnTo>
                  <a:pt x="35282" y="50176"/>
                </a:lnTo>
                <a:lnTo>
                  <a:pt x="35245" y="50213"/>
                </a:lnTo>
                <a:lnTo>
                  <a:pt x="35208" y="50269"/>
                </a:lnTo>
                <a:lnTo>
                  <a:pt x="35189" y="50381"/>
                </a:lnTo>
                <a:lnTo>
                  <a:pt x="35189" y="50474"/>
                </a:lnTo>
                <a:lnTo>
                  <a:pt x="35245" y="50567"/>
                </a:lnTo>
                <a:lnTo>
                  <a:pt x="35319" y="50641"/>
                </a:lnTo>
                <a:lnTo>
                  <a:pt x="35375" y="50678"/>
                </a:lnTo>
                <a:lnTo>
                  <a:pt x="35450" y="50697"/>
                </a:lnTo>
                <a:lnTo>
                  <a:pt x="35524" y="50716"/>
                </a:lnTo>
                <a:lnTo>
                  <a:pt x="35599" y="50716"/>
                </a:lnTo>
                <a:lnTo>
                  <a:pt x="35654" y="50697"/>
                </a:lnTo>
                <a:lnTo>
                  <a:pt x="35729" y="50660"/>
                </a:lnTo>
                <a:lnTo>
                  <a:pt x="35785" y="50623"/>
                </a:lnTo>
                <a:lnTo>
                  <a:pt x="35822" y="50548"/>
                </a:lnTo>
                <a:lnTo>
                  <a:pt x="35859" y="50492"/>
                </a:lnTo>
                <a:lnTo>
                  <a:pt x="35878" y="50418"/>
                </a:lnTo>
                <a:lnTo>
                  <a:pt x="35859" y="50343"/>
                </a:lnTo>
                <a:lnTo>
                  <a:pt x="35841" y="50269"/>
                </a:lnTo>
                <a:lnTo>
                  <a:pt x="35803" y="50213"/>
                </a:lnTo>
                <a:lnTo>
                  <a:pt x="35766" y="50157"/>
                </a:lnTo>
                <a:lnTo>
                  <a:pt x="35710" y="50101"/>
                </a:lnTo>
                <a:lnTo>
                  <a:pt x="35636" y="50083"/>
                </a:lnTo>
                <a:lnTo>
                  <a:pt x="35505" y="50064"/>
                </a:lnTo>
                <a:close/>
                <a:moveTo>
                  <a:pt x="50828" y="49990"/>
                </a:moveTo>
                <a:lnTo>
                  <a:pt x="50754" y="50008"/>
                </a:lnTo>
                <a:lnTo>
                  <a:pt x="50679" y="50008"/>
                </a:lnTo>
                <a:lnTo>
                  <a:pt x="50586" y="50045"/>
                </a:lnTo>
                <a:lnTo>
                  <a:pt x="50530" y="50083"/>
                </a:lnTo>
                <a:lnTo>
                  <a:pt x="50474" y="50138"/>
                </a:lnTo>
                <a:lnTo>
                  <a:pt x="50437" y="50213"/>
                </a:lnTo>
                <a:lnTo>
                  <a:pt x="50419" y="50287"/>
                </a:lnTo>
                <a:lnTo>
                  <a:pt x="50419" y="50362"/>
                </a:lnTo>
                <a:lnTo>
                  <a:pt x="50437" y="50436"/>
                </a:lnTo>
                <a:lnTo>
                  <a:pt x="50474" y="50492"/>
                </a:lnTo>
                <a:lnTo>
                  <a:pt x="50512" y="50548"/>
                </a:lnTo>
                <a:lnTo>
                  <a:pt x="50567" y="50604"/>
                </a:lnTo>
                <a:lnTo>
                  <a:pt x="50623" y="50660"/>
                </a:lnTo>
                <a:lnTo>
                  <a:pt x="50679" y="50697"/>
                </a:lnTo>
                <a:lnTo>
                  <a:pt x="50754" y="50716"/>
                </a:lnTo>
                <a:lnTo>
                  <a:pt x="50884" y="50716"/>
                </a:lnTo>
                <a:lnTo>
                  <a:pt x="50940" y="50697"/>
                </a:lnTo>
                <a:lnTo>
                  <a:pt x="50996" y="50660"/>
                </a:lnTo>
                <a:lnTo>
                  <a:pt x="51052" y="50623"/>
                </a:lnTo>
                <a:lnTo>
                  <a:pt x="51107" y="50585"/>
                </a:lnTo>
                <a:lnTo>
                  <a:pt x="51126" y="50529"/>
                </a:lnTo>
                <a:lnTo>
                  <a:pt x="51163" y="50455"/>
                </a:lnTo>
                <a:lnTo>
                  <a:pt x="51163" y="50381"/>
                </a:lnTo>
                <a:lnTo>
                  <a:pt x="51163" y="50306"/>
                </a:lnTo>
                <a:lnTo>
                  <a:pt x="51163" y="50250"/>
                </a:lnTo>
                <a:lnTo>
                  <a:pt x="51126" y="50176"/>
                </a:lnTo>
                <a:lnTo>
                  <a:pt x="51089" y="50120"/>
                </a:lnTo>
                <a:lnTo>
                  <a:pt x="51033" y="50083"/>
                </a:lnTo>
                <a:lnTo>
                  <a:pt x="50977" y="50045"/>
                </a:lnTo>
                <a:lnTo>
                  <a:pt x="50903" y="50008"/>
                </a:lnTo>
                <a:lnTo>
                  <a:pt x="50828" y="49990"/>
                </a:lnTo>
                <a:close/>
                <a:moveTo>
                  <a:pt x="55799" y="50027"/>
                </a:moveTo>
                <a:lnTo>
                  <a:pt x="55706" y="50064"/>
                </a:lnTo>
                <a:lnTo>
                  <a:pt x="55613" y="50120"/>
                </a:lnTo>
                <a:lnTo>
                  <a:pt x="55557" y="50213"/>
                </a:lnTo>
                <a:lnTo>
                  <a:pt x="55539" y="50325"/>
                </a:lnTo>
                <a:lnTo>
                  <a:pt x="55557" y="50362"/>
                </a:lnTo>
                <a:lnTo>
                  <a:pt x="55576" y="50418"/>
                </a:lnTo>
                <a:lnTo>
                  <a:pt x="55613" y="50529"/>
                </a:lnTo>
                <a:lnTo>
                  <a:pt x="55632" y="50567"/>
                </a:lnTo>
                <a:lnTo>
                  <a:pt x="55669" y="50623"/>
                </a:lnTo>
                <a:lnTo>
                  <a:pt x="55762" y="50697"/>
                </a:lnTo>
                <a:lnTo>
                  <a:pt x="55818" y="50716"/>
                </a:lnTo>
                <a:lnTo>
                  <a:pt x="55874" y="50716"/>
                </a:lnTo>
                <a:lnTo>
                  <a:pt x="55967" y="50697"/>
                </a:lnTo>
                <a:lnTo>
                  <a:pt x="56078" y="50641"/>
                </a:lnTo>
                <a:lnTo>
                  <a:pt x="56153" y="50548"/>
                </a:lnTo>
                <a:lnTo>
                  <a:pt x="56172" y="50511"/>
                </a:lnTo>
                <a:lnTo>
                  <a:pt x="56190" y="50455"/>
                </a:lnTo>
                <a:lnTo>
                  <a:pt x="56209" y="50381"/>
                </a:lnTo>
                <a:lnTo>
                  <a:pt x="56209" y="50343"/>
                </a:lnTo>
                <a:lnTo>
                  <a:pt x="56190" y="50269"/>
                </a:lnTo>
                <a:lnTo>
                  <a:pt x="56153" y="50213"/>
                </a:lnTo>
                <a:lnTo>
                  <a:pt x="56116" y="50138"/>
                </a:lnTo>
                <a:lnTo>
                  <a:pt x="56023" y="50083"/>
                </a:lnTo>
                <a:lnTo>
                  <a:pt x="55911" y="50045"/>
                </a:lnTo>
                <a:lnTo>
                  <a:pt x="55799" y="50027"/>
                </a:lnTo>
                <a:close/>
                <a:moveTo>
                  <a:pt x="9180" y="50045"/>
                </a:moveTo>
                <a:lnTo>
                  <a:pt x="9124" y="50064"/>
                </a:lnTo>
                <a:lnTo>
                  <a:pt x="9068" y="50101"/>
                </a:lnTo>
                <a:lnTo>
                  <a:pt x="9012" y="50138"/>
                </a:lnTo>
                <a:lnTo>
                  <a:pt x="8937" y="50232"/>
                </a:lnTo>
                <a:lnTo>
                  <a:pt x="8919" y="50287"/>
                </a:lnTo>
                <a:lnTo>
                  <a:pt x="8900" y="50343"/>
                </a:lnTo>
                <a:lnTo>
                  <a:pt x="8900" y="50418"/>
                </a:lnTo>
                <a:lnTo>
                  <a:pt x="8919" y="50492"/>
                </a:lnTo>
                <a:lnTo>
                  <a:pt x="8937" y="50567"/>
                </a:lnTo>
                <a:lnTo>
                  <a:pt x="8993" y="50623"/>
                </a:lnTo>
                <a:lnTo>
                  <a:pt x="9049" y="50678"/>
                </a:lnTo>
                <a:lnTo>
                  <a:pt x="9105" y="50716"/>
                </a:lnTo>
                <a:lnTo>
                  <a:pt x="9180" y="50734"/>
                </a:lnTo>
                <a:lnTo>
                  <a:pt x="9310" y="50734"/>
                </a:lnTo>
                <a:lnTo>
                  <a:pt x="9366" y="50716"/>
                </a:lnTo>
                <a:lnTo>
                  <a:pt x="9422" y="50697"/>
                </a:lnTo>
                <a:lnTo>
                  <a:pt x="9477" y="50660"/>
                </a:lnTo>
                <a:lnTo>
                  <a:pt x="9552" y="50548"/>
                </a:lnTo>
                <a:lnTo>
                  <a:pt x="9589" y="50436"/>
                </a:lnTo>
                <a:lnTo>
                  <a:pt x="9589" y="50362"/>
                </a:lnTo>
                <a:lnTo>
                  <a:pt x="9589" y="50287"/>
                </a:lnTo>
                <a:lnTo>
                  <a:pt x="9552" y="50213"/>
                </a:lnTo>
                <a:lnTo>
                  <a:pt x="9515" y="50157"/>
                </a:lnTo>
                <a:lnTo>
                  <a:pt x="9459" y="50101"/>
                </a:lnTo>
                <a:lnTo>
                  <a:pt x="9384" y="50064"/>
                </a:lnTo>
                <a:lnTo>
                  <a:pt x="9328" y="50045"/>
                </a:lnTo>
                <a:close/>
                <a:moveTo>
                  <a:pt x="12885" y="50045"/>
                </a:moveTo>
                <a:lnTo>
                  <a:pt x="12810" y="50064"/>
                </a:lnTo>
                <a:lnTo>
                  <a:pt x="12754" y="50083"/>
                </a:lnTo>
                <a:lnTo>
                  <a:pt x="12698" y="50120"/>
                </a:lnTo>
                <a:lnTo>
                  <a:pt x="12642" y="50157"/>
                </a:lnTo>
                <a:lnTo>
                  <a:pt x="12605" y="50194"/>
                </a:lnTo>
                <a:lnTo>
                  <a:pt x="12568" y="50269"/>
                </a:lnTo>
                <a:lnTo>
                  <a:pt x="12549" y="50325"/>
                </a:lnTo>
                <a:lnTo>
                  <a:pt x="12549" y="50399"/>
                </a:lnTo>
                <a:lnTo>
                  <a:pt x="12549" y="50455"/>
                </a:lnTo>
                <a:lnTo>
                  <a:pt x="12568" y="50529"/>
                </a:lnTo>
                <a:lnTo>
                  <a:pt x="12605" y="50585"/>
                </a:lnTo>
                <a:lnTo>
                  <a:pt x="12642" y="50623"/>
                </a:lnTo>
                <a:lnTo>
                  <a:pt x="12698" y="50678"/>
                </a:lnTo>
                <a:lnTo>
                  <a:pt x="12754" y="50697"/>
                </a:lnTo>
                <a:lnTo>
                  <a:pt x="12810" y="50716"/>
                </a:lnTo>
                <a:lnTo>
                  <a:pt x="12885" y="50734"/>
                </a:lnTo>
                <a:lnTo>
                  <a:pt x="12959" y="50716"/>
                </a:lnTo>
                <a:lnTo>
                  <a:pt x="13015" y="50697"/>
                </a:lnTo>
                <a:lnTo>
                  <a:pt x="13071" y="50678"/>
                </a:lnTo>
                <a:lnTo>
                  <a:pt x="13127" y="50623"/>
                </a:lnTo>
                <a:lnTo>
                  <a:pt x="13164" y="50585"/>
                </a:lnTo>
                <a:lnTo>
                  <a:pt x="13201" y="50529"/>
                </a:lnTo>
                <a:lnTo>
                  <a:pt x="13220" y="50455"/>
                </a:lnTo>
                <a:lnTo>
                  <a:pt x="13220" y="50399"/>
                </a:lnTo>
                <a:lnTo>
                  <a:pt x="13220" y="50325"/>
                </a:lnTo>
                <a:lnTo>
                  <a:pt x="13201" y="50269"/>
                </a:lnTo>
                <a:lnTo>
                  <a:pt x="13164" y="50194"/>
                </a:lnTo>
                <a:lnTo>
                  <a:pt x="13127" y="50157"/>
                </a:lnTo>
                <a:lnTo>
                  <a:pt x="13071" y="50120"/>
                </a:lnTo>
                <a:lnTo>
                  <a:pt x="13015" y="50083"/>
                </a:lnTo>
                <a:lnTo>
                  <a:pt x="12940" y="50064"/>
                </a:lnTo>
                <a:lnTo>
                  <a:pt x="12885" y="50045"/>
                </a:lnTo>
                <a:close/>
                <a:moveTo>
                  <a:pt x="23311" y="50101"/>
                </a:moveTo>
                <a:lnTo>
                  <a:pt x="23255" y="50120"/>
                </a:lnTo>
                <a:lnTo>
                  <a:pt x="23199" y="50120"/>
                </a:lnTo>
                <a:lnTo>
                  <a:pt x="23106" y="50194"/>
                </a:lnTo>
                <a:lnTo>
                  <a:pt x="23031" y="50287"/>
                </a:lnTo>
                <a:lnTo>
                  <a:pt x="22994" y="50381"/>
                </a:lnTo>
                <a:lnTo>
                  <a:pt x="22994" y="50455"/>
                </a:lnTo>
                <a:lnTo>
                  <a:pt x="23013" y="50511"/>
                </a:lnTo>
                <a:lnTo>
                  <a:pt x="23050" y="50585"/>
                </a:lnTo>
                <a:lnTo>
                  <a:pt x="23087" y="50623"/>
                </a:lnTo>
                <a:lnTo>
                  <a:pt x="23124" y="50678"/>
                </a:lnTo>
                <a:lnTo>
                  <a:pt x="23180" y="50697"/>
                </a:lnTo>
                <a:lnTo>
                  <a:pt x="23236" y="50734"/>
                </a:lnTo>
                <a:lnTo>
                  <a:pt x="23366" y="50734"/>
                </a:lnTo>
                <a:lnTo>
                  <a:pt x="23422" y="50716"/>
                </a:lnTo>
                <a:lnTo>
                  <a:pt x="23515" y="50660"/>
                </a:lnTo>
                <a:lnTo>
                  <a:pt x="23590" y="50567"/>
                </a:lnTo>
                <a:lnTo>
                  <a:pt x="23627" y="50455"/>
                </a:lnTo>
                <a:lnTo>
                  <a:pt x="23627" y="50399"/>
                </a:lnTo>
                <a:lnTo>
                  <a:pt x="23609" y="50325"/>
                </a:lnTo>
                <a:lnTo>
                  <a:pt x="23590" y="50269"/>
                </a:lnTo>
                <a:lnTo>
                  <a:pt x="23553" y="50213"/>
                </a:lnTo>
                <a:lnTo>
                  <a:pt x="23497" y="50176"/>
                </a:lnTo>
                <a:lnTo>
                  <a:pt x="23441" y="50138"/>
                </a:lnTo>
                <a:lnTo>
                  <a:pt x="23385" y="50120"/>
                </a:lnTo>
                <a:lnTo>
                  <a:pt x="23311" y="50101"/>
                </a:lnTo>
                <a:close/>
                <a:moveTo>
                  <a:pt x="54217" y="49971"/>
                </a:moveTo>
                <a:lnTo>
                  <a:pt x="54142" y="49990"/>
                </a:lnTo>
                <a:lnTo>
                  <a:pt x="54068" y="50027"/>
                </a:lnTo>
                <a:lnTo>
                  <a:pt x="54012" y="50083"/>
                </a:lnTo>
                <a:lnTo>
                  <a:pt x="53993" y="50138"/>
                </a:lnTo>
                <a:lnTo>
                  <a:pt x="53975" y="50287"/>
                </a:lnTo>
                <a:lnTo>
                  <a:pt x="53975" y="50436"/>
                </a:lnTo>
                <a:lnTo>
                  <a:pt x="53993" y="50511"/>
                </a:lnTo>
                <a:lnTo>
                  <a:pt x="54030" y="50567"/>
                </a:lnTo>
                <a:lnTo>
                  <a:pt x="54068" y="50623"/>
                </a:lnTo>
                <a:lnTo>
                  <a:pt x="54124" y="50678"/>
                </a:lnTo>
                <a:lnTo>
                  <a:pt x="54179" y="50716"/>
                </a:lnTo>
                <a:lnTo>
                  <a:pt x="54254" y="50734"/>
                </a:lnTo>
                <a:lnTo>
                  <a:pt x="54403" y="50734"/>
                </a:lnTo>
                <a:lnTo>
                  <a:pt x="54459" y="50716"/>
                </a:lnTo>
                <a:lnTo>
                  <a:pt x="54533" y="50678"/>
                </a:lnTo>
                <a:lnTo>
                  <a:pt x="54570" y="50623"/>
                </a:lnTo>
                <a:lnTo>
                  <a:pt x="54626" y="50567"/>
                </a:lnTo>
                <a:lnTo>
                  <a:pt x="54645" y="50511"/>
                </a:lnTo>
                <a:lnTo>
                  <a:pt x="54663" y="50436"/>
                </a:lnTo>
                <a:lnTo>
                  <a:pt x="54663" y="50362"/>
                </a:lnTo>
                <a:lnTo>
                  <a:pt x="54663" y="50306"/>
                </a:lnTo>
                <a:lnTo>
                  <a:pt x="54626" y="50232"/>
                </a:lnTo>
                <a:lnTo>
                  <a:pt x="54589" y="50176"/>
                </a:lnTo>
                <a:lnTo>
                  <a:pt x="54496" y="50064"/>
                </a:lnTo>
                <a:lnTo>
                  <a:pt x="54366" y="49990"/>
                </a:lnTo>
                <a:lnTo>
                  <a:pt x="54291" y="49971"/>
                </a:lnTo>
                <a:close/>
                <a:moveTo>
                  <a:pt x="2328" y="50045"/>
                </a:moveTo>
                <a:lnTo>
                  <a:pt x="2272" y="50064"/>
                </a:lnTo>
                <a:lnTo>
                  <a:pt x="2198" y="50101"/>
                </a:lnTo>
                <a:lnTo>
                  <a:pt x="2161" y="50157"/>
                </a:lnTo>
                <a:lnTo>
                  <a:pt x="2123" y="50194"/>
                </a:lnTo>
                <a:lnTo>
                  <a:pt x="2086" y="50269"/>
                </a:lnTo>
                <a:lnTo>
                  <a:pt x="2067" y="50399"/>
                </a:lnTo>
                <a:lnTo>
                  <a:pt x="2086" y="50529"/>
                </a:lnTo>
                <a:lnTo>
                  <a:pt x="2123" y="50585"/>
                </a:lnTo>
                <a:lnTo>
                  <a:pt x="2161" y="50641"/>
                </a:lnTo>
                <a:lnTo>
                  <a:pt x="2198" y="50678"/>
                </a:lnTo>
                <a:lnTo>
                  <a:pt x="2272" y="50716"/>
                </a:lnTo>
                <a:lnTo>
                  <a:pt x="2328" y="50734"/>
                </a:lnTo>
                <a:lnTo>
                  <a:pt x="2421" y="50753"/>
                </a:lnTo>
                <a:lnTo>
                  <a:pt x="2496" y="50734"/>
                </a:lnTo>
                <a:lnTo>
                  <a:pt x="2570" y="50716"/>
                </a:lnTo>
                <a:lnTo>
                  <a:pt x="2626" y="50678"/>
                </a:lnTo>
                <a:lnTo>
                  <a:pt x="2663" y="50641"/>
                </a:lnTo>
                <a:lnTo>
                  <a:pt x="2700" y="50585"/>
                </a:lnTo>
                <a:lnTo>
                  <a:pt x="2738" y="50529"/>
                </a:lnTo>
                <a:lnTo>
                  <a:pt x="2756" y="50399"/>
                </a:lnTo>
                <a:lnTo>
                  <a:pt x="2738" y="50269"/>
                </a:lnTo>
                <a:lnTo>
                  <a:pt x="2700" y="50194"/>
                </a:lnTo>
                <a:lnTo>
                  <a:pt x="2663" y="50157"/>
                </a:lnTo>
                <a:lnTo>
                  <a:pt x="2626" y="50101"/>
                </a:lnTo>
                <a:lnTo>
                  <a:pt x="2570" y="50064"/>
                </a:lnTo>
                <a:lnTo>
                  <a:pt x="2496" y="50045"/>
                </a:lnTo>
                <a:close/>
                <a:moveTo>
                  <a:pt x="28915" y="50027"/>
                </a:moveTo>
                <a:lnTo>
                  <a:pt x="28822" y="50045"/>
                </a:lnTo>
                <a:lnTo>
                  <a:pt x="28747" y="50064"/>
                </a:lnTo>
                <a:lnTo>
                  <a:pt x="28617" y="50138"/>
                </a:lnTo>
                <a:lnTo>
                  <a:pt x="28561" y="50176"/>
                </a:lnTo>
                <a:lnTo>
                  <a:pt x="28505" y="50232"/>
                </a:lnTo>
                <a:lnTo>
                  <a:pt x="28468" y="50287"/>
                </a:lnTo>
                <a:lnTo>
                  <a:pt x="28449" y="50362"/>
                </a:lnTo>
                <a:lnTo>
                  <a:pt x="28449" y="50418"/>
                </a:lnTo>
                <a:lnTo>
                  <a:pt x="28468" y="50492"/>
                </a:lnTo>
                <a:lnTo>
                  <a:pt x="28486" y="50567"/>
                </a:lnTo>
                <a:lnTo>
                  <a:pt x="28542" y="50623"/>
                </a:lnTo>
                <a:lnTo>
                  <a:pt x="28654" y="50697"/>
                </a:lnTo>
                <a:lnTo>
                  <a:pt x="28729" y="50734"/>
                </a:lnTo>
                <a:lnTo>
                  <a:pt x="28803" y="50771"/>
                </a:lnTo>
                <a:lnTo>
                  <a:pt x="28971" y="50771"/>
                </a:lnTo>
                <a:lnTo>
                  <a:pt x="29026" y="50734"/>
                </a:lnTo>
                <a:lnTo>
                  <a:pt x="29101" y="50697"/>
                </a:lnTo>
                <a:lnTo>
                  <a:pt x="29157" y="50660"/>
                </a:lnTo>
                <a:lnTo>
                  <a:pt x="29213" y="50585"/>
                </a:lnTo>
                <a:lnTo>
                  <a:pt x="29231" y="50529"/>
                </a:lnTo>
                <a:lnTo>
                  <a:pt x="29250" y="50455"/>
                </a:lnTo>
                <a:lnTo>
                  <a:pt x="29250" y="50381"/>
                </a:lnTo>
                <a:lnTo>
                  <a:pt x="29250" y="50306"/>
                </a:lnTo>
                <a:lnTo>
                  <a:pt x="29213" y="50250"/>
                </a:lnTo>
                <a:lnTo>
                  <a:pt x="29175" y="50176"/>
                </a:lnTo>
                <a:lnTo>
                  <a:pt x="29138" y="50120"/>
                </a:lnTo>
                <a:lnTo>
                  <a:pt x="29082" y="50083"/>
                </a:lnTo>
                <a:lnTo>
                  <a:pt x="28989" y="50045"/>
                </a:lnTo>
                <a:lnTo>
                  <a:pt x="28915" y="50027"/>
                </a:lnTo>
                <a:close/>
                <a:moveTo>
                  <a:pt x="68608" y="50138"/>
                </a:moveTo>
                <a:lnTo>
                  <a:pt x="68553" y="50157"/>
                </a:lnTo>
                <a:lnTo>
                  <a:pt x="68459" y="50194"/>
                </a:lnTo>
                <a:lnTo>
                  <a:pt x="68366" y="50269"/>
                </a:lnTo>
                <a:lnTo>
                  <a:pt x="68329" y="50362"/>
                </a:lnTo>
                <a:lnTo>
                  <a:pt x="68292" y="50455"/>
                </a:lnTo>
                <a:lnTo>
                  <a:pt x="68311" y="50511"/>
                </a:lnTo>
                <a:lnTo>
                  <a:pt x="68311" y="50567"/>
                </a:lnTo>
                <a:lnTo>
                  <a:pt x="68348" y="50623"/>
                </a:lnTo>
                <a:lnTo>
                  <a:pt x="68385" y="50678"/>
                </a:lnTo>
                <a:lnTo>
                  <a:pt x="68441" y="50716"/>
                </a:lnTo>
                <a:lnTo>
                  <a:pt x="68497" y="50753"/>
                </a:lnTo>
                <a:lnTo>
                  <a:pt x="68553" y="50771"/>
                </a:lnTo>
                <a:lnTo>
                  <a:pt x="68627" y="50771"/>
                </a:lnTo>
                <a:lnTo>
                  <a:pt x="68701" y="50753"/>
                </a:lnTo>
                <a:lnTo>
                  <a:pt x="68757" y="50734"/>
                </a:lnTo>
                <a:lnTo>
                  <a:pt x="68813" y="50697"/>
                </a:lnTo>
                <a:lnTo>
                  <a:pt x="68869" y="50660"/>
                </a:lnTo>
                <a:lnTo>
                  <a:pt x="68906" y="50585"/>
                </a:lnTo>
                <a:lnTo>
                  <a:pt x="68925" y="50529"/>
                </a:lnTo>
                <a:lnTo>
                  <a:pt x="68925" y="50474"/>
                </a:lnTo>
                <a:lnTo>
                  <a:pt x="68925" y="50399"/>
                </a:lnTo>
                <a:lnTo>
                  <a:pt x="68906" y="50343"/>
                </a:lnTo>
                <a:lnTo>
                  <a:pt x="68869" y="50287"/>
                </a:lnTo>
                <a:lnTo>
                  <a:pt x="68832" y="50232"/>
                </a:lnTo>
                <a:lnTo>
                  <a:pt x="68776" y="50194"/>
                </a:lnTo>
                <a:lnTo>
                  <a:pt x="68720" y="50157"/>
                </a:lnTo>
                <a:lnTo>
                  <a:pt x="68664" y="50138"/>
                </a:lnTo>
                <a:close/>
                <a:moveTo>
                  <a:pt x="72146" y="50138"/>
                </a:moveTo>
                <a:lnTo>
                  <a:pt x="72090" y="50157"/>
                </a:lnTo>
                <a:lnTo>
                  <a:pt x="71978" y="50213"/>
                </a:lnTo>
                <a:lnTo>
                  <a:pt x="71941" y="50269"/>
                </a:lnTo>
                <a:lnTo>
                  <a:pt x="71904" y="50306"/>
                </a:lnTo>
                <a:lnTo>
                  <a:pt x="71867" y="50381"/>
                </a:lnTo>
                <a:lnTo>
                  <a:pt x="71867" y="50455"/>
                </a:lnTo>
                <a:lnTo>
                  <a:pt x="71867" y="50511"/>
                </a:lnTo>
                <a:lnTo>
                  <a:pt x="71885" y="50585"/>
                </a:lnTo>
                <a:lnTo>
                  <a:pt x="71922" y="50641"/>
                </a:lnTo>
                <a:lnTo>
                  <a:pt x="71960" y="50697"/>
                </a:lnTo>
                <a:lnTo>
                  <a:pt x="72015" y="50734"/>
                </a:lnTo>
                <a:lnTo>
                  <a:pt x="72071" y="50771"/>
                </a:lnTo>
                <a:lnTo>
                  <a:pt x="72276" y="50771"/>
                </a:lnTo>
                <a:lnTo>
                  <a:pt x="72332" y="50753"/>
                </a:lnTo>
                <a:lnTo>
                  <a:pt x="72388" y="50716"/>
                </a:lnTo>
                <a:lnTo>
                  <a:pt x="72425" y="50660"/>
                </a:lnTo>
                <a:lnTo>
                  <a:pt x="72462" y="50604"/>
                </a:lnTo>
                <a:lnTo>
                  <a:pt x="72481" y="50548"/>
                </a:lnTo>
                <a:lnTo>
                  <a:pt x="72500" y="50436"/>
                </a:lnTo>
                <a:lnTo>
                  <a:pt x="72481" y="50325"/>
                </a:lnTo>
                <a:lnTo>
                  <a:pt x="72406" y="50250"/>
                </a:lnTo>
                <a:lnTo>
                  <a:pt x="72369" y="50213"/>
                </a:lnTo>
                <a:lnTo>
                  <a:pt x="72313" y="50176"/>
                </a:lnTo>
                <a:lnTo>
                  <a:pt x="72258" y="50157"/>
                </a:lnTo>
                <a:lnTo>
                  <a:pt x="72202" y="50138"/>
                </a:lnTo>
                <a:close/>
                <a:moveTo>
                  <a:pt x="77564" y="50176"/>
                </a:moveTo>
                <a:lnTo>
                  <a:pt x="77508" y="50194"/>
                </a:lnTo>
                <a:lnTo>
                  <a:pt x="77452" y="50213"/>
                </a:lnTo>
                <a:lnTo>
                  <a:pt x="77359" y="50269"/>
                </a:lnTo>
                <a:lnTo>
                  <a:pt x="77303" y="50362"/>
                </a:lnTo>
                <a:lnTo>
                  <a:pt x="77266" y="50474"/>
                </a:lnTo>
                <a:lnTo>
                  <a:pt x="77266" y="50529"/>
                </a:lnTo>
                <a:lnTo>
                  <a:pt x="77284" y="50585"/>
                </a:lnTo>
                <a:lnTo>
                  <a:pt x="77322" y="50641"/>
                </a:lnTo>
                <a:lnTo>
                  <a:pt x="77359" y="50678"/>
                </a:lnTo>
                <a:lnTo>
                  <a:pt x="77396" y="50716"/>
                </a:lnTo>
                <a:lnTo>
                  <a:pt x="77452" y="50753"/>
                </a:lnTo>
                <a:lnTo>
                  <a:pt x="77508" y="50771"/>
                </a:lnTo>
                <a:lnTo>
                  <a:pt x="77620" y="50771"/>
                </a:lnTo>
                <a:lnTo>
                  <a:pt x="77675" y="50753"/>
                </a:lnTo>
                <a:lnTo>
                  <a:pt x="77768" y="50697"/>
                </a:lnTo>
                <a:lnTo>
                  <a:pt x="77824" y="50604"/>
                </a:lnTo>
                <a:lnTo>
                  <a:pt x="77862" y="50492"/>
                </a:lnTo>
                <a:lnTo>
                  <a:pt x="77862" y="50436"/>
                </a:lnTo>
                <a:lnTo>
                  <a:pt x="77843" y="50381"/>
                </a:lnTo>
                <a:lnTo>
                  <a:pt x="77824" y="50325"/>
                </a:lnTo>
                <a:lnTo>
                  <a:pt x="77787" y="50269"/>
                </a:lnTo>
                <a:lnTo>
                  <a:pt x="77731" y="50232"/>
                </a:lnTo>
                <a:lnTo>
                  <a:pt x="77694" y="50213"/>
                </a:lnTo>
                <a:lnTo>
                  <a:pt x="77620" y="50194"/>
                </a:lnTo>
                <a:lnTo>
                  <a:pt x="77564" y="50176"/>
                </a:lnTo>
                <a:close/>
                <a:moveTo>
                  <a:pt x="52671" y="50213"/>
                </a:moveTo>
                <a:lnTo>
                  <a:pt x="52597" y="50232"/>
                </a:lnTo>
                <a:lnTo>
                  <a:pt x="52541" y="50250"/>
                </a:lnTo>
                <a:lnTo>
                  <a:pt x="52504" y="50287"/>
                </a:lnTo>
                <a:lnTo>
                  <a:pt x="52448" y="50325"/>
                </a:lnTo>
                <a:lnTo>
                  <a:pt x="52429" y="50399"/>
                </a:lnTo>
                <a:lnTo>
                  <a:pt x="52411" y="50455"/>
                </a:lnTo>
                <a:lnTo>
                  <a:pt x="52411" y="50511"/>
                </a:lnTo>
                <a:lnTo>
                  <a:pt x="52411" y="50585"/>
                </a:lnTo>
                <a:lnTo>
                  <a:pt x="52467" y="50697"/>
                </a:lnTo>
                <a:lnTo>
                  <a:pt x="52504" y="50734"/>
                </a:lnTo>
                <a:lnTo>
                  <a:pt x="52541" y="50771"/>
                </a:lnTo>
                <a:lnTo>
                  <a:pt x="52597" y="50809"/>
                </a:lnTo>
                <a:lnTo>
                  <a:pt x="52653" y="50827"/>
                </a:lnTo>
                <a:lnTo>
                  <a:pt x="52727" y="50827"/>
                </a:lnTo>
                <a:lnTo>
                  <a:pt x="52783" y="50809"/>
                </a:lnTo>
                <a:lnTo>
                  <a:pt x="52839" y="50790"/>
                </a:lnTo>
                <a:lnTo>
                  <a:pt x="52895" y="50771"/>
                </a:lnTo>
                <a:lnTo>
                  <a:pt x="52932" y="50734"/>
                </a:lnTo>
                <a:lnTo>
                  <a:pt x="52969" y="50678"/>
                </a:lnTo>
                <a:lnTo>
                  <a:pt x="53006" y="50623"/>
                </a:lnTo>
                <a:lnTo>
                  <a:pt x="53025" y="50567"/>
                </a:lnTo>
                <a:lnTo>
                  <a:pt x="53025" y="50455"/>
                </a:lnTo>
                <a:lnTo>
                  <a:pt x="52969" y="50343"/>
                </a:lnTo>
                <a:lnTo>
                  <a:pt x="52895" y="50269"/>
                </a:lnTo>
                <a:lnTo>
                  <a:pt x="52858" y="50232"/>
                </a:lnTo>
                <a:lnTo>
                  <a:pt x="52802" y="50213"/>
                </a:lnTo>
                <a:close/>
                <a:moveTo>
                  <a:pt x="66281" y="50269"/>
                </a:moveTo>
                <a:lnTo>
                  <a:pt x="66225" y="50287"/>
                </a:lnTo>
                <a:lnTo>
                  <a:pt x="66188" y="50325"/>
                </a:lnTo>
                <a:lnTo>
                  <a:pt x="66132" y="50418"/>
                </a:lnTo>
                <a:lnTo>
                  <a:pt x="66095" y="50511"/>
                </a:lnTo>
                <a:lnTo>
                  <a:pt x="66076" y="50567"/>
                </a:lnTo>
                <a:lnTo>
                  <a:pt x="66095" y="50623"/>
                </a:lnTo>
                <a:lnTo>
                  <a:pt x="66095" y="50678"/>
                </a:lnTo>
                <a:lnTo>
                  <a:pt x="66132" y="50734"/>
                </a:lnTo>
                <a:lnTo>
                  <a:pt x="66207" y="50790"/>
                </a:lnTo>
                <a:lnTo>
                  <a:pt x="66300" y="50827"/>
                </a:lnTo>
                <a:lnTo>
                  <a:pt x="66411" y="50827"/>
                </a:lnTo>
                <a:lnTo>
                  <a:pt x="66449" y="50809"/>
                </a:lnTo>
                <a:lnTo>
                  <a:pt x="66505" y="50790"/>
                </a:lnTo>
                <a:lnTo>
                  <a:pt x="66542" y="50734"/>
                </a:lnTo>
                <a:lnTo>
                  <a:pt x="66579" y="50697"/>
                </a:lnTo>
                <a:lnTo>
                  <a:pt x="66598" y="50641"/>
                </a:lnTo>
                <a:lnTo>
                  <a:pt x="66616" y="50585"/>
                </a:lnTo>
                <a:lnTo>
                  <a:pt x="66598" y="50474"/>
                </a:lnTo>
                <a:lnTo>
                  <a:pt x="66542" y="50381"/>
                </a:lnTo>
                <a:lnTo>
                  <a:pt x="66467" y="50306"/>
                </a:lnTo>
                <a:lnTo>
                  <a:pt x="66411" y="50269"/>
                </a:lnTo>
                <a:close/>
                <a:moveTo>
                  <a:pt x="88250" y="50176"/>
                </a:moveTo>
                <a:lnTo>
                  <a:pt x="88195" y="50194"/>
                </a:lnTo>
                <a:lnTo>
                  <a:pt x="88139" y="50232"/>
                </a:lnTo>
                <a:lnTo>
                  <a:pt x="88101" y="50269"/>
                </a:lnTo>
                <a:lnTo>
                  <a:pt x="88064" y="50325"/>
                </a:lnTo>
                <a:lnTo>
                  <a:pt x="88046" y="50362"/>
                </a:lnTo>
                <a:lnTo>
                  <a:pt x="88027" y="50492"/>
                </a:lnTo>
                <a:lnTo>
                  <a:pt x="88046" y="50604"/>
                </a:lnTo>
                <a:lnTo>
                  <a:pt x="88101" y="50716"/>
                </a:lnTo>
                <a:lnTo>
                  <a:pt x="88139" y="50753"/>
                </a:lnTo>
                <a:lnTo>
                  <a:pt x="88176" y="50790"/>
                </a:lnTo>
                <a:lnTo>
                  <a:pt x="88250" y="50827"/>
                </a:lnTo>
                <a:lnTo>
                  <a:pt x="88381" y="50827"/>
                </a:lnTo>
                <a:lnTo>
                  <a:pt x="88437" y="50809"/>
                </a:lnTo>
                <a:lnTo>
                  <a:pt x="88492" y="50790"/>
                </a:lnTo>
                <a:lnTo>
                  <a:pt x="88530" y="50734"/>
                </a:lnTo>
                <a:lnTo>
                  <a:pt x="88586" y="50641"/>
                </a:lnTo>
                <a:lnTo>
                  <a:pt x="88623" y="50529"/>
                </a:lnTo>
                <a:lnTo>
                  <a:pt x="88623" y="50455"/>
                </a:lnTo>
                <a:lnTo>
                  <a:pt x="88604" y="50399"/>
                </a:lnTo>
                <a:lnTo>
                  <a:pt x="88586" y="50325"/>
                </a:lnTo>
                <a:lnTo>
                  <a:pt x="88548" y="50287"/>
                </a:lnTo>
                <a:lnTo>
                  <a:pt x="88492" y="50250"/>
                </a:lnTo>
                <a:lnTo>
                  <a:pt x="88455" y="50213"/>
                </a:lnTo>
                <a:lnTo>
                  <a:pt x="88381" y="50194"/>
                </a:lnTo>
                <a:lnTo>
                  <a:pt x="88325" y="50176"/>
                </a:lnTo>
                <a:close/>
                <a:moveTo>
                  <a:pt x="91527" y="50250"/>
                </a:moveTo>
                <a:lnTo>
                  <a:pt x="91453" y="50269"/>
                </a:lnTo>
                <a:lnTo>
                  <a:pt x="91397" y="50287"/>
                </a:lnTo>
                <a:lnTo>
                  <a:pt x="91341" y="50325"/>
                </a:lnTo>
                <a:lnTo>
                  <a:pt x="91285" y="50381"/>
                </a:lnTo>
                <a:lnTo>
                  <a:pt x="91248" y="50436"/>
                </a:lnTo>
                <a:lnTo>
                  <a:pt x="91229" y="50492"/>
                </a:lnTo>
                <a:lnTo>
                  <a:pt x="91229" y="50567"/>
                </a:lnTo>
                <a:lnTo>
                  <a:pt x="91229" y="50641"/>
                </a:lnTo>
                <a:lnTo>
                  <a:pt x="91248" y="50697"/>
                </a:lnTo>
                <a:lnTo>
                  <a:pt x="91285" y="50753"/>
                </a:lnTo>
                <a:lnTo>
                  <a:pt x="91322" y="50790"/>
                </a:lnTo>
                <a:lnTo>
                  <a:pt x="91378" y="50809"/>
                </a:lnTo>
                <a:lnTo>
                  <a:pt x="91453" y="50827"/>
                </a:lnTo>
                <a:lnTo>
                  <a:pt x="91583" y="50827"/>
                </a:lnTo>
                <a:lnTo>
                  <a:pt x="91564" y="50846"/>
                </a:lnTo>
                <a:lnTo>
                  <a:pt x="91676" y="50827"/>
                </a:lnTo>
                <a:lnTo>
                  <a:pt x="91769" y="50771"/>
                </a:lnTo>
                <a:lnTo>
                  <a:pt x="91844" y="50697"/>
                </a:lnTo>
                <a:lnTo>
                  <a:pt x="91862" y="50641"/>
                </a:lnTo>
                <a:lnTo>
                  <a:pt x="91862" y="50585"/>
                </a:lnTo>
                <a:lnTo>
                  <a:pt x="91862" y="50529"/>
                </a:lnTo>
                <a:lnTo>
                  <a:pt x="91844" y="50474"/>
                </a:lnTo>
                <a:lnTo>
                  <a:pt x="91788" y="50381"/>
                </a:lnTo>
                <a:lnTo>
                  <a:pt x="91751" y="50343"/>
                </a:lnTo>
                <a:lnTo>
                  <a:pt x="91695" y="50306"/>
                </a:lnTo>
                <a:lnTo>
                  <a:pt x="91658" y="50287"/>
                </a:lnTo>
                <a:lnTo>
                  <a:pt x="91602" y="50287"/>
                </a:lnTo>
                <a:lnTo>
                  <a:pt x="91527" y="50250"/>
                </a:lnTo>
                <a:close/>
                <a:moveTo>
                  <a:pt x="70414" y="50157"/>
                </a:moveTo>
                <a:lnTo>
                  <a:pt x="70340" y="50176"/>
                </a:lnTo>
                <a:lnTo>
                  <a:pt x="70284" y="50194"/>
                </a:lnTo>
                <a:lnTo>
                  <a:pt x="70210" y="50232"/>
                </a:lnTo>
                <a:lnTo>
                  <a:pt x="70154" y="50269"/>
                </a:lnTo>
                <a:lnTo>
                  <a:pt x="70098" y="50325"/>
                </a:lnTo>
                <a:lnTo>
                  <a:pt x="70079" y="50399"/>
                </a:lnTo>
                <a:lnTo>
                  <a:pt x="70079" y="50455"/>
                </a:lnTo>
                <a:lnTo>
                  <a:pt x="70079" y="50529"/>
                </a:lnTo>
                <a:lnTo>
                  <a:pt x="70098" y="50585"/>
                </a:lnTo>
                <a:lnTo>
                  <a:pt x="70135" y="50660"/>
                </a:lnTo>
                <a:lnTo>
                  <a:pt x="70172" y="50716"/>
                </a:lnTo>
                <a:lnTo>
                  <a:pt x="70228" y="50771"/>
                </a:lnTo>
                <a:lnTo>
                  <a:pt x="70284" y="50809"/>
                </a:lnTo>
                <a:lnTo>
                  <a:pt x="70358" y="50846"/>
                </a:lnTo>
                <a:lnTo>
                  <a:pt x="70414" y="50865"/>
                </a:lnTo>
                <a:lnTo>
                  <a:pt x="70507" y="50865"/>
                </a:lnTo>
                <a:lnTo>
                  <a:pt x="70582" y="50846"/>
                </a:lnTo>
                <a:lnTo>
                  <a:pt x="70656" y="50827"/>
                </a:lnTo>
                <a:lnTo>
                  <a:pt x="70731" y="50790"/>
                </a:lnTo>
                <a:lnTo>
                  <a:pt x="70787" y="50734"/>
                </a:lnTo>
                <a:lnTo>
                  <a:pt x="70805" y="50678"/>
                </a:lnTo>
                <a:lnTo>
                  <a:pt x="70843" y="50604"/>
                </a:lnTo>
                <a:lnTo>
                  <a:pt x="70843" y="50548"/>
                </a:lnTo>
                <a:lnTo>
                  <a:pt x="70843" y="50474"/>
                </a:lnTo>
                <a:lnTo>
                  <a:pt x="70824" y="50399"/>
                </a:lnTo>
                <a:lnTo>
                  <a:pt x="70787" y="50343"/>
                </a:lnTo>
                <a:lnTo>
                  <a:pt x="70731" y="50287"/>
                </a:lnTo>
                <a:lnTo>
                  <a:pt x="70675" y="50250"/>
                </a:lnTo>
                <a:lnTo>
                  <a:pt x="70619" y="50194"/>
                </a:lnTo>
                <a:lnTo>
                  <a:pt x="70563" y="50176"/>
                </a:lnTo>
                <a:lnTo>
                  <a:pt x="70489" y="50157"/>
                </a:lnTo>
                <a:close/>
                <a:moveTo>
                  <a:pt x="82200" y="50269"/>
                </a:moveTo>
                <a:lnTo>
                  <a:pt x="82144" y="50287"/>
                </a:lnTo>
                <a:lnTo>
                  <a:pt x="82032" y="50362"/>
                </a:lnTo>
                <a:lnTo>
                  <a:pt x="81958" y="50455"/>
                </a:lnTo>
                <a:lnTo>
                  <a:pt x="81939" y="50529"/>
                </a:lnTo>
                <a:lnTo>
                  <a:pt x="81939" y="50585"/>
                </a:lnTo>
                <a:lnTo>
                  <a:pt x="81958" y="50641"/>
                </a:lnTo>
                <a:lnTo>
                  <a:pt x="81976" y="50697"/>
                </a:lnTo>
                <a:lnTo>
                  <a:pt x="82051" y="50790"/>
                </a:lnTo>
                <a:lnTo>
                  <a:pt x="82106" y="50827"/>
                </a:lnTo>
                <a:lnTo>
                  <a:pt x="82162" y="50846"/>
                </a:lnTo>
                <a:lnTo>
                  <a:pt x="82218" y="50865"/>
                </a:lnTo>
                <a:lnTo>
                  <a:pt x="82274" y="50865"/>
                </a:lnTo>
                <a:lnTo>
                  <a:pt x="82386" y="50846"/>
                </a:lnTo>
                <a:lnTo>
                  <a:pt x="82442" y="50809"/>
                </a:lnTo>
                <a:lnTo>
                  <a:pt x="82479" y="50771"/>
                </a:lnTo>
                <a:lnTo>
                  <a:pt x="82516" y="50716"/>
                </a:lnTo>
                <a:lnTo>
                  <a:pt x="82553" y="50660"/>
                </a:lnTo>
                <a:lnTo>
                  <a:pt x="82572" y="50604"/>
                </a:lnTo>
                <a:lnTo>
                  <a:pt x="82572" y="50548"/>
                </a:lnTo>
                <a:lnTo>
                  <a:pt x="82535" y="50436"/>
                </a:lnTo>
                <a:lnTo>
                  <a:pt x="82479" y="50343"/>
                </a:lnTo>
                <a:lnTo>
                  <a:pt x="82442" y="50306"/>
                </a:lnTo>
                <a:lnTo>
                  <a:pt x="82386" y="50287"/>
                </a:lnTo>
                <a:lnTo>
                  <a:pt x="82311" y="50269"/>
                </a:lnTo>
                <a:close/>
                <a:moveTo>
                  <a:pt x="83689" y="50250"/>
                </a:moveTo>
                <a:lnTo>
                  <a:pt x="83633" y="50269"/>
                </a:lnTo>
                <a:lnTo>
                  <a:pt x="83577" y="50306"/>
                </a:lnTo>
                <a:lnTo>
                  <a:pt x="83521" y="50343"/>
                </a:lnTo>
                <a:lnTo>
                  <a:pt x="83484" y="50381"/>
                </a:lnTo>
                <a:lnTo>
                  <a:pt x="83447" y="50436"/>
                </a:lnTo>
                <a:lnTo>
                  <a:pt x="83428" y="50492"/>
                </a:lnTo>
                <a:lnTo>
                  <a:pt x="83410" y="50548"/>
                </a:lnTo>
                <a:lnTo>
                  <a:pt x="83410" y="50604"/>
                </a:lnTo>
                <a:lnTo>
                  <a:pt x="83447" y="50716"/>
                </a:lnTo>
                <a:lnTo>
                  <a:pt x="83521" y="50790"/>
                </a:lnTo>
                <a:lnTo>
                  <a:pt x="83633" y="50846"/>
                </a:lnTo>
                <a:lnTo>
                  <a:pt x="83689" y="50865"/>
                </a:lnTo>
                <a:lnTo>
                  <a:pt x="83819" y="50865"/>
                </a:lnTo>
                <a:lnTo>
                  <a:pt x="83875" y="50846"/>
                </a:lnTo>
                <a:lnTo>
                  <a:pt x="83931" y="50809"/>
                </a:lnTo>
                <a:lnTo>
                  <a:pt x="83968" y="50771"/>
                </a:lnTo>
                <a:lnTo>
                  <a:pt x="84006" y="50716"/>
                </a:lnTo>
                <a:lnTo>
                  <a:pt x="84024" y="50660"/>
                </a:lnTo>
                <a:lnTo>
                  <a:pt x="84043" y="50585"/>
                </a:lnTo>
                <a:lnTo>
                  <a:pt x="84043" y="50529"/>
                </a:lnTo>
                <a:lnTo>
                  <a:pt x="84024" y="50474"/>
                </a:lnTo>
                <a:lnTo>
                  <a:pt x="84006" y="50418"/>
                </a:lnTo>
                <a:lnTo>
                  <a:pt x="83968" y="50362"/>
                </a:lnTo>
                <a:lnTo>
                  <a:pt x="83931" y="50325"/>
                </a:lnTo>
                <a:lnTo>
                  <a:pt x="83875" y="50287"/>
                </a:lnTo>
                <a:lnTo>
                  <a:pt x="83819" y="50269"/>
                </a:lnTo>
                <a:lnTo>
                  <a:pt x="83763" y="50250"/>
                </a:lnTo>
                <a:close/>
                <a:moveTo>
                  <a:pt x="75814" y="50194"/>
                </a:moveTo>
                <a:lnTo>
                  <a:pt x="75758" y="50232"/>
                </a:lnTo>
                <a:lnTo>
                  <a:pt x="75702" y="50269"/>
                </a:lnTo>
                <a:lnTo>
                  <a:pt x="75646" y="50325"/>
                </a:lnTo>
                <a:lnTo>
                  <a:pt x="75609" y="50381"/>
                </a:lnTo>
                <a:lnTo>
                  <a:pt x="75572" y="50455"/>
                </a:lnTo>
                <a:lnTo>
                  <a:pt x="75572" y="50511"/>
                </a:lnTo>
                <a:lnTo>
                  <a:pt x="75572" y="50585"/>
                </a:lnTo>
                <a:lnTo>
                  <a:pt x="75609" y="50660"/>
                </a:lnTo>
                <a:lnTo>
                  <a:pt x="75627" y="50716"/>
                </a:lnTo>
                <a:lnTo>
                  <a:pt x="75683" y="50771"/>
                </a:lnTo>
                <a:lnTo>
                  <a:pt x="75739" y="50809"/>
                </a:lnTo>
                <a:lnTo>
                  <a:pt x="75795" y="50846"/>
                </a:lnTo>
                <a:lnTo>
                  <a:pt x="75851" y="50883"/>
                </a:lnTo>
                <a:lnTo>
                  <a:pt x="76056" y="50883"/>
                </a:lnTo>
                <a:lnTo>
                  <a:pt x="76111" y="50846"/>
                </a:lnTo>
                <a:lnTo>
                  <a:pt x="76167" y="50809"/>
                </a:lnTo>
                <a:lnTo>
                  <a:pt x="76223" y="50753"/>
                </a:lnTo>
                <a:lnTo>
                  <a:pt x="76242" y="50697"/>
                </a:lnTo>
                <a:lnTo>
                  <a:pt x="76279" y="50641"/>
                </a:lnTo>
                <a:lnTo>
                  <a:pt x="76279" y="50585"/>
                </a:lnTo>
                <a:lnTo>
                  <a:pt x="76279" y="50511"/>
                </a:lnTo>
                <a:lnTo>
                  <a:pt x="76223" y="50399"/>
                </a:lnTo>
                <a:lnTo>
                  <a:pt x="76149" y="50287"/>
                </a:lnTo>
                <a:lnTo>
                  <a:pt x="76093" y="50232"/>
                </a:lnTo>
                <a:lnTo>
                  <a:pt x="76037" y="50213"/>
                </a:lnTo>
                <a:lnTo>
                  <a:pt x="75963" y="50194"/>
                </a:lnTo>
                <a:close/>
                <a:moveTo>
                  <a:pt x="7597" y="50381"/>
                </a:moveTo>
                <a:lnTo>
                  <a:pt x="7541" y="50399"/>
                </a:lnTo>
                <a:lnTo>
                  <a:pt x="7504" y="50436"/>
                </a:lnTo>
                <a:lnTo>
                  <a:pt x="7467" y="50474"/>
                </a:lnTo>
                <a:lnTo>
                  <a:pt x="7411" y="50548"/>
                </a:lnTo>
                <a:lnTo>
                  <a:pt x="7392" y="50660"/>
                </a:lnTo>
                <a:lnTo>
                  <a:pt x="7411" y="50753"/>
                </a:lnTo>
                <a:lnTo>
                  <a:pt x="7467" y="50846"/>
                </a:lnTo>
                <a:lnTo>
                  <a:pt x="7504" y="50865"/>
                </a:lnTo>
                <a:lnTo>
                  <a:pt x="7541" y="50902"/>
                </a:lnTo>
                <a:lnTo>
                  <a:pt x="7597" y="50920"/>
                </a:lnTo>
                <a:lnTo>
                  <a:pt x="7727" y="50920"/>
                </a:lnTo>
                <a:lnTo>
                  <a:pt x="7765" y="50902"/>
                </a:lnTo>
                <a:lnTo>
                  <a:pt x="7820" y="50865"/>
                </a:lnTo>
                <a:lnTo>
                  <a:pt x="7858" y="50846"/>
                </a:lnTo>
                <a:lnTo>
                  <a:pt x="7895" y="50753"/>
                </a:lnTo>
                <a:lnTo>
                  <a:pt x="7914" y="50660"/>
                </a:lnTo>
                <a:lnTo>
                  <a:pt x="7895" y="50548"/>
                </a:lnTo>
                <a:lnTo>
                  <a:pt x="7858" y="50474"/>
                </a:lnTo>
                <a:lnTo>
                  <a:pt x="7820" y="50436"/>
                </a:lnTo>
                <a:lnTo>
                  <a:pt x="7765" y="50399"/>
                </a:lnTo>
                <a:lnTo>
                  <a:pt x="7727" y="50381"/>
                </a:lnTo>
                <a:close/>
                <a:moveTo>
                  <a:pt x="85458" y="50287"/>
                </a:moveTo>
                <a:lnTo>
                  <a:pt x="85402" y="50306"/>
                </a:lnTo>
                <a:lnTo>
                  <a:pt x="85346" y="50325"/>
                </a:lnTo>
                <a:lnTo>
                  <a:pt x="85253" y="50381"/>
                </a:lnTo>
                <a:lnTo>
                  <a:pt x="85178" y="50474"/>
                </a:lnTo>
                <a:lnTo>
                  <a:pt x="85141" y="50585"/>
                </a:lnTo>
                <a:lnTo>
                  <a:pt x="85141" y="50660"/>
                </a:lnTo>
                <a:lnTo>
                  <a:pt x="85160" y="50716"/>
                </a:lnTo>
                <a:lnTo>
                  <a:pt x="85178" y="50771"/>
                </a:lnTo>
                <a:lnTo>
                  <a:pt x="85216" y="50827"/>
                </a:lnTo>
                <a:lnTo>
                  <a:pt x="85272" y="50883"/>
                </a:lnTo>
                <a:lnTo>
                  <a:pt x="85327" y="50920"/>
                </a:lnTo>
                <a:lnTo>
                  <a:pt x="85402" y="50939"/>
                </a:lnTo>
                <a:lnTo>
                  <a:pt x="85514" y="50939"/>
                </a:lnTo>
                <a:lnTo>
                  <a:pt x="85569" y="50920"/>
                </a:lnTo>
                <a:lnTo>
                  <a:pt x="85681" y="50865"/>
                </a:lnTo>
                <a:lnTo>
                  <a:pt x="85737" y="50771"/>
                </a:lnTo>
                <a:lnTo>
                  <a:pt x="85774" y="50660"/>
                </a:lnTo>
                <a:lnTo>
                  <a:pt x="85793" y="50585"/>
                </a:lnTo>
                <a:lnTo>
                  <a:pt x="85774" y="50529"/>
                </a:lnTo>
                <a:lnTo>
                  <a:pt x="85737" y="50455"/>
                </a:lnTo>
                <a:lnTo>
                  <a:pt x="85700" y="50399"/>
                </a:lnTo>
                <a:lnTo>
                  <a:pt x="85663" y="50362"/>
                </a:lnTo>
                <a:lnTo>
                  <a:pt x="85588" y="50325"/>
                </a:lnTo>
                <a:lnTo>
                  <a:pt x="85532" y="50306"/>
                </a:lnTo>
                <a:lnTo>
                  <a:pt x="85458" y="50287"/>
                </a:lnTo>
                <a:close/>
                <a:moveTo>
                  <a:pt x="80636" y="50306"/>
                </a:moveTo>
                <a:lnTo>
                  <a:pt x="80580" y="50325"/>
                </a:lnTo>
                <a:lnTo>
                  <a:pt x="80524" y="50362"/>
                </a:lnTo>
                <a:lnTo>
                  <a:pt x="80487" y="50418"/>
                </a:lnTo>
                <a:lnTo>
                  <a:pt x="80449" y="50474"/>
                </a:lnTo>
                <a:lnTo>
                  <a:pt x="80431" y="50548"/>
                </a:lnTo>
                <a:lnTo>
                  <a:pt x="80412" y="50604"/>
                </a:lnTo>
                <a:lnTo>
                  <a:pt x="80431" y="50660"/>
                </a:lnTo>
                <a:lnTo>
                  <a:pt x="80449" y="50734"/>
                </a:lnTo>
                <a:lnTo>
                  <a:pt x="80468" y="50790"/>
                </a:lnTo>
                <a:lnTo>
                  <a:pt x="80505" y="50846"/>
                </a:lnTo>
                <a:lnTo>
                  <a:pt x="80561" y="50883"/>
                </a:lnTo>
                <a:lnTo>
                  <a:pt x="80673" y="50939"/>
                </a:lnTo>
                <a:lnTo>
                  <a:pt x="80803" y="50958"/>
                </a:lnTo>
                <a:lnTo>
                  <a:pt x="80934" y="50939"/>
                </a:lnTo>
                <a:lnTo>
                  <a:pt x="80989" y="50920"/>
                </a:lnTo>
                <a:lnTo>
                  <a:pt x="81045" y="50883"/>
                </a:lnTo>
                <a:lnTo>
                  <a:pt x="81101" y="50827"/>
                </a:lnTo>
                <a:lnTo>
                  <a:pt x="81138" y="50753"/>
                </a:lnTo>
                <a:lnTo>
                  <a:pt x="81157" y="50678"/>
                </a:lnTo>
                <a:lnTo>
                  <a:pt x="81157" y="50623"/>
                </a:lnTo>
                <a:lnTo>
                  <a:pt x="81138" y="50548"/>
                </a:lnTo>
                <a:lnTo>
                  <a:pt x="81120" y="50474"/>
                </a:lnTo>
                <a:lnTo>
                  <a:pt x="81064" y="50418"/>
                </a:lnTo>
                <a:lnTo>
                  <a:pt x="81008" y="50381"/>
                </a:lnTo>
                <a:lnTo>
                  <a:pt x="80934" y="50343"/>
                </a:lnTo>
                <a:lnTo>
                  <a:pt x="80859" y="50325"/>
                </a:lnTo>
                <a:lnTo>
                  <a:pt x="80785" y="50325"/>
                </a:lnTo>
                <a:lnTo>
                  <a:pt x="80710" y="50306"/>
                </a:lnTo>
                <a:close/>
                <a:moveTo>
                  <a:pt x="89945" y="50269"/>
                </a:moveTo>
                <a:lnTo>
                  <a:pt x="89870" y="50306"/>
                </a:lnTo>
                <a:lnTo>
                  <a:pt x="89814" y="50343"/>
                </a:lnTo>
                <a:lnTo>
                  <a:pt x="89759" y="50418"/>
                </a:lnTo>
                <a:lnTo>
                  <a:pt x="89721" y="50474"/>
                </a:lnTo>
                <a:lnTo>
                  <a:pt x="89703" y="50548"/>
                </a:lnTo>
                <a:lnTo>
                  <a:pt x="89703" y="50604"/>
                </a:lnTo>
                <a:lnTo>
                  <a:pt x="89703" y="50678"/>
                </a:lnTo>
                <a:lnTo>
                  <a:pt x="89721" y="50734"/>
                </a:lnTo>
                <a:lnTo>
                  <a:pt x="89759" y="50790"/>
                </a:lnTo>
                <a:lnTo>
                  <a:pt x="89796" y="50846"/>
                </a:lnTo>
                <a:lnTo>
                  <a:pt x="89852" y="50902"/>
                </a:lnTo>
                <a:lnTo>
                  <a:pt x="90001" y="50958"/>
                </a:lnTo>
                <a:lnTo>
                  <a:pt x="90075" y="50976"/>
                </a:lnTo>
                <a:lnTo>
                  <a:pt x="90149" y="50995"/>
                </a:lnTo>
                <a:lnTo>
                  <a:pt x="90224" y="50976"/>
                </a:lnTo>
                <a:lnTo>
                  <a:pt x="90280" y="50958"/>
                </a:lnTo>
                <a:lnTo>
                  <a:pt x="90354" y="50920"/>
                </a:lnTo>
                <a:lnTo>
                  <a:pt x="90410" y="50865"/>
                </a:lnTo>
                <a:lnTo>
                  <a:pt x="90447" y="50790"/>
                </a:lnTo>
                <a:lnTo>
                  <a:pt x="90466" y="50734"/>
                </a:lnTo>
                <a:lnTo>
                  <a:pt x="90485" y="50660"/>
                </a:lnTo>
                <a:lnTo>
                  <a:pt x="90466" y="50585"/>
                </a:lnTo>
                <a:lnTo>
                  <a:pt x="90447" y="50511"/>
                </a:lnTo>
                <a:lnTo>
                  <a:pt x="90410" y="50455"/>
                </a:lnTo>
                <a:lnTo>
                  <a:pt x="90373" y="50399"/>
                </a:lnTo>
                <a:lnTo>
                  <a:pt x="90317" y="50362"/>
                </a:lnTo>
                <a:lnTo>
                  <a:pt x="90168" y="50287"/>
                </a:lnTo>
                <a:lnTo>
                  <a:pt x="90094" y="50269"/>
                </a:lnTo>
                <a:close/>
                <a:moveTo>
                  <a:pt x="59783" y="50064"/>
                </a:moveTo>
                <a:lnTo>
                  <a:pt x="59709" y="50083"/>
                </a:lnTo>
                <a:lnTo>
                  <a:pt x="59634" y="50101"/>
                </a:lnTo>
                <a:lnTo>
                  <a:pt x="59579" y="50138"/>
                </a:lnTo>
                <a:lnTo>
                  <a:pt x="59523" y="50176"/>
                </a:lnTo>
                <a:lnTo>
                  <a:pt x="59467" y="50232"/>
                </a:lnTo>
                <a:lnTo>
                  <a:pt x="59430" y="50306"/>
                </a:lnTo>
                <a:lnTo>
                  <a:pt x="59392" y="50362"/>
                </a:lnTo>
                <a:lnTo>
                  <a:pt x="59374" y="50511"/>
                </a:lnTo>
                <a:lnTo>
                  <a:pt x="59374" y="50660"/>
                </a:lnTo>
                <a:lnTo>
                  <a:pt x="59430" y="50790"/>
                </a:lnTo>
                <a:lnTo>
                  <a:pt x="59523" y="50902"/>
                </a:lnTo>
                <a:lnTo>
                  <a:pt x="59634" y="50976"/>
                </a:lnTo>
                <a:lnTo>
                  <a:pt x="59765" y="51014"/>
                </a:lnTo>
                <a:lnTo>
                  <a:pt x="59839" y="51032"/>
                </a:lnTo>
                <a:lnTo>
                  <a:pt x="59914" y="51032"/>
                </a:lnTo>
                <a:lnTo>
                  <a:pt x="59988" y="51014"/>
                </a:lnTo>
                <a:lnTo>
                  <a:pt x="60044" y="50976"/>
                </a:lnTo>
                <a:lnTo>
                  <a:pt x="60174" y="50883"/>
                </a:lnTo>
                <a:lnTo>
                  <a:pt x="60230" y="50827"/>
                </a:lnTo>
                <a:lnTo>
                  <a:pt x="60267" y="50771"/>
                </a:lnTo>
                <a:lnTo>
                  <a:pt x="60305" y="50697"/>
                </a:lnTo>
                <a:lnTo>
                  <a:pt x="60305" y="50623"/>
                </a:lnTo>
                <a:lnTo>
                  <a:pt x="60305" y="50548"/>
                </a:lnTo>
                <a:lnTo>
                  <a:pt x="60305" y="50474"/>
                </a:lnTo>
                <a:lnTo>
                  <a:pt x="60267" y="50399"/>
                </a:lnTo>
                <a:lnTo>
                  <a:pt x="60230" y="50343"/>
                </a:lnTo>
                <a:lnTo>
                  <a:pt x="60174" y="50287"/>
                </a:lnTo>
                <a:lnTo>
                  <a:pt x="60100" y="50250"/>
                </a:lnTo>
                <a:lnTo>
                  <a:pt x="60007" y="50138"/>
                </a:lnTo>
                <a:lnTo>
                  <a:pt x="59932" y="50101"/>
                </a:lnTo>
                <a:lnTo>
                  <a:pt x="59858" y="50064"/>
                </a:ln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846359219"/>
      </p:ext>
    </p:extLst>
  </p:cSld>
  <p:clrMapOvr>
    <a:masterClrMapping/>
  </p:clrMapOvr>
</p:sldLayout>
</file>

<file path=ppt/slideLayouts/slideLayout80.xml><?xml version="1.0" encoding="utf-8"?>
<p:sldLayout xmlns:a="http://schemas.openxmlformats.org/drawingml/2006/main" xmlns:r="http://schemas.openxmlformats.org/officeDocument/2006/relationships" xmlns:p="http://schemas.openxmlformats.org/presentationml/2006/main" matchingName="Title + 2 columns" type="twoColTx">
  <p:cSld name="Title + 2 columns">
    <p:spTree>
      <p:nvGrpSpPr>
        <p:cNvPr id="1" name="Shape 29"/>
        <p:cNvGrpSpPr/>
        <p:nvPr/>
      </p:nvGrpSpPr>
      <p:grpSpPr>
        <a:xfrm>
          <a:off x="0" y="0"/>
          <a:ext cx="0" cy="0"/>
          <a:chOff x="0" y="0"/>
          <a:chExt cx="0" cy="0"/>
        </a:xfrm>
      </p:grpSpPr>
      <p:sp>
        <p:nvSpPr>
          <p:cNvPr id="30" name="Google Shape;30;p6"/>
          <p:cNvSpPr/>
          <p:nvPr/>
        </p:nvSpPr>
        <p:spPr>
          <a:xfrm>
            <a:off x="156267" y="153633"/>
            <a:ext cx="11879411" cy="6550699"/>
          </a:xfrm>
          <a:custGeom>
            <a:avLst/>
            <a:gdLst/>
            <a:ahLst/>
            <a:cxnLst/>
            <a:rect l="l" t="t" r="r" b="b"/>
            <a:pathLst>
              <a:path w="92849" h="51200" extrusionOk="0">
                <a:moveTo>
                  <a:pt x="15026" y="1005"/>
                </a:moveTo>
                <a:lnTo>
                  <a:pt x="15026" y="1005"/>
                </a:lnTo>
                <a:lnTo>
                  <a:pt x="15026" y="1005"/>
                </a:lnTo>
                <a:close/>
                <a:moveTo>
                  <a:pt x="15026" y="1005"/>
                </a:moveTo>
                <a:lnTo>
                  <a:pt x="14970" y="1099"/>
                </a:lnTo>
                <a:lnTo>
                  <a:pt x="14978" y="1087"/>
                </a:lnTo>
                <a:lnTo>
                  <a:pt x="15026" y="1005"/>
                </a:lnTo>
                <a:close/>
                <a:moveTo>
                  <a:pt x="14970" y="1099"/>
                </a:moveTo>
                <a:lnTo>
                  <a:pt x="14970" y="1099"/>
                </a:lnTo>
                <a:lnTo>
                  <a:pt x="14970" y="1099"/>
                </a:lnTo>
                <a:close/>
                <a:moveTo>
                  <a:pt x="37907" y="112"/>
                </a:moveTo>
                <a:lnTo>
                  <a:pt x="37851" y="130"/>
                </a:lnTo>
                <a:lnTo>
                  <a:pt x="37758" y="168"/>
                </a:lnTo>
                <a:lnTo>
                  <a:pt x="37535" y="298"/>
                </a:lnTo>
                <a:lnTo>
                  <a:pt x="37274" y="503"/>
                </a:lnTo>
                <a:lnTo>
                  <a:pt x="37013" y="708"/>
                </a:lnTo>
                <a:lnTo>
                  <a:pt x="36771" y="931"/>
                </a:lnTo>
                <a:lnTo>
                  <a:pt x="36474" y="1210"/>
                </a:lnTo>
                <a:lnTo>
                  <a:pt x="36436" y="1266"/>
                </a:lnTo>
                <a:lnTo>
                  <a:pt x="36436" y="1285"/>
                </a:lnTo>
                <a:lnTo>
                  <a:pt x="36455" y="1285"/>
                </a:lnTo>
                <a:lnTo>
                  <a:pt x="36548" y="1266"/>
                </a:lnTo>
                <a:lnTo>
                  <a:pt x="36660" y="1210"/>
                </a:lnTo>
                <a:lnTo>
                  <a:pt x="36902" y="1099"/>
                </a:lnTo>
                <a:lnTo>
                  <a:pt x="37051" y="1005"/>
                </a:lnTo>
                <a:lnTo>
                  <a:pt x="37274" y="857"/>
                </a:lnTo>
                <a:lnTo>
                  <a:pt x="37591" y="633"/>
                </a:lnTo>
                <a:lnTo>
                  <a:pt x="37740" y="521"/>
                </a:lnTo>
                <a:lnTo>
                  <a:pt x="37851" y="391"/>
                </a:lnTo>
                <a:lnTo>
                  <a:pt x="37944" y="279"/>
                </a:lnTo>
                <a:lnTo>
                  <a:pt x="37963" y="242"/>
                </a:lnTo>
                <a:lnTo>
                  <a:pt x="37982" y="186"/>
                </a:lnTo>
                <a:lnTo>
                  <a:pt x="37963" y="130"/>
                </a:lnTo>
                <a:lnTo>
                  <a:pt x="37907" y="112"/>
                </a:lnTo>
                <a:close/>
                <a:moveTo>
                  <a:pt x="26885" y="1396"/>
                </a:moveTo>
                <a:lnTo>
                  <a:pt x="26867" y="1452"/>
                </a:lnTo>
                <a:lnTo>
                  <a:pt x="26885" y="1415"/>
                </a:lnTo>
                <a:lnTo>
                  <a:pt x="26885" y="1396"/>
                </a:lnTo>
                <a:close/>
                <a:moveTo>
                  <a:pt x="34537" y="149"/>
                </a:moveTo>
                <a:lnTo>
                  <a:pt x="34481" y="168"/>
                </a:lnTo>
                <a:lnTo>
                  <a:pt x="34388" y="205"/>
                </a:lnTo>
                <a:lnTo>
                  <a:pt x="34314" y="279"/>
                </a:lnTo>
                <a:lnTo>
                  <a:pt x="34109" y="466"/>
                </a:lnTo>
                <a:lnTo>
                  <a:pt x="33904" y="708"/>
                </a:lnTo>
                <a:lnTo>
                  <a:pt x="33532" y="1192"/>
                </a:lnTo>
                <a:lnTo>
                  <a:pt x="33364" y="1452"/>
                </a:lnTo>
                <a:lnTo>
                  <a:pt x="33625" y="1229"/>
                </a:lnTo>
                <a:lnTo>
                  <a:pt x="34072" y="838"/>
                </a:lnTo>
                <a:lnTo>
                  <a:pt x="34295" y="633"/>
                </a:lnTo>
                <a:lnTo>
                  <a:pt x="34481" y="428"/>
                </a:lnTo>
                <a:lnTo>
                  <a:pt x="34556" y="354"/>
                </a:lnTo>
                <a:lnTo>
                  <a:pt x="34593" y="279"/>
                </a:lnTo>
                <a:lnTo>
                  <a:pt x="34612" y="223"/>
                </a:lnTo>
                <a:lnTo>
                  <a:pt x="34593" y="186"/>
                </a:lnTo>
                <a:lnTo>
                  <a:pt x="34537" y="149"/>
                </a:lnTo>
                <a:close/>
                <a:moveTo>
                  <a:pt x="22361" y="242"/>
                </a:moveTo>
                <a:lnTo>
                  <a:pt x="22287" y="261"/>
                </a:lnTo>
                <a:lnTo>
                  <a:pt x="22193" y="317"/>
                </a:lnTo>
                <a:lnTo>
                  <a:pt x="22119" y="410"/>
                </a:lnTo>
                <a:lnTo>
                  <a:pt x="22045" y="503"/>
                </a:lnTo>
                <a:lnTo>
                  <a:pt x="21877" y="745"/>
                </a:lnTo>
                <a:lnTo>
                  <a:pt x="21747" y="1005"/>
                </a:lnTo>
                <a:lnTo>
                  <a:pt x="21654" y="1229"/>
                </a:lnTo>
                <a:lnTo>
                  <a:pt x="21560" y="1452"/>
                </a:lnTo>
                <a:lnTo>
                  <a:pt x="21784" y="1266"/>
                </a:lnTo>
                <a:lnTo>
                  <a:pt x="22138" y="912"/>
                </a:lnTo>
                <a:lnTo>
                  <a:pt x="22324" y="708"/>
                </a:lnTo>
                <a:lnTo>
                  <a:pt x="22454" y="540"/>
                </a:lnTo>
                <a:lnTo>
                  <a:pt x="22491" y="466"/>
                </a:lnTo>
                <a:lnTo>
                  <a:pt x="22529" y="391"/>
                </a:lnTo>
                <a:lnTo>
                  <a:pt x="22529" y="335"/>
                </a:lnTo>
                <a:lnTo>
                  <a:pt x="22510" y="298"/>
                </a:lnTo>
                <a:lnTo>
                  <a:pt x="22436" y="242"/>
                </a:lnTo>
                <a:close/>
                <a:moveTo>
                  <a:pt x="33364" y="1452"/>
                </a:moveTo>
                <a:lnTo>
                  <a:pt x="33364" y="1452"/>
                </a:lnTo>
                <a:lnTo>
                  <a:pt x="33364" y="1452"/>
                </a:lnTo>
                <a:close/>
                <a:moveTo>
                  <a:pt x="66858" y="242"/>
                </a:moveTo>
                <a:lnTo>
                  <a:pt x="66784" y="261"/>
                </a:lnTo>
                <a:lnTo>
                  <a:pt x="66691" y="317"/>
                </a:lnTo>
                <a:lnTo>
                  <a:pt x="66616" y="410"/>
                </a:lnTo>
                <a:lnTo>
                  <a:pt x="66542" y="503"/>
                </a:lnTo>
                <a:lnTo>
                  <a:pt x="66393" y="745"/>
                </a:lnTo>
                <a:lnTo>
                  <a:pt x="66262" y="1005"/>
                </a:lnTo>
                <a:lnTo>
                  <a:pt x="66151" y="1229"/>
                </a:lnTo>
                <a:lnTo>
                  <a:pt x="66076" y="1452"/>
                </a:lnTo>
                <a:lnTo>
                  <a:pt x="66281" y="1266"/>
                </a:lnTo>
                <a:lnTo>
                  <a:pt x="66653" y="912"/>
                </a:lnTo>
                <a:lnTo>
                  <a:pt x="66821" y="708"/>
                </a:lnTo>
                <a:lnTo>
                  <a:pt x="66951" y="540"/>
                </a:lnTo>
                <a:lnTo>
                  <a:pt x="67007" y="466"/>
                </a:lnTo>
                <a:lnTo>
                  <a:pt x="67026" y="391"/>
                </a:lnTo>
                <a:lnTo>
                  <a:pt x="67026" y="335"/>
                </a:lnTo>
                <a:lnTo>
                  <a:pt x="67007" y="298"/>
                </a:lnTo>
                <a:lnTo>
                  <a:pt x="66933" y="242"/>
                </a:lnTo>
                <a:close/>
                <a:moveTo>
                  <a:pt x="36771" y="354"/>
                </a:moveTo>
                <a:lnTo>
                  <a:pt x="36678" y="372"/>
                </a:lnTo>
                <a:lnTo>
                  <a:pt x="36585" y="428"/>
                </a:lnTo>
                <a:lnTo>
                  <a:pt x="36343" y="596"/>
                </a:lnTo>
                <a:lnTo>
                  <a:pt x="36101" y="801"/>
                </a:lnTo>
                <a:lnTo>
                  <a:pt x="35636" y="1229"/>
                </a:lnTo>
                <a:lnTo>
                  <a:pt x="35375" y="1471"/>
                </a:lnTo>
                <a:lnTo>
                  <a:pt x="35673" y="1303"/>
                </a:lnTo>
                <a:lnTo>
                  <a:pt x="36231" y="987"/>
                </a:lnTo>
                <a:lnTo>
                  <a:pt x="36511" y="801"/>
                </a:lnTo>
                <a:lnTo>
                  <a:pt x="36753" y="633"/>
                </a:lnTo>
                <a:lnTo>
                  <a:pt x="36827" y="559"/>
                </a:lnTo>
                <a:lnTo>
                  <a:pt x="36883" y="484"/>
                </a:lnTo>
                <a:lnTo>
                  <a:pt x="36920" y="428"/>
                </a:lnTo>
                <a:lnTo>
                  <a:pt x="36902" y="391"/>
                </a:lnTo>
                <a:lnTo>
                  <a:pt x="36846" y="354"/>
                </a:lnTo>
                <a:close/>
                <a:moveTo>
                  <a:pt x="61478" y="335"/>
                </a:moveTo>
                <a:lnTo>
                  <a:pt x="61384" y="372"/>
                </a:lnTo>
                <a:lnTo>
                  <a:pt x="61291" y="410"/>
                </a:lnTo>
                <a:lnTo>
                  <a:pt x="61217" y="484"/>
                </a:lnTo>
                <a:lnTo>
                  <a:pt x="61049" y="670"/>
                </a:lnTo>
                <a:lnTo>
                  <a:pt x="60900" y="875"/>
                </a:lnTo>
                <a:lnTo>
                  <a:pt x="60789" y="1099"/>
                </a:lnTo>
                <a:lnTo>
                  <a:pt x="60696" y="1285"/>
                </a:lnTo>
                <a:lnTo>
                  <a:pt x="60640" y="1415"/>
                </a:lnTo>
                <a:lnTo>
                  <a:pt x="60640" y="1471"/>
                </a:lnTo>
                <a:lnTo>
                  <a:pt x="60751" y="1396"/>
                </a:lnTo>
                <a:lnTo>
                  <a:pt x="60900" y="1266"/>
                </a:lnTo>
                <a:lnTo>
                  <a:pt x="61087" y="1099"/>
                </a:lnTo>
                <a:lnTo>
                  <a:pt x="61273" y="894"/>
                </a:lnTo>
                <a:lnTo>
                  <a:pt x="61440" y="689"/>
                </a:lnTo>
                <a:lnTo>
                  <a:pt x="61552" y="521"/>
                </a:lnTo>
                <a:lnTo>
                  <a:pt x="61589" y="447"/>
                </a:lnTo>
                <a:lnTo>
                  <a:pt x="61589" y="391"/>
                </a:lnTo>
                <a:lnTo>
                  <a:pt x="61589" y="354"/>
                </a:lnTo>
                <a:lnTo>
                  <a:pt x="61552" y="335"/>
                </a:lnTo>
                <a:close/>
                <a:moveTo>
                  <a:pt x="16962" y="335"/>
                </a:moveTo>
                <a:lnTo>
                  <a:pt x="16887" y="372"/>
                </a:lnTo>
                <a:lnTo>
                  <a:pt x="16794" y="410"/>
                </a:lnTo>
                <a:lnTo>
                  <a:pt x="16701" y="484"/>
                </a:lnTo>
                <a:lnTo>
                  <a:pt x="16552" y="670"/>
                </a:lnTo>
                <a:lnTo>
                  <a:pt x="16403" y="875"/>
                </a:lnTo>
                <a:lnTo>
                  <a:pt x="16273" y="1099"/>
                </a:lnTo>
                <a:lnTo>
                  <a:pt x="16198" y="1285"/>
                </a:lnTo>
                <a:lnTo>
                  <a:pt x="16143" y="1415"/>
                </a:lnTo>
                <a:lnTo>
                  <a:pt x="16143" y="1471"/>
                </a:lnTo>
                <a:lnTo>
                  <a:pt x="16236" y="1396"/>
                </a:lnTo>
                <a:lnTo>
                  <a:pt x="16403" y="1266"/>
                </a:lnTo>
                <a:lnTo>
                  <a:pt x="16589" y="1099"/>
                </a:lnTo>
                <a:lnTo>
                  <a:pt x="16776" y="894"/>
                </a:lnTo>
                <a:lnTo>
                  <a:pt x="16925" y="689"/>
                </a:lnTo>
                <a:lnTo>
                  <a:pt x="17055" y="521"/>
                </a:lnTo>
                <a:lnTo>
                  <a:pt x="17073" y="447"/>
                </a:lnTo>
                <a:lnTo>
                  <a:pt x="17092" y="391"/>
                </a:lnTo>
                <a:lnTo>
                  <a:pt x="17092" y="354"/>
                </a:lnTo>
                <a:lnTo>
                  <a:pt x="17055" y="335"/>
                </a:lnTo>
                <a:close/>
                <a:moveTo>
                  <a:pt x="46229" y="298"/>
                </a:moveTo>
                <a:lnTo>
                  <a:pt x="46174" y="317"/>
                </a:lnTo>
                <a:lnTo>
                  <a:pt x="46118" y="354"/>
                </a:lnTo>
                <a:lnTo>
                  <a:pt x="46062" y="428"/>
                </a:lnTo>
                <a:lnTo>
                  <a:pt x="45931" y="614"/>
                </a:lnTo>
                <a:lnTo>
                  <a:pt x="45801" y="857"/>
                </a:lnTo>
                <a:lnTo>
                  <a:pt x="45689" y="1099"/>
                </a:lnTo>
                <a:lnTo>
                  <a:pt x="45615" y="1303"/>
                </a:lnTo>
                <a:lnTo>
                  <a:pt x="45578" y="1434"/>
                </a:lnTo>
                <a:lnTo>
                  <a:pt x="45578" y="1471"/>
                </a:lnTo>
                <a:lnTo>
                  <a:pt x="45596" y="1471"/>
                </a:lnTo>
                <a:lnTo>
                  <a:pt x="45764" y="1266"/>
                </a:lnTo>
                <a:lnTo>
                  <a:pt x="46043" y="912"/>
                </a:lnTo>
                <a:lnTo>
                  <a:pt x="46174" y="708"/>
                </a:lnTo>
                <a:lnTo>
                  <a:pt x="46267" y="540"/>
                </a:lnTo>
                <a:lnTo>
                  <a:pt x="46304" y="391"/>
                </a:lnTo>
                <a:lnTo>
                  <a:pt x="46304" y="354"/>
                </a:lnTo>
                <a:lnTo>
                  <a:pt x="46285" y="317"/>
                </a:lnTo>
                <a:lnTo>
                  <a:pt x="46229" y="298"/>
                </a:lnTo>
                <a:close/>
                <a:moveTo>
                  <a:pt x="60640" y="1471"/>
                </a:moveTo>
                <a:lnTo>
                  <a:pt x="60640" y="1471"/>
                </a:lnTo>
                <a:lnTo>
                  <a:pt x="60640" y="1471"/>
                </a:lnTo>
                <a:close/>
                <a:moveTo>
                  <a:pt x="20201" y="372"/>
                </a:moveTo>
                <a:lnTo>
                  <a:pt x="20145" y="410"/>
                </a:lnTo>
                <a:lnTo>
                  <a:pt x="20071" y="466"/>
                </a:lnTo>
                <a:lnTo>
                  <a:pt x="19922" y="614"/>
                </a:lnTo>
                <a:lnTo>
                  <a:pt x="19773" y="819"/>
                </a:lnTo>
                <a:lnTo>
                  <a:pt x="19624" y="1043"/>
                </a:lnTo>
                <a:lnTo>
                  <a:pt x="19494" y="1247"/>
                </a:lnTo>
                <a:lnTo>
                  <a:pt x="19419" y="1415"/>
                </a:lnTo>
                <a:lnTo>
                  <a:pt x="19382" y="1508"/>
                </a:lnTo>
                <a:lnTo>
                  <a:pt x="19401" y="1508"/>
                </a:lnTo>
                <a:lnTo>
                  <a:pt x="19457" y="1471"/>
                </a:lnTo>
                <a:lnTo>
                  <a:pt x="19624" y="1322"/>
                </a:lnTo>
                <a:lnTo>
                  <a:pt x="19885" y="1080"/>
                </a:lnTo>
                <a:lnTo>
                  <a:pt x="20015" y="950"/>
                </a:lnTo>
                <a:lnTo>
                  <a:pt x="20183" y="763"/>
                </a:lnTo>
                <a:lnTo>
                  <a:pt x="20257" y="652"/>
                </a:lnTo>
                <a:lnTo>
                  <a:pt x="20313" y="559"/>
                </a:lnTo>
                <a:lnTo>
                  <a:pt x="20313" y="466"/>
                </a:lnTo>
                <a:lnTo>
                  <a:pt x="20313" y="428"/>
                </a:lnTo>
                <a:lnTo>
                  <a:pt x="20294" y="391"/>
                </a:lnTo>
                <a:lnTo>
                  <a:pt x="20257" y="372"/>
                </a:lnTo>
                <a:close/>
                <a:moveTo>
                  <a:pt x="38745" y="410"/>
                </a:moveTo>
                <a:lnTo>
                  <a:pt x="38652" y="428"/>
                </a:lnTo>
                <a:lnTo>
                  <a:pt x="38559" y="521"/>
                </a:lnTo>
                <a:lnTo>
                  <a:pt x="38447" y="614"/>
                </a:lnTo>
                <a:lnTo>
                  <a:pt x="38242" y="819"/>
                </a:lnTo>
                <a:lnTo>
                  <a:pt x="38131" y="950"/>
                </a:lnTo>
                <a:lnTo>
                  <a:pt x="38037" y="1080"/>
                </a:lnTo>
                <a:lnTo>
                  <a:pt x="37907" y="1285"/>
                </a:lnTo>
                <a:lnTo>
                  <a:pt x="37851" y="1396"/>
                </a:lnTo>
                <a:lnTo>
                  <a:pt x="37814" y="1471"/>
                </a:lnTo>
                <a:lnTo>
                  <a:pt x="37814" y="1508"/>
                </a:lnTo>
                <a:lnTo>
                  <a:pt x="37870" y="1508"/>
                </a:lnTo>
                <a:lnTo>
                  <a:pt x="38093" y="1322"/>
                </a:lnTo>
                <a:lnTo>
                  <a:pt x="38447" y="1005"/>
                </a:lnTo>
                <a:lnTo>
                  <a:pt x="38615" y="819"/>
                </a:lnTo>
                <a:lnTo>
                  <a:pt x="38764" y="652"/>
                </a:lnTo>
                <a:lnTo>
                  <a:pt x="38801" y="577"/>
                </a:lnTo>
                <a:lnTo>
                  <a:pt x="38838" y="521"/>
                </a:lnTo>
                <a:lnTo>
                  <a:pt x="38838" y="466"/>
                </a:lnTo>
                <a:lnTo>
                  <a:pt x="38819" y="428"/>
                </a:lnTo>
                <a:lnTo>
                  <a:pt x="38782" y="410"/>
                </a:lnTo>
                <a:close/>
                <a:moveTo>
                  <a:pt x="41966" y="149"/>
                </a:moveTo>
                <a:lnTo>
                  <a:pt x="41891" y="186"/>
                </a:lnTo>
                <a:lnTo>
                  <a:pt x="41798" y="242"/>
                </a:lnTo>
                <a:lnTo>
                  <a:pt x="41705" y="335"/>
                </a:lnTo>
                <a:lnTo>
                  <a:pt x="41612" y="447"/>
                </a:lnTo>
                <a:lnTo>
                  <a:pt x="41445" y="708"/>
                </a:lnTo>
                <a:lnTo>
                  <a:pt x="41277" y="987"/>
                </a:lnTo>
                <a:lnTo>
                  <a:pt x="41147" y="1247"/>
                </a:lnTo>
                <a:lnTo>
                  <a:pt x="41016" y="1508"/>
                </a:lnTo>
                <a:lnTo>
                  <a:pt x="41240" y="1285"/>
                </a:lnTo>
                <a:lnTo>
                  <a:pt x="41649" y="857"/>
                </a:lnTo>
                <a:lnTo>
                  <a:pt x="41836" y="633"/>
                </a:lnTo>
                <a:lnTo>
                  <a:pt x="42003" y="428"/>
                </a:lnTo>
                <a:lnTo>
                  <a:pt x="42115" y="261"/>
                </a:lnTo>
                <a:lnTo>
                  <a:pt x="42133" y="223"/>
                </a:lnTo>
                <a:lnTo>
                  <a:pt x="42133" y="186"/>
                </a:lnTo>
                <a:lnTo>
                  <a:pt x="42059" y="149"/>
                </a:lnTo>
                <a:close/>
                <a:moveTo>
                  <a:pt x="64699" y="372"/>
                </a:moveTo>
                <a:lnTo>
                  <a:pt x="64643" y="410"/>
                </a:lnTo>
                <a:lnTo>
                  <a:pt x="64587" y="466"/>
                </a:lnTo>
                <a:lnTo>
                  <a:pt x="64438" y="614"/>
                </a:lnTo>
                <a:lnTo>
                  <a:pt x="64270" y="819"/>
                </a:lnTo>
                <a:lnTo>
                  <a:pt x="64121" y="1043"/>
                </a:lnTo>
                <a:lnTo>
                  <a:pt x="64010" y="1247"/>
                </a:lnTo>
                <a:lnTo>
                  <a:pt x="63917" y="1415"/>
                </a:lnTo>
                <a:lnTo>
                  <a:pt x="63879" y="1508"/>
                </a:lnTo>
                <a:lnTo>
                  <a:pt x="63917" y="1508"/>
                </a:lnTo>
                <a:lnTo>
                  <a:pt x="63954" y="1471"/>
                </a:lnTo>
                <a:lnTo>
                  <a:pt x="64140" y="1322"/>
                </a:lnTo>
                <a:lnTo>
                  <a:pt x="64401" y="1080"/>
                </a:lnTo>
                <a:lnTo>
                  <a:pt x="64512" y="950"/>
                </a:lnTo>
                <a:lnTo>
                  <a:pt x="64680" y="763"/>
                </a:lnTo>
                <a:lnTo>
                  <a:pt x="64754" y="652"/>
                </a:lnTo>
                <a:lnTo>
                  <a:pt x="64810" y="559"/>
                </a:lnTo>
                <a:lnTo>
                  <a:pt x="64829" y="466"/>
                </a:lnTo>
                <a:lnTo>
                  <a:pt x="64810" y="428"/>
                </a:lnTo>
                <a:lnTo>
                  <a:pt x="64792" y="391"/>
                </a:lnTo>
                <a:lnTo>
                  <a:pt x="64754" y="372"/>
                </a:lnTo>
                <a:close/>
                <a:moveTo>
                  <a:pt x="2924" y="149"/>
                </a:moveTo>
                <a:lnTo>
                  <a:pt x="2812" y="186"/>
                </a:lnTo>
                <a:lnTo>
                  <a:pt x="2700" y="223"/>
                </a:lnTo>
                <a:lnTo>
                  <a:pt x="2607" y="298"/>
                </a:lnTo>
                <a:lnTo>
                  <a:pt x="2533" y="372"/>
                </a:lnTo>
                <a:lnTo>
                  <a:pt x="2440" y="466"/>
                </a:lnTo>
                <a:lnTo>
                  <a:pt x="2365" y="559"/>
                </a:lnTo>
                <a:lnTo>
                  <a:pt x="2235" y="782"/>
                </a:lnTo>
                <a:lnTo>
                  <a:pt x="2123" y="1005"/>
                </a:lnTo>
                <a:lnTo>
                  <a:pt x="2030" y="1229"/>
                </a:lnTo>
                <a:lnTo>
                  <a:pt x="1956" y="1396"/>
                </a:lnTo>
                <a:lnTo>
                  <a:pt x="1881" y="1527"/>
                </a:lnTo>
                <a:lnTo>
                  <a:pt x="2272" y="1080"/>
                </a:lnTo>
                <a:lnTo>
                  <a:pt x="2477" y="875"/>
                </a:lnTo>
                <a:lnTo>
                  <a:pt x="2682" y="670"/>
                </a:lnTo>
                <a:lnTo>
                  <a:pt x="2849" y="521"/>
                </a:lnTo>
                <a:lnTo>
                  <a:pt x="3054" y="335"/>
                </a:lnTo>
                <a:lnTo>
                  <a:pt x="3110" y="261"/>
                </a:lnTo>
                <a:lnTo>
                  <a:pt x="3129" y="223"/>
                </a:lnTo>
                <a:lnTo>
                  <a:pt x="3129" y="186"/>
                </a:lnTo>
                <a:lnTo>
                  <a:pt x="3110" y="168"/>
                </a:lnTo>
                <a:lnTo>
                  <a:pt x="3073" y="149"/>
                </a:lnTo>
                <a:close/>
                <a:moveTo>
                  <a:pt x="47421" y="149"/>
                </a:moveTo>
                <a:lnTo>
                  <a:pt x="47309" y="186"/>
                </a:lnTo>
                <a:lnTo>
                  <a:pt x="47216" y="223"/>
                </a:lnTo>
                <a:lnTo>
                  <a:pt x="47123" y="298"/>
                </a:lnTo>
                <a:lnTo>
                  <a:pt x="47030" y="372"/>
                </a:lnTo>
                <a:lnTo>
                  <a:pt x="46937" y="466"/>
                </a:lnTo>
                <a:lnTo>
                  <a:pt x="46881" y="559"/>
                </a:lnTo>
                <a:lnTo>
                  <a:pt x="46751" y="782"/>
                </a:lnTo>
                <a:lnTo>
                  <a:pt x="46639" y="1005"/>
                </a:lnTo>
                <a:lnTo>
                  <a:pt x="46546" y="1229"/>
                </a:lnTo>
                <a:lnTo>
                  <a:pt x="46453" y="1396"/>
                </a:lnTo>
                <a:lnTo>
                  <a:pt x="46378" y="1527"/>
                </a:lnTo>
                <a:lnTo>
                  <a:pt x="46769" y="1080"/>
                </a:lnTo>
                <a:lnTo>
                  <a:pt x="46974" y="875"/>
                </a:lnTo>
                <a:lnTo>
                  <a:pt x="47179" y="670"/>
                </a:lnTo>
                <a:lnTo>
                  <a:pt x="47346" y="521"/>
                </a:lnTo>
                <a:lnTo>
                  <a:pt x="47551" y="335"/>
                </a:lnTo>
                <a:lnTo>
                  <a:pt x="47607" y="261"/>
                </a:lnTo>
                <a:lnTo>
                  <a:pt x="47626" y="223"/>
                </a:lnTo>
                <a:lnTo>
                  <a:pt x="47626" y="186"/>
                </a:lnTo>
                <a:lnTo>
                  <a:pt x="47607" y="168"/>
                </a:lnTo>
                <a:lnTo>
                  <a:pt x="47570" y="149"/>
                </a:lnTo>
                <a:close/>
                <a:moveTo>
                  <a:pt x="16105" y="56"/>
                </a:moveTo>
                <a:lnTo>
                  <a:pt x="16050" y="75"/>
                </a:lnTo>
                <a:lnTo>
                  <a:pt x="15919" y="149"/>
                </a:lnTo>
                <a:lnTo>
                  <a:pt x="15789" y="261"/>
                </a:lnTo>
                <a:lnTo>
                  <a:pt x="15565" y="484"/>
                </a:lnTo>
                <a:lnTo>
                  <a:pt x="15416" y="614"/>
                </a:lnTo>
                <a:lnTo>
                  <a:pt x="15193" y="857"/>
                </a:lnTo>
                <a:lnTo>
                  <a:pt x="15063" y="968"/>
                </a:lnTo>
                <a:lnTo>
                  <a:pt x="14978" y="1087"/>
                </a:lnTo>
                <a:lnTo>
                  <a:pt x="14895" y="1229"/>
                </a:lnTo>
                <a:lnTo>
                  <a:pt x="14839" y="1359"/>
                </a:lnTo>
                <a:lnTo>
                  <a:pt x="14802" y="1471"/>
                </a:lnTo>
                <a:lnTo>
                  <a:pt x="14802" y="1508"/>
                </a:lnTo>
                <a:lnTo>
                  <a:pt x="14802" y="1527"/>
                </a:lnTo>
                <a:lnTo>
                  <a:pt x="14839" y="1508"/>
                </a:lnTo>
                <a:lnTo>
                  <a:pt x="14895" y="1490"/>
                </a:lnTo>
                <a:lnTo>
                  <a:pt x="15193" y="1247"/>
                </a:lnTo>
                <a:lnTo>
                  <a:pt x="15677" y="819"/>
                </a:lnTo>
                <a:lnTo>
                  <a:pt x="15919" y="596"/>
                </a:lnTo>
                <a:lnTo>
                  <a:pt x="16105" y="391"/>
                </a:lnTo>
                <a:lnTo>
                  <a:pt x="16161" y="298"/>
                </a:lnTo>
                <a:lnTo>
                  <a:pt x="16217" y="223"/>
                </a:lnTo>
                <a:lnTo>
                  <a:pt x="16236" y="149"/>
                </a:lnTo>
                <a:lnTo>
                  <a:pt x="16217" y="93"/>
                </a:lnTo>
                <a:lnTo>
                  <a:pt x="16180" y="75"/>
                </a:lnTo>
                <a:lnTo>
                  <a:pt x="16143" y="56"/>
                </a:lnTo>
                <a:close/>
                <a:moveTo>
                  <a:pt x="35543" y="261"/>
                </a:moveTo>
                <a:lnTo>
                  <a:pt x="35450" y="279"/>
                </a:lnTo>
                <a:lnTo>
                  <a:pt x="35338" y="335"/>
                </a:lnTo>
                <a:lnTo>
                  <a:pt x="35245" y="410"/>
                </a:lnTo>
                <a:lnTo>
                  <a:pt x="35133" y="503"/>
                </a:lnTo>
                <a:lnTo>
                  <a:pt x="34947" y="689"/>
                </a:lnTo>
                <a:lnTo>
                  <a:pt x="34798" y="838"/>
                </a:lnTo>
                <a:lnTo>
                  <a:pt x="34686" y="1005"/>
                </a:lnTo>
                <a:lnTo>
                  <a:pt x="34519" y="1247"/>
                </a:lnTo>
                <a:lnTo>
                  <a:pt x="34407" y="1471"/>
                </a:lnTo>
                <a:lnTo>
                  <a:pt x="34388" y="1527"/>
                </a:lnTo>
                <a:lnTo>
                  <a:pt x="34407" y="1527"/>
                </a:lnTo>
                <a:lnTo>
                  <a:pt x="35338" y="745"/>
                </a:lnTo>
                <a:lnTo>
                  <a:pt x="35505" y="614"/>
                </a:lnTo>
                <a:lnTo>
                  <a:pt x="35598" y="521"/>
                </a:lnTo>
                <a:lnTo>
                  <a:pt x="35692" y="447"/>
                </a:lnTo>
                <a:lnTo>
                  <a:pt x="35747" y="372"/>
                </a:lnTo>
                <a:lnTo>
                  <a:pt x="35747" y="335"/>
                </a:lnTo>
                <a:lnTo>
                  <a:pt x="35747" y="298"/>
                </a:lnTo>
                <a:lnTo>
                  <a:pt x="35729" y="279"/>
                </a:lnTo>
                <a:lnTo>
                  <a:pt x="35692" y="261"/>
                </a:lnTo>
                <a:close/>
                <a:moveTo>
                  <a:pt x="42971" y="261"/>
                </a:moveTo>
                <a:lnTo>
                  <a:pt x="42860" y="317"/>
                </a:lnTo>
                <a:lnTo>
                  <a:pt x="42748" y="410"/>
                </a:lnTo>
                <a:lnTo>
                  <a:pt x="42636" y="521"/>
                </a:lnTo>
                <a:lnTo>
                  <a:pt x="42450" y="763"/>
                </a:lnTo>
                <a:lnTo>
                  <a:pt x="42320" y="931"/>
                </a:lnTo>
                <a:lnTo>
                  <a:pt x="42264" y="1080"/>
                </a:lnTo>
                <a:lnTo>
                  <a:pt x="42171" y="1322"/>
                </a:lnTo>
                <a:lnTo>
                  <a:pt x="42152" y="1434"/>
                </a:lnTo>
                <a:lnTo>
                  <a:pt x="42152" y="1508"/>
                </a:lnTo>
                <a:lnTo>
                  <a:pt x="42152" y="1527"/>
                </a:lnTo>
                <a:lnTo>
                  <a:pt x="42171" y="1527"/>
                </a:lnTo>
                <a:lnTo>
                  <a:pt x="42245" y="1490"/>
                </a:lnTo>
                <a:lnTo>
                  <a:pt x="42487" y="1229"/>
                </a:lnTo>
                <a:lnTo>
                  <a:pt x="42655" y="1043"/>
                </a:lnTo>
                <a:lnTo>
                  <a:pt x="42841" y="838"/>
                </a:lnTo>
                <a:lnTo>
                  <a:pt x="42990" y="633"/>
                </a:lnTo>
                <a:lnTo>
                  <a:pt x="43102" y="466"/>
                </a:lnTo>
                <a:lnTo>
                  <a:pt x="43120" y="391"/>
                </a:lnTo>
                <a:lnTo>
                  <a:pt x="43139" y="335"/>
                </a:lnTo>
                <a:lnTo>
                  <a:pt x="43120" y="279"/>
                </a:lnTo>
                <a:lnTo>
                  <a:pt x="43064" y="261"/>
                </a:lnTo>
                <a:close/>
                <a:moveTo>
                  <a:pt x="46378" y="1527"/>
                </a:moveTo>
                <a:lnTo>
                  <a:pt x="46378" y="1527"/>
                </a:lnTo>
                <a:lnTo>
                  <a:pt x="46378" y="1527"/>
                </a:lnTo>
                <a:close/>
                <a:moveTo>
                  <a:pt x="60603" y="56"/>
                </a:moveTo>
                <a:lnTo>
                  <a:pt x="60547" y="75"/>
                </a:lnTo>
                <a:lnTo>
                  <a:pt x="60435" y="149"/>
                </a:lnTo>
                <a:lnTo>
                  <a:pt x="60305" y="261"/>
                </a:lnTo>
                <a:lnTo>
                  <a:pt x="60063" y="484"/>
                </a:lnTo>
                <a:lnTo>
                  <a:pt x="59914" y="614"/>
                </a:lnTo>
                <a:lnTo>
                  <a:pt x="59690" y="857"/>
                </a:lnTo>
                <a:lnTo>
                  <a:pt x="59579" y="968"/>
                </a:lnTo>
                <a:lnTo>
                  <a:pt x="59485" y="1099"/>
                </a:lnTo>
                <a:lnTo>
                  <a:pt x="59523" y="1005"/>
                </a:lnTo>
                <a:lnTo>
                  <a:pt x="59411" y="1229"/>
                </a:lnTo>
                <a:lnTo>
                  <a:pt x="59336" y="1359"/>
                </a:lnTo>
                <a:lnTo>
                  <a:pt x="59299" y="1471"/>
                </a:lnTo>
                <a:lnTo>
                  <a:pt x="59299" y="1508"/>
                </a:lnTo>
                <a:lnTo>
                  <a:pt x="59318" y="1527"/>
                </a:lnTo>
                <a:lnTo>
                  <a:pt x="59355" y="1508"/>
                </a:lnTo>
                <a:lnTo>
                  <a:pt x="59392" y="1490"/>
                </a:lnTo>
                <a:lnTo>
                  <a:pt x="59690" y="1247"/>
                </a:lnTo>
                <a:lnTo>
                  <a:pt x="60174" y="819"/>
                </a:lnTo>
                <a:lnTo>
                  <a:pt x="60416" y="596"/>
                </a:lnTo>
                <a:lnTo>
                  <a:pt x="60603" y="391"/>
                </a:lnTo>
                <a:lnTo>
                  <a:pt x="60677" y="298"/>
                </a:lnTo>
                <a:lnTo>
                  <a:pt x="60714" y="223"/>
                </a:lnTo>
                <a:lnTo>
                  <a:pt x="60733" y="149"/>
                </a:lnTo>
                <a:lnTo>
                  <a:pt x="60714" y="93"/>
                </a:lnTo>
                <a:lnTo>
                  <a:pt x="60696" y="75"/>
                </a:lnTo>
                <a:lnTo>
                  <a:pt x="60658" y="56"/>
                </a:lnTo>
                <a:close/>
                <a:moveTo>
                  <a:pt x="4004" y="242"/>
                </a:moveTo>
                <a:lnTo>
                  <a:pt x="3929" y="279"/>
                </a:lnTo>
                <a:lnTo>
                  <a:pt x="3836" y="335"/>
                </a:lnTo>
                <a:lnTo>
                  <a:pt x="3762" y="410"/>
                </a:lnTo>
                <a:lnTo>
                  <a:pt x="3594" y="614"/>
                </a:lnTo>
                <a:lnTo>
                  <a:pt x="3426" y="857"/>
                </a:lnTo>
                <a:lnTo>
                  <a:pt x="3278" y="1099"/>
                </a:lnTo>
                <a:lnTo>
                  <a:pt x="3166" y="1322"/>
                </a:lnTo>
                <a:lnTo>
                  <a:pt x="3035" y="1545"/>
                </a:lnTo>
                <a:lnTo>
                  <a:pt x="3296" y="1322"/>
                </a:lnTo>
                <a:lnTo>
                  <a:pt x="3520" y="1117"/>
                </a:lnTo>
                <a:lnTo>
                  <a:pt x="3724" y="912"/>
                </a:lnTo>
                <a:lnTo>
                  <a:pt x="3929" y="689"/>
                </a:lnTo>
                <a:lnTo>
                  <a:pt x="4078" y="484"/>
                </a:lnTo>
                <a:lnTo>
                  <a:pt x="4115" y="410"/>
                </a:lnTo>
                <a:lnTo>
                  <a:pt x="4134" y="335"/>
                </a:lnTo>
                <a:lnTo>
                  <a:pt x="4115" y="279"/>
                </a:lnTo>
                <a:lnTo>
                  <a:pt x="4078" y="261"/>
                </a:lnTo>
                <a:lnTo>
                  <a:pt x="4004" y="242"/>
                </a:lnTo>
                <a:close/>
                <a:moveTo>
                  <a:pt x="40756" y="447"/>
                </a:moveTo>
                <a:lnTo>
                  <a:pt x="40644" y="466"/>
                </a:lnTo>
                <a:lnTo>
                  <a:pt x="40569" y="484"/>
                </a:lnTo>
                <a:lnTo>
                  <a:pt x="40495" y="540"/>
                </a:lnTo>
                <a:lnTo>
                  <a:pt x="40421" y="596"/>
                </a:lnTo>
                <a:lnTo>
                  <a:pt x="40365" y="689"/>
                </a:lnTo>
                <a:lnTo>
                  <a:pt x="40309" y="763"/>
                </a:lnTo>
                <a:lnTo>
                  <a:pt x="40234" y="950"/>
                </a:lnTo>
                <a:lnTo>
                  <a:pt x="40179" y="1154"/>
                </a:lnTo>
                <a:lnTo>
                  <a:pt x="40141" y="1341"/>
                </a:lnTo>
                <a:lnTo>
                  <a:pt x="40104" y="1471"/>
                </a:lnTo>
                <a:lnTo>
                  <a:pt x="40067" y="1545"/>
                </a:lnTo>
                <a:lnTo>
                  <a:pt x="40067" y="1545"/>
                </a:lnTo>
                <a:lnTo>
                  <a:pt x="40309" y="1303"/>
                </a:lnTo>
                <a:lnTo>
                  <a:pt x="40476" y="1117"/>
                </a:lnTo>
                <a:lnTo>
                  <a:pt x="40663" y="931"/>
                </a:lnTo>
                <a:lnTo>
                  <a:pt x="40793" y="763"/>
                </a:lnTo>
                <a:lnTo>
                  <a:pt x="40849" y="670"/>
                </a:lnTo>
                <a:lnTo>
                  <a:pt x="40867" y="596"/>
                </a:lnTo>
                <a:lnTo>
                  <a:pt x="40886" y="540"/>
                </a:lnTo>
                <a:lnTo>
                  <a:pt x="40867" y="503"/>
                </a:lnTo>
                <a:lnTo>
                  <a:pt x="40830" y="466"/>
                </a:lnTo>
                <a:lnTo>
                  <a:pt x="40756" y="447"/>
                </a:lnTo>
                <a:close/>
                <a:moveTo>
                  <a:pt x="48501" y="242"/>
                </a:moveTo>
                <a:lnTo>
                  <a:pt x="48426" y="279"/>
                </a:lnTo>
                <a:lnTo>
                  <a:pt x="48352" y="335"/>
                </a:lnTo>
                <a:lnTo>
                  <a:pt x="48259" y="410"/>
                </a:lnTo>
                <a:lnTo>
                  <a:pt x="48091" y="614"/>
                </a:lnTo>
                <a:lnTo>
                  <a:pt x="47924" y="857"/>
                </a:lnTo>
                <a:lnTo>
                  <a:pt x="47775" y="1099"/>
                </a:lnTo>
                <a:lnTo>
                  <a:pt x="47663" y="1322"/>
                </a:lnTo>
                <a:lnTo>
                  <a:pt x="47551" y="1545"/>
                </a:lnTo>
                <a:lnTo>
                  <a:pt x="47551" y="1545"/>
                </a:lnTo>
                <a:lnTo>
                  <a:pt x="47812" y="1322"/>
                </a:lnTo>
                <a:lnTo>
                  <a:pt x="48017" y="1117"/>
                </a:lnTo>
                <a:lnTo>
                  <a:pt x="48240" y="912"/>
                </a:lnTo>
                <a:lnTo>
                  <a:pt x="48426" y="689"/>
                </a:lnTo>
                <a:lnTo>
                  <a:pt x="48575" y="484"/>
                </a:lnTo>
                <a:lnTo>
                  <a:pt x="48612" y="410"/>
                </a:lnTo>
                <a:lnTo>
                  <a:pt x="48631" y="335"/>
                </a:lnTo>
                <a:lnTo>
                  <a:pt x="48631" y="279"/>
                </a:lnTo>
                <a:lnTo>
                  <a:pt x="48575" y="261"/>
                </a:lnTo>
                <a:lnTo>
                  <a:pt x="48501" y="242"/>
                </a:lnTo>
                <a:close/>
                <a:moveTo>
                  <a:pt x="3035" y="1545"/>
                </a:moveTo>
                <a:lnTo>
                  <a:pt x="3035" y="1545"/>
                </a:lnTo>
                <a:lnTo>
                  <a:pt x="3035" y="1545"/>
                </a:lnTo>
                <a:close/>
                <a:moveTo>
                  <a:pt x="23683" y="168"/>
                </a:moveTo>
                <a:lnTo>
                  <a:pt x="23571" y="186"/>
                </a:lnTo>
                <a:lnTo>
                  <a:pt x="23478" y="242"/>
                </a:lnTo>
                <a:lnTo>
                  <a:pt x="23348" y="335"/>
                </a:lnTo>
                <a:lnTo>
                  <a:pt x="23236" y="447"/>
                </a:lnTo>
                <a:lnTo>
                  <a:pt x="22975" y="726"/>
                </a:lnTo>
                <a:lnTo>
                  <a:pt x="22752" y="1024"/>
                </a:lnTo>
                <a:lnTo>
                  <a:pt x="22566" y="1303"/>
                </a:lnTo>
                <a:lnTo>
                  <a:pt x="22454" y="1490"/>
                </a:lnTo>
                <a:lnTo>
                  <a:pt x="22436" y="1527"/>
                </a:lnTo>
                <a:lnTo>
                  <a:pt x="22436" y="1545"/>
                </a:lnTo>
                <a:lnTo>
                  <a:pt x="22566" y="1471"/>
                </a:lnTo>
                <a:lnTo>
                  <a:pt x="22752" y="1322"/>
                </a:lnTo>
                <a:lnTo>
                  <a:pt x="23217" y="912"/>
                </a:lnTo>
                <a:lnTo>
                  <a:pt x="23459" y="708"/>
                </a:lnTo>
                <a:lnTo>
                  <a:pt x="23664" y="503"/>
                </a:lnTo>
                <a:lnTo>
                  <a:pt x="23776" y="335"/>
                </a:lnTo>
                <a:lnTo>
                  <a:pt x="23813" y="279"/>
                </a:lnTo>
                <a:lnTo>
                  <a:pt x="23813" y="242"/>
                </a:lnTo>
                <a:lnTo>
                  <a:pt x="23795" y="205"/>
                </a:lnTo>
                <a:lnTo>
                  <a:pt x="23757" y="186"/>
                </a:lnTo>
                <a:lnTo>
                  <a:pt x="23720" y="168"/>
                </a:lnTo>
                <a:close/>
                <a:moveTo>
                  <a:pt x="68180" y="168"/>
                </a:moveTo>
                <a:lnTo>
                  <a:pt x="68087" y="186"/>
                </a:lnTo>
                <a:lnTo>
                  <a:pt x="67975" y="242"/>
                </a:lnTo>
                <a:lnTo>
                  <a:pt x="67864" y="335"/>
                </a:lnTo>
                <a:lnTo>
                  <a:pt x="67733" y="447"/>
                </a:lnTo>
                <a:lnTo>
                  <a:pt x="67491" y="726"/>
                </a:lnTo>
                <a:lnTo>
                  <a:pt x="67249" y="1024"/>
                </a:lnTo>
                <a:lnTo>
                  <a:pt x="67063" y="1303"/>
                </a:lnTo>
                <a:lnTo>
                  <a:pt x="66951" y="1490"/>
                </a:lnTo>
                <a:lnTo>
                  <a:pt x="66933" y="1527"/>
                </a:lnTo>
                <a:lnTo>
                  <a:pt x="66933" y="1545"/>
                </a:lnTo>
                <a:lnTo>
                  <a:pt x="66951" y="1545"/>
                </a:lnTo>
                <a:lnTo>
                  <a:pt x="67063" y="1471"/>
                </a:lnTo>
                <a:lnTo>
                  <a:pt x="67249" y="1322"/>
                </a:lnTo>
                <a:lnTo>
                  <a:pt x="67733" y="912"/>
                </a:lnTo>
                <a:lnTo>
                  <a:pt x="67957" y="708"/>
                </a:lnTo>
                <a:lnTo>
                  <a:pt x="68161" y="503"/>
                </a:lnTo>
                <a:lnTo>
                  <a:pt x="68292" y="335"/>
                </a:lnTo>
                <a:lnTo>
                  <a:pt x="68310" y="279"/>
                </a:lnTo>
                <a:lnTo>
                  <a:pt x="68310" y="242"/>
                </a:lnTo>
                <a:lnTo>
                  <a:pt x="68292" y="205"/>
                </a:lnTo>
                <a:lnTo>
                  <a:pt x="68255" y="186"/>
                </a:lnTo>
                <a:lnTo>
                  <a:pt x="68217" y="168"/>
                </a:lnTo>
                <a:close/>
                <a:moveTo>
                  <a:pt x="6163" y="279"/>
                </a:moveTo>
                <a:lnTo>
                  <a:pt x="6089" y="317"/>
                </a:lnTo>
                <a:lnTo>
                  <a:pt x="5996" y="391"/>
                </a:lnTo>
                <a:lnTo>
                  <a:pt x="5828" y="577"/>
                </a:lnTo>
                <a:lnTo>
                  <a:pt x="5661" y="819"/>
                </a:lnTo>
                <a:lnTo>
                  <a:pt x="5493" y="1080"/>
                </a:lnTo>
                <a:lnTo>
                  <a:pt x="5363" y="1322"/>
                </a:lnTo>
                <a:lnTo>
                  <a:pt x="5214" y="1583"/>
                </a:lnTo>
                <a:lnTo>
                  <a:pt x="5493" y="1359"/>
                </a:lnTo>
                <a:lnTo>
                  <a:pt x="5698" y="1192"/>
                </a:lnTo>
                <a:lnTo>
                  <a:pt x="5903" y="987"/>
                </a:lnTo>
                <a:lnTo>
                  <a:pt x="6089" y="801"/>
                </a:lnTo>
                <a:lnTo>
                  <a:pt x="6238" y="614"/>
                </a:lnTo>
                <a:lnTo>
                  <a:pt x="6294" y="521"/>
                </a:lnTo>
                <a:lnTo>
                  <a:pt x="6312" y="447"/>
                </a:lnTo>
                <a:lnTo>
                  <a:pt x="6312" y="372"/>
                </a:lnTo>
                <a:lnTo>
                  <a:pt x="6275" y="317"/>
                </a:lnTo>
                <a:lnTo>
                  <a:pt x="6219" y="279"/>
                </a:lnTo>
                <a:close/>
                <a:moveTo>
                  <a:pt x="7299" y="0"/>
                </a:moveTo>
                <a:lnTo>
                  <a:pt x="7225" y="19"/>
                </a:lnTo>
                <a:lnTo>
                  <a:pt x="7131" y="37"/>
                </a:lnTo>
                <a:lnTo>
                  <a:pt x="7057" y="93"/>
                </a:lnTo>
                <a:lnTo>
                  <a:pt x="6983" y="168"/>
                </a:lnTo>
                <a:lnTo>
                  <a:pt x="6908" y="279"/>
                </a:lnTo>
                <a:lnTo>
                  <a:pt x="6759" y="521"/>
                </a:lnTo>
                <a:lnTo>
                  <a:pt x="6629" y="801"/>
                </a:lnTo>
                <a:lnTo>
                  <a:pt x="6443" y="1322"/>
                </a:lnTo>
                <a:lnTo>
                  <a:pt x="6368" y="1490"/>
                </a:lnTo>
                <a:lnTo>
                  <a:pt x="6331" y="1583"/>
                </a:lnTo>
                <a:lnTo>
                  <a:pt x="6331" y="1583"/>
                </a:lnTo>
                <a:lnTo>
                  <a:pt x="6536" y="1359"/>
                </a:lnTo>
                <a:lnTo>
                  <a:pt x="6722" y="1117"/>
                </a:lnTo>
                <a:lnTo>
                  <a:pt x="7094" y="633"/>
                </a:lnTo>
                <a:lnTo>
                  <a:pt x="7187" y="503"/>
                </a:lnTo>
                <a:lnTo>
                  <a:pt x="7262" y="410"/>
                </a:lnTo>
                <a:lnTo>
                  <a:pt x="7336" y="279"/>
                </a:lnTo>
                <a:lnTo>
                  <a:pt x="7392" y="168"/>
                </a:lnTo>
                <a:lnTo>
                  <a:pt x="7392" y="130"/>
                </a:lnTo>
                <a:lnTo>
                  <a:pt x="7392" y="75"/>
                </a:lnTo>
                <a:lnTo>
                  <a:pt x="7373" y="37"/>
                </a:lnTo>
                <a:lnTo>
                  <a:pt x="7355" y="19"/>
                </a:lnTo>
                <a:lnTo>
                  <a:pt x="7299" y="0"/>
                </a:lnTo>
                <a:close/>
                <a:moveTo>
                  <a:pt x="14932" y="279"/>
                </a:moveTo>
                <a:lnTo>
                  <a:pt x="14877" y="298"/>
                </a:lnTo>
                <a:lnTo>
                  <a:pt x="14802" y="335"/>
                </a:lnTo>
                <a:lnTo>
                  <a:pt x="14709" y="410"/>
                </a:lnTo>
                <a:lnTo>
                  <a:pt x="14541" y="614"/>
                </a:lnTo>
                <a:lnTo>
                  <a:pt x="14355" y="857"/>
                </a:lnTo>
                <a:lnTo>
                  <a:pt x="14188" y="1117"/>
                </a:lnTo>
                <a:lnTo>
                  <a:pt x="14039" y="1359"/>
                </a:lnTo>
                <a:lnTo>
                  <a:pt x="13908" y="1583"/>
                </a:lnTo>
                <a:lnTo>
                  <a:pt x="14132" y="1378"/>
                </a:lnTo>
                <a:lnTo>
                  <a:pt x="14560" y="987"/>
                </a:lnTo>
                <a:lnTo>
                  <a:pt x="14746" y="782"/>
                </a:lnTo>
                <a:lnTo>
                  <a:pt x="14914" y="577"/>
                </a:lnTo>
                <a:lnTo>
                  <a:pt x="14970" y="503"/>
                </a:lnTo>
                <a:lnTo>
                  <a:pt x="14988" y="428"/>
                </a:lnTo>
                <a:lnTo>
                  <a:pt x="15007" y="354"/>
                </a:lnTo>
                <a:lnTo>
                  <a:pt x="14988" y="317"/>
                </a:lnTo>
                <a:lnTo>
                  <a:pt x="14932" y="279"/>
                </a:lnTo>
                <a:close/>
                <a:moveTo>
                  <a:pt x="50660" y="279"/>
                </a:moveTo>
                <a:lnTo>
                  <a:pt x="50586" y="317"/>
                </a:lnTo>
                <a:lnTo>
                  <a:pt x="50512" y="391"/>
                </a:lnTo>
                <a:lnTo>
                  <a:pt x="50344" y="577"/>
                </a:lnTo>
                <a:lnTo>
                  <a:pt x="50158" y="819"/>
                </a:lnTo>
                <a:lnTo>
                  <a:pt x="50009" y="1080"/>
                </a:lnTo>
                <a:lnTo>
                  <a:pt x="49860" y="1322"/>
                </a:lnTo>
                <a:lnTo>
                  <a:pt x="49711" y="1583"/>
                </a:lnTo>
                <a:lnTo>
                  <a:pt x="49990" y="1359"/>
                </a:lnTo>
                <a:lnTo>
                  <a:pt x="50195" y="1192"/>
                </a:lnTo>
                <a:lnTo>
                  <a:pt x="50400" y="987"/>
                </a:lnTo>
                <a:lnTo>
                  <a:pt x="50605" y="801"/>
                </a:lnTo>
                <a:lnTo>
                  <a:pt x="50735" y="614"/>
                </a:lnTo>
                <a:lnTo>
                  <a:pt x="50791" y="521"/>
                </a:lnTo>
                <a:lnTo>
                  <a:pt x="50809" y="447"/>
                </a:lnTo>
                <a:lnTo>
                  <a:pt x="50809" y="372"/>
                </a:lnTo>
                <a:lnTo>
                  <a:pt x="50772" y="317"/>
                </a:lnTo>
                <a:lnTo>
                  <a:pt x="50716" y="279"/>
                </a:lnTo>
                <a:close/>
                <a:moveTo>
                  <a:pt x="51796" y="0"/>
                </a:moveTo>
                <a:lnTo>
                  <a:pt x="51722" y="19"/>
                </a:lnTo>
                <a:lnTo>
                  <a:pt x="51647" y="37"/>
                </a:lnTo>
                <a:lnTo>
                  <a:pt x="51554" y="93"/>
                </a:lnTo>
                <a:lnTo>
                  <a:pt x="51480" y="168"/>
                </a:lnTo>
                <a:lnTo>
                  <a:pt x="51405" y="279"/>
                </a:lnTo>
                <a:lnTo>
                  <a:pt x="51256" y="521"/>
                </a:lnTo>
                <a:lnTo>
                  <a:pt x="51145" y="801"/>
                </a:lnTo>
                <a:lnTo>
                  <a:pt x="50940" y="1322"/>
                </a:lnTo>
                <a:lnTo>
                  <a:pt x="50884" y="1490"/>
                </a:lnTo>
                <a:lnTo>
                  <a:pt x="50828" y="1583"/>
                </a:lnTo>
                <a:lnTo>
                  <a:pt x="51033" y="1359"/>
                </a:lnTo>
                <a:lnTo>
                  <a:pt x="51238" y="1117"/>
                </a:lnTo>
                <a:lnTo>
                  <a:pt x="51591" y="633"/>
                </a:lnTo>
                <a:lnTo>
                  <a:pt x="51684" y="503"/>
                </a:lnTo>
                <a:lnTo>
                  <a:pt x="51759" y="410"/>
                </a:lnTo>
                <a:lnTo>
                  <a:pt x="51833" y="279"/>
                </a:lnTo>
                <a:lnTo>
                  <a:pt x="51889" y="168"/>
                </a:lnTo>
                <a:lnTo>
                  <a:pt x="51908" y="130"/>
                </a:lnTo>
                <a:lnTo>
                  <a:pt x="51908" y="75"/>
                </a:lnTo>
                <a:lnTo>
                  <a:pt x="51889" y="37"/>
                </a:lnTo>
                <a:lnTo>
                  <a:pt x="51852" y="19"/>
                </a:lnTo>
                <a:lnTo>
                  <a:pt x="51796" y="0"/>
                </a:lnTo>
                <a:close/>
                <a:moveTo>
                  <a:pt x="59430" y="279"/>
                </a:moveTo>
                <a:lnTo>
                  <a:pt x="59374" y="298"/>
                </a:lnTo>
                <a:lnTo>
                  <a:pt x="59299" y="335"/>
                </a:lnTo>
                <a:lnTo>
                  <a:pt x="59225" y="410"/>
                </a:lnTo>
                <a:lnTo>
                  <a:pt x="59039" y="614"/>
                </a:lnTo>
                <a:lnTo>
                  <a:pt x="58852" y="857"/>
                </a:lnTo>
                <a:lnTo>
                  <a:pt x="58685" y="1117"/>
                </a:lnTo>
                <a:lnTo>
                  <a:pt x="58536" y="1359"/>
                </a:lnTo>
                <a:lnTo>
                  <a:pt x="58406" y="1583"/>
                </a:lnTo>
                <a:lnTo>
                  <a:pt x="58648" y="1378"/>
                </a:lnTo>
                <a:lnTo>
                  <a:pt x="59057" y="987"/>
                </a:lnTo>
                <a:lnTo>
                  <a:pt x="59243" y="782"/>
                </a:lnTo>
                <a:lnTo>
                  <a:pt x="59411" y="577"/>
                </a:lnTo>
                <a:lnTo>
                  <a:pt x="59467" y="503"/>
                </a:lnTo>
                <a:lnTo>
                  <a:pt x="59504" y="428"/>
                </a:lnTo>
                <a:lnTo>
                  <a:pt x="59504" y="354"/>
                </a:lnTo>
                <a:lnTo>
                  <a:pt x="59485" y="317"/>
                </a:lnTo>
                <a:lnTo>
                  <a:pt x="59430" y="279"/>
                </a:lnTo>
                <a:close/>
                <a:moveTo>
                  <a:pt x="5214" y="1583"/>
                </a:moveTo>
                <a:lnTo>
                  <a:pt x="5214" y="1583"/>
                </a:lnTo>
                <a:lnTo>
                  <a:pt x="5214" y="1583"/>
                </a:lnTo>
                <a:close/>
                <a:moveTo>
                  <a:pt x="13908" y="1583"/>
                </a:moveTo>
                <a:lnTo>
                  <a:pt x="13908" y="1583"/>
                </a:lnTo>
                <a:lnTo>
                  <a:pt x="13908" y="1583"/>
                </a:lnTo>
                <a:close/>
                <a:moveTo>
                  <a:pt x="45243" y="298"/>
                </a:moveTo>
                <a:lnTo>
                  <a:pt x="45150" y="354"/>
                </a:lnTo>
                <a:lnTo>
                  <a:pt x="45038" y="447"/>
                </a:lnTo>
                <a:lnTo>
                  <a:pt x="44945" y="559"/>
                </a:lnTo>
                <a:lnTo>
                  <a:pt x="44759" y="801"/>
                </a:lnTo>
                <a:lnTo>
                  <a:pt x="44647" y="968"/>
                </a:lnTo>
                <a:lnTo>
                  <a:pt x="44554" y="1099"/>
                </a:lnTo>
                <a:lnTo>
                  <a:pt x="44442" y="1341"/>
                </a:lnTo>
                <a:lnTo>
                  <a:pt x="44349" y="1527"/>
                </a:lnTo>
                <a:lnTo>
                  <a:pt x="44349" y="1583"/>
                </a:lnTo>
                <a:lnTo>
                  <a:pt x="44386" y="1564"/>
                </a:lnTo>
                <a:lnTo>
                  <a:pt x="44591" y="1359"/>
                </a:lnTo>
                <a:lnTo>
                  <a:pt x="44963" y="968"/>
                </a:lnTo>
                <a:lnTo>
                  <a:pt x="45131" y="745"/>
                </a:lnTo>
                <a:lnTo>
                  <a:pt x="45261" y="559"/>
                </a:lnTo>
                <a:lnTo>
                  <a:pt x="45317" y="484"/>
                </a:lnTo>
                <a:lnTo>
                  <a:pt x="45336" y="410"/>
                </a:lnTo>
                <a:lnTo>
                  <a:pt x="45336" y="354"/>
                </a:lnTo>
                <a:lnTo>
                  <a:pt x="45317" y="317"/>
                </a:lnTo>
                <a:lnTo>
                  <a:pt x="45280" y="298"/>
                </a:lnTo>
                <a:close/>
                <a:moveTo>
                  <a:pt x="49711" y="1583"/>
                </a:moveTo>
                <a:lnTo>
                  <a:pt x="49711" y="1583"/>
                </a:lnTo>
                <a:lnTo>
                  <a:pt x="49711" y="1583"/>
                </a:lnTo>
                <a:close/>
                <a:moveTo>
                  <a:pt x="50828" y="1583"/>
                </a:moveTo>
                <a:lnTo>
                  <a:pt x="50828" y="1583"/>
                </a:lnTo>
                <a:lnTo>
                  <a:pt x="50828" y="1583"/>
                </a:lnTo>
                <a:close/>
                <a:moveTo>
                  <a:pt x="58406" y="1583"/>
                </a:moveTo>
                <a:lnTo>
                  <a:pt x="58406" y="1583"/>
                </a:lnTo>
                <a:lnTo>
                  <a:pt x="58406" y="1583"/>
                </a:lnTo>
                <a:close/>
                <a:moveTo>
                  <a:pt x="13704" y="261"/>
                </a:moveTo>
                <a:lnTo>
                  <a:pt x="13592" y="298"/>
                </a:lnTo>
                <a:lnTo>
                  <a:pt x="13517" y="354"/>
                </a:lnTo>
                <a:lnTo>
                  <a:pt x="13424" y="428"/>
                </a:lnTo>
                <a:lnTo>
                  <a:pt x="13350" y="521"/>
                </a:lnTo>
                <a:lnTo>
                  <a:pt x="13275" y="633"/>
                </a:lnTo>
                <a:lnTo>
                  <a:pt x="13145" y="857"/>
                </a:lnTo>
                <a:lnTo>
                  <a:pt x="13033" y="1099"/>
                </a:lnTo>
                <a:lnTo>
                  <a:pt x="12940" y="1322"/>
                </a:lnTo>
                <a:lnTo>
                  <a:pt x="12866" y="1508"/>
                </a:lnTo>
                <a:lnTo>
                  <a:pt x="12829" y="1601"/>
                </a:lnTo>
                <a:lnTo>
                  <a:pt x="12829" y="1601"/>
                </a:lnTo>
                <a:lnTo>
                  <a:pt x="13089" y="1322"/>
                </a:lnTo>
                <a:lnTo>
                  <a:pt x="13499" y="875"/>
                </a:lnTo>
                <a:lnTo>
                  <a:pt x="13685" y="652"/>
                </a:lnTo>
                <a:lnTo>
                  <a:pt x="13815" y="466"/>
                </a:lnTo>
                <a:lnTo>
                  <a:pt x="13853" y="391"/>
                </a:lnTo>
                <a:lnTo>
                  <a:pt x="13871" y="317"/>
                </a:lnTo>
                <a:lnTo>
                  <a:pt x="13853" y="279"/>
                </a:lnTo>
                <a:lnTo>
                  <a:pt x="13797" y="261"/>
                </a:lnTo>
                <a:close/>
                <a:moveTo>
                  <a:pt x="58201" y="261"/>
                </a:moveTo>
                <a:lnTo>
                  <a:pt x="58108" y="298"/>
                </a:lnTo>
                <a:lnTo>
                  <a:pt x="58015" y="354"/>
                </a:lnTo>
                <a:lnTo>
                  <a:pt x="57922" y="428"/>
                </a:lnTo>
                <a:lnTo>
                  <a:pt x="57847" y="521"/>
                </a:lnTo>
                <a:lnTo>
                  <a:pt x="57773" y="633"/>
                </a:lnTo>
                <a:lnTo>
                  <a:pt x="57642" y="857"/>
                </a:lnTo>
                <a:lnTo>
                  <a:pt x="57531" y="1099"/>
                </a:lnTo>
                <a:lnTo>
                  <a:pt x="57437" y="1322"/>
                </a:lnTo>
                <a:lnTo>
                  <a:pt x="57382" y="1508"/>
                </a:lnTo>
                <a:lnTo>
                  <a:pt x="57326" y="1601"/>
                </a:lnTo>
                <a:lnTo>
                  <a:pt x="57586" y="1322"/>
                </a:lnTo>
                <a:lnTo>
                  <a:pt x="57996" y="875"/>
                </a:lnTo>
                <a:lnTo>
                  <a:pt x="58182" y="652"/>
                </a:lnTo>
                <a:lnTo>
                  <a:pt x="58331" y="466"/>
                </a:lnTo>
                <a:lnTo>
                  <a:pt x="58368" y="391"/>
                </a:lnTo>
                <a:lnTo>
                  <a:pt x="58368" y="317"/>
                </a:lnTo>
                <a:lnTo>
                  <a:pt x="58350" y="279"/>
                </a:lnTo>
                <a:lnTo>
                  <a:pt x="58294" y="261"/>
                </a:lnTo>
                <a:close/>
                <a:moveTo>
                  <a:pt x="57326" y="1601"/>
                </a:moveTo>
                <a:lnTo>
                  <a:pt x="57326" y="1601"/>
                </a:lnTo>
                <a:lnTo>
                  <a:pt x="57326" y="1601"/>
                </a:lnTo>
                <a:close/>
                <a:moveTo>
                  <a:pt x="11618" y="298"/>
                </a:moveTo>
                <a:lnTo>
                  <a:pt x="11507" y="317"/>
                </a:lnTo>
                <a:lnTo>
                  <a:pt x="11414" y="372"/>
                </a:lnTo>
                <a:lnTo>
                  <a:pt x="11302" y="447"/>
                </a:lnTo>
                <a:lnTo>
                  <a:pt x="11209" y="540"/>
                </a:lnTo>
                <a:lnTo>
                  <a:pt x="11116" y="652"/>
                </a:lnTo>
                <a:lnTo>
                  <a:pt x="10948" y="875"/>
                </a:lnTo>
                <a:lnTo>
                  <a:pt x="10799" y="1136"/>
                </a:lnTo>
                <a:lnTo>
                  <a:pt x="10669" y="1359"/>
                </a:lnTo>
                <a:lnTo>
                  <a:pt x="10594" y="1527"/>
                </a:lnTo>
                <a:lnTo>
                  <a:pt x="10539" y="1620"/>
                </a:lnTo>
                <a:lnTo>
                  <a:pt x="10762" y="1396"/>
                </a:lnTo>
                <a:lnTo>
                  <a:pt x="11004" y="1192"/>
                </a:lnTo>
                <a:lnTo>
                  <a:pt x="11507" y="782"/>
                </a:lnTo>
                <a:lnTo>
                  <a:pt x="11637" y="670"/>
                </a:lnTo>
                <a:lnTo>
                  <a:pt x="11730" y="614"/>
                </a:lnTo>
                <a:lnTo>
                  <a:pt x="11805" y="540"/>
                </a:lnTo>
                <a:lnTo>
                  <a:pt x="11860" y="466"/>
                </a:lnTo>
                <a:lnTo>
                  <a:pt x="11860" y="428"/>
                </a:lnTo>
                <a:lnTo>
                  <a:pt x="11860" y="410"/>
                </a:lnTo>
                <a:lnTo>
                  <a:pt x="11860" y="372"/>
                </a:lnTo>
                <a:lnTo>
                  <a:pt x="11823" y="354"/>
                </a:lnTo>
                <a:lnTo>
                  <a:pt x="11711" y="298"/>
                </a:lnTo>
                <a:close/>
                <a:moveTo>
                  <a:pt x="18228" y="372"/>
                </a:moveTo>
                <a:lnTo>
                  <a:pt x="18172" y="391"/>
                </a:lnTo>
                <a:lnTo>
                  <a:pt x="18097" y="428"/>
                </a:lnTo>
                <a:lnTo>
                  <a:pt x="18004" y="503"/>
                </a:lnTo>
                <a:lnTo>
                  <a:pt x="17818" y="689"/>
                </a:lnTo>
                <a:lnTo>
                  <a:pt x="17632" y="931"/>
                </a:lnTo>
                <a:lnTo>
                  <a:pt x="17278" y="1396"/>
                </a:lnTo>
                <a:lnTo>
                  <a:pt x="17129" y="1620"/>
                </a:lnTo>
                <a:lnTo>
                  <a:pt x="17129" y="1620"/>
                </a:lnTo>
                <a:lnTo>
                  <a:pt x="17390" y="1434"/>
                </a:lnTo>
                <a:lnTo>
                  <a:pt x="17613" y="1266"/>
                </a:lnTo>
                <a:lnTo>
                  <a:pt x="17837" y="1061"/>
                </a:lnTo>
                <a:lnTo>
                  <a:pt x="18042" y="875"/>
                </a:lnTo>
                <a:lnTo>
                  <a:pt x="18191" y="670"/>
                </a:lnTo>
                <a:lnTo>
                  <a:pt x="18246" y="596"/>
                </a:lnTo>
                <a:lnTo>
                  <a:pt x="18284" y="521"/>
                </a:lnTo>
                <a:lnTo>
                  <a:pt x="18284" y="447"/>
                </a:lnTo>
                <a:lnTo>
                  <a:pt x="18265" y="391"/>
                </a:lnTo>
                <a:lnTo>
                  <a:pt x="18228" y="372"/>
                </a:lnTo>
                <a:close/>
                <a:moveTo>
                  <a:pt x="19140" y="298"/>
                </a:moveTo>
                <a:lnTo>
                  <a:pt x="19084" y="317"/>
                </a:lnTo>
                <a:lnTo>
                  <a:pt x="19010" y="372"/>
                </a:lnTo>
                <a:lnTo>
                  <a:pt x="18898" y="466"/>
                </a:lnTo>
                <a:lnTo>
                  <a:pt x="18805" y="577"/>
                </a:lnTo>
                <a:lnTo>
                  <a:pt x="18637" y="838"/>
                </a:lnTo>
                <a:lnTo>
                  <a:pt x="18526" y="1005"/>
                </a:lnTo>
                <a:lnTo>
                  <a:pt x="18377" y="1378"/>
                </a:lnTo>
                <a:lnTo>
                  <a:pt x="18321" y="1583"/>
                </a:lnTo>
                <a:lnTo>
                  <a:pt x="18321" y="1620"/>
                </a:lnTo>
                <a:lnTo>
                  <a:pt x="18340" y="1601"/>
                </a:lnTo>
                <a:lnTo>
                  <a:pt x="18582" y="1303"/>
                </a:lnTo>
                <a:lnTo>
                  <a:pt x="18917" y="894"/>
                </a:lnTo>
                <a:lnTo>
                  <a:pt x="19066" y="689"/>
                </a:lnTo>
                <a:lnTo>
                  <a:pt x="19177" y="503"/>
                </a:lnTo>
                <a:lnTo>
                  <a:pt x="19215" y="428"/>
                </a:lnTo>
                <a:lnTo>
                  <a:pt x="19215" y="372"/>
                </a:lnTo>
                <a:lnTo>
                  <a:pt x="19215" y="317"/>
                </a:lnTo>
                <a:lnTo>
                  <a:pt x="19177" y="298"/>
                </a:lnTo>
                <a:close/>
                <a:moveTo>
                  <a:pt x="56116" y="298"/>
                </a:moveTo>
                <a:lnTo>
                  <a:pt x="56004" y="317"/>
                </a:lnTo>
                <a:lnTo>
                  <a:pt x="55911" y="372"/>
                </a:lnTo>
                <a:lnTo>
                  <a:pt x="55818" y="447"/>
                </a:lnTo>
                <a:lnTo>
                  <a:pt x="55706" y="540"/>
                </a:lnTo>
                <a:lnTo>
                  <a:pt x="55613" y="652"/>
                </a:lnTo>
                <a:lnTo>
                  <a:pt x="55445" y="875"/>
                </a:lnTo>
                <a:lnTo>
                  <a:pt x="55296" y="1136"/>
                </a:lnTo>
                <a:lnTo>
                  <a:pt x="55185" y="1359"/>
                </a:lnTo>
                <a:lnTo>
                  <a:pt x="55092" y="1527"/>
                </a:lnTo>
                <a:lnTo>
                  <a:pt x="55036" y="1620"/>
                </a:lnTo>
                <a:lnTo>
                  <a:pt x="55036" y="1620"/>
                </a:lnTo>
                <a:lnTo>
                  <a:pt x="55259" y="1396"/>
                </a:lnTo>
                <a:lnTo>
                  <a:pt x="55501" y="1192"/>
                </a:lnTo>
                <a:lnTo>
                  <a:pt x="56004" y="782"/>
                </a:lnTo>
                <a:lnTo>
                  <a:pt x="56134" y="670"/>
                </a:lnTo>
                <a:lnTo>
                  <a:pt x="56227" y="614"/>
                </a:lnTo>
                <a:lnTo>
                  <a:pt x="56302" y="540"/>
                </a:lnTo>
                <a:lnTo>
                  <a:pt x="56358" y="466"/>
                </a:lnTo>
                <a:lnTo>
                  <a:pt x="56376" y="428"/>
                </a:lnTo>
                <a:lnTo>
                  <a:pt x="56376" y="410"/>
                </a:lnTo>
                <a:lnTo>
                  <a:pt x="56358" y="372"/>
                </a:lnTo>
                <a:lnTo>
                  <a:pt x="56320" y="354"/>
                </a:lnTo>
                <a:lnTo>
                  <a:pt x="56227" y="298"/>
                </a:lnTo>
                <a:close/>
                <a:moveTo>
                  <a:pt x="62725" y="372"/>
                </a:moveTo>
                <a:lnTo>
                  <a:pt x="62669" y="391"/>
                </a:lnTo>
                <a:lnTo>
                  <a:pt x="62595" y="428"/>
                </a:lnTo>
                <a:lnTo>
                  <a:pt x="62520" y="503"/>
                </a:lnTo>
                <a:lnTo>
                  <a:pt x="62334" y="689"/>
                </a:lnTo>
                <a:lnTo>
                  <a:pt x="62129" y="931"/>
                </a:lnTo>
                <a:lnTo>
                  <a:pt x="61775" y="1396"/>
                </a:lnTo>
                <a:lnTo>
                  <a:pt x="61627" y="1620"/>
                </a:lnTo>
                <a:lnTo>
                  <a:pt x="61906" y="1434"/>
                </a:lnTo>
                <a:lnTo>
                  <a:pt x="62111" y="1266"/>
                </a:lnTo>
                <a:lnTo>
                  <a:pt x="62334" y="1061"/>
                </a:lnTo>
                <a:lnTo>
                  <a:pt x="62539" y="875"/>
                </a:lnTo>
                <a:lnTo>
                  <a:pt x="62706" y="670"/>
                </a:lnTo>
                <a:lnTo>
                  <a:pt x="62762" y="596"/>
                </a:lnTo>
                <a:lnTo>
                  <a:pt x="62781" y="521"/>
                </a:lnTo>
                <a:lnTo>
                  <a:pt x="62799" y="447"/>
                </a:lnTo>
                <a:lnTo>
                  <a:pt x="62762" y="391"/>
                </a:lnTo>
                <a:lnTo>
                  <a:pt x="62725" y="372"/>
                </a:lnTo>
                <a:close/>
                <a:moveTo>
                  <a:pt x="63637" y="298"/>
                </a:moveTo>
                <a:lnTo>
                  <a:pt x="63600" y="317"/>
                </a:lnTo>
                <a:lnTo>
                  <a:pt x="63507" y="372"/>
                </a:lnTo>
                <a:lnTo>
                  <a:pt x="63414" y="466"/>
                </a:lnTo>
                <a:lnTo>
                  <a:pt x="63321" y="577"/>
                </a:lnTo>
                <a:lnTo>
                  <a:pt x="63135" y="838"/>
                </a:lnTo>
                <a:lnTo>
                  <a:pt x="63041" y="1005"/>
                </a:lnTo>
                <a:lnTo>
                  <a:pt x="62893" y="1378"/>
                </a:lnTo>
                <a:lnTo>
                  <a:pt x="62818" y="1583"/>
                </a:lnTo>
                <a:lnTo>
                  <a:pt x="62818" y="1620"/>
                </a:lnTo>
                <a:lnTo>
                  <a:pt x="62837" y="1601"/>
                </a:lnTo>
                <a:lnTo>
                  <a:pt x="63079" y="1303"/>
                </a:lnTo>
                <a:lnTo>
                  <a:pt x="63414" y="894"/>
                </a:lnTo>
                <a:lnTo>
                  <a:pt x="63581" y="689"/>
                </a:lnTo>
                <a:lnTo>
                  <a:pt x="63675" y="503"/>
                </a:lnTo>
                <a:lnTo>
                  <a:pt x="63712" y="428"/>
                </a:lnTo>
                <a:lnTo>
                  <a:pt x="63730" y="372"/>
                </a:lnTo>
                <a:lnTo>
                  <a:pt x="63712" y="317"/>
                </a:lnTo>
                <a:lnTo>
                  <a:pt x="63675" y="298"/>
                </a:lnTo>
                <a:close/>
                <a:moveTo>
                  <a:pt x="66002" y="112"/>
                </a:moveTo>
                <a:lnTo>
                  <a:pt x="65946" y="130"/>
                </a:lnTo>
                <a:lnTo>
                  <a:pt x="65890" y="149"/>
                </a:lnTo>
                <a:lnTo>
                  <a:pt x="65760" y="242"/>
                </a:lnTo>
                <a:lnTo>
                  <a:pt x="65611" y="372"/>
                </a:lnTo>
                <a:lnTo>
                  <a:pt x="65350" y="652"/>
                </a:lnTo>
                <a:lnTo>
                  <a:pt x="65220" y="801"/>
                </a:lnTo>
                <a:lnTo>
                  <a:pt x="65015" y="1061"/>
                </a:lnTo>
                <a:lnTo>
                  <a:pt x="64922" y="1192"/>
                </a:lnTo>
                <a:lnTo>
                  <a:pt x="64885" y="1266"/>
                </a:lnTo>
                <a:lnTo>
                  <a:pt x="64866" y="1341"/>
                </a:lnTo>
                <a:lnTo>
                  <a:pt x="64866" y="1303"/>
                </a:lnTo>
                <a:lnTo>
                  <a:pt x="64847" y="1341"/>
                </a:lnTo>
                <a:lnTo>
                  <a:pt x="64810" y="1471"/>
                </a:lnTo>
                <a:lnTo>
                  <a:pt x="64810" y="1545"/>
                </a:lnTo>
                <a:lnTo>
                  <a:pt x="64810" y="1601"/>
                </a:lnTo>
                <a:lnTo>
                  <a:pt x="64829" y="1620"/>
                </a:lnTo>
                <a:lnTo>
                  <a:pt x="64829" y="1601"/>
                </a:lnTo>
                <a:lnTo>
                  <a:pt x="64885" y="1564"/>
                </a:lnTo>
                <a:lnTo>
                  <a:pt x="65555" y="857"/>
                </a:lnTo>
                <a:lnTo>
                  <a:pt x="65778" y="614"/>
                </a:lnTo>
                <a:lnTo>
                  <a:pt x="65946" y="410"/>
                </a:lnTo>
                <a:lnTo>
                  <a:pt x="66058" y="242"/>
                </a:lnTo>
                <a:lnTo>
                  <a:pt x="66076" y="186"/>
                </a:lnTo>
                <a:lnTo>
                  <a:pt x="66076" y="149"/>
                </a:lnTo>
                <a:lnTo>
                  <a:pt x="66039" y="130"/>
                </a:lnTo>
                <a:lnTo>
                  <a:pt x="66002" y="112"/>
                </a:lnTo>
                <a:close/>
                <a:moveTo>
                  <a:pt x="10539" y="1620"/>
                </a:moveTo>
                <a:lnTo>
                  <a:pt x="10539" y="1620"/>
                </a:lnTo>
                <a:lnTo>
                  <a:pt x="10539" y="1620"/>
                </a:lnTo>
                <a:close/>
                <a:moveTo>
                  <a:pt x="18321" y="1620"/>
                </a:moveTo>
                <a:lnTo>
                  <a:pt x="18321" y="1620"/>
                </a:lnTo>
                <a:lnTo>
                  <a:pt x="18321" y="1620"/>
                </a:lnTo>
                <a:close/>
                <a:moveTo>
                  <a:pt x="21505" y="112"/>
                </a:moveTo>
                <a:lnTo>
                  <a:pt x="21449" y="130"/>
                </a:lnTo>
                <a:lnTo>
                  <a:pt x="21393" y="149"/>
                </a:lnTo>
                <a:lnTo>
                  <a:pt x="21263" y="242"/>
                </a:lnTo>
                <a:lnTo>
                  <a:pt x="21114" y="372"/>
                </a:lnTo>
                <a:lnTo>
                  <a:pt x="20853" y="652"/>
                </a:lnTo>
                <a:lnTo>
                  <a:pt x="20723" y="801"/>
                </a:lnTo>
                <a:lnTo>
                  <a:pt x="20518" y="1061"/>
                </a:lnTo>
                <a:lnTo>
                  <a:pt x="20425" y="1192"/>
                </a:lnTo>
                <a:lnTo>
                  <a:pt x="20388" y="1266"/>
                </a:lnTo>
                <a:lnTo>
                  <a:pt x="20369" y="1341"/>
                </a:lnTo>
                <a:lnTo>
                  <a:pt x="20369" y="1303"/>
                </a:lnTo>
                <a:lnTo>
                  <a:pt x="20350" y="1341"/>
                </a:lnTo>
                <a:lnTo>
                  <a:pt x="20313" y="1471"/>
                </a:lnTo>
                <a:lnTo>
                  <a:pt x="20313" y="1545"/>
                </a:lnTo>
                <a:lnTo>
                  <a:pt x="20313" y="1601"/>
                </a:lnTo>
                <a:lnTo>
                  <a:pt x="20313" y="1620"/>
                </a:lnTo>
                <a:lnTo>
                  <a:pt x="20332" y="1601"/>
                </a:lnTo>
                <a:lnTo>
                  <a:pt x="20388" y="1564"/>
                </a:lnTo>
                <a:lnTo>
                  <a:pt x="21058" y="857"/>
                </a:lnTo>
                <a:lnTo>
                  <a:pt x="21263" y="614"/>
                </a:lnTo>
                <a:lnTo>
                  <a:pt x="21449" y="410"/>
                </a:lnTo>
                <a:lnTo>
                  <a:pt x="21560" y="242"/>
                </a:lnTo>
                <a:lnTo>
                  <a:pt x="21579" y="186"/>
                </a:lnTo>
                <a:lnTo>
                  <a:pt x="21579" y="149"/>
                </a:lnTo>
                <a:lnTo>
                  <a:pt x="21542" y="130"/>
                </a:lnTo>
                <a:lnTo>
                  <a:pt x="21505" y="112"/>
                </a:lnTo>
                <a:close/>
                <a:moveTo>
                  <a:pt x="61627" y="1620"/>
                </a:moveTo>
                <a:lnTo>
                  <a:pt x="61627" y="1620"/>
                </a:lnTo>
                <a:lnTo>
                  <a:pt x="61627" y="1620"/>
                </a:lnTo>
                <a:close/>
                <a:moveTo>
                  <a:pt x="62818" y="1620"/>
                </a:moveTo>
                <a:lnTo>
                  <a:pt x="62818" y="1620"/>
                </a:lnTo>
                <a:lnTo>
                  <a:pt x="62818" y="1620"/>
                </a:lnTo>
                <a:close/>
                <a:moveTo>
                  <a:pt x="64829" y="1620"/>
                </a:moveTo>
                <a:lnTo>
                  <a:pt x="64829" y="1620"/>
                </a:lnTo>
                <a:lnTo>
                  <a:pt x="64829" y="1620"/>
                </a:lnTo>
                <a:close/>
                <a:moveTo>
                  <a:pt x="8304" y="279"/>
                </a:moveTo>
                <a:lnTo>
                  <a:pt x="8211" y="298"/>
                </a:lnTo>
                <a:lnTo>
                  <a:pt x="8137" y="335"/>
                </a:lnTo>
                <a:lnTo>
                  <a:pt x="8044" y="410"/>
                </a:lnTo>
                <a:lnTo>
                  <a:pt x="7951" y="503"/>
                </a:lnTo>
                <a:lnTo>
                  <a:pt x="7764" y="689"/>
                </a:lnTo>
                <a:lnTo>
                  <a:pt x="7653" y="838"/>
                </a:lnTo>
                <a:lnTo>
                  <a:pt x="7448" y="1080"/>
                </a:lnTo>
                <a:lnTo>
                  <a:pt x="7373" y="1229"/>
                </a:lnTo>
                <a:lnTo>
                  <a:pt x="7336" y="1285"/>
                </a:lnTo>
                <a:lnTo>
                  <a:pt x="7336" y="1359"/>
                </a:lnTo>
                <a:lnTo>
                  <a:pt x="7318" y="1415"/>
                </a:lnTo>
                <a:lnTo>
                  <a:pt x="7318" y="1545"/>
                </a:lnTo>
                <a:lnTo>
                  <a:pt x="7336" y="1601"/>
                </a:lnTo>
                <a:lnTo>
                  <a:pt x="7355" y="1638"/>
                </a:lnTo>
                <a:lnTo>
                  <a:pt x="7392" y="1620"/>
                </a:lnTo>
                <a:lnTo>
                  <a:pt x="7467" y="1583"/>
                </a:lnTo>
                <a:lnTo>
                  <a:pt x="7746" y="1303"/>
                </a:lnTo>
                <a:lnTo>
                  <a:pt x="7951" y="1099"/>
                </a:lnTo>
                <a:lnTo>
                  <a:pt x="8174" y="875"/>
                </a:lnTo>
                <a:lnTo>
                  <a:pt x="8342" y="652"/>
                </a:lnTo>
                <a:lnTo>
                  <a:pt x="8397" y="559"/>
                </a:lnTo>
                <a:lnTo>
                  <a:pt x="8435" y="466"/>
                </a:lnTo>
                <a:lnTo>
                  <a:pt x="8453" y="391"/>
                </a:lnTo>
                <a:lnTo>
                  <a:pt x="8435" y="335"/>
                </a:lnTo>
                <a:lnTo>
                  <a:pt x="8397" y="298"/>
                </a:lnTo>
                <a:lnTo>
                  <a:pt x="8304" y="279"/>
                </a:lnTo>
                <a:close/>
                <a:moveTo>
                  <a:pt x="10576" y="466"/>
                </a:moveTo>
                <a:lnTo>
                  <a:pt x="10520" y="484"/>
                </a:lnTo>
                <a:lnTo>
                  <a:pt x="10445" y="521"/>
                </a:lnTo>
                <a:lnTo>
                  <a:pt x="10352" y="577"/>
                </a:lnTo>
                <a:lnTo>
                  <a:pt x="10259" y="670"/>
                </a:lnTo>
                <a:lnTo>
                  <a:pt x="10054" y="894"/>
                </a:lnTo>
                <a:lnTo>
                  <a:pt x="9850" y="1154"/>
                </a:lnTo>
                <a:lnTo>
                  <a:pt x="9682" y="1396"/>
                </a:lnTo>
                <a:lnTo>
                  <a:pt x="9552" y="1601"/>
                </a:lnTo>
                <a:lnTo>
                  <a:pt x="9533" y="1638"/>
                </a:lnTo>
                <a:lnTo>
                  <a:pt x="9570" y="1601"/>
                </a:lnTo>
                <a:lnTo>
                  <a:pt x="9719" y="1452"/>
                </a:lnTo>
                <a:lnTo>
                  <a:pt x="10129" y="1154"/>
                </a:lnTo>
                <a:lnTo>
                  <a:pt x="10352" y="1005"/>
                </a:lnTo>
                <a:lnTo>
                  <a:pt x="10520" y="857"/>
                </a:lnTo>
                <a:lnTo>
                  <a:pt x="10594" y="782"/>
                </a:lnTo>
                <a:lnTo>
                  <a:pt x="10632" y="708"/>
                </a:lnTo>
                <a:lnTo>
                  <a:pt x="10669" y="633"/>
                </a:lnTo>
                <a:lnTo>
                  <a:pt x="10669" y="577"/>
                </a:lnTo>
                <a:lnTo>
                  <a:pt x="10632" y="503"/>
                </a:lnTo>
                <a:lnTo>
                  <a:pt x="10576" y="466"/>
                </a:lnTo>
                <a:close/>
                <a:moveTo>
                  <a:pt x="39843" y="205"/>
                </a:moveTo>
                <a:lnTo>
                  <a:pt x="39788" y="223"/>
                </a:lnTo>
                <a:lnTo>
                  <a:pt x="39676" y="298"/>
                </a:lnTo>
                <a:lnTo>
                  <a:pt x="39564" y="391"/>
                </a:lnTo>
                <a:lnTo>
                  <a:pt x="39359" y="614"/>
                </a:lnTo>
                <a:lnTo>
                  <a:pt x="39229" y="763"/>
                </a:lnTo>
                <a:lnTo>
                  <a:pt x="39117" y="968"/>
                </a:lnTo>
                <a:lnTo>
                  <a:pt x="38950" y="1285"/>
                </a:lnTo>
                <a:lnTo>
                  <a:pt x="38894" y="1452"/>
                </a:lnTo>
                <a:lnTo>
                  <a:pt x="38857" y="1564"/>
                </a:lnTo>
                <a:lnTo>
                  <a:pt x="38838" y="1638"/>
                </a:lnTo>
                <a:lnTo>
                  <a:pt x="38857" y="1638"/>
                </a:lnTo>
                <a:lnTo>
                  <a:pt x="38894" y="1620"/>
                </a:lnTo>
                <a:lnTo>
                  <a:pt x="39117" y="1396"/>
                </a:lnTo>
                <a:lnTo>
                  <a:pt x="39508" y="931"/>
                </a:lnTo>
                <a:lnTo>
                  <a:pt x="39713" y="689"/>
                </a:lnTo>
                <a:lnTo>
                  <a:pt x="39862" y="484"/>
                </a:lnTo>
                <a:lnTo>
                  <a:pt x="39974" y="317"/>
                </a:lnTo>
                <a:lnTo>
                  <a:pt x="39992" y="261"/>
                </a:lnTo>
                <a:lnTo>
                  <a:pt x="39974" y="223"/>
                </a:lnTo>
                <a:lnTo>
                  <a:pt x="39936" y="205"/>
                </a:lnTo>
                <a:close/>
                <a:moveTo>
                  <a:pt x="52802" y="279"/>
                </a:moveTo>
                <a:lnTo>
                  <a:pt x="52727" y="298"/>
                </a:lnTo>
                <a:lnTo>
                  <a:pt x="52634" y="335"/>
                </a:lnTo>
                <a:lnTo>
                  <a:pt x="52541" y="410"/>
                </a:lnTo>
                <a:lnTo>
                  <a:pt x="52448" y="503"/>
                </a:lnTo>
                <a:lnTo>
                  <a:pt x="52280" y="689"/>
                </a:lnTo>
                <a:lnTo>
                  <a:pt x="52150" y="838"/>
                </a:lnTo>
                <a:lnTo>
                  <a:pt x="51945" y="1080"/>
                </a:lnTo>
                <a:lnTo>
                  <a:pt x="51871" y="1229"/>
                </a:lnTo>
                <a:lnTo>
                  <a:pt x="51852" y="1285"/>
                </a:lnTo>
                <a:lnTo>
                  <a:pt x="51833" y="1359"/>
                </a:lnTo>
                <a:lnTo>
                  <a:pt x="51815" y="1415"/>
                </a:lnTo>
                <a:lnTo>
                  <a:pt x="51815" y="1545"/>
                </a:lnTo>
                <a:lnTo>
                  <a:pt x="51833" y="1601"/>
                </a:lnTo>
                <a:lnTo>
                  <a:pt x="51852" y="1638"/>
                </a:lnTo>
                <a:lnTo>
                  <a:pt x="51889" y="1620"/>
                </a:lnTo>
                <a:lnTo>
                  <a:pt x="51964" y="1583"/>
                </a:lnTo>
                <a:lnTo>
                  <a:pt x="52262" y="1303"/>
                </a:lnTo>
                <a:lnTo>
                  <a:pt x="52466" y="1099"/>
                </a:lnTo>
                <a:lnTo>
                  <a:pt x="52671" y="875"/>
                </a:lnTo>
                <a:lnTo>
                  <a:pt x="52839" y="652"/>
                </a:lnTo>
                <a:lnTo>
                  <a:pt x="52895" y="559"/>
                </a:lnTo>
                <a:lnTo>
                  <a:pt x="52951" y="466"/>
                </a:lnTo>
                <a:lnTo>
                  <a:pt x="52951" y="391"/>
                </a:lnTo>
                <a:lnTo>
                  <a:pt x="52951" y="335"/>
                </a:lnTo>
                <a:lnTo>
                  <a:pt x="52895" y="298"/>
                </a:lnTo>
                <a:lnTo>
                  <a:pt x="52802" y="279"/>
                </a:lnTo>
                <a:close/>
                <a:moveTo>
                  <a:pt x="55092" y="466"/>
                </a:moveTo>
                <a:lnTo>
                  <a:pt x="55017" y="484"/>
                </a:lnTo>
                <a:lnTo>
                  <a:pt x="54943" y="521"/>
                </a:lnTo>
                <a:lnTo>
                  <a:pt x="54850" y="577"/>
                </a:lnTo>
                <a:lnTo>
                  <a:pt x="54756" y="670"/>
                </a:lnTo>
                <a:lnTo>
                  <a:pt x="54552" y="894"/>
                </a:lnTo>
                <a:lnTo>
                  <a:pt x="54347" y="1154"/>
                </a:lnTo>
                <a:lnTo>
                  <a:pt x="54179" y="1396"/>
                </a:lnTo>
                <a:lnTo>
                  <a:pt x="54049" y="1601"/>
                </a:lnTo>
                <a:lnTo>
                  <a:pt x="54030" y="1638"/>
                </a:lnTo>
                <a:lnTo>
                  <a:pt x="54068" y="1601"/>
                </a:lnTo>
                <a:lnTo>
                  <a:pt x="54217" y="1452"/>
                </a:lnTo>
                <a:lnTo>
                  <a:pt x="54645" y="1154"/>
                </a:lnTo>
                <a:lnTo>
                  <a:pt x="54850" y="1005"/>
                </a:lnTo>
                <a:lnTo>
                  <a:pt x="55017" y="857"/>
                </a:lnTo>
                <a:lnTo>
                  <a:pt x="55092" y="782"/>
                </a:lnTo>
                <a:lnTo>
                  <a:pt x="55129" y="708"/>
                </a:lnTo>
                <a:lnTo>
                  <a:pt x="55166" y="633"/>
                </a:lnTo>
                <a:lnTo>
                  <a:pt x="55166" y="577"/>
                </a:lnTo>
                <a:lnTo>
                  <a:pt x="55129" y="503"/>
                </a:lnTo>
                <a:lnTo>
                  <a:pt x="55092" y="466"/>
                </a:lnTo>
                <a:close/>
                <a:moveTo>
                  <a:pt x="78960" y="223"/>
                </a:moveTo>
                <a:lnTo>
                  <a:pt x="78867" y="298"/>
                </a:lnTo>
                <a:lnTo>
                  <a:pt x="78755" y="391"/>
                </a:lnTo>
                <a:lnTo>
                  <a:pt x="78643" y="521"/>
                </a:lnTo>
                <a:lnTo>
                  <a:pt x="78420" y="801"/>
                </a:lnTo>
                <a:lnTo>
                  <a:pt x="78308" y="950"/>
                </a:lnTo>
                <a:lnTo>
                  <a:pt x="78197" y="1099"/>
                </a:lnTo>
                <a:lnTo>
                  <a:pt x="78029" y="1359"/>
                </a:lnTo>
                <a:lnTo>
                  <a:pt x="77973" y="1490"/>
                </a:lnTo>
                <a:lnTo>
                  <a:pt x="77917" y="1583"/>
                </a:lnTo>
                <a:lnTo>
                  <a:pt x="77917" y="1620"/>
                </a:lnTo>
                <a:lnTo>
                  <a:pt x="77917" y="1638"/>
                </a:lnTo>
                <a:lnTo>
                  <a:pt x="77936" y="1638"/>
                </a:lnTo>
                <a:lnTo>
                  <a:pt x="77973" y="1620"/>
                </a:lnTo>
                <a:lnTo>
                  <a:pt x="78066" y="1545"/>
                </a:lnTo>
                <a:lnTo>
                  <a:pt x="78234" y="1396"/>
                </a:lnTo>
                <a:lnTo>
                  <a:pt x="78420" y="1210"/>
                </a:lnTo>
                <a:lnTo>
                  <a:pt x="78643" y="968"/>
                </a:lnTo>
                <a:lnTo>
                  <a:pt x="78830" y="745"/>
                </a:lnTo>
                <a:lnTo>
                  <a:pt x="78979" y="521"/>
                </a:lnTo>
                <a:lnTo>
                  <a:pt x="79034" y="428"/>
                </a:lnTo>
                <a:lnTo>
                  <a:pt x="79053" y="354"/>
                </a:lnTo>
                <a:lnTo>
                  <a:pt x="79053" y="279"/>
                </a:lnTo>
                <a:lnTo>
                  <a:pt x="79034" y="242"/>
                </a:lnTo>
                <a:lnTo>
                  <a:pt x="78997" y="223"/>
                </a:lnTo>
                <a:close/>
                <a:moveTo>
                  <a:pt x="87785" y="428"/>
                </a:moveTo>
                <a:lnTo>
                  <a:pt x="87692" y="447"/>
                </a:lnTo>
                <a:lnTo>
                  <a:pt x="87580" y="484"/>
                </a:lnTo>
                <a:lnTo>
                  <a:pt x="87468" y="559"/>
                </a:lnTo>
                <a:lnTo>
                  <a:pt x="87338" y="633"/>
                </a:lnTo>
                <a:lnTo>
                  <a:pt x="87077" y="857"/>
                </a:lnTo>
                <a:lnTo>
                  <a:pt x="86817" y="1099"/>
                </a:lnTo>
                <a:lnTo>
                  <a:pt x="86593" y="1322"/>
                </a:lnTo>
                <a:lnTo>
                  <a:pt x="86426" y="1508"/>
                </a:lnTo>
                <a:lnTo>
                  <a:pt x="86351" y="1638"/>
                </a:lnTo>
                <a:lnTo>
                  <a:pt x="86444" y="1564"/>
                </a:lnTo>
                <a:lnTo>
                  <a:pt x="86631" y="1415"/>
                </a:lnTo>
                <a:lnTo>
                  <a:pt x="87189" y="1061"/>
                </a:lnTo>
                <a:lnTo>
                  <a:pt x="87729" y="708"/>
                </a:lnTo>
                <a:lnTo>
                  <a:pt x="87897" y="577"/>
                </a:lnTo>
                <a:lnTo>
                  <a:pt x="87934" y="521"/>
                </a:lnTo>
                <a:lnTo>
                  <a:pt x="87934" y="503"/>
                </a:lnTo>
                <a:lnTo>
                  <a:pt x="87878" y="447"/>
                </a:lnTo>
                <a:lnTo>
                  <a:pt x="87785" y="428"/>
                </a:lnTo>
                <a:close/>
                <a:moveTo>
                  <a:pt x="54030" y="1638"/>
                </a:moveTo>
                <a:lnTo>
                  <a:pt x="54030" y="1638"/>
                </a:lnTo>
                <a:lnTo>
                  <a:pt x="54030" y="1638"/>
                </a:lnTo>
                <a:close/>
                <a:moveTo>
                  <a:pt x="49543" y="335"/>
                </a:moveTo>
                <a:lnTo>
                  <a:pt x="49450" y="372"/>
                </a:lnTo>
                <a:lnTo>
                  <a:pt x="49376" y="428"/>
                </a:lnTo>
                <a:lnTo>
                  <a:pt x="49283" y="521"/>
                </a:lnTo>
                <a:lnTo>
                  <a:pt x="49134" y="708"/>
                </a:lnTo>
                <a:lnTo>
                  <a:pt x="48985" y="950"/>
                </a:lnTo>
                <a:lnTo>
                  <a:pt x="48724" y="1415"/>
                </a:lnTo>
                <a:lnTo>
                  <a:pt x="48650" y="1583"/>
                </a:lnTo>
                <a:lnTo>
                  <a:pt x="48594" y="1676"/>
                </a:lnTo>
                <a:lnTo>
                  <a:pt x="48873" y="1396"/>
                </a:lnTo>
                <a:lnTo>
                  <a:pt x="49320" y="950"/>
                </a:lnTo>
                <a:lnTo>
                  <a:pt x="49506" y="726"/>
                </a:lnTo>
                <a:lnTo>
                  <a:pt x="49655" y="521"/>
                </a:lnTo>
                <a:lnTo>
                  <a:pt x="49692" y="447"/>
                </a:lnTo>
                <a:lnTo>
                  <a:pt x="49692" y="391"/>
                </a:lnTo>
                <a:lnTo>
                  <a:pt x="49674" y="354"/>
                </a:lnTo>
                <a:lnTo>
                  <a:pt x="49618" y="335"/>
                </a:lnTo>
                <a:close/>
                <a:moveTo>
                  <a:pt x="86668" y="223"/>
                </a:moveTo>
                <a:lnTo>
                  <a:pt x="86593" y="242"/>
                </a:lnTo>
                <a:lnTo>
                  <a:pt x="86519" y="279"/>
                </a:lnTo>
                <a:lnTo>
                  <a:pt x="86426" y="372"/>
                </a:lnTo>
                <a:lnTo>
                  <a:pt x="86202" y="596"/>
                </a:lnTo>
                <a:lnTo>
                  <a:pt x="85979" y="875"/>
                </a:lnTo>
                <a:lnTo>
                  <a:pt x="85774" y="1154"/>
                </a:lnTo>
                <a:lnTo>
                  <a:pt x="85588" y="1415"/>
                </a:lnTo>
                <a:lnTo>
                  <a:pt x="85420" y="1676"/>
                </a:lnTo>
                <a:lnTo>
                  <a:pt x="85718" y="1452"/>
                </a:lnTo>
                <a:lnTo>
                  <a:pt x="85942" y="1247"/>
                </a:lnTo>
                <a:lnTo>
                  <a:pt x="86202" y="1005"/>
                </a:lnTo>
                <a:lnTo>
                  <a:pt x="86444" y="763"/>
                </a:lnTo>
                <a:lnTo>
                  <a:pt x="86631" y="540"/>
                </a:lnTo>
                <a:lnTo>
                  <a:pt x="86686" y="447"/>
                </a:lnTo>
                <a:lnTo>
                  <a:pt x="86724" y="372"/>
                </a:lnTo>
                <a:lnTo>
                  <a:pt x="86742" y="298"/>
                </a:lnTo>
                <a:lnTo>
                  <a:pt x="86724" y="242"/>
                </a:lnTo>
                <a:lnTo>
                  <a:pt x="86705" y="223"/>
                </a:lnTo>
                <a:close/>
                <a:moveTo>
                  <a:pt x="5028" y="335"/>
                </a:moveTo>
                <a:lnTo>
                  <a:pt x="4953" y="372"/>
                </a:lnTo>
                <a:lnTo>
                  <a:pt x="4879" y="428"/>
                </a:lnTo>
                <a:lnTo>
                  <a:pt x="4786" y="521"/>
                </a:lnTo>
                <a:lnTo>
                  <a:pt x="4637" y="708"/>
                </a:lnTo>
                <a:lnTo>
                  <a:pt x="4488" y="950"/>
                </a:lnTo>
                <a:lnTo>
                  <a:pt x="4227" y="1415"/>
                </a:lnTo>
                <a:lnTo>
                  <a:pt x="4134" y="1583"/>
                </a:lnTo>
                <a:lnTo>
                  <a:pt x="4078" y="1676"/>
                </a:lnTo>
                <a:lnTo>
                  <a:pt x="4376" y="1396"/>
                </a:lnTo>
                <a:lnTo>
                  <a:pt x="4804" y="950"/>
                </a:lnTo>
                <a:lnTo>
                  <a:pt x="5009" y="726"/>
                </a:lnTo>
                <a:lnTo>
                  <a:pt x="5158" y="521"/>
                </a:lnTo>
                <a:lnTo>
                  <a:pt x="5177" y="447"/>
                </a:lnTo>
                <a:lnTo>
                  <a:pt x="5195" y="391"/>
                </a:lnTo>
                <a:lnTo>
                  <a:pt x="5177" y="354"/>
                </a:lnTo>
                <a:lnTo>
                  <a:pt x="5121" y="335"/>
                </a:lnTo>
                <a:close/>
                <a:moveTo>
                  <a:pt x="85420" y="1676"/>
                </a:moveTo>
                <a:lnTo>
                  <a:pt x="85420" y="1676"/>
                </a:lnTo>
                <a:lnTo>
                  <a:pt x="85420" y="1676"/>
                </a:lnTo>
                <a:close/>
                <a:moveTo>
                  <a:pt x="91229" y="317"/>
                </a:moveTo>
                <a:lnTo>
                  <a:pt x="91173" y="335"/>
                </a:lnTo>
                <a:lnTo>
                  <a:pt x="91080" y="372"/>
                </a:lnTo>
                <a:lnTo>
                  <a:pt x="90987" y="428"/>
                </a:lnTo>
                <a:lnTo>
                  <a:pt x="90727" y="614"/>
                </a:lnTo>
                <a:lnTo>
                  <a:pt x="90429" y="857"/>
                </a:lnTo>
                <a:lnTo>
                  <a:pt x="89870" y="1359"/>
                </a:lnTo>
                <a:lnTo>
                  <a:pt x="89554" y="1676"/>
                </a:lnTo>
                <a:lnTo>
                  <a:pt x="89647" y="1638"/>
                </a:lnTo>
                <a:lnTo>
                  <a:pt x="89907" y="1490"/>
                </a:lnTo>
                <a:lnTo>
                  <a:pt x="90205" y="1303"/>
                </a:lnTo>
                <a:lnTo>
                  <a:pt x="90410" y="1173"/>
                </a:lnTo>
                <a:lnTo>
                  <a:pt x="90615" y="1024"/>
                </a:lnTo>
                <a:lnTo>
                  <a:pt x="90913" y="819"/>
                </a:lnTo>
                <a:lnTo>
                  <a:pt x="91062" y="689"/>
                </a:lnTo>
                <a:lnTo>
                  <a:pt x="91173" y="577"/>
                </a:lnTo>
                <a:lnTo>
                  <a:pt x="91248" y="466"/>
                </a:lnTo>
                <a:lnTo>
                  <a:pt x="91266" y="410"/>
                </a:lnTo>
                <a:lnTo>
                  <a:pt x="91266" y="354"/>
                </a:lnTo>
                <a:lnTo>
                  <a:pt x="91248" y="335"/>
                </a:lnTo>
                <a:lnTo>
                  <a:pt x="91229" y="317"/>
                </a:lnTo>
                <a:close/>
                <a:moveTo>
                  <a:pt x="12735" y="261"/>
                </a:moveTo>
                <a:lnTo>
                  <a:pt x="12661" y="298"/>
                </a:lnTo>
                <a:lnTo>
                  <a:pt x="12549" y="372"/>
                </a:lnTo>
                <a:lnTo>
                  <a:pt x="12456" y="484"/>
                </a:lnTo>
                <a:lnTo>
                  <a:pt x="12345" y="614"/>
                </a:lnTo>
                <a:lnTo>
                  <a:pt x="12121" y="912"/>
                </a:lnTo>
                <a:lnTo>
                  <a:pt x="11935" y="1210"/>
                </a:lnTo>
                <a:lnTo>
                  <a:pt x="11786" y="1490"/>
                </a:lnTo>
                <a:lnTo>
                  <a:pt x="11711" y="1657"/>
                </a:lnTo>
                <a:lnTo>
                  <a:pt x="11693" y="1694"/>
                </a:lnTo>
                <a:lnTo>
                  <a:pt x="11693" y="1694"/>
                </a:lnTo>
                <a:lnTo>
                  <a:pt x="11730" y="1676"/>
                </a:lnTo>
                <a:lnTo>
                  <a:pt x="11972" y="1452"/>
                </a:lnTo>
                <a:lnTo>
                  <a:pt x="12400" y="1024"/>
                </a:lnTo>
                <a:lnTo>
                  <a:pt x="12605" y="801"/>
                </a:lnTo>
                <a:lnTo>
                  <a:pt x="12773" y="596"/>
                </a:lnTo>
                <a:lnTo>
                  <a:pt x="12866" y="410"/>
                </a:lnTo>
                <a:lnTo>
                  <a:pt x="12884" y="354"/>
                </a:lnTo>
                <a:lnTo>
                  <a:pt x="12866" y="317"/>
                </a:lnTo>
                <a:lnTo>
                  <a:pt x="12847" y="279"/>
                </a:lnTo>
                <a:lnTo>
                  <a:pt x="12810" y="261"/>
                </a:lnTo>
                <a:close/>
                <a:moveTo>
                  <a:pt x="24763" y="223"/>
                </a:moveTo>
                <a:lnTo>
                  <a:pt x="24707" y="261"/>
                </a:lnTo>
                <a:lnTo>
                  <a:pt x="24595" y="335"/>
                </a:lnTo>
                <a:lnTo>
                  <a:pt x="24465" y="428"/>
                </a:lnTo>
                <a:lnTo>
                  <a:pt x="24241" y="670"/>
                </a:lnTo>
                <a:lnTo>
                  <a:pt x="24093" y="819"/>
                </a:lnTo>
                <a:lnTo>
                  <a:pt x="23869" y="1061"/>
                </a:lnTo>
                <a:lnTo>
                  <a:pt x="23776" y="1192"/>
                </a:lnTo>
                <a:lnTo>
                  <a:pt x="23683" y="1341"/>
                </a:lnTo>
                <a:lnTo>
                  <a:pt x="23590" y="1396"/>
                </a:lnTo>
                <a:lnTo>
                  <a:pt x="23515" y="1490"/>
                </a:lnTo>
                <a:lnTo>
                  <a:pt x="23497" y="1564"/>
                </a:lnTo>
                <a:lnTo>
                  <a:pt x="23497" y="1657"/>
                </a:lnTo>
                <a:lnTo>
                  <a:pt x="23515" y="1676"/>
                </a:lnTo>
                <a:lnTo>
                  <a:pt x="23515" y="1694"/>
                </a:lnTo>
                <a:lnTo>
                  <a:pt x="23590" y="1694"/>
                </a:lnTo>
                <a:lnTo>
                  <a:pt x="23850" y="1434"/>
                </a:lnTo>
                <a:lnTo>
                  <a:pt x="24316" y="987"/>
                </a:lnTo>
                <a:lnTo>
                  <a:pt x="24558" y="745"/>
                </a:lnTo>
                <a:lnTo>
                  <a:pt x="24744" y="521"/>
                </a:lnTo>
                <a:lnTo>
                  <a:pt x="24856" y="354"/>
                </a:lnTo>
                <a:lnTo>
                  <a:pt x="24893" y="298"/>
                </a:lnTo>
                <a:lnTo>
                  <a:pt x="24874" y="261"/>
                </a:lnTo>
                <a:lnTo>
                  <a:pt x="24856" y="223"/>
                </a:lnTo>
                <a:close/>
                <a:moveTo>
                  <a:pt x="57251" y="261"/>
                </a:moveTo>
                <a:lnTo>
                  <a:pt x="57158" y="298"/>
                </a:lnTo>
                <a:lnTo>
                  <a:pt x="57065" y="372"/>
                </a:lnTo>
                <a:lnTo>
                  <a:pt x="56953" y="484"/>
                </a:lnTo>
                <a:lnTo>
                  <a:pt x="56842" y="614"/>
                </a:lnTo>
                <a:lnTo>
                  <a:pt x="56637" y="912"/>
                </a:lnTo>
                <a:lnTo>
                  <a:pt x="56432" y="1210"/>
                </a:lnTo>
                <a:lnTo>
                  <a:pt x="56283" y="1490"/>
                </a:lnTo>
                <a:lnTo>
                  <a:pt x="56209" y="1657"/>
                </a:lnTo>
                <a:lnTo>
                  <a:pt x="56209" y="1694"/>
                </a:lnTo>
                <a:lnTo>
                  <a:pt x="56227" y="1676"/>
                </a:lnTo>
                <a:lnTo>
                  <a:pt x="56469" y="1452"/>
                </a:lnTo>
                <a:lnTo>
                  <a:pt x="56898" y="1024"/>
                </a:lnTo>
                <a:lnTo>
                  <a:pt x="57102" y="801"/>
                </a:lnTo>
                <a:lnTo>
                  <a:pt x="57270" y="596"/>
                </a:lnTo>
                <a:lnTo>
                  <a:pt x="57363" y="410"/>
                </a:lnTo>
                <a:lnTo>
                  <a:pt x="57382" y="354"/>
                </a:lnTo>
                <a:lnTo>
                  <a:pt x="57382" y="317"/>
                </a:lnTo>
                <a:lnTo>
                  <a:pt x="57344" y="279"/>
                </a:lnTo>
                <a:lnTo>
                  <a:pt x="57326" y="261"/>
                </a:lnTo>
                <a:close/>
                <a:moveTo>
                  <a:pt x="69260" y="223"/>
                </a:moveTo>
                <a:lnTo>
                  <a:pt x="69204" y="261"/>
                </a:lnTo>
                <a:lnTo>
                  <a:pt x="69092" y="335"/>
                </a:lnTo>
                <a:lnTo>
                  <a:pt x="68962" y="428"/>
                </a:lnTo>
                <a:lnTo>
                  <a:pt x="68739" y="670"/>
                </a:lnTo>
                <a:lnTo>
                  <a:pt x="68608" y="819"/>
                </a:lnTo>
                <a:lnTo>
                  <a:pt x="68385" y="1061"/>
                </a:lnTo>
                <a:lnTo>
                  <a:pt x="68273" y="1192"/>
                </a:lnTo>
                <a:lnTo>
                  <a:pt x="68180" y="1341"/>
                </a:lnTo>
                <a:lnTo>
                  <a:pt x="68087" y="1396"/>
                </a:lnTo>
                <a:lnTo>
                  <a:pt x="68031" y="1490"/>
                </a:lnTo>
                <a:lnTo>
                  <a:pt x="67994" y="1564"/>
                </a:lnTo>
                <a:lnTo>
                  <a:pt x="68013" y="1657"/>
                </a:lnTo>
                <a:lnTo>
                  <a:pt x="68013" y="1676"/>
                </a:lnTo>
                <a:lnTo>
                  <a:pt x="68031" y="1694"/>
                </a:lnTo>
                <a:lnTo>
                  <a:pt x="68087" y="1694"/>
                </a:lnTo>
                <a:lnTo>
                  <a:pt x="68366" y="1434"/>
                </a:lnTo>
                <a:lnTo>
                  <a:pt x="68832" y="987"/>
                </a:lnTo>
                <a:lnTo>
                  <a:pt x="69055" y="745"/>
                </a:lnTo>
                <a:lnTo>
                  <a:pt x="69241" y="521"/>
                </a:lnTo>
                <a:lnTo>
                  <a:pt x="69372" y="354"/>
                </a:lnTo>
                <a:lnTo>
                  <a:pt x="69390" y="298"/>
                </a:lnTo>
                <a:lnTo>
                  <a:pt x="69390" y="261"/>
                </a:lnTo>
                <a:lnTo>
                  <a:pt x="69353" y="223"/>
                </a:lnTo>
                <a:close/>
                <a:moveTo>
                  <a:pt x="9533" y="1638"/>
                </a:moveTo>
                <a:lnTo>
                  <a:pt x="9515" y="1657"/>
                </a:lnTo>
                <a:lnTo>
                  <a:pt x="9496" y="1713"/>
                </a:lnTo>
                <a:lnTo>
                  <a:pt x="9533" y="1638"/>
                </a:lnTo>
                <a:close/>
                <a:moveTo>
                  <a:pt x="33420" y="335"/>
                </a:moveTo>
                <a:lnTo>
                  <a:pt x="33364" y="354"/>
                </a:lnTo>
                <a:lnTo>
                  <a:pt x="33308" y="372"/>
                </a:lnTo>
                <a:lnTo>
                  <a:pt x="33178" y="466"/>
                </a:lnTo>
                <a:lnTo>
                  <a:pt x="33048" y="577"/>
                </a:lnTo>
                <a:lnTo>
                  <a:pt x="32806" y="838"/>
                </a:lnTo>
                <a:lnTo>
                  <a:pt x="32675" y="987"/>
                </a:lnTo>
                <a:lnTo>
                  <a:pt x="32564" y="1154"/>
                </a:lnTo>
                <a:lnTo>
                  <a:pt x="32415" y="1434"/>
                </a:lnTo>
                <a:lnTo>
                  <a:pt x="32322" y="1657"/>
                </a:lnTo>
                <a:lnTo>
                  <a:pt x="32322" y="1713"/>
                </a:lnTo>
                <a:lnTo>
                  <a:pt x="32359" y="1694"/>
                </a:lnTo>
                <a:lnTo>
                  <a:pt x="32601" y="1471"/>
                </a:lnTo>
                <a:lnTo>
                  <a:pt x="33029" y="1061"/>
                </a:lnTo>
                <a:lnTo>
                  <a:pt x="33234" y="857"/>
                </a:lnTo>
                <a:lnTo>
                  <a:pt x="33383" y="652"/>
                </a:lnTo>
                <a:lnTo>
                  <a:pt x="33457" y="559"/>
                </a:lnTo>
                <a:lnTo>
                  <a:pt x="33495" y="484"/>
                </a:lnTo>
                <a:lnTo>
                  <a:pt x="33513" y="428"/>
                </a:lnTo>
                <a:lnTo>
                  <a:pt x="33495" y="372"/>
                </a:lnTo>
                <a:lnTo>
                  <a:pt x="33457" y="354"/>
                </a:lnTo>
                <a:lnTo>
                  <a:pt x="33420" y="335"/>
                </a:lnTo>
                <a:close/>
                <a:moveTo>
                  <a:pt x="54030" y="1638"/>
                </a:moveTo>
                <a:lnTo>
                  <a:pt x="54012" y="1657"/>
                </a:lnTo>
                <a:lnTo>
                  <a:pt x="53993" y="1713"/>
                </a:lnTo>
                <a:lnTo>
                  <a:pt x="54030" y="1638"/>
                </a:lnTo>
                <a:close/>
                <a:moveTo>
                  <a:pt x="77917" y="335"/>
                </a:moveTo>
                <a:lnTo>
                  <a:pt x="77880" y="354"/>
                </a:lnTo>
                <a:lnTo>
                  <a:pt x="77806" y="372"/>
                </a:lnTo>
                <a:lnTo>
                  <a:pt x="77694" y="466"/>
                </a:lnTo>
                <a:lnTo>
                  <a:pt x="77545" y="577"/>
                </a:lnTo>
                <a:lnTo>
                  <a:pt x="77303" y="838"/>
                </a:lnTo>
                <a:lnTo>
                  <a:pt x="77173" y="987"/>
                </a:lnTo>
                <a:lnTo>
                  <a:pt x="77061" y="1154"/>
                </a:lnTo>
                <a:lnTo>
                  <a:pt x="76931" y="1434"/>
                </a:lnTo>
                <a:lnTo>
                  <a:pt x="76819" y="1657"/>
                </a:lnTo>
                <a:lnTo>
                  <a:pt x="76819" y="1713"/>
                </a:lnTo>
                <a:lnTo>
                  <a:pt x="76837" y="1713"/>
                </a:lnTo>
                <a:lnTo>
                  <a:pt x="76856" y="1694"/>
                </a:lnTo>
                <a:lnTo>
                  <a:pt x="77098" y="1471"/>
                </a:lnTo>
                <a:lnTo>
                  <a:pt x="77526" y="1061"/>
                </a:lnTo>
                <a:lnTo>
                  <a:pt x="77731" y="857"/>
                </a:lnTo>
                <a:lnTo>
                  <a:pt x="77899" y="652"/>
                </a:lnTo>
                <a:lnTo>
                  <a:pt x="77955" y="559"/>
                </a:lnTo>
                <a:lnTo>
                  <a:pt x="77992" y="484"/>
                </a:lnTo>
                <a:lnTo>
                  <a:pt x="78010" y="428"/>
                </a:lnTo>
                <a:lnTo>
                  <a:pt x="77992" y="372"/>
                </a:lnTo>
                <a:lnTo>
                  <a:pt x="77973" y="354"/>
                </a:lnTo>
                <a:lnTo>
                  <a:pt x="77917" y="335"/>
                </a:lnTo>
                <a:close/>
                <a:moveTo>
                  <a:pt x="80189" y="75"/>
                </a:moveTo>
                <a:lnTo>
                  <a:pt x="80133" y="93"/>
                </a:lnTo>
                <a:lnTo>
                  <a:pt x="80077" y="112"/>
                </a:lnTo>
                <a:lnTo>
                  <a:pt x="79965" y="205"/>
                </a:lnTo>
                <a:lnTo>
                  <a:pt x="79854" y="335"/>
                </a:lnTo>
                <a:lnTo>
                  <a:pt x="79649" y="596"/>
                </a:lnTo>
                <a:lnTo>
                  <a:pt x="79518" y="763"/>
                </a:lnTo>
                <a:lnTo>
                  <a:pt x="79407" y="894"/>
                </a:lnTo>
                <a:lnTo>
                  <a:pt x="79276" y="1024"/>
                </a:lnTo>
                <a:lnTo>
                  <a:pt x="79165" y="1136"/>
                </a:lnTo>
                <a:lnTo>
                  <a:pt x="79053" y="1266"/>
                </a:lnTo>
                <a:lnTo>
                  <a:pt x="78941" y="1415"/>
                </a:lnTo>
                <a:lnTo>
                  <a:pt x="78867" y="1545"/>
                </a:lnTo>
                <a:lnTo>
                  <a:pt x="78811" y="1657"/>
                </a:lnTo>
                <a:lnTo>
                  <a:pt x="78811" y="1694"/>
                </a:lnTo>
                <a:lnTo>
                  <a:pt x="78830" y="1713"/>
                </a:lnTo>
                <a:lnTo>
                  <a:pt x="78867" y="1694"/>
                </a:lnTo>
                <a:lnTo>
                  <a:pt x="78923" y="1657"/>
                </a:lnTo>
                <a:lnTo>
                  <a:pt x="79258" y="1396"/>
                </a:lnTo>
                <a:lnTo>
                  <a:pt x="79500" y="1173"/>
                </a:lnTo>
                <a:lnTo>
                  <a:pt x="79779" y="912"/>
                </a:lnTo>
                <a:lnTo>
                  <a:pt x="80021" y="652"/>
                </a:lnTo>
                <a:lnTo>
                  <a:pt x="80207" y="410"/>
                </a:lnTo>
                <a:lnTo>
                  <a:pt x="80263" y="298"/>
                </a:lnTo>
                <a:lnTo>
                  <a:pt x="80300" y="205"/>
                </a:lnTo>
                <a:lnTo>
                  <a:pt x="80300" y="130"/>
                </a:lnTo>
                <a:lnTo>
                  <a:pt x="80282" y="112"/>
                </a:lnTo>
                <a:lnTo>
                  <a:pt x="80263" y="93"/>
                </a:lnTo>
                <a:lnTo>
                  <a:pt x="80226" y="75"/>
                </a:lnTo>
                <a:close/>
                <a:moveTo>
                  <a:pt x="9570" y="168"/>
                </a:moveTo>
                <a:lnTo>
                  <a:pt x="9515" y="205"/>
                </a:lnTo>
                <a:lnTo>
                  <a:pt x="9459" y="223"/>
                </a:lnTo>
                <a:lnTo>
                  <a:pt x="9347" y="335"/>
                </a:lnTo>
                <a:lnTo>
                  <a:pt x="9217" y="466"/>
                </a:lnTo>
                <a:lnTo>
                  <a:pt x="8993" y="763"/>
                </a:lnTo>
                <a:lnTo>
                  <a:pt x="8844" y="950"/>
                </a:lnTo>
                <a:lnTo>
                  <a:pt x="8546" y="1266"/>
                </a:lnTo>
                <a:lnTo>
                  <a:pt x="8379" y="1452"/>
                </a:lnTo>
                <a:lnTo>
                  <a:pt x="8342" y="1527"/>
                </a:lnTo>
                <a:lnTo>
                  <a:pt x="8323" y="1564"/>
                </a:lnTo>
                <a:lnTo>
                  <a:pt x="8323" y="1620"/>
                </a:lnTo>
                <a:lnTo>
                  <a:pt x="8342" y="1694"/>
                </a:lnTo>
                <a:lnTo>
                  <a:pt x="8342" y="1713"/>
                </a:lnTo>
                <a:lnTo>
                  <a:pt x="8360" y="1732"/>
                </a:lnTo>
                <a:lnTo>
                  <a:pt x="8397" y="1732"/>
                </a:lnTo>
                <a:lnTo>
                  <a:pt x="8435" y="1694"/>
                </a:lnTo>
                <a:lnTo>
                  <a:pt x="8677" y="1434"/>
                </a:lnTo>
                <a:lnTo>
                  <a:pt x="9142" y="950"/>
                </a:lnTo>
                <a:lnTo>
                  <a:pt x="9366" y="689"/>
                </a:lnTo>
                <a:lnTo>
                  <a:pt x="9552" y="466"/>
                </a:lnTo>
                <a:lnTo>
                  <a:pt x="9664" y="279"/>
                </a:lnTo>
                <a:lnTo>
                  <a:pt x="9682" y="223"/>
                </a:lnTo>
                <a:lnTo>
                  <a:pt x="9664" y="186"/>
                </a:lnTo>
                <a:lnTo>
                  <a:pt x="9626" y="168"/>
                </a:lnTo>
                <a:close/>
                <a:moveTo>
                  <a:pt x="29082" y="354"/>
                </a:moveTo>
                <a:lnTo>
                  <a:pt x="28989" y="391"/>
                </a:lnTo>
                <a:lnTo>
                  <a:pt x="28896" y="466"/>
                </a:lnTo>
                <a:lnTo>
                  <a:pt x="28784" y="559"/>
                </a:lnTo>
                <a:lnTo>
                  <a:pt x="28673" y="670"/>
                </a:lnTo>
                <a:lnTo>
                  <a:pt x="28431" y="950"/>
                </a:lnTo>
                <a:lnTo>
                  <a:pt x="28207" y="1247"/>
                </a:lnTo>
                <a:lnTo>
                  <a:pt x="28040" y="1508"/>
                </a:lnTo>
                <a:lnTo>
                  <a:pt x="27928" y="1676"/>
                </a:lnTo>
                <a:lnTo>
                  <a:pt x="27909" y="1732"/>
                </a:lnTo>
                <a:lnTo>
                  <a:pt x="28188" y="1508"/>
                </a:lnTo>
                <a:lnTo>
                  <a:pt x="28654" y="1099"/>
                </a:lnTo>
                <a:lnTo>
                  <a:pt x="28896" y="875"/>
                </a:lnTo>
                <a:lnTo>
                  <a:pt x="29082" y="652"/>
                </a:lnTo>
                <a:lnTo>
                  <a:pt x="29212" y="503"/>
                </a:lnTo>
                <a:lnTo>
                  <a:pt x="29231" y="447"/>
                </a:lnTo>
                <a:lnTo>
                  <a:pt x="29231" y="391"/>
                </a:lnTo>
                <a:lnTo>
                  <a:pt x="29194" y="372"/>
                </a:lnTo>
                <a:lnTo>
                  <a:pt x="29157" y="354"/>
                </a:lnTo>
                <a:close/>
                <a:moveTo>
                  <a:pt x="32322" y="372"/>
                </a:moveTo>
                <a:lnTo>
                  <a:pt x="32210" y="391"/>
                </a:lnTo>
                <a:lnTo>
                  <a:pt x="32080" y="466"/>
                </a:lnTo>
                <a:lnTo>
                  <a:pt x="31968" y="540"/>
                </a:lnTo>
                <a:lnTo>
                  <a:pt x="31875" y="633"/>
                </a:lnTo>
                <a:lnTo>
                  <a:pt x="31670" y="857"/>
                </a:lnTo>
                <a:lnTo>
                  <a:pt x="31521" y="1043"/>
                </a:lnTo>
                <a:lnTo>
                  <a:pt x="31409" y="1210"/>
                </a:lnTo>
                <a:lnTo>
                  <a:pt x="31279" y="1452"/>
                </a:lnTo>
                <a:lnTo>
                  <a:pt x="31186" y="1657"/>
                </a:lnTo>
                <a:lnTo>
                  <a:pt x="31149" y="1732"/>
                </a:lnTo>
                <a:lnTo>
                  <a:pt x="31391" y="1490"/>
                </a:lnTo>
                <a:lnTo>
                  <a:pt x="31633" y="1266"/>
                </a:lnTo>
                <a:lnTo>
                  <a:pt x="32117" y="838"/>
                </a:lnTo>
                <a:lnTo>
                  <a:pt x="32247" y="708"/>
                </a:lnTo>
                <a:lnTo>
                  <a:pt x="32415" y="559"/>
                </a:lnTo>
                <a:lnTo>
                  <a:pt x="32471" y="466"/>
                </a:lnTo>
                <a:lnTo>
                  <a:pt x="32471" y="447"/>
                </a:lnTo>
                <a:lnTo>
                  <a:pt x="32471" y="410"/>
                </a:lnTo>
                <a:lnTo>
                  <a:pt x="32471" y="391"/>
                </a:lnTo>
                <a:lnTo>
                  <a:pt x="32433" y="372"/>
                </a:lnTo>
                <a:close/>
                <a:moveTo>
                  <a:pt x="54068" y="168"/>
                </a:moveTo>
                <a:lnTo>
                  <a:pt x="54030" y="205"/>
                </a:lnTo>
                <a:lnTo>
                  <a:pt x="53974" y="223"/>
                </a:lnTo>
                <a:lnTo>
                  <a:pt x="53844" y="335"/>
                </a:lnTo>
                <a:lnTo>
                  <a:pt x="53714" y="466"/>
                </a:lnTo>
                <a:lnTo>
                  <a:pt x="53490" y="763"/>
                </a:lnTo>
                <a:lnTo>
                  <a:pt x="53360" y="950"/>
                </a:lnTo>
                <a:lnTo>
                  <a:pt x="53062" y="1266"/>
                </a:lnTo>
                <a:lnTo>
                  <a:pt x="52895" y="1452"/>
                </a:lnTo>
                <a:lnTo>
                  <a:pt x="52839" y="1527"/>
                </a:lnTo>
                <a:lnTo>
                  <a:pt x="52820" y="1564"/>
                </a:lnTo>
                <a:lnTo>
                  <a:pt x="52820" y="1620"/>
                </a:lnTo>
                <a:lnTo>
                  <a:pt x="52839" y="1694"/>
                </a:lnTo>
                <a:lnTo>
                  <a:pt x="52857" y="1713"/>
                </a:lnTo>
                <a:lnTo>
                  <a:pt x="52876" y="1732"/>
                </a:lnTo>
                <a:lnTo>
                  <a:pt x="52895" y="1732"/>
                </a:lnTo>
                <a:lnTo>
                  <a:pt x="52932" y="1694"/>
                </a:lnTo>
                <a:lnTo>
                  <a:pt x="53193" y="1434"/>
                </a:lnTo>
                <a:lnTo>
                  <a:pt x="53639" y="950"/>
                </a:lnTo>
                <a:lnTo>
                  <a:pt x="53863" y="689"/>
                </a:lnTo>
                <a:lnTo>
                  <a:pt x="54049" y="466"/>
                </a:lnTo>
                <a:lnTo>
                  <a:pt x="54161" y="279"/>
                </a:lnTo>
                <a:lnTo>
                  <a:pt x="54179" y="223"/>
                </a:lnTo>
                <a:lnTo>
                  <a:pt x="54161" y="186"/>
                </a:lnTo>
                <a:lnTo>
                  <a:pt x="54123" y="168"/>
                </a:lnTo>
                <a:close/>
                <a:moveTo>
                  <a:pt x="73579" y="354"/>
                </a:moveTo>
                <a:lnTo>
                  <a:pt x="73505" y="391"/>
                </a:lnTo>
                <a:lnTo>
                  <a:pt x="73393" y="466"/>
                </a:lnTo>
                <a:lnTo>
                  <a:pt x="73281" y="559"/>
                </a:lnTo>
                <a:lnTo>
                  <a:pt x="73170" y="670"/>
                </a:lnTo>
                <a:lnTo>
                  <a:pt x="72928" y="950"/>
                </a:lnTo>
                <a:lnTo>
                  <a:pt x="72723" y="1247"/>
                </a:lnTo>
                <a:lnTo>
                  <a:pt x="72537" y="1508"/>
                </a:lnTo>
                <a:lnTo>
                  <a:pt x="72425" y="1676"/>
                </a:lnTo>
                <a:lnTo>
                  <a:pt x="72406" y="1732"/>
                </a:lnTo>
                <a:lnTo>
                  <a:pt x="72686" y="1508"/>
                </a:lnTo>
                <a:lnTo>
                  <a:pt x="73151" y="1099"/>
                </a:lnTo>
                <a:lnTo>
                  <a:pt x="73393" y="875"/>
                </a:lnTo>
                <a:lnTo>
                  <a:pt x="73579" y="652"/>
                </a:lnTo>
                <a:lnTo>
                  <a:pt x="73710" y="503"/>
                </a:lnTo>
                <a:lnTo>
                  <a:pt x="73728" y="447"/>
                </a:lnTo>
                <a:lnTo>
                  <a:pt x="73728" y="391"/>
                </a:lnTo>
                <a:lnTo>
                  <a:pt x="73691" y="372"/>
                </a:lnTo>
                <a:lnTo>
                  <a:pt x="73672" y="354"/>
                </a:lnTo>
                <a:close/>
                <a:moveTo>
                  <a:pt x="76819" y="372"/>
                </a:moveTo>
                <a:lnTo>
                  <a:pt x="76707" y="391"/>
                </a:lnTo>
                <a:lnTo>
                  <a:pt x="76595" y="466"/>
                </a:lnTo>
                <a:lnTo>
                  <a:pt x="76484" y="540"/>
                </a:lnTo>
                <a:lnTo>
                  <a:pt x="76372" y="633"/>
                </a:lnTo>
                <a:lnTo>
                  <a:pt x="76167" y="857"/>
                </a:lnTo>
                <a:lnTo>
                  <a:pt x="76018" y="1043"/>
                </a:lnTo>
                <a:lnTo>
                  <a:pt x="75907" y="1210"/>
                </a:lnTo>
                <a:lnTo>
                  <a:pt x="75776" y="1452"/>
                </a:lnTo>
                <a:lnTo>
                  <a:pt x="75683" y="1657"/>
                </a:lnTo>
                <a:lnTo>
                  <a:pt x="75665" y="1732"/>
                </a:lnTo>
                <a:lnTo>
                  <a:pt x="75888" y="1490"/>
                </a:lnTo>
                <a:lnTo>
                  <a:pt x="76130" y="1266"/>
                </a:lnTo>
                <a:lnTo>
                  <a:pt x="76614" y="838"/>
                </a:lnTo>
                <a:lnTo>
                  <a:pt x="76744" y="708"/>
                </a:lnTo>
                <a:lnTo>
                  <a:pt x="76912" y="559"/>
                </a:lnTo>
                <a:lnTo>
                  <a:pt x="76968" y="466"/>
                </a:lnTo>
                <a:lnTo>
                  <a:pt x="76986" y="447"/>
                </a:lnTo>
                <a:lnTo>
                  <a:pt x="76986" y="410"/>
                </a:lnTo>
                <a:lnTo>
                  <a:pt x="76968" y="391"/>
                </a:lnTo>
                <a:lnTo>
                  <a:pt x="76931" y="372"/>
                </a:lnTo>
                <a:close/>
                <a:moveTo>
                  <a:pt x="83391" y="261"/>
                </a:moveTo>
                <a:lnTo>
                  <a:pt x="83298" y="298"/>
                </a:lnTo>
                <a:lnTo>
                  <a:pt x="83186" y="372"/>
                </a:lnTo>
                <a:lnTo>
                  <a:pt x="83075" y="466"/>
                </a:lnTo>
                <a:lnTo>
                  <a:pt x="82963" y="596"/>
                </a:lnTo>
                <a:lnTo>
                  <a:pt x="82702" y="875"/>
                </a:lnTo>
                <a:lnTo>
                  <a:pt x="82479" y="1192"/>
                </a:lnTo>
                <a:lnTo>
                  <a:pt x="82293" y="1471"/>
                </a:lnTo>
                <a:lnTo>
                  <a:pt x="82162" y="1657"/>
                </a:lnTo>
                <a:lnTo>
                  <a:pt x="82125" y="1732"/>
                </a:lnTo>
                <a:lnTo>
                  <a:pt x="82255" y="1657"/>
                </a:lnTo>
                <a:lnTo>
                  <a:pt x="82460" y="1490"/>
                </a:lnTo>
                <a:lnTo>
                  <a:pt x="82702" y="1285"/>
                </a:lnTo>
                <a:lnTo>
                  <a:pt x="82963" y="1061"/>
                </a:lnTo>
                <a:lnTo>
                  <a:pt x="83205" y="819"/>
                </a:lnTo>
                <a:lnTo>
                  <a:pt x="83391" y="614"/>
                </a:lnTo>
                <a:lnTo>
                  <a:pt x="83466" y="521"/>
                </a:lnTo>
                <a:lnTo>
                  <a:pt x="83521" y="428"/>
                </a:lnTo>
                <a:lnTo>
                  <a:pt x="83540" y="354"/>
                </a:lnTo>
                <a:lnTo>
                  <a:pt x="83521" y="317"/>
                </a:lnTo>
                <a:lnTo>
                  <a:pt x="83503" y="279"/>
                </a:lnTo>
                <a:lnTo>
                  <a:pt x="83466" y="261"/>
                </a:lnTo>
                <a:close/>
                <a:moveTo>
                  <a:pt x="31112" y="447"/>
                </a:moveTo>
                <a:lnTo>
                  <a:pt x="31056" y="466"/>
                </a:lnTo>
                <a:lnTo>
                  <a:pt x="31000" y="503"/>
                </a:lnTo>
                <a:lnTo>
                  <a:pt x="30925" y="577"/>
                </a:lnTo>
                <a:lnTo>
                  <a:pt x="30776" y="782"/>
                </a:lnTo>
                <a:lnTo>
                  <a:pt x="30627" y="1024"/>
                </a:lnTo>
                <a:lnTo>
                  <a:pt x="30385" y="1508"/>
                </a:lnTo>
                <a:lnTo>
                  <a:pt x="30255" y="1750"/>
                </a:lnTo>
                <a:lnTo>
                  <a:pt x="30460" y="1527"/>
                </a:lnTo>
                <a:lnTo>
                  <a:pt x="30814" y="1136"/>
                </a:lnTo>
                <a:lnTo>
                  <a:pt x="30981" y="912"/>
                </a:lnTo>
                <a:lnTo>
                  <a:pt x="31112" y="708"/>
                </a:lnTo>
                <a:lnTo>
                  <a:pt x="31167" y="633"/>
                </a:lnTo>
                <a:lnTo>
                  <a:pt x="31186" y="559"/>
                </a:lnTo>
                <a:lnTo>
                  <a:pt x="31186" y="503"/>
                </a:lnTo>
                <a:lnTo>
                  <a:pt x="31167" y="466"/>
                </a:lnTo>
                <a:lnTo>
                  <a:pt x="31112" y="447"/>
                </a:lnTo>
                <a:close/>
                <a:moveTo>
                  <a:pt x="44200" y="298"/>
                </a:moveTo>
                <a:lnTo>
                  <a:pt x="44107" y="354"/>
                </a:lnTo>
                <a:lnTo>
                  <a:pt x="44014" y="428"/>
                </a:lnTo>
                <a:lnTo>
                  <a:pt x="43921" y="521"/>
                </a:lnTo>
                <a:lnTo>
                  <a:pt x="43828" y="633"/>
                </a:lnTo>
                <a:lnTo>
                  <a:pt x="43623" y="912"/>
                </a:lnTo>
                <a:lnTo>
                  <a:pt x="43455" y="1210"/>
                </a:lnTo>
                <a:lnTo>
                  <a:pt x="43306" y="1471"/>
                </a:lnTo>
                <a:lnTo>
                  <a:pt x="43157" y="1750"/>
                </a:lnTo>
                <a:lnTo>
                  <a:pt x="43809" y="1043"/>
                </a:lnTo>
                <a:lnTo>
                  <a:pt x="44200" y="577"/>
                </a:lnTo>
                <a:lnTo>
                  <a:pt x="44312" y="410"/>
                </a:lnTo>
                <a:lnTo>
                  <a:pt x="44349" y="354"/>
                </a:lnTo>
                <a:lnTo>
                  <a:pt x="44330" y="335"/>
                </a:lnTo>
                <a:lnTo>
                  <a:pt x="44312" y="317"/>
                </a:lnTo>
                <a:lnTo>
                  <a:pt x="44274" y="298"/>
                </a:lnTo>
                <a:close/>
                <a:moveTo>
                  <a:pt x="75627" y="447"/>
                </a:moveTo>
                <a:lnTo>
                  <a:pt x="75571" y="466"/>
                </a:lnTo>
                <a:lnTo>
                  <a:pt x="75497" y="503"/>
                </a:lnTo>
                <a:lnTo>
                  <a:pt x="75441" y="577"/>
                </a:lnTo>
                <a:lnTo>
                  <a:pt x="75292" y="782"/>
                </a:lnTo>
                <a:lnTo>
                  <a:pt x="75143" y="1024"/>
                </a:lnTo>
                <a:lnTo>
                  <a:pt x="74883" y="1508"/>
                </a:lnTo>
                <a:lnTo>
                  <a:pt x="74752" y="1750"/>
                </a:lnTo>
                <a:lnTo>
                  <a:pt x="74957" y="1527"/>
                </a:lnTo>
                <a:lnTo>
                  <a:pt x="75311" y="1136"/>
                </a:lnTo>
                <a:lnTo>
                  <a:pt x="75478" y="912"/>
                </a:lnTo>
                <a:lnTo>
                  <a:pt x="75609" y="708"/>
                </a:lnTo>
                <a:lnTo>
                  <a:pt x="75665" y="633"/>
                </a:lnTo>
                <a:lnTo>
                  <a:pt x="75683" y="559"/>
                </a:lnTo>
                <a:lnTo>
                  <a:pt x="75702" y="503"/>
                </a:lnTo>
                <a:lnTo>
                  <a:pt x="75665" y="466"/>
                </a:lnTo>
                <a:lnTo>
                  <a:pt x="75627" y="447"/>
                </a:lnTo>
                <a:close/>
                <a:moveTo>
                  <a:pt x="30255" y="1750"/>
                </a:moveTo>
                <a:lnTo>
                  <a:pt x="30255" y="1750"/>
                </a:lnTo>
                <a:lnTo>
                  <a:pt x="30255" y="1750"/>
                </a:lnTo>
                <a:close/>
                <a:moveTo>
                  <a:pt x="74752" y="1750"/>
                </a:moveTo>
                <a:lnTo>
                  <a:pt x="74752" y="1750"/>
                </a:lnTo>
                <a:lnTo>
                  <a:pt x="74752" y="1750"/>
                </a:lnTo>
                <a:close/>
                <a:moveTo>
                  <a:pt x="92290" y="298"/>
                </a:moveTo>
                <a:lnTo>
                  <a:pt x="92216" y="317"/>
                </a:lnTo>
                <a:lnTo>
                  <a:pt x="92123" y="354"/>
                </a:lnTo>
                <a:lnTo>
                  <a:pt x="92030" y="410"/>
                </a:lnTo>
                <a:lnTo>
                  <a:pt x="91769" y="596"/>
                </a:lnTo>
                <a:lnTo>
                  <a:pt x="91471" y="819"/>
                </a:lnTo>
                <a:lnTo>
                  <a:pt x="91192" y="1080"/>
                </a:lnTo>
                <a:lnTo>
                  <a:pt x="90931" y="1322"/>
                </a:lnTo>
                <a:lnTo>
                  <a:pt x="90633" y="1620"/>
                </a:lnTo>
                <a:lnTo>
                  <a:pt x="90596" y="1676"/>
                </a:lnTo>
                <a:lnTo>
                  <a:pt x="90578" y="1713"/>
                </a:lnTo>
                <a:lnTo>
                  <a:pt x="90596" y="1732"/>
                </a:lnTo>
                <a:lnTo>
                  <a:pt x="90615" y="1750"/>
                </a:lnTo>
                <a:lnTo>
                  <a:pt x="90689" y="1732"/>
                </a:lnTo>
                <a:lnTo>
                  <a:pt x="90820" y="1676"/>
                </a:lnTo>
                <a:lnTo>
                  <a:pt x="91006" y="1583"/>
                </a:lnTo>
                <a:lnTo>
                  <a:pt x="91024" y="1564"/>
                </a:lnTo>
                <a:lnTo>
                  <a:pt x="90969" y="1583"/>
                </a:lnTo>
                <a:lnTo>
                  <a:pt x="91118" y="1490"/>
                </a:lnTo>
                <a:lnTo>
                  <a:pt x="91266" y="1378"/>
                </a:lnTo>
                <a:lnTo>
                  <a:pt x="91397" y="1247"/>
                </a:lnTo>
                <a:lnTo>
                  <a:pt x="91527" y="1136"/>
                </a:lnTo>
                <a:lnTo>
                  <a:pt x="91732" y="987"/>
                </a:lnTo>
                <a:lnTo>
                  <a:pt x="92030" y="763"/>
                </a:lnTo>
                <a:lnTo>
                  <a:pt x="92179" y="633"/>
                </a:lnTo>
                <a:lnTo>
                  <a:pt x="92290" y="521"/>
                </a:lnTo>
                <a:lnTo>
                  <a:pt x="92328" y="466"/>
                </a:lnTo>
                <a:lnTo>
                  <a:pt x="92346" y="410"/>
                </a:lnTo>
                <a:lnTo>
                  <a:pt x="92365" y="372"/>
                </a:lnTo>
                <a:lnTo>
                  <a:pt x="92346" y="335"/>
                </a:lnTo>
                <a:lnTo>
                  <a:pt x="92290" y="298"/>
                </a:lnTo>
                <a:close/>
                <a:moveTo>
                  <a:pt x="25675" y="298"/>
                </a:moveTo>
                <a:lnTo>
                  <a:pt x="25638" y="317"/>
                </a:lnTo>
                <a:lnTo>
                  <a:pt x="25526" y="410"/>
                </a:lnTo>
                <a:lnTo>
                  <a:pt x="25433" y="521"/>
                </a:lnTo>
                <a:lnTo>
                  <a:pt x="25340" y="670"/>
                </a:lnTo>
                <a:lnTo>
                  <a:pt x="25154" y="968"/>
                </a:lnTo>
                <a:lnTo>
                  <a:pt x="25042" y="1154"/>
                </a:lnTo>
                <a:lnTo>
                  <a:pt x="24856" y="1527"/>
                </a:lnTo>
                <a:lnTo>
                  <a:pt x="24763" y="1732"/>
                </a:lnTo>
                <a:lnTo>
                  <a:pt x="24763" y="1769"/>
                </a:lnTo>
                <a:lnTo>
                  <a:pt x="24781" y="1750"/>
                </a:lnTo>
                <a:lnTo>
                  <a:pt x="25042" y="1471"/>
                </a:lnTo>
                <a:lnTo>
                  <a:pt x="25247" y="1229"/>
                </a:lnTo>
                <a:lnTo>
                  <a:pt x="25470" y="968"/>
                </a:lnTo>
                <a:lnTo>
                  <a:pt x="25638" y="726"/>
                </a:lnTo>
                <a:lnTo>
                  <a:pt x="25768" y="503"/>
                </a:lnTo>
                <a:lnTo>
                  <a:pt x="25805" y="428"/>
                </a:lnTo>
                <a:lnTo>
                  <a:pt x="25805" y="354"/>
                </a:lnTo>
                <a:lnTo>
                  <a:pt x="25768" y="317"/>
                </a:lnTo>
                <a:lnTo>
                  <a:pt x="25712" y="298"/>
                </a:lnTo>
                <a:close/>
                <a:moveTo>
                  <a:pt x="26848" y="298"/>
                </a:moveTo>
                <a:lnTo>
                  <a:pt x="26755" y="354"/>
                </a:lnTo>
                <a:lnTo>
                  <a:pt x="26643" y="466"/>
                </a:lnTo>
                <a:lnTo>
                  <a:pt x="26531" y="596"/>
                </a:lnTo>
                <a:lnTo>
                  <a:pt x="26327" y="875"/>
                </a:lnTo>
                <a:lnTo>
                  <a:pt x="26215" y="1043"/>
                </a:lnTo>
                <a:lnTo>
                  <a:pt x="26122" y="1210"/>
                </a:lnTo>
                <a:lnTo>
                  <a:pt x="25973" y="1490"/>
                </a:lnTo>
                <a:lnTo>
                  <a:pt x="25880" y="1713"/>
                </a:lnTo>
                <a:lnTo>
                  <a:pt x="25861" y="1769"/>
                </a:lnTo>
                <a:lnTo>
                  <a:pt x="25880" y="1769"/>
                </a:lnTo>
                <a:lnTo>
                  <a:pt x="26103" y="1527"/>
                </a:lnTo>
                <a:lnTo>
                  <a:pt x="26513" y="1061"/>
                </a:lnTo>
                <a:lnTo>
                  <a:pt x="26699" y="819"/>
                </a:lnTo>
                <a:lnTo>
                  <a:pt x="26848" y="596"/>
                </a:lnTo>
                <a:lnTo>
                  <a:pt x="26904" y="503"/>
                </a:lnTo>
                <a:lnTo>
                  <a:pt x="26941" y="410"/>
                </a:lnTo>
                <a:lnTo>
                  <a:pt x="26941" y="354"/>
                </a:lnTo>
                <a:lnTo>
                  <a:pt x="26922" y="317"/>
                </a:lnTo>
                <a:lnTo>
                  <a:pt x="26885" y="298"/>
                </a:lnTo>
                <a:close/>
                <a:moveTo>
                  <a:pt x="70172" y="298"/>
                </a:moveTo>
                <a:lnTo>
                  <a:pt x="70135" y="317"/>
                </a:lnTo>
                <a:lnTo>
                  <a:pt x="70042" y="410"/>
                </a:lnTo>
                <a:lnTo>
                  <a:pt x="69930" y="521"/>
                </a:lnTo>
                <a:lnTo>
                  <a:pt x="69837" y="670"/>
                </a:lnTo>
                <a:lnTo>
                  <a:pt x="69651" y="968"/>
                </a:lnTo>
                <a:lnTo>
                  <a:pt x="69539" y="1154"/>
                </a:lnTo>
                <a:lnTo>
                  <a:pt x="69353" y="1527"/>
                </a:lnTo>
                <a:lnTo>
                  <a:pt x="69279" y="1732"/>
                </a:lnTo>
                <a:lnTo>
                  <a:pt x="69260" y="1769"/>
                </a:lnTo>
                <a:lnTo>
                  <a:pt x="69297" y="1750"/>
                </a:lnTo>
                <a:lnTo>
                  <a:pt x="69558" y="1471"/>
                </a:lnTo>
                <a:lnTo>
                  <a:pt x="69763" y="1229"/>
                </a:lnTo>
                <a:lnTo>
                  <a:pt x="69967" y="968"/>
                </a:lnTo>
                <a:lnTo>
                  <a:pt x="70154" y="726"/>
                </a:lnTo>
                <a:lnTo>
                  <a:pt x="70265" y="503"/>
                </a:lnTo>
                <a:lnTo>
                  <a:pt x="70303" y="428"/>
                </a:lnTo>
                <a:lnTo>
                  <a:pt x="70303" y="354"/>
                </a:lnTo>
                <a:lnTo>
                  <a:pt x="70284" y="317"/>
                </a:lnTo>
                <a:lnTo>
                  <a:pt x="70209" y="298"/>
                </a:lnTo>
                <a:close/>
                <a:moveTo>
                  <a:pt x="71345" y="298"/>
                </a:moveTo>
                <a:lnTo>
                  <a:pt x="71252" y="354"/>
                </a:lnTo>
                <a:lnTo>
                  <a:pt x="71140" y="466"/>
                </a:lnTo>
                <a:lnTo>
                  <a:pt x="71029" y="596"/>
                </a:lnTo>
                <a:lnTo>
                  <a:pt x="70842" y="875"/>
                </a:lnTo>
                <a:lnTo>
                  <a:pt x="70731" y="1043"/>
                </a:lnTo>
                <a:lnTo>
                  <a:pt x="70619" y="1210"/>
                </a:lnTo>
                <a:lnTo>
                  <a:pt x="70489" y="1490"/>
                </a:lnTo>
                <a:lnTo>
                  <a:pt x="70377" y="1713"/>
                </a:lnTo>
                <a:lnTo>
                  <a:pt x="70358" y="1769"/>
                </a:lnTo>
                <a:lnTo>
                  <a:pt x="70377" y="1769"/>
                </a:lnTo>
                <a:lnTo>
                  <a:pt x="70600" y="1527"/>
                </a:lnTo>
                <a:lnTo>
                  <a:pt x="71010" y="1061"/>
                </a:lnTo>
                <a:lnTo>
                  <a:pt x="71196" y="819"/>
                </a:lnTo>
                <a:lnTo>
                  <a:pt x="71364" y="596"/>
                </a:lnTo>
                <a:lnTo>
                  <a:pt x="71401" y="503"/>
                </a:lnTo>
                <a:lnTo>
                  <a:pt x="71438" y="410"/>
                </a:lnTo>
                <a:lnTo>
                  <a:pt x="71457" y="354"/>
                </a:lnTo>
                <a:lnTo>
                  <a:pt x="71420" y="317"/>
                </a:lnTo>
                <a:lnTo>
                  <a:pt x="71401" y="298"/>
                </a:lnTo>
                <a:close/>
                <a:moveTo>
                  <a:pt x="82274" y="521"/>
                </a:moveTo>
                <a:lnTo>
                  <a:pt x="82218" y="540"/>
                </a:lnTo>
                <a:lnTo>
                  <a:pt x="82162" y="559"/>
                </a:lnTo>
                <a:lnTo>
                  <a:pt x="82032" y="614"/>
                </a:lnTo>
                <a:lnTo>
                  <a:pt x="81902" y="726"/>
                </a:lnTo>
                <a:lnTo>
                  <a:pt x="81641" y="931"/>
                </a:lnTo>
                <a:lnTo>
                  <a:pt x="81511" y="1061"/>
                </a:lnTo>
                <a:lnTo>
                  <a:pt x="81324" y="1266"/>
                </a:lnTo>
                <a:lnTo>
                  <a:pt x="81231" y="1378"/>
                </a:lnTo>
                <a:lnTo>
                  <a:pt x="81194" y="1434"/>
                </a:lnTo>
                <a:lnTo>
                  <a:pt x="81175" y="1471"/>
                </a:lnTo>
                <a:lnTo>
                  <a:pt x="81157" y="1527"/>
                </a:lnTo>
                <a:lnTo>
                  <a:pt x="81138" y="1657"/>
                </a:lnTo>
                <a:lnTo>
                  <a:pt x="81138" y="1713"/>
                </a:lnTo>
                <a:lnTo>
                  <a:pt x="81138" y="1750"/>
                </a:lnTo>
                <a:lnTo>
                  <a:pt x="81157" y="1769"/>
                </a:lnTo>
                <a:lnTo>
                  <a:pt x="81175" y="1750"/>
                </a:lnTo>
                <a:lnTo>
                  <a:pt x="81250" y="1694"/>
                </a:lnTo>
                <a:lnTo>
                  <a:pt x="81846" y="1117"/>
                </a:lnTo>
                <a:lnTo>
                  <a:pt x="82199" y="763"/>
                </a:lnTo>
                <a:lnTo>
                  <a:pt x="82311" y="633"/>
                </a:lnTo>
                <a:lnTo>
                  <a:pt x="82330" y="596"/>
                </a:lnTo>
                <a:lnTo>
                  <a:pt x="82330" y="559"/>
                </a:lnTo>
                <a:lnTo>
                  <a:pt x="82311" y="540"/>
                </a:lnTo>
                <a:lnTo>
                  <a:pt x="82274" y="521"/>
                </a:lnTo>
                <a:close/>
                <a:moveTo>
                  <a:pt x="89889" y="428"/>
                </a:moveTo>
                <a:lnTo>
                  <a:pt x="89796" y="466"/>
                </a:lnTo>
                <a:lnTo>
                  <a:pt x="89703" y="540"/>
                </a:lnTo>
                <a:lnTo>
                  <a:pt x="89591" y="633"/>
                </a:lnTo>
                <a:lnTo>
                  <a:pt x="89461" y="745"/>
                </a:lnTo>
                <a:lnTo>
                  <a:pt x="89218" y="1024"/>
                </a:lnTo>
                <a:lnTo>
                  <a:pt x="88995" y="1322"/>
                </a:lnTo>
                <a:lnTo>
                  <a:pt x="88809" y="1583"/>
                </a:lnTo>
                <a:lnTo>
                  <a:pt x="88697" y="1732"/>
                </a:lnTo>
                <a:lnTo>
                  <a:pt x="88697" y="1769"/>
                </a:lnTo>
                <a:lnTo>
                  <a:pt x="88716" y="1769"/>
                </a:lnTo>
                <a:lnTo>
                  <a:pt x="88995" y="1545"/>
                </a:lnTo>
                <a:lnTo>
                  <a:pt x="89461" y="1154"/>
                </a:lnTo>
                <a:lnTo>
                  <a:pt x="89684" y="950"/>
                </a:lnTo>
                <a:lnTo>
                  <a:pt x="89870" y="763"/>
                </a:lnTo>
                <a:lnTo>
                  <a:pt x="89982" y="596"/>
                </a:lnTo>
                <a:lnTo>
                  <a:pt x="90019" y="540"/>
                </a:lnTo>
                <a:lnTo>
                  <a:pt x="90019" y="484"/>
                </a:lnTo>
                <a:lnTo>
                  <a:pt x="89982" y="447"/>
                </a:lnTo>
                <a:lnTo>
                  <a:pt x="89963" y="428"/>
                </a:lnTo>
                <a:close/>
                <a:moveTo>
                  <a:pt x="88772" y="596"/>
                </a:moveTo>
                <a:lnTo>
                  <a:pt x="88660" y="652"/>
                </a:lnTo>
                <a:lnTo>
                  <a:pt x="88548" y="726"/>
                </a:lnTo>
                <a:lnTo>
                  <a:pt x="88437" y="838"/>
                </a:lnTo>
                <a:lnTo>
                  <a:pt x="88232" y="1080"/>
                </a:lnTo>
                <a:lnTo>
                  <a:pt x="88101" y="1229"/>
                </a:lnTo>
                <a:lnTo>
                  <a:pt x="87804" y="1564"/>
                </a:lnTo>
                <a:lnTo>
                  <a:pt x="87655" y="1732"/>
                </a:lnTo>
                <a:lnTo>
                  <a:pt x="87636" y="1787"/>
                </a:lnTo>
                <a:lnTo>
                  <a:pt x="87673" y="1787"/>
                </a:lnTo>
                <a:lnTo>
                  <a:pt x="87952" y="1601"/>
                </a:lnTo>
                <a:lnTo>
                  <a:pt x="88176" y="1452"/>
                </a:lnTo>
                <a:lnTo>
                  <a:pt x="88418" y="1266"/>
                </a:lnTo>
                <a:lnTo>
                  <a:pt x="88641" y="1061"/>
                </a:lnTo>
                <a:lnTo>
                  <a:pt x="88809" y="875"/>
                </a:lnTo>
                <a:lnTo>
                  <a:pt x="88846" y="801"/>
                </a:lnTo>
                <a:lnTo>
                  <a:pt x="88883" y="726"/>
                </a:lnTo>
                <a:lnTo>
                  <a:pt x="88883" y="652"/>
                </a:lnTo>
                <a:lnTo>
                  <a:pt x="88846" y="614"/>
                </a:lnTo>
                <a:lnTo>
                  <a:pt x="88809" y="596"/>
                </a:lnTo>
                <a:close/>
                <a:moveTo>
                  <a:pt x="27984" y="447"/>
                </a:moveTo>
                <a:lnTo>
                  <a:pt x="27928" y="466"/>
                </a:lnTo>
                <a:lnTo>
                  <a:pt x="27779" y="521"/>
                </a:lnTo>
                <a:lnTo>
                  <a:pt x="27611" y="614"/>
                </a:lnTo>
                <a:lnTo>
                  <a:pt x="27462" y="726"/>
                </a:lnTo>
                <a:lnTo>
                  <a:pt x="27332" y="838"/>
                </a:lnTo>
                <a:lnTo>
                  <a:pt x="27164" y="987"/>
                </a:lnTo>
                <a:lnTo>
                  <a:pt x="26997" y="1210"/>
                </a:lnTo>
                <a:lnTo>
                  <a:pt x="26922" y="1341"/>
                </a:lnTo>
                <a:lnTo>
                  <a:pt x="26885" y="1415"/>
                </a:lnTo>
                <a:lnTo>
                  <a:pt x="26885" y="1434"/>
                </a:lnTo>
                <a:lnTo>
                  <a:pt x="26829" y="1620"/>
                </a:lnTo>
                <a:lnTo>
                  <a:pt x="26829" y="1732"/>
                </a:lnTo>
                <a:lnTo>
                  <a:pt x="26829" y="1806"/>
                </a:lnTo>
                <a:lnTo>
                  <a:pt x="26829" y="1825"/>
                </a:lnTo>
                <a:lnTo>
                  <a:pt x="26848" y="1825"/>
                </a:lnTo>
                <a:lnTo>
                  <a:pt x="26885" y="1806"/>
                </a:lnTo>
                <a:lnTo>
                  <a:pt x="26922" y="1769"/>
                </a:lnTo>
                <a:lnTo>
                  <a:pt x="27146" y="1527"/>
                </a:lnTo>
                <a:lnTo>
                  <a:pt x="27555" y="1117"/>
                </a:lnTo>
                <a:lnTo>
                  <a:pt x="27946" y="726"/>
                </a:lnTo>
                <a:lnTo>
                  <a:pt x="28058" y="577"/>
                </a:lnTo>
                <a:lnTo>
                  <a:pt x="28114" y="521"/>
                </a:lnTo>
                <a:lnTo>
                  <a:pt x="28077" y="484"/>
                </a:lnTo>
                <a:lnTo>
                  <a:pt x="28040" y="447"/>
                </a:lnTo>
                <a:close/>
                <a:moveTo>
                  <a:pt x="72481" y="447"/>
                </a:moveTo>
                <a:lnTo>
                  <a:pt x="72425" y="466"/>
                </a:lnTo>
                <a:lnTo>
                  <a:pt x="72276" y="521"/>
                </a:lnTo>
                <a:lnTo>
                  <a:pt x="72127" y="614"/>
                </a:lnTo>
                <a:lnTo>
                  <a:pt x="71960" y="726"/>
                </a:lnTo>
                <a:lnTo>
                  <a:pt x="71829" y="838"/>
                </a:lnTo>
                <a:lnTo>
                  <a:pt x="71662" y="987"/>
                </a:lnTo>
                <a:lnTo>
                  <a:pt x="71494" y="1210"/>
                </a:lnTo>
                <a:lnTo>
                  <a:pt x="71420" y="1341"/>
                </a:lnTo>
                <a:lnTo>
                  <a:pt x="71382" y="1452"/>
                </a:lnTo>
                <a:lnTo>
                  <a:pt x="71382" y="1434"/>
                </a:lnTo>
                <a:lnTo>
                  <a:pt x="71345" y="1620"/>
                </a:lnTo>
                <a:lnTo>
                  <a:pt x="71327" y="1732"/>
                </a:lnTo>
                <a:lnTo>
                  <a:pt x="71327" y="1806"/>
                </a:lnTo>
                <a:lnTo>
                  <a:pt x="71345" y="1825"/>
                </a:lnTo>
                <a:lnTo>
                  <a:pt x="71364" y="1825"/>
                </a:lnTo>
                <a:lnTo>
                  <a:pt x="71382" y="1806"/>
                </a:lnTo>
                <a:lnTo>
                  <a:pt x="71420" y="1769"/>
                </a:lnTo>
                <a:lnTo>
                  <a:pt x="71643" y="1527"/>
                </a:lnTo>
                <a:lnTo>
                  <a:pt x="72053" y="1117"/>
                </a:lnTo>
                <a:lnTo>
                  <a:pt x="72444" y="726"/>
                </a:lnTo>
                <a:lnTo>
                  <a:pt x="72574" y="577"/>
                </a:lnTo>
                <a:lnTo>
                  <a:pt x="72611" y="521"/>
                </a:lnTo>
                <a:lnTo>
                  <a:pt x="72574" y="484"/>
                </a:lnTo>
                <a:lnTo>
                  <a:pt x="72537" y="447"/>
                </a:lnTo>
                <a:close/>
                <a:moveTo>
                  <a:pt x="84564" y="354"/>
                </a:moveTo>
                <a:lnTo>
                  <a:pt x="84490" y="372"/>
                </a:lnTo>
                <a:lnTo>
                  <a:pt x="84341" y="466"/>
                </a:lnTo>
                <a:lnTo>
                  <a:pt x="84173" y="577"/>
                </a:lnTo>
                <a:lnTo>
                  <a:pt x="83856" y="838"/>
                </a:lnTo>
                <a:lnTo>
                  <a:pt x="83689" y="1024"/>
                </a:lnTo>
                <a:lnTo>
                  <a:pt x="83521" y="1210"/>
                </a:lnTo>
                <a:lnTo>
                  <a:pt x="83335" y="1490"/>
                </a:lnTo>
                <a:lnTo>
                  <a:pt x="83205" y="1732"/>
                </a:lnTo>
                <a:lnTo>
                  <a:pt x="83168" y="1825"/>
                </a:lnTo>
                <a:lnTo>
                  <a:pt x="83466" y="1564"/>
                </a:lnTo>
                <a:lnTo>
                  <a:pt x="84005" y="1117"/>
                </a:lnTo>
                <a:lnTo>
                  <a:pt x="84285" y="875"/>
                </a:lnTo>
                <a:lnTo>
                  <a:pt x="84508" y="652"/>
                </a:lnTo>
                <a:lnTo>
                  <a:pt x="84657" y="484"/>
                </a:lnTo>
                <a:lnTo>
                  <a:pt x="84694" y="428"/>
                </a:lnTo>
                <a:lnTo>
                  <a:pt x="84694" y="391"/>
                </a:lnTo>
                <a:lnTo>
                  <a:pt x="84657" y="354"/>
                </a:lnTo>
                <a:close/>
                <a:moveTo>
                  <a:pt x="85607" y="391"/>
                </a:moveTo>
                <a:lnTo>
                  <a:pt x="85569" y="428"/>
                </a:lnTo>
                <a:lnTo>
                  <a:pt x="85402" y="596"/>
                </a:lnTo>
                <a:lnTo>
                  <a:pt x="84955" y="1080"/>
                </a:lnTo>
                <a:lnTo>
                  <a:pt x="84527" y="1601"/>
                </a:lnTo>
                <a:lnTo>
                  <a:pt x="84341" y="1825"/>
                </a:lnTo>
                <a:lnTo>
                  <a:pt x="84471" y="1750"/>
                </a:lnTo>
                <a:lnTo>
                  <a:pt x="84694" y="1620"/>
                </a:lnTo>
                <a:lnTo>
                  <a:pt x="84974" y="1415"/>
                </a:lnTo>
                <a:lnTo>
                  <a:pt x="85253" y="1192"/>
                </a:lnTo>
                <a:lnTo>
                  <a:pt x="85495" y="950"/>
                </a:lnTo>
                <a:lnTo>
                  <a:pt x="85588" y="838"/>
                </a:lnTo>
                <a:lnTo>
                  <a:pt x="85662" y="726"/>
                </a:lnTo>
                <a:lnTo>
                  <a:pt x="85718" y="633"/>
                </a:lnTo>
                <a:lnTo>
                  <a:pt x="85737" y="540"/>
                </a:lnTo>
                <a:lnTo>
                  <a:pt x="85718" y="447"/>
                </a:lnTo>
                <a:lnTo>
                  <a:pt x="85644" y="391"/>
                </a:lnTo>
                <a:close/>
                <a:moveTo>
                  <a:pt x="81213" y="391"/>
                </a:moveTo>
                <a:lnTo>
                  <a:pt x="81157" y="410"/>
                </a:lnTo>
                <a:lnTo>
                  <a:pt x="81101" y="447"/>
                </a:lnTo>
                <a:lnTo>
                  <a:pt x="80971" y="540"/>
                </a:lnTo>
                <a:lnTo>
                  <a:pt x="80822" y="689"/>
                </a:lnTo>
                <a:lnTo>
                  <a:pt x="80561" y="968"/>
                </a:lnTo>
                <a:lnTo>
                  <a:pt x="80412" y="1136"/>
                </a:lnTo>
                <a:lnTo>
                  <a:pt x="80207" y="1359"/>
                </a:lnTo>
                <a:lnTo>
                  <a:pt x="80114" y="1490"/>
                </a:lnTo>
                <a:lnTo>
                  <a:pt x="80040" y="1620"/>
                </a:lnTo>
                <a:lnTo>
                  <a:pt x="80040" y="1601"/>
                </a:lnTo>
                <a:lnTo>
                  <a:pt x="79984" y="1732"/>
                </a:lnTo>
                <a:lnTo>
                  <a:pt x="79965" y="1806"/>
                </a:lnTo>
                <a:lnTo>
                  <a:pt x="79965" y="1843"/>
                </a:lnTo>
                <a:lnTo>
                  <a:pt x="79965" y="1862"/>
                </a:lnTo>
                <a:lnTo>
                  <a:pt x="79984" y="1862"/>
                </a:lnTo>
                <a:lnTo>
                  <a:pt x="80040" y="1825"/>
                </a:lnTo>
                <a:lnTo>
                  <a:pt x="80300" y="1564"/>
                </a:lnTo>
                <a:lnTo>
                  <a:pt x="80747" y="1117"/>
                </a:lnTo>
                <a:lnTo>
                  <a:pt x="80971" y="875"/>
                </a:lnTo>
                <a:lnTo>
                  <a:pt x="81157" y="652"/>
                </a:lnTo>
                <a:lnTo>
                  <a:pt x="81287" y="503"/>
                </a:lnTo>
                <a:lnTo>
                  <a:pt x="81306" y="447"/>
                </a:lnTo>
                <a:lnTo>
                  <a:pt x="81306" y="410"/>
                </a:lnTo>
                <a:lnTo>
                  <a:pt x="81269" y="391"/>
                </a:lnTo>
                <a:close/>
                <a:moveTo>
                  <a:pt x="1527" y="298"/>
                </a:moveTo>
                <a:lnTo>
                  <a:pt x="1472" y="317"/>
                </a:lnTo>
                <a:lnTo>
                  <a:pt x="1378" y="372"/>
                </a:lnTo>
                <a:lnTo>
                  <a:pt x="1285" y="484"/>
                </a:lnTo>
                <a:lnTo>
                  <a:pt x="1174" y="633"/>
                </a:lnTo>
                <a:lnTo>
                  <a:pt x="969" y="931"/>
                </a:lnTo>
                <a:lnTo>
                  <a:pt x="857" y="1099"/>
                </a:lnTo>
                <a:lnTo>
                  <a:pt x="783" y="1266"/>
                </a:lnTo>
                <a:lnTo>
                  <a:pt x="652" y="1583"/>
                </a:lnTo>
                <a:lnTo>
                  <a:pt x="597" y="1713"/>
                </a:lnTo>
                <a:lnTo>
                  <a:pt x="559" y="1825"/>
                </a:lnTo>
                <a:lnTo>
                  <a:pt x="559" y="1862"/>
                </a:lnTo>
                <a:lnTo>
                  <a:pt x="578" y="1880"/>
                </a:lnTo>
                <a:lnTo>
                  <a:pt x="597" y="1880"/>
                </a:lnTo>
                <a:lnTo>
                  <a:pt x="634" y="1843"/>
                </a:lnTo>
                <a:lnTo>
                  <a:pt x="857" y="1583"/>
                </a:lnTo>
                <a:lnTo>
                  <a:pt x="1043" y="1359"/>
                </a:lnTo>
                <a:lnTo>
                  <a:pt x="1230" y="1117"/>
                </a:lnTo>
                <a:lnTo>
                  <a:pt x="1397" y="857"/>
                </a:lnTo>
                <a:lnTo>
                  <a:pt x="1509" y="614"/>
                </a:lnTo>
                <a:lnTo>
                  <a:pt x="1565" y="521"/>
                </a:lnTo>
                <a:lnTo>
                  <a:pt x="1583" y="428"/>
                </a:lnTo>
                <a:lnTo>
                  <a:pt x="1583" y="372"/>
                </a:lnTo>
                <a:lnTo>
                  <a:pt x="1546" y="317"/>
                </a:lnTo>
                <a:lnTo>
                  <a:pt x="1527" y="298"/>
                </a:lnTo>
                <a:close/>
                <a:moveTo>
                  <a:pt x="30255" y="466"/>
                </a:moveTo>
                <a:lnTo>
                  <a:pt x="30162" y="521"/>
                </a:lnTo>
                <a:lnTo>
                  <a:pt x="30050" y="614"/>
                </a:lnTo>
                <a:lnTo>
                  <a:pt x="29827" y="801"/>
                </a:lnTo>
                <a:lnTo>
                  <a:pt x="29734" y="912"/>
                </a:lnTo>
                <a:lnTo>
                  <a:pt x="29529" y="1117"/>
                </a:lnTo>
                <a:lnTo>
                  <a:pt x="29231" y="1415"/>
                </a:lnTo>
                <a:lnTo>
                  <a:pt x="29101" y="1583"/>
                </a:lnTo>
                <a:lnTo>
                  <a:pt x="28989" y="1732"/>
                </a:lnTo>
                <a:lnTo>
                  <a:pt x="28933" y="1843"/>
                </a:lnTo>
                <a:lnTo>
                  <a:pt x="28915" y="1880"/>
                </a:lnTo>
                <a:lnTo>
                  <a:pt x="28933" y="1918"/>
                </a:lnTo>
                <a:lnTo>
                  <a:pt x="28970" y="1936"/>
                </a:lnTo>
                <a:lnTo>
                  <a:pt x="29045" y="1918"/>
                </a:lnTo>
                <a:lnTo>
                  <a:pt x="29119" y="1880"/>
                </a:lnTo>
                <a:lnTo>
                  <a:pt x="29212" y="1825"/>
                </a:lnTo>
                <a:lnTo>
                  <a:pt x="29436" y="1638"/>
                </a:lnTo>
                <a:lnTo>
                  <a:pt x="29678" y="1396"/>
                </a:lnTo>
                <a:lnTo>
                  <a:pt x="29920" y="1136"/>
                </a:lnTo>
                <a:lnTo>
                  <a:pt x="30125" y="894"/>
                </a:lnTo>
                <a:lnTo>
                  <a:pt x="30255" y="670"/>
                </a:lnTo>
                <a:lnTo>
                  <a:pt x="30311" y="596"/>
                </a:lnTo>
                <a:lnTo>
                  <a:pt x="30330" y="540"/>
                </a:lnTo>
                <a:lnTo>
                  <a:pt x="30330" y="484"/>
                </a:lnTo>
                <a:lnTo>
                  <a:pt x="30311" y="466"/>
                </a:lnTo>
                <a:close/>
                <a:moveTo>
                  <a:pt x="74752" y="466"/>
                </a:moveTo>
                <a:lnTo>
                  <a:pt x="74659" y="521"/>
                </a:lnTo>
                <a:lnTo>
                  <a:pt x="74547" y="614"/>
                </a:lnTo>
                <a:lnTo>
                  <a:pt x="74343" y="801"/>
                </a:lnTo>
                <a:lnTo>
                  <a:pt x="74231" y="912"/>
                </a:lnTo>
                <a:lnTo>
                  <a:pt x="74026" y="1117"/>
                </a:lnTo>
                <a:lnTo>
                  <a:pt x="73728" y="1415"/>
                </a:lnTo>
                <a:lnTo>
                  <a:pt x="73598" y="1583"/>
                </a:lnTo>
                <a:lnTo>
                  <a:pt x="73486" y="1732"/>
                </a:lnTo>
                <a:lnTo>
                  <a:pt x="73430" y="1843"/>
                </a:lnTo>
                <a:lnTo>
                  <a:pt x="73412" y="1880"/>
                </a:lnTo>
                <a:lnTo>
                  <a:pt x="73430" y="1918"/>
                </a:lnTo>
                <a:lnTo>
                  <a:pt x="73486" y="1936"/>
                </a:lnTo>
                <a:lnTo>
                  <a:pt x="73542" y="1918"/>
                </a:lnTo>
                <a:lnTo>
                  <a:pt x="73635" y="1880"/>
                </a:lnTo>
                <a:lnTo>
                  <a:pt x="73728" y="1825"/>
                </a:lnTo>
                <a:lnTo>
                  <a:pt x="73952" y="1638"/>
                </a:lnTo>
                <a:lnTo>
                  <a:pt x="74175" y="1396"/>
                </a:lnTo>
                <a:lnTo>
                  <a:pt x="74417" y="1136"/>
                </a:lnTo>
                <a:lnTo>
                  <a:pt x="74622" y="894"/>
                </a:lnTo>
                <a:lnTo>
                  <a:pt x="74771" y="670"/>
                </a:lnTo>
                <a:lnTo>
                  <a:pt x="74808" y="596"/>
                </a:lnTo>
                <a:lnTo>
                  <a:pt x="74827" y="540"/>
                </a:lnTo>
                <a:lnTo>
                  <a:pt x="74827" y="484"/>
                </a:lnTo>
                <a:lnTo>
                  <a:pt x="74827" y="466"/>
                </a:lnTo>
                <a:close/>
                <a:moveTo>
                  <a:pt x="92328" y="1583"/>
                </a:moveTo>
                <a:lnTo>
                  <a:pt x="92104" y="1694"/>
                </a:lnTo>
                <a:lnTo>
                  <a:pt x="91713" y="1936"/>
                </a:lnTo>
                <a:lnTo>
                  <a:pt x="91509" y="2067"/>
                </a:lnTo>
                <a:lnTo>
                  <a:pt x="91360" y="2197"/>
                </a:lnTo>
                <a:lnTo>
                  <a:pt x="91248" y="2309"/>
                </a:lnTo>
                <a:lnTo>
                  <a:pt x="91248" y="2346"/>
                </a:lnTo>
                <a:lnTo>
                  <a:pt x="91248" y="2383"/>
                </a:lnTo>
                <a:lnTo>
                  <a:pt x="91266" y="2402"/>
                </a:lnTo>
                <a:lnTo>
                  <a:pt x="91304" y="2402"/>
                </a:lnTo>
                <a:lnTo>
                  <a:pt x="91397" y="2383"/>
                </a:lnTo>
                <a:lnTo>
                  <a:pt x="91509" y="2327"/>
                </a:lnTo>
                <a:lnTo>
                  <a:pt x="91620" y="2271"/>
                </a:lnTo>
                <a:lnTo>
                  <a:pt x="91844" y="2123"/>
                </a:lnTo>
                <a:lnTo>
                  <a:pt x="91974" y="2011"/>
                </a:lnTo>
                <a:lnTo>
                  <a:pt x="92067" y="1918"/>
                </a:lnTo>
                <a:lnTo>
                  <a:pt x="92253" y="1750"/>
                </a:lnTo>
                <a:lnTo>
                  <a:pt x="92365" y="1620"/>
                </a:lnTo>
                <a:lnTo>
                  <a:pt x="92384" y="1583"/>
                </a:lnTo>
                <a:close/>
                <a:moveTo>
                  <a:pt x="92346" y="2383"/>
                </a:moveTo>
                <a:lnTo>
                  <a:pt x="92272" y="2420"/>
                </a:lnTo>
                <a:lnTo>
                  <a:pt x="92179" y="2458"/>
                </a:lnTo>
                <a:lnTo>
                  <a:pt x="91955" y="2625"/>
                </a:lnTo>
                <a:lnTo>
                  <a:pt x="91713" y="2830"/>
                </a:lnTo>
                <a:lnTo>
                  <a:pt x="91471" y="3053"/>
                </a:lnTo>
                <a:lnTo>
                  <a:pt x="91266" y="3295"/>
                </a:lnTo>
                <a:lnTo>
                  <a:pt x="91118" y="3482"/>
                </a:lnTo>
                <a:lnTo>
                  <a:pt x="91062" y="3556"/>
                </a:lnTo>
                <a:lnTo>
                  <a:pt x="91043" y="3631"/>
                </a:lnTo>
                <a:lnTo>
                  <a:pt x="91043" y="3649"/>
                </a:lnTo>
                <a:lnTo>
                  <a:pt x="91080" y="3649"/>
                </a:lnTo>
                <a:lnTo>
                  <a:pt x="91248" y="3556"/>
                </a:lnTo>
                <a:lnTo>
                  <a:pt x="91471" y="3370"/>
                </a:lnTo>
                <a:lnTo>
                  <a:pt x="91751" y="3147"/>
                </a:lnTo>
                <a:lnTo>
                  <a:pt x="92253" y="2681"/>
                </a:lnTo>
                <a:lnTo>
                  <a:pt x="92402" y="2514"/>
                </a:lnTo>
                <a:lnTo>
                  <a:pt x="92458" y="2420"/>
                </a:lnTo>
                <a:lnTo>
                  <a:pt x="92421" y="2402"/>
                </a:lnTo>
                <a:lnTo>
                  <a:pt x="92346" y="2383"/>
                </a:lnTo>
                <a:close/>
                <a:moveTo>
                  <a:pt x="1509" y="2011"/>
                </a:moveTo>
                <a:lnTo>
                  <a:pt x="1416" y="2085"/>
                </a:lnTo>
                <a:lnTo>
                  <a:pt x="1304" y="2178"/>
                </a:lnTo>
                <a:lnTo>
                  <a:pt x="1192" y="2309"/>
                </a:lnTo>
                <a:lnTo>
                  <a:pt x="1006" y="2569"/>
                </a:lnTo>
                <a:lnTo>
                  <a:pt x="876" y="2756"/>
                </a:lnTo>
                <a:lnTo>
                  <a:pt x="615" y="3053"/>
                </a:lnTo>
                <a:lnTo>
                  <a:pt x="485" y="3221"/>
                </a:lnTo>
                <a:lnTo>
                  <a:pt x="392" y="3389"/>
                </a:lnTo>
                <a:lnTo>
                  <a:pt x="280" y="3612"/>
                </a:lnTo>
                <a:lnTo>
                  <a:pt x="224" y="3724"/>
                </a:lnTo>
                <a:lnTo>
                  <a:pt x="243" y="3742"/>
                </a:lnTo>
                <a:lnTo>
                  <a:pt x="280" y="3724"/>
                </a:lnTo>
                <a:lnTo>
                  <a:pt x="597" y="3389"/>
                </a:lnTo>
                <a:lnTo>
                  <a:pt x="1118" y="2830"/>
                </a:lnTo>
                <a:lnTo>
                  <a:pt x="1360" y="2551"/>
                </a:lnTo>
                <a:lnTo>
                  <a:pt x="1546" y="2290"/>
                </a:lnTo>
                <a:lnTo>
                  <a:pt x="1602" y="2178"/>
                </a:lnTo>
                <a:lnTo>
                  <a:pt x="1639" y="2104"/>
                </a:lnTo>
                <a:lnTo>
                  <a:pt x="1639" y="2048"/>
                </a:lnTo>
                <a:lnTo>
                  <a:pt x="1621" y="2029"/>
                </a:lnTo>
                <a:lnTo>
                  <a:pt x="1602" y="2011"/>
                </a:lnTo>
                <a:close/>
                <a:moveTo>
                  <a:pt x="1397" y="3258"/>
                </a:moveTo>
                <a:lnTo>
                  <a:pt x="1304" y="3295"/>
                </a:lnTo>
                <a:lnTo>
                  <a:pt x="1211" y="3389"/>
                </a:lnTo>
                <a:lnTo>
                  <a:pt x="1118" y="3500"/>
                </a:lnTo>
                <a:lnTo>
                  <a:pt x="932" y="3724"/>
                </a:lnTo>
                <a:lnTo>
                  <a:pt x="820" y="3873"/>
                </a:lnTo>
                <a:lnTo>
                  <a:pt x="448" y="4338"/>
                </a:lnTo>
                <a:lnTo>
                  <a:pt x="280" y="4580"/>
                </a:lnTo>
                <a:lnTo>
                  <a:pt x="243" y="4636"/>
                </a:lnTo>
                <a:lnTo>
                  <a:pt x="243" y="4655"/>
                </a:lnTo>
                <a:lnTo>
                  <a:pt x="261" y="4655"/>
                </a:lnTo>
                <a:lnTo>
                  <a:pt x="541" y="4431"/>
                </a:lnTo>
                <a:lnTo>
                  <a:pt x="764" y="4226"/>
                </a:lnTo>
                <a:lnTo>
                  <a:pt x="1025" y="3984"/>
                </a:lnTo>
                <a:lnTo>
                  <a:pt x="1248" y="3742"/>
                </a:lnTo>
                <a:lnTo>
                  <a:pt x="1434" y="3538"/>
                </a:lnTo>
                <a:lnTo>
                  <a:pt x="1490" y="3444"/>
                </a:lnTo>
                <a:lnTo>
                  <a:pt x="1509" y="3351"/>
                </a:lnTo>
                <a:lnTo>
                  <a:pt x="1509" y="3295"/>
                </a:lnTo>
                <a:lnTo>
                  <a:pt x="1472" y="3258"/>
                </a:lnTo>
                <a:close/>
                <a:moveTo>
                  <a:pt x="92421" y="3575"/>
                </a:moveTo>
                <a:lnTo>
                  <a:pt x="92123" y="3780"/>
                </a:lnTo>
                <a:lnTo>
                  <a:pt x="91899" y="3947"/>
                </a:lnTo>
                <a:lnTo>
                  <a:pt x="91657" y="4133"/>
                </a:lnTo>
                <a:lnTo>
                  <a:pt x="91453" y="4338"/>
                </a:lnTo>
                <a:lnTo>
                  <a:pt x="91285" y="4524"/>
                </a:lnTo>
                <a:lnTo>
                  <a:pt x="91248" y="4599"/>
                </a:lnTo>
                <a:lnTo>
                  <a:pt x="91211" y="4655"/>
                </a:lnTo>
                <a:lnTo>
                  <a:pt x="91229" y="4710"/>
                </a:lnTo>
                <a:lnTo>
                  <a:pt x="91266" y="4748"/>
                </a:lnTo>
                <a:lnTo>
                  <a:pt x="91341" y="4748"/>
                </a:lnTo>
                <a:lnTo>
                  <a:pt x="91415" y="4729"/>
                </a:lnTo>
                <a:lnTo>
                  <a:pt x="91509" y="4692"/>
                </a:lnTo>
                <a:lnTo>
                  <a:pt x="91602" y="4617"/>
                </a:lnTo>
                <a:lnTo>
                  <a:pt x="91788" y="4431"/>
                </a:lnTo>
                <a:lnTo>
                  <a:pt x="91974" y="4208"/>
                </a:lnTo>
                <a:lnTo>
                  <a:pt x="92142" y="3984"/>
                </a:lnTo>
                <a:lnTo>
                  <a:pt x="92290" y="3780"/>
                </a:lnTo>
                <a:lnTo>
                  <a:pt x="92421" y="3575"/>
                </a:lnTo>
                <a:close/>
                <a:moveTo>
                  <a:pt x="1230" y="4394"/>
                </a:moveTo>
                <a:lnTo>
                  <a:pt x="1174" y="4431"/>
                </a:lnTo>
                <a:lnTo>
                  <a:pt x="1043" y="4506"/>
                </a:lnTo>
                <a:lnTo>
                  <a:pt x="913" y="4617"/>
                </a:lnTo>
                <a:lnTo>
                  <a:pt x="690" y="4859"/>
                </a:lnTo>
                <a:lnTo>
                  <a:pt x="559" y="5008"/>
                </a:lnTo>
                <a:lnTo>
                  <a:pt x="466" y="5176"/>
                </a:lnTo>
                <a:lnTo>
                  <a:pt x="336" y="5418"/>
                </a:lnTo>
                <a:lnTo>
                  <a:pt x="261" y="5623"/>
                </a:lnTo>
                <a:lnTo>
                  <a:pt x="243" y="5679"/>
                </a:lnTo>
                <a:lnTo>
                  <a:pt x="261" y="5679"/>
                </a:lnTo>
                <a:lnTo>
                  <a:pt x="280" y="5660"/>
                </a:lnTo>
                <a:lnTo>
                  <a:pt x="503" y="5455"/>
                </a:lnTo>
                <a:lnTo>
                  <a:pt x="894" y="5064"/>
                </a:lnTo>
                <a:lnTo>
                  <a:pt x="1081" y="4859"/>
                </a:lnTo>
                <a:lnTo>
                  <a:pt x="1248" y="4673"/>
                </a:lnTo>
                <a:lnTo>
                  <a:pt x="1341" y="4524"/>
                </a:lnTo>
                <a:lnTo>
                  <a:pt x="1360" y="4468"/>
                </a:lnTo>
                <a:lnTo>
                  <a:pt x="1341" y="4431"/>
                </a:lnTo>
                <a:lnTo>
                  <a:pt x="1323" y="4394"/>
                </a:lnTo>
                <a:close/>
                <a:moveTo>
                  <a:pt x="92588" y="4617"/>
                </a:moveTo>
                <a:lnTo>
                  <a:pt x="92533" y="4636"/>
                </a:lnTo>
                <a:lnTo>
                  <a:pt x="92365" y="4729"/>
                </a:lnTo>
                <a:lnTo>
                  <a:pt x="92142" y="4878"/>
                </a:lnTo>
                <a:lnTo>
                  <a:pt x="91918" y="5064"/>
                </a:lnTo>
                <a:lnTo>
                  <a:pt x="91490" y="5474"/>
                </a:lnTo>
                <a:lnTo>
                  <a:pt x="91341" y="5623"/>
                </a:lnTo>
                <a:lnTo>
                  <a:pt x="91266" y="5697"/>
                </a:lnTo>
                <a:lnTo>
                  <a:pt x="91248" y="5753"/>
                </a:lnTo>
                <a:lnTo>
                  <a:pt x="91248" y="5790"/>
                </a:lnTo>
                <a:lnTo>
                  <a:pt x="91248" y="5809"/>
                </a:lnTo>
                <a:lnTo>
                  <a:pt x="91285" y="5809"/>
                </a:lnTo>
                <a:lnTo>
                  <a:pt x="91378" y="5772"/>
                </a:lnTo>
                <a:lnTo>
                  <a:pt x="91509" y="5679"/>
                </a:lnTo>
                <a:lnTo>
                  <a:pt x="91769" y="5492"/>
                </a:lnTo>
                <a:lnTo>
                  <a:pt x="91899" y="5381"/>
                </a:lnTo>
                <a:lnTo>
                  <a:pt x="92290" y="4990"/>
                </a:lnTo>
                <a:lnTo>
                  <a:pt x="92533" y="4748"/>
                </a:lnTo>
                <a:lnTo>
                  <a:pt x="92588" y="4673"/>
                </a:lnTo>
                <a:lnTo>
                  <a:pt x="92607" y="4636"/>
                </a:lnTo>
                <a:lnTo>
                  <a:pt x="92588" y="4617"/>
                </a:lnTo>
                <a:close/>
                <a:moveTo>
                  <a:pt x="92477" y="5772"/>
                </a:moveTo>
                <a:lnTo>
                  <a:pt x="92272" y="5902"/>
                </a:lnTo>
                <a:lnTo>
                  <a:pt x="92067" y="6032"/>
                </a:lnTo>
                <a:lnTo>
                  <a:pt x="91844" y="6163"/>
                </a:lnTo>
                <a:lnTo>
                  <a:pt x="91657" y="6330"/>
                </a:lnTo>
                <a:lnTo>
                  <a:pt x="91527" y="6442"/>
                </a:lnTo>
                <a:lnTo>
                  <a:pt x="91341" y="6647"/>
                </a:lnTo>
                <a:lnTo>
                  <a:pt x="91285" y="6758"/>
                </a:lnTo>
                <a:lnTo>
                  <a:pt x="91248" y="6833"/>
                </a:lnTo>
                <a:lnTo>
                  <a:pt x="91248" y="6870"/>
                </a:lnTo>
                <a:lnTo>
                  <a:pt x="91266" y="6889"/>
                </a:lnTo>
                <a:lnTo>
                  <a:pt x="91341" y="6889"/>
                </a:lnTo>
                <a:lnTo>
                  <a:pt x="91453" y="6852"/>
                </a:lnTo>
                <a:lnTo>
                  <a:pt x="91546" y="6814"/>
                </a:lnTo>
                <a:lnTo>
                  <a:pt x="91639" y="6758"/>
                </a:lnTo>
                <a:lnTo>
                  <a:pt x="91713" y="6703"/>
                </a:lnTo>
                <a:lnTo>
                  <a:pt x="91862" y="6535"/>
                </a:lnTo>
                <a:lnTo>
                  <a:pt x="91993" y="6367"/>
                </a:lnTo>
                <a:lnTo>
                  <a:pt x="92235" y="6032"/>
                </a:lnTo>
                <a:lnTo>
                  <a:pt x="92365" y="5883"/>
                </a:lnTo>
                <a:lnTo>
                  <a:pt x="92477" y="5772"/>
                </a:lnTo>
                <a:close/>
                <a:moveTo>
                  <a:pt x="1434" y="5343"/>
                </a:moveTo>
                <a:lnTo>
                  <a:pt x="1397" y="5381"/>
                </a:lnTo>
                <a:lnTo>
                  <a:pt x="1267" y="5548"/>
                </a:lnTo>
                <a:lnTo>
                  <a:pt x="894" y="6088"/>
                </a:lnTo>
                <a:lnTo>
                  <a:pt x="541" y="6647"/>
                </a:lnTo>
                <a:lnTo>
                  <a:pt x="410" y="6833"/>
                </a:lnTo>
                <a:lnTo>
                  <a:pt x="336" y="6926"/>
                </a:lnTo>
                <a:lnTo>
                  <a:pt x="448" y="6833"/>
                </a:lnTo>
                <a:lnTo>
                  <a:pt x="634" y="6665"/>
                </a:lnTo>
                <a:lnTo>
                  <a:pt x="876" y="6442"/>
                </a:lnTo>
                <a:lnTo>
                  <a:pt x="1118" y="6200"/>
                </a:lnTo>
                <a:lnTo>
                  <a:pt x="1323" y="5921"/>
                </a:lnTo>
                <a:lnTo>
                  <a:pt x="1416" y="5809"/>
                </a:lnTo>
                <a:lnTo>
                  <a:pt x="1472" y="5679"/>
                </a:lnTo>
                <a:lnTo>
                  <a:pt x="1527" y="5567"/>
                </a:lnTo>
                <a:lnTo>
                  <a:pt x="1527" y="5474"/>
                </a:lnTo>
                <a:lnTo>
                  <a:pt x="1527" y="5399"/>
                </a:lnTo>
                <a:lnTo>
                  <a:pt x="1472" y="5343"/>
                </a:lnTo>
                <a:close/>
                <a:moveTo>
                  <a:pt x="1639" y="6535"/>
                </a:moveTo>
                <a:lnTo>
                  <a:pt x="1509" y="6609"/>
                </a:lnTo>
                <a:lnTo>
                  <a:pt x="1323" y="6758"/>
                </a:lnTo>
                <a:lnTo>
                  <a:pt x="1081" y="6963"/>
                </a:lnTo>
                <a:lnTo>
                  <a:pt x="839" y="7205"/>
                </a:lnTo>
                <a:lnTo>
                  <a:pt x="615" y="7429"/>
                </a:lnTo>
                <a:lnTo>
                  <a:pt x="429" y="7652"/>
                </a:lnTo>
                <a:lnTo>
                  <a:pt x="299" y="7801"/>
                </a:lnTo>
                <a:lnTo>
                  <a:pt x="280" y="7857"/>
                </a:lnTo>
                <a:lnTo>
                  <a:pt x="280" y="7894"/>
                </a:lnTo>
                <a:lnTo>
                  <a:pt x="317" y="7913"/>
                </a:lnTo>
                <a:lnTo>
                  <a:pt x="354" y="7913"/>
                </a:lnTo>
                <a:lnTo>
                  <a:pt x="429" y="7894"/>
                </a:lnTo>
                <a:lnTo>
                  <a:pt x="522" y="7857"/>
                </a:lnTo>
                <a:lnTo>
                  <a:pt x="634" y="7782"/>
                </a:lnTo>
                <a:lnTo>
                  <a:pt x="857" y="7559"/>
                </a:lnTo>
                <a:lnTo>
                  <a:pt x="1099" y="7280"/>
                </a:lnTo>
                <a:lnTo>
                  <a:pt x="1341" y="7000"/>
                </a:lnTo>
                <a:lnTo>
                  <a:pt x="1509" y="6758"/>
                </a:lnTo>
                <a:lnTo>
                  <a:pt x="1621" y="6591"/>
                </a:lnTo>
                <a:lnTo>
                  <a:pt x="1658" y="6535"/>
                </a:lnTo>
                <a:close/>
                <a:moveTo>
                  <a:pt x="92495" y="6833"/>
                </a:moveTo>
                <a:lnTo>
                  <a:pt x="92421" y="6852"/>
                </a:lnTo>
                <a:lnTo>
                  <a:pt x="92216" y="6945"/>
                </a:lnTo>
                <a:lnTo>
                  <a:pt x="91937" y="7075"/>
                </a:lnTo>
                <a:lnTo>
                  <a:pt x="91639" y="7261"/>
                </a:lnTo>
                <a:lnTo>
                  <a:pt x="91341" y="7447"/>
                </a:lnTo>
                <a:lnTo>
                  <a:pt x="91118" y="7652"/>
                </a:lnTo>
                <a:lnTo>
                  <a:pt x="91043" y="7745"/>
                </a:lnTo>
                <a:lnTo>
                  <a:pt x="90987" y="7820"/>
                </a:lnTo>
                <a:lnTo>
                  <a:pt x="90969" y="7876"/>
                </a:lnTo>
                <a:lnTo>
                  <a:pt x="90969" y="7913"/>
                </a:lnTo>
                <a:lnTo>
                  <a:pt x="90987" y="7931"/>
                </a:lnTo>
                <a:lnTo>
                  <a:pt x="91043" y="7969"/>
                </a:lnTo>
                <a:lnTo>
                  <a:pt x="91118" y="7950"/>
                </a:lnTo>
                <a:lnTo>
                  <a:pt x="91211" y="7931"/>
                </a:lnTo>
                <a:lnTo>
                  <a:pt x="91322" y="7876"/>
                </a:lnTo>
                <a:lnTo>
                  <a:pt x="91583" y="7708"/>
                </a:lnTo>
                <a:lnTo>
                  <a:pt x="91862" y="7503"/>
                </a:lnTo>
                <a:lnTo>
                  <a:pt x="92123" y="7280"/>
                </a:lnTo>
                <a:lnTo>
                  <a:pt x="92328" y="7075"/>
                </a:lnTo>
                <a:lnTo>
                  <a:pt x="92477" y="6926"/>
                </a:lnTo>
                <a:lnTo>
                  <a:pt x="92533" y="6852"/>
                </a:lnTo>
                <a:lnTo>
                  <a:pt x="92495" y="6833"/>
                </a:lnTo>
                <a:close/>
                <a:moveTo>
                  <a:pt x="1434" y="7559"/>
                </a:moveTo>
                <a:lnTo>
                  <a:pt x="1360" y="7578"/>
                </a:lnTo>
                <a:lnTo>
                  <a:pt x="1211" y="7652"/>
                </a:lnTo>
                <a:lnTo>
                  <a:pt x="1043" y="7764"/>
                </a:lnTo>
                <a:lnTo>
                  <a:pt x="894" y="7876"/>
                </a:lnTo>
                <a:lnTo>
                  <a:pt x="764" y="8006"/>
                </a:lnTo>
                <a:lnTo>
                  <a:pt x="578" y="8173"/>
                </a:lnTo>
                <a:lnTo>
                  <a:pt x="373" y="8434"/>
                </a:lnTo>
                <a:lnTo>
                  <a:pt x="299" y="8564"/>
                </a:lnTo>
                <a:lnTo>
                  <a:pt x="224" y="8695"/>
                </a:lnTo>
                <a:lnTo>
                  <a:pt x="187" y="8918"/>
                </a:lnTo>
                <a:lnTo>
                  <a:pt x="187" y="9011"/>
                </a:lnTo>
                <a:lnTo>
                  <a:pt x="187" y="9030"/>
                </a:lnTo>
                <a:lnTo>
                  <a:pt x="206" y="9030"/>
                </a:lnTo>
                <a:lnTo>
                  <a:pt x="243" y="8974"/>
                </a:lnTo>
                <a:lnTo>
                  <a:pt x="485" y="8713"/>
                </a:lnTo>
                <a:lnTo>
                  <a:pt x="950" y="8266"/>
                </a:lnTo>
                <a:lnTo>
                  <a:pt x="1397" y="7838"/>
                </a:lnTo>
                <a:lnTo>
                  <a:pt x="1527" y="7689"/>
                </a:lnTo>
                <a:lnTo>
                  <a:pt x="1583" y="7633"/>
                </a:lnTo>
                <a:lnTo>
                  <a:pt x="1527" y="7578"/>
                </a:lnTo>
                <a:lnTo>
                  <a:pt x="1490" y="7559"/>
                </a:lnTo>
                <a:close/>
                <a:moveTo>
                  <a:pt x="92402" y="7876"/>
                </a:moveTo>
                <a:lnTo>
                  <a:pt x="92272" y="7931"/>
                </a:lnTo>
                <a:lnTo>
                  <a:pt x="92086" y="8080"/>
                </a:lnTo>
                <a:lnTo>
                  <a:pt x="91844" y="8248"/>
                </a:lnTo>
                <a:lnTo>
                  <a:pt x="91583" y="8453"/>
                </a:lnTo>
                <a:lnTo>
                  <a:pt x="91378" y="8676"/>
                </a:lnTo>
                <a:lnTo>
                  <a:pt x="91285" y="8769"/>
                </a:lnTo>
                <a:lnTo>
                  <a:pt x="91229" y="8862"/>
                </a:lnTo>
                <a:lnTo>
                  <a:pt x="91192" y="8955"/>
                </a:lnTo>
                <a:lnTo>
                  <a:pt x="91192" y="9030"/>
                </a:lnTo>
                <a:lnTo>
                  <a:pt x="91229" y="9086"/>
                </a:lnTo>
                <a:lnTo>
                  <a:pt x="91304" y="9123"/>
                </a:lnTo>
                <a:lnTo>
                  <a:pt x="91341" y="9142"/>
                </a:lnTo>
                <a:lnTo>
                  <a:pt x="91378" y="9123"/>
                </a:lnTo>
                <a:lnTo>
                  <a:pt x="91453" y="9086"/>
                </a:lnTo>
                <a:lnTo>
                  <a:pt x="91527" y="9030"/>
                </a:lnTo>
                <a:lnTo>
                  <a:pt x="91602" y="8937"/>
                </a:lnTo>
                <a:lnTo>
                  <a:pt x="91751" y="8769"/>
                </a:lnTo>
                <a:lnTo>
                  <a:pt x="91844" y="8639"/>
                </a:lnTo>
                <a:lnTo>
                  <a:pt x="91993" y="8471"/>
                </a:lnTo>
                <a:lnTo>
                  <a:pt x="92272" y="8192"/>
                </a:lnTo>
                <a:lnTo>
                  <a:pt x="92384" y="8062"/>
                </a:lnTo>
                <a:lnTo>
                  <a:pt x="92477" y="7950"/>
                </a:lnTo>
                <a:lnTo>
                  <a:pt x="92477" y="7913"/>
                </a:lnTo>
                <a:lnTo>
                  <a:pt x="92477" y="7876"/>
                </a:lnTo>
                <a:close/>
                <a:moveTo>
                  <a:pt x="1490" y="8564"/>
                </a:moveTo>
                <a:lnTo>
                  <a:pt x="1453" y="8583"/>
                </a:lnTo>
                <a:lnTo>
                  <a:pt x="1360" y="8695"/>
                </a:lnTo>
                <a:lnTo>
                  <a:pt x="1174" y="8881"/>
                </a:lnTo>
                <a:lnTo>
                  <a:pt x="727" y="9421"/>
                </a:lnTo>
                <a:lnTo>
                  <a:pt x="317" y="9942"/>
                </a:lnTo>
                <a:lnTo>
                  <a:pt x="187" y="10110"/>
                </a:lnTo>
                <a:lnTo>
                  <a:pt x="150" y="10184"/>
                </a:lnTo>
                <a:lnTo>
                  <a:pt x="168" y="10203"/>
                </a:lnTo>
                <a:lnTo>
                  <a:pt x="224" y="10203"/>
                </a:lnTo>
                <a:lnTo>
                  <a:pt x="336" y="10147"/>
                </a:lnTo>
                <a:lnTo>
                  <a:pt x="485" y="10035"/>
                </a:lnTo>
                <a:lnTo>
                  <a:pt x="652" y="9886"/>
                </a:lnTo>
                <a:lnTo>
                  <a:pt x="950" y="9588"/>
                </a:lnTo>
                <a:lnTo>
                  <a:pt x="1118" y="9402"/>
                </a:lnTo>
                <a:lnTo>
                  <a:pt x="1248" y="9197"/>
                </a:lnTo>
                <a:lnTo>
                  <a:pt x="1416" y="8881"/>
                </a:lnTo>
                <a:lnTo>
                  <a:pt x="1490" y="8732"/>
                </a:lnTo>
                <a:lnTo>
                  <a:pt x="1509" y="8620"/>
                </a:lnTo>
                <a:lnTo>
                  <a:pt x="1527" y="8583"/>
                </a:lnTo>
                <a:lnTo>
                  <a:pt x="1509" y="8564"/>
                </a:lnTo>
                <a:close/>
                <a:moveTo>
                  <a:pt x="92551" y="8881"/>
                </a:moveTo>
                <a:lnTo>
                  <a:pt x="92495" y="8918"/>
                </a:lnTo>
                <a:lnTo>
                  <a:pt x="92216" y="9142"/>
                </a:lnTo>
                <a:lnTo>
                  <a:pt x="91713" y="9551"/>
                </a:lnTo>
                <a:lnTo>
                  <a:pt x="91453" y="9756"/>
                </a:lnTo>
                <a:lnTo>
                  <a:pt x="91248" y="9961"/>
                </a:lnTo>
                <a:lnTo>
                  <a:pt x="91173" y="10054"/>
                </a:lnTo>
                <a:lnTo>
                  <a:pt x="91136" y="10128"/>
                </a:lnTo>
                <a:lnTo>
                  <a:pt x="91118" y="10203"/>
                </a:lnTo>
                <a:lnTo>
                  <a:pt x="91118" y="10259"/>
                </a:lnTo>
                <a:lnTo>
                  <a:pt x="91155" y="10277"/>
                </a:lnTo>
                <a:lnTo>
                  <a:pt x="91192" y="10277"/>
                </a:lnTo>
                <a:lnTo>
                  <a:pt x="91304" y="10221"/>
                </a:lnTo>
                <a:lnTo>
                  <a:pt x="91471" y="10110"/>
                </a:lnTo>
                <a:lnTo>
                  <a:pt x="91639" y="9961"/>
                </a:lnTo>
                <a:lnTo>
                  <a:pt x="91955" y="9663"/>
                </a:lnTo>
                <a:lnTo>
                  <a:pt x="92123" y="9495"/>
                </a:lnTo>
                <a:lnTo>
                  <a:pt x="92402" y="9272"/>
                </a:lnTo>
                <a:lnTo>
                  <a:pt x="92551" y="9123"/>
                </a:lnTo>
                <a:lnTo>
                  <a:pt x="92607" y="9067"/>
                </a:lnTo>
                <a:lnTo>
                  <a:pt x="92626" y="9030"/>
                </a:lnTo>
                <a:lnTo>
                  <a:pt x="92626" y="8974"/>
                </a:lnTo>
                <a:lnTo>
                  <a:pt x="92607" y="8918"/>
                </a:lnTo>
                <a:lnTo>
                  <a:pt x="92607" y="8900"/>
                </a:lnTo>
                <a:lnTo>
                  <a:pt x="92588" y="8881"/>
                </a:lnTo>
                <a:close/>
                <a:moveTo>
                  <a:pt x="1565" y="9737"/>
                </a:moveTo>
                <a:lnTo>
                  <a:pt x="1453" y="9812"/>
                </a:lnTo>
                <a:lnTo>
                  <a:pt x="1267" y="9979"/>
                </a:lnTo>
                <a:lnTo>
                  <a:pt x="1025" y="10184"/>
                </a:lnTo>
                <a:lnTo>
                  <a:pt x="783" y="10426"/>
                </a:lnTo>
                <a:lnTo>
                  <a:pt x="559" y="10668"/>
                </a:lnTo>
                <a:lnTo>
                  <a:pt x="373" y="10910"/>
                </a:lnTo>
                <a:lnTo>
                  <a:pt x="261" y="11078"/>
                </a:lnTo>
                <a:lnTo>
                  <a:pt x="224" y="11152"/>
                </a:lnTo>
                <a:lnTo>
                  <a:pt x="243" y="11190"/>
                </a:lnTo>
                <a:lnTo>
                  <a:pt x="261" y="11208"/>
                </a:lnTo>
                <a:lnTo>
                  <a:pt x="299" y="11227"/>
                </a:lnTo>
                <a:lnTo>
                  <a:pt x="373" y="11208"/>
                </a:lnTo>
                <a:lnTo>
                  <a:pt x="466" y="11171"/>
                </a:lnTo>
                <a:lnTo>
                  <a:pt x="578" y="11078"/>
                </a:lnTo>
                <a:lnTo>
                  <a:pt x="820" y="10836"/>
                </a:lnTo>
                <a:lnTo>
                  <a:pt x="1081" y="10538"/>
                </a:lnTo>
                <a:lnTo>
                  <a:pt x="1323" y="10240"/>
                </a:lnTo>
                <a:lnTo>
                  <a:pt x="1509" y="9961"/>
                </a:lnTo>
                <a:lnTo>
                  <a:pt x="1602" y="9775"/>
                </a:lnTo>
                <a:lnTo>
                  <a:pt x="1602" y="9737"/>
                </a:lnTo>
                <a:close/>
                <a:moveTo>
                  <a:pt x="92663" y="10110"/>
                </a:moveTo>
                <a:lnTo>
                  <a:pt x="92458" y="10166"/>
                </a:lnTo>
                <a:lnTo>
                  <a:pt x="92216" y="10240"/>
                </a:lnTo>
                <a:lnTo>
                  <a:pt x="91993" y="10426"/>
                </a:lnTo>
                <a:lnTo>
                  <a:pt x="91825" y="10594"/>
                </a:lnTo>
                <a:lnTo>
                  <a:pt x="91657" y="10761"/>
                </a:lnTo>
                <a:lnTo>
                  <a:pt x="91509" y="10947"/>
                </a:lnTo>
                <a:lnTo>
                  <a:pt x="91471" y="11022"/>
                </a:lnTo>
                <a:lnTo>
                  <a:pt x="91434" y="11096"/>
                </a:lnTo>
                <a:lnTo>
                  <a:pt x="91415" y="11152"/>
                </a:lnTo>
                <a:lnTo>
                  <a:pt x="91434" y="11208"/>
                </a:lnTo>
                <a:lnTo>
                  <a:pt x="91471" y="11245"/>
                </a:lnTo>
                <a:lnTo>
                  <a:pt x="91546" y="11264"/>
                </a:lnTo>
                <a:lnTo>
                  <a:pt x="91583" y="11245"/>
                </a:lnTo>
                <a:lnTo>
                  <a:pt x="91639" y="11227"/>
                </a:lnTo>
                <a:lnTo>
                  <a:pt x="91769" y="11115"/>
                </a:lnTo>
                <a:lnTo>
                  <a:pt x="91937" y="10947"/>
                </a:lnTo>
                <a:lnTo>
                  <a:pt x="92104" y="10761"/>
                </a:lnTo>
                <a:lnTo>
                  <a:pt x="92439" y="10370"/>
                </a:lnTo>
                <a:lnTo>
                  <a:pt x="92570" y="10203"/>
                </a:lnTo>
                <a:lnTo>
                  <a:pt x="92663" y="10110"/>
                </a:lnTo>
                <a:close/>
                <a:moveTo>
                  <a:pt x="1341" y="10910"/>
                </a:moveTo>
                <a:lnTo>
                  <a:pt x="1304" y="10947"/>
                </a:lnTo>
                <a:lnTo>
                  <a:pt x="969" y="11320"/>
                </a:lnTo>
                <a:lnTo>
                  <a:pt x="801" y="11506"/>
                </a:lnTo>
                <a:lnTo>
                  <a:pt x="634" y="11692"/>
                </a:lnTo>
                <a:lnTo>
                  <a:pt x="503" y="11804"/>
                </a:lnTo>
                <a:lnTo>
                  <a:pt x="336" y="11953"/>
                </a:lnTo>
                <a:lnTo>
                  <a:pt x="280" y="12027"/>
                </a:lnTo>
                <a:lnTo>
                  <a:pt x="243" y="12083"/>
                </a:lnTo>
                <a:lnTo>
                  <a:pt x="261" y="12120"/>
                </a:lnTo>
                <a:lnTo>
                  <a:pt x="280" y="12139"/>
                </a:lnTo>
                <a:lnTo>
                  <a:pt x="317" y="12158"/>
                </a:lnTo>
                <a:lnTo>
                  <a:pt x="373" y="12176"/>
                </a:lnTo>
                <a:lnTo>
                  <a:pt x="410" y="12158"/>
                </a:lnTo>
                <a:lnTo>
                  <a:pt x="466" y="12158"/>
                </a:lnTo>
                <a:lnTo>
                  <a:pt x="578" y="12083"/>
                </a:lnTo>
                <a:lnTo>
                  <a:pt x="690" y="11990"/>
                </a:lnTo>
                <a:lnTo>
                  <a:pt x="801" y="11878"/>
                </a:lnTo>
                <a:lnTo>
                  <a:pt x="1025" y="11636"/>
                </a:lnTo>
                <a:lnTo>
                  <a:pt x="1174" y="11469"/>
                </a:lnTo>
                <a:lnTo>
                  <a:pt x="1230" y="11338"/>
                </a:lnTo>
                <a:lnTo>
                  <a:pt x="1323" y="11115"/>
                </a:lnTo>
                <a:lnTo>
                  <a:pt x="1360" y="11003"/>
                </a:lnTo>
                <a:lnTo>
                  <a:pt x="1360" y="10929"/>
                </a:lnTo>
                <a:lnTo>
                  <a:pt x="1360" y="10910"/>
                </a:lnTo>
                <a:close/>
                <a:moveTo>
                  <a:pt x="92495" y="11041"/>
                </a:moveTo>
                <a:lnTo>
                  <a:pt x="92365" y="11096"/>
                </a:lnTo>
                <a:lnTo>
                  <a:pt x="92216" y="11208"/>
                </a:lnTo>
                <a:lnTo>
                  <a:pt x="92048" y="11320"/>
                </a:lnTo>
                <a:lnTo>
                  <a:pt x="91751" y="11599"/>
                </a:lnTo>
                <a:lnTo>
                  <a:pt x="91583" y="11767"/>
                </a:lnTo>
                <a:lnTo>
                  <a:pt x="91360" y="12027"/>
                </a:lnTo>
                <a:lnTo>
                  <a:pt x="91266" y="12195"/>
                </a:lnTo>
                <a:lnTo>
                  <a:pt x="91248" y="12251"/>
                </a:lnTo>
                <a:lnTo>
                  <a:pt x="91248" y="12307"/>
                </a:lnTo>
                <a:lnTo>
                  <a:pt x="91266" y="12381"/>
                </a:lnTo>
                <a:lnTo>
                  <a:pt x="91304" y="12456"/>
                </a:lnTo>
                <a:lnTo>
                  <a:pt x="91341" y="12474"/>
                </a:lnTo>
                <a:lnTo>
                  <a:pt x="91415" y="12474"/>
                </a:lnTo>
                <a:lnTo>
                  <a:pt x="91453" y="12437"/>
                </a:lnTo>
                <a:lnTo>
                  <a:pt x="92030" y="11711"/>
                </a:lnTo>
                <a:lnTo>
                  <a:pt x="92551" y="11059"/>
                </a:lnTo>
                <a:lnTo>
                  <a:pt x="92533" y="11041"/>
                </a:lnTo>
                <a:close/>
                <a:moveTo>
                  <a:pt x="1527" y="11953"/>
                </a:moveTo>
                <a:lnTo>
                  <a:pt x="1490" y="11971"/>
                </a:lnTo>
                <a:lnTo>
                  <a:pt x="1378" y="12027"/>
                </a:lnTo>
                <a:lnTo>
                  <a:pt x="1248" y="12120"/>
                </a:lnTo>
                <a:lnTo>
                  <a:pt x="1118" y="12251"/>
                </a:lnTo>
                <a:lnTo>
                  <a:pt x="857" y="12530"/>
                </a:lnTo>
                <a:lnTo>
                  <a:pt x="708" y="12679"/>
                </a:lnTo>
                <a:lnTo>
                  <a:pt x="392" y="13070"/>
                </a:lnTo>
                <a:lnTo>
                  <a:pt x="224" y="13275"/>
                </a:lnTo>
                <a:lnTo>
                  <a:pt x="206" y="13312"/>
                </a:lnTo>
                <a:lnTo>
                  <a:pt x="206" y="13331"/>
                </a:lnTo>
                <a:lnTo>
                  <a:pt x="224" y="13312"/>
                </a:lnTo>
                <a:lnTo>
                  <a:pt x="522" y="13107"/>
                </a:lnTo>
                <a:lnTo>
                  <a:pt x="764" y="12921"/>
                </a:lnTo>
                <a:lnTo>
                  <a:pt x="1025" y="12698"/>
                </a:lnTo>
                <a:lnTo>
                  <a:pt x="1267" y="12474"/>
                </a:lnTo>
                <a:lnTo>
                  <a:pt x="1453" y="12269"/>
                </a:lnTo>
                <a:lnTo>
                  <a:pt x="1527" y="12176"/>
                </a:lnTo>
                <a:lnTo>
                  <a:pt x="1565" y="12083"/>
                </a:lnTo>
                <a:lnTo>
                  <a:pt x="1583" y="12027"/>
                </a:lnTo>
                <a:lnTo>
                  <a:pt x="1546" y="11971"/>
                </a:lnTo>
                <a:lnTo>
                  <a:pt x="1527" y="11953"/>
                </a:lnTo>
                <a:close/>
                <a:moveTo>
                  <a:pt x="92551" y="12214"/>
                </a:moveTo>
                <a:lnTo>
                  <a:pt x="92421" y="12251"/>
                </a:lnTo>
                <a:lnTo>
                  <a:pt x="92272" y="12344"/>
                </a:lnTo>
                <a:lnTo>
                  <a:pt x="92104" y="12456"/>
                </a:lnTo>
                <a:lnTo>
                  <a:pt x="91806" y="12716"/>
                </a:lnTo>
                <a:lnTo>
                  <a:pt x="91620" y="12884"/>
                </a:lnTo>
                <a:lnTo>
                  <a:pt x="91509" y="13014"/>
                </a:lnTo>
                <a:lnTo>
                  <a:pt x="91341" y="13256"/>
                </a:lnTo>
                <a:lnTo>
                  <a:pt x="91266" y="13368"/>
                </a:lnTo>
                <a:lnTo>
                  <a:pt x="91248" y="13442"/>
                </a:lnTo>
                <a:lnTo>
                  <a:pt x="91248" y="13480"/>
                </a:lnTo>
                <a:lnTo>
                  <a:pt x="91285" y="13498"/>
                </a:lnTo>
                <a:lnTo>
                  <a:pt x="91341" y="13480"/>
                </a:lnTo>
                <a:lnTo>
                  <a:pt x="91434" y="13405"/>
                </a:lnTo>
                <a:lnTo>
                  <a:pt x="91602" y="13275"/>
                </a:lnTo>
                <a:lnTo>
                  <a:pt x="92048" y="12865"/>
                </a:lnTo>
                <a:lnTo>
                  <a:pt x="92290" y="12642"/>
                </a:lnTo>
                <a:lnTo>
                  <a:pt x="92477" y="12456"/>
                </a:lnTo>
                <a:lnTo>
                  <a:pt x="92588" y="12307"/>
                </a:lnTo>
                <a:lnTo>
                  <a:pt x="92626" y="12251"/>
                </a:lnTo>
                <a:lnTo>
                  <a:pt x="92626" y="12232"/>
                </a:lnTo>
                <a:lnTo>
                  <a:pt x="92588" y="12214"/>
                </a:lnTo>
                <a:close/>
                <a:moveTo>
                  <a:pt x="1788" y="12958"/>
                </a:moveTo>
                <a:lnTo>
                  <a:pt x="1751" y="12977"/>
                </a:lnTo>
                <a:lnTo>
                  <a:pt x="1676" y="12995"/>
                </a:lnTo>
                <a:lnTo>
                  <a:pt x="1546" y="13070"/>
                </a:lnTo>
                <a:lnTo>
                  <a:pt x="1416" y="13163"/>
                </a:lnTo>
                <a:lnTo>
                  <a:pt x="1155" y="13405"/>
                </a:lnTo>
                <a:lnTo>
                  <a:pt x="1006" y="13573"/>
                </a:lnTo>
                <a:lnTo>
                  <a:pt x="839" y="13722"/>
                </a:lnTo>
                <a:lnTo>
                  <a:pt x="578" y="14001"/>
                </a:lnTo>
                <a:lnTo>
                  <a:pt x="448" y="14150"/>
                </a:lnTo>
                <a:lnTo>
                  <a:pt x="354" y="14280"/>
                </a:lnTo>
                <a:lnTo>
                  <a:pt x="299" y="14392"/>
                </a:lnTo>
                <a:lnTo>
                  <a:pt x="299" y="14429"/>
                </a:lnTo>
                <a:lnTo>
                  <a:pt x="317" y="14448"/>
                </a:lnTo>
                <a:lnTo>
                  <a:pt x="354" y="14448"/>
                </a:lnTo>
                <a:lnTo>
                  <a:pt x="429" y="14410"/>
                </a:lnTo>
                <a:lnTo>
                  <a:pt x="615" y="14280"/>
                </a:lnTo>
                <a:lnTo>
                  <a:pt x="894" y="14075"/>
                </a:lnTo>
                <a:lnTo>
                  <a:pt x="1174" y="13815"/>
                </a:lnTo>
                <a:lnTo>
                  <a:pt x="1472" y="13554"/>
                </a:lnTo>
                <a:lnTo>
                  <a:pt x="1695" y="13312"/>
                </a:lnTo>
                <a:lnTo>
                  <a:pt x="1788" y="13200"/>
                </a:lnTo>
                <a:lnTo>
                  <a:pt x="1844" y="13126"/>
                </a:lnTo>
                <a:lnTo>
                  <a:pt x="1881" y="13051"/>
                </a:lnTo>
                <a:lnTo>
                  <a:pt x="1881" y="13014"/>
                </a:lnTo>
                <a:lnTo>
                  <a:pt x="1844" y="12977"/>
                </a:lnTo>
                <a:lnTo>
                  <a:pt x="1788" y="12958"/>
                </a:lnTo>
                <a:close/>
                <a:moveTo>
                  <a:pt x="92514" y="13331"/>
                </a:moveTo>
                <a:lnTo>
                  <a:pt x="92477" y="13349"/>
                </a:lnTo>
                <a:lnTo>
                  <a:pt x="92346" y="13386"/>
                </a:lnTo>
                <a:lnTo>
                  <a:pt x="92197" y="13461"/>
                </a:lnTo>
                <a:lnTo>
                  <a:pt x="92030" y="13573"/>
                </a:lnTo>
                <a:lnTo>
                  <a:pt x="91732" y="13777"/>
                </a:lnTo>
                <a:lnTo>
                  <a:pt x="91546" y="13926"/>
                </a:lnTo>
                <a:lnTo>
                  <a:pt x="91490" y="14001"/>
                </a:lnTo>
                <a:lnTo>
                  <a:pt x="91415" y="14094"/>
                </a:lnTo>
                <a:lnTo>
                  <a:pt x="91360" y="14224"/>
                </a:lnTo>
                <a:lnTo>
                  <a:pt x="91304" y="14355"/>
                </a:lnTo>
                <a:lnTo>
                  <a:pt x="91266" y="14466"/>
                </a:lnTo>
                <a:lnTo>
                  <a:pt x="91266" y="14541"/>
                </a:lnTo>
                <a:lnTo>
                  <a:pt x="91285" y="14559"/>
                </a:lnTo>
                <a:lnTo>
                  <a:pt x="91322" y="14541"/>
                </a:lnTo>
                <a:lnTo>
                  <a:pt x="91415" y="14485"/>
                </a:lnTo>
                <a:lnTo>
                  <a:pt x="92011" y="13908"/>
                </a:lnTo>
                <a:lnTo>
                  <a:pt x="92384" y="13535"/>
                </a:lnTo>
                <a:lnTo>
                  <a:pt x="92495" y="13405"/>
                </a:lnTo>
                <a:lnTo>
                  <a:pt x="92533" y="13349"/>
                </a:lnTo>
                <a:lnTo>
                  <a:pt x="92514" y="13331"/>
                </a:lnTo>
                <a:close/>
                <a:moveTo>
                  <a:pt x="1639" y="14206"/>
                </a:moveTo>
                <a:lnTo>
                  <a:pt x="1546" y="14262"/>
                </a:lnTo>
                <a:lnTo>
                  <a:pt x="1360" y="14392"/>
                </a:lnTo>
                <a:lnTo>
                  <a:pt x="1118" y="14559"/>
                </a:lnTo>
                <a:lnTo>
                  <a:pt x="857" y="14764"/>
                </a:lnTo>
                <a:lnTo>
                  <a:pt x="634" y="14969"/>
                </a:lnTo>
                <a:lnTo>
                  <a:pt x="448" y="15155"/>
                </a:lnTo>
                <a:lnTo>
                  <a:pt x="373" y="15230"/>
                </a:lnTo>
                <a:lnTo>
                  <a:pt x="336" y="15304"/>
                </a:lnTo>
                <a:lnTo>
                  <a:pt x="336" y="15360"/>
                </a:lnTo>
                <a:lnTo>
                  <a:pt x="354" y="15397"/>
                </a:lnTo>
                <a:lnTo>
                  <a:pt x="448" y="15397"/>
                </a:lnTo>
                <a:lnTo>
                  <a:pt x="559" y="15360"/>
                </a:lnTo>
                <a:lnTo>
                  <a:pt x="690" y="15267"/>
                </a:lnTo>
                <a:lnTo>
                  <a:pt x="820" y="15155"/>
                </a:lnTo>
                <a:lnTo>
                  <a:pt x="1081" y="14932"/>
                </a:lnTo>
                <a:lnTo>
                  <a:pt x="1230" y="14783"/>
                </a:lnTo>
                <a:lnTo>
                  <a:pt x="1341" y="14671"/>
                </a:lnTo>
                <a:lnTo>
                  <a:pt x="1546" y="14466"/>
                </a:lnTo>
                <a:lnTo>
                  <a:pt x="1639" y="14355"/>
                </a:lnTo>
                <a:lnTo>
                  <a:pt x="1695" y="14262"/>
                </a:lnTo>
                <a:lnTo>
                  <a:pt x="1714" y="14243"/>
                </a:lnTo>
                <a:lnTo>
                  <a:pt x="1695" y="14224"/>
                </a:lnTo>
                <a:lnTo>
                  <a:pt x="1676" y="14206"/>
                </a:lnTo>
                <a:close/>
                <a:moveTo>
                  <a:pt x="92477" y="14429"/>
                </a:moveTo>
                <a:lnTo>
                  <a:pt x="92216" y="14615"/>
                </a:lnTo>
                <a:lnTo>
                  <a:pt x="91751" y="14969"/>
                </a:lnTo>
                <a:lnTo>
                  <a:pt x="91527" y="15155"/>
                </a:lnTo>
                <a:lnTo>
                  <a:pt x="91360" y="15341"/>
                </a:lnTo>
                <a:lnTo>
                  <a:pt x="91285" y="15416"/>
                </a:lnTo>
                <a:lnTo>
                  <a:pt x="91248" y="15490"/>
                </a:lnTo>
                <a:lnTo>
                  <a:pt x="91229" y="15528"/>
                </a:lnTo>
                <a:lnTo>
                  <a:pt x="91248" y="15583"/>
                </a:lnTo>
                <a:lnTo>
                  <a:pt x="91304" y="15602"/>
                </a:lnTo>
                <a:lnTo>
                  <a:pt x="91378" y="15602"/>
                </a:lnTo>
                <a:lnTo>
                  <a:pt x="91471" y="15565"/>
                </a:lnTo>
                <a:lnTo>
                  <a:pt x="91546" y="15509"/>
                </a:lnTo>
                <a:lnTo>
                  <a:pt x="91751" y="15341"/>
                </a:lnTo>
                <a:lnTo>
                  <a:pt x="91955" y="15118"/>
                </a:lnTo>
                <a:lnTo>
                  <a:pt x="92142" y="14876"/>
                </a:lnTo>
                <a:lnTo>
                  <a:pt x="92309" y="14652"/>
                </a:lnTo>
                <a:lnTo>
                  <a:pt x="92477" y="14429"/>
                </a:lnTo>
                <a:close/>
                <a:moveTo>
                  <a:pt x="1490" y="15267"/>
                </a:moveTo>
                <a:lnTo>
                  <a:pt x="1397" y="15323"/>
                </a:lnTo>
                <a:lnTo>
                  <a:pt x="1230" y="15472"/>
                </a:lnTo>
                <a:lnTo>
                  <a:pt x="801" y="15863"/>
                </a:lnTo>
                <a:lnTo>
                  <a:pt x="578" y="16086"/>
                </a:lnTo>
                <a:lnTo>
                  <a:pt x="392" y="16272"/>
                </a:lnTo>
                <a:lnTo>
                  <a:pt x="280" y="16421"/>
                </a:lnTo>
                <a:lnTo>
                  <a:pt x="261" y="16477"/>
                </a:lnTo>
                <a:lnTo>
                  <a:pt x="261" y="16514"/>
                </a:lnTo>
                <a:lnTo>
                  <a:pt x="299" y="16533"/>
                </a:lnTo>
                <a:lnTo>
                  <a:pt x="336" y="16552"/>
                </a:lnTo>
                <a:lnTo>
                  <a:pt x="410" y="16552"/>
                </a:lnTo>
                <a:lnTo>
                  <a:pt x="503" y="16533"/>
                </a:lnTo>
                <a:lnTo>
                  <a:pt x="615" y="16458"/>
                </a:lnTo>
                <a:lnTo>
                  <a:pt x="745" y="16365"/>
                </a:lnTo>
                <a:lnTo>
                  <a:pt x="857" y="16254"/>
                </a:lnTo>
                <a:lnTo>
                  <a:pt x="1099" y="15993"/>
                </a:lnTo>
                <a:lnTo>
                  <a:pt x="1304" y="15714"/>
                </a:lnTo>
                <a:lnTo>
                  <a:pt x="1453" y="15453"/>
                </a:lnTo>
                <a:lnTo>
                  <a:pt x="1509" y="15360"/>
                </a:lnTo>
                <a:lnTo>
                  <a:pt x="1527" y="15304"/>
                </a:lnTo>
                <a:lnTo>
                  <a:pt x="1527" y="15267"/>
                </a:lnTo>
                <a:close/>
                <a:moveTo>
                  <a:pt x="92309" y="15379"/>
                </a:moveTo>
                <a:lnTo>
                  <a:pt x="92197" y="15434"/>
                </a:lnTo>
                <a:lnTo>
                  <a:pt x="92048" y="15546"/>
                </a:lnTo>
                <a:lnTo>
                  <a:pt x="91881" y="15676"/>
                </a:lnTo>
                <a:lnTo>
                  <a:pt x="91583" y="15974"/>
                </a:lnTo>
                <a:lnTo>
                  <a:pt x="91397" y="16161"/>
                </a:lnTo>
                <a:lnTo>
                  <a:pt x="91285" y="16309"/>
                </a:lnTo>
                <a:lnTo>
                  <a:pt x="91118" y="16570"/>
                </a:lnTo>
                <a:lnTo>
                  <a:pt x="91062" y="16700"/>
                </a:lnTo>
                <a:lnTo>
                  <a:pt x="91024" y="16794"/>
                </a:lnTo>
                <a:lnTo>
                  <a:pt x="91024" y="16812"/>
                </a:lnTo>
                <a:lnTo>
                  <a:pt x="91043" y="16831"/>
                </a:lnTo>
                <a:lnTo>
                  <a:pt x="91080" y="16831"/>
                </a:lnTo>
                <a:lnTo>
                  <a:pt x="91136" y="16812"/>
                </a:lnTo>
                <a:lnTo>
                  <a:pt x="91248" y="16738"/>
                </a:lnTo>
                <a:lnTo>
                  <a:pt x="91434" y="16570"/>
                </a:lnTo>
                <a:lnTo>
                  <a:pt x="91881" y="16105"/>
                </a:lnTo>
                <a:lnTo>
                  <a:pt x="92104" y="15863"/>
                </a:lnTo>
                <a:lnTo>
                  <a:pt x="92272" y="15639"/>
                </a:lnTo>
                <a:lnTo>
                  <a:pt x="92384" y="15472"/>
                </a:lnTo>
                <a:lnTo>
                  <a:pt x="92402" y="15416"/>
                </a:lnTo>
                <a:lnTo>
                  <a:pt x="92402" y="15397"/>
                </a:lnTo>
                <a:lnTo>
                  <a:pt x="92365" y="15379"/>
                </a:lnTo>
                <a:close/>
                <a:moveTo>
                  <a:pt x="1509" y="16272"/>
                </a:moveTo>
                <a:lnTo>
                  <a:pt x="1397" y="16365"/>
                </a:lnTo>
                <a:lnTo>
                  <a:pt x="1230" y="16533"/>
                </a:lnTo>
                <a:lnTo>
                  <a:pt x="801" y="17017"/>
                </a:lnTo>
                <a:lnTo>
                  <a:pt x="410" y="17482"/>
                </a:lnTo>
                <a:lnTo>
                  <a:pt x="280" y="17613"/>
                </a:lnTo>
                <a:lnTo>
                  <a:pt x="224" y="17669"/>
                </a:lnTo>
                <a:lnTo>
                  <a:pt x="261" y="17687"/>
                </a:lnTo>
                <a:lnTo>
                  <a:pt x="299" y="17687"/>
                </a:lnTo>
                <a:lnTo>
                  <a:pt x="410" y="17631"/>
                </a:lnTo>
                <a:lnTo>
                  <a:pt x="559" y="17538"/>
                </a:lnTo>
                <a:lnTo>
                  <a:pt x="708" y="17427"/>
                </a:lnTo>
                <a:lnTo>
                  <a:pt x="1025" y="17166"/>
                </a:lnTo>
                <a:lnTo>
                  <a:pt x="1192" y="16998"/>
                </a:lnTo>
                <a:lnTo>
                  <a:pt x="1304" y="16849"/>
                </a:lnTo>
                <a:lnTo>
                  <a:pt x="1472" y="16570"/>
                </a:lnTo>
                <a:lnTo>
                  <a:pt x="1546" y="16440"/>
                </a:lnTo>
                <a:lnTo>
                  <a:pt x="1583" y="16347"/>
                </a:lnTo>
                <a:lnTo>
                  <a:pt x="1583" y="16309"/>
                </a:lnTo>
                <a:lnTo>
                  <a:pt x="1583" y="16272"/>
                </a:lnTo>
                <a:close/>
                <a:moveTo>
                  <a:pt x="92328" y="16626"/>
                </a:moveTo>
                <a:lnTo>
                  <a:pt x="92253" y="16645"/>
                </a:lnTo>
                <a:lnTo>
                  <a:pt x="92179" y="16700"/>
                </a:lnTo>
                <a:lnTo>
                  <a:pt x="92011" y="16831"/>
                </a:lnTo>
                <a:lnTo>
                  <a:pt x="91806" y="16998"/>
                </a:lnTo>
                <a:lnTo>
                  <a:pt x="91639" y="17203"/>
                </a:lnTo>
                <a:lnTo>
                  <a:pt x="91471" y="17389"/>
                </a:lnTo>
                <a:lnTo>
                  <a:pt x="91360" y="17576"/>
                </a:lnTo>
                <a:lnTo>
                  <a:pt x="91341" y="17631"/>
                </a:lnTo>
                <a:lnTo>
                  <a:pt x="91322" y="17687"/>
                </a:lnTo>
                <a:lnTo>
                  <a:pt x="91341" y="17724"/>
                </a:lnTo>
                <a:lnTo>
                  <a:pt x="91453" y="17724"/>
                </a:lnTo>
                <a:lnTo>
                  <a:pt x="91527" y="17687"/>
                </a:lnTo>
                <a:lnTo>
                  <a:pt x="91676" y="17557"/>
                </a:lnTo>
                <a:lnTo>
                  <a:pt x="91844" y="17371"/>
                </a:lnTo>
                <a:lnTo>
                  <a:pt x="91993" y="17185"/>
                </a:lnTo>
                <a:lnTo>
                  <a:pt x="92142" y="16980"/>
                </a:lnTo>
                <a:lnTo>
                  <a:pt x="92235" y="16794"/>
                </a:lnTo>
                <a:lnTo>
                  <a:pt x="92309" y="16682"/>
                </a:lnTo>
                <a:lnTo>
                  <a:pt x="92328" y="16626"/>
                </a:lnTo>
                <a:close/>
                <a:moveTo>
                  <a:pt x="1397" y="17576"/>
                </a:moveTo>
                <a:lnTo>
                  <a:pt x="1323" y="17594"/>
                </a:lnTo>
                <a:lnTo>
                  <a:pt x="1230" y="17631"/>
                </a:lnTo>
                <a:lnTo>
                  <a:pt x="1025" y="17780"/>
                </a:lnTo>
                <a:lnTo>
                  <a:pt x="820" y="17967"/>
                </a:lnTo>
                <a:lnTo>
                  <a:pt x="429" y="18357"/>
                </a:lnTo>
                <a:lnTo>
                  <a:pt x="243" y="18562"/>
                </a:lnTo>
                <a:lnTo>
                  <a:pt x="503" y="18413"/>
                </a:lnTo>
                <a:lnTo>
                  <a:pt x="950" y="18115"/>
                </a:lnTo>
                <a:lnTo>
                  <a:pt x="1192" y="17967"/>
                </a:lnTo>
                <a:lnTo>
                  <a:pt x="1378" y="17818"/>
                </a:lnTo>
                <a:lnTo>
                  <a:pt x="1453" y="17743"/>
                </a:lnTo>
                <a:lnTo>
                  <a:pt x="1490" y="17687"/>
                </a:lnTo>
                <a:lnTo>
                  <a:pt x="1509" y="17631"/>
                </a:lnTo>
                <a:lnTo>
                  <a:pt x="1509" y="17594"/>
                </a:lnTo>
                <a:lnTo>
                  <a:pt x="1453" y="17576"/>
                </a:lnTo>
                <a:close/>
                <a:moveTo>
                  <a:pt x="92514" y="17669"/>
                </a:moveTo>
                <a:lnTo>
                  <a:pt x="92458" y="17687"/>
                </a:lnTo>
                <a:lnTo>
                  <a:pt x="92309" y="17799"/>
                </a:lnTo>
                <a:lnTo>
                  <a:pt x="92123" y="17948"/>
                </a:lnTo>
                <a:lnTo>
                  <a:pt x="91918" y="18153"/>
                </a:lnTo>
                <a:lnTo>
                  <a:pt x="91527" y="18544"/>
                </a:lnTo>
                <a:lnTo>
                  <a:pt x="91322" y="18786"/>
                </a:lnTo>
                <a:lnTo>
                  <a:pt x="91304" y="18804"/>
                </a:lnTo>
                <a:lnTo>
                  <a:pt x="91341" y="18804"/>
                </a:lnTo>
                <a:lnTo>
                  <a:pt x="91490" y="18730"/>
                </a:lnTo>
                <a:lnTo>
                  <a:pt x="91713" y="18581"/>
                </a:lnTo>
                <a:lnTo>
                  <a:pt x="91974" y="18376"/>
                </a:lnTo>
                <a:lnTo>
                  <a:pt x="92235" y="18171"/>
                </a:lnTo>
                <a:lnTo>
                  <a:pt x="92458" y="17948"/>
                </a:lnTo>
                <a:lnTo>
                  <a:pt x="92533" y="17855"/>
                </a:lnTo>
                <a:lnTo>
                  <a:pt x="92570" y="17780"/>
                </a:lnTo>
                <a:lnTo>
                  <a:pt x="92570" y="17706"/>
                </a:lnTo>
                <a:lnTo>
                  <a:pt x="92570" y="17687"/>
                </a:lnTo>
                <a:lnTo>
                  <a:pt x="92551" y="17669"/>
                </a:lnTo>
                <a:close/>
                <a:moveTo>
                  <a:pt x="1490" y="18506"/>
                </a:moveTo>
                <a:lnTo>
                  <a:pt x="1453" y="18525"/>
                </a:lnTo>
                <a:lnTo>
                  <a:pt x="1248" y="18618"/>
                </a:lnTo>
                <a:lnTo>
                  <a:pt x="987" y="18804"/>
                </a:lnTo>
                <a:lnTo>
                  <a:pt x="671" y="19009"/>
                </a:lnTo>
                <a:lnTo>
                  <a:pt x="373" y="19251"/>
                </a:lnTo>
                <a:lnTo>
                  <a:pt x="261" y="19363"/>
                </a:lnTo>
                <a:lnTo>
                  <a:pt x="150" y="19475"/>
                </a:lnTo>
                <a:lnTo>
                  <a:pt x="57" y="19586"/>
                </a:lnTo>
                <a:lnTo>
                  <a:pt x="19" y="19679"/>
                </a:lnTo>
                <a:lnTo>
                  <a:pt x="1" y="19772"/>
                </a:lnTo>
                <a:lnTo>
                  <a:pt x="19" y="19810"/>
                </a:lnTo>
                <a:lnTo>
                  <a:pt x="38" y="19828"/>
                </a:lnTo>
                <a:lnTo>
                  <a:pt x="75" y="19847"/>
                </a:lnTo>
                <a:lnTo>
                  <a:pt x="131" y="19828"/>
                </a:lnTo>
                <a:lnTo>
                  <a:pt x="299" y="19717"/>
                </a:lnTo>
                <a:lnTo>
                  <a:pt x="522" y="19530"/>
                </a:lnTo>
                <a:lnTo>
                  <a:pt x="783" y="19307"/>
                </a:lnTo>
                <a:lnTo>
                  <a:pt x="1043" y="19084"/>
                </a:lnTo>
                <a:lnTo>
                  <a:pt x="1267" y="18842"/>
                </a:lnTo>
                <a:lnTo>
                  <a:pt x="1434" y="18655"/>
                </a:lnTo>
                <a:lnTo>
                  <a:pt x="1490" y="18581"/>
                </a:lnTo>
                <a:lnTo>
                  <a:pt x="1509" y="18525"/>
                </a:lnTo>
                <a:lnTo>
                  <a:pt x="1509" y="18506"/>
                </a:lnTo>
                <a:close/>
                <a:moveTo>
                  <a:pt x="92477" y="18842"/>
                </a:moveTo>
                <a:lnTo>
                  <a:pt x="92365" y="18879"/>
                </a:lnTo>
                <a:lnTo>
                  <a:pt x="92197" y="18953"/>
                </a:lnTo>
                <a:lnTo>
                  <a:pt x="92030" y="19065"/>
                </a:lnTo>
                <a:lnTo>
                  <a:pt x="91713" y="19270"/>
                </a:lnTo>
                <a:lnTo>
                  <a:pt x="91546" y="19400"/>
                </a:lnTo>
                <a:lnTo>
                  <a:pt x="91509" y="19456"/>
                </a:lnTo>
                <a:lnTo>
                  <a:pt x="91453" y="19530"/>
                </a:lnTo>
                <a:lnTo>
                  <a:pt x="91341" y="19735"/>
                </a:lnTo>
                <a:lnTo>
                  <a:pt x="91304" y="19828"/>
                </a:lnTo>
                <a:lnTo>
                  <a:pt x="91304" y="19884"/>
                </a:lnTo>
                <a:lnTo>
                  <a:pt x="91304" y="19903"/>
                </a:lnTo>
                <a:lnTo>
                  <a:pt x="91322" y="19903"/>
                </a:lnTo>
                <a:lnTo>
                  <a:pt x="91415" y="19847"/>
                </a:lnTo>
                <a:lnTo>
                  <a:pt x="92011" y="19344"/>
                </a:lnTo>
                <a:lnTo>
                  <a:pt x="92384" y="19028"/>
                </a:lnTo>
                <a:lnTo>
                  <a:pt x="92495" y="18916"/>
                </a:lnTo>
                <a:lnTo>
                  <a:pt x="92551" y="18860"/>
                </a:lnTo>
                <a:lnTo>
                  <a:pt x="92514" y="18842"/>
                </a:lnTo>
                <a:close/>
                <a:moveTo>
                  <a:pt x="92439" y="19977"/>
                </a:moveTo>
                <a:lnTo>
                  <a:pt x="92309" y="19996"/>
                </a:lnTo>
                <a:lnTo>
                  <a:pt x="92142" y="20070"/>
                </a:lnTo>
                <a:lnTo>
                  <a:pt x="91974" y="20163"/>
                </a:lnTo>
                <a:lnTo>
                  <a:pt x="91788" y="20275"/>
                </a:lnTo>
                <a:lnTo>
                  <a:pt x="91639" y="20405"/>
                </a:lnTo>
                <a:lnTo>
                  <a:pt x="91490" y="20554"/>
                </a:lnTo>
                <a:lnTo>
                  <a:pt x="91378" y="20685"/>
                </a:lnTo>
                <a:lnTo>
                  <a:pt x="91304" y="20796"/>
                </a:lnTo>
                <a:lnTo>
                  <a:pt x="91285" y="20852"/>
                </a:lnTo>
                <a:lnTo>
                  <a:pt x="91304" y="20871"/>
                </a:lnTo>
                <a:lnTo>
                  <a:pt x="91360" y="20871"/>
                </a:lnTo>
                <a:lnTo>
                  <a:pt x="91434" y="20834"/>
                </a:lnTo>
                <a:lnTo>
                  <a:pt x="91639" y="20703"/>
                </a:lnTo>
                <a:lnTo>
                  <a:pt x="91862" y="20536"/>
                </a:lnTo>
                <a:lnTo>
                  <a:pt x="92104" y="20331"/>
                </a:lnTo>
                <a:lnTo>
                  <a:pt x="92290" y="20163"/>
                </a:lnTo>
                <a:lnTo>
                  <a:pt x="92421" y="20033"/>
                </a:lnTo>
                <a:lnTo>
                  <a:pt x="92458" y="19996"/>
                </a:lnTo>
                <a:lnTo>
                  <a:pt x="92439" y="19977"/>
                </a:lnTo>
                <a:close/>
                <a:moveTo>
                  <a:pt x="1509" y="19530"/>
                </a:moveTo>
                <a:lnTo>
                  <a:pt x="1490" y="19549"/>
                </a:lnTo>
                <a:lnTo>
                  <a:pt x="1378" y="19624"/>
                </a:lnTo>
                <a:lnTo>
                  <a:pt x="1211" y="19791"/>
                </a:lnTo>
                <a:lnTo>
                  <a:pt x="764" y="20257"/>
                </a:lnTo>
                <a:lnTo>
                  <a:pt x="373" y="20703"/>
                </a:lnTo>
                <a:lnTo>
                  <a:pt x="261" y="20852"/>
                </a:lnTo>
                <a:lnTo>
                  <a:pt x="224" y="20908"/>
                </a:lnTo>
                <a:lnTo>
                  <a:pt x="224" y="20927"/>
                </a:lnTo>
                <a:lnTo>
                  <a:pt x="261" y="20945"/>
                </a:lnTo>
                <a:lnTo>
                  <a:pt x="299" y="20945"/>
                </a:lnTo>
                <a:lnTo>
                  <a:pt x="410" y="20890"/>
                </a:lnTo>
                <a:lnTo>
                  <a:pt x="559" y="20796"/>
                </a:lnTo>
                <a:lnTo>
                  <a:pt x="690" y="20666"/>
                </a:lnTo>
                <a:lnTo>
                  <a:pt x="969" y="20405"/>
                </a:lnTo>
                <a:lnTo>
                  <a:pt x="1118" y="20238"/>
                </a:lnTo>
                <a:lnTo>
                  <a:pt x="1248" y="20070"/>
                </a:lnTo>
                <a:lnTo>
                  <a:pt x="1397" y="19810"/>
                </a:lnTo>
                <a:lnTo>
                  <a:pt x="1527" y="19586"/>
                </a:lnTo>
                <a:lnTo>
                  <a:pt x="1527" y="19530"/>
                </a:lnTo>
                <a:close/>
                <a:moveTo>
                  <a:pt x="1360" y="20666"/>
                </a:moveTo>
                <a:lnTo>
                  <a:pt x="1267" y="20741"/>
                </a:lnTo>
                <a:lnTo>
                  <a:pt x="1174" y="20852"/>
                </a:lnTo>
                <a:lnTo>
                  <a:pt x="1062" y="20983"/>
                </a:lnTo>
                <a:lnTo>
                  <a:pt x="857" y="21262"/>
                </a:lnTo>
                <a:lnTo>
                  <a:pt x="727" y="21411"/>
                </a:lnTo>
                <a:lnTo>
                  <a:pt x="615" y="21523"/>
                </a:lnTo>
                <a:lnTo>
                  <a:pt x="392" y="21746"/>
                </a:lnTo>
                <a:lnTo>
                  <a:pt x="299" y="21858"/>
                </a:lnTo>
                <a:lnTo>
                  <a:pt x="224" y="21932"/>
                </a:lnTo>
                <a:lnTo>
                  <a:pt x="206" y="21969"/>
                </a:lnTo>
                <a:lnTo>
                  <a:pt x="224" y="21988"/>
                </a:lnTo>
                <a:lnTo>
                  <a:pt x="280" y="21988"/>
                </a:lnTo>
                <a:lnTo>
                  <a:pt x="392" y="21914"/>
                </a:lnTo>
                <a:lnTo>
                  <a:pt x="615" y="21783"/>
                </a:lnTo>
                <a:lnTo>
                  <a:pt x="857" y="21597"/>
                </a:lnTo>
                <a:lnTo>
                  <a:pt x="1118" y="21374"/>
                </a:lnTo>
                <a:lnTo>
                  <a:pt x="1341" y="21150"/>
                </a:lnTo>
                <a:lnTo>
                  <a:pt x="1434" y="21038"/>
                </a:lnTo>
                <a:lnTo>
                  <a:pt x="1490" y="20945"/>
                </a:lnTo>
                <a:lnTo>
                  <a:pt x="1527" y="20852"/>
                </a:lnTo>
                <a:lnTo>
                  <a:pt x="1546" y="20778"/>
                </a:lnTo>
                <a:lnTo>
                  <a:pt x="1509" y="20703"/>
                </a:lnTo>
                <a:lnTo>
                  <a:pt x="1434" y="20666"/>
                </a:lnTo>
                <a:close/>
                <a:moveTo>
                  <a:pt x="92421" y="20871"/>
                </a:moveTo>
                <a:lnTo>
                  <a:pt x="92290" y="20908"/>
                </a:lnTo>
                <a:lnTo>
                  <a:pt x="92142" y="21001"/>
                </a:lnTo>
                <a:lnTo>
                  <a:pt x="91974" y="21113"/>
                </a:lnTo>
                <a:lnTo>
                  <a:pt x="91676" y="21374"/>
                </a:lnTo>
                <a:lnTo>
                  <a:pt x="91509" y="21504"/>
                </a:lnTo>
                <a:lnTo>
                  <a:pt x="91397" y="21671"/>
                </a:lnTo>
                <a:lnTo>
                  <a:pt x="91229" y="21932"/>
                </a:lnTo>
                <a:lnTo>
                  <a:pt x="91155" y="22044"/>
                </a:lnTo>
                <a:lnTo>
                  <a:pt x="91118" y="22137"/>
                </a:lnTo>
                <a:lnTo>
                  <a:pt x="91118" y="22174"/>
                </a:lnTo>
                <a:lnTo>
                  <a:pt x="91118" y="22193"/>
                </a:lnTo>
                <a:lnTo>
                  <a:pt x="91136" y="22193"/>
                </a:lnTo>
                <a:lnTo>
                  <a:pt x="91173" y="22174"/>
                </a:lnTo>
                <a:lnTo>
                  <a:pt x="91434" y="21951"/>
                </a:lnTo>
                <a:lnTo>
                  <a:pt x="91899" y="21523"/>
                </a:lnTo>
                <a:lnTo>
                  <a:pt x="92328" y="21094"/>
                </a:lnTo>
                <a:lnTo>
                  <a:pt x="92458" y="20945"/>
                </a:lnTo>
                <a:lnTo>
                  <a:pt x="92495" y="20890"/>
                </a:lnTo>
                <a:lnTo>
                  <a:pt x="92458" y="20871"/>
                </a:lnTo>
                <a:close/>
                <a:moveTo>
                  <a:pt x="1583" y="21820"/>
                </a:moveTo>
                <a:lnTo>
                  <a:pt x="1472" y="21858"/>
                </a:lnTo>
                <a:lnTo>
                  <a:pt x="1341" y="21932"/>
                </a:lnTo>
                <a:lnTo>
                  <a:pt x="1192" y="22025"/>
                </a:lnTo>
                <a:lnTo>
                  <a:pt x="932" y="22249"/>
                </a:lnTo>
                <a:lnTo>
                  <a:pt x="783" y="22379"/>
                </a:lnTo>
                <a:lnTo>
                  <a:pt x="652" y="22509"/>
                </a:lnTo>
                <a:lnTo>
                  <a:pt x="448" y="22733"/>
                </a:lnTo>
                <a:lnTo>
                  <a:pt x="280" y="22938"/>
                </a:lnTo>
                <a:lnTo>
                  <a:pt x="243" y="22993"/>
                </a:lnTo>
                <a:lnTo>
                  <a:pt x="261" y="22993"/>
                </a:lnTo>
                <a:lnTo>
                  <a:pt x="541" y="22807"/>
                </a:lnTo>
                <a:lnTo>
                  <a:pt x="1062" y="22472"/>
                </a:lnTo>
                <a:lnTo>
                  <a:pt x="1304" y="22286"/>
                </a:lnTo>
                <a:lnTo>
                  <a:pt x="1509" y="22100"/>
                </a:lnTo>
                <a:lnTo>
                  <a:pt x="1583" y="22025"/>
                </a:lnTo>
                <a:lnTo>
                  <a:pt x="1639" y="21951"/>
                </a:lnTo>
                <a:lnTo>
                  <a:pt x="1658" y="21895"/>
                </a:lnTo>
                <a:lnTo>
                  <a:pt x="1658" y="21839"/>
                </a:lnTo>
                <a:lnTo>
                  <a:pt x="1621" y="21820"/>
                </a:lnTo>
                <a:close/>
                <a:moveTo>
                  <a:pt x="92272" y="22044"/>
                </a:moveTo>
                <a:lnTo>
                  <a:pt x="92197" y="22062"/>
                </a:lnTo>
                <a:lnTo>
                  <a:pt x="92086" y="22118"/>
                </a:lnTo>
                <a:lnTo>
                  <a:pt x="91993" y="22193"/>
                </a:lnTo>
                <a:lnTo>
                  <a:pt x="91881" y="22286"/>
                </a:lnTo>
                <a:lnTo>
                  <a:pt x="91657" y="22509"/>
                </a:lnTo>
                <a:lnTo>
                  <a:pt x="91453" y="22751"/>
                </a:lnTo>
                <a:lnTo>
                  <a:pt x="91304" y="22956"/>
                </a:lnTo>
                <a:lnTo>
                  <a:pt x="91266" y="23049"/>
                </a:lnTo>
                <a:lnTo>
                  <a:pt x="91266" y="23105"/>
                </a:lnTo>
                <a:lnTo>
                  <a:pt x="91285" y="23124"/>
                </a:lnTo>
                <a:lnTo>
                  <a:pt x="91322" y="23124"/>
                </a:lnTo>
                <a:lnTo>
                  <a:pt x="91415" y="23086"/>
                </a:lnTo>
                <a:lnTo>
                  <a:pt x="91564" y="22975"/>
                </a:lnTo>
                <a:lnTo>
                  <a:pt x="91937" y="22640"/>
                </a:lnTo>
                <a:lnTo>
                  <a:pt x="92123" y="22472"/>
                </a:lnTo>
                <a:lnTo>
                  <a:pt x="92272" y="22305"/>
                </a:lnTo>
                <a:lnTo>
                  <a:pt x="92384" y="22193"/>
                </a:lnTo>
                <a:lnTo>
                  <a:pt x="92402" y="22137"/>
                </a:lnTo>
                <a:lnTo>
                  <a:pt x="92402" y="22100"/>
                </a:lnTo>
                <a:lnTo>
                  <a:pt x="92384" y="22081"/>
                </a:lnTo>
                <a:lnTo>
                  <a:pt x="92346" y="22062"/>
                </a:lnTo>
                <a:lnTo>
                  <a:pt x="92272" y="22044"/>
                </a:lnTo>
                <a:close/>
                <a:moveTo>
                  <a:pt x="1509" y="22900"/>
                </a:moveTo>
                <a:lnTo>
                  <a:pt x="1472" y="22919"/>
                </a:lnTo>
                <a:lnTo>
                  <a:pt x="1360" y="22975"/>
                </a:lnTo>
                <a:lnTo>
                  <a:pt x="1230" y="23068"/>
                </a:lnTo>
                <a:lnTo>
                  <a:pt x="1081" y="23180"/>
                </a:lnTo>
                <a:lnTo>
                  <a:pt x="839" y="23403"/>
                </a:lnTo>
                <a:lnTo>
                  <a:pt x="671" y="23571"/>
                </a:lnTo>
                <a:lnTo>
                  <a:pt x="392" y="23868"/>
                </a:lnTo>
                <a:lnTo>
                  <a:pt x="261" y="24055"/>
                </a:lnTo>
                <a:lnTo>
                  <a:pt x="243" y="24092"/>
                </a:lnTo>
                <a:lnTo>
                  <a:pt x="280" y="24073"/>
                </a:lnTo>
                <a:lnTo>
                  <a:pt x="615" y="23850"/>
                </a:lnTo>
                <a:lnTo>
                  <a:pt x="876" y="23682"/>
                </a:lnTo>
                <a:lnTo>
                  <a:pt x="1136" y="23496"/>
                </a:lnTo>
                <a:lnTo>
                  <a:pt x="1378" y="23310"/>
                </a:lnTo>
                <a:lnTo>
                  <a:pt x="1546" y="23124"/>
                </a:lnTo>
                <a:lnTo>
                  <a:pt x="1602" y="23049"/>
                </a:lnTo>
                <a:lnTo>
                  <a:pt x="1621" y="22993"/>
                </a:lnTo>
                <a:lnTo>
                  <a:pt x="1602" y="22938"/>
                </a:lnTo>
                <a:lnTo>
                  <a:pt x="1546" y="22919"/>
                </a:lnTo>
                <a:lnTo>
                  <a:pt x="1509" y="22900"/>
                </a:lnTo>
                <a:close/>
                <a:moveTo>
                  <a:pt x="92477" y="23031"/>
                </a:moveTo>
                <a:lnTo>
                  <a:pt x="92458" y="23049"/>
                </a:lnTo>
                <a:lnTo>
                  <a:pt x="92365" y="23086"/>
                </a:lnTo>
                <a:lnTo>
                  <a:pt x="92067" y="23273"/>
                </a:lnTo>
                <a:lnTo>
                  <a:pt x="91751" y="23496"/>
                </a:lnTo>
                <a:lnTo>
                  <a:pt x="91639" y="23589"/>
                </a:lnTo>
                <a:lnTo>
                  <a:pt x="91564" y="23645"/>
                </a:lnTo>
                <a:lnTo>
                  <a:pt x="91453" y="23831"/>
                </a:lnTo>
                <a:lnTo>
                  <a:pt x="91304" y="24110"/>
                </a:lnTo>
                <a:lnTo>
                  <a:pt x="91248" y="24241"/>
                </a:lnTo>
                <a:lnTo>
                  <a:pt x="91211" y="24352"/>
                </a:lnTo>
                <a:lnTo>
                  <a:pt x="91211" y="24408"/>
                </a:lnTo>
                <a:lnTo>
                  <a:pt x="91229" y="24427"/>
                </a:lnTo>
                <a:lnTo>
                  <a:pt x="91266" y="24408"/>
                </a:lnTo>
                <a:lnTo>
                  <a:pt x="91397" y="24297"/>
                </a:lnTo>
                <a:lnTo>
                  <a:pt x="91564" y="24148"/>
                </a:lnTo>
                <a:lnTo>
                  <a:pt x="91751" y="23980"/>
                </a:lnTo>
                <a:lnTo>
                  <a:pt x="91937" y="23775"/>
                </a:lnTo>
                <a:lnTo>
                  <a:pt x="92104" y="23571"/>
                </a:lnTo>
                <a:lnTo>
                  <a:pt x="92253" y="23384"/>
                </a:lnTo>
                <a:lnTo>
                  <a:pt x="92384" y="23198"/>
                </a:lnTo>
                <a:lnTo>
                  <a:pt x="92477" y="23031"/>
                </a:lnTo>
                <a:close/>
                <a:moveTo>
                  <a:pt x="1658" y="23868"/>
                </a:moveTo>
                <a:lnTo>
                  <a:pt x="1621" y="23887"/>
                </a:lnTo>
                <a:lnTo>
                  <a:pt x="1509" y="23962"/>
                </a:lnTo>
                <a:lnTo>
                  <a:pt x="1323" y="24129"/>
                </a:lnTo>
                <a:lnTo>
                  <a:pt x="857" y="24595"/>
                </a:lnTo>
                <a:lnTo>
                  <a:pt x="448" y="25041"/>
                </a:lnTo>
                <a:lnTo>
                  <a:pt x="317" y="25190"/>
                </a:lnTo>
                <a:lnTo>
                  <a:pt x="261" y="25265"/>
                </a:lnTo>
                <a:lnTo>
                  <a:pt x="336" y="25265"/>
                </a:lnTo>
                <a:lnTo>
                  <a:pt x="466" y="25209"/>
                </a:lnTo>
                <a:lnTo>
                  <a:pt x="615" y="25097"/>
                </a:lnTo>
                <a:lnTo>
                  <a:pt x="783" y="24967"/>
                </a:lnTo>
                <a:lnTo>
                  <a:pt x="1118" y="24688"/>
                </a:lnTo>
                <a:lnTo>
                  <a:pt x="1304" y="24520"/>
                </a:lnTo>
                <a:lnTo>
                  <a:pt x="1416" y="24371"/>
                </a:lnTo>
                <a:lnTo>
                  <a:pt x="1583" y="24129"/>
                </a:lnTo>
                <a:lnTo>
                  <a:pt x="1658" y="24017"/>
                </a:lnTo>
                <a:lnTo>
                  <a:pt x="1695" y="23924"/>
                </a:lnTo>
                <a:lnTo>
                  <a:pt x="1695" y="23887"/>
                </a:lnTo>
                <a:lnTo>
                  <a:pt x="1695" y="23868"/>
                </a:lnTo>
                <a:close/>
                <a:moveTo>
                  <a:pt x="92551" y="24092"/>
                </a:moveTo>
                <a:lnTo>
                  <a:pt x="92439" y="24148"/>
                </a:lnTo>
                <a:lnTo>
                  <a:pt x="92272" y="24259"/>
                </a:lnTo>
                <a:lnTo>
                  <a:pt x="92104" y="24390"/>
                </a:lnTo>
                <a:lnTo>
                  <a:pt x="91769" y="24669"/>
                </a:lnTo>
                <a:lnTo>
                  <a:pt x="91583" y="24837"/>
                </a:lnTo>
                <a:lnTo>
                  <a:pt x="91471" y="24986"/>
                </a:lnTo>
                <a:lnTo>
                  <a:pt x="91304" y="25228"/>
                </a:lnTo>
                <a:lnTo>
                  <a:pt x="91229" y="25339"/>
                </a:lnTo>
                <a:lnTo>
                  <a:pt x="91192" y="25432"/>
                </a:lnTo>
                <a:lnTo>
                  <a:pt x="91192" y="25470"/>
                </a:lnTo>
                <a:lnTo>
                  <a:pt x="91211" y="25488"/>
                </a:lnTo>
                <a:lnTo>
                  <a:pt x="91229" y="25488"/>
                </a:lnTo>
                <a:lnTo>
                  <a:pt x="91266" y="25470"/>
                </a:lnTo>
                <a:lnTo>
                  <a:pt x="91397" y="25395"/>
                </a:lnTo>
                <a:lnTo>
                  <a:pt x="91564" y="25228"/>
                </a:lnTo>
                <a:lnTo>
                  <a:pt x="92030" y="24762"/>
                </a:lnTo>
                <a:lnTo>
                  <a:pt x="92458" y="24315"/>
                </a:lnTo>
                <a:lnTo>
                  <a:pt x="92588" y="24166"/>
                </a:lnTo>
                <a:lnTo>
                  <a:pt x="92626" y="24110"/>
                </a:lnTo>
                <a:lnTo>
                  <a:pt x="92588" y="24092"/>
                </a:lnTo>
                <a:close/>
                <a:moveTo>
                  <a:pt x="1639" y="24948"/>
                </a:moveTo>
                <a:lnTo>
                  <a:pt x="1490" y="25060"/>
                </a:lnTo>
                <a:lnTo>
                  <a:pt x="1323" y="25209"/>
                </a:lnTo>
                <a:lnTo>
                  <a:pt x="1136" y="25376"/>
                </a:lnTo>
                <a:lnTo>
                  <a:pt x="969" y="25581"/>
                </a:lnTo>
                <a:lnTo>
                  <a:pt x="783" y="25786"/>
                </a:lnTo>
                <a:lnTo>
                  <a:pt x="634" y="25991"/>
                </a:lnTo>
                <a:lnTo>
                  <a:pt x="503" y="26158"/>
                </a:lnTo>
                <a:lnTo>
                  <a:pt x="410" y="26326"/>
                </a:lnTo>
                <a:lnTo>
                  <a:pt x="448" y="26326"/>
                </a:lnTo>
                <a:lnTo>
                  <a:pt x="541" y="26270"/>
                </a:lnTo>
                <a:lnTo>
                  <a:pt x="820" y="26084"/>
                </a:lnTo>
                <a:lnTo>
                  <a:pt x="1136" y="25879"/>
                </a:lnTo>
                <a:lnTo>
                  <a:pt x="1267" y="25786"/>
                </a:lnTo>
                <a:lnTo>
                  <a:pt x="1341" y="25712"/>
                </a:lnTo>
                <a:lnTo>
                  <a:pt x="1453" y="25525"/>
                </a:lnTo>
                <a:lnTo>
                  <a:pt x="1583" y="25246"/>
                </a:lnTo>
                <a:lnTo>
                  <a:pt x="1658" y="25116"/>
                </a:lnTo>
                <a:lnTo>
                  <a:pt x="1676" y="25004"/>
                </a:lnTo>
                <a:lnTo>
                  <a:pt x="1676" y="24948"/>
                </a:lnTo>
                <a:close/>
                <a:moveTo>
                  <a:pt x="92607" y="25283"/>
                </a:moveTo>
                <a:lnTo>
                  <a:pt x="92290" y="25507"/>
                </a:lnTo>
                <a:lnTo>
                  <a:pt x="92030" y="25674"/>
                </a:lnTo>
                <a:lnTo>
                  <a:pt x="91751" y="25861"/>
                </a:lnTo>
                <a:lnTo>
                  <a:pt x="91509" y="26047"/>
                </a:lnTo>
                <a:lnTo>
                  <a:pt x="91341" y="26233"/>
                </a:lnTo>
                <a:lnTo>
                  <a:pt x="91285" y="26307"/>
                </a:lnTo>
                <a:lnTo>
                  <a:pt x="91266" y="26363"/>
                </a:lnTo>
                <a:lnTo>
                  <a:pt x="91285" y="26419"/>
                </a:lnTo>
                <a:lnTo>
                  <a:pt x="91341" y="26438"/>
                </a:lnTo>
                <a:lnTo>
                  <a:pt x="91378" y="26456"/>
                </a:lnTo>
                <a:lnTo>
                  <a:pt x="91434" y="26438"/>
                </a:lnTo>
                <a:lnTo>
                  <a:pt x="91546" y="26382"/>
                </a:lnTo>
                <a:lnTo>
                  <a:pt x="91676" y="26289"/>
                </a:lnTo>
                <a:lnTo>
                  <a:pt x="91806" y="26177"/>
                </a:lnTo>
                <a:lnTo>
                  <a:pt x="92067" y="25954"/>
                </a:lnTo>
                <a:lnTo>
                  <a:pt x="92235" y="25805"/>
                </a:lnTo>
                <a:lnTo>
                  <a:pt x="92495" y="25488"/>
                </a:lnTo>
                <a:lnTo>
                  <a:pt x="92626" y="25321"/>
                </a:lnTo>
                <a:lnTo>
                  <a:pt x="92644" y="25283"/>
                </a:lnTo>
                <a:close/>
                <a:moveTo>
                  <a:pt x="1546" y="26233"/>
                </a:moveTo>
                <a:lnTo>
                  <a:pt x="1472" y="26252"/>
                </a:lnTo>
                <a:lnTo>
                  <a:pt x="1378" y="26307"/>
                </a:lnTo>
                <a:lnTo>
                  <a:pt x="1211" y="26456"/>
                </a:lnTo>
                <a:lnTo>
                  <a:pt x="1025" y="26661"/>
                </a:lnTo>
                <a:lnTo>
                  <a:pt x="690" y="27071"/>
                </a:lnTo>
                <a:lnTo>
                  <a:pt x="541" y="27276"/>
                </a:lnTo>
                <a:lnTo>
                  <a:pt x="820" y="27127"/>
                </a:lnTo>
                <a:lnTo>
                  <a:pt x="1043" y="26996"/>
                </a:lnTo>
                <a:lnTo>
                  <a:pt x="1267" y="26847"/>
                </a:lnTo>
                <a:lnTo>
                  <a:pt x="1472" y="26698"/>
                </a:lnTo>
                <a:lnTo>
                  <a:pt x="1565" y="26605"/>
                </a:lnTo>
                <a:lnTo>
                  <a:pt x="1621" y="26531"/>
                </a:lnTo>
                <a:lnTo>
                  <a:pt x="1676" y="26456"/>
                </a:lnTo>
                <a:lnTo>
                  <a:pt x="1695" y="26382"/>
                </a:lnTo>
                <a:lnTo>
                  <a:pt x="1695" y="26307"/>
                </a:lnTo>
                <a:lnTo>
                  <a:pt x="1658" y="26252"/>
                </a:lnTo>
                <a:lnTo>
                  <a:pt x="1602" y="26233"/>
                </a:lnTo>
                <a:close/>
                <a:moveTo>
                  <a:pt x="92626" y="26363"/>
                </a:moveTo>
                <a:lnTo>
                  <a:pt x="92346" y="26549"/>
                </a:lnTo>
                <a:lnTo>
                  <a:pt x="91844" y="26885"/>
                </a:lnTo>
                <a:lnTo>
                  <a:pt x="91583" y="27089"/>
                </a:lnTo>
                <a:lnTo>
                  <a:pt x="91378" y="27257"/>
                </a:lnTo>
                <a:lnTo>
                  <a:pt x="91304" y="27331"/>
                </a:lnTo>
                <a:lnTo>
                  <a:pt x="91248" y="27406"/>
                </a:lnTo>
                <a:lnTo>
                  <a:pt x="91229" y="27462"/>
                </a:lnTo>
                <a:lnTo>
                  <a:pt x="91248" y="27518"/>
                </a:lnTo>
                <a:lnTo>
                  <a:pt x="91266" y="27536"/>
                </a:lnTo>
                <a:lnTo>
                  <a:pt x="91322" y="27536"/>
                </a:lnTo>
                <a:lnTo>
                  <a:pt x="91415" y="27499"/>
                </a:lnTo>
                <a:lnTo>
                  <a:pt x="91564" y="27424"/>
                </a:lnTo>
                <a:lnTo>
                  <a:pt x="91695" y="27331"/>
                </a:lnTo>
                <a:lnTo>
                  <a:pt x="91955" y="27108"/>
                </a:lnTo>
                <a:lnTo>
                  <a:pt x="92104" y="26996"/>
                </a:lnTo>
                <a:lnTo>
                  <a:pt x="92253" y="26847"/>
                </a:lnTo>
                <a:lnTo>
                  <a:pt x="92458" y="26624"/>
                </a:lnTo>
                <a:lnTo>
                  <a:pt x="92607" y="26419"/>
                </a:lnTo>
                <a:lnTo>
                  <a:pt x="92644" y="26363"/>
                </a:lnTo>
                <a:close/>
                <a:moveTo>
                  <a:pt x="1751" y="27164"/>
                </a:moveTo>
                <a:lnTo>
                  <a:pt x="1714" y="27182"/>
                </a:lnTo>
                <a:lnTo>
                  <a:pt x="1453" y="27406"/>
                </a:lnTo>
                <a:lnTo>
                  <a:pt x="1006" y="27834"/>
                </a:lnTo>
                <a:lnTo>
                  <a:pt x="578" y="28262"/>
                </a:lnTo>
                <a:lnTo>
                  <a:pt x="448" y="28411"/>
                </a:lnTo>
                <a:lnTo>
                  <a:pt x="392" y="28467"/>
                </a:lnTo>
                <a:lnTo>
                  <a:pt x="429" y="28486"/>
                </a:lnTo>
                <a:lnTo>
                  <a:pt x="466" y="28486"/>
                </a:lnTo>
                <a:lnTo>
                  <a:pt x="597" y="28448"/>
                </a:lnTo>
                <a:lnTo>
                  <a:pt x="745" y="28355"/>
                </a:lnTo>
                <a:lnTo>
                  <a:pt x="913" y="28244"/>
                </a:lnTo>
                <a:lnTo>
                  <a:pt x="1211" y="28002"/>
                </a:lnTo>
                <a:lnTo>
                  <a:pt x="1378" y="27853"/>
                </a:lnTo>
                <a:lnTo>
                  <a:pt x="1509" y="27685"/>
                </a:lnTo>
                <a:lnTo>
                  <a:pt x="1676" y="27424"/>
                </a:lnTo>
                <a:lnTo>
                  <a:pt x="1732" y="27313"/>
                </a:lnTo>
                <a:lnTo>
                  <a:pt x="1788" y="27220"/>
                </a:lnTo>
                <a:lnTo>
                  <a:pt x="1788" y="27182"/>
                </a:lnTo>
                <a:lnTo>
                  <a:pt x="1769" y="27164"/>
                </a:lnTo>
                <a:close/>
                <a:moveTo>
                  <a:pt x="92626" y="27369"/>
                </a:moveTo>
                <a:lnTo>
                  <a:pt x="92495" y="27443"/>
                </a:lnTo>
                <a:lnTo>
                  <a:pt x="92290" y="27573"/>
                </a:lnTo>
                <a:lnTo>
                  <a:pt x="92030" y="27760"/>
                </a:lnTo>
                <a:lnTo>
                  <a:pt x="91769" y="27983"/>
                </a:lnTo>
                <a:lnTo>
                  <a:pt x="91546" y="28206"/>
                </a:lnTo>
                <a:lnTo>
                  <a:pt x="91471" y="28318"/>
                </a:lnTo>
                <a:lnTo>
                  <a:pt x="91397" y="28411"/>
                </a:lnTo>
                <a:lnTo>
                  <a:pt x="91360" y="28504"/>
                </a:lnTo>
                <a:lnTo>
                  <a:pt x="91360" y="28597"/>
                </a:lnTo>
                <a:lnTo>
                  <a:pt x="91378" y="28653"/>
                </a:lnTo>
                <a:lnTo>
                  <a:pt x="91453" y="28691"/>
                </a:lnTo>
                <a:lnTo>
                  <a:pt x="91527" y="28691"/>
                </a:lnTo>
                <a:lnTo>
                  <a:pt x="91620" y="28616"/>
                </a:lnTo>
                <a:lnTo>
                  <a:pt x="91732" y="28504"/>
                </a:lnTo>
                <a:lnTo>
                  <a:pt x="91844" y="28374"/>
                </a:lnTo>
                <a:lnTo>
                  <a:pt x="92030" y="28113"/>
                </a:lnTo>
                <a:lnTo>
                  <a:pt x="92160" y="27946"/>
                </a:lnTo>
                <a:lnTo>
                  <a:pt x="92290" y="27834"/>
                </a:lnTo>
                <a:lnTo>
                  <a:pt x="92514" y="27611"/>
                </a:lnTo>
                <a:lnTo>
                  <a:pt x="92607" y="27518"/>
                </a:lnTo>
                <a:lnTo>
                  <a:pt x="92663" y="27424"/>
                </a:lnTo>
                <a:lnTo>
                  <a:pt x="92681" y="27387"/>
                </a:lnTo>
                <a:lnTo>
                  <a:pt x="92681" y="27369"/>
                </a:lnTo>
                <a:close/>
                <a:moveTo>
                  <a:pt x="1527" y="28486"/>
                </a:moveTo>
                <a:lnTo>
                  <a:pt x="1453" y="28523"/>
                </a:lnTo>
                <a:lnTo>
                  <a:pt x="1267" y="28653"/>
                </a:lnTo>
                <a:lnTo>
                  <a:pt x="1025" y="28821"/>
                </a:lnTo>
                <a:lnTo>
                  <a:pt x="801" y="29026"/>
                </a:lnTo>
                <a:lnTo>
                  <a:pt x="597" y="29193"/>
                </a:lnTo>
                <a:lnTo>
                  <a:pt x="466" y="29324"/>
                </a:lnTo>
                <a:lnTo>
                  <a:pt x="448" y="29379"/>
                </a:lnTo>
                <a:lnTo>
                  <a:pt x="597" y="29361"/>
                </a:lnTo>
                <a:lnTo>
                  <a:pt x="745" y="29305"/>
                </a:lnTo>
                <a:lnTo>
                  <a:pt x="913" y="29193"/>
                </a:lnTo>
                <a:lnTo>
                  <a:pt x="1099" y="29081"/>
                </a:lnTo>
                <a:lnTo>
                  <a:pt x="1267" y="28951"/>
                </a:lnTo>
                <a:lnTo>
                  <a:pt x="1416" y="28802"/>
                </a:lnTo>
                <a:lnTo>
                  <a:pt x="1527" y="28672"/>
                </a:lnTo>
                <a:lnTo>
                  <a:pt x="1583" y="28560"/>
                </a:lnTo>
                <a:lnTo>
                  <a:pt x="1602" y="28504"/>
                </a:lnTo>
                <a:lnTo>
                  <a:pt x="1602" y="28486"/>
                </a:lnTo>
                <a:close/>
                <a:moveTo>
                  <a:pt x="92607" y="28411"/>
                </a:moveTo>
                <a:lnTo>
                  <a:pt x="92551" y="28430"/>
                </a:lnTo>
                <a:lnTo>
                  <a:pt x="92458" y="28486"/>
                </a:lnTo>
                <a:lnTo>
                  <a:pt x="92346" y="28560"/>
                </a:lnTo>
                <a:lnTo>
                  <a:pt x="92104" y="28765"/>
                </a:lnTo>
                <a:lnTo>
                  <a:pt x="91862" y="29007"/>
                </a:lnTo>
                <a:lnTo>
                  <a:pt x="91620" y="29268"/>
                </a:lnTo>
                <a:lnTo>
                  <a:pt x="91434" y="29510"/>
                </a:lnTo>
                <a:lnTo>
                  <a:pt x="91378" y="29621"/>
                </a:lnTo>
                <a:lnTo>
                  <a:pt x="91322" y="29714"/>
                </a:lnTo>
                <a:lnTo>
                  <a:pt x="91322" y="29770"/>
                </a:lnTo>
                <a:lnTo>
                  <a:pt x="91341" y="29808"/>
                </a:lnTo>
                <a:lnTo>
                  <a:pt x="91360" y="29826"/>
                </a:lnTo>
                <a:lnTo>
                  <a:pt x="91397" y="29826"/>
                </a:lnTo>
                <a:lnTo>
                  <a:pt x="91490" y="29770"/>
                </a:lnTo>
                <a:lnTo>
                  <a:pt x="91602" y="29677"/>
                </a:lnTo>
                <a:lnTo>
                  <a:pt x="91713" y="29566"/>
                </a:lnTo>
                <a:lnTo>
                  <a:pt x="91918" y="29324"/>
                </a:lnTo>
                <a:lnTo>
                  <a:pt x="92048" y="29156"/>
                </a:lnTo>
                <a:lnTo>
                  <a:pt x="92421" y="28802"/>
                </a:lnTo>
                <a:lnTo>
                  <a:pt x="92533" y="28691"/>
                </a:lnTo>
                <a:lnTo>
                  <a:pt x="92626" y="28579"/>
                </a:lnTo>
                <a:lnTo>
                  <a:pt x="92663" y="28486"/>
                </a:lnTo>
                <a:lnTo>
                  <a:pt x="92681" y="28448"/>
                </a:lnTo>
                <a:lnTo>
                  <a:pt x="92663" y="28430"/>
                </a:lnTo>
                <a:lnTo>
                  <a:pt x="92607" y="28411"/>
                </a:lnTo>
                <a:close/>
                <a:moveTo>
                  <a:pt x="1490" y="29510"/>
                </a:moveTo>
                <a:lnTo>
                  <a:pt x="1434" y="29528"/>
                </a:lnTo>
                <a:lnTo>
                  <a:pt x="1285" y="29640"/>
                </a:lnTo>
                <a:lnTo>
                  <a:pt x="1099" y="29789"/>
                </a:lnTo>
                <a:lnTo>
                  <a:pt x="894" y="29994"/>
                </a:lnTo>
                <a:lnTo>
                  <a:pt x="559" y="30348"/>
                </a:lnTo>
                <a:lnTo>
                  <a:pt x="429" y="30515"/>
                </a:lnTo>
                <a:lnTo>
                  <a:pt x="764" y="30348"/>
                </a:lnTo>
                <a:lnTo>
                  <a:pt x="1006" y="30199"/>
                </a:lnTo>
                <a:lnTo>
                  <a:pt x="1230" y="30050"/>
                </a:lnTo>
                <a:lnTo>
                  <a:pt x="1453" y="29882"/>
                </a:lnTo>
                <a:lnTo>
                  <a:pt x="1527" y="29808"/>
                </a:lnTo>
                <a:lnTo>
                  <a:pt x="1583" y="29733"/>
                </a:lnTo>
                <a:lnTo>
                  <a:pt x="1621" y="29659"/>
                </a:lnTo>
                <a:lnTo>
                  <a:pt x="1621" y="29603"/>
                </a:lnTo>
                <a:lnTo>
                  <a:pt x="1602" y="29547"/>
                </a:lnTo>
                <a:lnTo>
                  <a:pt x="1527" y="29510"/>
                </a:lnTo>
                <a:close/>
                <a:moveTo>
                  <a:pt x="92812" y="29472"/>
                </a:moveTo>
                <a:lnTo>
                  <a:pt x="92756" y="29510"/>
                </a:lnTo>
                <a:lnTo>
                  <a:pt x="92477" y="29752"/>
                </a:lnTo>
                <a:lnTo>
                  <a:pt x="91974" y="30180"/>
                </a:lnTo>
                <a:lnTo>
                  <a:pt x="91732" y="30422"/>
                </a:lnTo>
                <a:lnTo>
                  <a:pt x="91527" y="30627"/>
                </a:lnTo>
                <a:lnTo>
                  <a:pt x="91453" y="30720"/>
                </a:lnTo>
                <a:lnTo>
                  <a:pt x="91415" y="30794"/>
                </a:lnTo>
                <a:lnTo>
                  <a:pt x="91397" y="30869"/>
                </a:lnTo>
                <a:lnTo>
                  <a:pt x="91397" y="30906"/>
                </a:lnTo>
                <a:lnTo>
                  <a:pt x="91453" y="30925"/>
                </a:lnTo>
                <a:lnTo>
                  <a:pt x="91546" y="30925"/>
                </a:lnTo>
                <a:lnTo>
                  <a:pt x="91602" y="30887"/>
                </a:lnTo>
                <a:lnTo>
                  <a:pt x="91751" y="30813"/>
                </a:lnTo>
                <a:lnTo>
                  <a:pt x="91881" y="30701"/>
                </a:lnTo>
                <a:lnTo>
                  <a:pt x="92142" y="30441"/>
                </a:lnTo>
                <a:lnTo>
                  <a:pt x="92290" y="30273"/>
                </a:lnTo>
                <a:lnTo>
                  <a:pt x="92533" y="30050"/>
                </a:lnTo>
                <a:lnTo>
                  <a:pt x="92644" y="29938"/>
                </a:lnTo>
                <a:lnTo>
                  <a:pt x="92719" y="29826"/>
                </a:lnTo>
                <a:lnTo>
                  <a:pt x="92756" y="29752"/>
                </a:lnTo>
                <a:lnTo>
                  <a:pt x="92830" y="29603"/>
                </a:lnTo>
                <a:lnTo>
                  <a:pt x="92849" y="29547"/>
                </a:lnTo>
                <a:lnTo>
                  <a:pt x="92849" y="29491"/>
                </a:lnTo>
                <a:lnTo>
                  <a:pt x="92830" y="29472"/>
                </a:lnTo>
                <a:close/>
                <a:moveTo>
                  <a:pt x="1416" y="30459"/>
                </a:moveTo>
                <a:lnTo>
                  <a:pt x="1323" y="30496"/>
                </a:lnTo>
                <a:lnTo>
                  <a:pt x="1248" y="30552"/>
                </a:lnTo>
                <a:lnTo>
                  <a:pt x="1136" y="30645"/>
                </a:lnTo>
                <a:lnTo>
                  <a:pt x="1043" y="30738"/>
                </a:lnTo>
                <a:lnTo>
                  <a:pt x="857" y="30981"/>
                </a:lnTo>
                <a:lnTo>
                  <a:pt x="690" y="31223"/>
                </a:lnTo>
                <a:lnTo>
                  <a:pt x="541" y="31465"/>
                </a:lnTo>
                <a:lnTo>
                  <a:pt x="410" y="31688"/>
                </a:lnTo>
                <a:lnTo>
                  <a:pt x="634" y="31483"/>
                </a:lnTo>
                <a:lnTo>
                  <a:pt x="1062" y="31111"/>
                </a:lnTo>
                <a:lnTo>
                  <a:pt x="1285" y="30906"/>
                </a:lnTo>
                <a:lnTo>
                  <a:pt x="1453" y="30720"/>
                </a:lnTo>
                <a:lnTo>
                  <a:pt x="1565" y="30590"/>
                </a:lnTo>
                <a:lnTo>
                  <a:pt x="1583" y="30534"/>
                </a:lnTo>
                <a:lnTo>
                  <a:pt x="1565" y="30496"/>
                </a:lnTo>
                <a:lnTo>
                  <a:pt x="1490" y="30459"/>
                </a:lnTo>
                <a:close/>
                <a:moveTo>
                  <a:pt x="92644" y="30794"/>
                </a:moveTo>
                <a:lnTo>
                  <a:pt x="92402" y="30943"/>
                </a:lnTo>
                <a:lnTo>
                  <a:pt x="91937" y="31241"/>
                </a:lnTo>
                <a:lnTo>
                  <a:pt x="91713" y="31390"/>
                </a:lnTo>
                <a:lnTo>
                  <a:pt x="91509" y="31539"/>
                </a:lnTo>
                <a:lnTo>
                  <a:pt x="91453" y="31614"/>
                </a:lnTo>
                <a:lnTo>
                  <a:pt x="91397" y="31669"/>
                </a:lnTo>
                <a:lnTo>
                  <a:pt x="91378" y="31725"/>
                </a:lnTo>
                <a:lnTo>
                  <a:pt x="91397" y="31762"/>
                </a:lnTo>
                <a:lnTo>
                  <a:pt x="91434" y="31781"/>
                </a:lnTo>
                <a:lnTo>
                  <a:pt x="91509" y="31800"/>
                </a:lnTo>
                <a:lnTo>
                  <a:pt x="91583" y="31762"/>
                </a:lnTo>
                <a:lnTo>
                  <a:pt x="91657" y="31725"/>
                </a:lnTo>
                <a:lnTo>
                  <a:pt x="91862" y="31576"/>
                </a:lnTo>
                <a:lnTo>
                  <a:pt x="92086" y="31390"/>
                </a:lnTo>
                <a:lnTo>
                  <a:pt x="92458" y="30999"/>
                </a:lnTo>
                <a:lnTo>
                  <a:pt x="92644" y="30794"/>
                </a:lnTo>
                <a:close/>
                <a:moveTo>
                  <a:pt x="1565" y="31614"/>
                </a:moveTo>
                <a:lnTo>
                  <a:pt x="1509" y="31632"/>
                </a:lnTo>
                <a:lnTo>
                  <a:pt x="1397" y="31688"/>
                </a:lnTo>
                <a:lnTo>
                  <a:pt x="1248" y="31818"/>
                </a:lnTo>
                <a:lnTo>
                  <a:pt x="1062" y="31986"/>
                </a:lnTo>
                <a:lnTo>
                  <a:pt x="876" y="32172"/>
                </a:lnTo>
                <a:lnTo>
                  <a:pt x="727" y="32377"/>
                </a:lnTo>
                <a:lnTo>
                  <a:pt x="597" y="32544"/>
                </a:lnTo>
                <a:lnTo>
                  <a:pt x="559" y="32600"/>
                </a:lnTo>
                <a:lnTo>
                  <a:pt x="541" y="32656"/>
                </a:lnTo>
                <a:lnTo>
                  <a:pt x="541" y="32712"/>
                </a:lnTo>
                <a:lnTo>
                  <a:pt x="559" y="32731"/>
                </a:lnTo>
                <a:lnTo>
                  <a:pt x="652" y="32731"/>
                </a:lnTo>
                <a:lnTo>
                  <a:pt x="764" y="32675"/>
                </a:lnTo>
                <a:lnTo>
                  <a:pt x="876" y="32600"/>
                </a:lnTo>
                <a:lnTo>
                  <a:pt x="987" y="32507"/>
                </a:lnTo>
                <a:lnTo>
                  <a:pt x="1211" y="32284"/>
                </a:lnTo>
                <a:lnTo>
                  <a:pt x="1360" y="32135"/>
                </a:lnTo>
                <a:lnTo>
                  <a:pt x="1434" y="32042"/>
                </a:lnTo>
                <a:lnTo>
                  <a:pt x="1546" y="31837"/>
                </a:lnTo>
                <a:lnTo>
                  <a:pt x="1602" y="31744"/>
                </a:lnTo>
                <a:lnTo>
                  <a:pt x="1621" y="31669"/>
                </a:lnTo>
                <a:lnTo>
                  <a:pt x="1621" y="31651"/>
                </a:lnTo>
                <a:lnTo>
                  <a:pt x="1602" y="31632"/>
                </a:lnTo>
                <a:lnTo>
                  <a:pt x="1565" y="31614"/>
                </a:lnTo>
                <a:close/>
                <a:moveTo>
                  <a:pt x="92607" y="31669"/>
                </a:moveTo>
                <a:lnTo>
                  <a:pt x="92290" y="31911"/>
                </a:lnTo>
                <a:lnTo>
                  <a:pt x="92030" y="32116"/>
                </a:lnTo>
                <a:lnTo>
                  <a:pt x="91769" y="32358"/>
                </a:lnTo>
                <a:lnTo>
                  <a:pt x="91527" y="32600"/>
                </a:lnTo>
                <a:lnTo>
                  <a:pt x="91415" y="32712"/>
                </a:lnTo>
                <a:lnTo>
                  <a:pt x="91341" y="32824"/>
                </a:lnTo>
                <a:lnTo>
                  <a:pt x="91285" y="32917"/>
                </a:lnTo>
                <a:lnTo>
                  <a:pt x="91266" y="32991"/>
                </a:lnTo>
                <a:lnTo>
                  <a:pt x="91285" y="33047"/>
                </a:lnTo>
                <a:lnTo>
                  <a:pt x="91341" y="33066"/>
                </a:lnTo>
                <a:lnTo>
                  <a:pt x="91415" y="33066"/>
                </a:lnTo>
                <a:lnTo>
                  <a:pt x="91471" y="33029"/>
                </a:lnTo>
                <a:lnTo>
                  <a:pt x="91564" y="32973"/>
                </a:lnTo>
                <a:lnTo>
                  <a:pt x="91657" y="32898"/>
                </a:lnTo>
                <a:lnTo>
                  <a:pt x="91844" y="32675"/>
                </a:lnTo>
                <a:lnTo>
                  <a:pt x="92048" y="32414"/>
                </a:lnTo>
                <a:lnTo>
                  <a:pt x="92421" y="31930"/>
                </a:lnTo>
                <a:lnTo>
                  <a:pt x="92551" y="31762"/>
                </a:lnTo>
                <a:lnTo>
                  <a:pt x="92607" y="31669"/>
                </a:lnTo>
                <a:close/>
                <a:moveTo>
                  <a:pt x="1807" y="32526"/>
                </a:moveTo>
                <a:lnTo>
                  <a:pt x="1769" y="32544"/>
                </a:lnTo>
                <a:lnTo>
                  <a:pt x="1639" y="32619"/>
                </a:lnTo>
                <a:lnTo>
                  <a:pt x="1453" y="32786"/>
                </a:lnTo>
                <a:lnTo>
                  <a:pt x="1006" y="33252"/>
                </a:lnTo>
                <a:lnTo>
                  <a:pt x="783" y="33494"/>
                </a:lnTo>
                <a:lnTo>
                  <a:pt x="615" y="33717"/>
                </a:lnTo>
                <a:lnTo>
                  <a:pt x="503" y="33885"/>
                </a:lnTo>
                <a:lnTo>
                  <a:pt x="485" y="33941"/>
                </a:lnTo>
                <a:lnTo>
                  <a:pt x="485" y="33959"/>
                </a:lnTo>
                <a:lnTo>
                  <a:pt x="522" y="33978"/>
                </a:lnTo>
                <a:lnTo>
                  <a:pt x="578" y="33978"/>
                </a:lnTo>
                <a:lnTo>
                  <a:pt x="708" y="33922"/>
                </a:lnTo>
                <a:lnTo>
                  <a:pt x="857" y="33810"/>
                </a:lnTo>
                <a:lnTo>
                  <a:pt x="1006" y="33680"/>
                </a:lnTo>
                <a:lnTo>
                  <a:pt x="1304" y="33382"/>
                </a:lnTo>
                <a:lnTo>
                  <a:pt x="1490" y="33196"/>
                </a:lnTo>
                <a:lnTo>
                  <a:pt x="1602" y="33047"/>
                </a:lnTo>
                <a:lnTo>
                  <a:pt x="1769" y="32786"/>
                </a:lnTo>
                <a:lnTo>
                  <a:pt x="1825" y="32656"/>
                </a:lnTo>
                <a:lnTo>
                  <a:pt x="1863" y="32563"/>
                </a:lnTo>
                <a:lnTo>
                  <a:pt x="1863" y="32544"/>
                </a:lnTo>
                <a:lnTo>
                  <a:pt x="1844" y="32526"/>
                </a:lnTo>
                <a:close/>
                <a:moveTo>
                  <a:pt x="92570" y="32824"/>
                </a:moveTo>
                <a:lnTo>
                  <a:pt x="92533" y="32842"/>
                </a:lnTo>
                <a:lnTo>
                  <a:pt x="92253" y="33029"/>
                </a:lnTo>
                <a:lnTo>
                  <a:pt x="92030" y="33196"/>
                </a:lnTo>
                <a:lnTo>
                  <a:pt x="91769" y="33401"/>
                </a:lnTo>
                <a:lnTo>
                  <a:pt x="91546" y="33624"/>
                </a:lnTo>
                <a:lnTo>
                  <a:pt x="91360" y="33810"/>
                </a:lnTo>
                <a:lnTo>
                  <a:pt x="91304" y="33904"/>
                </a:lnTo>
                <a:lnTo>
                  <a:pt x="91266" y="33978"/>
                </a:lnTo>
                <a:lnTo>
                  <a:pt x="91266" y="34034"/>
                </a:lnTo>
                <a:lnTo>
                  <a:pt x="91304" y="34090"/>
                </a:lnTo>
                <a:lnTo>
                  <a:pt x="91341" y="34108"/>
                </a:lnTo>
                <a:lnTo>
                  <a:pt x="91397" y="34090"/>
                </a:lnTo>
                <a:lnTo>
                  <a:pt x="91509" y="34053"/>
                </a:lnTo>
                <a:lnTo>
                  <a:pt x="91620" y="33959"/>
                </a:lnTo>
                <a:lnTo>
                  <a:pt x="91751" y="33848"/>
                </a:lnTo>
                <a:lnTo>
                  <a:pt x="91974" y="33606"/>
                </a:lnTo>
                <a:lnTo>
                  <a:pt x="92104" y="33457"/>
                </a:lnTo>
                <a:lnTo>
                  <a:pt x="92235" y="33308"/>
                </a:lnTo>
                <a:lnTo>
                  <a:pt x="92421" y="33084"/>
                </a:lnTo>
                <a:lnTo>
                  <a:pt x="92570" y="32880"/>
                </a:lnTo>
                <a:lnTo>
                  <a:pt x="92588" y="32824"/>
                </a:lnTo>
                <a:close/>
                <a:moveTo>
                  <a:pt x="1509" y="33755"/>
                </a:moveTo>
                <a:lnTo>
                  <a:pt x="1434" y="33792"/>
                </a:lnTo>
                <a:lnTo>
                  <a:pt x="1341" y="33848"/>
                </a:lnTo>
                <a:lnTo>
                  <a:pt x="1136" y="34034"/>
                </a:lnTo>
                <a:lnTo>
                  <a:pt x="950" y="34257"/>
                </a:lnTo>
                <a:lnTo>
                  <a:pt x="745" y="34481"/>
                </a:lnTo>
                <a:lnTo>
                  <a:pt x="597" y="34704"/>
                </a:lnTo>
                <a:lnTo>
                  <a:pt x="429" y="34928"/>
                </a:lnTo>
                <a:lnTo>
                  <a:pt x="671" y="34741"/>
                </a:lnTo>
                <a:lnTo>
                  <a:pt x="1136" y="34388"/>
                </a:lnTo>
                <a:lnTo>
                  <a:pt x="1360" y="34201"/>
                </a:lnTo>
                <a:lnTo>
                  <a:pt x="1546" y="34015"/>
                </a:lnTo>
                <a:lnTo>
                  <a:pt x="1602" y="33941"/>
                </a:lnTo>
                <a:lnTo>
                  <a:pt x="1639" y="33885"/>
                </a:lnTo>
                <a:lnTo>
                  <a:pt x="1658" y="33829"/>
                </a:lnTo>
                <a:lnTo>
                  <a:pt x="1639" y="33792"/>
                </a:lnTo>
                <a:lnTo>
                  <a:pt x="1583" y="33755"/>
                </a:lnTo>
                <a:close/>
                <a:moveTo>
                  <a:pt x="92328" y="33904"/>
                </a:moveTo>
                <a:lnTo>
                  <a:pt x="92067" y="34108"/>
                </a:lnTo>
                <a:lnTo>
                  <a:pt x="91620" y="34518"/>
                </a:lnTo>
                <a:lnTo>
                  <a:pt x="91397" y="34723"/>
                </a:lnTo>
                <a:lnTo>
                  <a:pt x="91211" y="34928"/>
                </a:lnTo>
                <a:lnTo>
                  <a:pt x="91155" y="35002"/>
                </a:lnTo>
                <a:lnTo>
                  <a:pt x="91118" y="35076"/>
                </a:lnTo>
                <a:lnTo>
                  <a:pt x="91099" y="35132"/>
                </a:lnTo>
                <a:lnTo>
                  <a:pt x="91118" y="35188"/>
                </a:lnTo>
                <a:lnTo>
                  <a:pt x="91155" y="35207"/>
                </a:lnTo>
                <a:lnTo>
                  <a:pt x="91229" y="35188"/>
                </a:lnTo>
                <a:lnTo>
                  <a:pt x="91304" y="35151"/>
                </a:lnTo>
                <a:lnTo>
                  <a:pt x="91397" y="35076"/>
                </a:lnTo>
                <a:lnTo>
                  <a:pt x="91583" y="34890"/>
                </a:lnTo>
                <a:lnTo>
                  <a:pt x="91788" y="34630"/>
                </a:lnTo>
                <a:lnTo>
                  <a:pt x="92160" y="34146"/>
                </a:lnTo>
                <a:lnTo>
                  <a:pt x="92328" y="33904"/>
                </a:lnTo>
                <a:close/>
                <a:moveTo>
                  <a:pt x="1583" y="34816"/>
                </a:moveTo>
                <a:lnTo>
                  <a:pt x="1472" y="34872"/>
                </a:lnTo>
                <a:lnTo>
                  <a:pt x="876" y="35449"/>
                </a:lnTo>
                <a:lnTo>
                  <a:pt x="503" y="35821"/>
                </a:lnTo>
                <a:lnTo>
                  <a:pt x="392" y="35952"/>
                </a:lnTo>
                <a:lnTo>
                  <a:pt x="354" y="36007"/>
                </a:lnTo>
                <a:lnTo>
                  <a:pt x="392" y="36026"/>
                </a:lnTo>
                <a:lnTo>
                  <a:pt x="429" y="36026"/>
                </a:lnTo>
                <a:lnTo>
                  <a:pt x="541" y="35970"/>
                </a:lnTo>
                <a:lnTo>
                  <a:pt x="690" y="35896"/>
                </a:lnTo>
                <a:lnTo>
                  <a:pt x="857" y="35784"/>
                </a:lnTo>
                <a:lnTo>
                  <a:pt x="1174" y="35579"/>
                </a:lnTo>
                <a:lnTo>
                  <a:pt x="1341" y="35430"/>
                </a:lnTo>
                <a:lnTo>
                  <a:pt x="1397" y="35374"/>
                </a:lnTo>
                <a:lnTo>
                  <a:pt x="1472" y="35263"/>
                </a:lnTo>
                <a:lnTo>
                  <a:pt x="1546" y="35132"/>
                </a:lnTo>
                <a:lnTo>
                  <a:pt x="1602" y="35002"/>
                </a:lnTo>
                <a:lnTo>
                  <a:pt x="1621" y="34890"/>
                </a:lnTo>
                <a:lnTo>
                  <a:pt x="1621" y="34816"/>
                </a:lnTo>
                <a:close/>
                <a:moveTo>
                  <a:pt x="92402" y="34909"/>
                </a:moveTo>
                <a:lnTo>
                  <a:pt x="92290" y="35002"/>
                </a:lnTo>
                <a:lnTo>
                  <a:pt x="92086" y="35151"/>
                </a:lnTo>
                <a:lnTo>
                  <a:pt x="91844" y="35374"/>
                </a:lnTo>
                <a:lnTo>
                  <a:pt x="91602" y="35635"/>
                </a:lnTo>
                <a:lnTo>
                  <a:pt x="91378" y="35877"/>
                </a:lnTo>
                <a:lnTo>
                  <a:pt x="91304" y="35989"/>
                </a:lnTo>
                <a:lnTo>
                  <a:pt x="91229" y="36100"/>
                </a:lnTo>
                <a:lnTo>
                  <a:pt x="91192" y="36194"/>
                </a:lnTo>
                <a:lnTo>
                  <a:pt x="91173" y="36268"/>
                </a:lnTo>
                <a:lnTo>
                  <a:pt x="91192" y="36324"/>
                </a:lnTo>
                <a:lnTo>
                  <a:pt x="91266" y="36343"/>
                </a:lnTo>
                <a:lnTo>
                  <a:pt x="91304" y="36343"/>
                </a:lnTo>
                <a:lnTo>
                  <a:pt x="91341" y="36324"/>
                </a:lnTo>
                <a:lnTo>
                  <a:pt x="91434" y="36268"/>
                </a:lnTo>
                <a:lnTo>
                  <a:pt x="91527" y="36156"/>
                </a:lnTo>
                <a:lnTo>
                  <a:pt x="91639" y="36026"/>
                </a:lnTo>
                <a:lnTo>
                  <a:pt x="91806" y="35765"/>
                </a:lnTo>
                <a:lnTo>
                  <a:pt x="91937" y="35579"/>
                </a:lnTo>
                <a:lnTo>
                  <a:pt x="92235" y="35188"/>
                </a:lnTo>
                <a:lnTo>
                  <a:pt x="92384" y="34983"/>
                </a:lnTo>
                <a:lnTo>
                  <a:pt x="92421" y="34909"/>
                </a:lnTo>
                <a:close/>
                <a:moveTo>
                  <a:pt x="1546" y="35877"/>
                </a:moveTo>
                <a:lnTo>
                  <a:pt x="1453" y="35952"/>
                </a:lnTo>
                <a:lnTo>
                  <a:pt x="1285" y="36082"/>
                </a:lnTo>
                <a:lnTo>
                  <a:pt x="839" y="36491"/>
                </a:lnTo>
                <a:lnTo>
                  <a:pt x="615" y="36715"/>
                </a:lnTo>
                <a:lnTo>
                  <a:pt x="429" y="36901"/>
                </a:lnTo>
                <a:lnTo>
                  <a:pt x="299" y="37050"/>
                </a:lnTo>
                <a:lnTo>
                  <a:pt x="280" y="37106"/>
                </a:lnTo>
                <a:lnTo>
                  <a:pt x="280" y="37124"/>
                </a:lnTo>
                <a:lnTo>
                  <a:pt x="299" y="37143"/>
                </a:lnTo>
                <a:lnTo>
                  <a:pt x="354" y="37143"/>
                </a:lnTo>
                <a:lnTo>
                  <a:pt x="466" y="37106"/>
                </a:lnTo>
                <a:lnTo>
                  <a:pt x="615" y="37013"/>
                </a:lnTo>
                <a:lnTo>
                  <a:pt x="783" y="36901"/>
                </a:lnTo>
                <a:lnTo>
                  <a:pt x="1099" y="36640"/>
                </a:lnTo>
                <a:lnTo>
                  <a:pt x="1285" y="36473"/>
                </a:lnTo>
                <a:lnTo>
                  <a:pt x="1397" y="36343"/>
                </a:lnTo>
                <a:lnTo>
                  <a:pt x="1565" y="36119"/>
                </a:lnTo>
                <a:lnTo>
                  <a:pt x="1621" y="36007"/>
                </a:lnTo>
                <a:lnTo>
                  <a:pt x="1658" y="35914"/>
                </a:lnTo>
                <a:lnTo>
                  <a:pt x="1658" y="35877"/>
                </a:lnTo>
                <a:close/>
                <a:moveTo>
                  <a:pt x="92365" y="35952"/>
                </a:moveTo>
                <a:lnTo>
                  <a:pt x="92123" y="36212"/>
                </a:lnTo>
                <a:lnTo>
                  <a:pt x="91713" y="36696"/>
                </a:lnTo>
                <a:lnTo>
                  <a:pt x="91527" y="36957"/>
                </a:lnTo>
                <a:lnTo>
                  <a:pt x="91378" y="37180"/>
                </a:lnTo>
                <a:lnTo>
                  <a:pt x="91322" y="37292"/>
                </a:lnTo>
                <a:lnTo>
                  <a:pt x="91304" y="37367"/>
                </a:lnTo>
                <a:lnTo>
                  <a:pt x="91285" y="37441"/>
                </a:lnTo>
                <a:lnTo>
                  <a:pt x="91322" y="37497"/>
                </a:lnTo>
                <a:lnTo>
                  <a:pt x="91378" y="37515"/>
                </a:lnTo>
                <a:lnTo>
                  <a:pt x="91434" y="37497"/>
                </a:lnTo>
                <a:lnTo>
                  <a:pt x="91509" y="37441"/>
                </a:lnTo>
                <a:lnTo>
                  <a:pt x="91583" y="37348"/>
                </a:lnTo>
                <a:lnTo>
                  <a:pt x="91751" y="37106"/>
                </a:lnTo>
                <a:lnTo>
                  <a:pt x="91918" y="36808"/>
                </a:lnTo>
                <a:lnTo>
                  <a:pt x="92216" y="36231"/>
                </a:lnTo>
                <a:lnTo>
                  <a:pt x="92365" y="35952"/>
                </a:lnTo>
                <a:close/>
                <a:moveTo>
                  <a:pt x="1472" y="36882"/>
                </a:moveTo>
                <a:lnTo>
                  <a:pt x="1434" y="36920"/>
                </a:lnTo>
                <a:lnTo>
                  <a:pt x="857" y="37646"/>
                </a:lnTo>
                <a:lnTo>
                  <a:pt x="336" y="38297"/>
                </a:lnTo>
                <a:lnTo>
                  <a:pt x="373" y="38316"/>
                </a:lnTo>
                <a:lnTo>
                  <a:pt x="410" y="38316"/>
                </a:lnTo>
                <a:lnTo>
                  <a:pt x="522" y="38260"/>
                </a:lnTo>
                <a:lnTo>
                  <a:pt x="671" y="38167"/>
                </a:lnTo>
                <a:lnTo>
                  <a:pt x="839" y="38037"/>
                </a:lnTo>
                <a:lnTo>
                  <a:pt x="1136" y="37757"/>
                </a:lnTo>
                <a:lnTo>
                  <a:pt x="1323" y="37590"/>
                </a:lnTo>
                <a:lnTo>
                  <a:pt x="1527" y="37329"/>
                </a:lnTo>
                <a:lnTo>
                  <a:pt x="1621" y="37162"/>
                </a:lnTo>
                <a:lnTo>
                  <a:pt x="1658" y="37106"/>
                </a:lnTo>
                <a:lnTo>
                  <a:pt x="1658" y="37050"/>
                </a:lnTo>
                <a:lnTo>
                  <a:pt x="1621" y="36976"/>
                </a:lnTo>
                <a:lnTo>
                  <a:pt x="1583" y="36901"/>
                </a:lnTo>
                <a:lnTo>
                  <a:pt x="1546" y="36882"/>
                </a:lnTo>
                <a:close/>
                <a:moveTo>
                  <a:pt x="92179" y="37087"/>
                </a:moveTo>
                <a:lnTo>
                  <a:pt x="92030" y="37162"/>
                </a:lnTo>
                <a:lnTo>
                  <a:pt x="91918" y="37236"/>
                </a:lnTo>
                <a:lnTo>
                  <a:pt x="91825" y="37329"/>
                </a:lnTo>
                <a:lnTo>
                  <a:pt x="91602" y="37571"/>
                </a:lnTo>
                <a:lnTo>
                  <a:pt x="91397" y="37832"/>
                </a:lnTo>
                <a:lnTo>
                  <a:pt x="91229" y="38074"/>
                </a:lnTo>
                <a:lnTo>
                  <a:pt x="91173" y="38204"/>
                </a:lnTo>
                <a:lnTo>
                  <a:pt x="91080" y="38428"/>
                </a:lnTo>
                <a:lnTo>
                  <a:pt x="91043" y="38521"/>
                </a:lnTo>
                <a:lnTo>
                  <a:pt x="91043" y="38595"/>
                </a:lnTo>
                <a:lnTo>
                  <a:pt x="91062" y="38595"/>
                </a:lnTo>
                <a:lnTo>
                  <a:pt x="91080" y="38614"/>
                </a:lnTo>
                <a:lnTo>
                  <a:pt x="91173" y="38558"/>
                </a:lnTo>
                <a:lnTo>
                  <a:pt x="91285" y="38465"/>
                </a:lnTo>
                <a:lnTo>
                  <a:pt x="91397" y="38353"/>
                </a:lnTo>
                <a:lnTo>
                  <a:pt x="91583" y="38130"/>
                </a:lnTo>
                <a:lnTo>
                  <a:pt x="91937" y="37646"/>
                </a:lnTo>
                <a:lnTo>
                  <a:pt x="92086" y="37441"/>
                </a:lnTo>
                <a:lnTo>
                  <a:pt x="92235" y="37218"/>
                </a:lnTo>
                <a:lnTo>
                  <a:pt x="92272" y="37143"/>
                </a:lnTo>
                <a:lnTo>
                  <a:pt x="92272" y="37106"/>
                </a:lnTo>
                <a:lnTo>
                  <a:pt x="92253" y="37087"/>
                </a:lnTo>
                <a:close/>
                <a:moveTo>
                  <a:pt x="1341" y="38111"/>
                </a:moveTo>
                <a:lnTo>
                  <a:pt x="1285" y="38130"/>
                </a:lnTo>
                <a:lnTo>
                  <a:pt x="1136" y="38242"/>
                </a:lnTo>
                <a:lnTo>
                  <a:pt x="987" y="38428"/>
                </a:lnTo>
                <a:lnTo>
                  <a:pt x="801" y="38633"/>
                </a:lnTo>
                <a:lnTo>
                  <a:pt x="485" y="39061"/>
                </a:lnTo>
                <a:lnTo>
                  <a:pt x="354" y="39210"/>
                </a:lnTo>
                <a:lnTo>
                  <a:pt x="299" y="39247"/>
                </a:lnTo>
                <a:lnTo>
                  <a:pt x="243" y="39284"/>
                </a:lnTo>
                <a:lnTo>
                  <a:pt x="243" y="39284"/>
                </a:lnTo>
                <a:lnTo>
                  <a:pt x="373" y="39228"/>
                </a:lnTo>
                <a:lnTo>
                  <a:pt x="578" y="39098"/>
                </a:lnTo>
                <a:lnTo>
                  <a:pt x="820" y="38949"/>
                </a:lnTo>
                <a:lnTo>
                  <a:pt x="1081" y="38763"/>
                </a:lnTo>
                <a:lnTo>
                  <a:pt x="1304" y="38558"/>
                </a:lnTo>
                <a:lnTo>
                  <a:pt x="1397" y="38465"/>
                </a:lnTo>
                <a:lnTo>
                  <a:pt x="1453" y="38372"/>
                </a:lnTo>
                <a:lnTo>
                  <a:pt x="1490" y="38297"/>
                </a:lnTo>
                <a:lnTo>
                  <a:pt x="1490" y="38223"/>
                </a:lnTo>
                <a:lnTo>
                  <a:pt x="1453" y="38148"/>
                </a:lnTo>
                <a:lnTo>
                  <a:pt x="1378" y="38111"/>
                </a:lnTo>
                <a:close/>
                <a:moveTo>
                  <a:pt x="92384" y="38353"/>
                </a:moveTo>
                <a:lnTo>
                  <a:pt x="92328" y="38372"/>
                </a:lnTo>
                <a:lnTo>
                  <a:pt x="92272" y="38391"/>
                </a:lnTo>
                <a:lnTo>
                  <a:pt x="92197" y="38446"/>
                </a:lnTo>
                <a:lnTo>
                  <a:pt x="92030" y="38577"/>
                </a:lnTo>
                <a:lnTo>
                  <a:pt x="91844" y="38744"/>
                </a:lnTo>
                <a:lnTo>
                  <a:pt x="91509" y="39098"/>
                </a:lnTo>
                <a:lnTo>
                  <a:pt x="91341" y="39321"/>
                </a:lnTo>
                <a:lnTo>
                  <a:pt x="91341" y="39340"/>
                </a:lnTo>
                <a:lnTo>
                  <a:pt x="91360" y="39359"/>
                </a:lnTo>
                <a:lnTo>
                  <a:pt x="91490" y="39303"/>
                </a:lnTo>
                <a:lnTo>
                  <a:pt x="91695" y="39191"/>
                </a:lnTo>
                <a:lnTo>
                  <a:pt x="91937" y="39024"/>
                </a:lnTo>
                <a:lnTo>
                  <a:pt x="92160" y="38837"/>
                </a:lnTo>
                <a:lnTo>
                  <a:pt x="92346" y="38651"/>
                </a:lnTo>
                <a:lnTo>
                  <a:pt x="92402" y="38577"/>
                </a:lnTo>
                <a:lnTo>
                  <a:pt x="92439" y="38502"/>
                </a:lnTo>
                <a:lnTo>
                  <a:pt x="92439" y="38428"/>
                </a:lnTo>
                <a:lnTo>
                  <a:pt x="92421" y="38372"/>
                </a:lnTo>
                <a:lnTo>
                  <a:pt x="92384" y="38353"/>
                </a:lnTo>
                <a:close/>
                <a:moveTo>
                  <a:pt x="1751" y="39079"/>
                </a:moveTo>
                <a:lnTo>
                  <a:pt x="1695" y="39098"/>
                </a:lnTo>
                <a:lnTo>
                  <a:pt x="1583" y="39154"/>
                </a:lnTo>
                <a:lnTo>
                  <a:pt x="1434" y="39247"/>
                </a:lnTo>
                <a:lnTo>
                  <a:pt x="1267" y="39396"/>
                </a:lnTo>
                <a:lnTo>
                  <a:pt x="950" y="39694"/>
                </a:lnTo>
                <a:lnTo>
                  <a:pt x="764" y="39861"/>
                </a:lnTo>
                <a:lnTo>
                  <a:pt x="485" y="40085"/>
                </a:lnTo>
                <a:lnTo>
                  <a:pt x="336" y="40234"/>
                </a:lnTo>
                <a:lnTo>
                  <a:pt x="280" y="40290"/>
                </a:lnTo>
                <a:lnTo>
                  <a:pt x="261" y="40327"/>
                </a:lnTo>
                <a:lnTo>
                  <a:pt x="261" y="40383"/>
                </a:lnTo>
                <a:lnTo>
                  <a:pt x="280" y="40438"/>
                </a:lnTo>
                <a:lnTo>
                  <a:pt x="299" y="40476"/>
                </a:lnTo>
                <a:lnTo>
                  <a:pt x="354" y="40476"/>
                </a:lnTo>
                <a:lnTo>
                  <a:pt x="392" y="40438"/>
                </a:lnTo>
                <a:lnTo>
                  <a:pt x="690" y="40215"/>
                </a:lnTo>
                <a:lnTo>
                  <a:pt x="1192" y="39824"/>
                </a:lnTo>
                <a:lnTo>
                  <a:pt x="1434" y="39601"/>
                </a:lnTo>
                <a:lnTo>
                  <a:pt x="1639" y="39396"/>
                </a:lnTo>
                <a:lnTo>
                  <a:pt x="1714" y="39303"/>
                </a:lnTo>
                <a:lnTo>
                  <a:pt x="1769" y="39228"/>
                </a:lnTo>
                <a:lnTo>
                  <a:pt x="1788" y="39154"/>
                </a:lnTo>
                <a:lnTo>
                  <a:pt x="1769" y="39117"/>
                </a:lnTo>
                <a:lnTo>
                  <a:pt x="1751" y="39079"/>
                </a:lnTo>
                <a:close/>
                <a:moveTo>
                  <a:pt x="92477" y="39359"/>
                </a:moveTo>
                <a:lnTo>
                  <a:pt x="92346" y="39415"/>
                </a:lnTo>
                <a:lnTo>
                  <a:pt x="92142" y="39526"/>
                </a:lnTo>
                <a:lnTo>
                  <a:pt x="91899" y="39675"/>
                </a:lnTo>
                <a:lnTo>
                  <a:pt x="91639" y="39861"/>
                </a:lnTo>
                <a:lnTo>
                  <a:pt x="91397" y="40048"/>
                </a:lnTo>
                <a:lnTo>
                  <a:pt x="91304" y="40159"/>
                </a:lnTo>
                <a:lnTo>
                  <a:pt x="91229" y="40252"/>
                </a:lnTo>
                <a:lnTo>
                  <a:pt x="91155" y="40345"/>
                </a:lnTo>
                <a:lnTo>
                  <a:pt x="91136" y="40420"/>
                </a:lnTo>
                <a:lnTo>
                  <a:pt x="91136" y="40494"/>
                </a:lnTo>
                <a:lnTo>
                  <a:pt x="91173" y="40569"/>
                </a:lnTo>
                <a:lnTo>
                  <a:pt x="91192" y="40587"/>
                </a:lnTo>
                <a:lnTo>
                  <a:pt x="91229" y="40587"/>
                </a:lnTo>
                <a:lnTo>
                  <a:pt x="91341" y="40532"/>
                </a:lnTo>
                <a:lnTo>
                  <a:pt x="91471" y="40457"/>
                </a:lnTo>
                <a:lnTo>
                  <a:pt x="91602" y="40345"/>
                </a:lnTo>
                <a:lnTo>
                  <a:pt x="91862" y="40103"/>
                </a:lnTo>
                <a:lnTo>
                  <a:pt x="91993" y="39954"/>
                </a:lnTo>
                <a:lnTo>
                  <a:pt x="92123" y="39843"/>
                </a:lnTo>
                <a:lnTo>
                  <a:pt x="92365" y="39619"/>
                </a:lnTo>
                <a:lnTo>
                  <a:pt x="92458" y="39526"/>
                </a:lnTo>
                <a:lnTo>
                  <a:pt x="92533" y="39433"/>
                </a:lnTo>
                <a:lnTo>
                  <a:pt x="92533" y="39396"/>
                </a:lnTo>
                <a:lnTo>
                  <a:pt x="92533" y="39377"/>
                </a:lnTo>
                <a:lnTo>
                  <a:pt x="92514" y="39359"/>
                </a:lnTo>
                <a:close/>
                <a:moveTo>
                  <a:pt x="1583" y="40234"/>
                </a:moveTo>
                <a:lnTo>
                  <a:pt x="1490" y="40252"/>
                </a:lnTo>
                <a:lnTo>
                  <a:pt x="1397" y="40308"/>
                </a:lnTo>
                <a:lnTo>
                  <a:pt x="1304" y="40383"/>
                </a:lnTo>
                <a:lnTo>
                  <a:pt x="1230" y="40457"/>
                </a:lnTo>
                <a:lnTo>
                  <a:pt x="1081" y="40662"/>
                </a:lnTo>
                <a:lnTo>
                  <a:pt x="950" y="40829"/>
                </a:lnTo>
                <a:lnTo>
                  <a:pt x="764" y="40960"/>
                </a:lnTo>
                <a:lnTo>
                  <a:pt x="541" y="41165"/>
                </a:lnTo>
                <a:lnTo>
                  <a:pt x="429" y="41258"/>
                </a:lnTo>
                <a:lnTo>
                  <a:pt x="392" y="41351"/>
                </a:lnTo>
                <a:lnTo>
                  <a:pt x="373" y="41407"/>
                </a:lnTo>
                <a:lnTo>
                  <a:pt x="392" y="41425"/>
                </a:lnTo>
                <a:lnTo>
                  <a:pt x="429" y="41462"/>
                </a:lnTo>
                <a:lnTo>
                  <a:pt x="485" y="41481"/>
                </a:lnTo>
                <a:lnTo>
                  <a:pt x="578" y="41481"/>
                </a:lnTo>
                <a:lnTo>
                  <a:pt x="690" y="41462"/>
                </a:lnTo>
                <a:lnTo>
                  <a:pt x="783" y="41407"/>
                </a:lnTo>
                <a:lnTo>
                  <a:pt x="894" y="41332"/>
                </a:lnTo>
                <a:lnTo>
                  <a:pt x="1006" y="41239"/>
                </a:lnTo>
                <a:lnTo>
                  <a:pt x="1118" y="41127"/>
                </a:lnTo>
                <a:lnTo>
                  <a:pt x="1304" y="40904"/>
                </a:lnTo>
                <a:lnTo>
                  <a:pt x="1472" y="40662"/>
                </a:lnTo>
                <a:lnTo>
                  <a:pt x="1583" y="40438"/>
                </a:lnTo>
                <a:lnTo>
                  <a:pt x="1621" y="40364"/>
                </a:lnTo>
                <a:lnTo>
                  <a:pt x="1639" y="40290"/>
                </a:lnTo>
                <a:lnTo>
                  <a:pt x="1621" y="40252"/>
                </a:lnTo>
                <a:lnTo>
                  <a:pt x="1583" y="40234"/>
                </a:lnTo>
                <a:close/>
                <a:moveTo>
                  <a:pt x="92439" y="40587"/>
                </a:moveTo>
                <a:lnTo>
                  <a:pt x="92309" y="40643"/>
                </a:lnTo>
                <a:lnTo>
                  <a:pt x="92142" y="40736"/>
                </a:lnTo>
                <a:lnTo>
                  <a:pt x="91918" y="40885"/>
                </a:lnTo>
                <a:lnTo>
                  <a:pt x="91695" y="41034"/>
                </a:lnTo>
                <a:lnTo>
                  <a:pt x="91509" y="41202"/>
                </a:lnTo>
                <a:lnTo>
                  <a:pt x="91378" y="41351"/>
                </a:lnTo>
                <a:lnTo>
                  <a:pt x="91341" y="41407"/>
                </a:lnTo>
                <a:lnTo>
                  <a:pt x="91341" y="41462"/>
                </a:lnTo>
                <a:lnTo>
                  <a:pt x="91360" y="41500"/>
                </a:lnTo>
                <a:lnTo>
                  <a:pt x="91434" y="41518"/>
                </a:lnTo>
                <a:lnTo>
                  <a:pt x="91490" y="41518"/>
                </a:lnTo>
                <a:lnTo>
                  <a:pt x="91546" y="41500"/>
                </a:lnTo>
                <a:lnTo>
                  <a:pt x="91620" y="41462"/>
                </a:lnTo>
                <a:lnTo>
                  <a:pt x="91695" y="41407"/>
                </a:lnTo>
                <a:lnTo>
                  <a:pt x="91862" y="41258"/>
                </a:lnTo>
                <a:lnTo>
                  <a:pt x="92030" y="41090"/>
                </a:lnTo>
                <a:lnTo>
                  <a:pt x="92290" y="40755"/>
                </a:lnTo>
                <a:lnTo>
                  <a:pt x="92439" y="40587"/>
                </a:lnTo>
                <a:close/>
                <a:moveTo>
                  <a:pt x="1844" y="41388"/>
                </a:moveTo>
                <a:lnTo>
                  <a:pt x="1769" y="41407"/>
                </a:lnTo>
                <a:lnTo>
                  <a:pt x="1676" y="41425"/>
                </a:lnTo>
                <a:lnTo>
                  <a:pt x="1565" y="41481"/>
                </a:lnTo>
                <a:lnTo>
                  <a:pt x="1304" y="41649"/>
                </a:lnTo>
                <a:lnTo>
                  <a:pt x="1043" y="41853"/>
                </a:lnTo>
                <a:lnTo>
                  <a:pt x="783" y="42077"/>
                </a:lnTo>
                <a:lnTo>
                  <a:pt x="559" y="42282"/>
                </a:lnTo>
                <a:lnTo>
                  <a:pt x="410" y="42431"/>
                </a:lnTo>
                <a:lnTo>
                  <a:pt x="373" y="42505"/>
                </a:lnTo>
                <a:lnTo>
                  <a:pt x="410" y="42524"/>
                </a:lnTo>
                <a:lnTo>
                  <a:pt x="466" y="42505"/>
                </a:lnTo>
                <a:lnTo>
                  <a:pt x="690" y="42431"/>
                </a:lnTo>
                <a:lnTo>
                  <a:pt x="950" y="42282"/>
                </a:lnTo>
                <a:lnTo>
                  <a:pt x="1267" y="42096"/>
                </a:lnTo>
                <a:lnTo>
                  <a:pt x="1546" y="41909"/>
                </a:lnTo>
                <a:lnTo>
                  <a:pt x="1769" y="41705"/>
                </a:lnTo>
                <a:lnTo>
                  <a:pt x="1863" y="41630"/>
                </a:lnTo>
                <a:lnTo>
                  <a:pt x="1918" y="41537"/>
                </a:lnTo>
                <a:lnTo>
                  <a:pt x="1937" y="41481"/>
                </a:lnTo>
                <a:lnTo>
                  <a:pt x="1918" y="41444"/>
                </a:lnTo>
                <a:lnTo>
                  <a:pt x="1900" y="41425"/>
                </a:lnTo>
                <a:lnTo>
                  <a:pt x="1844" y="41388"/>
                </a:lnTo>
                <a:close/>
                <a:moveTo>
                  <a:pt x="92421" y="41556"/>
                </a:moveTo>
                <a:lnTo>
                  <a:pt x="92309" y="41611"/>
                </a:lnTo>
                <a:lnTo>
                  <a:pt x="92104" y="41723"/>
                </a:lnTo>
                <a:lnTo>
                  <a:pt x="91862" y="41872"/>
                </a:lnTo>
                <a:lnTo>
                  <a:pt x="91602" y="42040"/>
                </a:lnTo>
                <a:lnTo>
                  <a:pt x="91378" y="42244"/>
                </a:lnTo>
                <a:lnTo>
                  <a:pt x="91266" y="42338"/>
                </a:lnTo>
                <a:lnTo>
                  <a:pt x="91192" y="42412"/>
                </a:lnTo>
                <a:lnTo>
                  <a:pt x="91136" y="42505"/>
                </a:lnTo>
                <a:lnTo>
                  <a:pt x="91099" y="42580"/>
                </a:lnTo>
                <a:lnTo>
                  <a:pt x="91099" y="42654"/>
                </a:lnTo>
                <a:lnTo>
                  <a:pt x="91118" y="42710"/>
                </a:lnTo>
                <a:lnTo>
                  <a:pt x="91155" y="42729"/>
                </a:lnTo>
                <a:lnTo>
                  <a:pt x="91229" y="42729"/>
                </a:lnTo>
                <a:lnTo>
                  <a:pt x="91285" y="42673"/>
                </a:lnTo>
                <a:lnTo>
                  <a:pt x="91378" y="42617"/>
                </a:lnTo>
                <a:lnTo>
                  <a:pt x="91583" y="42431"/>
                </a:lnTo>
                <a:lnTo>
                  <a:pt x="91806" y="42207"/>
                </a:lnTo>
                <a:lnTo>
                  <a:pt x="92197" y="41779"/>
                </a:lnTo>
                <a:lnTo>
                  <a:pt x="92346" y="41611"/>
                </a:lnTo>
                <a:lnTo>
                  <a:pt x="92421" y="41556"/>
                </a:lnTo>
                <a:close/>
                <a:moveTo>
                  <a:pt x="1546" y="42468"/>
                </a:moveTo>
                <a:lnTo>
                  <a:pt x="1453" y="42505"/>
                </a:lnTo>
                <a:lnTo>
                  <a:pt x="1341" y="42542"/>
                </a:lnTo>
                <a:lnTo>
                  <a:pt x="1267" y="42598"/>
                </a:lnTo>
                <a:lnTo>
                  <a:pt x="1174" y="42673"/>
                </a:lnTo>
                <a:lnTo>
                  <a:pt x="1025" y="42822"/>
                </a:lnTo>
                <a:lnTo>
                  <a:pt x="894" y="42989"/>
                </a:lnTo>
                <a:lnTo>
                  <a:pt x="652" y="43324"/>
                </a:lnTo>
                <a:lnTo>
                  <a:pt x="541" y="43473"/>
                </a:lnTo>
                <a:lnTo>
                  <a:pt x="410" y="43585"/>
                </a:lnTo>
                <a:lnTo>
                  <a:pt x="410" y="43585"/>
                </a:lnTo>
                <a:lnTo>
                  <a:pt x="615" y="43455"/>
                </a:lnTo>
                <a:lnTo>
                  <a:pt x="839" y="43324"/>
                </a:lnTo>
                <a:lnTo>
                  <a:pt x="1043" y="43194"/>
                </a:lnTo>
                <a:lnTo>
                  <a:pt x="1248" y="43026"/>
                </a:lnTo>
                <a:lnTo>
                  <a:pt x="1360" y="42915"/>
                </a:lnTo>
                <a:lnTo>
                  <a:pt x="1546" y="42710"/>
                </a:lnTo>
                <a:lnTo>
                  <a:pt x="1621" y="42598"/>
                </a:lnTo>
                <a:lnTo>
                  <a:pt x="1658" y="42524"/>
                </a:lnTo>
                <a:lnTo>
                  <a:pt x="1658" y="42486"/>
                </a:lnTo>
                <a:lnTo>
                  <a:pt x="1639" y="42468"/>
                </a:lnTo>
                <a:close/>
                <a:moveTo>
                  <a:pt x="92328" y="42673"/>
                </a:moveTo>
                <a:lnTo>
                  <a:pt x="92179" y="42747"/>
                </a:lnTo>
                <a:lnTo>
                  <a:pt x="91993" y="42877"/>
                </a:lnTo>
                <a:lnTo>
                  <a:pt x="91769" y="43064"/>
                </a:lnTo>
                <a:lnTo>
                  <a:pt x="91546" y="43250"/>
                </a:lnTo>
                <a:lnTo>
                  <a:pt x="91360" y="43455"/>
                </a:lnTo>
                <a:lnTo>
                  <a:pt x="91304" y="43548"/>
                </a:lnTo>
                <a:lnTo>
                  <a:pt x="91248" y="43622"/>
                </a:lnTo>
                <a:lnTo>
                  <a:pt x="91229" y="43697"/>
                </a:lnTo>
                <a:lnTo>
                  <a:pt x="91248" y="43734"/>
                </a:lnTo>
                <a:lnTo>
                  <a:pt x="91285" y="43771"/>
                </a:lnTo>
                <a:lnTo>
                  <a:pt x="91360" y="43790"/>
                </a:lnTo>
                <a:lnTo>
                  <a:pt x="91434" y="43753"/>
                </a:lnTo>
                <a:lnTo>
                  <a:pt x="91527" y="43697"/>
                </a:lnTo>
                <a:lnTo>
                  <a:pt x="91713" y="43492"/>
                </a:lnTo>
                <a:lnTo>
                  <a:pt x="91899" y="43287"/>
                </a:lnTo>
                <a:lnTo>
                  <a:pt x="92048" y="43138"/>
                </a:lnTo>
                <a:lnTo>
                  <a:pt x="92142" y="43045"/>
                </a:lnTo>
                <a:lnTo>
                  <a:pt x="92328" y="42877"/>
                </a:lnTo>
                <a:lnTo>
                  <a:pt x="92402" y="42784"/>
                </a:lnTo>
                <a:lnTo>
                  <a:pt x="92439" y="42710"/>
                </a:lnTo>
                <a:lnTo>
                  <a:pt x="92439" y="42691"/>
                </a:lnTo>
                <a:lnTo>
                  <a:pt x="92421" y="42673"/>
                </a:lnTo>
                <a:close/>
                <a:moveTo>
                  <a:pt x="1416" y="43510"/>
                </a:moveTo>
                <a:lnTo>
                  <a:pt x="1341" y="43548"/>
                </a:lnTo>
                <a:lnTo>
                  <a:pt x="1248" y="43604"/>
                </a:lnTo>
                <a:lnTo>
                  <a:pt x="1174" y="43678"/>
                </a:lnTo>
                <a:lnTo>
                  <a:pt x="1006" y="43864"/>
                </a:lnTo>
                <a:lnTo>
                  <a:pt x="820" y="44088"/>
                </a:lnTo>
                <a:lnTo>
                  <a:pt x="522" y="44516"/>
                </a:lnTo>
                <a:lnTo>
                  <a:pt x="410" y="44665"/>
                </a:lnTo>
                <a:lnTo>
                  <a:pt x="317" y="44739"/>
                </a:lnTo>
                <a:lnTo>
                  <a:pt x="317" y="44739"/>
                </a:lnTo>
                <a:lnTo>
                  <a:pt x="652" y="44497"/>
                </a:lnTo>
                <a:lnTo>
                  <a:pt x="894" y="44292"/>
                </a:lnTo>
                <a:lnTo>
                  <a:pt x="1155" y="44069"/>
                </a:lnTo>
                <a:lnTo>
                  <a:pt x="1378" y="43864"/>
                </a:lnTo>
                <a:lnTo>
                  <a:pt x="1527" y="43678"/>
                </a:lnTo>
                <a:lnTo>
                  <a:pt x="1565" y="43604"/>
                </a:lnTo>
                <a:lnTo>
                  <a:pt x="1583" y="43548"/>
                </a:lnTo>
                <a:lnTo>
                  <a:pt x="1565" y="43529"/>
                </a:lnTo>
                <a:lnTo>
                  <a:pt x="1546" y="43510"/>
                </a:lnTo>
                <a:close/>
                <a:moveTo>
                  <a:pt x="92626" y="43697"/>
                </a:moveTo>
                <a:lnTo>
                  <a:pt x="92328" y="43883"/>
                </a:lnTo>
                <a:lnTo>
                  <a:pt x="92086" y="44050"/>
                </a:lnTo>
                <a:lnTo>
                  <a:pt x="91806" y="44255"/>
                </a:lnTo>
                <a:lnTo>
                  <a:pt x="91564" y="44460"/>
                </a:lnTo>
                <a:lnTo>
                  <a:pt x="91360" y="44646"/>
                </a:lnTo>
                <a:lnTo>
                  <a:pt x="91304" y="44739"/>
                </a:lnTo>
                <a:lnTo>
                  <a:pt x="91248" y="44814"/>
                </a:lnTo>
                <a:lnTo>
                  <a:pt x="91248" y="44870"/>
                </a:lnTo>
                <a:lnTo>
                  <a:pt x="91266" y="44925"/>
                </a:lnTo>
                <a:lnTo>
                  <a:pt x="91285" y="44944"/>
                </a:lnTo>
                <a:lnTo>
                  <a:pt x="91341" y="44944"/>
                </a:lnTo>
                <a:lnTo>
                  <a:pt x="91434" y="44888"/>
                </a:lnTo>
                <a:lnTo>
                  <a:pt x="91564" y="44777"/>
                </a:lnTo>
                <a:lnTo>
                  <a:pt x="91695" y="44665"/>
                </a:lnTo>
                <a:lnTo>
                  <a:pt x="91955" y="44404"/>
                </a:lnTo>
                <a:lnTo>
                  <a:pt x="92104" y="44255"/>
                </a:lnTo>
                <a:lnTo>
                  <a:pt x="92421" y="43920"/>
                </a:lnTo>
                <a:lnTo>
                  <a:pt x="92588" y="43753"/>
                </a:lnTo>
                <a:lnTo>
                  <a:pt x="92626" y="43697"/>
                </a:lnTo>
                <a:close/>
                <a:moveTo>
                  <a:pt x="1621" y="44609"/>
                </a:moveTo>
                <a:lnTo>
                  <a:pt x="1565" y="44628"/>
                </a:lnTo>
                <a:lnTo>
                  <a:pt x="1509" y="44665"/>
                </a:lnTo>
                <a:lnTo>
                  <a:pt x="1323" y="44795"/>
                </a:lnTo>
                <a:lnTo>
                  <a:pt x="1118" y="44963"/>
                </a:lnTo>
                <a:lnTo>
                  <a:pt x="894" y="45167"/>
                </a:lnTo>
                <a:lnTo>
                  <a:pt x="690" y="45372"/>
                </a:lnTo>
                <a:lnTo>
                  <a:pt x="522" y="45558"/>
                </a:lnTo>
                <a:lnTo>
                  <a:pt x="429" y="45689"/>
                </a:lnTo>
                <a:lnTo>
                  <a:pt x="410" y="45745"/>
                </a:lnTo>
                <a:lnTo>
                  <a:pt x="429" y="45782"/>
                </a:lnTo>
                <a:lnTo>
                  <a:pt x="485" y="45801"/>
                </a:lnTo>
                <a:lnTo>
                  <a:pt x="559" y="45801"/>
                </a:lnTo>
                <a:lnTo>
                  <a:pt x="652" y="45763"/>
                </a:lnTo>
                <a:lnTo>
                  <a:pt x="745" y="45689"/>
                </a:lnTo>
                <a:lnTo>
                  <a:pt x="969" y="45503"/>
                </a:lnTo>
                <a:lnTo>
                  <a:pt x="1192" y="45279"/>
                </a:lnTo>
                <a:lnTo>
                  <a:pt x="1378" y="45037"/>
                </a:lnTo>
                <a:lnTo>
                  <a:pt x="1546" y="44814"/>
                </a:lnTo>
                <a:lnTo>
                  <a:pt x="1639" y="44665"/>
                </a:lnTo>
                <a:lnTo>
                  <a:pt x="1639" y="44628"/>
                </a:lnTo>
                <a:lnTo>
                  <a:pt x="1621" y="44609"/>
                </a:lnTo>
                <a:close/>
                <a:moveTo>
                  <a:pt x="92402" y="44870"/>
                </a:moveTo>
                <a:lnTo>
                  <a:pt x="92142" y="45037"/>
                </a:lnTo>
                <a:lnTo>
                  <a:pt x="91732" y="45354"/>
                </a:lnTo>
                <a:lnTo>
                  <a:pt x="91509" y="45521"/>
                </a:lnTo>
                <a:lnTo>
                  <a:pt x="91360" y="45670"/>
                </a:lnTo>
                <a:lnTo>
                  <a:pt x="91285" y="45745"/>
                </a:lnTo>
                <a:lnTo>
                  <a:pt x="91248" y="45819"/>
                </a:lnTo>
                <a:lnTo>
                  <a:pt x="91229" y="45856"/>
                </a:lnTo>
                <a:lnTo>
                  <a:pt x="91248" y="45912"/>
                </a:lnTo>
                <a:lnTo>
                  <a:pt x="91285" y="45931"/>
                </a:lnTo>
                <a:lnTo>
                  <a:pt x="91322" y="45931"/>
                </a:lnTo>
                <a:lnTo>
                  <a:pt x="91415" y="45912"/>
                </a:lnTo>
                <a:lnTo>
                  <a:pt x="91527" y="45856"/>
                </a:lnTo>
                <a:lnTo>
                  <a:pt x="91639" y="45763"/>
                </a:lnTo>
                <a:lnTo>
                  <a:pt x="91862" y="45558"/>
                </a:lnTo>
                <a:lnTo>
                  <a:pt x="91993" y="45447"/>
                </a:lnTo>
                <a:lnTo>
                  <a:pt x="92123" y="45316"/>
                </a:lnTo>
                <a:lnTo>
                  <a:pt x="92290" y="45093"/>
                </a:lnTo>
                <a:lnTo>
                  <a:pt x="92439" y="44907"/>
                </a:lnTo>
                <a:lnTo>
                  <a:pt x="92439" y="44870"/>
                </a:lnTo>
                <a:close/>
                <a:moveTo>
                  <a:pt x="92309" y="46061"/>
                </a:moveTo>
                <a:lnTo>
                  <a:pt x="92235" y="46080"/>
                </a:lnTo>
                <a:lnTo>
                  <a:pt x="92142" y="46117"/>
                </a:lnTo>
                <a:lnTo>
                  <a:pt x="91955" y="46247"/>
                </a:lnTo>
                <a:lnTo>
                  <a:pt x="91751" y="46415"/>
                </a:lnTo>
                <a:lnTo>
                  <a:pt x="91546" y="46601"/>
                </a:lnTo>
                <a:lnTo>
                  <a:pt x="91397" y="46750"/>
                </a:lnTo>
                <a:lnTo>
                  <a:pt x="91304" y="46862"/>
                </a:lnTo>
                <a:lnTo>
                  <a:pt x="91304" y="46899"/>
                </a:lnTo>
                <a:lnTo>
                  <a:pt x="91322" y="46899"/>
                </a:lnTo>
                <a:lnTo>
                  <a:pt x="91546" y="46787"/>
                </a:lnTo>
                <a:lnTo>
                  <a:pt x="91937" y="46564"/>
                </a:lnTo>
                <a:lnTo>
                  <a:pt x="92142" y="46434"/>
                </a:lnTo>
                <a:lnTo>
                  <a:pt x="92290" y="46303"/>
                </a:lnTo>
                <a:lnTo>
                  <a:pt x="92384" y="46191"/>
                </a:lnTo>
                <a:lnTo>
                  <a:pt x="92402" y="46154"/>
                </a:lnTo>
                <a:lnTo>
                  <a:pt x="92402" y="46098"/>
                </a:lnTo>
                <a:lnTo>
                  <a:pt x="92365" y="46061"/>
                </a:lnTo>
                <a:close/>
                <a:moveTo>
                  <a:pt x="1732" y="45614"/>
                </a:moveTo>
                <a:lnTo>
                  <a:pt x="1695" y="45652"/>
                </a:lnTo>
                <a:lnTo>
                  <a:pt x="1043" y="46322"/>
                </a:lnTo>
                <a:lnTo>
                  <a:pt x="634" y="46750"/>
                </a:lnTo>
                <a:lnTo>
                  <a:pt x="485" y="46880"/>
                </a:lnTo>
                <a:lnTo>
                  <a:pt x="429" y="46936"/>
                </a:lnTo>
                <a:lnTo>
                  <a:pt x="466" y="46955"/>
                </a:lnTo>
                <a:lnTo>
                  <a:pt x="503" y="46955"/>
                </a:lnTo>
                <a:lnTo>
                  <a:pt x="615" y="46918"/>
                </a:lnTo>
                <a:lnTo>
                  <a:pt x="783" y="46824"/>
                </a:lnTo>
                <a:lnTo>
                  <a:pt x="950" y="46713"/>
                </a:lnTo>
                <a:lnTo>
                  <a:pt x="1267" y="46471"/>
                </a:lnTo>
                <a:lnTo>
                  <a:pt x="1453" y="46322"/>
                </a:lnTo>
                <a:lnTo>
                  <a:pt x="1565" y="46136"/>
                </a:lnTo>
                <a:lnTo>
                  <a:pt x="1714" y="45856"/>
                </a:lnTo>
                <a:lnTo>
                  <a:pt x="1751" y="45745"/>
                </a:lnTo>
                <a:lnTo>
                  <a:pt x="1769" y="45652"/>
                </a:lnTo>
                <a:lnTo>
                  <a:pt x="1769" y="45614"/>
                </a:lnTo>
                <a:close/>
                <a:moveTo>
                  <a:pt x="1583" y="46955"/>
                </a:moveTo>
                <a:lnTo>
                  <a:pt x="1490" y="46973"/>
                </a:lnTo>
                <a:lnTo>
                  <a:pt x="1378" y="47029"/>
                </a:lnTo>
                <a:lnTo>
                  <a:pt x="1267" y="47085"/>
                </a:lnTo>
                <a:lnTo>
                  <a:pt x="1043" y="47253"/>
                </a:lnTo>
                <a:lnTo>
                  <a:pt x="932" y="47346"/>
                </a:lnTo>
                <a:lnTo>
                  <a:pt x="820" y="47439"/>
                </a:lnTo>
                <a:lnTo>
                  <a:pt x="652" y="47606"/>
                </a:lnTo>
                <a:lnTo>
                  <a:pt x="522" y="47755"/>
                </a:lnTo>
                <a:lnTo>
                  <a:pt x="522" y="47793"/>
                </a:lnTo>
                <a:lnTo>
                  <a:pt x="559" y="47774"/>
                </a:lnTo>
                <a:lnTo>
                  <a:pt x="783" y="47662"/>
                </a:lnTo>
                <a:lnTo>
                  <a:pt x="1192" y="47420"/>
                </a:lnTo>
                <a:lnTo>
                  <a:pt x="1378" y="47290"/>
                </a:lnTo>
                <a:lnTo>
                  <a:pt x="1546" y="47160"/>
                </a:lnTo>
                <a:lnTo>
                  <a:pt x="1639" y="47067"/>
                </a:lnTo>
                <a:lnTo>
                  <a:pt x="1658" y="47011"/>
                </a:lnTo>
                <a:lnTo>
                  <a:pt x="1639" y="46992"/>
                </a:lnTo>
                <a:lnTo>
                  <a:pt x="1621" y="46973"/>
                </a:lnTo>
                <a:lnTo>
                  <a:pt x="1583" y="46955"/>
                </a:lnTo>
                <a:close/>
                <a:moveTo>
                  <a:pt x="92384" y="46899"/>
                </a:moveTo>
                <a:lnTo>
                  <a:pt x="92272" y="46955"/>
                </a:lnTo>
                <a:lnTo>
                  <a:pt x="92123" y="47029"/>
                </a:lnTo>
                <a:lnTo>
                  <a:pt x="91955" y="47141"/>
                </a:lnTo>
                <a:lnTo>
                  <a:pt x="91620" y="47383"/>
                </a:lnTo>
                <a:lnTo>
                  <a:pt x="91453" y="47551"/>
                </a:lnTo>
                <a:lnTo>
                  <a:pt x="91322" y="47718"/>
                </a:lnTo>
                <a:lnTo>
                  <a:pt x="91192" y="47997"/>
                </a:lnTo>
                <a:lnTo>
                  <a:pt x="91136" y="48128"/>
                </a:lnTo>
                <a:lnTo>
                  <a:pt x="91118" y="48221"/>
                </a:lnTo>
                <a:lnTo>
                  <a:pt x="91118" y="48239"/>
                </a:lnTo>
                <a:lnTo>
                  <a:pt x="91136" y="48258"/>
                </a:lnTo>
                <a:lnTo>
                  <a:pt x="91155" y="48239"/>
                </a:lnTo>
                <a:lnTo>
                  <a:pt x="91211" y="48221"/>
                </a:lnTo>
                <a:lnTo>
                  <a:pt x="91844" y="47532"/>
                </a:lnTo>
                <a:lnTo>
                  <a:pt x="92272" y="47104"/>
                </a:lnTo>
                <a:lnTo>
                  <a:pt x="92402" y="46973"/>
                </a:lnTo>
                <a:lnTo>
                  <a:pt x="92458" y="46936"/>
                </a:lnTo>
                <a:lnTo>
                  <a:pt x="92439" y="46918"/>
                </a:lnTo>
                <a:lnTo>
                  <a:pt x="92384" y="46899"/>
                </a:lnTo>
                <a:close/>
                <a:moveTo>
                  <a:pt x="1583" y="47923"/>
                </a:moveTo>
                <a:lnTo>
                  <a:pt x="1490" y="47942"/>
                </a:lnTo>
                <a:lnTo>
                  <a:pt x="1378" y="48016"/>
                </a:lnTo>
                <a:lnTo>
                  <a:pt x="1248" y="48109"/>
                </a:lnTo>
                <a:lnTo>
                  <a:pt x="1025" y="48295"/>
                </a:lnTo>
                <a:lnTo>
                  <a:pt x="894" y="48426"/>
                </a:lnTo>
                <a:lnTo>
                  <a:pt x="783" y="48556"/>
                </a:lnTo>
                <a:lnTo>
                  <a:pt x="597" y="48761"/>
                </a:lnTo>
                <a:lnTo>
                  <a:pt x="466" y="48947"/>
                </a:lnTo>
                <a:lnTo>
                  <a:pt x="448" y="49003"/>
                </a:lnTo>
                <a:lnTo>
                  <a:pt x="466" y="49003"/>
                </a:lnTo>
                <a:lnTo>
                  <a:pt x="485" y="48984"/>
                </a:lnTo>
                <a:lnTo>
                  <a:pt x="745" y="48817"/>
                </a:lnTo>
                <a:lnTo>
                  <a:pt x="1174" y="48519"/>
                </a:lnTo>
                <a:lnTo>
                  <a:pt x="1378" y="48351"/>
                </a:lnTo>
                <a:lnTo>
                  <a:pt x="1546" y="48184"/>
                </a:lnTo>
                <a:lnTo>
                  <a:pt x="1602" y="48109"/>
                </a:lnTo>
                <a:lnTo>
                  <a:pt x="1639" y="48053"/>
                </a:lnTo>
                <a:lnTo>
                  <a:pt x="1658" y="47997"/>
                </a:lnTo>
                <a:lnTo>
                  <a:pt x="1639" y="47960"/>
                </a:lnTo>
                <a:lnTo>
                  <a:pt x="1621" y="47923"/>
                </a:lnTo>
                <a:close/>
                <a:moveTo>
                  <a:pt x="92421" y="48072"/>
                </a:moveTo>
                <a:lnTo>
                  <a:pt x="92123" y="48277"/>
                </a:lnTo>
                <a:lnTo>
                  <a:pt x="91899" y="48444"/>
                </a:lnTo>
                <a:lnTo>
                  <a:pt x="91657" y="48649"/>
                </a:lnTo>
                <a:lnTo>
                  <a:pt x="91453" y="48835"/>
                </a:lnTo>
                <a:lnTo>
                  <a:pt x="91285" y="49021"/>
                </a:lnTo>
                <a:lnTo>
                  <a:pt x="91248" y="49096"/>
                </a:lnTo>
                <a:lnTo>
                  <a:pt x="91211" y="49170"/>
                </a:lnTo>
                <a:lnTo>
                  <a:pt x="91229" y="49208"/>
                </a:lnTo>
                <a:lnTo>
                  <a:pt x="91266" y="49245"/>
                </a:lnTo>
                <a:lnTo>
                  <a:pt x="91341" y="49263"/>
                </a:lnTo>
                <a:lnTo>
                  <a:pt x="91415" y="49245"/>
                </a:lnTo>
                <a:lnTo>
                  <a:pt x="91509" y="49189"/>
                </a:lnTo>
                <a:lnTo>
                  <a:pt x="91602" y="49133"/>
                </a:lnTo>
                <a:lnTo>
                  <a:pt x="91788" y="48947"/>
                </a:lnTo>
                <a:lnTo>
                  <a:pt x="91974" y="48724"/>
                </a:lnTo>
                <a:lnTo>
                  <a:pt x="92142" y="48482"/>
                </a:lnTo>
                <a:lnTo>
                  <a:pt x="92290" y="48277"/>
                </a:lnTo>
                <a:lnTo>
                  <a:pt x="92421" y="48072"/>
                </a:lnTo>
                <a:close/>
                <a:moveTo>
                  <a:pt x="17688" y="49468"/>
                </a:moveTo>
                <a:lnTo>
                  <a:pt x="17688" y="49468"/>
                </a:lnTo>
                <a:lnTo>
                  <a:pt x="17688" y="49468"/>
                </a:lnTo>
                <a:close/>
                <a:moveTo>
                  <a:pt x="62185" y="49468"/>
                </a:moveTo>
                <a:lnTo>
                  <a:pt x="62185" y="49468"/>
                </a:lnTo>
                <a:lnTo>
                  <a:pt x="62185" y="49468"/>
                </a:lnTo>
                <a:close/>
                <a:moveTo>
                  <a:pt x="44759" y="49524"/>
                </a:moveTo>
                <a:lnTo>
                  <a:pt x="44759" y="49524"/>
                </a:lnTo>
                <a:lnTo>
                  <a:pt x="44759" y="49524"/>
                </a:lnTo>
                <a:close/>
                <a:moveTo>
                  <a:pt x="89256" y="49524"/>
                </a:moveTo>
                <a:lnTo>
                  <a:pt x="89256" y="49524"/>
                </a:lnTo>
                <a:lnTo>
                  <a:pt x="89256" y="49524"/>
                </a:lnTo>
                <a:close/>
                <a:moveTo>
                  <a:pt x="89256" y="49524"/>
                </a:moveTo>
                <a:lnTo>
                  <a:pt x="89256" y="49524"/>
                </a:lnTo>
                <a:lnTo>
                  <a:pt x="89256" y="49524"/>
                </a:lnTo>
                <a:close/>
                <a:moveTo>
                  <a:pt x="39341" y="49505"/>
                </a:moveTo>
                <a:lnTo>
                  <a:pt x="39303" y="49580"/>
                </a:lnTo>
                <a:lnTo>
                  <a:pt x="39322" y="49561"/>
                </a:lnTo>
                <a:lnTo>
                  <a:pt x="39341" y="49505"/>
                </a:lnTo>
                <a:close/>
                <a:moveTo>
                  <a:pt x="31707" y="49580"/>
                </a:moveTo>
                <a:lnTo>
                  <a:pt x="31707" y="49580"/>
                </a:lnTo>
                <a:lnTo>
                  <a:pt x="31707" y="49580"/>
                </a:lnTo>
                <a:close/>
                <a:moveTo>
                  <a:pt x="38298" y="49580"/>
                </a:moveTo>
                <a:lnTo>
                  <a:pt x="38298" y="49580"/>
                </a:lnTo>
                <a:lnTo>
                  <a:pt x="38298" y="49580"/>
                </a:lnTo>
                <a:close/>
                <a:moveTo>
                  <a:pt x="39303" y="49580"/>
                </a:moveTo>
                <a:lnTo>
                  <a:pt x="39303" y="49580"/>
                </a:lnTo>
                <a:lnTo>
                  <a:pt x="39303" y="49580"/>
                </a:lnTo>
                <a:close/>
                <a:moveTo>
                  <a:pt x="76204" y="49580"/>
                </a:moveTo>
                <a:lnTo>
                  <a:pt x="76204" y="49580"/>
                </a:lnTo>
                <a:lnTo>
                  <a:pt x="76204" y="49580"/>
                </a:lnTo>
                <a:close/>
                <a:moveTo>
                  <a:pt x="34928" y="49617"/>
                </a:moveTo>
                <a:lnTo>
                  <a:pt x="34928" y="49617"/>
                </a:lnTo>
                <a:lnTo>
                  <a:pt x="34928" y="49617"/>
                </a:lnTo>
                <a:close/>
                <a:moveTo>
                  <a:pt x="80524" y="49617"/>
                </a:moveTo>
                <a:lnTo>
                  <a:pt x="80524" y="49617"/>
                </a:lnTo>
                <a:lnTo>
                  <a:pt x="80524" y="49617"/>
                </a:lnTo>
                <a:close/>
                <a:moveTo>
                  <a:pt x="87003" y="49617"/>
                </a:moveTo>
                <a:lnTo>
                  <a:pt x="87003" y="49617"/>
                </a:lnTo>
                <a:lnTo>
                  <a:pt x="87003" y="49617"/>
                </a:lnTo>
                <a:close/>
                <a:moveTo>
                  <a:pt x="45801" y="49673"/>
                </a:moveTo>
                <a:lnTo>
                  <a:pt x="45801" y="49673"/>
                </a:lnTo>
                <a:lnTo>
                  <a:pt x="45801" y="49673"/>
                </a:lnTo>
                <a:close/>
                <a:moveTo>
                  <a:pt x="53267" y="49673"/>
                </a:moveTo>
                <a:lnTo>
                  <a:pt x="53267" y="49673"/>
                </a:lnTo>
                <a:lnTo>
                  <a:pt x="53267" y="49673"/>
                </a:lnTo>
                <a:close/>
                <a:moveTo>
                  <a:pt x="21970" y="49748"/>
                </a:moveTo>
                <a:lnTo>
                  <a:pt x="21951" y="49791"/>
                </a:lnTo>
                <a:lnTo>
                  <a:pt x="21951" y="49803"/>
                </a:lnTo>
                <a:lnTo>
                  <a:pt x="21970" y="49748"/>
                </a:lnTo>
                <a:close/>
                <a:moveTo>
                  <a:pt x="1639" y="48966"/>
                </a:moveTo>
                <a:lnTo>
                  <a:pt x="1602" y="48984"/>
                </a:lnTo>
                <a:lnTo>
                  <a:pt x="1509" y="49040"/>
                </a:lnTo>
                <a:lnTo>
                  <a:pt x="1378" y="49115"/>
                </a:lnTo>
                <a:lnTo>
                  <a:pt x="1136" y="49301"/>
                </a:lnTo>
                <a:lnTo>
                  <a:pt x="1006" y="49412"/>
                </a:lnTo>
                <a:lnTo>
                  <a:pt x="559" y="49785"/>
                </a:lnTo>
                <a:lnTo>
                  <a:pt x="299" y="50027"/>
                </a:lnTo>
                <a:lnTo>
                  <a:pt x="224" y="50120"/>
                </a:lnTo>
                <a:lnTo>
                  <a:pt x="206" y="50157"/>
                </a:lnTo>
                <a:lnTo>
                  <a:pt x="261" y="50176"/>
                </a:lnTo>
                <a:lnTo>
                  <a:pt x="317" y="50176"/>
                </a:lnTo>
                <a:lnTo>
                  <a:pt x="392" y="50139"/>
                </a:lnTo>
                <a:lnTo>
                  <a:pt x="485" y="50083"/>
                </a:lnTo>
                <a:lnTo>
                  <a:pt x="708" y="49915"/>
                </a:lnTo>
                <a:lnTo>
                  <a:pt x="969" y="49710"/>
                </a:lnTo>
                <a:lnTo>
                  <a:pt x="1211" y="49487"/>
                </a:lnTo>
                <a:lnTo>
                  <a:pt x="1416" y="49282"/>
                </a:lnTo>
                <a:lnTo>
                  <a:pt x="1565" y="49115"/>
                </a:lnTo>
                <a:lnTo>
                  <a:pt x="1639" y="49021"/>
                </a:lnTo>
                <a:lnTo>
                  <a:pt x="1658" y="48984"/>
                </a:lnTo>
                <a:lnTo>
                  <a:pt x="1658" y="48966"/>
                </a:lnTo>
                <a:close/>
                <a:moveTo>
                  <a:pt x="78308" y="50194"/>
                </a:moveTo>
                <a:lnTo>
                  <a:pt x="78308" y="50194"/>
                </a:lnTo>
                <a:lnTo>
                  <a:pt x="78308" y="50194"/>
                </a:lnTo>
                <a:close/>
                <a:moveTo>
                  <a:pt x="5679" y="49412"/>
                </a:moveTo>
                <a:lnTo>
                  <a:pt x="5661" y="49431"/>
                </a:lnTo>
                <a:lnTo>
                  <a:pt x="5381" y="49599"/>
                </a:lnTo>
                <a:lnTo>
                  <a:pt x="5158" y="49766"/>
                </a:lnTo>
                <a:lnTo>
                  <a:pt x="4935" y="49952"/>
                </a:lnTo>
                <a:lnTo>
                  <a:pt x="4711" y="50139"/>
                </a:lnTo>
                <a:lnTo>
                  <a:pt x="4544" y="50325"/>
                </a:lnTo>
                <a:lnTo>
                  <a:pt x="4488" y="50418"/>
                </a:lnTo>
                <a:lnTo>
                  <a:pt x="4450" y="50492"/>
                </a:lnTo>
                <a:lnTo>
                  <a:pt x="4469" y="50548"/>
                </a:lnTo>
                <a:lnTo>
                  <a:pt x="4506" y="50604"/>
                </a:lnTo>
                <a:lnTo>
                  <a:pt x="4581" y="50604"/>
                </a:lnTo>
                <a:lnTo>
                  <a:pt x="4674" y="50567"/>
                </a:lnTo>
                <a:lnTo>
                  <a:pt x="4786" y="50474"/>
                </a:lnTo>
                <a:lnTo>
                  <a:pt x="4897" y="50362"/>
                </a:lnTo>
                <a:lnTo>
                  <a:pt x="5121" y="50139"/>
                </a:lnTo>
                <a:lnTo>
                  <a:pt x="5232" y="49990"/>
                </a:lnTo>
                <a:lnTo>
                  <a:pt x="5549" y="49654"/>
                </a:lnTo>
                <a:lnTo>
                  <a:pt x="5679" y="49468"/>
                </a:lnTo>
                <a:lnTo>
                  <a:pt x="5698" y="49431"/>
                </a:lnTo>
                <a:lnTo>
                  <a:pt x="5679" y="49412"/>
                </a:lnTo>
                <a:close/>
                <a:moveTo>
                  <a:pt x="12158" y="49450"/>
                </a:moveTo>
                <a:lnTo>
                  <a:pt x="12102" y="49505"/>
                </a:lnTo>
                <a:lnTo>
                  <a:pt x="11507" y="50083"/>
                </a:lnTo>
                <a:lnTo>
                  <a:pt x="11153" y="50455"/>
                </a:lnTo>
                <a:lnTo>
                  <a:pt x="11041" y="50585"/>
                </a:lnTo>
                <a:lnTo>
                  <a:pt x="11004" y="50623"/>
                </a:lnTo>
                <a:lnTo>
                  <a:pt x="11004" y="50641"/>
                </a:lnTo>
                <a:lnTo>
                  <a:pt x="11041" y="50678"/>
                </a:lnTo>
                <a:lnTo>
                  <a:pt x="11116" y="50678"/>
                </a:lnTo>
                <a:lnTo>
                  <a:pt x="11172" y="50660"/>
                </a:lnTo>
                <a:lnTo>
                  <a:pt x="11302" y="50585"/>
                </a:lnTo>
                <a:lnTo>
                  <a:pt x="11451" y="50492"/>
                </a:lnTo>
                <a:lnTo>
                  <a:pt x="11693" y="50269"/>
                </a:lnTo>
                <a:lnTo>
                  <a:pt x="11842" y="50139"/>
                </a:lnTo>
                <a:lnTo>
                  <a:pt x="12028" y="49952"/>
                </a:lnTo>
                <a:lnTo>
                  <a:pt x="12121" y="49841"/>
                </a:lnTo>
                <a:lnTo>
                  <a:pt x="12140" y="49785"/>
                </a:lnTo>
                <a:lnTo>
                  <a:pt x="12158" y="49729"/>
                </a:lnTo>
                <a:lnTo>
                  <a:pt x="12177" y="49692"/>
                </a:lnTo>
                <a:lnTo>
                  <a:pt x="12214" y="49561"/>
                </a:lnTo>
                <a:lnTo>
                  <a:pt x="12214" y="49487"/>
                </a:lnTo>
                <a:lnTo>
                  <a:pt x="12196" y="49450"/>
                </a:lnTo>
                <a:close/>
                <a:moveTo>
                  <a:pt x="39303" y="49580"/>
                </a:moveTo>
                <a:lnTo>
                  <a:pt x="39266" y="49617"/>
                </a:lnTo>
                <a:lnTo>
                  <a:pt x="39117" y="49748"/>
                </a:lnTo>
                <a:lnTo>
                  <a:pt x="38708" y="50045"/>
                </a:lnTo>
                <a:lnTo>
                  <a:pt x="38484" y="50213"/>
                </a:lnTo>
                <a:lnTo>
                  <a:pt x="38317" y="50362"/>
                </a:lnTo>
                <a:lnTo>
                  <a:pt x="38242" y="50436"/>
                </a:lnTo>
                <a:lnTo>
                  <a:pt x="38205" y="50511"/>
                </a:lnTo>
                <a:lnTo>
                  <a:pt x="38168" y="50567"/>
                </a:lnTo>
                <a:lnTo>
                  <a:pt x="38168" y="50641"/>
                </a:lnTo>
                <a:lnTo>
                  <a:pt x="38205" y="50697"/>
                </a:lnTo>
                <a:lnTo>
                  <a:pt x="38261" y="50734"/>
                </a:lnTo>
                <a:lnTo>
                  <a:pt x="38317" y="50734"/>
                </a:lnTo>
                <a:lnTo>
                  <a:pt x="38391" y="50697"/>
                </a:lnTo>
                <a:lnTo>
                  <a:pt x="38484" y="50623"/>
                </a:lnTo>
                <a:lnTo>
                  <a:pt x="38577" y="50529"/>
                </a:lnTo>
                <a:lnTo>
                  <a:pt x="38782" y="50306"/>
                </a:lnTo>
                <a:lnTo>
                  <a:pt x="38987" y="50064"/>
                </a:lnTo>
                <a:lnTo>
                  <a:pt x="39155" y="49822"/>
                </a:lnTo>
                <a:lnTo>
                  <a:pt x="39285" y="49617"/>
                </a:lnTo>
                <a:lnTo>
                  <a:pt x="39303" y="49580"/>
                </a:lnTo>
                <a:close/>
                <a:moveTo>
                  <a:pt x="83819" y="49561"/>
                </a:moveTo>
                <a:lnTo>
                  <a:pt x="83763" y="49617"/>
                </a:lnTo>
                <a:lnTo>
                  <a:pt x="83614" y="49748"/>
                </a:lnTo>
                <a:lnTo>
                  <a:pt x="83205" y="50045"/>
                </a:lnTo>
                <a:lnTo>
                  <a:pt x="83000" y="50213"/>
                </a:lnTo>
                <a:lnTo>
                  <a:pt x="82814" y="50362"/>
                </a:lnTo>
                <a:lnTo>
                  <a:pt x="82758" y="50436"/>
                </a:lnTo>
                <a:lnTo>
                  <a:pt x="82702" y="50511"/>
                </a:lnTo>
                <a:lnTo>
                  <a:pt x="82684" y="50567"/>
                </a:lnTo>
                <a:lnTo>
                  <a:pt x="82684" y="50641"/>
                </a:lnTo>
                <a:lnTo>
                  <a:pt x="82702" y="50697"/>
                </a:lnTo>
                <a:lnTo>
                  <a:pt x="82758" y="50734"/>
                </a:lnTo>
                <a:lnTo>
                  <a:pt x="82832" y="50734"/>
                </a:lnTo>
                <a:lnTo>
                  <a:pt x="82907" y="50697"/>
                </a:lnTo>
                <a:lnTo>
                  <a:pt x="82981" y="50623"/>
                </a:lnTo>
                <a:lnTo>
                  <a:pt x="83093" y="50529"/>
                </a:lnTo>
                <a:lnTo>
                  <a:pt x="83279" y="50306"/>
                </a:lnTo>
                <a:lnTo>
                  <a:pt x="83484" y="50064"/>
                </a:lnTo>
                <a:lnTo>
                  <a:pt x="83670" y="49822"/>
                </a:lnTo>
                <a:lnTo>
                  <a:pt x="83782" y="49617"/>
                </a:lnTo>
                <a:lnTo>
                  <a:pt x="83819" y="49561"/>
                </a:lnTo>
                <a:close/>
                <a:moveTo>
                  <a:pt x="53267" y="49673"/>
                </a:moveTo>
                <a:lnTo>
                  <a:pt x="53025" y="49915"/>
                </a:lnTo>
                <a:lnTo>
                  <a:pt x="52857" y="50083"/>
                </a:lnTo>
                <a:lnTo>
                  <a:pt x="52690" y="50269"/>
                </a:lnTo>
                <a:lnTo>
                  <a:pt x="52541" y="50455"/>
                </a:lnTo>
                <a:lnTo>
                  <a:pt x="52504" y="50529"/>
                </a:lnTo>
                <a:lnTo>
                  <a:pt x="52466" y="50604"/>
                </a:lnTo>
                <a:lnTo>
                  <a:pt x="52448" y="50660"/>
                </a:lnTo>
                <a:lnTo>
                  <a:pt x="52466" y="50716"/>
                </a:lnTo>
                <a:lnTo>
                  <a:pt x="52522" y="50734"/>
                </a:lnTo>
                <a:lnTo>
                  <a:pt x="52597" y="50753"/>
                </a:lnTo>
                <a:lnTo>
                  <a:pt x="52690" y="50753"/>
                </a:lnTo>
                <a:lnTo>
                  <a:pt x="52764" y="50716"/>
                </a:lnTo>
                <a:lnTo>
                  <a:pt x="52857" y="50678"/>
                </a:lnTo>
                <a:lnTo>
                  <a:pt x="52913" y="50604"/>
                </a:lnTo>
                <a:lnTo>
                  <a:pt x="52969" y="50529"/>
                </a:lnTo>
                <a:lnTo>
                  <a:pt x="53025" y="50436"/>
                </a:lnTo>
                <a:lnTo>
                  <a:pt x="53099" y="50250"/>
                </a:lnTo>
                <a:lnTo>
                  <a:pt x="53155" y="50064"/>
                </a:lnTo>
                <a:lnTo>
                  <a:pt x="53211" y="49878"/>
                </a:lnTo>
                <a:lnTo>
                  <a:pt x="53230" y="49748"/>
                </a:lnTo>
                <a:lnTo>
                  <a:pt x="53267" y="49673"/>
                </a:lnTo>
                <a:close/>
                <a:moveTo>
                  <a:pt x="18582" y="49450"/>
                </a:moveTo>
                <a:lnTo>
                  <a:pt x="18377" y="49673"/>
                </a:lnTo>
                <a:lnTo>
                  <a:pt x="18023" y="50083"/>
                </a:lnTo>
                <a:lnTo>
                  <a:pt x="17855" y="50306"/>
                </a:lnTo>
                <a:lnTo>
                  <a:pt x="17725" y="50492"/>
                </a:lnTo>
                <a:lnTo>
                  <a:pt x="17669" y="50585"/>
                </a:lnTo>
                <a:lnTo>
                  <a:pt x="17651" y="50660"/>
                </a:lnTo>
                <a:lnTo>
                  <a:pt x="17651" y="50716"/>
                </a:lnTo>
                <a:lnTo>
                  <a:pt x="17669" y="50753"/>
                </a:lnTo>
                <a:lnTo>
                  <a:pt x="17725" y="50772"/>
                </a:lnTo>
                <a:lnTo>
                  <a:pt x="17781" y="50753"/>
                </a:lnTo>
                <a:lnTo>
                  <a:pt x="17837" y="50697"/>
                </a:lnTo>
                <a:lnTo>
                  <a:pt x="17911" y="50641"/>
                </a:lnTo>
                <a:lnTo>
                  <a:pt x="18060" y="50436"/>
                </a:lnTo>
                <a:lnTo>
                  <a:pt x="18209" y="50194"/>
                </a:lnTo>
                <a:lnTo>
                  <a:pt x="18451" y="49692"/>
                </a:lnTo>
                <a:lnTo>
                  <a:pt x="18582" y="49450"/>
                </a:lnTo>
                <a:close/>
                <a:moveTo>
                  <a:pt x="19848" y="49263"/>
                </a:moveTo>
                <a:lnTo>
                  <a:pt x="19810" y="49282"/>
                </a:lnTo>
                <a:lnTo>
                  <a:pt x="19494" y="49524"/>
                </a:lnTo>
                <a:lnTo>
                  <a:pt x="19252" y="49729"/>
                </a:lnTo>
                <a:lnTo>
                  <a:pt x="19010" y="49952"/>
                </a:lnTo>
                <a:lnTo>
                  <a:pt x="18786" y="50194"/>
                </a:lnTo>
                <a:lnTo>
                  <a:pt x="18600" y="50418"/>
                </a:lnTo>
                <a:lnTo>
                  <a:pt x="18544" y="50511"/>
                </a:lnTo>
                <a:lnTo>
                  <a:pt x="18507" y="50604"/>
                </a:lnTo>
                <a:lnTo>
                  <a:pt x="18507" y="50678"/>
                </a:lnTo>
                <a:lnTo>
                  <a:pt x="18526" y="50734"/>
                </a:lnTo>
                <a:lnTo>
                  <a:pt x="18563" y="50753"/>
                </a:lnTo>
                <a:lnTo>
                  <a:pt x="18600" y="50772"/>
                </a:lnTo>
                <a:lnTo>
                  <a:pt x="18637" y="50753"/>
                </a:lnTo>
                <a:lnTo>
                  <a:pt x="18693" y="50734"/>
                </a:lnTo>
                <a:lnTo>
                  <a:pt x="18805" y="50641"/>
                </a:lnTo>
                <a:lnTo>
                  <a:pt x="18917" y="50529"/>
                </a:lnTo>
                <a:lnTo>
                  <a:pt x="19121" y="50287"/>
                </a:lnTo>
                <a:lnTo>
                  <a:pt x="19252" y="50120"/>
                </a:lnTo>
                <a:lnTo>
                  <a:pt x="19401" y="49934"/>
                </a:lnTo>
                <a:lnTo>
                  <a:pt x="19643" y="49617"/>
                </a:lnTo>
                <a:lnTo>
                  <a:pt x="19829" y="49338"/>
                </a:lnTo>
                <a:lnTo>
                  <a:pt x="19848" y="49263"/>
                </a:lnTo>
                <a:close/>
                <a:moveTo>
                  <a:pt x="21989" y="49375"/>
                </a:moveTo>
                <a:lnTo>
                  <a:pt x="21951" y="49394"/>
                </a:lnTo>
                <a:lnTo>
                  <a:pt x="21914" y="49450"/>
                </a:lnTo>
                <a:lnTo>
                  <a:pt x="21691" y="49673"/>
                </a:lnTo>
                <a:lnTo>
                  <a:pt x="21281" y="50083"/>
                </a:lnTo>
                <a:lnTo>
                  <a:pt x="20890" y="50492"/>
                </a:lnTo>
                <a:lnTo>
                  <a:pt x="20778" y="50623"/>
                </a:lnTo>
                <a:lnTo>
                  <a:pt x="20723" y="50678"/>
                </a:lnTo>
                <a:lnTo>
                  <a:pt x="20760" y="50734"/>
                </a:lnTo>
                <a:lnTo>
                  <a:pt x="20797" y="50753"/>
                </a:lnTo>
                <a:lnTo>
                  <a:pt x="20853" y="50772"/>
                </a:lnTo>
                <a:lnTo>
                  <a:pt x="20909" y="50753"/>
                </a:lnTo>
                <a:lnTo>
                  <a:pt x="21058" y="50697"/>
                </a:lnTo>
                <a:lnTo>
                  <a:pt x="21225" y="50585"/>
                </a:lnTo>
                <a:lnTo>
                  <a:pt x="21374" y="50474"/>
                </a:lnTo>
                <a:lnTo>
                  <a:pt x="21505" y="50362"/>
                </a:lnTo>
                <a:lnTo>
                  <a:pt x="21672" y="50213"/>
                </a:lnTo>
                <a:lnTo>
                  <a:pt x="21840" y="50008"/>
                </a:lnTo>
                <a:lnTo>
                  <a:pt x="21914" y="49878"/>
                </a:lnTo>
                <a:lnTo>
                  <a:pt x="21951" y="49791"/>
                </a:lnTo>
                <a:lnTo>
                  <a:pt x="21951" y="49785"/>
                </a:lnTo>
                <a:lnTo>
                  <a:pt x="22007" y="49599"/>
                </a:lnTo>
                <a:lnTo>
                  <a:pt x="22007" y="49487"/>
                </a:lnTo>
                <a:lnTo>
                  <a:pt x="22007" y="49394"/>
                </a:lnTo>
                <a:lnTo>
                  <a:pt x="22007" y="49375"/>
                </a:lnTo>
                <a:close/>
                <a:moveTo>
                  <a:pt x="63079" y="49450"/>
                </a:moveTo>
                <a:lnTo>
                  <a:pt x="62874" y="49673"/>
                </a:lnTo>
                <a:lnTo>
                  <a:pt x="62520" y="50083"/>
                </a:lnTo>
                <a:lnTo>
                  <a:pt x="62353" y="50306"/>
                </a:lnTo>
                <a:lnTo>
                  <a:pt x="62222" y="50492"/>
                </a:lnTo>
                <a:lnTo>
                  <a:pt x="62185" y="50585"/>
                </a:lnTo>
                <a:lnTo>
                  <a:pt x="62148" y="50660"/>
                </a:lnTo>
                <a:lnTo>
                  <a:pt x="62148" y="50716"/>
                </a:lnTo>
                <a:lnTo>
                  <a:pt x="62166" y="50753"/>
                </a:lnTo>
                <a:lnTo>
                  <a:pt x="62222" y="50772"/>
                </a:lnTo>
                <a:lnTo>
                  <a:pt x="62278" y="50753"/>
                </a:lnTo>
                <a:lnTo>
                  <a:pt x="62334" y="50697"/>
                </a:lnTo>
                <a:lnTo>
                  <a:pt x="62408" y="50641"/>
                </a:lnTo>
                <a:lnTo>
                  <a:pt x="62557" y="50436"/>
                </a:lnTo>
                <a:lnTo>
                  <a:pt x="62706" y="50194"/>
                </a:lnTo>
                <a:lnTo>
                  <a:pt x="62967" y="49692"/>
                </a:lnTo>
                <a:lnTo>
                  <a:pt x="63079" y="49450"/>
                </a:lnTo>
                <a:close/>
                <a:moveTo>
                  <a:pt x="64345" y="49263"/>
                </a:moveTo>
                <a:lnTo>
                  <a:pt x="64308" y="49282"/>
                </a:lnTo>
                <a:lnTo>
                  <a:pt x="63991" y="49524"/>
                </a:lnTo>
                <a:lnTo>
                  <a:pt x="63768" y="49729"/>
                </a:lnTo>
                <a:lnTo>
                  <a:pt x="63507" y="49952"/>
                </a:lnTo>
                <a:lnTo>
                  <a:pt x="63284" y="50194"/>
                </a:lnTo>
                <a:lnTo>
                  <a:pt x="63097" y="50418"/>
                </a:lnTo>
                <a:lnTo>
                  <a:pt x="63041" y="50511"/>
                </a:lnTo>
                <a:lnTo>
                  <a:pt x="63004" y="50604"/>
                </a:lnTo>
                <a:lnTo>
                  <a:pt x="63004" y="50678"/>
                </a:lnTo>
                <a:lnTo>
                  <a:pt x="63023" y="50734"/>
                </a:lnTo>
                <a:lnTo>
                  <a:pt x="63060" y="50753"/>
                </a:lnTo>
                <a:lnTo>
                  <a:pt x="63097" y="50772"/>
                </a:lnTo>
                <a:lnTo>
                  <a:pt x="63153" y="50753"/>
                </a:lnTo>
                <a:lnTo>
                  <a:pt x="63190" y="50734"/>
                </a:lnTo>
                <a:lnTo>
                  <a:pt x="63302" y="50641"/>
                </a:lnTo>
                <a:lnTo>
                  <a:pt x="63414" y="50529"/>
                </a:lnTo>
                <a:lnTo>
                  <a:pt x="63637" y="50287"/>
                </a:lnTo>
                <a:lnTo>
                  <a:pt x="63749" y="50120"/>
                </a:lnTo>
                <a:lnTo>
                  <a:pt x="63917" y="49934"/>
                </a:lnTo>
                <a:lnTo>
                  <a:pt x="64159" y="49617"/>
                </a:lnTo>
                <a:lnTo>
                  <a:pt x="64326" y="49338"/>
                </a:lnTo>
                <a:lnTo>
                  <a:pt x="64363" y="49263"/>
                </a:lnTo>
                <a:close/>
                <a:moveTo>
                  <a:pt x="66486" y="49375"/>
                </a:moveTo>
                <a:lnTo>
                  <a:pt x="66449" y="49394"/>
                </a:lnTo>
                <a:lnTo>
                  <a:pt x="66411" y="49450"/>
                </a:lnTo>
                <a:lnTo>
                  <a:pt x="66188" y="49673"/>
                </a:lnTo>
                <a:lnTo>
                  <a:pt x="65778" y="50083"/>
                </a:lnTo>
                <a:lnTo>
                  <a:pt x="65406" y="50492"/>
                </a:lnTo>
                <a:lnTo>
                  <a:pt x="65276" y="50623"/>
                </a:lnTo>
                <a:lnTo>
                  <a:pt x="65238" y="50678"/>
                </a:lnTo>
                <a:lnTo>
                  <a:pt x="65257" y="50734"/>
                </a:lnTo>
                <a:lnTo>
                  <a:pt x="65294" y="50753"/>
                </a:lnTo>
                <a:lnTo>
                  <a:pt x="65350" y="50772"/>
                </a:lnTo>
                <a:lnTo>
                  <a:pt x="65425" y="50753"/>
                </a:lnTo>
                <a:lnTo>
                  <a:pt x="65555" y="50697"/>
                </a:lnTo>
                <a:lnTo>
                  <a:pt x="65723" y="50585"/>
                </a:lnTo>
                <a:lnTo>
                  <a:pt x="65871" y="50474"/>
                </a:lnTo>
                <a:lnTo>
                  <a:pt x="66020" y="50362"/>
                </a:lnTo>
                <a:lnTo>
                  <a:pt x="66169" y="50213"/>
                </a:lnTo>
                <a:lnTo>
                  <a:pt x="66337" y="50008"/>
                </a:lnTo>
                <a:lnTo>
                  <a:pt x="66411" y="49878"/>
                </a:lnTo>
                <a:lnTo>
                  <a:pt x="66467" y="49748"/>
                </a:lnTo>
                <a:lnTo>
                  <a:pt x="66449" y="49803"/>
                </a:lnTo>
                <a:lnTo>
                  <a:pt x="66467" y="49785"/>
                </a:lnTo>
                <a:lnTo>
                  <a:pt x="66504" y="49599"/>
                </a:lnTo>
                <a:lnTo>
                  <a:pt x="66523" y="49487"/>
                </a:lnTo>
                <a:lnTo>
                  <a:pt x="66504" y="49394"/>
                </a:lnTo>
                <a:lnTo>
                  <a:pt x="66504" y="49375"/>
                </a:lnTo>
                <a:close/>
                <a:moveTo>
                  <a:pt x="4637" y="49431"/>
                </a:moveTo>
                <a:lnTo>
                  <a:pt x="4618" y="49450"/>
                </a:lnTo>
                <a:lnTo>
                  <a:pt x="4339" y="49673"/>
                </a:lnTo>
                <a:lnTo>
                  <a:pt x="3892" y="50045"/>
                </a:lnTo>
                <a:lnTo>
                  <a:pt x="3650" y="50250"/>
                </a:lnTo>
                <a:lnTo>
                  <a:pt x="3464" y="50455"/>
                </a:lnTo>
                <a:lnTo>
                  <a:pt x="3352" y="50604"/>
                </a:lnTo>
                <a:lnTo>
                  <a:pt x="3333" y="50678"/>
                </a:lnTo>
                <a:lnTo>
                  <a:pt x="3333" y="50716"/>
                </a:lnTo>
                <a:lnTo>
                  <a:pt x="3352" y="50753"/>
                </a:lnTo>
                <a:lnTo>
                  <a:pt x="3371" y="50772"/>
                </a:lnTo>
                <a:lnTo>
                  <a:pt x="3408" y="50790"/>
                </a:lnTo>
                <a:lnTo>
                  <a:pt x="3445" y="50790"/>
                </a:lnTo>
                <a:lnTo>
                  <a:pt x="3538" y="50753"/>
                </a:lnTo>
                <a:lnTo>
                  <a:pt x="3650" y="50678"/>
                </a:lnTo>
                <a:lnTo>
                  <a:pt x="3762" y="50585"/>
                </a:lnTo>
                <a:lnTo>
                  <a:pt x="3873" y="50455"/>
                </a:lnTo>
                <a:lnTo>
                  <a:pt x="4115" y="50176"/>
                </a:lnTo>
                <a:lnTo>
                  <a:pt x="4357" y="49896"/>
                </a:lnTo>
                <a:lnTo>
                  <a:pt x="4525" y="49636"/>
                </a:lnTo>
                <a:lnTo>
                  <a:pt x="4637" y="49468"/>
                </a:lnTo>
                <a:lnTo>
                  <a:pt x="4637" y="49431"/>
                </a:lnTo>
                <a:close/>
                <a:moveTo>
                  <a:pt x="6983" y="49580"/>
                </a:moveTo>
                <a:lnTo>
                  <a:pt x="6908" y="49654"/>
                </a:lnTo>
                <a:lnTo>
                  <a:pt x="6703" y="49785"/>
                </a:lnTo>
                <a:lnTo>
                  <a:pt x="6145" y="50157"/>
                </a:lnTo>
                <a:lnTo>
                  <a:pt x="5623" y="50511"/>
                </a:lnTo>
                <a:lnTo>
                  <a:pt x="5456" y="50641"/>
                </a:lnTo>
                <a:lnTo>
                  <a:pt x="5419" y="50678"/>
                </a:lnTo>
                <a:lnTo>
                  <a:pt x="5400" y="50716"/>
                </a:lnTo>
                <a:lnTo>
                  <a:pt x="5474" y="50772"/>
                </a:lnTo>
                <a:lnTo>
                  <a:pt x="5549" y="50790"/>
                </a:lnTo>
                <a:lnTo>
                  <a:pt x="5642" y="50772"/>
                </a:lnTo>
                <a:lnTo>
                  <a:pt x="5754" y="50716"/>
                </a:lnTo>
                <a:lnTo>
                  <a:pt x="5865" y="50660"/>
                </a:lnTo>
                <a:lnTo>
                  <a:pt x="5996" y="50567"/>
                </a:lnTo>
                <a:lnTo>
                  <a:pt x="6256" y="50362"/>
                </a:lnTo>
                <a:lnTo>
                  <a:pt x="6517" y="50120"/>
                </a:lnTo>
                <a:lnTo>
                  <a:pt x="6740" y="49896"/>
                </a:lnTo>
                <a:lnTo>
                  <a:pt x="6908" y="49692"/>
                </a:lnTo>
                <a:lnTo>
                  <a:pt x="6983" y="49580"/>
                </a:lnTo>
                <a:close/>
                <a:moveTo>
                  <a:pt x="55501" y="49692"/>
                </a:moveTo>
                <a:lnTo>
                  <a:pt x="55464" y="49710"/>
                </a:lnTo>
                <a:lnTo>
                  <a:pt x="55241" y="49878"/>
                </a:lnTo>
                <a:lnTo>
                  <a:pt x="54887" y="50213"/>
                </a:lnTo>
                <a:lnTo>
                  <a:pt x="54719" y="50381"/>
                </a:lnTo>
                <a:lnTo>
                  <a:pt x="54589" y="50548"/>
                </a:lnTo>
                <a:lnTo>
                  <a:pt x="54533" y="50623"/>
                </a:lnTo>
                <a:lnTo>
                  <a:pt x="54514" y="50697"/>
                </a:lnTo>
                <a:lnTo>
                  <a:pt x="54496" y="50753"/>
                </a:lnTo>
                <a:lnTo>
                  <a:pt x="54514" y="50790"/>
                </a:lnTo>
                <a:lnTo>
                  <a:pt x="54552" y="50809"/>
                </a:lnTo>
                <a:lnTo>
                  <a:pt x="54589" y="50809"/>
                </a:lnTo>
                <a:lnTo>
                  <a:pt x="54682" y="50772"/>
                </a:lnTo>
                <a:lnTo>
                  <a:pt x="54775" y="50697"/>
                </a:lnTo>
                <a:lnTo>
                  <a:pt x="54887" y="50604"/>
                </a:lnTo>
                <a:lnTo>
                  <a:pt x="55092" y="50381"/>
                </a:lnTo>
                <a:lnTo>
                  <a:pt x="55203" y="50269"/>
                </a:lnTo>
                <a:lnTo>
                  <a:pt x="55296" y="50139"/>
                </a:lnTo>
                <a:lnTo>
                  <a:pt x="55427" y="49915"/>
                </a:lnTo>
                <a:lnTo>
                  <a:pt x="55483" y="49822"/>
                </a:lnTo>
                <a:lnTo>
                  <a:pt x="55520" y="49729"/>
                </a:lnTo>
                <a:lnTo>
                  <a:pt x="55520" y="49710"/>
                </a:lnTo>
                <a:lnTo>
                  <a:pt x="55520" y="49692"/>
                </a:lnTo>
                <a:close/>
                <a:moveTo>
                  <a:pt x="9012" y="49375"/>
                </a:moveTo>
                <a:lnTo>
                  <a:pt x="8863" y="49450"/>
                </a:lnTo>
                <a:lnTo>
                  <a:pt x="8640" y="49599"/>
                </a:lnTo>
                <a:lnTo>
                  <a:pt x="8379" y="49785"/>
                </a:lnTo>
                <a:lnTo>
                  <a:pt x="8100" y="50027"/>
                </a:lnTo>
                <a:lnTo>
                  <a:pt x="7839" y="50250"/>
                </a:lnTo>
                <a:lnTo>
                  <a:pt x="7746" y="50362"/>
                </a:lnTo>
                <a:lnTo>
                  <a:pt x="7671" y="50474"/>
                </a:lnTo>
                <a:lnTo>
                  <a:pt x="7616" y="50585"/>
                </a:lnTo>
                <a:lnTo>
                  <a:pt x="7616" y="50678"/>
                </a:lnTo>
                <a:lnTo>
                  <a:pt x="7634" y="50753"/>
                </a:lnTo>
                <a:lnTo>
                  <a:pt x="7690" y="50827"/>
                </a:lnTo>
                <a:lnTo>
                  <a:pt x="7727" y="50809"/>
                </a:lnTo>
                <a:lnTo>
                  <a:pt x="7783" y="50772"/>
                </a:lnTo>
                <a:lnTo>
                  <a:pt x="7932" y="50623"/>
                </a:lnTo>
                <a:lnTo>
                  <a:pt x="8397" y="50120"/>
                </a:lnTo>
                <a:lnTo>
                  <a:pt x="8826" y="49617"/>
                </a:lnTo>
                <a:lnTo>
                  <a:pt x="9012" y="49375"/>
                </a:lnTo>
                <a:close/>
                <a:moveTo>
                  <a:pt x="13350" y="49357"/>
                </a:moveTo>
                <a:lnTo>
                  <a:pt x="13294" y="49394"/>
                </a:lnTo>
                <a:lnTo>
                  <a:pt x="13052" y="49636"/>
                </a:lnTo>
                <a:lnTo>
                  <a:pt x="12587" y="50101"/>
                </a:lnTo>
                <a:lnTo>
                  <a:pt x="12363" y="50343"/>
                </a:lnTo>
                <a:lnTo>
                  <a:pt x="12177" y="50548"/>
                </a:lnTo>
                <a:lnTo>
                  <a:pt x="12065" y="50716"/>
                </a:lnTo>
                <a:lnTo>
                  <a:pt x="12028" y="50772"/>
                </a:lnTo>
                <a:lnTo>
                  <a:pt x="12047" y="50809"/>
                </a:lnTo>
                <a:lnTo>
                  <a:pt x="12084" y="50827"/>
                </a:lnTo>
                <a:lnTo>
                  <a:pt x="12121" y="50827"/>
                </a:lnTo>
                <a:lnTo>
                  <a:pt x="12177" y="50809"/>
                </a:lnTo>
                <a:lnTo>
                  <a:pt x="12233" y="50772"/>
                </a:lnTo>
                <a:lnTo>
                  <a:pt x="12382" y="50660"/>
                </a:lnTo>
                <a:lnTo>
                  <a:pt x="12512" y="50529"/>
                </a:lnTo>
                <a:lnTo>
                  <a:pt x="12773" y="50250"/>
                </a:lnTo>
                <a:lnTo>
                  <a:pt x="12922" y="50083"/>
                </a:lnTo>
                <a:lnTo>
                  <a:pt x="13126" y="49841"/>
                </a:lnTo>
                <a:lnTo>
                  <a:pt x="13238" y="49729"/>
                </a:lnTo>
                <a:lnTo>
                  <a:pt x="13294" y="49599"/>
                </a:lnTo>
                <a:lnTo>
                  <a:pt x="13294" y="49617"/>
                </a:lnTo>
                <a:lnTo>
                  <a:pt x="13313" y="49599"/>
                </a:lnTo>
                <a:lnTo>
                  <a:pt x="13350" y="49487"/>
                </a:lnTo>
                <a:lnTo>
                  <a:pt x="13369" y="49412"/>
                </a:lnTo>
                <a:lnTo>
                  <a:pt x="13369" y="49357"/>
                </a:lnTo>
                <a:close/>
                <a:moveTo>
                  <a:pt x="17688" y="49468"/>
                </a:moveTo>
                <a:lnTo>
                  <a:pt x="17446" y="49710"/>
                </a:lnTo>
                <a:lnTo>
                  <a:pt x="17204" y="49952"/>
                </a:lnTo>
                <a:lnTo>
                  <a:pt x="16720" y="50381"/>
                </a:lnTo>
                <a:lnTo>
                  <a:pt x="16589" y="50492"/>
                </a:lnTo>
                <a:lnTo>
                  <a:pt x="16422" y="50660"/>
                </a:lnTo>
                <a:lnTo>
                  <a:pt x="16366" y="50734"/>
                </a:lnTo>
                <a:lnTo>
                  <a:pt x="16366" y="50772"/>
                </a:lnTo>
                <a:lnTo>
                  <a:pt x="16366" y="50809"/>
                </a:lnTo>
                <a:lnTo>
                  <a:pt x="16366" y="50827"/>
                </a:lnTo>
                <a:lnTo>
                  <a:pt x="16403" y="50846"/>
                </a:lnTo>
                <a:lnTo>
                  <a:pt x="16515" y="50846"/>
                </a:lnTo>
                <a:lnTo>
                  <a:pt x="16627" y="50809"/>
                </a:lnTo>
                <a:lnTo>
                  <a:pt x="16757" y="50753"/>
                </a:lnTo>
                <a:lnTo>
                  <a:pt x="16869" y="50678"/>
                </a:lnTo>
                <a:lnTo>
                  <a:pt x="16962" y="50567"/>
                </a:lnTo>
                <a:lnTo>
                  <a:pt x="17167" y="50362"/>
                </a:lnTo>
                <a:lnTo>
                  <a:pt x="17316" y="50176"/>
                </a:lnTo>
                <a:lnTo>
                  <a:pt x="17427" y="50008"/>
                </a:lnTo>
                <a:lnTo>
                  <a:pt x="17558" y="49766"/>
                </a:lnTo>
                <a:lnTo>
                  <a:pt x="17651" y="49543"/>
                </a:lnTo>
                <a:lnTo>
                  <a:pt x="17688" y="49468"/>
                </a:lnTo>
                <a:close/>
                <a:moveTo>
                  <a:pt x="29436" y="49710"/>
                </a:moveTo>
                <a:lnTo>
                  <a:pt x="29380" y="49748"/>
                </a:lnTo>
                <a:lnTo>
                  <a:pt x="29212" y="49896"/>
                </a:lnTo>
                <a:lnTo>
                  <a:pt x="28952" y="50139"/>
                </a:lnTo>
                <a:lnTo>
                  <a:pt x="28821" y="50269"/>
                </a:lnTo>
                <a:lnTo>
                  <a:pt x="28654" y="50455"/>
                </a:lnTo>
                <a:lnTo>
                  <a:pt x="28579" y="50548"/>
                </a:lnTo>
                <a:lnTo>
                  <a:pt x="28524" y="50641"/>
                </a:lnTo>
                <a:lnTo>
                  <a:pt x="28524" y="50734"/>
                </a:lnTo>
                <a:lnTo>
                  <a:pt x="28524" y="50772"/>
                </a:lnTo>
                <a:lnTo>
                  <a:pt x="28542" y="50809"/>
                </a:lnTo>
                <a:lnTo>
                  <a:pt x="28579" y="50846"/>
                </a:lnTo>
                <a:lnTo>
                  <a:pt x="28635" y="50827"/>
                </a:lnTo>
                <a:lnTo>
                  <a:pt x="28691" y="50809"/>
                </a:lnTo>
                <a:lnTo>
                  <a:pt x="28766" y="50753"/>
                </a:lnTo>
                <a:lnTo>
                  <a:pt x="28915" y="50585"/>
                </a:lnTo>
                <a:lnTo>
                  <a:pt x="29064" y="50381"/>
                </a:lnTo>
                <a:lnTo>
                  <a:pt x="29212" y="50176"/>
                </a:lnTo>
                <a:lnTo>
                  <a:pt x="29343" y="49971"/>
                </a:lnTo>
                <a:lnTo>
                  <a:pt x="29417" y="49803"/>
                </a:lnTo>
                <a:lnTo>
                  <a:pt x="29455" y="49710"/>
                </a:lnTo>
                <a:close/>
                <a:moveTo>
                  <a:pt x="31707" y="49580"/>
                </a:moveTo>
                <a:lnTo>
                  <a:pt x="31447" y="49785"/>
                </a:lnTo>
                <a:lnTo>
                  <a:pt x="31223" y="49952"/>
                </a:lnTo>
                <a:lnTo>
                  <a:pt x="31000" y="50139"/>
                </a:lnTo>
                <a:lnTo>
                  <a:pt x="30795" y="50343"/>
                </a:lnTo>
                <a:lnTo>
                  <a:pt x="30627" y="50529"/>
                </a:lnTo>
                <a:lnTo>
                  <a:pt x="30590" y="50623"/>
                </a:lnTo>
                <a:lnTo>
                  <a:pt x="30553" y="50697"/>
                </a:lnTo>
                <a:lnTo>
                  <a:pt x="30553" y="50772"/>
                </a:lnTo>
                <a:lnTo>
                  <a:pt x="30572" y="50809"/>
                </a:lnTo>
                <a:lnTo>
                  <a:pt x="30609" y="50846"/>
                </a:lnTo>
                <a:lnTo>
                  <a:pt x="30665" y="50827"/>
                </a:lnTo>
                <a:lnTo>
                  <a:pt x="30739" y="50790"/>
                </a:lnTo>
                <a:lnTo>
                  <a:pt x="30832" y="50716"/>
                </a:lnTo>
                <a:lnTo>
                  <a:pt x="31018" y="50529"/>
                </a:lnTo>
                <a:lnTo>
                  <a:pt x="31205" y="50287"/>
                </a:lnTo>
                <a:lnTo>
                  <a:pt x="31558" y="49803"/>
                </a:lnTo>
                <a:lnTo>
                  <a:pt x="31707" y="49580"/>
                </a:lnTo>
                <a:close/>
                <a:moveTo>
                  <a:pt x="62185" y="49468"/>
                </a:moveTo>
                <a:lnTo>
                  <a:pt x="61962" y="49710"/>
                </a:lnTo>
                <a:lnTo>
                  <a:pt x="61720" y="49952"/>
                </a:lnTo>
                <a:lnTo>
                  <a:pt x="61217" y="50381"/>
                </a:lnTo>
                <a:lnTo>
                  <a:pt x="61087" y="50492"/>
                </a:lnTo>
                <a:lnTo>
                  <a:pt x="60919" y="50660"/>
                </a:lnTo>
                <a:lnTo>
                  <a:pt x="60882" y="50734"/>
                </a:lnTo>
                <a:lnTo>
                  <a:pt x="60863" y="50772"/>
                </a:lnTo>
                <a:lnTo>
                  <a:pt x="60863" y="50809"/>
                </a:lnTo>
                <a:lnTo>
                  <a:pt x="60882" y="50827"/>
                </a:lnTo>
                <a:lnTo>
                  <a:pt x="60900" y="50846"/>
                </a:lnTo>
                <a:lnTo>
                  <a:pt x="61031" y="50846"/>
                </a:lnTo>
                <a:lnTo>
                  <a:pt x="61142" y="50809"/>
                </a:lnTo>
                <a:lnTo>
                  <a:pt x="61254" y="50753"/>
                </a:lnTo>
                <a:lnTo>
                  <a:pt x="61366" y="50678"/>
                </a:lnTo>
                <a:lnTo>
                  <a:pt x="61478" y="50567"/>
                </a:lnTo>
                <a:lnTo>
                  <a:pt x="61664" y="50362"/>
                </a:lnTo>
                <a:lnTo>
                  <a:pt x="61831" y="50176"/>
                </a:lnTo>
                <a:lnTo>
                  <a:pt x="61924" y="50008"/>
                </a:lnTo>
                <a:lnTo>
                  <a:pt x="62055" y="49766"/>
                </a:lnTo>
                <a:lnTo>
                  <a:pt x="62166" y="49543"/>
                </a:lnTo>
                <a:lnTo>
                  <a:pt x="62185" y="49468"/>
                </a:lnTo>
                <a:close/>
                <a:moveTo>
                  <a:pt x="73933" y="49710"/>
                </a:moveTo>
                <a:lnTo>
                  <a:pt x="73877" y="49748"/>
                </a:lnTo>
                <a:lnTo>
                  <a:pt x="73710" y="49896"/>
                </a:lnTo>
                <a:lnTo>
                  <a:pt x="73449" y="50139"/>
                </a:lnTo>
                <a:lnTo>
                  <a:pt x="73319" y="50269"/>
                </a:lnTo>
                <a:lnTo>
                  <a:pt x="73151" y="50455"/>
                </a:lnTo>
                <a:lnTo>
                  <a:pt x="73077" y="50548"/>
                </a:lnTo>
                <a:lnTo>
                  <a:pt x="73039" y="50641"/>
                </a:lnTo>
                <a:lnTo>
                  <a:pt x="73021" y="50734"/>
                </a:lnTo>
                <a:lnTo>
                  <a:pt x="73021" y="50772"/>
                </a:lnTo>
                <a:lnTo>
                  <a:pt x="73058" y="50809"/>
                </a:lnTo>
                <a:lnTo>
                  <a:pt x="73095" y="50846"/>
                </a:lnTo>
                <a:lnTo>
                  <a:pt x="73132" y="50827"/>
                </a:lnTo>
                <a:lnTo>
                  <a:pt x="73207" y="50809"/>
                </a:lnTo>
                <a:lnTo>
                  <a:pt x="73263" y="50753"/>
                </a:lnTo>
                <a:lnTo>
                  <a:pt x="73412" y="50585"/>
                </a:lnTo>
                <a:lnTo>
                  <a:pt x="73561" y="50381"/>
                </a:lnTo>
                <a:lnTo>
                  <a:pt x="73710" y="50176"/>
                </a:lnTo>
                <a:lnTo>
                  <a:pt x="73840" y="49971"/>
                </a:lnTo>
                <a:lnTo>
                  <a:pt x="73914" y="49803"/>
                </a:lnTo>
                <a:lnTo>
                  <a:pt x="73952" y="49710"/>
                </a:lnTo>
                <a:close/>
                <a:moveTo>
                  <a:pt x="76204" y="49580"/>
                </a:moveTo>
                <a:lnTo>
                  <a:pt x="75944" y="49785"/>
                </a:lnTo>
                <a:lnTo>
                  <a:pt x="75739" y="49952"/>
                </a:lnTo>
                <a:lnTo>
                  <a:pt x="75516" y="50139"/>
                </a:lnTo>
                <a:lnTo>
                  <a:pt x="75292" y="50343"/>
                </a:lnTo>
                <a:lnTo>
                  <a:pt x="75143" y="50529"/>
                </a:lnTo>
                <a:lnTo>
                  <a:pt x="75087" y="50623"/>
                </a:lnTo>
                <a:lnTo>
                  <a:pt x="75050" y="50697"/>
                </a:lnTo>
                <a:lnTo>
                  <a:pt x="75050" y="50772"/>
                </a:lnTo>
                <a:lnTo>
                  <a:pt x="75069" y="50809"/>
                </a:lnTo>
                <a:lnTo>
                  <a:pt x="75106" y="50846"/>
                </a:lnTo>
                <a:lnTo>
                  <a:pt x="75180" y="50827"/>
                </a:lnTo>
                <a:lnTo>
                  <a:pt x="75236" y="50790"/>
                </a:lnTo>
                <a:lnTo>
                  <a:pt x="75329" y="50716"/>
                </a:lnTo>
                <a:lnTo>
                  <a:pt x="75516" y="50529"/>
                </a:lnTo>
                <a:lnTo>
                  <a:pt x="75720" y="50287"/>
                </a:lnTo>
                <a:lnTo>
                  <a:pt x="76056" y="49803"/>
                </a:lnTo>
                <a:lnTo>
                  <a:pt x="76204" y="49580"/>
                </a:lnTo>
                <a:close/>
                <a:moveTo>
                  <a:pt x="10185" y="49394"/>
                </a:moveTo>
                <a:lnTo>
                  <a:pt x="9868" y="49654"/>
                </a:lnTo>
                <a:lnTo>
                  <a:pt x="9328" y="50101"/>
                </a:lnTo>
                <a:lnTo>
                  <a:pt x="9049" y="50343"/>
                </a:lnTo>
                <a:lnTo>
                  <a:pt x="8826" y="50548"/>
                </a:lnTo>
                <a:lnTo>
                  <a:pt x="8677" y="50716"/>
                </a:lnTo>
                <a:lnTo>
                  <a:pt x="8640" y="50772"/>
                </a:lnTo>
                <a:lnTo>
                  <a:pt x="8640" y="50809"/>
                </a:lnTo>
                <a:lnTo>
                  <a:pt x="8677" y="50846"/>
                </a:lnTo>
                <a:lnTo>
                  <a:pt x="8714" y="50865"/>
                </a:lnTo>
                <a:lnTo>
                  <a:pt x="8770" y="50865"/>
                </a:lnTo>
                <a:lnTo>
                  <a:pt x="8844" y="50827"/>
                </a:lnTo>
                <a:lnTo>
                  <a:pt x="8993" y="50753"/>
                </a:lnTo>
                <a:lnTo>
                  <a:pt x="9161" y="50623"/>
                </a:lnTo>
                <a:lnTo>
                  <a:pt x="9477" y="50362"/>
                </a:lnTo>
                <a:lnTo>
                  <a:pt x="9664" y="50194"/>
                </a:lnTo>
                <a:lnTo>
                  <a:pt x="9812" y="49990"/>
                </a:lnTo>
                <a:lnTo>
                  <a:pt x="9999" y="49710"/>
                </a:lnTo>
                <a:lnTo>
                  <a:pt x="10148" y="49487"/>
                </a:lnTo>
                <a:lnTo>
                  <a:pt x="10185" y="49394"/>
                </a:lnTo>
                <a:close/>
                <a:moveTo>
                  <a:pt x="16515" y="49505"/>
                </a:moveTo>
                <a:lnTo>
                  <a:pt x="16478" y="49524"/>
                </a:lnTo>
                <a:lnTo>
                  <a:pt x="16236" y="49748"/>
                </a:lnTo>
                <a:lnTo>
                  <a:pt x="15807" y="50139"/>
                </a:lnTo>
                <a:lnTo>
                  <a:pt x="15603" y="50362"/>
                </a:lnTo>
                <a:lnTo>
                  <a:pt x="15454" y="50567"/>
                </a:lnTo>
                <a:lnTo>
                  <a:pt x="15379" y="50641"/>
                </a:lnTo>
                <a:lnTo>
                  <a:pt x="15342" y="50734"/>
                </a:lnTo>
                <a:lnTo>
                  <a:pt x="15323" y="50790"/>
                </a:lnTo>
                <a:lnTo>
                  <a:pt x="15342" y="50827"/>
                </a:lnTo>
                <a:lnTo>
                  <a:pt x="15379" y="50865"/>
                </a:lnTo>
                <a:lnTo>
                  <a:pt x="15472" y="50865"/>
                </a:lnTo>
                <a:lnTo>
                  <a:pt x="15528" y="50846"/>
                </a:lnTo>
                <a:lnTo>
                  <a:pt x="15659" y="50753"/>
                </a:lnTo>
                <a:lnTo>
                  <a:pt x="15789" y="50623"/>
                </a:lnTo>
                <a:lnTo>
                  <a:pt x="16031" y="50362"/>
                </a:lnTo>
                <a:lnTo>
                  <a:pt x="16161" y="50213"/>
                </a:lnTo>
                <a:lnTo>
                  <a:pt x="16273" y="50045"/>
                </a:lnTo>
                <a:lnTo>
                  <a:pt x="16422" y="49785"/>
                </a:lnTo>
                <a:lnTo>
                  <a:pt x="16515" y="49561"/>
                </a:lnTo>
                <a:lnTo>
                  <a:pt x="16515" y="49505"/>
                </a:lnTo>
                <a:close/>
                <a:moveTo>
                  <a:pt x="20927" y="49468"/>
                </a:moveTo>
                <a:lnTo>
                  <a:pt x="20648" y="49692"/>
                </a:lnTo>
                <a:lnTo>
                  <a:pt x="20183" y="50120"/>
                </a:lnTo>
                <a:lnTo>
                  <a:pt x="19941" y="50343"/>
                </a:lnTo>
                <a:lnTo>
                  <a:pt x="19755" y="50548"/>
                </a:lnTo>
                <a:lnTo>
                  <a:pt x="19624" y="50716"/>
                </a:lnTo>
                <a:lnTo>
                  <a:pt x="19606" y="50772"/>
                </a:lnTo>
                <a:lnTo>
                  <a:pt x="19606" y="50809"/>
                </a:lnTo>
                <a:lnTo>
                  <a:pt x="19643" y="50846"/>
                </a:lnTo>
                <a:lnTo>
                  <a:pt x="19680" y="50865"/>
                </a:lnTo>
                <a:lnTo>
                  <a:pt x="19755" y="50865"/>
                </a:lnTo>
                <a:lnTo>
                  <a:pt x="19848" y="50827"/>
                </a:lnTo>
                <a:lnTo>
                  <a:pt x="19941" y="50753"/>
                </a:lnTo>
                <a:lnTo>
                  <a:pt x="20052" y="50660"/>
                </a:lnTo>
                <a:lnTo>
                  <a:pt x="20164" y="50529"/>
                </a:lnTo>
                <a:lnTo>
                  <a:pt x="20406" y="50250"/>
                </a:lnTo>
                <a:lnTo>
                  <a:pt x="20630" y="49971"/>
                </a:lnTo>
                <a:lnTo>
                  <a:pt x="20797" y="49710"/>
                </a:lnTo>
                <a:lnTo>
                  <a:pt x="20909" y="49524"/>
                </a:lnTo>
                <a:lnTo>
                  <a:pt x="20927" y="49468"/>
                </a:lnTo>
                <a:close/>
                <a:moveTo>
                  <a:pt x="32694" y="49748"/>
                </a:moveTo>
                <a:lnTo>
                  <a:pt x="32601" y="49803"/>
                </a:lnTo>
                <a:lnTo>
                  <a:pt x="32433" y="49934"/>
                </a:lnTo>
                <a:lnTo>
                  <a:pt x="32247" y="50120"/>
                </a:lnTo>
                <a:lnTo>
                  <a:pt x="32061" y="50306"/>
                </a:lnTo>
                <a:lnTo>
                  <a:pt x="31912" y="50511"/>
                </a:lnTo>
                <a:lnTo>
                  <a:pt x="31782" y="50678"/>
                </a:lnTo>
                <a:lnTo>
                  <a:pt x="31763" y="50753"/>
                </a:lnTo>
                <a:lnTo>
                  <a:pt x="31745" y="50809"/>
                </a:lnTo>
                <a:lnTo>
                  <a:pt x="31745" y="50846"/>
                </a:lnTo>
                <a:lnTo>
                  <a:pt x="31782" y="50865"/>
                </a:lnTo>
                <a:lnTo>
                  <a:pt x="31875" y="50865"/>
                </a:lnTo>
                <a:lnTo>
                  <a:pt x="31949" y="50846"/>
                </a:lnTo>
                <a:lnTo>
                  <a:pt x="32042" y="50790"/>
                </a:lnTo>
                <a:lnTo>
                  <a:pt x="32136" y="50734"/>
                </a:lnTo>
                <a:lnTo>
                  <a:pt x="32284" y="50548"/>
                </a:lnTo>
                <a:lnTo>
                  <a:pt x="32433" y="50325"/>
                </a:lnTo>
                <a:lnTo>
                  <a:pt x="32564" y="50120"/>
                </a:lnTo>
                <a:lnTo>
                  <a:pt x="32638" y="49934"/>
                </a:lnTo>
                <a:lnTo>
                  <a:pt x="32694" y="49785"/>
                </a:lnTo>
                <a:lnTo>
                  <a:pt x="32694" y="49748"/>
                </a:lnTo>
                <a:close/>
                <a:moveTo>
                  <a:pt x="61012" y="49505"/>
                </a:moveTo>
                <a:lnTo>
                  <a:pt x="60994" y="49524"/>
                </a:lnTo>
                <a:lnTo>
                  <a:pt x="60733" y="49748"/>
                </a:lnTo>
                <a:lnTo>
                  <a:pt x="60323" y="50139"/>
                </a:lnTo>
                <a:lnTo>
                  <a:pt x="60118" y="50362"/>
                </a:lnTo>
                <a:lnTo>
                  <a:pt x="59951" y="50567"/>
                </a:lnTo>
                <a:lnTo>
                  <a:pt x="59895" y="50641"/>
                </a:lnTo>
                <a:lnTo>
                  <a:pt x="59858" y="50734"/>
                </a:lnTo>
                <a:lnTo>
                  <a:pt x="59839" y="50790"/>
                </a:lnTo>
                <a:lnTo>
                  <a:pt x="59839" y="50827"/>
                </a:lnTo>
                <a:lnTo>
                  <a:pt x="59876" y="50865"/>
                </a:lnTo>
                <a:lnTo>
                  <a:pt x="59970" y="50865"/>
                </a:lnTo>
                <a:lnTo>
                  <a:pt x="60025" y="50846"/>
                </a:lnTo>
                <a:lnTo>
                  <a:pt x="60156" y="50753"/>
                </a:lnTo>
                <a:lnTo>
                  <a:pt x="60286" y="50623"/>
                </a:lnTo>
                <a:lnTo>
                  <a:pt x="60547" y="50362"/>
                </a:lnTo>
                <a:lnTo>
                  <a:pt x="60658" y="50213"/>
                </a:lnTo>
                <a:lnTo>
                  <a:pt x="60770" y="50045"/>
                </a:lnTo>
                <a:lnTo>
                  <a:pt x="60919" y="49785"/>
                </a:lnTo>
                <a:lnTo>
                  <a:pt x="61012" y="49561"/>
                </a:lnTo>
                <a:lnTo>
                  <a:pt x="61031" y="49505"/>
                </a:lnTo>
                <a:close/>
                <a:moveTo>
                  <a:pt x="65443" y="49468"/>
                </a:moveTo>
                <a:lnTo>
                  <a:pt x="65164" y="49692"/>
                </a:lnTo>
                <a:lnTo>
                  <a:pt x="64680" y="50120"/>
                </a:lnTo>
                <a:lnTo>
                  <a:pt x="64456" y="50343"/>
                </a:lnTo>
                <a:lnTo>
                  <a:pt x="64252" y="50548"/>
                </a:lnTo>
                <a:lnTo>
                  <a:pt x="64140" y="50716"/>
                </a:lnTo>
                <a:lnTo>
                  <a:pt x="64103" y="50772"/>
                </a:lnTo>
                <a:lnTo>
                  <a:pt x="64121" y="50809"/>
                </a:lnTo>
                <a:lnTo>
                  <a:pt x="64140" y="50846"/>
                </a:lnTo>
                <a:lnTo>
                  <a:pt x="64177" y="50865"/>
                </a:lnTo>
                <a:lnTo>
                  <a:pt x="64252" y="50865"/>
                </a:lnTo>
                <a:lnTo>
                  <a:pt x="64345" y="50827"/>
                </a:lnTo>
                <a:lnTo>
                  <a:pt x="64456" y="50753"/>
                </a:lnTo>
                <a:lnTo>
                  <a:pt x="64568" y="50660"/>
                </a:lnTo>
                <a:lnTo>
                  <a:pt x="64680" y="50529"/>
                </a:lnTo>
                <a:lnTo>
                  <a:pt x="64903" y="50250"/>
                </a:lnTo>
                <a:lnTo>
                  <a:pt x="65127" y="49971"/>
                </a:lnTo>
                <a:lnTo>
                  <a:pt x="65294" y="49710"/>
                </a:lnTo>
                <a:lnTo>
                  <a:pt x="65406" y="49524"/>
                </a:lnTo>
                <a:lnTo>
                  <a:pt x="65443" y="49468"/>
                </a:lnTo>
                <a:close/>
                <a:moveTo>
                  <a:pt x="77210" y="49748"/>
                </a:moveTo>
                <a:lnTo>
                  <a:pt x="77098" y="49803"/>
                </a:lnTo>
                <a:lnTo>
                  <a:pt x="76931" y="49934"/>
                </a:lnTo>
                <a:lnTo>
                  <a:pt x="76763" y="50120"/>
                </a:lnTo>
                <a:lnTo>
                  <a:pt x="76577" y="50306"/>
                </a:lnTo>
                <a:lnTo>
                  <a:pt x="76409" y="50511"/>
                </a:lnTo>
                <a:lnTo>
                  <a:pt x="76298" y="50678"/>
                </a:lnTo>
                <a:lnTo>
                  <a:pt x="76260" y="50753"/>
                </a:lnTo>
                <a:lnTo>
                  <a:pt x="76242" y="50809"/>
                </a:lnTo>
                <a:lnTo>
                  <a:pt x="76260" y="50846"/>
                </a:lnTo>
                <a:lnTo>
                  <a:pt x="76279" y="50865"/>
                </a:lnTo>
                <a:lnTo>
                  <a:pt x="76372" y="50865"/>
                </a:lnTo>
                <a:lnTo>
                  <a:pt x="76465" y="50846"/>
                </a:lnTo>
                <a:lnTo>
                  <a:pt x="76540" y="50790"/>
                </a:lnTo>
                <a:lnTo>
                  <a:pt x="76633" y="50734"/>
                </a:lnTo>
                <a:lnTo>
                  <a:pt x="76800" y="50548"/>
                </a:lnTo>
                <a:lnTo>
                  <a:pt x="76931" y="50325"/>
                </a:lnTo>
                <a:lnTo>
                  <a:pt x="77061" y="50120"/>
                </a:lnTo>
                <a:lnTo>
                  <a:pt x="77154" y="49934"/>
                </a:lnTo>
                <a:lnTo>
                  <a:pt x="77191" y="49785"/>
                </a:lnTo>
                <a:lnTo>
                  <a:pt x="77210" y="49748"/>
                </a:lnTo>
                <a:close/>
                <a:moveTo>
                  <a:pt x="3780" y="49524"/>
                </a:moveTo>
                <a:lnTo>
                  <a:pt x="3687" y="49580"/>
                </a:lnTo>
                <a:lnTo>
                  <a:pt x="3426" y="49729"/>
                </a:lnTo>
                <a:lnTo>
                  <a:pt x="3147" y="49896"/>
                </a:lnTo>
                <a:lnTo>
                  <a:pt x="2924" y="50045"/>
                </a:lnTo>
                <a:lnTo>
                  <a:pt x="2738" y="50176"/>
                </a:lnTo>
                <a:lnTo>
                  <a:pt x="2421" y="50399"/>
                </a:lnTo>
                <a:lnTo>
                  <a:pt x="2291" y="50511"/>
                </a:lnTo>
                <a:lnTo>
                  <a:pt x="2160" y="50641"/>
                </a:lnTo>
                <a:lnTo>
                  <a:pt x="2086" y="50753"/>
                </a:lnTo>
                <a:lnTo>
                  <a:pt x="2086" y="50809"/>
                </a:lnTo>
                <a:lnTo>
                  <a:pt x="2086" y="50846"/>
                </a:lnTo>
                <a:lnTo>
                  <a:pt x="2086" y="50865"/>
                </a:lnTo>
                <a:lnTo>
                  <a:pt x="2105" y="50883"/>
                </a:lnTo>
                <a:lnTo>
                  <a:pt x="2160" y="50883"/>
                </a:lnTo>
                <a:lnTo>
                  <a:pt x="2254" y="50846"/>
                </a:lnTo>
                <a:lnTo>
                  <a:pt x="2347" y="50790"/>
                </a:lnTo>
                <a:lnTo>
                  <a:pt x="2607" y="50604"/>
                </a:lnTo>
                <a:lnTo>
                  <a:pt x="2905" y="50362"/>
                </a:lnTo>
                <a:lnTo>
                  <a:pt x="3464" y="49841"/>
                </a:lnTo>
                <a:lnTo>
                  <a:pt x="3780" y="49524"/>
                </a:lnTo>
                <a:close/>
                <a:moveTo>
                  <a:pt x="44759" y="49524"/>
                </a:moveTo>
                <a:lnTo>
                  <a:pt x="44461" y="49822"/>
                </a:lnTo>
                <a:lnTo>
                  <a:pt x="44032" y="50269"/>
                </a:lnTo>
                <a:lnTo>
                  <a:pt x="43828" y="50492"/>
                </a:lnTo>
                <a:lnTo>
                  <a:pt x="43679" y="50678"/>
                </a:lnTo>
                <a:lnTo>
                  <a:pt x="43660" y="50753"/>
                </a:lnTo>
                <a:lnTo>
                  <a:pt x="43641" y="50827"/>
                </a:lnTo>
                <a:lnTo>
                  <a:pt x="43660" y="50865"/>
                </a:lnTo>
                <a:lnTo>
                  <a:pt x="43716" y="50883"/>
                </a:lnTo>
                <a:lnTo>
                  <a:pt x="43809" y="50865"/>
                </a:lnTo>
                <a:lnTo>
                  <a:pt x="43884" y="50827"/>
                </a:lnTo>
                <a:lnTo>
                  <a:pt x="43958" y="50772"/>
                </a:lnTo>
                <a:lnTo>
                  <a:pt x="44051" y="50697"/>
                </a:lnTo>
                <a:lnTo>
                  <a:pt x="44200" y="50492"/>
                </a:lnTo>
                <a:lnTo>
                  <a:pt x="44349" y="50269"/>
                </a:lnTo>
                <a:lnTo>
                  <a:pt x="44610" y="49803"/>
                </a:lnTo>
                <a:lnTo>
                  <a:pt x="44703" y="49617"/>
                </a:lnTo>
                <a:lnTo>
                  <a:pt x="44759" y="49524"/>
                </a:lnTo>
                <a:close/>
                <a:moveTo>
                  <a:pt x="89256" y="49524"/>
                </a:moveTo>
                <a:lnTo>
                  <a:pt x="88976" y="49822"/>
                </a:lnTo>
                <a:lnTo>
                  <a:pt x="88530" y="50269"/>
                </a:lnTo>
                <a:lnTo>
                  <a:pt x="88325" y="50492"/>
                </a:lnTo>
                <a:lnTo>
                  <a:pt x="88195" y="50678"/>
                </a:lnTo>
                <a:lnTo>
                  <a:pt x="88157" y="50753"/>
                </a:lnTo>
                <a:lnTo>
                  <a:pt x="88139" y="50827"/>
                </a:lnTo>
                <a:lnTo>
                  <a:pt x="88157" y="50865"/>
                </a:lnTo>
                <a:lnTo>
                  <a:pt x="88232" y="50883"/>
                </a:lnTo>
                <a:lnTo>
                  <a:pt x="88306" y="50865"/>
                </a:lnTo>
                <a:lnTo>
                  <a:pt x="88381" y="50827"/>
                </a:lnTo>
                <a:lnTo>
                  <a:pt x="88474" y="50772"/>
                </a:lnTo>
                <a:lnTo>
                  <a:pt x="88548" y="50697"/>
                </a:lnTo>
                <a:lnTo>
                  <a:pt x="88716" y="50492"/>
                </a:lnTo>
                <a:lnTo>
                  <a:pt x="88865" y="50269"/>
                </a:lnTo>
                <a:lnTo>
                  <a:pt x="89107" y="49803"/>
                </a:lnTo>
                <a:lnTo>
                  <a:pt x="89200" y="49617"/>
                </a:lnTo>
                <a:lnTo>
                  <a:pt x="89256" y="49524"/>
                </a:lnTo>
                <a:close/>
                <a:moveTo>
                  <a:pt x="2719" y="49468"/>
                </a:moveTo>
                <a:lnTo>
                  <a:pt x="2645" y="49487"/>
                </a:lnTo>
                <a:lnTo>
                  <a:pt x="2533" y="49524"/>
                </a:lnTo>
                <a:lnTo>
                  <a:pt x="2328" y="49636"/>
                </a:lnTo>
                <a:lnTo>
                  <a:pt x="2316" y="49648"/>
                </a:lnTo>
                <a:lnTo>
                  <a:pt x="2316" y="49648"/>
                </a:lnTo>
                <a:lnTo>
                  <a:pt x="2216" y="49710"/>
                </a:lnTo>
                <a:lnTo>
                  <a:pt x="2086" y="49841"/>
                </a:lnTo>
                <a:lnTo>
                  <a:pt x="1937" y="49952"/>
                </a:lnTo>
                <a:lnTo>
                  <a:pt x="1807" y="50083"/>
                </a:lnTo>
                <a:lnTo>
                  <a:pt x="1621" y="50213"/>
                </a:lnTo>
                <a:lnTo>
                  <a:pt x="1304" y="50436"/>
                </a:lnTo>
                <a:lnTo>
                  <a:pt x="1155" y="50567"/>
                </a:lnTo>
                <a:lnTo>
                  <a:pt x="1043" y="50697"/>
                </a:lnTo>
                <a:lnTo>
                  <a:pt x="1006" y="50753"/>
                </a:lnTo>
                <a:lnTo>
                  <a:pt x="987" y="50790"/>
                </a:lnTo>
                <a:lnTo>
                  <a:pt x="987" y="50846"/>
                </a:lnTo>
                <a:lnTo>
                  <a:pt x="987" y="50883"/>
                </a:lnTo>
                <a:lnTo>
                  <a:pt x="1043" y="50902"/>
                </a:lnTo>
                <a:lnTo>
                  <a:pt x="1118" y="50902"/>
                </a:lnTo>
                <a:lnTo>
                  <a:pt x="1211" y="50865"/>
                </a:lnTo>
                <a:lnTo>
                  <a:pt x="1323" y="50790"/>
                </a:lnTo>
                <a:lnTo>
                  <a:pt x="1583" y="50623"/>
                </a:lnTo>
                <a:lnTo>
                  <a:pt x="1863" y="50381"/>
                </a:lnTo>
                <a:lnTo>
                  <a:pt x="2142" y="50139"/>
                </a:lnTo>
                <a:lnTo>
                  <a:pt x="2402" y="49896"/>
                </a:lnTo>
                <a:lnTo>
                  <a:pt x="2700" y="49580"/>
                </a:lnTo>
                <a:lnTo>
                  <a:pt x="2738" y="49524"/>
                </a:lnTo>
                <a:lnTo>
                  <a:pt x="2756" y="49487"/>
                </a:lnTo>
                <a:lnTo>
                  <a:pt x="2756" y="49468"/>
                </a:lnTo>
                <a:close/>
                <a:moveTo>
                  <a:pt x="38298" y="49580"/>
                </a:moveTo>
                <a:lnTo>
                  <a:pt x="38075" y="49822"/>
                </a:lnTo>
                <a:lnTo>
                  <a:pt x="37833" y="50027"/>
                </a:lnTo>
                <a:lnTo>
                  <a:pt x="37330" y="50436"/>
                </a:lnTo>
                <a:lnTo>
                  <a:pt x="37200" y="50529"/>
                </a:lnTo>
                <a:lnTo>
                  <a:pt x="37107" y="50604"/>
                </a:lnTo>
                <a:lnTo>
                  <a:pt x="37032" y="50678"/>
                </a:lnTo>
                <a:lnTo>
                  <a:pt x="36976" y="50753"/>
                </a:lnTo>
                <a:lnTo>
                  <a:pt x="36976" y="50772"/>
                </a:lnTo>
                <a:lnTo>
                  <a:pt x="36976" y="50809"/>
                </a:lnTo>
                <a:lnTo>
                  <a:pt x="36976" y="50846"/>
                </a:lnTo>
                <a:lnTo>
                  <a:pt x="37013" y="50865"/>
                </a:lnTo>
                <a:lnTo>
                  <a:pt x="37125" y="50902"/>
                </a:lnTo>
                <a:lnTo>
                  <a:pt x="37218" y="50902"/>
                </a:lnTo>
                <a:lnTo>
                  <a:pt x="37330" y="50883"/>
                </a:lnTo>
                <a:lnTo>
                  <a:pt x="37423" y="50827"/>
                </a:lnTo>
                <a:lnTo>
                  <a:pt x="37535" y="50753"/>
                </a:lnTo>
                <a:lnTo>
                  <a:pt x="37628" y="50678"/>
                </a:lnTo>
                <a:lnTo>
                  <a:pt x="37721" y="50567"/>
                </a:lnTo>
                <a:lnTo>
                  <a:pt x="37888" y="50325"/>
                </a:lnTo>
                <a:lnTo>
                  <a:pt x="38037" y="50083"/>
                </a:lnTo>
                <a:lnTo>
                  <a:pt x="38168" y="49841"/>
                </a:lnTo>
                <a:lnTo>
                  <a:pt x="38242" y="49673"/>
                </a:lnTo>
                <a:lnTo>
                  <a:pt x="38298" y="49580"/>
                </a:lnTo>
                <a:close/>
                <a:moveTo>
                  <a:pt x="48985" y="49636"/>
                </a:moveTo>
                <a:lnTo>
                  <a:pt x="48948" y="49654"/>
                </a:lnTo>
                <a:lnTo>
                  <a:pt x="48743" y="49859"/>
                </a:lnTo>
                <a:lnTo>
                  <a:pt x="48389" y="50250"/>
                </a:lnTo>
                <a:lnTo>
                  <a:pt x="48203" y="50455"/>
                </a:lnTo>
                <a:lnTo>
                  <a:pt x="48073" y="50660"/>
                </a:lnTo>
                <a:lnTo>
                  <a:pt x="48035" y="50734"/>
                </a:lnTo>
                <a:lnTo>
                  <a:pt x="47998" y="50809"/>
                </a:lnTo>
                <a:lnTo>
                  <a:pt x="47998" y="50865"/>
                </a:lnTo>
                <a:lnTo>
                  <a:pt x="48017" y="50902"/>
                </a:lnTo>
                <a:lnTo>
                  <a:pt x="48091" y="50902"/>
                </a:lnTo>
                <a:lnTo>
                  <a:pt x="48184" y="50865"/>
                </a:lnTo>
                <a:lnTo>
                  <a:pt x="48296" y="50772"/>
                </a:lnTo>
                <a:lnTo>
                  <a:pt x="48408" y="50641"/>
                </a:lnTo>
                <a:lnTo>
                  <a:pt x="48594" y="50399"/>
                </a:lnTo>
                <a:lnTo>
                  <a:pt x="48687" y="50250"/>
                </a:lnTo>
                <a:lnTo>
                  <a:pt x="48780" y="50101"/>
                </a:lnTo>
                <a:lnTo>
                  <a:pt x="48910" y="49878"/>
                </a:lnTo>
                <a:lnTo>
                  <a:pt x="48985" y="49673"/>
                </a:lnTo>
                <a:lnTo>
                  <a:pt x="48985" y="49636"/>
                </a:lnTo>
                <a:close/>
                <a:moveTo>
                  <a:pt x="82814" y="49580"/>
                </a:moveTo>
                <a:lnTo>
                  <a:pt x="82572" y="49822"/>
                </a:lnTo>
                <a:lnTo>
                  <a:pt x="82330" y="50027"/>
                </a:lnTo>
                <a:lnTo>
                  <a:pt x="81846" y="50436"/>
                </a:lnTo>
                <a:lnTo>
                  <a:pt x="81697" y="50529"/>
                </a:lnTo>
                <a:lnTo>
                  <a:pt x="81604" y="50604"/>
                </a:lnTo>
                <a:lnTo>
                  <a:pt x="81529" y="50678"/>
                </a:lnTo>
                <a:lnTo>
                  <a:pt x="81492" y="50753"/>
                </a:lnTo>
                <a:lnTo>
                  <a:pt x="81473" y="50772"/>
                </a:lnTo>
                <a:lnTo>
                  <a:pt x="81473" y="50809"/>
                </a:lnTo>
                <a:lnTo>
                  <a:pt x="81492" y="50846"/>
                </a:lnTo>
                <a:lnTo>
                  <a:pt x="81511" y="50865"/>
                </a:lnTo>
                <a:lnTo>
                  <a:pt x="81622" y="50902"/>
                </a:lnTo>
                <a:lnTo>
                  <a:pt x="81734" y="50902"/>
                </a:lnTo>
                <a:lnTo>
                  <a:pt x="81827" y="50883"/>
                </a:lnTo>
                <a:lnTo>
                  <a:pt x="81939" y="50827"/>
                </a:lnTo>
                <a:lnTo>
                  <a:pt x="82032" y="50753"/>
                </a:lnTo>
                <a:lnTo>
                  <a:pt x="82125" y="50678"/>
                </a:lnTo>
                <a:lnTo>
                  <a:pt x="82218" y="50567"/>
                </a:lnTo>
                <a:lnTo>
                  <a:pt x="82386" y="50325"/>
                </a:lnTo>
                <a:lnTo>
                  <a:pt x="82535" y="50083"/>
                </a:lnTo>
                <a:lnTo>
                  <a:pt x="82665" y="49841"/>
                </a:lnTo>
                <a:lnTo>
                  <a:pt x="82758" y="49673"/>
                </a:lnTo>
                <a:lnTo>
                  <a:pt x="82814" y="49580"/>
                </a:lnTo>
                <a:close/>
                <a:moveTo>
                  <a:pt x="22975" y="49431"/>
                </a:moveTo>
                <a:lnTo>
                  <a:pt x="22957" y="49450"/>
                </a:lnTo>
                <a:lnTo>
                  <a:pt x="22733" y="49692"/>
                </a:lnTo>
                <a:lnTo>
                  <a:pt x="22324" y="50139"/>
                </a:lnTo>
                <a:lnTo>
                  <a:pt x="22138" y="50399"/>
                </a:lnTo>
                <a:lnTo>
                  <a:pt x="21989" y="50623"/>
                </a:lnTo>
                <a:lnTo>
                  <a:pt x="21933" y="50716"/>
                </a:lnTo>
                <a:lnTo>
                  <a:pt x="21896" y="50790"/>
                </a:lnTo>
                <a:lnTo>
                  <a:pt x="21896" y="50865"/>
                </a:lnTo>
                <a:lnTo>
                  <a:pt x="21914" y="50902"/>
                </a:lnTo>
                <a:lnTo>
                  <a:pt x="21951" y="50920"/>
                </a:lnTo>
                <a:lnTo>
                  <a:pt x="21989" y="50902"/>
                </a:lnTo>
                <a:lnTo>
                  <a:pt x="22082" y="50846"/>
                </a:lnTo>
                <a:lnTo>
                  <a:pt x="22193" y="50734"/>
                </a:lnTo>
                <a:lnTo>
                  <a:pt x="22305" y="50604"/>
                </a:lnTo>
                <a:lnTo>
                  <a:pt x="22510" y="50343"/>
                </a:lnTo>
                <a:lnTo>
                  <a:pt x="22603" y="50176"/>
                </a:lnTo>
                <a:lnTo>
                  <a:pt x="22715" y="50008"/>
                </a:lnTo>
                <a:lnTo>
                  <a:pt x="22864" y="49729"/>
                </a:lnTo>
                <a:lnTo>
                  <a:pt x="22957" y="49505"/>
                </a:lnTo>
                <a:lnTo>
                  <a:pt x="22975" y="49450"/>
                </a:lnTo>
                <a:lnTo>
                  <a:pt x="22975" y="49431"/>
                </a:lnTo>
                <a:close/>
                <a:moveTo>
                  <a:pt x="24074" y="49431"/>
                </a:moveTo>
                <a:lnTo>
                  <a:pt x="24055" y="49450"/>
                </a:lnTo>
                <a:lnTo>
                  <a:pt x="23795" y="49748"/>
                </a:lnTo>
                <a:lnTo>
                  <a:pt x="23590" y="49990"/>
                </a:lnTo>
                <a:lnTo>
                  <a:pt x="23366" y="50232"/>
                </a:lnTo>
                <a:lnTo>
                  <a:pt x="23199" y="50492"/>
                </a:lnTo>
                <a:lnTo>
                  <a:pt x="23069" y="50697"/>
                </a:lnTo>
                <a:lnTo>
                  <a:pt x="23031" y="50790"/>
                </a:lnTo>
                <a:lnTo>
                  <a:pt x="23031" y="50846"/>
                </a:lnTo>
                <a:lnTo>
                  <a:pt x="23069" y="50902"/>
                </a:lnTo>
                <a:lnTo>
                  <a:pt x="23124" y="50920"/>
                </a:lnTo>
                <a:lnTo>
                  <a:pt x="23162" y="50902"/>
                </a:lnTo>
                <a:lnTo>
                  <a:pt x="23199" y="50883"/>
                </a:lnTo>
                <a:lnTo>
                  <a:pt x="23311" y="50809"/>
                </a:lnTo>
                <a:lnTo>
                  <a:pt x="23404" y="50678"/>
                </a:lnTo>
                <a:lnTo>
                  <a:pt x="23497" y="50548"/>
                </a:lnTo>
                <a:lnTo>
                  <a:pt x="23683" y="50250"/>
                </a:lnTo>
                <a:lnTo>
                  <a:pt x="23795" y="50064"/>
                </a:lnTo>
                <a:lnTo>
                  <a:pt x="23981" y="49692"/>
                </a:lnTo>
                <a:lnTo>
                  <a:pt x="24074" y="49487"/>
                </a:lnTo>
                <a:lnTo>
                  <a:pt x="24074" y="49431"/>
                </a:lnTo>
                <a:close/>
                <a:moveTo>
                  <a:pt x="30516" y="49599"/>
                </a:moveTo>
                <a:lnTo>
                  <a:pt x="30497" y="49617"/>
                </a:lnTo>
                <a:lnTo>
                  <a:pt x="30255" y="49896"/>
                </a:lnTo>
                <a:lnTo>
                  <a:pt x="29920" y="50325"/>
                </a:lnTo>
                <a:lnTo>
                  <a:pt x="29771" y="50529"/>
                </a:lnTo>
                <a:lnTo>
                  <a:pt x="29659" y="50716"/>
                </a:lnTo>
                <a:lnTo>
                  <a:pt x="29622" y="50790"/>
                </a:lnTo>
                <a:lnTo>
                  <a:pt x="29622" y="50846"/>
                </a:lnTo>
                <a:lnTo>
                  <a:pt x="29622" y="50883"/>
                </a:lnTo>
                <a:lnTo>
                  <a:pt x="29659" y="50920"/>
                </a:lnTo>
                <a:lnTo>
                  <a:pt x="29697" y="50920"/>
                </a:lnTo>
                <a:lnTo>
                  <a:pt x="29752" y="50902"/>
                </a:lnTo>
                <a:lnTo>
                  <a:pt x="29827" y="50846"/>
                </a:lnTo>
                <a:lnTo>
                  <a:pt x="29939" y="50753"/>
                </a:lnTo>
                <a:lnTo>
                  <a:pt x="30032" y="50623"/>
                </a:lnTo>
                <a:lnTo>
                  <a:pt x="30199" y="50381"/>
                </a:lnTo>
                <a:lnTo>
                  <a:pt x="30311" y="50213"/>
                </a:lnTo>
                <a:lnTo>
                  <a:pt x="30460" y="49841"/>
                </a:lnTo>
                <a:lnTo>
                  <a:pt x="30516" y="49636"/>
                </a:lnTo>
                <a:lnTo>
                  <a:pt x="30516" y="49599"/>
                </a:lnTo>
                <a:close/>
                <a:moveTo>
                  <a:pt x="34928" y="49617"/>
                </a:moveTo>
                <a:lnTo>
                  <a:pt x="34705" y="49841"/>
                </a:lnTo>
                <a:lnTo>
                  <a:pt x="34277" y="50213"/>
                </a:lnTo>
                <a:lnTo>
                  <a:pt x="34090" y="50436"/>
                </a:lnTo>
                <a:lnTo>
                  <a:pt x="33923" y="50623"/>
                </a:lnTo>
                <a:lnTo>
                  <a:pt x="33867" y="50716"/>
                </a:lnTo>
                <a:lnTo>
                  <a:pt x="33848" y="50790"/>
                </a:lnTo>
                <a:lnTo>
                  <a:pt x="33830" y="50846"/>
                </a:lnTo>
                <a:lnTo>
                  <a:pt x="33848" y="50902"/>
                </a:lnTo>
                <a:lnTo>
                  <a:pt x="33904" y="50920"/>
                </a:lnTo>
                <a:lnTo>
                  <a:pt x="33960" y="50920"/>
                </a:lnTo>
                <a:lnTo>
                  <a:pt x="34035" y="50865"/>
                </a:lnTo>
                <a:lnTo>
                  <a:pt x="34128" y="50809"/>
                </a:lnTo>
                <a:lnTo>
                  <a:pt x="34295" y="50604"/>
                </a:lnTo>
                <a:lnTo>
                  <a:pt x="34481" y="50343"/>
                </a:lnTo>
                <a:lnTo>
                  <a:pt x="34649" y="50083"/>
                </a:lnTo>
                <a:lnTo>
                  <a:pt x="34798" y="49859"/>
                </a:lnTo>
                <a:lnTo>
                  <a:pt x="34928" y="49617"/>
                </a:lnTo>
                <a:close/>
                <a:moveTo>
                  <a:pt x="43623" y="49636"/>
                </a:moveTo>
                <a:lnTo>
                  <a:pt x="43344" y="49859"/>
                </a:lnTo>
                <a:lnTo>
                  <a:pt x="43139" y="50027"/>
                </a:lnTo>
                <a:lnTo>
                  <a:pt x="42934" y="50213"/>
                </a:lnTo>
                <a:lnTo>
                  <a:pt x="42748" y="50418"/>
                </a:lnTo>
                <a:lnTo>
                  <a:pt x="42599" y="50604"/>
                </a:lnTo>
                <a:lnTo>
                  <a:pt x="42543" y="50678"/>
                </a:lnTo>
                <a:lnTo>
                  <a:pt x="42524" y="50753"/>
                </a:lnTo>
                <a:lnTo>
                  <a:pt x="42524" y="50827"/>
                </a:lnTo>
                <a:lnTo>
                  <a:pt x="42562" y="50883"/>
                </a:lnTo>
                <a:lnTo>
                  <a:pt x="42617" y="50920"/>
                </a:lnTo>
                <a:lnTo>
                  <a:pt x="42673" y="50920"/>
                </a:lnTo>
                <a:lnTo>
                  <a:pt x="42748" y="50883"/>
                </a:lnTo>
                <a:lnTo>
                  <a:pt x="42841" y="50827"/>
                </a:lnTo>
                <a:lnTo>
                  <a:pt x="43008" y="50641"/>
                </a:lnTo>
                <a:lnTo>
                  <a:pt x="43176" y="50399"/>
                </a:lnTo>
                <a:lnTo>
                  <a:pt x="43344" y="50139"/>
                </a:lnTo>
                <a:lnTo>
                  <a:pt x="43474" y="49896"/>
                </a:lnTo>
                <a:lnTo>
                  <a:pt x="43623" y="49636"/>
                </a:lnTo>
                <a:close/>
                <a:moveTo>
                  <a:pt x="47737" y="49748"/>
                </a:moveTo>
                <a:lnTo>
                  <a:pt x="47570" y="49952"/>
                </a:lnTo>
                <a:lnTo>
                  <a:pt x="47309" y="50306"/>
                </a:lnTo>
                <a:lnTo>
                  <a:pt x="47179" y="50492"/>
                </a:lnTo>
                <a:lnTo>
                  <a:pt x="47086" y="50678"/>
                </a:lnTo>
                <a:lnTo>
                  <a:pt x="47030" y="50809"/>
                </a:lnTo>
                <a:lnTo>
                  <a:pt x="47030" y="50865"/>
                </a:lnTo>
                <a:lnTo>
                  <a:pt x="47049" y="50902"/>
                </a:lnTo>
                <a:lnTo>
                  <a:pt x="47104" y="50920"/>
                </a:lnTo>
                <a:lnTo>
                  <a:pt x="47160" y="50902"/>
                </a:lnTo>
                <a:lnTo>
                  <a:pt x="47216" y="50865"/>
                </a:lnTo>
                <a:lnTo>
                  <a:pt x="47291" y="50790"/>
                </a:lnTo>
                <a:lnTo>
                  <a:pt x="47421" y="50585"/>
                </a:lnTo>
                <a:lnTo>
                  <a:pt x="47551" y="50343"/>
                </a:lnTo>
                <a:lnTo>
                  <a:pt x="47644" y="50101"/>
                </a:lnTo>
                <a:lnTo>
                  <a:pt x="47737" y="49896"/>
                </a:lnTo>
                <a:lnTo>
                  <a:pt x="47756" y="49766"/>
                </a:lnTo>
                <a:lnTo>
                  <a:pt x="47756" y="49748"/>
                </a:lnTo>
                <a:close/>
                <a:moveTo>
                  <a:pt x="50176" y="49468"/>
                </a:moveTo>
                <a:lnTo>
                  <a:pt x="49525" y="50176"/>
                </a:lnTo>
                <a:lnTo>
                  <a:pt x="49134" y="50641"/>
                </a:lnTo>
                <a:lnTo>
                  <a:pt x="49022" y="50790"/>
                </a:lnTo>
                <a:lnTo>
                  <a:pt x="49003" y="50846"/>
                </a:lnTo>
                <a:lnTo>
                  <a:pt x="49003" y="50883"/>
                </a:lnTo>
                <a:lnTo>
                  <a:pt x="49041" y="50902"/>
                </a:lnTo>
                <a:lnTo>
                  <a:pt x="49059" y="50920"/>
                </a:lnTo>
                <a:lnTo>
                  <a:pt x="49152" y="50902"/>
                </a:lnTo>
                <a:lnTo>
                  <a:pt x="49227" y="50865"/>
                </a:lnTo>
                <a:lnTo>
                  <a:pt x="49320" y="50790"/>
                </a:lnTo>
                <a:lnTo>
                  <a:pt x="49413" y="50697"/>
                </a:lnTo>
                <a:lnTo>
                  <a:pt x="49506" y="50567"/>
                </a:lnTo>
                <a:lnTo>
                  <a:pt x="49711" y="50287"/>
                </a:lnTo>
                <a:lnTo>
                  <a:pt x="49879" y="49990"/>
                </a:lnTo>
                <a:lnTo>
                  <a:pt x="50027" y="49729"/>
                </a:lnTo>
                <a:lnTo>
                  <a:pt x="50176" y="49468"/>
                </a:lnTo>
                <a:close/>
                <a:moveTo>
                  <a:pt x="67473" y="49431"/>
                </a:moveTo>
                <a:lnTo>
                  <a:pt x="67473" y="49450"/>
                </a:lnTo>
                <a:lnTo>
                  <a:pt x="67231" y="49692"/>
                </a:lnTo>
                <a:lnTo>
                  <a:pt x="66840" y="50139"/>
                </a:lnTo>
                <a:lnTo>
                  <a:pt x="66635" y="50399"/>
                </a:lnTo>
                <a:lnTo>
                  <a:pt x="66486" y="50623"/>
                </a:lnTo>
                <a:lnTo>
                  <a:pt x="66430" y="50716"/>
                </a:lnTo>
                <a:lnTo>
                  <a:pt x="66393" y="50790"/>
                </a:lnTo>
                <a:lnTo>
                  <a:pt x="66393" y="50865"/>
                </a:lnTo>
                <a:lnTo>
                  <a:pt x="66411" y="50902"/>
                </a:lnTo>
                <a:lnTo>
                  <a:pt x="66449" y="50920"/>
                </a:lnTo>
                <a:lnTo>
                  <a:pt x="66486" y="50902"/>
                </a:lnTo>
                <a:lnTo>
                  <a:pt x="66579" y="50846"/>
                </a:lnTo>
                <a:lnTo>
                  <a:pt x="66691" y="50734"/>
                </a:lnTo>
                <a:lnTo>
                  <a:pt x="66802" y="50604"/>
                </a:lnTo>
                <a:lnTo>
                  <a:pt x="67007" y="50343"/>
                </a:lnTo>
                <a:lnTo>
                  <a:pt x="67119" y="50176"/>
                </a:lnTo>
                <a:lnTo>
                  <a:pt x="67212" y="50008"/>
                </a:lnTo>
                <a:lnTo>
                  <a:pt x="67361" y="49729"/>
                </a:lnTo>
                <a:lnTo>
                  <a:pt x="67473" y="49505"/>
                </a:lnTo>
                <a:lnTo>
                  <a:pt x="67491" y="49450"/>
                </a:lnTo>
                <a:lnTo>
                  <a:pt x="67473" y="49431"/>
                </a:lnTo>
                <a:close/>
                <a:moveTo>
                  <a:pt x="68571" y="49431"/>
                </a:moveTo>
                <a:lnTo>
                  <a:pt x="68552" y="49450"/>
                </a:lnTo>
                <a:lnTo>
                  <a:pt x="68292" y="49748"/>
                </a:lnTo>
                <a:lnTo>
                  <a:pt x="68087" y="49990"/>
                </a:lnTo>
                <a:lnTo>
                  <a:pt x="67882" y="50232"/>
                </a:lnTo>
                <a:lnTo>
                  <a:pt x="67696" y="50492"/>
                </a:lnTo>
                <a:lnTo>
                  <a:pt x="67566" y="50697"/>
                </a:lnTo>
                <a:lnTo>
                  <a:pt x="67547" y="50790"/>
                </a:lnTo>
                <a:lnTo>
                  <a:pt x="67547" y="50846"/>
                </a:lnTo>
                <a:lnTo>
                  <a:pt x="67566" y="50902"/>
                </a:lnTo>
                <a:lnTo>
                  <a:pt x="67622" y="50920"/>
                </a:lnTo>
                <a:lnTo>
                  <a:pt x="67659" y="50902"/>
                </a:lnTo>
                <a:lnTo>
                  <a:pt x="67715" y="50883"/>
                </a:lnTo>
                <a:lnTo>
                  <a:pt x="67808" y="50809"/>
                </a:lnTo>
                <a:lnTo>
                  <a:pt x="67901" y="50678"/>
                </a:lnTo>
                <a:lnTo>
                  <a:pt x="68013" y="50548"/>
                </a:lnTo>
                <a:lnTo>
                  <a:pt x="68199" y="50250"/>
                </a:lnTo>
                <a:lnTo>
                  <a:pt x="68310" y="50064"/>
                </a:lnTo>
                <a:lnTo>
                  <a:pt x="68497" y="49692"/>
                </a:lnTo>
                <a:lnTo>
                  <a:pt x="68571" y="49487"/>
                </a:lnTo>
                <a:lnTo>
                  <a:pt x="68571" y="49431"/>
                </a:lnTo>
                <a:close/>
                <a:moveTo>
                  <a:pt x="75032" y="49599"/>
                </a:moveTo>
                <a:lnTo>
                  <a:pt x="74994" y="49617"/>
                </a:lnTo>
                <a:lnTo>
                  <a:pt x="74771" y="49896"/>
                </a:lnTo>
                <a:lnTo>
                  <a:pt x="74417" y="50325"/>
                </a:lnTo>
                <a:lnTo>
                  <a:pt x="74268" y="50529"/>
                </a:lnTo>
                <a:lnTo>
                  <a:pt x="74156" y="50716"/>
                </a:lnTo>
                <a:lnTo>
                  <a:pt x="74138" y="50790"/>
                </a:lnTo>
                <a:lnTo>
                  <a:pt x="74119" y="50846"/>
                </a:lnTo>
                <a:lnTo>
                  <a:pt x="74138" y="50883"/>
                </a:lnTo>
                <a:lnTo>
                  <a:pt x="74175" y="50920"/>
                </a:lnTo>
                <a:lnTo>
                  <a:pt x="74212" y="50920"/>
                </a:lnTo>
                <a:lnTo>
                  <a:pt x="74250" y="50902"/>
                </a:lnTo>
                <a:lnTo>
                  <a:pt x="74343" y="50846"/>
                </a:lnTo>
                <a:lnTo>
                  <a:pt x="74436" y="50753"/>
                </a:lnTo>
                <a:lnTo>
                  <a:pt x="74529" y="50623"/>
                </a:lnTo>
                <a:lnTo>
                  <a:pt x="74696" y="50381"/>
                </a:lnTo>
                <a:lnTo>
                  <a:pt x="74808" y="50213"/>
                </a:lnTo>
                <a:lnTo>
                  <a:pt x="74957" y="49841"/>
                </a:lnTo>
                <a:lnTo>
                  <a:pt x="75013" y="49636"/>
                </a:lnTo>
                <a:lnTo>
                  <a:pt x="75032" y="49599"/>
                </a:lnTo>
                <a:close/>
                <a:moveTo>
                  <a:pt x="79444" y="49617"/>
                </a:moveTo>
                <a:lnTo>
                  <a:pt x="79202" y="49841"/>
                </a:lnTo>
                <a:lnTo>
                  <a:pt x="78792" y="50213"/>
                </a:lnTo>
                <a:lnTo>
                  <a:pt x="78588" y="50436"/>
                </a:lnTo>
                <a:lnTo>
                  <a:pt x="78439" y="50623"/>
                </a:lnTo>
                <a:lnTo>
                  <a:pt x="78383" y="50716"/>
                </a:lnTo>
                <a:lnTo>
                  <a:pt x="78346" y="50790"/>
                </a:lnTo>
                <a:lnTo>
                  <a:pt x="78327" y="50846"/>
                </a:lnTo>
                <a:lnTo>
                  <a:pt x="78346" y="50902"/>
                </a:lnTo>
                <a:lnTo>
                  <a:pt x="78401" y="50920"/>
                </a:lnTo>
                <a:lnTo>
                  <a:pt x="78476" y="50920"/>
                </a:lnTo>
                <a:lnTo>
                  <a:pt x="78532" y="50865"/>
                </a:lnTo>
                <a:lnTo>
                  <a:pt x="78625" y="50809"/>
                </a:lnTo>
                <a:lnTo>
                  <a:pt x="78792" y="50604"/>
                </a:lnTo>
                <a:lnTo>
                  <a:pt x="78979" y="50343"/>
                </a:lnTo>
                <a:lnTo>
                  <a:pt x="79165" y="50083"/>
                </a:lnTo>
                <a:lnTo>
                  <a:pt x="79295" y="49859"/>
                </a:lnTo>
                <a:lnTo>
                  <a:pt x="79444" y="49617"/>
                </a:lnTo>
                <a:close/>
                <a:moveTo>
                  <a:pt x="88120" y="49636"/>
                </a:moveTo>
                <a:lnTo>
                  <a:pt x="87859" y="49859"/>
                </a:lnTo>
                <a:lnTo>
                  <a:pt x="87655" y="50027"/>
                </a:lnTo>
                <a:lnTo>
                  <a:pt x="87431" y="50213"/>
                </a:lnTo>
                <a:lnTo>
                  <a:pt x="87245" y="50418"/>
                </a:lnTo>
                <a:lnTo>
                  <a:pt x="87096" y="50604"/>
                </a:lnTo>
                <a:lnTo>
                  <a:pt x="87059" y="50678"/>
                </a:lnTo>
                <a:lnTo>
                  <a:pt x="87022" y="50753"/>
                </a:lnTo>
                <a:lnTo>
                  <a:pt x="87040" y="50827"/>
                </a:lnTo>
                <a:lnTo>
                  <a:pt x="87059" y="50883"/>
                </a:lnTo>
                <a:lnTo>
                  <a:pt x="87115" y="50920"/>
                </a:lnTo>
                <a:lnTo>
                  <a:pt x="87189" y="50920"/>
                </a:lnTo>
                <a:lnTo>
                  <a:pt x="87264" y="50883"/>
                </a:lnTo>
                <a:lnTo>
                  <a:pt x="87338" y="50827"/>
                </a:lnTo>
                <a:lnTo>
                  <a:pt x="87506" y="50641"/>
                </a:lnTo>
                <a:lnTo>
                  <a:pt x="87673" y="50399"/>
                </a:lnTo>
                <a:lnTo>
                  <a:pt x="87841" y="50139"/>
                </a:lnTo>
                <a:lnTo>
                  <a:pt x="87971" y="49896"/>
                </a:lnTo>
                <a:lnTo>
                  <a:pt x="88120" y="49636"/>
                </a:lnTo>
                <a:close/>
                <a:moveTo>
                  <a:pt x="92253" y="49748"/>
                </a:moveTo>
                <a:lnTo>
                  <a:pt x="92067" y="49952"/>
                </a:lnTo>
                <a:lnTo>
                  <a:pt x="91806" y="50306"/>
                </a:lnTo>
                <a:lnTo>
                  <a:pt x="91676" y="50492"/>
                </a:lnTo>
                <a:lnTo>
                  <a:pt x="91583" y="50678"/>
                </a:lnTo>
                <a:lnTo>
                  <a:pt x="91527" y="50809"/>
                </a:lnTo>
                <a:lnTo>
                  <a:pt x="91527" y="50865"/>
                </a:lnTo>
                <a:lnTo>
                  <a:pt x="91546" y="50902"/>
                </a:lnTo>
                <a:lnTo>
                  <a:pt x="91602" y="50920"/>
                </a:lnTo>
                <a:lnTo>
                  <a:pt x="91657" y="50902"/>
                </a:lnTo>
                <a:lnTo>
                  <a:pt x="91713" y="50865"/>
                </a:lnTo>
                <a:lnTo>
                  <a:pt x="91788" y="50790"/>
                </a:lnTo>
                <a:lnTo>
                  <a:pt x="91918" y="50585"/>
                </a:lnTo>
                <a:lnTo>
                  <a:pt x="92048" y="50343"/>
                </a:lnTo>
                <a:lnTo>
                  <a:pt x="92160" y="50101"/>
                </a:lnTo>
                <a:lnTo>
                  <a:pt x="92235" y="49896"/>
                </a:lnTo>
                <a:lnTo>
                  <a:pt x="92272" y="49766"/>
                </a:lnTo>
                <a:lnTo>
                  <a:pt x="92272" y="49748"/>
                </a:lnTo>
                <a:close/>
                <a:moveTo>
                  <a:pt x="36008" y="49617"/>
                </a:moveTo>
                <a:lnTo>
                  <a:pt x="35747" y="49896"/>
                </a:lnTo>
                <a:lnTo>
                  <a:pt x="35338" y="50325"/>
                </a:lnTo>
                <a:lnTo>
                  <a:pt x="35152" y="50548"/>
                </a:lnTo>
                <a:lnTo>
                  <a:pt x="35021" y="50753"/>
                </a:lnTo>
                <a:lnTo>
                  <a:pt x="34984" y="50827"/>
                </a:lnTo>
                <a:lnTo>
                  <a:pt x="34965" y="50883"/>
                </a:lnTo>
                <a:lnTo>
                  <a:pt x="34984" y="50920"/>
                </a:lnTo>
                <a:lnTo>
                  <a:pt x="35040" y="50939"/>
                </a:lnTo>
                <a:lnTo>
                  <a:pt x="35133" y="50939"/>
                </a:lnTo>
                <a:lnTo>
                  <a:pt x="35245" y="50902"/>
                </a:lnTo>
                <a:lnTo>
                  <a:pt x="35319" y="50846"/>
                </a:lnTo>
                <a:lnTo>
                  <a:pt x="35412" y="50772"/>
                </a:lnTo>
                <a:lnTo>
                  <a:pt x="35487" y="50678"/>
                </a:lnTo>
                <a:lnTo>
                  <a:pt x="35561" y="50585"/>
                </a:lnTo>
                <a:lnTo>
                  <a:pt x="35692" y="50343"/>
                </a:lnTo>
                <a:lnTo>
                  <a:pt x="35803" y="50101"/>
                </a:lnTo>
                <a:lnTo>
                  <a:pt x="35896" y="49878"/>
                </a:lnTo>
                <a:lnTo>
                  <a:pt x="35971" y="49710"/>
                </a:lnTo>
                <a:lnTo>
                  <a:pt x="36008" y="49617"/>
                </a:lnTo>
                <a:close/>
                <a:moveTo>
                  <a:pt x="41445" y="49580"/>
                </a:moveTo>
                <a:lnTo>
                  <a:pt x="41370" y="49636"/>
                </a:lnTo>
                <a:lnTo>
                  <a:pt x="41091" y="49915"/>
                </a:lnTo>
                <a:lnTo>
                  <a:pt x="40886" y="50120"/>
                </a:lnTo>
                <a:lnTo>
                  <a:pt x="40663" y="50343"/>
                </a:lnTo>
                <a:lnTo>
                  <a:pt x="40495" y="50567"/>
                </a:lnTo>
                <a:lnTo>
                  <a:pt x="40439" y="50660"/>
                </a:lnTo>
                <a:lnTo>
                  <a:pt x="40402" y="50753"/>
                </a:lnTo>
                <a:lnTo>
                  <a:pt x="40383" y="50827"/>
                </a:lnTo>
                <a:lnTo>
                  <a:pt x="40402" y="50883"/>
                </a:lnTo>
                <a:lnTo>
                  <a:pt x="40439" y="50920"/>
                </a:lnTo>
                <a:lnTo>
                  <a:pt x="40532" y="50939"/>
                </a:lnTo>
                <a:lnTo>
                  <a:pt x="40625" y="50920"/>
                </a:lnTo>
                <a:lnTo>
                  <a:pt x="40700" y="50865"/>
                </a:lnTo>
                <a:lnTo>
                  <a:pt x="40793" y="50790"/>
                </a:lnTo>
                <a:lnTo>
                  <a:pt x="40886" y="50716"/>
                </a:lnTo>
                <a:lnTo>
                  <a:pt x="41072" y="50511"/>
                </a:lnTo>
                <a:lnTo>
                  <a:pt x="41184" y="50362"/>
                </a:lnTo>
                <a:lnTo>
                  <a:pt x="41389" y="50120"/>
                </a:lnTo>
                <a:lnTo>
                  <a:pt x="41463" y="49990"/>
                </a:lnTo>
                <a:lnTo>
                  <a:pt x="41500" y="49915"/>
                </a:lnTo>
                <a:lnTo>
                  <a:pt x="41500" y="49859"/>
                </a:lnTo>
                <a:lnTo>
                  <a:pt x="41519" y="49785"/>
                </a:lnTo>
                <a:lnTo>
                  <a:pt x="41519" y="49673"/>
                </a:lnTo>
                <a:lnTo>
                  <a:pt x="41500" y="49617"/>
                </a:lnTo>
                <a:lnTo>
                  <a:pt x="41482" y="49580"/>
                </a:lnTo>
                <a:close/>
                <a:moveTo>
                  <a:pt x="58108" y="49822"/>
                </a:moveTo>
                <a:lnTo>
                  <a:pt x="57810" y="49971"/>
                </a:lnTo>
                <a:lnTo>
                  <a:pt x="57251" y="50306"/>
                </a:lnTo>
                <a:lnTo>
                  <a:pt x="56972" y="50474"/>
                </a:lnTo>
                <a:lnTo>
                  <a:pt x="56749" y="50641"/>
                </a:lnTo>
                <a:lnTo>
                  <a:pt x="56655" y="50716"/>
                </a:lnTo>
                <a:lnTo>
                  <a:pt x="56600" y="50790"/>
                </a:lnTo>
                <a:lnTo>
                  <a:pt x="56581" y="50846"/>
                </a:lnTo>
                <a:lnTo>
                  <a:pt x="56581" y="50902"/>
                </a:lnTo>
                <a:lnTo>
                  <a:pt x="56637" y="50939"/>
                </a:lnTo>
                <a:lnTo>
                  <a:pt x="56711" y="50939"/>
                </a:lnTo>
                <a:lnTo>
                  <a:pt x="56804" y="50902"/>
                </a:lnTo>
                <a:lnTo>
                  <a:pt x="56916" y="50865"/>
                </a:lnTo>
                <a:lnTo>
                  <a:pt x="57140" y="50697"/>
                </a:lnTo>
                <a:lnTo>
                  <a:pt x="57400" y="50492"/>
                </a:lnTo>
                <a:lnTo>
                  <a:pt x="57866" y="50045"/>
                </a:lnTo>
                <a:lnTo>
                  <a:pt x="58108" y="49822"/>
                </a:lnTo>
                <a:close/>
                <a:moveTo>
                  <a:pt x="58946" y="49673"/>
                </a:moveTo>
                <a:lnTo>
                  <a:pt x="57996" y="50474"/>
                </a:lnTo>
                <a:lnTo>
                  <a:pt x="57828" y="50604"/>
                </a:lnTo>
                <a:lnTo>
                  <a:pt x="57735" y="50678"/>
                </a:lnTo>
                <a:lnTo>
                  <a:pt x="57642" y="50772"/>
                </a:lnTo>
                <a:lnTo>
                  <a:pt x="57605" y="50846"/>
                </a:lnTo>
                <a:lnTo>
                  <a:pt x="57586" y="50883"/>
                </a:lnTo>
                <a:lnTo>
                  <a:pt x="57586" y="50902"/>
                </a:lnTo>
                <a:lnTo>
                  <a:pt x="57605" y="50920"/>
                </a:lnTo>
                <a:lnTo>
                  <a:pt x="57661" y="50939"/>
                </a:lnTo>
                <a:lnTo>
                  <a:pt x="57791" y="50939"/>
                </a:lnTo>
                <a:lnTo>
                  <a:pt x="57903" y="50920"/>
                </a:lnTo>
                <a:lnTo>
                  <a:pt x="57996" y="50865"/>
                </a:lnTo>
                <a:lnTo>
                  <a:pt x="58108" y="50809"/>
                </a:lnTo>
                <a:lnTo>
                  <a:pt x="58201" y="50716"/>
                </a:lnTo>
                <a:lnTo>
                  <a:pt x="58387" y="50529"/>
                </a:lnTo>
                <a:lnTo>
                  <a:pt x="58536" y="50362"/>
                </a:lnTo>
                <a:lnTo>
                  <a:pt x="58666" y="50213"/>
                </a:lnTo>
                <a:lnTo>
                  <a:pt x="58815" y="49952"/>
                </a:lnTo>
                <a:lnTo>
                  <a:pt x="58927" y="49748"/>
                </a:lnTo>
                <a:lnTo>
                  <a:pt x="58946" y="49692"/>
                </a:lnTo>
                <a:lnTo>
                  <a:pt x="58946" y="49673"/>
                </a:lnTo>
                <a:close/>
                <a:moveTo>
                  <a:pt x="80524" y="49617"/>
                </a:moveTo>
                <a:lnTo>
                  <a:pt x="80263" y="49896"/>
                </a:lnTo>
                <a:lnTo>
                  <a:pt x="79835" y="50325"/>
                </a:lnTo>
                <a:lnTo>
                  <a:pt x="79649" y="50548"/>
                </a:lnTo>
                <a:lnTo>
                  <a:pt x="79518" y="50753"/>
                </a:lnTo>
                <a:lnTo>
                  <a:pt x="79481" y="50827"/>
                </a:lnTo>
                <a:lnTo>
                  <a:pt x="79463" y="50883"/>
                </a:lnTo>
                <a:lnTo>
                  <a:pt x="79481" y="50920"/>
                </a:lnTo>
                <a:lnTo>
                  <a:pt x="79537" y="50939"/>
                </a:lnTo>
                <a:lnTo>
                  <a:pt x="79649" y="50939"/>
                </a:lnTo>
                <a:lnTo>
                  <a:pt x="79742" y="50902"/>
                </a:lnTo>
                <a:lnTo>
                  <a:pt x="79835" y="50846"/>
                </a:lnTo>
                <a:lnTo>
                  <a:pt x="79909" y="50772"/>
                </a:lnTo>
                <a:lnTo>
                  <a:pt x="80003" y="50678"/>
                </a:lnTo>
                <a:lnTo>
                  <a:pt x="80077" y="50585"/>
                </a:lnTo>
                <a:lnTo>
                  <a:pt x="80207" y="50343"/>
                </a:lnTo>
                <a:lnTo>
                  <a:pt x="80319" y="50101"/>
                </a:lnTo>
                <a:lnTo>
                  <a:pt x="80394" y="49878"/>
                </a:lnTo>
                <a:lnTo>
                  <a:pt x="80468" y="49710"/>
                </a:lnTo>
                <a:lnTo>
                  <a:pt x="80524" y="49617"/>
                </a:lnTo>
                <a:close/>
                <a:moveTo>
                  <a:pt x="85942" y="49580"/>
                </a:moveTo>
                <a:lnTo>
                  <a:pt x="85886" y="49636"/>
                </a:lnTo>
                <a:lnTo>
                  <a:pt x="85588" y="49915"/>
                </a:lnTo>
                <a:lnTo>
                  <a:pt x="85383" y="50120"/>
                </a:lnTo>
                <a:lnTo>
                  <a:pt x="85178" y="50343"/>
                </a:lnTo>
                <a:lnTo>
                  <a:pt x="84992" y="50567"/>
                </a:lnTo>
                <a:lnTo>
                  <a:pt x="84936" y="50660"/>
                </a:lnTo>
                <a:lnTo>
                  <a:pt x="84899" y="50753"/>
                </a:lnTo>
                <a:lnTo>
                  <a:pt x="84880" y="50827"/>
                </a:lnTo>
                <a:lnTo>
                  <a:pt x="84899" y="50883"/>
                </a:lnTo>
                <a:lnTo>
                  <a:pt x="84955" y="50920"/>
                </a:lnTo>
                <a:lnTo>
                  <a:pt x="85029" y="50939"/>
                </a:lnTo>
                <a:lnTo>
                  <a:pt x="85123" y="50920"/>
                </a:lnTo>
                <a:lnTo>
                  <a:pt x="85216" y="50865"/>
                </a:lnTo>
                <a:lnTo>
                  <a:pt x="85309" y="50790"/>
                </a:lnTo>
                <a:lnTo>
                  <a:pt x="85402" y="50716"/>
                </a:lnTo>
                <a:lnTo>
                  <a:pt x="85569" y="50511"/>
                </a:lnTo>
                <a:lnTo>
                  <a:pt x="85681" y="50362"/>
                </a:lnTo>
                <a:lnTo>
                  <a:pt x="85886" y="50120"/>
                </a:lnTo>
                <a:lnTo>
                  <a:pt x="85979" y="49990"/>
                </a:lnTo>
                <a:lnTo>
                  <a:pt x="85998" y="49915"/>
                </a:lnTo>
                <a:lnTo>
                  <a:pt x="86016" y="49859"/>
                </a:lnTo>
                <a:lnTo>
                  <a:pt x="86016" y="49785"/>
                </a:lnTo>
                <a:lnTo>
                  <a:pt x="86016" y="49673"/>
                </a:lnTo>
                <a:lnTo>
                  <a:pt x="86016" y="49617"/>
                </a:lnTo>
                <a:lnTo>
                  <a:pt x="85979" y="49580"/>
                </a:lnTo>
                <a:close/>
                <a:moveTo>
                  <a:pt x="11209" y="49487"/>
                </a:moveTo>
                <a:lnTo>
                  <a:pt x="11078" y="49561"/>
                </a:lnTo>
                <a:lnTo>
                  <a:pt x="10892" y="49710"/>
                </a:lnTo>
                <a:lnTo>
                  <a:pt x="10632" y="49915"/>
                </a:lnTo>
                <a:lnTo>
                  <a:pt x="10371" y="50139"/>
                </a:lnTo>
                <a:lnTo>
                  <a:pt x="10129" y="50381"/>
                </a:lnTo>
                <a:lnTo>
                  <a:pt x="9943" y="50604"/>
                </a:lnTo>
                <a:lnTo>
                  <a:pt x="9868" y="50697"/>
                </a:lnTo>
                <a:lnTo>
                  <a:pt x="9831" y="50790"/>
                </a:lnTo>
                <a:lnTo>
                  <a:pt x="9812" y="50846"/>
                </a:lnTo>
                <a:lnTo>
                  <a:pt x="9812" y="50902"/>
                </a:lnTo>
                <a:lnTo>
                  <a:pt x="9850" y="50939"/>
                </a:lnTo>
                <a:lnTo>
                  <a:pt x="9868" y="50939"/>
                </a:lnTo>
                <a:lnTo>
                  <a:pt x="9943" y="50958"/>
                </a:lnTo>
                <a:lnTo>
                  <a:pt x="10036" y="50902"/>
                </a:lnTo>
                <a:lnTo>
                  <a:pt x="10148" y="50846"/>
                </a:lnTo>
                <a:lnTo>
                  <a:pt x="10259" y="50734"/>
                </a:lnTo>
                <a:lnTo>
                  <a:pt x="10390" y="50623"/>
                </a:lnTo>
                <a:lnTo>
                  <a:pt x="10632" y="50325"/>
                </a:lnTo>
                <a:lnTo>
                  <a:pt x="10855" y="50027"/>
                </a:lnTo>
                <a:lnTo>
                  <a:pt x="11041" y="49748"/>
                </a:lnTo>
                <a:lnTo>
                  <a:pt x="11172" y="49543"/>
                </a:lnTo>
                <a:lnTo>
                  <a:pt x="11209" y="49487"/>
                </a:lnTo>
                <a:close/>
                <a:moveTo>
                  <a:pt x="37107" y="49524"/>
                </a:moveTo>
                <a:lnTo>
                  <a:pt x="36864" y="49766"/>
                </a:lnTo>
                <a:lnTo>
                  <a:pt x="36436" y="50194"/>
                </a:lnTo>
                <a:lnTo>
                  <a:pt x="36231" y="50418"/>
                </a:lnTo>
                <a:lnTo>
                  <a:pt x="36064" y="50623"/>
                </a:lnTo>
                <a:lnTo>
                  <a:pt x="35971" y="50790"/>
                </a:lnTo>
                <a:lnTo>
                  <a:pt x="35952" y="50865"/>
                </a:lnTo>
                <a:lnTo>
                  <a:pt x="35971" y="50902"/>
                </a:lnTo>
                <a:lnTo>
                  <a:pt x="35989" y="50939"/>
                </a:lnTo>
                <a:lnTo>
                  <a:pt x="36027" y="50958"/>
                </a:lnTo>
                <a:lnTo>
                  <a:pt x="36101" y="50958"/>
                </a:lnTo>
                <a:lnTo>
                  <a:pt x="36176" y="50902"/>
                </a:lnTo>
                <a:lnTo>
                  <a:pt x="36287" y="50827"/>
                </a:lnTo>
                <a:lnTo>
                  <a:pt x="36380" y="50716"/>
                </a:lnTo>
                <a:lnTo>
                  <a:pt x="36492" y="50604"/>
                </a:lnTo>
                <a:lnTo>
                  <a:pt x="36716" y="50306"/>
                </a:lnTo>
                <a:lnTo>
                  <a:pt x="36902" y="49990"/>
                </a:lnTo>
                <a:lnTo>
                  <a:pt x="37051" y="49729"/>
                </a:lnTo>
                <a:lnTo>
                  <a:pt x="37125" y="49543"/>
                </a:lnTo>
                <a:lnTo>
                  <a:pt x="37144" y="49524"/>
                </a:lnTo>
                <a:close/>
                <a:moveTo>
                  <a:pt x="45801" y="49673"/>
                </a:moveTo>
                <a:lnTo>
                  <a:pt x="45541" y="49896"/>
                </a:lnTo>
                <a:lnTo>
                  <a:pt x="45317" y="50083"/>
                </a:lnTo>
                <a:lnTo>
                  <a:pt x="45112" y="50306"/>
                </a:lnTo>
                <a:lnTo>
                  <a:pt x="44908" y="50529"/>
                </a:lnTo>
                <a:lnTo>
                  <a:pt x="44759" y="50734"/>
                </a:lnTo>
                <a:lnTo>
                  <a:pt x="44721" y="50809"/>
                </a:lnTo>
                <a:lnTo>
                  <a:pt x="44703" y="50883"/>
                </a:lnTo>
                <a:lnTo>
                  <a:pt x="44721" y="50920"/>
                </a:lnTo>
                <a:lnTo>
                  <a:pt x="44759" y="50958"/>
                </a:lnTo>
                <a:lnTo>
                  <a:pt x="44833" y="50958"/>
                </a:lnTo>
                <a:lnTo>
                  <a:pt x="44908" y="50939"/>
                </a:lnTo>
                <a:lnTo>
                  <a:pt x="45001" y="50883"/>
                </a:lnTo>
                <a:lnTo>
                  <a:pt x="45075" y="50809"/>
                </a:lnTo>
                <a:lnTo>
                  <a:pt x="45243" y="50604"/>
                </a:lnTo>
                <a:lnTo>
                  <a:pt x="45410" y="50362"/>
                </a:lnTo>
                <a:lnTo>
                  <a:pt x="45559" y="50101"/>
                </a:lnTo>
                <a:lnTo>
                  <a:pt x="45671" y="49896"/>
                </a:lnTo>
                <a:lnTo>
                  <a:pt x="45801" y="49673"/>
                </a:lnTo>
                <a:close/>
                <a:moveTo>
                  <a:pt x="51163" y="49673"/>
                </a:moveTo>
                <a:lnTo>
                  <a:pt x="51107" y="49729"/>
                </a:lnTo>
                <a:lnTo>
                  <a:pt x="50847" y="49971"/>
                </a:lnTo>
                <a:lnTo>
                  <a:pt x="50679" y="50157"/>
                </a:lnTo>
                <a:lnTo>
                  <a:pt x="50493" y="50362"/>
                </a:lnTo>
                <a:lnTo>
                  <a:pt x="50344" y="50567"/>
                </a:lnTo>
                <a:lnTo>
                  <a:pt x="50232" y="50753"/>
                </a:lnTo>
                <a:lnTo>
                  <a:pt x="50214" y="50827"/>
                </a:lnTo>
                <a:lnTo>
                  <a:pt x="50214" y="50883"/>
                </a:lnTo>
                <a:lnTo>
                  <a:pt x="50232" y="50920"/>
                </a:lnTo>
                <a:lnTo>
                  <a:pt x="50270" y="50958"/>
                </a:lnTo>
                <a:lnTo>
                  <a:pt x="50325" y="50958"/>
                </a:lnTo>
                <a:lnTo>
                  <a:pt x="50363" y="50939"/>
                </a:lnTo>
                <a:lnTo>
                  <a:pt x="50474" y="50902"/>
                </a:lnTo>
                <a:lnTo>
                  <a:pt x="50586" y="50809"/>
                </a:lnTo>
                <a:lnTo>
                  <a:pt x="50698" y="50697"/>
                </a:lnTo>
                <a:lnTo>
                  <a:pt x="50903" y="50455"/>
                </a:lnTo>
                <a:lnTo>
                  <a:pt x="51014" y="50269"/>
                </a:lnTo>
                <a:lnTo>
                  <a:pt x="51089" y="50139"/>
                </a:lnTo>
                <a:lnTo>
                  <a:pt x="51163" y="49896"/>
                </a:lnTo>
                <a:lnTo>
                  <a:pt x="51182" y="49785"/>
                </a:lnTo>
                <a:lnTo>
                  <a:pt x="51200" y="49710"/>
                </a:lnTo>
                <a:lnTo>
                  <a:pt x="51182" y="49673"/>
                </a:lnTo>
                <a:close/>
                <a:moveTo>
                  <a:pt x="81622" y="49524"/>
                </a:moveTo>
                <a:lnTo>
                  <a:pt x="81362" y="49766"/>
                </a:lnTo>
                <a:lnTo>
                  <a:pt x="80952" y="50194"/>
                </a:lnTo>
                <a:lnTo>
                  <a:pt x="80747" y="50418"/>
                </a:lnTo>
                <a:lnTo>
                  <a:pt x="80580" y="50623"/>
                </a:lnTo>
                <a:lnTo>
                  <a:pt x="80468" y="50790"/>
                </a:lnTo>
                <a:lnTo>
                  <a:pt x="80449" y="50865"/>
                </a:lnTo>
                <a:lnTo>
                  <a:pt x="80468" y="50902"/>
                </a:lnTo>
                <a:lnTo>
                  <a:pt x="80487" y="50939"/>
                </a:lnTo>
                <a:lnTo>
                  <a:pt x="80524" y="50958"/>
                </a:lnTo>
                <a:lnTo>
                  <a:pt x="80598" y="50958"/>
                </a:lnTo>
                <a:lnTo>
                  <a:pt x="80691" y="50902"/>
                </a:lnTo>
                <a:lnTo>
                  <a:pt x="80785" y="50827"/>
                </a:lnTo>
                <a:lnTo>
                  <a:pt x="80878" y="50716"/>
                </a:lnTo>
                <a:lnTo>
                  <a:pt x="80989" y="50604"/>
                </a:lnTo>
                <a:lnTo>
                  <a:pt x="81213" y="50306"/>
                </a:lnTo>
                <a:lnTo>
                  <a:pt x="81399" y="49990"/>
                </a:lnTo>
                <a:lnTo>
                  <a:pt x="81548" y="49729"/>
                </a:lnTo>
                <a:lnTo>
                  <a:pt x="81641" y="49543"/>
                </a:lnTo>
                <a:lnTo>
                  <a:pt x="81641" y="49524"/>
                </a:lnTo>
                <a:close/>
                <a:moveTo>
                  <a:pt x="90298" y="49673"/>
                </a:moveTo>
                <a:lnTo>
                  <a:pt x="90038" y="49896"/>
                </a:lnTo>
                <a:lnTo>
                  <a:pt x="89833" y="50083"/>
                </a:lnTo>
                <a:lnTo>
                  <a:pt x="89609" y="50306"/>
                </a:lnTo>
                <a:lnTo>
                  <a:pt x="89405" y="50529"/>
                </a:lnTo>
                <a:lnTo>
                  <a:pt x="89274" y="50734"/>
                </a:lnTo>
                <a:lnTo>
                  <a:pt x="89218" y="50809"/>
                </a:lnTo>
                <a:lnTo>
                  <a:pt x="89200" y="50883"/>
                </a:lnTo>
                <a:lnTo>
                  <a:pt x="89218" y="50920"/>
                </a:lnTo>
                <a:lnTo>
                  <a:pt x="89256" y="50958"/>
                </a:lnTo>
                <a:lnTo>
                  <a:pt x="89330" y="50958"/>
                </a:lnTo>
                <a:lnTo>
                  <a:pt x="89423" y="50939"/>
                </a:lnTo>
                <a:lnTo>
                  <a:pt x="89498" y="50883"/>
                </a:lnTo>
                <a:lnTo>
                  <a:pt x="89591" y="50809"/>
                </a:lnTo>
                <a:lnTo>
                  <a:pt x="89758" y="50604"/>
                </a:lnTo>
                <a:lnTo>
                  <a:pt x="89907" y="50362"/>
                </a:lnTo>
                <a:lnTo>
                  <a:pt x="90056" y="50101"/>
                </a:lnTo>
                <a:lnTo>
                  <a:pt x="90187" y="49896"/>
                </a:lnTo>
                <a:lnTo>
                  <a:pt x="90298" y="49673"/>
                </a:lnTo>
                <a:close/>
                <a:moveTo>
                  <a:pt x="15361" y="49580"/>
                </a:moveTo>
                <a:lnTo>
                  <a:pt x="15268" y="49654"/>
                </a:lnTo>
                <a:lnTo>
                  <a:pt x="15119" y="49803"/>
                </a:lnTo>
                <a:lnTo>
                  <a:pt x="14914" y="50008"/>
                </a:lnTo>
                <a:lnTo>
                  <a:pt x="14690" y="50232"/>
                </a:lnTo>
                <a:lnTo>
                  <a:pt x="14504" y="50474"/>
                </a:lnTo>
                <a:lnTo>
                  <a:pt x="14355" y="50678"/>
                </a:lnTo>
                <a:lnTo>
                  <a:pt x="14299" y="50772"/>
                </a:lnTo>
                <a:lnTo>
                  <a:pt x="14281" y="50865"/>
                </a:lnTo>
                <a:lnTo>
                  <a:pt x="14281" y="50920"/>
                </a:lnTo>
                <a:lnTo>
                  <a:pt x="14299" y="50976"/>
                </a:lnTo>
                <a:lnTo>
                  <a:pt x="14374" y="50976"/>
                </a:lnTo>
                <a:lnTo>
                  <a:pt x="14467" y="50920"/>
                </a:lnTo>
                <a:lnTo>
                  <a:pt x="14579" y="50809"/>
                </a:lnTo>
                <a:lnTo>
                  <a:pt x="14709" y="50678"/>
                </a:lnTo>
                <a:lnTo>
                  <a:pt x="14914" y="50418"/>
                </a:lnTo>
                <a:lnTo>
                  <a:pt x="15026" y="50250"/>
                </a:lnTo>
                <a:lnTo>
                  <a:pt x="15137" y="50120"/>
                </a:lnTo>
                <a:lnTo>
                  <a:pt x="15305" y="49859"/>
                </a:lnTo>
                <a:lnTo>
                  <a:pt x="15379" y="49729"/>
                </a:lnTo>
                <a:lnTo>
                  <a:pt x="15416" y="49636"/>
                </a:lnTo>
                <a:lnTo>
                  <a:pt x="15416" y="49599"/>
                </a:lnTo>
                <a:lnTo>
                  <a:pt x="15416" y="49580"/>
                </a:lnTo>
                <a:close/>
                <a:moveTo>
                  <a:pt x="27276" y="49748"/>
                </a:moveTo>
                <a:lnTo>
                  <a:pt x="27053" y="49952"/>
                </a:lnTo>
                <a:lnTo>
                  <a:pt x="26699" y="50306"/>
                </a:lnTo>
                <a:lnTo>
                  <a:pt x="26513" y="50492"/>
                </a:lnTo>
                <a:lnTo>
                  <a:pt x="26383" y="50678"/>
                </a:lnTo>
                <a:lnTo>
                  <a:pt x="26345" y="50753"/>
                </a:lnTo>
                <a:lnTo>
                  <a:pt x="26308" y="50827"/>
                </a:lnTo>
                <a:lnTo>
                  <a:pt x="26308" y="50865"/>
                </a:lnTo>
                <a:lnTo>
                  <a:pt x="26327" y="50920"/>
                </a:lnTo>
                <a:lnTo>
                  <a:pt x="26401" y="50958"/>
                </a:lnTo>
                <a:lnTo>
                  <a:pt x="26476" y="50976"/>
                </a:lnTo>
                <a:lnTo>
                  <a:pt x="26550" y="50939"/>
                </a:lnTo>
                <a:lnTo>
                  <a:pt x="26643" y="50883"/>
                </a:lnTo>
                <a:lnTo>
                  <a:pt x="26718" y="50809"/>
                </a:lnTo>
                <a:lnTo>
                  <a:pt x="26792" y="50697"/>
                </a:lnTo>
                <a:lnTo>
                  <a:pt x="26960" y="50455"/>
                </a:lnTo>
                <a:lnTo>
                  <a:pt x="27090" y="50213"/>
                </a:lnTo>
                <a:lnTo>
                  <a:pt x="27183" y="49971"/>
                </a:lnTo>
                <a:lnTo>
                  <a:pt x="27276" y="49748"/>
                </a:lnTo>
                <a:close/>
                <a:moveTo>
                  <a:pt x="71773" y="49748"/>
                </a:moveTo>
                <a:lnTo>
                  <a:pt x="71550" y="49952"/>
                </a:lnTo>
                <a:lnTo>
                  <a:pt x="71196" y="50306"/>
                </a:lnTo>
                <a:lnTo>
                  <a:pt x="71029" y="50492"/>
                </a:lnTo>
                <a:lnTo>
                  <a:pt x="70880" y="50678"/>
                </a:lnTo>
                <a:lnTo>
                  <a:pt x="70842" y="50753"/>
                </a:lnTo>
                <a:lnTo>
                  <a:pt x="70805" y="50827"/>
                </a:lnTo>
                <a:lnTo>
                  <a:pt x="70805" y="50865"/>
                </a:lnTo>
                <a:lnTo>
                  <a:pt x="70824" y="50920"/>
                </a:lnTo>
                <a:lnTo>
                  <a:pt x="70898" y="50958"/>
                </a:lnTo>
                <a:lnTo>
                  <a:pt x="70973" y="50976"/>
                </a:lnTo>
                <a:lnTo>
                  <a:pt x="71066" y="50939"/>
                </a:lnTo>
                <a:lnTo>
                  <a:pt x="71140" y="50883"/>
                </a:lnTo>
                <a:lnTo>
                  <a:pt x="71233" y="50809"/>
                </a:lnTo>
                <a:lnTo>
                  <a:pt x="71308" y="50697"/>
                </a:lnTo>
                <a:lnTo>
                  <a:pt x="71457" y="50455"/>
                </a:lnTo>
                <a:lnTo>
                  <a:pt x="71587" y="50213"/>
                </a:lnTo>
                <a:lnTo>
                  <a:pt x="71680" y="49971"/>
                </a:lnTo>
                <a:lnTo>
                  <a:pt x="71773" y="49748"/>
                </a:lnTo>
                <a:close/>
                <a:moveTo>
                  <a:pt x="7913" y="49524"/>
                </a:moveTo>
                <a:lnTo>
                  <a:pt x="7634" y="49766"/>
                </a:lnTo>
                <a:lnTo>
                  <a:pt x="7392" y="49971"/>
                </a:lnTo>
                <a:lnTo>
                  <a:pt x="7131" y="50194"/>
                </a:lnTo>
                <a:lnTo>
                  <a:pt x="6908" y="50436"/>
                </a:lnTo>
                <a:lnTo>
                  <a:pt x="6722" y="50660"/>
                </a:lnTo>
                <a:lnTo>
                  <a:pt x="6647" y="50753"/>
                </a:lnTo>
                <a:lnTo>
                  <a:pt x="6610" y="50846"/>
                </a:lnTo>
                <a:lnTo>
                  <a:pt x="6592" y="50920"/>
                </a:lnTo>
                <a:lnTo>
                  <a:pt x="6610" y="50958"/>
                </a:lnTo>
                <a:lnTo>
                  <a:pt x="6647" y="50976"/>
                </a:lnTo>
                <a:lnTo>
                  <a:pt x="6666" y="50995"/>
                </a:lnTo>
                <a:lnTo>
                  <a:pt x="6740" y="50976"/>
                </a:lnTo>
                <a:lnTo>
                  <a:pt x="6815" y="50920"/>
                </a:lnTo>
                <a:lnTo>
                  <a:pt x="6927" y="50846"/>
                </a:lnTo>
                <a:lnTo>
                  <a:pt x="7131" y="50623"/>
                </a:lnTo>
                <a:lnTo>
                  <a:pt x="7355" y="50343"/>
                </a:lnTo>
                <a:lnTo>
                  <a:pt x="7560" y="50045"/>
                </a:lnTo>
                <a:lnTo>
                  <a:pt x="7746" y="49785"/>
                </a:lnTo>
                <a:lnTo>
                  <a:pt x="7913" y="49524"/>
                </a:lnTo>
                <a:close/>
                <a:moveTo>
                  <a:pt x="25284" y="49505"/>
                </a:moveTo>
                <a:lnTo>
                  <a:pt x="25247" y="49524"/>
                </a:lnTo>
                <a:lnTo>
                  <a:pt x="24986" y="49785"/>
                </a:lnTo>
                <a:lnTo>
                  <a:pt x="24521" y="50232"/>
                </a:lnTo>
                <a:lnTo>
                  <a:pt x="24279" y="50474"/>
                </a:lnTo>
                <a:lnTo>
                  <a:pt x="24093" y="50678"/>
                </a:lnTo>
                <a:lnTo>
                  <a:pt x="23981" y="50846"/>
                </a:lnTo>
                <a:lnTo>
                  <a:pt x="23944" y="50920"/>
                </a:lnTo>
                <a:lnTo>
                  <a:pt x="23962" y="50958"/>
                </a:lnTo>
                <a:lnTo>
                  <a:pt x="23981" y="50976"/>
                </a:lnTo>
                <a:lnTo>
                  <a:pt x="24018" y="50995"/>
                </a:lnTo>
                <a:lnTo>
                  <a:pt x="24074" y="50976"/>
                </a:lnTo>
                <a:lnTo>
                  <a:pt x="24130" y="50958"/>
                </a:lnTo>
                <a:lnTo>
                  <a:pt x="24241" y="50883"/>
                </a:lnTo>
                <a:lnTo>
                  <a:pt x="24372" y="50772"/>
                </a:lnTo>
                <a:lnTo>
                  <a:pt x="24595" y="50548"/>
                </a:lnTo>
                <a:lnTo>
                  <a:pt x="24744" y="50399"/>
                </a:lnTo>
                <a:lnTo>
                  <a:pt x="24968" y="50139"/>
                </a:lnTo>
                <a:lnTo>
                  <a:pt x="25061" y="50008"/>
                </a:lnTo>
                <a:lnTo>
                  <a:pt x="25154" y="49878"/>
                </a:lnTo>
                <a:lnTo>
                  <a:pt x="25247" y="49803"/>
                </a:lnTo>
                <a:lnTo>
                  <a:pt x="25321" y="49729"/>
                </a:lnTo>
                <a:lnTo>
                  <a:pt x="25340" y="49654"/>
                </a:lnTo>
                <a:lnTo>
                  <a:pt x="25340" y="49561"/>
                </a:lnTo>
                <a:lnTo>
                  <a:pt x="25321" y="49524"/>
                </a:lnTo>
                <a:lnTo>
                  <a:pt x="25321" y="49505"/>
                </a:lnTo>
                <a:close/>
                <a:moveTo>
                  <a:pt x="69781" y="49505"/>
                </a:moveTo>
                <a:lnTo>
                  <a:pt x="69744" y="49524"/>
                </a:lnTo>
                <a:lnTo>
                  <a:pt x="69483" y="49785"/>
                </a:lnTo>
                <a:lnTo>
                  <a:pt x="69018" y="50232"/>
                </a:lnTo>
                <a:lnTo>
                  <a:pt x="68794" y="50474"/>
                </a:lnTo>
                <a:lnTo>
                  <a:pt x="68590" y="50678"/>
                </a:lnTo>
                <a:lnTo>
                  <a:pt x="68478" y="50846"/>
                </a:lnTo>
                <a:lnTo>
                  <a:pt x="68459" y="50920"/>
                </a:lnTo>
                <a:lnTo>
                  <a:pt x="68459" y="50958"/>
                </a:lnTo>
                <a:lnTo>
                  <a:pt x="68497" y="50976"/>
                </a:lnTo>
                <a:lnTo>
                  <a:pt x="68534" y="50995"/>
                </a:lnTo>
                <a:lnTo>
                  <a:pt x="68571" y="50976"/>
                </a:lnTo>
                <a:lnTo>
                  <a:pt x="68627" y="50958"/>
                </a:lnTo>
                <a:lnTo>
                  <a:pt x="68739" y="50883"/>
                </a:lnTo>
                <a:lnTo>
                  <a:pt x="68869" y="50772"/>
                </a:lnTo>
                <a:lnTo>
                  <a:pt x="69111" y="50548"/>
                </a:lnTo>
                <a:lnTo>
                  <a:pt x="69241" y="50399"/>
                </a:lnTo>
                <a:lnTo>
                  <a:pt x="69465" y="50139"/>
                </a:lnTo>
                <a:lnTo>
                  <a:pt x="69576" y="50008"/>
                </a:lnTo>
                <a:lnTo>
                  <a:pt x="69651" y="49878"/>
                </a:lnTo>
                <a:lnTo>
                  <a:pt x="69763" y="49803"/>
                </a:lnTo>
                <a:lnTo>
                  <a:pt x="69818" y="49729"/>
                </a:lnTo>
                <a:lnTo>
                  <a:pt x="69837" y="49654"/>
                </a:lnTo>
                <a:lnTo>
                  <a:pt x="69837" y="49561"/>
                </a:lnTo>
                <a:lnTo>
                  <a:pt x="69837" y="49524"/>
                </a:lnTo>
                <a:lnTo>
                  <a:pt x="69818" y="49505"/>
                </a:lnTo>
                <a:close/>
                <a:moveTo>
                  <a:pt x="54477" y="49561"/>
                </a:moveTo>
                <a:lnTo>
                  <a:pt x="54459" y="49580"/>
                </a:lnTo>
                <a:lnTo>
                  <a:pt x="54217" y="49822"/>
                </a:lnTo>
                <a:lnTo>
                  <a:pt x="53826" y="50269"/>
                </a:lnTo>
                <a:lnTo>
                  <a:pt x="53639" y="50511"/>
                </a:lnTo>
                <a:lnTo>
                  <a:pt x="53472" y="50734"/>
                </a:lnTo>
                <a:lnTo>
                  <a:pt x="53379" y="50883"/>
                </a:lnTo>
                <a:lnTo>
                  <a:pt x="53360" y="50939"/>
                </a:lnTo>
                <a:lnTo>
                  <a:pt x="53360" y="50976"/>
                </a:lnTo>
                <a:lnTo>
                  <a:pt x="53397" y="50995"/>
                </a:lnTo>
                <a:lnTo>
                  <a:pt x="53453" y="51014"/>
                </a:lnTo>
                <a:lnTo>
                  <a:pt x="53490" y="50995"/>
                </a:lnTo>
                <a:lnTo>
                  <a:pt x="53546" y="50976"/>
                </a:lnTo>
                <a:lnTo>
                  <a:pt x="53658" y="50920"/>
                </a:lnTo>
                <a:lnTo>
                  <a:pt x="53770" y="50809"/>
                </a:lnTo>
                <a:lnTo>
                  <a:pt x="53974" y="50604"/>
                </a:lnTo>
                <a:lnTo>
                  <a:pt x="54105" y="50436"/>
                </a:lnTo>
                <a:lnTo>
                  <a:pt x="54217" y="50232"/>
                </a:lnTo>
                <a:lnTo>
                  <a:pt x="54384" y="49915"/>
                </a:lnTo>
                <a:lnTo>
                  <a:pt x="54440" y="49766"/>
                </a:lnTo>
                <a:lnTo>
                  <a:pt x="54496" y="49636"/>
                </a:lnTo>
                <a:lnTo>
                  <a:pt x="54496" y="49580"/>
                </a:lnTo>
                <a:lnTo>
                  <a:pt x="54477" y="49561"/>
                </a:lnTo>
                <a:close/>
                <a:moveTo>
                  <a:pt x="40439" y="49487"/>
                </a:moveTo>
                <a:lnTo>
                  <a:pt x="40402" y="49524"/>
                </a:lnTo>
                <a:lnTo>
                  <a:pt x="40160" y="49766"/>
                </a:lnTo>
                <a:lnTo>
                  <a:pt x="39694" y="50250"/>
                </a:lnTo>
                <a:lnTo>
                  <a:pt x="39471" y="50511"/>
                </a:lnTo>
                <a:lnTo>
                  <a:pt x="39285" y="50753"/>
                </a:lnTo>
                <a:lnTo>
                  <a:pt x="39173" y="50939"/>
                </a:lnTo>
                <a:lnTo>
                  <a:pt x="39155" y="50995"/>
                </a:lnTo>
                <a:lnTo>
                  <a:pt x="39173" y="51032"/>
                </a:lnTo>
                <a:lnTo>
                  <a:pt x="39266" y="51032"/>
                </a:lnTo>
                <a:lnTo>
                  <a:pt x="39322" y="51014"/>
                </a:lnTo>
                <a:lnTo>
                  <a:pt x="39378" y="50976"/>
                </a:lnTo>
                <a:lnTo>
                  <a:pt x="39490" y="50865"/>
                </a:lnTo>
                <a:lnTo>
                  <a:pt x="39620" y="50734"/>
                </a:lnTo>
                <a:lnTo>
                  <a:pt x="39843" y="50455"/>
                </a:lnTo>
                <a:lnTo>
                  <a:pt x="39992" y="50269"/>
                </a:lnTo>
                <a:lnTo>
                  <a:pt x="40290" y="49952"/>
                </a:lnTo>
                <a:lnTo>
                  <a:pt x="40458" y="49766"/>
                </a:lnTo>
                <a:lnTo>
                  <a:pt x="40495" y="49692"/>
                </a:lnTo>
                <a:lnTo>
                  <a:pt x="40514" y="49636"/>
                </a:lnTo>
                <a:lnTo>
                  <a:pt x="40514" y="49580"/>
                </a:lnTo>
                <a:lnTo>
                  <a:pt x="40495" y="49524"/>
                </a:lnTo>
                <a:lnTo>
                  <a:pt x="40495" y="49487"/>
                </a:lnTo>
                <a:close/>
                <a:moveTo>
                  <a:pt x="84936" y="49487"/>
                </a:moveTo>
                <a:lnTo>
                  <a:pt x="84899" y="49524"/>
                </a:lnTo>
                <a:lnTo>
                  <a:pt x="84657" y="49766"/>
                </a:lnTo>
                <a:lnTo>
                  <a:pt x="84192" y="50250"/>
                </a:lnTo>
                <a:lnTo>
                  <a:pt x="83968" y="50511"/>
                </a:lnTo>
                <a:lnTo>
                  <a:pt x="83782" y="50753"/>
                </a:lnTo>
                <a:lnTo>
                  <a:pt x="83689" y="50939"/>
                </a:lnTo>
                <a:lnTo>
                  <a:pt x="83670" y="50995"/>
                </a:lnTo>
                <a:lnTo>
                  <a:pt x="83670" y="51032"/>
                </a:lnTo>
                <a:lnTo>
                  <a:pt x="83763" y="51032"/>
                </a:lnTo>
                <a:lnTo>
                  <a:pt x="83819" y="51014"/>
                </a:lnTo>
                <a:lnTo>
                  <a:pt x="83875" y="50976"/>
                </a:lnTo>
                <a:lnTo>
                  <a:pt x="83987" y="50865"/>
                </a:lnTo>
                <a:lnTo>
                  <a:pt x="84117" y="50734"/>
                </a:lnTo>
                <a:lnTo>
                  <a:pt x="84341" y="50455"/>
                </a:lnTo>
                <a:lnTo>
                  <a:pt x="84490" y="50269"/>
                </a:lnTo>
                <a:lnTo>
                  <a:pt x="84787" y="49952"/>
                </a:lnTo>
                <a:lnTo>
                  <a:pt x="84955" y="49766"/>
                </a:lnTo>
                <a:lnTo>
                  <a:pt x="85011" y="49692"/>
                </a:lnTo>
                <a:lnTo>
                  <a:pt x="85011" y="49636"/>
                </a:lnTo>
                <a:lnTo>
                  <a:pt x="85011" y="49580"/>
                </a:lnTo>
                <a:lnTo>
                  <a:pt x="85011" y="49524"/>
                </a:lnTo>
                <a:lnTo>
                  <a:pt x="84992" y="49487"/>
                </a:lnTo>
                <a:close/>
                <a:moveTo>
                  <a:pt x="26383" y="49673"/>
                </a:moveTo>
                <a:lnTo>
                  <a:pt x="26271" y="49748"/>
                </a:lnTo>
                <a:lnTo>
                  <a:pt x="26085" y="49878"/>
                </a:lnTo>
                <a:lnTo>
                  <a:pt x="25619" y="50287"/>
                </a:lnTo>
                <a:lnTo>
                  <a:pt x="25377" y="50511"/>
                </a:lnTo>
                <a:lnTo>
                  <a:pt x="25172" y="50716"/>
                </a:lnTo>
                <a:lnTo>
                  <a:pt x="25042" y="50865"/>
                </a:lnTo>
                <a:lnTo>
                  <a:pt x="25023" y="50920"/>
                </a:lnTo>
                <a:lnTo>
                  <a:pt x="25023" y="50958"/>
                </a:lnTo>
                <a:lnTo>
                  <a:pt x="25042" y="50995"/>
                </a:lnTo>
                <a:lnTo>
                  <a:pt x="25079" y="51032"/>
                </a:lnTo>
                <a:lnTo>
                  <a:pt x="25117" y="51051"/>
                </a:lnTo>
                <a:lnTo>
                  <a:pt x="25154" y="51051"/>
                </a:lnTo>
                <a:lnTo>
                  <a:pt x="25265" y="51014"/>
                </a:lnTo>
                <a:lnTo>
                  <a:pt x="25359" y="50958"/>
                </a:lnTo>
                <a:lnTo>
                  <a:pt x="25489" y="50865"/>
                </a:lnTo>
                <a:lnTo>
                  <a:pt x="25601" y="50753"/>
                </a:lnTo>
                <a:lnTo>
                  <a:pt x="25861" y="50474"/>
                </a:lnTo>
                <a:lnTo>
                  <a:pt x="26085" y="50176"/>
                </a:lnTo>
                <a:lnTo>
                  <a:pt x="26271" y="49915"/>
                </a:lnTo>
                <a:lnTo>
                  <a:pt x="26383" y="49729"/>
                </a:lnTo>
                <a:lnTo>
                  <a:pt x="26401" y="49673"/>
                </a:lnTo>
                <a:close/>
                <a:moveTo>
                  <a:pt x="46955" y="49692"/>
                </a:moveTo>
                <a:lnTo>
                  <a:pt x="46565" y="50139"/>
                </a:lnTo>
                <a:lnTo>
                  <a:pt x="46360" y="50343"/>
                </a:lnTo>
                <a:lnTo>
                  <a:pt x="46155" y="50548"/>
                </a:lnTo>
                <a:lnTo>
                  <a:pt x="45987" y="50697"/>
                </a:lnTo>
                <a:lnTo>
                  <a:pt x="45783" y="50865"/>
                </a:lnTo>
                <a:lnTo>
                  <a:pt x="45727" y="50958"/>
                </a:lnTo>
                <a:lnTo>
                  <a:pt x="45708" y="50995"/>
                </a:lnTo>
                <a:lnTo>
                  <a:pt x="45708" y="51014"/>
                </a:lnTo>
                <a:lnTo>
                  <a:pt x="45727" y="51051"/>
                </a:lnTo>
                <a:lnTo>
                  <a:pt x="45913" y="51051"/>
                </a:lnTo>
                <a:lnTo>
                  <a:pt x="46025" y="51032"/>
                </a:lnTo>
                <a:lnTo>
                  <a:pt x="46136" y="50976"/>
                </a:lnTo>
                <a:lnTo>
                  <a:pt x="46229" y="50920"/>
                </a:lnTo>
                <a:lnTo>
                  <a:pt x="46304" y="50846"/>
                </a:lnTo>
                <a:lnTo>
                  <a:pt x="46397" y="50753"/>
                </a:lnTo>
                <a:lnTo>
                  <a:pt x="46471" y="50641"/>
                </a:lnTo>
                <a:lnTo>
                  <a:pt x="46602" y="50436"/>
                </a:lnTo>
                <a:lnTo>
                  <a:pt x="46713" y="50194"/>
                </a:lnTo>
                <a:lnTo>
                  <a:pt x="46807" y="49990"/>
                </a:lnTo>
                <a:lnTo>
                  <a:pt x="46881" y="49803"/>
                </a:lnTo>
                <a:lnTo>
                  <a:pt x="46955" y="49692"/>
                </a:lnTo>
                <a:close/>
                <a:moveTo>
                  <a:pt x="59988" y="49766"/>
                </a:moveTo>
                <a:lnTo>
                  <a:pt x="59727" y="49971"/>
                </a:lnTo>
                <a:lnTo>
                  <a:pt x="59262" y="50362"/>
                </a:lnTo>
                <a:lnTo>
                  <a:pt x="59039" y="50585"/>
                </a:lnTo>
                <a:lnTo>
                  <a:pt x="58852" y="50772"/>
                </a:lnTo>
                <a:lnTo>
                  <a:pt x="58797" y="50865"/>
                </a:lnTo>
                <a:lnTo>
                  <a:pt x="58741" y="50939"/>
                </a:lnTo>
                <a:lnTo>
                  <a:pt x="58741" y="50995"/>
                </a:lnTo>
                <a:lnTo>
                  <a:pt x="58741" y="51032"/>
                </a:lnTo>
                <a:lnTo>
                  <a:pt x="58797" y="51051"/>
                </a:lnTo>
                <a:lnTo>
                  <a:pt x="58871" y="51051"/>
                </a:lnTo>
                <a:lnTo>
                  <a:pt x="58946" y="51014"/>
                </a:lnTo>
                <a:lnTo>
                  <a:pt x="59039" y="50939"/>
                </a:lnTo>
                <a:lnTo>
                  <a:pt x="59225" y="50734"/>
                </a:lnTo>
                <a:lnTo>
                  <a:pt x="59430" y="50492"/>
                </a:lnTo>
                <a:lnTo>
                  <a:pt x="59802" y="50008"/>
                </a:lnTo>
                <a:lnTo>
                  <a:pt x="59988" y="49766"/>
                </a:lnTo>
                <a:close/>
                <a:moveTo>
                  <a:pt x="70898" y="49673"/>
                </a:moveTo>
                <a:lnTo>
                  <a:pt x="70787" y="49748"/>
                </a:lnTo>
                <a:lnTo>
                  <a:pt x="70600" y="49878"/>
                </a:lnTo>
                <a:lnTo>
                  <a:pt x="70116" y="50287"/>
                </a:lnTo>
                <a:lnTo>
                  <a:pt x="69874" y="50511"/>
                </a:lnTo>
                <a:lnTo>
                  <a:pt x="69688" y="50716"/>
                </a:lnTo>
                <a:lnTo>
                  <a:pt x="69558" y="50865"/>
                </a:lnTo>
                <a:lnTo>
                  <a:pt x="69521" y="50920"/>
                </a:lnTo>
                <a:lnTo>
                  <a:pt x="69521" y="50958"/>
                </a:lnTo>
                <a:lnTo>
                  <a:pt x="69558" y="50995"/>
                </a:lnTo>
                <a:lnTo>
                  <a:pt x="69576" y="51032"/>
                </a:lnTo>
                <a:lnTo>
                  <a:pt x="69632" y="51051"/>
                </a:lnTo>
                <a:lnTo>
                  <a:pt x="69670" y="51051"/>
                </a:lnTo>
                <a:lnTo>
                  <a:pt x="69763" y="51014"/>
                </a:lnTo>
                <a:lnTo>
                  <a:pt x="69874" y="50958"/>
                </a:lnTo>
                <a:lnTo>
                  <a:pt x="69986" y="50865"/>
                </a:lnTo>
                <a:lnTo>
                  <a:pt x="70116" y="50753"/>
                </a:lnTo>
                <a:lnTo>
                  <a:pt x="70358" y="50474"/>
                </a:lnTo>
                <a:lnTo>
                  <a:pt x="70582" y="50176"/>
                </a:lnTo>
                <a:lnTo>
                  <a:pt x="70768" y="49915"/>
                </a:lnTo>
                <a:lnTo>
                  <a:pt x="70880" y="49729"/>
                </a:lnTo>
                <a:lnTo>
                  <a:pt x="70898" y="49673"/>
                </a:lnTo>
                <a:close/>
                <a:moveTo>
                  <a:pt x="91453" y="49692"/>
                </a:moveTo>
                <a:lnTo>
                  <a:pt x="91080" y="50139"/>
                </a:lnTo>
                <a:lnTo>
                  <a:pt x="90876" y="50343"/>
                </a:lnTo>
                <a:lnTo>
                  <a:pt x="90652" y="50548"/>
                </a:lnTo>
                <a:lnTo>
                  <a:pt x="90485" y="50697"/>
                </a:lnTo>
                <a:lnTo>
                  <a:pt x="90298" y="50865"/>
                </a:lnTo>
                <a:lnTo>
                  <a:pt x="90224" y="50958"/>
                </a:lnTo>
                <a:lnTo>
                  <a:pt x="90224" y="50995"/>
                </a:lnTo>
                <a:lnTo>
                  <a:pt x="90224" y="51014"/>
                </a:lnTo>
                <a:lnTo>
                  <a:pt x="90242" y="51051"/>
                </a:lnTo>
                <a:lnTo>
                  <a:pt x="90410" y="51051"/>
                </a:lnTo>
                <a:lnTo>
                  <a:pt x="90522" y="51032"/>
                </a:lnTo>
                <a:lnTo>
                  <a:pt x="90633" y="50976"/>
                </a:lnTo>
                <a:lnTo>
                  <a:pt x="90727" y="50920"/>
                </a:lnTo>
                <a:lnTo>
                  <a:pt x="90820" y="50846"/>
                </a:lnTo>
                <a:lnTo>
                  <a:pt x="90894" y="50753"/>
                </a:lnTo>
                <a:lnTo>
                  <a:pt x="90969" y="50641"/>
                </a:lnTo>
                <a:lnTo>
                  <a:pt x="91099" y="50436"/>
                </a:lnTo>
                <a:lnTo>
                  <a:pt x="91211" y="50194"/>
                </a:lnTo>
                <a:lnTo>
                  <a:pt x="91304" y="49990"/>
                </a:lnTo>
                <a:lnTo>
                  <a:pt x="91378" y="49803"/>
                </a:lnTo>
                <a:lnTo>
                  <a:pt x="91453" y="49692"/>
                </a:lnTo>
                <a:close/>
                <a:moveTo>
                  <a:pt x="52317" y="49692"/>
                </a:moveTo>
                <a:lnTo>
                  <a:pt x="52094" y="49915"/>
                </a:lnTo>
                <a:lnTo>
                  <a:pt x="51703" y="50362"/>
                </a:lnTo>
                <a:lnTo>
                  <a:pt x="51498" y="50585"/>
                </a:lnTo>
                <a:lnTo>
                  <a:pt x="51331" y="50790"/>
                </a:lnTo>
                <a:lnTo>
                  <a:pt x="51219" y="50939"/>
                </a:lnTo>
                <a:lnTo>
                  <a:pt x="51200" y="50995"/>
                </a:lnTo>
                <a:lnTo>
                  <a:pt x="51219" y="51014"/>
                </a:lnTo>
                <a:lnTo>
                  <a:pt x="51293" y="51069"/>
                </a:lnTo>
                <a:lnTo>
                  <a:pt x="51368" y="51069"/>
                </a:lnTo>
                <a:lnTo>
                  <a:pt x="51442" y="51032"/>
                </a:lnTo>
                <a:lnTo>
                  <a:pt x="51536" y="50958"/>
                </a:lnTo>
                <a:lnTo>
                  <a:pt x="51629" y="50865"/>
                </a:lnTo>
                <a:lnTo>
                  <a:pt x="51722" y="50772"/>
                </a:lnTo>
                <a:lnTo>
                  <a:pt x="51889" y="50511"/>
                </a:lnTo>
                <a:lnTo>
                  <a:pt x="52057" y="50232"/>
                </a:lnTo>
                <a:lnTo>
                  <a:pt x="52187" y="49971"/>
                </a:lnTo>
                <a:lnTo>
                  <a:pt x="52317" y="49692"/>
                </a:lnTo>
                <a:close/>
                <a:moveTo>
                  <a:pt x="28505" y="49599"/>
                </a:moveTo>
                <a:lnTo>
                  <a:pt x="28449" y="49654"/>
                </a:lnTo>
                <a:lnTo>
                  <a:pt x="27779" y="50362"/>
                </a:lnTo>
                <a:lnTo>
                  <a:pt x="27574" y="50585"/>
                </a:lnTo>
                <a:lnTo>
                  <a:pt x="27388" y="50809"/>
                </a:lnTo>
                <a:lnTo>
                  <a:pt x="27276" y="50976"/>
                </a:lnTo>
                <a:lnTo>
                  <a:pt x="27258" y="51032"/>
                </a:lnTo>
                <a:lnTo>
                  <a:pt x="27258" y="51069"/>
                </a:lnTo>
                <a:lnTo>
                  <a:pt x="27295" y="51088"/>
                </a:lnTo>
                <a:lnTo>
                  <a:pt x="27388" y="51088"/>
                </a:lnTo>
                <a:lnTo>
                  <a:pt x="27444" y="51051"/>
                </a:lnTo>
                <a:lnTo>
                  <a:pt x="27574" y="50958"/>
                </a:lnTo>
                <a:lnTo>
                  <a:pt x="27723" y="50827"/>
                </a:lnTo>
                <a:lnTo>
                  <a:pt x="27984" y="50567"/>
                </a:lnTo>
                <a:lnTo>
                  <a:pt x="28114" y="50399"/>
                </a:lnTo>
                <a:lnTo>
                  <a:pt x="28319" y="50157"/>
                </a:lnTo>
                <a:lnTo>
                  <a:pt x="28412" y="50008"/>
                </a:lnTo>
                <a:lnTo>
                  <a:pt x="28449" y="49952"/>
                </a:lnTo>
                <a:lnTo>
                  <a:pt x="28468" y="49878"/>
                </a:lnTo>
                <a:lnTo>
                  <a:pt x="28468" y="49896"/>
                </a:lnTo>
                <a:lnTo>
                  <a:pt x="28486" y="49878"/>
                </a:lnTo>
                <a:lnTo>
                  <a:pt x="28524" y="49729"/>
                </a:lnTo>
                <a:lnTo>
                  <a:pt x="28524" y="49654"/>
                </a:lnTo>
                <a:lnTo>
                  <a:pt x="28524" y="49617"/>
                </a:lnTo>
                <a:lnTo>
                  <a:pt x="28524" y="49599"/>
                </a:lnTo>
                <a:close/>
                <a:moveTo>
                  <a:pt x="56879" y="49934"/>
                </a:moveTo>
                <a:lnTo>
                  <a:pt x="56804" y="49952"/>
                </a:lnTo>
                <a:lnTo>
                  <a:pt x="56674" y="49990"/>
                </a:lnTo>
                <a:lnTo>
                  <a:pt x="56432" y="50120"/>
                </a:lnTo>
                <a:lnTo>
                  <a:pt x="56283" y="50194"/>
                </a:lnTo>
                <a:lnTo>
                  <a:pt x="56060" y="50362"/>
                </a:lnTo>
                <a:lnTo>
                  <a:pt x="55762" y="50567"/>
                </a:lnTo>
                <a:lnTo>
                  <a:pt x="55613" y="50697"/>
                </a:lnTo>
                <a:lnTo>
                  <a:pt x="55483" y="50809"/>
                </a:lnTo>
                <a:lnTo>
                  <a:pt x="55389" y="50920"/>
                </a:lnTo>
                <a:lnTo>
                  <a:pt x="55371" y="50976"/>
                </a:lnTo>
                <a:lnTo>
                  <a:pt x="55371" y="51014"/>
                </a:lnTo>
                <a:lnTo>
                  <a:pt x="55389" y="51069"/>
                </a:lnTo>
                <a:lnTo>
                  <a:pt x="55427" y="51088"/>
                </a:lnTo>
                <a:lnTo>
                  <a:pt x="55501" y="51088"/>
                </a:lnTo>
                <a:lnTo>
                  <a:pt x="55576" y="51051"/>
                </a:lnTo>
                <a:lnTo>
                  <a:pt x="55799" y="50902"/>
                </a:lnTo>
                <a:lnTo>
                  <a:pt x="56060" y="50716"/>
                </a:lnTo>
                <a:lnTo>
                  <a:pt x="56339" y="50492"/>
                </a:lnTo>
                <a:lnTo>
                  <a:pt x="56581" y="50287"/>
                </a:lnTo>
                <a:lnTo>
                  <a:pt x="56879" y="50008"/>
                </a:lnTo>
                <a:lnTo>
                  <a:pt x="56916" y="49934"/>
                </a:lnTo>
                <a:close/>
                <a:moveTo>
                  <a:pt x="73002" y="49599"/>
                </a:moveTo>
                <a:lnTo>
                  <a:pt x="72946" y="49654"/>
                </a:lnTo>
                <a:lnTo>
                  <a:pt x="72276" y="50362"/>
                </a:lnTo>
                <a:lnTo>
                  <a:pt x="72071" y="50585"/>
                </a:lnTo>
                <a:lnTo>
                  <a:pt x="71885" y="50809"/>
                </a:lnTo>
                <a:lnTo>
                  <a:pt x="71773" y="50976"/>
                </a:lnTo>
                <a:lnTo>
                  <a:pt x="71755" y="51032"/>
                </a:lnTo>
                <a:lnTo>
                  <a:pt x="71755" y="51069"/>
                </a:lnTo>
                <a:lnTo>
                  <a:pt x="71792" y="51088"/>
                </a:lnTo>
                <a:lnTo>
                  <a:pt x="71885" y="51088"/>
                </a:lnTo>
                <a:lnTo>
                  <a:pt x="71960" y="51051"/>
                </a:lnTo>
                <a:lnTo>
                  <a:pt x="72090" y="50958"/>
                </a:lnTo>
                <a:lnTo>
                  <a:pt x="72220" y="50827"/>
                </a:lnTo>
                <a:lnTo>
                  <a:pt x="72481" y="50567"/>
                </a:lnTo>
                <a:lnTo>
                  <a:pt x="72611" y="50399"/>
                </a:lnTo>
                <a:lnTo>
                  <a:pt x="72816" y="50157"/>
                </a:lnTo>
                <a:lnTo>
                  <a:pt x="72928" y="50008"/>
                </a:lnTo>
                <a:lnTo>
                  <a:pt x="72946" y="49952"/>
                </a:lnTo>
                <a:lnTo>
                  <a:pt x="72984" y="49878"/>
                </a:lnTo>
                <a:lnTo>
                  <a:pt x="73021" y="49729"/>
                </a:lnTo>
                <a:lnTo>
                  <a:pt x="73039" y="49654"/>
                </a:lnTo>
                <a:lnTo>
                  <a:pt x="73039" y="49617"/>
                </a:lnTo>
                <a:lnTo>
                  <a:pt x="73021" y="49599"/>
                </a:lnTo>
                <a:close/>
                <a:moveTo>
                  <a:pt x="14486" y="49505"/>
                </a:moveTo>
                <a:lnTo>
                  <a:pt x="14411" y="49543"/>
                </a:lnTo>
                <a:lnTo>
                  <a:pt x="14095" y="49822"/>
                </a:lnTo>
                <a:lnTo>
                  <a:pt x="13834" y="50045"/>
                </a:lnTo>
                <a:lnTo>
                  <a:pt x="13573" y="50306"/>
                </a:lnTo>
                <a:lnTo>
                  <a:pt x="13331" y="50567"/>
                </a:lnTo>
                <a:lnTo>
                  <a:pt x="13145" y="50809"/>
                </a:lnTo>
                <a:lnTo>
                  <a:pt x="13071" y="50902"/>
                </a:lnTo>
                <a:lnTo>
                  <a:pt x="13033" y="50995"/>
                </a:lnTo>
                <a:lnTo>
                  <a:pt x="13033" y="51069"/>
                </a:lnTo>
                <a:lnTo>
                  <a:pt x="13052" y="51107"/>
                </a:lnTo>
                <a:lnTo>
                  <a:pt x="13071" y="51125"/>
                </a:lnTo>
                <a:lnTo>
                  <a:pt x="13108" y="51144"/>
                </a:lnTo>
                <a:lnTo>
                  <a:pt x="13164" y="51144"/>
                </a:lnTo>
                <a:lnTo>
                  <a:pt x="13201" y="51125"/>
                </a:lnTo>
                <a:lnTo>
                  <a:pt x="13257" y="51088"/>
                </a:lnTo>
                <a:lnTo>
                  <a:pt x="13369" y="50995"/>
                </a:lnTo>
                <a:lnTo>
                  <a:pt x="13480" y="50883"/>
                </a:lnTo>
                <a:lnTo>
                  <a:pt x="13685" y="50604"/>
                </a:lnTo>
                <a:lnTo>
                  <a:pt x="13815" y="50436"/>
                </a:lnTo>
                <a:lnTo>
                  <a:pt x="13927" y="50306"/>
                </a:lnTo>
                <a:lnTo>
                  <a:pt x="14057" y="50194"/>
                </a:lnTo>
                <a:lnTo>
                  <a:pt x="14169" y="50064"/>
                </a:lnTo>
                <a:lnTo>
                  <a:pt x="14281" y="49934"/>
                </a:lnTo>
                <a:lnTo>
                  <a:pt x="14244" y="50008"/>
                </a:lnTo>
                <a:lnTo>
                  <a:pt x="14392" y="49785"/>
                </a:lnTo>
                <a:lnTo>
                  <a:pt x="14467" y="49654"/>
                </a:lnTo>
                <a:lnTo>
                  <a:pt x="14523" y="49543"/>
                </a:lnTo>
                <a:lnTo>
                  <a:pt x="14523" y="49524"/>
                </a:lnTo>
                <a:lnTo>
                  <a:pt x="14523" y="49505"/>
                </a:lnTo>
                <a:close/>
                <a:moveTo>
                  <a:pt x="33997" y="49692"/>
                </a:moveTo>
                <a:lnTo>
                  <a:pt x="33941" y="49729"/>
                </a:lnTo>
                <a:lnTo>
                  <a:pt x="33644" y="49971"/>
                </a:lnTo>
                <a:lnTo>
                  <a:pt x="33160" y="50381"/>
                </a:lnTo>
                <a:lnTo>
                  <a:pt x="32917" y="50604"/>
                </a:lnTo>
                <a:lnTo>
                  <a:pt x="32731" y="50827"/>
                </a:lnTo>
                <a:lnTo>
                  <a:pt x="32675" y="50920"/>
                </a:lnTo>
                <a:lnTo>
                  <a:pt x="32620" y="50995"/>
                </a:lnTo>
                <a:lnTo>
                  <a:pt x="32601" y="51069"/>
                </a:lnTo>
                <a:lnTo>
                  <a:pt x="32620" y="51107"/>
                </a:lnTo>
                <a:lnTo>
                  <a:pt x="32657" y="51144"/>
                </a:lnTo>
                <a:lnTo>
                  <a:pt x="32731" y="51144"/>
                </a:lnTo>
                <a:lnTo>
                  <a:pt x="32787" y="51125"/>
                </a:lnTo>
                <a:lnTo>
                  <a:pt x="32917" y="51051"/>
                </a:lnTo>
                <a:lnTo>
                  <a:pt x="33048" y="50958"/>
                </a:lnTo>
                <a:lnTo>
                  <a:pt x="33271" y="50734"/>
                </a:lnTo>
                <a:lnTo>
                  <a:pt x="33420" y="50585"/>
                </a:lnTo>
                <a:lnTo>
                  <a:pt x="33644" y="50362"/>
                </a:lnTo>
                <a:lnTo>
                  <a:pt x="33774" y="50232"/>
                </a:lnTo>
                <a:lnTo>
                  <a:pt x="33867" y="50101"/>
                </a:lnTo>
                <a:lnTo>
                  <a:pt x="33811" y="50194"/>
                </a:lnTo>
                <a:lnTo>
                  <a:pt x="33811" y="50194"/>
                </a:lnTo>
                <a:lnTo>
                  <a:pt x="33941" y="49990"/>
                </a:lnTo>
                <a:lnTo>
                  <a:pt x="33997" y="49841"/>
                </a:lnTo>
                <a:lnTo>
                  <a:pt x="34035" y="49729"/>
                </a:lnTo>
                <a:lnTo>
                  <a:pt x="34035" y="49692"/>
                </a:lnTo>
                <a:close/>
                <a:moveTo>
                  <a:pt x="78494" y="49692"/>
                </a:moveTo>
                <a:lnTo>
                  <a:pt x="78439" y="49729"/>
                </a:lnTo>
                <a:lnTo>
                  <a:pt x="78141" y="49971"/>
                </a:lnTo>
                <a:lnTo>
                  <a:pt x="77657" y="50381"/>
                </a:lnTo>
                <a:lnTo>
                  <a:pt x="77433" y="50604"/>
                </a:lnTo>
                <a:lnTo>
                  <a:pt x="77247" y="50827"/>
                </a:lnTo>
                <a:lnTo>
                  <a:pt x="77173" y="50920"/>
                </a:lnTo>
                <a:lnTo>
                  <a:pt x="77117" y="50995"/>
                </a:lnTo>
                <a:lnTo>
                  <a:pt x="77117" y="51069"/>
                </a:lnTo>
                <a:lnTo>
                  <a:pt x="77117" y="51107"/>
                </a:lnTo>
                <a:lnTo>
                  <a:pt x="77154" y="51144"/>
                </a:lnTo>
                <a:lnTo>
                  <a:pt x="77247" y="51144"/>
                </a:lnTo>
                <a:lnTo>
                  <a:pt x="77303" y="51125"/>
                </a:lnTo>
                <a:lnTo>
                  <a:pt x="77415" y="51051"/>
                </a:lnTo>
                <a:lnTo>
                  <a:pt x="77545" y="50958"/>
                </a:lnTo>
                <a:lnTo>
                  <a:pt x="77787" y="50734"/>
                </a:lnTo>
                <a:lnTo>
                  <a:pt x="77917" y="50585"/>
                </a:lnTo>
                <a:lnTo>
                  <a:pt x="78159" y="50362"/>
                </a:lnTo>
                <a:lnTo>
                  <a:pt x="78271" y="50232"/>
                </a:lnTo>
                <a:lnTo>
                  <a:pt x="78364" y="50101"/>
                </a:lnTo>
                <a:lnTo>
                  <a:pt x="78308" y="50194"/>
                </a:lnTo>
                <a:lnTo>
                  <a:pt x="78439" y="49990"/>
                </a:lnTo>
                <a:lnTo>
                  <a:pt x="78494" y="49841"/>
                </a:lnTo>
                <a:lnTo>
                  <a:pt x="78550" y="49729"/>
                </a:lnTo>
                <a:lnTo>
                  <a:pt x="78550" y="49692"/>
                </a:lnTo>
                <a:close/>
                <a:moveTo>
                  <a:pt x="42506" y="49617"/>
                </a:moveTo>
                <a:lnTo>
                  <a:pt x="42301" y="49841"/>
                </a:lnTo>
                <a:lnTo>
                  <a:pt x="42115" y="50083"/>
                </a:lnTo>
                <a:lnTo>
                  <a:pt x="41742" y="50585"/>
                </a:lnTo>
                <a:lnTo>
                  <a:pt x="41649" y="50697"/>
                </a:lnTo>
                <a:lnTo>
                  <a:pt x="41575" y="50809"/>
                </a:lnTo>
                <a:lnTo>
                  <a:pt x="41500" y="50920"/>
                </a:lnTo>
                <a:lnTo>
                  <a:pt x="41445" y="51032"/>
                </a:lnTo>
                <a:lnTo>
                  <a:pt x="41445" y="51088"/>
                </a:lnTo>
                <a:lnTo>
                  <a:pt x="41445" y="51125"/>
                </a:lnTo>
                <a:lnTo>
                  <a:pt x="41463" y="51163"/>
                </a:lnTo>
                <a:lnTo>
                  <a:pt x="41482" y="51181"/>
                </a:lnTo>
                <a:lnTo>
                  <a:pt x="41538" y="51200"/>
                </a:lnTo>
                <a:lnTo>
                  <a:pt x="41612" y="51200"/>
                </a:lnTo>
                <a:lnTo>
                  <a:pt x="41705" y="51163"/>
                </a:lnTo>
                <a:lnTo>
                  <a:pt x="41780" y="51107"/>
                </a:lnTo>
                <a:lnTo>
                  <a:pt x="41854" y="51032"/>
                </a:lnTo>
                <a:lnTo>
                  <a:pt x="41929" y="50939"/>
                </a:lnTo>
                <a:lnTo>
                  <a:pt x="42078" y="50697"/>
                </a:lnTo>
                <a:lnTo>
                  <a:pt x="42208" y="50418"/>
                </a:lnTo>
                <a:lnTo>
                  <a:pt x="42394" y="49896"/>
                </a:lnTo>
                <a:lnTo>
                  <a:pt x="42469" y="49710"/>
                </a:lnTo>
                <a:lnTo>
                  <a:pt x="42506" y="49617"/>
                </a:lnTo>
                <a:close/>
                <a:moveTo>
                  <a:pt x="87003" y="49617"/>
                </a:moveTo>
                <a:lnTo>
                  <a:pt x="86798" y="49841"/>
                </a:lnTo>
                <a:lnTo>
                  <a:pt x="86612" y="50083"/>
                </a:lnTo>
                <a:lnTo>
                  <a:pt x="86240" y="50585"/>
                </a:lnTo>
                <a:lnTo>
                  <a:pt x="86147" y="50697"/>
                </a:lnTo>
                <a:lnTo>
                  <a:pt x="86072" y="50809"/>
                </a:lnTo>
                <a:lnTo>
                  <a:pt x="85998" y="50920"/>
                </a:lnTo>
                <a:lnTo>
                  <a:pt x="85960" y="51032"/>
                </a:lnTo>
                <a:lnTo>
                  <a:pt x="85942" y="51088"/>
                </a:lnTo>
                <a:lnTo>
                  <a:pt x="85942" y="51125"/>
                </a:lnTo>
                <a:lnTo>
                  <a:pt x="85960" y="51163"/>
                </a:lnTo>
                <a:lnTo>
                  <a:pt x="85998" y="51181"/>
                </a:lnTo>
                <a:lnTo>
                  <a:pt x="86035" y="51200"/>
                </a:lnTo>
                <a:lnTo>
                  <a:pt x="86109" y="51200"/>
                </a:lnTo>
                <a:lnTo>
                  <a:pt x="86202" y="51163"/>
                </a:lnTo>
                <a:lnTo>
                  <a:pt x="86277" y="51107"/>
                </a:lnTo>
                <a:lnTo>
                  <a:pt x="86370" y="51032"/>
                </a:lnTo>
                <a:lnTo>
                  <a:pt x="86444" y="50939"/>
                </a:lnTo>
                <a:lnTo>
                  <a:pt x="86575" y="50697"/>
                </a:lnTo>
                <a:lnTo>
                  <a:pt x="86705" y="50418"/>
                </a:lnTo>
                <a:lnTo>
                  <a:pt x="86891" y="49896"/>
                </a:lnTo>
                <a:lnTo>
                  <a:pt x="86966" y="49710"/>
                </a:lnTo>
                <a:lnTo>
                  <a:pt x="87003" y="49617"/>
                </a:lnTo>
                <a:close/>
              </a:path>
            </a:pathLst>
          </a:custGeom>
          <a:solidFill>
            <a:srgbClr val="F0C3A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1" name="Google Shape;31;p6"/>
          <p:cNvSpPr txBox="1">
            <a:spLocks noGrp="1"/>
          </p:cNvSpPr>
          <p:nvPr>
            <p:ph type="title"/>
          </p:nvPr>
        </p:nvSpPr>
        <p:spPr>
          <a:xfrm>
            <a:off x="1187067" y="274633"/>
            <a:ext cx="9818000" cy="1143200"/>
          </a:xfrm>
          <a:prstGeom prst="rect">
            <a:avLst/>
          </a:prstGeom>
        </p:spPr>
        <p:txBody>
          <a:bodyPr spcFirstLastPara="1" wrap="square" lIns="91425" tIns="91425" rIns="91425" bIns="91425" anchor="b" anchorCtr="0">
            <a:noAutofit/>
          </a:bodyPr>
          <a:lstStyle>
            <a:lvl1pPr lvl="0">
              <a:spcBef>
                <a:spcPts val="0"/>
              </a:spcBef>
              <a:spcAft>
                <a:spcPts val="0"/>
              </a:spcAft>
              <a:buClr>
                <a:srgbClr val="F0C3A3"/>
              </a:buClr>
              <a:buSzPts val="2400"/>
              <a:buNone/>
              <a:defRPr>
                <a:solidFill>
                  <a:srgbClr val="F0C3A3"/>
                </a:solidFill>
              </a:defRPr>
            </a:lvl1pPr>
            <a:lvl2pPr lvl="1">
              <a:spcBef>
                <a:spcPts val="0"/>
              </a:spcBef>
              <a:spcAft>
                <a:spcPts val="0"/>
              </a:spcAft>
              <a:buClr>
                <a:srgbClr val="F0C3A3"/>
              </a:buClr>
              <a:buSzPts val="2400"/>
              <a:buNone/>
              <a:defRPr>
                <a:solidFill>
                  <a:srgbClr val="F0C3A3"/>
                </a:solidFill>
              </a:defRPr>
            </a:lvl2pPr>
            <a:lvl3pPr lvl="2">
              <a:spcBef>
                <a:spcPts val="0"/>
              </a:spcBef>
              <a:spcAft>
                <a:spcPts val="0"/>
              </a:spcAft>
              <a:buClr>
                <a:srgbClr val="F0C3A3"/>
              </a:buClr>
              <a:buSzPts val="2400"/>
              <a:buNone/>
              <a:defRPr>
                <a:solidFill>
                  <a:srgbClr val="F0C3A3"/>
                </a:solidFill>
              </a:defRPr>
            </a:lvl3pPr>
            <a:lvl4pPr lvl="3">
              <a:spcBef>
                <a:spcPts val="0"/>
              </a:spcBef>
              <a:spcAft>
                <a:spcPts val="0"/>
              </a:spcAft>
              <a:buClr>
                <a:srgbClr val="F0C3A3"/>
              </a:buClr>
              <a:buSzPts val="2400"/>
              <a:buNone/>
              <a:defRPr>
                <a:solidFill>
                  <a:srgbClr val="F0C3A3"/>
                </a:solidFill>
              </a:defRPr>
            </a:lvl4pPr>
            <a:lvl5pPr lvl="4">
              <a:spcBef>
                <a:spcPts val="0"/>
              </a:spcBef>
              <a:spcAft>
                <a:spcPts val="0"/>
              </a:spcAft>
              <a:buClr>
                <a:srgbClr val="F0C3A3"/>
              </a:buClr>
              <a:buSzPts val="2400"/>
              <a:buNone/>
              <a:defRPr>
                <a:solidFill>
                  <a:srgbClr val="F0C3A3"/>
                </a:solidFill>
              </a:defRPr>
            </a:lvl5pPr>
            <a:lvl6pPr lvl="5">
              <a:spcBef>
                <a:spcPts val="0"/>
              </a:spcBef>
              <a:spcAft>
                <a:spcPts val="0"/>
              </a:spcAft>
              <a:buClr>
                <a:srgbClr val="F0C3A3"/>
              </a:buClr>
              <a:buSzPts val="2400"/>
              <a:buNone/>
              <a:defRPr>
                <a:solidFill>
                  <a:srgbClr val="F0C3A3"/>
                </a:solidFill>
              </a:defRPr>
            </a:lvl6pPr>
            <a:lvl7pPr lvl="6">
              <a:spcBef>
                <a:spcPts val="0"/>
              </a:spcBef>
              <a:spcAft>
                <a:spcPts val="0"/>
              </a:spcAft>
              <a:buClr>
                <a:srgbClr val="F0C3A3"/>
              </a:buClr>
              <a:buSzPts val="2400"/>
              <a:buNone/>
              <a:defRPr>
                <a:solidFill>
                  <a:srgbClr val="F0C3A3"/>
                </a:solidFill>
              </a:defRPr>
            </a:lvl7pPr>
            <a:lvl8pPr lvl="7">
              <a:spcBef>
                <a:spcPts val="0"/>
              </a:spcBef>
              <a:spcAft>
                <a:spcPts val="0"/>
              </a:spcAft>
              <a:buClr>
                <a:srgbClr val="F0C3A3"/>
              </a:buClr>
              <a:buSzPts val="2400"/>
              <a:buNone/>
              <a:defRPr>
                <a:solidFill>
                  <a:srgbClr val="F0C3A3"/>
                </a:solidFill>
              </a:defRPr>
            </a:lvl8pPr>
            <a:lvl9pPr lvl="8">
              <a:spcBef>
                <a:spcPts val="0"/>
              </a:spcBef>
              <a:spcAft>
                <a:spcPts val="0"/>
              </a:spcAft>
              <a:buClr>
                <a:srgbClr val="F0C3A3"/>
              </a:buClr>
              <a:buSzPts val="2400"/>
              <a:buNone/>
              <a:defRPr>
                <a:solidFill>
                  <a:srgbClr val="F0C3A3"/>
                </a:solidFill>
              </a:defRPr>
            </a:lvl9pPr>
          </a:lstStyle>
          <a:p>
            <a:endParaRPr/>
          </a:p>
        </p:txBody>
      </p:sp>
      <p:sp>
        <p:nvSpPr>
          <p:cNvPr id="32" name="Google Shape;32;p6"/>
          <p:cNvSpPr txBox="1">
            <a:spLocks noGrp="1"/>
          </p:cNvSpPr>
          <p:nvPr>
            <p:ph type="body" idx="1"/>
          </p:nvPr>
        </p:nvSpPr>
        <p:spPr>
          <a:xfrm>
            <a:off x="1187067" y="1600200"/>
            <a:ext cx="4480800" cy="4213600"/>
          </a:xfrm>
          <a:prstGeom prst="rect">
            <a:avLst/>
          </a:prstGeom>
        </p:spPr>
        <p:txBody>
          <a:bodyPr spcFirstLastPara="1" wrap="square" lIns="91425" tIns="91425" rIns="91425" bIns="91425" anchor="t" anchorCtr="0">
            <a:noAutofit/>
          </a:bodyPr>
          <a:lstStyle>
            <a:lvl1pPr marL="609585" lvl="0" indent="-474121">
              <a:spcBef>
                <a:spcPts val="800"/>
              </a:spcBef>
              <a:spcAft>
                <a:spcPts val="0"/>
              </a:spcAft>
              <a:buClr>
                <a:srgbClr val="F0C3A3"/>
              </a:buClr>
              <a:buSzPts val="2000"/>
              <a:buChar char="‐"/>
              <a:defRPr sz="2667"/>
            </a:lvl1pPr>
            <a:lvl2pPr marL="1219170" lvl="1" indent="-474121">
              <a:spcBef>
                <a:spcPts val="0"/>
              </a:spcBef>
              <a:spcAft>
                <a:spcPts val="0"/>
              </a:spcAft>
              <a:buClr>
                <a:srgbClr val="F0C3A3"/>
              </a:buClr>
              <a:buSzPts val="2000"/>
              <a:buChar char="‐"/>
              <a:defRPr sz="2667"/>
            </a:lvl2pPr>
            <a:lvl3pPr marL="1828754" lvl="2" indent="-474121">
              <a:spcBef>
                <a:spcPts val="0"/>
              </a:spcBef>
              <a:spcAft>
                <a:spcPts val="0"/>
              </a:spcAft>
              <a:buClr>
                <a:srgbClr val="F0C3A3"/>
              </a:buClr>
              <a:buSzPts val="2000"/>
              <a:buChar char="‐"/>
              <a:defRPr sz="2667"/>
            </a:lvl3pPr>
            <a:lvl4pPr marL="2438339" lvl="3" indent="-474121">
              <a:spcBef>
                <a:spcPts val="0"/>
              </a:spcBef>
              <a:spcAft>
                <a:spcPts val="0"/>
              </a:spcAft>
              <a:buSzPts val="2000"/>
              <a:buChar char="‐"/>
              <a:defRPr sz="2667"/>
            </a:lvl4pPr>
            <a:lvl5pPr marL="3047924" lvl="4" indent="-474121">
              <a:spcBef>
                <a:spcPts val="0"/>
              </a:spcBef>
              <a:spcAft>
                <a:spcPts val="0"/>
              </a:spcAft>
              <a:buSzPts val="2000"/>
              <a:buChar char="‐"/>
              <a:defRPr sz="2667"/>
            </a:lvl5pPr>
            <a:lvl6pPr marL="3657509" lvl="5" indent="-474121">
              <a:spcBef>
                <a:spcPts val="0"/>
              </a:spcBef>
              <a:spcAft>
                <a:spcPts val="0"/>
              </a:spcAft>
              <a:buSzPts val="2000"/>
              <a:buChar char="‐"/>
              <a:defRPr sz="2667"/>
            </a:lvl6pPr>
            <a:lvl7pPr marL="4267093" lvl="6" indent="-474121">
              <a:spcBef>
                <a:spcPts val="0"/>
              </a:spcBef>
              <a:spcAft>
                <a:spcPts val="0"/>
              </a:spcAft>
              <a:buSzPts val="2000"/>
              <a:buChar char="‐"/>
              <a:defRPr sz="2667"/>
            </a:lvl7pPr>
            <a:lvl8pPr marL="4876678" lvl="7" indent="-474121">
              <a:spcBef>
                <a:spcPts val="0"/>
              </a:spcBef>
              <a:spcAft>
                <a:spcPts val="0"/>
              </a:spcAft>
              <a:buSzPts val="2000"/>
              <a:buChar char="‐"/>
              <a:defRPr sz="2667"/>
            </a:lvl8pPr>
            <a:lvl9pPr marL="5486263" lvl="8" indent="-474121">
              <a:spcBef>
                <a:spcPts val="0"/>
              </a:spcBef>
              <a:spcAft>
                <a:spcPts val="0"/>
              </a:spcAft>
              <a:buSzPts val="2000"/>
              <a:buChar char="‐"/>
              <a:defRPr sz="2667"/>
            </a:lvl9pPr>
          </a:lstStyle>
          <a:p>
            <a:endParaRPr/>
          </a:p>
        </p:txBody>
      </p:sp>
      <p:sp>
        <p:nvSpPr>
          <p:cNvPr id="33" name="Google Shape;33;p6"/>
          <p:cNvSpPr txBox="1">
            <a:spLocks noGrp="1"/>
          </p:cNvSpPr>
          <p:nvPr>
            <p:ph type="body" idx="2"/>
          </p:nvPr>
        </p:nvSpPr>
        <p:spPr>
          <a:xfrm>
            <a:off x="6524283" y="1600200"/>
            <a:ext cx="4480800" cy="4213600"/>
          </a:xfrm>
          <a:prstGeom prst="rect">
            <a:avLst/>
          </a:prstGeom>
        </p:spPr>
        <p:txBody>
          <a:bodyPr spcFirstLastPara="1" wrap="square" lIns="91425" tIns="91425" rIns="91425" bIns="91425" anchor="t" anchorCtr="0">
            <a:noAutofit/>
          </a:bodyPr>
          <a:lstStyle>
            <a:lvl1pPr marL="609585" lvl="0" indent="-474121">
              <a:spcBef>
                <a:spcPts val="800"/>
              </a:spcBef>
              <a:spcAft>
                <a:spcPts val="0"/>
              </a:spcAft>
              <a:buClr>
                <a:srgbClr val="F0C3A3"/>
              </a:buClr>
              <a:buSzPts val="2000"/>
              <a:buChar char="‐"/>
              <a:defRPr sz="2667"/>
            </a:lvl1pPr>
            <a:lvl2pPr marL="1219170" lvl="1" indent="-474121">
              <a:spcBef>
                <a:spcPts val="0"/>
              </a:spcBef>
              <a:spcAft>
                <a:spcPts val="0"/>
              </a:spcAft>
              <a:buClr>
                <a:srgbClr val="F0C3A3"/>
              </a:buClr>
              <a:buSzPts val="2000"/>
              <a:buChar char="‐"/>
              <a:defRPr sz="2667"/>
            </a:lvl2pPr>
            <a:lvl3pPr marL="1828754" lvl="2" indent="-474121">
              <a:spcBef>
                <a:spcPts val="0"/>
              </a:spcBef>
              <a:spcAft>
                <a:spcPts val="0"/>
              </a:spcAft>
              <a:buClr>
                <a:srgbClr val="F0C3A3"/>
              </a:buClr>
              <a:buSzPts val="2000"/>
              <a:buChar char="‐"/>
              <a:defRPr sz="2667"/>
            </a:lvl3pPr>
            <a:lvl4pPr marL="2438339" lvl="3" indent="-474121">
              <a:spcBef>
                <a:spcPts val="0"/>
              </a:spcBef>
              <a:spcAft>
                <a:spcPts val="0"/>
              </a:spcAft>
              <a:buSzPts val="2000"/>
              <a:buChar char="‐"/>
              <a:defRPr sz="2667"/>
            </a:lvl4pPr>
            <a:lvl5pPr marL="3047924" lvl="4" indent="-474121">
              <a:spcBef>
                <a:spcPts val="0"/>
              </a:spcBef>
              <a:spcAft>
                <a:spcPts val="0"/>
              </a:spcAft>
              <a:buSzPts val="2000"/>
              <a:buChar char="‐"/>
              <a:defRPr sz="2667"/>
            </a:lvl5pPr>
            <a:lvl6pPr marL="3657509" lvl="5" indent="-474121">
              <a:spcBef>
                <a:spcPts val="0"/>
              </a:spcBef>
              <a:spcAft>
                <a:spcPts val="0"/>
              </a:spcAft>
              <a:buSzPts val="2000"/>
              <a:buChar char="‐"/>
              <a:defRPr sz="2667"/>
            </a:lvl6pPr>
            <a:lvl7pPr marL="4267093" lvl="6" indent="-474121">
              <a:spcBef>
                <a:spcPts val="0"/>
              </a:spcBef>
              <a:spcAft>
                <a:spcPts val="0"/>
              </a:spcAft>
              <a:buSzPts val="2000"/>
              <a:buChar char="‐"/>
              <a:defRPr sz="2667"/>
            </a:lvl7pPr>
            <a:lvl8pPr marL="4876678" lvl="7" indent="-474121">
              <a:spcBef>
                <a:spcPts val="0"/>
              </a:spcBef>
              <a:spcAft>
                <a:spcPts val="0"/>
              </a:spcAft>
              <a:buSzPts val="2000"/>
              <a:buChar char="‐"/>
              <a:defRPr sz="2667"/>
            </a:lvl8pPr>
            <a:lvl9pPr marL="5486263" lvl="8" indent="-474121">
              <a:spcBef>
                <a:spcPts val="0"/>
              </a:spcBef>
              <a:spcAft>
                <a:spcPts val="0"/>
              </a:spcAft>
              <a:buSzPts val="2000"/>
              <a:buChar char="‐"/>
              <a:defRPr sz="2667"/>
            </a:lvl9pPr>
          </a:lstStyle>
          <a:p>
            <a:endParaRPr/>
          </a:p>
        </p:txBody>
      </p:sp>
      <p:sp>
        <p:nvSpPr>
          <p:cNvPr id="34" name="Google Shape;34;p6"/>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7C7F91"/>
                </a:solidFill>
              </a:rPr>
              <a:pPr/>
              <a:t>‹#›</a:t>
            </a:fld>
            <a:endParaRPr>
              <a:solidFill>
                <a:srgbClr val="7C7F91"/>
              </a:solidFill>
            </a:endParaRPr>
          </a:p>
        </p:txBody>
      </p:sp>
    </p:spTree>
    <p:extLst>
      <p:ext uri="{BB962C8B-B14F-4D97-AF65-F5344CB8AC3E}">
        <p14:creationId xmlns:p14="http://schemas.microsoft.com/office/powerpoint/2010/main" val="2883061130"/>
      </p:ext>
    </p:extLst>
  </p:cSld>
  <p:clrMapOvr>
    <a:masterClrMapping/>
  </p:clrMapOvr>
</p:sldLayout>
</file>

<file path=ppt/slideLayouts/slideLayout81.xml><?xml version="1.0" encoding="utf-8"?>
<p:sldLayout xmlns:a="http://schemas.openxmlformats.org/drawingml/2006/main" xmlns:r="http://schemas.openxmlformats.org/officeDocument/2006/relationships" xmlns:p="http://schemas.openxmlformats.org/presentationml/2006/main" matchingName="Title + 3 columns">
  <p:cSld name="Title + 3 columns">
    <p:spTree>
      <p:nvGrpSpPr>
        <p:cNvPr id="1" name="Shape 35"/>
        <p:cNvGrpSpPr/>
        <p:nvPr/>
      </p:nvGrpSpPr>
      <p:grpSpPr>
        <a:xfrm>
          <a:off x="0" y="0"/>
          <a:ext cx="0" cy="0"/>
          <a:chOff x="0" y="0"/>
          <a:chExt cx="0" cy="0"/>
        </a:xfrm>
      </p:grpSpPr>
      <p:sp>
        <p:nvSpPr>
          <p:cNvPr id="36" name="Google Shape;36;p7"/>
          <p:cNvSpPr/>
          <p:nvPr/>
        </p:nvSpPr>
        <p:spPr>
          <a:xfrm>
            <a:off x="139201" y="209501"/>
            <a:ext cx="11913495" cy="6438943"/>
          </a:xfrm>
          <a:custGeom>
            <a:avLst/>
            <a:gdLst/>
            <a:ahLst/>
            <a:cxnLst/>
            <a:rect l="l" t="t" r="r" b="b"/>
            <a:pathLst>
              <a:path w="92700" h="50102" extrusionOk="0">
                <a:moveTo>
                  <a:pt x="26140" y="187"/>
                </a:moveTo>
                <a:lnTo>
                  <a:pt x="26084" y="205"/>
                </a:lnTo>
                <a:lnTo>
                  <a:pt x="26009" y="224"/>
                </a:lnTo>
                <a:lnTo>
                  <a:pt x="25879" y="336"/>
                </a:lnTo>
                <a:lnTo>
                  <a:pt x="25730" y="485"/>
                </a:lnTo>
                <a:lnTo>
                  <a:pt x="25581" y="652"/>
                </a:lnTo>
                <a:lnTo>
                  <a:pt x="25451" y="838"/>
                </a:lnTo>
                <a:lnTo>
                  <a:pt x="25376" y="987"/>
                </a:lnTo>
                <a:lnTo>
                  <a:pt x="25339" y="1080"/>
                </a:lnTo>
                <a:lnTo>
                  <a:pt x="25358" y="1211"/>
                </a:lnTo>
                <a:lnTo>
                  <a:pt x="25358" y="1229"/>
                </a:lnTo>
                <a:lnTo>
                  <a:pt x="25376" y="1229"/>
                </a:lnTo>
                <a:lnTo>
                  <a:pt x="25432" y="1174"/>
                </a:lnTo>
                <a:lnTo>
                  <a:pt x="25525" y="1062"/>
                </a:lnTo>
                <a:lnTo>
                  <a:pt x="25786" y="745"/>
                </a:lnTo>
                <a:lnTo>
                  <a:pt x="25935" y="596"/>
                </a:lnTo>
                <a:lnTo>
                  <a:pt x="26103" y="447"/>
                </a:lnTo>
                <a:lnTo>
                  <a:pt x="26214" y="652"/>
                </a:lnTo>
                <a:lnTo>
                  <a:pt x="26400" y="969"/>
                </a:lnTo>
                <a:lnTo>
                  <a:pt x="26512" y="1118"/>
                </a:lnTo>
                <a:lnTo>
                  <a:pt x="26605" y="1229"/>
                </a:lnTo>
                <a:lnTo>
                  <a:pt x="26661" y="1267"/>
                </a:lnTo>
                <a:lnTo>
                  <a:pt x="26698" y="1285"/>
                </a:lnTo>
                <a:lnTo>
                  <a:pt x="26736" y="1285"/>
                </a:lnTo>
                <a:lnTo>
                  <a:pt x="26773" y="1267"/>
                </a:lnTo>
                <a:lnTo>
                  <a:pt x="26810" y="1229"/>
                </a:lnTo>
                <a:lnTo>
                  <a:pt x="26829" y="1174"/>
                </a:lnTo>
                <a:lnTo>
                  <a:pt x="26810" y="1118"/>
                </a:lnTo>
                <a:lnTo>
                  <a:pt x="26791" y="1043"/>
                </a:lnTo>
                <a:lnTo>
                  <a:pt x="26717" y="894"/>
                </a:lnTo>
                <a:lnTo>
                  <a:pt x="26624" y="727"/>
                </a:lnTo>
                <a:lnTo>
                  <a:pt x="26382" y="429"/>
                </a:lnTo>
                <a:lnTo>
                  <a:pt x="26233" y="224"/>
                </a:lnTo>
                <a:lnTo>
                  <a:pt x="26196" y="187"/>
                </a:lnTo>
                <a:close/>
                <a:moveTo>
                  <a:pt x="50716" y="187"/>
                </a:moveTo>
                <a:lnTo>
                  <a:pt x="50660" y="205"/>
                </a:lnTo>
                <a:lnTo>
                  <a:pt x="50623" y="243"/>
                </a:lnTo>
                <a:lnTo>
                  <a:pt x="50492" y="373"/>
                </a:lnTo>
                <a:lnTo>
                  <a:pt x="50232" y="689"/>
                </a:lnTo>
                <a:lnTo>
                  <a:pt x="50138" y="820"/>
                </a:lnTo>
                <a:lnTo>
                  <a:pt x="50064" y="876"/>
                </a:lnTo>
                <a:lnTo>
                  <a:pt x="49989" y="913"/>
                </a:lnTo>
                <a:lnTo>
                  <a:pt x="49934" y="932"/>
                </a:lnTo>
                <a:lnTo>
                  <a:pt x="49878" y="932"/>
                </a:lnTo>
                <a:lnTo>
                  <a:pt x="49822" y="894"/>
                </a:lnTo>
                <a:lnTo>
                  <a:pt x="49766" y="857"/>
                </a:lnTo>
                <a:lnTo>
                  <a:pt x="49729" y="801"/>
                </a:lnTo>
                <a:lnTo>
                  <a:pt x="49654" y="671"/>
                </a:lnTo>
                <a:lnTo>
                  <a:pt x="49580" y="541"/>
                </a:lnTo>
                <a:lnTo>
                  <a:pt x="49505" y="429"/>
                </a:lnTo>
                <a:lnTo>
                  <a:pt x="49468" y="392"/>
                </a:lnTo>
                <a:lnTo>
                  <a:pt x="49431" y="354"/>
                </a:lnTo>
                <a:lnTo>
                  <a:pt x="49338" y="354"/>
                </a:lnTo>
                <a:lnTo>
                  <a:pt x="49301" y="373"/>
                </a:lnTo>
                <a:lnTo>
                  <a:pt x="49282" y="410"/>
                </a:lnTo>
                <a:lnTo>
                  <a:pt x="49282" y="466"/>
                </a:lnTo>
                <a:lnTo>
                  <a:pt x="49301" y="541"/>
                </a:lnTo>
                <a:lnTo>
                  <a:pt x="49375" y="689"/>
                </a:lnTo>
                <a:lnTo>
                  <a:pt x="49468" y="838"/>
                </a:lnTo>
                <a:lnTo>
                  <a:pt x="49580" y="1006"/>
                </a:lnTo>
                <a:lnTo>
                  <a:pt x="49710" y="1155"/>
                </a:lnTo>
                <a:lnTo>
                  <a:pt x="49822" y="1248"/>
                </a:lnTo>
                <a:lnTo>
                  <a:pt x="49859" y="1285"/>
                </a:lnTo>
                <a:lnTo>
                  <a:pt x="49915" y="1304"/>
                </a:lnTo>
                <a:lnTo>
                  <a:pt x="49952" y="1304"/>
                </a:lnTo>
                <a:lnTo>
                  <a:pt x="50008" y="1285"/>
                </a:lnTo>
                <a:lnTo>
                  <a:pt x="50138" y="1211"/>
                </a:lnTo>
                <a:lnTo>
                  <a:pt x="50269" y="1099"/>
                </a:lnTo>
                <a:lnTo>
                  <a:pt x="50399" y="969"/>
                </a:lnTo>
                <a:lnTo>
                  <a:pt x="50529" y="801"/>
                </a:lnTo>
                <a:lnTo>
                  <a:pt x="50623" y="652"/>
                </a:lnTo>
                <a:lnTo>
                  <a:pt x="50697" y="522"/>
                </a:lnTo>
                <a:lnTo>
                  <a:pt x="50734" y="410"/>
                </a:lnTo>
                <a:lnTo>
                  <a:pt x="50753" y="317"/>
                </a:lnTo>
                <a:lnTo>
                  <a:pt x="50753" y="243"/>
                </a:lnTo>
                <a:lnTo>
                  <a:pt x="50734" y="205"/>
                </a:lnTo>
                <a:lnTo>
                  <a:pt x="50716" y="187"/>
                </a:lnTo>
                <a:close/>
                <a:moveTo>
                  <a:pt x="28448" y="317"/>
                </a:moveTo>
                <a:lnTo>
                  <a:pt x="28393" y="336"/>
                </a:lnTo>
                <a:lnTo>
                  <a:pt x="28337" y="354"/>
                </a:lnTo>
                <a:lnTo>
                  <a:pt x="28299" y="373"/>
                </a:lnTo>
                <a:lnTo>
                  <a:pt x="28262" y="429"/>
                </a:lnTo>
                <a:lnTo>
                  <a:pt x="28188" y="541"/>
                </a:lnTo>
                <a:lnTo>
                  <a:pt x="28132" y="671"/>
                </a:lnTo>
                <a:lnTo>
                  <a:pt x="28095" y="801"/>
                </a:lnTo>
                <a:lnTo>
                  <a:pt x="28020" y="913"/>
                </a:lnTo>
                <a:lnTo>
                  <a:pt x="27983" y="969"/>
                </a:lnTo>
                <a:lnTo>
                  <a:pt x="27946" y="1006"/>
                </a:lnTo>
                <a:lnTo>
                  <a:pt x="27890" y="1025"/>
                </a:lnTo>
                <a:lnTo>
                  <a:pt x="27834" y="1043"/>
                </a:lnTo>
                <a:lnTo>
                  <a:pt x="27778" y="1043"/>
                </a:lnTo>
                <a:lnTo>
                  <a:pt x="27722" y="1025"/>
                </a:lnTo>
                <a:lnTo>
                  <a:pt x="27666" y="987"/>
                </a:lnTo>
                <a:lnTo>
                  <a:pt x="27629" y="950"/>
                </a:lnTo>
                <a:lnTo>
                  <a:pt x="27573" y="838"/>
                </a:lnTo>
                <a:lnTo>
                  <a:pt x="27517" y="745"/>
                </a:lnTo>
                <a:lnTo>
                  <a:pt x="27369" y="522"/>
                </a:lnTo>
                <a:lnTo>
                  <a:pt x="27238" y="373"/>
                </a:lnTo>
                <a:lnTo>
                  <a:pt x="27238" y="485"/>
                </a:lnTo>
                <a:lnTo>
                  <a:pt x="27275" y="634"/>
                </a:lnTo>
                <a:lnTo>
                  <a:pt x="27313" y="783"/>
                </a:lnTo>
                <a:lnTo>
                  <a:pt x="27369" y="950"/>
                </a:lnTo>
                <a:lnTo>
                  <a:pt x="27443" y="1080"/>
                </a:lnTo>
                <a:lnTo>
                  <a:pt x="27536" y="1211"/>
                </a:lnTo>
                <a:lnTo>
                  <a:pt x="27629" y="1304"/>
                </a:lnTo>
                <a:lnTo>
                  <a:pt x="27704" y="1322"/>
                </a:lnTo>
                <a:lnTo>
                  <a:pt x="27760" y="1341"/>
                </a:lnTo>
                <a:lnTo>
                  <a:pt x="27871" y="1341"/>
                </a:lnTo>
                <a:lnTo>
                  <a:pt x="27964" y="1322"/>
                </a:lnTo>
                <a:lnTo>
                  <a:pt x="28039" y="1267"/>
                </a:lnTo>
                <a:lnTo>
                  <a:pt x="28113" y="1211"/>
                </a:lnTo>
                <a:lnTo>
                  <a:pt x="28169" y="1136"/>
                </a:lnTo>
                <a:lnTo>
                  <a:pt x="28225" y="1043"/>
                </a:lnTo>
                <a:lnTo>
                  <a:pt x="28318" y="876"/>
                </a:lnTo>
                <a:lnTo>
                  <a:pt x="28411" y="727"/>
                </a:lnTo>
                <a:lnTo>
                  <a:pt x="28523" y="559"/>
                </a:lnTo>
                <a:lnTo>
                  <a:pt x="28560" y="466"/>
                </a:lnTo>
                <a:lnTo>
                  <a:pt x="28579" y="392"/>
                </a:lnTo>
                <a:lnTo>
                  <a:pt x="28560" y="373"/>
                </a:lnTo>
                <a:lnTo>
                  <a:pt x="28541" y="336"/>
                </a:lnTo>
                <a:lnTo>
                  <a:pt x="28504" y="336"/>
                </a:lnTo>
                <a:lnTo>
                  <a:pt x="28448" y="317"/>
                </a:lnTo>
                <a:close/>
                <a:moveTo>
                  <a:pt x="32042" y="56"/>
                </a:moveTo>
                <a:lnTo>
                  <a:pt x="32004" y="94"/>
                </a:lnTo>
                <a:lnTo>
                  <a:pt x="31911" y="224"/>
                </a:lnTo>
                <a:lnTo>
                  <a:pt x="31818" y="392"/>
                </a:lnTo>
                <a:lnTo>
                  <a:pt x="31651" y="783"/>
                </a:lnTo>
                <a:lnTo>
                  <a:pt x="31539" y="1043"/>
                </a:lnTo>
                <a:lnTo>
                  <a:pt x="31483" y="969"/>
                </a:lnTo>
                <a:lnTo>
                  <a:pt x="31427" y="838"/>
                </a:lnTo>
                <a:lnTo>
                  <a:pt x="31297" y="578"/>
                </a:lnTo>
                <a:lnTo>
                  <a:pt x="31241" y="447"/>
                </a:lnTo>
                <a:lnTo>
                  <a:pt x="31167" y="354"/>
                </a:lnTo>
                <a:lnTo>
                  <a:pt x="31148" y="336"/>
                </a:lnTo>
                <a:lnTo>
                  <a:pt x="31111" y="317"/>
                </a:lnTo>
                <a:lnTo>
                  <a:pt x="31074" y="336"/>
                </a:lnTo>
                <a:lnTo>
                  <a:pt x="31055" y="354"/>
                </a:lnTo>
                <a:lnTo>
                  <a:pt x="31018" y="392"/>
                </a:lnTo>
                <a:lnTo>
                  <a:pt x="30999" y="447"/>
                </a:lnTo>
                <a:lnTo>
                  <a:pt x="30999" y="522"/>
                </a:lnTo>
                <a:lnTo>
                  <a:pt x="31018" y="578"/>
                </a:lnTo>
                <a:lnTo>
                  <a:pt x="31055" y="727"/>
                </a:lnTo>
                <a:lnTo>
                  <a:pt x="31129" y="876"/>
                </a:lnTo>
                <a:lnTo>
                  <a:pt x="31222" y="1025"/>
                </a:lnTo>
                <a:lnTo>
                  <a:pt x="31316" y="1155"/>
                </a:lnTo>
                <a:lnTo>
                  <a:pt x="31483" y="1341"/>
                </a:lnTo>
                <a:lnTo>
                  <a:pt x="31520" y="1360"/>
                </a:lnTo>
                <a:lnTo>
                  <a:pt x="31558" y="1341"/>
                </a:lnTo>
                <a:lnTo>
                  <a:pt x="31613" y="1322"/>
                </a:lnTo>
                <a:lnTo>
                  <a:pt x="31688" y="1248"/>
                </a:lnTo>
                <a:lnTo>
                  <a:pt x="31800" y="1099"/>
                </a:lnTo>
                <a:lnTo>
                  <a:pt x="31930" y="876"/>
                </a:lnTo>
                <a:lnTo>
                  <a:pt x="32042" y="652"/>
                </a:lnTo>
                <a:lnTo>
                  <a:pt x="32135" y="429"/>
                </a:lnTo>
                <a:lnTo>
                  <a:pt x="32172" y="243"/>
                </a:lnTo>
                <a:lnTo>
                  <a:pt x="32172" y="168"/>
                </a:lnTo>
                <a:lnTo>
                  <a:pt x="32153" y="131"/>
                </a:lnTo>
                <a:lnTo>
                  <a:pt x="32116" y="75"/>
                </a:lnTo>
                <a:lnTo>
                  <a:pt x="32079" y="56"/>
                </a:lnTo>
                <a:close/>
                <a:moveTo>
                  <a:pt x="11413" y="243"/>
                </a:moveTo>
                <a:lnTo>
                  <a:pt x="11376" y="261"/>
                </a:lnTo>
                <a:lnTo>
                  <a:pt x="11189" y="466"/>
                </a:lnTo>
                <a:lnTo>
                  <a:pt x="10892" y="801"/>
                </a:lnTo>
                <a:lnTo>
                  <a:pt x="10743" y="987"/>
                </a:lnTo>
                <a:lnTo>
                  <a:pt x="10631" y="1155"/>
                </a:lnTo>
                <a:lnTo>
                  <a:pt x="10575" y="1285"/>
                </a:lnTo>
                <a:lnTo>
                  <a:pt x="10575" y="1322"/>
                </a:lnTo>
                <a:lnTo>
                  <a:pt x="10594" y="1360"/>
                </a:lnTo>
                <a:lnTo>
                  <a:pt x="10631" y="1378"/>
                </a:lnTo>
                <a:lnTo>
                  <a:pt x="10668" y="1360"/>
                </a:lnTo>
                <a:lnTo>
                  <a:pt x="10780" y="1304"/>
                </a:lnTo>
                <a:lnTo>
                  <a:pt x="10910" y="1192"/>
                </a:lnTo>
                <a:lnTo>
                  <a:pt x="11041" y="1043"/>
                </a:lnTo>
                <a:lnTo>
                  <a:pt x="11283" y="745"/>
                </a:lnTo>
                <a:lnTo>
                  <a:pt x="11431" y="541"/>
                </a:lnTo>
                <a:lnTo>
                  <a:pt x="11543" y="745"/>
                </a:lnTo>
                <a:lnTo>
                  <a:pt x="11711" y="1062"/>
                </a:lnTo>
                <a:lnTo>
                  <a:pt x="11804" y="1192"/>
                </a:lnTo>
                <a:lnTo>
                  <a:pt x="11897" y="1285"/>
                </a:lnTo>
                <a:lnTo>
                  <a:pt x="11953" y="1322"/>
                </a:lnTo>
                <a:lnTo>
                  <a:pt x="11990" y="1322"/>
                </a:lnTo>
                <a:lnTo>
                  <a:pt x="12027" y="1304"/>
                </a:lnTo>
                <a:lnTo>
                  <a:pt x="12065" y="1267"/>
                </a:lnTo>
                <a:lnTo>
                  <a:pt x="12065" y="1229"/>
                </a:lnTo>
                <a:lnTo>
                  <a:pt x="12065" y="1174"/>
                </a:lnTo>
                <a:lnTo>
                  <a:pt x="12009" y="1006"/>
                </a:lnTo>
                <a:lnTo>
                  <a:pt x="11916" y="820"/>
                </a:lnTo>
                <a:lnTo>
                  <a:pt x="11804" y="634"/>
                </a:lnTo>
                <a:lnTo>
                  <a:pt x="11674" y="466"/>
                </a:lnTo>
                <a:lnTo>
                  <a:pt x="11543" y="317"/>
                </a:lnTo>
                <a:lnTo>
                  <a:pt x="11487" y="280"/>
                </a:lnTo>
                <a:lnTo>
                  <a:pt x="11450" y="243"/>
                </a:lnTo>
                <a:close/>
                <a:moveTo>
                  <a:pt x="81268" y="243"/>
                </a:moveTo>
                <a:lnTo>
                  <a:pt x="81156" y="336"/>
                </a:lnTo>
                <a:lnTo>
                  <a:pt x="81026" y="466"/>
                </a:lnTo>
                <a:lnTo>
                  <a:pt x="80895" y="634"/>
                </a:lnTo>
                <a:lnTo>
                  <a:pt x="80784" y="838"/>
                </a:lnTo>
                <a:lnTo>
                  <a:pt x="80691" y="1025"/>
                </a:lnTo>
                <a:lnTo>
                  <a:pt x="80635" y="1174"/>
                </a:lnTo>
                <a:lnTo>
                  <a:pt x="80635" y="1229"/>
                </a:lnTo>
                <a:lnTo>
                  <a:pt x="80635" y="1267"/>
                </a:lnTo>
                <a:lnTo>
                  <a:pt x="80672" y="1304"/>
                </a:lnTo>
                <a:lnTo>
                  <a:pt x="80709" y="1322"/>
                </a:lnTo>
                <a:lnTo>
                  <a:pt x="80747" y="1322"/>
                </a:lnTo>
                <a:lnTo>
                  <a:pt x="80802" y="1285"/>
                </a:lnTo>
                <a:lnTo>
                  <a:pt x="80895" y="1192"/>
                </a:lnTo>
                <a:lnTo>
                  <a:pt x="80989" y="1062"/>
                </a:lnTo>
                <a:lnTo>
                  <a:pt x="81156" y="745"/>
                </a:lnTo>
                <a:lnTo>
                  <a:pt x="81268" y="541"/>
                </a:lnTo>
                <a:lnTo>
                  <a:pt x="81417" y="745"/>
                </a:lnTo>
                <a:lnTo>
                  <a:pt x="81659" y="1043"/>
                </a:lnTo>
                <a:lnTo>
                  <a:pt x="81789" y="1192"/>
                </a:lnTo>
                <a:lnTo>
                  <a:pt x="81919" y="1304"/>
                </a:lnTo>
                <a:lnTo>
                  <a:pt x="82031" y="1360"/>
                </a:lnTo>
                <a:lnTo>
                  <a:pt x="82087" y="1378"/>
                </a:lnTo>
                <a:lnTo>
                  <a:pt x="82124" y="1360"/>
                </a:lnTo>
                <a:lnTo>
                  <a:pt x="82143" y="1322"/>
                </a:lnTo>
                <a:lnTo>
                  <a:pt x="82124" y="1285"/>
                </a:lnTo>
                <a:lnTo>
                  <a:pt x="82068" y="1155"/>
                </a:lnTo>
                <a:lnTo>
                  <a:pt x="81957" y="987"/>
                </a:lnTo>
                <a:lnTo>
                  <a:pt x="81826" y="820"/>
                </a:lnTo>
                <a:lnTo>
                  <a:pt x="81510" y="466"/>
                </a:lnTo>
                <a:lnTo>
                  <a:pt x="81324" y="261"/>
                </a:lnTo>
                <a:lnTo>
                  <a:pt x="81305" y="243"/>
                </a:lnTo>
                <a:close/>
                <a:moveTo>
                  <a:pt x="35877" y="1"/>
                </a:moveTo>
                <a:lnTo>
                  <a:pt x="35821" y="19"/>
                </a:lnTo>
                <a:lnTo>
                  <a:pt x="35765" y="56"/>
                </a:lnTo>
                <a:lnTo>
                  <a:pt x="35709" y="131"/>
                </a:lnTo>
                <a:lnTo>
                  <a:pt x="35598" y="299"/>
                </a:lnTo>
                <a:lnTo>
                  <a:pt x="35467" y="522"/>
                </a:lnTo>
                <a:lnTo>
                  <a:pt x="35356" y="727"/>
                </a:lnTo>
                <a:lnTo>
                  <a:pt x="35244" y="1006"/>
                </a:lnTo>
                <a:lnTo>
                  <a:pt x="34927" y="559"/>
                </a:lnTo>
                <a:lnTo>
                  <a:pt x="34834" y="447"/>
                </a:lnTo>
                <a:lnTo>
                  <a:pt x="34741" y="354"/>
                </a:lnTo>
                <a:lnTo>
                  <a:pt x="34667" y="317"/>
                </a:lnTo>
                <a:lnTo>
                  <a:pt x="34630" y="317"/>
                </a:lnTo>
                <a:lnTo>
                  <a:pt x="34611" y="336"/>
                </a:lnTo>
                <a:lnTo>
                  <a:pt x="34592" y="373"/>
                </a:lnTo>
                <a:lnTo>
                  <a:pt x="34592" y="429"/>
                </a:lnTo>
                <a:lnTo>
                  <a:pt x="34630" y="559"/>
                </a:lnTo>
                <a:lnTo>
                  <a:pt x="34704" y="708"/>
                </a:lnTo>
                <a:lnTo>
                  <a:pt x="34816" y="876"/>
                </a:lnTo>
                <a:lnTo>
                  <a:pt x="35039" y="1155"/>
                </a:lnTo>
                <a:lnTo>
                  <a:pt x="35207" y="1341"/>
                </a:lnTo>
                <a:lnTo>
                  <a:pt x="35244" y="1378"/>
                </a:lnTo>
                <a:lnTo>
                  <a:pt x="35281" y="1397"/>
                </a:lnTo>
                <a:lnTo>
                  <a:pt x="35300" y="1397"/>
                </a:lnTo>
                <a:lnTo>
                  <a:pt x="35337" y="1378"/>
                </a:lnTo>
                <a:lnTo>
                  <a:pt x="35393" y="1341"/>
                </a:lnTo>
                <a:lnTo>
                  <a:pt x="35430" y="1267"/>
                </a:lnTo>
                <a:lnTo>
                  <a:pt x="35505" y="1080"/>
                </a:lnTo>
                <a:lnTo>
                  <a:pt x="35542" y="950"/>
                </a:lnTo>
                <a:lnTo>
                  <a:pt x="35635" y="783"/>
                </a:lnTo>
                <a:lnTo>
                  <a:pt x="35784" y="541"/>
                </a:lnTo>
                <a:lnTo>
                  <a:pt x="35914" y="317"/>
                </a:lnTo>
                <a:lnTo>
                  <a:pt x="35951" y="224"/>
                </a:lnTo>
                <a:lnTo>
                  <a:pt x="35951" y="131"/>
                </a:lnTo>
                <a:lnTo>
                  <a:pt x="35933" y="56"/>
                </a:lnTo>
                <a:lnTo>
                  <a:pt x="35914" y="1"/>
                </a:lnTo>
                <a:close/>
                <a:moveTo>
                  <a:pt x="44516" y="373"/>
                </a:moveTo>
                <a:lnTo>
                  <a:pt x="44460" y="392"/>
                </a:lnTo>
                <a:lnTo>
                  <a:pt x="44385" y="429"/>
                </a:lnTo>
                <a:lnTo>
                  <a:pt x="44311" y="485"/>
                </a:lnTo>
                <a:lnTo>
                  <a:pt x="44199" y="596"/>
                </a:lnTo>
                <a:lnTo>
                  <a:pt x="44088" y="727"/>
                </a:lnTo>
                <a:lnTo>
                  <a:pt x="43901" y="1006"/>
                </a:lnTo>
                <a:lnTo>
                  <a:pt x="43864" y="1080"/>
                </a:lnTo>
                <a:lnTo>
                  <a:pt x="43808" y="1248"/>
                </a:lnTo>
                <a:lnTo>
                  <a:pt x="43790" y="1322"/>
                </a:lnTo>
                <a:lnTo>
                  <a:pt x="43771" y="1360"/>
                </a:lnTo>
                <a:lnTo>
                  <a:pt x="43790" y="1378"/>
                </a:lnTo>
                <a:lnTo>
                  <a:pt x="43790" y="1397"/>
                </a:lnTo>
                <a:lnTo>
                  <a:pt x="43846" y="1360"/>
                </a:lnTo>
                <a:lnTo>
                  <a:pt x="43994" y="1248"/>
                </a:lnTo>
                <a:lnTo>
                  <a:pt x="44125" y="1099"/>
                </a:lnTo>
                <a:lnTo>
                  <a:pt x="44255" y="950"/>
                </a:lnTo>
                <a:lnTo>
                  <a:pt x="44404" y="820"/>
                </a:lnTo>
                <a:lnTo>
                  <a:pt x="44497" y="745"/>
                </a:lnTo>
                <a:lnTo>
                  <a:pt x="44553" y="708"/>
                </a:lnTo>
                <a:lnTo>
                  <a:pt x="44590" y="727"/>
                </a:lnTo>
                <a:lnTo>
                  <a:pt x="44609" y="745"/>
                </a:lnTo>
                <a:lnTo>
                  <a:pt x="44702" y="820"/>
                </a:lnTo>
                <a:lnTo>
                  <a:pt x="44739" y="876"/>
                </a:lnTo>
                <a:lnTo>
                  <a:pt x="44776" y="969"/>
                </a:lnTo>
                <a:lnTo>
                  <a:pt x="44870" y="1155"/>
                </a:lnTo>
                <a:lnTo>
                  <a:pt x="44925" y="1248"/>
                </a:lnTo>
                <a:lnTo>
                  <a:pt x="44981" y="1322"/>
                </a:lnTo>
                <a:lnTo>
                  <a:pt x="45037" y="1378"/>
                </a:lnTo>
                <a:lnTo>
                  <a:pt x="45093" y="1397"/>
                </a:lnTo>
                <a:lnTo>
                  <a:pt x="45186" y="1397"/>
                </a:lnTo>
                <a:lnTo>
                  <a:pt x="45223" y="1360"/>
                </a:lnTo>
                <a:lnTo>
                  <a:pt x="45242" y="1304"/>
                </a:lnTo>
                <a:lnTo>
                  <a:pt x="45242" y="1248"/>
                </a:lnTo>
                <a:lnTo>
                  <a:pt x="45205" y="1099"/>
                </a:lnTo>
                <a:lnTo>
                  <a:pt x="45149" y="987"/>
                </a:lnTo>
                <a:lnTo>
                  <a:pt x="45000" y="708"/>
                </a:lnTo>
                <a:lnTo>
                  <a:pt x="44907" y="578"/>
                </a:lnTo>
                <a:lnTo>
                  <a:pt x="44814" y="485"/>
                </a:lnTo>
                <a:lnTo>
                  <a:pt x="44702" y="392"/>
                </a:lnTo>
                <a:lnTo>
                  <a:pt x="44646" y="373"/>
                </a:lnTo>
                <a:close/>
                <a:moveTo>
                  <a:pt x="54328" y="56"/>
                </a:moveTo>
                <a:lnTo>
                  <a:pt x="54290" y="75"/>
                </a:lnTo>
                <a:lnTo>
                  <a:pt x="54253" y="112"/>
                </a:lnTo>
                <a:lnTo>
                  <a:pt x="53992" y="652"/>
                </a:lnTo>
                <a:lnTo>
                  <a:pt x="53899" y="820"/>
                </a:lnTo>
                <a:lnTo>
                  <a:pt x="53806" y="969"/>
                </a:lnTo>
                <a:lnTo>
                  <a:pt x="53713" y="1062"/>
                </a:lnTo>
                <a:lnTo>
                  <a:pt x="53676" y="1099"/>
                </a:lnTo>
                <a:lnTo>
                  <a:pt x="53639" y="1118"/>
                </a:lnTo>
                <a:lnTo>
                  <a:pt x="53601" y="1099"/>
                </a:lnTo>
                <a:lnTo>
                  <a:pt x="53564" y="1080"/>
                </a:lnTo>
                <a:lnTo>
                  <a:pt x="53471" y="969"/>
                </a:lnTo>
                <a:lnTo>
                  <a:pt x="53378" y="820"/>
                </a:lnTo>
                <a:lnTo>
                  <a:pt x="53285" y="652"/>
                </a:lnTo>
                <a:lnTo>
                  <a:pt x="53192" y="485"/>
                </a:lnTo>
                <a:lnTo>
                  <a:pt x="53117" y="336"/>
                </a:lnTo>
                <a:lnTo>
                  <a:pt x="53043" y="261"/>
                </a:lnTo>
                <a:lnTo>
                  <a:pt x="53006" y="243"/>
                </a:lnTo>
                <a:lnTo>
                  <a:pt x="52987" y="243"/>
                </a:lnTo>
                <a:lnTo>
                  <a:pt x="52968" y="280"/>
                </a:lnTo>
                <a:lnTo>
                  <a:pt x="52950" y="317"/>
                </a:lnTo>
                <a:lnTo>
                  <a:pt x="52987" y="485"/>
                </a:lnTo>
                <a:lnTo>
                  <a:pt x="53043" y="708"/>
                </a:lnTo>
                <a:lnTo>
                  <a:pt x="53155" y="932"/>
                </a:lnTo>
                <a:lnTo>
                  <a:pt x="53266" y="1155"/>
                </a:lnTo>
                <a:lnTo>
                  <a:pt x="53341" y="1248"/>
                </a:lnTo>
                <a:lnTo>
                  <a:pt x="53415" y="1322"/>
                </a:lnTo>
                <a:lnTo>
                  <a:pt x="53490" y="1378"/>
                </a:lnTo>
                <a:lnTo>
                  <a:pt x="53564" y="1416"/>
                </a:lnTo>
                <a:lnTo>
                  <a:pt x="53657" y="1416"/>
                </a:lnTo>
                <a:lnTo>
                  <a:pt x="53732" y="1397"/>
                </a:lnTo>
                <a:lnTo>
                  <a:pt x="53806" y="1341"/>
                </a:lnTo>
                <a:lnTo>
                  <a:pt x="53881" y="1267"/>
                </a:lnTo>
                <a:lnTo>
                  <a:pt x="54011" y="1062"/>
                </a:lnTo>
                <a:lnTo>
                  <a:pt x="54234" y="671"/>
                </a:lnTo>
                <a:lnTo>
                  <a:pt x="54383" y="447"/>
                </a:lnTo>
                <a:lnTo>
                  <a:pt x="54458" y="317"/>
                </a:lnTo>
                <a:lnTo>
                  <a:pt x="54476" y="243"/>
                </a:lnTo>
                <a:lnTo>
                  <a:pt x="54495" y="187"/>
                </a:lnTo>
                <a:lnTo>
                  <a:pt x="54458" y="112"/>
                </a:lnTo>
                <a:lnTo>
                  <a:pt x="54402" y="56"/>
                </a:lnTo>
                <a:close/>
                <a:moveTo>
                  <a:pt x="58126" y="168"/>
                </a:moveTo>
                <a:lnTo>
                  <a:pt x="58051" y="187"/>
                </a:lnTo>
                <a:lnTo>
                  <a:pt x="57995" y="243"/>
                </a:lnTo>
                <a:lnTo>
                  <a:pt x="57884" y="373"/>
                </a:lnTo>
                <a:lnTo>
                  <a:pt x="57772" y="522"/>
                </a:lnTo>
                <a:lnTo>
                  <a:pt x="57679" y="689"/>
                </a:lnTo>
                <a:lnTo>
                  <a:pt x="57586" y="857"/>
                </a:lnTo>
                <a:lnTo>
                  <a:pt x="57493" y="987"/>
                </a:lnTo>
                <a:lnTo>
                  <a:pt x="57399" y="1062"/>
                </a:lnTo>
                <a:lnTo>
                  <a:pt x="57362" y="1080"/>
                </a:lnTo>
                <a:lnTo>
                  <a:pt x="57325" y="1080"/>
                </a:lnTo>
                <a:lnTo>
                  <a:pt x="57269" y="1043"/>
                </a:lnTo>
                <a:lnTo>
                  <a:pt x="57195" y="950"/>
                </a:lnTo>
                <a:lnTo>
                  <a:pt x="57046" y="727"/>
                </a:lnTo>
                <a:lnTo>
                  <a:pt x="56897" y="522"/>
                </a:lnTo>
                <a:lnTo>
                  <a:pt x="56841" y="466"/>
                </a:lnTo>
                <a:lnTo>
                  <a:pt x="56804" y="447"/>
                </a:lnTo>
                <a:lnTo>
                  <a:pt x="56785" y="447"/>
                </a:lnTo>
                <a:lnTo>
                  <a:pt x="56804" y="429"/>
                </a:lnTo>
                <a:lnTo>
                  <a:pt x="56822" y="410"/>
                </a:lnTo>
                <a:lnTo>
                  <a:pt x="56804" y="373"/>
                </a:lnTo>
                <a:lnTo>
                  <a:pt x="56748" y="336"/>
                </a:lnTo>
                <a:lnTo>
                  <a:pt x="56692" y="336"/>
                </a:lnTo>
                <a:lnTo>
                  <a:pt x="56636" y="354"/>
                </a:lnTo>
                <a:lnTo>
                  <a:pt x="56618" y="373"/>
                </a:lnTo>
                <a:lnTo>
                  <a:pt x="56599" y="410"/>
                </a:lnTo>
                <a:lnTo>
                  <a:pt x="56599" y="447"/>
                </a:lnTo>
                <a:lnTo>
                  <a:pt x="56618" y="503"/>
                </a:lnTo>
                <a:lnTo>
                  <a:pt x="56673" y="671"/>
                </a:lnTo>
                <a:lnTo>
                  <a:pt x="56785" y="838"/>
                </a:lnTo>
                <a:lnTo>
                  <a:pt x="56915" y="1043"/>
                </a:lnTo>
                <a:lnTo>
                  <a:pt x="57064" y="1211"/>
                </a:lnTo>
                <a:lnTo>
                  <a:pt x="57139" y="1285"/>
                </a:lnTo>
                <a:lnTo>
                  <a:pt x="57213" y="1341"/>
                </a:lnTo>
                <a:lnTo>
                  <a:pt x="57344" y="1397"/>
                </a:lnTo>
                <a:lnTo>
                  <a:pt x="57437" y="1416"/>
                </a:lnTo>
                <a:lnTo>
                  <a:pt x="57511" y="1416"/>
                </a:lnTo>
                <a:lnTo>
                  <a:pt x="57567" y="1397"/>
                </a:lnTo>
                <a:lnTo>
                  <a:pt x="57623" y="1341"/>
                </a:lnTo>
                <a:lnTo>
                  <a:pt x="57660" y="1267"/>
                </a:lnTo>
                <a:lnTo>
                  <a:pt x="57753" y="1099"/>
                </a:lnTo>
                <a:lnTo>
                  <a:pt x="57865" y="894"/>
                </a:lnTo>
                <a:lnTo>
                  <a:pt x="58032" y="559"/>
                </a:lnTo>
                <a:lnTo>
                  <a:pt x="58126" y="410"/>
                </a:lnTo>
                <a:lnTo>
                  <a:pt x="58163" y="261"/>
                </a:lnTo>
                <a:lnTo>
                  <a:pt x="58181" y="224"/>
                </a:lnTo>
                <a:lnTo>
                  <a:pt x="58181" y="187"/>
                </a:lnTo>
                <a:lnTo>
                  <a:pt x="58163" y="168"/>
                </a:lnTo>
                <a:close/>
                <a:moveTo>
                  <a:pt x="18711" y="280"/>
                </a:moveTo>
                <a:lnTo>
                  <a:pt x="18674" y="299"/>
                </a:lnTo>
                <a:lnTo>
                  <a:pt x="18655" y="317"/>
                </a:lnTo>
                <a:lnTo>
                  <a:pt x="18599" y="373"/>
                </a:lnTo>
                <a:lnTo>
                  <a:pt x="18525" y="466"/>
                </a:lnTo>
                <a:lnTo>
                  <a:pt x="18376" y="634"/>
                </a:lnTo>
                <a:lnTo>
                  <a:pt x="18153" y="932"/>
                </a:lnTo>
                <a:lnTo>
                  <a:pt x="18041" y="1099"/>
                </a:lnTo>
                <a:lnTo>
                  <a:pt x="17948" y="1229"/>
                </a:lnTo>
                <a:lnTo>
                  <a:pt x="17911" y="1341"/>
                </a:lnTo>
                <a:lnTo>
                  <a:pt x="17911" y="1378"/>
                </a:lnTo>
                <a:lnTo>
                  <a:pt x="17929" y="1416"/>
                </a:lnTo>
                <a:lnTo>
                  <a:pt x="17948" y="1416"/>
                </a:lnTo>
                <a:lnTo>
                  <a:pt x="17966" y="1397"/>
                </a:lnTo>
                <a:lnTo>
                  <a:pt x="18060" y="1304"/>
                </a:lnTo>
                <a:lnTo>
                  <a:pt x="18320" y="1006"/>
                </a:lnTo>
                <a:lnTo>
                  <a:pt x="18730" y="503"/>
                </a:lnTo>
                <a:lnTo>
                  <a:pt x="18823" y="708"/>
                </a:lnTo>
                <a:lnTo>
                  <a:pt x="18972" y="1006"/>
                </a:lnTo>
                <a:lnTo>
                  <a:pt x="19046" y="1136"/>
                </a:lnTo>
                <a:lnTo>
                  <a:pt x="19139" y="1267"/>
                </a:lnTo>
                <a:lnTo>
                  <a:pt x="19214" y="1360"/>
                </a:lnTo>
                <a:lnTo>
                  <a:pt x="19307" y="1416"/>
                </a:lnTo>
                <a:lnTo>
                  <a:pt x="19363" y="1434"/>
                </a:lnTo>
                <a:lnTo>
                  <a:pt x="19400" y="1434"/>
                </a:lnTo>
                <a:lnTo>
                  <a:pt x="19437" y="1416"/>
                </a:lnTo>
                <a:lnTo>
                  <a:pt x="19456" y="1397"/>
                </a:lnTo>
                <a:lnTo>
                  <a:pt x="19456" y="1322"/>
                </a:lnTo>
                <a:lnTo>
                  <a:pt x="19419" y="1229"/>
                </a:lnTo>
                <a:lnTo>
                  <a:pt x="19288" y="1025"/>
                </a:lnTo>
                <a:lnTo>
                  <a:pt x="19177" y="857"/>
                </a:lnTo>
                <a:lnTo>
                  <a:pt x="19009" y="559"/>
                </a:lnTo>
                <a:lnTo>
                  <a:pt x="18916" y="392"/>
                </a:lnTo>
                <a:lnTo>
                  <a:pt x="18860" y="336"/>
                </a:lnTo>
                <a:lnTo>
                  <a:pt x="18823" y="299"/>
                </a:lnTo>
                <a:lnTo>
                  <a:pt x="18767" y="280"/>
                </a:lnTo>
                <a:close/>
                <a:moveTo>
                  <a:pt x="46936" y="224"/>
                </a:moveTo>
                <a:lnTo>
                  <a:pt x="46880" y="261"/>
                </a:lnTo>
                <a:lnTo>
                  <a:pt x="46787" y="354"/>
                </a:lnTo>
                <a:lnTo>
                  <a:pt x="46713" y="447"/>
                </a:lnTo>
                <a:lnTo>
                  <a:pt x="46601" y="689"/>
                </a:lnTo>
                <a:lnTo>
                  <a:pt x="46415" y="1155"/>
                </a:lnTo>
                <a:lnTo>
                  <a:pt x="46266" y="987"/>
                </a:lnTo>
                <a:lnTo>
                  <a:pt x="46024" y="745"/>
                </a:lnTo>
                <a:lnTo>
                  <a:pt x="45819" y="503"/>
                </a:lnTo>
                <a:lnTo>
                  <a:pt x="45726" y="429"/>
                </a:lnTo>
                <a:lnTo>
                  <a:pt x="45689" y="410"/>
                </a:lnTo>
                <a:lnTo>
                  <a:pt x="45651" y="429"/>
                </a:lnTo>
                <a:lnTo>
                  <a:pt x="45651" y="447"/>
                </a:lnTo>
                <a:lnTo>
                  <a:pt x="45651" y="541"/>
                </a:lnTo>
                <a:lnTo>
                  <a:pt x="45707" y="671"/>
                </a:lnTo>
                <a:lnTo>
                  <a:pt x="45782" y="801"/>
                </a:lnTo>
                <a:lnTo>
                  <a:pt x="45968" y="1043"/>
                </a:lnTo>
                <a:lnTo>
                  <a:pt x="46061" y="1174"/>
                </a:lnTo>
                <a:lnTo>
                  <a:pt x="46173" y="1285"/>
                </a:lnTo>
                <a:lnTo>
                  <a:pt x="46285" y="1378"/>
                </a:lnTo>
                <a:lnTo>
                  <a:pt x="46359" y="1416"/>
                </a:lnTo>
                <a:lnTo>
                  <a:pt x="46433" y="1434"/>
                </a:lnTo>
                <a:lnTo>
                  <a:pt x="46508" y="1397"/>
                </a:lnTo>
                <a:lnTo>
                  <a:pt x="46564" y="1341"/>
                </a:lnTo>
                <a:lnTo>
                  <a:pt x="46638" y="1248"/>
                </a:lnTo>
                <a:lnTo>
                  <a:pt x="46713" y="1099"/>
                </a:lnTo>
                <a:lnTo>
                  <a:pt x="46880" y="820"/>
                </a:lnTo>
                <a:lnTo>
                  <a:pt x="46955" y="652"/>
                </a:lnTo>
                <a:lnTo>
                  <a:pt x="46992" y="578"/>
                </a:lnTo>
                <a:lnTo>
                  <a:pt x="46992" y="503"/>
                </a:lnTo>
                <a:lnTo>
                  <a:pt x="47011" y="429"/>
                </a:lnTo>
                <a:lnTo>
                  <a:pt x="47011" y="317"/>
                </a:lnTo>
                <a:lnTo>
                  <a:pt x="46992" y="261"/>
                </a:lnTo>
                <a:lnTo>
                  <a:pt x="46973" y="224"/>
                </a:lnTo>
                <a:close/>
                <a:moveTo>
                  <a:pt x="51833" y="243"/>
                </a:moveTo>
                <a:lnTo>
                  <a:pt x="51740" y="261"/>
                </a:lnTo>
                <a:lnTo>
                  <a:pt x="51684" y="280"/>
                </a:lnTo>
                <a:lnTo>
                  <a:pt x="51647" y="317"/>
                </a:lnTo>
                <a:lnTo>
                  <a:pt x="51553" y="429"/>
                </a:lnTo>
                <a:lnTo>
                  <a:pt x="51423" y="652"/>
                </a:lnTo>
                <a:lnTo>
                  <a:pt x="51311" y="876"/>
                </a:lnTo>
                <a:lnTo>
                  <a:pt x="51218" y="1174"/>
                </a:lnTo>
                <a:lnTo>
                  <a:pt x="51181" y="1360"/>
                </a:lnTo>
                <a:lnTo>
                  <a:pt x="51181" y="1416"/>
                </a:lnTo>
                <a:lnTo>
                  <a:pt x="51218" y="1416"/>
                </a:lnTo>
                <a:lnTo>
                  <a:pt x="51311" y="1341"/>
                </a:lnTo>
                <a:lnTo>
                  <a:pt x="51404" y="1248"/>
                </a:lnTo>
                <a:lnTo>
                  <a:pt x="51498" y="1136"/>
                </a:lnTo>
                <a:lnTo>
                  <a:pt x="51572" y="1025"/>
                </a:lnTo>
                <a:lnTo>
                  <a:pt x="51684" y="764"/>
                </a:lnTo>
                <a:lnTo>
                  <a:pt x="51795" y="541"/>
                </a:lnTo>
                <a:lnTo>
                  <a:pt x="51926" y="652"/>
                </a:lnTo>
                <a:lnTo>
                  <a:pt x="52037" y="783"/>
                </a:lnTo>
                <a:lnTo>
                  <a:pt x="52131" y="913"/>
                </a:lnTo>
                <a:lnTo>
                  <a:pt x="52205" y="1062"/>
                </a:lnTo>
                <a:lnTo>
                  <a:pt x="52298" y="1267"/>
                </a:lnTo>
                <a:lnTo>
                  <a:pt x="52373" y="1378"/>
                </a:lnTo>
                <a:lnTo>
                  <a:pt x="52410" y="1416"/>
                </a:lnTo>
                <a:lnTo>
                  <a:pt x="52447" y="1434"/>
                </a:lnTo>
                <a:lnTo>
                  <a:pt x="52522" y="1434"/>
                </a:lnTo>
                <a:lnTo>
                  <a:pt x="52559" y="1416"/>
                </a:lnTo>
                <a:lnTo>
                  <a:pt x="52577" y="1378"/>
                </a:lnTo>
                <a:lnTo>
                  <a:pt x="52596" y="1341"/>
                </a:lnTo>
                <a:lnTo>
                  <a:pt x="52577" y="1211"/>
                </a:lnTo>
                <a:lnTo>
                  <a:pt x="52522" y="1080"/>
                </a:lnTo>
                <a:lnTo>
                  <a:pt x="52466" y="932"/>
                </a:lnTo>
                <a:lnTo>
                  <a:pt x="52391" y="783"/>
                </a:lnTo>
                <a:lnTo>
                  <a:pt x="52280" y="634"/>
                </a:lnTo>
                <a:lnTo>
                  <a:pt x="52112" y="429"/>
                </a:lnTo>
                <a:lnTo>
                  <a:pt x="52019" y="336"/>
                </a:lnTo>
                <a:lnTo>
                  <a:pt x="51926" y="280"/>
                </a:lnTo>
                <a:lnTo>
                  <a:pt x="51833" y="243"/>
                </a:lnTo>
                <a:close/>
                <a:moveTo>
                  <a:pt x="55649" y="205"/>
                </a:moveTo>
                <a:lnTo>
                  <a:pt x="55575" y="243"/>
                </a:lnTo>
                <a:lnTo>
                  <a:pt x="55500" y="280"/>
                </a:lnTo>
                <a:lnTo>
                  <a:pt x="55407" y="354"/>
                </a:lnTo>
                <a:lnTo>
                  <a:pt x="55314" y="447"/>
                </a:lnTo>
                <a:lnTo>
                  <a:pt x="55147" y="671"/>
                </a:lnTo>
                <a:lnTo>
                  <a:pt x="54979" y="894"/>
                </a:lnTo>
                <a:lnTo>
                  <a:pt x="54849" y="1118"/>
                </a:lnTo>
                <a:lnTo>
                  <a:pt x="54793" y="1285"/>
                </a:lnTo>
                <a:lnTo>
                  <a:pt x="54793" y="1341"/>
                </a:lnTo>
                <a:lnTo>
                  <a:pt x="54812" y="1360"/>
                </a:lnTo>
                <a:lnTo>
                  <a:pt x="54923" y="1248"/>
                </a:lnTo>
                <a:lnTo>
                  <a:pt x="55184" y="969"/>
                </a:lnTo>
                <a:lnTo>
                  <a:pt x="55445" y="671"/>
                </a:lnTo>
                <a:lnTo>
                  <a:pt x="55612" y="485"/>
                </a:lnTo>
                <a:lnTo>
                  <a:pt x="55724" y="708"/>
                </a:lnTo>
                <a:lnTo>
                  <a:pt x="55947" y="1080"/>
                </a:lnTo>
                <a:lnTo>
                  <a:pt x="56059" y="1248"/>
                </a:lnTo>
                <a:lnTo>
                  <a:pt x="56171" y="1378"/>
                </a:lnTo>
                <a:lnTo>
                  <a:pt x="56227" y="1416"/>
                </a:lnTo>
                <a:lnTo>
                  <a:pt x="56264" y="1434"/>
                </a:lnTo>
                <a:lnTo>
                  <a:pt x="56301" y="1434"/>
                </a:lnTo>
                <a:lnTo>
                  <a:pt x="56338" y="1397"/>
                </a:lnTo>
                <a:lnTo>
                  <a:pt x="56357" y="1341"/>
                </a:lnTo>
                <a:lnTo>
                  <a:pt x="56357" y="1285"/>
                </a:lnTo>
                <a:lnTo>
                  <a:pt x="56320" y="1155"/>
                </a:lnTo>
                <a:lnTo>
                  <a:pt x="56245" y="987"/>
                </a:lnTo>
                <a:lnTo>
                  <a:pt x="56133" y="820"/>
                </a:lnTo>
                <a:lnTo>
                  <a:pt x="55910" y="503"/>
                </a:lnTo>
                <a:lnTo>
                  <a:pt x="55742" y="261"/>
                </a:lnTo>
                <a:lnTo>
                  <a:pt x="55705" y="224"/>
                </a:lnTo>
                <a:lnTo>
                  <a:pt x="55649" y="205"/>
                </a:lnTo>
                <a:close/>
                <a:moveTo>
                  <a:pt x="65368" y="261"/>
                </a:moveTo>
                <a:lnTo>
                  <a:pt x="65294" y="299"/>
                </a:lnTo>
                <a:lnTo>
                  <a:pt x="65238" y="336"/>
                </a:lnTo>
                <a:lnTo>
                  <a:pt x="65182" y="392"/>
                </a:lnTo>
                <a:lnTo>
                  <a:pt x="65145" y="466"/>
                </a:lnTo>
                <a:lnTo>
                  <a:pt x="65089" y="615"/>
                </a:lnTo>
                <a:lnTo>
                  <a:pt x="65033" y="764"/>
                </a:lnTo>
                <a:lnTo>
                  <a:pt x="64977" y="913"/>
                </a:lnTo>
                <a:lnTo>
                  <a:pt x="64940" y="969"/>
                </a:lnTo>
                <a:lnTo>
                  <a:pt x="64903" y="1025"/>
                </a:lnTo>
                <a:lnTo>
                  <a:pt x="64865" y="1080"/>
                </a:lnTo>
                <a:lnTo>
                  <a:pt x="64809" y="1099"/>
                </a:lnTo>
                <a:lnTo>
                  <a:pt x="64716" y="1118"/>
                </a:lnTo>
                <a:lnTo>
                  <a:pt x="64661" y="1118"/>
                </a:lnTo>
                <a:lnTo>
                  <a:pt x="64586" y="1080"/>
                </a:lnTo>
                <a:lnTo>
                  <a:pt x="64530" y="1043"/>
                </a:lnTo>
                <a:lnTo>
                  <a:pt x="64418" y="894"/>
                </a:lnTo>
                <a:lnTo>
                  <a:pt x="64307" y="745"/>
                </a:lnTo>
                <a:lnTo>
                  <a:pt x="64214" y="578"/>
                </a:lnTo>
                <a:lnTo>
                  <a:pt x="64139" y="429"/>
                </a:lnTo>
                <a:lnTo>
                  <a:pt x="64083" y="373"/>
                </a:lnTo>
                <a:lnTo>
                  <a:pt x="64046" y="336"/>
                </a:lnTo>
                <a:lnTo>
                  <a:pt x="63990" y="317"/>
                </a:lnTo>
                <a:lnTo>
                  <a:pt x="63953" y="336"/>
                </a:lnTo>
                <a:lnTo>
                  <a:pt x="63934" y="354"/>
                </a:lnTo>
                <a:lnTo>
                  <a:pt x="63934" y="410"/>
                </a:lnTo>
                <a:lnTo>
                  <a:pt x="63990" y="578"/>
                </a:lnTo>
                <a:lnTo>
                  <a:pt x="64065" y="820"/>
                </a:lnTo>
                <a:lnTo>
                  <a:pt x="64195" y="1062"/>
                </a:lnTo>
                <a:lnTo>
                  <a:pt x="64270" y="1174"/>
                </a:lnTo>
                <a:lnTo>
                  <a:pt x="64363" y="1285"/>
                </a:lnTo>
                <a:lnTo>
                  <a:pt x="64456" y="1360"/>
                </a:lnTo>
                <a:lnTo>
                  <a:pt x="64549" y="1416"/>
                </a:lnTo>
                <a:lnTo>
                  <a:pt x="64642" y="1453"/>
                </a:lnTo>
                <a:lnTo>
                  <a:pt x="64754" y="1434"/>
                </a:lnTo>
                <a:lnTo>
                  <a:pt x="64865" y="1397"/>
                </a:lnTo>
                <a:lnTo>
                  <a:pt x="64996" y="1304"/>
                </a:lnTo>
                <a:lnTo>
                  <a:pt x="65052" y="1229"/>
                </a:lnTo>
                <a:lnTo>
                  <a:pt x="65089" y="1155"/>
                </a:lnTo>
                <a:lnTo>
                  <a:pt x="65163" y="987"/>
                </a:lnTo>
                <a:lnTo>
                  <a:pt x="65219" y="820"/>
                </a:lnTo>
                <a:lnTo>
                  <a:pt x="65256" y="727"/>
                </a:lnTo>
                <a:lnTo>
                  <a:pt x="65312" y="652"/>
                </a:lnTo>
                <a:lnTo>
                  <a:pt x="65424" y="578"/>
                </a:lnTo>
                <a:lnTo>
                  <a:pt x="65591" y="447"/>
                </a:lnTo>
                <a:lnTo>
                  <a:pt x="65647" y="392"/>
                </a:lnTo>
                <a:lnTo>
                  <a:pt x="65685" y="336"/>
                </a:lnTo>
                <a:lnTo>
                  <a:pt x="65666" y="299"/>
                </a:lnTo>
                <a:lnTo>
                  <a:pt x="65647" y="280"/>
                </a:lnTo>
                <a:lnTo>
                  <a:pt x="65554" y="261"/>
                </a:lnTo>
                <a:close/>
                <a:moveTo>
                  <a:pt x="13833" y="75"/>
                </a:moveTo>
                <a:lnTo>
                  <a:pt x="13777" y="94"/>
                </a:lnTo>
                <a:lnTo>
                  <a:pt x="13647" y="187"/>
                </a:lnTo>
                <a:lnTo>
                  <a:pt x="13517" y="299"/>
                </a:lnTo>
                <a:lnTo>
                  <a:pt x="13405" y="429"/>
                </a:lnTo>
                <a:lnTo>
                  <a:pt x="13293" y="559"/>
                </a:lnTo>
                <a:lnTo>
                  <a:pt x="13088" y="857"/>
                </a:lnTo>
                <a:lnTo>
                  <a:pt x="12921" y="1155"/>
                </a:lnTo>
                <a:lnTo>
                  <a:pt x="12698" y="652"/>
                </a:lnTo>
                <a:lnTo>
                  <a:pt x="12530" y="354"/>
                </a:lnTo>
                <a:lnTo>
                  <a:pt x="12474" y="280"/>
                </a:lnTo>
                <a:lnTo>
                  <a:pt x="12437" y="243"/>
                </a:lnTo>
                <a:lnTo>
                  <a:pt x="12418" y="243"/>
                </a:lnTo>
                <a:lnTo>
                  <a:pt x="12455" y="503"/>
                </a:lnTo>
                <a:lnTo>
                  <a:pt x="12493" y="745"/>
                </a:lnTo>
                <a:lnTo>
                  <a:pt x="12567" y="1006"/>
                </a:lnTo>
                <a:lnTo>
                  <a:pt x="12660" y="1248"/>
                </a:lnTo>
                <a:lnTo>
                  <a:pt x="12716" y="1341"/>
                </a:lnTo>
                <a:lnTo>
                  <a:pt x="12772" y="1416"/>
                </a:lnTo>
                <a:lnTo>
                  <a:pt x="12846" y="1471"/>
                </a:lnTo>
                <a:lnTo>
                  <a:pt x="12921" y="1471"/>
                </a:lnTo>
                <a:lnTo>
                  <a:pt x="12995" y="1453"/>
                </a:lnTo>
                <a:lnTo>
                  <a:pt x="13070" y="1378"/>
                </a:lnTo>
                <a:lnTo>
                  <a:pt x="13219" y="1192"/>
                </a:lnTo>
                <a:lnTo>
                  <a:pt x="13349" y="987"/>
                </a:lnTo>
                <a:lnTo>
                  <a:pt x="13479" y="783"/>
                </a:lnTo>
                <a:lnTo>
                  <a:pt x="13628" y="578"/>
                </a:lnTo>
                <a:lnTo>
                  <a:pt x="13796" y="410"/>
                </a:lnTo>
                <a:lnTo>
                  <a:pt x="13889" y="317"/>
                </a:lnTo>
                <a:lnTo>
                  <a:pt x="13908" y="261"/>
                </a:lnTo>
                <a:lnTo>
                  <a:pt x="13926" y="224"/>
                </a:lnTo>
                <a:lnTo>
                  <a:pt x="13908" y="168"/>
                </a:lnTo>
                <a:lnTo>
                  <a:pt x="13908" y="112"/>
                </a:lnTo>
                <a:lnTo>
                  <a:pt x="13889" y="94"/>
                </a:lnTo>
                <a:lnTo>
                  <a:pt x="13852" y="75"/>
                </a:lnTo>
                <a:close/>
                <a:moveTo>
                  <a:pt x="19884" y="131"/>
                </a:moveTo>
                <a:lnTo>
                  <a:pt x="19865" y="150"/>
                </a:lnTo>
                <a:lnTo>
                  <a:pt x="19847" y="224"/>
                </a:lnTo>
                <a:lnTo>
                  <a:pt x="19828" y="317"/>
                </a:lnTo>
                <a:lnTo>
                  <a:pt x="19847" y="392"/>
                </a:lnTo>
                <a:lnTo>
                  <a:pt x="19865" y="485"/>
                </a:lnTo>
                <a:lnTo>
                  <a:pt x="19903" y="559"/>
                </a:lnTo>
                <a:lnTo>
                  <a:pt x="19996" y="745"/>
                </a:lnTo>
                <a:lnTo>
                  <a:pt x="20126" y="913"/>
                </a:lnTo>
                <a:lnTo>
                  <a:pt x="20294" y="1080"/>
                </a:lnTo>
                <a:lnTo>
                  <a:pt x="20443" y="1229"/>
                </a:lnTo>
                <a:lnTo>
                  <a:pt x="20703" y="1434"/>
                </a:lnTo>
                <a:lnTo>
                  <a:pt x="20778" y="1471"/>
                </a:lnTo>
                <a:lnTo>
                  <a:pt x="20834" y="1453"/>
                </a:lnTo>
                <a:lnTo>
                  <a:pt x="20871" y="1397"/>
                </a:lnTo>
                <a:lnTo>
                  <a:pt x="20889" y="1341"/>
                </a:lnTo>
                <a:lnTo>
                  <a:pt x="20945" y="1174"/>
                </a:lnTo>
                <a:lnTo>
                  <a:pt x="20964" y="1062"/>
                </a:lnTo>
                <a:lnTo>
                  <a:pt x="21020" y="913"/>
                </a:lnTo>
                <a:lnTo>
                  <a:pt x="21113" y="727"/>
                </a:lnTo>
                <a:lnTo>
                  <a:pt x="21206" y="541"/>
                </a:lnTo>
                <a:lnTo>
                  <a:pt x="21225" y="466"/>
                </a:lnTo>
                <a:lnTo>
                  <a:pt x="21225" y="410"/>
                </a:lnTo>
                <a:lnTo>
                  <a:pt x="21206" y="354"/>
                </a:lnTo>
                <a:lnTo>
                  <a:pt x="21169" y="317"/>
                </a:lnTo>
                <a:lnTo>
                  <a:pt x="21132" y="299"/>
                </a:lnTo>
                <a:lnTo>
                  <a:pt x="21094" y="317"/>
                </a:lnTo>
                <a:lnTo>
                  <a:pt x="21057" y="354"/>
                </a:lnTo>
                <a:lnTo>
                  <a:pt x="21001" y="392"/>
                </a:lnTo>
                <a:lnTo>
                  <a:pt x="20908" y="541"/>
                </a:lnTo>
                <a:lnTo>
                  <a:pt x="20834" y="689"/>
                </a:lnTo>
                <a:lnTo>
                  <a:pt x="20759" y="857"/>
                </a:lnTo>
                <a:lnTo>
                  <a:pt x="20666" y="1080"/>
                </a:lnTo>
                <a:lnTo>
                  <a:pt x="20517" y="950"/>
                </a:lnTo>
                <a:lnTo>
                  <a:pt x="20387" y="801"/>
                </a:lnTo>
                <a:lnTo>
                  <a:pt x="20275" y="634"/>
                </a:lnTo>
                <a:lnTo>
                  <a:pt x="20163" y="447"/>
                </a:lnTo>
                <a:lnTo>
                  <a:pt x="20089" y="336"/>
                </a:lnTo>
                <a:lnTo>
                  <a:pt x="20014" y="187"/>
                </a:lnTo>
                <a:lnTo>
                  <a:pt x="19959" y="150"/>
                </a:lnTo>
                <a:lnTo>
                  <a:pt x="19903" y="131"/>
                </a:lnTo>
                <a:close/>
                <a:moveTo>
                  <a:pt x="33419" y="261"/>
                </a:moveTo>
                <a:lnTo>
                  <a:pt x="33345" y="299"/>
                </a:lnTo>
                <a:lnTo>
                  <a:pt x="33270" y="373"/>
                </a:lnTo>
                <a:lnTo>
                  <a:pt x="33196" y="485"/>
                </a:lnTo>
                <a:lnTo>
                  <a:pt x="33103" y="615"/>
                </a:lnTo>
                <a:lnTo>
                  <a:pt x="32954" y="876"/>
                </a:lnTo>
                <a:lnTo>
                  <a:pt x="32861" y="1043"/>
                </a:lnTo>
                <a:lnTo>
                  <a:pt x="32768" y="1229"/>
                </a:lnTo>
                <a:lnTo>
                  <a:pt x="32712" y="1416"/>
                </a:lnTo>
                <a:lnTo>
                  <a:pt x="32712" y="1453"/>
                </a:lnTo>
                <a:lnTo>
                  <a:pt x="32712" y="1471"/>
                </a:lnTo>
                <a:lnTo>
                  <a:pt x="32731" y="1471"/>
                </a:lnTo>
                <a:lnTo>
                  <a:pt x="32786" y="1453"/>
                </a:lnTo>
                <a:lnTo>
                  <a:pt x="32898" y="1360"/>
                </a:lnTo>
                <a:lnTo>
                  <a:pt x="32973" y="1267"/>
                </a:lnTo>
                <a:lnTo>
                  <a:pt x="33047" y="1174"/>
                </a:lnTo>
                <a:lnTo>
                  <a:pt x="33196" y="950"/>
                </a:lnTo>
                <a:lnTo>
                  <a:pt x="33326" y="727"/>
                </a:lnTo>
                <a:lnTo>
                  <a:pt x="33475" y="522"/>
                </a:lnTo>
                <a:lnTo>
                  <a:pt x="33568" y="727"/>
                </a:lnTo>
                <a:lnTo>
                  <a:pt x="33699" y="987"/>
                </a:lnTo>
                <a:lnTo>
                  <a:pt x="33792" y="1118"/>
                </a:lnTo>
                <a:lnTo>
                  <a:pt x="33866" y="1229"/>
                </a:lnTo>
                <a:lnTo>
                  <a:pt x="33959" y="1322"/>
                </a:lnTo>
                <a:lnTo>
                  <a:pt x="34015" y="1341"/>
                </a:lnTo>
                <a:lnTo>
                  <a:pt x="34071" y="1360"/>
                </a:lnTo>
                <a:lnTo>
                  <a:pt x="34108" y="1360"/>
                </a:lnTo>
                <a:lnTo>
                  <a:pt x="34146" y="1341"/>
                </a:lnTo>
                <a:lnTo>
                  <a:pt x="34183" y="1322"/>
                </a:lnTo>
                <a:lnTo>
                  <a:pt x="34183" y="1285"/>
                </a:lnTo>
                <a:lnTo>
                  <a:pt x="34164" y="1211"/>
                </a:lnTo>
                <a:lnTo>
                  <a:pt x="34127" y="1118"/>
                </a:lnTo>
                <a:lnTo>
                  <a:pt x="33997" y="932"/>
                </a:lnTo>
                <a:lnTo>
                  <a:pt x="33903" y="801"/>
                </a:lnTo>
                <a:lnTo>
                  <a:pt x="33810" y="634"/>
                </a:lnTo>
                <a:lnTo>
                  <a:pt x="33717" y="429"/>
                </a:lnTo>
                <a:lnTo>
                  <a:pt x="33661" y="354"/>
                </a:lnTo>
                <a:lnTo>
                  <a:pt x="33587" y="299"/>
                </a:lnTo>
                <a:lnTo>
                  <a:pt x="33513" y="261"/>
                </a:lnTo>
                <a:close/>
                <a:moveTo>
                  <a:pt x="59112" y="299"/>
                </a:moveTo>
                <a:lnTo>
                  <a:pt x="59019" y="354"/>
                </a:lnTo>
                <a:lnTo>
                  <a:pt x="58926" y="429"/>
                </a:lnTo>
                <a:lnTo>
                  <a:pt x="58852" y="541"/>
                </a:lnTo>
                <a:lnTo>
                  <a:pt x="58777" y="652"/>
                </a:lnTo>
                <a:lnTo>
                  <a:pt x="58647" y="913"/>
                </a:lnTo>
                <a:lnTo>
                  <a:pt x="58554" y="1174"/>
                </a:lnTo>
                <a:lnTo>
                  <a:pt x="58498" y="1360"/>
                </a:lnTo>
                <a:lnTo>
                  <a:pt x="58498" y="1453"/>
                </a:lnTo>
                <a:lnTo>
                  <a:pt x="58517" y="1453"/>
                </a:lnTo>
                <a:lnTo>
                  <a:pt x="58535" y="1434"/>
                </a:lnTo>
                <a:lnTo>
                  <a:pt x="58610" y="1378"/>
                </a:lnTo>
                <a:lnTo>
                  <a:pt x="58740" y="1155"/>
                </a:lnTo>
                <a:lnTo>
                  <a:pt x="58889" y="913"/>
                </a:lnTo>
                <a:lnTo>
                  <a:pt x="58982" y="745"/>
                </a:lnTo>
                <a:lnTo>
                  <a:pt x="59056" y="671"/>
                </a:lnTo>
                <a:lnTo>
                  <a:pt x="59131" y="615"/>
                </a:lnTo>
                <a:lnTo>
                  <a:pt x="59205" y="596"/>
                </a:lnTo>
                <a:lnTo>
                  <a:pt x="59261" y="615"/>
                </a:lnTo>
                <a:lnTo>
                  <a:pt x="59317" y="652"/>
                </a:lnTo>
                <a:lnTo>
                  <a:pt x="59354" y="708"/>
                </a:lnTo>
                <a:lnTo>
                  <a:pt x="59466" y="894"/>
                </a:lnTo>
                <a:lnTo>
                  <a:pt x="59559" y="1043"/>
                </a:lnTo>
                <a:lnTo>
                  <a:pt x="59708" y="1285"/>
                </a:lnTo>
                <a:lnTo>
                  <a:pt x="59801" y="1378"/>
                </a:lnTo>
                <a:lnTo>
                  <a:pt x="59876" y="1453"/>
                </a:lnTo>
                <a:lnTo>
                  <a:pt x="59932" y="1471"/>
                </a:lnTo>
                <a:lnTo>
                  <a:pt x="59969" y="1471"/>
                </a:lnTo>
                <a:lnTo>
                  <a:pt x="60006" y="1453"/>
                </a:lnTo>
                <a:lnTo>
                  <a:pt x="60043" y="1434"/>
                </a:lnTo>
                <a:lnTo>
                  <a:pt x="60062" y="1397"/>
                </a:lnTo>
                <a:lnTo>
                  <a:pt x="60062" y="1341"/>
                </a:lnTo>
                <a:lnTo>
                  <a:pt x="60043" y="1229"/>
                </a:lnTo>
                <a:lnTo>
                  <a:pt x="59969" y="1099"/>
                </a:lnTo>
                <a:lnTo>
                  <a:pt x="59876" y="950"/>
                </a:lnTo>
                <a:lnTo>
                  <a:pt x="59690" y="708"/>
                </a:lnTo>
                <a:lnTo>
                  <a:pt x="59559" y="541"/>
                </a:lnTo>
                <a:lnTo>
                  <a:pt x="59447" y="392"/>
                </a:lnTo>
                <a:lnTo>
                  <a:pt x="59336" y="317"/>
                </a:lnTo>
                <a:lnTo>
                  <a:pt x="59224" y="299"/>
                </a:lnTo>
                <a:close/>
                <a:moveTo>
                  <a:pt x="78810" y="112"/>
                </a:moveTo>
                <a:lnTo>
                  <a:pt x="78810" y="150"/>
                </a:lnTo>
                <a:lnTo>
                  <a:pt x="78810" y="187"/>
                </a:lnTo>
                <a:lnTo>
                  <a:pt x="78885" y="299"/>
                </a:lnTo>
                <a:lnTo>
                  <a:pt x="79071" y="559"/>
                </a:lnTo>
                <a:lnTo>
                  <a:pt x="79220" y="745"/>
                </a:lnTo>
                <a:lnTo>
                  <a:pt x="79294" y="857"/>
                </a:lnTo>
                <a:lnTo>
                  <a:pt x="79369" y="1006"/>
                </a:lnTo>
                <a:lnTo>
                  <a:pt x="79536" y="1285"/>
                </a:lnTo>
                <a:lnTo>
                  <a:pt x="79611" y="1397"/>
                </a:lnTo>
                <a:lnTo>
                  <a:pt x="79667" y="1434"/>
                </a:lnTo>
                <a:lnTo>
                  <a:pt x="79704" y="1453"/>
                </a:lnTo>
                <a:lnTo>
                  <a:pt x="79760" y="1471"/>
                </a:lnTo>
                <a:lnTo>
                  <a:pt x="79797" y="1453"/>
                </a:lnTo>
                <a:lnTo>
                  <a:pt x="79853" y="1434"/>
                </a:lnTo>
                <a:lnTo>
                  <a:pt x="79909" y="1378"/>
                </a:lnTo>
                <a:lnTo>
                  <a:pt x="80020" y="1248"/>
                </a:lnTo>
                <a:lnTo>
                  <a:pt x="80095" y="1080"/>
                </a:lnTo>
                <a:lnTo>
                  <a:pt x="80225" y="727"/>
                </a:lnTo>
                <a:lnTo>
                  <a:pt x="80262" y="429"/>
                </a:lnTo>
                <a:lnTo>
                  <a:pt x="80281" y="280"/>
                </a:lnTo>
                <a:lnTo>
                  <a:pt x="80262" y="243"/>
                </a:lnTo>
                <a:lnTo>
                  <a:pt x="80244" y="261"/>
                </a:lnTo>
                <a:lnTo>
                  <a:pt x="80114" y="485"/>
                </a:lnTo>
                <a:lnTo>
                  <a:pt x="80002" y="708"/>
                </a:lnTo>
                <a:lnTo>
                  <a:pt x="79778" y="1155"/>
                </a:lnTo>
                <a:lnTo>
                  <a:pt x="79648" y="894"/>
                </a:lnTo>
                <a:lnTo>
                  <a:pt x="79462" y="615"/>
                </a:lnTo>
                <a:lnTo>
                  <a:pt x="79369" y="485"/>
                </a:lnTo>
                <a:lnTo>
                  <a:pt x="79276" y="354"/>
                </a:lnTo>
                <a:lnTo>
                  <a:pt x="79164" y="261"/>
                </a:lnTo>
                <a:lnTo>
                  <a:pt x="79034" y="187"/>
                </a:lnTo>
                <a:lnTo>
                  <a:pt x="78885" y="112"/>
                </a:lnTo>
                <a:close/>
                <a:moveTo>
                  <a:pt x="17464" y="205"/>
                </a:moveTo>
                <a:lnTo>
                  <a:pt x="17427" y="224"/>
                </a:lnTo>
                <a:lnTo>
                  <a:pt x="17389" y="243"/>
                </a:lnTo>
                <a:lnTo>
                  <a:pt x="17333" y="354"/>
                </a:lnTo>
                <a:lnTo>
                  <a:pt x="17278" y="485"/>
                </a:lnTo>
                <a:lnTo>
                  <a:pt x="17166" y="820"/>
                </a:lnTo>
                <a:lnTo>
                  <a:pt x="17091" y="969"/>
                </a:lnTo>
                <a:lnTo>
                  <a:pt x="17017" y="1080"/>
                </a:lnTo>
                <a:lnTo>
                  <a:pt x="16980" y="1118"/>
                </a:lnTo>
                <a:lnTo>
                  <a:pt x="16942" y="1155"/>
                </a:lnTo>
                <a:lnTo>
                  <a:pt x="16887" y="1155"/>
                </a:lnTo>
                <a:lnTo>
                  <a:pt x="16849" y="1136"/>
                </a:lnTo>
                <a:lnTo>
                  <a:pt x="16812" y="1118"/>
                </a:lnTo>
                <a:lnTo>
                  <a:pt x="16775" y="1080"/>
                </a:lnTo>
                <a:lnTo>
                  <a:pt x="16682" y="950"/>
                </a:lnTo>
                <a:lnTo>
                  <a:pt x="16533" y="652"/>
                </a:lnTo>
                <a:lnTo>
                  <a:pt x="16440" y="503"/>
                </a:lnTo>
                <a:lnTo>
                  <a:pt x="16365" y="392"/>
                </a:lnTo>
                <a:lnTo>
                  <a:pt x="16272" y="317"/>
                </a:lnTo>
                <a:lnTo>
                  <a:pt x="16235" y="299"/>
                </a:lnTo>
                <a:lnTo>
                  <a:pt x="16198" y="299"/>
                </a:lnTo>
                <a:lnTo>
                  <a:pt x="16179" y="336"/>
                </a:lnTo>
                <a:lnTo>
                  <a:pt x="16179" y="373"/>
                </a:lnTo>
                <a:lnTo>
                  <a:pt x="16216" y="522"/>
                </a:lnTo>
                <a:lnTo>
                  <a:pt x="16291" y="727"/>
                </a:lnTo>
                <a:lnTo>
                  <a:pt x="16403" y="969"/>
                </a:lnTo>
                <a:lnTo>
                  <a:pt x="16551" y="1174"/>
                </a:lnTo>
                <a:lnTo>
                  <a:pt x="16700" y="1360"/>
                </a:lnTo>
                <a:lnTo>
                  <a:pt x="16775" y="1434"/>
                </a:lnTo>
                <a:lnTo>
                  <a:pt x="16849" y="1471"/>
                </a:lnTo>
                <a:lnTo>
                  <a:pt x="16942" y="1490"/>
                </a:lnTo>
                <a:lnTo>
                  <a:pt x="17017" y="1490"/>
                </a:lnTo>
                <a:lnTo>
                  <a:pt x="17091" y="1453"/>
                </a:lnTo>
                <a:lnTo>
                  <a:pt x="17147" y="1378"/>
                </a:lnTo>
                <a:lnTo>
                  <a:pt x="17203" y="1304"/>
                </a:lnTo>
                <a:lnTo>
                  <a:pt x="17259" y="1211"/>
                </a:lnTo>
                <a:lnTo>
                  <a:pt x="17352" y="1006"/>
                </a:lnTo>
                <a:lnTo>
                  <a:pt x="17408" y="838"/>
                </a:lnTo>
                <a:lnTo>
                  <a:pt x="17445" y="689"/>
                </a:lnTo>
                <a:lnTo>
                  <a:pt x="17501" y="447"/>
                </a:lnTo>
                <a:lnTo>
                  <a:pt x="17501" y="317"/>
                </a:lnTo>
                <a:lnTo>
                  <a:pt x="17501" y="243"/>
                </a:lnTo>
                <a:lnTo>
                  <a:pt x="17482" y="205"/>
                </a:lnTo>
                <a:close/>
                <a:moveTo>
                  <a:pt x="29714" y="336"/>
                </a:moveTo>
                <a:lnTo>
                  <a:pt x="29621" y="373"/>
                </a:lnTo>
                <a:lnTo>
                  <a:pt x="29528" y="429"/>
                </a:lnTo>
                <a:lnTo>
                  <a:pt x="29323" y="634"/>
                </a:lnTo>
                <a:lnTo>
                  <a:pt x="29026" y="969"/>
                </a:lnTo>
                <a:lnTo>
                  <a:pt x="28895" y="1136"/>
                </a:lnTo>
                <a:lnTo>
                  <a:pt x="28802" y="1285"/>
                </a:lnTo>
                <a:lnTo>
                  <a:pt x="28765" y="1360"/>
                </a:lnTo>
                <a:lnTo>
                  <a:pt x="28746" y="1416"/>
                </a:lnTo>
                <a:lnTo>
                  <a:pt x="28746" y="1453"/>
                </a:lnTo>
                <a:lnTo>
                  <a:pt x="28765" y="1490"/>
                </a:lnTo>
                <a:lnTo>
                  <a:pt x="28802" y="1490"/>
                </a:lnTo>
                <a:lnTo>
                  <a:pt x="28839" y="1471"/>
                </a:lnTo>
                <a:lnTo>
                  <a:pt x="28951" y="1397"/>
                </a:lnTo>
                <a:lnTo>
                  <a:pt x="29230" y="1118"/>
                </a:lnTo>
                <a:lnTo>
                  <a:pt x="29398" y="950"/>
                </a:lnTo>
                <a:lnTo>
                  <a:pt x="29547" y="820"/>
                </a:lnTo>
                <a:lnTo>
                  <a:pt x="29677" y="708"/>
                </a:lnTo>
                <a:lnTo>
                  <a:pt x="29733" y="671"/>
                </a:lnTo>
                <a:lnTo>
                  <a:pt x="29882" y="671"/>
                </a:lnTo>
                <a:lnTo>
                  <a:pt x="29975" y="708"/>
                </a:lnTo>
                <a:lnTo>
                  <a:pt x="30050" y="764"/>
                </a:lnTo>
                <a:lnTo>
                  <a:pt x="30124" y="820"/>
                </a:lnTo>
                <a:lnTo>
                  <a:pt x="30254" y="969"/>
                </a:lnTo>
                <a:lnTo>
                  <a:pt x="30385" y="1136"/>
                </a:lnTo>
                <a:lnTo>
                  <a:pt x="30496" y="1304"/>
                </a:lnTo>
                <a:lnTo>
                  <a:pt x="30589" y="1378"/>
                </a:lnTo>
                <a:lnTo>
                  <a:pt x="30627" y="1397"/>
                </a:lnTo>
                <a:lnTo>
                  <a:pt x="30664" y="1397"/>
                </a:lnTo>
                <a:lnTo>
                  <a:pt x="30738" y="1378"/>
                </a:lnTo>
                <a:lnTo>
                  <a:pt x="30776" y="1322"/>
                </a:lnTo>
                <a:lnTo>
                  <a:pt x="30776" y="1248"/>
                </a:lnTo>
                <a:lnTo>
                  <a:pt x="30776" y="1211"/>
                </a:lnTo>
                <a:lnTo>
                  <a:pt x="30757" y="1192"/>
                </a:lnTo>
                <a:lnTo>
                  <a:pt x="30515" y="876"/>
                </a:lnTo>
                <a:lnTo>
                  <a:pt x="30366" y="708"/>
                </a:lnTo>
                <a:lnTo>
                  <a:pt x="30217" y="541"/>
                </a:lnTo>
                <a:lnTo>
                  <a:pt x="30068" y="410"/>
                </a:lnTo>
                <a:lnTo>
                  <a:pt x="29975" y="373"/>
                </a:lnTo>
                <a:lnTo>
                  <a:pt x="29882" y="336"/>
                </a:lnTo>
                <a:close/>
                <a:moveTo>
                  <a:pt x="72871" y="187"/>
                </a:moveTo>
                <a:lnTo>
                  <a:pt x="72834" y="205"/>
                </a:lnTo>
                <a:lnTo>
                  <a:pt x="72797" y="224"/>
                </a:lnTo>
                <a:lnTo>
                  <a:pt x="72759" y="261"/>
                </a:lnTo>
                <a:lnTo>
                  <a:pt x="72610" y="503"/>
                </a:lnTo>
                <a:lnTo>
                  <a:pt x="72424" y="745"/>
                </a:lnTo>
                <a:lnTo>
                  <a:pt x="72238" y="969"/>
                </a:lnTo>
                <a:lnTo>
                  <a:pt x="72033" y="1192"/>
                </a:lnTo>
                <a:lnTo>
                  <a:pt x="71903" y="969"/>
                </a:lnTo>
                <a:lnTo>
                  <a:pt x="71698" y="615"/>
                </a:lnTo>
                <a:lnTo>
                  <a:pt x="71586" y="447"/>
                </a:lnTo>
                <a:lnTo>
                  <a:pt x="71493" y="317"/>
                </a:lnTo>
                <a:lnTo>
                  <a:pt x="71400" y="243"/>
                </a:lnTo>
                <a:lnTo>
                  <a:pt x="71363" y="224"/>
                </a:lnTo>
                <a:lnTo>
                  <a:pt x="71344" y="243"/>
                </a:lnTo>
                <a:lnTo>
                  <a:pt x="71326" y="280"/>
                </a:lnTo>
                <a:lnTo>
                  <a:pt x="71326" y="336"/>
                </a:lnTo>
                <a:lnTo>
                  <a:pt x="71363" y="485"/>
                </a:lnTo>
                <a:lnTo>
                  <a:pt x="71419" y="671"/>
                </a:lnTo>
                <a:lnTo>
                  <a:pt x="71512" y="876"/>
                </a:lnTo>
                <a:lnTo>
                  <a:pt x="71717" y="1267"/>
                </a:lnTo>
                <a:lnTo>
                  <a:pt x="71810" y="1397"/>
                </a:lnTo>
                <a:lnTo>
                  <a:pt x="71884" y="1471"/>
                </a:lnTo>
                <a:lnTo>
                  <a:pt x="71940" y="1490"/>
                </a:lnTo>
                <a:lnTo>
                  <a:pt x="72052" y="1490"/>
                </a:lnTo>
                <a:lnTo>
                  <a:pt x="72108" y="1471"/>
                </a:lnTo>
                <a:lnTo>
                  <a:pt x="72238" y="1397"/>
                </a:lnTo>
                <a:lnTo>
                  <a:pt x="72368" y="1285"/>
                </a:lnTo>
                <a:lnTo>
                  <a:pt x="72480" y="1174"/>
                </a:lnTo>
                <a:lnTo>
                  <a:pt x="72592" y="1043"/>
                </a:lnTo>
                <a:lnTo>
                  <a:pt x="72759" y="820"/>
                </a:lnTo>
                <a:lnTo>
                  <a:pt x="72927" y="578"/>
                </a:lnTo>
                <a:lnTo>
                  <a:pt x="73001" y="429"/>
                </a:lnTo>
                <a:lnTo>
                  <a:pt x="73020" y="373"/>
                </a:lnTo>
                <a:lnTo>
                  <a:pt x="73020" y="299"/>
                </a:lnTo>
                <a:lnTo>
                  <a:pt x="73001" y="261"/>
                </a:lnTo>
                <a:lnTo>
                  <a:pt x="72983" y="243"/>
                </a:lnTo>
                <a:lnTo>
                  <a:pt x="72908" y="187"/>
                </a:lnTo>
                <a:close/>
                <a:moveTo>
                  <a:pt x="40718" y="168"/>
                </a:moveTo>
                <a:lnTo>
                  <a:pt x="40643" y="205"/>
                </a:lnTo>
                <a:lnTo>
                  <a:pt x="40569" y="261"/>
                </a:lnTo>
                <a:lnTo>
                  <a:pt x="40476" y="354"/>
                </a:lnTo>
                <a:lnTo>
                  <a:pt x="40401" y="447"/>
                </a:lnTo>
                <a:lnTo>
                  <a:pt x="40252" y="671"/>
                </a:lnTo>
                <a:lnTo>
                  <a:pt x="40159" y="838"/>
                </a:lnTo>
                <a:lnTo>
                  <a:pt x="40085" y="969"/>
                </a:lnTo>
                <a:lnTo>
                  <a:pt x="40010" y="1155"/>
                </a:lnTo>
                <a:lnTo>
                  <a:pt x="39992" y="1248"/>
                </a:lnTo>
                <a:lnTo>
                  <a:pt x="39992" y="1322"/>
                </a:lnTo>
                <a:lnTo>
                  <a:pt x="40010" y="1341"/>
                </a:lnTo>
                <a:lnTo>
                  <a:pt x="40010" y="1360"/>
                </a:lnTo>
                <a:lnTo>
                  <a:pt x="40047" y="1378"/>
                </a:lnTo>
                <a:lnTo>
                  <a:pt x="40085" y="1360"/>
                </a:lnTo>
                <a:lnTo>
                  <a:pt x="40159" y="1322"/>
                </a:lnTo>
                <a:lnTo>
                  <a:pt x="40252" y="1229"/>
                </a:lnTo>
                <a:lnTo>
                  <a:pt x="40438" y="987"/>
                </a:lnTo>
                <a:lnTo>
                  <a:pt x="40625" y="708"/>
                </a:lnTo>
                <a:lnTo>
                  <a:pt x="40755" y="503"/>
                </a:lnTo>
                <a:lnTo>
                  <a:pt x="40885" y="727"/>
                </a:lnTo>
                <a:lnTo>
                  <a:pt x="41090" y="1062"/>
                </a:lnTo>
                <a:lnTo>
                  <a:pt x="41183" y="1211"/>
                </a:lnTo>
                <a:lnTo>
                  <a:pt x="41295" y="1360"/>
                </a:lnTo>
                <a:lnTo>
                  <a:pt x="41407" y="1453"/>
                </a:lnTo>
                <a:lnTo>
                  <a:pt x="41462" y="1490"/>
                </a:lnTo>
                <a:lnTo>
                  <a:pt x="41518" y="1490"/>
                </a:lnTo>
                <a:lnTo>
                  <a:pt x="41574" y="1509"/>
                </a:lnTo>
                <a:lnTo>
                  <a:pt x="41611" y="1490"/>
                </a:lnTo>
                <a:lnTo>
                  <a:pt x="41649" y="1471"/>
                </a:lnTo>
                <a:lnTo>
                  <a:pt x="41649" y="1434"/>
                </a:lnTo>
                <a:lnTo>
                  <a:pt x="41630" y="1341"/>
                </a:lnTo>
                <a:lnTo>
                  <a:pt x="41574" y="1211"/>
                </a:lnTo>
                <a:lnTo>
                  <a:pt x="41425" y="987"/>
                </a:lnTo>
                <a:lnTo>
                  <a:pt x="41313" y="820"/>
                </a:lnTo>
                <a:lnTo>
                  <a:pt x="41202" y="652"/>
                </a:lnTo>
                <a:lnTo>
                  <a:pt x="41071" y="429"/>
                </a:lnTo>
                <a:lnTo>
                  <a:pt x="40978" y="317"/>
                </a:lnTo>
                <a:lnTo>
                  <a:pt x="40904" y="243"/>
                </a:lnTo>
                <a:lnTo>
                  <a:pt x="40811" y="187"/>
                </a:lnTo>
                <a:lnTo>
                  <a:pt x="40774" y="168"/>
                </a:lnTo>
                <a:close/>
                <a:moveTo>
                  <a:pt x="43455" y="112"/>
                </a:moveTo>
                <a:lnTo>
                  <a:pt x="43399" y="150"/>
                </a:lnTo>
                <a:lnTo>
                  <a:pt x="43343" y="187"/>
                </a:lnTo>
                <a:lnTo>
                  <a:pt x="43194" y="336"/>
                </a:lnTo>
                <a:lnTo>
                  <a:pt x="43026" y="541"/>
                </a:lnTo>
                <a:lnTo>
                  <a:pt x="42728" y="969"/>
                </a:lnTo>
                <a:lnTo>
                  <a:pt x="42561" y="1211"/>
                </a:lnTo>
                <a:lnTo>
                  <a:pt x="42300" y="857"/>
                </a:lnTo>
                <a:lnTo>
                  <a:pt x="42040" y="503"/>
                </a:lnTo>
                <a:lnTo>
                  <a:pt x="41946" y="373"/>
                </a:lnTo>
                <a:lnTo>
                  <a:pt x="41853" y="280"/>
                </a:lnTo>
                <a:lnTo>
                  <a:pt x="41816" y="261"/>
                </a:lnTo>
                <a:lnTo>
                  <a:pt x="41798" y="299"/>
                </a:lnTo>
                <a:lnTo>
                  <a:pt x="41798" y="354"/>
                </a:lnTo>
                <a:lnTo>
                  <a:pt x="41835" y="485"/>
                </a:lnTo>
                <a:lnTo>
                  <a:pt x="41872" y="596"/>
                </a:lnTo>
                <a:lnTo>
                  <a:pt x="41946" y="745"/>
                </a:lnTo>
                <a:lnTo>
                  <a:pt x="42058" y="950"/>
                </a:lnTo>
                <a:lnTo>
                  <a:pt x="42189" y="1136"/>
                </a:lnTo>
                <a:lnTo>
                  <a:pt x="42337" y="1322"/>
                </a:lnTo>
                <a:lnTo>
                  <a:pt x="42468" y="1453"/>
                </a:lnTo>
                <a:lnTo>
                  <a:pt x="42524" y="1490"/>
                </a:lnTo>
                <a:lnTo>
                  <a:pt x="42580" y="1509"/>
                </a:lnTo>
                <a:lnTo>
                  <a:pt x="42617" y="1509"/>
                </a:lnTo>
                <a:lnTo>
                  <a:pt x="42673" y="1471"/>
                </a:lnTo>
                <a:lnTo>
                  <a:pt x="42877" y="1211"/>
                </a:lnTo>
                <a:lnTo>
                  <a:pt x="43194" y="820"/>
                </a:lnTo>
                <a:lnTo>
                  <a:pt x="43343" y="615"/>
                </a:lnTo>
                <a:lnTo>
                  <a:pt x="43473" y="410"/>
                </a:lnTo>
                <a:lnTo>
                  <a:pt x="43529" y="261"/>
                </a:lnTo>
                <a:lnTo>
                  <a:pt x="43548" y="187"/>
                </a:lnTo>
                <a:lnTo>
                  <a:pt x="43529" y="150"/>
                </a:lnTo>
                <a:lnTo>
                  <a:pt x="43492" y="112"/>
                </a:lnTo>
                <a:close/>
                <a:moveTo>
                  <a:pt x="75273" y="224"/>
                </a:moveTo>
                <a:lnTo>
                  <a:pt x="75217" y="243"/>
                </a:lnTo>
                <a:lnTo>
                  <a:pt x="75180" y="261"/>
                </a:lnTo>
                <a:lnTo>
                  <a:pt x="75161" y="317"/>
                </a:lnTo>
                <a:lnTo>
                  <a:pt x="75142" y="392"/>
                </a:lnTo>
                <a:lnTo>
                  <a:pt x="75161" y="485"/>
                </a:lnTo>
                <a:lnTo>
                  <a:pt x="75217" y="689"/>
                </a:lnTo>
                <a:lnTo>
                  <a:pt x="75291" y="913"/>
                </a:lnTo>
                <a:lnTo>
                  <a:pt x="75403" y="1136"/>
                </a:lnTo>
                <a:lnTo>
                  <a:pt x="75533" y="1322"/>
                </a:lnTo>
                <a:lnTo>
                  <a:pt x="75608" y="1397"/>
                </a:lnTo>
                <a:lnTo>
                  <a:pt x="75682" y="1453"/>
                </a:lnTo>
                <a:lnTo>
                  <a:pt x="75738" y="1490"/>
                </a:lnTo>
                <a:lnTo>
                  <a:pt x="75813" y="1509"/>
                </a:lnTo>
                <a:lnTo>
                  <a:pt x="75887" y="1471"/>
                </a:lnTo>
                <a:lnTo>
                  <a:pt x="75962" y="1416"/>
                </a:lnTo>
                <a:lnTo>
                  <a:pt x="76036" y="1360"/>
                </a:lnTo>
                <a:lnTo>
                  <a:pt x="76092" y="1267"/>
                </a:lnTo>
                <a:lnTo>
                  <a:pt x="76222" y="1080"/>
                </a:lnTo>
                <a:lnTo>
                  <a:pt x="76297" y="932"/>
                </a:lnTo>
                <a:lnTo>
                  <a:pt x="76446" y="708"/>
                </a:lnTo>
                <a:lnTo>
                  <a:pt x="76502" y="596"/>
                </a:lnTo>
                <a:lnTo>
                  <a:pt x="76520" y="485"/>
                </a:lnTo>
                <a:lnTo>
                  <a:pt x="76520" y="410"/>
                </a:lnTo>
                <a:lnTo>
                  <a:pt x="76502" y="317"/>
                </a:lnTo>
                <a:lnTo>
                  <a:pt x="76483" y="280"/>
                </a:lnTo>
                <a:lnTo>
                  <a:pt x="76464" y="261"/>
                </a:lnTo>
                <a:lnTo>
                  <a:pt x="76427" y="280"/>
                </a:lnTo>
                <a:lnTo>
                  <a:pt x="76371" y="336"/>
                </a:lnTo>
                <a:lnTo>
                  <a:pt x="76278" y="541"/>
                </a:lnTo>
                <a:lnTo>
                  <a:pt x="76148" y="801"/>
                </a:lnTo>
                <a:lnTo>
                  <a:pt x="76073" y="950"/>
                </a:lnTo>
                <a:lnTo>
                  <a:pt x="75980" y="1062"/>
                </a:lnTo>
                <a:lnTo>
                  <a:pt x="75906" y="1136"/>
                </a:lnTo>
                <a:lnTo>
                  <a:pt x="75850" y="1155"/>
                </a:lnTo>
                <a:lnTo>
                  <a:pt x="75813" y="1174"/>
                </a:lnTo>
                <a:lnTo>
                  <a:pt x="75757" y="1174"/>
                </a:lnTo>
                <a:lnTo>
                  <a:pt x="75720" y="1136"/>
                </a:lnTo>
                <a:lnTo>
                  <a:pt x="75682" y="1099"/>
                </a:lnTo>
                <a:lnTo>
                  <a:pt x="75645" y="1025"/>
                </a:lnTo>
                <a:lnTo>
                  <a:pt x="75571" y="876"/>
                </a:lnTo>
                <a:lnTo>
                  <a:pt x="75515" y="671"/>
                </a:lnTo>
                <a:lnTo>
                  <a:pt x="75459" y="485"/>
                </a:lnTo>
                <a:lnTo>
                  <a:pt x="75403" y="336"/>
                </a:lnTo>
                <a:lnTo>
                  <a:pt x="75366" y="280"/>
                </a:lnTo>
                <a:lnTo>
                  <a:pt x="75310" y="243"/>
                </a:lnTo>
                <a:lnTo>
                  <a:pt x="75273" y="224"/>
                </a:lnTo>
                <a:close/>
                <a:moveTo>
                  <a:pt x="82590" y="112"/>
                </a:moveTo>
                <a:lnTo>
                  <a:pt x="82552" y="131"/>
                </a:lnTo>
                <a:lnTo>
                  <a:pt x="82534" y="168"/>
                </a:lnTo>
                <a:lnTo>
                  <a:pt x="82534" y="280"/>
                </a:lnTo>
                <a:lnTo>
                  <a:pt x="82571" y="447"/>
                </a:lnTo>
                <a:lnTo>
                  <a:pt x="82646" y="634"/>
                </a:lnTo>
                <a:lnTo>
                  <a:pt x="82795" y="987"/>
                </a:lnTo>
                <a:lnTo>
                  <a:pt x="82888" y="1211"/>
                </a:lnTo>
                <a:lnTo>
                  <a:pt x="82962" y="1360"/>
                </a:lnTo>
                <a:lnTo>
                  <a:pt x="83037" y="1471"/>
                </a:lnTo>
                <a:lnTo>
                  <a:pt x="83092" y="1509"/>
                </a:lnTo>
                <a:lnTo>
                  <a:pt x="83167" y="1509"/>
                </a:lnTo>
                <a:lnTo>
                  <a:pt x="83223" y="1453"/>
                </a:lnTo>
                <a:lnTo>
                  <a:pt x="83297" y="1378"/>
                </a:lnTo>
                <a:lnTo>
                  <a:pt x="83483" y="1136"/>
                </a:lnTo>
                <a:lnTo>
                  <a:pt x="83707" y="894"/>
                </a:lnTo>
                <a:lnTo>
                  <a:pt x="83800" y="764"/>
                </a:lnTo>
                <a:lnTo>
                  <a:pt x="83874" y="615"/>
                </a:lnTo>
                <a:lnTo>
                  <a:pt x="83930" y="466"/>
                </a:lnTo>
                <a:lnTo>
                  <a:pt x="83949" y="410"/>
                </a:lnTo>
                <a:lnTo>
                  <a:pt x="83930" y="373"/>
                </a:lnTo>
                <a:lnTo>
                  <a:pt x="83912" y="373"/>
                </a:lnTo>
                <a:lnTo>
                  <a:pt x="83856" y="410"/>
                </a:lnTo>
                <a:lnTo>
                  <a:pt x="83651" y="596"/>
                </a:lnTo>
                <a:lnTo>
                  <a:pt x="83483" y="801"/>
                </a:lnTo>
                <a:lnTo>
                  <a:pt x="83130" y="1229"/>
                </a:lnTo>
                <a:lnTo>
                  <a:pt x="83055" y="987"/>
                </a:lnTo>
                <a:lnTo>
                  <a:pt x="82906" y="578"/>
                </a:lnTo>
                <a:lnTo>
                  <a:pt x="82832" y="392"/>
                </a:lnTo>
                <a:lnTo>
                  <a:pt x="82757" y="224"/>
                </a:lnTo>
                <a:lnTo>
                  <a:pt x="82701" y="168"/>
                </a:lnTo>
                <a:lnTo>
                  <a:pt x="82664" y="131"/>
                </a:lnTo>
                <a:lnTo>
                  <a:pt x="82627" y="112"/>
                </a:lnTo>
                <a:close/>
                <a:moveTo>
                  <a:pt x="85103" y="354"/>
                </a:moveTo>
                <a:lnTo>
                  <a:pt x="85066" y="373"/>
                </a:lnTo>
                <a:lnTo>
                  <a:pt x="84954" y="447"/>
                </a:lnTo>
                <a:lnTo>
                  <a:pt x="84805" y="596"/>
                </a:lnTo>
                <a:lnTo>
                  <a:pt x="84656" y="783"/>
                </a:lnTo>
                <a:lnTo>
                  <a:pt x="84507" y="987"/>
                </a:lnTo>
                <a:lnTo>
                  <a:pt x="84396" y="1174"/>
                </a:lnTo>
                <a:lnTo>
                  <a:pt x="84321" y="1341"/>
                </a:lnTo>
                <a:lnTo>
                  <a:pt x="84303" y="1397"/>
                </a:lnTo>
                <a:lnTo>
                  <a:pt x="84303" y="1453"/>
                </a:lnTo>
                <a:lnTo>
                  <a:pt x="84340" y="1490"/>
                </a:lnTo>
                <a:lnTo>
                  <a:pt x="84377" y="1509"/>
                </a:lnTo>
                <a:lnTo>
                  <a:pt x="84414" y="1490"/>
                </a:lnTo>
                <a:lnTo>
                  <a:pt x="84470" y="1471"/>
                </a:lnTo>
                <a:lnTo>
                  <a:pt x="84582" y="1360"/>
                </a:lnTo>
                <a:lnTo>
                  <a:pt x="84712" y="1192"/>
                </a:lnTo>
                <a:lnTo>
                  <a:pt x="84936" y="838"/>
                </a:lnTo>
                <a:lnTo>
                  <a:pt x="85066" y="615"/>
                </a:lnTo>
                <a:lnTo>
                  <a:pt x="85215" y="820"/>
                </a:lnTo>
                <a:lnTo>
                  <a:pt x="85438" y="1118"/>
                </a:lnTo>
                <a:lnTo>
                  <a:pt x="85550" y="1248"/>
                </a:lnTo>
                <a:lnTo>
                  <a:pt x="85662" y="1360"/>
                </a:lnTo>
                <a:lnTo>
                  <a:pt x="85773" y="1416"/>
                </a:lnTo>
                <a:lnTo>
                  <a:pt x="85811" y="1434"/>
                </a:lnTo>
                <a:lnTo>
                  <a:pt x="85848" y="1416"/>
                </a:lnTo>
                <a:lnTo>
                  <a:pt x="85848" y="1397"/>
                </a:lnTo>
                <a:lnTo>
                  <a:pt x="85848" y="1360"/>
                </a:lnTo>
                <a:lnTo>
                  <a:pt x="85792" y="1248"/>
                </a:lnTo>
                <a:lnTo>
                  <a:pt x="85550" y="894"/>
                </a:lnTo>
                <a:lnTo>
                  <a:pt x="85289" y="559"/>
                </a:lnTo>
                <a:lnTo>
                  <a:pt x="85140" y="354"/>
                </a:lnTo>
                <a:close/>
                <a:moveTo>
                  <a:pt x="2588" y="224"/>
                </a:moveTo>
                <a:lnTo>
                  <a:pt x="2551" y="243"/>
                </a:lnTo>
                <a:lnTo>
                  <a:pt x="2532" y="299"/>
                </a:lnTo>
                <a:lnTo>
                  <a:pt x="2290" y="783"/>
                </a:lnTo>
                <a:lnTo>
                  <a:pt x="2029" y="1248"/>
                </a:lnTo>
                <a:lnTo>
                  <a:pt x="1918" y="1062"/>
                </a:lnTo>
                <a:lnTo>
                  <a:pt x="1769" y="764"/>
                </a:lnTo>
                <a:lnTo>
                  <a:pt x="1601" y="485"/>
                </a:lnTo>
                <a:lnTo>
                  <a:pt x="1527" y="392"/>
                </a:lnTo>
                <a:lnTo>
                  <a:pt x="1508" y="373"/>
                </a:lnTo>
                <a:lnTo>
                  <a:pt x="1489" y="373"/>
                </a:lnTo>
                <a:lnTo>
                  <a:pt x="1452" y="392"/>
                </a:lnTo>
                <a:lnTo>
                  <a:pt x="1415" y="429"/>
                </a:lnTo>
                <a:lnTo>
                  <a:pt x="1415" y="485"/>
                </a:lnTo>
                <a:lnTo>
                  <a:pt x="1415" y="559"/>
                </a:lnTo>
                <a:lnTo>
                  <a:pt x="1452" y="708"/>
                </a:lnTo>
                <a:lnTo>
                  <a:pt x="1508" y="876"/>
                </a:lnTo>
                <a:lnTo>
                  <a:pt x="1601" y="1043"/>
                </a:lnTo>
                <a:lnTo>
                  <a:pt x="1676" y="1192"/>
                </a:lnTo>
                <a:lnTo>
                  <a:pt x="1806" y="1378"/>
                </a:lnTo>
                <a:lnTo>
                  <a:pt x="1936" y="1490"/>
                </a:lnTo>
                <a:lnTo>
                  <a:pt x="1992" y="1509"/>
                </a:lnTo>
                <a:lnTo>
                  <a:pt x="2029" y="1527"/>
                </a:lnTo>
                <a:lnTo>
                  <a:pt x="2122" y="1527"/>
                </a:lnTo>
                <a:lnTo>
                  <a:pt x="2216" y="1453"/>
                </a:lnTo>
                <a:lnTo>
                  <a:pt x="2290" y="1360"/>
                </a:lnTo>
                <a:lnTo>
                  <a:pt x="2346" y="1248"/>
                </a:lnTo>
                <a:lnTo>
                  <a:pt x="2495" y="969"/>
                </a:lnTo>
                <a:lnTo>
                  <a:pt x="2644" y="689"/>
                </a:lnTo>
                <a:lnTo>
                  <a:pt x="2737" y="522"/>
                </a:lnTo>
                <a:lnTo>
                  <a:pt x="2737" y="447"/>
                </a:lnTo>
                <a:lnTo>
                  <a:pt x="2737" y="392"/>
                </a:lnTo>
                <a:lnTo>
                  <a:pt x="2718" y="317"/>
                </a:lnTo>
                <a:lnTo>
                  <a:pt x="2662" y="243"/>
                </a:lnTo>
                <a:lnTo>
                  <a:pt x="2625" y="224"/>
                </a:lnTo>
                <a:close/>
                <a:moveTo>
                  <a:pt x="6274" y="224"/>
                </a:moveTo>
                <a:lnTo>
                  <a:pt x="6237" y="243"/>
                </a:lnTo>
                <a:lnTo>
                  <a:pt x="6218" y="280"/>
                </a:lnTo>
                <a:lnTo>
                  <a:pt x="5939" y="783"/>
                </a:lnTo>
                <a:lnTo>
                  <a:pt x="5660" y="1267"/>
                </a:lnTo>
                <a:lnTo>
                  <a:pt x="5604" y="1192"/>
                </a:lnTo>
                <a:lnTo>
                  <a:pt x="5548" y="1062"/>
                </a:lnTo>
                <a:lnTo>
                  <a:pt x="5418" y="745"/>
                </a:lnTo>
                <a:lnTo>
                  <a:pt x="5288" y="466"/>
                </a:lnTo>
                <a:lnTo>
                  <a:pt x="5232" y="392"/>
                </a:lnTo>
                <a:lnTo>
                  <a:pt x="5213" y="373"/>
                </a:lnTo>
                <a:lnTo>
                  <a:pt x="5194" y="354"/>
                </a:lnTo>
                <a:lnTo>
                  <a:pt x="5157" y="373"/>
                </a:lnTo>
                <a:lnTo>
                  <a:pt x="5139" y="410"/>
                </a:lnTo>
                <a:lnTo>
                  <a:pt x="5120" y="447"/>
                </a:lnTo>
                <a:lnTo>
                  <a:pt x="5120" y="522"/>
                </a:lnTo>
                <a:lnTo>
                  <a:pt x="5139" y="652"/>
                </a:lnTo>
                <a:lnTo>
                  <a:pt x="5176" y="820"/>
                </a:lnTo>
                <a:lnTo>
                  <a:pt x="5306" y="1118"/>
                </a:lnTo>
                <a:lnTo>
                  <a:pt x="5399" y="1304"/>
                </a:lnTo>
                <a:lnTo>
                  <a:pt x="5511" y="1434"/>
                </a:lnTo>
                <a:lnTo>
                  <a:pt x="5567" y="1471"/>
                </a:lnTo>
                <a:lnTo>
                  <a:pt x="5604" y="1509"/>
                </a:lnTo>
                <a:lnTo>
                  <a:pt x="5660" y="1527"/>
                </a:lnTo>
                <a:lnTo>
                  <a:pt x="5697" y="1509"/>
                </a:lnTo>
                <a:lnTo>
                  <a:pt x="5772" y="1471"/>
                </a:lnTo>
                <a:lnTo>
                  <a:pt x="5865" y="1397"/>
                </a:lnTo>
                <a:lnTo>
                  <a:pt x="5939" y="1304"/>
                </a:lnTo>
                <a:lnTo>
                  <a:pt x="6088" y="1043"/>
                </a:lnTo>
                <a:lnTo>
                  <a:pt x="6293" y="708"/>
                </a:lnTo>
                <a:lnTo>
                  <a:pt x="6386" y="503"/>
                </a:lnTo>
                <a:lnTo>
                  <a:pt x="6405" y="429"/>
                </a:lnTo>
                <a:lnTo>
                  <a:pt x="6405" y="373"/>
                </a:lnTo>
                <a:lnTo>
                  <a:pt x="6386" y="299"/>
                </a:lnTo>
                <a:lnTo>
                  <a:pt x="6330" y="243"/>
                </a:lnTo>
                <a:lnTo>
                  <a:pt x="6312" y="224"/>
                </a:lnTo>
                <a:close/>
                <a:moveTo>
                  <a:pt x="7671" y="373"/>
                </a:moveTo>
                <a:lnTo>
                  <a:pt x="7540" y="447"/>
                </a:lnTo>
                <a:lnTo>
                  <a:pt x="7410" y="578"/>
                </a:lnTo>
                <a:lnTo>
                  <a:pt x="7242" y="745"/>
                </a:lnTo>
                <a:lnTo>
                  <a:pt x="7093" y="932"/>
                </a:lnTo>
                <a:lnTo>
                  <a:pt x="6963" y="1118"/>
                </a:lnTo>
                <a:lnTo>
                  <a:pt x="6889" y="1267"/>
                </a:lnTo>
                <a:lnTo>
                  <a:pt x="6870" y="1322"/>
                </a:lnTo>
                <a:lnTo>
                  <a:pt x="6851" y="1360"/>
                </a:lnTo>
                <a:lnTo>
                  <a:pt x="6870" y="1416"/>
                </a:lnTo>
                <a:lnTo>
                  <a:pt x="6889" y="1453"/>
                </a:lnTo>
                <a:lnTo>
                  <a:pt x="6926" y="1453"/>
                </a:lnTo>
                <a:lnTo>
                  <a:pt x="6945" y="1434"/>
                </a:lnTo>
                <a:lnTo>
                  <a:pt x="7075" y="1304"/>
                </a:lnTo>
                <a:lnTo>
                  <a:pt x="7224" y="1155"/>
                </a:lnTo>
                <a:lnTo>
                  <a:pt x="7373" y="969"/>
                </a:lnTo>
                <a:lnTo>
                  <a:pt x="7633" y="615"/>
                </a:lnTo>
                <a:lnTo>
                  <a:pt x="7745" y="820"/>
                </a:lnTo>
                <a:lnTo>
                  <a:pt x="7969" y="1174"/>
                </a:lnTo>
                <a:lnTo>
                  <a:pt x="8080" y="1341"/>
                </a:lnTo>
                <a:lnTo>
                  <a:pt x="8192" y="1453"/>
                </a:lnTo>
                <a:lnTo>
                  <a:pt x="8248" y="1509"/>
                </a:lnTo>
                <a:lnTo>
                  <a:pt x="8304" y="1527"/>
                </a:lnTo>
                <a:lnTo>
                  <a:pt x="8341" y="1527"/>
                </a:lnTo>
                <a:lnTo>
                  <a:pt x="8378" y="1509"/>
                </a:lnTo>
                <a:lnTo>
                  <a:pt x="8397" y="1471"/>
                </a:lnTo>
                <a:lnTo>
                  <a:pt x="8397" y="1416"/>
                </a:lnTo>
                <a:lnTo>
                  <a:pt x="8360" y="1285"/>
                </a:lnTo>
                <a:lnTo>
                  <a:pt x="8266" y="1118"/>
                </a:lnTo>
                <a:lnTo>
                  <a:pt x="8155" y="932"/>
                </a:lnTo>
                <a:lnTo>
                  <a:pt x="7894" y="596"/>
                </a:lnTo>
                <a:lnTo>
                  <a:pt x="7726" y="392"/>
                </a:lnTo>
                <a:lnTo>
                  <a:pt x="7708" y="373"/>
                </a:lnTo>
                <a:close/>
                <a:moveTo>
                  <a:pt x="39675" y="187"/>
                </a:moveTo>
                <a:lnTo>
                  <a:pt x="39601" y="205"/>
                </a:lnTo>
                <a:lnTo>
                  <a:pt x="39545" y="243"/>
                </a:lnTo>
                <a:lnTo>
                  <a:pt x="39433" y="354"/>
                </a:lnTo>
                <a:lnTo>
                  <a:pt x="39321" y="485"/>
                </a:lnTo>
                <a:lnTo>
                  <a:pt x="39210" y="634"/>
                </a:lnTo>
                <a:lnTo>
                  <a:pt x="39023" y="950"/>
                </a:lnTo>
                <a:lnTo>
                  <a:pt x="38875" y="1211"/>
                </a:lnTo>
                <a:lnTo>
                  <a:pt x="38744" y="1006"/>
                </a:lnTo>
                <a:lnTo>
                  <a:pt x="38577" y="689"/>
                </a:lnTo>
                <a:lnTo>
                  <a:pt x="38390" y="392"/>
                </a:lnTo>
                <a:lnTo>
                  <a:pt x="38316" y="299"/>
                </a:lnTo>
                <a:lnTo>
                  <a:pt x="38279" y="261"/>
                </a:lnTo>
                <a:lnTo>
                  <a:pt x="38241" y="261"/>
                </a:lnTo>
                <a:lnTo>
                  <a:pt x="38204" y="280"/>
                </a:lnTo>
                <a:lnTo>
                  <a:pt x="38186" y="299"/>
                </a:lnTo>
                <a:lnTo>
                  <a:pt x="38167" y="354"/>
                </a:lnTo>
                <a:lnTo>
                  <a:pt x="38167" y="410"/>
                </a:lnTo>
                <a:lnTo>
                  <a:pt x="38223" y="559"/>
                </a:lnTo>
                <a:lnTo>
                  <a:pt x="38279" y="745"/>
                </a:lnTo>
                <a:lnTo>
                  <a:pt x="38465" y="1080"/>
                </a:lnTo>
                <a:lnTo>
                  <a:pt x="38577" y="1285"/>
                </a:lnTo>
                <a:lnTo>
                  <a:pt x="38707" y="1434"/>
                </a:lnTo>
                <a:lnTo>
                  <a:pt x="38763" y="1490"/>
                </a:lnTo>
                <a:lnTo>
                  <a:pt x="38819" y="1509"/>
                </a:lnTo>
                <a:lnTo>
                  <a:pt x="38875" y="1527"/>
                </a:lnTo>
                <a:lnTo>
                  <a:pt x="38930" y="1527"/>
                </a:lnTo>
                <a:lnTo>
                  <a:pt x="38968" y="1509"/>
                </a:lnTo>
                <a:lnTo>
                  <a:pt x="39023" y="1471"/>
                </a:lnTo>
                <a:lnTo>
                  <a:pt x="39117" y="1378"/>
                </a:lnTo>
                <a:lnTo>
                  <a:pt x="39191" y="1267"/>
                </a:lnTo>
                <a:lnTo>
                  <a:pt x="39396" y="969"/>
                </a:lnTo>
                <a:lnTo>
                  <a:pt x="39489" y="820"/>
                </a:lnTo>
                <a:lnTo>
                  <a:pt x="39656" y="522"/>
                </a:lnTo>
                <a:lnTo>
                  <a:pt x="39712" y="392"/>
                </a:lnTo>
                <a:lnTo>
                  <a:pt x="39750" y="261"/>
                </a:lnTo>
                <a:lnTo>
                  <a:pt x="39768" y="224"/>
                </a:lnTo>
                <a:lnTo>
                  <a:pt x="39750" y="187"/>
                </a:lnTo>
                <a:close/>
                <a:moveTo>
                  <a:pt x="10035" y="94"/>
                </a:moveTo>
                <a:lnTo>
                  <a:pt x="9998" y="131"/>
                </a:lnTo>
                <a:lnTo>
                  <a:pt x="9979" y="168"/>
                </a:lnTo>
                <a:lnTo>
                  <a:pt x="9570" y="1229"/>
                </a:lnTo>
                <a:lnTo>
                  <a:pt x="9421" y="1025"/>
                </a:lnTo>
                <a:lnTo>
                  <a:pt x="9179" y="727"/>
                </a:lnTo>
                <a:lnTo>
                  <a:pt x="9048" y="578"/>
                </a:lnTo>
                <a:lnTo>
                  <a:pt x="8937" y="466"/>
                </a:lnTo>
                <a:lnTo>
                  <a:pt x="8825" y="410"/>
                </a:lnTo>
                <a:lnTo>
                  <a:pt x="8750" y="410"/>
                </a:lnTo>
                <a:lnTo>
                  <a:pt x="8732" y="447"/>
                </a:lnTo>
                <a:lnTo>
                  <a:pt x="8750" y="485"/>
                </a:lnTo>
                <a:lnTo>
                  <a:pt x="8788" y="578"/>
                </a:lnTo>
                <a:lnTo>
                  <a:pt x="8993" y="876"/>
                </a:lnTo>
                <a:lnTo>
                  <a:pt x="9235" y="1174"/>
                </a:lnTo>
                <a:lnTo>
                  <a:pt x="9365" y="1341"/>
                </a:lnTo>
                <a:lnTo>
                  <a:pt x="9495" y="1490"/>
                </a:lnTo>
                <a:lnTo>
                  <a:pt x="9532" y="1527"/>
                </a:lnTo>
                <a:lnTo>
                  <a:pt x="9570" y="1546"/>
                </a:lnTo>
                <a:lnTo>
                  <a:pt x="9607" y="1546"/>
                </a:lnTo>
                <a:lnTo>
                  <a:pt x="9663" y="1527"/>
                </a:lnTo>
                <a:lnTo>
                  <a:pt x="9700" y="1490"/>
                </a:lnTo>
                <a:lnTo>
                  <a:pt x="9737" y="1434"/>
                </a:lnTo>
                <a:lnTo>
                  <a:pt x="9812" y="1267"/>
                </a:lnTo>
                <a:lnTo>
                  <a:pt x="9905" y="950"/>
                </a:lnTo>
                <a:lnTo>
                  <a:pt x="10091" y="596"/>
                </a:lnTo>
                <a:lnTo>
                  <a:pt x="10165" y="373"/>
                </a:lnTo>
                <a:lnTo>
                  <a:pt x="10184" y="299"/>
                </a:lnTo>
                <a:lnTo>
                  <a:pt x="10184" y="243"/>
                </a:lnTo>
                <a:lnTo>
                  <a:pt x="10147" y="168"/>
                </a:lnTo>
                <a:lnTo>
                  <a:pt x="10091" y="112"/>
                </a:lnTo>
                <a:lnTo>
                  <a:pt x="10072" y="94"/>
                </a:lnTo>
                <a:close/>
                <a:moveTo>
                  <a:pt x="70320" y="224"/>
                </a:moveTo>
                <a:lnTo>
                  <a:pt x="70246" y="243"/>
                </a:lnTo>
                <a:lnTo>
                  <a:pt x="70171" y="280"/>
                </a:lnTo>
                <a:lnTo>
                  <a:pt x="70097" y="354"/>
                </a:lnTo>
                <a:lnTo>
                  <a:pt x="70004" y="466"/>
                </a:lnTo>
                <a:lnTo>
                  <a:pt x="69874" y="652"/>
                </a:lnTo>
                <a:lnTo>
                  <a:pt x="69762" y="801"/>
                </a:lnTo>
                <a:lnTo>
                  <a:pt x="69706" y="932"/>
                </a:lnTo>
                <a:lnTo>
                  <a:pt x="69632" y="1099"/>
                </a:lnTo>
                <a:lnTo>
                  <a:pt x="69613" y="1174"/>
                </a:lnTo>
                <a:lnTo>
                  <a:pt x="69613" y="1229"/>
                </a:lnTo>
                <a:lnTo>
                  <a:pt x="69632" y="1248"/>
                </a:lnTo>
                <a:lnTo>
                  <a:pt x="69725" y="1248"/>
                </a:lnTo>
                <a:lnTo>
                  <a:pt x="69780" y="1211"/>
                </a:lnTo>
                <a:lnTo>
                  <a:pt x="69855" y="1136"/>
                </a:lnTo>
                <a:lnTo>
                  <a:pt x="70023" y="913"/>
                </a:lnTo>
                <a:lnTo>
                  <a:pt x="70171" y="689"/>
                </a:lnTo>
                <a:lnTo>
                  <a:pt x="70283" y="541"/>
                </a:lnTo>
                <a:lnTo>
                  <a:pt x="70395" y="764"/>
                </a:lnTo>
                <a:lnTo>
                  <a:pt x="70544" y="1062"/>
                </a:lnTo>
                <a:lnTo>
                  <a:pt x="70618" y="1229"/>
                </a:lnTo>
                <a:lnTo>
                  <a:pt x="70711" y="1360"/>
                </a:lnTo>
                <a:lnTo>
                  <a:pt x="70804" y="1471"/>
                </a:lnTo>
                <a:lnTo>
                  <a:pt x="70898" y="1527"/>
                </a:lnTo>
                <a:lnTo>
                  <a:pt x="70953" y="1546"/>
                </a:lnTo>
                <a:lnTo>
                  <a:pt x="71009" y="1527"/>
                </a:lnTo>
                <a:lnTo>
                  <a:pt x="71028" y="1527"/>
                </a:lnTo>
                <a:lnTo>
                  <a:pt x="71047" y="1490"/>
                </a:lnTo>
                <a:lnTo>
                  <a:pt x="71028" y="1397"/>
                </a:lnTo>
                <a:lnTo>
                  <a:pt x="70991" y="1285"/>
                </a:lnTo>
                <a:lnTo>
                  <a:pt x="70860" y="1025"/>
                </a:lnTo>
                <a:lnTo>
                  <a:pt x="70767" y="876"/>
                </a:lnTo>
                <a:lnTo>
                  <a:pt x="70581" y="503"/>
                </a:lnTo>
                <a:lnTo>
                  <a:pt x="70451" y="317"/>
                </a:lnTo>
                <a:lnTo>
                  <a:pt x="70376" y="243"/>
                </a:lnTo>
                <a:lnTo>
                  <a:pt x="70320" y="224"/>
                </a:lnTo>
                <a:close/>
                <a:moveTo>
                  <a:pt x="86351" y="243"/>
                </a:moveTo>
                <a:lnTo>
                  <a:pt x="86313" y="261"/>
                </a:lnTo>
                <a:lnTo>
                  <a:pt x="86295" y="299"/>
                </a:lnTo>
                <a:lnTo>
                  <a:pt x="86295" y="354"/>
                </a:lnTo>
                <a:lnTo>
                  <a:pt x="86295" y="410"/>
                </a:lnTo>
                <a:lnTo>
                  <a:pt x="86351" y="559"/>
                </a:lnTo>
                <a:lnTo>
                  <a:pt x="86425" y="708"/>
                </a:lnTo>
                <a:lnTo>
                  <a:pt x="86593" y="1006"/>
                </a:lnTo>
                <a:lnTo>
                  <a:pt x="86723" y="1192"/>
                </a:lnTo>
                <a:lnTo>
                  <a:pt x="86797" y="1322"/>
                </a:lnTo>
                <a:lnTo>
                  <a:pt x="86872" y="1453"/>
                </a:lnTo>
                <a:lnTo>
                  <a:pt x="86928" y="1509"/>
                </a:lnTo>
                <a:lnTo>
                  <a:pt x="86965" y="1527"/>
                </a:lnTo>
                <a:lnTo>
                  <a:pt x="87039" y="1546"/>
                </a:lnTo>
                <a:lnTo>
                  <a:pt x="87114" y="1527"/>
                </a:lnTo>
                <a:lnTo>
                  <a:pt x="87151" y="1509"/>
                </a:lnTo>
                <a:lnTo>
                  <a:pt x="87188" y="1471"/>
                </a:lnTo>
                <a:lnTo>
                  <a:pt x="87263" y="1378"/>
                </a:lnTo>
                <a:lnTo>
                  <a:pt x="87393" y="1174"/>
                </a:lnTo>
                <a:lnTo>
                  <a:pt x="87449" y="1043"/>
                </a:lnTo>
                <a:lnTo>
                  <a:pt x="87524" y="894"/>
                </a:lnTo>
                <a:lnTo>
                  <a:pt x="87561" y="727"/>
                </a:lnTo>
                <a:lnTo>
                  <a:pt x="87561" y="578"/>
                </a:lnTo>
                <a:lnTo>
                  <a:pt x="87542" y="522"/>
                </a:lnTo>
                <a:lnTo>
                  <a:pt x="87486" y="392"/>
                </a:lnTo>
                <a:lnTo>
                  <a:pt x="87468" y="354"/>
                </a:lnTo>
                <a:lnTo>
                  <a:pt x="87430" y="336"/>
                </a:lnTo>
                <a:lnTo>
                  <a:pt x="87412" y="354"/>
                </a:lnTo>
                <a:lnTo>
                  <a:pt x="87393" y="429"/>
                </a:lnTo>
                <a:lnTo>
                  <a:pt x="87356" y="652"/>
                </a:lnTo>
                <a:lnTo>
                  <a:pt x="87281" y="876"/>
                </a:lnTo>
                <a:lnTo>
                  <a:pt x="87170" y="1080"/>
                </a:lnTo>
                <a:lnTo>
                  <a:pt x="87039" y="1267"/>
                </a:lnTo>
                <a:lnTo>
                  <a:pt x="86723" y="671"/>
                </a:lnTo>
                <a:lnTo>
                  <a:pt x="86630" y="485"/>
                </a:lnTo>
                <a:lnTo>
                  <a:pt x="86518" y="354"/>
                </a:lnTo>
                <a:lnTo>
                  <a:pt x="86425" y="261"/>
                </a:lnTo>
                <a:lnTo>
                  <a:pt x="86388" y="243"/>
                </a:lnTo>
                <a:close/>
                <a:moveTo>
                  <a:pt x="4226" y="336"/>
                </a:moveTo>
                <a:lnTo>
                  <a:pt x="4170" y="354"/>
                </a:lnTo>
                <a:lnTo>
                  <a:pt x="4096" y="373"/>
                </a:lnTo>
                <a:lnTo>
                  <a:pt x="4022" y="429"/>
                </a:lnTo>
                <a:lnTo>
                  <a:pt x="3817" y="578"/>
                </a:lnTo>
                <a:lnTo>
                  <a:pt x="3612" y="764"/>
                </a:lnTo>
                <a:lnTo>
                  <a:pt x="3388" y="987"/>
                </a:lnTo>
                <a:lnTo>
                  <a:pt x="3221" y="1192"/>
                </a:lnTo>
                <a:lnTo>
                  <a:pt x="3091" y="1378"/>
                </a:lnTo>
                <a:lnTo>
                  <a:pt x="3072" y="1434"/>
                </a:lnTo>
                <a:lnTo>
                  <a:pt x="3053" y="1490"/>
                </a:lnTo>
                <a:lnTo>
                  <a:pt x="3072" y="1546"/>
                </a:lnTo>
                <a:lnTo>
                  <a:pt x="3109" y="1565"/>
                </a:lnTo>
                <a:lnTo>
                  <a:pt x="3165" y="1546"/>
                </a:lnTo>
                <a:lnTo>
                  <a:pt x="3240" y="1527"/>
                </a:lnTo>
                <a:lnTo>
                  <a:pt x="3388" y="1397"/>
                </a:lnTo>
                <a:lnTo>
                  <a:pt x="3575" y="1229"/>
                </a:lnTo>
                <a:lnTo>
                  <a:pt x="3928" y="876"/>
                </a:lnTo>
                <a:lnTo>
                  <a:pt x="4133" y="634"/>
                </a:lnTo>
                <a:lnTo>
                  <a:pt x="4245" y="820"/>
                </a:lnTo>
                <a:lnTo>
                  <a:pt x="4450" y="1099"/>
                </a:lnTo>
                <a:lnTo>
                  <a:pt x="4543" y="1229"/>
                </a:lnTo>
                <a:lnTo>
                  <a:pt x="4655" y="1341"/>
                </a:lnTo>
                <a:lnTo>
                  <a:pt x="4692" y="1360"/>
                </a:lnTo>
                <a:lnTo>
                  <a:pt x="4785" y="1360"/>
                </a:lnTo>
                <a:lnTo>
                  <a:pt x="4803" y="1322"/>
                </a:lnTo>
                <a:lnTo>
                  <a:pt x="4822" y="1285"/>
                </a:lnTo>
                <a:lnTo>
                  <a:pt x="4822" y="1229"/>
                </a:lnTo>
                <a:lnTo>
                  <a:pt x="4785" y="1118"/>
                </a:lnTo>
                <a:lnTo>
                  <a:pt x="4710" y="969"/>
                </a:lnTo>
                <a:lnTo>
                  <a:pt x="4617" y="838"/>
                </a:lnTo>
                <a:lnTo>
                  <a:pt x="4394" y="541"/>
                </a:lnTo>
                <a:lnTo>
                  <a:pt x="4264" y="354"/>
                </a:lnTo>
                <a:lnTo>
                  <a:pt x="4226" y="336"/>
                </a:lnTo>
                <a:close/>
                <a:moveTo>
                  <a:pt x="15006" y="168"/>
                </a:moveTo>
                <a:lnTo>
                  <a:pt x="14876" y="261"/>
                </a:lnTo>
                <a:lnTo>
                  <a:pt x="14708" y="410"/>
                </a:lnTo>
                <a:lnTo>
                  <a:pt x="14522" y="596"/>
                </a:lnTo>
                <a:lnTo>
                  <a:pt x="14336" y="801"/>
                </a:lnTo>
                <a:lnTo>
                  <a:pt x="14187" y="1006"/>
                </a:lnTo>
                <a:lnTo>
                  <a:pt x="14094" y="1155"/>
                </a:lnTo>
                <a:lnTo>
                  <a:pt x="14075" y="1229"/>
                </a:lnTo>
                <a:lnTo>
                  <a:pt x="14057" y="1267"/>
                </a:lnTo>
                <a:lnTo>
                  <a:pt x="14075" y="1341"/>
                </a:lnTo>
                <a:lnTo>
                  <a:pt x="14112" y="1360"/>
                </a:lnTo>
                <a:lnTo>
                  <a:pt x="14150" y="1360"/>
                </a:lnTo>
                <a:lnTo>
                  <a:pt x="14187" y="1322"/>
                </a:lnTo>
                <a:lnTo>
                  <a:pt x="14280" y="1229"/>
                </a:lnTo>
                <a:lnTo>
                  <a:pt x="14355" y="1155"/>
                </a:lnTo>
                <a:lnTo>
                  <a:pt x="14671" y="783"/>
                </a:lnTo>
                <a:lnTo>
                  <a:pt x="15006" y="410"/>
                </a:lnTo>
                <a:lnTo>
                  <a:pt x="15192" y="671"/>
                </a:lnTo>
                <a:lnTo>
                  <a:pt x="15472" y="1080"/>
                </a:lnTo>
                <a:lnTo>
                  <a:pt x="15621" y="1285"/>
                </a:lnTo>
                <a:lnTo>
                  <a:pt x="15751" y="1453"/>
                </a:lnTo>
                <a:lnTo>
                  <a:pt x="15863" y="1546"/>
                </a:lnTo>
                <a:lnTo>
                  <a:pt x="15900" y="1565"/>
                </a:lnTo>
                <a:lnTo>
                  <a:pt x="15918" y="1565"/>
                </a:lnTo>
                <a:lnTo>
                  <a:pt x="15956" y="1509"/>
                </a:lnTo>
                <a:lnTo>
                  <a:pt x="15956" y="1434"/>
                </a:lnTo>
                <a:lnTo>
                  <a:pt x="15956" y="1360"/>
                </a:lnTo>
                <a:lnTo>
                  <a:pt x="15918" y="1267"/>
                </a:lnTo>
                <a:lnTo>
                  <a:pt x="15807" y="1062"/>
                </a:lnTo>
                <a:lnTo>
                  <a:pt x="15658" y="838"/>
                </a:lnTo>
                <a:lnTo>
                  <a:pt x="15490" y="615"/>
                </a:lnTo>
                <a:lnTo>
                  <a:pt x="15323" y="429"/>
                </a:lnTo>
                <a:lnTo>
                  <a:pt x="15081" y="168"/>
                </a:lnTo>
                <a:close/>
                <a:moveTo>
                  <a:pt x="61793" y="168"/>
                </a:moveTo>
                <a:lnTo>
                  <a:pt x="61737" y="187"/>
                </a:lnTo>
                <a:lnTo>
                  <a:pt x="61626" y="261"/>
                </a:lnTo>
                <a:lnTo>
                  <a:pt x="61514" y="354"/>
                </a:lnTo>
                <a:lnTo>
                  <a:pt x="61421" y="485"/>
                </a:lnTo>
                <a:lnTo>
                  <a:pt x="61328" y="615"/>
                </a:lnTo>
                <a:lnTo>
                  <a:pt x="61198" y="913"/>
                </a:lnTo>
                <a:lnTo>
                  <a:pt x="61104" y="1174"/>
                </a:lnTo>
                <a:lnTo>
                  <a:pt x="60881" y="932"/>
                </a:lnTo>
                <a:lnTo>
                  <a:pt x="60676" y="652"/>
                </a:lnTo>
                <a:lnTo>
                  <a:pt x="60490" y="429"/>
                </a:lnTo>
                <a:lnTo>
                  <a:pt x="60378" y="299"/>
                </a:lnTo>
                <a:lnTo>
                  <a:pt x="60341" y="261"/>
                </a:lnTo>
                <a:lnTo>
                  <a:pt x="60323" y="261"/>
                </a:lnTo>
                <a:lnTo>
                  <a:pt x="60323" y="336"/>
                </a:lnTo>
                <a:lnTo>
                  <a:pt x="60341" y="410"/>
                </a:lnTo>
                <a:lnTo>
                  <a:pt x="60397" y="615"/>
                </a:lnTo>
                <a:lnTo>
                  <a:pt x="60490" y="838"/>
                </a:lnTo>
                <a:lnTo>
                  <a:pt x="60602" y="1062"/>
                </a:lnTo>
                <a:lnTo>
                  <a:pt x="60751" y="1267"/>
                </a:lnTo>
                <a:lnTo>
                  <a:pt x="60900" y="1434"/>
                </a:lnTo>
                <a:lnTo>
                  <a:pt x="60974" y="1490"/>
                </a:lnTo>
                <a:lnTo>
                  <a:pt x="61049" y="1546"/>
                </a:lnTo>
                <a:lnTo>
                  <a:pt x="61123" y="1565"/>
                </a:lnTo>
                <a:lnTo>
                  <a:pt x="61198" y="1565"/>
                </a:lnTo>
                <a:lnTo>
                  <a:pt x="61253" y="1527"/>
                </a:lnTo>
                <a:lnTo>
                  <a:pt x="61309" y="1434"/>
                </a:lnTo>
                <a:lnTo>
                  <a:pt x="61440" y="1192"/>
                </a:lnTo>
                <a:lnTo>
                  <a:pt x="61551" y="913"/>
                </a:lnTo>
                <a:lnTo>
                  <a:pt x="61626" y="745"/>
                </a:lnTo>
                <a:lnTo>
                  <a:pt x="61700" y="634"/>
                </a:lnTo>
                <a:lnTo>
                  <a:pt x="61812" y="392"/>
                </a:lnTo>
                <a:lnTo>
                  <a:pt x="61849" y="280"/>
                </a:lnTo>
                <a:lnTo>
                  <a:pt x="61868" y="205"/>
                </a:lnTo>
                <a:lnTo>
                  <a:pt x="61849" y="168"/>
                </a:lnTo>
                <a:close/>
                <a:moveTo>
                  <a:pt x="62855" y="168"/>
                </a:moveTo>
                <a:lnTo>
                  <a:pt x="62799" y="187"/>
                </a:lnTo>
                <a:lnTo>
                  <a:pt x="62743" y="224"/>
                </a:lnTo>
                <a:lnTo>
                  <a:pt x="62687" y="280"/>
                </a:lnTo>
                <a:lnTo>
                  <a:pt x="62575" y="392"/>
                </a:lnTo>
                <a:lnTo>
                  <a:pt x="62501" y="522"/>
                </a:lnTo>
                <a:lnTo>
                  <a:pt x="62352" y="801"/>
                </a:lnTo>
                <a:lnTo>
                  <a:pt x="62240" y="1006"/>
                </a:lnTo>
                <a:lnTo>
                  <a:pt x="62203" y="1118"/>
                </a:lnTo>
                <a:lnTo>
                  <a:pt x="62184" y="1211"/>
                </a:lnTo>
                <a:lnTo>
                  <a:pt x="62184" y="1322"/>
                </a:lnTo>
                <a:lnTo>
                  <a:pt x="62184" y="1360"/>
                </a:lnTo>
                <a:lnTo>
                  <a:pt x="62203" y="1378"/>
                </a:lnTo>
                <a:lnTo>
                  <a:pt x="62222" y="1378"/>
                </a:lnTo>
                <a:lnTo>
                  <a:pt x="62259" y="1360"/>
                </a:lnTo>
                <a:lnTo>
                  <a:pt x="62389" y="1155"/>
                </a:lnTo>
                <a:lnTo>
                  <a:pt x="62557" y="857"/>
                </a:lnTo>
                <a:lnTo>
                  <a:pt x="62724" y="578"/>
                </a:lnTo>
                <a:lnTo>
                  <a:pt x="62799" y="485"/>
                </a:lnTo>
                <a:lnTo>
                  <a:pt x="62873" y="429"/>
                </a:lnTo>
                <a:lnTo>
                  <a:pt x="62892" y="429"/>
                </a:lnTo>
                <a:lnTo>
                  <a:pt x="62910" y="466"/>
                </a:lnTo>
                <a:lnTo>
                  <a:pt x="62985" y="559"/>
                </a:lnTo>
                <a:lnTo>
                  <a:pt x="63171" y="894"/>
                </a:lnTo>
                <a:lnTo>
                  <a:pt x="63357" y="1248"/>
                </a:lnTo>
                <a:lnTo>
                  <a:pt x="63469" y="1434"/>
                </a:lnTo>
                <a:lnTo>
                  <a:pt x="63562" y="1527"/>
                </a:lnTo>
                <a:lnTo>
                  <a:pt x="63618" y="1546"/>
                </a:lnTo>
                <a:lnTo>
                  <a:pt x="63655" y="1565"/>
                </a:lnTo>
                <a:lnTo>
                  <a:pt x="63674" y="1546"/>
                </a:lnTo>
                <a:lnTo>
                  <a:pt x="63692" y="1509"/>
                </a:lnTo>
                <a:lnTo>
                  <a:pt x="63711" y="1453"/>
                </a:lnTo>
                <a:lnTo>
                  <a:pt x="63711" y="1378"/>
                </a:lnTo>
                <a:lnTo>
                  <a:pt x="63692" y="1285"/>
                </a:lnTo>
                <a:lnTo>
                  <a:pt x="63655" y="1192"/>
                </a:lnTo>
                <a:lnTo>
                  <a:pt x="63543" y="1006"/>
                </a:lnTo>
                <a:lnTo>
                  <a:pt x="63413" y="838"/>
                </a:lnTo>
                <a:lnTo>
                  <a:pt x="63320" y="671"/>
                </a:lnTo>
                <a:lnTo>
                  <a:pt x="63208" y="466"/>
                </a:lnTo>
                <a:lnTo>
                  <a:pt x="63134" y="354"/>
                </a:lnTo>
                <a:lnTo>
                  <a:pt x="63059" y="261"/>
                </a:lnTo>
                <a:lnTo>
                  <a:pt x="62985" y="205"/>
                </a:lnTo>
                <a:lnTo>
                  <a:pt x="62948" y="187"/>
                </a:lnTo>
                <a:lnTo>
                  <a:pt x="62892" y="168"/>
                </a:lnTo>
                <a:close/>
                <a:moveTo>
                  <a:pt x="77712" y="168"/>
                </a:moveTo>
                <a:lnTo>
                  <a:pt x="77656" y="187"/>
                </a:lnTo>
                <a:lnTo>
                  <a:pt x="77563" y="224"/>
                </a:lnTo>
                <a:lnTo>
                  <a:pt x="77451" y="317"/>
                </a:lnTo>
                <a:lnTo>
                  <a:pt x="77358" y="410"/>
                </a:lnTo>
                <a:lnTo>
                  <a:pt x="77190" y="652"/>
                </a:lnTo>
                <a:lnTo>
                  <a:pt x="77060" y="857"/>
                </a:lnTo>
                <a:lnTo>
                  <a:pt x="76948" y="1025"/>
                </a:lnTo>
                <a:lnTo>
                  <a:pt x="76818" y="1304"/>
                </a:lnTo>
                <a:lnTo>
                  <a:pt x="76781" y="1416"/>
                </a:lnTo>
                <a:lnTo>
                  <a:pt x="76781" y="1509"/>
                </a:lnTo>
                <a:lnTo>
                  <a:pt x="76781" y="1546"/>
                </a:lnTo>
                <a:lnTo>
                  <a:pt x="76818" y="1565"/>
                </a:lnTo>
                <a:lnTo>
                  <a:pt x="76874" y="1565"/>
                </a:lnTo>
                <a:lnTo>
                  <a:pt x="76930" y="1546"/>
                </a:lnTo>
                <a:lnTo>
                  <a:pt x="76967" y="1509"/>
                </a:lnTo>
                <a:lnTo>
                  <a:pt x="77023" y="1453"/>
                </a:lnTo>
                <a:lnTo>
                  <a:pt x="77116" y="1267"/>
                </a:lnTo>
                <a:lnTo>
                  <a:pt x="77284" y="950"/>
                </a:lnTo>
                <a:lnTo>
                  <a:pt x="77470" y="671"/>
                </a:lnTo>
                <a:lnTo>
                  <a:pt x="77693" y="410"/>
                </a:lnTo>
                <a:lnTo>
                  <a:pt x="77991" y="745"/>
                </a:lnTo>
                <a:lnTo>
                  <a:pt x="78289" y="1080"/>
                </a:lnTo>
                <a:lnTo>
                  <a:pt x="78382" y="1155"/>
                </a:lnTo>
                <a:lnTo>
                  <a:pt x="78531" y="1267"/>
                </a:lnTo>
                <a:lnTo>
                  <a:pt x="78643" y="1341"/>
                </a:lnTo>
                <a:lnTo>
                  <a:pt x="78661" y="1341"/>
                </a:lnTo>
                <a:lnTo>
                  <a:pt x="78661" y="1322"/>
                </a:lnTo>
                <a:lnTo>
                  <a:pt x="78643" y="1267"/>
                </a:lnTo>
                <a:lnTo>
                  <a:pt x="78457" y="969"/>
                </a:lnTo>
                <a:lnTo>
                  <a:pt x="78233" y="689"/>
                </a:lnTo>
                <a:lnTo>
                  <a:pt x="78010" y="410"/>
                </a:lnTo>
                <a:lnTo>
                  <a:pt x="77879" y="261"/>
                </a:lnTo>
                <a:lnTo>
                  <a:pt x="77823" y="205"/>
                </a:lnTo>
                <a:lnTo>
                  <a:pt x="77768" y="168"/>
                </a:lnTo>
                <a:close/>
                <a:moveTo>
                  <a:pt x="37218" y="317"/>
                </a:moveTo>
                <a:lnTo>
                  <a:pt x="37143" y="354"/>
                </a:lnTo>
                <a:lnTo>
                  <a:pt x="37069" y="429"/>
                </a:lnTo>
                <a:lnTo>
                  <a:pt x="36957" y="559"/>
                </a:lnTo>
                <a:lnTo>
                  <a:pt x="36715" y="783"/>
                </a:lnTo>
                <a:lnTo>
                  <a:pt x="36603" y="913"/>
                </a:lnTo>
                <a:lnTo>
                  <a:pt x="36529" y="1062"/>
                </a:lnTo>
                <a:lnTo>
                  <a:pt x="36491" y="1118"/>
                </a:lnTo>
                <a:lnTo>
                  <a:pt x="36454" y="1248"/>
                </a:lnTo>
                <a:lnTo>
                  <a:pt x="36454" y="1304"/>
                </a:lnTo>
                <a:lnTo>
                  <a:pt x="36454" y="1341"/>
                </a:lnTo>
                <a:lnTo>
                  <a:pt x="36491" y="1341"/>
                </a:lnTo>
                <a:lnTo>
                  <a:pt x="36566" y="1285"/>
                </a:lnTo>
                <a:lnTo>
                  <a:pt x="36733" y="1136"/>
                </a:lnTo>
                <a:lnTo>
                  <a:pt x="36901" y="987"/>
                </a:lnTo>
                <a:lnTo>
                  <a:pt x="37218" y="652"/>
                </a:lnTo>
                <a:lnTo>
                  <a:pt x="37273" y="876"/>
                </a:lnTo>
                <a:lnTo>
                  <a:pt x="37404" y="1211"/>
                </a:lnTo>
                <a:lnTo>
                  <a:pt x="37478" y="1360"/>
                </a:lnTo>
                <a:lnTo>
                  <a:pt x="37571" y="1490"/>
                </a:lnTo>
                <a:lnTo>
                  <a:pt x="37608" y="1546"/>
                </a:lnTo>
                <a:lnTo>
                  <a:pt x="37664" y="1583"/>
                </a:lnTo>
                <a:lnTo>
                  <a:pt x="37757" y="1583"/>
                </a:lnTo>
                <a:lnTo>
                  <a:pt x="37795" y="1565"/>
                </a:lnTo>
                <a:lnTo>
                  <a:pt x="37832" y="1527"/>
                </a:lnTo>
                <a:lnTo>
                  <a:pt x="37832" y="1490"/>
                </a:lnTo>
                <a:lnTo>
                  <a:pt x="37832" y="1434"/>
                </a:lnTo>
                <a:lnTo>
                  <a:pt x="37813" y="1304"/>
                </a:lnTo>
                <a:lnTo>
                  <a:pt x="37757" y="1155"/>
                </a:lnTo>
                <a:lnTo>
                  <a:pt x="37608" y="876"/>
                </a:lnTo>
                <a:lnTo>
                  <a:pt x="37497" y="671"/>
                </a:lnTo>
                <a:lnTo>
                  <a:pt x="37385" y="410"/>
                </a:lnTo>
                <a:lnTo>
                  <a:pt x="37329" y="354"/>
                </a:lnTo>
                <a:lnTo>
                  <a:pt x="37292" y="317"/>
                </a:lnTo>
                <a:close/>
                <a:moveTo>
                  <a:pt x="66727" y="373"/>
                </a:moveTo>
                <a:lnTo>
                  <a:pt x="66634" y="410"/>
                </a:lnTo>
                <a:lnTo>
                  <a:pt x="66541" y="466"/>
                </a:lnTo>
                <a:lnTo>
                  <a:pt x="66448" y="559"/>
                </a:lnTo>
                <a:lnTo>
                  <a:pt x="66355" y="652"/>
                </a:lnTo>
                <a:lnTo>
                  <a:pt x="66280" y="783"/>
                </a:lnTo>
                <a:lnTo>
                  <a:pt x="66131" y="1043"/>
                </a:lnTo>
                <a:lnTo>
                  <a:pt x="66020" y="1304"/>
                </a:lnTo>
                <a:lnTo>
                  <a:pt x="65945" y="1490"/>
                </a:lnTo>
                <a:lnTo>
                  <a:pt x="65945" y="1565"/>
                </a:lnTo>
                <a:lnTo>
                  <a:pt x="65964" y="1583"/>
                </a:lnTo>
                <a:lnTo>
                  <a:pt x="66020" y="1583"/>
                </a:lnTo>
                <a:lnTo>
                  <a:pt x="66094" y="1509"/>
                </a:lnTo>
                <a:lnTo>
                  <a:pt x="66243" y="1304"/>
                </a:lnTo>
                <a:lnTo>
                  <a:pt x="66485" y="913"/>
                </a:lnTo>
                <a:lnTo>
                  <a:pt x="66597" y="764"/>
                </a:lnTo>
                <a:lnTo>
                  <a:pt x="66634" y="727"/>
                </a:lnTo>
                <a:lnTo>
                  <a:pt x="66671" y="689"/>
                </a:lnTo>
                <a:lnTo>
                  <a:pt x="66709" y="689"/>
                </a:lnTo>
                <a:lnTo>
                  <a:pt x="66746" y="708"/>
                </a:lnTo>
                <a:lnTo>
                  <a:pt x="66783" y="745"/>
                </a:lnTo>
                <a:lnTo>
                  <a:pt x="66839" y="820"/>
                </a:lnTo>
                <a:lnTo>
                  <a:pt x="66895" y="987"/>
                </a:lnTo>
                <a:lnTo>
                  <a:pt x="67006" y="1248"/>
                </a:lnTo>
                <a:lnTo>
                  <a:pt x="67062" y="1378"/>
                </a:lnTo>
                <a:lnTo>
                  <a:pt x="67137" y="1471"/>
                </a:lnTo>
                <a:lnTo>
                  <a:pt x="67174" y="1490"/>
                </a:lnTo>
                <a:lnTo>
                  <a:pt x="67211" y="1509"/>
                </a:lnTo>
                <a:lnTo>
                  <a:pt x="67248" y="1509"/>
                </a:lnTo>
                <a:lnTo>
                  <a:pt x="67286" y="1490"/>
                </a:lnTo>
                <a:lnTo>
                  <a:pt x="67304" y="1453"/>
                </a:lnTo>
                <a:lnTo>
                  <a:pt x="67323" y="1416"/>
                </a:lnTo>
                <a:lnTo>
                  <a:pt x="67304" y="1304"/>
                </a:lnTo>
                <a:lnTo>
                  <a:pt x="67267" y="1174"/>
                </a:lnTo>
                <a:lnTo>
                  <a:pt x="67211" y="1025"/>
                </a:lnTo>
                <a:lnTo>
                  <a:pt x="67081" y="745"/>
                </a:lnTo>
                <a:lnTo>
                  <a:pt x="66969" y="559"/>
                </a:lnTo>
                <a:lnTo>
                  <a:pt x="66895" y="447"/>
                </a:lnTo>
                <a:lnTo>
                  <a:pt x="66820" y="392"/>
                </a:lnTo>
                <a:lnTo>
                  <a:pt x="66727" y="373"/>
                </a:lnTo>
                <a:close/>
                <a:moveTo>
                  <a:pt x="88566" y="317"/>
                </a:moveTo>
                <a:lnTo>
                  <a:pt x="88510" y="354"/>
                </a:lnTo>
                <a:lnTo>
                  <a:pt x="88454" y="392"/>
                </a:lnTo>
                <a:lnTo>
                  <a:pt x="88343" y="503"/>
                </a:lnTo>
                <a:lnTo>
                  <a:pt x="88212" y="671"/>
                </a:lnTo>
                <a:lnTo>
                  <a:pt x="88082" y="838"/>
                </a:lnTo>
                <a:lnTo>
                  <a:pt x="87989" y="1006"/>
                </a:lnTo>
                <a:lnTo>
                  <a:pt x="87914" y="1136"/>
                </a:lnTo>
                <a:lnTo>
                  <a:pt x="87896" y="1229"/>
                </a:lnTo>
                <a:lnTo>
                  <a:pt x="87914" y="1304"/>
                </a:lnTo>
                <a:lnTo>
                  <a:pt x="87933" y="1341"/>
                </a:lnTo>
                <a:lnTo>
                  <a:pt x="87970" y="1360"/>
                </a:lnTo>
                <a:lnTo>
                  <a:pt x="88008" y="1341"/>
                </a:lnTo>
                <a:lnTo>
                  <a:pt x="88063" y="1322"/>
                </a:lnTo>
                <a:lnTo>
                  <a:pt x="88101" y="1285"/>
                </a:lnTo>
                <a:lnTo>
                  <a:pt x="88212" y="1155"/>
                </a:lnTo>
                <a:lnTo>
                  <a:pt x="88436" y="857"/>
                </a:lnTo>
                <a:lnTo>
                  <a:pt x="88566" y="634"/>
                </a:lnTo>
                <a:lnTo>
                  <a:pt x="88771" y="876"/>
                </a:lnTo>
                <a:lnTo>
                  <a:pt x="89087" y="1229"/>
                </a:lnTo>
                <a:lnTo>
                  <a:pt x="89255" y="1397"/>
                </a:lnTo>
                <a:lnTo>
                  <a:pt x="89404" y="1527"/>
                </a:lnTo>
                <a:lnTo>
                  <a:pt x="89478" y="1565"/>
                </a:lnTo>
                <a:lnTo>
                  <a:pt x="89553" y="1583"/>
                </a:lnTo>
                <a:lnTo>
                  <a:pt x="89609" y="1583"/>
                </a:lnTo>
                <a:lnTo>
                  <a:pt x="89646" y="1565"/>
                </a:lnTo>
                <a:lnTo>
                  <a:pt x="89665" y="1527"/>
                </a:lnTo>
                <a:lnTo>
                  <a:pt x="89646" y="1471"/>
                </a:lnTo>
                <a:lnTo>
                  <a:pt x="89553" y="1322"/>
                </a:lnTo>
                <a:lnTo>
                  <a:pt x="89423" y="1136"/>
                </a:lnTo>
                <a:lnTo>
                  <a:pt x="89236" y="932"/>
                </a:lnTo>
                <a:lnTo>
                  <a:pt x="88864" y="559"/>
                </a:lnTo>
                <a:lnTo>
                  <a:pt x="88641" y="336"/>
                </a:lnTo>
                <a:lnTo>
                  <a:pt x="88603" y="317"/>
                </a:lnTo>
                <a:close/>
                <a:moveTo>
                  <a:pt x="90037" y="261"/>
                </a:moveTo>
                <a:lnTo>
                  <a:pt x="90000" y="280"/>
                </a:lnTo>
                <a:lnTo>
                  <a:pt x="89962" y="317"/>
                </a:lnTo>
                <a:lnTo>
                  <a:pt x="89962" y="373"/>
                </a:lnTo>
                <a:lnTo>
                  <a:pt x="89962" y="429"/>
                </a:lnTo>
                <a:lnTo>
                  <a:pt x="89981" y="522"/>
                </a:lnTo>
                <a:lnTo>
                  <a:pt x="90056" y="708"/>
                </a:lnTo>
                <a:lnTo>
                  <a:pt x="90149" y="894"/>
                </a:lnTo>
                <a:lnTo>
                  <a:pt x="90391" y="1285"/>
                </a:lnTo>
                <a:lnTo>
                  <a:pt x="90540" y="1527"/>
                </a:lnTo>
                <a:lnTo>
                  <a:pt x="90595" y="1565"/>
                </a:lnTo>
                <a:lnTo>
                  <a:pt x="90633" y="1583"/>
                </a:lnTo>
                <a:lnTo>
                  <a:pt x="90689" y="1565"/>
                </a:lnTo>
                <a:lnTo>
                  <a:pt x="90744" y="1527"/>
                </a:lnTo>
                <a:lnTo>
                  <a:pt x="90856" y="1416"/>
                </a:lnTo>
                <a:lnTo>
                  <a:pt x="90986" y="1248"/>
                </a:lnTo>
                <a:lnTo>
                  <a:pt x="91098" y="1043"/>
                </a:lnTo>
                <a:lnTo>
                  <a:pt x="91173" y="857"/>
                </a:lnTo>
                <a:lnTo>
                  <a:pt x="91247" y="689"/>
                </a:lnTo>
                <a:lnTo>
                  <a:pt x="91266" y="596"/>
                </a:lnTo>
                <a:lnTo>
                  <a:pt x="91247" y="447"/>
                </a:lnTo>
                <a:lnTo>
                  <a:pt x="91229" y="410"/>
                </a:lnTo>
                <a:lnTo>
                  <a:pt x="91210" y="392"/>
                </a:lnTo>
                <a:lnTo>
                  <a:pt x="91191" y="410"/>
                </a:lnTo>
                <a:lnTo>
                  <a:pt x="91154" y="447"/>
                </a:lnTo>
                <a:lnTo>
                  <a:pt x="91080" y="559"/>
                </a:lnTo>
                <a:lnTo>
                  <a:pt x="90968" y="727"/>
                </a:lnTo>
                <a:lnTo>
                  <a:pt x="90875" y="894"/>
                </a:lnTo>
                <a:lnTo>
                  <a:pt x="90782" y="1080"/>
                </a:lnTo>
                <a:lnTo>
                  <a:pt x="90670" y="1248"/>
                </a:lnTo>
                <a:lnTo>
                  <a:pt x="90558" y="1006"/>
                </a:lnTo>
                <a:lnTo>
                  <a:pt x="90372" y="634"/>
                </a:lnTo>
                <a:lnTo>
                  <a:pt x="90279" y="466"/>
                </a:lnTo>
                <a:lnTo>
                  <a:pt x="90167" y="336"/>
                </a:lnTo>
                <a:lnTo>
                  <a:pt x="90130" y="280"/>
                </a:lnTo>
                <a:lnTo>
                  <a:pt x="90074" y="261"/>
                </a:lnTo>
                <a:close/>
                <a:moveTo>
                  <a:pt x="22342" y="261"/>
                </a:moveTo>
                <a:lnTo>
                  <a:pt x="22304" y="280"/>
                </a:lnTo>
                <a:lnTo>
                  <a:pt x="22230" y="317"/>
                </a:lnTo>
                <a:lnTo>
                  <a:pt x="22155" y="392"/>
                </a:lnTo>
                <a:lnTo>
                  <a:pt x="22081" y="485"/>
                </a:lnTo>
                <a:lnTo>
                  <a:pt x="21932" y="689"/>
                </a:lnTo>
                <a:lnTo>
                  <a:pt x="21839" y="838"/>
                </a:lnTo>
                <a:lnTo>
                  <a:pt x="21765" y="969"/>
                </a:lnTo>
                <a:lnTo>
                  <a:pt x="21671" y="1136"/>
                </a:lnTo>
                <a:lnTo>
                  <a:pt x="21634" y="1211"/>
                </a:lnTo>
                <a:lnTo>
                  <a:pt x="21634" y="1285"/>
                </a:lnTo>
                <a:lnTo>
                  <a:pt x="21634" y="1304"/>
                </a:lnTo>
                <a:lnTo>
                  <a:pt x="21653" y="1322"/>
                </a:lnTo>
                <a:lnTo>
                  <a:pt x="21690" y="1341"/>
                </a:lnTo>
                <a:lnTo>
                  <a:pt x="21727" y="1341"/>
                </a:lnTo>
                <a:lnTo>
                  <a:pt x="21802" y="1322"/>
                </a:lnTo>
                <a:lnTo>
                  <a:pt x="21895" y="1248"/>
                </a:lnTo>
                <a:lnTo>
                  <a:pt x="21969" y="1155"/>
                </a:lnTo>
                <a:lnTo>
                  <a:pt x="22062" y="1043"/>
                </a:lnTo>
                <a:lnTo>
                  <a:pt x="22230" y="820"/>
                </a:lnTo>
                <a:lnTo>
                  <a:pt x="22323" y="671"/>
                </a:lnTo>
                <a:lnTo>
                  <a:pt x="22453" y="876"/>
                </a:lnTo>
                <a:lnTo>
                  <a:pt x="22602" y="1174"/>
                </a:lnTo>
                <a:lnTo>
                  <a:pt x="22695" y="1322"/>
                </a:lnTo>
                <a:lnTo>
                  <a:pt x="22807" y="1453"/>
                </a:lnTo>
                <a:lnTo>
                  <a:pt x="22900" y="1546"/>
                </a:lnTo>
                <a:lnTo>
                  <a:pt x="22937" y="1583"/>
                </a:lnTo>
                <a:lnTo>
                  <a:pt x="22993" y="1602"/>
                </a:lnTo>
                <a:lnTo>
                  <a:pt x="23086" y="1602"/>
                </a:lnTo>
                <a:lnTo>
                  <a:pt x="23105" y="1565"/>
                </a:lnTo>
                <a:lnTo>
                  <a:pt x="23124" y="1527"/>
                </a:lnTo>
                <a:lnTo>
                  <a:pt x="23105" y="1434"/>
                </a:lnTo>
                <a:lnTo>
                  <a:pt x="23068" y="1322"/>
                </a:lnTo>
                <a:lnTo>
                  <a:pt x="22937" y="1080"/>
                </a:lnTo>
                <a:lnTo>
                  <a:pt x="22844" y="932"/>
                </a:lnTo>
                <a:lnTo>
                  <a:pt x="22640" y="559"/>
                </a:lnTo>
                <a:lnTo>
                  <a:pt x="22528" y="373"/>
                </a:lnTo>
                <a:lnTo>
                  <a:pt x="22453" y="317"/>
                </a:lnTo>
                <a:lnTo>
                  <a:pt x="22398" y="280"/>
                </a:lnTo>
                <a:lnTo>
                  <a:pt x="22342" y="261"/>
                </a:lnTo>
                <a:close/>
                <a:moveTo>
                  <a:pt x="23459" y="299"/>
                </a:moveTo>
                <a:lnTo>
                  <a:pt x="23422" y="317"/>
                </a:lnTo>
                <a:lnTo>
                  <a:pt x="23403" y="317"/>
                </a:lnTo>
                <a:lnTo>
                  <a:pt x="23384" y="354"/>
                </a:lnTo>
                <a:lnTo>
                  <a:pt x="23366" y="410"/>
                </a:lnTo>
                <a:lnTo>
                  <a:pt x="23366" y="485"/>
                </a:lnTo>
                <a:lnTo>
                  <a:pt x="23403" y="596"/>
                </a:lnTo>
                <a:lnTo>
                  <a:pt x="23552" y="857"/>
                </a:lnTo>
                <a:lnTo>
                  <a:pt x="23738" y="1118"/>
                </a:lnTo>
                <a:lnTo>
                  <a:pt x="23850" y="1285"/>
                </a:lnTo>
                <a:lnTo>
                  <a:pt x="23961" y="1434"/>
                </a:lnTo>
                <a:lnTo>
                  <a:pt x="24017" y="1509"/>
                </a:lnTo>
                <a:lnTo>
                  <a:pt x="24092" y="1546"/>
                </a:lnTo>
                <a:lnTo>
                  <a:pt x="24166" y="1583"/>
                </a:lnTo>
                <a:lnTo>
                  <a:pt x="24241" y="1602"/>
                </a:lnTo>
                <a:lnTo>
                  <a:pt x="24315" y="1583"/>
                </a:lnTo>
                <a:lnTo>
                  <a:pt x="24408" y="1546"/>
                </a:lnTo>
                <a:lnTo>
                  <a:pt x="24464" y="1490"/>
                </a:lnTo>
                <a:lnTo>
                  <a:pt x="24520" y="1416"/>
                </a:lnTo>
                <a:lnTo>
                  <a:pt x="24594" y="1229"/>
                </a:lnTo>
                <a:lnTo>
                  <a:pt x="24650" y="1043"/>
                </a:lnTo>
                <a:lnTo>
                  <a:pt x="24706" y="876"/>
                </a:lnTo>
                <a:lnTo>
                  <a:pt x="24799" y="764"/>
                </a:lnTo>
                <a:lnTo>
                  <a:pt x="24948" y="559"/>
                </a:lnTo>
                <a:lnTo>
                  <a:pt x="25004" y="466"/>
                </a:lnTo>
                <a:lnTo>
                  <a:pt x="25060" y="373"/>
                </a:lnTo>
                <a:lnTo>
                  <a:pt x="25060" y="317"/>
                </a:lnTo>
                <a:lnTo>
                  <a:pt x="25041" y="299"/>
                </a:lnTo>
                <a:lnTo>
                  <a:pt x="24930" y="299"/>
                </a:lnTo>
                <a:lnTo>
                  <a:pt x="24855" y="317"/>
                </a:lnTo>
                <a:lnTo>
                  <a:pt x="24781" y="354"/>
                </a:lnTo>
                <a:lnTo>
                  <a:pt x="24706" y="410"/>
                </a:lnTo>
                <a:lnTo>
                  <a:pt x="24594" y="522"/>
                </a:lnTo>
                <a:lnTo>
                  <a:pt x="24501" y="671"/>
                </a:lnTo>
                <a:lnTo>
                  <a:pt x="24464" y="801"/>
                </a:lnTo>
                <a:lnTo>
                  <a:pt x="24408" y="987"/>
                </a:lnTo>
                <a:lnTo>
                  <a:pt x="24352" y="1136"/>
                </a:lnTo>
                <a:lnTo>
                  <a:pt x="24315" y="1211"/>
                </a:lnTo>
                <a:lnTo>
                  <a:pt x="24278" y="1248"/>
                </a:lnTo>
                <a:lnTo>
                  <a:pt x="24203" y="1248"/>
                </a:lnTo>
                <a:lnTo>
                  <a:pt x="24129" y="1229"/>
                </a:lnTo>
                <a:lnTo>
                  <a:pt x="24055" y="1155"/>
                </a:lnTo>
                <a:lnTo>
                  <a:pt x="23999" y="1080"/>
                </a:lnTo>
                <a:lnTo>
                  <a:pt x="23887" y="894"/>
                </a:lnTo>
                <a:lnTo>
                  <a:pt x="23813" y="745"/>
                </a:lnTo>
                <a:lnTo>
                  <a:pt x="23719" y="596"/>
                </a:lnTo>
                <a:lnTo>
                  <a:pt x="23589" y="410"/>
                </a:lnTo>
                <a:lnTo>
                  <a:pt x="23515" y="336"/>
                </a:lnTo>
                <a:lnTo>
                  <a:pt x="23459" y="299"/>
                </a:lnTo>
                <a:close/>
                <a:moveTo>
                  <a:pt x="74063" y="224"/>
                </a:moveTo>
                <a:lnTo>
                  <a:pt x="74025" y="243"/>
                </a:lnTo>
                <a:lnTo>
                  <a:pt x="73988" y="261"/>
                </a:lnTo>
                <a:lnTo>
                  <a:pt x="73914" y="354"/>
                </a:lnTo>
                <a:lnTo>
                  <a:pt x="73821" y="503"/>
                </a:lnTo>
                <a:lnTo>
                  <a:pt x="73728" y="652"/>
                </a:lnTo>
                <a:lnTo>
                  <a:pt x="73541" y="969"/>
                </a:lnTo>
                <a:lnTo>
                  <a:pt x="73430" y="1174"/>
                </a:lnTo>
                <a:lnTo>
                  <a:pt x="73337" y="1360"/>
                </a:lnTo>
                <a:lnTo>
                  <a:pt x="73299" y="1453"/>
                </a:lnTo>
                <a:lnTo>
                  <a:pt x="73281" y="1546"/>
                </a:lnTo>
                <a:lnTo>
                  <a:pt x="73281" y="1602"/>
                </a:lnTo>
                <a:lnTo>
                  <a:pt x="73299" y="1620"/>
                </a:lnTo>
                <a:lnTo>
                  <a:pt x="73318" y="1620"/>
                </a:lnTo>
                <a:lnTo>
                  <a:pt x="73392" y="1602"/>
                </a:lnTo>
                <a:lnTo>
                  <a:pt x="73504" y="1509"/>
                </a:lnTo>
                <a:lnTo>
                  <a:pt x="73597" y="1416"/>
                </a:lnTo>
                <a:lnTo>
                  <a:pt x="73672" y="1304"/>
                </a:lnTo>
                <a:lnTo>
                  <a:pt x="73821" y="1080"/>
                </a:lnTo>
                <a:lnTo>
                  <a:pt x="74100" y="634"/>
                </a:lnTo>
                <a:lnTo>
                  <a:pt x="74174" y="857"/>
                </a:lnTo>
                <a:lnTo>
                  <a:pt x="74286" y="1136"/>
                </a:lnTo>
                <a:lnTo>
                  <a:pt x="74342" y="1267"/>
                </a:lnTo>
                <a:lnTo>
                  <a:pt x="74416" y="1397"/>
                </a:lnTo>
                <a:lnTo>
                  <a:pt x="74509" y="1490"/>
                </a:lnTo>
                <a:lnTo>
                  <a:pt x="74603" y="1546"/>
                </a:lnTo>
                <a:lnTo>
                  <a:pt x="74658" y="1565"/>
                </a:lnTo>
                <a:lnTo>
                  <a:pt x="74696" y="1565"/>
                </a:lnTo>
                <a:lnTo>
                  <a:pt x="74733" y="1546"/>
                </a:lnTo>
                <a:lnTo>
                  <a:pt x="74733" y="1527"/>
                </a:lnTo>
                <a:lnTo>
                  <a:pt x="74733" y="1434"/>
                </a:lnTo>
                <a:lnTo>
                  <a:pt x="74696" y="1322"/>
                </a:lnTo>
                <a:lnTo>
                  <a:pt x="74584" y="1099"/>
                </a:lnTo>
                <a:lnTo>
                  <a:pt x="74509" y="950"/>
                </a:lnTo>
                <a:lnTo>
                  <a:pt x="74435" y="727"/>
                </a:lnTo>
                <a:lnTo>
                  <a:pt x="74361" y="485"/>
                </a:lnTo>
                <a:lnTo>
                  <a:pt x="74305" y="373"/>
                </a:lnTo>
                <a:lnTo>
                  <a:pt x="74249" y="280"/>
                </a:lnTo>
                <a:lnTo>
                  <a:pt x="74156" y="224"/>
                </a:lnTo>
                <a:close/>
                <a:moveTo>
                  <a:pt x="47942" y="243"/>
                </a:moveTo>
                <a:lnTo>
                  <a:pt x="47867" y="299"/>
                </a:lnTo>
                <a:lnTo>
                  <a:pt x="47793" y="354"/>
                </a:lnTo>
                <a:lnTo>
                  <a:pt x="47644" y="541"/>
                </a:lnTo>
                <a:lnTo>
                  <a:pt x="47513" y="727"/>
                </a:lnTo>
                <a:lnTo>
                  <a:pt x="47402" y="894"/>
                </a:lnTo>
                <a:lnTo>
                  <a:pt x="47364" y="1006"/>
                </a:lnTo>
                <a:lnTo>
                  <a:pt x="47308" y="1118"/>
                </a:lnTo>
                <a:lnTo>
                  <a:pt x="47290" y="1211"/>
                </a:lnTo>
                <a:lnTo>
                  <a:pt x="47271" y="1304"/>
                </a:lnTo>
                <a:lnTo>
                  <a:pt x="47290" y="1341"/>
                </a:lnTo>
                <a:lnTo>
                  <a:pt x="47308" y="1360"/>
                </a:lnTo>
                <a:lnTo>
                  <a:pt x="47327" y="1360"/>
                </a:lnTo>
                <a:lnTo>
                  <a:pt x="47402" y="1304"/>
                </a:lnTo>
                <a:lnTo>
                  <a:pt x="47513" y="1174"/>
                </a:lnTo>
                <a:lnTo>
                  <a:pt x="47662" y="932"/>
                </a:lnTo>
                <a:lnTo>
                  <a:pt x="47755" y="783"/>
                </a:lnTo>
                <a:lnTo>
                  <a:pt x="47830" y="671"/>
                </a:lnTo>
                <a:lnTo>
                  <a:pt x="47923" y="596"/>
                </a:lnTo>
                <a:lnTo>
                  <a:pt x="47979" y="559"/>
                </a:lnTo>
                <a:lnTo>
                  <a:pt x="48090" y="559"/>
                </a:lnTo>
                <a:lnTo>
                  <a:pt x="48146" y="578"/>
                </a:lnTo>
                <a:lnTo>
                  <a:pt x="48202" y="615"/>
                </a:lnTo>
                <a:lnTo>
                  <a:pt x="48258" y="689"/>
                </a:lnTo>
                <a:lnTo>
                  <a:pt x="48370" y="838"/>
                </a:lnTo>
                <a:lnTo>
                  <a:pt x="48463" y="987"/>
                </a:lnTo>
                <a:lnTo>
                  <a:pt x="48686" y="1322"/>
                </a:lnTo>
                <a:lnTo>
                  <a:pt x="48798" y="1490"/>
                </a:lnTo>
                <a:lnTo>
                  <a:pt x="48872" y="1583"/>
                </a:lnTo>
                <a:lnTo>
                  <a:pt x="48910" y="1620"/>
                </a:lnTo>
                <a:lnTo>
                  <a:pt x="48947" y="1639"/>
                </a:lnTo>
                <a:lnTo>
                  <a:pt x="49021" y="1639"/>
                </a:lnTo>
                <a:lnTo>
                  <a:pt x="49096" y="1620"/>
                </a:lnTo>
                <a:lnTo>
                  <a:pt x="49133" y="1602"/>
                </a:lnTo>
                <a:lnTo>
                  <a:pt x="49152" y="1565"/>
                </a:lnTo>
                <a:lnTo>
                  <a:pt x="49152" y="1527"/>
                </a:lnTo>
                <a:lnTo>
                  <a:pt x="49114" y="1471"/>
                </a:lnTo>
                <a:lnTo>
                  <a:pt x="48910" y="1155"/>
                </a:lnTo>
                <a:lnTo>
                  <a:pt x="48779" y="932"/>
                </a:lnTo>
                <a:lnTo>
                  <a:pt x="48612" y="708"/>
                </a:lnTo>
                <a:lnTo>
                  <a:pt x="48444" y="503"/>
                </a:lnTo>
                <a:lnTo>
                  <a:pt x="48370" y="410"/>
                </a:lnTo>
                <a:lnTo>
                  <a:pt x="48277" y="336"/>
                </a:lnTo>
                <a:lnTo>
                  <a:pt x="48202" y="280"/>
                </a:lnTo>
                <a:lnTo>
                  <a:pt x="48109" y="243"/>
                </a:lnTo>
                <a:close/>
                <a:moveTo>
                  <a:pt x="69222" y="205"/>
                </a:moveTo>
                <a:lnTo>
                  <a:pt x="69166" y="224"/>
                </a:lnTo>
                <a:lnTo>
                  <a:pt x="69054" y="261"/>
                </a:lnTo>
                <a:lnTo>
                  <a:pt x="68961" y="317"/>
                </a:lnTo>
                <a:lnTo>
                  <a:pt x="68887" y="392"/>
                </a:lnTo>
                <a:lnTo>
                  <a:pt x="68812" y="466"/>
                </a:lnTo>
                <a:lnTo>
                  <a:pt x="68757" y="559"/>
                </a:lnTo>
                <a:lnTo>
                  <a:pt x="68701" y="652"/>
                </a:lnTo>
                <a:lnTo>
                  <a:pt x="68626" y="857"/>
                </a:lnTo>
                <a:lnTo>
                  <a:pt x="68589" y="1006"/>
                </a:lnTo>
                <a:lnTo>
                  <a:pt x="68533" y="1174"/>
                </a:lnTo>
                <a:lnTo>
                  <a:pt x="68496" y="1248"/>
                </a:lnTo>
                <a:lnTo>
                  <a:pt x="68459" y="1304"/>
                </a:lnTo>
                <a:lnTo>
                  <a:pt x="68403" y="1341"/>
                </a:lnTo>
                <a:lnTo>
                  <a:pt x="68347" y="1341"/>
                </a:lnTo>
                <a:lnTo>
                  <a:pt x="68291" y="1304"/>
                </a:lnTo>
                <a:lnTo>
                  <a:pt x="68235" y="1229"/>
                </a:lnTo>
                <a:lnTo>
                  <a:pt x="68123" y="1025"/>
                </a:lnTo>
                <a:lnTo>
                  <a:pt x="67993" y="801"/>
                </a:lnTo>
                <a:lnTo>
                  <a:pt x="67919" y="671"/>
                </a:lnTo>
                <a:lnTo>
                  <a:pt x="67788" y="503"/>
                </a:lnTo>
                <a:lnTo>
                  <a:pt x="67714" y="429"/>
                </a:lnTo>
                <a:lnTo>
                  <a:pt x="67677" y="429"/>
                </a:lnTo>
                <a:lnTo>
                  <a:pt x="67677" y="447"/>
                </a:lnTo>
                <a:lnTo>
                  <a:pt x="67658" y="503"/>
                </a:lnTo>
                <a:lnTo>
                  <a:pt x="67695" y="596"/>
                </a:lnTo>
                <a:lnTo>
                  <a:pt x="67733" y="727"/>
                </a:lnTo>
                <a:lnTo>
                  <a:pt x="67844" y="987"/>
                </a:lnTo>
                <a:lnTo>
                  <a:pt x="67937" y="1192"/>
                </a:lnTo>
                <a:lnTo>
                  <a:pt x="68068" y="1416"/>
                </a:lnTo>
                <a:lnTo>
                  <a:pt x="68142" y="1527"/>
                </a:lnTo>
                <a:lnTo>
                  <a:pt x="68235" y="1602"/>
                </a:lnTo>
                <a:lnTo>
                  <a:pt x="68328" y="1658"/>
                </a:lnTo>
                <a:lnTo>
                  <a:pt x="68384" y="1676"/>
                </a:lnTo>
                <a:lnTo>
                  <a:pt x="68440" y="1676"/>
                </a:lnTo>
                <a:lnTo>
                  <a:pt x="68514" y="1658"/>
                </a:lnTo>
                <a:lnTo>
                  <a:pt x="68589" y="1620"/>
                </a:lnTo>
                <a:lnTo>
                  <a:pt x="68645" y="1565"/>
                </a:lnTo>
                <a:lnTo>
                  <a:pt x="68701" y="1490"/>
                </a:lnTo>
                <a:lnTo>
                  <a:pt x="68775" y="1341"/>
                </a:lnTo>
                <a:lnTo>
                  <a:pt x="68831" y="1192"/>
                </a:lnTo>
                <a:lnTo>
                  <a:pt x="68924" y="876"/>
                </a:lnTo>
                <a:lnTo>
                  <a:pt x="68980" y="727"/>
                </a:lnTo>
                <a:lnTo>
                  <a:pt x="69036" y="652"/>
                </a:lnTo>
                <a:lnTo>
                  <a:pt x="69092" y="596"/>
                </a:lnTo>
                <a:lnTo>
                  <a:pt x="69147" y="559"/>
                </a:lnTo>
                <a:lnTo>
                  <a:pt x="69203" y="522"/>
                </a:lnTo>
                <a:lnTo>
                  <a:pt x="69278" y="485"/>
                </a:lnTo>
                <a:lnTo>
                  <a:pt x="69315" y="447"/>
                </a:lnTo>
                <a:lnTo>
                  <a:pt x="69334" y="354"/>
                </a:lnTo>
                <a:lnTo>
                  <a:pt x="69315" y="280"/>
                </a:lnTo>
                <a:lnTo>
                  <a:pt x="69296" y="243"/>
                </a:lnTo>
                <a:lnTo>
                  <a:pt x="69259" y="224"/>
                </a:lnTo>
                <a:lnTo>
                  <a:pt x="69222" y="205"/>
                </a:lnTo>
                <a:close/>
                <a:moveTo>
                  <a:pt x="298" y="1136"/>
                </a:moveTo>
                <a:lnTo>
                  <a:pt x="223" y="1174"/>
                </a:lnTo>
                <a:lnTo>
                  <a:pt x="205" y="1192"/>
                </a:lnTo>
                <a:lnTo>
                  <a:pt x="205" y="1211"/>
                </a:lnTo>
                <a:lnTo>
                  <a:pt x="205" y="1285"/>
                </a:lnTo>
                <a:lnTo>
                  <a:pt x="242" y="1341"/>
                </a:lnTo>
                <a:lnTo>
                  <a:pt x="372" y="1471"/>
                </a:lnTo>
                <a:lnTo>
                  <a:pt x="503" y="1546"/>
                </a:lnTo>
                <a:lnTo>
                  <a:pt x="745" y="1751"/>
                </a:lnTo>
                <a:lnTo>
                  <a:pt x="838" y="1825"/>
                </a:lnTo>
                <a:lnTo>
                  <a:pt x="912" y="1900"/>
                </a:lnTo>
                <a:lnTo>
                  <a:pt x="912" y="1937"/>
                </a:lnTo>
                <a:lnTo>
                  <a:pt x="931" y="1993"/>
                </a:lnTo>
                <a:lnTo>
                  <a:pt x="912" y="2030"/>
                </a:lnTo>
                <a:lnTo>
                  <a:pt x="894" y="2067"/>
                </a:lnTo>
                <a:lnTo>
                  <a:pt x="801" y="2179"/>
                </a:lnTo>
                <a:lnTo>
                  <a:pt x="652" y="2291"/>
                </a:lnTo>
                <a:lnTo>
                  <a:pt x="540" y="2384"/>
                </a:lnTo>
                <a:lnTo>
                  <a:pt x="410" y="2477"/>
                </a:lnTo>
                <a:lnTo>
                  <a:pt x="372" y="2533"/>
                </a:lnTo>
                <a:lnTo>
                  <a:pt x="391" y="2570"/>
                </a:lnTo>
                <a:lnTo>
                  <a:pt x="428" y="2589"/>
                </a:lnTo>
                <a:lnTo>
                  <a:pt x="521" y="2607"/>
                </a:lnTo>
                <a:lnTo>
                  <a:pt x="596" y="2589"/>
                </a:lnTo>
                <a:lnTo>
                  <a:pt x="670" y="2570"/>
                </a:lnTo>
                <a:lnTo>
                  <a:pt x="819" y="2495"/>
                </a:lnTo>
                <a:lnTo>
                  <a:pt x="968" y="2384"/>
                </a:lnTo>
                <a:lnTo>
                  <a:pt x="1080" y="2309"/>
                </a:lnTo>
                <a:lnTo>
                  <a:pt x="1192" y="2179"/>
                </a:lnTo>
                <a:lnTo>
                  <a:pt x="1266" y="2067"/>
                </a:lnTo>
                <a:lnTo>
                  <a:pt x="1285" y="2011"/>
                </a:lnTo>
                <a:lnTo>
                  <a:pt x="1285" y="1956"/>
                </a:lnTo>
                <a:lnTo>
                  <a:pt x="1266" y="1862"/>
                </a:lnTo>
                <a:lnTo>
                  <a:pt x="1192" y="1769"/>
                </a:lnTo>
                <a:lnTo>
                  <a:pt x="1117" y="1676"/>
                </a:lnTo>
                <a:lnTo>
                  <a:pt x="875" y="1471"/>
                </a:lnTo>
                <a:lnTo>
                  <a:pt x="763" y="1378"/>
                </a:lnTo>
                <a:lnTo>
                  <a:pt x="614" y="1248"/>
                </a:lnTo>
                <a:lnTo>
                  <a:pt x="521" y="1192"/>
                </a:lnTo>
                <a:lnTo>
                  <a:pt x="447" y="1155"/>
                </a:lnTo>
                <a:lnTo>
                  <a:pt x="372" y="1136"/>
                </a:lnTo>
                <a:close/>
                <a:moveTo>
                  <a:pt x="92513" y="1174"/>
                </a:moveTo>
                <a:lnTo>
                  <a:pt x="92457" y="1192"/>
                </a:lnTo>
                <a:lnTo>
                  <a:pt x="92364" y="1229"/>
                </a:lnTo>
                <a:lnTo>
                  <a:pt x="92159" y="1397"/>
                </a:lnTo>
                <a:lnTo>
                  <a:pt x="91973" y="1583"/>
                </a:lnTo>
                <a:lnTo>
                  <a:pt x="91843" y="1713"/>
                </a:lnTo>
                <a:lnTo>
                  <a:pt x="91694" y="1844"/>
                </a:lnTo>
                <a:lnTo>
                  <a:pt x="91489" y="2030"/>
                </a:lnTo>
                <a:lnTo>
                  <a:pt x="91415" y="2142"/>
                </a:lnTo>
                <a:lnTo>
                  <a:pt x="91359" y="2235"/>
                </a:lnTo>
                <a:lnTo>
                  <a:pt x="91340" y="2291"/>
                </a:lnTo>
                <a:lnTo>
                  <a:pt x="91340" y="2328"/>
                </a:lnTo>
                <a:lnTo>
                  <a:pt x="91359" y="2365"/>
                </a:lnTo>
                <a:lnTo>
                  <a:pt x="91377" y="2384"/>
                </a:lnTo>
                <a:lnTo>
                  <a:pt x="91564" y="2533"/>
                </a:lnTo>
                <a:lnTo>
                  <a:pt x="91843" y="2737"/>
                </a:lnTo>
                <a:lnTo>
                  <a:pt x="91992" y="2831"/>
                </a:lnTo>
                <a:lnTo>
                  <a:pt x="92122" y="2905"/>
                </a:lnTo>
                <a:lnTo>
                  <a:pt x="92252" y="2942"/>
                </a:lnTo>
                <a:lnTo>
                  <a:pt x="92308" y="2961"/>
                </a:lnTo>
                <a:lnTo>
                  <a:pt x="92346" y="2942"/>
                </a:lnTo>
                <a:lnTo>
                  <a:pt x="92383" y="2924"/>
                </a:lnTo>
                <a:lnTo>
                  <a:pt x="92401" y="2886"/>
                </a:lnTo>
                <a:lnTo>
                  <a:pt x="92383" y="2849"/>
                </a:lnTo>
                <a:lnTo>
                  <a:pt x="92364" y="2793"/>
                </a:lnTo>
                <a:lnTo>
                  <a:pt x="92271" y="2700"/>
                </a:lnTo>
                <a:lnTo>
                  <a:pt x="92141" y="2589"/>
                </a:lnTo>
                <a:lnTo>
                  <a:pt x="91843" y="2384"/>
                </a:lnTo>
                <a:lnTo>
                  <a:pt x="91657" y="2272"/>
                </a:lnTo>
                <a:lnTo>
                  <a:pt x="91899" y="2049"/>
                </a:lnTo>
                <a:lnTo>
                  <a:pt x="92271" y="1695"/>
                </a:lnTo>
                <a:lnTo>
                  <a:pt x="92420" y="1527"/>
                </a:lnTo>
                <a:lnTo>
                  <a:pt x="92532" y="1360"/>
                </a:lnTo>
                <a:lnTo>
                  <a:pt x="92569" y="1304"/>
                </a:lnTo>
                <a:lnTo>
                  <a:pt x="92588" y="1248"/>
                </a:lnTo>
                <a:lnTo>
                  <a:pt x="92569" y="1211"/>
                </a:lnTo>
                <a:lnTo>
                  <a:pt x="92513" y="1174"/>
                </a:lnTo>
                <a:close/>
                <a:moveTo>
                  <a:pt x="91526" y="3333"/>
                </a:moveTo>
                <a:lnTo>
                  <a:pt x="91433" y="3352"/>
                </a:lnTo>
                <a:lnTo>
                  <a:pt x="91415" y="3370"/>
                </a:lnTo>
                <a:lnTo>
                  <a:pt x="91377" y="3389"/>
                </a:lnTo>
                <a:lnTo>
                  <a:pt x="91377" y="3426"/>
                </a:lnTo>
                <a:lnTo>
                  <a:pt x="91377" y="3464"/>
                </a:lnTo>
                <a:lnTo>
                  <a:pt x="91396" y="3482"/>
                </a:lnTo>
                <a:lnTo>
                  <a:pt x="91433" y="3519"/>
                </a:lnTo>
                <a:lnTo>
                  <a:pt x="91545" y="3538"/>
                </a:lnTo>
                <a:lnTo>
                  <a:pt x="91750" y="3575"/>
                </a:lnTo>
                <a:lnTo>
                  <a:pt x="91899" y="3613"/>
                </a:lnTo>
                <a:lnTo>
                  <a:pt x="92029" y="3687"/>
                </a:lnTo>
                <a:lnTo>
                  <a:pt x="92159" y="3761"/>
                </a:lnTo>
                <a:lnTo>
                  <a:pt x="92290" y="3855"/>
                </a:lnTo>
                <a:lnTo>
                  <a:pt x="92085" y="3985"/>
                </a:lnTo>
                <a:lnTo>
                  <a:pt x="91880" y="4097"/>
                </a:lnTo>
                <a:lnTo>
                  <a:pt x="91471" y="4320"/>
                </a:lnTo>
                <a:lnTo>
                  <a:pt x="91340" y="4376"/>
                </a:lnTo>
                <a:lnTo>
                  <a:pt x="91284" y="4413"/>
                </a:lnTo>
                <a:lnTo>
                  <a:pt x="91266" y="4450"/>
                </a:lnTo>
                <a:lnTo>
                  <a:pt x="91247" y="4469"/>
                </a:lnTo>
                <a:lnTo>
                  <a:pt x="91266" y="4525"/>
                </a:lnTo>
                <a:lnTo>
                  <a:pt x="91284" y="4581"/>
                </a:lnTo>
                <a:lnTo>
                  <a:pt x="91322" y="4618"/>
                </a:lnTo>
                <a:lnTo>
                  <a:pt x="91359" y="4618"/>
                </a:lnTo>
                <a:lnTo>
                  <a:pt x="91377" y="4599"/>
                </a:lnTo>
                <a:lnTo>
                  <a:pt x="91657" y="4506"/>
                </a:lnTo>
                <a:lnTo>
                  <a:pt x="91955" y="4376"/>
                </a:lnTo>
                <a:lnTo>
                  <a:pt x="92234" y="4208"/>
                </a:lnTo>
                <a:lnTo>
                  <a:pt x="92364" y="4115"/>
                </a:lnTo>
                <a:lnTo>
                  <a:pt x="92457" y="4022"/>
                </a:lnTo>
                <a:lnTo>
                  <a:pt x="92513" y="3929"/>
                </a:lnTo>
                <a:lnTo>
                  <a:pt x="92532" y="3873"/>
                </a:lnTo>
                <a:lnTo>
                  <a:pt x="92532" y="3836"/>
                </a:lnTo>
                <a:lnTo>
                  <a:pt x="92513" y="3743"/>
                </a:lnTo>
                <a:lnTo>
                  <a:pt x="92439" y="3668"/>
                </a:lnTo>
                <a:lnTo>
                  <a:pt x="92364" y="3613"/>
                </a:lnTo>
                <a:lnTo>
                  <a:pt x="92271" y="3538"/>
                </a:lnTo>
                <a:lnTo>
                  <a:pt x="92048" y="3445"/>
                </a:lnTo>
                <a:lnTo>
                  <a:pt x="91899" y="3389"/>
                </a:lnTo>
                <a:lnTo>
                  <a:pt x="91657" y="3352"/>
                </a:lnTo>
                <a:lnTo>
                  <a:pt x="91526" y="3333"/>
                </a:lnTo>
                <a:close/>
                <a:moveTo>
                  <a:pt x="1545" y="2775"/>
                </a:moveTo>
                <a:lnTo>
                  <a:pt x="1489" y="2793"/>
                </a:lnTo>
                <a:lnTo>
                  <a:pt x="1173" y="3017"/>
                </a:lnTo>
                <a:lnTo>
                  <a:pt x="950" y="3147"/>
                </a:lnTo>
                <a:lnTo>
                  <a:pt x="726" y="3296"/>
                </a:lnTo>
                <a:lnTo>
                  <a:pt x="521" y="3464"/>
                </a:lnTo>
                <a:lnTo>
                  <a:pt x="428" y="3557"/>
                </a:lnTo>
                <a:lnTo>
                  <a:pt x="354" y="3631"/>
                </a:lnTo>
                <a:lnTo>
                  <a:pt x="298" y="3724"/>
                </a:lnTo>
                <a:lnTo>
                  <a:pt x="261" y="3817"/>
                </a:lnTo>
                <a:lnTo>
                  <a:pt x="261" y="3892"/>
                </a:lnTo>
                <a:lnTo>
                  <a:pt x="261" y="3985"/>
                </a:lnTo>
                <a:lnTo>
                  <a:pt x="317" y="4059"/>
                </a:lnTo>
                <a:lnTo>
                  <a:pt x="372" y="4134"/>
                </a:lnTo>
                <a:lnTo>
                  <a:pt x="559" y="4283"/>
                </a:lnTo>
                <a:lnTo>
                  <a:pt x="745" y="4413"/>
                </a:lnTo>
                <a:lnTo>
                  <a:pt x="912" y="4506"/>
                </a:lnTo>
                <a:lnTo>
                  <a:pt x="1024" y="4562"/>
                </a:lnTo>
                <a:lnTo>
                  <a:pt x="1136" y="4599"/>
                </a:lnTo>
                <a:lnTo>
                  <a:pt x="1229" y="4637"/>
                </a:lnTo>
                <a:lnTo>
                  <a:pt x="1359" y="4637"/>
                </a:lnTo>
                <a:lnTo>
                  <a:pt x="1378" y="4618"/>
                </a:lnTo>
                <a:lnTo>
                  <a:pt x="1359" y="4599"/>
                </a:lnTo>
                <a:lnTo>
                  <a:pt x="1322" y="4525"/>
                </a:lnTo>
                <a:lnTo>
                  <a:pt x="1192" y="4413"/>
                </a:lnTo>
                <a:lnTo>
                  <a:pt x="931" y="4264"/>
                </a:lnTo>
                <a:lnTo>
                  <a:pt x="801" y="4171"/>
                </a:lnTo>
                <a:lnTo>
                  <a:pt x="689" y="4078"/>
                </a:lnTo>
                <a:lnTo>
                  <a:pt x="614" y="3985"/>
                </a:lnTo>
                <a:lnTo>
                  <a:pt x="577" y="3929"/>
                </a:lnTo>
                <a:lnTo>
                  <a:pt x="577" y="3892"/>
                </a:lnTo>
                <a:lnTo>
                  <a:pt x="577" y="3836"/>
                </a:lnTo>
                <a:lnTo>
                  <a:pt x="596" y="3780"/>
                </a:lnTo>
                <a:lnTo>
                  <a:pt x="633" y="3724"/>
                </a:lnTo>
                <a:lnTo>
                  <a:pt x="707" y="3668"/>
                </a:lnTo>
                <a:lnTo>
                  <a:pt x="856" y="3557"/>
                </a:lnTo>
                <a:lnTo>
                  <a:pt x="1005" y="3445"/>
                </a:lnTo>
                <a:lnTo>
                  <a:pt x="1322" y="3240"/>
                </a:lnTo>
                <a:lnTo>
                  <a:pt x="1508" y="3128"/>
                </a:lnTo>
                <a:lnTo>
                  <a:pt x="1601" y="3054"/>
                </a:lnTo>
                <a:lnTo>
                  <a:pt x="1638" y="3017"/>
                </a:lnTo>
                <a:lnTo>
                  <a:pt x="1657" y="2980"/>
                </a:lnTo>
                <a:lnTo>
                  <a:pt x="1657" y="2905"/>
                </a:lnTo>
                <a:lnTo>
                  <a:pt x="1638" y="2812"/>
                </a:lnTo>
                <a:lnTo>
                  <a:pt x="1620" y="2775"/>
                </a:lnTo>
                <a:close/>
                <a:moveTo>
                  <a:pt x="335" y="5027"/>
                </a:moveTo>
                <a:lnTo>
                  <a:pt x="298" y="5046"/>
                </a:lnTo>
                <a:lnTo>
                  <a:pt x="279" y="5065"/>
                </a:lnTo>
                <a:lnTo>
                  <a:pt x="261" y="5102"/>
                </a:lnTo>
                <a:lnTo>
                  <a:pt x="279" y="5158"/>
                </a:lnTo>
                <a:lnTo>
                  <a:pt x="298" y="5195"/>
                </a:lnTo>
                <a:lnTo>
                  <a:pt x="354" y="5232"/>
                </a:lnTo>
                <a:lnTo>
                  <a:pt x="484" y="5325"/>
                </a:lnTo>
                <a:lnTo>
                  <a:pt x="633" y="5400"/>
                </a:lnTo>
                <a:lnTo>
                  <a:pt x="950" y="5549"/>
                </a:lnTo>
                <a:lnTo>
                  <a:pt x="1173" y="5642"/>
                </a:lnTo>
                <a:lnTo>
                  <a:pt x="1043" y="5791"/>
                </a:lnTo>
                <a:lnTo>
                  <a:pt x="894" y="5921"/>
                </a:lnTo>
                <a:lnTo>
                  <a:pt x="596" y="6163"/>
                </a:lnTo>
                <a:lnTo>
                  <a:pt x="484" y="6275"/>
                </a:lnTo>
                <a:lnTo>
                  <a:pt x="447" y="6312"/>
                </a:lnTo>
                <a:lnTo>
                  <a:pt x="447" y="6349"/>
                </a:lnTo>
                <a:lnTo>
                  <a:pt x="447" y="6368"/>
                </a:lnTo>
                <a:lnTo>
                  <a:pt x="484" y="6368"/>
                </a:lnTo>
                <a:lnTo>
                  <a:pt x="652" y="6349"/>
                </a:lnTo>
                <a:lnTo>
                  <a:pt x="745" y="6312"/>
                </a:lnTo>
                <a:lnTo>
                  <a:pt x="894" y="6219"/>
                </a:lnTo>
                <a:lnTo>
                  <a:pt x="1043" y="6089"/>
                </a:lnTo>
                <a:lnTo>
                  <a:pt x="1210" y="5940"/>
                </a:lnTo>
                <a:lnTo>
                  <a:pt x="1359" y="5809"/>
                </a:lnTo>
                <a:lnTo>
                  <a:pt x="1452" y="5661"/>
                </a:lnTo>
                <a:lnTo>
                  <a:pt x="1471" y="5605"/>
                </a:lnTo>
                <a:lnTo>
                  <a:pt x="1471" y="5549"/>
                </a:lnTo>
                <a:lnTo>
                  <a:pt x="1452" y="5512"/>
                </a:lnTo>
                <a:lnTo>
                  <a:pt x="1415" y="5474"/>
                </a:lnTo>
                <a:lnTo>
                  <a:pt x="1173" y="5344"/>
                </a:lnTo>
                <a:lnTo>
                  <a:pt x="819" y="5158"/>
                </a:lnTo>
                <a:lnTo>
                  <a:pt x="633" y="5083"/>
                </a:lnTo>
                <a:lnTo>
                  <a:pt x="465" y="5027"/>
                </a:lnTo>
                <a:close/>
                <a:moveTo>
                  <a:pt x="92439" y="5102"/>
                </a:moveTo>
                <a:lnTo>
                  <a:pt x="92383" y="5121"/>
                </a:lnTo>
                <a:lnTo>
                  <a:pt x="92159" y="5251"/>
                </a:lnTo>
                <a:lnTo>
                  <a:pt x="91843" y="5437"/>
                </a:lnTo>
                <a:lnTo>
                  <a:pt x="91675" y="5530"/>
                </a:lnTo>
                <a:lnTo>
                  <a:pt x="91545" y="5642"/>
                </a:lnTo>
                <a:lnTo>
                  <a:pt x="91433" y="5735"/>
                </a:lnTo>
                <a:lnTo>
                  <a:pt x="91396" y="5791"/>
                </a:lnTo>
                <a:lnTo>
                  <a:pt x="91377" y="5828"/>
                </a:lnTo>
                <a:lnTo>
                  <a:pt x="91377" y="5884"/>
                </a:lnTo>
                <a:lnTo>
                  <a:pt x="91377" y="5921"/>
                </a:lnTo>
                <a:lnTo>
                  <a:pt x="91433" y="6014"/>
                </a:lnTo>
                <a:lnTo>
                  <a:pt x="91508" y="6089"/>
                </a:lnTo>
                <a:lnTo>
                  <a:pt x="91601" y="6163"/>
                </a:lnTo>
                <a:lnTo>
                  <a:pt x="91806" y="6312"/>
                </a:lnTo>
                <a:lnTo>
                  <a:pt x="91992" y="6405"/>
                </a:lnTo>
                <a:lnTo>
                  <a:pt x="92122" y="6498"/>
                </a:lnTo>
                <a:lnTo>
                  <a:pt x="92308" y="6610"/>
                </a:lnTo>
                <a:lnTo>
                  <a:pt x="92420" y="6647"/>
                </a:lnTo>
                <a:lnTo>
                  <a:pt x="92513" y="6647"/>
                </a:lnTo>
                <a:lnTo>
                  <a:pt x="92532" y="6629"/>
                </a:lnTo>
                <a:lnTo>
                  <a:pt x="92550" y="6591"/>
                </a:lnTo>
                <a:lnTo>
                  <a:pt x="92532" y="6536"/>
                </a:lnTo>
                <a:lnTo>
                  <a:pt x="92532" y="6498"/>
                </a:lnTo>
                <a:lnTo>
                  <a:pt x="92495" y="6442"/>
                </a:lnTo>
                <a:lnTo>
                  <a:pt x="92401" y="6349"/>
                </a:lnTo>
                <a:lnTo>
                  <a:pt x="92290" y="6256"/>
                </a:lnTo>
                <a:lnTo>
                  <a:pt x="92141" y="6163"/>
                </a:lnTo>
                <a:lnTo>
                  <a:pt x="91843" y="6014"/>
                </a:lnTo>
                <a:lnTo>
                  <a:pt x="91638" y="5903"/>
                </a:lnTo>
                <a:lnTo>
                  <a:pt x="92252" y="5400"/>
                </a:lnTo>
                <a:lnTo>
                  <a:pt x="92401" y="5214"/>
                </a:lnTo>
                <a:lnTo>
                  <a:pt x="92439" y="5158"/>
                </a:lnTo>
                <a:lnTo>
                  <a:pt x="92457" y="5121"/>
                </a:lnTo>
                <a:lnTo>
                  <a:pt x="92439" y="5102"/>
                </a:lnTo>
                <a:close/>
                <a:moveTo>
                  <a:pt x="1192" y="6833"/>
                </a:moveTo>
                <a:lnTo>
                  <a:pt x="1061" y="6908"/>
                </a:lnTo>
                <a:lnTo>
                  <a:pt x="931" y="6964"/>
                </a:lnTo>
                <a:lnTo>
                  <a:pt x="782" y="7057"/>
                </a:lnTo>
                <a:lnTo>
                  <a:pt x="652" y="7150"/>
                </a:lnTo>
                <a:lnTo>
                  <a:pt x="540" y="7243"/>
                </a:lnTo>
                <a:lnTo>
                  <a:pt x="447" y="7336"/>
                </a:lnTo>
                <a:lnTo>
                  <a:pt x="428" y="7392"/>
                </a:lnTo>
                <a:lnTo>
                  <a:pt x="410" y="7448"/>
                </a:lnTo>
                <a:lnTo>
                  <a:pt x="391" y="7522"/>
                </a:lnTo>
                <a:lnTo>
                  <a:pt x="410" y="7578"/>
                </a:lnTo>
                <a:lnTo>
                  <a:pt x="428" y="7634"/>
                </a:lnTo>
                <a:lnTo>
                  <a:pt x="465" y="7708"/>
                </a:lnTo>
                <a:lnTo>
                  <a:pt x="521" y="7783"/>
                </a:lnTo>
                <a:lnTo>
                  <a:pt x="596" y="7857"/>
                </a:lnTo>
                <a:lnTo>
                  <a:pt x="782" y="8006"/>
                </a:lnTo>
                <a:lnTo>
                  <a:pt x="1061" y="8211"/>
                </a:lnTo>
                <a:lnTo>
                  <a:pt x="1192" y="8286"/>
                </a:lnTo>
                <a:lnTo>
                  <a:pt x="1303" y="8304"/>
                </a:lnTo>
                <a:lnTo>
                  <a:pt x="1322" y="8304"/>
                </a:lnTo>
                <a:lnTo>
                  <a:pt x="1341" y="8286"/>
                </a:lnTo>
                <a:lnTo>
                  <a:pt x="1341" y="8230"/>
                </a:lnTo>
                <a:lnTo>
                  <a:pt x="1322" y="8174"/>
                </a:lnTo>
                <a:lnTo>
                  <a:pt x="1303" y="8099"/>
                </a:lnTo>
                <a:lnTo>
                  <a:pt x="1247" y="8044"/>
                </a:lnTo>
                <a:lnTo>
                  <a:pt x="1136" y="7932"/>
                </a:lnTo>
                <a:lnTo>
                  <a:pt x="894" y="7746"/>
                </a:lnTo>
                <a:lnTo>
                  <a:pt x="801" y="7653"/>
                </a:lnTo>
                <a:lnTo>
                  <a:pt x="763" y="7597"/>
                </a:lnTo>
                <a:lnTo>
                  <a:pt x="745" y="7541"/>
                </a:lnTo>
                <a:lnTo>
                  <a:pt x="763" y="7504"/>
                </a:lnTo>
                <a:lnTo>
                  <a:pt x="782" y="7448"/>
                </a:lnTo>
                <a:lnTo>
                  <a:pt x="838" y="7392"/>
                </a:lnTo>
                <a:lnTo>
                  <a:pt x="912" y="7336"/>
                </a:lnTo>
                <a:lnTo>
                  <a:pt x="1043" y="7280"/>
                </a:lnTo>
                <a:lnTo>
                  <a:pt x="1229" y="7169"/>
                </a:lnTo>
                <a:lnTo>
                  <a:pt x="1303" y="7113"/>
                </a:lnTo>
                <a:lnTo>
                  <a:pt x="1378" y="7057"/>
                </a:lnTo>
                <a:lnTo>
                  <a:pt x="1415" y="7001"/>
                </a:lnTo>
                <a:lnTo>
                  <a:pt x="1415" y="6927"/>
                </a:lnTo>
                <a:lnTo>
                  <a:pt x="1378" y="6871"/>
                </a:lnTo>
                <a:lnTo>
                  <a:pt x="1322" y="6833"/>
                </a:lnTo>
                <a:close/>
                <a:moveTo>
                  <a:pt x="91433" y="7094"/>
                </a:moveTo>
                <a:lnTo>
                  <a:pt x="91415" y="7113"/>
                </a:lnTo>
                <a:lnTo>
                  <a:pt x="91396" y="7150"/>
                </a:lnTo>
                <a:lnTo>
                  <a:pt x="91415" y="7187"/>
                </a:lnTo>
                <a:lnTo>
                  <a:pt x="91508" y="7280"/>
                </a:lnTo>
                <a:lnTo>
                  <a:pt x="91619" y="7411"/>
                </a:lnTo>
                <a:lnTo>
                  <a:pt x="91768" y="7541"/>
                </a:lnTo>
                <a:lnTo>
                  <a:pt x="92085" y="7764"/>
                </a:lnTo>
                <a:lnTo>
                  <a:pt x="92252" y="7895"/>
                </a:lnTo>
                <a:lnTo>
                  <a:pt x="91806" y="8062"/>
                </a:lnTo>
                <a:lnTo>
                  <a:pt x="91582" y="8137"/>
                </a:lnTo>
                <a:lnTo>
                  <a:pt x="91377" y="8230"/>
                </a:lnTo>
                <a:lnTo>
                  <a:pt x="91229" y="8286"/>
                </a:lnTo>
                <a:lnTo>
                  <a:pt x="91173" y="8323"/>
                </a:lnTo>
                <a:lnTo>
                  <a:pt x="91154" y="8342"/>
                </a:lnTo>
                <a:lnTo>
                  <a:pt x="91135" y="8379"/>
                </a:lnTo>
                <a:lnTo>
                  <a:pt x="91135" y="8435"/>
                </a:lnTo>
                <a:lnTo>
                  <a:pt x="91154" y="8490"/>
                </a:lnTo>
                <a:lnTo>
                  <a:pt x="91191" y="8528"/>
                </a:lnTo>
                <a:lnTo>
                  <a:pt x="91247" y="8528"/>
                </a:lnTo>
                <a:lnTo>
                  <a:pt x="91973" y="8248"/>
                </a:lnTo>
                <a:lnTo>
                  <a:pt x="92252" y="8155"/>
                </a:lnTo>
                <a:lnTo>
                  <a:pt x="92401" y="8099"/>
                </a:lnTo>
                <a:lnTo>
                  <a:pt x="92457" y="8062"/>
                </a:lnTo>
                <a:lnTo>
                  <a:pt x="92495" y="8044"/>
                </a:lnTo>
                <a:lnTo>
                  <a:pt x="92532" y="7951"/>
                </a:lnTo>
                <a:lnTo>
                  <a:pt x="92532" y="7876"/>
                </a:lnTo>
                <a:lnTo>
                  <a:pt x="92495" y="7802"/>
                </a:lnTo>
                <a:lnTo>
                  <a:pt x="92439" y="7727"/>
                </a:lnTo>
                <a:lnTo>
                  <a:pt x="92271" y="7615"/>
                </a:lnTo>
                <a:lnTo>
                  <a:pt x="92104" y="7504"/>
                </a:lnTo>
                <a:lnTo>
                  <a:pt x="91973" y="7392"/>
                </a:lnTo>
                <a:lnTo>
                  <a:pt x="91750" y="7224"/>
                </a:lnTo>
                <a:lnTo>
                  <a:pt x="91657" y="7150"/>
                </a:lnTo>
                <a:lnTo>
                  <a:pt x="91545" y="7113"/>
                </a:lnTo>
                <a:lnTo>
                  <a:pt x="91471" y="7094"/>
                </a:lnTo>
                <a:close/>
                <a:moveTo>
                  <a:pt x="279" y="8286"/>
                </a:moveTo>
                <a:lnTo>
                  <a:pt x="205" y="8304"/>
                </a:lnTo>
                <a:lnTo>
                  <a:pt x="112" y="8360"/>
                </a:lnTo>
                <a:lnTo>
                  <a:pt x="93" y="8379"/>
                </a:lnTo>
                <a:lnTo>
                  <a:pt x="93" y="8416"/>
                </a:lnTo>
                <a:lnTo>
                  <a:pt x="112" y="8472"/>
                </a:lnTo>
                <a:lnTo>
                  <a:pt x="168" y="8509"/>
                </a:lnTo>
                <a:lnTo>
                  <a:pt x="1229" y="9272"/>
                </a:lnTo>
                <a:lnTo>
                  <a:pt x="912" y="9514"/>
                </a:lnTo>
                <a:lnTo>
                  <a:pt x="596" y="9738"/>
                </a:lnTo>
                <a:lnTo>
                  <a:pt x="521" y="9794"/>
                </a:lnTo>
                <a:lnTo>
                  <a:pt x="372" y="9887"/>
                </a:lnTo>
                <a:lnTo>
                  <a:pt x="317" y="9943"/>
                </a:lnTo>
                <a:lnTo>
                  <a:pt x="279" y="9999"/>
                </a:lnTo>
                <a:lnTo>
                  <a:pt x="279" y="10017"/>
                </a:lnTo>
                <a:lnTo>
                  <a:pt x="279" y="10036"/>
                </a:lnTo>
                <a:lnTo>
                  <a:pt x="335" y="10054"/>
                </a:lnTo>
                <a:lnTo>
                  <a:pt x="391" y="10073"/>
                </a:lnTo>
                <a:lnTo>
                  <a:pt x="447" y="10054"/>
                </a:lnTo>
                <a:lnTo>
                  <a:pt x="577" y="10017"/>
                </a:lnTo>
                <a:lnTo>
                  <a:pt x="726" y="9943"/>
                </a:lnTo>
                <a:lnTo>
                  <a:pt x="894" y="9831"/>
                </a:lnTo>
                <a:lnTo>
                  <a:pt x="1192" y="9626"/>
                </a:lnTo>
                <a:lnTo>
                  <a:pt x="1378" y="9459"/>
                </a:lnTo>
                <a:lnTo>
                  <a:pt x="1489" y="9347"/>
                </a:lnTo>
                <a:lnTo>
                  <a:pt x="1527" y="9291"/>
                </a:lnTo>
                <a:lnTo>
                  <a:pt x="1527" y="9254"/>
                </a:lnTo>
                <a:lnTo>
                  <a:pt x="1508" y="9217"/>
                </a:lnTo>
                <a:lnTo>
                  <a:pt x="1471" y="9179"/>
                </a:lnTo>
                <a:lnTo>
                  <a:pt x="1341" y="9049"/>
                </a:lnTo>
                <a:lnTo>
                  <a:pt x="1117" y="8881"/>
                </a:lnTo>
                <a:lnTo>
                  <a:pt x="894" y="8732"/>
                </a:lnTo>
                <a:lnTo>
                  <a:pt x="596" y="8472"/>
                </a:lnTo>
                <a:lnTo>
                  <a:pt x="428" y="8342"/>
                </a:lnTo>
                <a:lnTo>
                  <a:pt x="354" y="8304"/>
                </a:lnTo>
                <a:lnTo>
                  <a:pt x="279" y="8286"/>
                </a:lnTo>
                <a:close/>
                <a:moveTo>
                  <a:pt x="92327" y="8993"/>
                </a:moveTo>
                <a:lnTo>
                  <a:pt x="92252" y="9030"/>
                </a:lnTo>
                <a:lnTo>
                  <a:pt x="92048" y="9123"/>
                </a:lnTo>
                <a:lnTo>
                  <a:pt x="91843" y="9272"/>
                </a:lnTo>
                <a:lnTo>
                  <a:pt x="91638" y="9440"/>
                </a:lnTo>
                <a:lnTo>
                  <a:pt x="91415" y="9645"/>
                </a:lnTo>
                <a:lnTo>
                  <a:pt x="91340" y="9719"/>
                </a:lnTo>
                <a:lnTo>
                  <a:pt x="91303" y="9794"/>
                </a:lnTo>
                <a:lnTo>
                  <a:pt x="91303" y="9868"/>
                </a:lnTo>
                <a:lnTo>
                  <a:pt x="91340" y="9943"/>
                </a:lnTo>
                <a:lnTo>
                  <a:pt x="91415" y="10036"/>
                </a:lnTo>
                <a:lnTo>
                  <a:pt x="91564" y="10129"/>
                </a:lnTo>
                <a:lnTo>
                  <a:pt x="91731" y="10222"/>
                </a:lnTo>
                <a:lnTo>
                  <a:pt x="92029" y="10371"/>
                </a:lnTo>
                <a:lnTo>
                  <a:pt x="92178" y="10427"/>
                </a:lnTo>
                <a:lnTo>
                  <a:pt x="92290" y="10445"/>
                </a:lnTo>
                <a:lnTo>
                  <a:pt x="92327" y="10445"/>
                </a:lnTo>
                <a:lnTo>
                  <a:pt x="92346" y="10427"/>
                </a:lnTo>
                <a:lnTo>
                  <a:pt x="92364" y="10371"/>
                </a:lnTo>
                <a:lnTo>
                  <a:pt x="92346" y="10315"/>
                </a:lnTo>
                <a:lnTo>
                  <a:pt x="92308" y="10241"/>
                </a:lnTo>
                <a:lnTo>
                  <a:pt x="92234" y="10166"/>
                </a:lnTo>
                <a:lnTo>
                  <a:pt x="92122" y="10110"/>
                </a:lnTo>
                <a:lnTo>
                  <a:pt x="91992" y="10036"/>
                </a:lnTo>
                <a:lnTo>
                  <a:pt x="91564" y="9831"/>
                </a:lnTo>
                <a:lnTo>
                  <a:pt x="91787" y="9663"/>
                </a:lnTo>
                <a:lnTo>
                  <a:pt x="92010" y="9477"/>
                </a:lnTo>
                <a:lnTo>
                  <a:pt x="92215" y="9272"/>
                </a:lnTo>
                <a:lnTo>
                  <a:pt x="92308" y="9161"/>
                </a:lnTo>
                <a:lnTo>
                  <a:pt x="92383" y="9049"/>
                </a:lnTo>
                <a:lnTo>
                  <a:pt x="92401" y="8993"/>
                </a:lnTo>
                <a:close/>
                <a:moveTo>
                  <a:pt x="1434" y="10296"/>
                </a:moveTo>
                <a:lnTo>
                  <a:pt x="1322" y="10315"/>
                </a:lnTo>
                <a:lnTo>
                  <a:pt x="1247" y="10334"/>
                </a:lnTo>
                <a:lnTo>
                  <a:pt x="1136" y="10371"/>
                </a:lnTo>
                <a:lnTo>
                  <a:pt x="1043" y="10445"/>
                </a:lnTo>
                <a:lnTo>
                  <a:pt x="838" y="10613"/>
                </a:lnTo>
                <a:lnTo>
                  <a:pt x="521" y="10799"/>
                </a:lnTo>
                <a:lnTo>
                  <a:pt x="335" y="10929"/>
                </a:lnTo>
                <a:lnTo>
                  <a:pt x="279" y="10985"/>
                </a:lnTo>
                <a:lnTo>
                  <a:pt x="242" y="11041"/>
                </a:lnTo>
                <a:lnTo>
                  <a:pt x="205" y="11116"/>
                </a:lnTo>
                <a:lnTo>
                  <a:pt x="205" y="11171"/>
                </a:lnTo>
                <a:lnTo>
                  <a:pt x="205" y="11209"/>
                </a:lnTo>
                <a:lnTo>
                  <a:pt x="223" y="11246"/>
                </a:lnTo>
                <a:lnTo>
                  <a:pt x="279" y="11339"/>
                </a:lnTo>
                <a:lnTo>
                  <a:pt x="391" y="11432"/>
                </a:lnTo>
                <a:lnTo>
                  <a:pt x="559" y="11581"/>
                </a:lnTo>
                <a:lnTo>
                  <a:pt x="856" y="11786"/>
                </a:lnTo>
                <a:lnTo>
                  <a:pt x="1024" y="11879"/>
                </a:lnTo>
                <a:lnTo>
                  <a:pt x="1173" y="11935"/>
                </a:lnTo>
                <a:lnTo>
                  <a:pt x="1285" y="11972"/>
                </a:lnTo>
                <a:lnTo>
                  <a:pt x="1322" y="11953"/>
                </a:lnTo>
                <a:lnTo>
                  <a:pt x="1359" y="11935"/>
                </a:lnTo>
                <a:lnTo>
                  <a:pt x="1359" y="11898"/>
                </a:lnTo>
                <a:lnTo>
                  <a:pt x="1359" y="11860"/>
                </a:lnTo>
                <a:lnTo>
                  <a:pt x="1285" y="11767"/>
                </a:lnTo>
                <a:lnTo>
                  <a:pt x="1173" y="11674"/>
                </a:lnTo>
                <a:lnTo>
                  <a:pt x="1043" y="11544"/>
                </a:lnTo>
                <a:lnTo>
                  <a:pt x="726" y="11320"/>
                </a:lnTo>
                <a:lnTo>
                  <a:pt x="521" y="11171"/>
                </a:lnTo>
                <a:lnTo>
                  <a:pt x="782" y="11004"/>
                </a:lnTo>
                <a:lnTo>
                  <a:pt x="1061" y="10836"/>
                </a:lnTo>
                <a:lnTo>
                  <a:pt x="1192" y="10743"/>
                </a:lnTo>
                <a:lnTo>
                  <a:pt x="1322" y="10632"/>
                </a:lnTo>
                <a:lnTo>
                  <a:pt x="1434" y="10520"/>
                </a:lnTo>
                <a:lnTo>
                  <a:pt x="1508" y="10408"/>
                </a:lnTo>
                <a:lnTo>
                  <a:pt x="1545" y="10352"/>
                </a:lnTo>
                <a:lnTo>
                  <a:pt x="1527" y="10315"/>
                </a:lnTo>
                <a:lnTo>
                  <a:pt x="1489" y="10296"/>
                </a:lnTo>
                <a:close/>
                <a:moveTo>
                  <a:pt x="91322" y="10855"/>
                </a:moveTo>
                <a:lnTo>
                  <a:pt x="91284" y="10874"/>
                </a:lnTo>
                <a:lnTo>
                  <a:pt x="91266" y="10874"/>
                </a:lnTo>
                <a:lnTo>
                  <a:pt x="91266" y="10911"/>
                </a:lnTo>
                <a:lnTo>
                  <a:pt x="91284" y="10929"/>
                </a:lnTo>
                <a:lnTo>
                  <a:pt x="91377" y="11004"/>
                </a:lnTo>
                <a:lnTo>
                  <a:pt x="91675" y="11171"/>
                </a:lnTo>
                <a:lnTo>
                  <a:pt x="92178" y="11395"/>
                </a:lnTo>
                <a:lnTo>
                  <a:pt x="91973" y="11507"/>
                </a:lnTo>
                <a:lnTo>
                  <a:pt x="91768" y="11618"/>
                </a:lnTo>
                <a:lnTo>
                  <a:pt x="91582" y="11767"/>
                </a:lnTo>
                <a:lnTo>
                  <a:pt x="91396" y="11916"/>
                </a:lnTo>
                <a:lnTo>
                  <a:pt x="91229" y="12084"/>
                </a:lnTo>
                <a:lnTo>
                  <a:pt x="91154" y="12177"/>
                </a:lnTo>
                <a:lnTo>
                  <a:pt x="91117" y="12214"/>
                </a:lnTo>
                <a:lnTo>
                  <a:pt x="91117" y="12251"/>
                </a:lnTo>
                <a:lnTo>
                  <a:pt x="91117" y="12326"/>
                </a:lnTo>
                <a:lnTo>
                  <a:pt x="91135" y="12382"/>
                </a:lnTo>
                <a:lnTo>
                  <a:pt x="91154" y="12400"/>
                </a:lnTo>
                <a:lnTo>
                  <a:pt x="91173" y="12419"/>
                </a:lnTo>
                <a:lnTo>
                  <a:pt x="91210" y="12419"/>
                </a:lnTo>
                <a:lnTo>
                  <a:pt x="91247" y="12400"/>
                </a:lnTo>
                <a:lnTo>
                  <a:pt x="91396" y="12270"/>
                </a:lnTo>
                <a:lnTo>
                  <a:pt x="91545" y="12158"/>
                </a:lnTo>
                <a:lnTo>
                  <a:pt x="91675" y="12028"/>
                </a:lnTo>
                <a:lnTo>
                  <a:pt x="91824" y="11898"/>
                </a:lnTo>
                <a:lnTo>
                  <a:pt x="91992" y="11804"/>
                </a:lnTo>
                <a:lnTo>
                  <a:pt x="92215" y="11693"/>
                </a:lnTo>
                <a:lnTo>
                  <a:pt x="92420" y="11562"/>
                </a:lnTo>
                <a:lnTo>
                  <a:pt x="92495" y="11507"/>
                </a:lnTo>
                <a:lnTo>
                  <a:pt x="92532" y="11451"/>
                </a:lnTo>
                <a:lnTo>
                  <a:pt x="92532" y="11395"/>
                </a:lnTo>
                <a:lnTo>
                  <a:pt x="92513" y="11339"/>
                </a:lnTo>
                <a:lnTo>
                  <a:pt x="92457" y="11265"/>
                </a:lnTo>
                <a:lnTo>
                  <a:pt x="92383" y="11209"/>
                </a:lnTo>
                <a:lnTo>
                  <a:pt x="92178" y="11116"/>
                </a:lnTo>
                <a:lnTo>
                  <a:pt x="91936" y="11004"/>
                </a:lnTo>
                <a:lnTo>
                  <a:pt x="91694" y="10929"/>
                </a:lnTo>
                <a:lnTo>
                  <a:pt x="91489" y="10892"/>
                </a:lnTo>
                <a:lnTo>
                  <a:pt x="91322" y="10855"/>
                </a:lnTo>
                <a:close/>
                <a:moveTo>
                  <a:pt x="261" y="12158"/>
                </a:moveTo>
                <a:lnTo>
                  <a:pt x="242" y="12195"/>
                </a:lnTo>
                <a:lnTo>
                  <a:pt x="223" y="12233"/>
                </a:lnTo>
                <a:lnTo>
                  <a:pt x="223" y="12307"/>
                </a:lnTo>
                <a:lnTo>
                  <a:pt x="242" y="12344"/>
                </a:lnTo>
                <a:lnTo>
                  <a:pt x="279" y="12400"/>
                </a:lnTo>
                <a:lnTo>
                  <a:pt x="372" y="12512"/>
                </a:lnTo>
                <a:lnTo>
                  <a:pt x="503" y="12624"/>
                </a:lnTo>
                <a:lnTo>
                  <a:pt x="670" y="12717"/>
                </a:lnTo>
                <a:lnTo>
                  <a:pt x="1005" y="12922"/>
                </a:lnTo>
                <a:lnTo>
                  <a:pt x="1229" y="13052"/>
                </a:lnTo>
                <a:lnTo>
                  <a:pt x="1117" y="13126"/>
                </a:lnTo>
                <a:lnTo>
                  <a:pt x="1005" y="13201"/>
                </a:lnTo>
                <a:lnTo>
                  <a:pt x="726" y="13331"/>
                </a:lnTo>
                <a:lnTo>
                  <a:pt x="577" y="13406"/>
                </a:lnTo>
                <a:lnTo>
                  <a:pt x="465" y="13480"/>
                </a:lnTo>
                <a:lnTo>
                  <a:pt x="354" y="13573"/>
                </a:lnTo>
                <a:lnTo>
                  <a:pt x="279" y="13666"/>
                </a:lnTo>
                <a:lnTo>
                  <a:pt x="279" y="13685"/>
                </a:lnTo>
                <a:lnTo>
                  <a:pt x="279" y="13704"/>
                </a:lnTo>
                <a:lnTo>
                  <a:pt x="317" y="13722"/>
                </a:lnTo>
                <a:lnTo>
                  <a:pt x="465" y="13722"/>
                </a:lnTo>
                <a:lnTo>
                  <a:pt x="633" y="13685"/>
                </a:lnTo>
                <a:lnTo>
                  <a:pt x="726" y="13666"/>
                </a:lnTo>
                <a:lnTo>
                  <a:pt x="875" y="13610"/>
                </a:lnTo>
                <a:lnTo>
                  <a:pt x="1024" y="13536"/>
                </a:lnTo>
                <a:lnTo>
                  <a:pt x="1303" y="13350"/>
                </a:lnTo>
                <a:lnTo>
                  <a:pt x="1434" y="13257"/>
                </a:lnTo>
                <a:lnTo>
                  <a:pt x="1527" y="13164"/>
                </a:lnTo>
                <a:lnTo>
                  <a:pt x="1545" y="13108"/>
                </a:lnTo>
                <a:lnTo>
                  <a:pt x="1564" y="13052"/>
                </a:lnTo>
                <a:lnTo>
                  <a:pt x="1564" y="12977"/>
                </a:lnTo>
                <a:lnTo>
                  <a:pt x="1527" y="12903"/>
                </a:lnTo>
                <a:lnTo>
                  <a:pt x="1489" y="12847"/>
                </a:lnTo>
                <a:lnTo>
                  <a:pt x="1415" y="12791"/>
                </a:lnTo>
                <a:lnTo>
                  <a:pt x="1247" y="12680"/>
                </a:lnTo>
                <a:lnTo>
                  <a:pt x="912" y="12475"/>
                </a:lnTo>
                <a:lnTo>
                  <a:pt x="745" y="12363"/>
                </a:lnTo>
                <a:lnTo>
                  <a:pt x="503" y="12214"/>
                </a:lnTo>
                <a:lnTo>
                  <a:pt x="391" y="12158"/>
                </a:lnTo>
                <a:close/>
                <a:moveTo>
                  <a:pt x="92290" y="12624"/>
                </a:moveTo>
                <a:lnTo>
                  <a:pt x="92178" y="12661"/>
                </a:lnTo>
                <a:lnTo>
                  <a:pt x="92048" y="12735"/>
                </a:lnTo>
                <a:lnTo>
                  <a:pt x="91806" y="12922"/>
                </a:lnTo>
                <a:lnTo>
                  <a:pt x="91657" y="13052"/>
                </a:lnTo>
                <a:lnTo>
                  <a:pt x="91415" y="13238"/>
                </a:lnTo>
                <a:lnTo>
                  <a:pt x="91322" y="13331"/>
                </a:lnTo>
                <a:lnTo>
                  <a:pt x="91266" y="13406"/>
                </a:lnTo>
                <a:lnTo>
                  <a:pt x="91229" y="13499"/>
                </a:lnTo>
                <a:lnTo>
                  <a:pt x="91210" y="13536"/>
                </a:lnTo>
                <a:lnTo>
                  <a:pt x="91229" y="13592"/>
                </a:lnTo>
                <a:lnTo>
                  <a:pt x="91266" y="13685"/>
                </a:lnTo>
                <a:lnTo>
                  <a:pt x="91377" y="13797"/>
                </a:lnTo>
                <a:lnTo>
                  <a:pt x="91638" y="14020"/>
                </a:lnTo>
                <a:lnTo>
                  <a:pt x="91899" y="14206"/>
                </a:lnTo>
                <a:lnTo>
                  <a:pt x="92197" y="14374"/>
                </a:lnTo>
                <a:lnTo>
                  <a:pt x="92346" y="14430"/>
                </a:lnTo>
                <a:lnTo>
                  <a:pt x="92495" y="14485"/>
                </a:lnTo>
                <a:lnTo>
                  <a:pt x="92569" y="14485"/>
                </a:lnTo>
                <a:lnTo>
                  <a:pt x="92588" y="14467"/>
                </a:lnTo>
                <a:lnTo>
                  <a:pt x="92606" y="14430"/>
                </a:lnTo>
                <a:lnTo>
                  <a:pt x="92588" y="14355"/>
                </a:lnTo>
                <a:lnTo>
                  <a:pt x="92569" y="14318"/>
                </a:lnTo>
                <a:lnTo>
                  <a:pt x="92550" y="14281"/>
                </a:lnTo>
                <a:lnTo>
                  <a:pt x="92513" y="14243"/>
                </a:lnTo>
                <a:lnTo>
                  <a:pt x="92401" y="14188"/>
                </a:lnTo>
                <a:lnTo>
                  <a:pt x="92197" y="14094"/>
                </a:lnTo>
                <a:lnTo>
                  <a:pt x="91787" y="13834"/>
                </a:lnTo>
                <a:lnTo>
                  <a:pt x="91601" y="13704"/>
                </a:lnTo>
                <a:lnTo>
                  <a:pt x="91415" y="13555"/>
                </a:lnTo>
                <a:lnTo>
                  <a:pt x="91638" y="13387"/>
                </a:lnTo>
                <a:lnTo>
                  <a:pt x="91955" y="13145"/>
                </a:lnTo>
                <a:lnTo>
                  <a:pt x="92104" y="13015"/>
                </a:lnTo>
                <a:lnTo>
                  <a:pt x="92234" y="12903"/>
                </a:lnTo>
                <a:lnTo>
                  <a:pt x="92327" y="12791"/>
                </a:lnTo>
                <a:lnTo>
                  <a:pt x="92364" y="12735"/>
                </a:lnTo>
                <a:lnTo>
                  <a:pt x="92364" y="12698"/>
                </a:lnTo>
                <a:lnTo>
                  <a:pt x="92364" y="12661"/>
                </a:lnTo>
                <a:lnTo>
                  <a:pt x="92346" y="12624"/>
                </a:lnTo>
                <a:close/>
                <a:moveTo>
                  <a:pt x="1527" y="14076"/>
                </a:moveTo>
                <a:lnTo>
                  <a:pt x="1396" y="14094"/>
                </a:lnTo>
                <a:lnTo>
                  <a:pt x="1303" y="14113"/>
                </a:lnTo>
                <a:lnTo>
                  <a:pt x="1192" y="14150"/>
                </a:lnTo>
                <a:lnTo>
                  <a:pt x="1080" y="14225"/>
                </a:lnTo>
                <a:lnTo>
                  <a:pt x="838" y="14337"/>
                </a:lnTo>
                <a:lnTo>
                  <a:pt x="596" y="14430"/>
                </a:lnTo>
                <a:lnTo>
                  <a:pt x="484" y="14467"/>
                </a:lnTo>
                <a:lnTo>
                  <a:pt x="410" y="14504"/>
                </a:lnTo>
                <a:lnTo>
                  <a:pt x="335" y="14560"/>
                </a:lnTo>
                <a:lnTo>
                  <a:pt x="335" y="14597"/>
                </a:lnTo>
                <a:lnTo>
                  <a:pt x="317" y="14634"/>
                </a:lnTo>
                <a:lnTo>
                  <a:pt x="335" y="14672"/>
                </a:lnTo>
                <a:lnTo>
                  <a:pt x="354" y="14728"/>
                </a:lnTo>
                <a:lnTo>
                  <a:pt x="447" y="14839"/>
                </a:lnTo>
                <a:lnTo>
                  <a:pt x="596" y="14988"/>
                </a:lnTo>
                <a:lnTo>
                  <a:pt x="856" y="15230"/>
                </a:lnTo>
                <a:lnTo>
                  <a:pt x="1005" y="15342"/>
                </a:lnTo>
                <a:lnTo>
                  <a:pt x="1117" y="15435"/>
                </a:lnTo>
                <a:lnTo>
                  <a:pt x="1229" y="15491"/>
                </a:lnTo>
                <a:lnTo>
                  <a:pt x="1285" y="15491"/>
                </a:lnTo>
                <a:lnTo>
                  <a:pt x="1303" y="15454"/>
                </a:lnTo>
                <a:lnTo>
                  <a:pt x="1322" y="15416"/>
                </a:lnTo>
                <a:lnTo>
                  <a:pt x="1303" y="15361"/>
                </a:lnTo>
                <a:lnTo>
                  <a:pt x="1285" y="15305"/>
                </a:lnTo>
                <a:lnTo>
                  <a:pt x="1210" y="15193"/>
                </a:lnTo>
                <a:lnTo>
                  <a:pt x="1098" y="15063"/>
                </a:lnTo>
                <a:lnTo>
                  <a:pt x="838" y="14839"/>
                </a:lnTo>
                <a:lnTo>
                  <a:pt x="670" y="14690"/>
                </a:lnTo>
                <a:lnTo>
                  <a:pt x="912" y="14616"/>
                </a:lnTo>
                <a:lnTo>
                  <a:pt x="1154" y="14523"/>
                </a:lnTo>
                <a:lnTo>
                  <a:pt x="1285" y="14467"/>
                </a:lnTo>
                <a:lnTo>
                  <a:pt x="1396" y="14392"/>
                </a:lnTo>
                <a:lnTo>
                  <a:pt x="1489" y="14318"/>
                </a:lnTo>
                <a:lnTo>
                  <a:pt x="1583" y="14225"/>
                </a:lnTo>
                <a:lnTo>
                  <a:pt x="1620" y="14169"/>
                </a:lnTo>
                <a:lnTo>
                  <a:pt x="1620" y="14113"/>
                </a:lnTo>
                <a:lnTo>
                  <a:pt x="1583" y="14094"/>
                </a:lnTo>
                <a:lnTo>
                  <a:pt x="1527" y="14076"/>
                </a:lnTo>
                <a:close/>
                <a:moveTo>
                  <a:pt x="91377" y="14765"/>
                </a:moveTo>
                <a:lnTo>
                  <a:pt x="91340" y="14783"/>
                </a:lnTo>
                <a:lnTo>
                  <a:pt x="91322" y="14802"/>
                </a:lnTo>
                <a:lnTo>
                  <a:pt x="91322" y="14839"/>
                </a:lnTo>
                <a:lnTo>
                  <a:pt x="91322" y="14895"/>
                </a:lnTo>
                <a:lnTo>
                  <a:pt x="91359" y="14932"/>
                </a:lnTo>
                <a:lnTo>
                  <a:pt x="91396" y="14970"/>
                </a:lnTo>
                <a:lnTo>
                  <a:pt x="91508" y="15025"/>
                </a:lnTo>
                <a:lnTo>
                  <a:pt x="91731" y="15137"/>
                </a:lnTo>
                <a:lnTo>
                  <a:pt x="91973" y="15286"/>
                </a:lnTo>
                <a:lnTo>
                  <a:pt x="92104" y="15379"/>
                </a:lnTo>
                <a:lnTo>
                  <a:pt x="92159" y="15435"/>
                </a:lnTo>
                <a:lnTo>
                  <a:pt x="92178" y="15472"/>
                </a:lnTo>
                <a:lnTo>
                  <a:pt x="92197" y="15528"/>
                </a:lnTo>
                <a:lnTo>
                  <a:pt x="92178" y="15584"/>
                </a:lnTo>
                <a:lnTo>
                  <a:pt x="92159" y="15621"/>
                </a:lnTo>
                <a:lnTo>
                  <a:pt x="92141" y="15640"/>
                </a:lnTo>
                <a:lnTo>
                  <a:pt x="92029" y="15677"/>
                </a:lnTo>
                <a:lnTo>
                  <a:pt x="91917" y="15714"/>
                </a:lnTo>
                <a:lnTo>
                  <a:pt x="91768" y="15751"/>
                </a:lnTo>
                <a:lnTo>
                  <a:pt x="91526" y="15845"/>
                </a:lnTo>
                <a:lnTo>
                  <a:pt x="91415" y="15900"/>
                </a:lnTo>
                <a:lnTo>
                  <a:pt x="91322" y="15956"/>
                </a:lnTo>
                <a:lnTo>
                  <a:pt x="91266" y="16012"/>
                </a:lnTo>
                <a:lnTo>
                  <a:pt x="91247" y="16049"/>
                </a:lnTo>
                <a:lnTo>
                  <a:pt x="91247" y="16068"/>
                </a:lnTo>
                <a:lnTo>
                  <a:pt x="91266" y="16105"/>
                </a:lnTo>
                <a:lnTo>
                  <a:pt x="91284" y="16142"/>
                </a:lnTo>
                <a:lnTo>
                  <a:pt x="91359" y="16161"/>
                </a:lnTo>
                <a:lnTo>
                  <a:pt x="91452" y="16161"/>
                </a:lnTo>
                <a:lnTo>
                  <a:pt x="91564" y="16142"/>
                </a:lnTo>
                <a:lnTo>
                  <a:pt x="91768" y="16068"/>
                </a:lnTo>
                <a:lnTo>
                  <a:pt x="91917" y="15994"/>
                </a:lnTo>
                <a:lnTo>
                  <a:pt x="92085" y="15919"/>
                </a:lnTo>
                <a:lnTo>
                  <a:pt x="92290" y="15845"/>
                </a:lnTo>
                <a:lnTo>
                  <a:pt x="92383" y="15789"/>
                </a:lnTo>
                <a:lnTo>
                  <a:pt x="92457" y="15714"/>
                </a:lnTo>
                <a:lnTo>
                  <a:pt x="92513" y="15640"/>
                </a:lnTo>
                <a:lnTo>
                  <a:pt x="92532" y="15565"/>
                </a:lnTo>
                <a:lnTo>
                  <a:pt x="92513" y="15472"/>
                </a:lnTo>
                <a:lnTo>
                  <a:pt x="92476" y="15379"/>
                </a:lnTo>
                <a:lnTo>
                  <a:pt x="92401" y="15305"/>
                </a:lnTo>
                <a:lnTo>
                  <a:pt x="92308" y="15230"/>
                </a:lnTo>
                <a:lnTo>
                  <a:pt x="92122" y="15100"/>
                </a:lnTo>
                <a:lnTo>
                  <a:pt x="91936" y="15007"/>
                </a:lnTo>
                <a:lnTo>
                  <a:pt x="91806" y="14932"/>
                </a:lnTo>
                <a:lnTo>
                  <a:pt x="91582" y="14802"/>
                </a:lnTo>
                <a:lnTo>
                  <a:pt x="91471" y="14765"/>
                </a:lnTo>
                <a:close/>
                <a:moveTo>
                  <a:pt x="112" y="15565"/>
                </a:moveTo>
                <a:lnTo>
                  <a:pt x="74" y="15584"/>
                </a:lnTo>
                <a:lnTo>
                  <a:pt x="37" y="15621"/>
                </a:lnTo>
                <a:lnTo>
                  <a:pt x="0" y="15677"/>
                </a:lnTo>
                <a:lnTo>
                  <a:pt x="0" y="15733"/>
                </a:lnTo>
                <a:lnTo>
                  <a:pt x="0" y="15770"/>
                </a:lnTo>
                <a:lnTo>
                  <a:pt x="37" y="15807"/>
                </a:lnTo>
                <a:lnTo>
                  <a:pt x="56" y="15826"/>
                </a:lnTo>
                <a:lnTo>
                  <a:pt x="279" y="15975"/>
                </a:lnTo>
                <a:lnTo>
                  <a:pt x="521" y="16105"/>
                </a:lnTo>
                <a:lnTo>
                  <a:pt x="763" y="16198"/>
                </a:lnTo>
                <a:lnTo>
                  <a:pt x="1005" y="16291"/>
                </a:lnTo>
                <a:lnTo>
                  <a:pt x="838" y="16422"/>
                </a:lnTo>
                <a:lnTo>
                  <a:pt x="559" y="16627"/>
                </a:lnTo>
                <a:lnTo>
                  <a:pt x="447" y="16720"/>
                </a:lnTo>
                <a:lnTo>
                  <a:pt x="354" y="16813"/>
                </a:lnTo>
                <a:lnTo>
                  <a:pt x="335" y="16850"/>
                </a:lnTo>
                <a:lnTo>
                  <a:pt x="335" y="16887"/>
                </a:lnTo>
                <a:lnTo>
                  <a:pt x="354" y="16924"/>
                </a:lnTo>
                <a:lnTo>
                  <a:pt x="391" y="16943"/>
                </a:lnTo>
                <a:lnTo>
                  <a:pt x="428" y="16943"/>
                </a:lnTo>
                <a:lnTo>
                  <a:pt x="484" y="16924"/>
                </a:lnTo>
                <a:lnTo>
                  <a:pt x="614" y="16887"/>
                </a:lnTo>
                <a:lnTo>
                  <a:pt x="763" y="16813"/>
                </a:lnTo>
                <a:lnTo>
                  <a:pt x="931" y="16720"/>
                </a:lnTo>
                <a:lnTo>
                  <a:pt x="1080" y="16608"/>
                </a:lnTo>
                <a:lnTo>
                  <a:pt x="1229" y="16496"/>
                </a:lnTo>
                <a:lnTo>
                  <a:pt x="1322" y="16403"/>
                </a:lnTo>
                <a:lnTo>
                  <a:pt x="1359" y="16329"/>
                </a:lnTo>
                <a:lnTo>
                  <a:pt x="1378" y="16291"/>
                </a:lnTo>
                <a:lnTo>
                  <a:pt x="1378" y="16236"/>
                </a:lnTo>
                <a:lnTo>
                  <a:pt x="1359" y="16198"/>
                </a:lnTo>
                <a:lnTo>
                  <a:pt x="1322" y="16161"/>
                </a:lnTo>
                <a:lnTo>
                  <a:pt x="1229" y="16087"/>
                </a:lnTo>
                <a:lnTo>
                  <a:pt x="1117" y="16031"/>
                </a:lnTo>
                <a:lnTo>
                  <a:pt x="875" y="15938"/>
                </a:lnTo>
                <a:lnTo>
                  <a:pt x="652" y="15863"/>
                </a:lnTo>
                <a:lnTo>
                  <a:pt x="540" y="15789"/>
                </a:lnTo>
                <a:lnTo>
                  <a:pt x="391" y="15677"/>
                </a:lnTo>
                <a:lnTo>
                  <a:pt x="242" y="15603"/>
                </a:lnTo>
                <a:lnTo>
                  <a:pt x="168" y="15584"/>
                </a:lnTo>
                <a:lnTo>
                  <a:pt x="112" y="15565"/>
                </a:lnTo>
                <a:close/>
                <a:moveTo>
                  <a:pt x="92513" y="16608"/>
                </a:moveTo>
                <a:lnTo>
                  <a:pt x="92439" y="16627"/>
                </a:lnTo>
                <a:lnTo>
                  <a:pt x="92290" y="16701"/>
                </a:lnTo>
                <a:lnTo>
                  <a:pt x="92029" y="16850"/>
                </a:lnTo>
                <a:lnTo>
                  <a:pt x="91862" y="16906"/>
                </a:lnTo>
                <a:lnTo>
                  <a:pt x="91657" y="16962"/>
                </a:lnTo>
                <a:lnTo>
                  <a:pt x="91452" y="17036"/>
                </a:lnTo>
                <a:lnTo>
                  <a:pt x="91359" y="17073"/>
                </a:lnTo>
                <a:lnTo>
                  <a:pt x="91303" y="17111"/>
                </a:lnTo>
                <a:lnTo>
                  <a:pt x="91266" y="17166"/>
                </a:lnTo>
                <a:lnTo>
                  <a:pt x="91247" y="17222"/>
                </a:lnTo>
                <a:lnTo>
                  <a:pt x="91247" y="17278"/>
                </a:lnTo>
                <a:lnTo>
                  <a:pt x="91284" y="17334"/>
                </a:lnTo>
                <a:lnTo>
                  <a:pt x="91322" y="17390"/>
                </a:lnTo>
                <a:lnTo>
                  <a:pt x="91377" y="17446"/>
                </a:lnTo>
                <a:lnTo>
                  <a:pt x="91526" y="17557"/>
                </a:lnTo>
                <a:lnTo>
                  <a:pt x="91694" y="17669"/>
                </a:lnTo>
                <a:lnTo>
                  <a:pt x="91862" y="17762"/>
                </a:lnTo>
                <a:lnTo>
                  <a:pt x="92122" y="17911"/>
                </a:lnTo>
                <a:lnTo>
                  <a:pt x="92234" y="17967"/>
                </a:lnTo>
                <a:lnTo>
                  <a:pt x="92401" y="18060"/>
                </a:lnTo>
                <a:lnTo>
                  <a:pt x="92476" y="18097"/>
                </a:lnTo>
                <a:lnTo>
                  <a:pt x="92569" y="18116"/>
                </a:lnTo>
                <a:lnTo>
                  <a:pt x="92662" y="18116"/>
                </a:lnTo>
                <a:lnTo>
                  <a:pt x="92662" y="18097"/>
                </a:lnTo>
                <a:lnTo>
                  <a:pt x="92681" y="18060"/>
                </a:lnTo>
                <a:lnTo>
                  <a:pt x="92662" y="18042"/>
                </a:lnTo>
                <a:lnTo>
                  <a:pt x="92625" y="17967"/>
                </a:lnTo>
                <a:lnTo>
                  <a:pt x="92569" y="17911"/>
                </a:lnTo>
                <a:lnTo>
                  <a:pt x="92495" y="17837"/>
                </a:lnTo>
                <a:lnTo>
                  <a:pt x="92308" y="17706"/>
                </a:lnTo>
                <a:lnTo>
                  <a:pt x="92197" y="17632"/>
                </a:lnTo>
                <a:lnTo>
                  <a:pt x="91657" y="17278"/>
                </a:lnTo>
                <a:lnTo>
                  <a:pt x="91862" y="17185"/>
                </a:lnTo>
                <a:lnTo>
                  <a:pt x="92234" y="17018"/>
                </a:lnTo>
                <a:lnTo>
                  <a:pt x="92401" y="16924"/>
                </a:lnTo>
                <a:lnTo>
                  <a:pt x="92532" y="16813"/>
                </a:lnTo>
                <a:lnTo>
                  <a:pt x="92569" y="16757"/>
                </a:lnTo>
                <a:lnTo>
                  <a:pt x="92588" y="16720"/>
                </a:lnTo>
                <a:lnTo>
                  <a:pt x="92588" y="16664"/>
                </a:lnTo>
                <a:lnTo>
                  <a:pt x="92550" y="16627"/>
                </a:lnTo>
                <a:lnTo>
                  <a:pt x="92513" y="16608"/>
                </a:lnTo>
                <a:close/>
                <a:moveTo>
                  <a:pt x="1341" y="17241"/>
                </a:moveTo>
                <a:lnTo>
                  <a:pt x="1229" y="17278"/>
                </a:lnTo>
                <a:lnTo>
                  <a:pt x="1098" y="17334"/>
                </a:lnTo>
                <a:lnTo>
                  <a:pt x="838" y="17483"/>
                </a:lnTo>
                <a:lnTo>
                  <a:pt x="689" y="17576"/>
                </a:lnTo>
                <a:lnTo>
                  <a:pt x="447" y="17706"/>
                </a:lnTo>
                <a:lnTo>
                  <a:pt x="372" y="17781"/>
                </a:lnTo>
                <a:lnTo>
                  <a:pt x="317" y="17837"/>
                </a:lnTo>
                <a:lnTo>
                  <a:pt x="298" y="17911"/>
                </a:lnTo>
                <a:lnTo>
                  <a:pt x="317" y="17986"/>
                </a:lnTo>
                <a:lnTo>
                  <a:pt x="410" y="18079"/>
                </a:lnTo>
                <a:lnTo>
                  <a:pt x="540" y="18190"/>
                </a:lnTo>
                <a:lnTo>
                  <a:pt x="726" y="18339"/>
                </a:lnTo>
                <a:lnTo>
                  <a:pt x="1024" y="18526"/>
                </a:lnTo>
                <a:lnTo>
                  <a:pt x="1173" y="18619"/>
                </a:lnTo>
                <a:lnTo>
                  <a:pt x="1322" y="18675"/>
                </a:lnTo>
                <a:lnTo>
                  <a:pt x="1452" y="18693"/>
                </a:lnTo>
                <a:lnTo>
                  <a:pt x="1508" y="18693"/>
                </a:lnTo>
                <a:lnTo>
                  <a:pt x="1545" y="18675"/>
                </a:lnTo>
                <a:lnTo>
                  <a:pt x="1396" y="18563"/>
                </a:lnTo>
                <a:lnTo>
                  <a:pt x="1080" y="18321"/>
                </a:lnTo>
                <a:lnTo>
                  <a:pt x="540" y="17911"/>
                </a:lnTo>
                <a:lnTo>
                  <a:pt x="763" y="17799"/>
                </a:lnTo>
                <a:lnTo>
                  <a:pt x="1005" y="17669"/>
                </a:lnTo>
                <a:lnTo>
                  <a:pt x="1117" y="17613"/>
                </a:lnTo>
                <a:lnTo>
                  <a:pt x="1210" y="17520"/>
                </a:lnTo>
                <a:lnTo>
                  <a:pt x="1303" y="17427"/>
                </a:lnTo>
                <a:lnTo>
                  <a:pt x="1359" y="17334"/>
                </a:lnTo>
                <a:lnTo>
                  <a:pt x="1396" y="17278"/>
                </a:lnTo>
                <a:lnTo>
                  <a:pt x="1396" y="17260"/>
                </a:lnTo>
                <a:lnTo>
                  <a:pt x="1378" y="17241"/>
                </a:lnTo>
                <a:close/>
                <a:moveTo>
                  <a:pt x="149" y="18786"/>
                </a:moveTo>
                <a:lnTo>
                  <a:pt x="93" y="18805"/>
                </a:lnTo>
                <a:lnTo>
                  <a:pt x="74" y="18842"/>
                </a:lnTo>
                <a:lnTo>
                  <a:pt x="56" y="18879"/>
                </a:lnTo>
                <a:lnTo>
                  <a:pt x="93" y="18917"/>
                </a:lnTo>
                <a:lnTo>
                  <a:pt x="130" y="18972"/>
                </a:lnTo>
                <a:lnTo>
                  <a:pt x="261" y="19066"/>
                </a:lnTo>
                <a:lnTo>
                  <a:pt x="428" y="19140"/>
                </a:lnTo>
                <a:lnTo>
                  <a:pt x="819" y="19308"/>
                </a:lnTo>
                <a:lnTo>
                  <a:pt x="1061" y="19419"/>
                </a:lnTo>
                <a:lnTo>
                  <a:pt x="968" y="19475"/>
                </a:lnTo>
                <a:lnTo>
                  <a:pt x="838" y="19531"/>
                </a:lnTo>
                <a:lnTo>
                  <a:pt x="540" y="19680"/>
                </a:lnTo>
                <a:lnTo>
                  <a:pt x="410" y="19754"/>
                </a:lnTo>
                <a:lnTo>
                  <a:pt x="335" y="19810"/>
                </a:lnTo>
                <a:lnTo>
                  <a:pt x="335" y="19847"/>
                </a:lnTo>
                <a:lnTo>
                  <a:pt x="354" y="19866"/>
                </a:lnTo>
                <a:lnTo>
                  <a:pt x="391" y="19903"/>
                </a:lnTo>
                <a:lnTo>
                  <a:pt x="465" y="19922"/>
                </a:lnTo>
                <a:lnTo>
                  <a:pt x="596" y="19922"/>
                </a:lnTo>
                <a:lnTo>
                  <a:pt x="745" y="19885"/>
                </a:lnTo>
                <a:lnTo>
                  <a:pt x="912" y="19810"/>
                </a:lnTo>
                <a:lnTo>
                  <a:pt x="1080" y="19736"/>
                </a:lnTo>
                <a:lnTo>
                  <a:pt x="1229" y="19624"/>
                </a:lnTo>
                <a:lnTo>
                  <a:pt x="1322" y="19512"/>
                </a:lnTo>
                <a:lnTo>
                  <a:pt x="1359" y="19456"/>
                </a:lnTo>
                <a:lnTo>
                  <a:pt x="1359" y="19382"/>
                </a:lnTo>
                <a:lnTo>
                  <a:pt x="1359" y="19326"/>
                </a:lnTo>
                <a:lnTo>
                  <a:pt x="1341" y="19270"/>
                </a:lnTo>
                <a:lnTo>
                  <a:pt x="1247" y="19196"/>
                </a:lnTo>
                <a:lnTo>
                  <a:pt x="1117" y="19103"/>
                </a:lnTo>
                <a:lnTo>
                  <a:pt x="931" y="19010"/>
                </a:lnTo>
                <a:lnTo>
                  <a:pt x="745" y="18935"/>
                </a:lnTo>
                <a:lnTo>
                  <a:pt x="540" y="18861"/>
                </a:lnTo>
                <a:lnTo>
                  <a:pt x="354" y="18805"/>
                </a:lnTo>
                <a:lnTo>
                  <a:pt x="205" y="18786"/>
                </a:lnTo>
                <a:close/>
                <a:moveTo>
                  <a:pt x="91359" y="18432"/>
                </a:moveTo>
                <a:lnTo>
                  <a:pt x="91303" y="18451"/>
                </a:lnTo>
                <a:lnTo>
                  <a:pt x="91247" y="18488"/>
                </a:lnTo>
                <a:lnTo>
                  <a:pt x="91210" y="18544"/>
                </a:lnTo>
                <a:lnTo>
                  <a:pt x="91210" y="18581"/>
                </a:lnTo>
                <a:lnTo>
                  <a:pt x="91229" y="18619"/>
                </a:lnTo>
                <a:lnTo>
                  <a:pt x="91284" y="18693"/>
                </a:lnTo>
                <a:lnTo>
                  <a:pt x="91433" y="18768"/>
                </a:lnTo>
                <a:lnTo>
                  <a:pt x="91824" y="19084"/>
                </a:lnTo>
                <a:lnTo>
                  <a:pt x="92029" y="19233"/>
                </a:lnTo>
                <a:lnTo>
                  <a:pt x="92215" y="19419"/>
                </a:lnTo>
                <a:lnTo>
                  <a:pt x="91992" y="19531"/>
                </a:lnTo>
                <a:lnTo>
                  <a:pt x="91675" y="19680"/>
                </a:lnTo>
                <a:lnTo>
                  <a:pt x="91508" y="19773"/>
                </a:lnTo>
                <a:lnTo>
                  <a:pt x="91377" y="19866"/>
                </a:lnTo>
                <a:lnTo>
                  <a:pt x="91284" y="19959"/>
                </a:lnTo>
                <a:lnTo>
                  <a:pt x="91247" y="19996"/>
                </a:lnTo>
                <a:lnTo>
                  <a:pt x="91247" y="20034"/>
                </a:lnTo>
                <a:lnTo>
                  <a:pt x="91247" y="20071"/>
                </a:lnTo>
                <a:lnTo>
                  <a:pt x="91266" y="20108"/>
                </a:lnTo>
                <a:lnTo>
                  <a:pt x="91359" y="20108"/>
                </a:lnTo>
                <a:lnTo>
                  <a:pt x="91489" y="20090"/>
                </a:lnTo>
                <a:lnTo>
                  <a:pt x="91638" y="20034"/>
                </a:lnTo>
                <a:lnTo>
                  <a:pt x="91917" y="19885"/>
                </a:lnTo>
                <a:lnTo>
                  <a:pt x="92085" y="19792"/>
                </a:lnTo>
                <a:lnTo>
                  <a:pt x="92346" y="19643"/>
                </a:lnTo>
                <a:lnTo>
                  <a:pt x="92439" y="19587"/>
                </a:lnTo>
                <a:lnTo>
                  <a:pt x="92495" y="19531"/>
                </a:lnTo>
                <a:lnTo>
                  <a:pt x="92513" y="19456"/>
                </a:lnTo>
                <a:lnTo>
                  <a:pt x="92495" y="19363"/>
                </a:lnTo>
                <a:lnTo>
                  <a:pt x="92439" y="19270"/>
                </a:lnTo>
                <a:lnTo>
                  <a:pt x="92327" y="19140"/>
                </a:lnTo>
                <a:lnTo>
                  <a:pt x="92122" y="18935"/>
                </a:lnTo>
                <a:lnTo>
                  <a:pt x="91899" y="18749"/>
                </a:lnTo>
                <a:lnTo>
                  <a:pt x="91675" y="18581"/>
                </a:lnTo>
                <a:lnTo>
                  <a:pt x="91415" y="18451"/>
                </a:lnTo>
                <a:lnTo>
                  <a:pt x="91359" y="18432"/>
                </a:lnTo>
                <a:close/>
                <a:moveTo>
                  <a:pt x="92495" y="20480"/>
                </a:moveTo>
                <a:lnTo>
                  <a:pt x="92383" y="20499"/>
                </a:lnTo>
                <a:lnTo>
                  <a:pt x="92308" y="20499"/>
                </a:lnTo>
                <a:lnTo>
                  <a:pt x="92197" y="20555"/>
                </a:lnTo>
                <a:lnTo>
                  <a:pt x="92085" y="20611"/>
                </a:lnTo>
                <a:lnTo>
                  <a:pt x="91899" y="20741"/>
                </a:lnTo>
                <a:lnTo>
                  <a:pt x="91675" y="20871"/>
                </a:lnTo>
                <a:lnTo>
                  <a:pt x="91545" y="20927"/>
                </a:lnTo>
                <a:lnTo>
                  <a:pt x="91452" y="20983"/>
                </a:lnTo>
                <a:lnTo>
                  <a:pt x="91359" y="21058"/>
                </a:lnTo>
                <a:lnTo>
                  <a:pt x="91303" y="21151"/>
                </a:lnTo>
                <a:lnTo>
                  <a:pt x="91284" y="21188"/>
                </a:lnTo>
                <a:lnTo>
                  <a:pt x="91303" y="21244"/>
                </a:lnTo>
                <a:lnTo>
                  <a:pt x="91303" y="21300"/>
                </a:lnTo>
                <a:lnTo>
                  <a:pt x="91340" y="21356"/>
                </a:lnTo>
                <a:lnTo>
                  <a:pt x="91489" y="21504"/>
                </a:lnTo>
                <a:lnTo>
                  <a:pt x="91750" y="21728"/>
                </a:lnTo>
                <a:lnTo>
                  <a:pt x="91899" y="21821"/>
                </a:lnTo>
                <a:lnTo>
                  <a:pt x="92048" y="21895"/>
                </a:lnTo>
                <a:lnTo>
                  <a:pt x="92159" y="21933"/>
                </a:lnTo>
                <a:lnTo>
                  <a:pt x="92215" y="21933"/>
                </a:lnTo>
                <a:lnTo>
                  <a:pt x="92252" y="21914"/>
                </a:lnTo>
                <a:lnTo>
                  <a:pt x="92271" y="21877"/>
                </a:lnTo>
                <a:lnTo>
                  <a:pt x="92271" y="21840"/>
                </a:lnTo>
                <a:lnTo>
                  <a:pt x="92252" y="21802"/>
                </a:lnTo>
                <a:lnTo>
                  <a:pt x="92234" y="21765"/>
                </a:lnTo>
                <a:lnTo>
                  <a:pt x="92122" y="21672"/>
                </a:lnTo>
                <a:lnTo>
                  <a:pt x="91992" y="21560"/>
                </a:lnTo>
                <a:lnTo>
                  <a:pt x="91731" y="21356"/>
                </a:lnTo>
                <a:lnTo>
                  <a:pt x="91564" y="21244"/>
                </a:lnTo>
                <a:lnTo>
                  <a:pt x="92066" y="20965"/>
                </a:lnTo>
                <a:lnTo>
                  <a:pt x="92327" y="20797"/>
                </a:lnTo>
                <a:lnTo>
                  <a:pt x="92439" y="20723"/>
                </a:lnTo>
                <a:lnTo>
                  <a:pt x="92550" y="20629"/>
                </a:lnTo>
                <a:lnTo>
                  <a:pt x="92588" y="20555"/>
                </a:lnTo>
                <a:lnTo>
                  <a:pt x="92588" y="20518"/>
                </a:lnTo>
                <a:lnTo>
                  <a:pt x="92550" y="20499"/>
                </a:lnTo>
                <a:lnTo>
                  <a:pt x="92495" y="20480"/>
                </a:lnTo>
                <a:close/>
                <a:moveTo>
                  <a:pt x="1322" y="20294"/>
                </a:moveTo>
                <a:lnTo>
                  <a:pt x="1229" y="20313"/>
                </a:lnTo>
                <a:lnTo>
                  <a:pt x="1154" y="20350"/>
                </a:lnTo>
                <a:lnTo>
                  <a:pt x="1061" y="20425"/>
                </a:lnTo>
                <a:lnTo>
                  <a:pt x="875" y="20574"/>
                </a:lnTo>
                <a:lnTo>
                  <a:pt x="763" y="20685"/>
                </a:lnTo>
                <a:lnTo>
                  <a:pt x="596" y="20834"/>
                </a:lnTo>
                <a:lnTo>
                  <a:pt x="484" y="20983"/>
                </a:lnTo>
                <a:lnTo>
                  <a:pt x="410" y="21113"/>
                </a:lnTo>
                <a:lnTo>
                  <a:pt x="391" y="21188"/>
                </a:lnTo>
                <a:lnTo>
                  <a:pt x="372" y="21244"/>
                </a:lnTo>
                <a:lnTo>
                  <a:pt x="391" y="21318"/>
                </a:lnTo>
                <a:lnTo>
                  <a:pt x="391" y="21374"/>
                </a:lnTo>
                <a:lnTo>
                  <a:pt x="465" y="21504"/>
                </a:lnTo>
                <a:lnTo>
                  <a:pt x="577" y="21653"/>
                </a:lnTo>
                <a:lnTo>
                  <a:pt x="745" y="21802"/>
                </a:lnTo>
                <a:lnTo>
                  <a:pt x="1043" y="22119"/>
                </a:lnTo>
                <a:lnTo>
                  <a:pt x="1229" y="22268"/>
                </a:lnTo>
                <a:lnTo>
                  <a:pt x="1322" y="22324"/>
                </a:lnTo>
                <a:lnTo>
                  <a:pt x="1396" y="22342"/>
                </a:lnTo>
                <a:lnTo>
                  <a:pt x="1452" y="22324"/>
                </a:lnTo>
                <a:lnTo>
                  <a:pt x="1489" y="22305"/>
                </a:lnTo>
                <a:lnTo>
                  <a:pt x="1489" y="22268"/>
                </a:lnTo>
                <a:lnTo>
                  <a:pt x="1489" y="22231"/>
                </a:lnTo>
                <a:lnTo>
                  <a:pt x="1415" y="22137"/>
                </a:lnTo>
                <a:lnTo>
                  <a:pt x="1341" y="22063"/>
                </a:lnTo>
                <a:lnTo>
                  <a:pt x="1210" y="21933"/>
                </a:lnTo>
                <a:lnTo>
                  <a:pt x="1061" y="21784"/>
                </a:lnTo>
                <a:lnTo>
                  <a:pt x="931" y="21653"/>
                </a:lnTo>
                <a:lnTo>
                  <a:pt x="801" y="21523"/>
                </a:lnTo>
                <a:lnTo>
                  <a:pt x="763" y="21449"/>
                </a:lnTo>
                <a:lnTo>
                  <a:pt x="726" y="21374"/>
                </a:lnTo>
                <a:lnTo>
                  <a:pt x="707" y="21300"/>
                </a:lnTo>
                <a:lnTo>
                  <a:pt x="707" y="21225"/>
                </a:lnTo>
                <a:lnTo>
                  <a:pt x="726" y="21151"/>
                </a:lnTo>
                <a:lnTo>
                  <a:pt x="763" y="21076"/>
                </a:lnTo>
                <a:lnTo>
                  <a:pt x="838" y="20983"/>
                </a:lnTo>
                <a:lnTo>
                  <a:pt x="912" y="20890"/>
                </a:lnTo>
                <a:lnTo>
                  <a:pt x="1043" y="20797"/>
                </a:lnTo>
                <a:lnTo>
                  <a:pt x="1229" y="20648"/>
                </a:lnTo>
                <a:lnTo>
                  <a:pt x="1322" y="20555"/>
                </a:lnTo>
                <a:lnTo>
                  <a:pt x="1378" y="20462"/>
                </a:lnTo>
                <a:lnTo>
                  <a:pt x="1396" y="20387"/>
                </a:lnTo>
                <a:lnTo>
                  <a:pt x="1396" y="20350"/>
                </a:lnTo>
                <a:lnTo>
                  <a:pt x="1378" y="20332"/>
                </a:lnTo>
                <a:lnTo>
                  <a:pt x="1341" y="20313"/>
                </a:lnTo>
                <a:lnTo>
                  <a:pt x="1322" y="20294"/>
                </a:lnTo>
                <a:close/>
                <a:moveTo>
                  <a:pt x="428" y="22547"/>
                </a:moveTo>
                <a:lnTo>
                  <a:pt x="372" y="22584"/>
                </a:lnTo>
                <a:lnTo>
                  <a:pt x="335" y="22622"/>
                </a:lnTo>
                <a:lnTo>
                  <a:pt x="335" y="22677"/>
                </a:lnTo>
                <a:lnTo>
                  <a:pt x="372" y="22733"/>
                </a:lnTo>
                <a:lnTo>
                  <a:pt x="465" y="22845"/>
                </a:lnTo>
                <a:lnTo>
                  <a:pt x="559" y="22919"/>
                </a:lnTo>
                <a:lnTo>
                  <a:pt x="819" y="23087"/>
                </a:lnTo>
                <a:lnTo>
                  <a:pt x="912" y="23161"/>
                </a:lnTo>
                <a:lnTo>
                  <a:pt x="987" y="23236"/>
                </a:lnTo>
                <a:lnTo>
                  <a:pt x="1024" y="23273"/>
                </a:lnTo>
                <a:lnTo>
                  <a:pt x="1024" y="23310"/>
                </a:lnTo>
                <a:lnTo>
                  <a:pt x="1024" y="23366"/>
                </a:lnTo>
                <a:lnTo>
                  <a:pt x="1005" y="23404"/>
                </a:lnTo>
                <a:lnTo>
                  <a:pt x="968" y="23459"/>
                </a:lnTo>
                <a:lnTo>
                  <a:pt x="931" y="23497"/>
                </a:lnTo>
                <a:lnTo>
                  <a:pt x="763" y="23608"/>
                </a:lnTo>
                <a:lnTo>
                  <a:pt x="540" y="23757"/>
                </a:lnTo>
                <a:lnTo>
                  <a:pt x="391" y="23888"/>
                </a:lnTo>
                <a:lnTo>
                  <a:pt x="521" y="23888"/>
                </a:lnTo>
                <a:lnTo>
                  <a:pt x="670" y="23850"/>
                </a:lnTo>
                <a:lnTo>
                  <a:pt x="819" y="23813"/>
                </a:lnTo>
                <a:lnTo>
                  <a:pt x="987" y="23739"/>
                </a:lnTo>
                <a:lnTo>
                  <a:pt x="1136" y="23664"/>
                </a:lnTo>
                <a:lnTo>
                  <a:pt x="1247" y="23571"/>
                </a:lnTo>
                <a:lnTo>
                  <a:pt x="1285" y="23515"/>
                </a:lnTo>
                <a:lnTo>
                  <a:pt x="1322" y="23441"/>
                </a:lnTo>
                <a:lnTo>
                  <a:pt x="1359" y="23385"/>
                </a:lnTo>
                <a:lnTo>
                  <a:pt x="1359" y="23310"/>
                </a:lnTo>
                <a:lnTo>
                  <a:pt x="1341" y="23180"/>
                </a:lnTo>
                <a:lnTo>
                  <a:pt x="1303" y="23087"/>
                </a:lnTo>
                <a:lnTo>
                  <a:pt x="1229" y="23013"/>
                </a:lnTo>
                <a:lnTo>
                  <a:pt x="1154" y="22957"/>
                </a:lnTo>
                <a:lnTo>
                  <a:pt x="950" y="22845"/>
                </a:lnTo>
                <a:lnTo>
                  <a:pt x="745" y="22733"/>
                </a:lnTo>
                <a:lnTo>
                  <a:pt x="596" y="22622"/>
                </a:lnTo>
                <a:lnTo>
                  <a:pt x="521" y="22566"/>
                </a:lnTo>
                <a:lnTo>
                  <a:pt x="484" y="22547"/>
                </a:lnTo>
                <a:close/>
                <a:moveTo>
                  <a:pt x="91377" y="22249"/>
                </a:moveTo>
                <a:lnTo>
                  <a:pt x="91322" y="22305"/>
                </a:lnTo>
                <a:lnTo>
                  <a:pt x="91284" y="22361"/>
                </a:lnTo>
                <a:lnTo>
                  <a:pt x="91284" y="22454"/>
                </a:lnTo>
                <a:lnTo>
                  <a:pt x="91303" y="22547"/>
                </a:lnTo>
                <a:lnTo>
                  <a:pt x="91359" y="22659"/>
                </a:lnTo>
                <a:lnTo>
                  <a:pt x="91433" y="22733"/>
                </a:lnTo>
                <a:lnTo>
                  <a:pt x="91508" y="22789"/>
                </a:lnTo>
                <a:lnTo>
                  <a:pt x="91601" y="22845"/>
                </a:lnTo>
                <a:lnTo>
                  <a:pt x="91694" y="22882"/>
                </a:lnTo>
                <a:lnTo>
                  <a:pt x="91880" y="22957"/>
                </a:lnTo>
                <a:lnTo>
                  <a:pt x="92085" y="23013"/>
                </a:lnTo>
                <a:lnTo>
                  <a:pt x="92215" y="23068"/>
                </a:lnTo>
                <a:lnTo>
                  <a:pt x="92290" y="23124"/>
                </a:lnTo>
                <a:lnTo>
                  <a:pt x="92327" y="23180"/>
                </a:lnTo>
                <a:lnTo>
                  <a:pt x="92346" y="23236"/>
                </a:lnTo>
                <a:lnTo>
                  <a:pt x="92308" y="23273"/>
                </a:lnTo>
                <a:lnTo>
                  <a:pt x="92252" y="23329"/>
                </a:lnTo>
                <a:lnTo>
                  <a:pt x="92085" y="23422"/>
                </a:lnTo>
                <a:lnTo>
                  <a:pt x="91880" y="23515"/>
                </a:lnTo>
                <a:lnTo>
                  <a:pt x="91657" y="23608"/>
                </a:lnTo>
                <a:lnTo>
                  <a:pt x="91582" y="23683"/>
                </a:lnTo>
                <a:lnTo>
                  <a:pt x="91508" y="23739"/>
                </a:lnTo>
                <a:lnTo>
                  <a:pt x="91452" y="23794"/>
                </a:lnTo>
                <a:lnTo>
                  <a:pt x="91433" y="23869"/>
                </a:lnTo>
                <a:lnTo>
                  <a:pt x="91452" y="23906"/>
                </a:lnTo>
                <a:lnTo>
                  <a:pt x="91471" y="23925"/>
                </a:lnTo>
                <a:lnTo>
                  <a:pt x="91508" y="23943"/>
                </a:lnTo>
                <a:lnTo>
                  <a:pt x="91564" y="23925"/>
                </a:lnTo>
                <a:lnTo>
                  <a:pt x="91675" y="23906"/>
                </a:lnTo>
                <a:lnTo>
                  <a:pt x="91843" y="23832"/>
                </a:lnTo>
                <a:lnTo>
                  <a:pt x="92141" y="23664"/>
                </a:lnTo>
                <a:lnTo>
                  <a:pt x="92327" y="23571"/>
                </a:lnTo>
                <a:lnTo>
                  <a:pt x="92495" y="23459"/>
                </a:lnTo>
                <a:lnTo>
                  <a:pt x="92569" y="23404"/>
                </a:lnTo>
                <a:lnTo>
                  <a:pt x="92643" y="23329"/>
                </a:lnTo>
                <a:lnTo>
                  <a:pt x="92681" y="23255"/>
                </a:lnTo>
                <a:lnTo>
                  <a:pt x="92699" y="23180"/>
                </a:lnTo>
                <a:lnTo>
                  <a:pt x="92681" y="23087"/>
                </a:lnTo>
                <a:lnTo>
                  <a:pt x="92606" y="22975"/>
                </a:lnTo>
                <a:lnTo>
                  <a:pt x="92569" y="22919"/>
                </a:lnTo>
                <a:lnTo>
                  <a:pt x="92495" y="22864"/>
                </a:lnTo>
                <a:lnTo>
                  <a:pt x="92364" y="22789"/>
                </a:lnTo>
                <a:lnTo>
                  <a:pt x="92197" y="22752"/>
                </a:lnTo>
                <a:lnTo>
                  <a:pt x="92029" y="22696"/>
                </a:lnTo>
                <a:lnTo>
                  <a:pt x="91862" y="22659"/>
                </a:lnTo>
                <a:lnTo>
                  <a:pt x="91713" y="22584"/>
                </a:lnTo>
                <a:lnTo>
                  <a:pt x="91657" y="22547"/>
                </a:lnTo>
                <a:lnTo>
                  <a:pt x="91601" y="22491"/>
                </a:lnTo>
                <a:lnTo>
                  <a:pt x="91545" y="22417"/>
                </a:lnTo>
                <a:lnTo>
                  <a:pt x="91526" y="22342"/>
                </a:lnTo>
                <a:lnTo>
                  <a:pt x="91489" y="22268"/>
                </a:lnTo>
                <a:lnTo>
                  <a:pt x="91433" y="22249"/>
                </a:lnTo>
                <a:close/>
                <a:moveTo>
                  <a:pt x="92327" y="24334"/>
                </a:moveTo>
                <a:lnTo>
                  <a:pt x="92234" y="24353"/>
                </a:lnTo>
                <a:lnTo>
                  <a:pt x="92010" y="24446"/>
                </a:lnTo>
                <a:lnTo>
                  <a:pt x="91806" y="24539"/>
                </a:lnTo>
                <a:lnTo>
                  <a:pt x="91657" y="24632"/>
                </a:lnTo>
                <a:lnTo>
                  <a:pt x="91526" y="24725"/>
                </a:lnTo>
                <a:lnTo>
                  <a:pt x="91471" y="24781"/>
                </a:lnTo>
                <a:lnTo>
                  <a:pt x="91452" y="24837"/>
                </a:lnTo>
                <a:lnTo>
                  <a:pt x="91433" y="24893"/>
                </a:lnTo>
                <a:lnTo>
                  <a:pt x="91433" y="24949"/>
                </a:lnTo>
                <a:lnTo>
                  <a:pt x="91452" y="25023"/>
                </a:lnTo>
                <a:lnTo>
                  <a:pt x="91508" y="25098"/>
                </a:lnTo>
                <a:lnTo>
                  <a:pt x="91619" y="25228"/>
                </a:lnTo>
                <a:lnTo>
                  <a:pt x="91768" y="25340"/>
                </a:lnTo>
                <a:lnTo>
                  <a:pt x="91917" y="25452"/>
                </a:lnTo>
                <a:lnTo>
                  <a:pt x="92066" y="25526"/>
                </a:lnTo>
                <a:lnTo>
                  <a:pt x="92197" y="25582"/>
                </a:lnTo>
                <a:lnTo>
                  <a:pt x="92401" y="25638"/>
                </a:lnTo>
                <a:lnTo>
                  <a:pt x="92569" y="25675"/>
                </a:lnTo>
                <a:lnTo>
                  <a:pt x="92606" y="25675"/>
                </a:lnTo>
                <a:lnTo>
                  <a:pt x="92625" y="25656"/>
                </a:lnTo>
                <a:lnTo>
                  <a:pt x="92606" y="25638"/>
                </a:lnTo>
                <a:lnTo>
                  <a:pt x="92513" y="25563"/>
                </a:lnTo>
                <a:lnTo>
                  <a:pt x="92383" y="25489"/>
                </a:lnTo>
                <a:lnTo>
                  <a:pt x="92066" y="25284"/>
                </a:lnTo>
                <a:lnTo>
                  <a:pt x="91917" y="25172"/>
                </a:lnTo>
                <a:lnTo>
                  <a:pt x="91787" y="25079"/>
                </a:lnTo>
                <a:lnTo>
                  <a:pt x="91694" y="24967"/>
                </a:lnTo>
                <a:lnTo>
                  <a:pt x="91675" y="24930"/>
                </a:lnTo>
                <a:lnTo>
                  <a:pt x="91675" y="24893"/>
                </a:lnTo>
                <a:lnTo>
                  <a:pt x="91731" y="24856"/>
                </a:lnTo>
                <a:lnTo>
                  <a:pt x="91880" y="24800"/>
                </a:lnTo>
                <a:lnTo>
                  <a:pt x="92252" y="24632"/>
                </a:lnTo>
                <a:lnTo>
                  <a:pt x="92420" y="24539"/>
                </a:lnTo>
                <a:lnTo>
                  <a:pt x="92476" y="24483"/>
                </a:lnTo>
                <a:lnTo>
                  <a:pt x="92513" y="24446"/>
                </a:lnTo>
                <a:lnTo>
                  <a:pt x="92532" y="24409"/>
                </a:lnTo>
                <a:lnTo>
                  <a:pt x="92532" y="24372"/>
                </a:lnTo>
                <a:lnTo>
                  <a:pt x="92476" y="24353"/>
                </a:lnTo>
                <a:lnTo>
                  <a:pt x="92401" y="24334"/>
                </a:lnTo>
                <a:close/>
                <a:moveTo>
                  <a:pt x="1117" y="24334"/>
                </a:moveTo>
                <a:lnTo>
                  <a:pt x="968" y="24390"/>
                </a:lnTo>
                <a:lnTo>
                  <a:pt x="801" y="24502"/>
                </a:lnTo>
                <a:lnTo>
                  <a:pt x="614" y="24632"/>
                </a:lnTo>
                <a:lnTo>
                  <a:pt x="428" y="24763"/>
                </a:lnTo>
                <a:lnTo>
                  <a:pt x="298" y="24893"/>
                </a:lnTo>
                <a:lnTo>
                  <a:pt x="205" y="25005"/>
                </a:lnTo>
                <a:lnTo>
                  <a:pt x="186" y="25042"/>
                </a:lnTo>
                <a:lnTo>
                  <a:pt x="205" y="25079"/>
                </a:lnTo>
                <a:lnTo>
                  <a:pt x="372" y="25284"/>
                </a:lnTo>
                <a:lnTo>
                  <a:pt x="503" y="25433"/>
                </a:lnTo>
                <a:lnTo>
                  <a:pt x="652" y="25563"/>
                </a:lnTo>
                <a:lnTo>
                  <a:pt x="801" y="25694"/>
                </a:lnTo>
                <a:lnTo>
                  <a:pt x="950" y="25787"/>
                </a:lnTo>
                <a:lnTo>
                  <a:pt x="1080" y="25824"/>
                </a:lnTo>
                <a:lnTo>
                  <a:pt x="1154" y="25842"/>
                </a:lnTo>
                <a:lnTo>
                  <a:pt x="1210" y="25824"/>
                </a:lnTo>
                <a:lnTo>
                  <a:pt x="1247" y="25805"/>
                </a:lnTo>
                <a:lnTo>
                  <a:pt x="1247" y="25768"/>
                </a:lnTo>
                <a:lnTo>
                  <a:pt x="1229" y="25731"/>
                </a:lnTo>
                <a:lnTo>
                  <a:pt x="1192" y="25694"/>
                </a:lnTo>
                <a:lnTo>
                  <a:pt x="1098" y="25619"/>
                </a:lnTo>
                <a:lnTo>
                  <a:pt x="1024" y="25563"/>
                </a:lnTo>
                <a:lnTo>
                  <a:pt x="856" y="25452"/>
                </a:lnTo>
                <a:lnTo>
                  <a:pt x="726" y="25321"/>
                </a:lnTo>
                <a:lnTo>
                  <a:pt x="596" y="25191"/>
                </a:lnTo>
                <a:lnTo>
                  <a:pt x="465" y="25042"/>
                </a:lnTo>
                <a:lnTo>
                  <a:pt x="670" y="24930"/>
                </a:lnTo>
                <a:lnTo>
                  <a:pt x="1005" y="24707"/>
                </a:lnTo>
                <a:lnTo>
                  <a:pt x="1154" y="24595"/>
                </a:lnTo>
                <a:lnTo>
                  <a:pt x="1266" y="24483"/>
                </a:lnTo>
                <a:lnTo>
                  <a:pt x="1285" y="24446"/>
                </a:lnTo>
                <a:lnTo>
                  <a:pt x="1285" y="24390"/>
                </a:lnTo>
                <a:lnTo>
                  <a:pt x="1266" y="24353"/>
                </a:lnTo>
                <a:lnTo>
                  <a:pt x="1229" y="24334"/>
                </a:lnTo>
                <a:close/>
                <a:moveTo>
                  <a:pt x="354" y="26066"/>
                </a:moveTo>
                <a:lnTo>
                  <a:pt x="317" y="26085"/>
                </a:lnTo>
                <a:lnTo>
                  <a:pt x="298" y="26140"/>
                </a:lnTo>
                <a:lnTo>
                  <a:pt x="317" y="26196"/>
                </a:lnTo>
                <a:lnTo>
                  <a:pt x="335" y="26252"/>
                </a:lnTo>
                <a:lnTo>
                  <a:pt x="410" y="26382"/>
                </a:lnTo>
                <a:lnTo>
                  <a:pt x="465" y="26438"/>
                </a:lnTo>
                <a:lnTo>
                  <a:pt x="521" y="26494"/>
                </a:lnTo>
                <a:lnTo>
                  <a:pt x="689" y="26569"/>
                </a:lnTo>
                <a:lnTo>
                  <a:pt x="1043" y="26718"/>
                </a:lnTo>
                <a:lnTo>
                  <a:pt x="1173" y="26792"/>
                </a:lnTo>
                <a:lnTo>
                  <a:pt x="1210" y="26848"/>
                </a:lnTo>
                <a:lnTo>
                  <a:pt x="1229" y="26885"/>
                </a:lnTo>
                <a:lnTo>
                  <a:pt x="1229" y="26941"/>
                </a:lnTo>
                <a:lnTo>
                  <a:pt x="1210" y="26978"/>
                </a:lnTo>
                <a:lnTo>
                  <a:pt x="1154" y="27053"/>
                </a:lnTo>
                <a:lnTo>
                  <a:pt x="1061" y="27109"/>
                </a:lnTo>
                <a:lnTo>
                  <a:pt x="614" y="27351"/>
                </a:lnTo>
                <a:lnTo>
                  <a:pt x="503" y="27444"/>
                </a:lnTo>
                <a:lnTo>
                  <a:pt x="410" y="27518"/>
                </a:lnTo>
                <a:lnTo>
                  <a:pt x="335" y="27593"/>
                </a:lnTo>
                <a:lnTo>
                  <a:pt x="317" y="27630"/>
                </a:lnTo>
                <a:lnTo>
                  <a:pt x="298" y="27667"/>
                </a:lnTo>
                <a:lnTo>
                  <a:pt x="317" y="27704"/>
                </a:lnTo>
                <a:lnTo>
                  <a:pt x="335" y="27723"/>
                </a:lnTo>
                <a:lnTo>
                  <a:pt x="391" y="27723"/>
                </a:lnTo>
                <a:lnTo>
                  <a:pt x="503" y="27704"/>
                </a:lnTo>
                <a:lnTo>
                  <a:pt x="614" y="27648"/>
                </a:lnTo>
                <a:lnTo>
                  <a:pt x="856" y="27518"/>
                </a:lnTo>
                <a:lnTo>
                  <a:pt x="1005" y="27444"/>
                </a:lnTo>
                <a:lnTo>
                  <a:pt x="1173" y="27332"/>
                </a:lnTo>
                <a:lnTo>
                  <a:pt x="1341" y="27202"/>
                </a:lnTo>
                <a:lnTo>
                  <a:pt x="1471" y="27090"/>
                </a:lnTo>
                <a:lnTo>
                  <a:pt x="1527" y="27034"/>
                </a:lnTo>
                <a:lnTo>
                  <a:pt x="1545" y="26960"/>
                </a:lnTo>
                <a:lnTo>
                  <a:pt x="1564" y="26904"/>
                </a:lnTo>
                <a:lnTo>
                  <a:pt x="1583" y="26848"/>
                </a:lnTo>
                <a:lnTo>
                  <a:pt x="1564" y="26792"/>
                </a:lnTo>
                <a:lnTo>
                  <a:pt x="1527" y="26736"/>
                </a:lnTo>
                <a:lnTo>
                  <a:pt x="1471" y="26662"/>
                </a:lnTo>
                <a:lnTo>
                  <a:pt x="1396" y="26606"/>
                </a:lnTo>
                <a:lnTo>
                  <a:pt x="1303" y="26550"/>
                </a:lnTo>
                <a:lnTo>
                  <a:pt x="1173" y="26513"/>
                </a:lnTo>
                <a:lnTo>
                  <a:pt x="968" y="26420"/>
                </a:lnTo>
                <a:lnTo>
                  <a:pt x="856" y="26382"/>
                </a:lnTo>
                <a:lnTo>
                  <a:pt x="763" y="26327"/>
                </a:lnTo>
                <a:lnTo>
                  <a:pt x="689" y="26271"/>
                </a:lnTo>
                <a:lnTo>
                  <a:pt x="633" y="26196"/>
                </a:lnTo>
                <a:lnTo>
                  <a:pt x="559" y="26122"/>
                </a:lnTo>
                <a:lnTo>
                  <a:pt x="484" y="26085"/>
                </a:lnTo>
                <a:lnTo>
                  <a:pt x="410" y="26066"/>
                </a:lnTo>
                <a:close/>
                <a:moveTo>
                  <a:pt x="91377" y="26047"/>
                </a:moveTo>
                <a:lnTo>
                  <a:pt x="91322" y="26066"/>
                </a:lnTo>
                <a:lnTo>
                  <a:pt x="91303" y="26103"/>
                </a:lnTo>
                <a:lnTo>
                  <a:pt x="91266" y="26122"/>
                </a:lnTo>
                <a:lnTo>
                  <a:pt x="91266" y="26159"/>
                </a:lnTo>
                <a:lnTo>
                  <a:pt x="91266" y="26252"/>
                </a:lnTo>
                <a:lnTo>
                  <a:pt x="91303" y="26327"/>
                </a:lnTo>
                <a:lnTo>
                  <a:pt x="91359" y="26420"/>
                </a:lnTo>
                <a:lnTo>
                  <a:pt x="91415" y="26494"/>
                </a:lnTo>
                <a:lnTo>
                  <a:pt x="91526" y="26606"/>
                </a:lnTo>
                <a:lnTo>
                  <a:pt x="91582" y="26643"/>
                </a:lnTo>
                <a:lnTo>
                  <a:pt x="91657" y="26662"/>
                </a:lnTo>
                <a:lnTo>
                  <a:pt x="91843" y="26736"/>
                </a:lnTo>
                <a:lnTo>
                  <a:pt x="92029" y="26811"/>
                </a:lnTo>
                <a:lnTo>
                  <a:pt x="92085" y="26848"/>
                </a:lnTo>
                <a:lnTo>
                  <a:pt x="92122" y="26904"/>
                </a:lnTo>
                <a:lnTo>
                  <a:pt x="92141" y="26960"/>
                </a:lnTo>
                <a:lnTo>
                  <a:pt x="92122" y="27034"/>
                </a:lnTo>
                <a:lnTo>
                  <a:pt x="92104" y="27090"/>
                </a:lnTo>
                <a:lnTo>
                  <a:pt x="92066" y="27164"/>
                </a:lnTo>
                <a:lnTo>
                  <a:pt x="91955" y="27276"/>
                </a:lnTo>
                <a:lnTo>
                  <a:pt x="91880" y="27351"/>
                </a:lnTo>
                <a:lnTo>
                  <a:pt x="91564" y="27537"/>
                </a:lnTo>
                <a:lnTo>
                  <a:pt x="91471" y="27593"/>
                </a:lnTo>
                <a:lnTo>
                  <a:pt x="91396" y="27667"/>
                </a:lnTo>
                <a:lnTo>
                  <a:pt x="91359" y="27723"/>
                </a:lnTo>
                <a:lnTo>
                  <a:pt x="91340" y="27760"/>
                </a:lnTo>
                <a:lnTo>
                  <a:pt x="91359" y="27779"/>
                </a:lnTo>
                <a:lnTo>
                  <a:pt x="91377" y="27816"/>
                </a:lnTo>
                <a:lnTo>
                  <a:pt x="91415" y="27835"/>
                </a:lnTo>
                <a:lnTo>
                  <a:pt x="91471" y="27816"/>
                </a:lnTo>
                <a:lnTo>
                  <a:pt x="91545" y="27797"/>
                </a:lnTo>
                <a:lnTo>
                  <a:pt x="91731" y="27723"/>
                </a:lnTo>
                <a:lnTo>
                  <a:pt x="91917" y="27611"/>
                </a:lnTo>
                <a:lnTo>
                  <a:pt x="92104" y="27462"/>
                </a:lnTo>
                <a:lnTo>
                  <a:pt x="92271" y="27332"/>
                </a:lnTo>
                <a:lnTo>
                  <a:pt x="92401" y="27183"/>
                </a:lnTo>
                <a:lnTo>
                  <a:pt x="92420" y="27127"/>
                </a:lnTo>
                <a:lnTo>
                  <a:pt x="92439" y="27071"/>
                </a:lnTo>
                <a:lnTo>
                  <a:pt x="92457" y="26978"/>
                </a:lnTo>
                <a:lnTo>
                  <a:pt x="92439" y="26904"/>
                </a:lnTo>
                <a:lnTo>
                  <a:pt x="92420" y="26848"/>
                </a:lnTo>
                <a:lnTo>
                  <a:pt x="92383" y="26792"/>
                </a:lnTo>
                <a:lnTo>
                  <a:pt x="92346" y="26736"/>
                </a:lnTo>
                <a:lnTo>
                  <a:pt x="92290" y="26699"/>
                </a:lnTo>
                <a:lnTo>
                  <a:pt x="92159" y="26643"/>
                </a:lnTo>
                <a:lnTo>
                  <a:pt x="91880" y="26531"/>
                </a:lnTo>
                <a:lnTo>
                  <a:pt x="91750" y="26475"/>
                </a:lnTo>
                <a:lnTo>
                  <a:pt x="91657" y="26382"/>
                </a:lnTo>
                <a:lnTo>
                  <a:pt x="91601" y="26289"/>
                </a:lnTo>
                <a:lnTo>
                  <a:pt x="91545" y="26178"/>
                </a:lnTo>
                <a:lnTo>
                  <a:pt x="91508" y="26122"/>
                </a:lnTo>
                <a:lnTo>
                  <a:pt x="91471" y="26066"/>
                </a:lnTo>
                <a:lnTo>
                  <a:pt x="91433" y="26047"/>
                </a:lnTo>
                <a:close/>
                <a:moveTo>
                  <a:pt x="1508" y="27965"/>
                </a:moveTo>
                <a:lnTo>
                  <a:pt x="1396" y="28002"/>
                </a:lnTo>
                <a:lnTo>
                  <a:pt x="1285" y="28039"/>
                </a:lnTo>
                <a:lnTo>
                  <a:pt x="1061" y="28170"/>
                </a:lnTo>
                <a:lnTo>
                  <a:pt x="652" y="28449"/>
                </a:lnTo>
                <a:lnTo>
                  <a:pt x="428" y="28598"/>
                </a:lnTo>
                <a:lnTo>
                  <a:pt x="354" y="28654"/>
                </a:lnTo>
                <a:lnTo>
                  <a:pt x="317" y="28728"/>
                </a:lnTo>
                <a:lnTo>
                  <a:pt x="317" y="28784"/>
                </a:lnTo>
                <a:lnTo>
                  <a:pt x="354" y="28859"/>
                </a:lnTo>
                <a:lnTo>
                  <a:pt x="447" y="28952"/>
                </a:lnTo>
                <a:lnTo>
                  <a:pt x="559" y="29045"/>
                </a:lnTo>
                <a:lnTo>
                  <a:pt x="707" y="29156"/>
                </a:lnTo>
                <a:lnTo>
                  <a:pt x="950" y="29324"/>
                </a:lnTo>
                <a:lnTo>
                  <a:pt x="1080" y="29399"/>
                </a:lnTo>
                <a:lnTo>
                  <a:pt x="1192" y="29454"/>
                </a:lnTo>
                <a:lnTo>
                  <a:pt x="1285" y="29473"/>
                </a:lnTo>
                <a:lnTo>
                  <a:pt x="1322" y="29454"/>
                </a:lnTo>
                <a:lnTo>
                  <a:pt x="1341" y="29436"/>
                </a:lnTo>
                <a:lnTo>
                  <a:pt x="1359" y="29399"/>
                </a:lnTo>
                <a:lnTo>
                  <a:pt x="1359" y="29361"/>
                </a:lnTo>
                <a:lnTo>
                  <a:pt x="1303" y="29268"/>
                </a:lnTo>
                <a:lnTo>
                  <a:pt x="1210" y="29175"/>
                </a:lnTo>
                <a:lnTo>
                  <a:pt x="1098" y="29063"/>
                </a:lnTo>
                <a:lnTo>
                  <a:pt x="856" y="28877"/>
                </a:lnTo>
                <a:lnTo>
                  <a:pt x="689" y="28766"/>
                </a:lnTo>
                <a:lnTo>
                  <a:pt x="1043" y="28542"/>
                </a:lnTo>
                <a:lnTo>
                  <a:pt x="1229" y="28430"/>
                </a:lnTo>
                <a:lnTo>
                  <a:pt x="1396" y="28319"/>
                </a:lnTo>
                <a:lnTo>
                  <a:pt x="1471" y="28244"/>
                </a:lnTo>
                <a:lnTo>
                  <a:pt x="1583" y="28114"/>
                </a:lnTo>
                <a:lnTo>
                  <a:pt x="1601" y="28039"/>
                </a:lnTo>
                <a:lnTo>
                  <a:pt x="1620" y="27984"/>
                </a:lnTo>
                <a:lnTo>
                  <a:pt x="1601" y="27965"/>
                </a:lnTo>
                <a:close/>
                <a:moveTo>
                  <a:pt x="92476" y="28058"/>
                </a:moveTo>
                <a:lnTo>
                  <a:pt x="92197" y="28151"/>
                </a:lnTo>
                <a:lnTo>
                  <a:pt x="91899" y="28300"/>
                </a:lnTo>
                <a:lnTo>
                  <a:pt x="91619" y="28468"/>
                </a:lnTo>
                <a:lnTo>
                  <a:pt x="91377" y="28635"/>
                </a:lnTo>
                <a:lnTo>
                  <a:pt x="91303" y="28710"/>
                </a:lnTo>
                <a:lnTo>
                  <a:pt x="91229" y="28784"/>
                </a:lnTo>
                <a:lnTo>
                  <a:pt x="91210" y="28859"/>
                </a:lnTo>
                <a:lnTo>
                  <a:pt x="91210" y="28933"/>
                </a:lnTo>
                <a:lnTo>
                  <a:pt x="91229" y="28989"/>
                </a:lnTo>
                <a:lnTo>
                  <a:pt x="91266" y="29063"/>
                </a:lnTo>
                <a:lnTo>
                  <a:pt x="91340" y="29138"/>
                </a:lnTo>
                <a:lnTo>
                  <a:pt x="91433" y="29212"/>
                </a:lnTo>
                <a:lnTo>
                  <a:pt x="91619" y="29324"/>
                </a:lnTo>
                <a:lnTo>
                  <a:pt x="91899" y="29492"/>
                </a:lnTo>
                <a:lnTo>
                  <a:pt x="92048" y="29566"/>
                </a:lnTo>
                <a:lnTo>
                  <a:pt x="92197" y="29603"/>
                </a:lnTo>
                <a:lnTo>
                  <a:pt x="92308" y="29622"/>
                </a:lnTo>
                <a:lnTo>
                  <a:pt x="92346" y="29622"/>
                </a:lnTo>
                <a:lnTo>
                  <a:pt x="92383" y="29603"/>
                </a:lnTo>
                <a:lnTo>
                  <a:pt x="92383" y="29566"/>
                </a:lnTo>
                <a:lnTo>
                  <a:pt x="92383" y="29529"/>
                </a:lnTo>
                <a:lnTo>
                  <a:pt x="92290" y="29454"/>
                </a:lnTo>
                <a:lnTo>
                  <a:pt x="92141" y="29361"/>
                </a:lnTo>
                <a:lnTo>
                  <a:pt x="91973" y="29250"/>
                </a:lnTo>
                <a:lnTo>
                  <a:pt x="91619" y="29045"/>
                </a:lnTo>
                <a:lnTo>
                  <a:pt x="91508" y="28970"/>
                </a:lnTo>
                <a:lnTo>
                  <a:pt x="91452" y="28914"/>
                </a:lnTo>
                <a:lnTo>
                  <a:pt x="91471" y="28877"/>
                </a:lnTo>
                <a:lnTo>
                  <a:pt x="91545" y="28821"/>
                </a:lnTo>
                <a:lnTo>
                  <a:pt x="91768" y="28710"/>
                </a:lnTo>
                <a:lnTo>
                  <a:pt x="92122" y="28523"/>
                </a:lnTo>
                <a:lnTo>
                  <a:pt x="92327" y="28412"/>
                </a:lnTo>
                <a:lnTo>
                  <a:pt x="92439" y="28356"/>
                </a:lnTo>
                <a:lnTo>
                  <a:pt x="92476" y="28319"/>
                </a:lnTo>
                <a:lnTo>
                  <a:pt x="92513" y="28263"/>
                </a:lnTo>
                <a:lnTo>
                  <a:pt x="92550" y="28207"/>
                </a:lnTo>
                <a:lnTo>
                  <a:pt x="92588" y="28133"/>
                </a:lnTo>
                <a:lnTo>
                  <a:pt x="92588" y="28095"/>
                </a:lnTo>
                <a:lnTo>
                  <a:pt x="92569" y="28058"/>
                </a:lnTo>
                <a:close/>
                <a:moveTo>
                  <a:pt x="428" y="29864"/>
                </a:moveTo>
                <a:lnTo>
                  <a:pt x="391" y="29883"/>
                </a:lnTo>
                <a:lnTo>
                  <a:pt x="354" y="29901"/>
                </a:lnTo>
                <a:lnTo>
                  <a:pt x="335" y="29920"/>
                </a:lnTo>
                <a:lnTo>
                  <a:pt x="317" y="29976"/>
                </a:lnTo>
                <a:lnTo>
                  <a:pt x="335" y="30013"/>
                </a:lnTo>
                <a:lnTo>
                  <a:pt x="354" y="30069"/>
                </a:lnTo>
                <a:lnTo>
                  <a:pt x="428" y="30143"/>
                </a:lnTo>
                <a:lnTo>
                  <a:pt x="521" y="30218"/>
                </a:lnTo>
                <a:lnTo>
                  <a:pt x="652" y="30274"/>
                </a:lnTo>
                <a:lnTo>
                  <a:pt x="912" y="30348"/>
                </a:lnTo>
                <a:lnTo>
                  <a:pt x="1098" y="30385"/>
                </a:lnTo>
                <a:lnTo>
                  <a:pt x="968" y="30534"/>
                </a:lnTo>
                <a:lnTo>
                  <a:pt x="801" y="30665"/>
                </a:lnTo>
                <a:lnTo>
                  <a:pt x="652" y="30795"/>
                </a:lnTo>
                <a:lnTo>
                  <a:pt x="465" y="30907"/>
                </a:lnTo>
                <a:lnTo>
                  <a:pt x="372" y="30962"/>
                </a:lnTo>
                <a:lnTo>
                  <a:pt x="223" y="31093"/>
                </a:lnTo>
                <a:lnTo>
                  <a:pt x="168" y="31149"/>
                </a:lnTo>
                <a:lnTo>
                  <a:pt x="149" y="31204"/>
                </a:lnTo>
                <a:lnTo>
                  <a:pt x="149" y="31223"/>
                </a:lnTo>
                <a:lnTo>
                  <a:pt x="242" y="31223"/>
                </a:lnTo>
                <a:lnTo>
                  <a:pt x="372" y="31186"/>
                </a:lnTo>
                <a:lnTo>
                  <a:pt x="503" y="31149"/>
                </a:lnTo>
                <a:lnTo>
                  <a:pt x="745" y="31037"/>
                </a:lnTo>
                <a:lnTo>
                  <a:pt x="968" y="30888"/>
                </a:lnTo>
                <a:lnTo>
                  <a:pt x="1173" y="30702"/>
                </a:lnTo>
                <a:lnTo>
                  <a:pt x="1359" y="30497"/>
                </a:lnTo>
                <a:lnTo>
                  <a:pt x="1415" y="30423"/>
                </a:lnTo>
                <a:lnTo>
                  <a:pt x="1452" y="30348"/>
                </a:lnTo>
                <a:lnTo>
                  <a:pt x="1434" y="30292"/>
                </a:lnTo>
                <a:lnTo>
                  <a:pt x="1396" y="30236"/>
                </a:lnTo>
                <a:lnTo>
                  <a:pt x="1303" y="30180"/>
                </a:lnTo>
                <a:lnTo>
                  <a:pt x="1154" y="30125"/>
                </a:lnTo>
                <a:lnTo>
                  <a:pt x="968" y="30050"/>
                </a:lnTo>
                <a:lnTo>
                  <a:pt x="689" y="29920"/>
                </a:lnTo>
                <a:lnTo>
                  <a:pt x="559" y="29883"/>
                </a:lnTo>
                <a:lnTo>
                  <a:pt x="428" y="29864"/>
                </a:lnTo>
                <a:close/>
                <a:moveTo>
                  <a:pt x="91247" y="29994"/>
                </a:moveTo>
                <a:lnTo>
                  <a:pt x="91210" y="30013"/>
                </a:lnTo>
                <a:lnTo>
                  <a:pt x="91191" y="30050"/>
                </a:lnTo>
                <a:lnTo>
                  <a:pt x="91191" y="30106"/>
                </a:lnTo>
                <a:lnTo>
                  <a:pt x="91210" y="30162"/>
                </a:lnTo>
                <a:lnTo>
                  <a:pt x="91247" y="30218"/>
                </a:lnTo>
                <a:lnTo>
                  <a:pt x="91396" y="30329"/>
                </a:lnTo>
                <a:lnTo>
                  <a:pt x="91582" y="30460"/>
                </a:lnTo>
                <a:lnTo>
                  <a:pt x="91787" y="30571"/>
                </a:lnTo>
                <a:lnTo>
                  <a:pt x="91973" y="30665"/>
                </a:lnTo>
                <a:lnTo>
                  <a:pt x="92197" y="30758"/>
                </a:lnTo>
                <a:lnTo>
                  <a:pt x="91955" y="30981"/>
                </a:lnTo>
                <a:lnTo>
                  <a:pt x="91675" y="31186"/>
                </a:lnTo>
                <a:lnTo>
                  <a:pt x="91452" y="31372"/>
                </a:lnTo>
                <a:lnTo>
                  <a:pt x="91322" y="31484"/>
                </a:lnTo>
                <a:lnTo>
                  <a:pt x="91284" y="31521"/>
                </a:lnTo>
                <a:lnTo>
                  <a:pt x="91396" y="31540"/>
                </a:lnTo>
                <a:lnTo>
                  <a:pt x="91526" y="31521"/>
                </a:lnTo>
                <a:lnTo>
                  <a:pt x="91638" y="31484"/>
                </a:lnTo>
                <a:lnTo>
                  <a:pt x="91750" y="31428"/>
                </a:lnTo>
                <a:lnTo>
                  <a:pt x="91973" y="31298"/>
                </a:lnTo>
                <a:lnTo>
                  <a:pt x="92159" y="31167"/>
                </a:lnTo>
                <a:lnTo>
                  <a:pt x="92308" y="31037"/>
                </a:lnTo>
                <a:lnTo>
                  <a:pt x="92476" y="30869"/>
                </a:lnTo>
                <a:lnTo>
                  <a:pt x="92550" y="30758"/>
                </a:lnTo>
                <a:lnTo>
                  <a:pt x="92588" y="30683"/>
                </a:lnTo>
                <a:lnTo>
                  <a:pt x="92588" y="30646"/>
                </a:lnTo>
                <a:lnTo>
                  <a:pt x="92569" y="30609"/>
                </a:lnTo>
                <a:lnTo>
                  <a:pt x="92532" y="30571"/>
                </a:lnTo>
                <a:lnTo>
                  <a:pt x="92495" y="30553"/>
                </a:lnTo>
                <a:lnTo>
                  <a:pt x="92383" y="30516"/>
                </a:lnTo>
                <a:lnTo>
                  <a:pt x="92215" y="30423"/>
                </a:lnTo>
                <a:lnTo>
                  <a:pt x="91824" y="30218"/>
                </a:lnTo>
                <a:lnTo>
                  <a:pt x="91619" y="30106"/>
                </a:lnTo>
                <a:lnTo>
                  <a:pt x="91433" y="30032"/>
                </a:lnTo>
                <a:lnTo>
                  <a:pt x="91303" y="29994"/>
                </a:lnTo>
                <a:close/>
                <a:moveTo>
                  <a:pt x="1378" y="31577"/>
                </a:moveTo>
                <a:lnTo>
                  <a:pt x="1285" y="31614"/>
                </a:lnTo>
                <a:lnTo>
                  <a:pt x="1117" y="31689"/>
                </a:lnTo>
                <a:lnTo>
                  <a:pt x="745" y="31893"/>
                </a:lnTo>
                <a:lnTo>
                  <a:pt x="577" y="32024"/>
                </a:lnTo>
                <a:lnTo>
                  <a:pt x="428" y="32135"/>
                </a:lnTo>
                <a:lnTo>
                  <a:pt x="317" y="32247"/>
                </a:lnTo>
                <a:lnTo>
                  <a:pt x="298" y="32284"/>
                </a:lnTo>
                <a:lnTo>
                  <a:pt x="279" y="32322"/>
                </a:lnTo>
                <a:lnTo>
                  <a:pt x="298" y="32359"/>
                </a:lnTo>
                <a:lnTo>
                  <a:pt x="335" y="32415"/>
                </a:lnTo>
                <a:lnTo>
                  <a:pt x="465" y="32526"/>
                </a:lnTo>
                <a:lnTo>
                  <a:pt x="633" y="32675"/>
                </a:lnTo>
                <a:lnTo>
                  <a:pt x="819" y="32806"/>
                </a:lnTo>
                <a:lnTo>
                  <a:pt x="1024" y="32955"/>
                </a:lnTo>
                <a:lnTo>
                  <a:pt x="1210" y="33066"/>
                </a:lnTo>
                <a:lnTo>
                  <a:pt x="1359" y="33122"/>
                </a:lnTo>
                <a:lnTo>
                  <a:pt x="1434" y="33122"/>
                </a:lnTo>
                <a:lnTo>
                  <a:pt x="1434" y="33104"/>
                </a:lnTo>
                <a:lnTo>
                  <a:pt x="1415" y="33066"/>
                </a:lnTo>
                <a:lnTo>
                  <a:pt x="1322" y="32973"/>
                </a:lnTo>
                <a:lnTo>
                  <a:pt x="1024" y="32713"/>
                </a:lnTo>
                <a:lnTo>
                  <a:pt x="521" y="32322"/>
                </a:lnTo>
                <a:lnTo>
                  <a:pt x="875" y="32135"/>
                </a:lnTo>
                <a:lnTo>
                  <a:pt x="1043" y="32024"/>
                </a:lnTo>
                <a:lnTo>
                  <a:pt x="1210" y="31912"/>
                </a:lnTo>
                <a:lnTo>
                  <a:pt x="1285" y="31837"/>
                </a:lnTo>
                <a:lnTo>
                  <a:pt x="1415" y="31707"/>
                </a:lnTo>
                <a:lnTo>
                  <a:pt x="1452" y="31651"/>
                </a:lnTo>
                <a:lnTo>
                  <a:pt x="1471" y="31595"/>
                </a:lnTo>
                <a:lnTo>
                  <a:pt x="1471" y="31577"/>
                </a:lnTo>
                <a:close/>
                <a:moveTo>
                  <a:pt x="92364" y="31856"/>
                </a:moveTo>
                <a:lnTo>
                  <a:pt x="92234" y="31893"/>
                </a:lnTo>
                <a:lnTo>
                  <a:pt x="92104" y="31949"/>
                </a:lnTo>
                <a:lnTo>
                  <a:pt x="91973" y="32042"/>
                </a:lnTo>
                <a:lnTo>
                  <a:pt x="91731" y="32228"/>
                </a:lnTo>
                <a:lnTo>
                  <a:pt x="91564" y="32377"/>
                </a:lnTo>
                <a:lnTo>
                  <a:pt x="91433" y="32489"/>
                </a:lnTo>
                <a:lnTo>
                  <a:pt x="91359" y="32619"/>
                </a:lnTo>
                <a:lnTo>
                  <a:pt x="91340" y="32731"/>
                </a:lnTo>
                <a:lnTo>
                  <a:pt x="91359" y="32843"/>
                </a:lnTo>
                <a:lnTo>
                  <a:pt x="91415" y="32936"/>
                </a:lnTo>
                <a:lnTo>
                  <a:pt x="91489" y="33010"/>
                </a:lnTo>
                <a:lnTo>
                  <a:pt x="91582" y="33104"/>
                </a:lnTo>
                <a:lnTo>
                  <a:pt x="91713" y="33178"/>
                </a:lnTo>
                <a:lnTo>
                  <a:pt x="91955" y="33290"/>
                </a:lnTo>
                <a:lnTo>
                  <a:pt x="92215" y="33364"/>
                </a:lnTo>
                <a:lnTo>
                  <a:pt x="92401" y="33420"/>
                </a:lnTo>
                <a:lnTo>
                  <a:pt x="92476" y="33439"/>
                </a:lnTo>
                <a:lnTo>
                  <a:pt x="92476" y="33383"/>
                </a:lnTo>
                <a:lnTo>
                  <a:pt x="92439" y="33346"/>
                </a:lnTo>
                <a:lnTo>
                  <a:pt x="92383" y="33290"/>
                </a:lnTo>
                <a:lnTo>
                  <a:pt x="92308" y="33252"/>
                </a:lnTo>
                <a:lnTo>
                  <a:pt x="91917" y="33048"/>
                </a:lnTo>
                <a:lnTo>
                  <a:pt x="91731" y="32936"/>
                </a:lnTo>
                <a:lnTo>
                  <a:pt x="91657" y="32861"/>
                </a:lnTo>
                <a:lnTo>
                  <a:pt x="91619" y="32806"/>
                </a:lnTo>
                <a:lnTo>
                  <a:pt x="91601" y="32750"/>
                </a:lnTo>
                <a:lnTo>
                  <a:pt x="91601" y="32694"/>
                </a:lnTo>
                <a:lnTo>
                  <a:pt x="91638" y="32619"/>
                </a:lnTo>
                <a:lnTo>
                  <a:pt x="91731" y="32564"/>
                </a:lnTo>
                <a:lnTo>
                  <a:pt x="91917" y="32452"/>
                </a:lnTo>
                <a:lnTo>
                  <a:pt x="92234" y="32266"/>
                </a:lnTo>
                <a:lnTo>
                  <a:pt x="92364" y="32154"/>
                </a:lnTo>
                <a:lnTo>
                  <a:pt x="92457" y="32061"/>
                </a:lnTo>
                <a:lnTo>
                  <a:pt x="92495" y="32005"/>
                </a:lnTo>
                <a:lnTo>
                  <a:pt x="92495" y="31968"/>
                </a:lnTo>
                <a:lnTo>
                  <a:pt x="92476" y="31912"/>
                </a:lnTo>
                <a:lnTo>
                  <a:pt x="92457" y="31893"/>
                </a:lnTo>
                <a:lnTo>
                  <a:pt x="92401" y="31875"/>
                </a:lnTo>
                <a:lnTo>
                  <a:pt x="92364" y="31856"/>
                </a:lnTo>
                <a:close/>
                <a:moveTo>
                  <a:pt x="410" y="33439"/>
                </a:moveTo>
                <a:lnTo>
                  <a:pt x="335" y="33457"/>
                </a:lnTo>
                <a:lnTo>
                  <a:pt x="279" y="33457"/>
                </a:lnTo>
                <a:lnTo>
                  <a:pt x="261" y="33495"/>
                </a:lnTo>
                <a:lnTo>
                  <a:pt x="242" y="33550"/>
                </a:lnTo>
                <a:lnTo>
                  <a:pt x="261" y="33606"/>
                </a:lnTo>
                <a:lnTo>
                  <a:pt x="298" y="33643"/>
                </a:lnTo>
                <a:lnTo>
                  <a:pt x="354" y="33681"/>
                </a:lnTo>
                <a:lnTo>
                  <a:pt x="503" y="33755"/>
                </a:lnTo>
                <a:lnTo>
                  <a:pt x="689" y="33811"/>
                </a:lnTo>
                <a:lnTo>
                  <a:pt x="875" y="33867"/>
                </a:lnTo>
                <a:lnTo>
                  <a:pt x="1043" y="33923"/>
                </a:lnTo>
                <a:lnTo>
                  <a:pt x="1117" y="33960"/>
                </a:lnTo>
                <a:lnTo>
                  <a:pt x="1154" y="33997"/>
                </a:lnTo>
                <a:lnTo>
                  <a:pt x="1192" y="34034"/>
                </a:lnTo>
                <a:lnTo>
                  <a:pt x="1210" y="34072"/>
                </a:lnTo>
                <a:lnTo>
                  <a:pt x="1192" y="34128"/>
                </a:lnTo>
                <a:lnTo>
                  <a:pt x="1173" y="34165"/>
                </a:lnTo>
                <a:lnTo>
                  <a:pt x="1080" y="34258"/>
                </a:lnTo>
                <a:lnTo>
                  <a:pt x="968" y="34332"/>
                </a:lnTo>
                <a:lnTo>
                  <a:pt x="838" y="34425"/>
                </a:lnTo>
                <a:lnTo>
                  <a:pt x="559" y="34556"/>
                </a:lnTo>
                <a:lnTo>
                  <a:pt x="354" y="34667"/>
                </a:lnTo>
                <a:lnTo>
                  <a:pt x="317" y="34705"/>
                </a:lnTo>
                <a:lnTo>
                  <a:pt x="298" y="34723"/>
                </a:lnTo>
                <a:lnTo>
                  <a:pt x="298" y="34761"/>
                </a:lnTo>
                <a:lnTo>
                  <a:pt x="317" y="34779"/>
                </a:lnTo>
                <a:lnTo>
                  <a:pt x="372" y="34816"/>
                </a:lnTo>
                <a:lnTo>
                  <a:pt x="428" y="34854"/>
                </a:lnTo>
                <a:lnTo>
                  <a:pt x="465" y="34854"/>
                </a:lnTo>
                <a:lnTo>
                  <a:pt x="521" y="34835"/>
                </a:lnTo>
                <a:lnTo>
                  <a:pt x="652" y="34761"/>
                </a:lnTo>
                <a:lnTo>
                  <a:pt x="875" y="34630"/>
                </a:lnTo>
                <a:lnTo>
                  <a:pt x="1024" y="34556"/>
                </a:lnTo>
                <a:lnTo>
                  <a:pt x="1229" y="34425"/>
                </a:lnTo>
                <a:lnTo>
                  <a:pt x="1322" y="34370"/>
                </a:lnTo>
                <a:lnTo>
                  <a:pt x="1415" y="34295"/>
                </a:lnTo>
                <a:lnTo>
                  <a:pt x="1471" y="34221"/>
                </a:lnTo>
                <a:lnTo>
                  <a:pt x="1508" y="34146"/>
                </a:lnTo>
                <a:lnTo>
                  <a:pt x="1508" y="34072"/>
                </a:lnTo>
                <a:lnTo>
                  <a:pt x="1489" y="33997"/>
                </a:lnTo>
                <a:lnTo>
                  <a:pt x="1434" y="33923"/>
                </a:lnTo>
                <a:lnTo>
                  <a:pt x="1378" y="33848"/>
                </a:lnTo>
                <a:lnTo>
                  <a:pt x="1285" y="33774"/>
                </a:lnTo>
                <a:lnTo>
                  <a:pt x="1173" y="33699"/>
                </a:lnTo>
                <a:lnTo>
                  <a:pt x="950" y="33588"/>
                </a:lnTo>
                <a:lnTo>
                  <a:pt x="707" y="33495"/>
                </a:lnTo>
                <a:lnTo>
                  <a:pt x="503" y="33457"/>
                </a:lnTo>
                <a:lnTo>
                  <a:pt x="410" y="33439"/>
                </a:lnTo>
                <a:close/>
                <a:moveTo>
                  <a:pt x="91247" y="33792"/>
                </a:moveTo>
                <a:lnTo>
                  <a:pt x="91210" y="33830"/>
                </a:lnTo>
                <a:lnTo>
                  <a:pt x="91210" y="33885"/>
                </a:lnTo>
                <a:lnTo>
                  <a:pt x="91247" y="33979"/>
                </a:lnTo>
                <a:lnTo>
                  <a:pt x="91266" y="34034"/>
                </a:lnTo>
                <a:lnTo>
                  <a:pt x="91322" y="34090"/>
                </a:lnTo>
                <a:lnTo>
                  <a:pt x="91452" y="34183"/>
                </a:lnTo>
                <a:lnTo>
                  <a:pt x="91787" y="34370"/>
                </a:lnTo>
                <a:lnTo>
                  <a:pt x="91936" y="34463"/>
                </a:lnTo>
                <a:lnTo>
                  <a:pt x="92048" y="34556"/>
                </a:lnTo>
                <a:lnTo>
                  <a:pt x="92085" y="34593"/>
                </a:lnTo>
                <a:lnTo>
                  <a:pt x="92104" y="34630"/>
                </a:lnTo>
                <a:lnTo>
                  <a:pt x="92085" y="34686"/>
                </a:lnTo>
                <a:lnTo>
                  <a:pt x="92048" y="34723"/>
                </a:lnTo>
                <a:lnTo>
                  <a:pt x="91731" y="34965"/>
                </a:lnTo>
                <a:lnTo>
                  <a:pt x="91545" y="35114"/>
                </a:lnTo>
                <a:lnTo>
                  <a:pt x="91489" y="35170"/>
                </a:lnTo>
                <a:lnTo>
                  <a:pt x="91471" y="35207"/>
                </a:lnTo>
                <a:lnTo>
                  <a:pt x="91433" y="35170"/>
                </a:lnTo>
                <a:lnTo>
                  <a:pt x="91396" y="35152"/>
                </a:lnTo>
                <a:lnTo>
                  <a:pt x="91377" y="35170"/>
                </a:lnTo>
                <a:lnTo>
                  <a:pt x="91340" y="35189"/>
                </a:lnTo>
                <a:lnTo>
                  <a:pt x="91322" y="35226"/>
                </a:lnTo>
                <a:lnTo>
                  <a:pt x="91322" y="35282"/>
                </a:lnTo>
                <a:lnTo>
                  <a:pt x="91322" y="35319"/>
                </a:lnTo>
                <a:lnTo>
                  <a:pt x="91340" y="35375"/>
                </a:lnTo>
                <a:lnTo>
                  <a:pt x="91377" y="35394"/>
                </a:lnTo>
                <a:lnTo>
                  <a:pt x="91415" y="35412"/>
                </a:lnTo>
                <a:lnTo>
                  <a:pt x="91489" y="35412"/>
                </a:lnTo>
                <a:lnTo>
                  <a:pt x="91582" y="35375"/>
                </a:lnTo>
                <a:lnTo>
                  <a:pt x="91657" y="35338"/>
                </a:lnTo>
                <a:lnTo>
                  <a:pt x="91843" y="35207"/>
                </a:lnTo>
                <a:lnTo>
                  <a:pt x="91955" y="35114"/>
                </a:lnTo>
                <a:lnTo>
                  <a:pt x="92197" y="34928"/>
                </a:lnTo>
                <a:lnTo>
                  <a:pt x="92290" y="34816"/>
                </a:lnTo>
                <a:lnTo>
                  <a:pt x="92383" y="34705"/>
                </a:lnTo>
                <a:lnTo>
                  <a:pt x="92439" y="34593"/>
                </a:lnTo>
                <a:lnTo>
                  <a:pt x="92439" y="34537"/>
                </a:lnTo>
                <a:lnTo>
                  <a:pt x="92420" y="34481"/>
                </a:lnTo>
                <a:lnTo>
                  <a:pt x="92401" y="34425"/>
                </a:lnTo>
                <a:lnTo>
                  <a:pt x="92364" y="34388"/>
                </a:lnTo>
                <a:lnTo>
                  <a:pt x="92290" y="34332"/>
                </a:lnTo>
                <a:lnTo>
                  <a:pt x="92215" y="34276"/>
                </a:lnTo>
                <a:lnTo>
                  <a:pt x="91899" y="34109"/>
                </a:lnTo>
                <a:lnTo>
                  <a:pt x="91564" y="33923"/>
                </a:lnTo>
                <a:lnTo>
                  <a:pt x="91415" y="33830"/>
                </a:lnTo>
                <a:lnTo>
                  <a:pt x="91359" y="33811"/>
                </a:lnTo>
                <a:lnTo>
                  <a:pt x="91284" y="33792"/>
                </a:lnTo>
                <a:close/>
                <a:moveTo>
                  <a:pt x="1489" y="34965"/>
                </a:moveTo>
                <a:lnTo>
                  <a:pt x="1341" y="35021"/>
                </a:lnTo>
                <a:lnTo>
                  <a:pt x="1210" y="35077"/>
                </a:lnTo>
                <a:lnTo>
                  <a:pt x="931" y="35226"/>
                </a:lnTo>
                <a:lnTo>
                  <a:pt x="689" y="35412"/>
                </a:lnTo>
                <a:lnTo>
                  <a:pt x="447" y="35598"/>
                </a:lnTo>
                <a:lnTo>
                  <a:pt x="317" y="35729"/>
                </a:lnTo>
                <a:lnTo>
                  <a:pt x="242" y="35840"/>
                </a:lnTo>
                <a:lnTo>
                  <a:pt x="223" y="35878"/>
                </a:lnTo>
                <a:lnTo>
                  <a:pt x="223" y="35933"/>
                </a:lnTo>
                <a:lnTo>
                  <a:pt x="242" y="36008"/>
                </a:lnTo>
                <a:lnTo>
                  <a:pt x="298" y="36101"/>
                </a:lnTo>
                <a:lnTo>
                  <a:pt x="391" y="36194"/>
                </a:lnTo>
                <a:lnTo>
                  <a:pt x="652" y="36399"/>
                </a:lnTo>
                <a:lnTo>
                  <a:pt x="801" y="36529"/>
                </a:lnTo>
                <a:lnTo>
                  <a:pt x="1024" y="36715"/>
                </a:lnTo>
                <a:lnTo>
                  <a:pt x="1154" y="36790"/>
                </a:lnTo>
                <a:lnTo>
                  <a:pt x="1247" y="36827"/>
                </a:lnTo>
                <a:lnTo>
                  <a:pt x="1303" y="36846"/>
                </a:lnTo>
                <a:lnTo>
                  <a:pt x="1341" y="36827"/>
                </a:lnTo>
                <a:lnTo>
                  <a:pt x="1359" y="36827"/>
                </a:lnTo>
                <a:lnTo>
                  <a:pt x="1378" y="36790"/>
                </a:lnTo>
                <a:lnTo>
                  <a:pt x="1378" y="36753"/>
                </a:lnTo>
                <a:lnTo>
                  <a:pt x="1359" y="36715"/>
                </a:lnTo>
                <a:lnTo>
                  <a:pt x="1266" y="36604"/>
                </a:lnTo>
                <a:lnTo>
                  <a:pt x="950" y="36343"/>
                </a:lnTo>
                <a:lnTo>
                  <a:pt x="428" y="35896"/>
                </a:lnTo>
                <a:lnTo>
                  <a:pt x="596" y="35747"/>
                </a:lnTo>
                <a:lnTo>
                  <a:pt x="801" y="35617"/>
                </a:lnTo>
                <a:lnTo>
                  <a:pt x="1192" y="35375"/>
                </a:lnTo>
                <a:lnTo>
                  <a:pt x="1396" y="35263"/>
                </a:lnTo>
                <a:lnTo>
                  <a:pt x="1508" y="35207"/>
                </a:lnTo>
                <a:lnTo>
                  <a:pt x="1564" y="35152"/>
                </a:lnTo>
                <a:lnTo>
                  <a:pt x="1583" y="35096"/>
                </a:lnTo>
                <a:lnTo>
                  <a:pt x="1601" y="35021"/>
                </a:lnTo>
                <a:lnTo>
                  <a:pt x="1583" y="35003"/>
                </a:lnTo>
                <a:lnTo>
                  <a:pt x="1564" y="34965"/>
                </a:lnTo>
                <a:close/>
                <a:moveTo>
                  <a:pt x="92364" y="35691"/>
                </a:moveTo>
                <a:lnTo>
                  <a:pt x="92327" y="35710"/>
                </a:lnTo>
                <a:lnTo>
                  <a:pt x="92010" y="35840"/>
                </a:lnTo>
                <a:lnTo>
                  <a:pt x="91843" y="35933"/>
                </a:lnTo>
                <a:lnTo>
                  <a:pt x="91657" y="36045"/>
                </a:lnTo>
                <a:lnTo>
                  <a:pt x="91489" y="36157"/>
                </a:lnTo>
                <a:lnTo>
                  <a:pt x="91359" y="36269"/>
                </a:lnTo>
                <a:lnTo>
                  <a:pt x="91322" y="36343"/>
                </a:lnTo>
                <a:lnTo>
                  <a:pt x="91284" y="36399"/>
                </a:lnTo>
                <a:lnTo>
                  <a:pt x="91284" y="36473"/>
                </a:lnTo>
                <a:lnTo>
                  <a:pt x="91303" y="36529"/>
                </a:lnTo>
                <a:lnTo>
                  <a:pt x="91359" y="36604"/>
                </a:lnTo>
                <a:lnTo>
                  <a:pt x="91489" y="36734"/>
                </a:lnTo>
                <a:lnTo>
                  <a:pt x="91657" y="36864"/>
                </a:lnTo>
                <a:lnTo>
                  <a:pt x="91843" y="37013"/>
                </a:lnTo>
                <a:lnTo>
                  <a:pt x="92029" y="37144"/>
                </a:lnTo>
                <a:lnTo>
                  <a:pt x="92197" y="37237"/>
                </a:lnTo>
                <a:lnTo>
                  <a:pt x="92327" y="37274"/>
                </a:lnTo>
                <a:lnTo>
                  <a:pt x="92364" y="37274"/>
                </a:lnTo>
                <a:lnTo>
                  <a:pt x="92383" y="37255"/>
                </a:lnTo>
                <a:lnTo>
                  <a:pt x="92271" y="37144"/>
                </a:lnTo>
                <a:lnTo>
                  <a:pt x="91973" y="36883"/>
                </a:lnTo>
                <a:lnTo>
                  <a:pt x="91675" y="36622"/>
                </a:lnTo>
                <a:lnTo>
                  <a:pt x="91508" y="36455"/>
                </a:lnTo>
                <a:lnTo>
                  <a:pt x="91862" y="36250"/>
                </a:lnTo>
                <a:lnTo>
                  <a:pt x="92215" y="36064"/>
                </a:lnTo>
                <a:lnTo>
                  <a:pt x="92364" y="35971"/>
                </a:lnTo>
                <a:lnTo>
                  <a:pt x="92420" y="35915"/>
                </a:lnTo>
                <a:lnTo>
                  <a:pt x="92439" y="35878"/>
                </a:lnTo>
                <a:lnTo>
                  <a:pt x="92457" y="35859"/>
                </a:lnTo>
                <a:lnTo>
                  <a:pt x="92457" y="35803"/>
                </a:lnTo>
                <a:lnTo>
                  <a:pt x="92439" y="35747"/>
                </a:lnTo>
                <a:lnTo>
                  <a:pt x="92420" y="35710"/>
                </a:lnTo>
                <a:lnTo>
                  <a:pt x="92401" y="35710"/>
                </a:lnTo>
                <a:lnTo>
                  <a:pt x="92364" y="35691"/>
                </a:lnTo>
                <a:close/>
                <a:moveTo>
                  <a:pt x="168" y="37032"/>
                </a:moveTo>
                <a:lnTo>
                  <a:pt x="130" y="37051"/>
                </a:lnTo>
                <a:lnTo>
                  <a:pt x="130" y="37069"/>
                </a:lnTo>
                <a:lnTo>
                  <a:pt x="130" y="37106"/>
                </a:lnTo>
                <a:lnTo>
                  <a:pt x="205" y="37274"/>
                </a:lnTo>
                <a:lnTo>
                  <a:pt x="279" y="37386"/>
                </a:lnTo>
                <a:lnTo>
                  <a:pt x="372" y="37497"/>
                </a:lnTo>
                <a:lnTo>
                  <a:pt x="503" y="37609"/>
                </a:lnTo>
                <a:lnTo>
                  <a:pt x="633" y="37702"/>
                </a:lnTo>
                <a:lnTo>
                  <a:pt x="912" y="37870"/>
                </a:lnTo>
                <a:lnTo>
                  <a:pt x="1173" y="38019"/>
                </a:lnTo>
                <a:lnTo>
                  <a:pt x="670" y="38242"/>
                </a:lnTo>
                <a:lnTo>
                  <a:pt x="372" y="38410"/>
                </a:lnTo>
                <a:lnTo>
                  <a:pt x="279" y="38466"/>
                </a:lnTo>
                <a:lnTo>
                  <a:pt x="261" y="38503"/>
                </a:lnTo>
                <a:lnTo>
                  <a:pt x="261" y="38521"/>
                </a:lnTo>
                <a:lnTo>
                  <a:pt x="279" y="38540"/>
                </a:lnTo>
                <a:lnTo>
                  <a:pt x="317" y="38559"/>
                </a:lnTo>
                <a:lnTo>
                  <a:pt x="447" y="38540"/>
                </a:lnTo>
                <a:lnTo>
                  <a:pt x="633" y="38484"/>
                </a:lnTo>
                <a:lnTo>
                  <a:pt x="856" y="38428"/>
                </a:lnTo>
                <a:lnTo>
                  <a:pt x="1080" y="38335"/>
                </a:lnTo>
                <a:lnTo>
                  <a:pt x="1266" y="38242"/>
                </a:lnTo>
                <a:lnTo>
                  <a:pt x="1415" y="38168"/>
                </a:lnTo>
                <a:lnTo>
                  <a:pt x="1489" y="38112"/>
                </a:lnTo>
                <a:lnTo>
                  <a:pt x="1508" y="38056"/>
                </a:lnTo>
                <a:lnTo>
                  <a:pt x="1489" y="38000"/>
                </a:lnTo>
                <a:lnTo>
                  <a:pt x="1489" y="37944"/>
                </a:lnTo>
                <a:lnTo>
                  <a:pt x="1452" y="37907"/>
                </a:lnTo>
                <a:lnTo>
                  <a:pt x="1359" y="37814"/>
                </a:lnTo>
                <a:lnTo>
                  <a:pt x="1229" y="37721"/>
                </a:lnTo>
                <a:lnTo>
                  <a:pt x="931" y="37553"/>
                </a:lnTo>
                <a:lnTo>
                  <a:pt x="801" y="37479"/>
                </a:lnTo>
                <a:lnTo>
                  <a:pt x="707" y="37404"/>
                </a:lnTo>
                <a:lnTo>
                  <a:pt x="521" y="37255"/>
                </a:lnTo>
                <a:lnTo>
                  <a:pt x="298" y="37088"/>
                </a:lnTo>
                <a:lnTo>
                  <a:pt x="205" y="37051"/>
                </a:lnTo>
                <a:lnTo>
                  <a:pt x="168" y="37032"/>
                </a:lnTo>
                <a:close/>
                <a:moveTo>
                  <a:pt x="91210" y="37646"/>
                </a:moveTo>
                <a:lnTo>
                  <a:pt x="91135" y="37665"/>
                </a:lnTo>
                <a:lnTo>
                  <a:pt x="91098" y="37684"/>
                </a:lnTo>
                <a:lnTo>
                  <a:pt x="91080" y="37739"/>
                </a:lnTo>
                <a:lnTo>
                  <a:pt x="91098" y="37777"/>
                </a:lnTo>
                <a:lnTo>
                  <a:pt x="91173" y="37870"/>
                </a:lnTo>
                <a:lnTo>
                  <a:pt x="91266" y="37963"/>
                </a:lnTo>
                <a:lnTo>
                  <a:pt x="91471" y="38056"/>
                </a:lnTo>
                <a:lnTo>
                  <a:pt x="91768" y="38205"/>
                </a:lnTo>
                <a:lnTo>
                  <a:pt x="91899" y="38279"/>
                </a:lnTo>
                <a:lnTo>
                  <a:pt x="92029" y="38354"/>
                </a:lnTo>
                <a:lnTo>
                  <a:pt x="92104" y="38447"/>
                </a:lnTo>
                <a:lnTo>
                  <a:pt x="92141" y="38484"/>
                </a:lnTo>
                <a:lnTo>
                  <a:pt x="92141" y="38521"/>
                </a:lnTo>
                <a:lnTo>
                  <a:pt x="92141" y="38559"/>
                </a:lnTo>
                <a:lnTo>
                  <a:pt x="92122" y="38596"/>
                </a:lnTo>
                <a:lnTo>
                  <a:pt x="92010" y="38670"/>
                </a:lnTo>
                <a:lnTo>
                  <a:pt x="91675" y="38838"/>
                </a:lnTo>
                <a:lnTo>
                  <a:pt x="91508" y="38931"/>
                </a:lnTo>
                <a:lnTo>
                  <a:pt x="91359" y="39005"/>
                </a:lnTo>
                <a:lnTo>
                  <a:pt x="91266" y="39080"/>
                </a:lnTo>
                <a:lnTo>
                  <a:pt x="91247" y="39117"/>
                </a:lnTo>
                <a:lnTo>
                  <a:pt x="91266" y="39154"/>
                </a:lnTo>
                <a:lnTo>
                  <a:pt x="91284" y="39173"/>
                </a:lnTo>
                <a:lnTo>
                  <a:pt x="91322" y="39173"/>
                </a:lnTo>
                <a:lnTo>
                  <a:pt x="91452" y="39154"/>
                </a:lnTo>
                <a:lnTo>
                  <a:pt x="91601" y="39099"/>
                </a:lnTo>
                <a:lnTo>
                  <a:pt x="91787" y="39043"/>
                </a:lnTo>
                <a:lnTo>
                  <a:pt x="92122" y="38875"/>
                </a:lnTo>
                <a:lnTo>
                  <a:pt x="92252" y="38801"/>
                </a:lnTo>
                <a:lnTo>
                  <a:pt x="92327" y="38763"/>
                </a:lnTo>
                <a:lnTo>
                  <a:pt x="92401" y="38689"/>
                </a:lnTo>
                <a:lnTo>
                  <a:pt x="92439" y="38633"/>
                </a:lnTo>
                <a:lnTo>
                  <a:pt x="92457" y="38577"/>
                </a:lnTo>
                <a:lnTo>
                  <a:pt x="92457" y="38521"/>
                </a:lnTo>
                <a:lnTo>
                  <a:pt x="92439" y="38466"/>
                </a:lnTo>
                <a:lnTo>
                  <a:pt x="92420" y="38410"/>
                </a:lnTo>
                <a:lnTo>
                  <a:pt x="92346" y="38317"/>
                </a:lnTo>
                <a:lnTo>
                  <a:pt x="92234" y="38223"/>
                </a:lnTo>
                <a:lnTo>
                  <a:pt x="92104" y="38149"/>
                </a:lnTo>
                <a:lnTo>
                  <a:pt x="91880" y="38000"/>
                </a:lnTo>
                <a:lnTo>
                  <a:pt x="91545" y="37777"/>
                </a:lnTo>
                <a:lnTo>
                  <a:pt x="91377" y="37684"/>
                </a:lnTo>
                <a:lnTo>
                  <a:pt x="91284" y="37646"/>
                </a:lnTo>
                <a:close/>
                <a:moveTo>
                  <a:pt x="1192" y="39024"/>
                </a:moveTo>
                <a:lnTo>
                  <a:pt x="968" y="39099"/>
                </a:lnTo>
                <a:lnTo>
                  <a:pt x="856" y="39136"/>
                </a:lnTo>
                <a:lnTo>
                  <a:pt x="707" y="39210"/>
                </a:lnTo>
                <a:lnTo>
                  <a:pt x="503" y="39322"/>
                </a:lnTo>
                <a:lnTo>
                  <a:pt x="335" y="39434"/>
                </a:lnTo>
                <a:lnTo>
                  <a:pt x="261" y="39508"/>
                </a:lnTo>
                <a:lnTo>
                  <a:pt x="242" y="39564"/>
                </a:lnTo>
                <a:lnTo>
                  <a:pt x="242" y="39601"/>
                </a:lnTo>
                <a:lnTo>
                  <a:pt x="279" y="39657"/>
                </a:lnTo>
                <a:lnTo>
                  <a:pt x="391" y="39787"/>
                </a:lnTo>
                <a:lnTo>
                  <a:pt x="577" y="39955"/>
                </a:lnTo>
                <a:lnTo>
                  <a:pt x="763" y="40123"/>
                </a:lnTo>
                <a:lnTo>
                  <a:pt x="968" y="40271"/>
                </a:lnTo>
                <a:lnTo>
                  <a:pt x="1154" y="40383"/>
                </a:lnTo>
                <a:lnTo>
                  <a:pt x="1303" y="40458"/>
                </a:lnTo>
                <a:lnTo>
                  <a:pt x="1359" y="40458"/>
                </a:lnTo>
                <a:lnTo>
                  <a:pt x="1378" y="40439"/>
                </a:lnTo>
                <a:lnTo>
                  <a:pt x="1396" y="40420"/>
                </a:lnTo>
                <a:lnTo>
                  <a:pt x="1378" y="40365"/>
                </a:lnTo>
                <a:lnTo>
                  <a:pt x="1322" y="40253"/>
                </a:lnTo>
                <a:lnTo>
                  <a:pt x="1210" y="40123"/>
                </a:lnTo>
                <a:lnTo>
                  <a:pt x="1061" y="39992"/>
                </a:lnTo>
                <a:lnTo>
                  <a:pt x="763" y="39750"/>
                </a:lnTo>
                <a:lnTo>
                  <a:pt x="559" y="39601"/>
                </a:lnTo>
                <a:lnTo>
                  <a:pt x="987" y="39396"/>
                </a:lnTo>
                <a:lnTo>
                  <a:pt x="1192" y="39266"/>
                </a:lnTo>
                <a:lnTo>
                  <a:pt x="1266" y="39192"/>
                </a:lnTo>
                <a:lnTo>
                  <a:pt x="1341" y="39117"/>
                </a:lnTo>
                <a:lnTo>
                  <a:pt x="1378" y="39080"/>
                </a:lnTo>
                <a:lnTo>
                  <a:pt x="1378" y="39043"/>
                </a:lnTo>
                <a:lnTo>
                  <a:pt x="1378" y="39024"/>
                </a:lnTo>
                <a:close/>
                <a:moveTo>
                  <a:pt x="92234" y="39583"/>
                </a:moveTo>
                <a:lnTo>
                  <a:pt x="92122" y="39620"/>
                </a:lnTo>
                <a:lnTo>
                  <a:pt x="91992" y="39676"/>
                </a:lnTo>
                <a:lnTo>
                  <a:pt x="91862" y="39750"/>
                </a:lnTo>
                <a:lnTo>
                  <a:pt x="91638" y="39936"/>
                </a:lnTo>
                <a:lnTo>
                  <a:pt x="91471" y="40085"/>
                </a:lnTo>
                <a:lnTo>
                  <a:pt x="91303" y="40271"/>
                </a:lnTo>
                <a:lnTo>
                  <a:pt x="91266" y="40346"/>
                </a:lnTo>
                <a:lnTo>
                  <a:pt x="91247" y="40420"/>
                </a:lnTo>
                <a:lnTo>
                  <a:pt x="91266" y="40495"/>
                </a:lnTo>
                <a:lnTo>
                  <a:pt x="91322" y="40551"/>
                </a:lnTo>
                <a:lnTo>
                  <a:pt x="91396" y="40625"/>
                </a:lnTo>
                <a:lnTo>
                  <a:pt x="91526" y="40681"/>
                </a:lnTo>
                <a:lnTo>
                  <a:pt x="92010" y="40886"/>
                </a:lnTo>
                <a:lnTo>
                  <a:pt x="92308" y="40979"/>
                </a:lnTo>
                <a:lnTo>
                  <a:pt x="92401" y="40998"/>
                </a:lnTo>
                <a:lnTo>
                  <a:pt x="92439" y="40998"/>
                </a:lnTo>
                <a:lnTo>
                  <a:pt x="92439" y="40979"/>
                </a:lnTo>
                <a:lnTo>
                  <a:pt x="92364" y="40886"/>
                </a:lnTo>
                <a:lnTo>
                  <a:pt x="92271" y="40793"/>
                </a:lnTo>
                <a:lnTo>
                  <a:pt x="92159" y="40718"/>
                </a:lnTo>
                <a:lnTo>
                  <a:pt x="92048" y="40644"/>
                </a:lnTo>
                <a:lnTo>
                  <a:pt x="91787" y="40514"/>
                </a:lnTo>
                <a:lnTo>
                  <a:pt x="91564" y="40402"/>
                </a:lnTo>
                <a:lnTo>
                  <a:pt x="91731" y="40216"/>
                </a:lnTo>
                <a:lnTo>
                  <a:pt x="91917" y="40067"/>
                </a:lnTo>
                <a:lnTo>
                  <a:pt x="92085" y="39992"/>
                </a:lnTo>
                <a:lnTo>
                  <a:pt x="92308" y="39880"/>
                </a:lnTo>
                <a:lnTo>
                  <a:pt x="92401" y="39806"/>
                </a:lnTo>
                <a:lnTo>
                  <a:pt x="92439" y="39769"/>
                </a:lnTo>
                <a:lnTo>
                  <a:pt x="92439" y="39732"/>
                </a:lnTo>
                <a:lnTo>
                  <a:pt x="92457" y="39713"/>
                </a:lnTo>
                <a:lnTo>
                  <a:pt x="92439" y="39676"/>
                </a:lnTo>
                <a:lnTo>
                  <a:pt x="92401" y="39638"/>
                </a:lnTo>
                <a:lnTo>
                  <a:pt x="92346" y="39601"/>
                </a:lnTo>
                <a:lnTo>
                  <a:pt x="92290" y="39583"/>
                </a:lnTo>
                <a:close/>
                <a:moveTo>
                  <a:pt x="186" y="40700"/>
                </a:moveTo>
                <a:lnTo>
                  <a:pt x="149" y="40718"/>
                </a:lnTo>
                <a:lnTo>
                  <a:pt x="130" y="40756"/>
                </a:lnTo>
                <a:lnTo>
                  <a:pt x="112" y="40793"/>
                </a:lnTo>
                <a:lnTo>
                  <a:pt x="149" y="40830"/>
                </a:lnTo>
                <a:lnTo>
                  <a:pt x="186" y="40867"/>
                </a:lnTo>
                <a:lnTo>
                  <a:pt x="242" y="40923"/>
                </a:lnTo>
                <a:lnTo>
                  <a:pt x="410" y="40998"/>
                </a:lnTo>
                <a:lnTo>
                  <a:pt x="596" y="41091"/>
                </a:lnTo>
                <a:lnTo>
                  <a:pt x="987" y="41221"/>
                </a:lnTo>
                <a:lnTo>
                  <a:pt x="1247" y="41295"/>
                </a:lnTo>
                <a:lnTo>
                  <a:pt x="819" y="41649"/>
                </a:lnTo>
                <a:lnTo>
                  <a:pt x="614" y="41835"/>
                </a:lnTo>
                <a:lnTo>
                  <a:pt x="428" y="42022"/>
                </a:lnTo>
                <a:lnTo>
                  <a:pt x="391" y="42077"/>
                </a:lnTo>
                <a:lnTo>
                  <a:pt x="391" y="42096"/>
                </a:lnTo>
                <a:lnTo>
                  <a:pt x="428" y="42115"/>
                </a:lnTo>
                <a:lnTo>
                  <a:pt x="484" y="42096"/>
                </a:lnTo>
                <a:lnTo>
                  <a:pt x="633" y="42040"/>
                </a:lnTo>
                <a:lnTo>
                  <a:pt x="763" y="41966"/>
                </a:lnTo>
                <a:lnTo>
                  <a:pt x="912" y="41873"/>
                </a:lnTo>
                <a:lnTo>
                  <a:pt x="1154" y="41649"/>
                </a:lnTo>
                <a:lnTo>
                  <a:pt x="1396" y="41463"/>
                </a:lnTo>
                <a:lnTo>
                  <a:pt x="1471" y="41389"/>
                </a:lnTo>
                <a:lnTo>
                  <a:pt x="1527" y="41333"/>
                </a:lnTo>
                <a:lnTo>
                  <a:pt x="1527" y="41295"/>
                </a:lnTo>
                <a:lnTo>
                  <a:pt x="1527" y="41258"/>
                </a:lnTo>
                <a:lnTo>
                  <a:pt x="1489" y="41202"/>
                </a:lnTo>
                <a:lnTo>
                  <a:pt x="1378" y="41128"/>
                </a:lnTo>
                <a:lnTo>
                  <a:pt x="1229" y="41072"/>
                </a:lnTo>
                <a:lnTo>
                  <a:pt x="1005" y="40960"/>
                </a:lnTo>
                <a:lnTo>
                  <a:pt x="652" y="40811"/>
                </a:lnTo>
                <a:lnTo>
                  <a:pt x="465" y="40737"/>
                </a:lnTo>
                <a:lnTo>
                  <a:pt x="298" y="40700"/>
                </a:lnTo>
                <a:close/>
                <a:moveTo>
                  <a:pt x="91303" y="41500"/>
                </a:moveTo>
                <a:lnTo>
                  <a:pt x="91229" y="41538"/>
                </a:lnTo>
                <a:lnTo>
                  <a:pt x="91210" y="41593"/>
                </a:lnTo>
                <a:lnTo>
                  <a:pt x="91210" y="41631"/>
                </a:lnTo>
                <a:lnTo>
                  <a:pt x="91229" y="41686"/>
                </a:lnTo>
                <a:lnTo>
                  <a:pt x="91340" y="41798"/>
                </a:lnTo>
                <a:lnTo>
                  <a:pt x="91433" y="41873"/>
                </a:lnTo>
                <a:lnTo>
                  <a:pt x="91713" y="42077"/>
                </a:lnTo>
                <a:lnTo>
                  <a:pt x="91824" y="42152"/>
                </a:lnTo>
                <a:lnTo>
                  <a:pt x="91899" y="42226"/>
                </a:lnTo>
                <a:lnTo>
                  <a:pt x="91917" y="42282"/>
                </a:lnTo>
                <a:lnTo>
                  <a:pt x="91917" y="42319"/>
                </a:lnTo>
                <a:lnTo>
                  <a:pt x="91917" y="42357"/>
                </a:lnTo>
                <a:lnTo>
                  <a:pt x="91899" y="42413"/>
                </a:lnTo>
                <a:lnTo>
                  <a:pt x="91862" y="42468"/>
                </a:lnTo>
                <a:lnTo>
                  <a:pt x="91824" y="42524"/>
                </a:lnTo>
                <a:lnTo>
                  <a:pt x="91657" y="42636"/>
                </a:lnTo>
                <a:lnTo>
                  <a:pt x="91545" y="42710"/>
                </a:lnTo>
                <a:lnTo>
                  <a:pt x="91433" y="42785"/>
                </a:lnTo>
                <a:lnTo>
                  <a:pt x="91396" y="42841"/>
                </a:lnTo>
                <a:lnTo>
                  <a:pt x="91396" y="42878"/>
                </a:lnTo>
                <a:lnTo>
                  <a:pt x="91396" y="42915"/>
                </a:lnTo>
                <a:lnTo>
                  <a:pt x="91452" y="42952"/>
                </a:lnTo>
                <a:lnTo>
                  <a:pt x="91526" y="42952"/>
                </a:lnTo>
                <a:lnTo>
                  <a:pt x="91601" y="42934"/>
                </a:lnTo>
                <a:lnTo>
                  <a:pt x="91694" y="42915"/>
                </a:lnTo>
                <a:lnTo>
                  <a:pt x="91768" y="42859"/>
                </a:lnTo>
                <a:lnTo>
                  <a:pt x="91936" y="42748"/>
                </a:lnTo>
                <a:lnTo>
                  <a:pt x="92048" y="42673"/>
                </a:lnTo>
                <a:lnTo>
                  <a:pt x="92197" y="42543"/>
                </a:lnTo>
                <a:lnTo>
                  <a:pt x="92234" y="42487"/>
                </a:lnTo>
                <a:lnTo>
                  <a:pt x="92271" y="42413"/>
                </a:lnTo>
                <a:lnTo>
                  <a:pt x="92290" y="42357"/>
                </a:lnTo>
                <a:lnTo>
                  <a:pt x="92290" y="42301"/>
                </a:lnTo>
                <a:lnTo>
                  <a:pt x="92271" y="42245"/>
                </a:lnTo>
                <a:lnTo>
                  <a:pt x="92252" y="42208"/>
                </a:lnTo>
                <a:lnTo>
                  <a:pt x="92178" y="42096"/>
                </a:lnTo>
                <a:lnTo>
                  <a:pt x="92066" y="42003"/>
                </a:lnTo>
                <a:lnTo>
                  <a:pt x="91824" y="41798"/>
                </a:lnTo>
                <a:lnTo>
                  <a:pt x="91582" y="41612"/>
                </a:lnTo>
                <a:lnTo>
                  <a:pt x="91433" y="41519"/>
                </a:lnTo>
                <a:lnTo>
                  <a:pt x="91359" y="41500"/>
                </a:lnTo>
                <a:close/>
                <a:moveTo>
                  <a:pt x="1489" y="42226"/>
                </a:moveTo>
                <a:lnTo>
                  <a:pt x="1378" y="42245"/>
                </a:lnTo>
                <a:lnTo>
                  <a:pt x="1322" y="42264"/>
                </a:lnTo>
                <a:lnTo>
                  <a:pt x="1210" y="42301"/>
                </a:lnTo>
                <a:lnTo>
                  <a:pt x="1117" y="42357"/>
                </a:lnTo>
                <a:lnTo>
                  <a:pt x="912" y="42506"/>
                </a:lnTo>
                <a:lnTo>
                  <a:pt x="670" y="42655"/>
                </a:lnTo>
                <a:lnTo>
                  <a:pt x="559" y="42729"/>
                </a:lnTo>
                <a:lnTo>
                  <a:pt x="465" y="42804"/>
                </a:lnTo>
                <a:lnTo>
                  <a:pt x="410" y="42897"/>
                </a:lnTo>
                <a:lnTo>
                  <a:pt x="410" y="42934"/>
                </a:lnTo>
                <a:lnTo>
                  <a:pt x="410" y="42971"/>
                </a:lnTo>
                <a:lnTo>
                  <a:pt x="428" y="43027"/>
                </a:lnTo>
                <a:lnTo>
                  <a:pt x="465" y="43083"/>
                </a:lnTo>
                <a:lnTo>
                  <a:pt x="577" y="43195"/>
                </a:lnTo>
                <a:lnTo>
                  <a:pt x="745" y="43325"/>
                </a:lnTo>
                <a:lnTo>
                  <a:pt x="1024" y="43530"/>
                </a:lnTo>
                <a:lnTo>
                  <a:pt x="1173" y="43623"/>
                </a:lnTo>
                <a:lnTo>
                  <a:pt x="1303" y="43697"/>
                </a:lnTo>
                <a:lnTo>
                  <a:pt x="1396" y="43734"/>
                </a:lnTo>
                <a:lnTo>
                  <a:pt x="1434" y="43734"/>
                </a:lnTo>
                <a:lnTo>
                  <a:pt x="1452" y="43716"/>
                </a:lnTo>
                <a:lnTo>
                  <a:pt x="1471" y="43697"/>
                </a:lnTo>
                <a:lnTo>
                  <a:pt x="1452" y="43660"/>
                </a:lnTo>
                <a:lnTo>
                  <a:pt x="1378" y="43567"/>
                </a:lnTo>
                <a:lnTo>
                  <a:pt x="1266" y="43455"/>
                </a:lnTo>
                <a:lnTo>
                  <a:pt x="1117" y="43343"/>
                </a:lnTo>
                <a:lnTo>
                  <a:pt x="633" y="42971"/>
                </a:lnTo>
                <a:lnTo>
                  <a:pt x="1117" y="42673"/>
                </a:lnTo>
                <a:lnTo>
                  <a:pt x="1341" y="42524"/>
                </a:lnTo>
                <a:lnTo>
                  <a:pt x="1434" y="42431"/>
                </a:lnTo>
                <a:lnTo>
                  <a:pt x="1527" y="42319"/>
                </a:lnTo>
                <a:lnTo>
                  <a:pt x="1564" y="42282"/>
                </a:lnTo>
                <a:lnTo>
                  <a:pt x="1564" y="42245"/>
                </a:lnTo>
                <a:lnTo>
                  <a:pt x="1527" y="42226"/>
                </a:lnTo>
                <a:close/>
                <a:moveTo>
                  <a:pt x="92550" y="43213"/>
                </a:moveTo>
                <a:lnTo>
                  <a:pt x="92495" y="43232"/>
                </a:lnTo>
                <a:lnTo>
                  <a:pt x="92178" y="43437"/>
                </a:lnTo>
                <a:lnTo>
                  <a:pt x="91955" y="43567"/>
                </a:lnTo>
                <a:lnTo>
                  <a:pt x="91731" y="43734"/>
                </a:lnTo>
                <a:lnTo>
                  <a:pt x="91526" y="43883"/>
                </a:lnTo>
                <a:lnTo>
                  <a:pt x="91433" y="43976"/>
                </a:lnTo>
                <a:lnTo>
                  <a:pt x="91359" y="44051"/>
                </a:lnTo>
                <a:lnTo>
                  <a:pt x="91303" y="44144"/>
                </a:lnTo>
                <a:lnTo>
                  <a:pt x="91266" y="44219"/>
                </a:lnTo>
                <a:lnTo>
                  <a:pt x="91247" y="44312"/>
                </a:lnTo>
                <a:lnTo>
                  <a:pt x="91266" y="44386"/>
                </a:lnTo>
                <a:lnTo>
                  <a:pt x="91303" y="44461"/>
                </a:lnTo>
                <a:lnTo>
                  <a:pt x="91377" y="44535"/>
                </a:lnTo>
                <a:lnTo>
                  <a:pt x="91545" y="44684"/>
                </a:lnTo>
                <a:lnTo>
                  <a:pt x="91750" y="44814"/>
                </a:lnTo>
                <a:lnTo>
                  <a:pt x="91917" y="44907"/>
                </a:lnTo>
                <a:lnTo>
                  <a:pt x="92141" y="45000"/>
                </a:lnTo>
                <a:lnTo>
                  <a:pt x="92234" y="45038"/>
                </a:lnTo>
                <a:lnTo>
                  <a:pt x="92308" y="45056"/>
                </a:lnTo>
                <a:lnTo>
                  <a:pt x="92364" y="45038"/>
                </a:lnTo>
                <a:lnTo>
                  <a:pt x="92364" y="45019"/>
                </a:lnTo>
                <a:lnTo>
                  <a:pt x="92364" y="45000"/>
                </a:lnTo>
                <a:lnTo>
                  <a:pt x="92308" y="44926"/>
                </a:lnTo>
                <a:lnTo>
                  <a:pt x="92197" y="44814"/>
                </a:lnTo>
                <a:lnTo>
                  <a:pt x="92085" y="44740"/>
                </a:lnTo>
                <a:lnTo>
                  <a:pt x="91955" y="44665"/>
                </a:lnTo>
                <a:lnTo>
                  <a:pt x="91824" y="44572"/>
                </a:lnTo>
                <a:lnTo>
                  <a:pt x="91694" y="44498"/>
                </a:lnTo>
                <a:lnTo>
                  <a:pt x="91601" y="44405"/>
                </a:lnTo>
                <a:lnTo>
                  <a:pt x="91582" y="44349"/>
                </a:lnTo>
                <a:lnTo>
                  <a:pt x="91564" y="44312"/>
                </a:lnTo>
                <a:lnTo>
                  <a:pt x="91582" y="44256"/>
                </a:lnTo>
                <a:lnTo>
                  <a:pt x="91601" y="44200"/>
                </a:lnTo>
                <a:lnTo>
                  <a:pt x="91638" y="44144"/>
                </a:lnTo>
                <a:lnTo>
                  <a:pt x="91694" y="44088"/>
                </a:lnTo>
                <a:lnTo>
                  <a:pt x="91862" y="43976"/>
                </a:lnTo>
                <a:lnTo>
                  <a:pt x="92010" y="43865"/>
                </a:lnTo>
                <a:lnTo>
                  <a:pt x="92327" y="43660"/>
                </a:lnTo>
                <a:lnTo>
                  <a:pt x="92513" y="43548"/>
                </a:lnTo>
                <a:lnTo>
                  <a:pt x="92606" y="43474"/>
                </a:lnTo>
                <a:lnTo>
                  <a:pt x="92643" y="43455"/>
                </a:lnTo>
                <a:lnTo>
                  <a:pt x="92662" y="43399"/>
                </a:lnTo>
                <a:lnTo>
                  <a:pt x="92662" y="43325"/>
                </a:lnTo>
                <a:lnTo>
                  <a:pt x="92643" y="43250"/>
                </a:lnTo>
                <a:lnTo>
                  <a:pt x="92625" y="43213"/>
                </a:lnTo>
                <a:close/>
                <a:moveTo>
                  <a:pt x="391" y="43921"/>
                </a:moveTo>
                <a:lnTo>
                  <a:pt x="317" y="43958"/>
                </a:lnTo>
                <a:lnTo>
                  <a:pt x="261" y="43995"/>
                </a:lnTo>
                <a:lnTo>
                  <a:pt x="242" y="44032"/>
                </a:lnTo>
                <a:lnTo>
                  <a:pt x="242" y="44070"/>
                </a:lnTo>
                <a:lnTo>
                  <a:pt x="261" y="44088"/>
                </a:lnTo>
                <a:lnTo>
                  <a:pt x="298" y="44125"/>
                </a:lnTo>
                <a:lnTo>
                  <a:pt x="801" y="44386"/>
                </a:lnTo>
                <a:lnTo>
                  <a:pt x="1285" y="44684"/>
                </a:lnTo>
                <a:lnTo>
                  <a:pt x="1210" y="44721"/>
                </a:lnTo>
                <a:lnTo>
                  <a:pt x="1080" y="44777"/>
                </a:lnTo>
                <a:lnTo>
                  <a:pt x="763" y="44907"/>
                </a:lnTo>
                <a:lnTo>
                  <a:pt x="484" y="45038"/>
                </a:lnTo>
                <a:lnTo>
                  <a:pt x="410" y="45094"/>
                </a:lnTo>
                <a:lnTo>
                  <a:pt x="391" y="45131"/>
                </a:lnTo>
                <a:lnTo>
                  <a:pt x="372" y="45149"/>
                </a:lnTo>
                <a:lnTo>
                  <a:pt x="391" y="45187"/>
                </a:lnTo>
                <a:lnTo>
                  <a:pt x="428" y="45205"/>
                </a:lnTo>
                <a:lnTo>
                  <a:pt x="465" y="45224"/>
                </a:lnTo>
                <a:lnTo>
                  <a:pt x="521" y="45224"/>
                </a:lnTo>
                <a:lnTo>
                  <a:pt x="670" y="45205"/>
                </a:lnTo>
                <a:lnTo>
                  <a:pt x="838" y="45149"/>
                </a:lnTo>
                <a:lnTo>
                  <a:pt x="1136" y="45038"/>
                </a:lnTo>
                <a:lnTo>
                  <a:pt x="1322" y="44945"/>
                </a:lnTo>
                <a:lnTo>
                  <a:pt x="1452" y="44833"/>
                </a:lnTo>
                <a:lnTo>
                  <a:pt x="1489" y="44777"/>
                </a:lnTo>
                <a:lnTo>
                  <a:pt x="1527" y="44721"/>
                </a:lnTo>
                <a:lnTo>
                  <a:pt x="1527" y="44684"/>
                </a:lnTo>
                <a:lnTo>
                  <a:pt x="1527" y="44628"/>
                </a:lnTo>
                <a:lnTo>
                  <a:pt x="1489" y="44554"/>
                </a:lnTo>
                <a:lnTo>
                  <a:pt x="1415" y="44479"/>
                </a:lnTo>
                <a:lnTo>
                  <a:pt x="1322" y="44405"/>
                </a:lnTo>
                <a:lnTo>
                  <a:pt x="1061" y="44256"/>
                </a:lnTo>
                <a:lnTo>
                  <a:pt x="726" y="44051"/>
                </a:lnTo>
                <a:lnTo>
                  <a:pt x="521" y="43958"/>
                </a:lnTo>
                <a:lnTo>
                  <a:pt x="447" y="43921"/>
                </a:lnTo>
                <a:close/>
                <a:moveTo>
                  <a:pt x="91303" y="45391"/>
                </a:moveTo>
                <a:lnTo>
                  <a:pt x="91284" y="45410"/>
                </a:lnTo>
                <a:lnTo>
                  <a:pt x="91266" y="45447"/>
                </a:lnTo>
                <a:lnTo>
                  <a:pt x="91284" y="45503"/>
                </a:lnTo>
                <a:lnTo>
                  <a:pt x="91303" y="45540"/>
                </a:lnTo>
                <a:lnTo>
                  <a:pt x="91340" y="45596"/>
                </a:lnTo>
                <a:lnTo>
                  <a:pt x="91471" y="45671"/>
                </a:lnTo>
                <a:lnTo>
                  <a:pt x="91619" y="45764"/>
                </a:lnTo>
                <a:lnTo>
                  <a:pt x="91955" y="45913"/>
                </a:lnTo>
                <a:lnTo>
                  <a:pt x="92178" y="46006"/>
                </a:lnTo>
                <a:lnTo>
                  <a:pt x="92010" y="46192"/>
                </a:lnTo>
                <a:lnTo>
                  <a:pt x="91824" y="46378"/>
                </a:lnTo>
                <a:lnTo>
                  <a:pt x="91601" y="46509"/>
                </a:lnTo>
                <a:lnTo>
                  <a:pt x="91471" y="46602"/>
                </a:lnTo>
                <a:lnTo>
                  <a:pt x="91433" y="46657"/>
                </a:lnTo>
                <a:lnTo>
                  <a:pt x="91415" y="46695"/>
                </a:lnTo>
                <a:lnTo>
                  <a:pt x="91452" y="46713"/>
                </a:lnTo>
                <a:lnTo>
                  <a:pt x="91489" y="46732"/>
                </a:lnTo>
                <a:lnTo>
                  <a:pt x="91545" y="46732"/>
                </a:lnTo>
                <a:lnTo>
                  <a:pt x="91619" y="46713"/>
                </a:lnTo>
                <a:lnTo>
                  <a:pt x="91750" y="46657"/>
                </a:lnTo>
                <a:lnTo>
                  <a:pt x="91824" y="46602"/>
                </a:lnTo>
                <a:lnTo>
                  <a:pt x="92048" y="46471"/>
                </a:lnTo>
                <a:lnTo>
                  <a:pt x="92159" y="46378"/>
                </a:lnTo>
                <a:lnTo>
                  <a:pt x="92271" y="46285"/>
                </a:lnTo>
                <a:lnTo>
                  <a:pt x="92364" y="46173"/>
                </a:lnTo>
                <a:lnTo>
                  <a:pt x="92439" y="46062"/>
                </a:lnTo>
                <a:lnTo>
                  <a:pt x="92457" y="46006"/>
                </a:lnTo>
                <a:lnTo>
                  <a:pt x="92457" y="45950"/>
                </a:lnTo>
                <a:lnTo>
                  <a:pt x="92439" y="45894"/>
                </a:lnTo>
                <a:lnTo>
                  <a:pt x="92420" y="45838"/>
                </a:lnTo>
                <a:lnTo>
                  <a:pt x="92346" y="45782"/>
                </a:lnTo>
                <a:lnTo>
                  <a:pt x="92215" y="45708"/>
                </a:lnTo>
                <a:lnTo>
                  <a:pt x="91862" y="45540"/>
                </a:lnTo>
                <a:lnTo>
                  <a:pt x="91657" y="45466"/>
                </a:lnTo>
                <a:lnTo>
                  <a:pt x="91489" y="45410"/>
                </a:lnTo>
                <a:lnTo>
                  <a:pt x="91359" y="45391"/>
                </a:lnTo>
                <a:close/>
                <a:moveTo>
                  <a:pt x="1322" y="45466"/>
                </a:moveTo>
                <a:lnTo>
                  <a:pt x="1247" y="45503"/>
                </a:lnTo>
                <a:lnTo>
                  <a:pt x="1024" y="45615"/>
                </a:lnTo>
                <a:lnTo>
                  <a:pt x="726" y="45782"/>
                </a:lnTo>
                <a:lnTo>
                  <a:pt x="577" y="45876"/>
                </a:lnTo>
                <a:lnTo>
                  <a:pt x="447" y="45969"/>
                </a:lnTo>
                <a:lnTo>
                  <a:pt x="354" y="46062"/>
                </a:lnTo>
                <a:lnTo>
                  <a:pt x="335" y="46099"/>
                </a:lnTo>
                <a:lnTo>
                  <a:pt x="317" y="46155"/>
                </a:lnTo>
                <a:lnTo>
                  <a:pt x="317" y="46192"/>
                </a:lnTo>
                <a:lnTo>
                  <a:pt x="335" y="46229"/>
                </a:lnTo>
                <a:lnTo>
                  <a:pt x="410" y="46341"/>
                </a:lnTo>
                <a:lnTo>
                  <a:pt x="521" y="46453"/>
                </a:lnTo>
                <a:lnTo>
                  <a:pt x="652" y="46583"/>
                </a:lnTo>
                <a:lnTo>
                  <a:pt x="912" y="46825"/>
                </a:lnTo>
                <a:lnTo>
                  <a:pt x="1098" y="46955"/>
                </a:lnTo>
                <a:lnTo>
                  <a:pt x="1266" y="47104"/>
                </a:lnTo>
                <a:lnTo>
                  <a:pt x="1452" y="47216"/>
                </a:lnTo>
                <a:lnTo>
                  <a:pt x="1527" y="47235"/>
                </a:lnTo>
                <a:lnTo>
                  <a:pt x="1583" y="47235"/>
                </a:lnTo>
                <a:lnTo>
                  <a:pt x="1583" y="47197"/>
                </a:lnTo>
                <a:lnTo>
                  <a:pt x="1583" y="47160"/>
                </a:lnTo>
                <a:lnTo>
                  <a:pt x="1527" y="47011"/>
                </a:lnTo>
                <a:lnTo>
                  <a:pt x="1452" y="46900"/>
                </a:lnTo>
                <a:lnTo>
                  <a:pt x="1359" y="46788"/>
                </a:lnTo>
                <a:lnTo>
                  <a:pt x="1247" y="46676"/>
                </a:lnTo>
                <a:lnTo>
                  <a:pt x="1117" y="46564"/>
                </a:lnTo>
                <a:lnTo>
                  <a:pt x="652" y="46173"/>
                </a:lnTo>
                <a:lnTo>
                  <a:pt x="950" y="45987"/>
                </a:lnTo>
                <a:lnTo>
                  <a:pt x="1098" y="45894"/>
                </a:lnTo>
                <a:lnTo>
                  <a:pt x="1229" y="45782"/>
                </a:lnTo>
                <a:lnTo>
                  <a:pt x="1285" y="45708"/>
                </a:lnTo>
                <a:lnTo>
                  <a:pt x="1359" y="45578"/>
                </a:lnTo>
                <a:lnTo>
                  <a:pt x="1378" y="45522"/>
                </a:lnTo>
                <a:lnTo>
                  <a:pt x="1359" y="45485"/>
                </a:lnTo>
                <a:lnTo>
                  <a:pt x="1322" y="45466"/>
                </a:lnTo>
                <a:close/>
                <a:moveTo>
                  <a:pt x="391" y="47365"/>
                </a:moveTo>
                <a:lnTo>
                  <a:pt x="335" y="47384"/>
                </a:lnTo>
                <a:lnTo>
                  <a:pt x="279" y="47402"/>
                </a:lnTo>
                <a:lnTo>
                  <a:pt x="279" y="47439"/>
                </a:lnTo>
                <a:lnTo>
                  <a:pt x="279" y="47495"/>
                </a:lnTo>
                <a:lnTo>
                  <a:pt x="298" y="47533"/>
                </a:lnTo>
                <a:lnTo>
                  <a:pt x="354" y="47588"/>
                </a:lnTo>
                <a:lnTo>
                  <a:pt x="484" y="47681"/>
                </a:lnTo>
                <a:lnTo>
                  <a:pt x="652" y="47793"/>
                </a:lnTo>
                <a:lnTo>
                  <a:pt x="1024" y="47961"/>
                </a:lnTo>
                <a:lnTo>
                  <a:pt x="1266" y="48091"/>
                </a:lnTo>
                <a:lnTo>
                  <a:pt x="1117" y="48184"/>
                </a:lnTo>
                <a:lnTo>
                  <a:pt x="968" y="48277"/>
                </a:lnTo>
                <a:lnTo>
                  <a:pt x="633" y="48445"/>
                </a:lnTo>
                <a:lnTo>
                  <a:pt x="503" y="48519"/>
                </a:lnTo>
                <a:lnTo>
                  <a:pt x="410" y="48594"/>
                </a:lnTo>
                <a:lnTo>
                  <a:pt x="410" y="48612"/>
                </a:lnTo>
                <a:lnTo>
                  <a:pt x="428" y="48650"/>
                </a:lnTo>
                <a:lnTo>
                  <a:pt x="503" y="48650"/>
                </a:lnTo>
                <a:lnTo>
                  <a:pt x="614" y="48668"/>
                </a:lnTo>
                <a:lnTo>
                  <a:pt x="726" y="48650"/>
                </a:lnTo>
                <a:lnTo>
                  <a:pt x="875" y="48594"/>
                </a:lnTo>
                <a:lnTo>
                  <a:pt x="1080" y="48501"/>
                </a:lnTo>
                <a:lnTo>
                  <a:pt x="1266" y="48389"/>
                </a:lnTo>
                <a:lnTo>
                  <a:pt x="1434" y="48277"/>
                </a:lnTo>
                <a:lnTo>
                  <a:pt x="1545" y="48147"/>
                </a:lnTo>
                <a:lnTo>
                  <a:pt x="1583" y="48091"/>
                </a:lnTo>
                <a:lnTo>
                  <a:pt x="1601" y="48035"/>
                </a:lnTo>
                <a:lnTo>
                  <a:pt x="1583" y="47998"/>
                </a:lnTo>
                <a:lnTo>
                  <a:pt x="1545" y="47961"/>
                </a:lnTo>
                <a:lnTo>
                  <a:pt x="1303" y="47793"/>
                </a:lnTo>
                <a:lnTo>
                  <a:pt x="912" y="47551"/>
                </a:lnTo>
                <a:lnTo>
                  <a:pt x="707" y="47458"/>
                </a:lnTo>
                <a:lnTo>
                  <a:pt x="540" y="47384"/>
                </a:lnTo>
                <a:lnTo>
                  <a:pt x="447" y="47365"/>
                </a:lnTo>
                <a:close/>
                <a:moveTo>
                  <a:pt x="92476" y="47197"/>
                </a:moveTo>
                <a:lnTo>
                  <a:pt x="92197" y="47290"/>
                </a:lnTo>
                <a:lnTo>
                  <a:pt x="91917" y="47439"/>
                </a:lnTo>
                <a:lnTo>
                  <a:pt x="91619" y="47588"/>
                </a:lnTo>
                <a:lnTo>
                  <a:pt x="91377" y="47756"/>
                </a:lnTo>
                <a:lnTo>
                  <a:pt x="91303" y="47830"/>
                </a:lnTo>
                <a:lnTo>
                  <a:pt x="91229" y="47905"/>
                </a:lnTo>
                <a:lnTo>
                  <a:pt x="91210" y="47979"/>
                </a:lnTo>
                <a:lnTo>
                  <a:pt x="91210" y="48054"/>
                </a:lnTo>
                <a:lnTo>
                  <a:pt x="91229" y="48110"/>
                </a:lnTo>
                <a:lnTo>
                  <a:pt x="91266" y="48184"/>
                </a:lnTo>
                <a:lnTo>
                  <a:pt x="91340" y="48259"/>
                </a:lnTo>
                <a:lnTo>
                  <a:pt x="91433" y="48333"/>
                </a:lnTo>
                <a:lnTo>
                  <a:pt x="91619" y="48445"/>
                </a:lnTo>
                <a:lnTo>
                  <a:pt x="91899" y="48594"/>
                </a:lnTo>
                <a:lnTo>
                  <a:pt x="92048" y="48668"/>
                </a:lnTo>
                <a:lnTo>
                  <a:pt x="92197" y="48724"/>
                </a:lnTo>
                <a:lnTo>
                  <a:pt x="92308" y="48743"/>
                </a:lnTo>
                <a:lnTo>
                  <a:pt x="92346" y="48724"/>
                </a:lnTo>
                <a:lnTo>
                  <a:pt x="92383" y="48705"/>
                </a:lnTo>
                <a:lnTo>
                  <a:pt x="92383" y="48668"/>
                </a:lnTo>
                <a:lnTo>
                  <a:pt x="92364" y="48650"/>
                </a:lnTo>
                <a:lnTo>
                  <a:pt x="92290" y="48557"/>
                </a:lnTo>
                <a:lnTo>
                  <a:pt x="92141" y="48463"/>
                </a:lnTo>
                <a:lnTo>
                  <a:pt x="91973" y="48370"/>
                </a:lnTo>
                <a:lnTo>
                  <a:pt x="91619" y="48166"/>
                </a:lnTo>
                <a:lnTo>
                  <a:pt x="91508" y="48091"/>
                </a:lnTo>
                <a:lnTo>
                  <a:pt x="91452" y="48035"/>
                </a:lnTo>
                <a:lnTo>
                  <a:pt x="91471" y="47998"/>
                </a:lnTo>
                <a:lnTo>
                  <a:pt x="91545" y="47961"/>
                </a:lnTo>
                <a:lnTo>
                  <a:pt x="91768" y="47830"/>
                </a:lnTo>
                <a:lnTo>
                  <a:pt x="92122" y="47644"/>
                </a:lnTo>
                <a:lnTo>
                  <a:pt x="92327" y="47551"/>
                </a:lnTo>
                <a:lnTo>
                  <a:pt x="92439" y="47495"/>
                </a:lnTo>
                <a:lnTo>
                  <a:pt x="92476" y="47458"/>
                </a:lnTo>
                <a:lnTo>
                  <a:pt x="92513" y="47402"/>
                </a:lnTo>
                <a:lnTo>
                  <a:pt x="92550" y="47346"/>
                </a:lnTo>
                <a:lnTo>
                  <a:pt x="92588" y="47272"/>
                </a:lnTo>
                <a:lnTo>
                  <a:pt x="92588" y="47235"/>
                </a:lnTo>
                <a:lnTo>
                  <a:pt x="92569" y="47197"/>
                </a:lnTo>
                <a:close/>
                <a:moveTo>
                  <a:pt x="26661" y="48501"/>
                </a:moveTo>
                <a:lnTo>
                  <a:pt x="26642" y="48519"/>
                </a:lnTo>
                <a:lnTo>
                  <a:pt x="26568" y="48594"/>
                </a:lnTo>
                <a:lnTo>
                  <a:pt x="26494" y="48724"/>
                </a:lnTo>
                <a:lnTo>
                  <a:pt x="26289" y="49041"/>
                </a:lnTo>
                <a:lnTo>
                  <a:pt x="26177" y="49208"/>
                </a:lnTo>
                <a:lnTo>
                  <a:pt x="26084" y="49338"/>
                </a:lnTo>
                <a:lnTo>
                  <a:pt x="25972" y="49413"/>
                </a:lnTo>
                <a:lnTo>
                  <a:pt x="25935" y="49432"/>
                </a:lnTo>
                <a:lnTo>
                  <a:pt x="25898" y="49432"/>
                </a:lnTo>
                <a:lnTo>
                  <a:pt x="25860" y="49376"/>
                </a:lnTo>
                <a:lnTo>
                  <a:pt x="25786" y="49245"/>
                </a:lnTo>
                <a:lnTo>
                  <a:pt x="25618" y="48873"/>
                </a:lnTo>
                <a:lnTo>
                  <a:pt x="25544" y="48705"/>
                </a:lnTo>
                <a:lnTo>
                  <a:pt x="25488" y="48631"/>
                </a:lnTo>
                <a:lnTo>
                  <a:pt x="25451" y="48594"/>
                </a:lnTo>
                <a:lnTo>
                  <a:pt x="25414" y="48575"/>
                </a:lnTo>
                <a:lnTo>
                  <a:pt x="25376" y="48594"/>
                </a:lnTo>
                <a:lnTo>
                  <a:pt x="25358" y="48631"/>
                </a:lnTo>
                <a:lnTo>
                  <a:pt x="25339" y="48724"/>
                </a:lnTo>
                <a:lnTo>
                  <a:pt x="25339" y="48799"/>
                </a:lnTo>
                <a:lnTo>
                  <a:pt x="25358" y="48873"/>
                </a:lnTo>
                <a:lnTo>
                  <a:pt x="25451" y="49096"/>
                </a:lnTo>
                <a:lnTo>
                  <a:pt x="25544" y="49301"/>
                </a:lnTo>
                <a:lnTo>
                  <a:pt x="25637" y="49450"/>
                </a:lnTo>
                <a:lnTo>
                  <a:pt x="25730" y="49599"/>
                </a:lnTo>
                <a:lnTo>
                  <a:pt x="25786" y="49636"/>
                </a:lnTo>
                <a:lnTo>
                  <a:pt x="25842" y="49674"/>
                </a:lnTo>
                <a:lnTo>
                  <a:pt x="25898" y="49692"/>
                </a:lnTo>
                <a:lnTo>
                  <a:pt x="25954" y="49674"/>
                </a:lnTo>
                <a:lnTo>
                  <a:pt x="26028" y="49655"/>
                </a:lnTo>
                <a:lnTo>
                  <a:pt x="26103" y="49618"/>
                </a:lnTo>
                <a:lnTo>
                  <a:pt x="26233" y="49506"/>
                </a:lnTo>
                <a:lnTo>
                  <a:pt x="26345" y="49357"/>
                </a:lnTo>
                <a:lnTo>
                  <a:pt x="26456" y="49190"/>
                </a:lnTo>
                <a:lnTo>
                  <a:pt x="26531" y="49041"/>
                </a:lnTo>
                <a:lnTo>
                  <a:pt x="26587" y="48910"/>
                </a:lnTo>
                <a:lnTo>
                  <a:pt x="26642" y="48705"/>
                </a:lnTo>
                <a:lnTo>
                  <a:pt x="26680" y="48538"/>
                </a:lnTo>
                <a:lnTo>
                  <a:pt x="26661" y="48501"/>
                </a:lnTo>
                <a:close/>
                <a:moveTo>
                  <a:pt x="8304" y="48538"/>
                </a:moveTo>
                <a:lnTo>
                  <a:pt x="8248" y="48575"/>
                </a:lnTo>
                <a:lnTo>
                  <a:pt x="8155" y="48668"/>
                </a:lnTo>
                <a:lnTo>
                  <a:pt x="8062" y="48780"/>
                </a:lnTo>
                <a:lnTo>
                  <a:pt x="7894" y="49003"/>
                </a:lnTo>
                <a:lnTo>
                  <a:pt x="7615" y="49469"/>
                </a:lnTo>
                <a:lnTo>
                  <a:pt x="7242" y="49003"/>
                </a:lnTo>
                <a:lnTo>
                  <a:pt x="7019" y="48743"/>
                </a:lnTo>
                <a:lnTo>
                  <a:pt x="6926" y="48650"/>
                </a:lnTo>
                <a:lnTo>
                  <a:pt x="6907" y="48631"/>
                </a:lnTo>
                <a:lnTo>
                  <a:pt x="6889" y="48631"/>
                </a:lnTo>
                <a:lnTo>
                  <a:pt x="6870" y="48668"/>
                </a:lnTo>
                <a:lnTo>
                  <a:pt x="6851" y="48705"/>
                </a:lnTo>
                <a:lnTo>
                  <a:pt x="6889" y="48817"/>
                </a:lnTo>
                <a:lnTo>
                  <a:pt x="6945" y="48947"/>
                </a:lnTo>
                <a:lnTo>
                  <a:pt x="7038" y="49078"/>
                </a:lnTo>
                <a:lnTo>
                  <a:pt x="7242" y="49357"/>
                </a:lnTo>
                <a:lnTo>
                  <a:pt x="7391" y="49525"/>
                </a:lnTo>
                <a:lnTo>
                  <a:pt x="7503" y="49636"/>
                </a:lnTo>
                <a:lnTo>
                  <a:pt x="7596" y="49692"/>
                </a:lnTo>
                <a:lnTo>
                  <a:pt x="7633" y="49711"/>
                </a:lnTo>
                <a:lnTo>
                  <a:pt x="7671" y="49711"/>
                </a:lnTo>
                <a:lnTo>
                  <a:pt x="7745" y="49674"/>
                </a:lnTo>
                <a:lnTo>
                  <a:pt x="7820" y="49599"/>
                </a:lnTo>
                <a:lnTo>
                  <a:pt x="7875" y="49506"/>
                </a:lnTo>
                <a:lnTo>
                  <a:pt x="8043" y="49264"/>
                </a:lnTo>
                <a:lnTo>
                  <a:pt x="8192" y="49041"/>
                </a:lnTo>
                <a:lnTo>
                  <a:pt x="8266" y="48910"/>
                </a:lnTo>
                <a:lnTo>
                  <a:pt x="8322" y="48780"/>
                </a:lnTo>
                <a:lnTo>
                  <a:pt x="8341" y="48743"/>
                </a:lnTo>
                <a:lnTo>
                  <a:pt x="8360" y="48631"/>
                </a:lnTo>
                <a:lnTo>
                  <a:pt x="8360" y="48575"/>
                </a:lnTo>
                <a:lnTo>
                  <a:pt x="8341" y="48538"/>
                </a:lnTo>
                <a:close/>
                <a:moveTo>
                  <a:pt x="84228" y="48557"/>
                </a:moveTo>
                <a:lnTo>
                  <a:pt x="84191" y="48575"/>
                </a:lnTo>
                <a:lnTo>
                  <a:pt x="84172" y="48612"/>
                </a:lnTo>
                <a:lnTo>
                  <a:pt x="84172" y="48668"/>
                </a:lnTo>
                <a:lnTo>
                  <a:pt x="84172" y="48705"/>
                </a:lnTo>
                <a:lnTo>
                  <a:pt x="84209" y="48817"/>
                </a:lnTo>
                <a:lnTo>
                  <a:pt x="84284" y="48947"/>
                </a:lnTo>
                <a:lnTo>
                  <a:pt x="84433" y="49171"/>
                </a:lnTo>
                <a:lnTo>
                  <a:pt x="84545" y="49320"/>
                </a:lnTo>
                <a:lnTo>
                  <a:pt x="84731" y="49581"/>
                </a:lnTo>
                <a:lnTo>
                  <a:pt x="84787" y="49655"/>
                </a:lnTo>
                <a:lnTo>
                  <a:pt x="84861" y="49711"/>
                </a:lnTo>
                <a:lnTo>
                  <a:pt x="84936" y="49711"/>
                </a:lnTo>
                <a:lnTo>
                  <a:pt x="85010" y="49674"/>
                </a:lnTo>
                <a:lnTo>
                  <a:pt x="85103" y="49599"/>
                </a:lnTo>
                <a:lnTo>
                  <a:pt x="85215" y="49450"/>
                </a:lnTo>
                <a:lnTo>
                  <a:pt x="85438" y="49190"/>
                </a:lnTo>
                <a:lnTo>
                  <a:pt x="85531" y="49041"/>
                </a:lnTo>
                <a:lnTo>
                  <a:pt x="85606" y="48873"/>
                </a:lnTo>
                <a:lnTo>
                  <a:pt x="85662" y="48743"/>
                </a:lnTo>
                <a:lnTo>
                  <a:pt x="85662" y="48668"/>
                </a:lnTo>
                <a:lnTo>
                  <a:pt x="85680" y="48612"/>
                </a:lnTo>
                <a:lnTo>
                  <a:pt x="85643" y="48612"/>
                </a:lnTo>
                <a:lnTo>
                  <a:pt x="85606" y="48650"/>
                </a:lnTo>
                <a:lnTo>
                  <a:pt x="85252" y="49059"/>
                </a:lnTo>
                <a:lnTo>
                  <a:pt x="84917" y="49469"/>
                </a:lnTo>
                <a:lnTo>
                  <a:pt x="84805" y="49283"/>
                </a:lnTo>
                <a:lnTo>
                  <a:pt x="84600" y="48947"/>
                </a:lnTo>
                <a:lnTo>
                  <a:pt x="84489" y="48780"/>
                </a:lnTo>
                <a:lnTo>
                  <a:pt x="84396" y="48650"/>
                </a:lnTo>
                <a:lnTo>
                  <a:pt x="84303" y="48575"/>
                </a:lnTo>
                <a:lnTo>
                  <a:pt x="84265" y="48557"/>
                </a:lnTo>
                <a:close/>
                <a:moveTo>
                  <a:pt x="47513" y="48687"/>
                </a:moveTo>
                <a:lnTo>
                  <a:pt x="47439" y="48705"/>
                </a:lnTo>
                <a:lnTo>
                  <a:pt x="47383" y="48743"/>
                </a:lnTo>
                <a:lnTo>
                  <a:pt x="47364" y="48780"/>
                </a:lnTo>
                <a:lnTo>
                  <a:pt x="47364" y="48854"/>
                </a:lnTo>
                <a:lnTo>
                  <a:pt x="47420" y="48985"/>
                </a:lnTo>
                <a:lnTo>
                  <a:pt x="47476" y="49096"/>
                </a:lnTo>
                <a:lnTo>
                  <a:pt x="47625" y="49376"/>
                </a:lnTo>
                <a:lnTo>
                  <a:pt x="47699" y="49506"/>
                </a:lnTo>
                <a:lnTo>
                  <a:pt x="47811" y="49618"/>
                </a:lnTo>
                <a:lnTo>
                  <a:pt x="47904" y="49692"/>
                </a:lnTo>
                <a:lnTo>
                  <a:pt x="47979" y="49711"/>
                </a:lnTo>
                <a:lnTo>
                  <a:pt x="48035" y="49729"/>
                </a:lnTo>
                <a:lnTo>
                  <a:pt x="48090" y="49729"/>
                </a:lnTo>
                <a:lnTo>
                  <a:pt x="48165" y="49692"/>
                </a:lnTo>
                <a:lnTo>
                  <a:pt x="48239" y="49655"/>
                </a:lnTo>
                <a:lnTo>
                  <a:pt x="48314" y="49599"/>
                </a:lnTo>
                <a:lnTo>
                  <a:pt x="48426" y="49487"/>
                </a:lnTo>
                <a:lnTo>
                  <a:pt x="48519" y="49357"/>
                </a:lnTo>
                <a:lnTo>
                  <a:pt x="48705" y="49096"/>
                </a:lnTo>
                <a:lnTo>
                  <a:pt x="48742" y="49003"/>
                </a:lnTo>
                <a:lnTo>
                  <a:pt x="48817" y="48854"/>
                </a:lnTo>
                <a:lnTo>
                  <a:pt x="48835" y="48780"/>
                </a:lnTo>
                <a:lnTo>
                  <a:pt x="48835" y="48724"/>
                </a:lnTo>
                <a:lnTo>
                  <a:pt x="48835" y="48705"/>
                </a:lnTo>
                <a:lnTo>
                  <a:pt x="48817" y="48705"/>
                </a:lnTo>
                <a:lnTo>
                  <a:pt x="48779" y="48724"/>
                </a:lnTo>
                <a:lnTo>
                  <a:pt x="48612" y="48854"/>
                </a:lnTo>
                <a:lnTo>
                  <a:pt x="48481" y="49003"/>
                </a:lnTo>
                <a:lnTo>
                  <a:pt x="48351" y="49134"/>
                </a:lnTo>
                <a:lnTo>
                  <a:pt x="48221" y="49264"/>
                </a:lnTo>
                <a:lnTo>
                  <a:pt x="48109" y="49357"/>
                </a:lnTo>
                <a:lnTo>
                  <a:pt x="48053" y="49376"/>
                </a:lnTo>
                <a:lnTo>
                  <a:pt x="48035" y="49376"/>
                </a:lnTo>
                <a:lnTo>
                  <a:pt x="47997" y="49357"/>
                </a:lnTo>
                <a:lnTo>
                  <a:pt x="47923" y="49264"/>
                </a:lnTo>
                <a:lnTo>
                  <a:pt x="47867" y="49208"/>
                </a:lnTo>
                <a:lnTo>
                  <a:pt x="47830" y="49134"/>
                </a:lnTo>
                <a:lnTo>
                  <a:pt x="47737" y="48947"/>
                </a:lnTo>
                <a:lnTo>
                  <a:pt x="47699" y="48854"/>
                </a:lnTo>
                <a:lnTo>
                  <a:pt x="47644" y="48780"/>
                </a:lnTo>
                <a:lnTo>
                  <a:pt x="47588" y="48724"/>
                </a:lnTo>
                <a:lnTo>
                  <a:pt x="47513" y="48687"/>
                </a:lnTo>
                <a:close/>
                <a:moveTo>
                  <a:pt x="63785" y="48594"/>
                </a:moveTo>
                <a:lnTo>
                  <a:pt x="63748" y="48612"/>
                </a:lnTo>
                <a:lnTo>
                  <a:pt x="63637" y="48724"/>
                </a:lnTo>
                <a:lnTo>
                  <a:pt x="63506" y="48854"/>
                </a:lnTo>
                <a:lnTo>
                  <a:pt x="63376" y="49022"/>
                </a:lnTo>
                <a:lnTo>
                  <a:pt x="63227" y="49171"/>
                </a:lnTo>
                <a:lnTo>
                  <a:pt x="63078" y="49301"/>
                </a:lnTo>
                <a:lnTo>
                  <a:pt x="63004" y="49357"/>
                </a:lnTo>
                <a:lnTo>
                  <a:pt x="62929" y="49394"/>
                </a:lnTo>
                <a:lnTo>
                  <a:pt x="62855" y="49432"/>
                </a:lnTo>
                <a:lnTo>
                  <a:pt x="62687" y="49432"/>
                </a:lnTo>
                <a:lnTo>
                  <a:pt x="62594" y="49394"/>
                </a:lnTo>
                <a:lnTo>
                  <a:pt x="62519" y="49338"/>
                </a:lnTo>
                <a:lnTo>
                  <a:pt x="62445" y="49245"/>
                </a:lnTo>
                <a:lnTo>
                  <a:pt x="62315" y="49041"/>
                </a:lnTo>
                <a:lnTo>
                  <a:pt x="62240" y="48947"/>
                </a:lnTo>
                <a:lnTo>
                  <a:pt x="62166" y="48854"/>
                </a:lnTo>
                <a:lnTo>
                  <a:pt x="62091" y="48780"/>
                </a:lnTo>
                <a:lnTo>
                  <a:pt x="62017" y="48743"/>
                </a:lnTo>
                <a:lnTo>
                  <a:pt x="61924" y="48724"/>
                </a:lnTo>
                <a:lnTo>
                  <a:pt x="61868" y="48724"/>
                </a:lnTo>
                <a:lnTo>
                  <a:pt x="61831" y="48761"/>
                </a:lnTo>
                <a:lnTo>
                  <a:pt x="61831" y="48817"/>
                </a:lnTo>
                <a:lnTo>
                  <a:pt x="61849" y="48873"/>
                </a:lnTo>
                <a:lnTo>
                  <a:pt x="61886" y="48929"/>
                </a:lnTo>
                <a:lnTo>
                  <a:pt x="61961" y="49059"/>
                </a:lnTo>
                <a:lnTo>
                  <a:pt x="62184" y="49357"/>
                </a:lnTo>
                <a:lnTo>
                  <a:pt x="62315" y="49506"/>
                </a:lnTo>
                <a:lnTo>
                  <a:pt x="62464" y="49636"/>
                </a:lnTo>
                <a:lnTo>
                  <a:pt x="62538" y="49674"/>
                </a:lnTo>
                <a:lnTo>
                  <a:pt x="62613" y="49711"/>
                </a:lnTo>
                <a:lnTo>
                  <a:pt x="62687" y="49748"/>
                </a:lnTo>
                <a:lnTo>
                  <a:pt x="62855" y="49748"/>
                </a:lnTo>
                <a:lnTo>
                  <a:pt x="62948" y="49729"/>
                </a:lnTo>
                <a:lnTo>
                  <a:pt x="63022" y="49674"/>
                </a:lnTo>
                <a:lnTo>
                  <a:pt x="63115" y="49618"/>
                </a:lnTo>
                <a:lnTo>
                  <a:pt x="63246" y="49487"/>
                </a:lnTo>
                <a:lnTo>
                  <a:pt x="63376" y="49338"/>
                </a:lnTo>
                <a:lnTo>
                  <a:pt x="63618" y="49059"/>
                </a:lnTo>
                <a:lnTo>
                  <a:pt x="63748" y="48892"/>
                </a:lnTo>
                <a:lnTo>
                  <a:pt x="63841" y="48799"/>
                </a:lnTo>
                <a:lnTo>
                  <a:pt x="63860" y="48761"/>
                </a:lnTo>
                <a:lnTo>
                  <a:pt x="63860" y="48724"/>
                </a:lnTo>
                <a:lnTo>
                  <a:pt x="63841" y="48631"/>
                </a:lnTo>
                <a:lnTo>
                  <a:pt x="63804" y="48594"/>
                </a:lnTo>
                <a:close/>
                <a:moveTo>
                  <a:pt x="89460" y="48482"/>
                </a:moveTo>
                <a:lnTo>
                  <a:pt x="89385" y="48501"/>
                </a:lnTo>
                <a:lnTo>
                  <a:pt x="89255" y="48594"/>
                </a:lnTo>
                <a:lnTo>
                  <a:pt x="89106" y="48705"/>
                </a:lnTo>
                <a:lnTo>
                  <a:pt x="88864" y="48947"/>
                </a:lnTo>
                <a:lnTo>
                  <a:pt x="88641" y="49190"/>
                </a:lnTo>
                <a:lnTo>
                  <a:pt x="88417" y="49469"/>
                </a:lnTo>
                <a:lnTo>
                  <a:pt x="88305" y="49283"/>
                </a:lnTo>
                <a:lnTo>
                  <a:pt x="88101" y="48985"/>
                </a:lnTo>
                <a:lnTo>
                  <a:pt x="87989" y="48854"/>
                </a:lnTo>
                <a:lnTo>
                  <a:pt x="87896" y="48761"/>
                </a:lnTo>
                <a:lnTo>
                  <a:pt x="87840" y="48724"/>
                </a:lnTo>
                <a:lnTo>
                  <a:pt x="87766" y="48724"/>
                </a:lnTo>
                <a:lnTo>
                  <a:pt x="87747" y="48761"/>
                </a:lnTo>
                <a:lnTo>
                  <a:pt x="87747" y="48836"/>
                </a:lnTo>
                <a:lnTo>
                  <a:pt x="87784" y="48966"/>
                </a:lnTo>
                <a:lnTo>
                  <a:pt x="87952" y="49283"/>
                </a:lnTo>
                <a:lnTo>
                  <a:pt x="88157" y="49581"/>
                </a:lnTo>
                <a:lnTo>
                  <a:pt x="88231" y="49674"/>
                </a:lnTo>
                <a:lnTo>
                  <a:pt x="88287" y="49729"/>
                </a:lnTo>
                <a:lnTo>
                  <a:pt x="88343" y="49748"/>
                </a:lnTo>
                <a:lnTo>
                  <a:pt x="88399" y="49748"/>
                </a:lnTo>
                <a:lnTo>
                  <a:pt x="88510" y="49711"/>
                </a:lnTo>
                <a:lnTo>
                  <a:pt x="88622" y="49655"/>
                </a:lnTo>
                <a:lnTo>
                  <a:pt x="88715" y="49562"/>
                </a:lnTo>
                <a:lnTo>
                  <a:pt x="88920" y="49338"/>
                </a:lnTo>
                <a:lnTo>
                  <a:pt x="89087" y="49134"/>
                </a:lnTo>
                <a:lnTo>
                  <a:pt x="89255" y="48947"/>
                </a:lnTo>
                <a:lnTo>
                  <a:pt x="89348" y="48854"/>
                </a:lnTo>
                <a:lnTo>
                  <a:pt x="89404" y="48743"/>
                </a:lnTo>
                <a:lnTo>
                  <a:pt x="89423" y="48705"/>
                </a:lnTo>
                <a:lnTo>
                  <a:pt x="89478" y="48594"/>
                </a:lnTo>
                <a:lnTo>
                  <a:pt x="89478" y="48538"/>
                </a:lnTo>
                <a:lnTo>
                  <a:pt x="89478" y="48501"/>
                </a:lnTo>
                <a:lnTo>
                  <a:pt x="89460" y="48482"/>
                </a:lnTo>
                <a:close/>
                <a:moveTo>
                  <a:pt x="3146" y="48501"/>
                </a:moveTo>
                <a:lnTo>
                  <a:pt x="3109" y="48519"/>
                </a:lnTo>
                <a:lnTo>
                  <a:pt x="3072" y="48538"/>
                </a:lnTo>
                <a:lnTo>
                  <a:pt x="3053" y="48575"/>
                </a:lnTo>
                <a:lnTo>
                  <a:pt x="3072" y="48612"/>
                </a:lnTo>
                <a:lnTo>
                  <a:pt x="3109" y="48705"/>
                </a:lnTo>
                <a:lnTo>
                  <a:pt x="3184" y="48836"/>
                </a:lnTo>
                <a:lnTo>
                  <a:pt x="3370" y="49059"/>
                </a:lnTo>
                <a:lnTo>
                  <a:pt x="3519" y="49208"/>
                </a:lnTo>
                <a:lnTo>
                  <a:pt x="3724" y="49432"/>
                </a:lnTo>
                <a:lnTo>
                  <a:pt x="3947" y="49636"/>
                </a:lnTo>
                <a:lnTo>
                  <a:pt x="4077" y="49729"/>
                </a:lnTo>
                <a:lnTo>
                  <a:pt x="4115" y="49767"/>
                </a:lnTo>
                <a:lnTo>
                  <a:pt x="4152" y="49767"/>
                </a:lnTo>
                <a:lnTo>
                  <a:pt x="4189" y="49748"/>
                </a:lnTo>
                <a:lnTo>
                  <a:pt x="4226" y="49711"/>
                </a:lnTo>
                <a:lnTo>
                  <a:pt x="4338" y="49581"/>
                </a:lnTo>
                <a:lnTo>
                  <a:pt x="4543" y="49320"/>
                </a:lnTo>
                <a:lnTo>
                  <a:pt x="4636" y="49171"/>
                </a:lnTo>
                <a:lnTo>
                  <a:pt x="4710" y="49022"/>
                </a:lnTo>
                <a:lnTo>
                  <a:pt x="4729" y="48929"/>
                </a:lnTo>
                <a:lnTo>
                  <a:pt x="4748" y="48780"/>
                </a:lnTo>
                <a:lnTo>
                  <a:pt x="4748" y="48724"/>
                </a:lnTo>
                <a:lnTo>
                  <a:pt x="4729" y="48687"/>
                </a:lnTo>
                <a:lnTo>
                  <a:pt x="4710" y="48668"/>
                </a:lnTo>
                <a:lnTo>
                  <a:pt x="4692" y="48687"/>
                </a:lnTo>
                <a:lnTo>
                  <a:pt x="4636" y="48743"/>
                </a:lnTo>
                <a:lnTo>
                  <a:pt x="4375" y="49096"/>
                </a:lnTo>
                <a:lnTo>
                  <a:pt x="4133" y="49469"/>
                </a:lnTo>
                <a:lnTo>
                  <a:pt x="3947" y="49227"/>
                </a:lnTo>
                <a:lnTo>
                  <a:pt x="3686" y="48892"/>
                </a:lnTo>
                <a:lnTo>
                  <a:pt x="3537" y="48743"/>
                </a:lnTo>
                <a:lnTo>
                  <a:pt x="3388" y="48612"/>
                </a:lnTo>
                <a:lnTo>
                  <a:pt x="3258" y="48519"/>
                </a:lnTo>
                <a:lnTo>
                  <a:pt x="3202" y="48501"/>
                </a:lnTo>
                <a:close/>
                <a:moveTo>
                  <a:pt x="34127" y="48631"/>
                </a:moveTo>
                <a:lnTo>
                  <a:pt x="34090" y="48668"/>
                </a:lnTo>
                <a:lnTo>
                  <a:pt x="34015" y="48761"/>
                </a:lnTo>
                <a:lnTo>
                  <a:pt x="33941" y="48910"/>
                </a:lnTo>
                <a:lnTo>
                  <a:pt x="33848" y="49078"/>
                </a:lnTo>
                <a:lnTo>
                  <a:pt x="33755" y="49227"/>
                </a:lnTo>
                <a:lnTo>
                  <a:pt x="33643" y="49357"/>
                </a:lnTo>
                <a:lnTo>
                  <a:pt x="33587" y="49413"/>
                </a:lnTo>
                <a:lnTo>
                  <a:pt x="33531" y="49450"/>
                </a:lnTo>
                <a:lnTo>
                  <a:pt x="33475" y="49469"/>
                </a:lnTo>
                <a:lnTo>
                  <a:pt x="33419" y="49487"/>
                </a:lnTo>
                <a:lnTo>
                  <a:pt x="33364" y="49469"/>
                </a:lnTo>
                <a:lnTo>
                  <a:pt x="33308" y="49432"/>
                </a:lnTo>
                <a:lnTo>
                  <a:pt x="33252" y="49376"/>
                </a:lnTo>
                <a:lnTo>
                  <a:pt x="33196" y="49301"/>
                </a:lnTo>
                <a:lnTo>
                  <a:pt x="33103" y="49134"/>
                </a:lnTo>
                <a:lnTo>
                  <a:pt x="33028" y="48966"/>
                </a:lnTo>
                <a:lnTo>
                  <a:pt x="32935" y="48817"/>
                </a:lnTo>
                <a:lnTo>
                  <a:pt x="32861" y="48743"/>
                </a:lnTo>
                <a:lnTo>
                  <a:pt x="32786" y="48687"/>
                </a:lnTo>
                <a:lnTo>
                  <a:pt x="32731" y="48650"/>
                </a:lnTo>
                <a:lnTo>
                  <a:pt x="32675" y="48650"/>
                </a:lnTo>
                <a:lnTo>
                  <a:pt x="32637" y="48668"/>
                </a:lnTo>
                <a:lnTo>
                  <a:pt x="32619" y="48705"/>
                </a:lnTo>
                <a:lnTo>
                  <a:pt x="32619" y="48799"/>
                </a:lnTo>
                <a:lnTo>
                  <a:pt x="32637" y="48910"/>
                </a:lnTo>
                <a:lnTo>
                  <a:pt x="32693" y="49041"/>
                </a:lnTo>
                <a:lnTo>
                  <a:pt x="32786" y="49190"/>
                </a:lnTo>
                <a:lnTo>
                  <a:pt x="32879" y="49357"/>
                </a:lnTo>
                <a:lnTo>
                  <a:pt x="33010" y="49506"/>
                </a:lnTo>
                <a:lnTo>
                  <a:pt x="33140" y="49636"/>
                </a:lnTo>
                <a:lnTo>
                  <a:pt x="33289" y="49729"/>
                </a:lnTo>
                <a:lnTo>
                  <a:pt x="33364" y="49767"/>
                </a:lnTo>
                <a:lnTo>
                  <a:pt x="33494" y="49767"/>
                </a:lnTo>
                <a:lnTo>
                  <a:pt x="33568" y="49748"/>
                </a:lnTo>
                <a:lnTo>
                  <a:pt x="33643" y="49711"/>
                </a:lnTo>
                <a:lnTo>
                  <a:pt x="33699" y="49655"/>
                </a:lnTo>
                <a:lnTo>
                  <a:pt x="33829" y="49506"/>
                </a:lnTo>
                <a:lnTo>
                  <a:pt x="33941" y="49338"/>
                </a:lnTo>
                <a:lnTo>
                  <a:pt x="34015" y="49190"/>
                </a:lnTo>
                <a:lnTo>
                  <a:pt x="34108" y="49022"/>
                </a:lnTo>
                <a:lnTo>
                  <a:pt x="34146" y="48929"/>
                </a:lnTo>
                <a:lnTo>
                  <a:pt x="34164" y="48854"/>
                </a:lnTo>
                <a:lnTo>
                  <a:pt x="34164" y="48705"/>
                </a:lnTo>
                <a:lnTo>
                  <a:pt x="34164" y="48668"/>
                </a:lnTo>
                <a:lnTo>
                  <a:pt x="34146" y="48631"/>
                </a:lnTo>
                <a:close/>
                <a:moveTo>
                  <a:pt x="64716" y="48743"/>
                </a:moveTo>
                <a:lnTo>
                  <a:pt x="64623" y="48780"/>
                </a:lnTo>
                <a:lnTo>
                  <a:pt x="64549" y="48817"/>
                </a:lnTo>
                <a:lnTo>
                  <a:pt x="64474" y="48892"/>
                </a:lnTo>
                <a:lnTo>
                  <a:pt x="64418" y="48966"/>
                </a:lnTo>
                <a:lnTo>
                  <a:pt x="64363" y="49041"/>
                </a:lnTo>
                <a:lnTo>
                  <a:pt x="64270" y="49227"/>
                </a:lnTo>
                <a:lnTo>
                  <a:pt x="64176" y="49357"/>
                </a:lnTo>
                <a:lnTo>
                  <a:pt x="64065" y="49543"/>
                </a:lnTo>
                <a:lnTo>
                  <a:pt x="64028" y="49618"/>
                </a:lnTo>
                <a:lnTo>
                  <a:pt x="64028" y="49692"/>
                </a:lnTo>
                <a:lnTo>
                  <a:pt x="64028" y="49729"/>
                </a:lnTo>
                <a:lnTo>
                  <a:pt x="64046" y="49748"/>
                </a:lnTo>
                <a:lnTo>
                  <a:pt x="64083" y="49767"/>
                </a:lnTo>
                <a:lnTo>
                  <a:pt x="64195" y="49767"/>
                </a:lnTo>
                <a:lnTo>
                  <a:pt x="64251" y="49748"/>
                </a:lnTo>
                <a:lnTo>
                  <a:pt x="64307" y="49711"/>
                </a:lnTo>
                <a:lnTo>
                  <a:pt x="64344" y="49674"/>
                </a:lnTo>
                <a:lnTo>
                  <a:pt x="64400" y="49562"/>
                </a:lnTo>
                <a:lnTo>
                  <a:pt x="64456" y="49432"/>
                </a:lnTo>
                <a:lnTo>
                  <a:pt x="64512" y="49283"/>
                </a:lnTo>
                <a:lnTo>
                  <a:pt x="64567" y="49171"/>
                </a:lnTo>
                <a:lnTo>
                  <a:pt x="64605" y="49134"/>
                </a:lnTo>
                <a:lnTo>
                  <a:pt x="64642" y="49078"/>
                </a:lnTo>
                <a:lnTo>
                  <a:pt x="64698" y="49059"/>
                </a:lnTo>
                <a:lnTo>
                  <a:pt x="64754" y="49041"/>
                </a:lnTo>
                <a:lnTo>
                  <a:pt x="64828" y="49059"/>
                </a:lnTo>
                <a:lnTo>
                  <a:pt x="64865" y="49078"/>
                </a:lnTo>
                <a:lnTo>
                  <a:pt x="64921" y="49096"/>
                </a:lnTo>
                <a:lnTo>
                  <a:pt x="64958" y="49152"/>
                </a:lnTo>
                <a:lnTo>
                  <a:pt x="65014" y="49245"/>
                </a:lnTo>
                <a:lnTo>
                  <a:pt x="65070" y="49357"/>
                </a:lnTo>
                <a:lnTo>
                  <a:pt x="65219" y="49562"/>
                </a:lnTo>
                <a:lnTo>
                  <a:pt x="65349" y="49729"/>
                </a:lnTo>
                <a:lnTo>
                  <a:pt x="65349" y="49599"/>
                </a:lnTo>
                <a:lnTo>
                  <a:pt x="65312" y="49450"/>
                </a:lnTo>
                <a:lnTo>
                  <a:pt x="65275" y="49301"/>
                </a:lnTo>
                <a:lnTo>
                  <a:pt x="65219" y="49152"/>
                </a:lnTo>
                <a:lnTo>
                  <a:pt x="65145" y="49003"/>
                </a:lnTo>
                <a:lnTo>
                  <a:pt x="65052" y="48892"/>
                </a:lnTo>
                <a:lnTo>
                  <a:pt x="64958" y="48799"/>
                </a:lnTo>
                <a:lnTo>
                  <a:pt x="64884" y="48761"/>
                </a:lnTo>
                <a:lnTo>
                  <a:pt x="64828" y="48761"/>
                </a:lnTo>
                <a:lnTo>
                  <a:pt x="64716" y="48743"/>
                </a:lnTo>
                <a:close/>
                <a:moveTo>
                  <a:pt x="54849" y="48501"/>
                </a:moveTo>
                <a:lnTo>
                  <a:pt x="54812" y="48519"/>
                </a:lnTo>
                <a:lnTo>
                  <a:pt x="54774" y="48557"/>
                </a:lnTo>
                <a:lnTo>
                  <a:pt x="54774" y="48612"/>
                </a:lnTo>
                <a:lnTo>
                  <a:pt x="54774" y="48650"/>
                </a:lnTo>
                <a:lnTo>
                  <a:pt x="54793" y="48780"/>
                </a:lnTo>
                <a:lnTo>
                  <a:pt x="54849" y="48929"/>
                </a:lnTo>
                <a:lnTo>
                  <a:pt x="54998" y="49227"/>
                </a:lnTo>
                <a:lnTo>
                  <a:pt x="55109" y="49413"/>
                </a:lnTo>
                <a:lnTo>
                  <a:pt x="55221" y="49674"/>
                </a:lnTo>
                <a:lnTo>
                  <a:pt x="55258" y="49748"/>
                </a:lnTo>
                <a:lnTo>
                  <a:pt x="55314" y="49785"/>
                </a:lnTo>
                <a:lnTo>
                  <a:pt x="55389" y="49785"/>
                </a:lnTo>
                <a:lnTo>
                  <a:pt x="55463" y="49729"/>
                </a:lnTo>
                <a:lnTo>
                  <a:pt x="55538" y="49655"/>
                </a:lnTo>
                <a:lnTo>
                  <a:pt x="55649" y="49543"/>
                </a:lnTo>
                <a:lnTo>
                  <a:pt x="55891" y="49301"/>
                </a:lnTo>
                <a:lnTo>
                  <a:pt x="56003" y="49171"/>
                </a:lnTo>
                <a:lnTo>
                  <a:pt x="56078" y="49041"/>
                </a:lnTo>
                <a:lnTo>
                  <a:pt x="56115" y="48985"/>
                </a:lnTo>
                <a:lnTo>
                  <a:pt x="56152" y="48854"/>
                </a:lnTo>
                <a:lnTo>
                  <a:pt x="56152" y="48799"/>
                </a:lnTo>
                <a:lnTo>
                  <a:pt x="56152" y="48761"/>
                </a:lnTo>
                <a:lnTo>
                  <a:pt x="56115" y="48761"/>
                </a:lnTo>
                <a:lnTo>
                  <a:pt x="56040" y="48799"/>
                </a:lnTo>
                <a:lnTo>
                  <a:pt x="55873" y="48947"/>
                </a:lnTo>
                <a:lnTo>
                  <a:pt x="55705" y="49115"/>
                </a:lnTo>
                <a:lnTo>
                  <a:pt x="55389" y="49432"/>
                </a:lnTo>
                <a:lnTo>
                  <a:pt x="55333" y="49208"/>
                </a:lnTo>
                <a:lnTo>
                  <a:pt x="55203" y="48892"/>
                </a:lnTo>
                <a:lnTo>
                  <a:pt x="55128" y="48724"/>
                </a:lnTo>
                <a:lnTo>
                  <a:pt x="55035" y="48594"/>
                </a:lnTo>
                <a:lnTo>
                  <a:pt x="54979" y="48557"/>
                </a:lnTo>
                <a:lnTo>
                  <a:pt x="54942" y="48519"/>
                </a:lnTo>
                <a:lnTo>
                  <a:pt x="54886" y="48501"/>
                </a:lnTo>
                <a:close/>
                <a:moveTo>
                  <a:pt x="69520" y="48482"/>
                </a:moveTo>
                <a:lnTo>
                  <a:pt x="69483" y="48519"/>
                </a:lnTo>
                <a:lnTo>
                  <a:pt x="69464" y="48557"/>
                </a:lnTo>
                <a:lnTo>
                  <a:pt x="69445" y="48594"/>
                </a:lnTo>
                <a:lnTo>
                  <a:pt x="69445" y="48650"/>
                </a:lnTo>
                <a:lnTo>
                  <a:pt x="69483" y="48761"/>
                </a:lnTo>
                <a:lnTo>
                  <a:pt x="69557" y="48892"/>
                </a:lnTo>
                <a:lnTo>
                  <a:pt x="69706" y="49152"/>
                </a:lnTo>
                <a:lnTo>
                  <a:pt x="69836" y="49320"/>
                </a:lnTo>
                <a:lnTo>
                  <a:pt x="69985" y="49562"/>
                </a:lnTo>
                <a:lnTo>
                  <a:pt x="70041" y="49655"/>
                </a:lnTo>
                <a:lnTo>
                  <a:pt x="70116" y="49748"/>
                </a:lnTo>
                <a:lnTo>
                  <a:pt x="70190" y="49785"/>
                </a:lnTo>
                <a:lnTo>
                  <a:pt x="70265" y="49785"/>
                </a:lnTo>
                <a:lnTo>
                  <a:pt x="70358" y="49729"/>
                </a:lnTo>
                <a:lnTo>
                  <a:pt x="70469" y="49618"/>
                </a:lnTo>
                <a:lnTo>
                  <a:pt x="70693" y="49338"/>
                </a:lnTo>
                <a:lnTo>
                  <a:pt x="70786" y="49190"/>
                </a:lnTo>
                <a:lnTo>
                  <a:pt x="70879" y="49022"/>
                </a:lnTo>
                <a:lnTo>
                  <a:pt x="70898" y="48966"/>
                </a:lnTo>
                <a:lnTo>
                  <a:pt x="70935" y="48817"/>
                </a:lnTo>
                <a:lnTo>
                  <a:pt x="70935" y="48761"/>
                </a:lnTo>
                <a:lnTo>
                  <a:pt x="70916" y="48724"/>
                </a:lnTo>
                <a:lnTo>
                  <a:pt x="70879" y="48724"/>
                </a:lnTo>
                <a:lnTo>
                  <a:pt x="70804" y="48761"/>
                </a:lnTo>
                <a:lnTo>
                  <a:pt x="70656" y="48910"/>
                </a:lnTo>
                <a:lnTo>
                  <a:pt x="70507" y="49078"/>
                </a:lnTo>
                <a:lnTo>
                  <a:pt x="70246" y="49432"/>
                </a:lnTo>
                <a:lnTo>
                  <a:pt x="70134" y="49208"/>
                </a:lnTo>
                <a:lnTo>
                  <a:pt x="69929" y="48873"/>
                </a:lnTo>
                <a:lnTo>
                  <a:pt x="69818" y="48705"/>
                </a:lnTo>
                <a:lnTo>
                  <a:pt x="69706" y="48575"/>
                </a:lnTo>
                <a:lnTo>
                  <a:pt x="69594" y="48501"/>
                </a:lnTo>
                <a:lnTo>
                  <a:pt x="69557" y="48482"/>
                </a:lnTo>
                <a:close/>
                <a:moveTo>
                  <a:pt x="73225" y="48631"/>
                </a:moveTo>
                <a:lnTo>
                  <a:pt x="73169" y="48650"/>
                </a:lnTo>
                <a:lnTo>
                  <a:pt x="73150" y="48668"/>
                </a:lnTo>
                <a:lnTo>
                  <a:pt x="73132" y="48687"/>
                </a:lnTo>
                <a:lnTo>
                  <a:pt x="73132" y="48743"/>
                </a:lnTo>
                <a:lnTo>
                  <a:pt x="73169" y="48854"/>
                </a:lnTo>
                <a:lnTo>
                  <a:pt x="73243" y="49003"/>
                </a:lnTo>
                <a:lnTo>
                  <a:pt x="73411" y="49264"/>
                </a:lnTo>
                <a:lnTo>
                  <a:pt x="73523" y="49450"/>
                </a:lnTo>
                <a:lnTo>
                  <a:pt x="73690" y="49692"/>
                </a:lnTo>
                <a:lnTo>
                  <a:pt x="73765" y="49748"/>
                </a:lnTo>
                <a:lnTo>
                  <a:pt x="73821" y="49785"/>
                </a:lnTo>
                <a:lnTo>
                  <a:pt x="73895" y="49767"/>
                </a:lnTo>
                <a:lnTo>
                  <a:pt x="73970" y="49711"/>
                </a:lnTo>
                <a:lnTo>
                  <a:pt x="74044" y="49618"/>
                </a:lnTo>
                <a:lnTo>
                  <a:pt x="74156" y="49487"/>
                </a:lnTo>
                <a:lnTo>
                  <a:pt x="74342" y="49264"/>
                </a:lnTo>
                <a:lnTo>
                  <a:pt x="74509" y="49022"/>
                </a:lnTo>
                <a:lnTo>
                  <a:pt x="74603" y="48817"/>
                </a:lnTo>
                <a:lnTo>
                  <a:pt x="74640" y="48687"/>
                </a:lnTo>
                <a:lnTo>
                  <a:pt x="74621" y="48668"/>
                </a:lnTo>
                <a:lnTo>
                  <a:pt x="74603" y="48687"/>
                </a:lnTo>
                <a:lnTo>
                  <a:pt x="74398" y="48910"/>
                </a:lnTo>
                <a:lnTo>
                  <a:pt x="74212" y="49134"/>
                </a:lnTo>
                <a:lnTo>
                  <a:pt x="73858" y="49599"/>
                </a:lnTo>
                <a:lnTo>
                  <a:pt x="73746" y="49376"/>
                </a:lnTo>
                <a:lnTo>
                  <a:pt x="73597" y="49059"/>
                </a:lnTo>
                <a:lnTo>
                  <a:pt x="73504" y="48910"/>
                </a:lnTo>
                <a:lnTo>
                  <a:pt x="73411" y="48780"/>
                </a:lnTo>
                <a:lnTo>
                  <a:pt x="73299" y="48687"/>
                </a:lnTo>
                <a:lnTo>
                  <a:pt x="73262" y="48650"/>
                </a:lnTo>
                <a:lnTo>
                  <a:pt x="73225" y="48631"/>
                </a:lnTo>
                <a:close/>
                <a:moveTo>
                  <a:pt x="21653" y="48557"/>
                </a:moveTo>
                <a:lnTo>
                  <a:pt x="21634" y="48575"/>
                </a:lnTo>
                <a:lnTo>
                  <a:pt x="21616" y="48612"/>
                </a:lnTo>
                <a:lnTo>
                  <a:pt x="21634" y="48724"/>
                </a:lnTo>
                <a:lnTo>
                  <a:pt x="21690" y="48854"/>
                </a:lnTo>
                <a:lnTo>
                  <a:pt x="21839" y="49115"/>
                </a:lnTo>
                <a:lnTo>
                  <a:pt x="21932" y="49301"/>
                </a:lnTo>
                <a:lnTo>
                  <a:pt x="22081" y="49562"/>
                </a:lnTo>
                <a:lnTo>
                  <a:pt x="22155" y="49674"/>
                </a:lnTo>
                <a:lnTo>
                  <a:pt x="22230" y="49767"/>
                </a:lnTo>
                <a:lnTo>
                  <a:pt x="22304" y="49823"/>
                </a:lnTo>
                <a:lnTo>
                  <a:pt x="22398" y="49823"/>
                </a:lnTo>
                <a:lnTo>
                  <a:pt x="22435" y="49804"/>
                </a:lnTo>
                <a:lnTo>
                  <a:pt x="22491" y="49767"/>
                </a:lnTo>
                <a:lnTo>
                  <a:pt x="22621" y="49636"/>
                </a:lnTo>
                <a:lnTo>
                  <a:pt x="22826" y="49394"/>
                </a:lnTo>
                <a:lnTo>
                  <a:pt x="22919" y="49264"/>
                </a:lnTo>
                <a:lnTo>
                  <a:pt x="22975" y="49134"/>
                </a:lnTo>
                <a:lnTo>
                  <a:pt x="22993" y="49022"/>
                </a:lnTo>
                <a:lnTo>
                  <a:pt x="23012" y="48873"/>
                </a:lnTo>
                <a:lnTo>
                  <a:pt x="22993" y="48817"/>
                </a:lnTo>
                <a:lnTo>
                  <a:pt x="22975" y="48799"/>
                </a:lnTo>
                <a:lnTo>
                  <a:pt x="22937" y="48799"/>
                </a:lnTo>
                <a:lnTo>
                  <a:pt x="22882" y="48873"/>
                </a:lnTo>
                <a:lnTo>
                  <a:pt x="22658" y="49227"/>
                </a:lnTo>
                <a:lnTo>
                  <a:pt x="22528" y="49394"/>
                </a:lnTo>
                <a:lnTo>
                  <a:pt x="22379" y="49562"/>
                </a:lnTo>
                <a:lnTo>
                  <a:pt x="22267" y="49320"/>
                </a:lnTo>
                <a:lnTo>
                  <a:pt x="22118" y="49022"/>
                </a:lnTo>
                <a:lnTo>
                  <a:pt x="22044" y="48873"/>
                </a:lnTo>
                <a:lnTo>
                  <a:pt x="21951" y="48724"/>
                </a:lnTo>
                <a:lnTo>
                  <a:pt x="21858" y="48631"/>
                </a:lnTo>
                <a:lnTo>
                  <a:pt x="21765" y="48575"/>
                </a:lnTo>
                <a:lnTo>
                  <a:pt x="21709" y="48557"/>
                </a:lnTo>
                <a:close/>
                <a:moveTo>
                  <a:pt x="59838" y="48557"/>
                </a:moveTo>
                <a:lnTo>
                  <a:pt x="59801" y="48594"/>
                </a:lnTo>
                <a:lnTo>
                  <a:pt x="59485" y="49096"/>
                </a:lnTo>
                <a:lnTo>
                  <a:pt x="59299" y="49338"/>
                </a:lnTo>
                <a:lnTo>
                  <a:pt x="59131" y="49562"/>
                </a:lnTo>
                <a:lnTo>
                  <a:pt x="59019" y="49376"/>
                </a:lnTo>
                <a:lnTo>
                  <a:pt x="58852" y="49059"/>
                </a:lnTo>
                <a:lnTo>
                  <a:pt x="58759" y="48910"/>
                </a:lnTo>
                <a:lnTo>
                  <a:pt x="58647" y="48799"/>
                </a:lnTo>
                <a:lnTo>
                  <a:pt x="58610" y="48761"/>
                </a:lnTo>
                <a:lnTo>
                  <a:pt x="58554" y="48724"/>
                </a:lnTo>
                <a:lnTo>
                  <a:pt x="58517" y="48724"/>
                </a:lnTo>
                <a:lnTo>
                  <a:pt x="58479" y="48743"/>
                </a:lnTo>
                <a:lnTo>
                  <a:pt x="58442" y="48761"/>
                </a:lnTo>
                <a:lnTo>
                  <a:pt x="58423" y="48799"/>
                </a:lnTo>
                <a:lnTo>
                  <a:pt x="58423" y="48873"/>
                </a:lnTo>
                <a:lnTo>
                  <a:pt x="58461" y="48966"/>
                </a:lnTo>
                <a:lnTo>
                  <a:pt x="58517" y="49078"/>
                </a:lnTo>
                <a:lnTo>
                  <a:pt x="58666" y="49283"/>
                </a:lnTo>
                <a:lnTo>
                  <a:pt x="58777" y="49413"/>
                </a:lnTo>
                <a:lnTo>
                  <a:pt x="58926" y="49674"/>
                </a:lnTo>
                <a:lnTo>
                  <a:pt x="59001" y="49767"/>
                </a:lnTo>
                <a:lnTo>
                  <a:pt x="59056" y="49804"/>
                </a:lnTo>
                <a:lnTo>
                  <a:pt x="59112" y="49823"/>
                </a:lnTo>
                <a:lnTo>
                  <a:pt x="59187" y="49785"/>
                </a:lnTo>
                <a:lnTo>
                  <a:pt x="59280" y="49711"/>
                </a:lnTo>
                <a:lnTo>
                  <a:pt x="59392" y="49562"/>
                </a:lnTo>
                <a:lnTo>
                  <a:pt x="59596" y="49283"/>
                </a:lnTo>
                <a:lnTo>
                  <a:pt x="59690" y="49115"/>
                </a:lnTo>
                <a:lnTo>
                  <a:pt x="59783" y="48966"/>
                </a:lnTo>
                <a:lnTo>
                  <a:pt x="59838" y="48705"/>
                </a:lnTo>
                <a:lnTo>
                  <a:pt x="59857" y="48575"/>
                </a:lnTo>
                <a:lnTo>
                  <a:pt x="59838" y="48557"/>
                </a:lnTo>
                <a:close/>
                <a:moveTo>
                  <a:pt x="68384" y="48482"/>
                </a:moveTo>
                <a:lnTo>
                  <a:pt x="68310" y="48501"/>
                </a:lnTo>
                <a:lnTo>
                  <a:pt x="68254" y="48519"/>
                </a:lnTo>
                <a:lnTo>
                  <a:pt x="68198" y="48575"/>
                </a:lnTo>
                <a:lnTo>
                  <a:pt x="68161" y="48631"/>
                </a:lnTo>
                <a:lnTo>
                  <a:pt x="68068" y="48799"/>
                </a:lnTo>
                <a:lnTo>
                  <a:pt x="67975" y="48966"/>
                </a:lnTo>
                <a:lnTo>
                  <a:pt x="67900" y="49134"/>
                </a:lnTo>
                <a:lnTo>
                  <a:pt x="67844" y="49283"/>
                </a:lnTo>
                <a:lnTo>
                  <a:pt x="67751" y="49394"/>
                </a:lnTo>
                <a:lnTo>
                  <a:pt x="67621" y="49543"/>
                </a:lnTo>
                <a:lnTo>
                  <a:pt x="67565" y="49618"/>
                </a:lnTo>
                <a:lnTo>
                  <a:pt x="67528" y="49692"/>
                </a:lnTo>
                <a:lnTo>
                  <a:pt x="67528" y="49748"/>
                </a:lnTo>
                <a:lnTo>
                  <a:pt x="67528" y="49785"/>
                </a:lnTo>
                <a:lnTo>
                  <a:pt x="67565" y="49804"/>
                </a:lnTo>
                <a:lnTo>
                  <a:pt x="67602" y="49823"/>
                </a:lnTo>
                <a:lnTo>
                  <a:pt x="67714" y="49823"/>
                </a:lnTo>
                <a:lnTo>
                  <a:pt x="67788" y="49767"/>
                </a:lnTo>
                <a:lnTo>
                  <a:pt x="67863" y="49711"/>
                </a:lnTo>
                <a:lnTo>
                  <a:pt x="67993" y="49543"/>
                </a:lnTo>
                <a:lnTo>
                  <a:pt x="68068" y="49413"/>
                </a:lnTo>
                <a:lnTo>
                  <a:pt x="68123" y="49283"/>
                </a:lnTo>
                <a:lnTo>
                  <a:pt x="68179" y="49115"/>
                </a:lnTo>
                <a:lnTo>
                  <a:pt x="68235" y="48947"/>
                </a:lnTo>
                <a:lnTo>
                  <a:pt x="68272" y="48892"/>
                </a:lnTo>
                <a:lnTo>
                  <a:pt x="68310" y="48854"/>
                </a:lnTo>
                <a:lnTo>
                  <a:pt x="68347" y="48836"/>
                </a:lnTo>
                <a:lnTo>
                  <a:pt x="68384" y="48836"/>
                </a:lnTo>
                <a:lnTo>
                  <a:pt x="68459" y="48873"/>
                </a:lnTo>
                <a:lnTo>
                  <a:pt x="68533" y="48929"/>
                </a:lnTo>
                <a:lnTo>
                  <a:pt x="68589" y="49003"/>
                </a:lnTo>
                <a:lnTo>
                  <a:pt x="68701" y="49190"/>
                </a:lnTo>
                <a:lnTo>
                  <a:pt x="68775" y="49338"/>
                </a:lnTo>
                <a:lnTo>
                  <a:pt x="68868" y="49506"/>
                </a:lnTo>
                <a:lnTo>
                  <a:pt x="68999" y="49692"/>
                </a:lnTo>
                <a:lnTo>
                  <a:pt x="69073" y="49748"/>
                </a:lnTo>
                <a:lnTo>
                  <a:pt x="69129" y="49785"/>
                </a:lnTo>
                <a:lnTo>
                  <a:pt x="69147" y="49785"/>
                </a:lnTo>
                <a:lnTo>
                  <a:pt x="69185" y="49767"/>
                </a:lnTo>
                <a:lnTo>
                  <a:pt x="69203" y="49729"/>
                </a:lnTo>
                <a:lnTo>
                  <a:pt x="69222" y="49674"/>
                </a:lnTo>
                <a:lnTo>
                  <a:pt x="69222" y="49599"/>
                </a:lnTo>
                <a:lnTo>
                  <a:pt x="69166" y="49487"/>
                </a:lnTo>
                <a:lnTo>
                  <a:pt x="69092" y="49338"/>
                </a:lnTo>
                <a:lnTo>
                  <a:pt x="68999" y="49190"/>
                </a:lnTo>
                <a:lnTo>
                  <a:pt x="68812" y="48910"/>
                </a:lnTo>
                <a:lnTo>
                  <a:pt x="68682" y="48724"/>
                </a:lnTo>
                <a:lnTo>
                  <a:pt x="68589" y="48612"/>
                </a:lnTo>
                <a:lnTo>
                  <a:pt x="68514" y="48538"/>
                </a:lnTo>
                <a:lnTo>
                  <a:pt x="68440" y="48501"/>
                </a:lnTo>
                <a:lnTo>
                  <a:pt x="68384" y="48482"/>
                </a:lnTo>
                <a:close/>
                <a:moveTo>
                  <a:pt x="81957" y="48705"/>
                </a:moveTo>
                <a:lnTo>
                  <a:pt x="81919" y="48724"/>
                </a:lnTo>
                <a:lnTo>
                  <a:pt x="81789" y="48799"/>
                </a:lnTo>
                <a:lnTo>
                  <a:pt x="81696" y="48892"/>
                </a:lnTo>
                <a:lnTo>
                  <a:pt x="81491" y="49096"/>
                </a:lnTo>
                <a:lnTo>
                  <a:pt x="81305" y="49320"/>
                </a:lnTo>
                <a:lnTo>
                  <a:pt x="81119" y="49543"/>
                </a:lnTo>
                <a:lnTo>
                  <a:pt x="80933" y="49115"/>
                </a:lnTo>
                <a:lnTo>
                  <a:pt x="80858" y="49003"/>
                </a:lnTo>
                <a:lnTo>
                  <a:pt x="80784" y="48892"/>
                </a:lnTo>
                <a:lnTo>
                  <a:pt x="80709" y="48799"/>
                </a:lnTo>
                <a:lnTo>
                  <a:pt x="80635" y="48761"/>
                </a:lnTo>
                <a:lnTo>
                  <a:pt x="80542" y="48761"/>
                </a:lnTo>
                <a:lnTo>
                  <a:pt x="80523" y="48799"/>
                </a:lnTo>
                <a:lnTo>
                  <a:pt x="80523" y="48836"/>
                </a:lnTo>
                <a:lnTo>
                  <a:pt x="80542" y="48947"/>
                </a:lnTo>
                <a:lnTo>
                  <a:pt x="80598" y="49096"/>
                </a:lnTo>
                <a:lnTo>
                  <a:pt x="80747" y="49376"/>
                </a:lnTo>
                <a:lnTo>
                  <a:pt x="80840" y="49543"/>
                </a:lnTo>
                <a:lnTo>
                  <a:pt x="80933" y="49692"/>
                </a:lnTo>
                <a:lnTo>
                  <a:pt x="81026" y="49785"/>
                </a:lnTo>
                <a:lnTo>
                  <a:pt x="81100" y="49823"/>
                </a:lnTo>
                <a:lnTo>
                  <a:pt x="81156" y="49823"/>
                </a:lnTo>
                <a:lnTo>
                  <a:pt x="81231" y="49767"/>
                </a:lnTo>
                <a:lnTo>
                  <a:pt x="81324" y="49692"/>
                </a:lnTo>
                <a:lnTo>
                  <a:pt x="81510" y="49469"/>
                </a:lnTo>
                <a:lnTo>
                  <a:pt x="81677" y="49283"/>
                </a:lnTo>
                <a:lnTo>
                  <a:pt x="81845" y="49078"/>
                </a:lnTo>
                <a:lnTo>
                  <a:pt x="81938" y="48854"/>
                </a:lnTo>
                <a:lnTo>
                  <a:pt x="81975" y="48799"/>
                </a:lnTo>
                <a:lnTo>
                  <a:pt x="81975" y="48743"/>
                </a:lnTo>
                <a:lnTo>
                  <a:pt x="81957" y="48705"/>
                </a:lnTo>
                <a:close/>
                <a:moveTo>
                  <a:pt x="2011" y="48519"/>
                </a:moveTo>
                <a:lnTo>
                  <a:pt x="1955" y="48557"/>
                </a:lnTo>
                <a:lnTo>
                  <a:pt x="1825" y="48687"/>
                </a:lnTo>
                <a:lnTo>
                  <a:pt x="1713" y="48854"/>
                </a:lnTo>
                <a:lnTo>
                  <a:pt x="1601" y="49041"/>
                </a:lnTo>
                <a:lnTo>
                  <a:pt x="1508" y="49227"/>
                </a:lnTo>
                <a:lnTo>
                  <a:pt x="1452" y="49394"/>
                </a:lnTo>
                <a:lnTo>
                  <a:pt x="1434" y="49506"/>
                </a:lnTo>
                <a:lnTo>
                  <a:pt x="1452" y="49655"/>
                </a:lnTo>
                <a:lnTo>
                  <a:pt x="1471" y="49692"/>
                </a:lnTo>
                <a:lnTo>
                  <a:pt x="1508" y="49692"/>
                </a:lnTo>
                <a:lnTo>
                  <a:pt x="1545" y="49655"/>
                </a:lnTo>
                <a:lnTo>
                  <a:pt x="1620" y="49543"/>
                </a:lnTo>
                <a:lnTo>
                  <a:pt x="1731" y="49376"/>
                </a:lnTo>
                <a:lnTo>
                  <a:pt x="1825" y="49190"/>
                </a:lnTo>
                <a:lnTo>
                  <a:pt x="1918" y="49022"/>
                </a:lnTo>
                <a:lnTo>
                  <a:pt x="2029" y="48836"/>
                </a:lnTo>
                <a:lnTo>
                  <a:pt x="2141" y="49096"/>
                </a:lnTo>
                <a:lnTo>
                  <a:pt x="2327" y="49450"/>
                </a:lnTo>
                <a:lnTo>
                  <a:pt x="2420" y="49618"/>
                </a:lnTo>
                <a:lnTo>
                  <a:pt x="2513" y="49767"/>
                </a:lnTo>
                <a:lnTo>
                  <a:pt x="2569" y="49804"/>
                </a:lnTo>
                <a:lnTo>
                  <a:pt x="2607" y="49841"/>
                </a:lnTo>
                <a:lnTo>
                  <a:pt x="2662" y="49841"/>
                </a:lnTo>
                <a:lnTo>
                  <a:pt x="2700" y="49823"/>
                </a:lnTo>
                <a:lnTo>
                  <a:pt x="2718" y="49785"/>
                </a:lnTo>
                <a:lnTo>
                  <a:pt x="2737" y="49729"/>
                </a:lnTo>
                <a:lnTo>
                  <a:pt x="2737" y="49655"/>
                </a:lnTo>
                <a:lnTo>
                  <a:pt x="2718" y="49581"/>
                </a:lnTo>
                <a:lnTo>
                  <a:pt x="2644" y="49394"/>
                </a:lnTo>
                <a:lnTo>
                  <a:pt x="2551" y="49190"/>
                </a:lnTo>
                <a:lnTo>
                  <a:pt x="2309" y="48817"/>
                </a:lnTo>
                <a:lnTo>
                  <a:pt x="2141" y="48557"/>
                </a:lnTo>
                <a:lnTo>
                  <a:pt x="2104" y="48519"/>
                </a:lnTo>
                <a:close/>
                <a:moveTo>
                  <a:pt x="5679" y="48538"/>
                </a:moveTo>
                <a:lnTo>
                  <a:pt x="5623" y="48557"/>
                </a:lnTo>
                <a:lnTo>
                  <a:pt x="5567" y="48594"/>
                </a:lnTo>
                <a:lnTo>
                  <a:pt x="5455" y="48705"/>
                </a:lnTo>
                <a:lnTo>
                  <a:pt x="5343" y="48892"/>
                </a:lnTo>
                <a:lnTo>
                  <a:pt x="5250" y="49096"/>
                </a:lnTo>
                <a:lnTo>
                  <a:pt x="5176" y="49283"/>
                </a:lnTo>
                <a:lnTo>
                  <a:pt x="5120" y="49469"/>
                </a:lnTo>
                <a:lnTo>
                  <a:pt x="5120" y="49525"/>
                </a:lnTo>
                <a:lnTo>
                  <a:pt x="5139" y="49581"/>
                </a:lnTo>
                <a:lnTo>
                  <a:pt x="5194" y="49711"/>
                </a:lnTo>
                <a:lnTo>
                  <a:pt x="5213" y="49729"/>
                </a:lnTo>
                <a:lnTo>
                  <a:pt x="5232" y="49711"/>
                </a:lnTo>
                <a:lnTo>
                  <a:pt x="5269" y="49636"/>
                </a:lnTo>
                <a:lnTo>
                  <a:pt x="5325" y="49506"/>
                </a:lnTo>
                <a:lnTo>
                  <a:pt x="5455" y="49152"/>
                </a:lnTo>
                <a:lnTo>
                  <a:pt x="5530" y="48985"/>
                </a:lnTo>
                <a:lnTo>
                  <a:pt x="5641" y="48817"/>
                </a:lnTo>
                <a:lnTo>
                  <a:pt x="5772" y="49059"/>
                </a:lnTo>
                <a:lnTo>
                  <a:pt x="5976" y="49432"/>
                </a:lnTo>
                <a:lnTo>
                  <a:pt x="6088" y="49618"/>
                </a:lnTo>
                <a:lnTo>
                  <a:pt x="6200" y="49748"/>
                </a:lnTo>
                <a:lnTo>
                  <a:pt x="6237" y="49804"/>
                </a:lnTo>
                <a:lnTo>
                  <a:pt x="6293" y="49841"/>
                </a:lnTo>
                <a:lnTo>
                  <a:pt x="6330" y="49841"/>
                </a:lnTo>
                <a:lnTo>
                  <a:pt x="6367" y="49823"/>
                </a:lnTo>
                <a:lnTo>
                  <a:pt x="6386" y="49785"/>
                </a:lnTo>
                <a:lnTo>
                  <a:pt x="6405" y="49729"/>
                </a:lnTo>
                <a:lnTo>
                  <a:pt x="6386" y="49674"/>
                </a:lnTo>
                <a:lnTo>
                  <a:pt x="6367" y="49599"/>
                </a:lnTo>
                <a:lnTo>
                  <a:pt x="6293" y="49413"/>
                </a:lnTo>
                <a:lnTo>
                  <a:pt x="6181" y="49208"/>
                </a:lnTo>
                <a:lnTo>
                  <a:pt x="5921" y="48817"/>
                </a:lnTo>
                <a:lnTo>
                  <a:pt x="5753" y="48575"/>
                </a:lnTo>
                <a:lnTo>
                  <a:pt x="5716" y="48538"/>
                </a:lnTo>
                <a:close/>
                <a:moveTo>
                  <a:pt x="27871" y="48668"/>
                </a:moveTo>
                <a:lnTo>
                  <a:pt x="27760" y="48705"/>
                </a:lnTo>
                <a:lnTo>
                  <a:pt x="27685" y="48780"/>
                </a:lnTo>
                <a:lnTo>
                  <a:pt x="27611" y="48854"/>
                </a:lnTo>
                <a:lnTo>
                  <a:pt x="27555" y="48966"/>
                </a:lnTo>
                <a:lnTo>
                  <a:pt x="27517" y="49078"/>
                </a:lnTo>
                <a:lnTo>
                  <a:pt x="27424" y="49301"/>
                </a:lnTo>
                <a:lnTo>
                  <a:pt x="27369" y="49357"/>
                </a:lnTo>
                <a:lnTo>
                  <a:pt x="27275" y="49450"/>
                </a:lnTo>
                <a:lnTo>
                  <a:pt x="27089" y="49599"/>
                </a:lnTo>
                <a:lnTo>
                  <a:pt x="27033" y="49692"/>
                </a:lnTo>
                <a:lnTo>
                  <a:pt x="27015" y="49711"/>
                </a:lnTo>
                <a:lnTo>
                  <a:pt x="27015" y="49748"/>
                </a:lnTo>
                <a:lnTo>
                  <a:pt x="27015" y="49785"/>
                </a:lnTo>
                <a:lnTo>
                  <a:pt x="27052" y="49804"/>
                </a:lnTo>
                <a:lnTo>
                  <a:pt x="27089" y="49823"/>
                </a:lnTo>
                <a:lnTo>
                  <a:pt x="27164" y="49841"/>
                </a:lnTo>
                <a:lnTo>
                  <a:pt x="27257" y="49841"/>
                </a:lnTo>
                <a:lnTo>
                  <a:pt x="27331" y="49823"/>
                </a:lnTo>
                <a:lnTo>
                  <a:pt x="27387" y="49785"/>
                </a:lnTo>
                <a:lnTo>
                  <a:pt x="27443" y="49748"/>
                </a:lnTo>
                <a:lnTo>
                  <a:pt x="27480" y="49692"/>
                </a:lnTo>
                <a:lnTo>
                  <a:pt x="27517" y="49618"/>
                </a:lnTo>
                <a:lnTo>
                  <a:pt x="27592" y="49469"/>
                </a:lnTo>
                <a:lnTo>
                  <a:pt x="27629" y="49320"/>
                </a:lnTo>
                <a:lnTo>
                  <a:pt x="27685" y="49171"/>
                </a:lnTo>
                <a:lnTo>
                  <a:pt x="27760" y="49059"/>
                </a:lnTo>
                <a:lnTo>
                  <a:pt x="27797" y="49022"/>
                </a:lnTo>
                <a:lnTo>
                  <a:pt x="27853" y="48985"/>
                </a:lnTo>
                <a:lnTo>
                  <a:pt x="28002" y="48985"/>
                </a:lnTo>
                <a:lnTo>
                  <a:pt x="28057" y="49022"/>
                </a:lnTo>
                <a:lnTo>
                  <a:pt x="28132" y="49059"/>
                </a:lnTo>
                <a:lnTo>
                  <a:pt x="28244" y="49190"/>
                </a:lnTo>
                <a:lnTo>
                  <a:pt x="28337" y="49357"/>
                </a:lnTo>
                <a:lnTo>
                  <a:pt x="28430" y="49525"/>
                </a:lnTo>
                <a:lnTo>
                  <a:pt x="28523" y="49655"/>
                </a:lnTo>
                <a:lnTo>
                  <a:pt x="28560" y="49711"/>
                </a:lnTo>
                <a:lnTo>
                  <a:pt x="28616" y="49748"/>
                </a:lnTo>
                <a:lnTo>
                  <a:pt x="28653" y="49767"/>
                </a:lnTo>
                <a:lnTo>
                  <a:pt x="28709" y="49767"/>
                </a:lnTo>
                <a:lnTo>
                  <a:pt x="28746" y="49729"/>
                </a:lnTo>
                <a:lnTo>
                  <a:pt x="28765" y="49692"/>
                </a:lnTo>
                <a:lnTo>
                  <a:pt x="28765" y="49636"/>
                </a:lnTo>
                <a:lnTo>
                  <a:pt x="28728" y="49562"/>
                </a:lnTo>
                <a:lnTo>
                  <a:pt x="28653" y="49394"/>
                </a:lnTo>
                <a:lnTo>
                  <a:pt x="28541" y="49190"/>
                </a:lnTo>
                <a:lnTo>
                  <a:pt x="28393" y="49003"/>
                </a:lnTo>
                <a:lnTo>
                  <a:pt x="28244" y="48836"/>
                </a:lnTo>
                <a:lnTo>
                  <a:pt x="28113" y="48724"/>
                </a:lnTo>
                <a:lnTo>
                  <a:pt x="28057" y="48687"/>
                </a:lnTo>
                <a:lnTo>
                  <a:pt x="28002" y="48668"/>
                </a:lnTo>
                <a:close/>
                <a:moveTo>
                  <a:pt x="36342" y="48650"/>
                </a:moveTo>
                <a:lnTo>
                  <a:pt x="36305" y="48687"/>
                </a:lnTo>
                <a:lnTo>
                  <a:pt x="36305" y="48724"/>
                </a:lnTo>
                <a:lnTo>
                  <a:pt x="36305" y="48780"/>
                </a:lnTo>
                <a:lnTo>
                  <a:pt x="36342" y="48929"/>
                </a:lnTo>
                <a:lnTo>
                  <a:pt x="36436" y="49096"/>
                </a:lnTo>
                <a:lnTo>
                  <a:pt x="36622" y="49413"/>
                </a:lnTo>
                <a:lnTo>
                  <a:pt x="36752" y="49618"/>
                </a:lnTo>
                <a:lnTo>
                  <a:pt x="36845" y="49729"/>
                </a:lnTo>
                <a:lnTo>
                  <a:pt x="36920" y="49804"/>
                </a:lnTo>
                <a:lnTo>
                  <a:pt x="37013" y="49841"/>
                </a:lnTo>
                <a:lnTo>
                  <a:pt x="37087" y="49823"/>
                </a:lnTo>
                <a:lnTo>
                  <a:pt x="37162" y="49785"/>
                </a:lnTo>
                <a:lnTo>
                  <a:pt x="37255" y="49711"/>
                </a:lnTo>
                <a:lnTo>
                  <a:pt x="37441" y="49506"/>
                </a:lnTo>
                <a:lnTo>
                  <a:pt x="37608" y="49283"/>
                </a:lnTo>
                <a:lnTo>
                  <a:pt x="37739" y="49059"/>
                </a:lnTo>
                <a:lnTo>
                  <a:pt x="37795" y="48854"/>
                </a:lnTo>
                <a:lnTo>
                  <a:pt x="37813" y="48743"/>
                </a:lnTo>
                <a:lnTo>
                  <a:pt x="37813" y="48724"/>
                </a:lnTo>
                <a:lnTo>
                  <a:pt x="37776" y="48743"/>
                </a:lnTo>
                <a:lnTo>
                  <a:pt x="37627" y="48985"/>
                </a:lnTo>
                <a:lnTo>
                  <a:pt x="37441" y="49208"/>
                </a:lnTo>
                <a:lnTo>
                  <a:pt x="37236" y="49413"/>
                </a:lnTo>
                <a:lnTo>
                  <a:pt x="37013" y="49599"/>
                </a:lnTo>
                <a:lnTo>
                  <a:pt x="36920" y="49376"/>
                </a:lnTo>
                <a:lnTo>
                  <a:pt x="36752" y="49059"/>
                </a:lnTo>
                <a:lnTo>
                  <a:pt x="36678" y="48892"/>
                </a:lnTo>
                <a:lnTo>
                  <a:pt x="36584" y="48761"/>
                </a:lnTo>
                <a:lnTo>
                  <a:pt x="36473" y="48687"/>
                </a:lnTo>
                <a:lnTo>
                  <a:pt x="36436" y="48650"/>
                </a:lnTo>
                <a:close/>
                <a:moveTo>
                  <a:pt x="40122" y="48650"/>
                </a:moveTo>
                <a:lnTo>
                  <a:pt x="40066" y="48668"/>
                </a:lnTo>
                <a:lnTo>
                  <a:pt x="40047" y="48705"/>
                </a:lnTo>
                <a:lnTo>
                  <a:pt x="40029" y="48761"/>
                </a:lnTo>
                <a:lnTo>
                  <a:pt x="40047" y="48873"/>
                </a:lnTo>
                <a:lnTo>
                  <a:pt x="40103" y="49022"/>
                </a:lnTo>
                <a:lnTo>
                  <a:pt x="40178" y="49171"/>
                </a:lnTo>
                <a:lnTo>
                  <a:pt x="40252" y="49301"/>
                </a:lnTo>
                <a:lnTo>
                  <a:pt x="40345" y="49469"/>
                </a:lnTo>
                <a:lnTo>
                  <a:pt x="40532" y="49674"/>
                </a:lnTo>
                <a:lnTo>
                  <a:pt x="40625" y="49748"/>
                </a:lnTo>
                <a:lnTo>
                  <a:pt x="40718" y="49804"/>
                </a:lnTo>
                <a:lnTo>
                  <a:pt x="40811" y="49841"/>
                </a:lnTo>
                <a:lnTo>
                  <a:pt x="40885" y="49841"/>
                </a:lnTo>
                <a:lnTo>
                  <a:pt x="40941" y="49823"/>
                </a:lnTo>
                <a:lnTo>
                  <a:pt x="40978" y="49785"/>
                </a:lnTo>
                <a:lnTo>
                  <a:pt x="41071" y="49674"/>
                </a:lnTo>
                <a:lnTo>
                  <a:pt x="41202" y="49450"/>
                </a:lnTo>
                <a:lnTo>
                  <a:pt x="41313" y="49208"/>
                </a:lnTo>
                <a:lnTo>
                  <a:pt x="41407" y="48910"/>
                </a:lnTo>
                <a:lnTo>
                  <a:pt x="41444" y="48743"/>
                </a:lnTo>
                <a:lnTo>
                  <a:pt x="41444" y="48687"/>
                </a:lnTo>
                <a:lnTo>
                  <a:pt x="41407" y="48687"/>
                </a:lnTo>
                <a:lnTo>
                  <a:pt x="41313" y="48761"/>
                </a:lnTo>
                <a:lnTo>
                  <a:pt x="41220" y="48836"/>
                </a:lnTo>
                <a:lnTo>
                  <a:pt x="41146" y="48947"/>
                </a:lnTo>
                <a:lnTo>
                  <a:pt x="41071" y="49078"/>
                </a:lnTo>
                <a:lnTo>
                  <a:pt x="40941" y="49320"/>
                </a:lnTo>
                <a:lnTo>
                  <a:pt x="40829" y="49543"/>
                </a:lnTo>
                <a:lnTo>
                  <a:pt x="40699" y="49432"/>
                </a:lnTo>
                <a:lnTo>
                  <a:pt x="40606" y="49320"/>
                </a:lnTo>
                <a:lnTo>
                  <a:pt x="40494" y="49171"/>
                </a:lnTo>
                <a:lnTo>
                  <a:pt x="40420" y="49041"/>
                </a:lnTo>
                <a:lnTo>
                  <a:pt x="40327" y="48817"/>
                </a:lnTo>
                <a:lnTo>
                  <a:pt x="40252" y="48705"/>
                </a:lnTo>
                <a:lnTo>
                  <a:pt x="40215" y="48668"/>
                </a:lnTo>
                <a:lnTo>
                  <a:pt x="40178" y="48650"/>
                </a:lnTo>
                <a:close/>
                <a:moveTo>
                  <a:pt x="46191" y="48650"/>
                </a:moveTo>
                <a:lnTo>
                  <a:pt x="46154" y="48668"/>
                </a:lnTo>
                <a:lnTo>
                  <a:pt x="46042" y="48761"/>
                </a:lnTo>
                <a:lnTo>
                  <a:pt x="45931" y="48929"/>
                </a:lnTo>
                <a:lnTo>
                  <a:pt x="45819" y="49134"/>
                </a:lnTo>
                <a:lnTo>
                  <a:pt x="45707" y="49338"/>
                </a:lnTo>
                <a:lnTo>
                  <a:pt x="45633" y="49543"/>
                </a:lnTo>
                <a:lnTo>
                  <a:pt x="45596" y="49692"/>
                </a:lnTo>
                <a:lnTo>
                  <a:pt x="45596" y="49748"/>
                </a:lnTo>
                <a:lnTo>
                  <a:pt x="45596" y="49785"/>
                </a:lnTo>
                <a:lnTo>
                  <a:pt x="45633" y="49823"/>
                </a:lnTo>
                <a:lnTo>
                  <a:pt x="45670" y="49841"/>
                </a:lnTo>
                <a:lnTo>
                  <a:pt x="45726" y="49823"/>
                </a:lnTo>
                <a:lnTo>
                  <a:pt x="45763" y="49785"/>
                </a:lnTo>
                <a:lnTo>
                  <a:pt x="45856" y="49674"/>
                </a:lnTo>
                <a:lnTo>
                  <a:pt x="45949" y="49506"/>
                </a:lnTo>
                <a:lnTo>
                  <a:pt x="46117" y="49152"/>
                </a:lnTo>
                <a:lnTo>
                  <a:pt x="46210" y="48947"/>
                </a:lnTo>
                <a:lnTo>
                  <a:pt x="46359" y="49059"/>
                </a:lnTo>
                <a:lnTo>
                  <a:pt x="46471" y="49190"/>
                </a:lnTo>
                <a:lnTo>
                  <a:pt x="46713" y="49450"/>
                </a:lnTo>
                <a:lnTo>
                  <a:pt x="46769" y="49543"/>
                </a:lnTo>
                <a:lnTo>
                  <a:pt x="46843" y="49655"/>
                </a:lnTo>
                <a:lnTo>
                  <a:pt x="46880" y="49674"/>
                </a:lnTo>
                <a:lnTo>
                  <a:pt x="46918" y="49674"/>
                </a:lnTo>
                <a:lnTo>
                  <a:pt x="46936" y="49655"/>
                </a:lnTo>
                <a:lnTo>
                  <a:pt x="46955" y="49581"/>
                </a:lnTo>
                <a:lnTo>
                  <a:pt x="46955" y="49506"/>
                </a:lnTo>
                <a:lnTo>
                  <a:pt x="46936" y="49450"/>
                </a:lnTo>
                <a:lnTo>
                  <a:pt x="46899" y="49301"/>
                </a:lnTo>
                <a:lnTo>
                  <a:pt x="46806" y="49171"/>
                </a:lnTo>
                <a:lnTo>
                  <a:pt x="46694" y="49041"/>
                </a:lnTo>
                <a:lnTo>
                  <a:pt x="46564" y="48910"/>
                </a:lnTo>
                <a:lnTo>
                  <a:pt x="46433" y="48817"/>
                </a:lnTo>
                <a:lnTo>
                  <a:pt x="46229" y="48650"/>
                </a:lnTo>
                <a:close/>
                <a:moveTo>
                  <a:pt x="86816" y="48538"/>
                </a:moveTo>
                <a:lnTo>
                  <a:pt x="86779" y="48575"/>
                </a:lnTo>
                <a:lnTo>
                  <a:pt x="86611" y="48817"/>
                </a:lnTo>
                <a:lnTo>
                  <a:pt x="86369" y="49208"/>
                </a:lnTo>
                <a:lnTo>
                  <a:pt x="86257" y="49413"/>
                </a:lnTo>
                <a:lnTo>
                  <a:pt x="86183" y="49599"/>
                </a:lnTo>
                <a:lnTo>
                  <a:pt x="86146" y="49674"/>
                </a:lnTo>
                <a:lnTo>
                  <a:pt x="86146" y="49729"/>
                </a:lnTo>
                <a:lnTo>
                  <a:pt x="86146" y="49785"/>
                </a:lnTo>
                <a:lnTo>
                  <a:pt x="86183" y="49823"/>
                </a:lnTo>
                <a:lnTo>
                  <a:pt x="86220" y="49841"/>
                </a:lnTo>
                <a:lnTo>
                  <a:pt x="86257" y="49841"/>
                </a:lnTo>
                <a:lnTo>
                  <a:pt x="86295" y="49804"/>
                </a:lnTo>
                <a:lnTo>
                  <a:pt x="86351" y="49748"/>
                </a:lnTo>
                <a:lnTo>
                  <a:pt x="86462" y="49618"/>
                </a:lnTo>
                <a:lnTo>
                  <a:pt x="86574" y="49432"/>
                </a:lnTo>
                <a:lnTo>
                  <a:pt x="86760" y="49059"/>
                </a:lnTo>
                <a:lnTo>
                  <a:pt x="86890" y="48817"/>
                </a:lnTo>
                <a:lnTo>
                  <a:pt x="87002" y="48966"/>
                </a:lnTo>
                <a:lnTo>
                  <a:pt x="87077" y="49115"/>
                </a:lnTo>
                <a:lnTo>
                  <a:pt x="87151" y="49264"/>
                </a:lnTo>
                <a:lnTo>
                  <a:pt x="87207" y="49432"/>
                </a:lnTo>
                <a:lnTo>
                  <a:pt x="87244" y="49581"/>
                </a:lnTo>
                <a:lnTo>
                  <a:pt x="87281" y="49692"/>
                </a:lnTo>
                <a:lnTo>
                  <a:pt x="87300" y="49729"/>
                </a:lnTo>
                <a:lnTo>
                  <a:pt x="87337" y="49729"/>
                </a:lnTo>
                <a:lnTo>
                  <a:pt x="87375" y="49674"/>
                </a:lnTo>
                <a:lnTo>
                  <a:pt x="87412" y="49581"/>
                </a:lnTo>
                <a:lnTo>
                  <a:pt x="87412" y="49525"/>
                </a:lnTo>
                <a:lnTo>
                  <a:pt x="87412" y="49469"/>
                </a:lnTo>
                <a:lnTo>
                  <a:pt x="87375" y="49283"/>
                </a:lnTo>
                <a:lnTo>
                  <a:pt x="87300" y="49096"/>
                </a:lnTo>
                <a:lnTo>
                  <a:pt x="87188" y="48892"/>
                </a:lnTo>
                <a:lnTo>
                  <a:pt x="87077" y="48705"/>
                </a:lnTo>
                <a:lnTo>
                  <a:pt x="86965" y="48594"/>
                </a:lnTo>
                <a:lnTo>
                  <a:pt x="86909" y="48557"/>
                </a:lnTo>
                <a:lnTo>
                  <a:pt x="86872" y="48538"/>
                </a:lnTo>
                <a:close/>
                <a:moveTo>
                  <a:pt x="90428" y="48519"/>
                </a:moveTo>
                <a:lnTo>
                  <a:pt x="90391" y="48557"/>
                </a:lnTo>
                <a:lnTo>
                  <a:pt x="90223" y="48817"/>
                </a:lnTo>
                <a:lnTo>
                  <a:pt x="90000" y="49190"/>
                </a:lnTo>
                <a:lnTo>
                  <a:pt x="89888" y="49394"/>
                </a:lnTo>
                <a:lnTo>
                  <a:pt x="89832" y="49581"/>
                </a:lnTo>
                <a:lnTo>
                  <a:pt x="89814" y="49655"/>
                </a:lnTo>
                <a:lnTo>
                  <a:pt x="89795" y="49729"/>
                </a:lnTo>
                <a:lnTo>
                  <a:pt x="89814" y="49785"/>
                </a:lnTo>
                <a:lnTo>
                  <a:pt x="89851" y="49823"/>
                </a:lnTo>
                <a:lnTo>
                  <a:pt x="89888" y="49841"/>
                </a:lnTo>
                <a:lnTo>
                  <a:pt x="89925" y="49841"/>
                </a:lnTo>
                <a:lnTo>
                  <a:pt x="89962" y="49804"/>
                </a:lnTo>
                <a:lnTo>
                  <a:pt x="90018" y="49767"/>
                </a:lnTo>
                <a:lnTo>
                  <a:pt x="90111" y="49618"/>
                </a:lnTo>
                <a:lnTo>
                  <a:pt x="90223" y="49450"/>
                </a:lnTo>
                <a:lnTo>
                  <a:pt x="90409" y="49078"/>
                </a:lnTo>
                <a:lnTo>
                  <a:pt x="90521" y="48836"/>
                </a:lnTo>
                <a:lnTo>
                  <a:pt x="90614" y="48985"/>
                </a:lnTo>
                <a:lnTo>
                  <a:pt x="90707" y="49152"/>
                </a:lnTo>
                <a:lnTo>
                  <a:pt x="90875" y="49469"/>
                </a:lnTo>
                <a:lnTo>
                  <a:pt x="90968" y="49599"/>
                </a:lnTo>
                <a:lnTo>
                  <a:pt x="91024" y="49692"/>
                </a:lnTo>
                <a:lnTo>
                  <a:pt x="91061" y="49692"/>
                </a:lnTo>
                <a:lnTo>
                  <a:pt x="91080" y="49674"/>
                </a:lnTo>
                <a:lnTo>
                  <a:pt x="91098" y="49618"/>
                </a:lnTo>
                <a:lnTo>
                  <a:pt x="91098" y="49506"/>
                </a:lnTo>
                <a:lnTo>
                  <a:pt x="91080" y="49394"/>
                </a:lnTo>
                <a:lnTo>
                  <a:pt x="91024" y="49227"/>
                </a:lnTo>
                <a:lnTo>
                  <a:pt x="90931" y="49041"/>
                </a:lnTo>
                <a:lnTo>
                  <a:pt x="90819" y="48836"/>
                </a:lnTo>
                <a:lnTo>
                  <a:pt x="90707" y="48668"/>
                </a:lnTo>
                <a:lnTo>
                  <a:pt x="90595" y="48557"/>
                </a:lnTo>
                <a:lnTo>
                  <a:pt x="90540" y="48519"/>
                </a:lnTo>
                <a:close/>
                <a:moveTo>
                  <a:pt x="16831" y="48594"/>
                </a:moveTo>
                <a:lnTo>
                  <a:pt x="16756" y="48631"/>
                </a:lnTo>
                <a:lnTo>
                  <a:pt x="16682" y="48687"/>
                </a:lnTo>
                <a:lnTo>
                  <a:pt x="16607" y="48761"/>
                </a:lnTo>
                <a:lnTo>
                  <a:pt x="16496" y="48947"/>
                </a:lnTo>
                <a:lnTo>
                  <a:pt x="16403" y="49096"/>
                </a:lnTo>
                <a:lnTo>
                  <a:pt x="16328" y="49245"/>
                </a:lnTo>
                <a:lnTo>
                  <a:pt x="16198" y="49487"/>
                </a:lnTo>
                <a:lnTo>
                  <a:pt x="16142" y="49618"/>
                </a:lnTo>
                <a:lnTo>
                  <a:pt x="16123" y="49711"/>
                </a:lnTo>
                <a:lnTo>
                  <a:pt x="16123" y="49748"/>
                </a:lnTo>
                <a:lnTo>
                  <a:pt x="16142" y="49785"/>
                </a:lnTo>
                <a:lnTo>
                  <a:pt x="16160" y="49804"/>
                </a:lnTo>
                <a:lnTo>
                  <a:pt x="16216" y="49804"/>
                </a:lnTo>
                <a:lnTo>
                  <a:pt x="16254" y="49785"/>
                </a:lnTo>
                <a:lnTo>
                  <a:pt x="16309" y="49767"/>
                </a:lnTo>
                <a:lnTo>
                  <a:pt x="16384" y="49674"/>
                </a:lnTo>
                <a:lnTo>
                  <a:pt x="16458" y="49543"/>
                </a:lnTo>
                <a:lnTo>
                  <a:pt x="16514" y="49394"/>
                </a:lnTo>
                <a:lnTo>
                  <a:pt x="16570" y="49227"/>
                </a:lnTo>
                <a:lnTo>
                  <a:pt x="16645" y="49096"/>
                </a:lnTo>
                <a:lnTo>
                  <a:pt x="16738" y="48985"/>
                </a:lnTo>
                <a:lnTo>
                  <a:pt x="16775" y="48966"/>
                </a:lnTo>
                <a:lnTo>
                  <a:pt x="16831" y="48929"/>
                </a:lnTo>
                <a:lnTo>
                  <a:pt x="16905" y="48929"/>
                </a:lnTo>
                <a:lnTo>
                  <a:pt x="16942" y="48947"/>
                </a:lnTo>
                <a:lnTo>
                  <a:pt x="16998" y="48985"/>
                </a:lnTo>
                <a:lnTo>
                  <a:pt x="17036" y="49041"/>
                </a:lnTo>
                <a:lnTo>
                  <a:pt x="17091" y="49190"/>
                </a:lnTo>
                <a:lnTo>
                  <a:pt x="17129" y="49357"/>
                </a:lnTo>
                <a:lnTo>
                  <a:pt x="17166" y="49543"/>
                </a:lnTo>
                <a:lnTo>
                  <a:pt x="17222" y="49692"/>
                </a:lnTo>
                <a:lnTo>
                  <a:pt x="17240" y="49767"/>
                </a:lnTo>
                <a:lnTo>
                  <a:pt x="17296" y="49804"/>
                </a:lnTo>
                <a:lnTo>
                  <a:pt x="17333" y="49841"/>
                </a:lnTo>
                <a:lnTo>
                  <a:pt x="17389" y="49860"/>
                </a:lnTo>
                <a:lnTo>
                  <a:pt x="17445" y="49841"/>
                </a:lnTo>
                <a:lnTo>
                  <a:pt x="17464" y="49804"/>
                </a:lnTo>
                <a:lnTo>
                  <a:pt x="17482" y="49748"/>
                </a:lnTo>
                <a:lnTo>
                  <a:pt x="17482" y="49674"/>
                </a:lnTo>
                <a:lnTo>
                  <a:pt x="17464" y="49469"/>
                </a:lnTo>
                <a:lnTo>
                  <a:pt x="17389" y="49245"/>
                </a:lnTo>
                <a:lnTo>
                  <a:pt x="17296" y="49003"/>
                </a:lnTo>
                <a:lnTo>
                  <a:pt x="17166" y="48799"/>
                </a:lnTo>
                <a:lnTo>
                  <a:pt x="17110" y="48724"/>
                </a:lnTo>
                <a:lnTo>
                  <a:pt x="17054" y="48650"/>
                </a:lnTo>
                <a:lnTo>
                  <a:pt x="16980" y="48612"/>
                </a:lnTo>
                <a:lnTo>
                  <a:pt x="16924" y="48594"/>
                </a:lnTo>
                <a:close/>
                <a:moveTo>
                  <a:pt x="19381" y="48445"/>
                </a:moveTo>
                <a:lnTo>
                  <a:pt x="19307" y="48463"/>
                </a:lnTo>
                <a:lnTo>
                  <a:pt x="19251" y="48501"/>
                </a:lnTo>
                <a:lnTo>
                  <a:pt x="19121" y="48612"/>
                </a:lnTo>
                <a:lnTo>
                  <a:pt x="19009" y="48743"/>
                </a:lnTo>
                <a:lnTo>
                  <a:pt x="18916" y="48892"/>
                </a:lnTo>
                <a:lnTo>
                  <a:pt x="18730" y="49190"/>
                </a:lnTo>
                <a:lnTo>
                  <a:pt x="18562" y="49469"/>
                </a:lnTo>
                <a:lnTo>
                  <a:pt x="18488" y="49245"/>
                </a:lnTo>
                <a:lnTo>
                  <a:pt x="18339" y="48910"/>
                </a:lnTo>
                <a:lnTo>
                  <a:pt x="18264" y="48743"/>
                </a:lnTo>
                <a:lnTo>
                  <a:pt x="18171" y="48612"/>
                </a:lnTo>
                <a:lnTo>
                  <a:pt x="18134" y="48575"/>
                </a:lnTo>
                <a:lnTo>
                  <a:pt x="18078" y="48538"/>
                </a:lnTo>
                <a:lnTo>
                  <a:pt x="18041" y="48519"/>
                </a:lnTo>
                <a:lnTo>
                  <a:pt x="17985" y="48519"/>
                </a:lnTo>
                <a:lnTo>
                  <a:pt x="17966" y="48538"/>
                </a:lnTo>
                <a:lnTo>
                  <a:pt x="17948" y="48575"/>
                </a:lnTo>
                <a:lnTo>
                  <a:pt x="17929" y="48631"/>
                </a:lnTo>
                <a:lnTo>
                  <a:pt x="17929" y="48668"/>
                </a:lnTo>
                <a:lnTo>
                  <a:pt x="17966" y="48799"/>
                </a:lnTo>
                <a:lnTo>
                  <a:pt x="18022" y="48929"/>
                </a:lnTo>
                <a:lnTo>
                  <a:pt x="18171" y="49208"/>
                </a:lnTo>
                <a:lnTo>
                  <a:pt x="18264" y="49394"/>
                </a:lnTo>
                <a:lnTo>
                  <a:pt x="18395" y="49692"/>
                </a:lnTo>
                <a:lnTo>
                  <a:pt x="18450" y="49785"/>
                </a:lnTo>
                <a:lnTo>
                  <a:pt x="18506" y="49841"/>
                </a:lnTo>
                <a:lnTo>
                  <a:pt x="18525" y="49860"/>
                </a:lnTo>
                <a:lnTo>
                  <a:pt x="18562" y="49841"/>
                </a:lnTo>
                <a:lnTo>
                  <a:pt x="18637" y="49804"/>
                </a:lnTo>
                <a:lnTo>
                  <a:pt x="18730" y="49692"/>
                </a:lnTo>
                <a:lnTo>
                  <a:pt x="18841" y="49525"/>
                </a:lnTo>
                <a:lnTo>
                  <a:pt x="19046" y="49227"/>
                </a:lnTo>
                <a:lnTo>
                  <a:pt x="19251" y="48910"/>
                </a:lnTo>
                <a:lnTo>
                  <a:pt x="19363" y="48668"/>
                </a:lnTo>
                <a:lnTo>
                  <a:pt x="19400" y="48501"/>
                </a:lnTo>
                <a:lnTo>
                  <a:pt x="19400" y="48463"/>
                </a:lnTo>
                <a:lnTo>
                  <a:pt x="19400" y="48445"/>
                </a:lnTo>
                <a:close/>
                <a:moveTo>
                  <a:pt x="24241" y="48445"/>
                </a:moveTo>
                <a:lnTo>
                  <a:pt x="24185" y="48463"/>
                </a:lnTo>
                <a:lnTo>
                  <a:pt x="24129" y="48501"/>
                </a:lnTo>
                <a:lnTo>
                  <a:pt x="24017" y="48594"/>
                </a:lnTo>
                <a:lnTo>
                  <a:pt x="23924" y="48743"/>
                </a:lnTo>
                <a:lnTo>
                  <a:pt x="23850" y="48910"/>
                </a:lnTo>
                <a:lnTo>
                  <a:pt x="23775" y="49096"/>
                </a:lnTo>
                <a:lnTo>
                  <a:pt x="23701" y="49264"/>
                </a:lnTo>
                <a:lnTo>
                  <a:pt x="23626" y="49376"/>
                </a:lnTo>
                <a:lnTo>
                  <a:pt x="23533" y="49469"/>
                </a:lnTo>
                <a:lnTo>
                  <a:pt x="23422" y="49599"/>
                </a:lnTo>
                <a:lnTo>
                  <a:pt x="23366" y="49692"/>
                </a:lnTo>
                <a:lnTo>
                  <a:pt x="23347" y="49767"/>
                </a:lnTo>
                <a:lnTo>
                  <a:pt x="23366" y="49823"/>
                </a:lnTo>
                <a:lnTo>
                  <a:pt x="23403" y="49841"/>
                </a:lnTo>
                <a:lnTo>
                  <a:pt x="23459" y="49860"/>
                </a:lnTo>
                <a:lnTo>
                  <a:pt x="23552" y="49841"/>
                </a:lnTo>
                <a:lnTo>
                  <a:pt x="23626" y="49823"/>
                </a:lnTo>
                <a:lnTo>
                  <a:pt x="23719" y="49767"/>
                </a:lnTo>
                <a:lnTo>
                  <a:pt x="23794" y="49692"/>
                </a:lnTo>
                <a:lnTo>
                  <a:pt x="23868" y="49599"/>
                </a:lnTo>
                <a:lnTo>
                  <a:pt x="23924" y="49525"/>
                </a:lnTo>
                <a:lnTo>
                  <a:pt x="23961" y="49432"/>
                </a:lnTo>
                <a:lnTo>
                  <a:pt x="24092" y="49041"/>
                </a:lnTo>
                <a:lnTo>
                  <a:pt x="24148" y="48873"/>
                </a:lnTo>
                <a:lnTo>
                  <a:pt x="24185" y="48817"/>
                </a:lnTo>
                <a:lnTo>
                  <a:pt x="24203" y="48780"/>
                </a:lnTo>
                <a:lnTo>
                  <a:pt x="24241" y="48780"/>
                </a:lnTo>
                <a:lnTo>
                  <a:pt x="24278" y="48799"/>
                </a:lnTo>
                <a:lnTo>
                  <a:pt x="24408" y="48910"/>
                </a:lnTo>
                <a:lnTo>
                  <a:pt x="24464" y="48985"/>
                </a:lnTo>
                <a:lnTo>
                  <a:pt x="24520" y="49096"/>
                </a:lnTo>
                <a:lnTo>
                  <a:pt x="24650" y="49338"/>
                </a:lnTo>
                <a:lnTo>
                  <a:pt x="24725" y="49469"/>
                </a:lnTo>
                <a:lnTo>
                  <a:pt x="24799" y="49581"/>
                </a:lnTo>
                <a:lnTo>
                  <a:pt x="24874" y="49655"/>
                </a:lnTo>
                <a:lnTo>
                  <a:pt x="24911" y="49674"/>
                </a:lnTo>
                <a:lnTo>
                  <a:pt x="24985" y="49674"/>
                </a:lnTo>
                <a:lnTo>
                  <a:pt x="25004" y="49655"/>
                </a:lnTo>
                <a:lnTo>
                  <a:pt x="25004" y="49618"/>
                </a:lnTo>
                <a:lnTo>
                  <a:pt x="25004" y="49562"/>
                </a:lnTo>
                <a:lnTo>
                  <a:pt x="24967" y="49432"/>
                </a:lnTo>
                <a:lnTo>
                  <a:pt x="24911" y="49283"/>
                </a:lnTo>
                <a:lnTo>
                  <a:pt x="24743" y="48985"/>
                </a:lnTo>
                <a:lnTo>
                  <a:pt x="24632" y="48780"/>
                </a:lnTo>
                <a:lnTo>
                  <a:pt x="24557" y="48668"/>
                </a:lnTo>
                <a:lnTo>
                  <a:pt x="24501" y="48575"/>
                </a:lnTo>
                <a:lnTo>
                  <a:pt x="24427" y="48519"/>
                </a:lnTo>
                <a:lnTo>
                  <a:pt x="24371" y="48463"/>
                </a:lnTo>
                <a:lnTo>
                  <a:pt x="24297" y="48445"/>
                </a:lnTo>
                <a:close/>
                <a:moveTo>
                  <a:pt x="43604" y="48426"/>
                </a:moveTo>
                <a:lnTo>
                  <a:pt x="43548" y="48445"/>
                </a:lnTo>
                <a:lnTo>
                  <a:pt x="43510" y="48482"/>
                </a:lnTo>
                <a:lnTo>
                  <a:pt x="43510" y="48519"/>
                </a:lnTo>
                <a:lnTo>
                  <a:pt x="43510" y="48575"/>
                </a:lnTo>
                <a:lnTo>
                  <a:pt x="43585" y="48743"/>
                </a:lnTo>
                <a:lnTo>
                  <a:pt x="43715" y="48947"/>
                </a:lnTo>
                <a:lnTo>
                  <a:pt x="43864" y="49190"/>
                </a:lnTo>
                <a:lnTo>
                  <a:pt x="44032" y="49413"/>
                </a:lnTo>
                <a:lnTo>
                  <a:pt x="44199" y="49618"/>
                </a:lnTo>
                <a:lnTo>
                  <a:pt x="44330" y="49767"/>
                </a:lnTo>
                <a:lnTo>
                  <a:pt x="44404" y="49823"/>
                </a:lnTo>
                <a:lnTo>
                  <a:pt x="44441" y="49841"/>
                </a:lnTo>
                <a:lnTo>
                  <a:pt x="44553" y="49860"/>
                </a:lnTo>
                <a:lnTo>
                  <a:pt x="44646" y="49841"/>
                </a:lnTo>
                <a:lnTo>
                  <a:pt x="44739" y="49804"/>
                </a:lnTo>
                <a:lnTo>
                  <a:pt x="44814" y="49748"/>
                </a:lnTo>
                <a:lnTo>
                  <a:pt x="44888" y="49674"/>
                </a:lnTo>
                <a:lnTo>
                  <a:pt x="44944" y="49581"/>
                </a:lnTo>
                <a:lnTo>
                  <a:pt x="45074" y="49413"/>
                </a:lnTo>
                <a:lnTo>
                  <a:pt x="45186" y="49245"/>
                </a:lnTo>
                <a:lnTo>
                  <a:pt x="45298" y="49041"/>
                </a:lnTo>
                <a:lnTo>
                  <a:pt x="45316" y="48947"/>
                </a:lnTo>
                <a:lnTo>
                  <a:pt x="45335" y="48817"/>
                </a:lnTo>
                <a:lnTo>
                  <a:pt x="45354" y="48761"/>
                </a:lnTo>
                <a:lnTo>
                  <a:pt x="45335" y="48705"/>
                </a:lnTo>
                <a:lnTo>
                  <a:pt x="45316" y="48705"/>
                </a:lnTo>
                <a:lnTo>
                  <a:pt x="45279" y="48724"/>
                </a:lnTo>
                <a:lnTo>
                  <a:pt x="45149" y="48873"/>
                </a:lnTo>
                <a:lnTo>
                  <a:pt x="45037" y="49041"/>
                </a:lnTo>
                <a:lnTo>
                  <a:pt x="44925" y="49190"/>
                </a:lnTo>
                <a:lnTo>
                  <a:pt x="44814" y="49357"/>
                </a:lnTo>
                <a:lnTo>
                  <a:pt x="44721" y="49469"/>
                </a:lnTo>
                <a:lnTo>
                  <a:pt x="44646" y="49543"/>
                </a:lnTo>
                <a:lnTo>
                  <a:pt x="44609" y="49562"/>
                </a:lnTo>
                <a:lnTo>
                  <a:pt x="44553" y="49562"/>
                </a:lnTo>
                <a:lnTo>
                  <a:pt x="44497" y="49543"/>
                </a:lnTo>
                <a:lnTo>
                  <a:pt x="44441" y="49506"/>
                </a:lnTo>
                <a:lnTo>
                  <a:pt x="44348" y="49413"/>
                </a:lnTo>
                <a:lnTo>
                  <a:pt x="44237" y="49245"/>
                </a:lnTo>
                <a:lnTo>
                  <a:pt x="43994" y="48836"/>
                </a:lnTo>
                <a:lnTo>
                  <a:pt x="43846" y="48631"/>
                </a:lnTo>
                <a:lnTo>
                  <a:pt x="43715" y="48501"/>
                </a:lnTo>
                <a:lnTo>
                  <a:pt x="43659" y="48445"/>
                </a:lnTo>
                <a:lnTo>
                  <a:pt x="43604" y="48426"/>
                </a:lnTo>
                <a:close/>
                <a:moveTo>
                  <a:pt x="75608" y="48594"/>
                </a:moveTo>
                <a:lnTo>
                  <a:pt x="75496" y="48631"/>
                </a:lnTo>
                <a:lnTo>
                  <a:pt x="75440" y="48668"/>
                </a:lnTo>
                <a:lnTo>
                  <a:pt x="75385" y="48761"/>
                </a:lnTo>
                <a:lnTo>
                  <a:pt x="75329" y="48854"/>
                </a:lnTo>
                <a:lnTo>
                  <a:pt x="75273" y="48947"/>
                </a:lnTo>
                <a:lnTo>
                  <a:pt x="75180" y="49171"/>
                </a:lnTo>
                <a:lnTo>
                  <a:pt x="75124" y="49338"/>
                </a:lnTo>
                <a:lnTo>
                  <a:pt x="75068" y="49469"/>
                </a:lnTo>
                <a:lnTo>
                  <a:pt x="75031" y="49674"/>
                </a:lnTo>
                <a:lnTo>
                  <a:pt x="75012" y="49748"/>
                </a:lnTo>
                <a:lnTo>
                  <a:pt x="75031" y="49823"/>
                </a:lnTo>
                <a:lnTo>
                  <a:pt x="75068" y="49841"/>
                </a:lnTo>
                <a:lnTo>
                  <a:pt x="75087" y="49860"/>
                </a:lnTo>
                <a:lnTo>
                  <a:pt x="75124" y="49860"/>
                </a:lnTo>
                <a:lnTo>
                  <a:pt x="75180" y="49841"/>
                </a:lnTo>
                <a:lnTo>
                  <a:pt x="75236" y="49804"/>
                </a:lnTo>
                <a:lnTo>
                  <a:pt x="75291" y="49711"/>
                </a:lnTo>
                <a:lnTo>
                  <a:pt x="75347" y="49618"/>
                </a:lnTo>
                <a:lnTo>
                  <a:pt x="75385" y="49506"/>
                </a:lnTo>
                <a:lnTo>
                  <a:pt x="75440" y="49264"/>
                </a:lnTo>
                <a:lnTo>
                  <a:pt x="75515" y="49096"/>
                </a:lnTo>
                <a:lnTo>
                  <a:pt x="75571" y="48985"/>
                </a:lnTo>
                <a:lnTo>
                  <a:pt x="75608" y="48929"/>
                </a:lnTo>
                <a:lnTo>
                  <a:pt x="75627" y="48910"/>
                </a:lnTo>
                <a:lnTo>
                  <a:pt x="75645" y="48929"/>
                </a:lnTo>
                <a:lnTo>
                  <a:pt x="75757" y="48985"/>
                </a:lnTo>
                <a:lnTo>
                  <a:pt x="75813" y="49022"/>
                </a:lnTo>
                <a:lnTo>
                  <a:pt x="75850" y="49078"/>
                </a:lnTo>
                <a:lnTo>
                  <a:pt x="75943" y="49208"/>
                </a:lnTo>
                <a:lnTo>
                  <a:pt x="76092" y="49469"/>
                </a:lnTo>
                <a:lnTo>
                  <a:pt x="76129" y="49562"/>
                </a:lnTo>
                <a:lnTo>
                  <a:pt x="76204" y="49692"/>
                </a:lnTo>
                <a:lnTo>
                  <a:pt x="76241" y="49748"/>
                </a:lnTo>
                <a:lnTo>
                  <a:pt x="76278" y="49785"/>
                </a:lnTo>
                <a:lnTo>
                  <a:pt x="76315" y="49804"/>
                </a:lnTo>
                <a:lnTo>
                  <a:pt x="76371" y="49785"/>
                </a:lnTo>
                <a:lnTo>
                  <a:pt x="76409" y="49767"/>
                </a:lnTo>
                <a:lnTo>
                  <a:pt x="76409" y="49729"/>
                </a:lnTo>
                <a:lnTo>
                  <a:pt x="76409" y="49636"/>
                </a:lnTo>
                <a:lnTo>
                  <a:pt x="76371" y="49506"/>
                </a:lnTo>
                <a:lnTo>
                  <a:pt x="76297" y="49376"/>
                </a:lnTo>
                <a:lnTo>
                  <a:pt x="76148" y="49115"/>
                </a:lnTo>
                <a:lnTo>
                  <a:pt x="76036" y="48966"/>
                </a:lnTo>
                <a:lnTo>
                  <a:pt x="75943" y="48817"/>
                </a:lnTo>
                <a:lnTo>
                  <a:pt x="75887" y="48743"/>
                </a:lnTo>
                <a:lnTo>
                  <a:pt x="75831" y="48668"/>
                </a:lnTo>
                <a:lnTo>
                  <a:pt x="75757" y="48631"/>
                </a:lnTo>
                <a:lnTo>
                  <a:pt x="75682" y="48594"/>
                </a:lnTo>
                <a:close/>
                <a:moveTo>
                  <a:pt x="10556" y="48724"/>
                </a:moveTo>
                <a:lnTo>
                  <a:pt x="10556" y="48761"/>
                </a:lnTo>
                <a:lnTo>
                  <a:pt x="10556" y="48799"/>
                </a:lnTo>
                <a:lnTo>
                  <a:pt x="10631" y="48947"/>
                </a:lnTo>
                <a:lnTo>
                  <a:pt x="10743" y="49134"/>
                </a:lnTo>
                <a:lnTo>
                  <a:pt x="10892" y="49338"/>
                </a:lnTo>
                <a:lnTo>
                  <a:pt x="11059" y="49543"/>
                </a:lnTo>
                <a:lnTo>
                  <a:pt x="11208" y="49711"/>
                </a:lnTo>
                <a:lnTo>
                  <a:pt x="11357" y="49823"/>
                </a:lnTo>
                <a:lnTo>
                  <a:pt x="11413" y="49860"/>
                </a:lnTo>
                <a:lnTo>
                  <a:pt x="11450" y="49878"/>
                </a:lnTo>
                <a:lnTo>
                  <a:pt x="11506" y="49841"/>
                </a:lnTo>
                <a:lnTo>
                  <a:pt x="11562" y="49804"/>
                </a:lnTo>
                <a:lnTo>
                  <a:pt x="11674" y="49636"/>
                </a:lnTo>
                <a:lnTo>
                  <a:pt x="11841" y="49338"/>
                </a:lnTo>
                <a:lnTo>
                  <a:pt x="11878" y="49208"/>
                </a:lnTo>
                <a:lnTo>
                  <a:pt x="11971" y="48966"/>
                </a:lnTo>
                <a:lnTo>
                  <a:pt x="11990" y="48854"/>
                </a:lnTo>
                <a:lnTo>
                  <a:pt x="11990" y="48761"/>
                </a:lnTo>
                <a:lnTo>
                  <a:pt x="11990" y="48743"/>
                </a:lnTo>
                <a:lnTo>
                  <a:pt x="11971" y="48724"/>
                </a:lnTo>
                <a:lnTo>
                  <a:pt x="11934" y="48743"/>
                </a:lnTo>
                <a:lnTo>
                  <a:pt x="11897" y="48761"/>
                </a:lnTo>
                <a:lnTo>
                  <a:pt x="11822" y="48836"/>
                </a:lnTo>
                <a:lnTo>
                  <a:pt x="11748" y="48929"/>
                </a:lnTo>
                <a:lnTo>
                  <a:pt x="11618" y="49134"/>
                </a:lnTo>
                <a:lnTo>
                  <a:pt x="11413" y="49543"/>
                </a:lnTo>
                <a:lnTo>
                  <a:pt x="11264" y="49357"/>
                </a:lnTo>
                <a:lnTo>
                  <a:pt x="11022" y="49059"/>
                </a:lnTo>
                <a:lnTo>
                  <a:pt x="10892" y="48910"/>
                </a:lnTo>
                <a:lnTo>
                  <a:pt x="10761" y="48799"/>
                </a:lnTo>
                <a:lnTo>
                  <a:pt x="10650" y="48724"/>
                </a:lnTo>
                <a:close/>
                <a:moveTo>
                  <a:pt x="35151" y="48668"/>
                </a:moveTo>
                <a:lnTo>
                  <a:pt x="35095" y="48687"/>
                </a:lnTo>
                <a:lnTo>
                  <a:pt x="35002" y="48761"/>
                </a:lnTo>
                <a:lnTo>
                  <a:pt x="34909" y="48873"/>
                </a:lnTo>
                <a:lnTo>
                  <a:pt x="34834" y="49022"/>
                </a:lnTo>
                <a:lnTo>
                  <a:pt x="34667" y="49320"/>
                </a:lnTo>
                <a:lnTo>
                  <a:pt x="34555" y="49543"/>
                </a:lnTo>
                <a:lnTo>
                  <a:pt x="34462" y="49729"/>
                </a:lnTo>
                <a:lnTo>
                  <a:pt x="34443" y="49785"/>
                </a:lnTo>
                <a:lnTo>
                  <a:pt x="34443" y="49823"/>
                </a:lnTo>
                <a:lnTo>
                  <a:pt x="34462" y="49860"/>
                </a:lnTo>
                <a:lnTo>
                  <a:pt x="34481" y="49878"/>
                </a:lnTo>
                <a:lnTo>
                  <a:pt x="34555" y="49860"/>
                </a:lnTo>
                <a:lnTo>
                  <a:pt x="34667" y="49804"/>
                </a:lnTo>
                <a:lnTo>
                  <a:pt x="34779" y="49711"/>
                </a:lnTo>
                <a:lnTo>
                  <a:pt x="34872" y="49599"/>
                </a:lnTo>
                <a:lnTo>
                  <a:pt x="34965" y="49487"/>
                </a:lnTo>
                <a:lnTo>
                  <a:pt x="35021" y="49394"/>
                </a:lnTo>
                <a:lnTo>
                  <a:pt x="35058" y="49283"/>
                </a:lnTo>
                <a:lnTo>
                  <a:pt x="35132" y="49115"/>
                </a:lnTo>
                <a:lnTo>
                  <a:pt x="35170" y="49041"/>
                </a:lnTo>
                <a:lnTo>
                  <a:pt x="35225" y="49022"/>
                </a:lnTo>
                <a:lnTo>
                  <a:pt x="35300" y="49041"/>
                </a:lnTo>
                <a:lnTo>
                  <a:pt x="35393" y="49096"/>
                </a:lnTo>
                <a:lnTo>
                  <a:pt x="35486" y="49208"/>
                </a:lnTo>
                <a:lnTo>
                  <a:pt x="35616" y="49413"/>
                </a:lnTo>
                <a:lnTo>
                  <a:pt x="35765" y="49581"/>
                </a:lnTo>
                <a:lnTo>
                  <a:pt x="35821" y="49636"/>
                </a:lnTo>
                <a:lnTo>
                  <a:pt x="35840" y="49636"/>
                </a:lnTo>
                <a:lnTo>
                  <a:pt x="35821" y="49674"/>
                </a:lnTo>
                <a:lnTo>
                  <a:pt x="35803" y="49711"/>
                </a:lnTo>
                <a:lnTo>
                  <a:pt x="35821" y="49729"/>
                </a:lnTo>
                <a:lnTo>
                  <a:pt x="35821" y="49767"/>
                </a:lnTo>
                <a:lnTo>
                  <a:pt x="35877" y="49823"/>
                </a:lnTo>
                <a:lnTo>
                  <a:pt x="35951" y="49823"/>
                </a:lnTo>
                <a:lnTo>
                  <a:pt x="36007" y="49785"/>
                </a:lnTo>
                <a:lnTo>
                  <a:pt x="36026" y="49729"/>
                </a:lnTo>
                <a:lnTo>
                  <a:pt x="36045" y="49674"/>
                </a:lnTo>
                <a:lnTo>
                  <a:pt x="36026" y="49599"/>
                </a:lnTo>
                <a:lnTo>
                  <a:pt x="35970" y="49469"/>
                </a:lnTo>
                <a:lnTo>
                  <a:pt x="35914" y="49376"/>
                </a:lnTo>
                <a:lnTo>
                  <a:pt x="35784" y="49171"/>
                </a:lnTo>
                <a:lnTo>
                  <a:pt x="35616" y="48947"/>
                </a:lnTo>
                <a:lnTo>
                  <a:pt x="35523" y="48836"/>
                </a:lnTo>
                <a:lnTo>
                  <a:pt x="35412" y="48761"/>
                </a:lnTo>
                <a:lnTo>
                  <a:pt x="35318" y="48687"/>
                </a:lnTo>
                <a:lnTo>
                  <a:pt x="35207" y="48668"/>
                </a:lnTo>
                <a:close/>
                <a:moveTo>
                  <a:pt x="65833" y="48799"/>
                </a:moveTo>
                <a:lnTo>
                  <a:pt x="65796" y="48836"/>
                </a:lnTo>
                <a:lnTo>
                  <a:pt x="65778" y="48873"/>
                </a:lnTo>
                <a:lnTo>
                  <a:pt x="65759" y="48910"/>
                </a:lnTo>
                <a:lnTo>
                  <a:pt x="65759" y="48966"/>
                </a:lnTo>
                <a:lnTo>
                  <a:pt x="65815" y="49078"/>
                </a:lnTo>
                <a:lnTo>
                  <a:pt x="65871" y="49208"/>
                </a:lnTo>
                <a:lnTo>
                  <a:pt x="66057" y="49450"/>
                </a:lnTo>
                <a:lnTo>
                  <a:pt x="66169" y="49618"/>
                </a:lnTo>
                <a:lnTo>
                  <a:pt x="66280" y="49729"/>
                </a:lnTo>
                <a:lnTo>
                  <a:pt x="66355" y="49823"/>
                </a:lnTo>
                <a:lnTo>
                  <a:pt x="66429" y="49860"/>
                </a:lnTo>
                <a:lnTo>
                  <a:pt x="66504" y="49878"/>
                </a:lnTo>
                <a:lnTo>
                  <a:pt x="66578" y="49860"/>
                </a:lnTo>
                <a:lnTo>
                  <a:pt x="66671" y="49804"/>
                </a:lnTo>
                <a:lnTo>
                  <a:pt x="66876" y="49599"/>
                </a:lnTo>
                <a:lnTo>
                  <a:pt x="66969" y="49487"/>
                </a:lnTo>
                <a:lnTo>
                  <a:pt x="67062" y="49357"/>
                </a:lnTo>
                <a:lnTo>
                  <a:pt x="67155" y="49227"/>
                </a:lnTo>
                <a:lnTo>
                  <a:pt x="67211" y="49078"/>
                </a:lnTo>
                <a:lnTo>
                  <a:pt x="67230" y="48910"/>
                </a:lnTo>
                <a:lnTo>
                  <a:pt x="67230" y="48854"/>
                </a:lnTo>
                <a:lnTo>
                  <a:pt x="67211" y="48817"/>
                </a:lnTo>
                <a:lnTo>
                  <a:pt x="67193" y="48836"/>
                </a:lnTo>
                <a:lnTo>
                  <a:pt x="67155" y="48873"/>
                </a:lnTo>
                <a:lnTo>
                  <a:pt x="67006" y="49096"/>
                </a:lnTo>
                <a:lnTo>
                  <a:pt x="66857" y="49301"/>
                </a:lnTo>
                <a:lnTo>
                  <a:pt x="66690" y="49487"/>
                </a:lnTo>
                <a:lnTo>
                  <a:pt x="66485" y="49655"/>
                </a:lnTo>
                <a:lnTo>
                  <a:pt x="66392" y="49450"/>
                </a:lnTo>
                <a:lnTo>
                  <a:pt x="66206" y="49152"/>
                </a:lnTo>
                <a:lnTo>
                  <a:pt x="66113" y="49003"/>
                </a:lnTo>
                <a:lnTo>
                  <a:pt x="66001" y="48873"/>
                </a:lnTo>
                <a:lnTo>
                  <a:pt x="65908" y="48799"/>
                </a:lnTo>
                <a:close/>
                <a:moveTo>
                  <a:pt x="20685" y="48594"/>
                </a:moveTo>
                <a:lnTo>
                  <a:pt x="20629" y="48612"/>
                </a:lnTo>
                <a:lnTo>
                  <a:pt x="20536" y="48650"/>
                </a:lnTo>
                <a:lnTo>
                  <a:pt x="20350" y="48799"/>
                </a:lnTo>
                <a:lnTo>
                  <a:pt x="20145" y="48985"/>
                </a:lnTo>
                <a:lnTo>
                  <a:pt x="19940" y="49208"/>
                </a:lnTo>
                <a:lnTo>
                  <a:pt x="19791" y="49413"/>
                </a:lnTo>
                <a:lnTo>
                  <a:pt x="19679" y="49599"/>
                </a:lnTo>
                <a:lnTo>
                  <a:pt x="19661" y="49674"/>
                </a:lnTo>
                <a:lnTo>
                  <a:pt x="19661" y="49748"/>
                </a:lnTo>
                <a:lnTo>
                  <a:pt x="19679" y="49823"/>
                </a:lnTo>
                <a:lnTo>
                  <a:pt x="19717" y="49878"/>
                </a:lnTo>
                <a:lnTo>
                  <a:pt x="19754" y="49897"/>
                </a:lnTo>
                <a:lnTo>
                  <a:pt x="19810" y="49878"/>
                </a:lnTo>
                <a:lnTo>
                  <a:pt x="19847" y="49841"/>
                </a:lnTo>
                <a:lnTo>
                  <a:pt x="19903" y="49804"/>
                </a:lnTo>
                <a:lnTo>
                  <a:pt x="19996" y="49692"/>
                </a:lnTo>
                <a:lnTo>
                  <a:pt x="20294" y="49283"/>
                </a:lnTo>
                <a:lnTo>
                  <a:pt x="20461" y="49096"/>
                </a:lnTo>
                <a:lnTo>
                  <a:pt x="20629" y="48910"/>
                </a:lnTo>
                <a:lnTo>
                  <a:pt x="20759" y="49115"/>
                </a:lnTo>
                <a:lnTo>
                  <a:pt x="20964" y="49469"/>
                </a:lnTo>
                <a:lnTo>
                  <a:pt x="21076" y="49655"/>
                </a:lnTo>
                <a:lnTo>
                  <a:pt x="21169" y="49785"/>
                </a:lnTo>
                <a:lnTo>
                  <a:pt x="21262" y="49860"/>
                </a:lnTo>
                <a:lnTo>
                  <a:pt x="21299" y="49860"/>
                </a:lnTo>
                <a:lnTo>
                  <a:pt x="21318" y="49841"/>
                </a:lnTo>
                <a:lnTo>
                  <a:pt x="21355" y="49804"/>
                </a:lnTo>
                <a:lnTo>
                  <a:pt x="21355" y="49748"/>
                </a:lnTo>
                <a:lnTo>
                  <a:pt x="21318" y="49599"/>
                </a:lnTo>
                <a:lnTo>
                  <a:pt x="21243" y="49432"/>
                </a:lnTo>
                <a:lnTo>
                  <a:pt x="21150" y="49227"/>
                </a:lnTo>
                <a:lnTo>
                  <a:pt x="20945" y="48873"/>
                </a:lnTo>
                <a:lnTo>
                  <a:pt x="20796" y="48631"/>
                </a:lnTo>
                <a:lnTo>
                  <a:pt x="20759" y="48594"/>
                </a:lnTo>
                <a:close/>
                <a:moveTo>
                  <a:pt x="42673" y="48799"/>
                </a:moveTo>
                <a:lnTo>
                  <a:pt x="42617" y="48817"/>
                </a:lnTo>
                <a:lnTo>
                  <a:pt x="42486" y="48873"/>
                </a:lnTo>
                <a:lnTo>
                  <a:pt x="42356" y="48985"/>
                </a:lnTo>
                <a:lnTo>
                  <a:pt x="42226" y="49134"/>
                </a:lnTo>
                <a:lnTo>
                  <a:pt x="42095" y="49283"/>
                </a:lnTo>
                <a:lnTo>
                  <a:pt x="42002" y="49432"/>
                </a:lnTo>
                <a:lnTo>
                  <a:pt x="41928" y="49581"/>
                </a:lnTo>
                <a:lnTo>
                  <a:pt x="41891" y="49674"/>
                </a:lnTo>
                <a:lnTo>
                  <a:pt x="41872" y="49785"/>
                </a:lnTo>
                <a:lnTo>
                  <a:pt x="41872" y="49860"/>
                </a:lnTo>
                <a:lnTo>
                  <a:pt x="41891" y="49897"/>
                </a:lnTo>
                <a:lnTo>
                  <a:pt x="41928" y="49897"/>
                </a:lnTo>
                <a:lnTo>
                  <a:pt x="41965" y="49878"/>
                </a:lnTo>
                <a:lnTo>
                  <a:pt x="42021" y="49841"/>
                </a:lnTo>
                <a:lnTo>
                  <a:pt x="42133" y="49729"/>
                </a:lnTo>
                <a:lnTo>
                  <a:pt x="42393" y="49394"/>
                </a:lnTo>
                <a:lnTo>
                  <a:pt x="42505" y="49283"/>
                </a:lnTo>
                <a:lnTo>
                  <a:pt x="42561" y="49208"/>
                </a:lnTo>
                <a:lnTo>
                  <a:pt x="42635" y="49171"/>
                </a:lnTo>
                <a:lnTo>
                  <a:pt x="42766" y="49171"/>
                </a:lnTo>
                <a:lnTo>
                  <a:pt x="42803" y="49190"/>
                </a:lnTo>
                <a:lnTo>
                  <a:pt x="42859" y="49245"/>
                </a:lnTo>
                <a:lnTo>
                  <a:pt x="42896" y="49283"/>
                </a:lnTo>
                <a:lnTo>
                  <a:pt x="42970" y="49413"/>
                </a:lnTo>
                <a:lnTo>
                  <a:pt x="43045" y="49543"/>
                </a:lnTo>
                <a:lnTo>
                  <a:pt x="43119" y="49655"/>
                </a:lnTo>
                <a:lnTo>
                  <a:pt x="43157" y="49711"/>
                </a:lnTo>
                <a:lnTo>
                  <a:pt x="43194" y="49729"/>
                </a:lnTo>
                <a:lnTo>
                  <a:pt x="43250" y="49748"/>
                </a:lnTo>
                <a:lnTo>
                  <a:pt x="43287" y="49729"/>
                </a:lnTo>
                <a:lnTo>
                  <a:pt x="43324" y="49711"/>
                </a:lnTo>
                <a:lnTo>
                  <a:pt x="43343" y="49674"/>
                </a:lnTo>
                <a:lnTo>
                  <a:pt x="43343" y="49618"/>
                </a:lnTo>
                <a:lnTo>
                  <a:pt x="43324" y="49562"/>
                </a:lnTo>
                <a:lnTo>
                  <a:pt x="43250" y="49413"/>
                </a:lnTo>
                <a:lnTo>
                  <a:pt x="43157" y="49245"/>
                </a:lnTo>
                <a:lnTo>
                  <a:pt x="43045" y="49078"/>
                </a:lnTo>
                <a:lnTo>
                  <a:pt x="42915" y="48947"/>
                </a:lnTo>
                <a:lnTo>
                  <a:pt x="42803" y="48836"/>
                </a:lnTo>
                <a:lnTo>
                  <a:pt x="42766" y="48817"/>
                </a:lnTo>
                <a:lnTo>
                  <a:pt x="42710" y="48799"/>
                </a:lnTo>
                <a:close/>
                <a:moveTo>
                  <a:pt x="51032" y="48575"/>
                </a:moveTo>
                <a:lnTo>
                  <a:pt x="50976" y="48612"/>
                </a:lnTo>
                <a:lnTo>
                  <a:pt x="50958" y="48650"/>
                </a:lnTo>
                <a:lnTo>
                  <a:pt x="50958" y="48705"/>
                </a:lnTo>
                <a:lnTo>
                  <a:pt x="50958" y="48761"/>
                </a:lnTo>
                <a:lnTo>
                  <a:pt x="51013" y="48873"/>
                </a:lnTo>
                <a:lnTo>
                  <a:pt x="51088" y="49003"/>
                </a:lnTo>
                <a:lnTo>
                  <a:pt x="51274" y="49245"/>
                </a:lnTo>
                <a:lnTo>
                  <a:pt x="51404" y="49413"/>
                </a:lnTo>
                <a:lnTo>
                  <a:pt x="51591" y="49692"/>
                </a:lnTo>
                <a:lnTo>
                  <a:pt x="51665" y="49785"/>
                </a:lnTo>
                <a:lnTo>
                  <a:pt x="51758" y="49860"/>
                </a:lnTo>
                <a:lnTo>
                  <a:pt x="51795" y="49878"/>
                </a:lnTo>
                <a:lnTo>
                  <a:pt x="51833" y="49897"/>
                </a:lnTo>
                <a:lnTo>
                  <a:pt x="51889" y="49897"/>
                </a:lnTo>
                <a:lnTo>
                  <a:pt x="51926" y="49878"/>
                </a:lnTo>
                <a:lnTo>
                  <a:pt x="52037" y="49804"/>
                </a:lnTo>
                <a:lnTo>
                  <a:pt x="52168" y="49655"/>
                </a:lnTo>
                <a:lnTo>
                  <a:pt x="52373" y="49394"/>
                </a:lnTo>
                <a:lnTo>
                  <a:pt x="52466" y="49245"/>
                </a:lnTo>
                <a:lnTo>
                  <a:pt x="52540" y="49096"/>
                </a:lnTo>
                <a:lnTo>
                  <a:pt x="52559" y="49022"/>
                </a:lnTo>
                <a:lnTo>
                  <a:pt x="52577" y="48854"/>
                </a:lnTo>
                <a:lnTo>
                  <a:pt x="52596" y="48761"/>
                </a:lnTo>
                <a:lnTo>
                  <a:pt x="52596" y="48724"/>
                </a:lnTo>
                <a:lnTo>
                  <a:pt x="52577" y="48705"/>
                </a:lnTo>
                <a:lnTo>
                  <a:pt x="52559" y="48705"/>
                </a:lnTo>
                <a:lnTo>
                  <a:pt x="52522" y="48724"/>
                </a:lnTo>
                <a:lnTo>
                  <a:pt x="52354" y="48947"/>
                </a:lnTo>
                <a:lnTo>
                  <a:pt x="52205" y="49152"/>
                </a:lnTo>
                <a:lnTo>
                  <a:pt x="52037" y="49376"/>
                </a:lnTo>
                <a:lnTo>
                  <a:pt x="51851" y="49581"/>
                </a:lnTo>
                <a:lnTo>
                  <a:pt x="51721" y="49357"/>
                </a:lnTo>
                <a:lnTo>
                  <a:pt x="51479" y="49003"/>
                </a:lnTo>
                <a:lnTo>
                  <a:pt x="51349" y="48817"/>
                </a:lnTo>
                <a:lnTo>
                  <a:pt x="51218" y="48687"/>
                </a:lnTo>
                <a:lnTo>
                  <a:pt x="51107" y="48594"/>
                </a:lnTo>
                <a:lnTo>
                  <a:pt x="51069" y="48575"/>
                </a:lnTo>
                <a:close/>
                <a:moveTo>
                  <a:pt x="53788" y="48538"/>
                </a:moveTo>
                <a:lnTo>
                  <a:pt x="53732" y="48557"/>
                </a:lnTo>
                <a:lnTo>
                  <a:pt x="53676" y="48594"/>
                </a:lnTo>
                <a:lnTo>
                  <a:pt x="53601" y="48650"/>
                </a:lnTo>
                <a:lnTo>
                  <a:pt x="53434" y="48817"/>
                </a:lnTo>
                <a:lnTo>
                  <a:pt x="53266" y="49022"/>
                </a:lnTo>
                <a:lnTo>
                  <a:pt x="53099" y="49245"/>
                </a:lnTo>
                <a:lnTo>
                  <a:pt x="52950" y="49450"/>
                </a:lnTo>
                <a:lnTo>
                  <a:pt x="52857" y="49636"/>
                </a:lnTo>
                <a:lnTo>
                  <a:pt x="52838" y="49711"/>
                </a:lnTo>
                <a:lnTo>
                  <a:pt x="52838" y="49767"/>
                </a:lnTo>
                <a:lnTo>
                  <a:pt x="52875" y="49860"/>
                </a:lnTo>
                <a:lnTo>
                  <a:pt x="52913" y="49897"/>
                </a:lnTo>
                <a:lnTo>
                  <a:pt x="52950" y="49897"/>
                </a:lnTo>
                <a:lnTo>
                  <a:pt x="53006" y="49878"/>
                </a:lnTo>
                <a:lnTo>
                  <a:pt x="53117" y="49785"/>
                </a:lnTo>
                <a:lnTo>
                  <a:pt x="53210" y="49674"/>
                </a:lnTo>
                <a:lnTo>
                  <a:pt x="53359" y="49487"/>
                </a:lnTo>
                <a:lnTo>
                  <a:pt x="53490" y="49283"/>
                </a:lnTo>
                <a:lnTo>
                  <a:pt x="53732" y="48873"/>
                </a:lnTo>
                <a:lnTo>
                  <a:pt x="53862" y="49078"/>
                </a:lnTo>
                <a:lnTo>
                  <a:pt x="54067" y="49413"/>
                </a:lnTo>
                <a:lnTo>
                  <a:pt x="54253" y="49711"/>
                </a:lnTo>
                <a:lnTo>
                  <a:pt x="54346" y="49804"/>
                </a:lnTo>
                <a:lnTo>
                  <a:pt x="54365" y="49823"/>
                </a:lnTo>
                <a:lnTo>
                  <a:pt x="54383" y="49823"/>
                </a:lnTo>
                <a:lnTo>
                  <a:pt x="54439" y="49785"/>
                </a:lnTo>
                <a:lnTo>
                  <a:pt x="54458" y="49729"/>
                </a:lnTo>
                <a:lnTo>
                  <a:pt x="54458" y="49655"/>
                </a:lnTo>
                <a:lnTo>
                  <a:pt x="54439" y="49581"/>
                </a:lnTo>
                <a:lnTo>
                  <a:pt x="54365" y="49394"/>
                </a:lnTo>
                <a:lnTo>
                  <a:pt x="54253" y="49171"/>
                </a:lnTo>
                <a:lnTo>
                  <a:pt x="54123" y="48966"/>
                </a:lnTo>
                <a:lnTo>
                  <a:pt x="53992" y="48780"/>
                </a:lnTo>
                <a:lnTo>
                  <a:pt x="53825" y="48557"/>
                </a:lnTo>
                <a:lnTo>
                  <a:pt x="53788" y="48538"/>
                </a:lnTo>
                <a:close/>
                <a:moveTo>
                  <a:pt x="28970" y="48538"/>
                </a:moveTo>
                <a:lnTo>
                  <a:pt x="28951" y="48575"/>
                </a:lnTo>
                <a:lnTo>
                  <a:pt x="28951" y="48631"/>
                </a:lnTo>
                <a:lnTo>
                  <a:pt x="28951" y="48724"/>
                </a:lnTo>
                <a:lnTo>
                  <a:pt x="28970" y="48817"/>
                </a:lnTo>
                <a:lnTo>
                  <a:pt x="29007" y="48910"/>
                </a:lnTo>
                <a:lnTo>
                  <a:pt x="29100" y="49078"/>
                </a:lnTo>
                <a:lnTo>
                  <a:pt x="29230" y="49264"/>
                </a:lnTo>
                <a:lnTo>
                  <a:pt x="29342" y="49413"/>
                </a:lnTo>
                <a:lnTo>
                  <a:pt x="29454" y="49636"/>
                </a:lnTo>
                <a:lnTo>
                  <a:pt x="29510" y="49748"/>
                </a:lnTo>
                <a:lnTo>
                  <a:pt x="29584" y="49841"/>
                </a:lnTo>
                <a:lnTo>
                  <a:pt x="29659" y="49897"/>
                </a:lnTo>
                <a:lnTo>
                  <a:pt x="29696" y="49916"/>
                </a:lnTo>
                <a:lnTo>
                  <a:pt x="29808" y="49916"/>
                </a:lnTo>
                <a:lnTo>
                  <a:pt x="29845" y="49897"/>
                </a:lnTo>
                <a:lnTo>
                  <a:pt x="29901" y="49860"/>
                </a:lnTo>
                <a:lnTo>
                  <a:pt x="29975" y="49823"/>
                </a:lnTo>
                <a:lnTo>
                  <a:pt x="30068" y="49711"/>
                </a:lnTo>
                <a:lnTo>
                  <a:pt x="30143" y="49562"/>
                </a:lnTo>
                <a:lnTo>
                  <a:pt x="30292" y="49283"/>
                </a:lnTo>
                <a:lnTo>
                  <a:pt x="30403" y="49096"/>
                </a:lnTo>
                <a:lnTo>
                  <a:pt x="30441" y="48985"/>
                </a:lnTo>
                <a:lnTo>
                  <a:pt x="30459" y="48892"/>
                </a:lnTo>
                <a:lnTo>
                  <a:pt x="30459" y="48761"/>
                </a:lnTo>
                <a:lnTo>
                  <a:pt x="30459" y="48724"/>
                </a:lnTo>
                <a:lnTo>
                  <a:pt x="30441" y="48705"/>
                </a:lnTo>
                <a:lnTo>
                  <a:pt x="30422" y="48705"/>
                </a:lnTo>
                <a:lnTo>
                  <a:pt x="30385" y="48743"/>
                </a:lnTo>
                <a:lnTo>
                  <a:pt x="30254" y="48947"/>
                </a:lnTo>
                <a:lnTo>
                  <a:pt x="30105" y="49245"/>
                </a:lnTo>
                <a:lnTo>
                  <a:pt x="29919" y="49525"/>
                </a:lnTo>
                <a:lnTo>
                  <a:pt x="29845" y="49618"/>
                </a:lnTo>
                <a:lnTo>
                  <a:pt x="29770" y="49674"/>
                </a:lnTo>
                <a:lnTo>
                  <a:pt x="29752" y="49655"/>
                </a:lnTo>
                <a:lnTo>
                  <a:pt x="29733" y="49636"/>
                </a:lnTo>
                <a:lnTo>
                  <a:pt x="29659" y="49525"/>
                </a:lnTo>
                <a:lnTo>
                  <a:pt x="29472" y="49190"/>
                </a:lnTo>
                <a:lnTo>
                  <a:pt x="29286" y="48854"/>
                </a:lnTo>
                <a:lnTo>
                  <a:pt x="29175" y="48668"/>
                </a:lnTo>
                <a:lnTo>
                  <a:pt x="29081" y="48575"/>
                </a:lnTo>
                <a:lnTo>
                  <a:pt x="29026" y="48538"/>
                </a:lnTo>
                <a:close/>
                <a:moveTo>
                  <a:pt x="31465" y="48519"/>
                </a:moveTo>
                <a:lnTo>
                  <a:pt x="31427" y="48538"/>
                </a:lnTo>
                <a:lnTo>
                  <a:pt x="31371" y="48594"/>
                </a:lnTo>
                <a:lnTo>
                  <a:pt x="31316" y="48687"/>
                </a:lnTo>
                <a:lnTo>
                  <a:pt x="31241" y="48910"/>
                </a:lnTo>
                <a:lnTo>
                  <a:pt x="31185" y="49041"/>
                </a:lnTo>
                <a:lnTo>
                  <a:pt x="31092" y="49208"/>
                </a:lnTo>
                <a:lnTo>
                  <a:pt x="30943" y="49413"/>
                </a:lnTo>
                <a:lnTo>
                  <a:pt x="30813" y="49636"/>
                </a:lnTo>
                <a:lnTo>
                  <a:pt x="30776" y="49729"/>
                </a:lnTo>
                <a:lnTo>
                  <a:pt x="30757" y="49804"/>
                </a:lnTo>
                <a:lnTo>
                  <a:pt x="30776" y="49878"/>
                </a:lnTo>
                <a:lnTo>
                  <a:pt x="30813" y="49916"/>
                </a:lnTo>
                <a:lnTo>
                  <a:pt x="30850" y="49916"/>
                </a:lnTo>
                <a:lnTo>
                  <a:pt x="30906" y="49878"/>
                </a:lnTo>
                <a:lnTo>
                  <a:pt x="30962" y="49841"/>
                </a:lnTo>
                <a:lnTo>
                  <a:pt x="31036" y="49767"/>
                </a:lnTo>
                <a:lnTo>
                  <a:pt x="31167" y="49581"/>
                </a:lnTo>
                <a:lnTo>
                  <a:pt x="31297" y="49376"/>
                </a:lnTo>
                <a:lnTo>
                  <a:pt x="31409" y="49171"/>
                </a:lnTo>
                <a:lnTo>
                  <a:pt x="31539" y="48910"/>
                </a:lnTo>
                <a:lnTo>
                  <a:pt x="31762" y="49171"/>
                </a:lnTo>
                <a:lnTo>
                  <a:pt x="31967" y="49432"/>
                </a:lnTo>
                <a:lnTo>
                  <a:pt x="32153" y="49674"/>
                </a:lnTo>
                <a:lnTo>
                  <a:pt x="32265" y="49804"/>
                </a:lnTo>
                <a:lnTo>
                  <a:pt x="32302" y="49823"/>
                </a:lnTo>
                <a:lnTo>
                  <a:pt x="32321" y="49823"/>
                </a:lnTo>
                <a:lnTo>
                  <a:pt x="32321" y="49748"/>
                </a:lnTo>
                <a:lnTo>
                  <a:pt x="32321" y="49655"/>
                </a:lnTo>
                <a:lnTo>
                  <a:pt x="32284" y="49469"/>
                </a:lnTo>
                <a:lnTo>
                  <a:pt x="32191" y="49301"/>
                </a:lnTo>
                <a:lnTo>
                  <a:pt x="32098" y="49134"/>
                </a:lnTo>
                <a:lnTo>
                  <a:pt x="31967" y="48966"/>
                </a:lnTo>
                <a:lnTo>
                  <a:pt x="31837" y="48817"/>
                </a:lnTo>
                <a:lnTo>
                  <a:pt x="31576" y="48557"/>
                </a:lnTo>
                <a:lnTo>
                  <a:pt x="31539" y="48538"/>
                </a:lnTo>
                <a:lnTo>
                  <a:pt x="31502" y="48519"/>
                </a:lnTo>
                <a:close/>
                <a:moveTo>
                  <a:pt x="15788" y="48482"/>
                </a:moveTo>
                <a:lnTo>
                  <a:pt x="15732" y="48538"/>
                </a:lnTo>
                <a:lnTo>
                  <a:pt x="15397" y="49134"/>
                </a:lnTo>
                <a:lnTo>
                  <a:pt x="15192" y="49432"/>
                </a:lnTo>
                <a:lnTo>
                  <a:pt x="14988" y="49692"/>
                </a:lnTo>
                <a:lnTo>
                  <a:pt x="14522" y="49152"/>
                </a:lnTo>
                <a:lnTo>
                  <a:pt x="14224" y="48854"/>
                </a:lnTo>
                <a:lnTo>
                  <a:pt x="14131" y="48743"/>
                </a:lnTo>
                <a:lnTo>
                  <a:pt x="14094" y="48724"/>
                </a:lnTo>
                <a:lnTo>
                  <a:pt x="14075" y="48724"/>
                </a:lnTo>
                <a:lnTo>
                  <a:pt x="14057" y="48761"/>
                </a:lnTo>
                <a:lnTo>
                  <a:pt x="14038" y="48799"/>
                </a:lnTo>
                <a:lnTo>
                  <a:pt x="14057" y="48854"/>
                </a:lnTo>
                <a:lnTo>
                  <a:pt x="14075" y="48929"/>
                </a:lnTo>
                <a:lnTo>
                  <a:pt x="14150" y="49059"/>
                </a:lnTo>
                <a:lnTo>
                  <a:pt x="14261" y="49208"/>
                </a:lnTo>
                <a:lnTo>
                  <a:pt x="14503" y="49487"/>
                </a:lnTo>
                <a:lnTo>
                  <a:pt x="14671" y="49655"/>
                </a:lnTo>
                <a:lnTo>
                  <a:pt x="14764" y="49767"/>
                </a:lnTo>
                <a:lnTo>
                  <a:pt x="14839" y="49860"/>
                </a:lnTo>
                <a:lnTo>
                  <a:pt x="14894" y="49897"/>
                </a:lnTo>
                <a:lnTo>
                  <a:pt x="14932" y="49916"/>
                </a:lnTo>
                <a:lnTo>
                  <a:pt x="14988" y="49934"/>
                </a:lnTo>
                <a:lnTo>
                  <a:pt x="15062" y="49916"/>
                </a:lnTo>
                <a:lnTo>
                  <a:pt x="15118" y="49897"/>
                </a:lnTo>
                <a:lnTo>
                  <a:pt x="15174" y="49841"/>
                </a:lnTo>
                <a:lnTo>
                  <a:pt x="15304" y="49692"/>
                </a:lnTo>
                <a:lnTo>
                  <a:pt x="15509" y="49394"/>
                </a:lnTo>
                <a:lnTo>
                  <a:pt x="15714" y="49096"/>
                </a:lnTo>
                <a:lnTo>
                  <a:pt x="15807" y="48947"/>
                </a:lnTo>
                <a:lnTo>
                  <a:pt x="15863" y="48780"/>
                </a:lnTo>
                <a:lnTo>
                  <a:pt x="15863" y="48705"/>
                </a:lnTo>
                <a:lnTo>
                  <a:pt x="15863" y="48557"/>
                </a:lnTo>
                <a:lnTo>
                  <a:pt x="15844" y="48501"/>
                </a:lnTo>
                <a:lnTo>
                  <a:pt x="15825" y="48482"/>
                </a:lnTo>
                <a:close/>
                <a:moveTo>
                  <a:pt x="76688" y="48519"/>
                </a:moveTo>
                <a:lnTo>
                  <a:pt x="76669" y="48557"/>
                </a:lnTo>
                <a:lnTo>
                  <a:pt x="76651" y="48594"/>
                </a:lnTo>
                <a:lnTo>
                  <a:pt x="76688" y="48724"/>
                </a:lnTo>
                <a:lnTo>
                  <a:pt x="76762" y="48892"/>
                </a:lnTo>
                <a:lnTo>
                  <a:pt x="76948" y="49245"/>
                </a:lnTo>
                <a:lnTo>
                  <a:pt x="77079" y="49469"/>
                </a:lnTo>
                <a:lnTo>
                  <a:pt x="77284" y="49729"/>
                </a:lnTo>
                <a:lnTo>
                  <a:pt x="77395" y="49860"/>
                </a:lnTo>
                <a:lnTo>
                  <a:pt x="77470" y="49916"/>
                </a:lnTo>
                <a:lnTo>
                  <a:pt x="77526" y="49934"/>
                </a:lnTo>
                <a:lnTo>
                  <a:pt x="77581" y="49934"/>
                </a:lnTo>
                <a:lnTo>
                  <a:pt x="77637" y="49897"/>
                </a:lnTo>
                <a:lnTo>
                  <a:pt x="77749" y="49823"/>
                </a:lnTo>
                <a:lnTo>
                  <a:pt x="77935" y="49599"/>
                </a:lnTo>
                <a:lnTo>
                  <a:pt x="78159" y="49320"/>
                </a:lnTo>
                <a:lnTo>
                  <a:pt x="78363" y="49041"/>
                </a:lnTo>
                <a:lnTo>
                  <a:pt x="78401" y="48966"/>
                </a:lnTo>
                <a:lnTo>
                  <a:pt x="78457" y="48817"/>
                </a:lnTo>
                <a:lnTo>
                  <a:pt x="78457" y="48761"/>
                </a:lnTo>
                <a:lnTo>
                  <a:pt x="78475" y="48724"/>
                </a:lnTo>
                <a:lnTo>
                  <a:pt x="78457" y="48705"/>
                </a:lnTo>
                <a:lnTo>
                  <a:pt x="78401" y="48743"/>
                </a:lnTo>
                <a:lnTo>
                  <a:pt x="78196" y="48985"/>
                </a:lnTo>
                <a:lnTo>
                  <a:pt x="77972" y="49208"/>
                </a:lnTo>
                <a:lnTo>
                  <a:pt x="77563" y="49692"/>
                </a:lnTo>
                <a:lnTo>
                  <a:pt x="77339" y="49432"/>
                </a:lnTo>
                <a:lnTo>
                  <a:pt x="77153" y="49134"/>
                </a:lnTo>
                <a:lnTo>
                  <a:pt x="77079" y="49003"/>
                </a:lnTo>
                <a:lnTo>
                  <a:pt x="76986" y="48817"/>
                </a:lnTo>
                <a:lnTo>
                  <a:pt x="76893" y="48650"/>
                </a:lnTo>
                <a:lnTo>
                  <a:pt x="76837" y="48594"/>
                </a:lnTo>
                <a:lnTo>
                  <a:pt x="76800" y="48538"/>
                </a:lnTo>
                <a:lnTo>
                  <a:pt x="76725" y="48519"/>
                </a:lnTo>
                <a:close/>
                <a:moveTo>
                  <a:pt x="9626" y="48575"/>
                </a:moveTo>
                <a:lnTo>
                  <a:pt x="9570" y="48594"/>
                </a:lnTo>
                <a:lnTo>
                  <a:pt x="9514" y="48631"/>
                </a:lnTo>
                <a:lnTo>
                  <a:pt x="9384" y="48743"/>
                </a:lnTo>
                <a:lnTo>
                  <a:pt x="9235" y="48892"/>
                </a:lnTo>
                <a:lnTo>
                  <a:pt x="9086" y="49059"/>
                </a:lnTo>
                <a:lnTo>
                  <a:pt x="8955" y="49245"/>
                </a:lnTo>
                <a:lnTo>
                  <a:pt x="8862" y="49394"/>
                </a:lnTo>
                <a:lnTo>
                  <a:pt x="8806" y="49487"/>
                </a:lnTo>
                <a:lnTo>
                  <a:pt x="8769" y="49599"/>
                </a:lnTo>
                <a:lnTo>
                  <a:pt x="8750" y="49655"/>
                </a:lnTo>
                <a:lnTo>
                  <a:pt x="8750" y="49674"/>
                </a:lnTo>
                <a:lnTo>
                  <a:pt x="8788" y="49674"/>
                </a:lnTo>
                <a:lnTo>
                  <a:pt x="8881" y="49636"/>
                </a:lnTo>
                <a:lnTo>
                  <a:pt x="8974" y="49581"/>
                </a:lnTo>
                <a:lnTo>
                  <a:pt x="9067" y="49487"/>
                </a:lnTo>
                <a:lnTo>
                  <a:pt x="9253" y="49283"/>
                </a:lnTo>
                <a:lnTo>
                  <a:pt x="9551" y="48854"/>
                </a:lnTo>
                <a:lnTo>
                  <a:pt x="9626" y="49115"/>
                </a:lnTo>
                <a:lnTo>
                  <a:pt x="9793" y="49525"/>
                </a:lnTo>
                <a:lnTo>
                  <a:pt x="9868" y="49729"/>
                </a:lnTo>
                <a:lnTo>
                  <a:pt x="9961" y="49878"/>
                </a:lnTo>
                <a:lnTo>
                  <a:pt x="9998" y="49934"/>
                </a:lnTo>
                <a:lnTo>
                  <a:pt x="10054" y="49971"/>
                </a:lnTo>
                <a:lnTo>
                  <a:pt x="10128" y="49971"/>
                </a:lnTo>
                <a:lnTo>
                  <a:pt x="10147" y="49934"/>
                </a:lnTo>
                <a:lnTo>
                  <a:pt x="10165" y="49878"/>
                </a:lnTo>
                <a:lnTo>
                  <a:pt x="10128" y="49729"/>
                </a:lnTo>
                <a:lnTo>
                  <a:pt x="10072" y="49543"/>
                </a:lnTo>
                <a:lnTo>
                  <a:pt x="9998" y="49320"/>
                </a:lnTo>
                <a:lnTo>
                  <a:pt x="9812" y="48892"/>
                </a:lnTo>
                <a:lnTo>
                  <a:pt x="9681" y="48612"/>
                </a:lnTo>
                <a:lnTo>
                  <a:pt x="9663" y="48575"/>
                </a:lnTo>
                <a:close/>
                <a:moveTo>
                  <a:pt x="12865" y="48631"/>
                </a:moveTo>
                <a:lnTo>
                  <a:pt x="12828" y="48650"/>
                </a:lnTo>
                <a:lnTo>
                  <a:pt x="12772" y="48705"/>
                </a:lnTo>
                <a:lnTo>
                  <a:pt x="12716" y="48780"/>
                </a:lnTo>
                <a:lnTo>
                  <a:pt x="12642" y="48910"/>
                </a:lnTo>
                <a:lnTo>
                  <a:pt x="12474" y="49301"/>
                </a:lnTo>
                <a:lnTo>
                  <a:pt x="12400" y="49487"/>
                </a:lnTo>
                <a:lnTo>
                  <a:pt x="12362" y="49674"/>
                </a:lnTo>
                <a:lnTo>
                  <a:pt x="12344" y="49785"/>
                </a:lnTo>
                <a:lnTo>
                  <a:pt x="12362" y="49841"/>
                </a:lnTo>
                <a:lnTo>
                  <a:pt x="12418" y="49841"/>
                </a:lnTo>
                <a:lnTo>
                  <a:pt x="12437" y="49823"/>
                </a:lnTo>
                <a:lnTo>
                  <a:pt x="12511" y="49729"/>
                </a:lnTo>
                <a:lnTo>
                  <a:pt x="12660" y="49432"/>
                </a:lnTo>
                <a:lnTo>
                  <a:pt x="12902" y="48947"/>
                </a:lnTo>
                <a:lnTo>
                  <a:pt x="13033" y="49208"/>
                </a:lnTo>
                <a:lnTo>
                  <a:pt x="13219" y="49525"/>
                </a:lnTo>
                <a:lnTo>
                  <a:pt x="13331" y="49674"/>
                </a:lnTo>
                <a:lnTo>
                  <a:pt x="13442" y="49804"/>
                </a:lnTo>
                <a:lnTo>
                  <a:pt x="13573" y="49897"/>
                </a:lnTo>
                <a:lnTo>
                  <a:pt x="13703" y="49953"/>
                </a:lnTo>
                <a:lnTo>
                  <a:pt x="13777" y="49971"/>
                </a:lnTo>
                <a:lnTo>
                  <a:pt x="13833" y="49971"/>
                </a:lnTo>
                <a:lnTo>
                  <a:pt x="13870" y="49953"/>
                </a:lnTo>
                <a:lnTo>
                  <a:pt x="13870" y="49934"/>
                </a:lnTo>
                <a:lnTo>
                  <a:pt x="13870" y="49897"/>
                </a:lnTo>
                <a:lnTo>
                  <a:pt x="13852" y="49841"/>
                </a:lnTo>
                <a:lnTo>
                  <a:pt x="13777" y="49729"/>
                </a:lnTo>
                <a:lnTo>
                  <a:pt x="13554" y="49469"/>
                </a:lnTo>
                <a:lnTo>
                  <a:pt x="13405" y="49283"/>
                </a:lnTo>
                <a:lnTo>
                  <a:pt x="13331" y="49171"/>
                </a:lnTo>
                <a:lnTo>
                  <a:pt x="13275" y="49041"/>
                </a:lnTo>
                <a:lnTo>
                  <a:pt x="13126" y="48780"/>
                </a:lnTo>
                <a:lnTo>
                  <a:pt x="13051" y="48687"/>
                </a:lnTo>
                <a:lnTo>
                  <a:pt x="13014" y="48650"/>
                </a:lnTo>
                <a:lnTo>
                  <a:pt x="12958" y="48631"/>
                </a:lnTo>
                <a:close/>
                <a:moveTo>
                  <a:pt x="71810" y="48631"/>
                </a:moveTo>
                <a:lnTo>
                  <a:pt x="71754" y="48650"/>
                </a:lnTo>
                <a:lnTo>
                  <a:pt x="71717" y="48687"/>
                </a:lnTo>
                <a:lnTo>
                  <a:pt x="71680" y="48761"/>
                </a:lnTo>
                <a:lnTo>
                  <a:pt x="71642" y="48929"/>
                </a:lnTo>
                <a:lnTo>
                  <a:pt x="71624" y="49041"/>
                </a:lnTo>
                <a:lnTo>
                  <a:pt x="71549" y="49171"/>
                </a:lnTo>
                <a:lnTo>
                  <a:pt x="71456" y="49357"/>
                </a:lnTo>
                <a:lnTo>
                  <a:pt x="71363" y="49543"/>
                </a:lnTo>
                <a:lnTo>
                  <a:pt x="71344" y="49618"/>
                </a:lnTo>
                <a:lnTo>
                  <a:pt x="71344" y="49674"/>
                </a:lnTo>
                <a:lnTo>
                  <a:pt x="71382" y="49748"/>
                </a:lnTo>
                <a:lnTo>
                  <a:pt x="71400" y="49785"/>
                </a:lnTo>
                <a:lnTo>
                  <a:pt x="71493" y="49785"/>
                </a:lnTo>
                <a:lnTo>
                  <a:pt x="71531" y="49748"/>
                </a:lnTo>
                <a:lnTo>
                  <a:pt x="71568" y="49692"/>
                </a:lnTo>
                <a:lnTo>
                  <a:pt x="71661" y="49562"/>
                </a:lnTo>
                <a:lnTo>
                  <a:pt x="71754" y="49394"/>
                </a:lnTo>
                <a:lnTo>
                  <a:pt x="71828" y="49227"/>
                </a:lnTo>
                <a:lnTo>
                  <a:pt x="71903" y="49003"/>
                </a:lnTo>
                <a:lnTo>
                  <a:pt x="72052" y="49152"/>
                </a:lnTo>
                <a:lnTo>
                  <a:pt x="72182" y="49301"/>
                </a:lnTo>
                <a:lnTo>
                  <a:pt x="72313" y="49469"/>
                </a:lnTo>
                <a:lnTo>
                  <a:pt x="72424" y="49636"/>
                </a:lnTo>
                <a:lnTo>
                  <a:pt x="72480" y="49748"/>
                </a:lnTo>
                <a:lnTo>
                  <a:pt x="72573" y="49897"/>
                </a:lnTo>
                <a:lnTo>
                  <a:pt x="72629" y="49953"/>
                </a:lnTo>
                <a:lnTo>
                  <a:pt x="72666" y="49971"/>
                </a:lnTo>
                <a:lnTo>
                  <a:pt x="72685" y="49971"/>
                </a:lnTo>
                <a:lnTo>
                  <a:pt x="72704" y="49953"/>
                </a:lnTo>
                <a:lnTo>
                  <a:pt x="72741" y="49860"/>
                </a:lnTo>
                <a:lnTo>
                  <a:pt x="72741" y="49785"/>
                </a:lnTo>
                <a:lnTo>
                  <a:pt x="72741" y="49692"/>
                </a:lnTo>
                <a:lnTo>
                  <a:pt x="72722" y="49618"/>
                </a:lnTo>
                <a:lnTo>
                  <a:pt x="72685" y="49525"/>
                </a:lnTo>
                <a:lnTo>
                  <a:pt x="72573" y="49357"/>
                </a:lnTo>
                <a:lnTo>
                  <a:pt x="72443" y="49171"/>
                </a:lnTo>
                <a:lnTo>
                  <a:pt x="72294" y="49022"/>
                </a:lnTo>
                <a:lnTo>
                  <a:pt x="72145" y="48873"/>
                </a:lnTo>
                <a:lnTo>
                  <a:pt x="71866" y="48650"/>
                </a:lnTo>
                <a:lnTo>
                  <a:pt x="71810" y="48631"/>
                </a:lnTo>
                <a:close/>
                <a:moveTo>
                  <a:pt x="50045" y="48557"/>
                </a:moveTo>
                <a:lnTo>
                  <a:pt x="50008" y="48575"/>
                </a:lnTo>
                <a:lnTo>
                  <a:pt x="49934" y="48650"/>
                </a:lnTo>
                <a:lnTo>
                  <a:pt x="49859" y="48724"/>
                </a:lnTo>
                <a:lnTo>
                  <a:pt x="49710" y="48929"/>
                </a:lnTo>
                <a:lnTo>
                  <a:pt x="49617" y="49078"/>
                </a:lnTo>
                <a:lnTo>
                  <a:pt x="49301" y="49469"/>
                </a:lnTo>
                <a:lnTo>
                  <a:pt x="49133" y="49692"/>
                </a:lnTo>
                <a:lnTo>
                  <a:pt x="49077" y="49785"/>
                </a:lnTo>
                <a:lnTo>
                  <a:pt x="49077" y="49878"/>
                </a:lnTo>
                <a:lnTo>
                  <a:pt x="49096" y="49953"/>
                </a:lnTo>
                <a:lnTo>
                  <a:pt x="49114" y="49990"/>
                </a:lnTo>
                <a:lnTo>
                  <a:pt x="49189" y="49990"/>
                </a:lnTo>
                <a:lnTo>
                  <a:pt x="49245" y="49953"/>
                </a:lnTo>
                <a:lnTo>
                  <a:pt x="49375" y="49841"/>
                </a:lnTo>
                <a:lnTo>
                  <a:pt x="49468" y="49729"/>
                </a:lnTo>
                <a:lnTo>
                  <a:pt x="50064" y="48873"/>
                </a:lnTo>
                <a:lnTo>
                  <a:pt x="50474" y="49432"/>
                </a:lnTo>
                <a:lnTo>
                  <a:pt x="50585" y="49599"/>
                </a:lnTo>
                <a:lnTo>
                  <a:pt x="50716" y="49729"/>
                </a:lnTo>
                <a:lnTo>
                  <a:pt x="50790" y="49785"/>
                </a:lnTo>
                <a:lnTo>
                  <a:pt x="50846" y="49785"/>
                </a:lnTo>
                <a:lnTo>
                  <a:pt x="50865" y="49729"/>
                </a:lnTo>
                <a:lnTo>
                  <a:pt x="50846" y="49674"/>
                </a:lnTo>
                <a:lnTo>
                  <a:pt x="50790" y="49525"/>
                </a:lnTo>
                <a:lnTo>
                  <a:pt x="50697" y="49338"/>
                </a:lnTo>
                <a:lnTo>
                  <a:pt x="50585" y="49152"/>
                </a:lnTo>
                <a:lnTo>
                  <a:pt x="50325" y="48817"/>
                </a:lnTo>
                <a:lnTo>
                  <a:pt x="50138" y="48594"/>
                </a:lnTo>
                <a:lnTo>
                  <a:pt x="50120" y="48575"/>
                </a:lnTo>
                <a:lnTo>
                  <a:pt x="50083" y="48557"/>
                </a:lnTo>
                <a:close/>
                <a:moveTo>
                  <a:pt x="82925" y="48538"/>
                </a:moveTo>
                <a:lnTo>
                  <a:pt x="82869" y="48594"/>
                </a:lnTo>
                <a:lnTo>
                  <a:pt x="82832" y="48687"/>
                </a:lnTo>
                <a:lnTo>
                  <a:pt x="82757" y="48854"/>
                </a:lnTo>
                <a:lnTo>
                  <a:pt x="82720" y="48966"/>
                </a:lnTo>
                <a:lnTo>
                  <a:pt x="82497" y="49413"/>
                </a:lnTo>
                <a:lnTo>
                  <a:pt x="82404" y="49674"/>
                </a:lnTo>
                <a:lnTo>
                  <a:pt x="82366" y="49767"/>
                </a:lnTo>
                <a:lnTo>
                  <a:pt x="82366" y="49860"/>
                </a:lnTo>
                <a:lnTo>
                  <a:pt x="82385" y="49934"/>
                </a:lnTo>
                <a:lnTo>
                  <a:pt x="82422" y="49971"/>
                </a:lnTo>
                <a:lnTo>
                  <a:pt x="82441" y="49990"/>
                </a:lnTo>
                <a:lnTo>
                  <a:pt x="82478" y="49971"/>
                </a:lnTo>
                <a:lnTo>
                  <a:pt x="82552" y="49916"/>
                </a:lnTo>
                <a:lnTo>
                  <a:pt x="82627" y="49823"/>
                </a:lnTo>
                <a:lnTo>
                  <a:pt x="82683" y="49729"/>
                </a:lnTo>
                <a:lnTo>
                  <a:pt x="82739" y="49618"/>
                </a:lnTo>
                <a:lnTo>
                  <a:pt x="82832" y="49357"/>
                </a:lnTo>
                <a:lnTo>
                  <a:pt x="82999" y="48854"/>
                </a:lnTo>
                <a:lnTo>
                  <a:pt x="83148" y="49059"/>
                </a:lnTo>
                <a:lnTo>
                  <a:pt x="83409" y="49357"/>
                </a:lnTo>
                <a:lnTo>
                  <a:pt x="83558" y="49506"/>
                </a:lnTo>
                <a:lnTo>
                  <a:pt x="83670" y="49618"/>
                </a:lnTo>
                <a:lnTo>
                  <a:pt x="83763" y="49674"/>
                </a:lnTo>
                <a:lnTo>
                  <a:pt x="83800" y="49674"/>
                </a:lnTo>
                <a:lnTo>
                  <a:pt x="83819" y="49655"/>
                </a:lnTo>
                <a:lnTo>
                  <a:pt x="83819" y="49599"/>
                </a:lnTo>
                <a:lnTo>
                  <a:pt x="83800" y="49543"/>
                </a:lnTo>
                <a:lnTo>
                  <a:pt x="83744" y="49394"/>
                </a:lnTo>
                <a:lnTo>
                  <a:pt x="83632" y="49245"/>
                </a:lnTo>
                <a:lnTo>
                  <a:pt x="83502" y="49078"/>
                </a:lnTo>
                <a:lnTo>
                  <a:pt x="83223" y="48780"/>
                </a:lnTo>
                <a:lnTo>
                  <a:pt x="83037" y="48575"/>
                </a:lnTo>
                <a:lnTo>
                  <a:pt x="83018" y="48538"/>
                </a:lnTo>
                <a:close/>
                <a:moveTo>
                  <a:pt x="79574" y="48594"/>
                </a:moveTo>
                <a:lnTo>
                  <a:pt x="79536" y="48631"/>
                </a:lnTo>
                <a:lnTo>
                  <a:pt x="79350" y="48892"/>
                </a:lnTo>
                <a:lnTo>
                  <a:pt x="79034" y="49338"/>
                </a:lnTo>
                <a:lnTo>
                  <a:pt x="78754" y="49748"/>
                </a:lnTo>
                <a:lnTo>
                  <a:pt x="78680" y="49897"/>
                </a:lnTo>
                <a:lnTo>
                  <a:pt x="78661" y="49953"/>
                </a:lnTo>
                <a:lnTo>
                  <a:pt x="78661" y="49971"/>
                </a:lnTo>
                <a:lnTo>
                  <a:pt x="78717" y="50009"/>
                </a:lnTo>
                <a:lnTo>
                  <a:pt x="78773" y="50009"/>
                </a:lnTo>
                <a:lnTo>
                  <a:pt x="78829" y="49990"/>
                </a:lnTo>
                <a:lnTo>
                  <a:pt x="78903" y="49934"/>
                </a:lnTo>
                <a:lnTo>
                  <a:pt x="79052" y="49804"/>
                </a:lnTo>
                <a:lnTo>
                  <a:pt x="79220" y="49618"/>
                </a:lnTo>
                <a:lnTo>
                  <a:pt x="79350" y="49413"/>
                </a:lnTo>
                <a:lnTo>
                  <a:pt x="79481" y="49208"/>
                </a:lnTo>
                <a:lnTo>
                  <a:pt x="79648" y="48947"/>
                </a:lnTo>
                <a:lnTo>
                  <a:pt x="79871" y="49432"/>
                </a:lnTo>
                <a:lnTo>
                  <a:pt x="80039" y="49729"/>
                </a:lnTo>
                <a:lnTo>
                  <a:pt x="80095" y="49823"/>
                </a:lnTo>
                <a:lnTo>
                  <a:pt x="80132" y="49841"/>
                </a:lnTo>
                <a:lnTo>
                  <a:pt x="80151" y="49841"/>
                </a:lnTo>
                <a:lnTo>
                  <a:pt x="80188" y="49823"/>
                </a:lnTo>
                <a:lnTo>
                  <a:pt x="80207" y="49767"/>
                </a:lnTo>
                <a:lnTo>
                  <a:pt x="80188" y="49692"/>
                </a:lnTo>
                <a:lnTo>
                  <a:pt x="80169" y="49599"/>
                </a:lnTo>
                <a:lnTo>
                  <a:pt x="80095" y="49357"/>
                </a:lnTo>
                <a:lnTo>
                  <a:pt x="79983" y="49096"/>
                </a:lnTo>
                <a:lnTo>
                  <a:pt x="79853" y="48873"/>
                </a:lnTo>
                <a:lnTo>
                  <a:pt x="79723" y="48687"/>
                </a:lnTo>
                <a:lnTo>
                  <a:pt x="79667" y="48631"/>
                </a:lnTo>
                <a:lnTo>
                  <a:pt x="79611" y="48594"/>
                </a:lnTo>
                <a:close/>
                <a:moveTo>
                  <a:pt x="38968" y="48687"/>
                </a:moveTo>
                <a:lnTo>
                  <a:pt x="38875" y="48724"/>
                </a:lnTo>
                <a:lnTo>
                  <a:pt x="38781" y="48817"/>
                </a:lnTo>
                <a:lnTo>
                  <a:pt x="38688" y="48947"/>
                </a:lnTo>
                <a:lnTo>
                  <a:pt x="38465" y="49301"/>
                </a:lnTo>
                <a:lnTo>
                  <a:pt x="38241" y="49674"/>
                </a:lnTo>
                <a:lnTo>
                  <a:pt x="38186" y="49823"/>
                </a:lnTo>
                <a:lnTo>
                  <a:pt x="38167" y="49897"/>
                </a:lnTo>
                <a:lnTo>
                  <a:pt x="38167" y="49953"/>
                </a:lnTo>
                <a:lnTo>
                  <a:pt x="38186" y="49990"/>
                </a:lnTo>
                <a:lnTo>
                  <a:pt x="38223" y="50027"/>
                </a:lnTo>
                <a:lnTo>
                  <a:pt x="38279" y="50009"/>
                </a:lnTo>
                <a:lnTo>
                  <a:pt x="38372" y="49971"/>
                </a:lnTo>
                <a:lnTo>
                  <a:pt x="38428" y="49953"/>
                </a:lnTo>
                <a:lnTo>
                  <a:pt x="38465" y="49897"/>
                </a:lnTo>
                <a:lnTo>
                  <a:pt x="38539" y="49785"/>
                </a:lnTo>
                <a:lnTo>
                  <a:pt x="38595" y="49636"/>
                </a:lnTo>
                <a:lnTo>
                  <a:pt x="38670" y="49469"/>
                </a:lnTo>
                <a:lnTo>
                  <a:pt x="38726" y="49301"/>
                </a:lnTo>
                <a:lnTo>
                  <a:pt x="38781" y="49171"/>
                </a:lnTo>
                <a:lnTo>
                  <a:pt x="38875" y="49059"/>
                </a:lnTo>
                <a:lnTo>
                  <a:pt x="38912" y="49022"/>
                </a:lnTo>
                <a:lnTo>
                  <a:pt x="38968" y="49003"/>
                </a:lnTo>
                <a:lnTo>
                  <a:pt x="39023" y="49003"/>
                </a:lnTo>
                <a:lnTo>
                  <a:pt x="39061" y="49022"/>
                </a:lnTo>
                <a:lnTo>
                  <a:pt x="39117" y="49059"/>
                </a:lnTo>
                <a:lnTo>
                  <a:pt x="39172" y="49115"/>
                </a:lnTo>
                <a:lnTo>
                  <a:pt x="39265" y="49264"/>
                </a:lnTo>
                <a:lnTo>
                  <a:pt x="39359" y="49432"/>
                </a:lnTo>
                <a:lnTo>
                  <a:pt x="39433" y="49599"/>
                </a:lnTo>
                <a:lnTo>
                  <a:pt x="39508" y="49748"/>
                </a:lnTo>
                <a:lnTo>
                  <a:pt x="39582" y="49841"/>
                </a:lnTo>
                <a:lnTo>
                  <a:pt x="39619" y="49860"/>
                </a:lnTo>
                <a:lnTo>
                  <a:pt x="39656" y="49860"/>
                </a:lnTo>
                <a:lnTo>
                  <a:pt x="39675" y="49823"/>
                </a:lnTo>
                <a:lnTo>
                  <a:pt x="39675" y="49804"/>
                </a:lnTo>
                <a:lnTo>
                  <a:pt x="39675" y="49692"/>
                </a:lnTo>
                <a:lnTo>
                  <a:pt x="39638" y="49581"/>
                </a:lnTo>
                <a:lnTo>
                  <a:pt x="39582" y="49432"/>
                </a:lnTo>
                <a:lnTo>
                  <a:pt x="39452" y="49171"/>
                </a:lnTo>
                <a:lnTo>
                  <a:pt x="39377" y="49022"/>
                </a:lnTo>
                <a:lnTo>
                  <a:pt x="39303" y="48873"/>
                </a:lnTo>
                <a:lnTo>
                  <a:pt x="39228" y="48780"/>
                </a:lnTo>
                <a:lnTo>
                  <a:pt x="39154" y="48705"/>
                </a:lnTo>
                <a:lnTo>
                  <a:pt x="39061" y="48687"/>
                </a:lnTo>
                <a:close/>
                <a:moveTo>
                  <a:pt x="61030" y="48743"/>
                </a:moveTo>
                <a:lnTo>
                  <a:pt x="60974" y="48780"/>
                </a:lnTo>
                <a:lnTo>
                  <a:pt x="60918" y="48836"/>
                </a:lnTo>
                <a:lnTo>
                  <a:pt x="60788" y="49003"/>
                </a:lnTo>
                <a:lnTo>
                  <a:pt x="60658" y="49208"/>
                </a:lnTo>
                <a:lnTo>
                  <a:pt x="60546" y="49450"/>
                </a:lnTo>
                <a:lnTo>
                  <a:pt x="60471" y="49655"/>
                </a:lnTo>
                <a:lnTo>
                  <a:pt x="60416" y="49841"/>
                </a:lnTo>
                <a:lnTo>
                  <a:pt x="60416" y="49916"/>
                </a:lnTo>
                <a:lnTo>
                  <a:pt x="60434" y="49971"/>
                </a:lnTo>
                <a:lnTo>
                  <a:pt x="60471" y="50027"/>
                </a:lnTo>
                <a:lnTo>
                  <a:pt x="60509" y="50046"/>
                </a:lnTo>
                <a:lnTo>
                  <a:pt x="60546" y="50027"/>
                </a:lnTo>
                <a:lnTo>
                  <a:pt x="60602" y="49990"/>
                </a:lnTo>
                <a:lnTo>
                  <a:pt x="60695" y="49878"/>
                </a:lnTo>
                <a:lnTo>
                  <a:pt x="60788" y="49711"/>
                </a:lnTo>
                <a:lnTo>
                  <a:pt x="60956" y="49320"/>
                </a:lnTo>
                <a:lnTo>
                  <a:pt x="61067" y="49059"/>
                </a:lnTo>
                <a:lnTo>
                  <a:pt x="61123" y="49134"/>
                </a:lnTo>
                <a:lnTo>
                  <a:pt x="61179" y="49245"/>
                </a:lnTo>
                <a:lnTo>
                  <a:pt x="61291" y="49525"/>
                </a:lnTo>
                <a:lnTo>
                  <a:pt x="61365" y="49636"/>
                </a:lnTo>
                <a:lnTo>
                  <a:pt x="61421" y="49729"/>
                </a:lnTo>
                <a:lnTo>
                  <a:pt x="61458" y="49767"/>
                </a:lnTo>
                <a:lnTo>
                  <a:pt x="61514" y="49767"/>
                </a:lnTo>
                <a:lnTo>
                  <a:pt x="61551" y="49748"/>
                </a:lnTo>
                <a:lnTo>
                  <a:pt x="61570" y="49692"/>
                </a:lnTo>
                <a:lnTo>
                  <a:pt x="61589" y="49636"/>
                </a:lnTo>
                <a:lnTo>
                  <a:pt x="61589" y="49581"/>
                </a:lnTo>
                <a:lnTo>
                  <a:pt x="61589" y="49506"/>
                </a:lnTo>
                <a:lnTo>
                  <a:pt x="61533" y="49357"/>
                </a:lnTo>
                <a:lnTo>
                  <a:pt x="61458" y="49208"/>
                </a:lnTo>
                <a:lnTo>
                  <a:pt x="61365" y="49059"/>
                </a:lnTo>
                <a:lnTo>
                  <a:pt x="61272" y="48929"/>
                </a:lnTo>
                <a:lnTo>
                  <a:pt x="61123" y="48761"/>
                </a:lnTo>
                <a:lnTo>
                  <a:pt x="61086" y="48743"/>
                </a:lnTo>
                <a:close/>
                <a:moveTo>
                  <a:pt x="57269" y="48705"/>
                </a:moveTo>
                <a:lnTo>
                  <a:pt x="57213" y="48761"/>
                </a:lnTo>
                <a:lnTo>
                  <a:pt x="57176" y="48836"/>
                </a:lnTo>
                <a:lnTo>
                  <a:pt x="57102" y="49003"/>
                </a:lnTo>
                <a:lnTo>
                  <a:pt x="57064" y="49134"/>
                </a:lnTo>
                <a:lnTo>
                  <a:pt x="56953" y="49320"/>
                </a:lnTo>
                <a:lnTo>
                  <a:pt x="56822" y="49543"/>
                </a:lnTo>
                <a:lnTo>
                  <a:pt x="56692" y="49785"/>
                </a:lnTo>
                <a:lnTo>
                  <a:pt x="56655" y="49878"/>
                </a:lnTo>
                <a:lnTo>
                  <a:pt x="56636" y="49953"/>
                </a:lnTo>
                <a:lnTo>
                  <a:pt x="56655" y="50046"/>
                </a:lnTo>
                <a:lnTo>
                  <a:pt x="56692" y="50083"/>
                </a:lnTo>
                <a:lnTo>
                  <a:pt x="56729" y="50102"/>
                </a:lnTo>
                <a:lnTo>
                  <a:pt x="56785" y="50083"/>
                </a:lnTo>
                <a:lnTo>
                  <a:pt x="56841" y="50027"/>
                </a:lnTo>
                <a:lnTo>
                  <a:pt x="56897" y="49971"/>
                </a:lnTo>
                <a:lnTo>
                  <a:pt x="57009" y="49785"/>
                </a:lnTo>
                <a:lnTo>
                  <a:pt x="57139" y="49581"/>
                </a:lnTo>
                <a:lnTo>
                  <a:pt x="57232" y="49376"/>
                </a:lnTo>
                <a:lnTo>
                  <a:pt x="57362" y="49096"/>
                </a:lnTo>
                <a:lnTo>
                  <a:pt x="57679" y="49525"/>
                </a:lnTo>
                <a:lnTo>
                  <a:pt x="57772" y="49655"/>
                </a:lnTo>
                <a:lnTo>
                  <a:pt x="57865" y="49748"/>
                </a:lnTo>
                <a:lnTo>
                  <a:pt x="57939" y="49785"/>
                </a:lnTo>
                <a:lnTo>
                  <a:pt x="57958" y="49785"/>
                </a:lnTo>
                <a:lnTo>
                  <a:pt x="57995" y="49748"/>
                </a:lnTo>
                <a:lnTo>
                  <a:pt x="58014" y="49711"/>
                </a:lnTo>
                <a:lnTo>
                  <a:pt x="58014" y="49655"/>
                </a:lnTo>
                <a:lnTo>
                  <a:pt x="57977" y="49543"/>
                </a:lnTo>
                <a:lnTo>
                  <a:pt x="57884" y="49394"/>
                </a:lnTo>
                <a:lnTo>
                  <a:pt x="57790" y="49227"/>
                </a:lnTo>
                <a:lnTo>
                  <a:pt x="57548" y="48929"/>
                </a:lnTo>
                <a:lnTo>
                  <a:pt x="57399" y="48743"/>
                </a:lnTo>
                <a:lnTo>
                  <a:pt x="57362" y="48724"/>
                </a:lnTo>
                <a:lnTo>
                  <a:pt x="57325" y="48705"/>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7" name="Google Shape;37;p7"/>
          <p:cNvSpPr txBox="1">
            <a:spLocks noGrp="1"/>
          </p:cNvSpPr>
          <p:nvPr>
            <p:ph type="title"/>
          </p:nvPr>
        </p:nvSpPr>
        <p:spPr>
          <a:xfrm>
            <a:off x="1187067" y="274633"/>
            <a:ext cx="9818000" cy="11432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3"/>
              </a:buClr>
              <a:buSzPts val="2400"/>
              <a:buNone/>
              <a:defRPr>
                <a:solidFill>
                  <a:schemeClr val="accent3"/>
                </a:solidFill>
              </a:defRPr>
            </a:lvl1pPr>
            <a:lvl2pPr lvl="1" rtl="0">
              <a:spcBef>
                <a:spcPts val="0"/>
              </a:spcBef>
              <a:spcAft>
                <a:spcPts val="0"/>
              </a:spcAft>
              <a:buClr>
                <a:schemeClr val="accent3"/>
              </a:buClr>
              <a:buSzPts val="2400"/>
              <a:buNone/>
              <a:defRPr>
                <a:solidFill>
                  <a:schemeClr val="accent3"/>
                </a:solidFill>
              </a:defRPr>
            </a:lvl2pPr>
            <a:lvl3pPr lvl="2" rtl="0">
              <a:spcBef>
                <a:spcPts val="0"/>
              </a:spcBef>
              <a:spcAft>
                <a:spcPts val="0"/>
              </a:spcAft>
              <a:buClr>
                <a:schemeClr val="accent3"/>
              </a:buClr>
              <a:buSzPts val="2400"/>
              <a:buNone/>
              <a:defRPr>
                <a:solidFill>
                  <a:schemeClr val="accent3"/>
                </a:solidFill>
              </a:defRPr>
            </a:lvl3pPr>
            <a:lvl4pPr lvl="3" rtl="0">
              <a:spcBef>
                <a:spcPts val="0"/>
              </a:spcBef>
              <a:spcAft>
                <a:spcPts val="0"/>
              </a:spcAft>
              <a:buClr>
                <a:schemeClr val="accent3"/>
              </a:buClr>
              <a:buSzPts val="2400"/>
              <a:buNone/>
              <a:defRPr>
                <a:solidFill>
                  <a:schemeClr val="accent3"/>
                </a:solidFill>
              </a:defRPr>
            </a:lvl4pPr>
            <a:lvl5pPr lvl="4" rtl="0">
              <a:spcBef>
                <a:spcPts val="0"/>
              </a:spcBef>
              <a:spcAft>
                <a:spcPts val="0"/>
              </a:spcAft>
              <a:buClr>
                <a:schemeClr val="accent3"/>
              </a:buClr>
              <a:buSzPts val="2400"/>
              <a:buNone/>
              <a:defRPr>
                <a:solidFill>
                  <a:schemeClr val="accent3"/>
                </a:solidFill>
              </a:defRPr>
            </a:lvl5pPr>
            <a:lvl6pPr lvl="5" rtl="0">
              <a:spcBef>
                <a:spcPts val="0"/>
              </a:spcBef>
              <a:spcAft>
                <a:spcPts val="0"/>
              </a:spcAft>
              <a:buClr>
                <a:schemeClr val="accent3"/>
              </a:buClr>
              <a:buSzPts val="2400"/>
              <a:buNone/>
              <a:defRPr>
                <a:solidFill>
                  <a:schemeClr val="accent3"/>
                </a:solidFill>
              </a:defRPr>
            </a:lvl6pPr>
            <a:lvl7pPr lvl="6" rtl="0">
              <a:spcBef>
                <a:spcPts val="0"/>
              </a:spcBef>
              <a:spcAft>
                <a:spcPts val="0"/>
              </a:spcAft>
              <a:buClr>
                <a:schemeClr val="accent3"/>
              </a:buClr>
              <a:buSzPts val="2400"/>
              <a:buNone/>
              <a:defRPr>
                <a:solidFill>
                  <a:schemeClr val="accent3"/>
                </a:solidFill>
              </a:defRPr>
            </a:lvl7pPr>
            <a:lvl8pPr lvl="7" rtl="0">
              <a:spcBef>
                <a:spcPts val="0"/>
              </a:spcBef>
              <a:spcAft>
                <a:spcPts val="0"/>
              </a:spcAft>
              <a:buClr>
                <a:schemeClr val="accent3"/>
              </a:buClr>
              <a:buSzPts val="2400"/>
              <a:buNone/>
              <a:defRPr>
                <a:solidFill>
                  <a:schemeClr val="accent3"/>
                </a:solidFill>
              </a:defRPr>
            </a:lvl8pPr>
            <a:lvl9pPr lvl="8" rtl="0">
              <a:spcBef>
                <a:spcPts val="0"/>
              </a:spcBef>
              <a:spcAft>
                <a:spcPts val="0"/>
              </a:spcAft>
              <a:buClr>
                <a:schemeClr val="accent3"/>
              </a:buClr>
              <a:buSzPts val="2400"/>
              <a:buNone/>
              <a:defRPr>
                <a:solidFill>
                  <a:schemeClr val="accent3"/>
                </a:solidFill>
              </a:defRPr>
            </a:lvl9pPr>
          </a:lstStyle>
          <a:p>
            <a:endParaRPr/>
          </a:p>
        </p:txBody>
      </p:sp>
      <p:sp>
        <p:nvSpPr>
          <p:cNvPr id="38" name="Google Shape;38;p7"/>
          <p:cNvSpPr txBox="1">
            <a:spLocks noGrp="1"/>
          </p:cNvSpPr>
          <p:nvPr>
            <p:ph type="body" idx="1"/>
          </p:nvPr>
        </p:nvSpPr>
        <p:spPr>
          <a:xfrm>
            <a:off x="1101367" y="1600200"/>
            <a:ext cx="3192000" cy="4363200"/>
          </a:xfrm>
          <a:prstGeom prst="rect">
            <a:avLst/>
          </a:prstGeom>
        </p:spPr>
        <p:txBody>
          <a:bodyPr spcFirstLastPara="1" wrap="square" lIns="91425" tIns="91425" rIns="91425" bIns="91425" anchor="t" anchorCtr="0">
            <a:noAutofit/>
          </a:bodyPr>
          <a:lstStyle>
            <a:lvl1pPr marL="609585" lvl="0" indent="-440256" rtl="0">
              <a:spcBef>
                <a:spcPts val="800"/>
              </a:spcBef>
              <a:spcAft>
                <a:spcPts val="0"/>
              </a:spcAft>
              <a:buClr>
                <a:schemeClr val="accent3"/>
              </a:buClr>
              <a:buSzPts val="1600"/>
              <a:buChar char="‐"/>
              <a:defRPr sz="2133"/>
            </a:lvl1pPr>
            <a:lvl2pPr marL="1219170" lvl="1" indent="-440256" rtl="0">
              <a:spcBef>
                <a:spcPts val="0"/>
              </a:spcBef>
              <a:spcAft>
                <a:spcPts val="0"/>
              </a:spcAft>
              <a:buClr>
                <a:schemeClr val="accent3"/>
              </a:buClr>
              <a:buSzPts val="1600"/>
              <a:buChar char="‐"/>
              <a:defRPr sz="2133"/>
            </a:lvl2pPr>
            <a:lvl3pPr marL="1828754" lvl="2" indent="-440256" rtl="0">
              <a:spcBef>
                <a:spcPts val="0"/>
              </a:spcBef>
              <a:spcAft>
                <a:spcPts val="0"/>
              </a:spcAft>
              <a:buClr>
                <a:schemeClr val="accent3"/>
              </a:buClr>
              <a:buSzPts val="1600"/>
              <a:buChar char="‐"/>
              <a:defRPr sz="2133"/>
            </a:lvl3pPr>
            <a:lvl4pPr marL="2438339" lvl="3" indent="-440256" rtl="0">
              <a:spcBef>
                <a:spcPts val="0"/>
              </a:spcBef>
              <a:spcAft>
                <a:spcPts val="0"/>
              </a:spcAft>
              <a:buSzPts val="1600"/>
              <a:buChar char="‐"/>
              <a:defRPr sz="2133"/>
            </a:lvl4pPr>
            <a:lvl5pPr marL="3047924" lvl="4" indent="-440256" rtl="0">
              <a:spcBef>
                <a:spcPts val="0"/>
              </a:spcBef>
              <a:spcAft>
                <a:spcPts val="0"/>
              </a:spcAft>
              <a:buSzPts val="1600"/>
              <a:buChar char="‐"/>
              <a:defRPr sz="2133"/>
            </a:lvl5pPr>
            <a:lvl6pPr marL="3657509" lvl="5" indent="-440256" rtl="0">
              <a:spcBef>
                <a:spcPts val="0"/>
              </a:spcBef>
              <a:spcAft>
                <a:spcPts val="0"/>
              </a:spcAft>
              <a:buSzPts val="1600"/>
              <a:buChar char="‐"/>
              <a:defRPr sz="2133"/>
            </a:lvl6pPr>
            <a:lvl7pPr marL="4267093" lvl="6" indent="-440256" rtl="0">
              <a:spcBef>
                <a:spcPts val="0"/>
              </a:spcBef>
              <a:spcAft>
                <a:spcPts val="0"/>
              </a:spcAft>
              <a:buSzPts val="1600"/>
              <a:buChar char="‐"/>
              <a:defRPr sz="2133"/>
            </a:lvl7pPr>
            <a:lvl8pPr marL="4876678" lvl="7" indent="-440256" rtl="0">
              <a:spcBef>
                <a:spcPts val="0"/>
              </a:spcBef>
              <a:spcAft>
                <a:spcPts val="0"/>
              </a:spcAft>
              <a:buSzPts val="1600"/>
              <a:buChar char="‐"/>
              <a:defRPr sz="2133"/>
            </a:lvl8pPr>
            <a:lvl9pPr marL="5486263" lvl="8" indent="-440256" rtl="0">
              <a:spcBef>
                <a:spcPts val="0"/>
              </a:spcBef>
              <a:spcAft>
                <a:spcPts val="0"/>
              </a:spcAft>
              <a:buSzPts val="1600"/>
              <a:buChar char="‐"/>
              <a:defRPr sz="2133"/>
            </a:lvl9pPr>
          </a:lstStyle>
          <a:p>
            <a:endParaRPr/>
          </a:p>
        </p:txBody>
      </p:sp>
      <p:sp>
        <p:nvSpPr>
          <p:cNvPr id="39" name="Google Shape;39;p7"/>
          <p:cNvSpPr txBox="1">
            <a:spLocks noGrp="1"/>
          </p:cNvSpPr>
          <p:nvPr>
            <p:ph type="body" idx="2"/>
          </p:nvPr>
        </p:nvSpPr>
        <p:spPr>
          <a:xfrm>
            <a:off x="4457125" y="1600200"/>
            <a:ext cx="3192000" cy="4363200"/>
          </a:xfrm>
          <a:prstGeom prst="rect">
            <a:avLst/>
          </a:prstGeom>
        </p:spPr>
        <p:txBody>
          <a:bodyPr spcFirstLastPara="1" wrap="square" lIns="91425" tIns="91425" rIns="91425" bIns="91425" anchor="t" anchorCtr="0">
            <a:noAutofit/>
          </a:bodyPr>
          <a:lstStyle>
            <a:lvl1pPr marL="609585" lvl="0" indent="-440256" rtl="0">
              <a:spcBef>
                <a:spcPts val="800"/>
              </a:spcBef>
              <a:spcAft>
                <a:spcPts val="0"/>
              </a:spcAft>
              <a:buClr>
                <a:schemeClr val="accent3"/>
              </a:buClr>
              <a:buSzPts val="1600"/>
              <a:buChar char="‐"/>
              <a:defRPr sz="2133"/>
            </a:lvl1pPr>
            <a:lvl2pPr marL="1219170" lvl="1" indent="-440256" rtl="0">
              <a:spcBef>
                <a:spcPts val="0"/>
              </a:spcBef>
              <a:spcAft>
                <a:spcPts val="0"/>
              </a:spcAft>
              <a:buClr>
                <a:schemeClr val="accent3"/>
              </a:buClr>
              <a:buSzPts val="1600"/>
              <a:buChar char="‐"/>
              <a:defRPr sz="2133"/>
            </a:lvl2pPr>
            <a:lvl3pPr marL="1828754" lvl="2" indent="-440256" rtl="0">
              <a:spcBef>
                <a:spcPts val="0"/>
              </a:spcBef>
              <a:spcAft>
                <a:spcPts val="0"/>
              </a:spcAft>
              <a:buClr>
                <a:schemeClr val="accent3"/>
              </a:buClr>
              <a:buSzPts val="1600"/>
              <a:buChar char="‐"/>
              <a:defRPr sz="2133"/>
            </a:lvl3pPr>
            <a:lvl4pPr marL="2438339" lvl="3" indent="-440256" rtl="0">
              <a:spcBef>
                <a:spcPts val="0"/>
              </a:spcBef>
              <a:spcAft>
                <a:spcPts val="0"/>
              </a:spcAft>
              <a:buSzPts val="1600"/>
              <a:buChar char="‐"/>
              <a:defRPr sz="2133"/>
            </a:lvl4pPr>
            <a:lvl5pPr marL="3047924" lvl="4" indent="-440256" rtl="0">
              <a:spcBef>
                <a:spcPts val="0"/>
              </a:spcBef>
              <a:spcAft>
                <a:spcPts val="0"/>
              </a:spcAft>
              <a:buSzPts val="1600"/>
              <a:buChar char="‐"/>
              <a:defRPr sz="2133"/>
            </a:lvl5pPr>
            <a:lvl6pPr marL="3657509" lvl="5" indent="-440256" rtl="0">
              <a:spcBef>
                <a:spcPts val="0"/>
              </a:spcBef>
              <a:spcAft>
                <a:spcPts val="0"/>
              </a:spcAft>
              <a:buSzPts val="1600"/>
              <a:buChar char="‐"/>
              <a:defRPr sz="2133"/>
            </a:lvl6pPr>
            <a:lvl7pPr marL="4267093" lvl="6" indent="-440256" rtl="0">
              <a:spcBef>
                <a:spcPts val="0"/>
              </a:spcBef>
              <a:spcAft>
                <a:spcPts val="0"/>
              </a:spcAft>
              <a:buSzPts val="1600"/>
              <a:buChar char="‐"/>
              <a:defRPr sz="2133"/>
            </a:lvl7pPr>
            <a:lvl8pPr marL="4876678" lvl="7" indent="-440256" rtl="0">
              <a:spcBef>
                <a:spcPts val="0"/>
              </a:spcBef>
              <a:spcAft>
                <a:spcPts val="0"/>
              </a:spcAft>
              <a:buSzPts val="1600"/>
              <a:buChar char="‐"/>
              <a:defRPr sz="2133"/>
            </a:lvl8pPr>
            <a:lvl9pPr marL="5486263" lvl="8" indent="-440256" rtl="0">
              <a:spcBef>
                <a:spcPts val="0"/>
              </a:spcBef>
              <a:spcAft>
                <a:spcPts val="0"/>
              </a:spcAft>
              <a:buSzPts val="1600"/>
              <a:buChar char="‐"/>
              <a:defRPr sz="2133"/>
            </a:lvl9pPr>
          </a:lstStyle>
          <a:p>
            <a:endParaRPr/>
          </a:p>
        </p:txBody>
      </p:sp>
      <p:sp>
        <p:nvSpPr>
          <p:cNvPr id="40" name="Google Shape;40;p7"/>
          <p:cNvSpPr txBox="1">
            <a:spLocks noGrp="1"/>
          </p:cNvSpPr>
          <p:nvPr>
            <p:ph type="body" idx="3"/>
          </p:nvPr>
        </p:nvSpPr>
        <p:spPr>
          <a:xfrm>
            <a:off x="7812883" y="1600200"/>
            <a:ext cx="3192000" cy="4363200"/>
          </a:xfrm>
          <a:prstGeom prst="rect">
            <a:avLst/>
          </a:prstGeom>
        </p:spPr>
        <p:txBody>
          <a:bodyPr spcFirstLastPara="1" wrap="square" lIns="91425" tIns="91425" rIns="91425" bIns="91425" anchor="t" anchorCtr="0">
            <a:noAutofit/>
          </a:bodyPr>
          <a:lstStyle>
            <a:lvl1pPr marL="609585" lvl="0" indent="-440256" rtl="0">
              <a:spcBef>
                <a:spcPts val="800"/>
              </a:spcBef>
              <a:spcAft>
                <a:spcPts val="0"/>
              </a:spcAft>
              <a:buClr>
                <a:schemeClr val="accent3"/>
              </a:buClr>
              <a:buSzPts val="1600"/>
              <a:buChar char="‐"/>
              <a:defRPr sz="2133"/>
            </a:lvl1pPr>
            <a:lvl2pPr marL="1219170" lvl="1" indent="-440256" rtl="0">
              <a:spcBef>
                <a:spcPts val="0"/>
              </a:spcBef>
              <a:spcAft>
                <a:spcPts val="0"/>
              </a:spcAft>
              <a:buClr>
                <a:schemeClr val="accent3"/>
              </a:buClr>
              <a:buSzPts val="1600"/>
              <a:buChar char="‐"/>
              <a:defRPr sz="2133"/>
            </a:lvl2pPr>
            <a:lvl3pPr marL="1828754" lvl="2" indent="-440256" rtl="0">
              <a:spcBef>
                <a:spcPts val="0"/>
              </a:spcBef>
              <a:spcAft>
                <a:spcPts val="0"/>
              </a:spcAft>
              <a:buClr>
                <a:schemeClr val="accent3"/>
              </a:buClr>
              <a:buSzPts val="1600"/>
              <a:buChar char="‐"/>
              <a:defRPr sz="2133"/>
            </a:lvl3pPr>
            <a:lvl4pPr marL="2438339" lvl="3" indent="-440256" rtl="0">
              <a:spcBef>
                <a:spcPts val="0"/>
              </a:spcBef>
              <a:spcAft>
                <a:spcPts val="0"/>
              </a:spcAft>
              <a:buSzPts val="1600"/>
              <a:buChar char="‐"/>
              <a:defRPr sz="2133"/>
            </a:lvl4pPr>
            <a:lvl5pPr marL="3047924" lvl="4" indent="-440256" rtl="0">
              <a:spcBef>
                <a:spcPts val="0"/>
              </a:spcBef>
              <a:spcAft>
                <a:spcPts val="0"/>
              </a:spcAft>
              <a:buSzPts val="1600"/>
              <a:buChar char="‐"/>
              <a:defRPr sz="2133"/>
            </a:lvl5pPr>
            <a:lvl6pPr marL="3657509" lvl="5" indent="-440256" rtl="0">
              <a:spcBef>
                <a:spcPts val="0"/>
              </a:spcBef>
              <a:spcAft>
                <a:spcPts val="0"/>
              </a:spcAft>
              <a:buSzPts val="1600"/>
              <a:buChar char="‐"/>
              <a:defRPr sz="2133"/>
            </a:lvl6pPr>
            <a:lvl7pPr marL="4267093" lvl="6" indent="-440256" rtl="0">
              <a:spcBef>
                <a:spcPts val="0"/>
              </a:spcBef>
              <a:spcAft>
                <a:spcPts val="0"/>
              </a:spcAft>
              <a:buSzPts val="1600"/>
              <a:buChar char="‐"/>
              <a:defRPr sz="2133"/>
            </a:lvl7pPr>
            <a:lvl8pPr marL="4876678" lvl="7" indent="-440256" rtl="0">
              <a:spcBef>
                <a:spcPts val="0"/>
              </a:spcBef>
              <a:spcAft>
                <a:spcPts val="0"/>
              </a:spcAft>
              <a:buSzPts val="1600"/>
              <a:buChar char="‐"/>
              <a:defRPr sz="2133"/>
            </a:lvl8pPr>
            <a:lvl9pPr marL="5486263" lvl="8" indent="-440256" rtl="0">
              <a:spcBef>
                <a:spcPts val="0"/>
              </a:spcBef>
              <a:spcAft>
                <a:spcPts val="0"/>
              </a:spcAft>
              <a:buSzPts val="1600"/>
              <a:buChar char="‐"/>
              <a:defRPr sz="2133"/>
            </a:lvl9pPr>
          </a:lstStyle>
          <a:p>
            <a:endParaRPr/>
          </a:p>
        </p:txBody>
      </p:sp>
      <p:sp>
        <p:nvSpPr>
          <p:cNvPr id="41" name="Google Shape;41;p7"/>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7C7F91"/>
                </a:solidFill>
              </a:rPr>
              <a:pPr/>
              <a:t>‹#›</a:t>
            </a:fld>
            <a:endParaRPr>
              <a:solidFill>
                <a:srgbClr val="7C7F91"/>
              </a:solidFill>
            </a:endParaRPr>
          </a:p>
        </p:txBody>
      </p:sp>
    </p:spTree>
    <p:extLst>
      <p:ext uri="{BB962C8B-B14F-4D97-AF65-F5344CB8AC3E}">
        <p14:creationId xmlns:p14="http://schemas.microsoft.com/office/powerpoint/2010/main" val="1285526920"/>
      </p:ext>
    </p:extLst>
  </p:cSld>
  <p:clrMapOvr>
    <a:masterClrMapping/>
  </p:clrMapOvr>
</p:sldLayout>
</file>

<file path=ppt/slideLayouts/slideLayout82.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42"/>
        <p:cNvGrpSpPr/>
        <p:nvPr/>
      </p:nvGrpSpPr>
      <p:grpSpPr>
        <a:xfrm>
          <a:off x="0" y="0"/>
          <a:ext cx="0" cy="0"/>
          <a:chOff x="0" y="0"/>
          <a:chExt cx="0" cy="0"/>
        </a:xfrm>
      </p:grpSpPr>
      <p:sp>
        <p:nvSpPr>
          <p:cNvPr id="43" name="Google Shape;43;p8"/>
          <p:cNvSpPr/>
          <p:nvPr/>
        </p:nvSpPr>
        <p:spPr>
          <a:xfrm>
            <a:off x="192301" y="209501"/>
            <a:ext cx="11807273" cy="6438921"/>
          </a:xfrm>
          <a:custGeom>
            <a:avLst/>
            <a:gdLst/>
            <a:ahLst/>
            <a:cxnLst/>
            <a:rect l="l" t="t" r="r" b="b"/>
            <a:pathLst>
              <a:path w="91397" h="49842" extrusionOk="0">
                <a:moveTo>
                  <a:pt x="37497" y="57"/>
                </a:moveTo>
                <a:lnTo>
                  <a:pt x="37348" y="75"/>
                </a:lnTo>
                <a:lnTo>
                  <a:pt x="37218" y="94"/>
                </a:lnTo>
                <a:lnTo>
                  <a:pt x="37106" y="150"/>
                </a:lnTo>
                <a:lnTo>
                  <a:pt x="37069" y="168"/>
                </a:lnTo>
                <a:lnTo>
                  <a:pt x="37051" y="206"/>
                </a:lnTo>
                <a:lnTo>
                  <a:pt x="37051" y="243"/>
                </a:lnTo>
                <a:lnTo>
                  <a:pt x="37051" y="280"/>
                </a:lnTo>
                <a:lnTo>
                  <a:pt x="37069" y="317"/>
                </a:lnTo>
                <a:lnTo>
                  <a:pt x="37125" y="336"/>
                </a:lnTo>
                <a:lnTo>
                  <a:pt x="37237" y="373"/>
                </a:lnTo>
                <a:lnTo>
                  <a:pt x="37888" y="373"/>
                </a:lnTo>
                <a:lnTo>
                  <a:pt x="38075" y="392"/>
                </a:lnTo>
                <a:lnTo>
                  <a:pt x="38372" y="410"/>
                </a:lnTo>
                <a:lnTo>
                  <a:pt x="38521" y="410"/>
                </a:lnTo>
                <a:lnTo>
                  <a:pt x="38652" y="392"/>
                </a:lnTo>
                <a:lnTo>
                  <a:pt x="38726" y="355"/>
                </a:lnTo>
                <a:lnTo>
                  <a:pt x="38763" y="317"/>
                </a:lnTo>
                <a:lnTo>
                  <a:pt x="38782" y="280"/>
                </a:lnTo>
                <a:lnTo>
                  <a:pt x="38763" y="224"/>
                </a:lnTo>
                <a:lnTo>
                  <a:pt x="38745" y="187"/>
                </a:lnTo>
                <a:lnTo>
                  <a:pt x="38726" y="168"/>
                </a:lnTo>
                <a:lnTo>
                  <a:pt x="38689" y="131"/>
                </a:lnTo>
                <a:lnTo>
                  <a:pt x="38577" y="94"/>
                </a:lnTo>
                <a:lnTo>
                  <a:pt x="38466" y="75"/>
                </a:lnTo>
                <a:lnTo>
                  <a:pt x="38205" y="57"/>
                </a:lnTo>
                <a:close/>
                <a:moveTo>
                  <a:pt x="22305" y="1"/>
                </a:moveTo>
                <a:lnTo>
                  <a:pt x="22156" y="19"/>
                </a:lnTo>
                <a:lnTo>
                  <a:pt x="22026" y="38"/>
                </a:lnTo>
                <a:lnTo>
                  <a:pt x="21989" y="57"/>
                </a:lnTo>
                <a:lnTo>
                  <a:pt x="21951" y="75"/>
                </a:lnTo>
                <a:lnTo>
                  <a:pt x="21914" y="131"/>
                </a:lnTo>
                <a:lnTo>
                  <a:pt x="21895" y="168"/>
                </a:lnTo>
                <a:lnTo>
                  <a:pt x="21877" y="206"/>
                </a:lnTo>
                <a:lnTo>
                  <a:pt x="21895" y="243"/>
                </a:lnTo>
                <a:lnTo>
                  <a:pt x="21951" y="299"/>
                </a:lnTo>
                <a:lnTo>
                  <a:pt x="22026" y="336"/>
                </a:lnTo>
                <a:lnTo>
                  <a:pt x="22138" y="373"/>
                </a:lnTo>
                <a:lnTo>
                  <a:pt x="22249" y="392"/>
                </a:lnTo>
                <a:lnTo>
                  <a:pt x="22435" y="410"/>
                </a:lnTo>
                <a:lnTo>
                  <a:pt x="22696" y="429"/>
                </a:lnTo>
                <a:lnTo>
                  <a:pt x="22975" y="466"/>
                </a:lnTo>
                <a:lnTo>
                  <a:pt x="23124" y="466"/>
                </a:lnTo>
                <a:lnTo>
                  <a:pt x="23255" y="448"/>
                </a:lnTo>
                <a:lnTo>
                  <a:pt x="23385" y="429"/>
                </a:lnTo>
                <a:lnTo>
                  <a:pt x="23497" y="392"/>
                </a:lnTo>
                <a:lnTo>
                  <a:pt x="23571" y="355"/>
                </a:lnTo>
                <a:lnTo>
                  <a:pt x="23608" y="317"/>
                </a:lnTo>
                <a:lnTo>
                  <a:pt x="23627" y="299"/>
                </a:lnTo>
                <a:lnTo>
                  <a:pt x="23608" y="261"/>
                </a:lnTo>
                <a:lnTo>
                  <a:pt x="23590" y="243"/>
                </a:lnTo>
                <a:lnTo>
                  <a:pt x="23552" y="206"/>
                </a:lnTo>
                <a:lnTo>
                  <a:pt x="23459" y="168"/>
                </a:lnTo>
                <a:lnTo>
                  <a:pt x="23199" y="94"/>
                </a:lnTo>
                <a:lnTo>
                  <a:pt x="23031" y="57"/>
                </a:lnTo>
                <a:lnTo>
                  <a:pt x="22789" y="38"/>
                </a:lnTo>
                <a:lnTo>
                  <a:pt x="22473" y="1"/>
                </a:lnTo>
                <a:close/>
                <a:moveTo>
                  <a:pt x="30553" y="94"/>
                </a:moveTo>
                <a:lnTo>
                  <a:pt x="30367" y="113"/>
                </a:lnTo>
                <a:lnTo>
                  <a:pt x="30199" y="113"/>
                </a:lnTo>
                <a:lnTo>
                  <a:pt x="29901" y="150"/>
                </a:lnTo>
                <a:lnTo>
                  <a:pt x="29734" y="168"/>
                </a:lnTo>
                <a:lnTo>
                  <a:pt x="29603" y="187"/>
                </a:lnTo>
                <a:lnTo>
                  <a:pt x="29510" y="224"/>
                </a:lnTo>
                <a:lnTo>
                  <a:pt x="29492" y="243"/>
                </a:lnTo>
                <a:lnTo>
                  <a:pt x="29473" y="261"/>
                </a:lnTo>
                <a:lnTo>
                  <a:pt x="29492" y="299"/>
                </a:lnTo>
                <a:lnTo>
                  <a:pt x="29510" y="336"/>
                </a:lnTo>
                <a:lnTo>
                  <a:pt x="29585" y="373"/>
                </a:lnTo>
                <a:lnTo>
                  <a:pt x="29696" y="410"/>
                </a:lnTo>
                <a:lnTo>
                  <a:pt x="29827" y="429"/>
                </a:lnTo>
                <a:lnTo>
                  <a:pt x="30106" y="448"/>
                </a:lnTo>
                <a:lnTo>
                  <a:pt x="30478" y="448"/>
                </a:lnTo>
                <a:lnTo>
                  <a:pt x="30758" y="466"/>
                </a:lnTo>
                <a:lnTo>
                  <a:pt x="30907" y="448"/>
                </a:lnTo>
                <a:lnTo>
                  <a:pt x="31018" y="429"/>
                </a:lnTo>
                <a:lnTo>
                  <a:pt x="31111" y="373"/>
                </a:lnTo>
                <a:lnTo>
                  <a:pt x="31149" y="355"/>
                </a:lnTo>
                <a:lnTo>
                  <a:pt x="31167" y="317"/>
                </a:lnTo>
                <a:lnTo>
                  <a:pt x="31167" y="261"/>
                </a:lnTo>
                <a:lnTo>
                  <a:pt x="31167" y="206"/>
                </a:lnTo>
                <a:lnTo>
                  <a:pt x="31130" y="168"/>
                </a:lnTo>
                <a:lnTo>
                  <a:pt x="31093" y="150"/>
                </a:lnTo>
                <a:lnTo>
                  <a:pt x="30981" y="113"/>
                </a:lnTo>
                <a:lnTo>
                  <a:pt x="30851" y="94"/>
                </a:lnTo>
                <a:close/>
                <a:moveTo>
                  <a:pt x="40756" y="113"/>
                </a:moveTo>
                <a:lnTo>
                  <a:pt x="40495" y="131"/>
                </a:lnTo>
                <a:lnTo>
                  <a:pt x="40309" y="131"/>
                </a:lnTo>
                <a:lnTo>
                  <a:pt x="39992" y="168"/>
                </a:lnTo>
                <a:lnTo>
                  <a:pt x="39843" y="187"/>
                </a:lnTo>
                <a:lnTo>
                  <a:pt x="39713" y="224"/>
                </a:lnTo>
                <a:lnTo>
                  <a:pt x="39638" y="261"/>
                </a:lnTo>
                <a:lnTo>
                  <a:pt x="39601" y="280"/>
                </a:lnTo>
                <a:lnTo>
                  <a:pt x="39601" y="317"/>
                </a:lnTo>
                <a:lnTo>
                  <a:pt x="39620" y="355"/>
                </a:lnTo>
                <a:lnTo>
                  <a:pt x="39676" y="373"/>
                </a:lnTo>
                <a:lnTo>
                  <a:pt x="39843" y="429"/>
                </a:lnTo>
                <a:lnTo>
                  <a:pt x="40067" y="448"/>
                </a:lnTo>
                <a:lnTo>
                  <a:pt x="40346" y="466"/>
                </a:lnTo>
                <a:lnTo>
                  <a:pt x="40867" y="448"/>
                </a:lnTo>
                <a:lnTo>
                  <a:pt x="41053" y="429"/>
                </a:lnTo>
                <a:lnTo>
                  <a:pt x="41165" y="410"/>
                </a:lnTo>
                <a:lnTo>
                  <a:pt x="41240" y="373"/>
                </a:lnTo>
                <a:lnTo>
                  <a:pt x="41277" y="317"/>
                </a:lnTo>
                <a:lnTo>
                  <a:pt x="41258" y="280"/>
                </a:lnTo>
                <a:lnTo>
                  <a:pt x="41221" y="243"/>
                </a:lnTo>
                <a:lnTo>
                  <a:pt x="41091" y="168"/>
                </a:lnTo>
                <a:lnTo>
                  <a:pt x="41016" y="131"/>
                </a:lnTo>
                <a:lnTo>
                  <a:pt x="40886" y="113"/>
                </a:lnTo>
                <a:close/>
                <a:moveTo>
                  <a:pt x="17539" y="113"/>
                </a:moveTo>
                <a:lnTo>
                  <a:pt x="17260" y="131"/>
                </a:lnTo>
                <a:lnTo>
                  <a:pt x="17129" y="168"/>
                </a:lnTo>
                <a:lnTo>
                  <a:pt x="17036" y="206"/>
                </a:lnTo>
                <a:lnTo>
                  <a:pt x="16943" y="261"/>
                </a:lnTo>
                <a:lnTo>
                  <a:pt x="16906" y="317"/>
                </a:lnTo>
                <a:lnTo>
                  <a:pt x="16906" y="336"/>
                </a:lnTo>
                <a:lnTo>
                  <a:pt x="16906" y="355"/>
                </a:lnTo>
                <a:lnTo>
                  <a:pt x="16962" y="392"/>
                </a:lnTo>
                <a:lnTo>
                  <a:pt x="17111" y="429"/>
                </a:lnTo>
                <a:lnTo>
                  <a:pt x="17297" y="448"/>
                </a:lnTo>
                <a:lnTo>
                  <a:pt x="17576" y="485"/>
                </a:lnTo>
                <a:lnTo>
                  <a:pt x="18135" y="485"/>
                </a:lnTo>
                <a:lnTo>
                  <a:pt x="18284" y="466"/>
                </a:lnTo>
                <a:lnTo>
                  <a:pt x="18395" y="429"/>
                </a:lnTo>
                <a:lnTo>
                  <a:pt x="18470" y="410"/>
                </a:lnTo>
                <a:lnTo>
                  <a:pt x="18488" y="355"/>
                </a:lnTo>
                <a:lnTo>
                  <a:pt x="18488" y="280"/>
                </a:lnTo>
                <a:lnTo>
                  <a:pt x="18470" y="224"/>
                </a:lnTo>
                <a:lnTo>
                  <a:pt x="18451" y="187"/>
                </a:lnTo>
                <a:lnTo>
                  <a:pt x="18395" y="168"/>
                </a:lnTo>
                <a:lnTo>
                  <a:pt x="18284" y="131"/>
                </a:lnTo>
                <a:lnTo>
                  <a:pt x="18042" y="131"/>
                </a:lnTo>
                <a:lnTo>
                  <a:pt x="17818" y="113"/>
                </a:lnTo>
                <a:close/>
                <a:moveTo>
                  <a:pt x="20536" y="113"/>
                </a:moveTo>
                <a:lnTo>
                  <a:pt x="20425" y="131"/>
                </a:lnTo>
                <a:lnTo>
                  <a:pt x="20220" y="150"/>
                </a:lnTo>
                <a:lnTo>
                  <a:pt x="20052" y="168"/>
                </a:lnTo>
                <a:lnTo>
                  <a:pt x="19829" y="187"/>
                </a:lnTo>
                <a:lnTo>
                  <a:pt x="19717" y="206"/>
                </a:lnTo>
                <a:lnTo>
                  <a:pt x="19661" y="224"/>
                </a:lnTo>
                <a:lnTo>
                  <a:pt x="19624" y="243"/>
                </a:lnTo>
                <a:lnTo>
                  <a:pt x="19587" y="299"/>
                </a:lnTo>
                <a:lnTo>
                  <a:pt x="19550" y="355"/>
                </a:lnTo>
                <a:lnTo>
                  <a:pt x="19550" y="392"/>
                </a:lnTo>
                <a:lnTo>
                  <a:pt x="19568" y="410"/>
                </a:lnTo>
                <a:lnTo>
                  <a:pt x="19587" y="448"/>
                </a:lnTo>
                <a:lnTo>
                  <a:pt x="19624" y="466"/>
                </a:lnTo>
                <a:lnTo>
                  <a:pt x="19922" y="485"/>
                </a:lnTo>
                <a:lnTo>
                  <a:pt x="20164" y="485"/>
                </a:lnTo>
                <a:lnTo>
                  <a:pt x="20387" y="466"/>
                </a:lnTo>
                <a:lnTo>
                  <a:pt x="20611" y="448"/>
                </a:lnTo>
                <a:lnTo>
                  <a:pt x="20685" y="410"/>
                </a:lnTo>
                <a:lnTo>
                  <a:pt x="20760" y="392"/>
                </a:lnTo>
                <a:lnTo>
                  <a:pt x="20816" y="355"/>
                </a:lnTo>
                <a:lnTo>
                  <a:pt x="20834" y="299"/>
                </a:lnTo>
                <a:lnTo>
                  <a:pt x="20816" y="261"/>
                </a:lnTo>
                <a:lnTo>
                  <a:pt x="20778" y="187"/>
                </a:lnTo>
                <a:lnTo>
                  <a:pt x="20723" y="150"/>
                </a:lnTo>
                <a:lnTo>
                  <a:pt x="20629" y="131"/>
                </a:lnTo>
                <a:lnTo>
                  <a:pt x="20536" y="113"/>
                </a:lnTo>
                <a:close/>
                <a:moveTo>
                  <a:pt x="15509" y="150"/>
                </a:moveTo>
                <a:lnTo>
                  <a:pt x="15342" y="187"/>
                </a:lnTo>
                <a:lnTo>
                  <a:pt x="15118" y="168"/>
                </a:lnTo>
                <a:lnTo>
                  <a:pt x="14783" y="187"/>
                </a:lnTo>
                <a:lnTo>
                  <a:pt x="14634" y="187"/>
                </a:lnTo>
                <a:lnTo>
                  <a:pt x="14485" y="224"/>
                </a:lnTo>
                <a:lnTo>
                  <a:pt x="14374" y="261"/>
                </a:lnTo>
                <a:lnTo>
                  <a:pt x="14337" y="299"/>
                </a:lnTo>
                <a:lnTo>
                  <a:pt x="14299" y="336"/>
                </a:lnTo>
                <a:lnTo>
                  <a:pt x="14299" y="373"/>
                </a:lnTo>
                <a:lnTo>
                  <a:pt x="14299" y="392"/>
                </a:lnTo>
                <a:lnTo>
                  <a:pt x="14318" y="429"/>
                </a:lnTo>
                <a:lnTo>
                  <a:pt x="14355" y="448"/>
                </a:lnTo>
                <a:lnTo>
                  <a:pt x="14448" y="466"/>
                </a:lnTo>
                <a:lnTo>
                  <a:pt x="14579" y="485"/>
                </a:lnTo>
                <a:lnTo>
                  <a:pt x="14821" y="504"/>
                </a:lnTo>
                <a:lnTo>
                  <a:pt x="14988" y="485"/>
                </a:lnTo>
                <a:lnTo>
                  <a:pt x="15212" y="504"/>
                </a:lnTo>
                <a:lnTo>
                  <a:pt x="15696" y="504"/>
                </a:lnTo>
                <a:lnTo>
                  <a:pt x="15826" y="485"/>
                </a:lnTo>
                <a:lnTo>
                  <a:pt x="15938" y="448"/>
                </a:lnTo>
                <a:lnTo>
                  <a:pt x="15975" y="410"/>
                </a:lnTo>
                <a:lnTo>
                  <a:pt x="15994" y="373"/>
                </a:lnTo>
                <a:lnTo>
                  <a:pt x="16012" y="317"/>
                </a:lnTo>
                <a:lnTo>
                  <a:pt x="16012" y="261"/>
                </a:lnTo>
                <a:lnTo>
                  <a:pt x="15994" y="224"/>
                </a:lnTo>
                <a:lnTo>
                  <a:pt x="15975" y="206"/>
                </a:lnTo>
                <a:lnTo>
                  <a:pt x="15882" y="168"/>
                </a:lnTo>
                <a:lnTo>
                  <a:pt x="15770" y="150"/>
                </a:lnTo>
                <a:close/>
                <a:moveTo>
                  <a:pt x="25414" y="113"/>
                </a:moveTo>
                <a:lnTo>
                  <a:pt x="25135" y="150"/>
                </a:lnTo>
                <a:lnTo>
                  <a:pt x="24837" y="168"/>
                </a:lnTo>
                <a:lnTo>
                  <a:pt x="24595" y="224"/>
                </a:lnTo>
                <a:lnTo>
                  <a:pt x="24409" y="280"/>
                </a:lnTo>
                <a:lnTo>
                  <a:pt x="24353" y="317"/>
                </a:lnTo>
                <a:lnTo>
                  <a:pt x="24334" y="355"/>
                </a:lnTo>
                <a:lnTo>
                  <a:pt x="24334" y="373"/>
                </a:lnTo>
                <a:lnTo>
                  <a:pt x="24353" y="392"/>
                </a:lnTo>
                <a:lnTo>
                  <a:pt x="24446" y="429"/>
                </a:lnTo>
                <a:lnTo>
                  <a:pt x="24558" y="466"/>
                </a:lnTo>
                <a:lnTo>
                  <a:pt x="24707" y="485"/>
                </a:lnTo>
                <a:lnTo>
                  <a:pt x="24986" y="504"/>
                </a:lnTo>
                <a:lnTo>
                  <a:pt x="25154" y="504"/>
                </a:lnTo>
                <a:lnTo>
                  <a:pt x="25452" y="466"/>
                </a:lnTo>
                <a:lnTo>
                  <a:pt x="25656" y="448"/>
                </a:lnTo>
                <a:lnTo>
                  <a:pt x="25880" y="392"/>
                </a:lnTo>
                <a:lnTo>
                  <a:pt x="26066" y="355"/>
                </a:lnTo>
                <a:lnTo>
                  <a:pt x="26122" y="317"/>
                </a:lnTo>
                <a:lnTo>
                  <a:pt x="26159" y="280"/>
                </a:lnTo>
                <a:lnTo>
                  <a:pt x="26178" y="243"/>
                </a:lnTo>
                <a:lnTo>
                  <a:pt x="26159" y="206"/>
                </a:lnTo>
                <a:lnTo>
                  <a:pt x="26103" y="168"/>
                </a:lnTo>
                <a:lnTo>
                  <a:pt x="26010" y="131"/>
                </a:lnTo>
                <a:lnTo>
                  <a:pt x="25898" y="113"/>
                </a:lnTo>
                <a:close/>
                <a:moveTo>
                  <a:pt x="12624" y="187"/>
                </a:moveTo>
                <a:lnTo>
                  <a:pt x="12233" y="206"/>
                </a:lnTo>
                <a:lnTo>
                  <a:pt x="12009" y="224"/>
                </a:lnTo>
                <a:lnTo>
                  <a:pt x="11935" y="243"/>
                </a:lnTo>
                <a:lnTo>
                  <a:pt x="11898" y="261"/>
                </a:lnTo>
                <a:lnTo>
                  <a:pt x="11879" y="317"/>
                </a:lnTo>
                <a:lnTo>
                  <a:pt x="11898" y="373"/>
                </a:lnTo>
                <a:lnTo>
                  <a:pt x="11953" y="410"/>
                </a:lnTo>
                <a:lnTo>
                  <a:pt x="12028" y="448"/>
                </a:lnTo>
                <a:lnTo>
                  <a:pt x="12233" y="504"/>
                </a:lnTo>
                <a:lnTo>
                  <a:pt x="12493" y="522"/>
                </a:lnTo>
                <a:lnTo>
                  <a:pt x="12996" y="522"/>
                </a:lnTo>
                <a:lnTo>
                  <a:pt x="13201" y="485"/>
                </a:lnTo>
                <a:lnTo>
                  <a:pt x="13313" y="448"/>
                </a:lnTo>
                <a:lnTo>
                  <a:pt x="13368" y="410"/>
                </a:lnTo>
                <a:lnTo>
                  <a:pt x="13387" y="373"/>
                </a:lnTo>
                <a:lnTo>
                  <a:pt x="13387" y="336"/>
                </a:lnTo>
                <a:lnTo>
                  <a:pt x="13368" y="317"/>
                </a:lnTo>
                <a:lnTo>
                  <a:pt x="13275" y="261"/>
                </a:lnTo>
                <a:lnTo>
                  <a:pt x="13145" y="224"/>
                </a:lnTo>
                <a:lnTo>
                  <a:pt x="12828" y="187"/>
                </a:lnTo>
                <a:close/>
                <a:moveTo>
                  <a:pt x="27295" y="150"/>
                </a:moveTo>
                <a:lnTo>
                  <a:pt x="27164" y="168"/>
                </a:lnTo>
                <a:lnTo>
                  <a:pt x="27053" y="187"/>
                </a:lnTo>
                <a:lnTo>
                  <a:pt x="26997" y="224"/>
                </a:lnTo>
                <a:lnTo>
                  <a:pt x="26960" y="243"/>
                </a:lnTo>
                <a:lnTo>
                  <a:pt x="26941" y="280"/>
                </a:lnTo>
                <a:lnTo>
                  <a:pt x="26941" y="336"/>
                </a:lnTo>
                <a:lnTo>
                  <a:pt x="26941" y="373"/>
                </a:lnTo>
                <a:lnTo>
                  <a:pt x="26960" y="410"/>
                </a:lnTo>
                <a:lnTo>
                  <a:pt x="26997" y="429"/>
                </a:lnTo>
                <a:lnTo>
                  <a:pt x="27053" y="466"/>
                </a:lnTo>
                <a:lnTo>
                  <a:pt x="27164" y="504"/>
                </a:lnTo>
                <a:lnTo>
                  <a:pt x="27295" y="504"/>
                </a:lnTo>
                <a:lnTo>
                  <a:pt x="27593" y="522"/>
                </a:lnTo>
                <a:lnTo>
                  <a:pt x="27779" y="504"/>
                </a:lnTo>
                <a:lnTo>
                  <a:pt x="27984" y="522"/>
                </a:lnTo>
                <a:lnTo>
                  <a:pt x="28263" y="522"/>
                </a:lnTo>
                <a:lnTo>
                  <a:pt x="28412" y="504"/>
                </a:lnTo>
                <a:lnTo>
                  <a:pt x="28524" y="485"/>
                </a:lnTo>
                <a:lnTo>
                  <a:pt x="28579" y="448"/>
                </a:lnTo>
                <a:lnTo>
                  <a:pt x="28617" y="410"/>
                </a:lnTo>
                <a:lnTo>
                  <a:pt x="28635" y="373"/>
                </a:lnTo>
                <a:lnTo>
                  <a:pt x="28654" y="336"/>
                </a:lnTo>
                <a:lnTo>
                  <a:pt x="28635" y="280"/>
                </a:lnTo>
                <a:lnTo>
                  <a:pt x="28617" y="243"/>
                </a:lnTo>
                <a:lnTo>
                  <a:pt x="28579" y="224"/>
                </a:lnTo>
                <a:lnTo>
                  <a:pt x="28524" y="187"/>
                </a:lnTo>
                <a:lnTo>
                  <a:pt x="28412" y="150"/>
                </a:lnTo>
                <a:close/>
                <a:moveTo>
                  <a:pt x="50456" y="113"/>
                </a:moveTo>
                <a:lnTo>
                  <a:pt x="50307" y="150"/>
                </a:lnTo>
                <a:lnTo>
                  <a:pt x="50046" y="243"/>
                </a:lnTo>
                <a:lnTo>
                  <a:pt x="49916" y="299"/>
                </a:lnTo>
                <a:lnTo>
                  <a:pt x="49841" y="355"/>
                </a:lnTo>
                <a:lnTo>
                  <a:pt x="49823" y="373"/>
                </a:lnTo>
                <a:lnTo>
                  <a:pt x="49823" y="410"/>
                </a:lnTo>
                <a:lnTo>
                  <a:pt x="49841" y="429"/>
                </a:lnTo>
                <a:lnTo>
                  <a:pt x="49897" y="448"/>
                </a:lnTo>
                <a:lnTo>
                  <a:pt x="50009" y="485"/>
                </a:lnTo>
                <a:lnTo>
                  <a:pt x="50120" y="504"/>
                </a:lnTo>
                <a:lnTo>
                  <a:pt x="50400" y="522"/>
                </a:lnTo>
                <a:lnTo>
                  <a:pt x="50660" y="522"/>
                </a:lnTo>
                <a:lnTo>
                  <a:pt x="50921" y="504"/>
                </a:lnTo>
                <a:lnTo>
                  <a:pt x="51051" y="504"/>
                </a:lnTo>
                <a:lnTo>
                  <a:pt x="51126" y="485"/>
                </a:lnTo>
                <a:lnTo>
                  <a:pt x="51200" y="448"/>
                </a:lnTo>
                <a:lnTo>
                  <a:pt x="51238" y="410"/>
                </a:lnTo>
                <a:lnTo>
                  <a:pt x="51275" y="355"/>
                </a:lnTo>
                <a:lnTo>
                  <a:pt x="51256" y="280"/>
                </a:lnTo>
                <a:lnTo>
                  <a:pt x="51182" y="206"/>
                </a:lnTo>
                <a:lnTo>
                  <a:pt x="51126" y="150"/>
                </a:lnTo>
                <a:lnTo>
                  <a:pt x="51033" y="131"/>
                </a:lnTo>
                <a:lnTo>
                  <a:pt x="50828" y="113"/>
                </a:lnTo>
                <a:close/>
                <a:moveTo>
                  <a:pt x="4543" y="131"/>
                </a:moveTo>
                <a:lnTo>
                  <a:pt x="4413" y="168"/>
                </a:lnTo>
                <a:lnTo>
                  <a:pt x="4320" y="206"/>
                </a:lnTo>
                <a:lnTo>
                  <a:pt x="4246" y="261"/>
                </a:lnTo>
                <a:lnTo>
                  <a:pt x="4246" y="299"/>
                </a:lnTo>
                <a:lnTo>
                  <a:pt x="4227" y="336"/>
                </a:lnTo>
                <a:lnTo>
                  <a:pt x="4246" y="373"/>
                </a:lnTo>
                <a:lnTo>
                  <a:pt x="4264" y="410"/>
                </a:lnTo>
                <a:lnTo>
                  <a:pt x="4357" y="448"/>
                </a:lnTo>
                <a:lnTo>
                  <a:pt x="4488" y="485"/>
                </a:lnTo>
                <a:lnTo>
                  <a:pt x="5158" y="485"/>
                </a:lnTo>
                <a:lnTo>
                  <a:pt x="5325" y="522"/>
                </a:lnTo>
                <a:lnTo>
                  <a:pt x="5530" y="541"/>
                </a:lnTo>
                <a:lnTo>
                  <a:pt x="5642" y="541"/>
                </a:lnTo>
                <a:lnTo>
                  <a:pt x="5735" y="504"/>
                </a:lnTo>
                <a:lnTo>
                  <a:pt x="5809" y="448"/>
                </a:lnTo>
                <a:lnTo>
                  <a:pt x="5828" y="410"/>
                </a:lnTo>
                <a:lnTo>
                  <a:pt x="5847" y="373"/>
                </a:lnTo>
                <a:lnTo>
                  <a:pt x="5847" y="317"/>
                </a:lnTo>
                <a:lnTo>
                  <a:pt x="5828" y="280"/>
                </a:lnTo>
                <a:lnTo>
                  <a:pt x="5809" y="243"/>
                </a:lnTo>
                <a:lnTo>
                  <a:pt x="5754" y="206"/>
                </a:lnTo>
                <a:lnTo>
                  <a:pt x="5642" y="168"/>
                </a:lnTo>
                <a:lnTo>
                  <a:pt x="5493" y="131"/>
                </a:lnTo>
                <a:close/>
                <a:moveTo>
                  <a:pt x="42506" y="187"/>
                </a:moveTo>
                <a:lnTo>
                  <a:pt x="42375" y="206"/>
                </a:lnTo>
                <a:lnTo>
                  <a:pt x="42264" y="224"/>
                </a:lnTo>
                <a:lnTo>
                  <a:pt x="42171" y="261"/>
                </a:lnTo>
                <a:lnTo>
                  <a:pt x="42133" y="280"/>
                </a:lnTo>
                <a:lnTo>
                  <a:pt x="42133" y="317"/>
                </a:lnTo>
                <a:lnTo>
                  <a:pt x="42133" y="336"/>
                </a:lnTo>
                <a:lnTo>
                  <a:pt x="42171" y="373"/>
                </a:lnTo>
                <a:lnTo>
                  <a:pt x="42319" y="429"/>
                </a:lnTo>
                <a:lnTo>
                  <a:pt x="42431" y="466"/>
                </a:lnTo>
                <a:lnTo>
                  <a:pt x="42543" y="504"/>
                </a:lnTo>
                <a:lnTo>
                  <a:pt x="42822" y="522"/>
                </a:lnTo>
                <a:lnTo>
                  <a:pt x="43083" y="522"/>
                </a:lnTo>
                <a:lnTo>
                  <a:pt x="43325" y="541"/>
                </a:lnTo>
                <a:lnTo>
                  <a:pt x="43548" y="541"/>
                </a:lnTo>
                <a:lnTo>
                  <a:pt x="43679" y="522"/>
                </a:lnTo>
                <a:lnTo>
                  <a:pt x="43716" y="504"/>
                </a:lnTo>
                <a:lnTo>
                  <a:pt x="43753" y="485"/>
                </a:lnTo>
                <a:lnTo>
                  <a:pt x="43790" y="429"/>
                </a:lnTo>
                <a:lnTo>
                  <a:pt x="43809" y="355"/>
                </a:lnTo>
                <a:lnTo>
                  <a:pt x="43790" y="336"/>
                </a:lnTo>
                <a:lnTo>
                  <a:pt x="43790" y="299"/>
                </a:lnTo>
                <a:lnTo>
                  <a:pt x="43753" y="280"/>
                </a:lnTo>
                <a:lnTo>
                  <a:pt x="43716" y="261"/>
                </a:lnTo>
                <a:lnTo>
                  <a:pt x="43474" y="206"/>
                </a:lnTo>
                <a:lnTo>
                  <a:pt x="43232" y="187"/>
                </a:lnTo>
                <a:close/>
                <a:moveTo>
                  <a:pt x="45094" y="150"/>
                </a:moveTo>
                <a:lnTo>
                  <a:pt x="44926" y="168"/>
                </a:lnTo>
                <a:lnTo>
                  <a:pt x="44777" y="187"/>
                </a:lnTo>
                <a:lnTo>
                  <a:pt x="44647" y="224"/>
                </a:lnTo>
                <a:lnTo>
                  <a:pt x="44610" y="261"/>
                </a:lnTo>
                <a:lnTo>
                  <a:pt x="44591" y="299"/>
                </a:lnTo>
                <a:lnTo>
                  <a:pt x="44572" y="336"/>
                </a:lnTo>
                <a:lnTo>
                  <a:pt x="44591" y="373"/>
                </a:lnTo>
                <a:lnTo>
                  <a:pt x="44610" y="410"/>
                </a:lnTo>
                <a:lnTo>
                  <a:pt x="44647" y="429"/>
                </a:lnTo>
                <a:lnTo>
                  <a:pt x="44758" y="466"/>
                </a:lnTo>
                <a:lnTo>
                  <a:pt x="44889" y="466"/>
                </a:lnTo>
                <a:lnTo>
                  <a:pt x="45187" y="485"/>
                </a:lnTo>
                <a:lnTo>
                  <a:pt x="45373" y="466"/>
                </a:lnTo>
                <a:lnTo>
                  <a:pt x="45596" y="504"/>
                </a:lnTo>
                <a:lnTo>
                  <a:pt x="45931" y="541"/>
                </a:lnTo>
                <a:lnTo>
                  <a:pt x="46229" y="541"/>
                </a:lnTo>
                <a:lnTo>
                  <a:pt x="46341" y="504"/>
                </a:lnTo>
                <a:lnTo>
                  <a:pt x="46378" y="466"/>
                </a:lnTo>
                <a:lnTo>
                  <a:pt x="46397" y="429"/>
                </a:lnTo>
                <a:lnTo>
                  <a:pt x="46415" y="373"/>
                </a:lnTo>
                <a:lnTo>
                  <a:pt x="46415" y="317"/>
                </a:lnTo>
                <a:lnTo>
                  <a:pt x="46397" y="280"/>
                </a:lnTo>
                <a:lnTo>
                  <a:pt x="46360" y="243"/>
                </a:lnTo>
                <a:lnTo>
                  <a:pt x="46267" y="187"/>
                </a:lnTo>
                <a:lnTo>
                  <a:pt x="46136" y="168"/>
                </a:lnTo>
                <a:lnTo>
                  <a:pt x="45987" y="150"/>
                </a:lnTo>
                <a:close/>
                <a:moveTo>
                  <a:pt x="2868" y="187"/>
                </a:moveTo>
                <a:lnTo>
                  <a:pt x="2663" y="206"/>
                </a:lnTo>
                <a:lnTo>
                  <a:pt x="2495" y="224"/>
                </a:lnTo>
                <a:lnTo>
                  <a:pt x="2347" y="224"/>
                </a:lnTo>
                <a:lnTo>
                  <a:pt x="2104" y="243"/>
                </a:lnTo>
                <a:lnTo>
                  <a:pt x="1974" y="280"/>
                </a:lnTo>
                <a:lnTo>
                  <a:pt x="1881" y="299"/>
                </a:lnTo>
                <a:lnTo>
                  <a:pt x="1825" y="355"/>
                </a:lnTo>
                <a:lnTo>
                  <a:pt x="1807" y="373"/>
                </a:lnTo>
                <a:lnTo>
                  <a:pt x="1788" y="410"/>
                </a:lnTo>
                <a:lnTo>
                  <a:pt x="1807" y="429"/>
                </a:lnTo>
                <a:lnTo>
                  <a:pt x="1825" y="466"/>
                </a:lnTo>
                <a:lnTo>
                  <a:pt x="1900" y="504"/>
                </a:lnTo>
                <a:lnTo>
                  <a:pt x="1993" y="541"/>
                </a:lnTo>
                <a:lnTo>
                  <a:pt x="2104" y="541"/>
                </a:lnTo>
                <a:lnTo>
                  <a:pt x="2328" y="559"/>
                </a:lnTo>
                <a:lnTo>
                  <a:pt x="2663" y="559"/>
                </a:lnTo>
                <a:lnTo>
                  <a:pt x="2961" y="541"/>
                </a:lnTo>
                <a:lnTo>
                  <a:pt x="3073" y="522"/>
                </a:lnTo>
                <a:lnTo>
                  <a:pt x="3184" y="466"/>
                </a:lnTo>
                <a:lnTo>
                  <a:pt x="3203" y="448"/>
                </a:lnTo>
                <a:lnTo>
                  <a:pt x="3222" y="410"/>
                </a:lnTo>
                <a:lnTo>
                  <a:pt x="3222" y="355"/>
                </a:lnTo>
                <a:lnTo>
                  <a:pt x="3203" y="299"/>
                </a:lnTo>
                <a:lnTo>
                  <a:pt x="3147" y="243"/>
                </a:lnTo>
                <a:lnTo>
                  <a:pt x="3073" y="206"/>
                </a:lnTo>
                <a:lnTo>
                  <a:pt x="2980" y="187"/>
                </a:lnTo>
                <a:close/>
                <a:moveTo>
                  <a:pt x="35114" y="113"/>
                </a:moveTo>
                <a:lnTo>
                  <a:pt x="34891" y="150"/>
                </a:lnTo>
                <a:lnTo>
                  <a:pt x="34798" y="168"/>
                </a:lnTo>
                <a:lnTo>
                  <a:pt x="34723" y="206"/>
                </a:lnTo>
                <a:lnTo>
                  <a:pt x="34612" y="299"/>
                </a:lnTo>
                <a:lnTo>
                  <a:pt x="34612" y="336"/>
                </a:lnTo>
                <a:lnTo>
                  <a:pt x="34612" y="355"/>
                </a:lnTo>
                <a:lnTo>
                  <a:pt x="34630" y="373"/>
                </a:lnTo>
                <a:lnTo>
                  <a:pt x="34649" y="392"/>
                </a:lnTo>
                <a:lnTo>
                  <a:pt x="34742" y="429"/>
                </a:lnTo>
                <a:lnTo>
                  <a:pt x="35003" y="448"/>
                </a:lnTo>
                <a:lnTo>
                  <a:pt x="35207" y="448"/>
                </a:lnTo>
                <a:lnTo>
                  <a:pt x="35412" y="485"/>
                </a:lnTo>
                <a:lnTo>
                  <a:pt x="35691" y="541"/>
                </a:lnTo>
                <a:lnTo>
                  <a:pt x="35822" y="559"/>
                </a:lnTo>
                <a:lnTo>
                  <a:pt x="35952" y="559"/>
                </a:lnTo>
                <a:lnTo>
                  <a:pt x="36045" y="541"/>
                </a:lnTo>
                <a:lnTo>
                  <a:pt x="36120" y="504"/>
                </a:lnTo>
                <a:lnTo>
                  <a:pt x="36176" y="466"/>
                </a:lnTo>
                <a:lnTo>
                  <a:pt x="36194" y="410"/>
                </a:lnTo>
                <a:lnTo>
                  <a:pt x="36194" y="373"/>
                </a:lnTo>
                <a:lnTo>
                  <a:pt x="36176" y="336"/>
                </a:lnTo>
                <a:lnTo>
                  <a:pt x="36138" y="299"/>
                </a:lnTo>
                <a:lnTo>
                  <a:pt x="36101" y="261"/>
                </a:lnTo>
                <a:lnTo>
                  <a:pt x="35989" y="224"/>
                </a:lnTo>
                <a:lnTo>
                  <a:pt x="35840" y="187"/>
                </a:lnTo>
                <a:lnTo>
                  <a:pt x="35710" y="168"/>
                </a:lnTo>
                <a:lnTo>
                  <a:pt x="35524" y="150"/>
                </a:lnTo>
                <a:lnTo>
                  <a:pt x="35338" y="131"/>
                </a:lnTo>
                <a:lnTo>
                  <a:pt x="35114" y="113"/>
                </a:lnTo>
                <a:close/>
                <a:moveTo>
                  <a:pt x="47849" y="206"/>
                </a:moveTo>
                <a:lnTo>
                  <a:pt x="47719" y="224"/>
                </a:lnTo>
                <a:lnTo>
                  <a:pt x="47495" y="261"/>
                </a:lnTo>
                <a:lnTo>
                  <a:pt x="47384" y="299"/>
                </a:lnTo>
                <a:lnTo>
                  <a:pt x="47328" y="355"/>
                </a:lnTo>
                <a:lnTo>
                  <a:pt x="47328" y="373"/>
                </a:lnTo>
                <a:lnTo>
                  <a:pt x="47328" y="392"/>
                </a:lnTo>
                <a:lnTo>
                  <a:pt x="47365" y="429"/>
                </a:lnTo>
                <a:lnTo>
                  <a:pt x="47421" y="448"/>
                </a:lnTo>
                <a:lnTo>
                  <a:pt x="47533" y="485"/>
                </a:lnTo>
                <a:lnTo>
                  <a:pt x="47737" y="522"/>
                </a:lnTo>
                <a:lnTo>
                  <a:pt x="47979" y="559"/>
                </a:lnTo>
                <a:lnTo>
                  <a:pt x="48221" y="578"/>
                </a:lnTo>
                <a:lnTo>
                  <a:pt x="48445" y="578"/>
                </a:lnTo>
                <a:lnTo>
                  <a:pt x="48519" y="559"/>
                </a:lnTo>
                <a:lnTo>
                  <a:pt x="48594" y="541"/>
                </a:lnTo>
                <a:lnTo>
                  <a:pt x="48631" y="504"/>
                </a:lnTo>
                <a:lnTo>
                  <a:pt x="48650" y="466"/>
                </a:lnTo>
                <a:lnTo>
                  <a:pt x="48631" y="410"/>
                </a:lnTo>
                <a:lnTo>
                  <a:pt x="48575" y="336"/>
                </a:lnTo>
                <a:lnTo>
                  <a:pt x="48501" y="280"/>
                </a:lnTo>
                <a:lnTo>
                  <a:pt x="48426" y="261"/>
                </a:lnTo>
                <a:lnTo>
                  <a:pt x="48221" y="224"/>
                </a:lnTo>
                <a:lnTo>
                  <a:pt x="48017" y="206"/>
                </a:lnTo>
                <a:close/>
                <a:moveTo>
                  <a:pt x="57940" y="113"/>
                </a:moveTo>
                <a:lnTo>
                  <a:pt x="57679" y="131"/>
                </a:lnTo>
                <a:lnTo>
                  <a:pt x="57586" y="150"/>
                </a:lnTo>
                <a:lnTo>
                  <a:pt x="57493" y="168"/>
                </a:lnTo>
                <a:lnTo>
                  <a:pt x="57419" y="224"/>
                </a:lnTo>
                <a:lnTo>
                  <a:pt x="57363" y="261"/>
                </a:lnTo>
                <a:lnTo>
                  <a:pt x="57344" y="317"/>
                </a:lnTo>
                <a:lnTo>
                  <a:pt x="57381" y="373"/>
                </a:lnTo>
                <a:lnTo>
                  <a:pt x="57437" y="410"/>
                </a:lnTo>
                <a:lnTo>
                  <a:pt x="57568" y="466"/>
                </a:lnTo>
                <a:lnTo>
                  <a:pt x="57847" y="504"/>
                </a:lnTo>
                <a:lnTo>
                  <a:pt x="58145" y="522"/>
                </a:lnTo>
                <a:lnTo>
                  <a:pt x="58443" y="541"/>
                </a:lnTo>
                <a:lnTo>
                  <a:pt x="58722" y="578"/>
                </a:lnTo>
                <a:lnTo>
                  <a:pt x="58815" y="578"/>
                </a:lnTo>
                <a:lnTo>
                  <a:pt x="58890" y="541"/>
                </a:lnTo>
                <a:lnTo>
                  <a:pt x="58908" y="504"/>
                </a:lnTo>
                <a:lnTo>
                  <a:pt x="58927" y="429"/>
                </a:lnTo>
                <a:lnTo>
                  <a:pt x="58890" y="373"/>
                </a:lnTo>
                <a:lnTo>
                  <a:pt x="58852" y="299"/>
                </a:lnTo>
                <a:lnTo>
                  <a:pt x="58796" y="243"/>
                </a:lnTo>
                <a:lnTo>
                  <a:pt x="58722" y="206"/>
                </a:lnTo>
                <a:lnTo>
                  <a:pt x="58610" y="168"/>
                </a:lnTo>
                <a:lnTo>
                  <a:pt x="58499" y="150"/>
                </a:lnTo>
                <a:lnTo>
                  <a:pt x="58219" y="113"/>
                </a:lnTo>
                <a:close/>
                <a:moveTo>
                  <a:pt x="65238" y="168"/>
                </a:moveTo>
                <a:lnTo>
                  <a:pt x="65071" y="187"/>
                </a:lnTo>
                <a:lnTo>
                  <a:pt x="64922" y="224"/>
                </a:lnTo>
                <a:lnTo>
                  <a:pt x="64791" y="280"/>
                </a:lnTo>
                <a:lnTo>
                  <a:pt x="64754" y="317"/>
                </a:lnTo>
                <a:lnTo>
                  <a:pt x="64736" y="355"/>
                </a:lnTo>
                <a:lnTo>
                  <a:pt x="64736" y="392"/>
                </a:lnTo>
                <a:lnTo>
                  <a:pt x="64754" y="410"/>
                </a:lnTo>
                <a:lnTo>
                  <a:pt x="64829" y="466"/>
                </a:lnTo>
                <a:lnTo>
                  <a:pt x="64940" y="485"/>
                </a:lnTo>
                <a:lnTo>
                  <a:pt x="65108" y="504"/>
                </a:lnTo>
                <a:lnTo>
                  <a:pt x="65406" y="522"/>
                </a:lnTo>
                <a:lnTo>
                  <a:pt x="65592" y="522"/>
                </a:lnTo>
                <a:lnTo>
                  <a:pt x="65834" y="541"/>
                </a:lnTo>
                <a:lnTo>
                  <a:pt x="66169" y="578"/>
                </a:lnTo>
                <a:lnTo>
                  <a:pt x="66504" y="578"/>
                </a:lnTo>
                <a:lnTo>
                  <a:pt x="66579" y="559"/>
                </a:lnTo>
                <a:lnTo>
                  <a:pt x="66616" y="541"/>
                </a:lnTo>
                <a:lnTo>
                  <a:pt x="66653" y="504"/>
                </a:lnTo>
                <a:lnTo>
                  <a:pt x="66672" y="466"/>
                </a:lnTo>
                <a:lnTo>
                  <a:pt x="66691" y="410"/>
                </a:lnTo>
                <a:lnTo>
                  <a:pt x="66672" y="355"/>
                </a:lnTo>
                <a:lnTo>
                  <a:pt x="66653" y="317"/>
                </a:lnTo>
                <a:lnTo>
                  <a:pt x="66597" y="280"/>
                </a:lnTo>
                <a:lnTo>
                  <a:pt x="66486" y="224"/>
                </a:lnTo>
                <a:lnTo>
                  <a:pt x="66337" y="187"/>
                </a:lnTo>
                <a:lnTo>
                  <a:pt x="66188" y="168"/>
                </a:lnTo>
                <a:close/>
                <a:moveTo>
                  <a:pt x="7560" y="206"/>
                </a:moveTo>
                <a:lnTo>
                  <a:pt x="7038" y="224"/>
                </a:lnTo>
                <a:lnTo>
                  <a:pt x="6908" y="243"/>
                </a:lnTo>
                <a:lnTo>
                  <a:pt x="6833" y="280"/>
                </a:lnTo>
                <a:lnTo>
                  <a:pt x="6778" y="317"/>
                </a:lnTo>
                <a:lnTo>
                  <a:pt x="6740" y="355"/>
                </a:lnTo>
                <a:lnTo>
                  <a:pt x="6722" y="410"/>
                </a:lnTo>
                <a:lnTo>
                  <a:pt x="6759" y="448"/>
                </a:lnTo>
                <a:lnTo>
                  <a:pt x="6852" y="485"/>
                </a:lnTo>
                <a:lnTo>
                  <a:pt x="7150" y="559"/>
                </a:lnTo>
                <a:lnTo>
                  <a:pt x="7448" y="597"/>
                </a:lnTo>
                <a:lnTo>
                  <a:pt x="7746" y="597"/>
                </a:lnTo>
                <a:lnTo>
                  <a:pt x="7913" y="578"/>
                </a:lnTo>
                <a:lnTo>
                  <a:pt x="8062" y="559"/>
                </a:lnTo>
                <a:lnTo>
                  <a:pt x="8174" y="522"/>
                </a:lnTo>
                <a:lnTo>
                  <a:pt x="8267" y="466"/>
                </a:lnTo>
                <a:lnTo>
                  <a:pt x="8323" y="410"/>
                </a:lnTo>
                <a:lnTo>
                  <a:pt x="8360" y="355"/>
                </a:lnTo>
                <a:lnTo>
                  <a:pt x="8360" y="317"/>
                </a:lnTo>
                <a:lnTo>
                  <a:pt x="8323" y="261"/>
                </a:lnTo>
                <a:lnTo>
                  <a:pt x="8230" y="243"/>
                </a:lnTo>
                <a:lnTo>
                  <a:pt x="8081" y="224"/>
                </a:lnTo>
                <a:lnTo>
                  <a:pt x="7560" y="206"/>
                </a:lnTo>
                <a:close/>
                <a:moveTo>
                  <a:pt x="10706" y="261"/>
                </a:moveTo>
                <a:lnTo>
                  <a:pt x="10576" y="280"/>
                </a:lnTo>
                <a:lnTo>
                  <a:pt x="10445" y="317"/>
                </a:lnTo>
                <a:lnTo>
                  <a:pt x="10334" y="355"/>
                </a:lnTo>
                <a:lnTo>
                  <a:pt x="10129" y="336"/>
                </a:lnTo>
                <a:lnTo>
                  <a:pt x="9794" y="317"/>
                </a:lnTo>
                <a:lnTo>
                  <a:pt x="9477" y="317"/>
                </a:lnTo>
                <a:lnTo>
                  <a:pt x="9384" y="336"/>
                </a:lnTo>
                <a:lnTo>
                  <a:pt x="9347" y="336"/>
                </a:lnTo>
                <a:lnTo>
                  <a:pt x="9328" y="355"/>
                </a:lnTo>
                <a:lnTo>
                  <a:pt x="9310" y="429"/>
                </a:lnTo>
                <a:lnTo>
                  <a:pt x="9328" y="485"/>
                </a:lnTo>
                <a:lnTo>
                  <a:pt x="9384" y="522"/>
                </a:lnTo>
                <a:lnTo>
                  <a:pt x="9459" y="559"/>
                </a:lnTo>
                <a:lnTo>
                  <a:pt x="9552" y="578"/>
                </a:lnTo>
                <a:lnTo>
                  <a:pt x="9663" y="597"/>
                </a:lnTo>
                <a:lnTo>
                  <a:pt x="10203" y="597"/>
                </a:lnTo>
                <a:lnTo>
                  <a:pt x="10464" y="578"/>
                </a:lnTo>
                <a:lnTo>
                  <a:pt x="10780" y="522"/>
                </a:lnTo>
                <a:lnTo>
                  <a:pt x="10836" y="504"/>
                </a:lnTo>
                <a:lnTo>
                  <a:pt x="10855" y="485"/>
                </a:lnTo>
                <a:lnTo>
                  <a:pt x="10874" y="448"/>
                </a:lnTo>
                <a:lnTo>
                  <a:pt x="10874" y="410"/>
                </a:lnTo>
                <a:lnTo>
                  <a:pt x="10855" y="336"/>
                </a:lnTo>
                <a:lnTo>
                  <a:pt x="10836" y="299"/>
                </a:lnTo>
                <a:lnTo>
                  <a:pt x="10799" y="261"/>
                </a:lnTo>
                <a:close/>
                <a:moveTo>
                  <a:pt x="32284" y="206"/>
                </a:moveTo>
                <a:lnTo>
                  <a:pt x="32173" y="224"/>
                </a:lnTo>
                <a:lnTo>
                  <a:pt x="32080" y="261"/>
                </a:lnTo>
                <a:lnTo>
                  <a:pt x="32061" y="280"/>
                </a:lnTo>
                <a:lnTo>
                  <a:pt x="32042" y="317"/>
                </a:lnTo>
                <a:lnTo>
                  <a:pt x="32042" y="373"/>
                </a:lnTo>
                <a:lnTo>
                  <a:pt x="32080" y="429"/>
                </a:lnTo>
                <a:lnTo>
                  <a:pt x="32154" y="466"/>
                </a:lnTo>
                <a:lnTo>
                  <a:pt x="32247" y="504"/>
                </a:lnTo>
                <a:lnTo>
                  <a:pt x="32471" y="559"/>
                </a:lnTo>
                <a:lnTo>
                  <a:pt x="32750" y="597"/>
                </a:lnTo>
                <a:lnTo>
                  <a:pt x="33290" y="597"/>
                </a:lnTo>
                <a:lnTo>
                  <a:pt x="33495" y="578"/>
                </a:lnTo>
                <a:lnTo>
                  <a:pt x="33606" y="559"/>
                </a:lnTo>
                <a:lnTo>
                  <a:pt x="33643" y="522"/>
                </a:lnTo>
                <a:lnTo>
                  <a:pt x="33662" y="485"/>
                </a:lnTo>
                <a:lnTo>
                  <a:pt x="33662" y="448"/>
                </a:lnTo>
                <a:lnTo>
                  <a:pt x="33643" y="429"/>
                </a:lnTo>
                <a:lnTo>
                  <a:pt x="33550" y="373"/>
                </a:lnTo>
                <a:lnTo>
                  <a:pt x="33401" y="336"/>
                </a:lnTo>
                <a:lnTo>
                  <a:pt x="33085" y="280"/>
                </a:lnTo>
                <a:lnTo>
                  <a:pt x="32880" y="261"/>
                </a:lnTo>
                <a:lnTo>
                  <a:pt x="32713" y="243"/>
                </a:lnTo>
                <a:lnTo>
                  <a:pt x="32433" y="206"/>
                </a:lnTo>
                <a:close/>
                <a:moveTo>
                  <a:pt x="53602" y="187"/>
                </a:moveTo>
                <a:lnTo>
                  <a:pt x="53360" y="206"/>
                </a:lnTo>
                <a:lnTo>
                  <a:pt x="53118" y="206"/>
                </a:lnTo>
                <a:lnTo>
                  <a:pt x="52857" y="224"/>
                </a:lnTo>
                <a:lnTo>
                  <a:pt x="52597" y="261"/>
                </a:lnTo>
                <a:lnTo>
                  <a:pt x="52485" y="280"/>
                </a:lnTo>
                <a:lnTo>
                  <a:pt x="52392" y="336"/>
                </a:lnTo>
                <a:lnTo>
                  <a:pt x="52280" y="410"/>
                </a:lnTo>
                <a:lnTo>
                  <a:pt x="52262" y="448"/>
                </a:lnTo>
                <a:lnTo>
                  <a:pt x="52262" y="466"/>
                </a:lnTo>
                <a:lnTo>
                  <a:pt x="52262" y="485"/>
                </a:lnTo>
                <a:lnTo>
                  <a:pt x="52280" y="522"/>
                </a:lnTo>
                <a:lnTo>
                  <a:pt x="52355" y="541"/>
                </a:lnTo>
                <a:lnTo>
                  <a:pt x="52466" y="559"/>
                </a:lnTo>
                <a:lnTo>
                  <a:pt x="52578" y="578"/>
                </a:lnTo>
                <a:lnTo>
                  <a:pt x="52783" y="578"/>
                </a:lnTo>
                <a:lnTo>
                  <a:pt x="53043" y="597"/>
                </a:lnTo>
                <a:lnTo>
                  <a:pt x="53323" y="615"/>
                </a:lnTo>
                <a:lnTo>
                  <a:pt x="53583" y="597"/>
                </a:lnTo>
                <a:lnTo>
                  <a:pt x="53714" y="559"/>
                </a:lnTo>
                <a:lnTo>
                  <a:pt x="53825" y="522"/>
                </a:lnTo>
                <a:lnTo>
                  <a:pt x="53881" y="504"/>
                </a:lnTo>
                <a:lnTo>
                  <a:pt x="53919" y="466"/>
                </a:lnTo>
                <a:lnTo>
                  <a:pt x="53937" y="429"/>
                </a:lnTo>
                <a:lnTo>
                  <a:pt x="53937" y="392"/>
                </a:lnTo>
                <a:lnTo>
                  <a:pt x="53900" y="317"/>
                </a:lnTo>
                <a:lnTo>
                  <a:pt x="53825" y="243"/>
                </a:lnTo>
                <a:lnTo>
                  <a:pt x="53788" y="224"/>
                </a:lnTo>
                <a:lnTo>
                  <a:pt x="53732" y="206"/>
                </a:lnTo>
                <a:lnTo>
                  <a:pt x="53602" y="187"/>
                </a:lnTo>
                <a:close/>
                <a:moveTo>
                  <a:pt x="83000" y="243"/>
                </a:moveTo>
                <a:lnTo>
                  <a:pt x="82814" y="261"/>
                </a:lnTo>
                <a:lnTo>
                  <a:pt x="82646" y="280"/>
                </a:lnTo>
                <a:lnTo>
                  <a:pt x="82516" y="336"/>
                </a:lnTo>
                <a:lnTo>
                  <a:pt x="82479" y="355"/>
                </a:lnTo>
                <a:lnTo>
                  <a:pt x="82479" y="392"/>
                </a:lnTo>
                <a:lnTo>
                  <a:pt x="82479" y="429"/>
                </a:lnTo>
                <a:lnTo>
                  <a:pt x="82535" y="448"/>
                </a:lnTo>
                <a:lnTo>
                  <a:pt x="82702" y="504"/>
                </a:lnTo>
                <a:lnTo>
                  <a:pt x="82963" y="541"/>
                </a:lnTo>
                <a:lnTo>
                  <a:pt x="83279" y="578"/>
                </a:lnTo>
                <a:lnTo>
                  <a:pt x="83875" y="615"/>
                </a:lnTo>
                <a:lnTo>
                  <a:pt x="84098" y="615"/>
                </a:lnTo>
                <a:lnTo>
                  <a:pt x="84229" y="597"/>
                </a:lnTo>
                <a:lnTo>
                  <a:pt x="84285" y="578"/>
                </a:lnTo>
                <a:lnTo>
                  <a:pt x="84322" y="541"/>
                </a:lnTo>
                <a:lnTo>
                  <a:pt x="84322" y="504"/>
                </a:lnTo>
                <a:lnTo>
                  <a:pt x="84322" y="466"/>
                </a:lnTo>
                <a:lnTo>
                  <a:pt x="84285" y="373"/>
                </a:lnTo>
                <a:lnTo>
                  <a:pt x="84229" y="317"/>
                </a:lnTo>
                <a:lnTo>
                  <a:pt x="84173" y="280"/>
                </a:lnTo>
                <a:lnTo>
                  <a:pt x="84098" y="261"/>
                </a:lnTo>
                <a:lnTo>
                  <a:pt x="83931" y="243"/>
                </a:lnTo>
                <a:close/>
                <a:moveTo>
                  <a:pt x="62650" y="206"/>
                </a:moveTo>
                <a:lnTo>
                  <a:pt x="62501" y="224"/>
                </a:lnTo>
                <a:lnTo>
                  <a:pt x="62371" y="243"/>
                </a:lnTo>
                <a:lnTo>
                  <a:pt x="62334" y="261"/>
                </a:lnTo>
                <a:lnTo>
                  <a:pt x="62297" y="299"/>
                </a:lnTo>
                <a:lnTo>
                  <a:pt x="62297" y="336"/>
                </a:lnTo>
                <a:lnTo>
                  <a:pt x="62334" y="392"/>
                </a:lnTo>
                <a:lnTo>
                  <a:pt x="62390" y="429"/>
                </a:lnTo>
                <a:lnTo>
                  <a:pt x="62483" y="466"/>
                </a:lnTo>
                <a:lnTo>
                  <a:pt x="62725" y="541"/>
                </a:lnTo>
                <a:lnTo>
                  <a:pt x="63041" y="597"/>
                </a:lnTo>
                <a:lnTo>
                  <a:pt x="63358" y="634"/>
                </a:lnTo>
                <a:lnTo>
                  <a:pt x="63656" y="634"/>
                </a:lnTo>
                <a:lnTo>
                  <a:pt x="63898" y="615"/>
                </a:lnTo>
                <a:lnTo>
                  <a:pt x="63991" y="597"/>
                </a:lnTo>
                <a:lnTo>
                  <a:pt x="64047" y="559"/>
                </a:lnTo>
                <a:lnTo>
                  <a:pt x="64084" y="522"/>
                </a:lnTo>
                <a:lnTo>
                  <a:pt x="64103" y="504"/>
                </a:lnTo>
                <a:lnTo>
                  <a:pt x="64103" y="466"/>
                </a:lnTo>
                <a:lnTo>
                  <a:pt x="64084" y="429"/>
                </a:lnTo>
                <a:lnTo>
                  <a:pt x="63991" y="392"/>
                </a:lnTo>
                <a:lnTo>
                  <a:pt x="63879" y="355"/>
                </a:lnTo>
                <a:lnTo>
                  <a:pt x="63600" y="299"/>
                </a:lnTo>
                <a:lnTo>
                  <a:pt x="63432" y="280"/>
                </a:lnTo>
                <a:lnTo>
                  <a:pt x="63209" y="261"/>
                </a:lnTo>
                <a:lnTo>
                  <a:pt x="62837" y="224"/>
                </a:lnTo>
                <a:lnTo>
                  <a:pt x="62650" y="206"/>
                </a:lnTo>
                <a:close/>
                <a:moveTo>
                  <a:pt x="559" y="224"/>
                </a:moveTo>
                <a:lnTo>
                  <a:pt x="410" y="261"/>
                </a:lnTo>
                <a:lnTo>
                  <a:pt x="299" y="280"/>
                </a:lnTo>
                <a:lnTo>
                  <a:pt x="94" y="280"/>
                </a:lnTo>
                <a:lnTo>
                  <a:pt x="56" y="299"/>
                </a:lnTo>
                <a:lnTo>
                  <a:pt x="38" y="336"/>
                </a:lnTo>
                <a:lnTo>
                  <a:pt x="19" y="392"/>
                </a:lnTo>
                <a:lnTo>
                  <a:pt x="1" y="448"/>
                </a:lnTo>
                <a:lnTo>
                  <a:pt x="1" y="504"/>
                </a:lnTo>
                <a:lnTo>
                  <a:pt x="38" y="559"/>
                </a:lnTo>
                <a:lnTo>
                  <a:pt x="112" y="597"/>
                </a:lnTo>
                <a:lnTo>
                  <a:pt x="205" y="634"/>
                </a:lnTo>
                <a:lnTo>
                  <a:pt x="336" y="652"/>
                </a:lnTo>
                <a:lnTo>
                  <a:pt x="596" y="652"/>
                </a:lnTo>
                <a:lnTo>
                  <a:pt x="652" y="615"/>
                </a:lnTo>
                <a:lnTo>
                  <a:pt x="690" y="597"/>
                </a:lnTo>
                <a:lnTo>
                  <a:pt x="727" y="541"/>
                </a:lnTo>
                <a:lnTo>
                  <a:pt x="764" y="485"/>
                </a:lnTo>
                <a:lnTo>
                  <a:pt x="783" y="429"/>
                </a:lnTo>
                <a:lnTo>
                  <a:pt x="764" y="336"/>
                </a:lnTo>
                <a:lnTo>
                  <a:pt x="745" y="280"/>
                </a:lnTo>
                <a:lnTo>
                  <a:pt x="708" y="243"/>
                </a:lnTo>
                <a:lnTo>
                  <a:pt x="634" y="224"/>
                </a:lnTo>
                <a:close/>
                <a:moveTo>
                  <a:pt x="67863" y="299"/>
                </a:moveTo>
                <a:lnTo>
                  <a:pt x="67696" y="317"/>
                </a:lnTo>
                <a:lnTo>
                  <a:pt x="67547" y="336"/>
                </a:lnTo>
                <a:lnTo>
                  <a:pt x="67454" y="373"/>
                </a:lnTo>
                <a:lnTo>
                  <a:pt x="67417" y="410"/>
                </a:lnTo>
                <a:lnTo>
                  <a:pt x="67398" y="429"/>
                </a:lnTo>
                <a:lnTo>
                  <a:pt x="67417" y="466"/>
                </a:lnTo>
                <a:lnTo>
                  <a:pt x="67454" y="504"/>
                </a:lnTo>
                <a:lnTo>
                  <a:pt x="67603" y="559"/>
                </a:lnTo>
                <a:lnTo>
                  <a:pt x="67845" y="597"/>
                </a:lnTo>
                <a:lnTo>
                  <a:pt x="68124" y="634"/>
                </a:lnTo>
                <a:lnTo>
                  <a:pt x="68403" y="652"/>
                </a:lnTo>
                <a:lnTo>
                  <a:pt x="68869" y="652"/>
                </a:lnTo>
                <a:lnTo>
                  <a:pt x="68981" y="634"/>
                </a:lnTo>
                <a:lnTo>
                  <a:pt x="69036" y="597"/>
                </a:lnTo>
                <a:lnTo>
                  <a:pt x="69074" y="578"/>
                </a:lnTo>
                <a:lnTo>
                  <a:pt x="69092" y="541"/>
                </a:lnTo>
                <a:lnTo>
                  <a:pt x="69074" y="522"/>
                </a:lnTo>
                <a:lnTo>
                  <a:pt x="68999" y="466"/>
                </a:lnTo>
                <a:lnTo>
                  <a:pt x="68887" y="410"/>
                </a:lnTo>
                <a:lnTo>
                  <a:pt x="68590" y="336"/>
                </a:lnTo>
                <a:lnTo>
                  <a:pt x="68403" y="317"/>
                </a:lnTo>
                <a:lnTo>
                  <a:pt x="68180" y="317"/>
                </a:lnTo>
                <a:lnTo>
                  <a:pt x="67863" y="299"/>
                </a:lnTo>
                <a:close/>
                <a:moveTo>
                  <a:pt x="56376" y="280"/>
                </a:moveTo>
                <a:lnTo>
                  <a:pt x="55129" y="299"/>
                </a:lnTo>
                <a:lnTo>
                  <a:pt x="54998" y="317"/>
                </a:lnTo>
                <a:lnTo>
                  <a:pt x="54887" y="336"/>
                </a:lnTo>
                <a:lnTo>
                  <a:pt x="54775" y="373"/>
                </a:lnTo>
                <a:lnTo>
                  <a:pt x="54719" y="410"/>
                </a:lnTo>
                <a:lnTo>
                  <a:pt x="54700" y="429"/>
                </a:lnTo>
                <a:lnTo>
                  <a:pt x="54682" y="466"/>
                </a:lnTo>
                <a:lnTo>
                  <a:pt x="54700" y="485"/>
                </a:lnTo>
                <a:lnTo>
                  <a:pt x="54719" y="504"/>
                </a:lnTo>
                <a:lnTo>
                  <a:pt x="54812" y="559"/>
                </a:lnTo>
                <a:lnTo>
                  <a:pt x="54961" y="615"/>
                </a:lnTo>
                <a:lnTo>
                  <a:pt x="55259" y="671"/>
                </a:lnTo>
                <a:lnTo>
                  <a:pt x="55892" y="671"/>
                </a:lnTo>
                <a:lnTo>
                  <a:pt x="56190" y="634"/>
                </a:lnTo>
                <a:lnTo>
                  <a:pt x="56358" y="615"/>
                </a:lnTo>
                <a:lnTo>
                  <a:pt x="56451" y="578"/>
                </a:lnTo>
                <a:lnTo>
                  <a:pt x="56488" y="559"/>
                </a:lnTo>
                <a:lnTo>
                  <a:pt x="56506" y="522"/>
                </a:lnTo>
                <a:lnTo>
                  <a:pt x="56525" y="429"/>
                </a:lnTo>
                <a:lnTo>
                  <a:pt x="56506" y="355"/>
                </a:lnTo>
                <a:lnTo>
                  <a:pt x="56451" y="299"/>
                </a:lnTo>
                <a:lnTo>
                  <a:pt x="56413" y="280"/>
                </a:lnTo>
                <a:close/>
                <a:moveTo>
                  <a:pt x="60323" y="206"/>
                </a:moveTo>
                <a:lnTo>
                  <a:pt x="60211" y="224"/>
                </a:lnTo>
                <a:lnTo>
                  <a:pt x="60118" y="243"/>
                </a:lnTo>
                <a:lnTo>
                  <a:pt x="60025" y="299"/>
                </a:lnTo>
                <a:lnTo>
                  <a:pt x="59951" y="373"/>
                </a:lnTo>
                <a:lnTo>
                  <a:pt x="59914" y="429"/>
                </a:lnTo>
                <a:lnTo>
                  <a:pt x="59932" y="466"/>
                </a:lnTo>
                <a:lnTo>
                  <a:pt x="59969" y="504"/>
                </a:lnTo>
                <a:lnTo>
                  <a:pt x="60044" y="522"/>
                </a:lnTo>
                <a:lnTo>
                  <a:pt x="60137" y="541"/>
                </a:lnTo>
                <a:lnTo>
                  <a:pt x="60323" y="559"/>
                </a:lnTo>
                <a:lnTo>
                  <a:pt x="60565" y="578"/>
                </a:lnTo>
                <a:lnTo>
                  <a:pt x="60863" y="634"/>
                </a:lnTo>
                <a:lnTo>
                  <a:pt x="61031" y="652"/>
                </a:lnTo>
                <a:lnTo>
                  <a:pt x="61161" y="671"/>
                </a:lnTo>
                <a:lnTo>
                  <a:pt x="61291" y="652"/>
                </a:lnTo>
                <a:lnTo>
                  <a:pt x="61329" y="634"/>
                </a:lnTo>
                <a:lnTo>
                  <a:pt x="61366" y="615"/>
                </a:lnTo>
                <a:lnTo>
                  <a:pt x="61403" y="559"/>
                </a:lnTo>
                <a:lnTo>
                  <a:pt x="61440" y="522"/>
                </a:lnTo>
                <a:lnTo>
                  <a:pt x="61440" y="466"/>
                </a:lnTo>
                <a:lnTo>
                  <a:pt x="61440" y="429"/>
                </a:lnTo>
                <a:lnTo>
                  <a:pt x="61422" y="392"/>
                </a:lnTo>
                <a:lnTo>
                  <a:pt x="61384" y="373"/>
                </a:lnTo>
                <a:lnTo>
                  <a:pt x="61291" y="317"/>
                </a:lnTo>
                <a:lnTo>
                  <a:pt x="61180" y="280"/>
                </a:lnTo>
                <a:lnTo>
                  <a:pt x="61049" y="261"/>
                </a:lnTo>
                <a:lnTo>
                  <a:pt x="60863" y="243"/>
                </a:lnTo>
                <a:lnTo>
                  <a:pt x="60677" y="206"/>
                </a:lnTo>
                <a:close/>
                <a:moveTo>
                  <a:pt x="71010" y="243"/>
                </a:moveTo>
                <a:lnTo>
                  <a:pt x="70768" y="261"/>
                </a:lnTo>
                <a:lnTo>
                  <a:pt x="70544" y="280"/>
                </a:lnTo>
                <a:lnTo>
                  <a:pt x="70321" y="299"/>
                </a:lnTo>
                <a:lnTo>
                  <a:pt x="70191" y="336"/>
                </a:lnTo>
                <a:lnTo>
                  <a:pt x="70079" y="373"/>
                </a:lnTo>
                <a:lnTo>
                  <a:pt x="70005" y="410"/>
                </a:lnTo>
                <a:lnTo>
                  <a:pt x="69986" y="429"/>
                </a:lnTo>
                <a:lnTo>
                  <a:pt x="69986" y="466"/>
                </a:lnTo>
                <a:lnTo>
                  <a:pt x="70005" y="485"/>
                </a:lnTo>
                <a:lnTo>
                  <a:pt x="70042" y="522"/>
                </a:lnTo>
                <a:lnTo>
                  <a:pt x="70191" y="578"/>
                </a:lnTo>
                <a:lnTo>
                  <a:pt x="70284" y="615"/>
                </a:lnTo>
                <a:lnTo>
                  <a:pt x="70414" y="634"/>
                </a:lnTo>
                <a:lnTo>
                  <a:pt x="70675" y="671"/>
                </a:lnTo>
                <a:lnTo>
                  <a:pt x="70935" y="671"/>
                </a:lnTo>
                <a:lnTo>
                  <a:pt x="71177" y="652"/>
                </a:lnTo>
                <a:lnTo>
                  <a:pt x="71326" y="615"/>
                </a:lnTo>
                <a:lnTo>
                  <a:pt x="71420" y="578"/>
                </a:lnTo>
                <a:lnTo>
                  <a:pt x="71513" y="522"/>
                </a:lnTo>
                <a:lnTo>
                  <a:pt x="71568" y="466"/>
                </a:lnTo>
                <a:lnTo>
                  <a:pt x="71587" y="448"/>
                </a:lnTo>
                <a:lnTo>
                  <a:pt x="71606" y="410"/>
                </a:lnTo>
                <a:lnTo>
                  <a:pt x="71587" y="392"/>
                </a:lnTo>
                <a:lnTo>
                  <a:pt x="71568" y="355"/>
                </a:lnTo>
                <a:lnTo>
                  <a:pt x="71475" y="299"/>
                </a:lnTo>
                <a:lnTo>
                  <a:pt x="71364" y="280"/>
                </a:lnTo>
                <a:lnTo>
                  <a:pt x="71252" y="261"/>
                </a:lnTo>
                <a:lnTo>
                  <a:pt x="71010" y="243"/>
                </a:lnTo>
                <a:close/>
                <a:moveTo>
                  <a:pt x="75478" y="243"/>
                </a:moveTo>
                <a:lnTo>
                  <a:pt x="75348" y="261"/>
                </a:lnTo>
                <a:lnTo>
                  <a:pt x="75218" y="299"/>
                </a:lnTo>
                <a:lnTo>
                  <a:pt x="75125" y="336"/>
                </a:lnTo>
                <a:lnTo>
                  <a:pt x="75031" y="410"/>
                </a:lnTo>
                <a:lnTo>
                  <a:pt x="74994" y="466"/>
                </a:lnTo>
                <a:lnTo>
                  <a:pt x="74994" y="485"/>
                </a:lnTo>
                <a:lnTo>
                  <a:pt x="75013" y="504"/>
                </a:lnTo>
                <a:lnTo>
                  <a:pt x="75069" y="541"/>
                </a:lnTo>
                <a:lnTo>
                  <a:pt x="75143" y="578"/>
                </a:lnTo>
                <a:lnTo>
                  <a:pt x="75236" y="597"/>
                </a:lnTo>
                <a:lnTo>
                  <a:pt x="75422" y="615"/>
                </a:lnTo>
                <a:lnTo>
                  <a:pt x="75702" y="652"/>
                </a:lnTo>
                <a:lnTo>
                  <a:pt x="76000" y="671"/>
                </a:lnTo>
                <a:lnTo>
                  <a:pt x="76279" y="652"/>
                </a:lnTo>
                <a:lnTo>
                  <a:pt x="76428" y="652"/>
                </a:lnTo>
                <a:lnTo>
                  <a:pt x="76558" y="615"/>
                </a:lnTo>
                <a:lnTo>
                  <a:pt x="76614" y="597"/>
                </a:lnTo>
                <a:lnTo>
                  <a:pt x="76651" y="578"/>
                </a:lnTo>
                <a:lnTo>
                  <a:pt x="76651" y="541"/>
                </a:lnTo>
                <a:lnTo>
                  <a:pt x="76670" y="504"/>
                </a:lnTo>
                <a:lnTo>
                  <a:pt x="76633" y="429"/>
                </a:lnTo>
                <a:lnTo>
                  <a:pt x="76595" y="355"/>
                </a:lnTo>
                <a:lnTo>
                  <a:pt x="76558" y="317"/>
                </a:lnTo>
                <a:lnTo>
                  <a:pt x="76502" y="299"/>
                </a:lnTo>
                <a:lnTo>
                  <a:pt x="76391" y="261"/>
                </a:lnTo>
                <a:lnTo>
                  <a:pt x="76149" y="261"/>
                </a:lnTo>
                <a:lnTo>
                  <a:pt x="75906" y="243"/>
                </a:lnTo>
                <a:close/>
                <a:moveTo>
                  <a:pt x="78755" y="224"/>
                </a:moveTo>
                <a:lnTo>
                  <a:pt x="78476" y="243"/>
                </a:lnTo>
                <a:lnTo>
                  <a:pt x="78271" y="280"/>
                </a:lnTo>
                <a:lnTo>
                  <a:pt x="78122" y="299"/>
                </a:lnTo>
                <a:lnTo>
                  <a:pt x="77861" y="336"/>
                </a:lnTo>
                <a:lnTo>
                  <a:pt x="77731" y="373"/>
                </a:lnTo>
                <a:lnTo>
                  <a:pt x="77619" y="410"/>
                </a:lnTo>
                <a:lnTo>
                  <a:pt x="77563" y="466"/>
                </a:lnTo>
                <a:lnTo>
                  <a:pt x="77545" y="504"/>
                </a:lnTo>
                <a:lnTo>
                  <a:pt x="77526" y="522"/>
                </a:lnTo>
                <a:lnTo>
                  <a:pt x="77545" y="559"/>
                </a:lnTo>
                <a:lnTo>
                  <a:pt x="77563" y="597"/>
                </a:lnTo>
                <a:lnTo>
                  <a:pt x="77657" y="634"/>
                </a:lnTo>
                <a:lnTo>
                  <a:pt x="77750" y="652"/>
                </a:lnTo>
                <a:lnTo>
                  <a:pt x="77880" y="671"/>
                </a:lnTo>
                <a:lnTo>
                  <a:pt x="78122" y="652"/>
                </a:lnTo>
                <a:lnTo>
                  <a:pt x="78476" y="652"/>
                </a:lnTo>
                <a:lnTo>
                  <a:pt x="78792" y="634"/>
                </a:lnTo>
                <a:lnTo>
                  <a:pt x="78941" y="597"/>
                </a:lnTo>
                <a:lnTo>
                  <a:pt x="79053" y="559"/>
                </a:lnTo>
                <a:lnTo>
                  <a:pt x="79109" y="522"/>
                </a:lnTo>
                <a:lnTo>
                  <a:pt x="79127" y="485"/>
                </a:lnTo>
                <a:lnTo>
                  <a:pt x="79146" y="448"/>
                </a:lnTo>
                <a:lnTo>
                  <a:pt x="79146" y="392"/>
                </a:lnTo>
                <a:lnTo>
                  <a:pt x="79127" y="336"/>
                </a:lnTo>
                <a:lnTo>
                  <a:pt x="79109" y="299"/>
                </a:lnTo>
                <a:lnTo>
                  <a:pt x="79072" y="261"/>
                </a:lnTo>
                <a:lnTo>
                  <a:pt x="79016" y="243"/>
                </a:lnTo>
                <a:lnTo>
                  <a:pt x="78904" y="224"/>
                </a:lnTo>
                <a:close/>
                <a:moveTo>
                  <a:pt x="72853" y="261"/>
                </a:moveTo>
                <a:lnTo>
                  <a:pt x="72667" y="299"/>
                </a:lnTo>
                <a:lnTo>
                  <a:pt x="72537" y="317"/>
                </a:lnTo>
                <a:lnTo>
                  <a:pt x="72481" y="355"/>
                </a:lnTo>
                <a:lnTo>
                  <a:pt x="72462" y="392"/>
                </a:lnTo>
                <a:lnTo>
                  <a:pt x="72481" y="410"/>
                </a:lnTo>
                <a:lnTo>
                  <a:pt x="72518" y="448"/>
                </a:lnTo>
                <a:lnTo>
                  <a:pt x="72592" y="504"/>
                </a:lnTo>
                <a:lnTo>
                  <a:pt x="72723" y="541"/>
                </a:lnTo>
                <a:lnTo>
                  <a:pt x="72890" y="578"/>
                </a:lnTo>
                <a:lnTo>
                  <a:pt x="73132" y="634"/>
                </a:lnTo>
                <a:lnTo>
                  <a:pt x="73393" y="671"/>
                </a:lnTo>
                <a:lnTo>
                  <a:pt x="73654" y="690"/>
                </a:lnTo>
                <a:lnTo>
                  <a:pt x="73914" y="671"/>
                </a:lnTo>
                <a:lnTo>
                  <a:pt x="73989" y="652"/>
                </a:lnTo>
                <a:lnTo>
                  <a:pt x="74045" y="615"/>
                </a:lnTo>
                <a:lnTo>
                  <a:pt x="74101" y="559"/>
                </a:lnTo>
                <a:lnTo>
                  <a:pt x="74138" y="504"/>
                </a:lnTo>
                <a:lnTo>
                  <a:pt x="74156" y="448"/>
                </a:lnTo>
                <a:lnTo>
                  <a:pt x="74138" y="392"/>
                </a:lnTo>
                <a:lnTo>
                  <a:pt x="74082" y="355"/>
                </a:lnTo>
                <a:lnTo>
                  <a:pt x="73989" y="336"/>
                </a:lnTo>
                <a:lnTo>
                  <a:pt x="73430" y="280"/>
                </a:lnTo>
                <a:lnTo>
                  <a:pt x="73132" y="261"/>
                </a:lnTo>
                <a:close/>
                <a:moveTo>
                  <a:pt x="80393" y="261"/>
                </a:moveTo>
                <a:lnTo>
                  <a:pt x="80282" y="280"/>
                </a:lnTo>
                <a:lnTo>
                  <a:pt x="80170" y="299"/>
                </a:lnTo>
                <a:lnTo>
                  <a:pt x="80040" y="336"/>
                </a:lnTo>
                <a:lnTo>
                  <a:pt x="79947" y="373"/>
                </a:lnTo>
                <a:lnTo>
                  <a:pt x="79891" y="429"/>
                </a:lnTo>
                <a:lnTo>
                  <a:pt x="79872" y="448"/>
                </a:lnTo>
                <a:lnTo>
                  <a:pt x="79891" y="485"/>
                </a:lnTo>
                <a:lnTo>
                  <a:pt x="79909" y="504"/>
                </a:lnTo>
                <a:lnTo>
                  <a:pt x="79947" y="541"/>
                </a:lnTo>
                <a:lnTo>
                  <a:pt x="80114" y="615"/>
                </a:lnTo>
                <a:lnTo>
                  <a:pt x="80226" y="634"/>
                </a:lnTo>
                <a:lnTo>
                  <a:pt x="80375" y="652"/>
                </a:lnTo>
                <a:lnTo>
                  <a:pt x="80673" y="671"/>
                </a:lnTo>
                <a:lnTo>
                  <a:pt x="81231" y="671"/>
                </a:lnTo>
                <a:lnTo>
                  <a:pt x="81548" y="690"/>
                </a:lnTo>
                <a:lnTo>
                  <a:pt x="81734" y="671"/>
                </a:lnTo>
                <a:lnTo>
                  <a:pt x="81808" y="652"/>
                </a:lnTo>
                <a:lnTo>
                  <a:pt x="81846" y="615"/>
                </a:lnTo>
                <a:lnTo>
                  <a:pt x="81883" y="541"/>
                </a:lnTo>
                <a:lnTo>
                  <a:pt x="81883" y="448"/>
                </a:lnTo>
                <a:lnTo>
                  <a:pt x="81846" y="373"/>
                </a:lnTo>
                <a:lnTo>
                  <a:pt x="81827" y="355"/>
                </a:lnTo>
                <a:lnTo>
                  <a:pt x="81771" y="336"/>
                </a:lnTo>
                <a:lnTo>
                  <a:pt x="81436" y="280"/>
                </a:lnTo>
                <a:lnTo>
                  <a:pt x="81082" y="261"/>
                </a:lnTo>
                <a:close/>
                <a:moveTo>
                  <a:pt x="88846" y="261"/>
                </a:moveTo>
                <a:lnTo>
                  <a:pt x="88604" y="280"/>
                </a:lnTo>
                <a:lnTo>
                  <a:pt x="88436" y="317"/>
                </a:lnTo>
                <a:lnTo>
                  <a:pt x="88269" y="336"/>
                </a:lnTo>
                <a:lnTo>
                  <a:pt x="88064" y="373"/>
                </a:lnTo>
                <a:lnTo>
                  <a:pt x="87952" y="392"/>
                </a:lnTo>
                <a:lnTo>
                  <a:pt x="87859" y="429"/>
                </a:lnTo>
                <a:lnTo>
                  <a:pt x="87785" y="485"/>
                </a:lnTo>
                <a:lnTo>
                  <a:pt x="87748" y="541"/>
                </a:lnTo>
                <a:lnTo>
                  <a:pt x="87748" y="578"/>
                </a:lnTo>
                <a:lnTo>
                  <a:pt x="87766" y="615"/>
                </a:lnTo>
                <a:lnTo>
                  <a:pt x="87785" y="634"/>
                </a:lnTo>
                <a:lnTo>
                  <a:pt x="87822" y="671"/>
                </a:lnTo>
                <a:lnTo>
                  <a:pt x="87934" y="690"/>
                </a:lnTo>
                <a:lnTo>
                  <a:pt x="88045" y="708"/>
                </a:lnTo>
                <a:lnTo>
                  <a:pt x="88306" y="708"/>
                </a:lnTo>
                <a:lnTo>
                  <a:pt x="88455" y="690"/>
                </a:lnTo>
                <a:lnTo>
                  <a:pt x="88641" y="690"/>
                </a:lnTo>
                <a:lnTo>
                  <a:pt x="88883" y="671"/>
                </a:lnTo>
                <a:lnTo>
                  <a:pt x="88995" y="634"/>
                </a:lnTo>
                <a:lnTo>
                  <a:pt x="89088" y="597"/>
                </a:lnTo>
                <a:lnTo>
                  <a:pt x="89125" y="559"/>
                </a:lnTo>
                <a:lnTo>
                  <a:pt x="89144" y="522"/>
                </a:lnTo>
                <a:lnTo>
                  <a:pt x="89163" y="485"/>
                </a:lnTo>
                <a:lnTo>
                  <a:pt x="89163" y="429"/>
                </a:lnTo>
                <a:lnTo>
                  <a:pt x="89163" y="392"/>
                </a:lnTo>
                <a:lnTo>
                  <a:pt x="89125" y="336"/>
                </a:lnTo>
                <a:lnTo>
                  <a:pt x="89107" y="317"/>
                </a:lnTo>
                <a:lnTo>
                  <a:pt x="89051" y="299"/>
                </a:lnTo>
                <a:lnTo>
                  <a:pt x="88958" y="261"/>
                </a:lnTo>
                <a:close/>
                <a:moveTo>
                  <a:pt x="86184" y="299"/>
                </a:moveTo>
                <a:lnTo>
                  <a:pt x="85849" y="336"/>
                </a:lnTo>
                <a:lnTo>
                  <a:pt x="85551" y="373"/>
                </a:lnTo>
                <a:lnTo>
                  <a:pt x="85346" y="373"/>
                </a:lnTo>
                <a:lnTo>
                  <a:pt x="85234" y="392"/>
                </a:lnTo>
                <a:lnTo>
                  <a:pt x="85122" y="429"/>
                </a:lnTo>
                <a:lnTo>
                  <a:pt x="85029" y="466"/>
                </a:lnTo>
                <a:lnTo>
                  <a:pt x="85011" y="485"/>
                </a:lnTo>
                <a:lnTo>
                  <a:pt x="84992" y="504"/>
                </a:lnTo>
                <a:lnTo>
                  <a:pt x="84992" y="541"/>
                </a:lnTo>
                <a:lnTo>
                  <a:pt x="84992" y="578"/>
                </a:lnTo>
                <a:lnTo>
                  <a:pt x="85029" y="634"/>
                </a:lnTo>
                <a:lnTo>
                  <a:pt x="85085" y="671"/>
                </a:lnTo>
                <a:lnTo>
                  <a:pt x="85178" y="727"/>
                </a:lnTo>
                <a:lnTo>
                  <a:pt x="85290" y="746"/>
                </a:lnTo>
                <a:lnTo>
                  <a:pt x="85420" y="764"/>
                </a:lnTo>
                <a:lnTo>
                  <a:pt x="85551" y="764"/>
                </a:lnTo>
                <a:lnTo>
                  <a:pt x="86053" y="727"/>
                </a:lnTo>
                <a:lnTo>
                  <a:pt x="86370" y="727"/>
                </a:lnTo>
                <a:lnTo>
                  <a:pt x="86537" y="708"/>
                </a:lnTo>
                <a:lnTo>
                  <a:pt x="86686" y="652"/>
                </a:lnTo>
                <a:lnTo>
                  <a:pt x="86779" y="597"/>
                </a:lnTo>
                <a:lnTo>
                  <a:pt x="86873" y="504"/>
                </a:lnTo>
                <a:lnTo>
                  <a:pt x="86910" y="466"/>
                </a:lnTo>
                <a:lnTo>
                  <a:pt x="86910" y="410"/>
                </a:lnTo>
                <a:lnTo>
                  <a:pt x="86873" y="373"/>
                </a:lnTo>
                <a:lnTo>
                  <a:pt x="86798" y="336"/>
                </a:lnTo>
                <a:lnTo>
                  <a:pt x="86649" y="299"/>
                </a:lnTo>
                <a:close/>
                <a:moveTo>
                  <a:pt x="90689" y="280"/>
                </a:moveTo>
                <a:lnTo>
                  <a:pt x="90503" y="299"/>
                </a:lnTo>
                <a:lnTo>
                  <a:pt x="90354" y="317"/>
                </a:lnTo>
                <a:lnTo>
                  <a:pt x="90261" y="373"/>
                </a:lnTo>
                <a:lnTo>
                  <a:pt x="90205" y="410"/>
                </a:lnTo>
                <a:lnTo>
                  <a:pt x="90168" y="466"/>
                </a:lnTo>
                <a:lnTo>
                  <a:pt x="90168" y="522"/>
                </a:lnTo>
                <a:lnTo>
                  <a:pt x="90187" y="559"/>
                </a:lnTo>
                <a:lnTo>
                  <a:pt x="90242" y="615"/>
                </a:lnTo>
                <a:lnTo>
                  <a:pt x="90298" y="652"/>
                </a:lnTo>
                <a:lnTo>
                  <a:pt x="90373" y="671"/>
                </a:lnTo>
                <a:lnTo>
                  <a:pt x="90522" y="708"/>
                </a:lnTo>
                <a:lnTo>
                  <a:pt x="90671" y="727"/>
                </a:lnTo>
                <a:lnTo>
                  <a:pt x="90820" y="783"/>
                </a:lnTo>
                <a:lnTo>
                  <a:pt x="90894" y="801"/>
                </a:lnTo>
                <a:lnTo>
                  <a:pt x="90931" y="820"/>
                </a:lnTo>
                <a:lnTo>
                  <a:pt x="90968" y="801"/>
                </a:lnTo>
                <a:lnTo>
                  <a:pt x="91006" y="764"/>
                </a:lnTo>
                <a:lnTo>
                  <a:pt x="91043" y="727"/>
                </a:lnTo>
                <a:lnTo>
                  <a:pt x="91062" y="671"/>
                </a:lnTo>
                <a:lnTo>
                  <a:pt x="91080" y="615"/>
                </a:lnTo>
                <a:lnTo>
                  <a:pt x="91080" y="559"/>
                </a:lnTo>
                <a:lnTo>
                  <a:pt x="91062" y="504"/>
                </a:lnTo>
                <a:lnTo>
                  <a:pt x="91043" y="448"/>
                </a:lnTo>
                <a:lnTo>
                  <a:pt x="91006" y="392"/>
                </a:lnTo>
                <a:lnTo>
                  <a:pt x="90950" y="336"/>
                </a:lnTo>
                <a:lnTo>
                  <a:pt x="90857" y="317"/>
                </a:lnTo>
                <a:lnTo>
                  <a:pt x="90782" y="299"/>
                </a:lnTo>
                <a:lnTo>
                  <a:pt x="90689" y="280"/>
                </a:lnTo>
                <a:close/>
                <a:moveTo>
                  <a:pt x="90838" y="1416"/>
                </a:moveTo>
                <a:lnTo>
                  <a:pt x="90782" y="1472"/>
                </a:lnTo>
                <a:lnTo>
                  <a:pt x="90726" y="1565"/>
                </a:lnTo>
                <a:lnTo>
                  <a:pt x="90708" y="1658"/>
                </a:lnTo>
                <a:lnTo>
                  <a:pt x="90708" y="1770"/>
                </a:lnTo>
                <a:lnTo>
                  <a:pt x="90726" y="2012"/>
                </a:lnTo>
                <a:lnTo>
                  <a:pt x="90782" y="2254"/>
                </a:lnTo>
                <a:lnTo>
                  <a:pt x="90820" y="2477"/>
                </a:lnTo>
                <a:lnTo>
                  <a:pt x="90838" y="2700"/>
                </a:lnTo>
                <a:lnTo>
                  <a:pt x="90857" y="2812"/>
                </a:lnTo>
                <a:lnTo>
                  <a:pt x="90894" y="2924"/>
                </a:lnTo>
                <a:lnTo>
                  <a:pt x="90931" y="2998"/>
                </a:lnTo>
                <a:lnTo>
                  <a:pt x="90968" y="3017"/>
                </a:lnTo>
                <a:lnTo>
                  <a:pt x="90987" y="3017"/>
                </a:lnTo>
                <a:lnTo>
                  <a:pt x="91024" y="2998"/>
                </a:lnTo>
                <a:lnTo>
                  <a:pt x="91062" y="2961"/>
                </a:lnTo>
                <a:lnTo>
                  <a:pt x="91136" y="2849"/>
                </a:lnTo>
                <a:lnTo>
                  <a:pt x="91192" y="2719"/>
                </a:lnTo>
                <a:lnTo>
                  <a:pt x="91229" y="2589"/>
                </a:lnTo>
                <a:lnTo>
                  <a:pt x="91229" y="2440"/>
                </a:lnTo>
                <a:lnTo>
                  <a:pt x="91229" y="2291"/>
                </a:lnTo>
                <a:lnTo>
                  <a:pt x="91211" y="1974"/>
                </a:lnTo>
                <a:lnTo>
                  <a:pt x="91155" y="1714"/>
                </a:lnTo>
                <a:lnTo>
                  <a:pt x="91080" y="1583"/>
                </a:lnTo>
                <a:lnTo>
                  <a:pt x="91024" y="1509"/>
                </a:lnTo>
                <a:lnTo>
                  <a:pt x="90968" y="1453"/>
                </a:lnTo>
                <a:lnTo>
                  <a:pt x="90913" y="1416"/>
                </a:lnTo>
                <a:close/>
                <a:moveTo>
                  <a:pt x="299" y="1565"/>
                </a:moveTo>
                <a:lnTo>
                  <a:pt x="224" y="1583"/>
                </a:lnTo>
                <a:lnTo>
                  <a:pt x="168" y="1621"/>
                </a:lnTo>
                <a:lnTo>
                  <a:pt x="150" y="1658"/>
                </a:lnTo>
                <a:lnTo>
                  <a:pt x="131" y="1714"/>
                </a:lnTo>
                <a:lnTo>
                  <a:pt x="131" y="2012"/>
                </a:lnTo>
                <a:lnTo>
                  <a:pt x="131" y="2309"/>
                </a:lnTo>
                <a:lnTo>
                  <a:pt x="187" y="2905"/>
                </a:lnTo>
                <a:lnTo>
                  <a:pt x="205" y="3129"/>
                </a:lnTo>
                <a:lnTo>
                  <a:pt x="224" y="3240"/>
                </a:lnTo>
                <a:lnTo>
                  <a:pt x="243" y="3333"/>
                </a:lnTo>
                <a:lnTo>
                  <a:pt x="280" y="3389"/>
                </a:lnTo>
                <a:lnTo>
                  <a:pt x="299" y="3389"/>
                </a:lnTo>
                <a:lnTo>
                  <a:pt x="317" y="3371"/>
                </a:lnTo>
                <a:lnTo>
                  <a:pt x="373" y="3315"/>
                </a:lnTo>
                <a:lnTo>
                  <a:pt x="447" y="3166"/>
                </a:lnTo>
                <a:lnTo>
                  <a:pt x="485" y="3036"/>
                </a:lnTo>
                <a:lnTo>
                  <a:pt x="503" y="2905"/>
                </a:lnTo>
                <a:lnTo>
                  <a:pt x="522" y="2607"/>
                </a:lnTo>
                <a:lnTo>
                  <a:pt x="522" y="2309"/>
                </a:lnTo>
                <a:lnTo>
                  <a:pt x="503" y="2030"/>
                </a:lnTo>
                <a:lnTo>
                  <a:pt x="485" y="1807"/>
                </a:lnTo>
                <a:lnTo>
                  <a:pt x="447" y="1676"/>
                </a:lnTo>
                <a:lnTo>
                  <a:pt x="429" y="1621"/>
                </a:lnTo>
                <a:lnTo>
                  <a:pt x="392" y="1602"/>
                </a:lnTo>
                <a:lnTo>
                  <a:pt x="299" y="1565"/>
                </a:lnTo>
                <a:close/>
                <a:moveTo>
                  <a:pt x="91062" y="4022"/>
                </a:moveTo>
                <a:lnTo>
                  <a:pt x="91024" y="4041"/>
                </a:lnTo>
                <a:lnTo>
                  <a:pt x="90968" y="4078"/>
                </a:lnTo>
                <a:lnTo>
                  <a:pt x="90931" y="4134"/>
                </a:lnTo>
                <a:lnTo>
                  <a:pt x="90894" y="4208"/>
                </a:lnTo>
                <a:lnTo>
                  <a:pt x="90857" y="4395"/>
                </a:lnTo>
                <a:lnTo>
                  <a:pt x="90820" y="4637"/>
                </a:lnTo>
                <a:lnTo>
                  <a:pt x="90820" y="4879"/>
                </a:lnTo>
                <a:lnTo>
                  <a:pt x="90820" y="5121"/>
                </a:lnTo>
                <a:lnTo>
                  <a:pt x="90857" y="5307"/>
                </a:lnTo>
                <a:lnTo>
                  <a:pt x="90894" y="5363"/>
                </a:lnTo>
                <a:lnTo>
                  <a:pt x="90913" y="5400"/>
                </a:lnTo>
                <a:lnTo>
                  <a:pt x="90968" y="5419"/>
                </a:lnTo>
                <a:lnTo>
                  <a:pt x="91006" y="5419"/>
                </a:lnTo>
                <a:lnTo>
                  <a:pt x="91062" y="5363"/>
                </a:lnTo>
                <a:lnTo>
                  <a:pt x="91099" y="5288"/>
                </a:lnTo>
                <a:lnTo>
                  <a:pt x="91136" y="5195"/>
                </a:lnTo>
                <a:lnTo>
                  <a:pt x="91155" y="5084"/>
                </a:lnTo>
                <a:lnTo>
                  <a:pt x="91192" y="4879"/>
                </a:lnTo>
                <a:lnTo>
                  <a:pt x="91211" y="4711"/>
                </a:lnTo>
                <a:lnTo>
                  <a:pt x="91211" y="4544"/>
                </a:lnTo>
                <a:lnTo>
                  <a:pt x="91211" y="4395"/>
                </a:lnTo>
                <a:lnTo>
                  <a:pt x="91192" y="4264"/>
                </a:lnTo>
                <a:lnTo>
                  <a:pt x="91173" y="4134"/>
                </a:lnTo>
                <a:lnTo>
                  <a:pt x="91117" y="4041"/>
                </a:lnTo>
                <a:lnTo>
                  <a:pt x="91099" y="4022"/>
                </a:lnTo>
                <a:close/>
                <a:moveTo>
                  <a:pt x="261" y="4171"/>
                </a:moveTo>
                <a:lnTo>
                  <a:pt x="224" y="4190"/>
                </a:lnTo>
                <a:lnTo>
                  <a:pt x="187" y="4208"/>
                </a:lnTo>
                <a:lnTo>
                  <a:pt x="150" y="4246"/>
                </a:lnTo>
                <a:lnTo>
                  <a:pt x="131" y="4302"/>
                </a:lnTo>
                <a:lnTo>
                  <a:pt x="112" y="4413"/>
                </a:lnTo>
                <a:lnTo>
                  <a:pt x="112" y="4562"/>
                </a:lnTo>
                <a:lnTo>
                  <a:pt x="131" y="4842"/>
                </a:lnTo>
                <a:lnTo>
                  <a:pt x="150" y="5046"/>
                </a:lnTo>
                <a:lnTo>
                  <a:pt x="150" y="5214"/>
                </a:lnTo>
                <a:lnTo>
                  <a:pt x="168" y="5493"/>
                </a:lnTo>
                <a:lnTo>
                  <a:pt x="187" y="5642"/>
                </a:lnTo>
                <a:lnTo>
                  <a:pt x="224" y="5754"/>
                </a:lnTo>
                <a:lnTo>
                  <a:pt x="280" y="5828"/>
                </a:lnTo>
                <a:lnTo>
                  <a:pt x="317" y="5866"/>
                </a:lnTo>
                <a:lnTo>
                  <a:pt x="373" y="5866"/>
                </a:lnTo>
                <a:lnTo>
                  <a:pt x="410" y="5828"/>
                </a:lnTo>
                <a:lnTo>
                  <a:pt x="447" y="5735"/>
                </a:lnTo>
                <a:lnTo>
                  <a:pt x="466" y="5605"/>
                </a:lnTo>
                <a:lnTo>
                  <a:pt x="485" y="5437"/>
                </a:lnTo>
                <a:lnTo>
                  <a:pt x="466" y="5102"/>
                </a:lnTo>
                <a:lnTo>
                  <a:pt x="466" y="4879"/>
                </a:lnTo>
                <a:lnTo>
                  <a:pt x="466" y="4711"/>
                </a:lnTo>
                <a:lnTo>
                  <a:pt x="447" y="4469"/>
                </a:lnTo>
                <a:lnTo>
                  <a:pt x="429" y="4357"/>
                </a:lnTo>
                <a:lnTo>
                  <a:pt x="392" y="4246"/>
                </a:lnTo>
                <a:lnTo>
                  <a:pt x="336" y="4190"/>
                </a:lnTo>
                <a:lnTo>
                  <a:pt x="317" y="4171"/>
                </a:lnTo>
                <a:close/>
                <a:moveTo>
                  <a:pt x="91062" y="6331"/>
                </a:moveTo>
                <a:lnTo>
                  <a:pt x="90987" y="6350"/>
                </a:lnTo>
                <a:lnTo>
                  <a:pt x="90931" y="6387"/>
                </a:lnTo>
                <a:lnTo>
                  <a:pt x="90894" y="6480"/>
                </a:lnTo>
                <a:lnTo>
                  <a:pt x="90838" y="6592"/>
                </a:lnTo>
                <a:lnTo>
                  <a:pt x="90782" y="6871"/>
                </a:lnTo>
                <a:lnTo>
                  <a:pt x="90745" y="7206"/>
                </a:lnTo>
                <a:lnTo>
                  <a:pt x="90745" y="7541"/>
                </a:lnTo>
                <a:lnTo>
                  <a:pt x="90764" y="7858"/>
                </a:lnTo>
                <a:lnTo>
                  <a:pt x="90801" y="8007"/>
                </a:lnTo>
                <a:lnTo>
                  <a:pt x="90838" y="8118"/>
                </a:lnTo>
                <a:lnTo>
                  <a:pt x="90894" y="8211"/>
                </a:lnTo>
                <a:lnTo>
                  <a:pt x="90950" y="8249"/>
                </a:lnTo>
                <a:lnTo>
                  <a:pt x="90987" y="8267"/>
                </a:lnTo>
                <a:lnTo>
                  <a:pt x="91006" y="8249"/>
                </a:lnTo>
                <a:lnTo>
                  <a:pt x="91043" y="8230"/>
                </a:lnTo>
                <a:lnTo>
                  <a:pt x="91062" y="8174"/>
                </a:lnTo>
                <a:lnTo>
                  <a:pt x="91099" y="8044"/>
                </a:lnTo>
                <a:lnTo>
                  <a:pt x="91117" y="7895"/>
                </a:lnTo>
                <a:lnTo>
                  <a:pt x="91136" y="7578"/>
                </a:lnTo>
                <a:lnTo>
                  <a:pt x="91155" y="7392"/>
                </a:lnTo>
                <a:lnTo>
                  <a:pt x="91192" y="7150"/>
                </a:lnTo>
                <a:lnTo>
                  <a:pt x="91229" y="6796"/>
                </a:lnTo>
                <a:lnTo>
                  <a:pt x="91229" y="6629"/>
                </a:lnTo>
                <a:lnTo>
                  <a:pt x="91192" y="6480"/>
                </a:lnTo>
                <a:lnTo>
                  <a:pt x="91173" y="6424"/>
                </a:lnTo>
                <a:lnTo>
                  <a:pt x="91155" y="6368"/>
                </a:lnTo>
                <a:lnTo>
                  <a:pt x="91099" y="6350"/>
                </a:lnTo>
                <a:lnTo>
                  <a:pt x="91062" y="6331"/>
                </a:lnTo>
                <a:close/>
                <a:moveTo>
                  <a:pt x="336" y="6703"/>
                </a:moveTo>
                <a:lnTo>
                  <a:pt x="280" y="6722"/>
                </a:lnTo>
                <a:lnTo>
                  <a:pt x="243" y="6815"/>
                </a:lnTo>
                <a:lnTo>
                  <a:pt x="224" y="6927"/>
                </a:lnTo>
                <a:lnTo>
                  <a:pt x="205" y="7113"/>
                </a:lnTo>
                <a:lnTo>
                  <a:pt x="187" y="7634"/>
                </a:lnTo>
                <a:lnTo>
                  <a:pt x="205" y="7895"/>
                </a:lnTo>
                <a:lnTo>
                  <a:pt x="224" y="8137"/>
                </a:lnTo>
                <a:lnTo>
                  <a:pt x="280" y="8304"/>
                </a:lnTo>
                <a:lnTo>
                  <a:pt x="299" y="8342"/>
                </a:lnTo>
                <a:lnTo>
                  <a:pt x="336" y="8379"/>
                </a:lnTo>
                <a:lnTo>
                  <a:pt x="373" y="8360"/>
                </a:lnTo>
                <a:lnTo>
                  <a:pt x="392" y="8342"/>
                </a:lnTo>
                <a:lnTo>
                  <a:pt x="447" y="8249"/>
                </a:lnTo>
                <a:lnTo>
                  <a:pt x="466" y="8118"/>
                </a:lnTo>
                <a:lnTo>
                  <a:pt x="503" y="7969"/>
                </a:lnTo>
                <a:lnTo>
                  <a:pt x="522" y="7653"/>
                </a:lnTo>
                <a:lnTo>
                  <a:pt x="522" y="7485"/>
                </a:lnTo>
                <a:lnTo>
                  <a:pt x="541" y="7225"/>
                </a:lnTo>
                <a:lnTo>
                  <a:pt x="541" y="7094"/>
                </a:lnTo>
                <a:lnTo>
                  <a:pt x="522" y="6964"/>
                </a:lnTo>
                <a:lnTo>
                  <a:pt x="485" y="6871"/>
                </a:lnTo>
                <a:lnTo>
                  <a:pt x="410" y="6759"/>
                </a:lnTo>
                <a:lnTo>
                  <a:pt x="373" y="6722"/>
                </a:lnTo>
                <a:lnTo>
                  <a:pt x="336" y="6703"/>
                </a:lnTo>
                <a:close/>
                <a:moveTo>
                  <a:pt x="91006" y="8882"/>
                </a:moveTo>
                <a:lnTo>
                  <a:pt x="90968" y="8900"/>
                </a:lnTo>
                <a:lnTo>
                  <a:pt x="90931" y="8937"/>
                </a:lnTo>
                <a:lnTo>
                  <a:pt x="90913" y="8993"/>
                </a:lnTo>
                <a:lnTo>
                  <a:pt x="90894" y="9105"/>
                </a:lnTo>
                <a:lnTo>
                  <a:pt x="90894" y="9347"/>
                </a:lnTo>
                <a:lnTo>
                  <a:pt x="90931" y="9943"/>
                </a:lnTo>
                <a:lnTo>
                  <a:pt x="90950" y="10259"/>
                </a:lnTo>
                <a:lnTo>
                  <a:pt x="91006" y="10520"/>
                </a:lnTo>
                <a:lnTo>
                  <a:pt x="91062" y="10688"/>
                </a:lnTo>
                <a:lnTo>
                  <a:pt x="91080" y="10743"/>
                </a:lnTo>
                <a:lnTo>
                  <a:pt x="91117" y="10743"/>
                </a:lnTo>
                <a:lnTo>
                  <a:pt x="91155" y="10725"/>
                </a:lnTo>
                <a:lnTo>
                  <a:pt x="91173" y="10688"/>
                </a:lnTo>
                <a:lnTo>
                  <a:pt x="91229" y="10576"/>
                </a:lnTo>
                <a:lnTo>
                  <a:pt x="91248" y="10408"/>
                </a:lnTo>
                <a:lnTo>
                  <a:pt x="91266" y="10222"/>
                </a:lnTo>
                <a:lnTo>
                  <a:pt x="91266" y="9850"/>
                </a:lnTo>
                <a:lnTo>
                  <a:pt x="91266" y="9608"/>
                </a:lnTo>
                <a:lnTo>
                  <a:pt x="91266" y="9291"/>
                </a:lnTo>
                <a:lnTo>
                  <a:pt x="91248" y="9105"/>
                </a:lnTo>
                <a:lnTo>
                  <a:pt x="91229" y="9049"/>
                </a:lnTo>
                <a:lnTo>
                  <a:pt x="91192" y="8993"/>
                </a:lnTo>
                <a:lnTo>
                  <a:pt x="91136" y="8937"/>
                </a:lnTo>
                <a:lnTo>
                  <a:pt x="91043" y="8882"/>
                </a:lnTo>
                <a:close/>
                <a:moveTo>
                  <a:pt x="354" y="9198"/>
                </a:moveTo>
                <a:lnTo>
                  <a:pt x="336" y="9217"/>
                </a:lnTo>
                <a:lnTo>
                  <a:pt x="299" y="9273"/>
                </a:lnTo>
                <a:lnTo>
                  <a:pt x="261" y="9366"/>
                </a:lnTo>
                <a:lnTo>
                  <a:pt x="261" y="9589"/>
                </a:lnTo>
                <a:lnTo>
                  <a:pt x="261" y="9757"/>
                </a:lnTo>
                <a:lnTo>
                  <a:pt x="261" y="10334"/>
                </a:lnTo>
                <a:lnTo>
                  <a:pt x="280" y="10632"/>
                </a:lnTo>
                <a:lnTo>
                  <a:pt x="317" y="10911"/>
                </a:lnTo>
                <a:lnTo>
                  <a:pt x="336" y="10948"/>
                </a:lnTo>
                <a:lnTo>
                  <a:pt x="373" y="10967"/>
                </a:lnTo>
                <a:lnTo>
                  <a:pt x="392" y="10930"/>
                </a:lnTo>
                <a:lnTo>
                  <a:pt x="429" y="10892"/>
                </a:lnTo>
                <a:lnTo>
                  <a:pt x="503" y="10762"/>
                </a:lnTo>
                <a:lnTo>
                  <a:pt x="522" y="10688"/>
                </a:lnTo>
                <a:lnTo>
                  <a:pt x="578" y="10427"/>
                </a:lnTo>
                <a:lnTo>
                  <a:pt x="596" y="10166"/>
                </a:lnTo>
                <a:lnTo>
                  <a:pt x="596" y="9961"/>
                </a:lnTo>
                <a:lnTo>
                  <a:pt x="615" y="9682"/>
                </a:lnTo>
                <a:lnTo>
                  <a:pt x="596" y="9552"/>
                </a:lnTo>
                <a:lnTo>
                  <a:pt x="578" y="9422"/>
                </a:lnTo>
                <a:lnTo>
                  <a:pt x="541" y="9310"/>
                </a:lnTo>
                <a:lnTo>
                  <a:pt x="485" y="9235"/>
                </a:lnTo>
                <a:lnTo>
                  <a:pt x="429" y="9217"/>
                </a:lnTo>
                <a:lnTo>
                  <a:pt x="392" y="9198"/>
                </a:lnTo>
                <a:close/>
                <a:moveTo>
                  <a:pt x="90968" y="11321"/>
                </a:moveTo>
                <a:lnTo>
                  <a:pt x="90894" y="11358"/>
                </a:lnTo>
                <a:lnTo>
                  <a:pt x="90857" y="11414"/>
                </a:lnTo>
                <a:lnTo>
                  <a:pt x="90838" y="11488"/>
                </a:lnTo>
                <a:lnTo>
                  <a:pt x="90820" y="11656"/>
                </a:lnTo>
                <a:lnTo>
                  <a:pt x="90838" y="11991"/>
                </a:lnTo>
                <a:lnTo>
                  <a:pt x="90838" y="12549"/>
                </a:lnTo>
                <a:lnTo>
                  <a:pt x="90838" y="12847"/>
                </a:lnTo>
                <a:lnTo>
                  <a:pt x="90875" y="12978"/>
                </a:lnTo>
                <a:lnTo>
                  <a:pt x="90894" y="13108"/>
                </a:lnTo>
                <a:lnTo>
                  <a:pt x="90968" y="13257"/>
                </a:lnTo>
                <a:lnTo>
                  <a:pt x="91006" y="13313"/>
                </a:lnTo>
                <a:lnTo>
                  <a:pt x="91024" y="13331"/>
                </a:lnTo>
                <a:lnTo>
                  <a:pt x="91080" y="13331"/>
                </a:lnTo>
                <a:lnTo>
                  <a:pt x="91136" y="13275"/>
                </a:lnTo>
                <a:lnTo>
                  <a:pt x="91173" y="13164"/>
                </a:lnTo>
                <a:lnTo>
                  <a:pt x="91211" y="13052"/>
                </a:lnTo>
                <a:lnTo>
                  <a:pt x="91229" y="12922"/>
                </a:lnTo>
                <a:lnTo>
                  <a:pt x="91248" y="12829"/>
                </a:lnTo>
                <a:lnTo>
                  <a:pt x="91248" y="12121"/>
                </a:lnTo>
                <a:lnTo>
                  <a:pt x="91229" y="11767"/>
                </a:lnTo>
                <a:lnTo>
                  <a:pt x="91173" y="11432"/>
                </a:lnTo>
                <a:lnTo>
                  <a:pt x="91155" y="11395"/>
                </a:lnTo>
                <a:lnTo>
                  <a:pt x="91136" y="11358"/>
                </a:lnTo>
                <a:lnTo>
                  <a:pt x="91062" y="11321"/>
                </a:lnTo>
                <a:close/>
                <a:moveTo>
                  <a:pt x="280" y="11786"/>
                </a:moveTo>
                <a:lnTo>
                  <a:pt x="224" y="11805"/>
                </a:lnTo>
                <a:lnTo>
                  <a:pt x="187" y="11823"/>
                </a:lnTo>
                <a:lnTo>
                  <a:pt x="150" y="11842"/>
                </a:lnTo>
                <a:lnTo>
                  <a:pt x="131" y="11898"/>
                </a:lnTo>
                <a:lnTo>
                  <a:pt x="112" y="11991"/>
                </a:lnTo>
                <a:lnTo>
                  <a:pt x="94" y="12121"/>
                </a:lnTo>
                <a:lnTo>
                  <a:pt x="112" y="12270"/>
                </a:lnTo>
                <a:lnTo>
                  <a:pt x="168" y="12568"/>
                </a:lnTo>
                <a:lnTo>
                  <a:pt x="205" y="12773"/>
                </a:lnTo>
                <a:lnTo>
                  <a:pt x="205" y="12959"/>
                </a:lnTo>
                <a:lnTo>
                  <a:pt x="224" y="13182"/>
                </a:lnTo>
                <a:lnTo>
                  <a:pt x="243" y="13294"/>
                </a:lnTo>
                <a:lnTo>
                  <a:pt x="280" y="13350"/>
                </a:lnTo>
                <a:lnTo>
                  <a:pt x="299" y="13369"/>
                </a:lnTo>
                <a:lnTo>
                  <a:pt x="336" y="13369"/>
                </a:lnTo>
                <a:lnTo>
                  <a:pt x="373" y="13350"/>
                </a:lnTo>
                <a:lnTo>
                  <a:pt x="410" y="13313"/>
                </a:lnTo>
                <a:lnTo>
                  <a:pt x="466" y="13238"/>
                </a:lnTo>
                <a:lnTo>
                  <a:pt x="503" y="13145"/>
                </a:lnTo>
                <a:lnTo>
                  <a:pt x="522" y="13015"/>
                </a:lnTo>
                <a:lnTo>
                  <a:pt x="541" y="12903"/>
                </a:lnTo>
                <a:lnTo>
                  <a:pt x="522" y="12642"/>
                </a:lnTo>
                <a:lnTo>
                  <a:pt x="503" y="12456"/>
                </a:lnTo>
                <a:lnTo>
                  <a:pt x="503" y="12270"/>
                </a:lnTo>
                <a:lnTo>
                  <a:pt x="485" y="12140"/>
                </a:lnTo>
                <a:lnTo>
                  <a:pt x="447" y="12028"/>
                </a:lnTo>
                <a:lnTo>
                  <a:pt x="410" y="11916"/>
                </a:lnTo>
                <a:lnTo>
                  <a:pt x="354" y="11823"/>
                </a:lnTo>
                <a:lnTo>
                  <a:pt x="317" y="11805"/>
                </a:lnTo>
                <a:lnTo>
                  <a:pt x="280" y="11786"/>
                </a:lnTo>
                <a:close/>
                <a:moveTo>
                  <a:pt x="91099" y="14039"/>
                </a:moveTo>
                <a:lnTo>
                  <a:pt x="91062" y="14057"/>
                </a:lnTo>
                <a:lnTo>
                  <a:pt x="91006" y="14095"/>
                </a:lnTo>
                <a:lnTo>
                  <a:pt x="90987" y="14151"/>
                </a:lnTo>
                <a:lnTo>
                  <a:pt x="90950" y="14225"/>
                </a:lnTo>
                <a:lnTo>
                  <a:pt x="90913" y="14430"/>
                </a:lnTo>
                <a:lnTo>
                  <a:pt x="90875" y="14690"/>
                </a:lnTo>
                <a:lnTo>
                  <a:pt x="90857" y="14970"/>
                </a:lnTo>
                <a:lnTo>
                  <a:pt x="90857" y="15249"/>
                </a:lnTo>
                <a:lnTo>
                  <a:pt x="90894" y="15472"/>
                </a:lnTo>
                <a:lnTo>
                  <a:pt x="90913" y="15547"/>
                </a:lnTo>
                <a:lnTo>
                  <a:pt x="90950" y="15603"/>
                </a:lnTo>
                <a:lnTo>
                  <a:pt x="90987" y="15640"/>
                </a:lnTo>
                <a:lnTo>
                  <a:pt x="91024" y="15640"/>
                </a:lnTo>
                <a:lnTo>
                  <a:pt x="91080" y="15603"/>
                </a:lnTo>
                <a:lnTo>
                  <a:pt x="91136" y="15510"/>
                </a:lnTo>
                <a:lnTo>
                  <a:pt x="91155" y="15417"/>
                </a:lnTo>
                <a:lnTo>
                  <a:pt x="91192" y="15286"/>
                </a:lnTo>
                <a:lnTo>
                  <a:pt x="91211" y="15044"/>
                </a:lnTo>
                <a:lnTo>
                  <a:pt x="91229" y="14877"/>
                </a:lnTo>
                <a:lnTo>
                  <a:pt x="91248" y="14672"/>
                </a:lnTo>
                <a:lnTo>
                  <a:pt x="91229" y="14337"/>
                </a:lnTo>
                <a:lnTo>
                  <a:pt x="91211" y="14188"/>
                </a:lnTo>
                <a:lnTo>
                  <a:pt x="91155" y="14076"/>
                </a:lnTo>
                <a:lnTo>
                  <a:pt x="91136" y="14039"/>
                </a:lnTo>
                <a:close/>
                <a:moveTo>
                  <a:pt x="187" y="14318"/>
                </a:moveTo>
                <a:lnTo>
                  <a:pt x="150" y="14337"/>
                </a:lnTo>
                <a:lnTo>
                  <a:pt x="94" y="14355"/>
                </a:lnTo>
                <a:lnTo>
                  <a:pt x="75" y="14393"/>
                </a:lnTo>
                <a:lnTo>
                  <a:pt x="38" y="14448"/>
                </a:lnTo>
                <a:lnTo>
                  <a:pt x="19" y="14579"/>
                </a:lnTo>
                <a:lnTo>
                  <a:pt x="19" y="14728"/>
                </a:lnTo>
                <a:lnTo>
                  <a:pt x="56" y="15044"/>
                </a:lnTo>
                <a:lnTo>
                  <a:pt x="75" y="15249"/>
                </a:lnTo>
                <a:lnTo>
                  <a:pt x="94" y="15417"/>
                </a:lnTo>
                <a:lnTo>
                  <a:pt x="131" y="15640"/>
                </a:lnTo>
                <a:lnTo>
                  <a:pt x="150" y="15752"/>
                </a:lnTo>
                <a:lnTo>
                  <a:pt x="205" y="15863"/>
                </a:lnTo>
                <a:lnTo>
                  <a:pt x="261" y="15919"/>
                </a:lnTo>
                <a:lnTo>
                  <a:pt x="280" y="15938"/>
                </a:lnTo>
                <a:lnTo>
                  <a:pt x="317" y="15938"/>
                </a:lnTo>
                <a:lnTo>
                  <a:pt x="354" y="15919"/>
                </a:lnTo>
                <a:lnTo>
                  <a:pt x="392" y="15901"/>
                </a:lnTo>
                <a:lnTo>
                  <a:pt x="429" y="15826"/>
                </a:lnTo>
                <a:lnTo>
                  <a:pt x="447" y="15733"/>
                </a:lnTo>
                <a:lnTo>
                  <a:pt x="447" y="15621"/>
                </a:lnTo>
                <a:lnTo>
                  <a:pt x="429" y="15379"/>
                </a:lnTo>
                <a:lnTo>
                  <a:pt x="392" y="15230"/>
                </a:lnTo>
                <a:lnTo>
                  <a:pt x="410" y="15026"/>
                </a:lnTo>
                <a:lnTo>
                  <a:pt x="392" y="14709"/>
                </a:lnTo>
                <a:lnTo>
                  <a:pt x="373" y="14560"/>
                </a:lnTo>
                <a:lnTo>
                  <a:pt x="336" y="14448"/>
                </a:lnTo>
                <a:lnTo>
                  <a:pt x="317" y="14393"/>
                </a:lnTo>
                <a:lnTo>
                  <a:pt x="280" y="14355"/>
                </a:lnTo>
                <a:lnTo>
                  <a:pt x="243" y="14337"/>
                </a:lnTo>
                <a:lnTo>
                  <a:pt x="187" y="14318"/>
                </a:lnTo>
                <a:close/>
                <a:moveTo>
                  <a:pt x="91062" y="16552"/>
                </a:moveTo>
                <a:lnTo>
                  <a:pt x="91006" y="16571"/>
                </a:lnTo>
                <a:lnTo>
                  <a:pt x="90950" y="16627"/>
                </a:lnTo>
                <a:lnTo>
                  <a:pt x="90931" y="16701"/>
                </a:lnTo>
                <a:lnTo>
                  <a:pt x="90894" y="16813"/>
                </a:lnTo>
                <a:lnTo>
                  <a:pt x="90875" y="16943"/>
                </a:lnTo>
                <a:lnTo>
                  <a:pt x="90857" y="17241"/>
                </a:lnTo>
                <a:lnTo>
                  <a:pt x="90875" y="17558"/>
                </a:lnTo>
                <a:lnTo>
                  <a:pt x="90913" y="17837"/>
                </a:lnTo>
                <a:lnTo>
                  <a:pt x="90950" y="18079"/>
                </a:lnTo>
                <a:lnTo>
                  <a:pt x="91006" y="18228"/>
                </a:lnTo>
                <a:lnTo>
                  <a:pt x="91024" y="18247"/>
                </a:lnTo>
                <a:lnTo>
                  <a:pt x="91043" y="18265"/>
                </a:lnTo>
                <a:lnTo>
                  <a:pt x="91080" y="18247"/>
                </a:lnTo>
                <a:lnTo>
                  <a:pt x="91099" y="18209"/>
                </a:lnTo>
                <a:lnTo>
                  <a:pt x="91136" y="18116"/>
                </a:lnTo>
                <a:lnTo>
                  <a:pt x="91173" y="17986"/>
                </a:lnTo>
                <a:lnTo>
                  <a:pt x="91229" y="17707"/>
                </a:lnTo>
                <a:lnTo>
                  <a:pt x="91248" y="17576"/>
                </a:lnTo>
                <a:lnTo>
                  <a:pt x="91266" y="17353"/>
                </a:lnTo>
                <a:lnTo>
                  <a:pt x="91266" y="17055"/>
                </a:lnTo>
                <a:lnTo>
                  <a:pt x="91266" y="16906"/>
                </a:lnTo>
                <a:lnTo>
                  <a:pt x="91248" y="16757"/>
                </a:lnTo>
                <a:lnTo>
                  <a:pt x="91192" y="16645"/>
                </a:lnTo>
                <a:lnTo>
                  <a:pt x="91173" y="16608"/>
                </a:lnTo>
                <a:lnTo>
                  <a:pt x="91136" y="16571"/>
                </a:lnTo>
                <a:lnTo>
                  <a:pt x="91062" y="16552"/>
                </a:lnTo>
                <a:close/>
                <a:moveTo>
                  <a:pt x="429" y="16776"/>
                </a:moveTo>
                <a:lnTo>
                  <a:pt x="410" y="16794"/>
                </a:lnTo>
                <a:lnTo>
                  <a:pt x="354" y="16850"/>
                </a:lnTo>
                <a:lnTo>
                  <a:pt x="299" y="16943"/>
                </a:lnTo>
                <a:lnTo>
                  <a:pt x="243" y="17204"/>
                </a:lnTo>
                <a:lnTo>
                  <a:pt x="205" y="17371"/>
                </a:lnTo>
                <a:lnTo>
                  <a:pt x="205" y="17595"/>
                </a:lnTo>
                <a:lnTo>
                  <a:pt x="187" y="17893"/>
                </a:lnTo>
                <a:lnTo>
                  <a:pt x="187" y="18060"/>
                </a:lnTo>
                <a:lnTo>
                  <a:pt x="205" y="18191"/>
                </a:lnTo>
                <a:lnTo>
                  <a:pt x="243" y="18302"/>
                </a:lnTo>
                <a:lnTo>
                  <a:pt x="280" y="18395"/>
                </a:lnTo>
                <a:lnTo>
                  <a:pt x="354" y="18451"/>
                </a:lnTo>
                <a:lnTo>
                  <a:pt x="373" y="18470"/>
                </a:lnTo>
                <a:lnTo>
                  <a:pt x="410" y="18451"/>
                </a:lnTo>
                <a:lnTo>
                  <a:pt x="447" y="18414"/>
                </a:lnTo>
                <a:lnTo>
                  <a:pt x="466" y="18340"/>
                </a:lnTo>
                <a:lnTo>
                  <a:pt x="503" y="18135"/>
                </a:lnTo>
                <a:lnTo>
                  <a:pt x="522" y="17930"/>
                </a:lnTo>
                <a:lnTo>
                  <a:pt x="541" y="17688"/>
                </a:lnTo>
                <a:lnTo>
                  <a:pt x="578" y="17409"/>
                </a:lnTo>
                <a:lnTo>
                  <a:pt x="559" y="17129"/>
                </a:lnTo>
                <a:lnTo>
                  <a:pt x="541" y="16999"/>
                </a:lnTo>
                <a:lnTo>
                  <a:pt x="503" y="16887"/>
                </a:lnTo>
                <a:lnTo>
                  <a:pt x="485" y="16832"/>
                </a:lnTo>
                <a:lnTo>
                  <a:pt x="447" y="16794"/>
                </a:lnTo>
                <a:lnTo>
                  <a:pt x="429" y="16776"/>
                </a:lnTo>
                <a:close/>
                <a:moveTo>
                  <a:pt x="90950" y="19066"/>
                </a:moveTo>
                <a:lnTo>
                  <a:pt x="90875" y="19103"/>
                </a:lnTo>
                <a:lnTo>
                  <a:pt x="90838" y="19177"/>
                </a:lnTo>
                <a:lnTo>
                  <a:pt x="90820" y="19271"/>
                </a:lnTo>
                <a:lnTo>
                  <a:pt x="90820" y="19401"/>
                </a:lnTo>
                <a:lnTo>
                  <a:pt x="90820" y="19531"/>
                </a:lnTo>
                <a:lnTo>
                  <a:pt x="90857" y="19810"/>
                </a:lnTo>
                <a:lnTo>
                  <a:pt x="90875" y="19997"/>
                </a:lnTo>
                <a:lnTo>
                  <a:pt x="90913" y="20239"/>
                </a:lnTo>
                <a:lnTo>
                  <a:pt x="90968" y="20499"/>
                </a:lnTo>
                <a:lnTo>
                  <a:pt x="90987" y="20592"/>
                </a:lnTo>
                <a:lnTo>
                  <a:pt x="91062" y="20723"/>
                </a:lnTo>
                <a:lnTo>
                  <a:pt x="91099" y="20779"/>
                </a:lnTo>
                <a:lnTo>
                  <a:pt x="91136" y="20797"/>
                </a:lnTo>
                <a:lnTo>
                  <a:pt x="91173" y="20797"/>
                </a:lnTo>
                <a:lnTo>
                  <a:pt x="91192" y="20741"/>
                </a:lnTo>
                <a:lnTo>
                  <a:pt x="91211" y="20592"/>
                </a:lnTo>
                <a:lnTo>
                  <a:pt x="91211" y="20350"/>
                </a:lnTo>
                <a:lnTo>
                  <a:pt x="91229" y="20034"/>
                </a:lnTo>
                <a:lnTo>
                  <a:pt x="91211" y="19717"/>
                </a:lnTo>
                <a:lnTo>
                  <a:pt x="91173" y="19419"/>
                </a:lnTo>
                <a:lnTo>
                  <a:pt x="91136" y="19289"/>
                </a:lnTo>
                <a:lnTo>
                  <a:pt x="91099" y="19177"/>
                </a:lnTo>
                <a:lnTo>
                  <a:pt x="91062" y="19103"/>
                </a:lnTo>
                <a:lnTo>
                  <a:pt x="91006" y="19066"/>
                </a:lnTo>
                <a:close/>
                <a:moveTo>
                  <a:pt x="336" y="19308"/>
                </a:moveTo>
                <a:lnTo>
                  <a:pt x="317" y="19326"/>
                </a:lnTo>
                <a:lnTo>
                  <a:pt x="280" y="19345"/>
                </a:lnTo>
                <a:lnTo>
                  <a:pt x="243" y="19438"/>
                </a:lnTo>
                <a:lnTo>
                  <a:pt x="205" y="19568"/>
                </a:lnTo>
                <a:lnTo>
                  <a:pt x="150" y="19866"/>
                </a:lnTo>
                <a:lnTo>
                  <a:pt x="150" y="20052"/>
                </a:lnTo>
                <a:lnTo>
                  <a:pt x="131" y="20276"/>
                </a:lnTo>
                <a:lnTo>
                  <a:pt x="131" y="20555"/>
                </a:lnTo>
                <a:lnTo>
                  <a:pt x="131" y="20704"/>
                </a:lnTo>
                <a:lnTo>
                  <a:pt x="150" y="20834"/>
                </a:lnTo>
                <a:lnTo>
                  <a:pt x="205" y="20946"/>
                </a:lnTo>
                <a:lnTo>
                  <a:pt x="224" y="20983"/>
                </a:lnTo>
                <a:lnTo>
                  <a:pt x="261" y="21002"/>
                </a:lnTo>
                <a:lnTo>
                  <a:pt x="317" y="21021"/>
                </a:lnTo>
                <a:lnTo>
                  <a:pt x="373" y="21002"/>
                </a:lnTo>
                <a:lnTo>
                  <a:pt x="410" y="20928"/>
                </a:lnTo>
                <a:lnTo>
                  <a:pt x="447" y="20853"/>
                </a:lnTo>
                <a:lnTo>
                  <a:pt x="485" y="20611"/>
                </a:lnTo>
                <a:lnTo>
                  <a:pt x="503" y="20332"/>
                </a:lnTo>
                <a:lnTo>
                  <a:pt x="503" y="20015"/>
                </a:lnTo>
                <a:lnTo>
                  <a:pt x="485" y="19736"/>
                </a:lnTo>
                <a:lnTo>
                  <a:pt x="447" y="19513"/>
                </a:lnTo>
                <a:lnTo>
                  <a:pt x="429" y="19419"/>
                </a:lnTo>
                <a:lnTo>
                  <a:pt x="410" y="19382"/>
                </a:lnTo>
                <a:lnTo>
                  <a:pt x="373" y="19326"/>
                </a:lnTo>
                <a:lnTo>
                  <a:pt x="336" y="19308"/>
                </a:lnTo>
                <a:close/>
                <a:moveTo>
                  <a:pt x="90987" y="21616"/>
                </a:moveTo>
                <a:lnTo>
                  <a:pt x="90968" y="21654"/>
                </a:lnTo>
                <a:lnTo>
                  <a:pt x="90913" y="21747"/>
                </a:lnTo>
                <a:lnTo>
                  <a:pt x="90875" y="21858"/>
                </a:lnTo>
                <a:lnTo>
                  <a:pt x="90857" y="21970"/>
                </a:lnTo>
                <a:lnTo>
                  <a:pt x="90857" y="22212"/>
                </a:lnTo>
                <a:lnTo>
                  <a:pt x="90857" y="22436"/>
                </a:lnTo>
                <a:lnTo>
                  <a:pt x="90875" y="22678"/>
                </a:lnTo>
                <a:lnTo>
                  <a:pt x="90913" y="22901"/>
                </a:lnTo>
                <a:lnTo>
                  <a:pt x="90931" y="23031"/>
                </a:lnTo>
                <a:lnTo>
                  <a:pt x="90968" y="23143"/>
                </a:lnTo>
                <a:lnTo>
                  <a:pt x="91006" y="23218"/>
                </a:lnTo>
                <a:lnTo>
                  <a:pt x="91043" y="23236"/>
                </a:lnTo>
                <a:lnTo>
                  <a:pt x="91062" y="23236"/>
                </a:lnTo>
                <a:lnTo>
                  <a:pt x="91099" y="23218"/>
                </a:lnTo>
                <a:lnTo>
                  <a:pt x="91117" y="23180"/>
                </a:lnTo>
                <a:lnTo>
                  <a:pt x="91192" y="23031"/>
                </a:lnTo>
                <a:lnTo>
                  <a:pt x="91211" y="22920"/>
                </a:lnTo>
                <a:lnTo>
                  <a:pt x="91248" y="22808"/>
                </a:lnTo>
                <a:lnTo>
                  <a:pt x="91266" y="22547"/>
                </a:lnTo>
                <a:lnTo>
                  <a:pt x="91266" y="22268"/>
                </a:lnTo>
                <a:lnTo>
                  <a:pt x="91248" y="22045"/>
                </a:lnTo>
                <a:lnTo>
                  <a:pt x="91211" y="21896"/>
                </a:lnTo>
                <a:lnTo>
                  <a:pt x="91173" y="21803"/>
                </a:lnTo>
                <a:lnTo>
                  <a:pt x="91136" y="21709"/>
                </a:lnTo>
                <a:lnTo>
                  <a:pt x="91080" y="21635"/>
                </a:lnTo>
                <a:lnTo>
                  <a:pt x="91043" y="21616"/>
                </a:lnTo>
                <a:close/>
                <a:moveTo>
                  <a:pt x="392" y="21803"/>
                </a:moveTo>
                <a:lnTo>
                  <a:pt x="354" y="21821"/>
                </a:lnTo>
                <a:lnTo>
                  <a:pt x="299" y="21840"/>
                </a:lnTo>
                <a:lnTo>
                  <a:pt x="261" y="21877"/>
                </a:lnTo>
                <a:lnTo>
                  <a:pt x="224" y="21914"/>
                </a:lnTo>
                <a:lnTo>
                  <a:pt x="187" y="22026"/>
                </a:lnTo>
                <a:lnTo>
                  <a:pt x="168" y="22156"/>
                </a:lnTo>
                <a:lnTo>
                  <a:pt x="150" y="22305"/>
                </a:lnTo>
                <a:lnTo>
                  <a:pt x="150" y="22603"/>
                </a:lnTo>
                <a:lnTo>
                  <a:pt x="150" y="22827"/>
                </a:lnTo>
                <a:lnTo>
                  <a:pt x="168" y="22994"/>
                </a:lnTo>
                <a:lnTo>
                  <a:pt x="224" y="23292"/>
                </a:lnTo>
                <a:lnTo>
                  <a:pt x="280" y="23553"/>
                </a:lnTo>
                <a:lnTo>
                  <a:pt x="317" y="23627"/>
                </a:lnTo>
                <a:lnTo>
                  <a:pt x="336" y="23609"/>
                </a:lnTo>
                <a:lnTo>
                  <a:pt x="392" y="23478"/>
                </a:lnTo>
                <a:lnTo>
                  <a:pt x="429" y="23329"/>
                </a:lnTo>
                <a:lnTo>
                  <a:pt x="466" y="23013"/>
                </a:lnTo>
                <a:lnTo>
                  <a:pt x="503" y="22398"/>
                </a:lnTo>
                <a:lnTo>
                  <a:pt x="522" y="22212"/>
                </a:lnTo>
                <a:lnTo>
                  <a:pt x="541" y="22100"/>
                </a:lnTo>
                <a:lnTo>
                  <a:pt x="522" y="21970"/>
                </a:lnTo>
                <a:lnTo>
                  <a:pt x="503" y="21877"/>
                </a:lnTo>
                <a:lnTo>
                  <a:pt x="466" y="21821"/>
                </a:lnTo>
                <a:lnTo>
                  <a:pt x="429" y="21803"/>
                </a:lnTo>
                <a:close/>
                <a:moveTo>
                  <a:pt x="91043" y="24167"/>
                </a:moveTo>
                <a:lnTo>
                  <a:pt x="90987" y="24186"/>
                </a:lnTo>
                <a:lnTo>
                  <a:pt x="90931" y="24223"/>
                </a:lnTo>
                <a:lnTo>
                  <a:pt x="90913" y="24297"/>
                </a:lnTo>
                <a:lnTo>
                  <a:pt x="90894" y="24390"/>
                </a:lnTo>
                <a:lnTo>
                  <a:pt x="90875" y="24521"/>
                </a:lnTo>
                <a:lnTo>
                  <a:pt x="90875" y="24819"/>
                </a:lnTo>
                <a:lnTo>
                  <a:pt x="90913" y="25117"/>
                </a:lnTo>
                <a:lnTo>
                  <a:pt x="90950" y="25414"/>
                </a:lnTo>
                <a:lnTo>
                  <a:pt x="90987" y="25657"/>
                </a:lnTo>
                <a:lnTo>
                  <a:pt x="91024" y="25787"/>
                </a:lnTo>
                <a:lnTo>
                  <a:pt x="91043" y="25805"/>
                </a:lnTo>
                <a:lnTo>
                  <a:pt x="91080" y="25750"/>
                </a:lnTo>
                <a:lnTo>
                  <a:pt x="91136" y="25545"/>
                </a:lnTo>
                <a:lnTo>
                  <a:pt x="91173" y="25284"/>
                </a:lnTo>
                <a:lnTo>
                  <a:pt x="91192" y="25135"/>
                </a:lnTo>
                <a:lnTo>
                  <a:pt x="91211" y="24930"/>
                </a:lnTo>
                <a:lnTo>
                  <a:pt x="91211" y="24651"/>
                </a:lnTo>
                <a:lnTo>
                  <a:pt x="91211" y="24502"/>
                </a:lnTo>
                <a:lnTo>
                  <a:pt x="91192" y="24390"/>
                </a:lnTo>
                <a:lnTo>
                  <a:pt x="91155" y="24279"/>
                </a:lnTo>
                <a:lnTo>
                  <a:pt x="91099" y="24204"/>
                </a:lnTo>
                <a:lnTo>
                  <a:pt x="91043" y="24167"/>
                </a:lnTo>
                <a:close/>
                <a:moveTo>
                  <a:pt x="373" y="24390"/>
                </a:moveTo>
                <a:lnTo>
                  <a:pt x="336" y="24428"/>
                </a:lnTo>
                <a:lnTo>
                  <a:pt x="243" y="24539"/>
                </a:lnTo>
                <a:lnTo>
                  <a:pt x="205" y="24651"/>
                </a:lnTo>
                <a:lnTo>
                  <a:pt x="187" y="24763"/>
                </a:lnTo>
                <a:lnTo>
                  <a:pt x="187" y="24893"/>
                </a:lnTo>
                <a:lnTo>
                  <a:pt x="187" y="25042"/>
                </a:lnTo>
                <a:lnTo>
                  <a:pt x="224" y="25321"/>
                </a:lnTo>
                <a:lnTo>
                  <a:pt x="243" y="25545"/>
                </a:lnTo>
                <a:lnTo>
                  <a:pt x="280" y="25805"/>
                </a:lnTo>
                <a:lnTo>
                  <a:pt x="299" y="25973"/>
                </a:lnTo>
                <a:lnTo>
                  <a:pt x="336" y="26029"/>
                </a:lnTo>
                <a:lnTo>
                  <a:pt x="354" y="26047"/>
                </a:lnTo>
                <a:lnTo>
                  <a:pt x="429" y="26085"/>
                </a:lnTo>
                <a:lnTo>
                  <a:pt x="522" y="26085"/>
                </a:lnTo>
                <a:lnTo>
                  <a:pt x="559" y="26066"/>
                </a:lnTo>
                <a:lnTo>
                  <a:pt x="578" y="26029"/>
                </a:lnTo>
                <a:lnTo>
                  <a:pt x="596" y="25973"/>
                </a:lnTo>
                <a:lnTo>
                  <a:pt x="615" y="25731"/>
                </a:lnTo>
                <a:lnTo>
                  <a:pt x="615" y="25470"/>
                </a:lnTo>
                <a:lnTo>
                  <a:pt x="596" y="24949"/>
                </a:lnTo>
                <a:lnTo>
                  <a:pt x="578" y="24726"/>
                </a:lnTo>
                <a:lnTo>
                  <a:pt x="541" y="24614"/>
                </a:lnTo>
                <a:lnTo>
                  <a:pt x="503" y="24502"/>
                </a:lnTo>
                <a:lnTo>
                  <a:pt x="466" y="24409"/>
                </a:lnTo>
                <a:lnTo>
                  <a:pt x="429" y="24390"/>
                </a:lnTo>
                <a:close/>
                <a:moveTo>
                  <a:pt x="392" y="27127"/>
                </a:moveTo>
                <a:lnTo>
                  <a:pt x="354" y="27146"/>
                </a:lnTo>
                <a:lnTo>
                  <a:pt x="317" y="27183"/>
                </a:lnTo>
                <a:lnTo>
                  <a:pt x="280" y="27239"/>
                </a:lnTo>
                <a:lnTo>
                  <a:pt x="224" y="27425"/>
                </a:lnTo>
                <a:lnTo>
                  <a:pt x="168" y="27649"/>
                </a:lnTo>
                <a:lnTo>
                  <a:pt x="150" y="27872"/>
                </a:lnTo>
                <a:lnTo>
                  <a:pt x="150" y="28095"/>
                </a:lnTo>
                <a:lnTo>
                  <a:pt x="168" y="28282"/>
                </a:lnTo>
                <a:lnTo>
                  <a:pt x="187" y="28338"/>
                </a:lnTo>
                <a:lnTo>
                  <a:pt x="224" y="28375"/>
                </a:lnTo>
                <a:lnTo>
                  <a:pt x="280" y="28393"/>
                </a:lnTo>
                <a:lnTo>
                  <a:pt x="317" y="28375"/>
                </a:lnTo>
                <a:lnTo>
                  <a:pt x="354" y="28338"/>
                </a:lnTo>
                <a:lnTo>
                  <a:pt x="392" y="28282"/>
                </a:lnTo>
                <a:lnTo>
                  <a:pt x="447" y="28114"/>
                </a:lnTo>
                <a:lnTo>
                  <a:pt x="503" y="27891"/>
                </a:lnTo>
                <a:lnTo>
                  <a:pt x="522" y="27667"/>
                </a:lnTo>
                <a:lnTo>
                  <a:pt x="522" y="27444"/>
                </a:lnTo>
                <a:lnTo>
                  <a:pt x="485" y="27258"/>
                </a:lnTo>
                <a:lnTo>
                  <a:pt x="466" y="27183"/>
                </a:lnTo>
                <a:lnTo>
                  <a:pt x="429" y="27146"/>
                </a:lnTo>
                <a:lnTo>
                  <a:pt x="392" y="27127"/>
                </a:lnTo>
                <a:close/>
                <a:moveTo>
                  <a:pt x="91043" y="26513"/>
                </a:moveTo>
                <a:lnTo>
                  <a:pt x="91024" y="26550"/>
                </a:lnTo>
                <a:lnTo>
                  <a:pt x="90987" y="26606"/>
                </a:lnTo>
                <a:lnTo>
                  <a:pt x="90950" y="26736"/>
                </a:lnTo>
                <a:lnTo>
                  <a:pt x="90931" y="26885"/>
                </a:lnTo>
                <a:lnTo>
                  <a:pt x="90931" y="27034"/>
                </a:lnTo>
                <a:lnTo>
                  <a:pt x="90931" y="27183"/>
                </a:lnTo>
                <a:lnTo>
                  <a:pt x="90968" y="27481"/>
                </a:lnTo>
                <a:lnTo>
                  <a:pt x="90987" y="27760"/>
                </a:lnTo>
                <a:lnTo>
                  <a:pt x="90987" y="27984"/>
                </a:lnTo>
                <a:lnTo>
                  <a:pt x="91006" y="28263"/>
                </a:lnTo>
                <a:lnTo>
                  <a:pt x="91043" y="28375"/>
                </a:lnTo>
                <a:lnTo>
                  <a:pt x="91062" y="28412"/>
                </a:lnTo>
                <a:lnTo>
                  <a:pt x="91080" y="28449"/>
                </a:lnTo>
                <a:lnTo>
                  <a:pt x="91136" y="28449"/>
                </a:lnTo>
                <a:lnTo>
                  <a:pt x="91173" y="28412"/>
                </a:lnTo>
                <a:lnTo>
                  <a:pt x="91229" y="28375"/>
                </a:lnTo>
                <a:lnTo>
                  <a:pt x="91285" y="28263"/>
                </a:lnTo>
                <a:lnTo>
                  <a:pt x="91322" y="28133"/>
                </a:lnTo>
                <a:lnTo>
                  <a:pt x="91341" y="27984"/>
                </a:lnTo>
                <a:lnTo>
                  <a:pt x="91359" y="27835"/>
                </a:lnTo>
                <a:lnTo>
                  <a:pt x="91359" y="27518"/>
                </a:lnTo>
                <a:lnTo>
                  <a:pt x="91341" y="27258"/>
                </a:lnTo>
                <a:lnTo>
                  <a:pt x="91304" y="27071"/>
                </a:lnTo>
                <a:lnTo>
                  <a:pt x="91229" y="26755"/>
                </a:lnTo>
                <a:lnTo>
                  <a:pt x="91173" y="26625"/>
                </a:lnTo>
                <a:lnTo>
                  <a:pt x="91117" y="26532"/>
                </a:lnTo>
                <a:lnTo>
                  <a:pt x="91080" y="26513"/>
                </a:lnTo>
                <a:close/>
                <a:moveTo>
                  <a:pt x="91006" y="29138"/>
                </a:moveTo>
                <a:lnTo>
                  <a:pt x="90950" y="29175"/>
                </a:lnTo>
                <a:lnTo>
                  <a:pt x="90913" y="29231"/>
                </a:lnTo>
                <a:lnTo>
                  <a:pt x="90894" y="29324"/>
                </a:lnTo>
                <a:lnTo>
                  <a:pt x="90875" y="29455"/>
                </a:lnTo>
                <a:lnTo>
                  <a:pt x="90875" y="29585"/>
                </a:lnTo>
                <a:lnTo>
                  <a:pt x="90894" y="29901"/>
                </a:lnTo>
                <a:lnTo>
                  <a:pt x="90931" y="30237"/>
                </a:lnTo>
                <a:lnTo>
                  <a:pt x="90987" y="30553"/>
                </a:lnTo>
                <a:lnTo>
                  <a:pt x="91043" y="30795"/>
                </a:lnTo>
                <a:lnTo>
                  <a:pt x="91099" y="30925"/>
                </a:lnTo>
                <a:lnTo>
                  <a:pt x="91117" y="30944"/>
                </a:lnTo>
                <a:lnTo>
                  <a:pt x="91136" y="30944"/>
                </a:lnTo>
                <a:lnTo>
                  <a:pt x="91173" y="30888"/>
                </a:lnTo>
                <a:lnTo>
                  <a:pt x="91211" y="30776"/>
                </a:lnTo>
                <a:lnTo>
                  <a:pt x="91229" y="30609"/>
                </a:lnTo>
                <a:lnTo>
                  <a:pt x="91248" y="30292"/>
                </a:lnTo>
                <a:lnTo>
                  <a:pt x="91248" y="30088"/>
                </a:lnTo>
                <a:lnTo>
                  <a:pt x="91248" y="29883"/>
                </a:lnTo>
                <a:lnTo>
                  <a:pt x="91248" y="29585"/>
                </a:lnTo>
                <a:lnTo>
                  <a:pt x="91229" y="29436"/>
                </a:lnTo>
                <a:lnTo>
                  <a:pt x="91192" y="29306"/>
                </a:lnTo>
                <a:lnTo>
                  <a:pt x="91155" y="29213"/>
                </a:lnTo>
                <a:lnTo>
                  <a:pt x="91117" y="29175"/>
                </a:lnTo>
                <a:lnTo>
                  <a:pt x="91080" y="29138"/>
                </a:lnTo>
                <a:close/>
                <a:moveTo>
                  <a:pt x="336" y="29473"/>
                </a:moveTo>
                <a:lnTo>
                  <a:pt x="261" y="29492"/>
                </a:lnTo>
                <a:lnTo>
                  <a:pt x="224" y="29529"/>
                </a:lnTo>
                <a:lnTo>
                  <a:pt x="205" y="29585"/>
                </a:lnTo>
                <a:lnTo>
                  <a:pt x="187" y="29697"/>
                </a:lnTo>
                <a:lnTo>
                  <a:pt x="168" y="29920"/>
                </a:lnTo>
                <a:lnTo>
                  <a:pt x="168" y="30162"/>
                </a:lnTo>
                <a:lnTo>
                  <a:pt x="168" y="30441"/>
                </a:lnTo>
                <a:lnTo>
                  <a:pt x="187" y="30721"/>
                </a:lnTo>
                <a:lnTo>
                  <a:pt x="205" y="30832"/>
                </a:lnTo>
                <a:lnTo>
                  <a:pt x="243" y="30944"/>
                </a:lnTo>
                <a:lnTo>
                  <a:pt x="317" y="31037"/>
                </a:lnTo>
                <a:lnTo>
                  <a:pt x="354" y="31074"/>
                </a:lnTo>
                <a:lnTo>
                  <a:pt x="392" y="31074"/>
                </a:lnTo>
                <a:lnTo>
                  <a:pt x="429" y="31019"/>
                </a:lnTo>
                <a:lnTo>
                  <a:pt x="466" y="30851"/>
                </a:lnTo>
                <a:lnTo>
                  <a:pt x="503" y="30665"/>
                </a:lnTo>
                <a:lnTo>
                  <a:pt x="522" y="30404"/>
                </a:lnTo>
                <a:lnTo>
                  <a:pt x="541" y="30125"/>
                </a:lnTo>
                <a:lnTo>
                  <a:pt x="522" y="29827"/>
                </a:lnTo>
                <a:lnTo>
                  <a:pt x="503" y="29697"/>
                </a:lnTo>
                <a:lnTo>
                  <a:pt x="485" y="29566"/>
                </a:lnTo>
                <a:lnTo>
                  <a:pt x="447" y="29510"/>
                </a:lnTo>
                <a:lnTo>
                  <a:pt x="392" y="29492"/>
                </a:lnTo>
                <a:lnTo>
                  <a:pt x="336" y="29473"/>
                </a:lnTo>
                <a:close/>
                <a:moveTo>
                  <a:pt x="91024" y="31782"/>
                </a:moveTo>
                <a:lnTo>
                  <a:pt x="90987" y="31800"/>
                </a:lnTo>
                <a:lnTo>
                  <a:pt x="90931" y="31838"/>
                </a:lnTo>
                <a:lnTo>
                  <a:pt x="90894" y="31856"/>
                </a:lnTo>
                <a:lnTo>
                  <a:pt x="90875" y="31912"/>
                </a:lnTo>
                <a:lnTo>
                  <a:pt x="90857" y="32024"/>
                </a:lnTo>
                <a:lnTo>
                  <a:pt x="90857" y="32173"/>
                </a:lnTo>
                <a:lnTo>
                  <a:pt x="90875" y="32322"/>
                </a:lnTo>
                <a:lnTo>
                  <a:pt x="90913" y="32657"/>
                </a:lnTo>
                <a:lnTo>
                  <a:pt x="90950" y="32880"/>
                </a:lnTo>
                <a:lnTo>
                  <a:pt x="90968" y="33066"/>
                </a:lnTo>
                <a:lnTo>
                  <a:pt x="91006" y="33234"/>
                </a:lnTo>
                <a:lnTo>
                  <a:pt x="91024" y="33290"/>
                </a:lnTo>
                <a:lnTo>
                  <a:pt x="91062" y="33309"/>
                </a:lnTo>
                <a:lnTo>
                  <a:pt x="91136" y="33290"/>
                </a:lnTo>
                <a:lnTo>
                  <a:pt x="91192" y="33234"/>
                </a:lnTo>
                <a:lnTo>
                  <a:pt x="91248" y="33141"/>
                </a:lnTo>
                <a:lnTo>
                  <a:pt x="91285" y="33029"/>
                </a:lnTo>
                <a:lnTo>
                  <a:pt x="91304" y="32918"/>
                </a:lnTo>
                <a:lnTo>
                  <a:pt x="91304" y="32787"/>
                </a:lnTo>
                <a:lnTo>
                  <a:pt x="91304" y="32545"/>
                </a:lnTo>
                <a:lnTo>
                  <a:pt x="91266" y="32340"/>
                </a:lnTo>
                <a:lnTo>
                  <a:pt x="91248" y="32154"/>
                </a:lnTo>
                <a:lnTo>
                  <a:pt x="91229" y="32042"/>
                </a:lnTo>
                <a:lnTo>
                  <a:pt x="91211" y="31949"/>
                </a:lnTo>
                <a:lnTo>
                  <a:pt x="91173" y="31856"/>
                </a:lnTo>
                <a:lnTo>
                  <a:pt x="91099" y="31800"/>
                </a:lnTo>
                <a:lnTo>
                  <a:pt x="91062" y="31782"/>
                </a:lnTo>
                <a:close/>
                <a:moveTo>
                  <a:pt x="354" y="31968"/>
                </a:moveTo>
                <a:lnTo>
                  <a:pt x="280" y="31987"/>
                </a:lnTo>
                <a:lnTo>
                  <a:pt x="224" y="32024"/>
                </a:lnTo>
                <a:lnTo>
                  <a:pt x="205" y="32061"/>
                </a:lnTo>
                <a:lnTo>
                  <a:pt x="187" y="32098"/>
                </a:lnTo>
                <a:lnTo>
                  <a:pt x="150" y="32694"/>
                </a:lnTo>
                <a:lnTo>
                  <a:pt x="150" y="32973"/>
                </a:lnTo>
                <a:lnTo>
                  <a:pt x="150" y="33271"/>
                </a:lnTo>
                <a:lnTo>
                  <a:pt x="187" y="33495"/>
                </a:lnTo>
                <a:lnTo>
                  <a:pt x="205" y="33569"/>
                </a:lnTo>
                <a:lnTo>
                  <a:pt x="243" y="33644"/>
                </a:lnTo>
                <a:lnTo>
                  <a:pt x="299" y="33662"/>
                </a:lnTo>
                <a:lnTo>
                  <a:pt x="317" y="33662"/>
                </a:lnTo>
                <a:lnTo>
                  <a:pt x="336" y="33644"/>
                </a:lnTo>
                <a:lnTo>
                  <a:pt x="373" y="33569"/>
                </a:lnTo>
                <a:lnTo>
                  <a:pt x="429" y="33420"/>
                </a:lnTo>
                <a:lnTo>
                  <a:pt x="466" y="33141"/>
                </a:lnTo>
                <a:lnTo>
                  <a:pt x="485" y="32843"/>
                </a:lnTo>
                <a:lnTo>
                  <a:pt x="485" y="32285"/>
                </a:lnTo>
                <a:lnTo>
                  <a:pt x="503" y="32117"/>
                </a:lnTo>
                <a:lnTo>
                  <a:pt x="485" y="32024"/>
                </a:lnTo>
                <a:lnTo>
                  <a:pt x="466" y="32005"/>
                </a:lnTo>
                <a:lnTo>
                  <a:pt x="429" y="31968"/>
                </a:lnTo>
                <a:close/>
                <a:moveTo>
                  <a:pt x="91117" y="34277"/>
                </a:moveTo>
                <a:lnTo>
                  <a:pt x="91080" y="34295"/>
                </a:lnTo>
                <a:lnTo>
                  <a:pt x="91006" y="34333"/>
                </a:lnTo>
                <a:lnTo>
                  <a:pt x="90950" y="34407"/>
                </a:lnTo>
                <a:lnTo>
                  <a:pt x="90931" y="34444"/>
                </a:lnTo>
                <a:lnTo>
                  <a:pt x="90931" y="34500"/>
                </a:lnTo>
                <a:lnTo>
                  <a:pt x="90968" y="34761"/>
                </a:lnTo>
                <a:lnTo>
                  <a:pt x="90987" y="35040"/>
                </a:lnTo>
                <a:lnTo>
                  <a:pt x="91006" y="35319"/>
                </a:lnTo>
                <a:lnTo>
                  <a:pt x="91043" y="35580"/>
                </a:lnTo>
                <a:lnTo>
                  <a:pt x="91080" y="35710"/>
                </a:lnTo>
                <a:lnTo>
                  <a:pt x="91136" y="35803"/>
                </a:lnTo>
                <a:lnTo>
                  <a:pt x="91173" y="35859"/>
                </a:lnTo>
                <a:lnTo>
                  <a:pt x="91229" y="35859"/>
                </a:lnTo>
                <a:lnTo>
                  <a:pt x="91285" y="35822"/>
                </a:lnTo>
                <a:lnTo>
                  <a:pt x="91322" y="35766"/>
                </a:lnTo>
                <a:lnTo>
                  <a:pt x="91359" y="35654"/>
                </a:lnTo>
                <a:lnTo>
                  <a:pt x="91378" y="35524"/>
                </a:lnTo>
                <a:lnTo>
                  <a:pt x="91397" y="35301"/>
                </a:lnTo>
                <a:lnTo>
                  <a:pt x="91397" y="35059"/>
                </a:lnTo>
                <a:lnTo>
                  <a:pt x="91359" y="34798"/>
                </a:lnTo>
                <a:lnTo>
                  <a:pt x="91322" y="34575"/>
                </a:lnTo>
                <a:lnTo>
                  <a:pt x="91285" y="34407"/>
                </a:lnTo>
                <a:lnTo>
                  <a:pt x="91248" y="34333"/>
                </a:lnTo>
                <a:lnTo>
                  <a:pt x="91211" y="34295"/>
                </a:lnTo>
                <a:lnTo>
                  <a:pt x="91173" y="34277"/>
                </a:lnTo>
                <a:close/>
                <a:moveTo>
                  <a:pt x="299" y="34593"/>
                </a:moveTo>
                <a:lnTo>
                  <a:pt x="261" y="34612"/>
                </a:lnTo>
                <a:lnTo>
                  <a:pt x="205" y="34686"/>
                </a:lnTo>
                <a:lnTo>
                  <a:pt x="168" y="34817"/>
                </a:lnTo>
                <a:lnTo>
                  <a:pt x="112" y="35114"/>
                </a:lnTo>
                <a:lnTo>
                  <a:pt x="112" y="35319"/>
                </a:lnTo>
                <a:lnTo>
                  <a:pt x="112" y="35487"/>
                </a:lnTo>
                <a:lnTo>
                  <a:pt x="131" y="35747"/>
                </a:lnTo>
                <a:lnTo>
                  <a:pt x="150" y="35878"/>
                </a:lnTo>
                <a:lnTo>
                  <a:pt x="187" y="35990"/>
                </a:lnTo>
                <a:lnTo>
                  <a:pt x="243" y="36064"/>
                </a:lnTo>
                <a:lnTo>
                  <a:pt x="280" y="36083"/>
                </a:lnTo>
                <a:lnTo>
                  <a:pt x="317" y="36101"/>
                </a:lnTo>
                <a:lnTo>
                  <a:pt x="354" y="36083"/>
                </a:lnTo>
                <a:lnTo>
                  <a:pt x="392" y="36045"/>
                </a:lnTo>
                <a:lnTo>
                  <a:pt x="410" y="35990"/>
                </a:lnTo>
                <a:lnTo>
                  <a:pt x="447" y="35915"/>
                </a:lnTo>
                <a:lnTo>
                  <a:pt x="466" y="35692"/>
                </a:lnTo>
                <a:lnTo>
                  <a:pt x="485" y="35450"/>
                </a:lnTo>
                <a:lnTo>
                  <a:pt x="485" y="35208"/>
                </a:lnTo>
                <a:lnTo>
                  <a:pt x="466" y="34966"/>
                </a:lnTo>
                <a:lnTo>
                  <a:pt x="447" y="34779"/>
                </a:lnTo>
                <a:lnTo>
                  <a:pt x="410" y="34668"/>
                </a:lnTo>
                <a:lnTo>
                  <a:pt x="373" y="34612"/>
                </a:lnTo>
                <a:lnTo>
                  <a:pt x="336" y="34593"/>
                </a:lnTo>
                <a:close/>
                <a:moveTo>
                  <a:pt x="91080" y="36678"/>
                </a:moveTo>
                <a:lnTo>
                  <a:pt x="91006" y="36716"/>
                </a:lnTo>
                <a:lnTo>
                  <a:pt x="90950" y="36771"/>
                </a:lnTo>
                <a:lnTo>
                  <a:pt x="90913" y="36865"/>
                </a:lnTo>
                <a:lnTo>
                  <a:pt x="90894" y="36976"/>
                </a:lnTo>
                <a:lnTo>
                  <a:pt x="90857" y="37125"/>
                </a:lnTo>
                <a:lnTo>
                  <a:pt x="90857" y="37442"/>
                </a:lnTo>
                <a:lnTo>
                  <a:pt x="90857" y="37795"/>
                </a:lnTo>
                <a:lnTo>
                  <a:pt x="90894" y="38112"/>
                </a:lnTo>
                <a:lnTo>
                  <a:pt x="90950" y="38373"/>
                </a:lnTo>
                <a:lnTo>
                  <a:pt x="90968" y="38466"/>
                </a:lnTo>
                <a:lnTo>
                  <a:pt x="91006" y="38522"/>
                </a:lnTo>
                <a:lnTo>
                  <a:pt x="91043" y="38559"/>
                </a:lnTo>
                <a:lnTo>
                  <a:pt x="91062" y="38559"/>
                </a:lnTo>
                <a:lnTo>
                  <a:pt x="91099" y="38540"/>
                </a:lnTo>
                <a:lnTo>
                  <a:pt x="91117" y="38522"/>
                </a:lnTo>
                <a:lnTo>
                  <a:pt x="91136" y="38410"/>
                </a:lnTo>
                <a:lnTo>
                  <a:pt x="91173" y="38280"/>
                </a:lnTo>
                <a:lnTo>
                  <a:pt x="91192" y="37982"/>
                </a:lnTo>
                <a:lnTo>
                  <a:pt x="91192" y="37795"/>
                </a:lnTo>
                <a:lnTo>
                  <a:pt x="91211" y="37572"/>
                </a:lnTo>
                <a:lnTo>
                  <a:pt x="91248" y="37218"/>
                </a:lnTo>
                <a:lnTo>
                  <a:pt x="91248" y="37051"/>
                </a:lnTo>
                <a:lnTo>
                  <a:pt x="91229" y="36883"/>
                </a:lnTo>
                <a:lnTo>
                  <a:pt x="91211" y="36771"/>
                </a:lnTo>
                <a:lnTo>
                  <a:pt x="91173" y="36734"/>
                </a:lnTo>
                <a:lnTo>
                  <a:pt x="91155" y="36697"/>
                </a:lnTo>
                <a:lnTo>
                  <a:pt x="91080" y="36678"/>
                </a:lnTo>
                <a:close/>
                <a:moveTo>
                  <a:pt x="224" y="37107"/>
                </a:moveTo>
                <a:lnTo>
                  <a:pt x="150" y="37125"/>
                </a:lnTo>
                <a:lnTo>
                  <a:pt x="94" y="37181"/>
                </a:lnTo>
                <a:lnTo>
                  <a:pt x="56" y="37256"/>
                </a:lnTo>
                <a:lnTo>
                  <a:pt x="19" y="37349"/>
                </a:lnTo>
                <a:lnTo>
                  <a:pt x="1" y="37442"/>
                </a:lnTo>
                <a:lnTo>
                  <a:pt x="1" y="37572"/>
                </a:lnTo>
                <a:lnTo>
                  <a:pt x="1" y="37833"/>
                </a:lnTo>
                <a:lnTo>
                  <a:pt x="38" y="38093"/>
                </a:lnTo>
                <a:lnTo>
                  <a:pt x="94" y="38335"/>
                </a:lnTo>
                <a:lnTo>
                  <a:pt x="150" y="38522"/>
                </a:lnTo>
                <a:lnTo>
                  <a:pt x="187" y="38596"/>
                </a:lnTo>
                <a:lnTo>
                  <a:pt x="224" y="38652"/>
                </a:lnTo>
                <a:lnTo>
                  <a:pt x="243" y="38671"/>
                </a:lnTo>
                <a:lnTo>
                  <a:pt x="261" y="38652"/>
                </a:lnTo>
                <a:lnTo>
                  <a:pt x="280" y="38577"/>
                </a:lnTo>
                <a:lnTo>
                  <a:pt x="299" y="38298"/>
                </a:lnTo>
                <a:lnTo>
                  <a:pt x="280" y="37833"/>
                </a:lnTo>
                <a:lnTo>
                  <a:pt x="317" y="37628"/>
                </a:lnTo>
                <a:lnTo>
                  <a:pt x="373" y="37386"/>
                </a:lnTo>
                <a:lnTo>
                  <a:pt x="392" y="37256"/>
                </a:lnTo>
                <a:lnTo>
                  <a:pt x="373" y="37162"/>
                </a:lnTo>
                <a:lnTo>
                  <a:pt x="336" y="37144"/>
                </a:lnTo>
                <a:lnTo>
                  <a:pt x="317" y="37107"/>
                </a:lnTo>
                <a:close/>
                <a:moveTo>
                  <a:pt x="91080" y="39285"/>
                </a:moveTo>
                <a:lnTo>
                  <a:pt x="91043" y="39304"/>
                </a:lnTo>
                <a:lnTo>
                  <a:pt x="91006" y="39322"/>
                </a:lnTo>
                <a:lnTo>
                  <a:pt x="90987" y="39378"/>
                </a:lnTo>
                <a:lnTo>
                  <a:pt x="90950" y="39508"/>
                </a:lnTo>
                <a:lnTo>
                  <a:pt x="90913" y="39639"/>
                </a:lnTo>
                <a:lnTo>
                  <a:pt x="90894" y="39899"/>
                </a:lnTo>
                <a:lnTo>
                  <a:pt x="90913" y="40179"/>
                </a:lnTo>
                <a:lnTo>
                  <a:pt x="90913" y="40421"/>
                </a:lnTo>
                <a:lnTo>
                  <a:pt x="90931" y="40644"/>
                </a:lnTo>
                <a:lnTo>
                  <a:pt x="90950" y="40756"/>
                </a:lnTo>
                <a:lnTo>
                  <a:pt x="90968" y="40867"/>
                </a:lnTo>
                <a:lnTo>
                  <a:pt x="90987" y="40942"/>
                </a:lnTo>
                <a:lnTo>
                  <a:pt x="91006" y="40961"/>
                </a:lnTo>
                <a:lnTo>
                  <a:pt x="91062" y="40961"/>
                </a:lnTo>
                <a:lnTo>
                  <a:pt x="91099" y="40942"/>
                </a:lnTo>
                <a:lnTo>
                  <a:pt x="91173" y="40830"/>
                </a:lnTo>
                <a:lnTo>
                  <a:pt x="91229" y="40737"/>
                </a:lnTo>
                <a:lnTo>
                  <a:pt x="91248" y="40625"/>
                </a:lnTo>
                <a:lnTo>
                  <a:pt x="91285" y="40365"/>
                </a:lnTo>
                <a:lnTo>
                  <a:pt x="91304" y="40085"/>
                </a:lnTo>
                <a:lnTo>
                  <a:pt x="91304" y="39862"/>
                </a:lnTo>
                <a:lnTo>
                  <a:pt x="91322" y="39620"/>
                </a:lnTo>
                <a:lnTo>
                  <a:pt x="91304" y="39490"/>
                </a:lnTo>
                <a:lnTo>
                  <a:pt x="91285" y="39434"/>
                </a:lnTo>
                <a:lnTo>
                  <a:pt x="91266" y="39378"/>
                </a:lnTo>
                <a:lnTo>
                  <a:pt x="91192" y="39322"/>
                </a:lnTo>
                <a:lnTo>
                  <a:pt x="91117" y="39285"/>
                </a:lnTo>
                <a:close/>
                <a:moveTo>
                  <a:pt x="261" y="39601"/>
                </a:moveTo>
                <a:lnTo>
                  <a:pt x="187" y="39639"/>
                </a:lnTo>
                <a:lnTo>
                  <a:pt x="150" y="39695"/>
                </a:lnTo>
                <a:lnTo>
                  <a:pt x="131" y="39750"/>
                </a:lnTo>
                <a:lnTo>
                  <a:pt x="94" y="39918"/>
                </a:lnTo>
                <a:lnTo>
                  <a:pt x="75" y="40085"/>
                </a:lnTo>
                <a:lnTo>
                  <a:pt x="56" y="40216"/>
                </a:lnTo>
                <a:lnTo>
                  <a:pt x="56" y="40439"/>
                </a:lnTo>
                <a:lnTo>
                  <a:pt x="56" y="40737"/>
                </a:lnTo>
                <a:lnTo>
                  <a:pt x="75" y="40886"/>
                </a:lnTo>
                <a:lnTo>
                  <a:pt x="112" y="41016"/>
                </a:lnTo>
                <a:lnTo>
                  <a:pt x="150" y="41128"/>
                </a:lnTo>
                <a:lnTo>
                  <a:pt x="168" y="41165"/>
                </a:lnTo>
                <a:lnTo>
                  <a:pt x="205" y="41184"/>
                </a:lnTo>
                <a:lnTo>
                  <a:pt x="280" y="41221"/>
                </a:lnTo>
                <a:lnTo>
                  <a:pt x="373" y="41221"/>
                </a:lnTo>
                <a:lnTo>
                  <a:pt x="410" y="41184"/>
                </a:lnTo>
                <a:lnTo>
                  <a:pt x="429" y="41072"/>
                </a:lnTo>
                <a:lnTo>
                  <a:pt x="429" y="40942"/>
                </a:lnTo>
                <a:lnTo>
                  <a:pt x="447" y="40328"/>
                </a:lnTo>
                <a:lnTo>
                  <a:pt x="429" y="39713"/>
                </a:lnTo>
                <a:lnTo>
                  <a:pt x="429" y="39657"/>
                </a:lnTo>
                <a:lnTo>
                  <a:pt x="410" y="39620"/>
                </a:lnTo>
                <a:lnTo>
                  <a:pt x="373" y="39601"/>
                </a:lnTo>
                <a:close/>
                <a:moveTo>
                  <a:pt x="91099" y="41985"/>
                </a:moveTo>
                <a:lnTo>
                  <a:pt x="91043" y="42022"/>
                </a:lnTo>
                <a:lnTo>
                  <a:pt x="91006" y="42059"/>
                </a:lnTo>
                <a:lnTo>
                  <a:pt x="90968" y="42133"/>
                </a:lnTo>
                <a:lnTo>
                  <a:pt x="90950" y="42245"/>
                </a:lnTo>
                <a:lnTo>
                  <a:pt x="90968" y="42543"/>
                </a:lnTo>
                <a:lnTo>
                  <a:pt x="91006" y="43046"/>
                </a:lnTo>
                <a:lnTo>
                  <a:pt x="91024" y="43195"/>
                </a:lnTo>
                <a:lnTo>
                  <a:pt x="91062" y="43288"/>
                </a:lnTo>
                <a:lnTo>
                  <a:pt x="91099" y="43344"/>
                </a:lnTo>
                <a:lnTo>
                  <a:pt x="91155" y="43344"/>
                </a:lnTo>
                <a:lnTo>
                  <a:pt x="91211" y="43325"/>
                </a:lnTo>
                <a:lnTo>
                  <a:pt x="91266" y="43251"/>
                </a:lnTo>
                <a:lnTo>
                  <a:pt x="91304" y="43157"/>
                </a:lnTo>
                <a:lnTo>
                  <a:pt x="91341" y="43046"/>
                </a:lnTo>
                <a:lnTo>
                  <a:pt x="91397" y="42822"/>
                </a:lnTo>
                <a:lnTo>
                  <a:pt x="91397" y="42599"/>
                </a:lnTo>
                <a:lnTo>
                  <a:pt x="91378" y="42376"/>
                </a:lnTo>
                <a:lnTo>
                  <a:pt x="91359" y="42152"/>
                </a:lnTo>
                <a:lnTo>
                  <a:pt x="91341" y="42078"/>
                </a:lnTo>
                <a:lnTo>
                  <a:pt x="91322" y="42022"/>
                </a:lnTo>
                <a:lnTo>
                  <a:pt x="91266" y="42003"/>
                </a:lnTo>
                <a:lnTo>
                  <a:pt x="91211" y="41985"/>
                </a:lnTo>
                <a:close/>
                <a:moveTo>
                  <a:pt x="261" y="42115"/>
                </a:moveTo>
                <a:lnTo>
                  <a:pt x="224" y="42152"/>
                </a:lnTo>
                <a:lnTo>
                  <a:pt x="187" y="42171"/>
                </a:lnTo>
                <a:lnTo>
                  <a:pt x="150" y="42264"/>
                </a:lnTo>
                <a:lnTo>
                  <a:pt x="131" y="42357"/>
                </a:lnTo>
                <a:lnTo>
                  <a:pt x="131" y="42487"/>
                </a:lnTo>
                <a:lnTo>
                  <a:pt x="131" y="42599"/>
                </a:lnTo>
                <a:lnTo>
                  <a:pt x="168" y="42766"/>
                </a:lnTo>
                <a:lnTo>
                  <a:pt x="150" y="42990"/>
                </a:lnTo>
                <a:lnTo>
                  <a:pt x="150" y="43251"/>
                </a:lnTo>
                <a:lnTo>
                  <a:pt x="150" y="43400"/>
                </a:lnTo>
                <a:lnTo>
                  <a:pt x="168" y="43511"/>
                </a:lnTo>
                <a:lnTo>
                  <a:pt x="205" y="43623"/>
                </a:lnTo>
                <a:lnTo>
                  <a:pt x="261" y="43679"/>
                </a:lnTo>
                <a:lnTo>
                  <a:pt x="299" y="43716"/>
                </a:lnTo>
                <a:lnTo>
                  <a:pt x="373" y="43716"/>
                </a:lnTo>
                <a:lnTo>
                  <a:pt x="410" y="43697"/>
                </a:lnTo>
                <a:lnTo>
                  <a:pt x="447" y="43623"/>
                </a:lnTo>
                <a:lnTo>
                  <a:pt x="485" y="43530"/>
                </a:lnTo>
                <a:lnTo>
                  <a:pt x="503" y="43400"/>
                </a:lnTo>
                <a:lnTo>
                  <a:pt x="522" y="43288"/>
                </a:lnTo>
                <a:lnTo>
                  <a:pt x="522" y="43102"/>
                </a:lnTo>
                <a:lnTo>
                  <a:pt x="522" y="42878"/>
                </a:lnTo>
                <a:lnTo>
                  <a:pt x="522" y="42562"/>
                </a:lnTo>
                <a:lnTo>
                  <a:pt x="503" y="42413"/>
                </a:lnTo>
                <a:lnTo>
                  <a:pt x="485" y="42264"/>
                </a:lnTo>
                <a:lnTo>
                  <a:pt x="429" y="42171"/>
                </a:lnTo>
                <a:lnTo>
                  <a:pt x="410" y="42133"/>
                </a:lnTo>
                <a:lnTo>
                  <a:pt x="373" y="42115"/>
                </a:lnTo>
                <a:close/>
                <a:moveTo>
                  <a:pt x="91006" y="44572"/>
                </a:moveTo>
                <a:lnTo>
                  <a:pt x="90968" y="44628"/>
                </a:lnTo>
                <a:lnTo>
                  <a:pt x="90950" y="44684"/>
                </a:lnTo>
                <a:lnTo>
                  <a:pt x="90931" y="44777"/>
                </a:lnTo>
                <a:lnTo>
                  <a:pt x="90931" y="44982"/>
                </a:lnTo>
                <a:lnTo>
                  <a:pt x="90950" y="45243"/>
                </a:lnTo>
                <a:lnTo>
                  <a:pt x="90987" y="45485"/>
                </a:lnTo>
                <a:lnTo>
                  <a:pt x="91024" y="45671"/>
                </a:lnTo>
                <a:lnTo>
                  <a:pt x="91062" y="45801"/>
                </a:lnTo>
                <a:lnTo>
                  <a:pt x="91099" y="45876"/>
                </a:lnTo>
                <a:lnTo>
                  <a:pt x="91136" y="45894"/>
                </a:lnTo>
                <a:lnTo>
                  <a:pt x="91155" y="45876"/>
                </a:lnTo>
                <a:lnTo>
                  <a:pt x="91192" y="45838"/>
                </a:lnTo>
                <a:lnTo>
                  <a:pt x="91229" y="45764"/>
                </a:lnTo>
                <a:lnTo>
                  <a:pt x="91285" y="45578"/>
                </a:lnTo>
                <a:lnTo>
                  <a:pt x="91304" y="45447"/>
                </a:lnTo>
                <a:lnTo>
                  <a:pt x="91304" y="45261"/>
                </a:lnTo>
                <a:lnTo>
                  <a:pt x="91285" y="45038"/>
                </a:lnTo>
                <a:lnTo>
                  <a:pt x="91248" y="44814"/>
                </a:lnTo>
                <a:lnTo>
                  <a:pt x="91229" y="44721"/>
                </a:lnTo>
                <a:lnTo>
                  <a:pt x="91173" y="44647"/>
                </a:lnTo>
                <a:lnTo>
                  <a:pt x="91099" y="44591"/>
                </a:lnTo>
                <a:lnTo>
                  <a:pt x="91043" y="44572"/>
                </a:lnTo>
                <a:close/>
                <a:moveTo>
                  <a:pt x="299" y="44721"/>
                </a:moveTo>
                <a:lnTo>
                  <a:pt x="243" y="44796"/>
                </a:lnTo>
                <a:lnTo>
                  <a:pt x="205" y="44889"/>
                </a:lnTo>
                <a:lnTo>
                  <a:pt x="131" y="45150"/>
                </a:lnTo>
                <a:lnTo>
                  <a:pt x="94" y="45336"/>
                </a:lnTo>
                <a:lnTo>
                  <a:pt x="94" y="45503"/>
                </a:lnTo>
                <a:lnTo>
                  <a:pt x="94" y="45727"/>
                </a:lnTo>
                <a:lnTo>
                  <a:pt x="94" y="45838"/>
                </a:lnTo>
                <a:lnTo>
                  <a:pt x="112" y="45950"/>
                </a:lnTo>
                <a:lnTo>
                  <a:pt x="131" y="46043"/>
                </a:lnTo>
                <a:lnTo>
                  <a:pt x="168" y="46099"/>
                </a:lnTo>
                <a:lnTo>
                  <a:pt x="243" y="46136"/>
                </a:lnTo>
                <a:lnTo>
                  <a:pt x="299" y="46136"/>
                </a:lnTo>
                <a:lnTo>
                  <a:pt x="336" y="46099"/>
                </a:lnTo>
                <a:lnTo>
                  <a:pt x="373" y="46025"/>
                </a:lnTo>
                <a:lnTo>
                  <a:pt x="410" y="45876"/>
                </a:lnTo>
                <a:lnTo>
                  <a:pt x="429" y="45708"/>
                </a:lnTo>
                <a:lnTo>
                  <a:pt x="447" y="45503"/>
                </a:lnTo>
                <a:lnTo>
                  <a:pt x="466" y="45280"/>
                </a:lnTo>
                <a:lnTo>
                  <a:pt x="466" y="45038"/>
                </a:lnTo>
                <a:lnTo>
                  <a:pt x="447" y="44945"/>
                </a:lnTo>
                <a:lnTo>
                  <a:pt x="410" y="44833"/>
                </a:lnTo>
                <a:lnTo>
                  <a:pt x="392" y="44777"/>
                </a:lnTo>
                <a:lnTo>
                  <a:pt x="354" y="44740"/>
                </a:lnTo>
                <a:lnTo>
                  <a:pt x="336" y="44721"/>
                </a:lnTo>
                <a:close/>
                <a:moveTo>
                  <a:pt x="91155" y="46807"/>
                </a:moveTo>
                <a:lnTo>
                  <a:pt x="91080" y="46825"/>
                </a:lnTo>
                <a:lnTo>
                  <a:pt x="91024" y="46862"/>
                </a:lnTo>
                <a:lnTo>
                  <a:pt x="91006" y="46900"/>
                </a:lnTo>
                <a:lnTo>
                  <a:pt x="90987" y="46956"/>
                </a:lnTo>
                <a:lnTo>
                  <a:pt x="90987" y="47253"/>
                </a:lnTo>
                <a:lnTo>
                  <a:pt x="90987" y="47551"/>
                </a:lnTo>
                <a:lnTo>
                  <a:pt x="91043" y="48147"/>
                </a:lnTo>
                <a:lnTo>
                  <a:pt x="91062" y="48371"/>
                </a:lnTo>
                <a:lnTo>
                  <a:pt x="91080" y="48482"/>
                </a:lnTo>
                <a:lnTo>
                  <a:pt x="91099" y="48575"/>
                </a:lnTo>
                <a:lnTo>
                  <a:pt x="91136" y="48631"/>
                </a:lnTo>
                <a:lnTo>
                  <a:pt x="91155" y="48631"/>
                </a:lnTo>
                <a:lnTo>
                  <a:pt x="91173" y="48613"/>
                </a:lnTo>
                <a:lnTo>
                  <a:pt x="91229" y="48557"/>
                </a:lnTo>
                <a:lnTo>
                  <a:pt x="91304" y="48408"/>
                </a:lnTo>
                <a:lnTo>
                  <a:pt x="91341" y="48277"/>
                </a:lnTo>
                <a:lnTo>
                  <a:pt x="91359" y="48147"/>
                </a:lnTo>
                <a:lnTo>
                  <a:pt x="91378" y="47849"/>
                </a:lnTo>
                <a:lnTo>
                  <a:pt x="91378" y="47551"/>
                </a:lnTo>
                <a:lnTo>
                  <a:pt x="91359" y="47272"/>
                </a:lnTo>
                <a:lnTo>
                  <a:pt x="91341" y="47049"/>
                </a:lnTo>
                <a:lnTo>
                  <a:pt x="91304" y="46918"/>
                </a:lnTo>
                <a:lnTo>
                  <a:pt x="91266" y="46862"/>
                </a:lnTo>
                <a:lnTo>
                  <a:pt x="91248" y="46825"/>
                </a:lnTo>
                <a:lnTo>
                  <a:pt x="91155" y="46807"/>
                </a:lnTo>
                <a:close/>
                <a:moveTo>
                  <a:pt x="224" y="47309"/>
                </a:moveTo>
                <a:lnTo>
                  <a:pt x="168" y="47328"/>
                </a:lnTo>
                <a:lnTo>
                  <a:pt x="112" y="47384"/>
                </a:lnTo>
                <a:lnTo>
                  <a:pt x="56" y="47440"/>
                </a:lnTo>
                <a:lnTo>
                  <a:pt x="38" y="47533"/>
                </a:lnTo>
                <a:lnTo>
                  <a:pt x="1" y="47626"/>
                </a:lnTo>
                <a:lnTo>
                  <a:pt x="1" y="47849"/>
                </a:lnTo>
                <a:lnTo>
                  <a:pt x="1" y="48091"/>
                </a:lnTo>
                <a:lnTo>
                  <a:pt x="19" y="48315"/>
                </a:lnTo>
                <a:lnTo>
                  <a:pt x="56" y="48501"/>
                </a:lnTo>
                <a:lnTo>
                  <a:pt x="94" y="48613"/>
                </a:lnTo>
                <a:lnTo>
                  <a:pt x="131" y="48668"/>
                </a:lnTo>
                <a:lnTo>
                  <a:pt x="150" y="48706"/>
                </a:lnTo>
                <a:lnTo>
                  <a:pt x="187" y="48706"/>
                </a:lnTo>
                <a:lnTo>
                  <a:pt x="205" y="48687"/>
                </a:lnTo>
                <a:lnTo>
                  <a:pt x="261" y="48631"/>
                </a:lnTo>
                <a:lnTo>
                  <a:pt x="299" y="48519"/>
                </a:lnTo>
                <a:lnTo>
                  <a:pt x="354" y="48277"/>
                </a:lnTo>
                <a:lnTo>
                  <a:pt x="373" y="48147"/>
                </a:lnTo>
                <a:lnTo>
                  <a:pt x="392" y="47961"/>
                </a:lnTo>
                <a:lnTo>
                  <a:pt x="429" y="47682"/>
                </a:lnTo>
                <a:lnTo>
                  <a:pt x="429" y="47551"/>
                </a:lnTo>
                <a:lnTo>
                  <a:pt x="410" y="47440"/>
                </a:lnTo>
                <a:lnTo>
                  <a:pt x="373" y="47365"/>
                </a:lnTo>
                <a:lnTo>
                  <a:pt x="354" y="47328"/>
                </a:lnTo>
                <a:lnTo>
                  <a:pt x="317" y="47309"/>
                </a:lnTo>
                <a:close/>
                <a:moveTo>
                  <a:pt x="53062" y="49078"/>
                </a:moveTo>
                <a:lnTo>
                  <a:pt x="52764" y="49097"/>
                </a:lnTo>
                <a:lnTo>
                  <a:pt x="52634" y="49097"/>
                </a:lnTo>
                <a:lnTo>
                  <a:pt x="52522" y="49134"/>
                </a:lnTo>
                <a:lnTo>
                  <a:pt x="52429" y="49152"/>
                </a:lnTo>
                <a:lnTo>
                  <a:pt x="52355" y="49208"/>
                </a:lnTo>
                <a:lnTo>
                  <a:pt x="52317" y="49264"/>
                </a:lnTo>
                <a:lnTo>
                  <a:pt x="52317" y="49339"/>
                </a:lnTo>
                <a:lnTo>
                  <a:pt x="52336" y="49376"/>
                </a:lnTo>
                <a:lnTo>
                  <a:pt x="52373" y="49395"/>
                </a:lnTo>
                <a:lnTo>
                  <a:pt x="52466" y="49432"/>
                </a:lnTo>
                <a:lnTo>
                  <a:pt x="52578" y="49450"/>
                </a:lnTo>
                <a:lnTo>
                  <a:pt x="52727" y="49450"/>
                </a:lnTo>
                <a:lnTo>
                  <a:pt x="53006" y="49413"/>
                </a:lnTo>
                <a:lnTo>
                  <a:pt x="53192" y="49395"/>
                </a:lnTo>
                <a:lnTo>
                  <a:pt x="53788" y="49395"/>
                </a:lnTo>
                <a:lnTo>
                  <a:pt x="53956" y="49357"/>
                </a:lnTo>
                <a:lnTo>
                  <a:pt x="54030" y="49339"/>
                </a:lnTo>
                <a:lnTo>
                  <a:pt x="54067" y="49301"/>
                </a:lnTo>
                <a:lnTo>
                  <a:pt x="54086" y="49283"/>
                </a:lnTo>
                <a:lnTo>
                  <a:pt x="54086" y="49264"/>
                </a:lnTo>
                <a:lnTo>
                  <a:pt x="54030" y="49227"/>
                </a:lnTo>
                <a:lnTo>
                  <a:pt x="53900" y="49190"/>
                </a:lnTo>
                <a:lnTo>
                  <a:pt x="53658" y="49152"/>
                </a:lnTo>
                <a:lnTo>
                  <a:pt x="53379" y="49115"/>
                </a:lnTo>
                <a:lnTo>
                  <a:pt x="53062" y="49078"/>
                </a:lnTo>
                <a:close/>
                <a:moveTo>
                  <a:pt x="50176" y="49134"/>
                </a:moveTo>
                <a:lnTo>
                  <a:pt x="50083" y="49152"/>
                </a:lnTo>
                <a:lnTo>
                  <a:pt x="49990" y="49171"/>
                </a:lnTo>
                <a:lnTo>
                  <a:pt x="49916" y="49227"/>
                </a:lnTo>
                <a:lnTo>
                  <a:pt x="49860" y="49283"/>
                </a:lnTo>
                <a:lnTo>
                  <a:pt x="49841" y="49320"/>
                </a:lnTo>
                <a:lnTo>
                  <a:pt x="49878" y="49376"/>
                </a:lnTo>
                <a:lnTo>
                  <a:pt x="49916" y="49395"/>
                </a:lnTo>
                <a:lnTo>
                  <a:pt x="49972" y="49432"/>
                </a:lnTo>
                <a:lnTo>
                  <a:pt x="50139" y="49469"/>
                </a:lnTo>
                <a:lnTo>
                  <a:pt x="50418" y="49488"/>
                </a:lnTo>
                <a:lnTo>
                  <a:pt x="50865" y="49488"/>
                </a:lnTo>
                <a:lnTo>
                  <a:pt x="51089" y="49469"/>
                </a:lnTo>
                <a:lnTo>
                  <a:pt x="51275" y="49450"/>
                </a:lnTo>
                <a:lnTo>
                  <a:pt x="51424" y="49395"/>
                </a:lnTo>
                <a:lnTo>
                  <a:pt x="51461" y="49376"/>
                </a:lnTo>
                <a:lnTo>
                  <a:pt x="51480" y="49339"/>
                </a:lnTo>
                <a:lnTo>
                  <a:pt x="51480" y="49320"/>
                </a:lnTo>
                <a:lnTo>
                  <a:pt x="51461" y="49301"/>
                </a:lnTo>
                <a:lnTo>
                  <a:pt x="51386" y="49246"/>
                </a:lnTo>
                <a:lnTo>
                  <a:pt x="51275" y="49227"/>
                </a:lnTo>
                <a:lnTo>
                  <a:pt x="51163" y="49208"/>
                </a:lnTo>
                <a:lnTo>
                  <a:pt x="50902" y="49171"/>
                </a:lnTo>
                <a:lnTo>
                  <a:pt x="50753" y="49171"/>
                </a:lnTo>
                <a:lnTo>
                  <a:pt x="50381" y="49134"/>
                </a:lnTo>
                <a:close/>
                <a:moveTo>
                  <a:pt x="60305" y="49152"/>
                </a:moveTo>
                <a:lnTo>
                  <a:pt x="60193" y="49171"/>
                </a:lnTo>
                <a:lnTo>
                  <a:pt x="60081" y="49190"/>
                </a:lnTo>
                <a:lnTo>
                  <a:pt x="60007" y="49227"/>
                </a:lnTo>
                <a:lnTo>
                  <a:pt x="59951" y="49264"/>
                </a:lnTo>
                <a:lnTo>
                  <a:pt x="59932" y="49301"/>
                </a:lnTo>
                <a:lnTo>
                  <a:pt x="59951" y="49376"/>
                </a:lnTo>
                <a:lnTo>
                  <a:pt x="59988" y="49413"/>
                </a:lnTo>
                <a:lnTo>
                  <a:pt x="60025" y="49432"/>
                </a:lnTo>
                <a:lnTo>
                  <a:pt x="60137" y="49469"/>
                </a:lnTo>
                <a:lnTo>
                  <a:pt x="60249" y="49488"/>
                </a:lnTo>
                <a:lnTo>
                  <a:pt x="60677" y="49488"/>
                </a:lnTo>
                <a:lnTo>
                  <a:pt x="60882" y="49469"/>
                </a:lnTo>
                <a:lnTo>
                  <a:pt x="61124" y="49469"/>
                </a:lnTo>
                <a:lnTo>
                  <a:pt x="61235" y="49450"/>
                </a:lnTo>
                <a:lnTo>
                  <a:pt x="61347" y="49432"/>
                </a:lnTo>
                <a:lnTo>
                  <a:pt x="61552" y="49376"/>
                </a:lnTo>
                <a:lnTo>
                  <a:pt x="61608" y="49339"/>
                </a:lnTo>
                <a:lnTo>
                  <a:pt x="61626" y="49320"/>
                </a:lnTo>
                <a:lnTo>
                  <a:pt x="61626" y="49301"/>
                </a:lnTo>
                <a:lnTo>
                  <a:pt x="61589" y="49264"/>
                </a:lnTo>
                <a:lnTo>
                  <a:pt x="61440" y="49246"/>
                </a:lnTo>
                <a:lnTo>
                  <a:pt x="61198" y="49208"/>
                </a:lnTo>
                <a:lnTo>
                  <a:pt x="60919" y="49171"/>
                </a:lnTo>
                <a:lnTo>
                  <a:pt x="60602" y="49152"/>
                </a:lnTo>
                <a:close/>
                <a:moveTo>
                  <a:pt x="68571" y="49059"/>
                </a:moveTo>
                <a:lnTo>
                  <a:pt x="68068" y="49078"/>
                </a:lnTo>
                <a:lnTo>
                  <a:pt x="67845" y="49115"/>
                </a:lnTo>
                <a:lnTo>
                  <a:pt x="67715" y="49134"/>
                </a:lnTo>
                <a:lnTo>
                  <a:pt x="67603" y="49171"/>
                </a:lnTo>
                <a:lnTo>
                  <a:pt x="67528" y="49227"/>
                </a:lnTo>
                <a:lnTo>
                  <a:pt x="67510" y="49246"/>
                </a:lnTo>
                <a:lnTo>
                  <a:pt x="67510" y="49283"/>
                </a:lnTo>
                <a:lnTo>
                  <a:pt x="67510" y="49320"/>
                </a:lnTo>
                <a:lnTo>
                  <a:pt x="67547" y="49357"/>
                </a:lnTo>
                <a:lnTo>
                  <a:pt x="67659" y="49450"/>
                </a:lnTo>
                <a:lnTo>
                  <a:pt x="67752" y="49488"/>
                </a:lnTo>
                <a:lnTo>
                  <a:pt x="67882" y="49506"/>
                </a:lnTo>
                <a:lnTo>
                  <a:pt x="68012" y="49506"/>
                </a:lnTo>
                <a:lnTo>
                  <a:pt x="68143" y="49488"/>
                </a:lnTo>
                <a:lnTo>
                  <a:pt x="68422" y="49469"/>
                </a:lnTo>
                <a:lnTo>
                  <a:pt x="68645" y="49432"/>
                </a:lnTo>
                <a:lnTo>
                  <a:pt x="68925" y="49413"/>
                </a:lnTo>
                <a:lnTo>
                  <a:pt x="69074" y="49376"/>
                </a:lnTo>
                <a:lnTo>
                  <a:pt x="69129" y="49357"/>
                </a:lnTo>
                <a:lnTo>
                  <a:pt x="69167" y="49320"/>
                </a:lnTo>
                <a:lnTo>
                  <a:pt x="69185" y="49246"/>
                </a:lnTo>
                <a:lnTo>
                  <a:pt x="69204" y="49190"/>
                </a:lnTo>
                <a:lnTo>
                  <a:pt x="69204" y="49152"/>
                </a:lnTo>
                <a:lnTo>
                  <a:pt x="69185" y="49134"/>
                </a:lnTo>
                <a:lnTo>
                  <a:pt x="69148" y="49097"/>
                </a:lnTo>
                <a:lnTo>
                  <a:pt x="69092" y="49097"/>
                </a:lnTo>
                <a:lnTo>
                  <a:pt x="68832" y="49078"/>
                </a:lnTo>
                <a:lnTo>
                  <a:pt x="68571" y="49059"/>
                </a:lnTo>
                <a:close/>
                <a:moveTo>
                  <a:pt x="72779" y="49152"/>
                </a:moveTo>
                <a:lnTo>
                  <a:pt x="72686" y="49190"/>
                </a:lnTo>
                <a:lnTo>
                  <a:pt x="72630" y="49227"/>
                </a:lnTo>
                <a:lnTo>
                  <a:pt x="72611" y="49246"/>
                </a:lnTo>
                <a:lnTo>
                  <a:pt x="72592" y="49301"/>
                </a:lnTo>
                <a:lnTo>
                  <a:pt x="72592" y="49357"/>
                </a:lnTo>
                <a:lnTo>
                  <a:pt x="72592" y="49395"/>
                </a:lnTo>
                <a:lnTo>
                  <a:pt x="72630" y="49432"/>
                </a:lnTo>
                <a:lnTo>
                  <a:pt x="72723" y="49469"/>
                </a:lnTo>
                <a:lnTo>
                  <a:pt x="72853" y="49506"/>
                </a:lnTo>
                <a:lnTo>
                  <a:pt x="73765" y="49506"/>
                </a:lnTo>
                <a:lnTo>
                  <a:pt x="73896" y="49488"/>
                </a:lnTo>
                <a:lnTo>
                  <a:pt x="74026" y="49469"/>
                </a:lnTo>
                <a:lnTo>
                  <a:pt x="74119" y="49432"/>
                </a:lnTo>
                <a:lnTo>
                  <a:pt x="74138" y="49413"/>
                </a:lnTo>
                <a:lnTo>
                  <a:pt x="74175" y="49376"/>
                </a:lnTo>
                <a:lnTo>
                  <a:pt x="74175" y="49339"/>
                </a:lnTo>
                <a:lnTo>
                  <a:pt x="74175" y="49320"/>
                </a:lnTo>
                <a:lnTo>
                  <a:pt x="74138" y="49264"/>
                </a:lnTo>
                <a:lnTo>
                  <a:pt x="74063" y="49227"/>
                </a:lnTo>
                <a:lnTo>
                  <a:pt x="73970" y="49208"/>
                </a:lnTo>
                <a:lnTo>
                  <a:pt x="73747" y="49190"/>
                </a:lnTo>
                <a:lnTo>
                  <a:pt x="73579" y="49190"/>
                </a:lnTo>
                <a:lnTo>
                  <a:pt x="73374" y="49171"/>
                </a:lnTo>
                <a:lnTo>
                  <a:pt x="73077" y="49152"/>
                </a:lnTo>
                <a:close/>
                <a:moveTo>
                  <a:pt x="70712" y="49171"/>
                </a:moveTo>
                <a:lnTo>
                  <a:pt x="70507" y="49190"/>
                </a:lnTo>
                <a:lnTo>
                  <a:pt x="70414" y="49190"/>
                </a:lnTo>
                <a:lnTo>
                  <a:pt x="70340" y="49227"/>
                </a:lnTo>
                <a:lnTo>
                  <a:pt x="70284" y="49246"/>
                </a:lnTo>
                <a:lnTo>
                  <a:pt x="70265" y="49301"/>
                </a:lnTo>
                <a:lnTo>
                  <a:pt x="70265" y="49339"/>
                </a:lnTo>
                <a:lnTo>
                  <a:pt x="70284" y="49413"/>
                </a:lnTo>
                <a:lnTo>
                  <a:pt x="70340" y="49469"/>
                </a:lnTo>
                <a:lnTo>
                  <a:pt x="70414" y="49488"/>
                </a:lnTo>
                <a:lnTo>
                  <a:pt x="70526" y="49506"/>
                </a:lnTo>
                <a:lnTo>
                  <a:pt x="70619" y="49525"/>
                </a:lnTo>
                <a:lnTo>
                  <a:pt x="71364" y="49525"/>
                </a:lnTo>
                <a:lnTo>
                  <a:pt x="71420" y="49506"/>
                </a:lnTo>
                <a:lnTo>
                  <a:pt x="71457" y="49488"/>
                </a:lnTo>
                <a:lnTo>
                  <a:pt x="71494" y="49432"/>
                </a:lnTo>
                <a:lnTo>
                  <a:pt x="71531" y="49376"/>
                </a:lnTo>
                <a:lnTo>
                  <a:pt x="71531" y="49339"/>
                </a:lnTo>
                <a:lnTo>
                  <a:pt x="71531" y="49320"/>
                </a:lnTo>
                <a:lnTo>
                  <a:pt x="71494" y="49283"/>
                </a:lnTo>
                <a:lnTo>
                  <a:pt x="71457" y="49264"/>
                </a:lnTo>
                <a:lnTo>
                  <a:pt x="71159" y="49208"/>
                </a:lnTo>
                <a:lnTo>
                  <a:pt x="70954" y="49190"/>
                </a:lnTo>
                <a:lnTo>
                  <a:pt x="70712" y="49171"/>
                </a:lnTo>
                <a:close/>
                <a:moveTo>
                  <a:pt x="65089" y="49152"/>
                </a:moveTo>
                <a:lnTo>
                  <a:pt x="64996" y="49171"/>
                </a:lnTo>
                <a:lnTo>
                  <a:pt x="64940" y="49227"/>
                </a:lnTo>
                <a:lnTo>
                  <a:pt x="64922" y="49246"/>
                </a:lnTo>
                <a:lnTo>
                  <a:pt x="64922" y="49283"/>
                </a:lnTo>
                <a:lnTo>
                  <a:pt x="64922" y="49339"/>
                </a:lnTo>
                <a:lnTo>
                  <a:pt x="64959" y="49395"/>
                </a:lnTo>
                <a:lnTo>
                  <a:pt x="64978" y="49432"/>
                </a:lnTo>
                <a:lnTo>
                  <a:pt x="65034" y="49450"/>
                </a:lnTo>
                <a:lnTo>
                  <a:pt x="65127" y="49488"/>
                </a:lnTo>
                <a:lnTo>
                  <a:pt x="65276" y="49525"/>
                </a:lnTo>
                <a:lnTo>
                  <a:pt x="65425" y="49525"/>
                </a:lnTo>
                <a:lnTo>
                  <a:pt x="65722" y="49543"/>
                </a:lnTo>
                <a:lnTo>
                  <a:pt x="65927" y="49525"/>
                </a:lnTo>
                <a:lnTo>
                  <a:pt x="66113" y="49506"/>
                </a:lnTo>
                <a:lnTo>
                  <a:pt x="66411" y="49469"/>
                </a:lnTo>
                <a:lnTo>
                  <a:pt x="66672" y="49395"/>
                </a:lnTo>
                <a:lnTo>
                  <a:pt x="66728" y="49376"/>
                </a:lnTo>
                <a:lnTo>
                  <a:pt x="66746" y="49357"/>
                </a:lnTo>
                <a:lnTo>
                  <a:pt x="66728" y="49357"/>
                </a:lnTo>
                <a:lnTo>
                  <a:pt x="66579" y="49301"/>
                </a:lnTo>
                <a:lnTo>
                  <a:pt x="66430" y="49264"/>
                </a:lnTo>
                <a:lnTo>
                  <a:pt x="66132" y="49208"/>
                </a:lnTo>
                <a:lnTo>
                  <a:pt x="65518" y="49171"/>
                </a:lnTo>
                <a:lnTo>
                  <a:pt x="65331" y="49152"/>
                </a:lnTo>
                <a:close/>
                <a:moveTo>
                  <a:pt x="75404" y="49152"/>
                </a:moveTo>
                <a:lnTo>
                  <a:pt x="75255" y="49171"/>
                </a:lnTo>
                <a:lnTo>
                  <a:pt x="75143" y="49208"/>
                </a:lnTo>
                <a:lnTo>
                  <a:pt x="75106" y="49227"/>
                </a:lnTo>
                <a:lnTo>
                  <a:pt x="75087" y="49264"/>
                </a:lnTo>
                <a:lnTo>
                  <a:pt x="75069" y="49320"/>
                </a:lnTo>
                <a:lnTo>
                  <a:pt x="75069" y="49376"/>
                </a:lnTo>
                <a:lnTo>
                  <a:pt x="75087" y="49413"/>
                </a:lnTo>
                <a:lnTo>
                  <a:pt x="75106" y="49432"/>
                </a:lnTo>
                <a:lnTo>
                  <a:pt x="75199" y="49488"/>
                </a:lnTo>
                <a:lnTo>
                  <a:pt x="75311" y="49506"/>
                </a:lnTo>
                <a:lnTo>
                  <a:pt x="75441" y="49525"/>
                </a:lnTo>
                <a:lnTo>
                  <a:pt x="75571" y="49525"/>
                </a:lnTo>
                <a:lnTo>
                  <a:pt x="75758" y="49506"/>
                </a:lnTo>
                <a:lnTo>
                  <a:pt x="75962" y="49525"/>
                </a:lnTo>
                <a:lnTo>
                  <a:pt x="76297" y="49543"/>
                </a:lnTo>
                <a:lnTo>
                  <a:pt x="76446" y="49543"/>
                </a:lnTo>
                <a:lnTo>
                  <a:pt x="76595" y="49525"/>
                </a:lnTo>
                <a:lnTo>
                  <a:pt x="76707" y="49488"/>
                </a:lnTo>
                <a:lnTo>
                  <a:pt x="76744" y="49469"/>
                </a:lnTo>
                <a:lnTo>
                  <a:pt x="76782" y="49432"/>
                </a:lnTo>
                <a:lnTo>
                  <a:pt x="76800" y="49395"/>
                </a:lnTo>
                <a:lnTo>
                  <a:pt x="76782" y="49376"/>
                </a:lnTo>
                <a:lnTo>
                  <a:pt x="76763" y="49339"/>
                </a:lnTo>
                <a:lnTo>
                  <a:pt x="76726" y="49320"/>
                </a:lnTo>
                <a:lnTo>
                  <a:pt x="76633" y="49283"/>
                </a:lnTo>
                <a:lnTo>
                  <a:pt x="76521" y="49264"/>
                </a:lnTo>
                <a:lnTo>
                  <a:pt x="76260" y="49227"/>
                </a:lnTo>
                <a:lnTo>
                  <a:pt x="76111" y="49227"/>
                </a:lnTo>
                <a:lnTo>
                  <a:pt x="75888" y="49208"/>
                </a:lnTo>
                <a:lnTo>
                  <a:pt x="75571" y="49171"/>
                </a:lnTo>
                <a:lnTo>
                  <a:pt x="75404" y="49152"/>
                </a:lnTo>
                <a:close/>
                <a:moveTo>
                  <a:pt x="40123" y="49134"/>
                </a:moveTo>
                <a:lnTo>
                  <a:pt x="40029" y="49171"/>
                </a:lnTo>
                <a:lnTo>
                  <a:pt x="39955" y="49190"/>
                </a:lnTo>
                <a:lnTo>
                  <a:pt x="39881" y="49246"/>
                </a:lnTo>
                <a:lnTo>
                  <a:pt x="39862" y="49301"/>
                </a:lnTo>
                <a:lnTo>
                  <a:pt x="39843" y="49376"/>
                </a:lnTo>
                <a:lnTo>
                  <a:pt x="39862" y="49469"/>
                </a:lnTo>
                <a:lnTo>
                  <a:pt x="39918" y="49525"/>
                </a:lnTo>
                <a:lnTo>
                  <a:pt x="39974" y="49543"/>
                </a:lnTo>
                <a:lnTo>
                  <a:pt x="40067" y="49562"/>
                </a:lnTo>
                <a:lnTo>
                  <a:pt x="40253" y="49543"/>
                </a:lnTo>
                <a:lnTo>
                  <a:pt x="40402" y="49543"/>
                </a:lnTo>
                <a:lnTo>
                  <a:pt x="40588" y="49525"/>
                </a:lnTo>
                <a:lnTo>
                  <a:pt x="40923" y="49506"/>
                </a:lnTo>
                <a:lnTo>
                  <a:pt x="41091" y="49488"/>
                </a:lnTo>
                <a:lnTo>
                  <a:pt x="41202" y="49450"/>
                </a:lnTo>
                <a:lnTo>
                  <a:pt x="41240" y="49432"/>
                </a:lnTo>
                <a:lnTo>
                  <a:pt x="41258" y="49395"/>
                </a:lnTo>
                <a:lnTo>
                  <a:pt x="41258" y="49357"/>
                </a:lnTo>
                <a:lnTo>
                  <a:pt x="41221" y="49320"/>
                </a:lnTo>
                <a:lnTo>
                  <a:pt x="41091" y="49264"/>
                </a:lnTo>
                <a:lnTo>
                  <a:pt x="40923" y="49208"/>
                </a:lnTo>
                <a:lnTo>
                  <a:pt x="40681" y="49152"/>
                </a:lnTo>
                <a:lnTo>
                  <a:pt x="40439" y="49134"/>
                </a:lnTo>
                <a:close/>
                <a:moveTo>
                  <a:pt x="63134" y="49190"/>
                </a:moveTo>
                <a:lnTo>
                  <a:pt x="62837" y="49208"/>
                </a:lnTo>
                <a:lnTo>
                  <a:pt x="62613" y="49264"/>
                </a:lnTo>
                <a:lnTo>
                  <a:pt x="62539" y="49301"/>
                </a:lnTo>
                <a:lnTo>
                  <a:pt x="62483" y="49339"/>
                </a:lnTo>
                <a:lnTo>
                  <a:pt x="62464" y="49395"/>
                </a:lnTo>
                <a:lnTo>
                  <a:pt x="62483" y="49450"/>
                </a:lnTo>
                <a:lnTo>
                  <a:pt x="62520" y="49488"/>
                </a:lnTo>
                <a:lnTo>
                  <a:pt x="62557" y="49506"/>
                </a:lnTo>
                <a:lnTo>
                  <a:pt x="62669" y="49543"/>
                </a:lnTo>
                <a:lnTo>
                  <a:pt x="62799" y="49562"/>
                </a:lnTo>
                <a:lnTo>
                  <a:pt x="63228" y="49562"/>
                </a:lnTo>
                <a:lnTo>
                  <a:pt x="63451" y="49543"/>
                </a:lnTo>
                <a:lnTo>
                  <a:pt x="63619" y="49525"/>
                </a:lnTo>
                <a:lnTo>
                  <a:pt x="63898" y="49488"/>
                </a:lnTo>
                <a:lnTo>
                  <a:pt x="64028" y="49450"/>
                </a:lnTo>
                <a:lnTo>
                  <a:pt x="64121" y="49395"/>
                </a:lnTo>
                <a:lnTo>
                  <a:pt x="64158" y="49376"/>
                </a:lnTo>
                <a:lnTo>
                  <a:pt x="64158" y="49357"/>
                </a:lnTo>
                <a:lnTo>
                  <a:pt x="64158" y="49320"/>
                </a:lnTo>
                <a:lnTo>
                  <a:pt x="64121" y="49283"/>
                </a:lnTo>
                <a:lnTo>
                  <a:pt x="64065" y="49264"/>
                </a:lnTo>
                <a:lnTo>
                  <a:pt x="63972" y="49246"/>
                </a:lnTo>
                <a:lnTo>
                  <a:pt x="63730" y="49208"/>
                </a:lnTo>
                <a:lnTo>
                  <a:pt x="63451" y="49190"/>
                </a:lnTo>
                <a:close/>
                <a:moveTo>
                  <a:pt x="85997" y="49152"/>
                </a:moveTo>
                <a:lnTo>
                  <a:pt x="85681" y="49171"/>
                </a:lnTo>
                <a:lnTo>
                  <a:pt x="85513" y="49171"/>
                </a:lnTo>
                <a:lnTo>
                  <a:pt x="85383" y="49208"/>
                </a:lnTo>
                <a:lnTo>
                  <a:pt x="85271" y="49246"/>
                </a:lnTo>
                <a:lnTo>
                  <a:pt x="85253" y="49283"/>
                </a:lnTo>
                <a:lnTo>
                  <a:pt x="85234" y="49320"/>
                </a:lnTo>
                <a:lnTo>
                  <a:pt x="85234" y="49376"/>
                </a:lnTo>
                <a:lnTo>
                  <a:pt x="85234" y="49432"/>
                </a:lnTo>
                <a:lnTo>
                  <a:pt x="85253" y="49469"/>
                </a:lnTo>
                <a:lnTo>
                  <a:pt x="85290" y="49488"/>
                </a:lnTo>
                <a:lnTo>
                  <a:pt x="85364" y="49543"/>
                </a:lnTo>
                <a:lnTo>
                  <a:pt x="85476" y="49562"/>
                </a:lnTo>
                <a:lnTo>
                  <a:pt x="85588" y="49562"/>
                </a:lnTo>
                <a:lnTo>
                  <a:pt x="85718" y="49543"/>
                </a:lnTo>
                <a:lnTo>
                  <a:pt x="85886" y="49525"/>
                </a:lnTo>
                <a:lnTo>
                  <a:pt x="86091" y="49525"/>
                </a:lnTo>
                <a:lnTo>
                  <a:pt x="86370" y="49543"/>
                </a:lnTo>
                <a:lnTo>
                  <a:pt x="86500" y="49525"/>
                </a:lnTo>
                <a:lnTo>
                  <a:pt x="86630" y="49525"/>
                </a:lnTo>
                <a:lnTo>
                  <a:pt x="86724" y="49488"/>
                </a:lnTo>
                <a:lnTo>
                  <a:pt x="86798" y="49432"/>
                </a:lnTo>
                <a:lnTo>
                  <a:pt x="86817" y="49376"/>
                </a:lnTo>
                <a:lnTo>
                  <a:pt x="86835" y="49339"/>
                </a:lnTo>
                <a:lnTo>
                  <a:pt x="86835" y="49301"/>
                </a:lnTo>
                <a:lnTo>
                  <a:pt x="86817" y="49283"/>
                </a:lnTo>
                <a:lnTo>
                  <a:pt x="86742" y="49227"/>
                </a:lnTo>
                <a:lnTo>
                  <a:pt x="86630" y="49190"/>
                </a:lnTo>
                <a:lnTo>
                  <a:pt x="86519" y="49171"/>
                </a:lnTo>
                <a:lnTo>
                  <a:pt x="86407" y="49152"/>
                </a:lnTo>
                <a:close/>
                <a:moveTo>
                  <a:pt x="32917" y="49152"/>
                </a:moveTo>
                <a:lnTo>
                  <a:pt x="32619" y="49171"/>
                </a:lnTo>
                <a:lnTo>
                  <a:pt x="32471" y="49190"/>
                </a:lnTo>
                <a:lnTo>
                  <a:pt x="32340" y="49227"/>
                </a:lnTo>
                <a:lnTo>
                  <a:pt x="32228" y="49264"/>
                </a:lnTo>
                <a:lnTo>
                  <a:pt x="32191" y="49301"/>
                </a:lnTo>
                <a:lnTo>
                  <a:pt x="32173" y="49339"/>
                </a:lnTo>
                <a:lnTo>
                  <a:pt x="32154" y="49395"/>
                </a:lnTo>
                <a:lnTo>
                  <a:pt x="32135" y="49450"/>
                </a:lnTo>
                <a:lnTo>
                  <a:pt x="32154" y="49488"/>
                </a:lnTo>
                <a:lnTo>
                  <a:pt x="32173" y="49525"/>
                </a:lnTo>
                <a:lnTo>
                  <a:pt x="32191" y="49543"/>
                </a:lnTo>
                <a:lnTo>
                  <a:pt x="32228" y="49562"/>
                </a:lnTo>
                <a:lnTo>
                  <a:pt x="32340" y="49581"/>
                </a:lnTo>
                <a:lnTo>
                  <a:pt x="32545" y="49581"/>
                </a:lnTo>
                <a:lnTo>
                  <a:pt x="32713" y="49543"/>
                </a:lnTo>
                <a:lnTo>
                  <a:pt x="33197" y="49543"/>
                </a:lnTo>
                <a:lnTo>
                  <a:pt x="33457" y="49525"/>
                </a:lnTo>
                <a:lnTo>
                  <a:pt x="33550" y="49488"/>
                </a:lnTo>
                <a:lnTo>
                  <a:pt x="33643" y="49450"/>
                </a:lnTo>
                <a:lnTo>
                  <a:pt x="33699" y="49413"/>
                </a:lnTo>
                <a:lnTo>
                  <a:pt x="33737" y="49357"/>
                </a:lnTo>
                <a:lnTo>
                  <a:pt x="33755" y="49320"/>
                </a:lnTo>
                <a:lnTo>
                  <a:pt x="33755" y="49301"/>
                </a:lnTo>
                <a:lnTo>
                  <a:pt x="33737" y="49264"/>
                </a:lnTo>
                <a:lnTo>
                  <a:pt x="33699" y="49246"/>
                </a:lnTo>
                <a:lnTo>
                  <a:pt x="33588" y="49208"/>
                </a:lnTo>
                <a:lnTo>
                  <a:pt x="33476" y="49171"/>
                </a:lnTo>
                <a:lnTo>
                  <a:pt x="33327" y="49171"/>
                </a:lnTo>
                <a:lnTo>
                  <a:pt x="33122" y="49152"/>
                </a:lnTo>
                <a:close/>
                <a:moveTo>
                  <a:pt x="45410" y="49208"/>
                </a:moveTo>
                <a:lnTo>
                  <a:pt x="45094" y="49227"/>
                </a:lnTo>
                <a:lnTo>
                  <a:pt x="44963" y="49246"/>
                </a:lnTo>
                <a:lnTo>
                  <a:pt x="44852" y="49264"/>
                </a:lnTo>
                <a:lnTo>
                  <a:pt x="44758" y="49301"/>
                </a:lnTo>
                <a:lnTo>
                  <a:pt x="44703" y="49357"/>
                </a:lnTo>
                <a:lnTo>
                  <a:pt x="44684" y="49413"/>
                </a:lnTo>
                <a:lnTo>
                  <a:pt x="44721" y="49488"/>
                </a:lnTo>
                <a:lnTo>
                  <a:pt x="44740" y="49525"/>
                </a:lnTo>
                <a:lnTo>
                  <a:pt x="44777" y="49543"/>
                </a:lnTo>
                <a:lnTo>
                  <a:pt x="44889" y="49562"/>
                </a:lnTo>
                <a:lnTo>
                  <a:pt x="45038" y="49581"/>
                </a:lnTo>
                <a:lnTo>
                  <a:pt x="45187" y="49562"/>
                </a:lnTo>
                <a:lnTo>
                  <a:pt x="45485" y="49525"/>
                </a:lnTo>
                <a:lnTo>
                  <a:pt x="45708" y="49506"/>
                </a:lnTo>
                <a:lnTo>
                  <a:pt x="45876" y="49488"/>
                </a:lnTo>
                <a:lnTo>
                  <a:pt x="46211" y="49450"/>
                </a:lnTo>
                <a:lnTo>
                  <a:pt x="46360" y="49432"/>
                </a:lnTo>
                <a:lnTo>
                  <a:pt x="46471" y="49395"/>
                </a:lnTo>
                <a:lnTo>
                  <a:pt x="46509" y="49376"/>
                </a:lnTo>
                <a:lnTo>
                  <a:pt x="46527" y="49357"/>
                </a:lnTo>
                <a:lnTo>
                  <a:pt x="46527" y="49339"/>
                </a:lnTo>
                <a:lnTo>
                  <a:pt x="46509" y="49320"/>
                </a:lnTo>
                <a:lnTo>
                  <a:pt x="46341" y="49283"/>
                </a:lnTo>
                <a:lnTo>
                  <a:pt x="46080" y="49227"/>
                </a:lnTo>
                <a:lnTo>
                  <a:pt x="45764" y="49208"/>
                </a:lnTo>
                <a:close/>
                <a:moveTo>
                  <a:pt x="48277" y="49227"/>
                </a:moveTo>
                <a:lnTo>
                  <a:pt x="47961" y="49246"/>
                </a:lnTo>
                <a:lnTo>
                  <a:pt x="47663" y="49264"/>
                </a:lnTo>
                <a:lnTo>
                  <a:pt x="47439" y="49320"/>
                </a:lnTo>
                <a:lnTo>
                  <a:pt x="47346" y="49357"/>
                </a:lnTo>
                <a:lnTo>
                  <a:pt x="47291" y="49395"/>
                </a:lnTo>
                <a:lnTo>
                  <a:pt x="47272" y="49432"/>
                </a:lnTo>
                <a:lnTo>
                  <a:pt x="47309" y="49488"/>
                </a:lnTo>
                <a:lnTo>
                  <a:pt x="47328" y="49525"/>
                </a:lnTo>
                <a:lnTo>
                  <a:pt x="47384" y="49543"/>
                </a:lnTo>
                <a:lnTo>
                  <a:pt x="47495" y="49581"/>
                </a:lnTo>
                <a:lnTo>
                  <a:pt x="47793" y="49581"/>
                </a:lnTo>
                <a:lnTo>
                  <a:pt x="48091" y="49562"/>
                </a:lnTo>
                <a:lnTo>
                  <a:pt x="48315" y="49525"/>
                </a:lnTo>
                <a:lnTo>
                  <a:pt x="48482" y="49488"/>
                </a:lnTo>
                <a:lnTo>
                  <a:pt x="48743" y="49413"/>
                </a:lnTo>
                <a:lnTo>
                  <a:pt x="48873" y="49376"/>
                </a:lnTo>
                <a:lnTo>
                  <a:pt x="48948" y="49339"/>
                </a:lnTo>
                <a:lnTo>
                  <a:pt x="48966" y="49320"/>
                </a:lnTo>
                <a:lnTo>
                  <a:pt x="48985" y="49301"/>
                </a:lnTo>
                <a:lnTo>
                  <a:pt x="48966" y="49283"/>
                </a:lnTo>
                <a:lnTo>
                  <a:pt x="48929" y="49264"/>
                </a:lnTo>
                <a:lnTo>
                  <a:pt x="48799" y="49246"/>
                </a:lnTo>
                <a:lnTo>
                  <a:pt x="48575" y="49246"/>
                </a:lnTo>
                <a:lnTo>
                  <a:pt x="48277" y="49227"/>
                </a:lnTo>
                <a:close/>
                <a:moveTo>
                  <a:pt x="55613" y="49171"/>
                </a:moveTo>
                <a:lnTo>
                  <a:pt x="55334" y="49190"/>
                </a:lnTo>
                <a:lnTo>
                  <a:pt x="55185" y="49208"/>
                </a:lnTo>
                <a:lnTo>
                  <a:pt x="55054" y="49246"/>
                </a:lnTo>
                <a:lnTo>
                  <a:pt x="54961" y="49301"/>
                </a:lnTo>
                <a:lnTo>
                  <a:pt x="54924" y="49320"/>
                </a:lnTo>
                <a:lnTo>
                  <a:pt x="54905" y="49357"/>
                </a:lnTo>
                <a:lnTo>
                  <a:pt x="54905" y="49432"/>
                </a:lnTo>
                <a:lnTo>
                  <a:pt x="54905" y="49469"/>
                </a:lnTo>
                <a:lnTo>
                  <a:pt x="54924" y="49506"/>
                </a:lnTo>
                <a:lnTo>
                  <a:pt x="54961" y="49543"/>
                </a:lnTo>
                <a:lnTo>
                  <a:pt x="55054" y="49562"/>
                </a:lnTo>
                <a:lnTo>
                  <a:pt x="55185" y="49581"/>
                </a:lnTo>
                <a:lnTo>
                  <a:pt x="55315" y="49562"/>
                </a:lnTo>
                <a:lnTo>
                  <a:pt x="55445" y="49543"/>
                </a:lnTo>
                <a:lnTo>
                  <a:pt x="55631" y="49506"/>
                </a:lnTo>
                <a:lnTo>
                  <a:pt x="56115" y="49488"/>
                </a:lnTo>
                <a:lnTo>
                  <a:pt x="56264" y="49469"/>
                </a:lnTo>
                <a:lnTo>
                  <a:pt x="56395" y="49450"/>
                </a:lnTo>
                <a:lnTo>
                  <a:pt x="56488" y="49413"/>
                </a:lnTo>
                <a:lnTo>
                  <a:pt x="56506" y="49395"/>
                </a:lnTo>
                <a:lnTo>
                  <a:pt x="56525" y="49357"/>
                </a:lnTo>
                <a:lnTo>
                  <a:pt x="56506" y="49320"/>
                </a:lnTo>
                <a:lnTo>
                  <a:pt x="56488" y="49301"/>
                </a:lnTo>
                <a:lnTo>
                  <a:pt x="56413" y="49246"/>
                </a:lnTo>
                <a:lnTo>
                  <a:pt x="56320" y="49208"/>
                </a:lnTo>
                <a:lnTo>
                  <a:pt x="56209" y="49190"/>
                </a:lnTo>
                <a:lnTo>
                  <a:pt x="55985" y="49171"/>
                </a:lnTo>
                <a:close/>
                <a:moveTo>
                  <a:pt x="88120" y="49208"/>
                </a:moveTo>
                <a:lnTo>
                  <a:pt x="88008" y="49227"/>
                </a:lnTo>
                <a:lnTo>
                  <a:pt x="87934" y="49264"/>
                </a:lnTo>
                <a:lnTo>
                  <a:pt x="87897" y="49301"/>
                </a:lnTo>
                <a:lnTo>
                  <a:pt x="87878" y="49339"/>
                </a:lnTo>
                <a:lnTo>
                  <a:pt x="87878" y="49395"/>
                </a:lnTo>
                <a:lnTo>
                  <a:pt x="87878" y="49432"/>
                </a:lnTo>
                <a:lnTo>
                  <a:pt x="87897" y="49469"/>
                </a:lnTo>
                <a:lnTo>
                  <a:pt x="87915" y="49506"/>
                </a:lnTo>
                <a:lnTo>
                  <a:pt x="88008" y="49543"/>
                </a:lnTo>
                <a:lnTo>
                  <a:pt x="88101" y="49581"/>
                </a:lnTo>
                <a:lnTo>
                  <a:pt x="89032" y="49581"/>
                </a:lnTo>
                <a:lnTo>
                  <a:pt x="89144" y="49562"/>
                </a:lnTo>
                <a:lnTo>
                  <a:pt x="89218" y="49525"/>
                </a:lnTo>
                <a:lnTo>
                  <a:pt x="89256" y="49506"/>
                </a:lnTo>
                <a:lnTo>
                  <a:pt x="89274" y="49469"/>
                </a:lnTo>
                <a:lnTo>
                  <a:pt x="89274" y="49450"/>
                </a:lnTo>
                <a:lnTo>
                  <a:pt x="89274" y="49413"/>
                </a:lnTo>
                <a:lnTo>
                  <a:pt x="89218" y="49357"/>
                </a:lnTo>
                <a:lnTo>
                  <a:pt x="89144" y="49320"/>
                </a:lnTo>
                <a:lnTo>
                  <a:pt x="89032" y="49283"/>
                </a:lnTo>
                <a:lnTo>
                  <a:pt x="88809" y="49264"/>
                </a:lnTo>
                <a:lnTo>
                  <a:pt x="88660" y="49246"/>
                </a:lnTo>
                <a:lnTo>
                  <a:pt x="88492" y="49227"/>
                </a:lnTo>
                <a:lnTo>
                  <a:pt x="88232" y="49208"/>
                </a:lnTo>
                <a:close/>
                <a:moveTo>
                  <a:pt x="78327" y="49190"/>
                </a:moveTo>
                <a:lnTo>
                  <a:pt x="78066" y="49227"/>
                </a:lnTo>
                <a:lnTo>
                  <a:pt x="77954" y="49264"/>
                </a:lnTo>
                <a:lnTo>
                  <a:pt x="77861" y="49301"/>
                </a:lnTo>
                <a:lnTo>
                  <a:pt x="77787" y="49339"/>
                </a:lnTo>
                <a:lnTo>
                  <a:pt x="77750" y="49376"/>
                </a:lnTo>
                <a:lnTo>
                  <a:pt x="77750" y="49432"/>
                </a:lnTo>
                <a:lnTo>
                  <a:pt x="77768" y="49488"/>
                </a:lnTo>
                <a:lnTo>
                  <a:pt x="77824" y="49525"/>
                </a:lnTo>
                <a:lnTo>
                  <a:pt x="77899" y="49562"/>
                </a:lnTo>
                <a:lnTo>
                  <a:pt x="78085" y="49599"/>
                </a:lnTo>
                <a:lnTo>
                  <a:pt x="78327" y="49599"/>
                </a:lnTo>
                <a:lnTo>
                  <a:pt x="78587" y="49581"/>
                </a:lnTo>
                <a:lnTo>
                  <a:pt x="78830" y="49543"/>
                </a:lnTo>
                <a:lnTo>
                  <a:pt x="79034" y="49488"/>
                </a:lnTo>
                <a:lnTo>
                  <a:pt x="79109" y="49450"/>
                </a:lnTo>
                <a:lnTo>
                  <a:pt x="79165" y="49395"/>
                </a:lnTo>
                <a:lnTo>
                  <a:pt x="79183" y="49357"/>
                </a:lnTo>
                <a:lnTo>
                  <a:pt x="79183" y="49301"/>
                </a:lnTo>
                <a:lnTo>
                  <a:pt x="79146" y="49264"/>
                </a:lnTo>
                <a:lnTo>
                  <a:pt x="79072" y="49227"/>
                </a:lnTo>
                <a:lnTo>
                  <a:pt x="78867" y="49190"/>
                </a:lnTo>
                <a:close/>
                <a:moveTo>
                  <a:pt x="25191" y="49190"/>
                </a:moveTo>
                <a:lnTo>
                  <a:pt x="24856" y="49208"/>
                </a:lnTo>
                <a:lnTo>
                  <a:pt x="24688" y="49227"/>
                </a:lnTo>
                <a:lnTo>
                  <a:pt x="24539" y="49264"/>
                </a:lnTo>
                <a:lnTo>
                  <a:pt x="24483" y="49283"/>
                </a:lnTo>
                <a:lnTo>
                  <a:pt x="24428" y="49320"/>
                </a:lnTo>
                <a:lnTo>
                  <a:pt x="24409" y="49357"/>
                </a:lnTo>
                <a:lnTo>
                  <a:pt x="24390" y="49413"/>
                </a:lnTo>
                <a:lnTo>
                  <a:pt x="24409" y="49469"/>
                </a:lnTo>
                <a:lnTo>
                  <a:pt x="24428" y="49506"/>
                </a:lnTo>
                <a:lnTo>
                  <a:pt x="24465" y="49543"/>
                </a:lnTo>
                <a:lnTo>
                  <a:pt x="24521" y="49581"/>
                </a:lnTo>
                <a:lnTo>
                  <a:pt x="24651" y="49599"/>
                </a:lnTo>
                <a:lnTo>
                  <a:pt x="24800" y="49618"/>
                </a:lnTo>
                <a:lnTo>
                  <a:pt x="25116" y="49581"/>
                </a:lnTo>
                <a:lnTo>
                  <a:pt x="25340" y="49562"/>
                </a:lnTo>
                <a:lnTo>
                  <a:pt x="25563" y="49562"/>
                </a:lnTo>
                <a:lnTo>
                  <a:pt x="25898" y="49543"/>
                </a:lnTo>
                <a:lnTo>
                  <a:pt x="26085" y="49543"/>
                </a:lnTo>
                <a:lnTo>
                  <a:pt x="26233" y="49506"/>
                </a:lnTo>
                <a:lnTo>
                  <a:pt x="26327" y="49469"/>
                </a:lnTo>
                <a:lnTo>
                  <a:pt x="26364" y="49450"/>
                </a:lnTo>
                <a:lnTo>
                  <a:pt x="26364" y="49413"/>
                </a:lnTo>
                <a:lnTo>
                  <a:pt x="26364" y="49376"/>
                </a:lnTo>
                <a:lnTo>
                  <a:pt x="26327" y="49339"/>
                </a:lnTo>
                <a:lnTo>
                  <a:pt x="26233" y="49283"/>
                </a:lnTo>
                <a:lnTo>
                  <a:pt x="26103" y="49246"/>
                </a:lnTo>
                <a:lnTo>
                  <a:pt x="25936" y="49227"/>
                </a:lnTo>
                <a:lnTo>
                  <a:pt x="25619" y="49208"/>
                </a:lnTo>
                <a:lnTo>
                  <a:pt x="25414" y="49208"/>
                </a:lnTo>
                <a:lnTo>
                  <a:pt x="25191" y="49190"/>
                </a:lnTo>
                <a:close/>
                <a:moveTo>
                  <a:pt x="83056" y="49227"/>
                </a:moveTo>
                <a:lnTo>
                  <a:pt x="82888" y="49246"/>
                </a:lnTo>
                <a:lnTo>
                  <a:pt x="82758" y="49283"/>
                </a:lnTo>
                <a:lnTo>
                  <a:pt x="82721" y="49320"/>
                </a:lnTo>
                <a:lnTo>
                  <a:pt x="82702" y="49357"/>
                </a:lnTo>
                <a:lnTo>
                  <a:pt x="82702" y="49395"/>
                </a:lnTo>
                <a:lnTo>
                  <a:pt x="82721" y="49432"/>
                </a:lnTo>
                <a:lnTo>
                  <a:pt x="82739" y="49469"/>
                </a:lnTo>
                <a:lnTo>
                  <a:pt x="82777" y="49506"/>
                </a:lnTo>
                <a:lnTo>
                  <a:pt x="82888" y="49562"/>
                </a:lnTo>
                <a:lnTo>
                  <a:pt x="83019" y="49599"/>
                </a:lnTo>
                <a:lnTo>
                  <a:pt x="83298" y="49618"/>
                </a:lnTo>
                <a:lnTo>
                  <a:pt x="83689" y="49618"/>
                </a:lnTo>
                <a:lnTo>
                  <a:pt x="83949" y="49599"/>
                </a:lnTo>
                <a:lnTo>
                  <a:pt x="84080" y="49581"/>
                </a:lnTo>
                <a:lnTo>
                  <a:pt x="84192" y="49543"/>
                </a:lnTo>
                <a:lnTo>
                  <a:pt x="84285" y="49488"/>
                </a:lnTo>
                <a:lnTo>
                  <a:pt x="84322" y="49450"/>
                </a:lnTo>
                <a:lnTo>
                  <a:pt x="84340" y="49413"/>
                </a:lnTo>
                <a:lnTo>
                  <a:pt x="84340" y="49339"/>
                </a:lnTo>
                <a:lnTo>
                  <a:pt x="84322" y="49283"/>
                </a:lnTo>
                <a:lnTo>
                  <a:pt x="84285" y="49264"/>
                </a:lnTo>
                <a:lnTo>
                  <a:pt x="84210" y="49246"/>
                </a:lnTo>
                <a:lnTo>
                  <a:pt x="84061" y="49246"/>
                </a:lnTo>
                <a:lnTo>
                  <a:pt x="83931" y="49264"/>
                </a:lnTo>
                <a:lnTo>
                  <a:pt x="83670" y="49264"/>
                </a:lnTo>
                <a:lnTo>
                  <a:pt x="83261" y="49227"/>
                </a:lnTo>
                <a:close/>
                <a:moveTo>
                  <a:pt x="30255" y="49227"/>
                </a:moveTo>
                <a:lnTo>
                  <a:pt x="30069" y="49246"/>
                </a:lnTo>
                <a:lnTo>
                  <a:pt x="29920" y="49264"/>
                </a:lnTo>
                <a:lnTo>
                  <a:pt x="29790" y="49301"/>
                </a:lnTo>
                <a:lnTo>
                  <a:pt x="29752" y="49339"/>
                </a:lnTo>
                <a:lnTo>
                  <a:pt x="29715" y="49376"/>
                </a:lnTo>
                <a:lnTo>
                  <a:pt x="29659" y="49432"/>
                </a:lnTo>
                <a:lnTo>
                  <a:pt x="29641" y="49488"/>
                </a:lnTo>
                <a:lnTo>
                  <a:pt x="29641" y="49525"/>
                </a:lnTo>
                <a:lnTo>
                  <a:pt x="29641" y="49562"/>
                </a:lnTo>
                <a:lnTo>
                  <a:pt x="29659" y="49581"/>
                </a:lnTo>
                <a:lnTo>
                  <a:pt x="29696" y="49599"/>
                </a:lnTo>
                <a:lnTo>
                  <a:pt x="29771" y="49637"/>
                </a:lnTo>
                <a:lnTo>
                  <a:pt x="29864" y="49655"/>
                </a:lnTo>
                <a:lnTo>
                  <a:pt x="29976" y="49655"/>
                </a:lnTo>
                <a:lnTo>
                  <a:pt x="30143" y="49637"/>
                </a:lnTo>
                <a:lnTo>
                  <a:pt x="30367" y="49637"/>
                </a:lnTo>
                <a:lnTo>
                  <a:pt x="30683" y="49618"/>
                </a:lnTo>
                <a:lnTo>
                  <a:pt x="30832" y="49618"/>
                </a:lnTo>
                <a:lnTo>
                  <a:pt x="30981" y="49599"/>
                </a:lnTo>
                <a:lnTo>
                  <a:pt x="31093" y="49562"/>
                </a:lnTo>
                <a:lnTo>
                  <a:pt x="31130" y="49543"/>
                </a:lnTo>
                <a:lnTo>
                  <a:pt x="31167" y="49506"/>
                </a:lnTo>
                <a:lnTo>
                  <a:pt x="31186" y="49450"/>
                </a:lnTo>
                <a:lnTo>
                  <a:pt x="31186" y="49395"/>
                </a:lnTo>
                <a:lnTo>
                  <a:pt x="31149" y="49357"/>
                </a:lnTo>
                <a:lnTo>
                  <a:pt x="31093" y="49320"/>
                </a:lnTo>
                <a:lnTo>
                  <a:pt x="30962" y="49283"/>
                </a:lnTo>
                <a:lnTo>
                  <a:pt x="30832" y="49264"/>
                </a:lnTo>
                <a:lnTo>
                  <a:pt x="30571" y="49246"/>
                </a:lnTo>
                <a:lnTo>
                  <a:pt x="30255" y="49227"/>
                </a:lnTo>
                <a:close/>
                <a:moveTo>
                  <a:pt x="37516" y="49227"/>
                </a:moveTo>
                <a:lnTo>
                  <a:pt x="37386" y="49246"/>
                </a:lnTo>
                <a:lnTo>
                  <a:pt x="37255" y="49283"/>
                </a:lnTo>
                <a:lnTo>
                  <a:pt x="37181" y="49301"/>
                </a:lnTo>
                <a:lnTo>
                  <a:pt x="37144" y="49339"/>
                </a:lnTo>
                <a:lnTo>
                  <a:pt x="37125" y="49357"/>
                </a:lnTo>
                <a:lnTo>
                  <a:pt x="37125" y="49395"/>
                </a:lnTo>
                <a:lnTo>
                  <a:pt x="37144" y="49413"/>
                </a:lnTo>
                <a:lnTo>
                  <a:pt x="37181" y="49450"/>
                </a:lnTo>
                <a:lnTo>
                  <a:pt x="37274" y="49506"/>
                </a:lnTo>
                <a:lnTo>
                  <a:pt x="37535" y="49599"/>
                </a:lnTo>
                <a:lnTo>
                  <a:pt x="37702" y="49637"/>
                </a:lnTo>
                <a:lnTo>
                  <a:pt x="37926" y="49637"/>
                </a:lnTo>
                <a:lnTo>
                  <a:pt x="38205" y="49655"/>
                </a:lnTo>
                <a:lnTo>
                  <a:pt x="38466" y="49637"/>
                </a:lnTo>
                <a:lnTo>
                  <a:pt x="38577" y="49599"/>
                </a:lnTo>
                <a:lnTo>
                  <a:pt x="38689" y="49562"/>
                </a:lnTo>
                <a:lnTo>
                  <a:pt x="38801" y="49506"/>
                </a:lnTo>
                <a:lnTo>
                  <a:pt x="38819" y="49469"/>
                </a:lnTo>
                <a:lnTo>
                  <a:pt x="38838" y="49450"/>
                </a:lnTo>
                <a:lnTo>
                  <a:pt x="38838" y="49413"/>
                </a:lnTo>
                <a:lnTo>
                  <a:pt x="38819" y="49395"/>
                </a:lnTo>
                <a:lnTo>
                  <a:pt x="38763" y="49357"/>
                </a:lnTo>
                <a:lnTo>
                  <a:pt x="38670" y="49339"/>
                </a:lnTo>
                <a:lnTo>
                  <a:pt x="38559" y="49320"/>
                </a:lnTo>
                <a:lnTo>
                  <a:pt x="38354" y="49283"/>
                </a:lnTo>
                <a:lnTo>
                  <a:pt x="38075" y="49246"/>
                </a:lnTo>
                <a:lnTo>
                  <a:pt x="37795" y="49227"/>
                </a:lnTo>
                <a:close/>
                <a:moveTo>
                  <a:pt x="58741" y="49246"/>
                </a:moveTo>
                <a:lnTo>
                  <a:pt x="58499" y="49264"/>
                </a:lnTo>
                <a:lnTo>
                  <a:pt x="58350" y="49283"/>
                </a:lnTo>
                <a:lnTo>
                  <a:pt x="57828" y="49283"/>
                </a:lnTo>
                <a:lnTo>
                  <a:pt x="57679" y="49301"/>
                </a:lnTo>
                <a:lnTo>
                  <a:pt x="57549" y="49339"/>
                </a:lnTo>
                <a:lnTo>
                  <a:pt x="57512" y="49376"/>
                </a:lnTo>
                <a:lnTo>
                  <a:pt x="57475" y="49395"/>
                </a:lnTo>
                <a:lnTo>
                  <a:pt x="57437" y="49450"/>
                </a:lnTo>
                <a:lnTo>
                  <a:pt x="57437" y="49488"/>
                </a:lnTo>
                <a:lnTo>
                  <a:pt x="57437" y="49543"/>
                </a:lnTo>
                <a:lnTo>
                  <a:pt x="57475" y="49581"/>
                </a:lnTo>
                <a:lnTo>
                  <a:pt x="57512" y="49618"/>
                </a:lnTo>
                <a:lnTo>
                  <a:pt x="57568" y="49637"/>
                </a:lnTo>
                <a:lnTo>
                  <a:pt x="57698" y="49655"/>
                </a:lnTo>
                <a:lnTo>
                  <a:pt x="57847" y="49655"/>
                </a:lnTo>
                <a:lnTo>
                  <a:pt x="58163" y="49637"/>
                </a:lnTo>
                <a:lnTo>
                  <a:pt x="58368" y="49599"/>
                </a:lnTo>
                <a:lnTo>
                  <a:pt x="58536" y="49581"/>
                </a:lnTo>
                <a:lnTo>
                  <a:pt x="58759" y="49562"/>
                </a:lnTo>
                <a:lnTo>
                  <a:pt x="58871" y="49525"/>
                </a:lnTo>
                <a:lnTo>
                  <a:pt x="58964" y="49488"/>
                </a:lnTo>
                <a:lnTo>
                  <a:pt x="59020" y="49432"/>
                </a:lnTo>
                <a:lnTo>
                  <a:pt x="59039" y="49395"/>
                </a:lnTo>
                <a:lnTo>
                  <a:pt x="59057" y="49357"/>
                </a:lnTo>
                <a:lnTo>
                  <a:pt x="59039" y="49320"/>
                </a:lnTo>
                <a:lnTo>
                  <a:pt x="59020" y="49301"/>
                </a:lnTo>
                <a:lnTo>
                  <a:pt x="58945" y="49264"/>
                </a:lnTo>
                <a:lnTo>
                  <a:pt x="58852" y="49246"/>
                </a:lnTo>
                <a:close/>
                <a:moveTo>
                  <a:pt x="43306" y="49246"/>
                </a:moveTo>
                <a:lnTo>
                  <a:pt x="43064" y="49264"/>
                </a:lnTo>
                <a:lnTo>
                  <a:pt x="42822" y="49301"/>
                </a:lnTo>
                <a:lnTo>
                  <a:pt x="42617" y="49357"/>
                </a:lnTo>
                <a:lnTo>
                  <a:pt x="42543" y="49395"/>
                </a:lnTo>
                <a:lnTo>
                  <a:pt x="42487" y="49432"/>
                </a:lnTo>
                <a:lnTo>
                  <a:pt x="42450" y="49469"/>
                </a:lnTo>
                <a:lnTo>
                  <a:pt x="42450" y="49525"/>
                </a:lnTo>
                <a:lnTo>
                  <a:pt x="42487" y="49581"/>
                </a:lnTo>
                <a:lnTo>
                  <a:pt x="42562" y="49637"/>
                </a:lnTo>
                <a:lnTo>
                  <a:pt x="42636" y="49674"/>
                </a:lnTo>
                <a:lnTo>
                  <a:pt x="42710" y="49674"/>
                </a:lnTo>
                <a:lnTo>
                  <a:pt x="42934" y="49655"/>
                </a:lnTo>
                <a:lnTo>
                  <a:pt x="43139" y="49618"/>
                </a:lnTo>
                <a:lnTo>
                  <a:pt x="43306" y="49581"/>
                </a:lnTo>
                <a:lnTo>
                  <a:pt x="43418" y="49543"/>
                </a:lnTo>
                <a:lnTo>
                  <a:pt x="43623" y="49450"/>
                </a:lnTo>
                <a:lnTo>
                  <a:pt x="43716" y="49395"/>
                </a:lnTo>
                <a:lnTo>
                  <a:pt x="43753" y="49339"/>
                </a:lnTo>
                <a:lnTo>
                  <a:pt x="43753" y="49320"/>
                </a:lnTo>
                <a:lnTo>
                  <a:pt x="43734" y="49283"/>
                </a:lnTo>
                <a:lnTo>
                  <a:pt x="43697" y="49264"/>
                </a:lnTo>
                <a:lnTo>
                  <a:pt x="43641" y="49246"/>
                </a:lnTo>
                <a:close/>
                <a:moveTo>
                  <a:pt x="7485" y="49301"/>
                </a:moveTo>
                <a:lnTo>
                  <a:pt x="7169" y="49320"/>
                </a:lnTo>
                <a:lnTo>
                  <a:pt x="7038" y="49339"/>
                </a:lnTo>
                <a:lnTo>
                  <a:pt x="6927" y="49376"/>
                </a:lnTo>
                <a:lnTo>
                  <a:pt x="6833" y="49413"/>
                </a:lnTo>
                <a:lnTo>
                  <a:pt x="6796" y="49469"/>
                </a:lnTo>
                <a:lnTo>
                  <a:pt x="6778" y="49488"/>
                </a:lnTo>
                <a:lnTo>
                  <a:pt x="6778" y="49525"/>
                </a:lnTo>
                <a:lnTo>
                  <a:pt x="6815" y="49599"/>
                </a:lnTo>
                <a:lnTo>
                  <a:pt x="6852" y="49637"/>
                </a:lnTo>
                <a:lnTo>
                  <a:pt x="6889" y="49655"/>
                </a:lnTo>
                <a:lnTo>
                  <a:pt x="7001" y="49674"/>
                </a:lnTo>
                <a:lnTo>
                  <a:pt x="7150" y="49692"/>
                </a:lnTo>
                <a:lnTo>
                  <a:pt x="7299" y="49674"/>
                </a:lnTo>
                <a:lnTo>
                  <a:pt x="7597" y="49637"/>
                </a:lnTo>
                <a:lnTo>
                  <a:pt x="7802" y="49618"/>
                </a:lnTo>
                <a:lnTo>
                  <a:pt x="8267" y="49506"/>
                </a:lnTo>
                <a:lnTo>
                  <a:pt x="8528" y="49432"/>
                </a:lnTo>
                <a:lnTo>
                  <a:pt x="8584" y="49413"/>
                </a:lnTo>
                <a:lnTo>
                  <a:pt x="8602" y="49395"/>
                </a:lnTo>
                <a:lnTo>
                  <a:pt x="8435" y="49357"/>
                </a:lnTo>
                <a:lnTo>
                  <a:pt x="8174" y="49320"/>
                </a:lnTo>
                <a:lnTo>
                  <a:pt x="7839" y="49301"/>
                </a:lnTo>
                <a:close/>
                <a:moveTo>
                  <a:pt x="12214" y="49246"/>
                </a:moveTo>
                <a:lnTo>
                  <a:pt x="12084" y="49283"/>
                </a:lnTo>
                <a:lnTo>
                  <a:pt x="12028" y="49301"/>
                </a:lnTo>
                <a:lnTo>
                  <a:pt x="11991" y="49320"/>
                </a:lnTo>
                <a:lnTo>
                  <a:pt x="11953" y="49376"/>
                </a:lnTo>
                <a:lnTo>
                  <a:pt x="11935" y="49432"/>
                </a:lnTo>
                <a:lnTo>
                  <a:pt x="11935" y="49469"/>
                </a:lnTo>
                <a:lnTo>
                  <a:pt x="11953" y="49506"/>
                </a:lnTo>
                <a:lnTo>
                  <a:pt x="11972" y="49543"/>
                </a:lnTo>
                <a:lnTo>
                  <a:pt x="12009" y="49581"/>
                </a:lnTo>
                <a:lnTo>
                  <a:pt x="12121" y="49618"/>
                </a:lnTo>
                <a:lnTo>
                  <a:pt x="12270" y="49655"/>
                </a:lnTo>
                <a:lnTo>
                  <a:pt x="12549" y="49674"/>
                </a:lnTo>
                <a:lnTo>
                  <a:pt x="12735" y="49674"/>
                </a:lnTo>
                <a:lnTo>
                  <a:pt x="12903" y="49692"/>
                </a:lnTo>
                <a:lnTo>
                  <a:pt x="13294" y="49692"/>
                </a:lnTo>
                <a:lnTo>
                  <a:pt x="13424" y="49674"/>
                </a:lnTo>
                <a:lnTo>
                  <a:pt x="13499" y="49618"/>
                </a:lnTo>
                <a:lnTo>
                  <a:pt x="13536" y="49599"/>
                </a:lnTo>
                <a:lnTo>
                  <a:pt x="13555" y="49562"/>
                </a:lnTo>
                <a:lnTo>
                  <a:pt x="13555" y="49525"/>
                </a:lnTo>
                <a:lnTo>
                  <a:pt x="13536" y="49506"/>
                </a:lnTo>
                <a:lnTo>
                  <a:pt x="13480" y="49450"/>
                </a:lnTo>
                <a:lnTo>
                  <a:pt x="13368" y="49413"/>
                </a:lnTo>
                <a:lnTo>
                  <a:pt x="13257" y="49395"/>
                </a:lnTo>
                <a:lnTo>
                  <a:pt x="13015" y="49339"/>
                </a:lnTo>
                <a:lnTo>
                  <a:pt x="12884" y="49339"/>
                </a:lnTo>
                <a:lnTo>
                  <a:pt x="12661" y="49283"/>
                </a:lnTo>
                <a:lnTo>
                  <a:pt x="12363" y="49246"/>
                </a:lnTo>
                <a:close/>
                <a:moveTo>
                  <a:pt x="14728" y="49283"/>
                </a:moveTo>
                <a:lnTo>
                  <a:pt x="14597" y="49320"/>
                </a:lnTo>
                <a:lnTo>
                  <a:pt x="14485" y="49376"/>
                </a:lnTo>
                <a:lnTo>
                  <a:pt x="14467" y="49413"/>
                </a:lnTo>
                <a:lnTo>
                  <a:pt x="14430" y="49450"/>
                </a:lnTo>
                <a:lnTo>
                  <a:pt x="14430" y="49506"/>
                </a:lnTo>
                <a:lnTo>
                  <a:pt x="14430" y="49562"/>
                </a:lnTo>
                <a:lnTo>
                  <a:pt x="14448" y="49599"/>
                </a:lnTo>
                <a:lnTo>
                  <a:pt x="14485" y="49637"/>
                </a:lnTo>
                <a:lnTo>
                  <a:pt x="14597" y="49674"/>
                </a:lnTo>
                <a:lnTo>
                  <a:pt x="14728" y="49692"/>
                </a:lnTo>
                <a:lnTo>
                  <a:pt x="15007" y="49692"/>
                </a:lnTo>
                <a:lnTo>
                  <a:pt x="15212" y="49674"/>
                </a:lnTo>
                <a:lnTo>
                  <a:pt x="15398" y="49674"/>
                </a:lnTo>
                <a:lnTo>
                  <a:pt x="15696" y="49655"/>
                </a:lnTo>
                <a:lnTo>
                  <a:pt x="15826" y="49655"/>
                </a:lnTo>
                <a:lnTo>
                  <a:pt x="15956" y="49637"/>
                </a:lnTo>
                <a:lnTo>
                  <a:pt x="16049" y="49599"/>
                </a:lnTo>
                <a:lnTo>
                  <a:pt x="16068" y="49562"/>
                </a:lnTo>
                <a:lnTo>
                  <a:pt x="16087" y="49543"/>
                </a:lnTo>
                <a:lnTo>
                  <a:pt x="16105" y="49488"/>
                </a:lnTo>
                <a:lnTo>
                  <a:pt x="16087" y="49450"/>
                </a:lnTo>
                <a:lnTo>
                  <a:pt x="16068" y="49413"/>
                </a:lnTo>
                <a:lnTo>
                  <a:pt x="16031" y="49395"/>
                </a:lnTo>
                <a:lnTo>
                  <a:pt x="15938" y="49357"/>
                </a:lnTo>
                <a:lnTo>
                  <a:pt x="15826" y="49320"/>
                </a:lnTo>
                <a:lnTo>
                  <a:pt x="15565" y="49301"/>
                </a:lnTo>
                <a:lnTo>
                  <a:pt x="15379" y="49301"/>
                </a:lnTo>
                <a:lnTo>
                  <a:pt x="15156" y="49283"/>
                </a:lnTo>
                <a:close/>
                <a:moveTo>
                  <a:pt x="19885" y="49283"/>
                </a:moveTo>
                <a:lnTo>
                  <a:pt x="19773" y="49301"/>
                </a:lnTo>
                <a:lnTo>
                  <a:pt x="19661" y="49339"/>
                </a:lnTo>
                <a:lnTo>
                  <a:pt x="19587" y="49376"/>
                </a:lnTo>
                <a:lnTo>
                  <a:pt x="19550" y="49432"/>
                </a:lnTo>
                <a:lnTo>
                  <a:pt x="19531" y="49488"/>
                </a:lnTo>
                <a:lnTo>
                  <a:pt x="19531" y="49562"/>
                </a:lnTo>
                <a:lnTo>
                  <a:pt x="19550" y="49599"/>
                </a:lnTo>
                <a:lnTo>
                  <a:pt x="19587" y="49637"/>
                </a:lnTo>
                <a:lnTo>
                  <a:pt x="19680" y="49674"/>
                </a:lnTo>
                <a:lnTo>
                  <a:pt x="19792" y="49692"/>
                </a:lnTo>
                <a:lnTo>
                  <a:pt x="19922" y="49692"/>
                </a:lnTo>
                <a:lnTo>
                  <a:pt x="20183" y="49674"/>
                </a:lnTo>
                <a:lnTo>
                  <a:pt x="20350" y="49674"/>
                </a:lnTo>
                <a:lnTo>
                  <a:pt x="20592" y="49655"/>
                </a:lnTo>
                <a:lnTo>
                  <a:pt x="20816" y="49637"/>
                </a:lnTo>
                <a:lnTo>
                  <a:pt x="20909" y="49599"/>
                </a:lnTo>
                <a:lnTo>
                  <a:pt x="21058" y="49543"/>
                </a:lnTo>
                <a:lnTo>
                  <a:pt x="21114" y="49506"/>
                </a:lnTo>
                <a:lnTo>
                  <a:pt x="21151" y="49469"/>
                </a:lnTo>
                <a:lnTo>
                  <a:pt x="21151" y="49450"/>
                </a:lnTo>
                <a:lnTo>
                  <a:pt x="21151" y="49432"/>
                </a:lnTo>
                <a:lnTo>
                  <a:pt x="21076" y="49395"/>
                </a:lnTo>
                <a:lnTo>
                  <a:pt x="20946" y="49357"/>
                </a:lnTo>
                <a:lnTo>
                  <a:pt x="20723" y="49320"/>
                </a:lnTo>
                <a:lnTo>
                  <a:pt x="20443" y="49301"/>
                </a:lnTo>
                <a:lnTo>
                  <a:pt x="20164" y="49283"/>
                </a:lnTo>
                <a:close/>
                <a:moveTo>
                  <a:pt x="80300" y="49339"/>
                </a:moveTo>
                <a:lnTo>
                  <a:pt x="80244" y="49357"/>
                </a:lnTo>
                <a:lnTo>
                  <a:pt x="80226" y="49395"/>
                </a:lnTo>
                <a:lnTo>
                  <a:pt x="80226" y="49432"/>
                </a:lnTo>
                <a:lnTo>
                  <a:pt x="80263" y="49506"/>
                </a:lnTo>
                <a:lnTo>
                  <a:pt x="80356" y="49562"/>
                </a:lnTo>
                <a:lnTo>
                  <a:pt x="80431" y="49618"/>
                </a:lnTo>
                <a:lnTo>
                  <a:pt x="80524" y="49637"/>
                </a:lnTo>
                <a:lnTo>
                  <a:pt x="80766" y="49674"/>
                </a:lnTo>
                <a:lnTo>
                  <a:pt x="80989" y="49692"/>
                </a:lnTo>
                <a:lnTo>
                  <a:pt x="81194" y="49674"/>
                </a:lnTo>
                <a:lnTo>
                  <a:pt x="81324" y="49637"/>
                </a:lnTo>
                <a:lnTo>
                  <a:pt x="81566" y="49525"/>
                </a:lnTo>
                <a:lnTo>
                  <a:pt x="81678" y="49488"/>
                </a:lnTo>
                <a:lnTo>
                  <a:pt x="81753" y="49432"/>
                </a:lnTo>
                <a:lnTo>
                  <a:pt x="81771" y="49395"/>
                </a:lnTo>
                <a:lnTo>
                  <a:pt x="81771" y="49376"/>
                </a:lnTo>
                <a:lnTo>
                  <a:pt x="81734" y="49376"/>
                </a:lnTo>
                <a:lnTo>
                  <a:pt x="81604" y="49339"/>
                </a:lnTo>
                <a:lnTo>
                  <a:pt x="81455" y="49339"/>
                </a:lnTo>
                <a:lnTo>
                  <a:pt x="81157" y="49357"/>
                </a:lnTo>
                <a:lnTo>
                  <a:pt x="80710" y="49357"/>
                </a:lnTo>
                <a:lnTo>
                  <a:pt x="80561" y="49339"/>
                </a:lnTo>
                <a:close/>
                <a:moveTo>
                  <a:pt x="9756" y="49283"/>
                </a:moveTo>
                <a:lnTo>
                  <a:pt x="9552" y="49301"/>
                </a:lnTo>
                <a:lnTo>
                  <a:pt x="9403" y="49339"/>
                </a:lnTo>
                <a:lnTo>
                  <a:pt x="9328" y="49357"/>
                </a:lnTo>
                <a:lnTo>
                  <a:pt x="9272" y="49395"/>
                </a:lnTo>
                <a:lnTo>
                  <a:pt x="9235" y="49432"/>
                </a:lnTo>
                <a:lnTo>
                  <a:pt x="9198" y="49488"/>
                </a:lnTo>
                <a:lnTo>
                  <a:pt x="9198" y="49543"/>
                </a:lnTo>
                <a:lnTo>
                  <a:pt x="9198" y="49581"/>
                </a:lnTo>
                <a:lnTo>
                  <a:pt x="9217" y="49637"/>
                </a:lnTo>
                <a:lnTo>
                  <a:pt x="9272" y="49655"/>
                </a:lnTo>
                <a:lnTo>
                  <a:pt x="9384" y="49692"/>
                </a:lnTo>
                <a:lnTo>
                  <a:pt x="9533" y="49711"/>
                </a:lnTo>
                <a:lnTo>
                  <a:pt x="9831" y="49711"/>
                </a:lnTo>
                <a:lnTo>
                  <a:pt x="10036" y="49692"/>
                </a:lnTo>
                <a:lnTo>
                  <a:pt x="10278" y="49692"/>
                </a:lnTo>
                <a:lnTo>
                  <a:pt x="10594" y="49711"/>
                </a:lnTo>
                <a:lnTo>
                  <a:pt x="10743" y="49692"/>
                </a:lnTo>
                <a:lnTo>
                  <a:pt x="10892" y="49674"/>
                </a:lnTo>
                <a:lnTo>
                  <a:pt x="11004" y="49637"/>
                </a:lnTo>
                <a:lnTo>
                  <a:pt x="11116" y="49581"/>
                </a:lnTo>
                <a:lnTo>
                  <a:pt x="11171" y="49525"/>
                </a:lnTo>
                <a:lnTo>
                  <a:pt x="11190" y="49488"/>
                </a:lnTo>
                <a:lnTo>
                  <a:pt x="11209" y="49450"/>
                </a:lnTo>
                <a:lnTo>
                  <a:pt x="11190" y="49413"/>
                </a:lnTo>
                <a:lnTo>
                  <a:pt x="11153" y="49376"/>
                </a:lnTo>
                <a:lnTo>
                  <a:pt x="11097" y="49357"/>
                </a:lnTo>
                <a:lnTo>
                  <a:pt x="10967" y="49320"/>
                </a:lnTo>
                <a:lnTo>
                  <a:pt x="10799" y="49320"/>
                </a:lnTo>
                <a:lnTo>
                  <a:pt x="10650" y="49301"/>
                </a:lnTo>
                <a:lnTo>
                  <a:pt x="10129" y="49301"/>
                </a:lnTo>
                <a:lnTo>
                  <a:pt x="9756" y="49283"/>
                </a:lnTo>
                <a:close/>
                <a:moveTo>
                  <a:pt x="28095" y="49283"/>
                </a:moveTo>
                <a:lnTo>
                  <a:pt x="27760" y="49301"/>
                </a:lnTo>
                <a:lnTo>
                  <a:pt x="27444" y="49339"/>
                </a:lnTo>
                <a:lnTo>
                  <a:pt x="27313" y="49357"/>
                </a:lnTo>
                <a:lnTo>
                  <a:pt x="27202" y="49395"/>
                </a:lnTo>
                <a:lnTo>
                  <a:pt x="27109" y="49432"/>
                </a:lnTo>
                <a:lnTo>
                  <a:pt x="27053" y="49469"/>
                </a:lnTo>
                <a:lnTo>
                  <a:pt x="27015" y="49525"/>
                </a:lnTo>
                <a:lnTo>
                  <a:pt x="27034" y="49599"/>
                </a:lnTo>
                <a:lnTo>
                  <a:pt x="27071" y="49637"/>
                </a:lnTo>
                <a:lnTo>
                  <a:pt x="27109" y="49674"/>
                </a:lnTo>
                <a:lnTo>
                  <a:pt x="27220" y="49711"/>
                </a:lnTo>
                <a:lnTo>
                  <a:pt x="27537" y="49711"/>
                </a:lnTo>
                <a:lnTo>
                  <a:pt x="27853" y="49655"/>
                </a:lnTo>
                <a:lnTo>
                  <a:pt x="28077" y="49618"/>
                </a:lnTo>
                <a:lnTo>
                  <a:pt x="28244" y="49581"/>
                </a:lnTo>
                <a:lnTo>
                  <a:pt x="28542" y="49506"/>
                </a:lnTo>
                <a:lnTo>
                  <a:pt x="28672" y="49450"/>
                </a:lnTo>
                <a:lnTo>
                  <a:pt x="28766" y="49395"/>
                </a:lnTo>
                <a:lnTo>
                  <a:pt x="28821" y="49357"/>
                </a:lnTo>
                <a:lnTo>
                  <a:pt x="28803" y="49339"/>
                </a:lnTo>
                <a:lnTo>
                  <a:pt x="28784" y="49320"/>
                </a:lnTo>
                <a:lnTo>
                  <a:pt x="28635" y="49301"/>
                </a:lnTo>
                <a:lnTo>
                  <a:pt x="28393" y="49283"/>
                </a:lnTo>
                <a:close/>
                <a:moveTo>
                  <a:pt x="34816" y="49301"/>
                </a:moveTo>
                <a:lnTo>
                  <a:pt x="34686" y="49320"/>
                </a:lnTo>
                <a:lnTo>
                  <a:pt x="34630" y="49339"/>
                </a:lnTo>
                <a:lnTo>
                  <a:pt x="34593" y="49357"/>
                </a:lnTo>
                <a:lnTo>
                  <a:pt x="34574" y="49395"/>
                </a:lnTo>
                <a:lnTo>
                  <a:pt x="34556" y="49432"/>
                </a:lnTo>
                <a:lnTo>
                  <a:pt x="34556" y="49488"/>
                </a:lnTo>
                <a:lnTo>
                  <a:pt x="34574" y="49543"/>
                </a:lnTo>
                <a:lnTo>
                  <a:pt x="34612" y="49599"/>
                </a:lnTo>
                <a:lnTo>
                  <a:pt x="34649" y="49618"/>
                </a:lnTo>
                <a:lnTo>
                  <a:pt x="34761" y="49674"/>
                </a:lnTo>
                <a:lnTo>
                  <a:pt x="34909" y="49711"/>
                </a:lnTo>
                <a:lnTo>
                  <a:pt x="35077" y="49711"/>
                </a:lnTo>
                <a:lnTo>
                  <a:pt x="35431" y="49692"/>
                </a:lnTo>
                <a:lnTo>
                  <a:pt x="35673" y="49674"/>
                </a:lnTo>
                <a:lnTo>
                  <a:pt x="35840" y="49655"/>
                </a:lnTo>
                <a:lnTo>
                  <a:pt x="36157" y="49581"/>
                </a:lnTo>
                <a:lnTo>
                  <a:pt x="36287" y="49543"/>
                </a:lnTo>
                <a:lnTo>
                  <a:pt x="36380" y="49488"/>
                </a:lnTo>
                <a:lnTo>
                  <a:pt x="36418" y="49469"/>
                </a:lnTo>
                <a:lnTo>
                  <a:pt x="36436" y="49450"/>
                </a:lnTo>
                <a:lnTo>
                  <a:pt x="36418" y="49432"/>
                </a:lnTo>
                <a:lnTo>
                  <a:pt x="36399" y="49413"/>
                </a:lnTo>
                <a:lnTo>
                  <a:pt x="36269" y="49357"/>
                </a:lnTo>
                <a:lnTo>
                  <a:pt x="36138" y="49339"/>
                </a:lnTo>
                <a:lnTo>
                  <a:pt x="35989" y="49320"/>
                </a:lnTo>
                <a:lnTo>
                  <a:pt x="35859" y="49320"/>
                </a:lnTo>
                <a:lnTo>
                  <a:pt x="35561" y="49339"/>
                </a:lnTo>
                <a:lnTo>
                  <a:pt x="35282" y="49339"/>
                </a:lnTo>
                <a:lnTo>
                  <a:pt x="35096" y="49320"/>
                </a:lnTo>
                <a:lnTo>
                  <a:pt x="34965" y="49301"/>
                </a:lnTo>
                <a:close/>
                <a:moveTo>
                  <a:pt x="90466" y="49227"/>
                </a:moveTo>
                <a:lnTo>
                  <a:pt x="90391" y="49246"/>
                </a:lnTo>
                <a:lnTo>
                  <a:pt x="90335" y="49283"/>
                </a:lnTo>
                <a:lnTo>
                  <a:pt x="90298" y="49339"/>
                </a:lnTo>
                <a:lnTo>
                  <a:pt x="90298" y="49395"/>
                </a:lnTo>
                <a:lnTo>
                  <a:pt x="90298" y="49450"/>
                </a:lnTo>
                <a:lnTo>
                  <a:pt x="90317" y="49506"/>
                </a:lnTo>
                <a:lnTo>
                  <a:pt x="90391" y="49599"/>
                </a:lnTo>
                <a:lnTo>
                  <a:pt x="90466" y="49655"/>
                </a:lnTo>
                <a:lnTo>
                  <a:pt x="90578" y="49692"/>
                </a:lnTo>
                <a:lnTo>
                  <a:pt x="90689" y="49711"/>
                </a:lnTo>
                <a:lnTo>
                  <a:pt x="90801" y="49711"/>
                </a:lnTo>
                <a:lnTo>
                  <a:pt x="90894" y="49674"/>
                </a:lnTo>
                <a:lnTo>
                  <a:pt x="90968" y="49599"/>
                </a:lnTo>
                <a:lnTo>
                  <a:pt x="91062" y="49506"/>
                </a:lnTo>
                <a:lnTo>
                  <a:pt x="91080" y="49450"/>
                </a:lnTo>
                <a:lnTo>
                  <a:pt x="91080" y="49395"/>
                </a:lnTo>
                <a:lnTo>
                  <a:pt x="91062" y="49357"/>
                </a:lnTo>
                <a:lnTo>
                  <a:pt x="91006" y="49339"/>
                </a:lnTo>
                <a:lnTo>
                  <a:pt x="90857" y="49301"/>
                </a:lnTo>
                <a:lnTo>
                  <a:pt x="90671" y="49246"/>
                </a:lnTo>
                <a:lnTo>
                  <a:pt x="90559" y="49227"/>
                </a:lnTo>
                <a:close/>
                <a:moveTo>
                  <a:pt x="17911" y="49320"/>
                </a:moveTo>
                <a:lnTo>
                  <a:pt x="17576" y="49339"/>
                </a:lnTo>
                <a:lnTo>
                  <a:pt x="17278" y="49376"/>
                </a:lnTo>
                <a:lnTo>
                  <a:pt x="17148" y="49395"/>
                </a:lnTo>
                <a:lnTo>
                  <a:pt x="17055" y="49432"/>
                </a:lnTo>
                <a:lnTo>
                  <a:pt x="16980" y="49469"/>
                </a:lnTo>
                <a:lnTo>
                  <a:pt x="16943" y="49525"/>
                </a:lnTo>
                <a:lnTo>
                  <a:pt x="16943" y="49599"/>
                </a:lnTo>
                <a:lnTo>
                  <a:pt x="16980" y="49674"/>
                </a:lnTo>
                <a:lnTo>
                  <a:pt x="17036" y="49711"/>
                </a:lnTo>
                <a:lnTo>
                  <a:pt x="17148" y="49730"/>
                </a:lnTo>
                <a:lnTo>
                  <a:pt x="17260" y="49730"/>
                </a:lnTo>
                <a:lnTo>
                  <a:pt x="17409" y="49711"/>
                </a:lnTo>
                <a:lnTo>
                  <a:pt x="17669" y="49692"/>
                </a:lnTo>
                <a:lnTo>
                  <a:pt x="17855" y="49655"/>
                </a:lnTo>
                <a:lnTo>
                  <a:pt x="18116" y="49637"/>
                </a:lnTo>
                <a:lnTo>
                  <a:pt x="18377" y="49581"/>
                </a:lnTo>
                <a:lnTo>
                  <a:pt x="18451" y="49543"/>
                </a:lnTo>
                <a:lnTo>
                  <a:pt x="18581" y="49469"/>
                </a:lnTo>
                <a:lnTo>
                  <a:pt x="18637" y="49432"/>
                </a:lnTo>
                <a:lnTo>
                  <a:pt x="18675" y="49413"/>
                </a:lnTo>
                <a:lnTo>
                  <a:pt x="18675" y="49395"/>
                </a:lnTo>
                <a:lnTo>
                  <a:pt x="18675" y="49376"/>
                </a:lnTo>
                <a:lnTo>
                  <a:pt x="18619" y="49357"/>
                </a:lnTo>
                <a:lnTo>
                  <a:pt x="18470" y="49339"/>
                </a:lnTo>
                <a:lnTo>
                  <a:pt x="18228" y="49320"/>
                </a:lnTo>
                <a:close/>
                <a:moveTo>
                  <a:pt x="22715" y="49357"/>
                </a:moveTo>
                <a:lnTo>
                  <a:pt x="22417" y="49376"/>
                </a:lnTo>
                <a:lnTo>
                  <a:pt x="22193" y="49413"/>
                </a:lnTo>
                <a:lnTo>
                  <a:pt x="22100" y="49450"/>
                </a:lnTo>
                <a:lnTo>
                  <a:pt x="22044" y="49488"/>
                </a:lnTo>
                <a:lnTo>
                  <a:pt x="22026" y="49543"/>
                </a:lnTo>
                <a:lnTo>
                  <a:pt x="22044" y="49599"/>
                </a:lnTo>
                <a:lnTo>
                  <a:pt x="22063" y="49637"/>
                </a:lnTo>
                <a:lnTo>
                  <a:pt x="22100" y="49674"/>
                </a:lnTo>
                <a:lnTo>
                  <a:pt x="22212" y="49711"/>
                </a:lnTo>
                <a:lnTo>
                  <a:pt x="22324" y="49730"/>
                </a:lnTo>
                <a:lnTo>
                  <a:pt x="22473" y="49711"/>
                </a:lnTo>
                <a:lnTo>
                  <a:pt x="22752" y="49692"/>
                </a:lnTo>
                <a:lnTo>
                  <a:pt x="22957" y="49655"/>
                </a:lnTo>
                <a:lnTo>
                  <a:pt x="23106" y="49618"/>
                </a:lnTo>
                <a:lnTo>
                  <a:pt x="23385" y="49562"/>
                </a:lnTo>
                <a:lnTo>
                  <a:pt x="23608" y="49488"/>
                </a:lnTo>
                <a:lnTo>
                  <a:pt x="23664" y="49450"/>
                </a:lnTo>
                <a:lnTo>
                  <a:pt x="23664" y="49432"/>
                </a:lnTo>
                <a:lnTo>
                  <a:pt x="23646" y="49432"/>
                </a:lnTo>
                <a:lnTo>
                  <a:pt x="23515" y="49395"/>
                </a:lnTo>
                <a:lnTo>
                  <a:pt x="23292" y="49376"/>
                </a:lnTo>
                <a:lnTo>
                  <a:pt x="23013" y="49357"/>
                </a:lnTo>
                <a:close/>
                <a:moveTo>
                  <a:pt x="2272" y="49283"/>
                </a:moveTo>
                <a:lnTo>
                  <a:pt x="2142" y="49301"/>
                </a:lnTo>
                <a:lnTo>
                  <a:pt x="2030" y="49320"/>
                </a:lnTo>
                <a:lnTo>
                  <a:pt x="1993" y="49339"/>
                </a:lnTo>
                <a:lnTo>
                  <a:pt x="1956" y="49376"/>
                </a:lnTo>
                <a:lnTo>
                  <a:pt x="1937" y="49413"/>
                </a:lnTo>
                <a:lnTo>
                  <a:pt x="1918" y="49469"/>
                </a:lnTo>
                <a:lnTo>
                  <a:pt x="1918" y="49506"/>
                </a:lnTo>
                <a:lnTo>
                  <a:pt x="1937" y="49543"/>
                </a:lnTo>
                <a:lnTo>
                  <a:pt x="1993" y="49618"/>
                </a:lnTo>
                <a:lnTo>
                  <a:pt x="2067" y="49655"/>
                </a:lnTo>
                <a:lnTo>
                  <a:pt x="2179" y="49692"/>
                </a:lnTo>
                <a:lnTo>
                  <a:pt x="2402" y="49711"/>
                </a:lnTo>
                <a:lnTo>
                  <a:pt x="2551" y="49711"/>
                </a:lnTo>
                <a:lnTo>
                  <a:pt x="2719" y="49730"/>
                </a:lnTo>
                <a:lnTo>
                  <a:pt x="2961" y="49748"/>
                </a:lnTo>
                <a:lnTo>
                  <a:pt x="3091" y="49748"/>
                </a:lnTo>
                <a:lnTo>
                  <a:pt x="3184" y="49730"/>
                </a:lnTo>
                <a:lnTo>
                  <a:pt x="3277" y="49692"/>
                </a:lnTo>
                <a:lnTo>
                  <a:pt x="3315" y="49674"/>
                </a:lnTo>
                <a:lnTo>
                  <a:pt x="3333" y="49637"/>
                </a:lnTo>
                <a:lnTo>
                  <a:pt x="3333" y="49599"/>
                </a:lnTo>
                <a:lnTo>
                  <a:pt x="3333" y="49562"/>
                </a:lnTo>
                <a:lnTo>
                  <a:pt x="3277" y="49506"/>
                </a:lnTo>
                <a:lnTo>
                  <a:pt x="3203" y="49469"/>
                </a:lnTo>
                <a:lnTo>
                  <a:pt x="3091" y="49432"/>
                </a:lnTo>
                <a:lnTo>
                  <a:pt x="2868" y="49376"/>
                </a:lnTo>
                <a:lnTo>
                  <a:pt x="2719" y="49357"/>
                </a:lnTo>
                <a:lnTo>
                  <a:pt x="2533" y="49320"/>
                </a:lnTo>
                <a:lnTo>
                  <a:pt x="2272" y="49283"/>
                </a:lnTo>
                <a:close/>
                <a:moveTo>
                  <a:pt x="4599" y="49301"/>
                </a:moveTo>
                <a:lnTo>
                  <a:pt x="4432" y="49320"/>
                </a:lnTo>
                <a:lnTo>
                  <a:pt x="4357" y="49320"/>
                </a:lnTo>
                <a:lnTo>
                  <a:pt x="4283" y="49357"/>
                </a:lnTo>
                <a:lnTo>
                  <a:pt x="4246" y="49395"/>
                </a:lnTo>
                <a:lnTo>
                  <a:pt x="4208" y="49432"/>
                </a:lnTo>
                <a:lnTo>
                  <a:pt x="4190" y="49488"/>
                </a:lnTo>
                <a:lnTo>
                  <a:pt x="4190" y="49543"/>
                </a:lnTo>
                <a:lnTo>
                  <a:pt x="4208" y="49581"/>
                </a:lnTo>
                <a:lnTo>
                  <a:pt x="4246" y="49618"/>
                </a:lnTo>
                <a:lnTo>
                  <a:pt x="4376" y="49674"/>
                </a:lnTo>
                <a:lnTo>
                  <a:pt x="4543" y="49711"/>
                </a:lnTo>
                <a:lnTo>
                  <a:pt x="4711" y="49748"/>
                </a:lnTo>
                <a:lnTo>
                  <a:pt x="4897" y="49748"/>
                </a:lnTo>
                <a:lnTo>
                  <a:pt x="5121" y="49767"/>
                </a:lnTo>
                <a:lnTo>
                  <a:pt x="5325" y="49767"/>
                </a:lnTo>
                <a:lnTo>
                  <a:pt x="5605" y="49786"/>
                </a:lnTo>
                <a:lnTo>
                  <a:pt x="5754" y="49786"/>
                </a:lnTo>
                <a:lnTo>
                  <a:pt x="5884" y="49767"/>
                </a:lnTo>
                <a:lnTo>
                  <a:pt x="5977" y="49730"/>
                </a:lnTo>
                <a:lnTo>
                  <a:pt x="6014" y="49711"/>
                </a:lnTo>
                <a:lnTo>
                  <a:pt x="6052" y="49674"/>
                </a:lnTo>
                <a:lnTo>
                  <a:pt x="6089" y="49618"/>
                </a:lnTo>
                <a:lnTo>
                  <a:pt x="6089" y="49581"/>
                </a:lnTo>
                <a:lnTo>
                  <a:pt x="6089" y="49543"/>
                </a:lnTo>
                <a:lnTo>
                  <a:pt x="6070" y="49506"/>
                </a:lnTo>
                <a:lnTo>
                  <a:pt x="5996" y="49450"/>
                </a:lnTo>
                <a:lnTo>
                  <a:pt x="5884" y="49432"/>
                </a:lnTo>
                <a:lnTo>
                  <a:pt x="5754" y="49413"/>
                </a:lnTo>
                <a:lnTo>
                  <a:pt x="5623" y="49395"/>
                </a:lnTo>
                <a:lnTo>
                  <a:pt x="5418" y="49395"/>
                </a:lnTo>
                <a:lnTo>
                  <a:pt x="5158" y="49357"/>
                </a:lnTo>
                <a:lnTo>
                  <a:pt x="4785" y="49301"/>
                </a:lnTo>
                <a:close/>
                <a:moveTo>
                  <a:pt x="317" y="49376"/>
                </a:moveTo>
                <a:lnTo>
                  <a:pt x="150" y="49413"/>
                </a:lnTo>
                <a:lnTo>
                  <a:pt x="94" y="49450"/>
                </a:lnTo>
                <a:lnTo>
                  <a:pt x="38" y="49488"/>
                </a:lnTo>
                <a:lnTo>
                  <a:pt x="1" y="49543"/>
                </a:lnTo>
                <a:lnTo>
                  <a:pt x="1" y="49599"/>
                </a:lnTo>
                <a:lnTo>
                  <a:pt x="1" y="49674"/>
                </a:lnTo>
                <a:lnTo>
                  <a:pt x="38" y="49767"/>
                </a:lnTo>
                <a:lnTo>
                  <a:pt x="75" y="49804"/>
                </a:lnTo>
                <a:lnTo>
                  <a:pt x="131" y="49841"/>
                </a:lnTo>
                <a:lnTo>
                  <a:pt x="187" y="49841"/>
                </a:lnTo>
                <a:lnTo>
                  <a:pt x="261" y="49823"/>
                </a:lnTo>
                <a:lnTo>
                  <a:pt x="392" y="49786"/>
                </a:lnTo>
                <a:lnTo>
                  <a:pt x="485" y="49748"/>
                </a:lnTo>
                <a:lnTo>
                  <a:pt x="596" y="49711"/>
                </a:lnTo>
                <a:lnTo>
                  <a:pt x="764" y="49655"/>
                </a:lnTo>
                <a:lnTo>
                  <a:pt x="838" y="49599"/>
                </a:lnTo>
                <a:lnTo>
                  <a:pt x="894" y="49562"/>
                </a:lnTo>
                <a:lnTo>
                  <a:pt x="913" y="49506"/>
                </a:lnTo>
                <a:lnTo>
                  <a:pt x="913" y="49488"/>
                </a:lnTo>
                <a:lnTo>
                  <a:pt x="894" y="49450"/>
                </a:lnTo>
                <a:lnTo>
                  <a:pt x="801" y="49413"/>
                </a:lnTo>
                <a:lnTo>
                  <a:pt x="671" y="49395"/>
                </a:lnTo>
                <a:lnTo>
                  <a:pt x="503" y="49376"/>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4" name="Google Shape;44;p8"/>
          <p:cNvSpPr txBox="1">
            <a:spLocks noGrp="1"/>
          </p:cNvSpPr>
          <p:nvPr>
            <p:ph type="title"/>
          </p:nvPr>
        </p:nvSpPr>
        <p:spPr>
          <a:xfrm>
            <a:off x="1187067" y="274633"/>
            <a:ext cx="9818000" cy="1143200"/>
          </a:xfrm>
          <a:prstGeom prst="rect">
            <a:avLst/>
          </a:prstGeom>
        </p:spPr>
        <p:txBody>
          <a:bodyPr spcFirstLastPara="1" wrap="square" lIns="91425" tIns="91425" rIns="91425" bIns="91425" anchor="b" anchorCtr="0">
            <a:noAutofit/>
          </a:bodyPr>
          <a:lstStyle>
            <a:lvl1pPr lvl="0">
              <a:spcBef>
                <a:spcPts val="0"/>
              </a:spcBef>
              <a:spcAft>
                <a:spcPts val="0"/>
              </a:spcAft>
              <a:buClr>
                <a:schemeClr val="accent2"/>
              </a:buClr>
              <a:buSzPts val="2400"/>
              <a:buNone/>
              <a:defRPr>
                <a:solidFill>
                  <a:schemeClr val="accent2"/>
                </a:solidFill>
              </a:defRPr>
            </a:lvl1pPr>
            <a:lvl2pPr lvl="1">
              <a:spcBef>
                <a:spcPts val="0"/>
              </a:spcBef>
              <a:spcAft>
                <a:spcPts val="0"/>
              </a:spcAft>
              <a:buClr>
                <a:schemeClr val="accent2"/>
              </a:buClr>
              <a:buSzPts val="2400"/>
              <a:buNone/>
              <a:defRPr>
                <a:solidFill>
                  <a:schemeClr val="accent2"/>
                </a:solidFill>
              </a:defRPr>
            </a:lvl2pPr>
            <a:lvl3pPr lvl="2">
              <a:spcBef>
                <a:spcPts val="0"/>
              </a:spcBef>
              <a:spcAft>
                <a:spcPts val="0"/>
              </a:spcAft>
              <a:buClr>
                <a:schemeClr val="accent2"/>
              </a:buClr>
              <a:buSzPts val="2400"/>
              <a:buNone/>
              <a:defRPr>
                <a:solidFill>
                  <a:schemeClr val="accent2"/>
                </a:solidFill>
              </a:defRPr>
            </a:lvl3pPr>
            <a:lvl4pPr lvl="3">
              <a:spcBef>
                <a:spcPts val="0"/>
              </a:spcBef>
              <a:spcAft>
                <a:spcPts val="0"/>
              </a:spcAft>
              <a:buClr>
                <a:schemeClr val="accent2"/>
              </a:buClr>
              <a:buSzPts val="2400"/>
              <a:buNone/>
              <a:defRPr>
                <a:solidFill>
                  <a:schemeClr val="accent2"/>
                </a:solidFill>
              </a:defRPr>
            </a:lvl4pPr>
            <a:lvl5pPr lvl="4">
              <a:spcBef>
                <a:spcPts val="0"/>
              </a:spcBef>
              <a:spcAft>
                <a:spcPts val="0"/>
              </a:spcAft>
              <a:buClr>
                <a:schemeClr val="accent2"/>
              </a:buClr>
              <a:buSzPts val="2400"/>
              <a:buNone/>
              <a:defRPr>
                <a:solidFill>
                  <a:schemeClr val="accent2"/>
                </a:solidFill>
              </a:defRPr>
            </a:lvl5pPr>
            <a:lvl6pPr lvl="5">
              <a:spcBef>
                <a:spcPts val="0"/>
              </a:spcBef>
              <a:spcAft>
                <a:spcPts val="0"/>
              </a:spcAft>
              <a:buClr>
                <a:schemeClr val="accent2"/>
              </a:buClr>
              <a:buSzPts val="2400"/>
              <a:buNone/>
              <a:defRPr>
                <a:solidFill>
                  <a:schemeClr val="accent2"/>
                </a:solidFill>
              </a:defRPr>
            </a:lvl6pPr>
            <a:lvl7pPr lvl="6">
              <a:spcBef>
                <a:spcPts val="0"/>
              </a:spcBef>
              <a:spcAft>
                <a:spcPts val="0"/>
              </a:spcAft>
              <a:buClr>
                <a:schemeClr val="accent2"/>
              </a:buClr>
              <a:buSzPts val="2400"/>
              <a:buNone/>
              <a:defRPr>
                <a:solidFill>
                  <a:schemeClr val="accent2"/>
                </a:solidFill>
              </a:defRPr>
            </a:lvl7pPr>
            <a:lvl8pPr lvl="7">
              <a:spcBef>
                <a:spcPts val="0"/>
              </a:spcBef>
              <a:spcAft>
                <a:spcPts val="0"/>
              </a:spcAft>
              <a:buClr>
                <a:schemeClr val="accent2"/>
              </a:buClr>
              <a:buSzPts val="2400"/>
              <a:buNone/>
              <a:defRPr>
                <a:solidFill>
                  <a:schemeClr val="accent2"/>
                </a:solidFill>
              </a:defRPr>
            </a:lvl8pPr>
            <a:lvl9pPr lvl="8">
              <a:spcBef>
                <a:spcPts val="0"/>
              </a:spcBef>
              <a:spcAft>
                <a:spcPts val="0"/>
              </a:spcAft>
              <a:buClr>
                <a:schemeClr val="accent2"/>
              </a:buClr>
              <a:buSzPts val="2400"/>
              <a:buNone/>
              <a:defRPr>
                <a:solidFill>
                  <a:schemeClr val="accent2"/>
                </a:solidFill>
              </a:defRPr>
            </a:lvl9pPr>
          </a:lstStyle>
          <a:p>
            <a:endParaRPr/>
          </a:p>
        </p:txBody>
      </p:sp>
      <p:sp>
        <p:nvSpPr>
          <p:cNvPr id="45" name="Google Shape;45;p8"/>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7C7F91"/>
                </a:solidFill>
              </a:rPr>
              <a:pPr/>
              <a:t>‹#›</a:t>
            </a:fld>
            <a:endParaRPr>
              <a:solidFill>
                <a:srgbClr val="7C7F91"/>
              </a:solidFill>
            </a:endParaRPr>
          </a:p>
        </p:txBody>
      </p:sp>
    </p:spTree>
    <p:extLst>
      <p:ext uri="{BB962C8B-B14F-4D97-AF65-F5344CB8AC3E}">
        <p14:creationId xmlns:p14="http://schemas.microsoft.com/office/powerpoint/2010/main" val="2231749297"/>
      </p:ext>
    </p:extLst>
  </p:cSld>
  <p:clrMapOvr>
    <a:masterClrMapping/>
  </p:clrMapOvr>
</p:sldLayout>
</file>

<file path=ppt/slideLayouts/slideLayout83.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46"/>
        <p:cNvGrpSpPr/>
        <p:nvPr/>
      </p:nvGrpSpPr>
      <p:grpSpPr>
        <a:xfrm>
          <a:off x="0" y="0"/>
          <a:ext cx="0" cy="0"/>
          <a:chOff x="0" y="0"/>
          <a:chExt cx="0" cy="0"/>
        </a:xfrm>
      </p:grpSpPr>
      <p:sp>
        <p:nvSpPr>
          <p:cNvPr id="47" name="Google Shape;47;p9"/>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7C7F91"/>
                </a:solidFill>
              </a:rPr>
              <a:pPr/>
              <a:t>‹#›</a:t>
            </a:fld>
            <a:endParaRPr>
              <a:solidFill>
                <a:srgbClr val="7C7F91"/>
              </a:solidFill>
            </a:endParaRPr>
          </a:p>
        </p:txBody>
      </p:sp>
      <p:sp>
        <p:nvSpPr>
          <p:cNvPr id="48" name="Google Shape;48;p9"/>
          <p:cNvSpPr/>
          <p:nvPr/>
        </p:nvSpPr>
        <p:spPr>
          <a:xfrm>
            <a:off x="192301" y="209501"/>
            <a:ext cx="11807273" cy="6438921"/>
          </a:xfrm>
          <a:custGeom>
            <a:avLst/>
            <a:gdLst/>
            <a:ahLst/>
            <a:cxnLst/>
            <a:rect l="l" t="t" r="r" b="b"/>
            <a:pathLst>
              <a:path w="91397" h="49842" extrusionOk="0">
                <a:moveTo>
                  <a:pt x="37497" y="57"/>
                </a:moveTo>
                <a:lnTo>
                  <a:pt x="37348" y="75"/>
                </a:lnTo>
                <a:lnTo>
                  <a:pt x="37218" y="94"/>
                </a:lnTo>
                <a:lnTo>
                  <a:pt x="37106" y="150"/>
                </a:lnTo>
                <a:lnTo>
                  <a:pt x="37069" y="168"/>
                </a:lnTo>
                <a:lnTo>
                  <a:pt x="37051" y="206"/>
                </a:lnTo>
                <a:lnTo>
                  <a:pt x="37051" y="243"/>
                </a:lnTo>
                <a:lnTo>
                  <a:pt x="37051" y="280"/>
                </a:lnTo>
                <a:lnTo>
                  <a:pt x="37069" y="317"/>
                </a:lnTo>
                <a:lnTo>
                  <a:pt x="37125" y="336"/>
                </a:lnTo>
                <a:lnTo>
                  <a:pt x="37237" y="373"/>
                </a:lnTo>
                <a:lnTo>
                  <a:pt x="37888" y="373"/>
                </a:lnTo>
                <a:lnTo>
                  <a:pt x="38075" y="392"/>
                </a:lnTo>
                <a:lnTo>
                  <a:pt x="38372" y="410"/>
                </a:lnTo>
                <a:lnTo>
                  <a:pt x="38521" y="410"/>
                </a:lnTo>
                <a:lnTo>
                  <a:pt x="38652" y="392"/>
                </a:lnTo>
                <a:lnTo>
                  <a:pt x="38726" y="355"/>
                </a:lnTo>
                <a:lnTo>
                  <a:pt x="38763" y="317"/>
                </a:lnTo>
                <a:lnTo>
                  <a:pt x="38782" y="280"/>
                </a:lnTo>
                <a:lnTo>
                  <a:pt x="38763" y="224"/>
                </a:lnTo>
                <a:lnTo>
                  <a:pt x="38745" y="187"/>
                </a:lnTo>
                <a:lnTo>
                  <a:pt x="38726" y="168"/>
                </a:lnTo>
                <a:lnTo>
                  <a:pt x="38689" y="131"/>
                </a:lnTo>
                <a:lnTo>
                  <a:pt x="38577" y="94"/>
                </a:lnTo>
                <a:lnTo>
                  <a:pt x="38466" y="75"/>
                </a:lnTo>
                <a:lnTo>
                  <a:pt x="38205" y="57"/>
                </a:lnTo>
                <a:close/>
                <a:moveTo>
                  <a:pt x="22305" y="1"/>
                </a:moveTo>
                <a:lnTo>
                  <a:pt x="22156" y="19"/>
                </a:lnTo>
                <a:lnTo>
                  <a:pt x="22026" y="38"/>
                </a:lnTo>
                <a:lnTo>
                  <a:pt x="21989" y="57"/>
                </a:lnTo>
                <a:lnTo>
                  <a:pt x="21951" y="75"/>
                </a:lnTo>
                <a:lnTo>
                  <a:pt x="21914" y="131"/>
                </a:lnTo>
                <a:lnTo>
                  <a:pt x="21895" y="168"/>
                </a:lnTo>
                <a:lnTo>
                  <a:pt x="21877" y="206"/>
                </a:lnTo>
                <a:lnTo>
                  <a:pt x="21895" y="243"/>
                </a:lnTo>
                <a:lnTo>
                  <a:pt x="21951" y="299"/>
                </a:lnTo>
                <a:lnTo>
                  <a:pt x="22026" y="336"/>
                </a:lnTo>
                <a:lnTo>
                  <a:pt x="22138" y="373"/>
                </a:lnTo>
                <a:lnTo>
                  <a:pt x="22249" y="392"/>
                </a:lnTo>
                <a:lnTo>
                  <a:pt x="22435" y="410"/>
                </a:lnTo>
                <a:lnTo>
                  <a:pt x="22696" y="429"/>
                </a:lnTo>
                <a:lnTo>
                  <a:pt x="22975" y="466"/>
                </a:lnTo>
                <a:lnTo>
                  <a:pt x="23124" y="466"/>
                </a:lnTo>
                <a:lnTo>
                  <a:pt x="23255" y="448"/>
                </a:lnTo>
                <a:lnTo>
                  <a:pt x="23385" y="429"/>
                </a:lnTo>
                <a:lnTo>
                  <a:pt x="23497" y="392"/>
                </a:lnTo>
                <a:lnTo>
                  <a:pt x="23571" y="355"/>
                </a:lnTo>
                <a:lnTo>
                  <a:pt x="23608" y="317"/>
                </a:lnTo>
                <a:lnTo>
                  <a:pt x="23627" y="299"/>
                </a:lnTo>
                <a:lnTo>
                  <a:pt x="23608" y="261"/>
                </a:lnTo>
                <a:lnTo>
                  <a:pt x="23590" y="243"/>
                </a:lnTo>
                <a:lnTo>
                  <a:pt x="23552" y="206"/>
                </a:lnTo>
                <a:lnTo>
                  <a:pt x="23459" y="168"/>
                </a:lnTo>
                <a:lnTo>
                  <a:pt x="23199" y="94"/>
                </a:lnTo>
                <a:lnTo>
                  <a:pt x="23031" y="57"/>
                </a:lnTo>
                <a:lnTo>
                  <a:pt x="22789" y="38"/>
                </a:lnTo>
                <a:lnTo>
                  <a:pt x="22473" y="1"/>
                </a:lnTo>
                <a:close/>
                <a:moveTo>
                  <a:pt x="30553" y="94"/>
                </a:moveTo>
                <a:lnTo>
                  <a:pt x="30367" y="113"/>
                </a:lnTo>
                <a:lnTo>
                  <a:pt x="30199" y="113"/>
                </a:lnTo>
                <a:lnTo>
                  <a:pt x="29901" y="150"/>
                </a:lnTo>
                <a:lnTo>
                  <a:pt x="29734" y="168"/>
                </a:lnTo>
                <a:lnTo>
                  <a:pt x="29603" y="187"/>
                </a:lnTo>
                <a:lnTo>
                  <a:pt x="29510" y="224"/>
                </a:lnTo>
                <a:lnTo>
                  <a:pt x="29492" y="243"/>
                </a:lnTo>
                <a:lnTo>
                  <a:pt x="29473" y="261"/>
                </a:lnTo>
                <a:lnTo>
                  <a:pt x="29492" y="299"/>
                </a:lnTo>
                <a:lnTo>
                  <a:pt x="29510" y="336"/>
                </a:lnTo>
                <a:lnTo>
                  <a:pt x="29585" y="373"/>
                </a:lnTo>
                <a:lnTo>
                  <a:pt x="29696" y="410"/>
                </a:lnTo>
                <a:lnTo>
                  <a:pt x="29827" y="429"/>
                </a:lnTo>
                <a:lnTo>
                  <a:pt x="30106" y="448"/>
                </a:lnTo>
                <a:lnTo>
                  <a:pt x="30478" y="448"/>
                </a:lnTo>
                <a:lnTo>
                  <a:pt x="30758" y="466"/>
                </a:lnTo>
                <a:lnTo>
                  <a:pt x="30907" y="448"/>
                </a:lnTo>
                <a:lnTo>
                  <a:pt x="31018" y="429"/>
                </a:lnTo>
                <a:lnTo>
                  <a:pt x="31111" y="373"/>
                </a:lnTo>
                <a:lnTo>
                  <a:pt x="31149" y="355"/>
                </a:lnTo>
                <a:lnTo>
                  <a:pt x="31167" y="317"/>
                </a:lnTo>
                <a:lnTo>
                  <a:pt x="31167" y="261"/>
                </a:lnTo>
                <a:lnTo>
                  <a:pt x="31167" y="206"/>
                </a:lnTo>
                <a:lnTo>
                  <a:pt x="31130" y="168"/>
                </a:lnTo>
                <a:lnTo>
                  <a:pt x="31093" y="150"/>
                </a:lnTo>
                <a:lnTo>
                  <a:pt x="30981" y="113"/>
                </a:lnTo>
                <a:lnTo>
                  <a:pt x="30851" y="94"/>
                </a:lnTo>
                <a:close/>
                <a:moveTo>
                  <a:pt x="40756" y="113"/>
                </a:moveTo>
                <a:lnTo>
                  <a:pt x="40495" y="131"/>
                </a:lnTo>
                <a:lnTo>
                  <a:pt x="40309" y="131"/>
                </a:lnTo>
                <a:lnTo>
                  <a:pt x="39992" y="168"/>
                </a:lnTo>
                <a:lnTo>
                  <a:pt x="39843" y="187"/>
                </a:lnTo>
                <a:lnTo>
                  <a:pt x="39713" y="224"/>
                </a:lnTo>
                <a:lnTo>
                  <a:pt x="39638" y="261"/>
                </a:lnTo>
                <a:lnTo>
                  <a:pt x="39601" y="280"/>
                </a:lnTo>
                <a:lnTo>
                  <a:pt x="39601" y="317"/>
                </a:lnTo>
                <a:lnTo>
                  <a:pt x="39620" y="355"/>
                </a:lnTo>
                <a:lnTo>
                  <a:pt x="39676" y="373"/>
                </a:lnTo>
                <a:lnTo>
                  <a:pt x="39843" y="429"/>
                </a:lnTo>
                <a:lnTo>
                  <a:pt x="40067" y="448"/>
                </a:lnTo>
                <a:lnTo>
                  <a:pt x="40346" y="466"/>
                </a:lnTo>
                <a:lnTo>
                  <a:pt x="40867" y="448"/>
                </a:lnTo>
                <a:lnTo>
                  <a:pt x="41053" y="429"/>
                </a:lnTo>
                <a:lnTo>
                  <a:pt x="41165" y="410"/>
                </a:lnTo>
                <a:lnTo>
                  <a:pt x="41240" y="373"/>
                </a:lnTo>
                <a:lnTo>
                  <a:pt x="41277" y="317"/>
                </a:lnTo>
                <a:lnTo>
                  <a:pt x="41258" y="280"/>
                </a:lnTo>
                <a:lnTo>
                  <a:pt x="41221" y="243"/>
                </a:lnTo>
                <a:lnTo>
                  <a:pt x="41091" y="168"/>
                </a:lnTo>
                <a:lnTo>
                  <a:pt x="41016" y="131"/>
                </a:lnTo>
                <a:lnTo>
                  <a:pt x="40886" y="113"/>
                </a:lnTo>
                <a:close/>
                <a:moveTo>
                  <a:pt x="17539" y="113"/>
                </a:moveTo>
                <a:lnTo>
                  <a:pt x="17260" y="131"/>
                </a:lnTo>
                <a:lnTo>
                  <a:pt x="17129" y="168"/>
                </a:lnTo>
                <a:lnTo>
                  <a:pt x="17036" y="206"/>
                </a:lnTo>
                <a:lnTo>
                  <a:pt x="16943" y="261"/>
                </a:lnTo>
                <a:lnTo>
                  <a:pt x="16906" y="317"/>
                </a:lnTo>
                <a:lnTo>
                  <a:pt x="16906" y="336"/>
                </a:lnTo>
                <a:lnTo>
                  <a:pt x="16906" y="355"/>
                </a:lnTo>
                <a:lnTo>
                  <a:pt x="16962" y="392"/>
                </a:lnTo>
                <a:lnTo>
                  <a:pt x="17111" y="429"/>
                </a:lnTo>
                <a:lnTo>
                  <a:pt x="17297" y="448"/>
                </a:lnTo>
                <a:lnTo>
                  <a:pt x="17576" y="485"/>
                </a:lnTo>
                <a:lnTo>
                  <a:pt x="18135" y="485"/>
                </a:lnTo>
                <a:lnTo>
                  <a:pt x="18284" y="466"/>
                </a:lnTo>
                <a:lnTo>
                  <a:pt x="18395" y="429"/>
                </a:lnTo>
                <a:lnTo>
                  <a:pt x="18470" y="410"/>
                </a:lnTo>
                <a:lnTo>
                  <a:pt x="18488" y="355"/>
                </a:lnTo>
                <a:lnTo>
                  <a:pt x="18488" y="280"/>
                </a:lnTo>
                <a:lnTo>
                  <a:pt x="18470" y="224"/>
                </a:lnTo>
                <a:lnTo>
                  <a:pt x="18451" y="187"/>
                </a:lnTo>
                <a:lnTo>
                  <a:pt x="18395" y="168"/>
                </a:lnTo>
                <a:lnTo>
                  <a:pt x="18284" y="131"/>
                </a:lnTo>
                <a:lnTo>
                  <a:pt x="18042" y="131"/>
                </a:lnTo>
                <a:lnTo>
                  <a:pt x="17818" y="113"/>
                </a:lnTo>
                <a:close/>
                <a:moveTo>
                  <a:pt x="20536" y="113"/>
                </a:moveTo>
                <a:lnTo>
                  <a:pt x="20425" y="131"/>
                </a:lnTo>
                <a:lnTo>
                  <a:pt x="20220" y="150"/>
                </a:lnTo>
                <a:lnTo>
                  <a:pt x="20052" y="168"/>
                </a:lnTo>
                <a:lnTo>
                  <a:pt x="19829" y="187"/>
                </a:lnTo>
                <a:lnTo>
                  <a:pt x="19717" y="206"/>
                </a:lnTo>
                <a:lnTo>
                  <a:pt x="19661" y="224"/>
                </a:lnTo>
                <a:lnTo>
                  <a:pt x="19624" y="243"/>
                </a:lnTo>
                <a:lnTo>
                  <a:pt x="19587" y="299"/>
                </a:lnTo>
                <a:lnTo>
                  <a:pt x="19550" y="355"/>
                </a:lnTo>
                <a:lnTo>
                  <a:pt x="19550" y="392"/>
                </a:lnTo>
                <a:lnTo>
                  <a:pt x="19568" y="410"/>
                </a:lnTo>
                <a:lnTo>
                  <a:pt x="19587" y="448"/>
                </a:lnTo>
                <a:lnTo>
                  <a:pt x="19624" y="466"/>
                </a:lnTo>
                <a:lnTo>
                  <a:pt x="19922" y="485"/>
                </a:lnTo>
                <a:lnTo>
                  <a:pt x="20164" y="485"/>
                </a:lnTo>
                <a:lnTo>
                  <a:pt x="20387" y="466"/>
                </a:lnTo>
                <a:lnTo>
                  <a:pt x="20611" y="448"/>
                </a:lnTo>
                <a:lnTo>
                  <a:pt x="20685" y="410"/>
                </a:lnTo>
                <a:lnTo>
                  <a:pt x="20760" y="392"/>
                </a:lnTo>
                <a:lnTo>
                  <a:pt x="20816" y="355"/>
                </a:lnTo>
                <a:lnTo>
                  <a:pt x="20834" y="299"/>
                </a:lnTo>
                <a:lnTo>
                  <a:pt x="20816" y="261"/>
                </a:lnTo>
                <a:lnTo>
                  <a:pt x="20778" y="187"/>
                </a:lnTo>
                <a:lnTo>
                  <a:pt x="20723" y="150"/>
                </a:lnTo>
                <a:lnTo>
                  <a:pt x="20629" y="131"/>
                </a:lnTo>
                <a:lnTo>
                  <a:pt x="20536" y="113"/>
                </a:lnTo>
                <a:close/>
                <a:moveTo>
                  <a:pt x="15509" y="150"/>
                </a:moveTo>
                <a:lnTo>
                  <a:pt x="15342" y="187"/>
                </a:lnTo>
                <a:lnTo>
                  <a:pt x="15118" y="168"/>
                </a:lnTo>
                <a:lnTo>
                  <a:pt x="14783" y="187"/>
                </a:lnTo>
                <a:lnTo>
                  <a:pt x="14634" y="187"/>
                </a:lnTo>
                <a:lnTo>
                  <a:pt x="14485" y="224"/>
                </a:lnTo>
                <a:lnTo>
                  <a:pt x="14374" y="261"/>
                </a:lnTo>
                <a:lnTo>
                  <a:pt x="14337" y="299"/>
                </a:lnTo>
                <a:lnTo>
                  <a:pt x="14299" y="336"/>
                </a:lnTo>
                <a:lnTo>
                  <a:pt x="14299" y="373"/>
                </a:lnTo>
                <a:lnTo>
                  <a:pt x="14299" y="392"/>
                </a:lnTo>
                <a:lnTo>
                  <a:pt x="14318" y="429"/>
                </a:lnTo>
                <a:lnTo>
                  <a:pt x="14355" y="448"/>
                </a:lnTo>
                <a:lnTo>
                  <a:pt x="14448" y="466"/>
                </a:lnTo>
                <a:lnTo>
                  <a:pt x="14579" y="485"/>
                </a:lnTo>
                <a:lnTo>
                  <a:pt x="14821" y="504"/>
                </a:lnTo>
                <a:lnTo>
                  <a:pt x="14988" y="485"/>
                </a:lnTo>
                <a:lnTo>
                  <a:pt x="15212" y="504"/>
                </a:lnTo>
                <a:lnTo>
                  <a:pt x="15696" y="504"/>
                </a:lnTo>
                <a:lnTo>
                  <a:pt x="15826" y="485"/>
                </a:lnTo>
                <a:lnTo>
                  <a:pt x="15938" y="448"/>
                </a:lnTo>
                <a:lnTo>
                  <a:pt x="15975" y="410"/>
                </a:lnTo>
                <a:lnTo>
                  <a:pt x="15994" y="373"/>
                </a:lnTo>
                <a:lnTo>
                  <a:pt x="16012" y="317"/>
                </a:lnTo>
                <a:lnTo>
                  <a:pt x="16012" y="261"/>
                </a:lnTo>
                <a:lnTo>
                  <a:pt x="15994" y="224"/>
                </a:lnTo>
                <a:lnTo>
                  <a:pt x="15975" y="206"/>
                </a:lnTo>
                <a:lnTo>
                  <a:pt x="15882" y="168"/>
                </a:lnTo>
                <a:lnTo>
                  <a:pt x="15770" y="150"/>
                </a:lnTo>
                <a:close/>
                <a:moveTo>
                  <a:pt x="25414" y="113"/>
                </a:moveTo>
                <a:lnTo>
                  <a:pt x="25135" y="150"/>
                </a:lnTo>
                <a:lnTo>
                  <a:pt x="24837" y="168"/>
                </a:lnTo>
                <a:lnTo>
                  <a:pt x="24595" y="224"/>
                </a:lnTo>
                <a:lnTo>
                  <a:pt x="24409" y="280"/>
                </a:lnTo>
                <a:lnTo>
                  <a:pt x="24353" y="317"/>
                </a:lnTo>
                <a:lnTo>
                  <a:pt x="24334" y="355"/>
                </a:lnTo>
                <a:lnTo>
                  <a:pt x="24334" y="373"/>
                </a:lnTo>
                <a:lnTo>
                  <a:pt x="24353" y="392"/>
                </a:lnTo>
                <a:lnTo>
                  <a:pt x="24446" y="429"/>
                </a:lnTo>
                <a:lnTo>
                  <a:pt x="24558" y="466"/>
                </a:lnTo>
                <a:lnTo>
                  <a:pt x="24707" y="485"/>
                </a:lnTo>
                <a:lnTo>
                  <a:pt x="24986" y="504"/>
                </a:lnTo>
                <a:lnTo>
                  <a:pt x="25154" y="504"/>
                </a:lnTo>
                <a:lnTo>
                  <a:pt x="25452" y="466"/>
                </a:lnTo>
                <a:lnTo>
                  <a:pt x="25656" y="448"/>
                </a:lnTo>
                <a:lnTo>
                  <a:pt x="25880" y="392"/>
                </a:lnTo>
                <a:lnTo>
                  <a:pt x="26066" y="355"/>
                </a:lnTo>
                <a:lnTo>
                  <a:pt x="26122" y="317"/>
                </a:lnTo>
                <a:lnTo>
                  <a:pt x="26159" y="280"/>
                </a:lnTo>
                <a:lnTo>
                  <a:pt x="26178" y="243"/>
                </a:lnTo>
                <a:lnTo>
                  <a:pt x="26159" y="206"/>
                </a:lnTo>
                <a:lnTo>
                  <a:pt x="26103" y="168"/>
                </a:lnTo>
                <a:lnTo>
                  <a:pt x="26010" y="131"/>
                </a:lnTo>
                <a:lnTo>
                  <a:pt x="25898" y="113"/>
                </a:lnTo>
                <a:close/>
                <a:moveTo>
                  <a:pt x="12624" y="187"/>
                </a:moveTo>
                <a:lnTo>
                  <a:pt x="12233" y="206"/>
                </a:lnTo>
                <a:lnTo>
                  <a:pt x="12009" y="224"/>
                </a:lnTo>
                <a:lnTo>
                  <a:pt x="11935" y="243"/>
                </a:lnTo>
                <a:lnTo>
                  <a:pt x="11898" y="261"/>
                </a:lnTo>
                <a:lnTo>
                  <a:pt x="11879" y="317"/>
                </a:lnTo>
                <a:lnTo>
                  <a:pt x="11898" y="373"/>
                </a:lnTo>
                <a:lnTo>
                  <a:pt x="11953" y="410"/>
                </a:lnTo>
                <a:lnTo>
                  <a:pt x="12028" y="448"/>
                </a:lnTo>
                <a:lnTo>
                  <a:pt x="12233" y="504"/>
                </a:lnTo>
                <a:lnTo>
                  <a:pt x="12493" y="522"/>
                </a:lnTo>
                <a:lnTo>
                  <a:pt x="12996" y="522"/>
                </a:lnTo>
                <a:lnTo>
                  <a:pt x="13201" y="485"/>
                </a:lnTo>
                <a:lnTo>
                  <a:pt x="13313" y="448"/>
                </a:lnTo>
                <a:lnTo>
                  <a:pt x="13368" y="410"/>
                </a:lnTo>
                <a:lnTo>
                  <a:pt x="13387" y="373"/>
                </a:lnTo>
                <a:lnTo>
                  <a:pt x="13387" y="336"/>
                </a:lnTo>
                <a:lnTo>
                  <a:pt x="13368" y="317"/>
                </a:lnTo>
                <a:lnTo>
                  <a:pt x="13275" y="261"/>
                </a:lnTo>
                <a:lnTo>
                  <a:pt x="13145" y="224"/>
                </a:lnTo>
                <a:lnTo>
                  <a:pt x="12828" y="187"/>
                </a:lnTo>
                <a:close/>
                <a:moveTo>
                  <a:pt x="27295" y="150"/>
                </a:moveTo>
                <a:lnTo>
                  <a:pt x="27164" y="168"/>
                </a:lnTo>
                <a:lnTo>
                  <a:pt x="27053" y="187"/>
                </a:lnTo>
                <a:lnTo>
                  <a:pt x="26997" y="224"/>
                </a:lnTo>
                <a:lnTo>
                  <a:pt x="26960" y="243"/>
                </a:lnTo>
                <a:lnTo>
                  <a:pt x="26941" y="280"/>
                </a:lnTo>
                <a:lnTo>
                  <a:pt x="26941" y="336"/>
                </a:lnTo>
                <a:lnTo>
                  <a:pt x="26941" y="373"/>
                </a:lnTo>
                <a:lnTo>
                  <a:pt x="26960" y="410"/>
                </a:lnTo>
                <a:lnTo>
                  <a:pt x="26997" y="429"/>
                </a:lnTo>
                <a:lnTo>
                  <a:pt x="27053" y="466"/>
                </a:lnTo>
                <a:lnTo>
                  <a:pt x="27164" y="504"/>
                </a:lnTo>
                <a:lnTo>
                  <a:pt x="27295" y="504"/>
                </a:lnTo>
                <a:lnTo>
                  <a:pt x="27593" y="522"/>
                </a:lnTo>
                <a:lnTo>
                  <a:pt x="27779" y="504"/>
                </a:lnTo>
                <a:lnTo>
                  <a:pt x="27984" y="522"/>
                </a:lnTo>
                <a:lnTo>
                  <a:pt x="28263" y="522"/>
                </a:lnTo>
                <a:lnTo>
                  <a:pt x="28412" y="504"/>
                </a:lnTo>
                <a:lnTo>
                  <a:pt x="28524" y="485"/>
                </a:lnTo>
                <a:lnTo>
                  <a:pt x="28579" y="448"/>
                </a:lnTo>
                <a:lnTo>
                  <a:pt x="28617" y="410"/>
                </a:lnTo>
                <a:lnTo>
                  <a:pt x="28635" y="373"/>
                </a:lnTo>
                <a:lnTo>
                  <a:pt x="28654" y="336"/>
                </a:lnTo>
                <a:lnTo>
                  <a:pt x="28635" y="280"/>
                </a:lnTo>
                <a:lnTo>
                  <a:pt x="28617" y="243"/>
                </a:lnTo>
                <a:lnTo>
                  <a:pt x="28579" y="224"/>
                </a:lnTo>
                <a:lnTo>
                  <a:pt x="28524" y="187"/>
                </a:lnTo>
                <a:lnTo>
                  <a:pt x="28412" y="150"/>
                </a:lnTo>
                <a:close/>
                <a:moveTo>
                  <a:pt x="50456" y="113"/>
                </a:moveTo>
                <a:lnTo>
                  <a:pt x="50307" y="150"/>
                </a:lnTo>
                <a:lnTo>
                  <a:pt x="50046" y="243"/>
                </a:lnTo>
                <a:lnTo>
                  <a:pt x="49916" y="299"/>
                </a:lnTo>
                <a:lnTo>
                  <a:pt x="49841" y="355"/>
                </a:lnTo>
                <a:lnTo>
                  <a:pt x="49823" y="373"/>
                </a:lnTo>
                <a:lnTo>
                  <a:pt x="49823" y="410"/>
                </a:lnTo>
                <a:lnTo>
                  <a:pt x="49841" y="429"/>
                </a:lnTo>
                <a:lnTo>
                  <a:pt x="49897" y="448"/>
                </a:lnTo>
                <a:lnTo>
                  <a:pt x="50009" y="485"/>
                </a:lnTo>
                <a:lnTo>
                  <a:pt x="50120" y="504"/>
                </a:lnTo>
                <a:lnTo>
                  <a:pt x="50400" y="522"/>
                </a:lnTo>
                <a:lnTo>
                  <a:pt x="50660" y="522"/>
                </a:lnTo>
                <a:lnTo>
                  <a:pt x="50921" y="504"/>
                </a:lnTo>
                <a:lnTo>
                  <a:pt x="51051" y="504"/>
                </a:lnTo>
                <a:lnTo>
                  <a:pt x="51126" y="485"/>
                </a:lnTo>
                <a:lnTo>
                  <a:pt x="51200" y="448"/>
                </a:lnTo>
                <a:lnTo>
                  <a:pt x="51238" y="410"/>
                </a:lnTo>
                <a:lnTo>
                  <a:pt x="51275" y="355"/>
                </a:lnTo>
                <a:lnTo>
                  <a:pt x="51256" y="280"/>
                </a:lnTo>
                <a:lnTo>
                  <a:pt x="51182" y="206"/>
                </a:lnTo>
                <a:lnTo>
                  <a:pt x="51126" y="150"/>
                </a:lnTo>
                <a:lnTo>
                  <a:pt x="51033" y="131"/>
                </a:lnTo>
                <a:lnTo>
                  <a:pt x="50828" y="113"/>
                </a:lnTo>
                <a:close/>
                <a:moveTo>
                  <a:pt x="4543" y="131"/>
                </a:moveTo>
                <a:lnTo>
                  <a:pt x="4413" y="168"/>
                </a:lnTo>
                <a:lnTo>
                  <a:pt x="4320" y="206"/>
                </a:lnTo>
                <a:lnTo>
                  <a:pt x="4246" y="261"/>
                </a:lnTo>
                <a:lnTo>
                  <a:pt x="4246" y="299"/>
                </a:lnTo>
                <a:lnTo>
                  <a:pt x="4227" y="336"/>
                </a:lnTo>
                <a:lnTo>
                  <a:pt x="4246" y="373"/>
                </a:lnTo>
                <a:lnTo>
                  <a:pt x="4264" y="410"/>
                </a:lnTo>
                <a:lnTo>
                  <a:pt x="4357" y="448"/>
                </a:lnTo>
                <a:lnTo>
                  <a:pt x="4488" y="485"/>
                </a:lnTo>
                <a:lnTo>
                  <a:pt x="5158" y="485"/>
                </a:lnTo>
                <a:lnTo>
                  <a:pt x="5325" y="522"/>
                </a:lnTo>
                <a:lnTo>
                  <a:pt x="5530" y="541"/>
                </a:lnTo>
                <a:lnTo>
                  <a:pt x="5642" y="541"/>
                </a:lnTo>
                <a:lnTo>
                  <a:pt x="5735" y="504"/>
                </a:lnTo>
                <a:lnTo>
                  <a:pt x="5809" y="448"/>
                </a:lnTo>
                <a:lnTo>
                  <a:pt x="5828" y="410"/>
                </a:lnTo>
                <a:lnTo>
                  <a:pt x="5847" y="373"/>
                </a:lnTo>
                <a:lnTo>
                  <a:pt x="5847" y="317"/>
                </a:lnTo>
                <a:lnTo>
                  <a:pt x="5828" y="280"/>
                </a:lnTo>
                <a:lnTo>
                  <a:pt x="5809" y="243"/>
                </a:lnTo>
                <a:lnTo>
                  <a:pt x="5754" y="206"/>
                </a:lnTo>
                <a:lnTo>
                  <a:pt x="5642" y="168"/>
                </a:lnTo>
                <a:lnTo>
                  <a:pt x="5493" y="131"/>
                </a:lnTo>
                <a:close/>
                <a:moveTo>
                  <a:pt x="42506" y="187"/>
                </a:moveTo>
                <a:lnTo>
                  <a:pt x="42375" y="206"/>
                </a:lnTo>
                <a:lnTo>
                  <a:pt x="42264" y="224"/>
                </a:lnTo>
                <a:lnTo>
                  <a:pt x="42171" y="261"/>
                </a:lnTo>
                <a:lnTo>
                  <a:pt x="42133" y="280"/>
                </a:lnTo>
                <a:lnTo>
                  <a:pt x="42133" y="317"/>
                </a:lnTo>
                <a:lnTo>
                  <a:pt x="42133" y="336"/>
                </a:lnTo>
                <a:lnTo>
                  <a:pt x="42171" y="373"/>
                </a:lnTo>
                <a:lnTo>
                  <a:pt x="42319" y="429"/>
                </a:lnTo>
                <a:lnTo>
                  <a:pt x="42431" y="466"/>
                </a:lnTo>
                <a:lnTo>
                  <a:pt x="42543" y="504"/>
                </a:lnTo>
                <a:lnTo>
                  <a:pt x="42822" y="522"/>
                </a:lnTo>
                <a:lnTo>
                  <a:pt x="43083" y="522"/>
                </a:lnTo>
                <a:lnTo>
                  <a:pt x="43325" y="541"/>
                </a:lnTo>
                <a:lnTo>
                  <a:pt x="43548" y="541"/>
                </a:lnTo>
                <a:lnTo>
                  <a:pt x="43679" y="522"/>
                </a:lnTo>
                <a:lnTo>
                  <a:pt x="43716" y="504"/>
                </a:lnTo>
                <a:lnTo>
                  <a:pt x="43753" y="485"/>
                </a:lnTo>
                <a:lnTo>
                  <a:pt x="43790" y="429"/>
                </a:lnTo>
                <a:lnTo>
                  <a:pt x="43809" y="355"/>
                </a:lnTo>
                <a:lnTo>
                  <a:pt x="43790" y="336"/>
                </a:lnTo>
                <a:lnTo>
                  <a:pt x="43790" y="299"/>
                </a:lnTo>
                <a:lnTo>
                  <a:pt x="43753" y="280"/>
                </a:lnTo>
                <a:lnTo>
                  <a:pt x="43716" y="261"/>
                </a:lnTo>
                <a:lnTo>
                  <a:pt x="43474" y="206"/>
                </a:lnTo>
                <a:lnTo>
                  <a:pt x="43232" y="187"/>
                </a:lnTo>
                <a:close/>
                <a:moveTo>
                  <a:pt x="45094" y="150"/>
                </a:moveTo>
                <a:lnTo>
                  <a:pt x="44926" y="168"/>
                </a:lnTo>
                <a:lnTo>
                  <a:pt x="44777" y="187"/>
                </a:lnTo>
                <a:lnTo>
                  <a:pt x="44647" y="224"/>
                </a:lnTo>
                <a:lnTo>
                  <a:pt x="44610" y="261"/>
                </a:lnTo>
                <a:lnTo>
                  <a:pt x="44591" y="299"/>
                </a:lnTo>
                <a:lnTo>
                  <a:pt x="44572" y="336"/>
                </a:lnTo>
                <a:lnTo>
                  <a:pt x="44591" y="373"/>
                </a:lnTo>
                <a:lnTo>
                  <a:pt x="44610" y="410"/>
                </a:lnTo>
                <a:lnTo>
                  <a:pt x="44647" y="429"/>
                </a:lnTo>
                <a:lnTo>
                  <a:pt x="44758" y="466"/>
                </a:lnTo>
                <a:lnTo>
                  <a:pt x="44889" y="466"/>
                </a:lnTo>
                <a:lnTo>
                  <a:pt x="45187" y="485"/>
                </a:lnTo>
                <a:lnTo>
                  <a:pt x="45373" y="466"/>
                </a:lnTo>
                <a:lnTo>
                  <a:pt x="45596" y="504"/>
                </a:lnTo>
                <a:lnTo>
                  <a:pt x="45931" y="541"/>
                </a:lnTo>
                <a:lnTo>
                  <a:pt x="46229" y="541"/>
                </a:lnTo>
                <a:lnTo>
                  <a:pt x="46341" y="504"/>
                </a:lnTo>
                <a:lnTo>
                  <a:pt x="46378" y="466"/>
                </a:lnTo>
                <a:lnTo>
                  <a:pt x="46397" y="429"/>
                </a:lnTo>
                <a:lnTo>
                  <a:pt x="46415" y="373"/>
                </a:lnTo>
                <a:lnTo>
                  <a:pt x="46415" y="317"/>
                </a:lnTo>
                <a:lnTo>
                  <a:pt x="46397" y="280"/>
                </a:lnTo>
                <a:lnTo>
                  <a:pt x="46360" y="243"/>
                </a:lnTo>
                <a:lnTo>
                  <a:pt x="46267" y="187"/>
                </a:lnTo>
                <a:lnTo>
                  <a:pt x="46136" y="168"/>
                </a:lnTo>
                <a:lnTo>
                  <a:pt x="45987" y="150"/>
                </a:lnTo>
                <a:close/>
                <a:moveTo>
                  <a:pt x="2868" y="187"/>
                </a:moveTo>
                <a:lnTo>
                  <a:pt x="2663" y="206"/>
                </a:lnTo>
                <a:lnTo>
                  <a:pt x="2495" y="224"/>
                </a:lnTo>
                <a:lnTo>
                  <a:pt x="2347" y="224"/>
                </a:lnTo>
                <a:lnTo>
                  <a:pt x="2104" y="243"/>
                </a:lnTo>
                <a:lnTo>
                  <a:pt x="1974" y="280"/>
                </a:lnTo>
                <a:lnTo>
                  <a:pt x="1881" y="299"/>
                </a:lnTo>
                <a:lnTo>
                  <a:pt x="1825" y="355"/>
                </a:lnTo>
                <a:lnTo>
                  <a:pt x="1807" y="373"/>
                </a:lnTo>
                <a:lnTo>
                  <a:pt x="1788" y="410"/>
                </a:lnTo>
                <a:lnTo>
                  <a:pt x="1807" y="429"/>
                </a:lnTo>
                <a:lnTo>
                  <a:pt x="1825" y="466"/>
                </a:lnTo>
                <a:lnTo>
                  <a:pt x="1900" y="504"/>
                </a:lnTo>
                <a:lnTo>
                  <a:pt x="1993" y="541"/>
                </a:lnTo>
                <a:lnTo>
                  <a:pt x="2104" y="541"/>
                </a:lnTo>
                <a:lnTo>
                  <a:pt x="2328" y="559"/>
                </a:lnTo>
                <a:lnTo>
                  <a:pt x="2663" y="559"/>
                </a:lnTo>
                <a:lnTo>
                  <a:pt x="2961" y="541"/>
                </a:lnTo>
                <a:lnTo>
                  <a:pt x="3073" y="522"/>
                </a:lnTo>
                <a:lnTo>
                  <a:pt x="3184" y="466"/>
                </a:lnTo>
                <a:lnTo>
                  <a:pt x="3203" y="448"/>
                </a:lnTo>
                <a:lnTo>
                  <a:pt x="3222" y="410"/>
                </a:lnTo>
                <a:lnTo>
                  <a:pt x="3222" y="355"/>
                </a:lnTo>
                <a:lnTo>
                  <a:pt x="3203" y="299"/>
                </a:lnTo>
                <a:lnTo>
                  <a:pt x="3147" y="243"/>
                </a:lnTo>
                <a:lnTo>
                  <a:pt x="3073" y="206"/>
                </a:lnTo>
                <a:lnTo>
                  <a:pt x="2980" y="187"/>
                </a:lnTo>
                <a:close/>
                <a:moveTo>
                  <a:pt x="35114" y="113"/>
                </a:moveTo>
                <a:lnTo>
                  <a:pt x="34891" y="150"/>
                </a:lnTo>
                <a:lnTo>
                  <a:pt x="34798" y="168"/>
                </a:lnTo>
                <a:lnTo>
                  <a:pt x="34723" y="206"/>
                </a:lnTo>
                <a:lnTo>
                  <a:pt x="34612" y="299"/>
                </a:lnTo>
                <a:lnTo>
                  <a:pt x="34612" y="336"/>
                </a:lnTo>
                <a:lnTo>
                  <a:pt x="34612" y="355"/>
                </a:lnTo>
                <a:lnTo>
                  <a:pt x="34630" y="373"/>
                </a:lnTo>
                <a:lnTo>
                  <a:pt x="34649" y="392"/>
                </a:lnTo>
                <a:lnTo>
                  <a:pt x="34742" y="429"/>
                </a:lnTo>
                <a:lnTo>
                  <a:pt x="35003" y="448"/>
                </a:lnTo>
                <a:lnTo>
                  <a:pt x="35207" y="448"/>
                </a:lnTo>
                <a:lnTo>
                  <a:pt x="35412" y="485"/>
                </a:lnTo>
                <a:lnTo>
                  <a:pt x="35691" y="541"/>
                </a:lnTo>
                <a:lnTo>
                  <a:pt x="35822" y="559"/>
                </a:lnTo>
                <a:lnTo>
                  <a:pt x="35952" y="559"/>
                </a:lnTo>
                <a:lnTo>
                  <a:pt x="36045" y="541"/>
                </a:lnTo>
                <a:lnTo>
                  <a:pt x="36120" y="504"/>
                </a:lnTo>
                <a:lnTo>
                  <a:pt x="36176" y="466"/>
                </a:lnTo>
                <a:lnTo>
                  <a:pt x="36194" y="410"/>
                </a:lnTo>
                <a:lnTo>
                  <a:pt x="36194" y="373"/>
                </a:lnTo>
                <a:lnTo>
                  <a:pt x="36176" y="336"/>
                </a:lnTo>
                <a:lnTo>
                  <a:pt x="36138" y="299"/>
                </a:lnTo>
                <a:lnTo>
                  <a:pt x="36101" y="261"/>
                </a:lnTo>
                <a:lnTo>
                  <a:pt x="35989" y="224"/>
                </a:lnTo>
                <a:lnTo>
                  <a:pt x="35840" y="187"/>
                </a:lnTo>
                <a:lnTo>
                  <a:pt x="35710" y="168"/>
                </a:lnTo>
                <a:lnTo>
                  <a:pt x="35524" y="150"/>
                </a:lnTo>
                <a:lnTo>
                  <a:pt x="35338" y="131"/>
                </a:lnTo>
                <a:lnTo>
                  <a:pt x="35114" y="113"/>
                </a:lnTo>
                <a:close/>
                <a:moveTo>
                  <a:pt x="47849" y="206"/>
                </a:moveTo>
                <a:lnTo>
                  <a:pt x="47719" y="224"/>
                </a:lnTo>
                <a:lnTo>
                  <a:pt x="47495" y="261"/>
                </a:lnTo>
                <a:lnTo>
                  <a:pt x="47384" y="299"/>
                </a:lnTo>
                <a:lnTo>
                  <a:pt x="47328" y="355"/>
                </a:lnTo>
                <a:lnTo>
                  <a:pt x="47328" y="373"/>
                </a:lnTo>
                <a:lnTo>
                  <a:pt x="47328" y="392"/>
                </a:lnTo>
                <a:lnTo>
                  <a:pt x="47365" y="429"/>
                </a:lnTo>
                <a:lnTo>
                  <a:pt x="47421" y="448"/>
                </a:lnTo>
                <a:lnTo>
                  <a:pt x="47533" y="485"/>
                </a:lnTo>
                <a:lnTo>
                  <a:pt x="47737" y="522"/>
                </a:lnTo>
                <a:lnTo>
                  <a:pt x="47979" y="559"/>
                </a:lnTo>
                <a:lnTo>
                  <a:pt x="48221" y="578"/>
                </a:lnTo>
                <a:lnTo>
                  <a:pt x="48445" y="578"/>
                </a:lnTo>
                <a:lnTo>
                  <a:pt x="48519" y="559"/>
                </a:lnTo>
                <a:lnTo>
                  <a:pt x="48594" y="541"/>
                </a:lnTo>
                <a:lnTo>
                  <a:pt x="48631" y="504"/>
                </a:lnTo>
                <a:lnTo>
                  <a:pt x="48650" y="466"/>
                </a:lnTo>
                <a:lnTo>
                  <a:pt x="48631" y="410"/>
                </a:lnTo>
                <a:lnTo>
                  <a:pt x="48575" y="336"/>
                </a:lnTo>
                <a:lnTo>
                  <a:pt x="48501" y="280"/>
                </a:lnTo>
                <a:lnTo>
                  <a:pt x="48426" y="261"/>
                </a:lnTo>
                <a:lnTo>
                  <a:pt x="48221" y="224"/>
                </a:lnTo>
                <a:lnTo>
                  <a:pt x="48017" y="206"/>
                </a:lnTo>
                <a:close/>
                <a:moveTo>
                  <a:pt x="57940" y="113"/>
                </a:moveTo>
                <a:lnTo>
                  <a:pt x="57679" y="131"/>
                </a:lnTo>
                <a:lnTo>
                  <a:pt x="57586" y="150"/>
                </a:lnTo>
                <a:lnTo>
                  <a:pt x="57493" y="168"/>
                </a:lnTo>
                <a:lnTo>
                  <a:pt x="57419" y="224"/>
                </a:lnTo>
                <a:lnTo>
                  <a:pt x="57363" y="261"/>
                </a:lnTo>
                <a:lnTo>
                  <a:pt x="57344" y="317"/>
                </a:lnTo>
                <a:lnTo>
                  <a:pt x="57381" y="373"/>
                </a:lnTo>
                <a:lnTo>
                  <a:pt x="57437" y="410"/>
                </a:lnTo>
                <a:lnTo>
                  <a:pt x="57568" y="466"/>
                </a:lnTo>
                <a:lnTo>
                  <a:pt x="57847" y="504"/>
                </a:lnTo>
                <a:lnTo>
                  <a:pt x="58145" y="522"/>
                </a:lnTo>
                <a:lnTo>
                  <a:pt x="58443" y="541"/>
                </a:lnTo>
                <a:lnTo>
                  <a:pt x="58722" y="578"/>
                </a:lnTo>
                <a:lnTo>
                  <a:pt x="58815" y="578"/>
                </a:lnTo>
                <a:lnTo>
                  <a:pt x="58890" y="541"/>
                </a:lnTo>
                <a:lnTo>
                  <a:pt x="58908" y="504"/>
                </a:lnTo>
                <a:lnTo>
                  <a:pt x="58927" y="429"/>
                </a:lnTo>
                <a:lnTo>
                  <a:pt x="58890" y="373"/>
                </a:lnTo>
                <a:lnTo>
                  <a:pt x="58852" y="299"/>
                </a:lnTo>
                <a:lnTo>
                  <a:pt x="58796" y="243"/>
                </a:lnTo>
                <a:lnTo>
                  <a:pt x="58722" y="206"/>
                </a:lnTo>
                <a:lnTo>
                  <a:pt x="58610" y="168"/>
                </a:lnTo>
                <a:lnTo>
                  <a:pt x="58499" y="150"/>
                </a:lnTo>
                <a:lnTo>
                  <a:pt x="58219" y="113"/>
                </a:lnTo>
                <a:close/>
                <a:moveTo>
                  <a:pt x="65238" y="168"/>
                </a:moveTo>
                <a:lnTo>
                  <a:pt x="65071" y="187"/>
                </a:lnTo>
                <a:lnTo>
                  <a:pt x="64922" y="224"/>
                </a:lnTo>
                <a:lnTo>
                  <a:pt x="64791" y="280"/>
                </a:lnTo>
                <a:lnTo>
                  <a:pt x="64754" y="317"/>
                </a:lnTo>
                <a:lnTo>
                  <a:pt x="64736" y="355"/>
                </a:lnTo>
                <a:lnTo>
                  <a:pt x="64736" y="392"/>
                </a:lnTo>
                <a:lnTo>
                  <a:pt x="64754" y="410"/>
                </a:lnTo>
                <a:lnTo>
                  <a:pt x="64829" y="466"/>
                </a:lnTo>
                <a:lnTo>
                  <a:pt x="64940" y="485"/>
                </a:lnTo>
                <a:lnTo>
                  <a:pt x="65108" y="504"/>
                </a:lnTo>
                <a:lnTo>
                  <a:pt x="65406" y="522"/>
                </a:lnTo>
                <a:lnTo>
                  <a:pt x="65592" y="522"/>
                </a:lnTo>
                <a:lnTo>
                  <a:pt x="65834" y="541"/>
                </a:lnTo>
                <a:lnTo>
                  <a:pt x="66169" y="578"/>
                </a:lnTo>
                <a:lnTo>
                  <a:pt x="66504" y="578"/>
                </a:lnTo>
                <a:lnTo>
                  <a:pt x="66579" y="559"/>
                </a:lnTo>
                <a:lnTo>
                  <a:pt x="66616" y="541"/>
                </a:lnTo>
                <a:lnTo>
                  <a:pt x="66653" y="504"/>
                </a:lnTo>
                <a:lnTo>
                  <a:pt x="66672" y="466"/>
                </a:lnTo>
                <a:lnTo>
                  <a:pt x="66691" y="410"/>
                </a:lnTo>
                <a:lnTo>
                  <a:pt x="66672" y="355"/>
                </a:lnTo>
                <a:lnTo>
                  <a:pt x="66653" y="317"/>
                </a:lnTo>
                <a:lnTo>
                  <a:pt x="66597" y="280"/>
                </a:lnTo>
                <a:lnTo>
                  <a:pt x="66486" y="224"/>
                </a:lnTo>
                <a:lnTo>
                  <a:pt x="66337" y="187"/>
                </a:lnTo>
                <a:lnTo>
                  <a:pt x="66188" y="168"/>
                </a:lnTo>
                <a:close/>
                <a:moveTo>
                  <a:pt x="7560" y="206"/>
                </a:moveTo>
                <a:lnTo>
                  <a:pt x="7038" y="224"/>
                </a:lnTo>
                <a:lnTo>
                  <a:pt x="6908" y="243"/>
                </a:lnTo>
                <a:lnTo>
                  <a:pt x="6833" y="280"/>
                </a:lnTo>
                <a:lnTo>
                  <a:pt x="6778" y="317"/>
                </a:lnTo>
                <a:lnTo>
                  <a:pt x="6740" y="355"/>
                </a:lnTo>
                <a:lnTo>
                  <a:pt x="6722" y="410"/>
                </a:lnTo>
                <a:lnTo>
                  <a:pt x="6759" y="448"/>
                </a:lnTo>
                <a:lnTo>
                  <a:pt x="6852" y="485"/>
                </a:lnTo>
                <a:lnTo>
                  <a:pt x="7150" y="559"/>
                </a:lnTo>
                <a:lnTo>
                  <a:pt x="7448" y="597"/>
                </a:lnTo>
                <a:lnTo>
                  <a:pt x="7746" y="597"/>
                </a:lnTo>
                <a:lnTo>
                  <a:pt x="7913" y="578"/>
                </a:lnTo>
                <a:lnTo>
                  <a:pt x="8062" y="559"/>
                </a:lnTo>
                <a:lnTo>
                  <a:pt x="8174" y="522"/>
                </a:lnTo>
                <a:lnTo>
                  <a:pt x="8267" y="466"/>
                </a:lnTo>
                <a:lnTo>
                  <a:pt x="8323" y="410"/>
                </a:lnTo>
                <a:lnTo>
                  <a:pt x="8360" y="355"/>
                </a:lnTo>
                <a:lnTo>
                  <a:pt x="8360" y="317"/>
                </a:lnTo>
                <a:lnTo>
                  <a:pt x="8323" y="261"/>
                </a:lnTo>
                <a:lnTo>
                  <a:pt x="8230" y="243"/>
                </a:lnTo>
                <a:lnTo>
                  <a:pt x="8081" y="224"/>
                </a:lnTo>
                <a:lnTo>
                  <a:pt x="7560" y="206"/>
                </a:lnTo>
                <a:close/>
                <a:moveTo>
                  <a:pt x="10706" y="261"/>
                </a:moveTo>
                <a:lnTo>
                  <a:pt x="10576" y="280"/>
                </a:lnTo>
                <a:lnTo>
                  <a:pt x="10445" y="317"/>
                </a:lnTo>
                <a:lnTo>
                  <a:pt x="10334" y="355"/>
                </a:lnTo>
                <a:lnTo>
                  <a:pt x="10129" y="336"/>
                </a:lnTo>
                <a:lnTo>
                  <a:pt x="9794" y="317"/>
                </a:lnTo>
                <a:lnTo>
                  <a:pt x="9477" y="317"/>
                </a:lnTo>
                <a:lnTo>
                  <a:pt x="9384" y="336"/>
                </a:lnTo>
                <a:lnTo>
                  <a:pt x="9347" y="336"/>
                </a:lnTo>
                <a:lnTo>
                  <a:pt x="9328" y="355"/>
                </a:lnTo>
                <a:lnTo>
                  <a:pt x="9310" y="429"/>
                </a:lnTo>
                <a:lnTo>
                  <a:pt x="9328" y="485"/>
                </a:lnTo>
                <a:lnTo>
                  <a:pt x="9384" y="522"/>
                </a:lnTo>
                <a:lnTo>
                  <a:pt x="9459" y="559"/>
                </a:lnTo>
                <a:lnTo>
                  <a:pt x="9552" y="578"/>
                </a:lnTo>
                <a:lnTo>
                  <a:pt x="9663" y="597"/>
                </a:lnTo>
                <a:lnTo>
                  <a:pt x="10203" y="597"/>
                </a:lnTo>
                <a:lnTo>
                  <a:pt x="10464" y="578"/>
                </a:lnTo>
                <a:lnTo>
                  <a:pt x="10780" y="522"/>
                </a:lnTo>
                <a:lnTo>
                  <a:pt x="10836" y="504"/>
                </a:lnTo>
                <a:lnTo>
                  <a:pt x="10855" y="485"/>
                </a:lnTo>
                <a:lnTo>
                  <a:pt x="10874" y="448"/>
                </a:lnTo>
                <a:lnTo>
                  <a:pt x="10874" y="410"/>
                </a:lnTo>
                <a:lnTo>
                  <a:pt x="10855" y="336"/>
                </a:lnTo>
                <a:lnTo>
                  <a:pt x="10836" y="299"/>
                </a:lnTo>
                <a:lnTo>
                  <a:pt x="10799" y="261"/>
                </a:lnTo>
                <a:close/>
                <a:moveTo>
                  <a:pt x="32284" y="206"/>
                </a:moveTo>
                <a:lnTo>
                  <a:pt x="32173" y="224"/>
                </a:lnTo>
                <a:lnTo>
                  <a:pt x="32080" y="261"/>
                </a:lnTo>
                <a:lnTo>
                  <a:pt x="32061" y="280"/>
                </a:lnTo>
                <a:lnTo>
                  <a:pt x="32042" y="317"/>
                </a:lnTo>
                <a:lnTo>
                  <a:pt x="32042" y="373"/>
                </a:lnTo>
                <a:lnTo>
                  <a:pt x="32080" y="429"/>
                </a:lnTo>
                <a:lnTo>
                  <a:pt x="32154" y="466"/>
                </a:lnTo>
                <a:lnTo>
                  <a:pt x="32247" y="504"/>
                </a:lnTo>
                <a:lnTo>
                  <a:pt x="32471" y="559"/>
                </a:lnTo>
                <a:lnTo>
                  <a:pt x="32750" y="597"/>
                </a:lnTo>
                <a:lnTo>
                  <a:pt x="33290" y="597"/>
                </a:lnTo>
                <a:lnTo>
                  <a:pt x="33495" y="578"/>
                </a:lnTo>
                <a:lnTo>
                  <a:pt x="33606" y="559"/>
                </a:lnTo>
                <a:lnTo>
                  <a:pt x="33643" y="522"/>
                </a:lnTo>
                <a:lnTo>
                  <a:pt x="33662" y="485"/>
                </a:lnTo>
                <a:lnTo>
                  <a:pt x="33662" y="448"/>
                </a:lnTo>
                <a:lnTo>
                  <a:pt x="33643" y="429"/>
                </a:lnTo>
                <a:lnTo>
                  <a:pt x="33550" y="373"/>
                </a:lnTo>
                <a:lnTo>
                  <a:pt x="33401" y="336"/>
                </a:lnTo>
                <a:lnTo>
                  <a:pt x="33085" y="280"/>
                </a:lnTo>
                <a:lnTo>
                  <a:pt x="32880" y="261"/>
                </a:lnTo>
                <a:lnTo>
                  <a:pt x="32713" y="243"/>
                </a:lnTo>
                <a:lnTo>
                  <a:pt x="32433" y="206"/>
                </a:lnTo>
                <a:close/>
                <a:moveTo>
                  <a:pt x="53602" y="187"/>
                </a:moveTo>
                <a:lnTo>
                  <a:pt x="53360" y="206"/>
                </a:lnTo>
                <a:lnTo>
                  <a:pt x="53118" y="206"/>
                </a:lnTo>
                <a:lnTo>
                  <a:pt x="52857" y="224"/>
                </a:lnTo>
                <a:lnTo>
                  <a:pt x="52597" y="261"/>
                </a:lnTo>
                <a:lnTo>
                  <a:pt x="52485" y="280"/>
                </a:lnTo>
                <a:lnTo>
                  <a:pt x="52392" y="336"/>
                </a:lnTo>
                <a:lnTo>
                  <a:pt x="52280" y="410"/>
                </a:lnTo>
                <a:lnTo>
                  <a:pt x="52262" y="448"/>
                </a:lnTo>
                <a:lnTo>
                  <a:pt x="52262" y="466"/>
                </a:lnTo>
                <a:lnTo>
                  <a:pt x="52262" y="485"/>
                </a:lnTo>
                <a:lnTo>
                  <a:pt x="52280" y="522"/>
                </a:lnTo>
                <a:lnTo>
                  <a:pt x="52355" y="541"/>
                </a:lnTo>
                <a:lnTo>
                  <a:pt x="52466" y="559"/>
                </a:lnTo>
                <a:lnTo>
                  <a:pt x="52578" y="578"/>
                </a:lnTo>
                <a:lnTo>
                  <a:pt x="52783" y="578"/>
                </a:lnTo>
                <a:lnTo>
                  <a:pt x="53043" y="597"/>
                </a:lnTo>
                <a:lnTo>
                  <a:pt x="53323" y="615"/>
                </a:lnTo>
                <a:lnTo>
                  <a:pt x="53583" y="597"/>
                </a:lnTo>
                <a:lnTo>
                  <a:pt x="53714" y="559"/>
                </a:lnTo>
                <a:lnTo>
                  <a:pt x="53825" y="522"/>
                </a:lnTo>
                <a:lnTo>
                  <a:pt x="53881" y="504"/>
                </a:lnTo>
                <a:lnTo>
                  <a:pt x="53919" y="466"/>
                </a:lnTo>
                <a:lnTo>
                  <a:pt x="53937" y="429"/>
                </a:lnTo>
                <a:lnTo>
                  <a:pt x="53937" y="392"/>
                </a:lnTo>
                <a:lnTo>
                  <a:pt x="53900" y="317"/>
                </a:lnTo>
                <a:lnTo>
                  <a:pt x="53825" y="243"/>
                </a:lnTo>
                <a:lnTo>
                  <a:pt x="53788" y="224"/>
                </a:lnTo>
                <a:lnTo>
                  <a:pt x="53732" y="206"/>
                </a:lnTo>
                <a:lnTo>
                  <a:pt x="53602" y="187"/>
                </a:lnTo>
                <a:close/>
                <a:moveTo>
                  <a:pt x="83000" y="243"/>
                </a:moveTo>
                <a:lnTo>
                  <a:pt x="82814" y="261"/>
                </a:lnTo>
                <a:lnTo>
                  <a:pt x="82646" y="280"/>
                </a:lnTo>
                <a:lnTo>
                  <a:pt x="82516" y="336"/>
                </a:lnTo>
                <a:lnTo>
                  <a:pt x="82479" y="355"/>
                </a:lnTo>
                <a:lnTo>
                  <a:pt x="82479" y="392"/>
                </a:lnTo>
                <a:lnTo>
                  <a:pt x="82479" y="429"/>
                </a:lnTo>
                <a:lnTo>
                  <a:pt x="82535" y="448"/>
                </a:lnTo>
                <a:lnTo>
                  <a:pt x="82702" y="504"/>
                </a:lnTo>
                <a:lnTo>
                  <a:pt x="82963" y="541"/>
                </a:lnTo>
                <a:lnTo>
                  <a:pt x="83279" y="578"/>
                </a:lnTo>
                <a:lnTo>
                  <a:pt x="83875" y="615"/>
                </a:lnTo>
                <a:lnTo>
                  <a:pt x="84098" y="615"/>
                </a:lnTo>
                <a:lnTo>
                  <a:pt x="84229" y="597"/>
                </a:lnTo>
                <a:lnTo>
                  <a:pt x="84285" y="578"/>
                </a:lnTo>
                <a:lnTo>
                  <a:pt x="84322" y="541"/>
                </a:lnTo>
                <a:lnTo>
                  <a:pt x="84322" y="504"/>
                </a:lnTo>
                <a:lnTo>
                  <a:pt x="84322" y="466"/>
                </a:lnTo>
                <a:lnTo>
                  <a:pt x="84285" y="373"/>
                </a:lnTo>
                <a:lnTo>
                  <a:pt x="84229" y="317"/>
                </a:lnTo>
                <a:lnTo>
                  <a:pt x="84173" y="280"/>
                </a:lnTo>
                <a:lnTo>
                  <a:pt x="84098" y="261"/>
                </a:lnTo>
                <a:lnTo>
                  <a:pt x="83931" y="243"/>
                </a:lnTo>
                <a:close/>
                <a:moveTo>
                  <a:pt x="62650" y="206"/>
                </a:moveTo>
                <a:lnTo>
                  <a:pt x="62501" y="224"/>
                </a:lnTo>
                <a:lnTo>
                  <a:pt x="62371" y="243"/>
                </a:lnTo>
                <a:lnTo>
                  <a:pt x="62334" y="261"/>
                </a:lnTo>
                <a:lnTo>
                  <a:pt x="62297" y="299"/>
                </a:lnTo>
                <a:lnTo>
                  <a:pt x="62297" y="336"/>
                </a:lnTo>
                <a:lnTo>
                  <a:pt x="62334" y="392"/>
                </a:lnTo>
                <a:lnTo>
                  <a:pt x="62390" y="429"/>
                </a:lnTo>
                <a:lnTo>
                  <a:pt x="62483" y="466"/>
                </a:lnTo>
                <a:lnTo>
                  <a:pt x="62725" y="541"/>
                </a:lnTo>
                <a:lnTo>
                  <a:pt x="63041" y="597"/>
                </a:lnTo>
                <a:lnTo>
                  <a:pt x="63358" y="634"/>
                </a:lnTo>
                <a:lnTo>
                  <a:pt x="63656" y="634"/>
                </a:lnTo>
                <a:lnTo>
                  <a:pt x="63898" y="615"/>
                </a:lnTo>
                <a:lnTo>
                  <a:pt x="63991" y="597"/>
                </a:lnTo>
                <a:lnTo>
                  <a:pt x="64047" y="559"/>
                </a:lnTo>
                <a:lnTo>
                  <a:pt x="64084" y="522"/>
                </a:lnTo>
                <a:lnTo>
                  <a:pt x="64103" y="504"/>
                </a:lnTo>
                <a:lnTo>
                  <a:pt x="64103" y="466"/>
                </a:lnTo>
                <a:lnTo>
                  <a:pt x="64084" y="429"/>
                </a:lnTo>
                <a:lnTo>
                  <a:pt x="63991" y="392"/>
                </a:lnTo>
                <a:lnTo>
                  <a:pt x="63879" y="355"/>
                </a:lnTo>
                <a:lnTo>
                  <a:pt x="63600" y="299"/>
                </a:lnTo>
                <a:lnTo>
                  <a:pt x="63432" y="280"/>
                </a:lnTo>
                <a:lnTo>
                  <a:pt x="63209" y="261"/>
                </a:lnTo>
                <a:lnTo>
                  <a:pt x="62837" y="224"/>
                </a:lnTo>
                <a:lnTo>
                  <a:pt x="62650" y="206"/>
                </a:lnTo>
                <a:close/>
                <a:moveTo>
                  <a:pt x="559" y="224"/>
                </a:moveTo>
                <a:lnTo>
                  <a:pt x="410" y="261"/>
                </a:lnTo>
                <a:lnTo>
                  <a:pt x="299" y="280"/>
                </a:lnTo>
                <a:lnTo>
                  <a:pt x="94" y="280"/>
                </a:lnTo>
                <a:lnTo>
                  <a:pt x="56" y="299"/>
                </a:lnTo>
                <a:lnTo>
                  <a:pt x="38" y="336"/>
                </a:lnTo>
                <a:lnTo>
                  <a:pt x="19" y="392"/>
                </a:lnTo>
                <a:lnTo>
                  <a:pt x="1" y="448"/>
                </a:lnTo>
                <a:lnTo>
                  <a:pt x="1" y="504"/>
                </a:lnTo>
                <a:lnTo>
                  <a:pt x="38" y="559"/>
                </a:lnTo>
                <a:lnTo>
                  <a:pt x="112" y="597"/>
                </a:lnTo>
                <a:lnTo>
                  <a:pt x="205" y="634"/>
                </a:lnTo>
                <a:lnTo>
                  <a:pt x="336" y="652"/>
                </a:lnTo>
                <a:lnTo>
                  <a:pt x="596" y="652"/>
                </a:lnTo>
                <a:lnTo>
                  <a:pt x="652" y="615"/>
                </a:lnTo>
                <a:lnTo>
                  <a:pt x="690" y="597"/>
                </a:lnTo>
                <a:lnTo>
                  <a:pt x="727" y="541"/>
                </a:lnTo>
                <a:lnTo>
                  <a:pt x="764" y="485"/>
                </a:lnTo>
                <a:lnTo>
                  <a:pt x="783" y="429"/>
                </a:lnTo>
                <a:lnTo>
                  <a:pt x="764" y="336"/>
                </a:lnTo>
                <a:lnTo>
                  <a:pt x="745" y="280"/>
                </a:lnTo>
                <a:lnTo>
                  <a:pt x="708" y="243"/>
                </a:lnTo>
                <a:lnTo>
                  <a:pt x="634" y="224"/>
                </a:lnTo>
                <a:close/>
                <a:moveTo>
                  <a:pt x="67863" y="299"/>
                </a:moveTo>
                <a:lnTo>
                  <a:pt x="67696" y="317"/>
                </a:lnTo>
                <a:lnTo>
                  <a:pt x="67547" y="336"/>
                </a:lnTo>
                <a:lnTo>
                  <a:pt x="67454" y="373"/>
                </a:lnTo>
                <a:lnTo>
                  <a:pt x="67417" y="410"/>
                </a:lnTo>
                <a:lnTo>
                  <a:pt x="67398" y="429"/>
                </a:lnTo>
                <a:lnTo>
                  <a:pt x="67417" y="466"/>
                </a:lnTo>
                <a:lnTo>
                  <a:pt x="67454" y="504"/>
                </a:lnTo>
                <a:lnTo>
                  <a:pt x="67603" y="559"/>
                </a:lnTo>
                <a:lnTo>
                  <a:pt x="67845" y="597"/>
                </a:lnTo>
                <a:lnTo>
                  <a:pt x="68124" y="634"/>
                </a:lnTo>
                <a:lnTo>
                  <a:pt x="68403" y="652"/>
                </a:lnTo>
                <a:lnTo>
                  <a:pt x="68869" y="652"/>
                </a:lnTo>
                <a:lnTo>
                  <a:pt x="68981" y="634"/>
                </a:lnTo>
                <a:lnTo>
                  <a:pt x="69036" y="597"/>
                </a:lnTo>
                <a:lnTo>
                  <a:pt x="69074" y="578"/>
                </a:lnTo>
                <a:lnTo>
                  <a:pt x="69092" y="541"/>
                </a:lnTo>
                <a:lnTo>
                  <a:pt x="69074" y="522"/>
                </a:lnTo>
                <a:lnTo>
                  <a:pt x="68999" y="466"/>
                </a:lnTo>
                <a:lnTo>
                  <a:pt x="68887" y="410"/>
                </a:lnTo>
                <a:lnTo>
                  <a:pt x="68590" y="336"/>
                </a:lnTo>
                <a:lnTo>
                  <a:pt x="68403" y="317"/>
                </a:lnTo>
                <a:lnTo>
                  <a:pt x="68180" y="317"/>
                </a:lnTo>
                <a:lnTo>
                  <a:pt x="67863" y="299"/>
                </a:lnTo>
                <a:close/>
                <a:moveTo>
                  <a:pt x="56376" y="280"/>
                </a:moveTo>
                <a:lnTo>
                  <a:pt x="55129" y="299"/>
                </a:lnTo>
                <a:lnTo>
                  <a:pt x="54998" y="317"/>
                </a:lnTo>
                <a:lnTo>
                  <a:pt x="54887" y="336"/>
                </a:lnTo>
                <a:lnTo>
                  <a:pt x="54775" y="373"/>
                </a:lnTo>
                <a:lnTo>
                  <a:pt x="54719" y="410"/>
                </a:lnTo>
                <a:lnTo>
                  <a:pt x="54700" y="429"/>
                </a:lnTo>
                <a:lnTo>
                  <a:pt x="54682" y="466"/>
                </a:lnTo>
                <a:lnTo>
                  <a:pt x="54700" y="485"/>
                </a:lnTo>
                <a:lnTo>
                  <a:pt x="54719" y="504"/>
                </a:lnTo>
                <a:lnTo>
                  <a:pt x="54812" y="559"/>
                </a:lnTo>
                <a:lnTo>
                  <a:pt x="54961" y="615"/>
                </a:lnTo>
                <a:lnTo>
                  <a:pt x="55259" y="671"/>
                </a:lnTo>
                <a:lnTo>
                  <a:pt x="55892" y="671"/>
                </a:lnTo>
                <a:lnTo>
                  <a:pt x="56190" y="634"/>
                </a:lnTo>
                <a:lnTo>
                  <a:pt x="56358" y="615"/>
                </a:lnTo>
                <a:lnTo>
                  <a:pt x="56451" y="578"/>
                </a:lnTo>
                <a:lnTo>
                  <a:pt x="56488" y="559"/>
                </a:lnTo>
                <a:lnTo>
                  <a:pt x="56506" y="522"/>
                </a:lnTo>
                <a:lnTo>
                  <a:pt x="56525" y="429"/>
                </a:lnTo>
                <a:lnTo>
                  <a:pt x="56506" y="355"/>
                </a:lnTo>
                <a:lnTo>
                  <a:pt x="56451" y="299"/>
                </a:lnTo>
                <a:lnTo>
                  <a:pt x="56413" y="280"/>
                </a:lnTo>
                <a:close/>
                <a:moveTo>
                  <a:pt x="60323" y="206"/>
                </a:moveTo>
                <a:lnTo>
                  <a:pt x="60211" y="224"/>
                </a:lnTo>
                <a:lnTo>
                  <a:pt x="60118" y="243"/>
                </a:lnTo>
                <a:lnTo>
                  <a:pt x="60025" y="299"/>
                </a:lnTo>
                <a:lnTo>
                  <a:pt x="59951" y="373"/>
                </a:lnTo>
                <a:lnTo>
                  <a:pt x="59914" y="429"/>
                </a:lnTo>
                <a:lnTo>
                  <a:pt x="59932" y="466"/>
                </a:lnTo>
                <a:lnTo>
                  <a:pt x="59969" y="504"/>
                </a:lnTo>
                <a:lnTo>
                  <a:pt x="60044" y="522"/>
                </a:lnTo>
                <a:lnTo>
                  <a:pt x="60137" y="541"/>
                </a:lnTo>
                <a:lnTo>
                  <a:pt x="60323" y="559"/>
                </a:lnTo>
                <a:lnTo>
                  <a:pt x="60565" y="578"/>
                </a:lnTo>
                <a:lnTo>
                  <a:pt x="60863" y="634"/>
                </a:lnTo>
                <a:lnTo>
                  <a:pt x="61031" y="652"/>
                </a:lnTo>
                <a:lnTo>
                  <a:pt x="61161" y="671"/>
                </a:lnTo>
                <a:lnTo>
                  <a:pt x="61291" y="652"/>
                </a:lnTo>
                <a:lnTo>
                  <a:pt x="61329" y="634"/>
                </a:lnTo>
                <a:lnTo>
                  <a:pt x="61366" y="615"/>
                </a:lnTo>
                <a:lnTo>
                  <a:pt x="61403" y="559"/>
                </a:lnTo>
                <a:lnTo>
                  <a:pt x="61440" y="522"/>
                </a:lnTo>
                <a:lnTo>
                  <a:pt x="61440" y="466"/>
                </a:lnTo>
                <a:lnTo>
                  <a:pt x="61440" y="429"/>
                </a:lnTo>
                <a:lnTo>
                  <a:pt x="61422" y="392"/>
                </a:lnTo>
                <a:lnTo>
                  <a:pt x="61384" y="373"/>
                </a:lnTo>
                <a:lnTo>
                  <a:pt x="61291" y="317"/>
                </a:lnTo>
                <a:lnTo>
                  <a:pt x="61180" y="280"/>
                </a:lnTo>
                <a:lnTo>
                  <a:pt x="61049" y="261"/>
                </a:lnTo>
                <a:lnTo>
                  <a:pt x="60863" y="243"/>
                </a:lnTo>
                <a:lnTo>
                  <a:pt x="60677" y="206"/>
                </a:lnTo>
                <a:close/>
                <a:moveTo>
                  <a:pt x="71010" y="243"/>
                </a:moveTo>
                <a:lnTo>
                  <a:pt x="70768" y="261"/>
                </a:lnTo>
                <a:lnTo>
                  <a:pt x="70544" y="280"/>
                </a:lnTo>
                <a:lnTo>
                  <a:pt x="70321" y="299"/>
                </a:lnTo>
                <a:lnTo>
                  <a:pt x="70191" y="336"/>
                </a:lnTo>
                <a:lnTo>
                  <a:pt x="70079" y="373"/>
                </a:lnTo>
                <a:lnTo>
                  <a:pt x="70005" y="410"/>
                </a:lnTo>
                <a:lnTo>
                  <a:pt x="69986" y="429"/>
                </a:lnTo>
                <a:lnTo>
                  <a:pt x="69986" y="466"/>
                </a:lnTo>
                <a:lnTo>
                  <a:pt x="70005" y="485"/>
                </a:lnTo>
                <a:lnTo>
                  <a:pt x="70042" y="522"/>
                </a:lnTo>
                <a:lnTo>
                  <a:pt x="70191" y="578"/>
                </a:lnTo>
                <a:lnTo>
                  <a:pt x="70284" y="615"/>
                </a:lnTo>
                <a:lnTo>
                  <a:pt x="70414" y="634"/>
                </a:lnTo>
                <a:lnTo>
                  <a:pt x="70675" y="671"/>
                </a:lnTo>
                <a:lnTo>
                  <a:pt x="70935" y="671"/>
                </a:lnTo>
                <a:lnTo>
                  <a:pt x="71177" y="652"/>
                </a:lnTo>
                <a:lnTo>
                  <a:pt x="71326" y="615"/>
                </a:lnTo>
                <a:lnTo>
                  <a:pt x="71420" y="578"/>
                </a:lnTo>
                <a:lnTo>
                  <a:pt x="71513" y="522"/>
                </a:lnTo>
                <a:lnTo>
                  <a:pt x="71568" y="466"/>
                </a:lnTo>
                <a:lnTo>
                  <a:pt x="71587" y="448"/>
                </a:lnTo>
                <a:lnTo>
                  <a:pt x="71606" y="410"/>
                </a:lnTo>
                <a:lnTo>
                  <a:pt x="71587" y="392"/>
                </a:lnTo>
                <a:lnTo>
                  <a:pt x="71568" y="355"/>
                </a:lnTo>
                <a:lnTo>
                  <a:pt x="71475" y="299"/>
                </a:lnTo>
                <a:lnTo>
                  <a:pt x="71364" y="280"/>
                </a:lnTo>
                <a:lnTo>
                  <a:pt x="71252" y="261"/>
                </a:lnTo>
                <a:lnTo>
                  <a:pt x="71010" y="243"/>
                </a:lnTo>
                <a:close/>
                <a:moveTo>
                  <a:pt x="75478" y="243"/>
                </a:moveTo>
                <a:lnTo>
                  <a:pt x="75348" y="261"/>
                </a:lnTo>
                <a:lnTo>
                  <a:pt x="75218" y="299"/>
                </a:lnTo>
                <a:lnTo>
                  <a:pt x="75125" y="336"/>
                </a:lnTo>
                <a:lnTo>
                  <a:pt x="75031" y="410"/>
                </a:lnTo>
                <a:lnTo>
                  <a:pt x="74994" y="466"/>
                </a:lnTo>
                <a:lnTo>
                  <a:pt x="74994" y="485"/>
                </a:lnTo>
                <a:lnTo>
                  <a:pt x="75013" y="504"/>
                </a:lnTo>
                <a:lnTo>
                  <a:pt x="75069" y="541"/>
                </a:lnTo>
                <a:lnTo>
                  <a:pt x="75143" y="578"/>
                </a:lnTo>
                <a:lnTo>
                  <a:pt x="75236" y="597"/>
                </a:lnTo>
                <a:lnTo>
                  <a:pt x="75422" y="615"/>
                </a:lnTo>
                <a:lnTo>
                  <a:pt x="75702" y="652"/>
                </a:lnTo>
                <a:lnTo>
                  <a:pt x="76000" y="671"/>
                </a:lnTo>
                <a:lnTo>
                  <a:pt x="76279" y="652"/>
                </a:lnTo>
                <a:lnTo>
                  <a:pt x="76428" y="652"/>
                </a:lnTo>
                <a:lnTo>
                  <a:pt x="76558" y="615"/>
                </a:lnTo>
                <a:lnTo>
                  <a:pt x="76614" y="597"/>
                </a:lnTo>
                <a:lnTo>
                  <a:pt x="76651" y="578"/>
                </a:lnTo>
                <a:lnTo>
                  <a:pt x="76651" y="541"/>
                </a:lnTo>
                <a:lnTo>
                  <a:pt x="76670" y="504"/>
                </a:lnTo>
                <a:lnTo>
                  <a:pt x="76633" y="429"/>
                </a:lnTo>
                <a:lnTo>
                  <a:pt x="76595" y="355"/>
                </a:lnTo>
                <a:lnTo>
                  <a:pt x="76558" y="317"/>
                </a:lnTo>
                <a:lnTo>
                  <a:pt x="76502" y="299"/>
                </a:lnTo>
                <a:lnTo>
                  <a:pt x="76391" y="261"/>
                </a:lnTo>
                <a:lnTo>
                  <a:pt x="76149" y="261"/>
                </a:lnTo>
                <a:lnTo>
                  <a:pt x="75906" y="243"/>
                </a:lnTo>
                <a:close/>
                <a:moveTo>
                  <a:pt x="78755" y="224"/>
                </a:moveTo>
                <a:lnTo>
                  <a:pt x="78476" y="243"/>
                </a:lnTo>
                <a:lnTo>
                  <a:pt x="78271" y="280"/>
                </a:lnTo>
                <a:lnTo>
                  <a:pt x="78122" y="299"/>
                </a:lnTo>
                <a:lnTo>
                  <a:pt x="77861" y="336"/>
                </a:lnTo>
                <a:lnTo>
                  <a:pt x="77731" y="373"/>
                </a:lnTo>
                <a:lnTo>
                  <a:pt x="77619" y="410"/>
                </a:lnTo>
                <a:lnTo>
                  <a:pt x="77563" y="466"/>
                </a:lnTo>
                <a:lnTo>
                  <a:pt x="77545" y="504"/>
                </a:lnTo>
                <a:lnTo>
                  <a:pt x="77526" y="522"/>
                </a:lnTo>
                <a:lnTo>
                  <a:pt x="77545" y="559"/>
                </a:lnTo>
                <a:lnTo>
                  <a:pt x="77563" y="597"/>
                </a:lnTo>
                <a:lnTo>
                  <a:pt x="77657" y="634"/>
                </a:lnTo>
                <a:lnTo>
                  <a:pt x="77750" y="652"/>
                </a:lnTo>
                <a:lnTo>
                  <a:pt x="77880" y="671"/>
                </a:lnTo>
                <a:lnTo>
                  <a:pt x="78122" y="652"/>
                </a:lnTo>
                <a:lnTo>
                  <a:pt x="78476" y="652"/>
                </a:lnTo>
                <a:lnTo>
                  <a:pt x="78792" y="634"/>
                </a:lnTo>
                <a:lnTo>
                  <a:pt x="78941" y="597"/>
                </a:lnTo>
                <a:lnTo>
                  <a:pt x="79053" y="559"/>
                </a:lnTo>
                <a:lnTo>
                  <a:pt x="79109" y="522"/>
                </a:lnTo>
                <a:lnTo>
                  <a:pt x="79127" y="485"/>
                </a:lnTo>
                <a:lnTo>
                  <a:pt x="79146" y="448"/>
                </a:lnTo>
                <a:lnTo>
                  <a:pt x="79146" y="392"/>
                </a:lnTo>
                <a:lnTo>
                  <a:pt x="79127" y="336"/>
                </a:lnTo>
                <a:lnTo>
                  <a:pt x="79109" y="299"/>
                </a:lnTo>
                <a:lnTo>
                  <a:pt x="79072" y="261"/>
                </a:lnTo>
                <a:lnTo>
                  <a:pt x="79016" y="243"/>
                </a:lnTo>
                <a:lnTo>
                  <a:pt x="78904" y="224"/>
                </a:lnTo>
                <a:close/>
                <a:moveTo>
                  <a:pt x="72853" y="261"/>
                </a:moveTo>
                <a:lnTo>
                  <a:pt x="72667" y="299"/>
                </a:lnTo>
                <a:lnTo>
                  <a:pt x="72537" y="317"/>
                </a:lnTo>
                <a:lnTo>
                  <a:pt x="72481" y="355"/>
                </a:lnTo>
                <a:lnTo>
                  <a:pt x="72462" y="392"/>
                </a:lnTo>
                <a:lnTo>
                  <a:pt x="72481" y="410"/>
                </a:lnTo>
                <a:lnTo>
                  <a:pt x="72518" y="448"/>
                </a:lnTo>
                <a:lnTo>
                  <a:pt x="72592" y="504"/>
                </a:lnTo>
                <a:lnTo>
                  <a:pt x="72723" y="541"/>
                </a:lnTo>
                <a:lnTo>
                  <a:pt x="72890" y="578"/>
                </a:lnTo>
                <a:lnTo>
                  <a:pt x="73132" y="634"/>
                </a:lnTo>
                <a:lnTo>
                  <a:pt x="73393" y="671"/>
                </a:lnTo>
                <a:lnTo>
                  <a:pt x="73654" y="690"/>
                </a:lnTo>
                <a:lnTo>
                  <a:pt x="73914" y="671"/>
                </a:lnTo>
                <a:lnTo>
                  <a:pt x="73989" y="652"/>
                </a:lnTo>
                <a:lnTo>
                  <a:pt x="74045" y="615"/>
                </a:lnTo>
                <a:lnTo>
                  <a:pt x="74101" y="559"/>
                </a:lnTo>
                <a:lnTo>
                  <a:pt x="74138" y="504"/>
                </a:lnTo>
                <a:lnTo>
                  <a:pt x="74156" y="448"/>
                </a:lnTo>
                <a:lnTo>
                  <a:pt x="74138" y="392"/>
                </a:lnTo>
                <a:lnTo>
                  <a:pt x="74082" y="355"/>
                </a:lnTo>
                <a:lnTo>
                  <a:pt x="73989" y="336"/>
                </a:lnTo>
                <a:lnTo>
                  <a:pt x="73430" y="280"/>
                </a:lnTo>
                <a:lnTo>
                  <a:pt x="73132" y="261"/>
                </a:lnTo>
                <a:close/>
                <a:moveTo>
                  <a:pt x="80393" y="261"/>
                </a:moveTo>
                <a:lnTo>
                  <a:pt x="80282" y="280"/>
                </a:lnTo>
                <a:lnTo>
                  <a:pt x="80170" y="299"/>
                </a:lnTo>
                <a:lnTo>
                  <a:pt x="80040" y="336"/>
                </a:lnTo>
                <a:lnTo>
                  <a:pt x="79947" y="373"/>
                </a:lnTo>
                <a:lnTo>
                  <a:pt x="79891" y="429"/>
                </a:lnTo>
                <a:lnTo>
                  <a:pt x="79872" y="448"/>
                </a:lnTo>
                <a:lnTo>
                  <a:pt x="79891" y="485"/>
                </a:lnTo>
                <a:lnTo>
                  <a:pt x="79909" y="504"/>
                </a:lnTo>
                <a:lnTo>
                  <a:pt x="79947" y="541"/>
                </a:lnTo>
                <a:lnTo>
                  <a:pt x="80114" y="615"/>
                </a:lnTo>
                <a:lnTo>
                  <a:pt x="80226" y="634"/>
                </a:lnTo>
                <a:lnTo>
                  <a:pt x="80375" y="652"/>
                </a:lnTo>
                <a:lnTo>
                  <a:pt x="80673" y="671"/>
                </a:lnTo>
                <a:lnTo>
                  <a:pt x="81231" y="671"/>
                </a:lnTo>
                <a:lnTo>
                  <a:pt x="81548" y="690"/>
                </a:lnTo>
                <a:lnTo>
                  <a:pt x="81734" y="671"/>
                </a:lnTo>
                <a:lnTo>
                  <a:pt x="81808" y="652"/>
                </a:lnTo>
                <a:lnTo>
                  <a:pt x="81846" y="615"/>
                </a:lnTo>
                <a:lnTo>
                  <a:pt x="81883" y="541"/>
                </a:lnTo>
                <a:lnTo>
                  <a:pt x="81883" y="448"/>
                </a:lnTo>
                <a:lnTo>
                  <a:pt x="81846" y="373"/>
                </a:lnTo>
                <a:lnTo>
                  <a:pt x="81827" y="355"/>
                </a:lnTo>
                <a:lnTo>
                  <a:pt x="81771" y="336"/>
                </a:lnTo>
                <a:lnTo>
                  <a:pt x="81436" y="280"/>
                </a:lnTo>
                <a:lnTo>
                  <a:pt x="81082" y="261"/>
                </a:lnTo>
                <a:close/>
                <a:moveTo>
                  <a:pt x="88846" y="261"/>
                </a:moveTo>
                <a:lnTo>
                  <a:pt x="88604" y="280"/>
                </a:lnTo>
                <a:lnTo>
                  <a:pt x="88436" y="317"/>
                </a:lnTo>
                <a:lnTo>
                  <a:pt x="88269" y="336"/>
                </a:lnTo>
                <a:lnTo>
                  <a:pt x="88064" y="373"/>
                </a:lnTo>
                <a:lnTo>
                  <a:pt x="87952" y="392"/>
                </a:lnTo>
                <a:lnTo>
                  <a:pt x="87859" y="429"/>
                </a:lnTo>
                <a:lnTo>
                  <a:pt x="87785" y="485"/>
                </a:lnTo>
                <a:lnTo>
                  <a:pt x="87748" y="541"/>
                </a:lnTo>
                <a:lnTo>
                  <a:pt x="87748" y="578"/>
                </a:lnTo>
                <a:lnTo>
                  <a:pt x="87766" y="615"/>
                </a:lnTo>
                <a:lnTo>
                  <a:pt x="87785" y="634"/>
                </a:lnTo>
                <a:lnTo>
                  <a:pt x="87822" y="671"/>
                </a:lnTo>
                <a:lnTo>
                  <a:pt x="87934" y="690"/>
                </a:lnTo>
                <a:lnTo>
                  <a:pt x="88045" y="708"/>
                </a:lnTo>
                <a:lnTo>
                  <a:pt x="88306" y="708"/>
                </a:lnTo>
                <a:lnTo>
                  <a:pt x="88455" y="690"/>
                </a:lnTo>
                <a:lnTo>
                  <a:pt x="88641" y="690"/>
                </a:lnTo>
                <a:lnTo>
                  <a:pt x="88883" y="671"/>
                </a:lnTo>
                <a:lnTo>
                  <a:pt x="88995" y="634"/>
                </a:lnTo>
                <a:lnTo>
                  <a:pt x="89088" y="597"/>
                </a:lnTo>
                <a:lnTo>
                  <a:pt x="89125" y="559"/>
                </a:lnTo>
                <a:lnTo>
                  <a:pt x="89144" y="522"/>
                </a:lnTo>
                <a:lnTo>
                  <a:pt x="89163" y="485"/>
                </a:lnTo>
                <a:lnTo>
                  <a:pt x="89163" y="429"/>
                </a:lnTo>
                <a:lnTo>
                  <a:pt x="89163" y="392"/>
                </a:lnTo>
                <a:lnTo>
                  <a:pt x="89125" y="336"/>
                </a:lnTo>
                <a:lnTo>
                  <a:pt x="89107" y="317"/>
                </a:lnTo>
                <a:lnTo>
                  <a:pt x="89051" y="299"/>
                </a:lnTo>
                <a:lnTo>
                  <a:pt x="88958" y="261"/>
                </a:lnTo>
                <a:close/>
                <a:moveTo>
                  <a:pt x="86184" y="299"/>
                </a:moveTo>
                <a:lnTo>
                  <a:pt x="85849" y="336"/>
                </a:lnTo>
                <a:lnTo>
                  <a:pt x="85551" y="373"/>
                </a:lnTo>
                <a:lnTo>
                  <a:pt x="85346" y="373"/>
                </a:lnTo>
                <a:lnTo>
                  <a:pt x="85234" y="392"/>
                </a:lnTo>
                <a:lnTo>
                  <a:pt x="85122" y="429"/>
                </a:lnTo>
                <a:lnTo>
                  <a:pt x="85029" y="466"/>
                </a:lnTo>
                <a:lnTo>
                  <a:pt x="85011" y="485"/>
                </a:lnTo>
                <a:lnTo>
                  <a:pt x="84992" y="504"/>
                </a:lnTo>
                <a:lnTo>
                  <a:pt x="84992" y="541"/>
                </a:lnTo>
                <a:lnTo>
                  <a:pt x="84992" y="578"/>
                </a:lnTo>
                <a:lnTo>
                  <a:pt x="85029" y="634"/>
                </a:lnTo>
                <a:lnTo>
                  <a:pt x="85085" y="671"/>
                </a:lnTo>
                <a:lnTo>
                  <a:pt x="85178" y="727"/>
                </a:lnTo>
                <a:lnTo>
                  <a:pt x="85290" y="746"/>
                </a:lnTo>
                <a:lnTo>
                  <a:pt x="85420" y="764"/>
                </a:lnTo>
                <a:lnTo>
                  <a:pt x="85551" y="764"/>
                </a:lnTo>
                <a:lnTo>
                  <a:pt x="86053" y="727"/>
                </a:lnTo>
                <a:lnTo>
                  <a:pt x="86370" y="727"/>
                </a:lnTo>
                <a:lnTo>
                  <a:pt x="86537" y="708"/>
                </a:lnTo>
                <a:lnTo>
                  <a:pt x="86686" y="652"/>
                </a:lnTo>
                <a:lnTo>
                  <a:pt x="86779" y="597"/>
                </a:lnTo>
                <a:lnTo>
                  <a:pt x="86873" y="504"/>
                </a:lnTo>
                <a:lnTo>
                  <a:pt x="86910" y="466"/>
                </a:lnTo>
                <a:lnTo>
                  <a:pt x="86910" y="410"/>
                </a:lnTo>
                <a:lnTo>
                  <a:pt x="86873" y="373"/>
                </a:lnTo>
                <a:lnTo>
                  <a:pt x="86798" y="336"/>
                </a:lnTo>
                <a:lnTo>
                  <a:pt x="86649" y="299"/>
                </a:lnTo>
                <a:close/>
                <a:moveTo>
                  <a:pt x="90689" y="280"/>
                </a:moveTo>
                <a:lnTo>
                  <a:pt x="90503" y="299"/>
                </a:lnTo>
                <a:lnTo>
                  <a:pt x="90354" y="317"/>
                </a:lnTo>
                <a:lnTo>
                  <a:pt x="90261" y="373"/>
                </a:lnTo>
                <a:lnTo>
                  <a:pt x="90205" y="410"/>
                </a:lnTo>
                <a:lnTo>
                  <a:pt x="90168" y="466"/>
                </a:lnTo>
                <a:lnTo>
                  <a:pt x="90168" y="522"/>
                </a:lnTo>
                <a:lnTo>
                  <a:pt x="90187" y="559"/>
                </a:lnTo>
                <a:lnTo>
                  <a:pt x="90242" y="615"/>
                </a:lnTo>
                <a:lnTo>
                  <a:pt x="90298" y="652"/>
                </a:lnTo>
                <a:lnTo>
                  <a:pt x="90373" y="671"/>
                </a:lnTo>
                <a:lnTo>
                  <a:pt x="90522" y="708"/>
                </a:lnTo>
                <a:lnTo>
                  <a:pt x="90671" y="727"/>
                </a:lnTo>
                <a:lnTo>
                  <a:pt x="90820" y="783"/>
                </a:lnTo>
                <a:lnTo>
                  <a:pt x="90894" y="801"/>
                </a:lnTo>
                <a:lnTo>
                  <a:pt x="90931" y="820"/>
                </a:lnTo>
                <a:lnTo>
                  <a:pt x="90968" y="801"/>
                </a:lnTo>
                <a:lnTo>
                  <a:pt x="91006" y="764"/>
                </a:lnTo>
                <a:lnTo>
                  <a:pt x="91043" y="727"/>
                </a:lnTo>
                <a:lnTo>
                  <a:pt x="91062" y="671"/>
                </a:lnTo>
                <a:lnTo>
                  <a:pt x="91080" y="615"/>
                </a:lnTo>
                <a:lnTo>
                  <a:pt x="91080" y="559"/>
                </a:lnTo>
                <a:lnTo>
                  <a:pt x="91062" y="504"/>
                </a:lnTo>
                <a:lnTo>
                  <a:pt x="91043" y="448"/>
                </a:lnTo>
                <a:lnTo>
                  <a:pt x="91006" y="392"/>
                </a:lnTo>
                <a:lnTo>
                  <a:pt x="90950" y="336"/>
                </a:lnTo>
                <a:lnTo>
                  <a:pt x="90857" y="317"/>
                </a:lnTo>
                <a:lnTo>
                  <a:pt x="90782" y="299"/>
                </a:lnTo>
                <a:lnTo>
                  <a:pt x="90689" y="280"/>
                </a:lnTo>
                <a:close/>
                <a:moveTo>
                  <a:pt x="90838" y="1416"/>
                </a:moveTo>
                <a:lnTo>
                  <a:pt x="90782" y="1472"/>
                </a:lnTo>
                <a:lnTo>
                  <a:pt x="90726" y="1565"/>
                </a:lnTo>
                <a:lnTo>
                  <a:pt x="90708" y="1658"/>
                </a:lnTo>
                <a:lnTo>
                  <a:pt x="90708" y="1770"/>
                </a:lnTo>
                <a:lnTo>
                  <a:pt x="90726" y="2012"/>
                </a:lnTo>
                <a:lnTo>
                  <a:pt x="90782" y="2254"/>
                </a:lnTo>
                <a:lnTo>
                  <a:pt x="90820" y="2477"/>
                </a:lnTo>
                <a:lnTo>
                  <a:pt x="90838" y="2700"/>
                </a:lnTo>
                <a:lnTo>
                  <a:pt x="90857" y="2812"/>
                </a:lnTo>
                <a:lnTo>
                  <a:pt x="90894" y="2924"/>
                </a:lnTo>
                <a:lnTo>
                  <a:pt x="90931" y="2998"/>
                </a:lnTo>
                <a:lnTo>
                  <a:pt x="90968" y="3017"/>
                </a:lnTo>
                <a:lnTo>
                  <a:pt x="90987" y="3017"/>
                </a:lnTo>
                <a:lnTo>
                  <a:pt x="91024" y="2998"/>
                </a:lnTo>
                <a:lnTo>
                  <a:pt x="91062" y="2961"/>
                </a:lnTo>
                <a:lnTo>
                  <a:pt x="91136" y="2849"/>
                </a:lnTo>
                <a:lnTo>
                  <a:pt x="91192" y="2719"/>
                </a:lnTo>
                <a:lnTo>
                  <a:pt x="91229" y="2589"/>
                </a:lnTo>
                <a:lnTo>
                  <a:pt x="91229" y="2440"/>
                </a:lnTo>
                <a:lnTo>
                  <a:pt x="91229" y="2291"/>
                </a:lnTo>
                <a:lnTo>
                  <a:pt x="91211" y="1974"/>
                </a:lnTo>
                <a:lnTo>
                  <a:pt x="91155" y="1714"/>
                </a:lnTo>
                <a:lnTo>
                  <a:pt x="91080" y="1583"/>
                </a:lnTo>
                <a:lnTo>
                  <a:pt x="91024" y="1509"/>
                </a:lnTo>
                <a:lnTo>
                  <a:pt x="90968" y="1453"/>
                </a:lnTo>
                <a:lnTo>
                  <a:pt x="90913" y="1416"/>
                </a:lnTo>
                <a:close/>
                <a:moveTo>
                  <a:pt x="299" y="1565"/>
                </a:moveTo>
                <a:lnTo>
                  <a:pt x="224" y="1583"/>
                </a:lnTo>
                <a:lnTo>
                  <a:pt x="168" y="1621"/>
                </a:lnTo>
                <a:lnTo>
                  <a:pt x="150" y="1658"/>
                </a:lnTo>
                <a:lnTo>
                  <a:pt x="131" y="1714"/>
                </a:lnTo>
                <a:lnTo>
                  <a:pt x="131" y="2012"/>
                </a:lnTo>
                <a:lnTo>
                  <a:pt x="131" y="2309"/>
                </a:lnTo>
                <a:lnTo>
                  <a:pt x="187" y="2905"/>
                </a:lnTo>
                <a:lnTo>
                  <a:pt x="205" y="3129"/>
                </a:lnTo>
                <a:lnTo>
                  <a:pt x="224" y="3240"/>
                </a:lnTo>
                <a:lnTo>
                  <a:pt x="243" y="3333"/>
                </a:lnTo>
                <a:lnTo>
                  <a:pt x="280" y="3389"/>
                </a:lnTo>
                <a:lnTo>
                  <a:pt x="299" y="3389"/>
                </a:lnTo>
                <a:lnTo>
                  <a:pt x="317" y="3371"/>
                </a:lnTo>
                <a:lnTo>
                  <a:pt x="373" y="3315"/>
                </a:lnTo>
                <a:lnTo>
                  <a:pt x="447" y="3166"/>
                </a:lnTo>
                <a:lnTo>
                  <a:pt x="485" y="3036"/>
                </a:lnTo>
                <a:lnTo>
                  <a:pt x="503" y="2905"/>
                </a:lnTo>
                <a:lnTo>
                  <a:pt x="522" y="2607"/>
                </a:lnTo>
                <a:lnTo>
                  <a:pt x="522" y="2309"/>
                </a:lnTo>
                <a:lnTo>
                  <a:pt x="503" y="2030"/>
                </a:lnTo>
                <a:lnTo>
                  <a:pt x="485" y="1807"/>
                </a:lnTo>
                <a:lnTo>
                  <a:pt x="447" y="1676"/>
                </a:lnTo>
                <a:lnTo>
                  <a:pt x="429" y="1621"/>
                </a:lnTo>
                <a:lnTo>
                  <a:pt x="392" y="1602"/>
                </a:lnTo>
                <a:lnTo>
                  <a:pt x="299" y="1565"/>
                </a:lnTo>
                <a:close/>
                <a:moveTo>
                  <a:pt x="91062" y="4022"/>
                </a:moveTo>
                <a:lnTo>
                  <a:pt x="91024" y="4041"/>
                </a:lnTo>
                <a:lnTo>
                  <a:pt x="90968" y="4078"/>
                </a:lnTo>
                <a:lnTo>
                  <a:pt x="90931" y="4134"/>
                </a:lnTo>
                <a:lnTo>
                  <a:pt x="90894" y="4208"/>
                </a:lnTo>
                <a:lnTo>
                  <a:pt x="90857" y="4395"/>
                </a:lnTo>
                <a:lnTo>
                  <a:pt x="90820" y="4637"/>
                </a:lnTo>
                <a:lnTo>
                  <a:pt x="90820" y="4879"/>
                </a:lnTo>
                <a:lnTo>
                  <a:pt x="90820" y="5121"/>
                </a:lnTo>
                <a:lnTo>
                  <a:pt x="90857" y="5307"/>
                </a:lnTo>
                <a:lnTo>
                  <a:pt x="90894" y="5363"/>
                </a:lnTo>
                <a:lnTo>
                  <a:pt x="90913" y="5400"/>
                </a:lnTo>
                <a:lnTo>
                  <a:pt x="90968" y="5419"/>
                </a:lnTo>
                <a:lnTo>
                  <a:pt x="91006" y="5419"/>
                </a:lnTo>
                <a:lnTo>
                  <a:pt x="91062" y="5363"/>
                </a:lnTo>
                <a:lnTo>
                  <a:pt x="91099" y="5288"/>
                </a:lnTo>
                <a:lnTo>
                  <a:pt x="91136" y="5195"/>
                </a:lnTo>
                <a:lnTo>
                  <a:pt x="91155" y="5084"/>
                </a:lnTo>
                <a:lnTo>
                  <a:pt x="91192" y="4879"/>
                </a:lnTo>
                <a:lnTo>
                  <a:pt x="91211" y="4711"/>
                </a:lnTo>
                <a:lnTo>
                  <a:pt x="91211" y="4544"/>
                </a:lnTo>
                <a:lnTo>
                  <a:pt x="91211" y="4395"/>
                </a:lnTo>
                <a:lnTo>
                  <a:pt x="91192" y="4264"/>
                </a:lnTo>
                <a:lnTo>
                  <a:pt x="91173" y="4134"/>
                </a:lnTo>
                <a:lnTo>
                  <a:pt x="91117" y="4041"/>
                </a:lnTo>
                <a:lnTo>
                  <a:pt x="91099" y="4022"/>
                </a:lnTo>
                <a:close/>
                <a:moveTo>
                  <a:pt x="261" y="4171"/>
                </a:moveTo>
                <a:lnTo>
                  <a:pt x="224" y="4190"/>
                </a:lnTo>
                <a:lnTo>
                  <a:pt x="187" y="4208"/>
                </a:lnTo>
                <a:lnTo>
                  <a:pt x="150" y="4246"/>
                </a:lnTo>
                <a:lnTo>
                  <a:pt x="131" y="4302"/>
                </a:lnTo>
                <a:lnTo>
                  <a:pt x="112" y="4413"/>
                </a:lnTo>
                <a:lnTo>
                  <a:pt x="112" y="4562"/>
                </a:lnTo>
                <a:lnTo>
                  <a:pt x="131" y="4842"/>
                </a:lnTo>
                <a:lnTo>
                  <a:pt x="150" y="5046"/>
                </a:lnTo>
                <a:lnTo>
                  <a:pt x="150" y="5214"/>
                </a:lnTo>
                <a:lnTo>
                  <a:pt x="168" y="5493"/>
                </a:lnTo>
                <a:lnTo>
                  <a:pt x="187" y="5642"/>
                </a:lnTo>
                <a:lnTo>
                  <a:pt x="224" y="5754"/>
                </a:lnTo>
                <a:lnTo>
                  <a:pt x="280" y="5828"/>
                </a:lnTo>
                <a:lnTo>
                  <a:pt x="317" y="5866"/>
                </a:lnTo>
                <a:lnTo>
                  <a:pt x="373" y="5866"/>
                </a:lnTo>
                <a:lnTo>
                  <a:pt x="410" y="5828"/>
                </a:lnTo>
                <a:lnTo>
                  <a:pt x="447" y="5735"/>
                </a:lnTo>
                <a:lnTo>
                  <a:pt x="466" y="5605"/>
                </a:lnTo>
                <a:lnTo>
                  <a:pt x="485" y="5437"/>
                </a:lnTo>
                <a:lnTo>
                  <a:pt x="466" y="5102"/>
                </a:lnTo>
                <a:lnTo>
                  <a:pt x="466" y="4879"/>
                </a:lnTo>
                <a:lnTo>
                  <a:pt x="466" y="4711"/>
                </a:lnTo>
                <a:lnTo>
                  <a:pt x="447" y="4469"/>
                </a:lnTo>
                <a:lnTo>
                  <a:pt x="429" y="4357"/>
                </a:lnTo>
                <a:lnTo>
                  <a:pt x="392" y="4246"/>
                </a:lnTo>
                <a:lnTo>
                  <a:pt x="336" y="4190"/>
                </a:lnTo>
                <a:lnTo>
                  <a:pt x="317" y="4171"/>
                </a:lnTo>
                <a:close/>
                <a:moveTo>
                  <a:pt x="91062" y="6331"/>
                </a:moveTo>
                <a:lnTo>
                  <a:pt x="90987" y="6350"/>
                </a:lnTo>
                <a:lnTo>
                  <a:pt x="90931" y="6387"/>
                </a:lnTo>
                <a:lnTo>
                  <a:pt x="90894" y="6480"/>
                </a:lnTo>
                <a:lnTo>
                  <a:pt x="90838" y="6592"/>
                </a:lnTo>
                <a:lnTo>
                  <a:pt x="90782" y="6871"/>
                </a:lnTo>
                <a:lnTo>
                  <a:pt x="90745" y="7206"/>
                </a:lnTo>
                <a:lnTo>
                  <a:pt x="90745" y="7541"/>
                </a:lnTo>
                <a:lnTo>
                  <a:pt x="90764" y="7858"/>
                </a:lnTo>
                <a:lnTo>
                  <a:pt x="90801" y="8007"/>
                </a:lnTo>
                <a:lnTo>
                  <a:pt x="90838" y="8118"/>
                </a:lnTo>
                <a:lnTo>
                  <a:pt x="90894" y="8211"/>
                </a:lnTo>
                <a:lnTo>
                  <a:pt x="90950" y="8249"/>
                </a:lnTo>
                <a:lnTo>
                  <a:pt x="90987" y="8267"/>
                </a:lnTo>
                <a:lnTo>
                  <a:pt x="91006" y="8249"/>
                </a:lnTo>
                <a:lnTo>
                  <a:pt x="91043" y="8230"/>
                </a:lnTo>
                <a:lnTo>
                  <a:pt x="91062" y="8174"/>
                </a:lnTo>
                <a:lnTo>
                  <a:pt x="91099" y="8044"/>
                </a:lnTo>
                <a:lnTo>
                  <a:pt x="91117" y="7895"/>
                </a:lnTo>
                <a:lnTo>
                  <a:pt x="91136" y="7578"/>
                </a:lnTo>
                <a:lnTo>
                  <a:pt x="91155" y="7392"/>
                </a:lnTo>
                <a:lnTo>
                  <a:pt x="91192" y="7150"/>
                </a:lnTo>
                <a:lnTo>
                  <a:pt x="91229" y="6796"/>
                </a:lnTo>
                <a:lnTo>
                  <a:pt x="91229" y="6629"/>
                </a:lnTo>
                <a:lnTo>
                  <a:pt x="91192" y="6480"/>
                </a:lnTo>
                <a:lnTo>
                  <a:pt x="91173" y="6424"/>
                </a:lnTo>
                <a:lnTo>
                  <a:pt x="91155" y="6368"/>
                </a:lnTo>
                <a:lnTo>
                  <a:pt x="91099" y="6350"/>
                </a:lnTo>
                <a:lnTo>
                  <a:pt x="91062" y="6331"/>
                </a:lnTo>
                <a:close/>
                <a:moveTo>
                  <a:pt x="336" y="6703"/>
                </a:moveTo>
                <a:lnTo>
                  <a:pt x="280" y="6722"/>
                </a:lnTo>
                <a:lnTo>
                  <a:pt x="243" y="6815"/>
                </a:lnTo>
                <a:lnTo>
                  <a:pt x="224" y="6927"/>
                </a:lnTo>
                <a:lnTo>
                  <a:pt x="205" y="7113"/>
                </a:lnTo>
                <a:lnTo>
                  <a:pt x="187" y="7634"/>
                </a:lnTo>
                <a:lnTo>
                  <a:pt x="205" y="7895"/>
                </a:lnTo>
                <a:lnTo>
                  <a:pt x="224" y="8137"/>
                </a:lnTo>
                <a:lnTo>
                  <a:pt x="280" y="8304"/>
                </a:lnTo>
                <a:lnTo>
                  <a:pt x="299" y="8342"/>
                </a:lnTo>
                <a:lnTo>
                  <a:pt x="336" y="8379"/>
                </a:lnTo>
                <a:lnTo>
                  <a:pt x="373" y="8360"/>
                </a:lnTo>
                <a:lnTo>
                  <a:pt x="392" y="8342"/>
                </a:lnTo>
                <a:lnTo>
                  <a:pt x="447" y="8249"/>
                </a:lnTo>
                <a:lnTo>
                  <a:pt x="466" y="8118"/>
                </a:lnTo>
                <a:lnTo>
                  <a:pt x="503" y="7969"/>
                </a:lnTo>
                <a:lnTo>
                  <a:pt x="522" y="7653"/>
                </a:lnTo>
                <a:lnTo>
                  <a:pt x="522" y="7485"/>
                </a:lnTo>
                <a:lnTo>
                  <a:pt x="541" y="7225"/>
                </a:lnTo>
                <a:lnTo>
                  <a:pt x="541" y="7094"/>
                </a:lnTo>
                <a:lnTo>
                  <a:pt x="522" y="6964"/>
                </a:lnTo>
                <a:lnTo>
                  <a:pt x="485" y="6871"/>
                </a:lnTo>
                <a:lnTo>
                  <a:pt x="410" y="6759"/>
                </a:lnTo>
                <a:lnTo>
                  <a:pt x="373" y="6722"/>
                </a:lnTo>
                <a:lnTo>
                  <a:pt x="336" y="6703"/>
                </a:lnTo>
                <a:close/>
                <a:moveTo>
                  <a:pt x="91006" y="8882"/>
                </a:moveTo>
                <a:lnTo>
                  <a:pt x="90968" y="8900"/>
                </a:lnTo>
                <a:lnTo>
                  <a:pt x="90931" y="8937"/>
                </a:lnTo>
                <a:lnTo>
                  <a:pt x="90913" y="8993"/>
                </a:lnTo>
                <a:lnTo>
                  <a:pt x="90894" y="9105"/>
                </a:lnTo>
                <a:lnTo>
                  <a:pt x="90894" y="9347"/>
                </a:lnTo>
                <a:lnTo>
                  <a:pt x="90931" y="9943"/>
                </a:lnTo>
                <a:lnTo>
                  <a:pt x="90950" y="10259"/>
                </a:lnTo>
                <a:lnTo>
                  <a:pt x="91006" y="10520"/>
                </a:lnTo>
                <a:lnTo>
                  <a:pt x="91062" y="10688"/>
                </a:lnTo>
                <a:lnTo>
                  <a:pt x="91080" y="10743"/>
                </a:lnTo>
                <a:lnTo>
                  <a:pt x="91117" y="10743"/>
                </a:lnTo>
                <a:lnTo>
                  <a:pt x="91155" y="10725"/>
                </a:lnTo>
                <a:lnTo>
                  <a:pt x="91173" y="10688"/>
                </a:lnTo>
                <a:lnTo>
                  <a:pt x="91229" y="10576"/>
                </a:lnTo>
                <a:lnTo>
                  <a:pt x="91248" y="10408"/>
                </a:lnTo>
                <a:lnTo>
                  <a:pt x="91266" y="10222"/>
                </a:lnTo>
                <a:lnTo>
                  <a:pt x="91266" y="9850"/>
                </a:lnTo>
                <a:lnTo>
                  <a:pt x="91266" y="9608"/>
                </a:lnTo>
                <a:lnTo>
                  <a:pt x="91266" y="9291"/>
                </a:lnTo>
                <a:lnTo>
                  <a:pt x="91248" y="9105"/>
                </a:lnTo>
                <a:lnTo>
                  <a:pt x="91229" y="9049"/>
                </a:lnTo>
                <a:lnTo>
                  <a:pt x="91192" y="8993"/>
                </a:lnTo>
                <a:lnTo>
                  <a:pt x="91136" y="8937"/>
                </a:lnTo>
                <a:lnTo>
                  <a:pt x="91043" y="8882"/>
                </a:lnTo>
                <a:close/>
                <a:moveTo>
                  <a:pt x="354" y="9198"/>
                </a:moveTo>
                <a:lnTo>
                  <a:pt x="336" y="9217"/>
                </a:lnTo>
                <a:lnTo>
                  <a:pt x="299" y="9273"/>
                </a:lnTo>
                <a:lnTo>
                  <a:pt x="261" y="9366"/>
                </a:lnTo>
                <a:lnTo>
                  <a:pt x="261" y="9589"/>
                </a:lnTo>
                <a:lnTo>
                  <a:pt x="261" y="9757"/>
                </a:lnTo>
                <a:lnTo>
                  <a:pt x="261" y="10334"/>
                </a:lnTo>
                <a:lnTo>
                  <a:pt x="280" y="10632"/>
                </a:lnTo>
                <a:lnTo>
                  <a:pt x="317" y="10911"/>
                </a:lnTo>
                <a:lnTo>
                  <a:pt x="336" y="10948"/>
                </a:lnTo>
                <a:lnTo>
                  <a:pt x="373" y="10967"/>
                </a:lnTo>
                <a:lnTo>
                  <a:pt x="392" y="10930"/>
                </a:lnTo>
                <a:lnTo>
                  <a:pt x="429" y="10892"/>
                </a:lnTo>
                <a:lnTo>
                  <a:pt x="503" y="10762"/>
                </a:lnTo>
                <a:lnTo>
                  <a:pt x="522" y="10688"/>
                </a:lnTo>
                <a:lnTo>
                  <a:pt x="578" y="10427"/>
                </a:lnTo>
                <a:lnTo>
                  <a:pt x="596" y="10166"/>
                </a:lnTo>
                <a:lnTo>
                  <a:pt x="596" y="9961"/>
                </a:lnTo>
                <a:lnTo>
                  <a:pt x="615" y="9682"/>
                </a:lnTo>
                <a:lnTo>
                  <a:pt x="596" y="9552"/>
                </a:lnTo>
                <a:lnTo>
                  <a:pt x="578" y="9422"/>
                </a:lnTo>
                <a:lnTo>
                  <a:pt x="541" y="9310"/>
                </a:lnTo>
                <a:lnTo>
                  <a:pt x="485" y="9235"/>
                </a:lnTo>
                <a:lnTo>
                  <a:pt x="429" y="9217"/>
                </a:lnTo>
                <a:lnTo>
                  <a:pt x="392" y="9198"/>
                </a:lnTo>
                <a:close/>
                <a:moveTo>
                  <a:pt x="90968" y="11321"/>
                </a:moveTo>
                <a:lnTo>
                  <a:pt x="90894" y="11358"/>
                </a:lnTo>
                <a:lnTo>
                  <a:pt x="90857" y="11414"/>
                </a:lnTo>
                <a:lnTo>
                  <a:pt x="90838" y="11488"/>
                </a:lnTo>
                <a:lnTo>
                  <a:pt x="90820" y="11656"/>
                </a:lnTo>
                <a:lnTo>
                  <a:pt x="90838" y="11991"/>
                </a:lnTo>
                <a:lnTo>
                  <a:pt x="90838" y="12549"/>
                </a:lnTo>
                <a:lnTo>
                  <a:pt x="90838" y="12847"/>
                </a:lnTo>
                <a:lnTo>
                  <a:pt x="90875" y="12978"/>
                </a:lnTo>
                <a:lnTo>
                  <a:pt x="90894" y="13108"/>
                </a:lnTo>
                <a:lnTo>
                  <a:pt x="90968" y="13257"/>
                </a:lnTo>
                <a:lnTo>
                  <a:pt x="91006" y="13313"/>
                </a:lnTo>
                <a:lnTo>
                  <a:pt x="91024" y="13331"/>
                </a:lnTo>
                <a:lnTo>
                  <a:pt x="91080" y="13331"/>
                </a:lnTo>
                <a:lnTo>
                  <a:pt x="91136" y="13275"/>
                </a:lnTo>
                <a:lnTo>
                  <a:pt x="91173" y="13164"/>
                </a:lnTo>
                <a:lnTo>
                  <a:pt x="91211" y="13052"/>
                </a:lnTo>
                <a:lnTo>
                  <a:pt x="91229" y="12922"/>
                </a:lnTo>
                <a:lnTo>
                  <a:pt x="91248" y="12829"/>
                </a:lnTo>
                <a:lnTo>
                  <a:pt x="91248" y="12121"/>
                </a:lnTo>
                <a:lnTo>
                  <a:pt x="91229" y="11767"/>
                </a:lnTo>
                <a:lnTo>
                  <a:pt x="91173" y="11432"/>
                </a:lnTo>
                <a:lnTo>
                  <a:pt x="91155" y="11395"/>
                </a:lnTo>
                <a:lnTo>
                  <a:pt x="91136" y="11358"/>
                </a:lnTo>
                <a:lnTo>
                  <a:pt x="91062" y="11321"/>
                </a:lnTo>
                <a:close/>
                <a:moveTo>
                  <a:pt x="280" y="11786"/>
                </a:moveTo>
                <a:lnTo>
                  <a:pt x="224" y="11805"/>
                </a:lnTo>
                <a:lnTo>
                  <a:pt x="187" y="11823"/>
                </a:lnTo>
                <a:lnTo>
                  <a:pt x="150" y="11842"/>
                </a:lnTo>
                <a:lnTo>
                  <a:pt x="131" y="11898"/>
                </a:lnTo>
                <a:lnTo>
                  <a:pt x="112" y="11991"/>
                </a:lnTo>
                <a:lnTo>
                  <a:pt x="94" y="12121"/>
                </a:lnTo>
                <a:lnTo>
                  <a:pt x="112" y="12270"/>
                </a:lnTo>
                <a:lnTo>
                  <a:pt x="168" y="12568"/>
                </a:lnTo>
                <a:lnTo>
                  <a:pt x="205" y="12773"/>
                </a:lnTo>
                <a:lnTo>
                  <a:pt x="205" y="12959"/>
                </a:lnTo>
                <a:lnTo>
                  <a:pt x="224" y="13182"/>
                </a:lnTo>
                <a:lnTo>
                  <a:pt x="243" y="13294"/>
                </a:lnTo>
                <a:lnTo>
                  <a:pt x="280" y="13350"/>
                </a:lnTo>
                <a:lnTo>
                  <a:pt x="299" y="13369"/>
                </a:lnTo>
                <a:lnTo>
                  <a:pt x="336" y="13369"/>
                </a:lnTo>
                <a:lnTo>
                  <a:pt x="373" y="13350"/>
                </a:lnTo>
                <a:lnTo>
                  <a:pt x="410" y="13313"/>
                </a:lnTo>
                <a:lnTo>
                  <a:pt x="466" y="13238"/>
                </a:lnTo>
                <a:lnTo>
                  <a:pt x="503" y="13145"/>
                </a:lnTo>
                <a:lnTo>
                  <a:pt x="522" y="13015"/>
                </a:lnTo>
                <a:lnTo>
                  <a:pt x="541" y="12903"/>
                </a:lnTo>
                <a:lnTo>
                  <a:pt x="522" y="12642"/>
                </a:lnTo>
                <a:lnTo>
                  <a:pt x="503" y="12456"/>
                </a:lnTo>
                <a:lnTo>
                  <a:pt x="503" y="12270"/>
                </a:lnTo>
                <a:lnTo>
                  <a:pt x="485" y="12140"/>
                </a:lnTo>
                <a:lnTo>
                  <a:pt x="447" y="12028"/>
                </a:lnTo>
                <a:lnTo>
                  <a:pt x="410" y="11916"/>
                </a:lnTo>
                <a:lnTo>
                  <a:pt x="354" y="11823"/>
                </a:lnTo>
                <a:lnTo>
                  <a:pt x="317" y="11805"/>
                </a:lnTo>
                <a:lnTo>
                  <a:pt x="280" y="11786"/>
                </a:lnTo>
                <a:close/>
                <a:moveTo>
                  <a:pt x="91099" y="14039"/>
                </a:moveTo>
                <a:lnTo>
                  <a:pt x="91062" y="14057"/>
                </a:lnTo>
                <a:lnTo>
                  <a:pt x="91006" y="14095"/>
                </a:lnTo>
                <a:lnTo>
                  <a:pt x="90987" y="14151"/>
                </a:lnTo>
                <a:lnTo>
                  <a:pt x="90950" y="14225"/>
                </a:lnTo>
                <a:lnTo>
                  <a:pt x="90913" y="14430"/>
                </a:lnTo>
                <a:lnTo>
                  <a:pt x="90875" y="14690"/>
                </a:lnTo>
                <a:lnTo>
                  <a:pt x="90857" y="14970"/>
                </a:lnTo>
                <a:lnTo>
                  <a:pt x="90857" y="15249"/>
                </a:lnTo>
                <a:lnTo>
                  <a:pt x="90894" y="15472"/>
                </a:lnTo>
                <a:lnTo>
                  <a:pt x="90913" y="15547"/>
                </a:lnTo>
                <a:lnTo>
                  <a:pt x="90950" y="15603"/>
                </a:lnTo>
                <a:lnTo>
                  <a:pt x="90987" y="15640"/>
                </a:lnTo>
                <a:lnTo>
                  <a:pt x="91024" y="15640"/>
                </a:lnTo>
                <a:lnTo>
                  <a:pt x="91080" y="15603"/>
                </a:lnTo>
                <a:lnTo>
                  <a:pt x="91136" y="15510"/>
                </a:lnTo>
                <a:lnTo>
                  <a:pt x="91155" y="15417"/>
                </a:lnTo>
                <a:lnTo>
                  <a:pt x="91192" y="15286"/>
                </a:lnTo>
                <a:lnTo>
                  <a:pt x="91211" y="15044"/>
                </a:lnTo>
                <a:lnTo>
                  <a:pt x="91229" y="14877"/>
                </a:lnTo>
                <a:lnTo>
                  <a:pt x="91248" y="14672"/>
                </a:lnTo>
                <a:lnTo>
                  <a:pt x="91229" y="14337"/>
                </a:lnTo>
                <a:lnTo>
                  <a:pt x="91211" y="14188"/>
                </a:lnTo>
                <a:lnTo>
                  <a:pt x="91155" y="14076"/>
                </a:lnTo>
                <a:lnTo>
                  <a:pt x="91136" y="14039"/>
                </a:lnTo>
                <a:close/>
                <a:moveTo>
                  <a:pt x="187" y="14318"/>
                </a:moveTo>
                <a:lnTo>
                  <a:pt x="150" y="14337"/>
                </a:lnTo>
                <a:lnTo>
                  <a:pt x="94" y="14355"/>
                </a:lnTo>
                <a:lnTo>
                  <a:pt x="75" y="14393"/>
                </a:lnTo>
                <a:lnTo>
                  <a:pt x="38" y="14448"/>
                </a:lnTo>
                <a:lnTo>
                  <a:pt x="19" y="14579"/>
                </a:lnTo>
                <a:lnTo>
                  <a:pt x="19" y="14728"/>
                </a:lnTo>
                <a:lnTo>
                  <a:pt x="56" y="15044"/>
                </a:lnTo>
                <a:lnTo>
                  <a:pt x="75" y="15249"/>
                </a:lnTo>
                <a:lnTo>
                  <a:pt x="94" y="15417"/>
                </a:lnTo>
                <a:lnTo>
                  <a:pt x="131" y="15640"/>
                </a:lnTo>
                <a:lnTo>
                  <a:pt x="150" y="15752"/>
                </a:lnTo>
                <a:lnTo>
                  <a:pt x="205" y="15863"/>
                </a:lnTo>
                <a:lnTo>
                  <a:pt x="261" y="15919"/>
                </a:lnTo>
                <a:lnTo>
                  <a:pt x="280" y="15938"/>
                </a:lnTo>
                <a:lnTo>
                  <a:pt x="317" y="15938"/>
                </a:lnTo>
                <a:lnTo>
                  <a:pt x="354" y="15919"/>
                </a:lnTo>
                <a:lnTo>
                  <a:pt x="392" y="15901"/>
                </a:lnTo>
                <a:lnTo>
                  <a:pt x="429" y="15826"/>
                </a:lnTo>
                <a:lnTo>
                  <a:pt x="447" y="15733"/>
                </a:lnTo>
                <a:lnTo>
                  <a:pt x="447" y="15621"/>
                </a:lnTo>
                <a:lnTo>
                  <a:pt x="429" y="15379"/>
                </a:lnTo>
                <a:lnTo>
                  <a:pt x="392" y="15230"/>
                </a:lnTo>
                <a:lnTo>
                  <a:pt x="410" y="15026"/>
                </a:lnTo>
                <a:lnTo>
                  <a:pt x="392" y="14709"/>
                </a:lnTo>
                <a:lnTo>
                  <a:pt x="373" y="14560"/>
                </a:lnTo>
                <a:lnTo>
                  <a:pt x="336" y="14448"/>
                </a:lnTo>
                <a:lnTo>
                  <a:pt x="317" y="14393"/>
                </a:lnTo>
                <a:lnTo>
                  <a:pt x="280" y="14355"/>
                </a:lnTo>
                <a:lnTo>
                  <a:pt x="243" y="14337"/>
                </a:lnTo>
                <a:lnTo>
                  <a:pt x="187" y="14318"/>
                </a:lnTo>
                <a:close/>
                <a:moveTo>
                  <a:pt x="91062" y="16552"/>
                </a:moveTo>
                <a:lnTo>
                  <a:pt x="91006" y="16571"/>
                </a:lnTo>
                <a:lnTo>
                  <a:pt x="90950" y="16627"/>
                </a:lnTo>
                <a:lnTo>
                  <a:pt x="90931" y="16701"/>
                </a:lnTo>
                <a:lnTo>
                  <a:pt x="90894" y="16813"/>
                </a:lnTo>
                <a:lnTo>
                  <a:pt x="90875" y="16943"/>
                </a:lnTo>
                <a:lnTo>
                  <a:pt x="90857" y="17241"/>
                </a:lnTo>
                <a:lnTo>
                  <a:pt x="90875" y="17558"/>
                </a:lnTo>
                <a:lnTo>
                  <a:pt x="90913" y="17837"/>
                </a:lnTo>
                <a:lnTo>
                  <a:pt x="90950" y="18079"/>
                </a:lnTo>
                <a:lnTo>
                  <a:pt x="91006" y="18228"/>
                </a:lnTo>
                <a:lnTo>
                  <a:pt x="91024" y="18247"/>
                </a:lnTo>
                <a:lnTo>
                  <a:pt x="91043" y="18265"/>
                </a:lnTo>
                <a:lnTo>
                  <a:pt x="91080" y="18247"/>
                </a:lnTo>
                <a:lnTo>
                  <a:pt x="91099" y="18209"/>
                </a:lnTo>
                <a:lnTo>
                  <a:pt x="91136" y="18116"/>
                </a:lnTo>
                <a:lnTo>
                  <a:pt x="91173" y="17986"/>
                </a:lnTo>
                <a:lnTo>
                  <a:pt x="91229" y="17707"/>
                </a:lnTo>
                <a:lnTo>
                  <a:pt x="91248" y="17576"/>
                </a:lnTo>
                <a:lnTo>
                  <a:pt x="91266" y="17353"/>
                </a:lnTo>
                <a:lnTo>
                  <a:pt x="91266" y="17055"/>
                </a:lnTo>
                <a:lnTo>
                  <a:pt x="91266" y="16906"/>
                </a:lnTo>
                <a:lnTo>
                  <a:pt x="91248" y="16757"/>
                </a:lnTo>
                <a:lnTo>
                  <a:pt x="91192" y="16645"/>
                </a:lnTo>
                <a:lnTo>
                  <a:pt x="91173" y="16608"/>
                </a:lnTo>
                <a:lnTo>
                  <a:pt x="91136" y="16571"/>
                </a:lnTo>
                <a:lnTo>
                  <a:pt x="91062" y="16552"/>
                </a:lnTo>
                <a:close/>
                <a:moveTo>
                  <a:pt x="429" y="16776"/>
                </a:moveTo>
                <a:lnTo>
                  <a:pt x="410" y="16794"/>
                </a:lnTo>
                <a:lnTo>
                  <a:pt x="354" y="16850"/>
                </a:lnTo>
                <a:lnTo>
                  <a:pt x="299" y="16943"/>
                </a:lnTo>
                <a:lnTo>
                  <a:pt x="243" y="17204"/>
                </a:lnTo>
                <a:lnTo>
                  <a:pt x="205" y="17371"/>
                </a:lnTo>
                <a:lnTo>
                  <a:pt x="205" y="17595"/>
                </a:lnTo>
                <a:lnTo>
                  <a:pt x="187" y="17893"/>
                </a:lnTo>
                <a:lnTo>
                  <a:pt x="187" y="18060"/>
                </a:lnTo>
                <a:lnTo>
                  <a:pt x="205" y="18191"/>
                </a:lnTo>
                <a:lnTo>
                  <a:pt x="243" y="18302"/>
                </a:lnTo>
                <a:lnTo>
                  <a:pt x="280" y="18395"/>
                </a:lnTo>
                <a:lnTo>
                  <a:pt x="354" y="18451"/>
                </a:lnTo>
                <a:lnTo>
                  <a:pt x="373" y="18470"/>
                </a:lnTo>
                <a:lnTo>
                  <a:pt x="410" y="18451"/>
                </a:lnTo>
                <a:lnTo>
                  <a:pt x="447" y="18414"/>
                </a:lnTo>
                <a:lnTo>
                  <a:pt x="466" y="18340"/>
                </a:lnTo>
                <a:lnTo>
                  <a:pt x="503" y="18135"/>
                </a:lnTo>
                <a:lnTo>
                  <a:pt x="522" y="17930"/>
                </a:lnTo>
                <a:lnTo>
                  <a:pt x="541" y="17688"/>
                </a:lnTo>
                <a:lnTo>
                  <a:pt x="578" y="17409"/>
                </a:lnTo>
                <a:lnTo>
                  <a:pt x="559" y="17129"/>
                </a:lnTo>
                <a:lnTo>
                  <a:pt x="541" y="16999"/>
                </a:lnTo>
                <a:lnTo>
                  <a:pt x="503" y="16887"/>
                </a:lnTo>
                <a:lnTo>
                  <a:pt x="485" y="16832"/>
                </a:lnTo>
                <a:lnTo>
                  <a:pt x="447" y="16794"/>
                </a:lnTo>
                <a:lnTo>
                  <a:pt x="429" y="16776"/>
                </a:lnTo>
                <a:close/>
                <a:moveTo>
                  <a:pt x="90950" y="19066"/>
                </a:moveTo>
                <a:lnTo>
                  <a:pt x="90875" y="19103"/>
                </a:lnTo>
                <a:lnTo>
                  <a:pt x="90838" y="19177"/>
                </a:lnTo>
                <a:lnTo>
                  <a:pt x="90820" y="19271"/>
                </a:lnTo>
                <a:lnTo>
                  <a:pt x="90820" y="19401"/>
                </a:lnTo>
                <a:lnTo>
                  <a:pt x="90820" y="19531"/>
                </a:lnTo>
                <a:lnTo>
                  <a:pt x="90857" y="19810"/>
                </a:lnTo>
                <a:lnTo>
                  <a:pt x="90875" y="19997"/>
                </a:lnTo>
                <a:lnTo>
                  <a:pt x="90913" y="20239"/>
                </a:lnTo>
                <a:lnTo>
                  <a:pt x="90968" y="20499"/>
                </a:lnTo>
                <a:lnTo>
                  <a:pt x="90987" y="20592"/>
                </a:lnTo>
                <a:lnTo>
                  <a:pt x="91062" y="20723"/>
                </a:lnTo>
                <a:lnTo>
                  <a:pt x="91099" y="20779"/>
                </a:lnTo>
                <a:lnTo>
                  <a:pt x="91136" y="20797"/>
                </a:lnTo>
                <a:lnTo>
                  <a:pt x="91173" y="20797"/>
                </a:lnTo>
                <a:lnTo>
                  <a:pt x="91192" y="20741"/>
                </a:lnTo>
                <a:lnTo>
                  <a:pt x="91211" y="20592"/>
                </a:lnTo>
                <a:lnTo>
                  <a:pt x="91211" y="20350"/>
                </a:lnTo>
                <a:lnTo>
                  <a:pt x="91229" y="20034"/>
                </a:lnTo>
                <a:lnTo>
                  <a:pt x="91211" y="19717"/>
                </a:lnTo>
                <a:lnTo>
                  <a:pt x="91173" y="19419"/>
                </a:lnTo>
                <a:lnTo>
                  <a:pt x="91136" y="19289"/>
                </a:lnTo>
                <a:lnTo>
                  <a:pt x="91099" y="19177"/>
                </a:lnTo>
                <a:lnTo>
                  <a:pt x="91062" y="19103"/>
                </a:lnTo>
                <a:lnTo>
                  <a:pt x="91006" y="19066"/>
                </a:lnTo>
                <a:close/>
                <a:moveTo>
                  <a:pt x="336" y="19308"/>
                </a:moveTo>
                <a:lnTo>
                  <a:pt x="317" y="19326"/>
                </a:lnTo>
                <a:lnTo>
                  <a:pt x="280" y="19345"/>
                </a:lnTo>
                <a:lnTo>
                  <a:pt x="243" y="19438"/>
                </a:lnTo>
                <a:lnTo>
                  <a:pt x="205" y="19568"/>
                </a:lnTo>
                <a:lnTo>
                  <a:pt x="150" y="19866"/>
                </a:lnTo>
                <a:lnTo>
                  <a:pt x="150" y="20052"/>
                </a:lnTo>
                <a:lnTo>
                  <a:pt x="131" y="20276"/>
                </a:lnTo>
                <a:lnTo>
                  <a:pt x="131" y="20555"/>
                </a:lnTo>
                <a:lnTo>
                  <a:pt x="131" y="20704"/>
                </a:lnTo>
                <a:lnTo>
                  <a:pt x="150" y="20834"/>
                </a:lnTo>
                <a:lnTo>
                  <a:pt x="205" y="20946"/>
                </a:lnTo>
                <a:lnTo>
                  <a:pt x="224" y="20983"/>
                </a:lnTo>
                <a:lnTo>
                  <a:pt x="261" y="21002"/>
                </a:lnTo>
                <a:lnTo>
                  <a:pt x="317" y="21021"/>
                </a:lnTo>
                <a:lnTo>
                  <a:pt x="373" y="21002"/>
                </a:lnTo>
                <a:lnTo>
                  <a:pt x="410" y="20928"/>
                </a:lnTo>
                <a:lnTo>
                  <a:pt x="447" y="20853"/>
                </a:lnTo>
                <a:lnTo>
                  <a:pt x="485" y="20611"/>
                </a:lnTo>
                <a:lnTo>
                  <a:pt x="503" y="20332"/>
                </a:lnTo>
                <a:lnTo>
                  <a:pt x="503" y="20015"/>
                </a:lnTo>
                <a:lnTo>
                  <a:pt x="485" y="19736"/>
                </a:lnTo>
                <a:lnTo>
                  <a:pt x="447" y="19513"/>
                </a:lnTo>
                <a:lnTo>
                  <a:pt x="429" y="19419"/>
                </a:lnTo>
                <a:lnTo>
                  <a:pt x="410" y="19382"/>
                </a:lnTo>
                <a:lnTo>
                  <a:pt x="373" y="19326"/>
                </a:lnTo>
                <a:lnTo>
                  <a:pt x="336" y="19308"/>
                </a:lnTo>
                <a:close/>
                <a:moveTo>
                  <a:pt x="90987" y="21616"/>
                </a:moveTo>
                <a:lnTo>
                  <a:pt x="90968" y="21654"/>
                </a:lnTo>
                <a:lnTo>
                  <a:pt x="90913" y="21747"/>
                </a:lnTo>
                <a:lnTo>
                  <a:pt x="90875" y="21858"/>
                </a:lnTo>
                <a:lnTo>
                  <a:pt x="90857" y="21970"/>
                </a:lnTo>
                <a:lnTo>
                  <a:pt x="90857" y="22212"/>
                </a:lnTo>
                <a:lnTo>
                  <a:pt x="90857" y="22436"/>
                </a:lnTo>
                <a:lnTo>
                  <a:pt x="90875" y="22678"/>
                </a:lnTo>
                <a:lnTo>
                  <a:pt x="90913" y="22901"/>
                </a:lnTo>
                <a:lnTo>
                  <a:pt x="90931" y="23031"/>
                </a:lnTo>
                <a:lnTo>
                  <a:pt x="90968" y="23143"/>
                </a:lnTo>
                <a:lnTo>
                  <a:pt x="91006" y="23218"/>
                </a:lnTo>
                <a:lnTo>
                  <a:pt x="91043" y="23236"/>
                </a:lnTo>
                <a:lnTo>
                  <a:pt x="91062" y="23236"/>
                </a:lnTo>
                <a:lnTo>
                  <a:pt x="91099" y="23218"/>
                </a:lnTo>
                <a:lnTo>
                  <a:pt x="91117" y="23180"/>
                </a:lnTo>
                <a:lnTo>
                  <a:pt x="91192" y="23031"/>
                </a:lnTo>
                <a:lnTo>
                  <a:pt x="91211" y="22920"/>
                </a:lnTo>
                <a:lnTo>
                  <a:pt x="91248" y="22808"/>
                </a:lnTo>
                <a:lnTo>
                  <a:pt x="91266" y="22547"/>
                </a:lnTo>
                <a:lnTo>
                  <a:pt x="91266" y="22268"/>
                </a:lnTo>
                <a:lnTo>
                  <a:pt x="91248" y="22045"/>
                </a:lnTo>
                <a:lnTo>
                  <a:pt x="91211" y="21896"/>
                </a:lnTo>
                <a:lnTo>
                  <a:pt x="91173" y="21803"/>
                </a:lnTo>
                <a:lnTo>
                  <a:pt x="91136" y="21709"/>
                </a:lnTo>
                <a:lnTo>
                  <a:pt x="91080" y="21635"/>
                </a:lnTo>
                <a:lnTo>
                  <a:pt x="91043" y="21616"/>
                </a:lnTo>
                <a:close/>
                <a:moveTo>
                  <a:pt x="392" y="21803"/>
                </a:moveTo>
                <a:lnTo>
                  <a:pt x="354" y="21821"/>
                </a:lnTo>
                <a:lnTo>
                  <a:pt x="299" y="21840"/>
                </a:lnTo>
                <a:lnTo>
                  <a:pt x="261" y="21877"/>
                </a:lnTo>
                <a:lnTo>
                  <a:pt x="224" y="21914"/>
                </a:lnTo>
                <a:lnTo>
                  <a:pt x="187" y="22026"/>
                </a:lnTo>
                <a:lnTo>
                  <a:pt x="168" y="22156"/>
                </a:lnTo>
                <a:lnTo>
                  <a:pt x="150" y="22305"/>
                </a:lnTo>
                <a:lnTo>
                  <a:pt x="150" y="22603"/>
                </a:lnTo>
                <a:lnTo>
                  <a:pt x="150" y="22827"/>
                </a:lnTo>
                <a:lnTo>
                  <a:pt x="168" y="22994"/>
                </a:lnTo>
                <a:lnTo>
                  <a:pt x="224" y="23292"/>
                </a:lnTo>
                <a:lnTo>
                  <a:pt x="280" y="23553"/>
                </a:lnTo>
                <a:lnTo>
                  <a:pt x="317" y="23627"/>
                </a:lnTo>
                <a:lnTo>
                  <a:pt x="336" y="23609"/>
                </a:lnTo>
                <a:lnTo>
                  <a:pt x="392" y="23478"/>
                </a:lnTo>
                <a:lnTo>
                  <a:pt x="429" y="23329"/>
                </a:lnTo>
                <a:lnTo>
                  <a:pt x="466" y="23013"/>
                </a:lnTo>
                <a:lnTo>
                  <a:pt x="503" y="22398"/>
                </a:lnTo>
                <a:lnTo>
                  <a:pt x="522" y="22212"/>
                </a:lnTo>
                <a:lnTo>
                  <a:pt x="541" y="22100"/>
                </a:lnTo>
                <a:lnTo>
                  <a:pt x="522" y="21970"/>
                </a:lnTo>
                <a:lnTo>
                  <a:pt x="503" y="21877"/>
                </a:lnTo>
                <a:lnTo>
                  <a:pt x="466" y="21821"/>
                </a:lnTo>
                <a:lnTo>
                  <a:pt x="429" y="21803"/>
                </a:lnTo>
                <a:close/>
                <a:moveTo>
                  <a:pt x="91043" y="24167"/>
                </a:moveTo>
                <a:lnTo>
                  <a:pt x="90987" y="24186"/>
                </a:lnTo>
                <a:lnTo>
                  <a:pt x="90931" y="24223"/>
                </a:lnTo>
                <a:lnTo>
                  <a:pt x="90913" y="24297"/>
                </a:lnTo>
                <a:lnTo>
                  <a:pt x="90894" y="24390"/>
                </a:lnTo>
                <a:lnTo>
                  <a:pt x="90875" y="24521"/>
                </a:lnTo>
                <a:lnTo>
                  <a:pt x="90875" y="24819"/>
                </a:lnTo>
                <a:lnTo>
                  <a:pt x="90913" y="25117"/>
                </a:lnTo>
                <a:lnTo>
                  <a:pt x="90950" y="25414"/>
                </a:lnTo>
                <a:lnTo>
                  <a:pt x="90987" y="25657"/>
                </a:lnTo>
                <a:lnTo>
                  <a:pt x="91024" y="25787"/>
                </a:lnTo>
                <a:lnTo>
                  <a:pt x="91043" y="25805"/>
                </a:lnTo>
                <a:lnTo>
                  <a:pt x="91080" y="25750"/>
                </a:lnTo>
                <a:lnTo>
                  <a:pt x="91136" y="25545"/>
                </a:lnTo>
                <a:lnTo>
                  <a:pt x="91173" y="25284"/>
                </a:lnTo>
                <a:lnTo>
                  <a:pt x="91192" y="25135"/>
                </a:lnTo>
                <a:lnTo>
                  <a:pt x="91211" y="24930"/>
                </a:lnTo>
                <a:lnTo>
                  <a:pt x="91211" y="24651"/>
                </a:lnTo>
                <a:lnTo>
                  <a:pt x="91211" y="24502"/>
                </a:lnTo>
                <a:lnTo>
                  <a:pt x="91192" y="24390"/>
                </a:lnTo>
                <a:lnTo>
                  <a:pt x="91155" y="24279"/>
                </a:lnTo>
                <a:lnTo>
                  <a:pt x="91099" y="24204"/>
                </a:lnTo>
                <a:lnTo>
                  <a:pt x="91043" y="24167"/>
                </a:lnTo>
                <a:close/>
                <a:moveTo>
                  <a:pt x="373" y="24390"/>
                </a:moveTo>
                <a:lnTo>
                  <a:pt x="336" y="24428"/>
                </a:lnTo>
                <a:lnTo>
                  <a:pt x="243" y="24539"/>
                </a:lnTo>
                <a:lnTo>
                  <a:pt x="205" y="24651"/>
                </a:lnTo>
                <a:lnTo>
                  <a:pt x="187" y="24763"/>
                </a:lnTo>
                <a:lnTo>
                  <a:pt x="187" y="24893"/>
                </a:lnTo>
                <a:lnTo>
                  <a:pt x="187" y="25042"/>
                </a:lnTo>
                <a:lnTo>
                  <a:pt x="224" y="25321"/>
                </a:lnTo>
                <a:lnTo>
                  <a:pt x="243" y="25545"/>
                </a:lnTo>
                <a:lnTo>
                  <a:pt x="280" y="25805"/>
                </a:lnTo>
                <a:lnTo>
                  <a:pt x="299" y="25973"/>
                </a:lnTo>
                <a:lnTo>
                  <a:pt x="336" y="26029"/>
                </a:lnTo>
                <a:lnTo>
                  <a:pt x="354" y="26047"/>
                </a:lnTo>
                <a:lnTo>
                  <a:pt x="429" y="26085"/>
                </a:lnTo>
                <a:lnTo>
                  <a:pt x="522" y="26085"/>
                </a:lnTo>
                <a:lnTo>
                  <a:pt x="559" y="26066"/>
                </a:lnTo>
                <a:lnTo>
                  <a:pt x="578" y="26029"/>
                </a:lnTo>
                <a:lnTo>
                  <a:pt x="596" y="25973"/>
                </a:lnTo>
                <a:lnTo>
                  <a:pt x="615" y="25731"/>
                </a:lnTo>
                <a:lnTo>
                  <a:pt x="615" y="25470"/>
                </a:lnTo>
                <a:lnTo>
                  <a:pt x="596" y="24949"/>
                </a:lnTo>
                <a:lnTo>
                  <a:pt x="578" y="24726"/>
                </a:lnTo>
                <a:lnTo>
                  <a:pt x="541" y="24614"/>
                </a:lnTo>
                <a:lnTo>
                  <a:pt x="503" y="24502"/>
                </a:lnTo>
                <a:lnTo>
                  <a:pt x="466" y="24409"/>
                </a:lnTo>
                <a:lnTo>
                  <a:pt x="429" y="24390"/>
                </a:lnTo>
                <a:close/>
                <a:moveTo>
                  <a:pt x="392" y="27127"/>
                </a:moveTo>
                <a:lnTo>
                  <a:pt x="354" y="27146"/>
                </a:lnTo>
                <a:lnTo>
                  <a:pt x="317" y="27183"/>
                </a:lnTo>
                <a:lnTo>
                  <a:pt x="280" y="27239"/>
                </a:lnTo>
                <a:lnTo>
                  <a:pt x="224" y="27425"/>
                </a:lnTo>
                <a:lnTo>
                  <a:pt x="168" y="27649"/>
                </a:lnTo>
                <a:lnTo>
                  <a:pt x="150" y="27872"/>
                </a:lnTo>
                <a:lnTo>
                  <a:pt x="150" y="28095"/>
                </a:lnTo>
                <a:lnTo>
                  <a:pt x="168" y="28282"/>
                </a:lnTo>
                <a:lnTo>
                  <a:pt x="187" y="28338"/>
                </a:lnTo>
                <a:lnTo>
                  <a:pt x="224" y="28375"/>
                </a:lnTo>
                <a:lnTo>
                  <a:pt x="280" y="28393"/>
                </a:lnTo>
                <a:lnTo>
                  <a:pt x="317" y="28375"/>
                </a:lnTo>
                <a:lnTo>
                  <a:pt x="354" y="28338"/>
                </a:lnTo>
                <a:lnTo>
                  <a:pt x="392" y="28282"/>
                </a:lnTo>
                <a:lnTo>
                  <a:pt x="447" y="28114"/>
                </a:lnTo>
                <a:lnTo>
                  <a:pt x="503" y="27891"/>
                </a:lnTo>
                <a:lnTo>
                  <a:pt x="522" y="27667"/>
                </a:lnTo>
                <a:lnTo>
                  <a:pt x="522" y="27444"/>
                </a:lnTo>
                <a:lnTo>
                  <a:pt x="485" y="27258"/>
                </a:lnTo>
                <a:lnTo>
                  <a:pt x="466" y="27183"/>
                </a:lnTo>
                <a:lnTo>
                  <a:pt x="429" y="27146"/>
                </a:lnTo>
                <a:lnTo>
                  <a:pt x="392" y="27127"/>
                </a:lnTo>
                <a:close/>
                <a:moveTo>
                  <a:pt x="91043" y="26513"/>
                </a:moveTo>
                <a:lnTo>
                  <a:pt x="91024" y="26550"/>
                </a:lnTo>
                <a:lnTo>
                  <a:pt x="90987" y="26606"/>
                </a:lnTo>
                <a:lnTo>
                  <a:pt x="90950" y="26736"/>
                </a:lnTo>
                <a:lnTo>
                  <a:pt x="90931" y="26885"/>
                </a:lnTo>
                <a:lnTo>
                  <a:pt x="90931" y="27034"/>
                </a:lnTo>
                <a:lnTo>
                  <a:pt x="90931" y="27183"/>
                </a:lnTo>
                <a:lnTo>
                  <a:pt x="90968" y="27481"/>
                </a:lnTo>
                <a:lnTo>
                  <a:pt x="90987" y="27760"/>
                </a:lnTo>
                <a:lnTo>
                  <a:pt x="90987" y="27984"/>
                </a:lnTo>
                <a:lnTo>
                  <a:pt x="91006" y="28263"/>
                </a:lnTo>
                <a:lnTo>
                  <a:pt x="91043" y="28375"/>
                </a:lnTo>
                <a:lnTo>
                  <a:pt x="91062" y="28412"/>
                </a:lnTo>
                <a:lnTo>
                  <a:pt x="91080" y="28449"/>
                </a:lnTo>
                <a:lnTo>
                  <a:pt x="91136" y="28449"/>
                </a:lnTo>
                <a:lnTo>
                  <a:pt x="91173" y="28412"/>
                </a:lnTo>
                <a:lnTo>
                  <a:pt x="91229" y="28375"/>
                </a:lnTo>
                <a:lnTo>
                  <a:pt x="91285" y="28263"/>
                </a:lnTo>
                <a:lnTo>
                  <a:pt x="91322" y="28133"/>
                </a:lnTo>
                <a:lnTo>
                  <a:pt x="91341" y="27984"/>
                </a:lnTo>
                <a:lnTo>
                  <a:pt x="91359" y="27835"/>
                </a:lnTo>
                <a:lnTo>
                  <a:pt x="91359" y="27518"/>
                </a:lnTo>
                <a:lnTo>
                  <a:pt x="91341" y="27258"/>
                </a:lnTo>
                <a:lnTo>
                  <a:pt x="91304" y="27071"/>
                </a:lnTo>
                <a:lnTo>
                  <a:pt x="91229" y="26755"/>
                </a:lnTo>
                <a:lnTo>
                  <a:pt x="91173" y="26625"/>
                </a:lnTo>
                <a:lnTo>
                  <a:pt x="91117" y="26532"/>
                </a:lnTo>
                <a:lnTo>
                  <a:pt x="91080" y="26513"/>
                </a:lnTo>
                <a:close/>
                <a:moveTo>
                  <a:pt x="91006" y="29138"/>
                </a:moveTo>
                <a:lnTo>
                  <a:pt x="90950" y="29175"/>
                </a:lnTo>
                <a:lnTo>
                  <a:pt x="90913" y="29231"/>
                </a:lnTo>
                <a:lnTo>
                  <a:pt x="90894" y="29324"/>
                </a:lnTo>
                <a:lnTo>
                  <a:pt x="90875" y="29455"/>
                </a:lnTo>
                <a:lnTo>
                  <a:pt x="90875" y="29585"/>
                </a:lnTo>
                <a:lnTo>
                  <a:pt x="90894" y="29901"/>
                </a:lnTo>
                <a:lnTo>
                  <a:pt x="90931" y="30237"/>
                </a:lnTo>
                <a:lnTo>
                  <a:pt x="90987" y="30553"/>
                </a:lnTo>
                <a:lnTo>
                  <a:pt x="91043" y="30795"/>
                </a:lnTo>
                <a:lnTo>
                  <a:pt x="91099" y="30925"/>
                </a:lnTo>
                <a:lnTo>
                  <a:pt x="91117" y="30944"/>
                </a:lnTo>
                <a:lnTo>
                  <a:pt x="91136" y="30944"/>
                </a:lnTo>
                <a:lnTo>
                  <a:pt x="91173" y="30888"/>
                </a:lnTo>
                <a:lnTo>
                  <a:pt x="91211" y="30776"/>
                </a:lnTo>
                <a:lnTo>
                  <a:pt x="91229" y="30609"/>
                </a:lnTo>
                <a:lnTo>
                  <a:pt x="91248" y="30292"/>
                </a:lnTo>
                <a:lnTo>
                  <a:pt x="91248" y="30088"/>
                </a:lnTo>
                <a:lnTo>
                  <a:pt x="91248" y="29883"/>
                </a:lnTo>
                <a:lnTo>
                  <a:pt x="91248" y="29585"/>
                </a:lnTo>
                <a:lnTo>
                  <a:pt x="91229" y="29436"/>
                </a:lnTo>
                <a:lnTo>
                  <a:pt x="91192" y="29306"/>
                </a:lnTo>
                <a:lnTo>
                  <a:pt x="91155" y="29213"/>
                </a:lnTo>
                <a:lnTo>
                  <a:pt x="91117" y="29175"/>
                </a:lnTo>
                <a:lnTo>
                  <a:pt x="91080" y="29138"/>
                </a:lnTo>
                <a:close/>
                <a:moveTo>
                  <a:pt x="336" y="29473"/>
                </a:moveTo>
                <a:lnTo>
                  <a:pt x="261" y="29492"/>
                </a:lnTo>
                <a:lnTo>
                  <a:pt x="224" y="29529"/>
                </a:lnTo>
                <a:lnTo>
                  <a:pt x="205" y="29585"/>
                </a:lnTo>
                <a:lnTo>
                  <a:pt x="187" y="29697"/>
                </a:lnTo>
                <a:lnTo>
                  <a:pt x="168" y="29920"/>
                </a:lnTo>
                <a:lnTo>
                  <a:pt x="168" y="30162"/>
                </a:lnTo>
                <a:lnTo>
                  <a:pt x="168" y="30441"/>
                </a:lnTo>
                <a:lnTo>
                  <a:pt x="187" y="30721"/>
                </a:lnTo>
                <a:lnTo>
                  <a:pt x="205" y="30832"/>
                </a:lnTo>
                <a:lnTo>
                  <a:pt x="243" y="30944"/>
                </a:lnTo>
                <a:lnTo>
                  <a:pt x="317" y="31037"/>
                </a:lnTo>
                <a:lnTo>
                  <a:pt x="354" y="31074"/>
                </a:lnTo>
                <a:lnTo>
                  <a:pt x="392" y="31074"/>
                </a:lnTo>
                <a:lnTo>
                  <a:pt x="429" y="31019"/>
                </a:lnTo>
                <a:lnTo>
                  <a:pt x="466" y="30851"/>
                </a:lnTo>
                <a:lnTo>
                  <a:pt x="503" y="30665"/>
                </a:lnTo>
                <a:lnTo>
                  <a:pt x="522" y="30404"/>
                </a:lnTo>
                <a:lnTo>
                  <a:pt x="541" y="30125"/>
                </a:lnTo>
                <a:lnTo>
                  <a:pt x="522" y="29827"/>
                </a:lnTo>
                <a:lnTo>
                  <a:pt x="503" y="29697"/>
                </a:lnTo>
                <a:lnTo>
                  <a:pt x="485" y="29566"/>
                </a:lnTo>
                <a:lnTo>
                  <a:pt x="447" y="29510"/>
                </a:lnTo>
                <a:lnTo>
                  <a:pt x="392" y="29492"/>
                </a:lnTo>
                <a:lnTo>
                  <a:pt x="336" y="29473"/>
                </a:lnTo>
                <a:close/>
                <a:moveTo>
                  <a:pt x="91024" y="31782"/>
                </a:moveTo>
                <a:lnTo>
                  <a:pt x="90987" y="31800"/>
                </a:lnTo>
                <a:lnTo>
                  <a:pt x="90931" y="31838"/>
                </a:lnTo>
                <a:lnTo>
                  <a:pt x="90894" y="31856"/>
                </a:lnTo>
                <a:lnTo>
                  <a:pt x="90875" y="31912"/>
                </a:lnTo>
                <a:lnTo>
                  <a:pt x="90857" y="32024"/>
                </a:lnTo>
                <a:lnTo>
                  <a:pt x="90857" y="32173"/>
                </a:lnTo>
                <a:lnTo>
                  <a:pt x="90875" y="32322"/>
                </a:lnTo>
                <a:lnTo>
                  <a:pt x="90913" y="32657"/>
                </a:lnTo>
                <a:lnTo>
                  <a:pt x="90950" y="32880"/>
                </a:lnTo>
                <a:lnTo>
                  <a:pt x="90968" y="33066"/>
                </a:lnTo>
                <a:lnTo>
                  <a:pt x="91006" y="33234"/>
                </a:lnTo>
                <a:lnTo>
                  <a:pt x="91024" y="33290"/>
                </a:lnTo>
                <a:lnTo>
                  <a:pt x="91062" y="33309"/>
                </a:lnTo>
                <a:lnTo>
                  <a:pt x="91136" y="33290"/>
                </a:lnTo>
                <a:lnTo>
                  <a:pt x="91192" y="33234"/>
                </a:lnTo>
                <a:lnTo>
                  <a:pt x="91248" y="33141"/>
                </a:lnTo>
                <a:lnTo>
                  <a:pt x="91285" y="33029"/>
                </a:lnTo>
                <a:lnTo>
                  <a:pt x="91304" y="32918"/>
                </a:lnTo>
                <a:lnTo>
                  <a:pt x="91304" y="32787"/>
                </a:lnTo>
                <a:lnTo>
                  <a:pt x="91304" y="32545"/>
                </a:lnTo>
                <a:lnTo>
                  <a:pt x="91266" y="32340"/>
                </a:lnTo>
                <a:lnTo>
                  <a:pt x="91248" y="32154"/>
                </a:lnTo>
                <a:lnTo>
                  <a:pt x="91229" y="32042"/>
                </a:lnTo>
                <a:lnTo>
                  <a:pt x="91211" y="31949"/>
                </a:lnTo>
                <a:lnTo>
                  <a:pt x="91173" y="31856"/>
                </a:lnTo>
                <a:lnTo>
                  <a:pt x="91099" y="31800"/>
                </a:lnTo>
                <a:lnTo>
                  <a:pt x="91062" y="31782"/>
                </a:lnTo>
                <a:close/>
                <a:moveTo>
                  <a:pt x="354" y="31968"/>
                </a:moveTo>
                <a:lnTo>
                  <a:pt x="280" y="31987"/>
                </a:lnTo>
                <a:lnTo>
                  <a:pt x="224" y="32024"/>
                </a:lnTo>
                <a:lnTo>
                  <a:pt x="205" y="32061"/>
                </a:lnTo>
                <a:lnTo>
                  <a:pt x="187" y="32098"/>
                </a:lnTo>
                <a:lnTo>
                  <a:pt x="150" y="32694"/>
                </a:lnTo>
                <a:lnTo>
                  <a:pt x="150" y="32973"/>
                </a:lnTo>
                <a:lnTo>
                  <a:pt x="150" y="33271"/>
                </a:lnTo>
                <a:lnTo>
                  <a:pt x="187" y="33495"/>
                </a:lnTo>
                <a:lnTo>
                  <a:pt x="205" y="33569"/>
                </a:lnTo>
                <a:lnTo>
                  <a:pt x="243" y="33644"/>
                </a:lnTo>
                <a:lnTo>
                  <a:pt x="299" y="33662"/>
                </a:lnTo>
                <a:lnTo>
                  <a:pt x="317" y="33662"/>
                </a:lnTo>
                <a:lnTo>
                  <a:pt x="336" y="33644"/>
                </a:lnTo>
                <a:lnTo>
                  <a:pt x="373" y="33569"/>
                </a:lnTo>
                <a:lnTo>
                  <a:pt x="429" y="33420"/>
                </a:lnTo>
                <a:lnTo>
                  <a:pt x="466" y="33141"/>
                </a:lnTo>
                <a:lnTo>
                  <a:pt x="485" y="32843"/>
                </a:lnTo>
                <a:lnTo>
                  <a:pt x="485" y="32285"/>
                </a:lnTo>
                <a:lnTo>
                  <a:pt x="503" y="32117"/>
                </a:lnTo>
                <a:lnTo>
                  <a:pt x="485" y="32024"/>
                </a:lnTo>
                <a:lnTo>
                  <a:pt x="466" y="32005"/>
                </a:lnTo>
                <a:lnTo>
                  <a:pt x="429" y="31968"/>
                </a:lnTo>
                <a:close/>
                <a:moveTo>
                  <a:pt x="91117" y="34277"/>
                </a:moveTo>
                <a:lnTo>
                  <a:pt x="91080" y="34295"/>
                </a:lnTo>
                <a:lnTo>
                  <a:pt x="91006" y="34333"/>
                </a:lnTo>
                <a:lnTo>
                  <a:pt x="90950" y="34407"/>
                </a:lnTo>
                <a:lnTo>
                  <a:pt x="90931" y="34444"/>
                </a:lnTo>
                <a:lnTo>
                  <a:pt x="90931" y="34500"/>
                </a:lnTo>
                <a:lnTo>
                  <a:pt x="90968" y="34761"/>
                </a:lnTo>
                <a:lnTo>
                  <a:pt x="90987" y="35040"/>
                </a:lnTo>
                <a:lnTo>
                  <a:pt x="91006" y="35319"/>
                </a:lnTo>
                <a:lnTo>
                  <a:pt x="91043" y="35580"/>
                </a:lnTo>
                <a:lnTo>
                  <a:pt x="91080" y="35710"/>
                </a:lnTo>
                <a:lnTo>
                  <a:pt x="91136" y="35803"/>
                </a:lnTo>
                <a:lnTo>
                  <a:pt x="91173" y="35859"/>
                </a:lnTo>
                <a:lnTo>
                  <a:pt x="91229" y="35859"/>
                </a:lnTo>
                <a:lnTo>
                  <a:pt x="91285" y="35822"/>
                </a:lnTo>
                <a:lnTo>
                  <a:pt x="91322" y="35766"/>
                </a:lnTo>
                <a:lnTo>
                  <a:pt x="91359" y="35654"/>
                </a:lnTo>
                <a:lnTo>
                  <a:pt x="91378" y="35524"/>
                </a:lnTo>
                <a:lnTo>
                  <a:pt x="91397" y="35301"/>
                </a:lnTo>
                <a:lnTo>
                  <a:pt x="91397" y="35059"/>
                </a:lnTo>
                <a:lnTo>
                  <a:pt x="91359" y="34798"/>
                </a:lnTo>
                <a:lnTo>
                  <a:pt x="91322" y="34575"/>
                </a:lnTo>
                <a:lnTo>
                  <a:pt x="91285" y="34407"/>
                </a:lnTo>
                <a:lnTo>
                  <a:pt x="91248" y="34333"/>
                </a:lnTo>
                <a:lnTo>
                  <a:pt x="91211" y="34295"/>
                </a:lnTo>
                <a:lnTo>
                  <a:pt x="91173" y="34277"/>
                </a:lnTo>
                <a:close/>
                <a:moveTo>
                  <a:pt x="299" y="34593"/>
                </a:moveTo>
                <a:lnTo>
                  <a:pt x="261" y="34612"/>
                </a:lnTo>
                <a:lnTo>
                  <a:pt x="205" y="34686"/>
                </a:lnTo>
                <a:lnTo>
                  <a:pt x="168" y="34817"/>
                </a:lnTo>
                <a:lnTo>
                  <a:pt x="112" y="35114"/>
                </a:lnTo>
                <a:lnTo>
                  <a:pt x="112" y="35319"/>
                </a:lnTo>
                <a:lnTo>
                  <a:pt x="112" y="35487"/>
                </a:lnTo>
                <a:lnTo>
                  <a:pt x="131" y="35747"/>
                </a:lnTo>
                <a:lnTo>
                  <a:pt x="150" y="35878"/>
                </a:lnTo>
                <a:lnTo>
                  <a:pt x="187" y="35990"/>
                </a:lnTo>
                <a:lnTo>
                  <a:pt x="243" y="36064"/>
                </a:lnTo>
                <a:lnTo>
                  <a:pt x="280" y="36083"/>
                </a:lnTo>
                <a:lnTo>
                  <a:pt x="317" y="36101"/>
                </a:lnTo>
                <a:lnTo>
                  <a:pt x="354" y="36083"/>
                </a:lnTo>
                <a:lnTo>
                  <a:pt x="392" y="36045"/>
                </a:lnTo>
                <a:lnTo>
                  <a:pt x="410" y="35990"/>
                </a:lnTo>
                <a:lnTo>
                  <a:pt x="447" y="35915"/>
                </a:lnTo>
                <a:lnTo>
                  <a:pt x="466" y="35692"/>
                </a:lnTo>
                <a:lnTo>
                  <a:pt x="485" y="35450"/>
                </a:lnTo>
                <a:lnTo>
                  <a:pt x="485" y="35208"/>
                </a:lnTo>
                <a:lnTo>
                  <a:pt x="466" y="34966"/>
                </a:lnTo>
                <a:lnTo>
                  <a:pt x="447" y="34779"/>
                </a:lnTo>
                <a:lnTo>
                  <a:pt x="410" y="34668"/>
                </a:lnTo>
                <a:lnTo>
                  <a:pt x="373" y="34612"/>
                </a:lnTo>
                <a:lnTo>
                  <a:pt x="336" y="34593"/>
                </a:lnTo>
                <a:close/>
                <a:moveTo>
                  <a:pt x="91080" y="36678"/>
                </a:moveTo>
                <a:lnTo>
                  <a:pt x="91006" y="36716"/>
                </a:lnTo>
                <a:lnTo>
                  <a:pt x="90950" y="36771"/>
                </a:lnTo>
                <a:lnTo>
                  <a:pt x="90913" y="36865"/>
                </a:lnTo>
                <a:lnTo>
                  <a:pt x="90894" y="36976"/>
                </a:lnTo>
                <a:lnTo>
                  <a:pt x="90857" y="37125"/>
                </a:lnTo>
                <a:lnTo>
                  <a:pt x="90857" y="37442"/>
                </a:lnTo>
                <a:lnTo>
                  <a:pt x="90857" y="37795"/>
                </a:lnTo>
                <a:lnTo>
                  <a:pt x="90894" y="38112"/>
                </a:lnTo>
                <a:lnTo>
                  <a:pt x="90950" y="38373"/>
                </a:lnTo>
                <a:lnTo>
                  <a:pt x="90968" y="38466"/>
                </a:lnTo>
                <a:lnTo>
                  <a:pt x="91006" y="38522"/>
                </a:lnTo>
                <a:lnTo>
                  <a:pt x="91043" y="38559"/>
                </a:lnTo>
                <a:lnTo>
                  <a:pt x="91062" y="38559"/>
                </a:lnTo>
                <a:lnTo>
                  <a:pt x="91099" y="38540"/>
                </a:lnTo>
                <a:lnTo>
                  <a:pt x="91117" y="38522"/>
                </a:lnTo>
                <a:lnTo>
                  <a:pt x="91136" y="38410"/>
                </a:lnTo>
                <a:lnTo>
                  <a:pt x="91173" y="38280"/>
                </a:lnTo>
                <a:lnTo>
                  <a:pt x="91192" y="37982"/>
                </a:lnTo>
                <a:lnTo>
                  <a:pt x="91192" y="37795"/>
                </a:lnTo>
                <a:lnTo>
                  <a:pt x="91211" y="37572"/>
                </a:lnTo>
                <a:lnTo>
                  <a:pt x="91248" y="37218"/>
                </a:lnTo>
                <a:lnTo>
                  <a:pt x="91248" y="37051"/>
                </a:lnTo>
                <a:lnTo>
                  <a:pt x="91229" y="36883"/>
                </a:lnTo>
                <a:lnTo>
                  <a:pt x="91211" y="36771"/>
                </a:lnTo>
                <a:lnTo>
                  <a:pt x="91173" y="36734"/>
                </a:lnTo>
                <a:lnTo>
                  <a:pt x="91155" y="36697"/>
                </a:lnTo>
                <a:lnTo>
                  <a:pt x="91080" y="36678"/>
                </a:lnTo>
                <a:close/>
                <a:moveTo>
                  <a:pt x="224" y="37107"/>
                </a:moveTo>
                <a:lnTo>
                  <a:pt x="150" y="37125"/>
                </a:lnTo>
                <a:lnTo>
                  <a:pt x="94" y="37181"/>
                </a:lnTo>
                <a:lnTo>
                  <a:pt x="56" y="37256"/>
                </a:lnTo>
                <a:lnTo>
                  <a:pt x="19" y="37349"/>
                </a:lnTo>
                <a:lnTo>
                  <a:pt x="1" y="37442"/>
                </a:lnTo>
                <a:lnTo>
                  <a:pt x="1" y="37572"/>
                </a:lnTo>
                <a:lnTo>
                  <a:pt x="1" y="37833"/>
                </a:lnTo>
                <a:lnTo>
                  <a:pt x="38" y="38093"/>
                </a:lnTo>
                <a:lnTo>
                  <a:pt x="94" y="38335"/>
                </a:lnTo>
                <a:lnTo>
                  <a:pt x="150" y="38522"/>
                </a:lnTo>
                <a:lnTo>
                  <a:pt x="187" y="38596"/>
                </a:lnTo>
                <a:lnTo>
                  <a:pt x="224" y="38652"/>
                </a:lnTo>
                <a:lnTo>
                  <a:pt x="243" y="38671"/>
                </a:lnTo>
                <a:lnTo>
                  <a:pt x="261" y="38652"/>
                </a:lnTo>
                <a:lnTo>
                  <a:pt x="280" y="38577"/>
                </a:lnTo>
                <a:lnTo>
                  <a:pt x="299" y="38298"/>
                </a:lnTo>
                <a:lnTo>
                  <a:pt x="280" y="37833"/>
                </a:lnTo>
                <a:lnTo>
                  <a:pt x="317" y="37628"/>
                </a:lnTo>
                <a:lnTo>
                  <a:pt x="373" y="37386"/>
                </a:lnTo>
                <a:lnTo>
                  <a:pt x="392" y="37256"/>
                </a:lnTo>
                <a:lnTo>
                  <a:pt x="373" y="37162"/>
                </a:lnTo>
                <a:lnTo>
                  <a:pt x="336" y="37144"/>
                </a:lnTo>
                <a:lnTo>
                  <a:pt x="317" y="37107"/>
                </a:lnTo>
                <a:close/>
                <a:moveTo>
                  <a:pt x="91080" y="39285"/>
                </a:moveTo>
                <a:lnTo>
                  <a:pt x="91043" y="39304"/>
                </a:lnTo>
                <a:lnTo>
                  <a:pt x="91006" y="39322"/>
                </a:lnTo>
                <a:lnTo>
                  <a:pt x="90987" y="39378"/>
                </a:lnTo>
                <a:lnTo>
                  <a:pt x="90950" y="39508"/>
                </a:lnTo>
                <a:lnTo>
                  <a:pt x="90913" y="39639"/>
                </a:lnTo>
                <a:lnTo>
                  <a:pt x="90894" y="39899"/>
                </a:lnTo>
                <a:lnTo>
                  <a:pt x="90913" y="40179"/>
                </a:lnTo>
                <a:lnTo>
                  <a:pt x="90913" y="40421"/>
                </a:lnTo>
                <a:lnTo>
                  <a:pt x="90931" y="40644"/>
                </a:lnTo>
                <a:lnTo>
                  <a:pt x="90950" y="40756"/>
                </a:lnTo>
                <a:lnTo>
                  <a:pt x="90968" y="40867"/>
                </a:lnTo>
                <a:lnTo>
                  <a:pt x="90987" y="40942"/>
                </a:lnTo>
                <a:lnTo>
                  <a:pt x="91006" y="40961"/>
                </a:lnTo>
                <a:lnTo>
                  <a:pt x="91062" y="40961"/>
                </a:lnTo>
                <a:lnTo>
                  <a:pt x="91099" y="40942"/>
                </a:lnTo>
                <a:lnTo>
                  <a:pt x="91173" y="40830"/>
                </a:lnTo>
                <a:lnTo>
                  <a:pt x="91229" y="40737"/>
                </a:lnTo>
                <a:lnTo>
                  <a:pt x="91248" y="40625"/>
                </a:lnTo>
                <a:lnTo>
                  <a:pt x="91285" y="40365"/>
                </a:lnTo>
                <a:lnTo>
                  <a:pt x="91304" y="40085"/>
                </a:lnTo>
                <a:lnTo>
                  <a:pt x="91304" y="39862"/>
                </a:lnTo>
                <a:lnTo>
                  <a:pt x="91322" y="39620"/>
                </a:lnTo>
                <a:lnTo>
                  <a:pt x="91304" y="39490"/>
                </a:lnTo>
                <a:lnTo>
                  <a:pt x="91285" y="39434"/>
                </a:lnTo>
                <a:lnTo>
                  <a:pt x="91266" y="39378"/>
                </a:lnTo>
                <a:lnTo>
                  <a:pt x="91192" y="39322"/>
                </a:lnTo>
                <a:lnTo>
                  <a:pt x="91117" y="39285"/>
                </a:lnTo>
                <a:close/>
                <a:moveTo>
                  <a:pt x="261" y="39601"/>
                </a:moveTo>
                <a:lnTo>
                  <a:pt x="187" y="39639"/>
                </a:lnTo>
                <a:lnTo>
                  <a:pt x="150" y="39695"/>
                </a:lnTo>
                <a:lnTo>
                  <a:pt x="131" y="39750"/>
                </a:lnTo>
                <a:lnTo>
                  <a:pt x="94" y="39918"/>
                </a:lnTo>
                <a:lnTo>
                  <a:pt x="75" y="40085"/>
                </a:lnTo>
                <a:lnTo>
                  <a:pt x="56" y="40216"/>
                </a:lnTo>
                <a:lnTo>
                  <a:pt x="56" y="40439"/>
                </a:lnTo>
                <a:lnTo>
                  <a:pt x="56" y="40737"/>
                </a:lnTo>
                <a:lnTo>
                  <a:pt x="75" y="40886"/>
                </a:lnTo>
                <a:lnTo>
                  <a:pt x="112" y="41016"/>
                </a:lnTo>
                <a:lnTo>
                  <a:pt x="150" y="41128"/>
                </a:lnTo>
                <a:lnTo>
                  <a:pt x="168" y="41165"/>
                </a:lnTo>
                <a:lnTo>
                  <a:pt x="205" y="41184"/>
                </a:lnTo>
                <a:lnTo>
                  <a:pt x="280" y="41221"/>
                </a:lnTo>
                <a:lnTo>
                  <a:pt x="373" y="41221"/>
                </a:lnTo>
                <a:lnTo>
                  <a:pt x="410" y="41184"/>
                </a:lnTo>
                <a:lnTo>
                  <a:pt x="429" y="41072"/>
                </a:lnTo>
                <a:lnTo>
                  <a:pt x="429" y="40942"/>
                </a:lnTo>
                <a:lnTo>
                  <a:pt x="447" y="40328"/>
                </a:lnTo>
                <a:lnTo>
                  <a:pt x="429" y="39713"/>
                </a:lnTo>
                <a:lnTo>
                  <a:pt x="429" y="39657"/>
                </a:lnTo>
                <a:lnTo>
                  <a:pt x="410" y="39620"/>
                </a:lnTo>
                <a:lnTo>
                  <a:pt x="373" y="39601"/>
                </a:lnTo>
                <a:close/>
                <a:moveTo>
                  <a:pt x="91099" y="41985"/>
                </a:moveTo>
                <a:lnTo>
                  <a:pt x="91043" y="42022"/>
                </a:lnTo>
                <a:lnTo>
                  <a:pt x="91006" y="42059"/>
                </a:lnTo>
                <a:lnTo>
                  <a:pt x="90968" y="42133"/>
                </a:lnTo>
                <a:lnTo>
                  <a:pt x="90950" y="42245"/>
                </a:lnTo>
                <a:lnTo>
                  <a:pt x="90968" y="42543"/>
                </a:lnTo>
                <a:lnTo>
                  <a:pt x="91006" y="43046"/>
                </a:lnTo>
                <a:lnTo>
                  <a:pt x="91024" y="43195"/>
                </a:lnTo>
                <a:lnTo>
                  <a:pt x="91062" y="43288"/>
                </a:lnTo>
                <a:lnTo>
                  <a:pt x="91099" y="43344"/>
                </a:lnTo>
                <a:lnTo>
                  <a:pt x="91155" y="43344"/>
                </a:lnTo>
                <a:lnTo>
                  <a:pt x="91211" y="43325"/>
                </a:lnTo>
                <a:lnTo>
                  <a:pt x="91266" y="43251"/>
                </a:lnTo>
                <a:lnTo>
                  <a:pt x="91304" y="43157"/>
                </a:lnTo>
                <a:lnTo>
                  <a:pt x="91341" y="43046"/>
                </a:lnTo>
                <a:lnTo>
                  <a:pt x="91397" y="42822"/>
                </a:lnTo>
                <a:lnTo>
                  <a:pt x="91397" y="42599"/>
                </a:lnTo>
                <a:lnTo>
                  <a:pt x="91378" y="42376"/>
                </a:lnTo>
                <a:lnTo>
                  <a:pt x="91359" y="42152"/>
                </a:lnTo>
                <a:lnTo>
                  <a:pt x="91341" y="42078"/>
                </a:lnTo>
                <a:lnTo>
                  <a:pt x="91322" y="42022"/>
                </a:lnTo>
                <a:lnTo>
                  <a:pt x="91266" y="42003"/>
                </a:lnTo>
                <a:lnTo>
                  <a:pt x="91211" y="41985"/>
                </a:lnTo>
                <a:close/>
                <a:moveTo>
                  <a:pt x="261" y="42115"/>
                </a:moveTo>
                <a:lnTo>
                  <a:pt x="224" y="42152"/>
                </a:lnTo>
                <a:lnTo>
                  <a:pt x="187" y="42171"/>
                </a:lnTo>
                <a:lnTo>
                  <a:pt x="150" y="42264"/>
                </a:lnTo>
                <a:lnTo>
                  <a:pt x="131" y="42357"/>
                </a:lnTo>
                <a:lnTo>
                  <a:pt x="131" y="42487"/>
                </a:lnTo>
                <a:lnTo>
                  <a:pt x="131" y="42599"/>
                </a:lnTo>
                <a:lnTo>
                  <a:pt x="168" y="42766"/>
                </a:lnTo>
                <a:lnTo>
                  <a:pt x="150" y="42990"/>
                </a:lnTo>
                <a:lnTo>
                  <a:pt x="150" y="43251"/>
                </a:lnTo>
                <a:lnTo>
                  <a:pt x="150" y="43400"/>
                </a:lnTo>
                <a:lnTo>
                  <a:pt x="168" y="43511"/>
                </a:lnTo>
                <a:lnTo>
                  <a:pt x="205" y="43623"/>
                </a:lnTo>
                <a:lnTo>
                  <a:pt x="261" y="43679"/>
                </a:lnTo>
                <a:lnTo>
                  <a:pt x="299" y="43716"/>
                </a:lnTo>
                <a:lnTo>
                  <a:pt x="373" y="43716"/>
                </a:lnTo>
                <a:lnTo>
                  <a:pt x="410" y="43697"/>
                </a:lnTo>
                <a:lnTo>
                  <a:pt x="447" y="43623"/>
                </a:lnTo>
                <a:lnTo>
                  <a:pt x="485" y="43530"/>
                </a:lnTo>
                <a:lnTo>
                  <a:pt x="503" y="43400"/>
                </a:lnTo>
                <a:lnTo>
                  <a:pt x="522" y="43288"/>
                </a:lnTo>
                <a:lnTo>
                  <a:pt x="522" y="43102"/>
                </a:lnTo>
                <a:lnTo>
                  <a:pt x="522" y="42878"/>
                </a:lnTo>
                <a:lnTo>
                  <a:pt x="522" y="42562"/>
                </a:lnTo>
                <a:lnTo>
                  <a:pt x="503" y="42413"/>
                </a:lnTo>
                <a:lnTo>
                  <a:pt x="485" y="42264"/>
                </a:lnTo>
                <a:lnTo>
                  <a:pt x="429" y="42171"/>
                </a:lnTo>
                <a:lnTo>
                  <a:pt x="410" y="42133"/>
                </a:lnTo>
                <a:lnTo>
                  <a:pt x="373" y="42115"/>
                </a:lnTo>
                <a:close/>
                <a:moveTo>
                  <a:pt x="91006" y="44572"/>
                </a:moveTo>
                <a:lnTo>
                  <a:pt x="90968" y="44628"/>
                </a:lnTo>
                <a:lnTo>
                  <a:pt x="90950" y="44684"/>
                </a:lnTo>
                <a:lnTo>
                  <a:pt x="90931" y="44777"/>
                </a:lnTo>
                <a:lnTo>
                  <a:pt x="90931" y="44982"/>
                </a:lnTo>
                <a:lnTo>
                  <a:pt x="90950" y="45243"/>
                </a:lnTo>
                <a:lnTo>
                  <a:pt x="90987" y="45485"/>
                </a:lnTo>
                <a:lnTo>
                  <a:pt x="91024" y="45671"/>
                </a:lnTo>
                <a:lnTo>
                  <a:pt x="91062" y="45801"/>
                </a:lnTo>
                <a:lnTo>
                  <a:pt x="91099" y="45876"/>
                </a:lnTo>
                <a:lnTo>
                  <a:pt x="91136" y="45894"/>
                </a:lnTo>
                <a:lnTo>
                  <a:pt x="91155" y="45876"/>
                </a:lnTo>
                <a:lnTo>
                  <a:pt x="91192" y="45838"/>
                </a:lnTo>
                <a:lnTo>
                  <a:pt x="91229" y="45764"/>
                </a:lnTo>
                <a:lnTo>
                  <a:pt x="91285" y="45578"/>
                </a:lnTo>
                <a:lnTo>
                  <a:pt x="91304" y="45447"/>
                </a:lnTo>
                <a:lnTo>
                  <a:pt x="91304" y="45261"/>
                </a:lnTo>
                <a:lnTo>
                  <a:pt x="91285" y="45038"/>
                </a:lnTo>
                <a:lnTo>
                  <a:pt x="91248" y="44814"/>
                </a:lnTo>
                <a:lnTo>
                  <a:pt x="91229" y="44721"/>
                </a:lnTo>
                <a:lnTo>
                  <a:pt x="91173" y="44647"/>
                </a:lnTo>
                <a:lnTo>
                  <a:pt x="91099" y="44591"/>
                </a:lnTo>
                <a:lnTo>
                  <a:pt x="91043" y="44572"/>
                </a:lnTo>
                <a:close/>
                <a:moveTo>
                  <a:pt x="299" y="44721"/>
                </a:moveTo>
                <a:lnTo>
                  <a:pt x="243" y="44796"/>
                </a:lnTo>
                <a:lnTo>
                  <a:pt x="205" y="44889"/>
                </a:lnTo>
                <a:lnTo>
                  <a:pt x="131" y="45150"/>
                </a:lnTo>
                <a:lnTo>
                  <a:pt x="94" y="45336"/>
                </a:lnTo>
                <a:lnTo>
                  <a:pt x="94" y="45503"/>
                </a:lnTo>
                <a:lnTo>
                  <a:pt x="94" y="45727"/>
                </a:lnTo>
                <a:lnTo>
                  <a:pt x="94" y="45838"/>
                </a:lnTo>
                <a:lnTo>
                  <a:pt x="112" y="45950"/>
                </a:lnTo>
                <a:lnTo>
                  <a:pt x="131" y="46043"/>
                </a:lnTo>
                <a:lnTo>
                  <a:pt x="168" y="46099"/>
                </a:lnTo>
                <a:lnTo>
                  <a:pt x="243" y="46136"/>
                </a:lnTo>
                <a:lnTo>
                  <a:pt x="299" y="46136"/>
                </a:lnTo>
                <a:lnTo>
                  <a:pt x="336" y="46099"/>
                </a:lnTo>
                <a:lnTo>
                  <a:pt x="373" y="46025"/>
                </a:lnTo>
                <a:lnTo>
                  <a:pt x="410" y="45876"/>
                </a:lnTo>
                <a:lnTo>
                  <a:pt x="429" y="45708"/>
                </a:lnTo>
                <a:lnTo>
                  <a:pt x="447" y="45503"/>
                </a:lnTo>
                <a:lnTo>
                  <a:pt x="466" y="45280"/>
                </a:lnTo>
                <a:lnTo>
                  <a:pt x="466" y="45038"/>
                </a:lnTo>
                <a:lnTo>
                  <a:pt x="447" y="44945"/>
                </a:lnTo>
                <a:lnTo>
                  <a:pt x="410" y="44833"/>
                </a:lnTo>
                <a:lnTo>
                  <a:pt x="392" y="44777"/>
                </a:lnTo>
                <a:lnTo>
                  <a:pt x="354" y="44740"/>
                </a:lnTo>
                <a:lnTo>
                  <a:pt x="336" y="44721"/>
                </a:lnTo>
                <a:close/>
                <a:moveTo>
                  <a:pt x="91155" y="46807"/>
                </a:moveTo>
                <a:lnTo>
                  <a:pt x="91080" y="46825"/>
                </a:lnTo>
                <a:lnTo>
                  <a:pt x="91024" y="46862"/>
                </a:lnTo>
                <a:lnTo>
                  <a:pt x="91006" y="46900"/>
                </a:lnTo>
                <a:lnTo>
                  <a:pt x="90987" y="46956"/>
                </a:lnTo>
                <a:lnTo>
                  <a:pt x="90987" y="47253"/>
                </a:lnTo>
                <a:lnTo>
                  <a:pt x="90987" y="47551"/>
                </a:lnTo>
                <a:lnTo>
                  <a:pt x="91043" y="48147"/>
                </a:lnTo>
                <a:lnTo>
                  <a:pt x="91062" y="48371"/>
                </a:lnTo>
                <a:lnTo>
                  <a:pt x="91080" y="48482"/>
                </a:lnTo>
                <a:lnTo>
                  <a:pt x="91099" y="48575"/>
                </a:lnTo>
                <a:lnTo>
                  <a:pt x="91136" y="48631"/>
                </a:lnTo>
                <a:lnTo>
                  <a:pt x="91155" y="48631"/>
                </a:lnTo>
                <a:lnTo>
                  <a:pt x="91173" y="48613"/>
                </a:lnTo>
                <a:lnTo>
                  <a:pt x="91229" y="48557"/>
                </a:lnTo>
                <a:lnTo>
                  <a:pt x="91304" y="48408"/>
                </a:lnTo>
                <a:lnTo>
                  <a:pt x="91341" y="48277"/>
                </a:lnTo>
                <a:lnTo>
                  <a:pt x="91359" y="48147"/>
                </a:lnTo>
                <a:lnTo>
                  <a:pt x="91378" y="47849"/>
                </a:lnTo>
                <a:lnTo>
                  <a:pt x="91378" y="47551"/>
                </a:lnTo>
                <a:lnTo>
                  <a:pt x="91359" y="47272"/>
                </a:lnTo>
                <a:lnTo>
                  <a:pt x="91341" y="47049"/>
                </a:lnTo>
                <a:lnTo>
                  <a:pt x="91304" y="46918"/>
                </a:lnTo>
                <a:lnTo>
                  <a:pt x="91266" y="46862"/>
                </a:lnTo>
                <a:lnTo>
                  <a:pt x="91248" y="46825"/>
                </a:lnTo>
                <a:lnTo>
                  <a:pt x="91155" y="46807"/>
                </a:lnTo>
                <a:close/>
                <a:moveTo>
                  <a:pt x="224" y="47309"/>
                </a:moveTo>
                <a:lnTo>
                  <a:pt x="168" y="47328"/>
                </a:lnTo>
                <a:lnTo>
                  <a:pt x="112" y="47384"/>
                </a:lnTo>
                <a:lnTo>
                  <a:pt x="56" y="47440"/>
                </a:lnTo>
                <a:lnTo>
                  <a:pt x="38" y="47533"/>
                </a:lnTo>
                <a:lnTo>
                  <a:pt x="1" y="47626"/>
                </a:lnTo>
                <a:lnTo>
                  <a:pt x="1" y="47849"/>
                </a:lnTo>
                <a:lnTo>
                  <a:pt x="1" y="48091"/>
                </a:lnTo>
                <a:lnTo>
                  <a:pt x="19" y="48315"/>
                </a:lnTo>
                <a:lnTo>
                  <a:pt x="56" y="48501"/>
                </a:lnTo>
                <a:lnTo>
                  <a:pt x="94" y="48613"/>
                </a:lnTo>
                <a:lnTo>
                  <a:pt x="131" y="48668"/>
                </a:lnTo>
                <a:lnTo>
                  <a:pt x="150" y="48706"/>
                </a:lnTo>
                <a:lnTo>
                  <a:pt x="187" y="48706"/>
                </a:lnTo>
                <a:lnTo>
                  <a:pt x="205" y="48687"/>
                </a:lnTo>
                <a:lnTo>
                  <a:pt x="261" y="48631"/>
                </a:lnTo>
                <a:lnTo>
                  <a:pt x="299" y="48519"/>
                </a:lnTo>
                <a:lnTo>
                  <a:pt x="354" y="48277"/>
                </a:lnTo>
                <a:lnTo>
                  <a:pt x="373" y="48147"/>
                </a:lnTo>
                <a:lnTo>
                  <a:pt x="392" y="47961"/>
                </a:lnTo>
                <a:lnTo>
                  <a:pt x="429" y="47682"/>
                </a:lnTo>
                <a:lnTo>
                  <a:pt x="429" y="47551"/>
                </a:lnTo>
                <a:lnTo>
                  <a:pt x="410" y="47440"/>
                </a:lnTo>
                <a:lnTo>
                  <a:pt x="373" y="47365"/>
                </a:lnTo>
                <a:lnTo>
                  <a:pt x="354" y="47328"/>
                </a:lnTo>
                <a:lnTo>
                  <a:pt x="317" y="47309"/>
                </a:lnTo>
                <a:close/>
                <a:moveTo>
                  <a:pt x="53062" y="49078"/>
                </a:moveTo>
                <a:lnTo>
                  <a:pt x="52764" y="49097"/>
                </a:lnTo>
                <a:lnTo>
                  <a:pt x="52634" y="49097"/>
                </a:lnTo>
                <a:lnTo>
                  <a:pt x="52522" y="49134"/>
                </a:lnTo>
                <a:lnTo>
                  <a:pt x="52429" y="49152"/>
                </a:lnTo>
                <a:lnTo>
                  <a:pt x="52355" y="49208"/>
                </a:lnTo>
                <a:lnTo>
                  <a:pt x="52317" y="49264"/>
                </a:lnTo>
                <a:lnTo>
                  <a:pt x="52317" y="49339"/>
                </a:lnTo>
                <a:lnTo>
                  <a:pt x="52336" y="49376"/>
                </a:lnTo>
                <a:lnTo>
                  <a:pt x="52373" y="49395"/>
                </a:lnTo>
                <a:lnTo>
                  <a:pt x="52466" y="49432"/>
                </a:lnTo>
                <a:lnTo>
                  <a:pt x="52578" y="49450"/>
                </a:lnTo>
                <a:lnTo>
                  <a:pt x="52727" y="49450"/>
                </a:lnTo>
                <a:lnTo>
                  <a:pt x="53006" y="49413"/>
                </a:lnTo>
                <a:lnTo>
                  <a:pt x="53192" y="49395"/>
                </a:lnTo>
                <a:lnTo>
                  <a:pt x="53788" y="49395"/>
                </a:lnTo>
                <a:lnTo>
                  <a:pt x="53956" y="49357"/>
                </a:lnTo>
                <a:lnTo>
                  <a:pt x="54030" y="49339"/>
                </a:lnTo>
                <a:lnTo>
                  <a:pt x="54067" y="49301"/>
                </a:lnTo>
                <a:lnTo>
                  <a:pt x="54086" y="49283"/>
                </a:lnTo>
                <a:lnTo>
                  <a:pt x="54086" y="49264"/>
                </a:lnTo>
                <a:lnTo>
                  <a:pt x="54030" y="49227"/>
                </a:lnTo>
                <a:lnTo>
                  <a:pt x="53900" y="49190"/>
                </a:lnTo>
                <a:lnTo>
                  <a:pt x="53658" y="49152"/>
                </a:lnTo>
                <a:lnTo>
                  <a:pt x="53379" y="49115"/>
                </a:lnTo>
                <a:lnTo>
                  <a:pt x="53062" y="49078"/>
                </a:lnTo>
                <a:close/>
                <a:moveTo>
                  <a:pt x="50176" y="49134"/>
                </a:moveTo>
                <a:lnTo>
                  <a:pt x="50083" y="49152"/>
                </a:lnTo>
                <a:lnTo>
                  <a:pt x="49990" y="49171"/>
                </a:lnTo>
                <a:lnTo>
                  <a:pt x="49916" y="49227"/>
                </a:lnTo>
                <a:lnTo>
                  <a:pt x="49860" y="49283"/>
                </a:lnTo>
                <a:lnTo>
                  <a:pt x="49841" y="49320"/>
                </a:lnTo>
                <a:lnTo>
                  <a:pt x="49878" y="49376"/>
                </a:lnTo>
                <a:lnTo>
                  <a:pt x="49916" y="49395"/>
                </a:lnTo>
                <a:lnTo>
                  <a:pt x="49972" y="49432"/>
                </a:lnTo>
                <a:lnTo>
                  <a:pt x="50139" y="49469"/>
                </a:lnTo>
                <a:lnTo>
                  <a:pt x="50418" y="49488"/>
                </a:lnTo>
                <a:lnTo>
                  <a:pt x="50865" y="49488"/>
                </a:lnTo>
                <a:lnTo>
                  <a:pt x="51089" y="49469"/>
                </a:lnTo>
                <a:lnTo>
                  <a:pt x="51275" y="49450"/>
                </a:lnTo>
                <a:lnTo>
                  <a:pt x="51424" y="49395"/>
                </a:lnTo>
                <a:lnTo>
                  <a:pt x="51461" y="49376"/>
                </a:lnTo>
                <a:lnTo>
                  <a:pt x="51480" y="49339"/>
                </a:lnTo>
                <a:lnTo>
                  <a:pt x="51480" y="49320"/>
                </a:lnTo>
                <a:lnTo>
                  <a:pt x="51461" y="49301"/>
                </a:lnTo>
                <a:lnTo>
                  <a:pt x="51386" y="49246"/>
                </a:lnTo>
                <a:lnTo>
                  <a:pt x="51275" y="49227"/>
                </a:lnTo>
                <a:lnTo>
                  <a:pt x="51163" y="49208"/>
                </a:lnTo>
                <a:lnTo>
                  <a:pt x="50902" y="49171"/>
                </a:lnTo>
                <a:lnTo>
                  <a:pt x="50753" y="49171"/>
                </a:lnTo>
                <a:lnTo>
                  <a:pt x="50381" y="49134"/>
                </a:lnTo>
                <a:close/>
                <a:moveTo>
                  <a:pt x="60305" y="49152"/>
                </a:moveTo>
                <a:lnTo>
                  <a:pt x="60193" y="49171"/>
                </a:lnTo>
                <a:lnTo>
                  <a:pt x="60081" y="49190"/>
                </a:lnTo>
                <a:lnTo>
                  <a:pt x="60007" y="49227"/>
                </a:lnTo>
                <a:lnTo>
                  <a:pt x="59951" y="49264"/>
                </a:lnTo>
                <a:lnTo>
                  <a:pt x="59932" y="49301"/>
                </a:lnTo>
                <a:lnTo>
                  <a:pt x="59951" y="49376"/>
                </a:lnTo>
                <a:lnTo>
                  <a:pt x="59988" y="49413"/>
                </a:lnTo>
                <a:lnTo>
                  <a:pt x="60025" y="49432"/>
                </a:lnTo>
                <a:lnTo>
                  <a:pt x="60137" y="49469"/>
                </a:lnTo>
                <a:lnTo>
                  <a:pt x="60249" y="49488"/>
                </a:lnTo>
                <a:lnTo>
                  <a:pt x="60677" y="49488"/>
                </a:lnTo>
                <a:lnTo>
                  <a:pt x="60882" y="49469"/>
                </a:lnTo>
                <a:lnTo>
                  <a:pt x="61124" y="49469"/>
                </a:lnTo>
                <a:lnTo>
                  <a:pt x="61235" y="49450"/>
                </a:lnTo>
                <a:lnTo>
                  <a:pt x="61347" y="49432"/>
                </a:lnTo>
                <a:lnTo>
                  <a:pt x="61552" y="49376"/>
                </a:lnTo>
                <a:lnTo>
                  <a:pt x="61608" y="49339"/>
                </a:lnTo>
                <a:lnTo>
                  <a:pt x="61626" y="49320"/>
                </a:lnTo>
                <a:lnTo>
                  <a:pt x="61626" y="49301"/>
                </a:lnTo>
                <a:lnTo>
                  <a:pt x="61589" y="49264"/>
                </a:lnTo>
                <a:lnTo>
                  <a:pt x="61440" y="49246"/>
                </a:lnTo>
                <a:lnTo>
                  <a:pt x="61198" y="49208"/>
                </a:lnTo>
                <a:lnTo>
                  <a:pt x="60919" y="49171"/>
                </a:lnTo>
                <a:lnTo>
                  <a:pt x="60602" y="49152"/>
                </a:lnTo>
                <a:close/>
                <a:moveTo>
                  <a:pt x="68571" y="49059"/>
                </a:moveTo>
                <a:lnTo>
                  <a:pt x="68068" y="49078"/>
                </a:lnTo>
                <a:lnTo>
                  <a:pt x="67845" y="49115"/>
                </a:lnTo>
                <a:lnTo>
                  <a:pt x="67715" y="49134"/>
                </a:lnTo>
                <a:lnTo>
                  <a:pt x="67603" y="49171"/>
                </a:lnTo>
                <a:lnTo>
                  <a:pt x="67528" y="49227"/>
                </a:lnTo>
                <a:lnTo>
                  <a:pt x="67510" y="49246"/>
                </a:lnTo>
                <a:lnTo>
                  <a:pt x="67510" y="49283"/>
                </a:lnTo>
                <a:lnTo>
                  <a:pt x="67510" y="49320"/>
                </a:lnTo>
                <a:lnTo>
                  <a:pt x="67547" y="49357"/>
                </a:lnTo>
                <a:lnTo>
                  <a:pt x="67659" y="49450"/>
                </a:lnTo>
                <a:lnTo>
                  <a:pt x="67752" y="49488"/>
                </a:lnTo>
                <a:lnTo>
                  <a:pt x="67882" y="49506"/>
                </a:lnTo>
                <a:lnTo>
                  <a:pt x="68012" y="49506"/>
                </a:lnTo>
                <a:lnTo>
                  <a:pt x="68143" y="49488"/>
                </a:lnTo>
                <a:lnTo>
                  <a:pt x="68422" y="49469"/>
                </a:lnTo>
                <a:lnTo>
                  <a:pt x="68645" y="49432"/>
                </a:lnTo>
                <a:lnTo>
                  <a:pt x="68925" y="49413"/>
                </a:lnTo>
                <a:lnTo>
                  <a:pt x="69074" y="49376"/>
                </a:lnTo>
                <a:lnTo>
                  <a:pt x="69129" y="49357"/>
                </a:lnTo>
                <a:lnTo>
                  <a:pt x="69167" y="49320"/>
                </a:lnTo>
                <a:lnTo>
                  <a:pt x="69185" y="49246"/>
                </a:lnTo>
                <a:lnTo>
                  <a:pt x="69204" y="49190"/>
                </a:lnTo>
                <a:lnTo>
                  <a:pt x="69204" y="49152"/>
                </a:lnTo>
                <a:lnTo>
                  <a:pt x="69185" y="49134"/>
                </a:lnTo>
                <a:lnTo>
                  <a:pt x="69148" y="49097"/>
                </a:lnTo>
                <a:lnTo>
                  <a:pt x="69092" y="49097"/>
                </a:lnTo>
                <a:lnTo>
                  <a:pt x="68832" y="49078"/>
                </a:lnTo>
                <a:lnTo>
                  <a:pt x="68571" y="49059"/>
                </a:lnTo>
                <a:close/>
                <a:moveTo>
                  <a:pt x="72779" y="49152"/>
                </a:moveTo>
                <a:lnTo>
                  <a:pt x="72686" y="49190"/>
                </a:lnTo>
                <a:lnTo>
                  <a:pt x="72630" y="49227"/>
                </a:lnTo>
                <a:lnTo>
                  <a:pt x="72611" y="49246"/>
                </a:lnTo>
                <a:lnTo>
                  <a:pt x="72592" y="49301"/>
                </a:lnTo>
                <a:lnTo>
                  <a:pt x="72592" y="49357"/>
                </a:lnTo>
                <a:lnTo>
                  <a:pt x="72592" y="49395"/>
                </a:lnTo>
                <a:lnTo>
                  <a:pt x="72630" y="49432"/>
                </a:lnTo>
                <a:lnTo>
                  <a:pt x="72723" y="49469"/>
                </a:lnTo>
                <a:lnTo>
                  <a:pt x="72853" y="49506"/>
                </a:lnTo>
                <a:lnTo>
                  <a:pt x="73765" y="49506"/>
                </a:lnTo>
                <a:lnTo>
                  <a:pt x="73896" y="49488"/>
                </a:lnTo>
                <a:lnTo>
                  <a:pt x="74026" y="49469"/>
                </a:lnTo>
                <a:lnTo>
                  <a:pt x="74119" y="49432"/>
                </a:lnTo>
                <a:lnTo>
                  <a:pt x="74138" y="49413"/>
                </a:lnTo>
                <a:lnTo>
                  <a:pt x="74175" y="49376"/>
                </a:lnTo>
                <a:lnTo>
                  <a:pt x="74175" y="49339"/>
                </a:lnTo>
                <a:lnTo>
                  <a:pt x="74175" y="49320"/>
                </a:lnTo>
                <a:lnTo>
                  <a:pt x="74138" y="49264"/>
                </a:lnTo>
                <a:lnTo>
                  <a:pt x="74063" y="49227"/>
                </a:lnTo>
                <a:lnTo>
                  <a:pt x="73970" y="49208"/>
                </a:lnTo>
                <a:lnTo>
                  <a:pt x="73747" y="49190"/>
                </a:lnTo>
                <a:lnTo>
                  <a:pt x="73579" y="49190"/>
                </a:lnTo>
                <a:lnTo>
                  <a:pt x="73374" y="49171"/>
                </a:lnTo>
                <a:lnTo>
                  <a:pt x="73077" y="49152"/>
                </a:lnTo>
                <a:close/>
                <a:moveTo>
                  <a:pt x="70712" y="49171"/>
                </a:moveTo>
                <a:lnTo>
                  <a:pt x="70507" y="49190"/>
                </a:lnTo>
                <a:lnTo>
                  <a:pt x="70414" y="49190"/>
                </a:lnTo>
                <a:lnTo>
                  <a:pt x="70340" y="49227"/>
                </a:lnTo>
                <a:lnTo>
                  <a:pt x="70284" y="49246"/>
                </a:lnTo>
                <a:lnTo>
                  <a:pt x="70265" y="49301"/>
                </a:lnTo>
                <a:lnTo>
                  <a:pt x="70265" y="49339"/>
                </a:lnTo>
                <a:lnTo>
                  <a:pt x="70284" y="49413"/>
                </a:lnTo>
                <a:lnTo>
                  <a:pt x="70340" y="49469"/>
                </a:lnTo>
                <a:lnTo>
                  <a:pt x="70414" y="49488"/>
                </a:lnTo>
                <a:lnTo>
                  <a:pt x="70526" y="49506"/>
                </a:lnTo>
                <a:lnTo>
                  <a:pt x="70619" y="49525"/>
                </a:lnTo>
                <a:lnTo>
                  <a:pt x="71364" y="49525"/>
                </a:lnTo>
                <a:lnTo>
                  <a:pt x="71420" y="49506"/>
                </a:lnTo>
                <a:lnTo>
                  <a:pt x="71457" y="49488"/>
                </a:lnTo>
                <a:lnTo>
                  <a:pt x="71494" y="49432"/>
                </a:lnTo>
                <a:lnTo>
                  <a:pt x="71531" y="49376"/>
                </a:lnTo>
                <a:lnTo>
                  <a:pt x="71531" y="49339"/>
                </a:lnTo>
                <a:lnTo>
                  <a:pt x="71531" y="49320"/>
                </a:lnTo>
                <a:lnTo>
                  <a:pt x="71494" y="49283"/>
                </a:lnTo>
                <a:lnTo>
                  <a:pt x="71457" y="49264"/>
                </a:lnTo>
                <a:lnTo>
                  <a:pt x="71159" y="49208"/>
                </a:lnTo>
                <a:lnTo>
                  <a:pt x="70954" y="49190"/>
                </a:lnTo>
                <a:lnTo>
                  <a:pt x="70712" y="49171"/>
                </a:lnTo>
                <a:close/>
                <a:moveTo>
                  <a:pt x="65089" y="49152"/>
                </a:moveTo>
                <a:lnTo>
                  <a:pt x="64996" y="49171"/>
                </a:lnTo>
                <a:lnTo>
                  <a:pt x="64940" y="49227"/>
                </a:lnTo>
                <a:lnTo>
                  <a:pt x="64922" y="49246"/>
                </a:lnTo>
                <a:lnTo>
                  <a:pt x="64922" y="49283"/>
                </a:lnTo>
                <a:lnTo>
                  <a:pt x="64922" y="49339"/>
                </a:lnTo>
                <a:lnTo>
                  <a:pt x="64959" y="49395"/>
                </a:lnTo>
                <a:lnTo>
                  <a:pt x="64978" y="49432"/>
                </a:lnTo>
                <a:lnTo>
                  <a:pt x="65034" y="49450"/>
                </a:lnTo>
                <a:lnTo>
                  <a:pt x="65127" y="49488"/>
                </a:lnTo>
                <a:lnTo>
                  <a:pt x="65276" y="49525"/>
                </a:lnTo>
                <a:lnTo>
                  <a:pt x="65425" y="49525"/>
                </a:lnTo>
                <a:lnTo>
                  <a:pt x="65722" y="49543"/>
                </a:lnTo>
                <a:lnTo>
                  <a:pt x="65927" y="49525"/>
                </a:lnTo>
                <a:lnTo>
                  <a:pt x="66113" y="49506"/>
                </a:lnTo>
                <a:lnTo>
                  <a:pt x="66411" y="49469"/>
                </a:lnTo>
                <a:lnTo>
                  <a:pt x="66672" y="49395"/>
                </a:lnTo>
                <a:lnTo>
                  <a:pt x="66728" y="49376"/>
                </a:lnTo>
                <a:lnTo>
                  <a:pt x="66746" y="49357"/>
                </a:lnTo>
                <a:lnTo>
                  <a:pt x="66728" y="49357"/>
                </a:lnTo>
                <a:lnTo>
                  <a:pt x="66579" y="49301"/>
                </a:lnTo>
                <a:lnTo>
                  <a:pt x="66430" y="49264"/>
                </a:lnTo>
                <a:lnTo>
                  <a:pt x="66132" y="49208"/>
                </a:lnTo>
                <a:lnTo>
                  <a:pt x="65518" y="49171"/>
                </a:lnTo>
                <a:lnTo>
                  <a:pt x="65331" y="49152"/>
                </a:lnTo>
                <a:close/>
                <a:moveTo>
                  <a:pt x="75404" y="49152"/>
                </a:moveTo>
                <a:lnTo>
                  <a:pt x="75255" y="49171"/>
                </a:lnTo>
                <a:lnTo>
                  <a:pt x="75143" y="49208"/>
                </a:lnTo>
                <a:lnTo>
                  <a:pt x="75106" y="49227"/>
                </a:lnTo>
                <a:lnTo>
                  <a:pt x="75087" y="49264"/>
                </a:lnTo>
                <a:lnTo>
                  <a:pt x="75069" y="49320"/>
                </a:lnTo>
                <a:lnTo>
                  <a:pt x="75069" y="49376"/>
                </a:lnTo>
                <a:lnTo>
                  <a:pt x="75087" y="49413"/>
                </a:lnTo>
                <a:lnTo>
                  <a:pt x="75106" y="49432"/>
                </a:lnTo>
                <a:lnTo>
                  <a:pt x="75199" y="49488"/>
                </a:lnTo>
                <a:lnTo>
                  <a:pt x="75311" y="49506"/>
                </a:lnTo>
                <a:lnTo>
                  <a:pt x="75441" y="49525"/>
                </a:lnTo>
                <a:lnTo>
                  <a:pt x="75571" y="49525"/>
                </a:lnTo>
                <a:lnTo>
                  <a:pt x="75758" y="49506"/>
                </a:lnTo>
                <a:lnTo>
                  <a:pt x="75962" y="49525"/>
                </a:lnTo>
                <a:lnTo>
                  <a:pt x="76297" y="49543"/>
                </a:lnTo>
                <a:lnTo>
                  <a:pt x="76446" y="49543"/>
                </a:lnTo>
                <a:lnTo>
                  <a:pt x="76595" y="49525"/>
                </a:lnTo>
                <a:lnTo>
                  <a:pt x="76707" y="49488"/>
                </a:lnTo>
                <a:lnTo>
                  <a:pt x="76744" y="49469"/>
                </a:lnTo>
                <a:lnTo>
                  <a:pt x="76782" y="49432"/>
                </a:lnTo>
                <a:lnTo>
                  <a:pt x="76800" y="49395"/>
                </a:lnTo>
                <a:lnTo>
                  <a:pt x="76782" y="49376"/>
                </a:lnTo>
                <a:lnTo>
                  <a:pt x="76763" y="49339"/>
                </a:lnTo>
                <a:lnTo>
                  <a:pt x="76726" y="49320"/>
                </a:lnTo>
                <a:lnTo>
                  <a:pt x="76633" y="49283"/>
                </a:lnTo>
                <a:lnTo>
                  <a:pt x="76521" y="49264"/>
                </a:lnTo>
                <a:lnTo>
                  <a:pt x="76260" y="49227"/>
                </a:lnTo>
                <a:lnTo>
                  <a:pt x="76111" y="49227"/>
                </a:lnTo>
                <a:lnTo>
                  <a:pt x="75888" y="49208"/>
                </a:lnTo>
                <a:lnTo>
                  <a:pt x="75571" y="49171"/>
                </a:lnTo>
                <a:lnTo>
                  <a:pt x="75404" y="49152"/>
                </a:lnTo>
                <a:close/>
                <a:moveTo>
                  <a:pt x="40123" y="49134"/>
                </a:moveTo>
                <a:lnTo>
                  <a:pt x="40029" y="49171"/>
                </a:lnTo>
                <a:lnTo>
                  <a:pt x="39955" y="49190"/>
                </a:lnTo>
                <a:lnTo>
                  <a:pt x="39881" y="49246"/>
                </a:lnTo>
                <a:lnTo>
                  <a:pt x="39862" y="49301"/>
                </a:lnTo>
                <a:lnTo>
                  <a:pt x="39843" y="49376"/>
                </a:lnTo>
                <a:lnTo>
                  <a:pt x="39862" y="49469"/>
                </a:lnTo>
                <a:lnTo>
                  <a:pt x="39918" y="49525"/>
                </a:lnTo>
                <a:lnTo>
                  <a:pt x="39974" y="49543"/>
                </a:lnTo>
                <a:lnTo>
                  <a:pt x="40067" y="49562"/>
                </a:lnTo>
                <a:lnTo>
                  <a:pt x="40253" y="49543"/>
                </a:lnTo>
                <a:lnTo>
                  <a:pt x="40402" y="49543"/>
                </a:lnTo>
                <a:lnTo>
                  <a:pt x="40588" y="49525"/>
                </a:lnTo>
                <a:lnTo>
                  <a:pt x="40923" y="49506"/>
                </a:lnTo>
                <a:lnTo>
                  <a:pt x="41091" y="49488"/>
                </a:lnTo>
                <a:lnTo>
                  <a:pt x="41202" y="49450"/>
                </a:lnTo>
                <a:lnTo>
                  <a:pt x="41240" y="49432"/>
                </a:lnTo>
                <a:lnTo>
                  <a:pt x="41258" y="49395"/>
                </a:lnTo>
                <a:lnTo>
                  <a:pt x="41258" y="49357"/>
                </a:lnTo>
                <a:lnTo>
                  <a:pt x="41221" y="49320"/>
                </a:lnTo>
                <a:lnTo>
                  <a:pt x="41091" y="49264"/>
                </a:lnTo>
                <a:lnTo>
                  <a:pt x="40923" y="49208"/>
                </a:lnTo>
                <a:lnTo>
                  <a:pt x="40681" y="49152"/>
                </a:lnTo>
                <a:lnTo>
                  <a:pt x="40439" y="49134"/>
                </a:lnTo>
                <a:close/>
                <a:moveTo>
                  <a:pt x="63134" y="49190"/>
                </a:moveTo>
                <a:lnTo>
                  <a:pt x="62837" y="49208"/>
                </a:lnTo>
                <a:lnTo>
                  <a:pt x="62613" y="49264"/>
                </a:lnTo>
                <a:lnTo>
                  <a:pt x="62539" y="49301"/>
                </a:lnTo>
                <a:lnTo>
                  <a:pt x="62483" y="49339"/>
                </a:lnTo>
                <a:lnTo>
                  <a:pt x="62464" y="49395"/>
                </a:lnTo>
                <a:lnTo>
                  <a:pt x="62483" y="49450"/>
                </a:lnTo>
                <a:lnTo>
                  <a:pt x="62520" y="49488"/>
                </a:lnTo>
                <a:lnTo>
                  <a:pt x="62557" y="49506"/>
                </a:lnTo>
                <a:lnTo>
                  <a:pt x="62669" y="49543"/>
                </a:lnTo>
                <a:lnTo>
                  <a:pt x="62799" y="49562"/>
                </a:lnTo>
                <a:lnTo>
                  <a:pt x="63228" y="49562"/>
                </a:lnTo>
                <a:lnTo>
                  <a:pt x="63451" y="49543"/>
                </a:lnTo>
                <a:lnTo>
                  <a:pt x="63619" y="49525"/>
                </a:lnTo>
                <a:lnTo>
                  <a:pt x="63898" y="49488"/>
                </a:lnTo>
                <a:lnTo>
                  <a:pt x="64028" y="49450"/>
                </a:lnTo>
                <a:lnTo>
                  <a:pt x="64121" y="49395"/>
                </a:lnTo>
                <a:lnTo>
                  <a:pt x="64158" y="49376"/>
                </a:lnTo>
                <a:lnTo>
                  <a:pt x="64158" y="49357"/>
                </a:lnTo>
                <a:lnTo>
                  <a:pt x="64158" y="49320"/>
                </a:lnTo>
                <a:lnTo>
                  <a:pt x="64121" y="49283"/>
                </a:lnTo>
                <a:lnTo>
                  <a:pt x="64065" y="49264"/>
                </a:lnTo>
                <a:lnTo>
                  <a:pt x="63972" y="49246"/>
                </a:lnTo>
                <a:lnTo>
                  <a:pt x="63730" y="49208"/>
                </a:lnTo>
                <a:lnTo>
                  <a:pt x="63451" y="49190"/>
                </a:lnTo>
                <a:close/>
                <a:moveTo>
                  <a:pt x="85997" y="49152"/>
                </a:moveTo>
                <a:lnTo>
                  <a:pt x="85681" y="49171"/>
                </a:lnTo>
                <a:lnTo>
                  <a:pt x="85513" y="49171"/>
                </a:lnTo>
                <a:lnTo>
                  <a:pt x="85383" y="49208"/>
                </a:lnTo>
                <a:lnTo>
                  <a:pt x="85271" y="49246"/>
                </a:lnTo>
                <a:lnTo>
                  <a:pt x="85253" y="49283"/>
                </a:lnTo>
                <a:lnTo>
                  <a:pt x="85234" y="49320"/>
                </a:lnTo>
                <a:lnTo>
                  <a:pt x="85234" y="49376"/>
                </a:lnTo>
                <a:lnTo>
                  <a:pt x="85234" y="49432"/>
                </a:lnTo>
                <a:lnTo>
                  <a:pt x="85253" y="49469"/>
                </a:lnTo>
                <a:lnTo>
                  <a:pt x="85290" y="49488"/>
                </a:lnTo>
                <a:lnTo>
                  <a:pt x="85364" y="49543"/>
                </a:lnTo>
                <a:lnTo>
                  <a:pt x="85476" y="49562"/>
                </a:lnTo>
                <a:lnTo>
                  <a:pt x="85588" y="49562"/>
                </a:lnTo>
                <a:lnTo>
                  <a:pt x="85718" y="49543"/>
                </a:lnTo>
                <a:lnTo>
                  <a:pt x="85886" y="49525"/>
                </a:lnTo>
                <a:lnTo>
                  <a:pt x="86091" y="49525"/>
                </a:lnTo>
                <a:lnTo>
                  <a:pt x="86370" y="49543"/>
                </a:lnTo>
                <a:lnTo>
                  <a:pt x="86500" y="49525"/>
                </a:lnTo>
                <a:lnTo>
                  <a:pt x="86630" y="49525"/>
                </a:lnTo>
                <a:lnTo>
                  <a:pt x="86724" y="49488"/>
                </a:lnTo>
                <a:lnTo>
                  <a:pt x="86798" y="49432"/>
                </a:lnTo>
                <a:lnTo>
                  <a:pt x="86817" y="49376"/>
                </a:lnTo>
                <a:lnTo>
                  <a:pt x="86835" y="49339"/>
                </a:lnTo>
                <a:lnTo>
                  <a:pt x="86835" y="49301"/>
                </a:lnTo>
                <a:lnTo>
                  <a:pt x="86817" y="49283"/>
                </a:lnTo>
                <a:lnTo>
                  <a:pt x="86742" y="49227"/>
                </a:lnTo>
                <a:lnTo>
                  <a:pt x="86630" y="49190"/>
                </a:lnTo>
                <a:lnTo>
                  <a:pt x="86519" y="49171"/>
                </a:lnTo>
                <a:lnTo>
                  <a:pt x="86407" y="49152"/>
                </a:lnTo>
                <a:close/>
                <a:moveTo>
                  <a:pt x="32917" y="49152"/>
                </a:moveTo>
                <a:lnTo>
                  <a:pt x="32619" y="49171"/>
                </a:lnTo>
                <a:lnTo>
                  <a:pt x="32471" y="49190"/>
                </a:lnTo>
                <a:lnTo>
                  <a:pt x="32340" y="49227"/>
                </a:lnTo>
                <a:lnTo>
                  <a:pt x="32228" y="49264"/>
                </a:lnTo>
                <a:lnTo>
                  <a:pt x="32191" y="49301"/>
                </a:lnTo>
                <a:lnTo>
                  <a:pt x="32173" y="49339"/>
                </a:lnTo>
                <a:lnTo>
                  <a:pt x="32154" y="49395"/>
                </a:lnTo>
                <a:lnTo>
                  <a:pt x="32135" y="49450"/>
                </a:lnTo>
                <a:lnTo>
                  <a:pt x="32154" y="49488"/>
                </a:lnTo>
                <a:lnTo>
                  <a:pt x="32173" y="49525"/>
                </a:lnTo>
                <a:lnTo>
                  <a:pt x="32191" y="49543"/>
                </a:lnTo>
                <a:lnTo>
                  <a:pt x="32228" y="49562"/>
                </a:lnTo>
                <a:lnTo>
                  <a:pt x="32340" y="49581"/>
                </a:lnTo>
                <a:lnTo>
                  <a:pt x="32545" y="49581"/>
                </a:lnTo>
                <a:lnTo>
                  <a:pt x="32713" y="49543"/>
                </a:lnTo>
                <a:lnTo>
                  <a:pt x="33197" y="49543"/>
                </a:lnTo>
                <a:lnTo>
                  <a:pt x="33457" y="49525"/>
                </a:lnTo>
                <a:lnTo>
                  <a:pt x="33550" y="49488"/>
                </a:lnTo>
                <a:lnTo>
                  <a:pt x="33643" y="49450"/>
                </a:lnTo>
                <a:lnTo>
                  <a:pt x="33699" y="49413"/>
                </a:lnTo>
                <a:lnTo>
                  <a:pt x="33737" y="49357"/>
                </a:lnTo>
                <a:lnTo>
                  <a:pt x="33755" y="49320"/>
                </a:lnTo>
                <a:lnTo>
                  <a:pt x="33755" y="49301"/>
                </a:lnTo>
                <a:lnTo>
                  <a:pt x="33737" y="49264"/>
                </a:lnTo>
                <a:lnTo>
                  <a:pt x="33699" y="49246"/>
                </a:lnTo>
                <a:lnTo>
                  <a:pt x="33588" y="49208"/>
                </a:lnTo>
                <a:lnTo>
                  <a:pt x="33476" y="49171"/>
                </a:lnTo>
                <a:lnTo>
                  <a:pt x="33327" y="49171"/>
                </a:lnTo>
                <a:lnTo>
                  <a:pt x="33122" y="49152"/>
                </a:lnTo>
                <a:close/>
                <a:moveTo>
                  <a:pt x="45410" y="49208"/>
                </a:moveTo>
                <a:lnTo>
                  <a:pt x="45094" y="49227"/>
                </a:lnTo>
                <a:lnTo>
                  <a:pt x="44963" y="49246"/>
                </a:lnTo>
                <a:lnTo>
                  <a:pt x="44852" y="49264"/>
                </a:lnTo>
                <a:lnTo>
                  <a:pt x="44758" y="49301"/>
                </a:lnTo>
                <a:lnTo>
                  <a:pt x="44703" y="49357"/>
                </a:lnTo>
                <a:lnTo>
                  <a:pt x="44684" y="49413"/>
                </a:lnTo>
                <a:lnTo>
                  <a:pt x="44721" y="49488"/>
                </a:lnTo>
                <a:lnTo>
                  <a:pt x="44740" y="49525"/>
                </a:lnTo>
                <a:lnTo>
                  <a:pt x="44777" y="49543"/>
                </a:lnTo>
                <a:lnTo>
                  <a:pt x="44889" y="49562"/>
                </a:lnTo>
                <a:lnTo>
                  <a:pt x="45038" y="49581"/>
                </a:lnTo>
                <a:lnTo>
                  <a:pt x="45187" y="49562"/>
                </a:lnTo>
                <a:lnTo>
                  <a:pt x="45485" y="49525"/>
                </a:lnTo>
                <a:lnTo>
                  <a:pt x="45708" y="49506"/>
                </a:lnTo>
                <a:lnTo>
                  <a:pt x="45876" y="49488"/>
                </a:lnTo>
                <a:lnTo>
                  <a:pt x="46211" y="49450"/>
                </a:lnTo>
                <a:lnTo>
                  <a:pt x="46360" y="49432"/>
                </a:lnTo>
                <a:lnTo>
                  <a:pt x="46471" y="49395"/>
                </a:lnTo>
                <a:lnTo>
                  <a:pt x="46509" y="49376"/>
                </a:lnTo>
                <a:lnTo>
                  <a:pt x="46527" y="49357"/>
                </a:lnTo>
                <a:lnTo>
                  <a:pt x="46527" y="49339"/>
                </a:lnTo>
                <a:lnTo>
                  <a:pt x="46509" y="49320"/>
                </a:lnTo>
                <a:lnTo>
                  <a:pt x="46341" y="49283"/>
                </a:lnTo>
                <a:lnTo>
                  <a:pt x="46080" y="49227"/>
                </a:lnTo>
                <a:lnTo>
                  <a:pt x="45764" y="49208"/>
                </a:lnTo>
                <a:close/>
                <a:moveTo>
                  <a:pt x="48277" y="49227"/>
                </a:moveTo>
                <a:lnTo>
                  <a:pt x="47961" y="49246"/>
                </a:lnTo>
                <a:lnTo>
                  <a:pt x="47663" y="49264"/>
                </a:lnTo>
                <a:lnTo>
                  <a:pt x="47439" y="49320"/>
                </a:lnTo>
                <a:lnTo>
                  <a:pt x="47346" y="49357"/>
                </a:lnTo>
                <a:lnTo>
                  <a:pt x="47291" y="49395"/>
                </a:lnTo>
                <a:lnTo>
                  <a:pt x="47272" y="49432"/>
                </a:lnTo>
                <a:lnTo>
                  <a:pt x="47309" y="49488"/>
                </a:lnTo>
                <a:lnTo>
                  <a:pt x="47328" y="49525"/>
                </a:lnTo>
                <a:lnTo>
                  <a:pt x="47384" y="49543"/>
                </a:lnTo>
                <a:lnTo>
                  <a:pt x="47495" y="49581"/>
                </a:lnTo>
                <a:lnTo>
                  <a:pt x="47793" y="49581"/>
                </a:lnTo>
                <a:lnTo>
                  <a:pt x="48091" y="49562"/>
                </a:lnTo>
                <a:lnTo>
                  <a:pt x="48315" y="49525"/>
                </a:lnTo>
                <a:lnTo>
                  <a:pt x="48482" y="49488"/>
                </a:lnTo>
                <a:lnTo>
                  <a:pt x="48743" y="49413"/>
                </a:lnTo>
                <a:lnTo>
                  <a:pt x="48873" y="49376"/>
                </a:lnTo>
                <a:lnTo>
                  <a:pt x="48948" y="49339"/>
                </a:lnTo>
                <a:lnTo>
                  <a:pt x="48966" y="49320"/>
                </a:lnTo>
                <a:lnTo>
                  <a:pt x="48985" y="49301"/>
                </a:lnTo>
                <a:lnTo>
                  <a:pt x="48966" y="49283"/>
                </a:lnTo>
                <a:lnTo>
                  <a:pt x="48929" y="49264"/>
                </a:lnTo>
                <a:lnTo>
                  <a:pt x="48799" y="49246"/>
                </a:lnTo>
                <a:lnTo>
                  <a:pt x="48575" y="49246"/>
                </a:lnTo>
                <a:lnTo>
                  <a:pt x="48277" y="49227"/>
                </a:lnTo>
                <a:close/>
                <a:moveTo>
                  <a:pt x="55613" y="49171"/>
                </a:moveTo>
                <a:lnTo>
                  <a:pt x="55334" y="49190"/>
                </a:lnTo>
                <a:lnTo>
                  <a:pt x="55185" y="49208"/>
                </a:lnTo>
                <a:lnTo>
                  <a:pt x="55054" y="49246"/>
                </a:lnTo>
                <a:lnTo>
                  <a:pt x="54961" y="49301"/>
                </a:lnTo>
                <a:lnTo>
                  <a:pt x="54924" y="49320"/>
                </a:lnTo>
                <a:lnTo>
                  <a:pt x="54905" y="49357"/>
                </a:lnTo>
                <a:lnTo>
                  <a:pt x="54905" y="49432"/>
                </a:lnTo>
                <a:lnTo>
                  <a:pt x="54905" y="49469"/>
                </a:lnTo>
                <a:lnTo>
                  <a:pt x="54924" y="49506"/>
                </a:lnTo>
                <a:lnTo>
                  <a:pt x="54961" y="49543"/>
                </a:lnTo>
                <a:lnTo>
                  <a:pt x="55054" y="49562"/>
                </a:lnTo>
                <a:lnTo>
                  <a:pt x="55185" y="49581"/>
                </a:lnTo>
                <a:lnTo>
                  <a:pt x="55315" y="49562"/>
                </a:lnTo>
                <a:lnTo>
                  <a:pt x="55445" y="49543"/>
                </a:lnTo>
                <a:lnTo>
                  <a:pt x="55631" y="49506"/>
                </a:lnTo>
                <a:lnTo>
                  <a:pt x="56115" y="49488"/>
                </a:lnTo>
                <a:lnTo>
                  <a:pt x="56264" y="49469"/>
                </a:lnTo>
                <a:lnTo>
                  <a:pt x="56395" y="49450"/>
                </a:lnTo>
                <a:lnTo>
                  <a:pt x="56488" y="49413"/>
                </a:lnTo>
                <a:lnTo>
                  <a:pt x="56506" y="49395"/>
                </a:lnTo>
                <a:lnTo>
                  <a:pt x="56525" y="49357"/>
                </a:lnTo>
                <a:lnTo>
                  <a:pt x="56506" y="49320"/>
                </a:lnTo>
                <a:lnTo>
                  <a:pt x="56488" y="49301"/>
                </a:lnTo>
                <a:lnTo>
                  <a:pt x="56413" y="49246"/>
                </a:lnTo>
                <a:lnTo>
                  <a:pt x="56320" y="49208"/>
                </a:lnTo>
                <a:lnTo>
                  <a:pt x="56209" y="49190"/>
                </a:lnTo>
                <a:lnTo>
                  <a:pt x="55985" y="49171"/>
                </a:lnTo>
                <a:close/>
                <a:moveTo>
                  <a:pt x="88120" y="49208"/>
                </a:moveTo>
                <a:lnTo>
                  <a:pt x="88008" y="49227"/>
                </a:lnTo>
                <a:lnTo>
                  <a:pt x="87934" y="49264"/>
                </a:lnTo>
                <a:lnTo>
                  <a:pt x="87897" y="49301"/>
                </a:lnTo>
                <a:lnTo>
                  <a:pt x="87878" y="49339"/>
                </a:lnTo>
                <a:lnTo>
                  <a:pt x="87878" y="49395"/>
                </a:lnTo>
                <a:lnTo>
                  <a:pt x="87878" y="49432"/>
                </a:lnTo>
                <a:lnTo>
                  <a:pt x="87897" y="49469"/>
                </a:lnTo>
                <a:lnTo>
                  <a:pt x="87915" y="49506"/>
                </a:lnTo>
                <a:lnTo>
                  <a:pt x="88008" y="49543"/>
                </a:lnTo>
                <a:lnTo>
                  <a:pt x="88101" y="49581"/>
                </a:lnTo>
                <a:lnTo>
                  <a:pt x="89032" y="49581"/>
                </a:lnTo>
                <a:lnTo>
                  <a:pt x="89144" y="49562"/>
                </a:lnTo>
                <a:lnTo>
                  <a:pt x="89218" y="49525"/>
                </a:lnTo>
                <a:lnTo>
                  <a:pt x="89256" y="49506"/>
                </a:lnTo>
                <a:lnTo>
                  <a:pt x="89274" y="49469"/>
                </a:lnTo>
                <a:lnTo>
                  <a:pt x="89274" y="49450"/>
                </a:lnTo>
                <a:lnTo>
                  <a:pt x="89274" y="49413"/>
                </a:lnTo>
                <a:lnTo>
                  <a:pt x="89218" y="49357"/>
                </a:lnTo>
                <a:lnTo>
                  <a:pt x="89144" y="49320"/>
                </a:lnTo>
                <a:lnTo>
                  <a:pt x="89032" y="49283"/>
                </a:lnTo>
                <a:lnTo>
                  <a:pt x="88809" y="49264"/>
                </a:lnTo>
                <a:lnTo>
                  <a:pt x="88660" y="49246"/>
                </a:lnTo>
                <a:lnTo>
                  <a:pt x="88492" y="49227"/>
                </a:lnTo>
                <a:lnTo>
                  <a:pt x="88232" y="49208"/>
                </a:lnTo>
                <a:close/>
                <a:moveTo>
                  <a:pt x="78327" y="49190"/>
                </a:moveTo>
                <a:lnTo>
                  <a:pt x="78066" y="49227"/>
                </a:lnTo>
                <a:lnTo>
                  <a:pt x="77954" y="49264"/>
                </a:lnTo>
                <a:lnTo>
                  <a:pt x="77861" y="49301"/>
                </a:lnTo>
                <a:lnTo>
                  <a:pt x="77787" y="49339"/>
                </a:lnTo>
                <a:lnTo>
                  <a:pt x="77750" y="49376"/>
                </a:lnTo>
                <a:lnTo>
                  <a:pt x="77750" y="49432"/>
                </a:lnTo>
                <a:lnTo>
                  <a:pt x="77768" y="49488"/>
                </a:lnTo>
                <a:lnTo>
                  <a:pt x="77824" y="49525"/>
                </a:lnTo>
                <a:lnTo>
                  <a:pt x="77899" y="49562"/>
                </a:lnTo>
                <a:lnTo>
                  <a:pt x="78085" y="49599"/>
                </a:lnTo>
                <a:lnTo>
                  <a:pt x="78327" y="49599"/>
                </a:lnTo>
                <a:lnTo>
                  <a:pt x="78587" y="49581"/>
                </a:lnTo>
                <a:lnTo>
                  <a:pt x="78830" y="49543"/>
                </a:lnTo>
                <a:lnTo>
                  <a:pt x="79034" y="49488"/>
                </a:lnTo>
                <a:lnTo>
                  <a:pt x="79109" y="49450"/>
                </a:lnTo>
                <a:lnTo>
                  <a:pt x="79165" y="49395"/>
                </a:lnTo>
                <a:lnTo>
                  <a:pt x="79183" y="49357"/>
                </a:lnTo>
                <a:lnTo>
                  <a:pt x="79183" y="49301"/>
                </a:lnTo>
                <a:lnTo>
                  <a:pt x="79146" y="49264"/>
                </a:lnTo>
                <a:lnTo>
                  <a:pt x="79072" y="49227"/>
                </a:lnTo>
                <a:lnTo>
                  <a:pt x="78867" y="49190"/>
                </a:lnTo>
                <a:close/>
                <a:moveTo>
                  <a:pt x="25191" y="49190"/>
                </a:moveTo>
                <a:lnTo>
                  <a:pt x="24856" y="49208"/>
                </a:lnTo>
                <a:lnTo>
                  <a:pt x="24688" y="49227"/>
                </a:lnTo>
                <a:lnTo>
                  <a:pt x="24539" y="49264"/>
                </a:lnTo>
                <a:lnTo>
                  <a:pt x="24483" y="49283"/>
                </a:lnTo>
                <a:lnTo>
                  <a:pt x="24428" y="49320"/>
                </a:lnTo>
                <a:lnTo>
                  <a:pt x="24409" y="49357"/>
                </a:lnTo>
                <a:lnTo>
                  <a:pt x="24390" y="49413"/>
                </a:lnTo>
                <a:lnTo>
                  <a:pt x="24409" y="49469"/>
                </a:lnTo>
                <a:lnTo>
                  <a:pt x="24428" y="49506"/>
                </a:lnTo>
                <a:lnTo>
                  <a:pt x="24465" y="49543"/>
                </a:lnTo>
                <a:lnTo>
                  <a:pt x="24521" y="49581"/>
                </a:lnTo>
                <a:lnTo>
                  <a:pt x="24651" y="49599"/>
                </a:lnTo>
                <a:lnTo>
                  <a:pt x="24800" y="49618"/>
                </a:lnTo>
                <a:lnTo>
                  <a:pt x="25116" y="49581"/>
                </a:lnTo>
                <a:lnTo>
                  <a:pt x="25340" y="49562"/>
                </a:lnTo>
                <a:lnTo>
                  <a:pt x="25563" y="49562"/>
                </a:lnTo>
                <a:lnTo>
                  <a:pt x="25898" y="49543"/>
                </a:lnTo>
                <a:lnTo>
                  <a:pt x="26085" y="49543"/>
                </a:lnTo>
                <a:lnTo>
                  <a:pt x="26233" y="49506"/>
                </a:lnTo>
                <a:lnTo>
                  <a:pt x="26327" y="49469"/>
                </a:lnTo>
                <a:lnTo>
                  <a:pt x="26364" y="49450"/>
                </a:lnTo>
                <a:lnTo>
                  <a:pt x="26364" y="49413"/>
                </a:lnTo>
                <a:lnTo>
                  <a:pt x="26364" y="49376"/>
                </a:lnTo>
                <a:lnTo>
                  <a:pt x="26327" y="49339"/>
                </a:lnTo>
                <a:lnTo>
                  <a:pt x="26233" y="49283"/>
                </a:lnTo>
                <a:lnTo>
                  <a:pt x="26103" y="49246"/>
                </a:lnTo>
                <a:lnTo>
                  <a:pt x="25936" y="49227"/>
                </a:lnTo>
                <a:lnTo>
                  <a:pt x="25619" y="49208"/>
                </a:lnTo>
                <a:lnTo>
                  <a:pt x="25414" y="49208"/>
                </a:lnTo>
                <a:lnTo>
                  <a:pt x="25191" y="49190"/>
                </a:lnTo>
                <a:close/>
                <a:moveTo>
                  <a:pt x="83056" y="49227"/>
                </a:moveTo>
                <a:lnTo>
                  <a:pt x="82888" y="49246"/>
                </a:lnTo>
                <a:lnTo>
                  <a:pt x="82758" y="49283"/>
                </a:lnTo>
                <a:lnTo>
                  <a:pt x="82721" y="49320"/>
                </a:lnTo>
                <a:lnTo>
                  <a:pt x="82702" y="49357"/>
                </a:lnTo>
                <a:lnTo>
                  <a:pt x="82702" y="49395"/>
                </a:lnTo>
                <a:lnTo>
                  <a:pt x="82721" y="49432"/>
                </a:lnTo>
                <a:lnTo>
                  <a:pt x="82739" y="49469"/>
                </a:lnTo>
                <a:lnTo>
                  <a:pt x="82777" y="49506"/>
                </a:lnTo>
                <a:lnTo>
                  <a:pt x="82888" y="49562"/>
                </a:lnTo>
                <a:lnTo>
                  <a:pt x="83019" y="49599"/>
                </a:lnTo>
                <a:lnTo>
                  <a:pt x="83298" y="49618"/>
                </a:lnTo>
                <a:lnTo>
                  <a:pt x="83689" y="49618"/>
                </a:lnTo>
                <a:lnTo>
                  <a:pt x="83949" y="49599"/>
                </a:lnTo>
                <a:lnTo>
                  <a:pt x="84080" y="49581"/>
                </a:lnTo>
                <a:lnTo>
                  <a:pt x="84192" y="49543"/>
                </a:lnTo>
                <a:lnTo>
                  <a:pt x="84285" y="49488"/>
                </a:lnTo>
                <a:lnTo>
                  <a:pt x="84322" y="49450"/>
                </a:lnTo>
                <a:lnTo>
                  <a:pt x="84340" y="49413"/>
                </a:lnTo>
                <a:lnTo>
                  <a:pt x="84340" y="49339"/>
                </a:lnTo>
                <a:lnTo>
                  <a:pt x="84322" y="49283"/>
                </a:lnTo>
                <a:lnTo>
                  <a:pt x="84285" y="49264"/>
                </a:lnTo>
                <a:lnTo>
                  <a:pt x="84210" y="49246"/>
                </a:lnTo>
                <a:lnTo>
                  <a:pt x="84061" y="49246"/>
                </a:lnTo>
                <a:lnTo>
                  <a:pt x="83931" y="49264"/>
                </a:lnTo>
                <a:lnTo>
                  <a:pt x="83670" y="49264"/>
                </a:lnTo>
                <a:lnTo>
                  <a:pt x="83261" y="49227"/>
                </a:lnTo>
                <a:close/>
                <a:moveTo>
                  <a:pt x="30255" y="49227"/>
                </a:moveTo>
                <a:lnTo>
                  <a:pt x="30069" y="49246"/>
                </a:lnTo>
                <a:lnTo>
                  <a:pt x="29920" y="49264"/>
                </a:lnTo>
                <a:lnTo>
                  <a:pt x="29790" y="49301"/>
                </a:lnTo>
                <a:lnTo>
                  <a:pt x="29752" y="49339"/>
                </a:lnTo>
                <a:lnTo>
                  <a:pt x="29715" y="49376"/>
                </a:lnTo>
                <a:lnTo>
                  <a:pt x="29659" y="49432"/>
                </a:lnTo>
                <a:lnTo>
                  <a:pt x="29641" y="49488"/>
                </a:lnTo>
                <a:lnTo>
                  <a:pt x="29641" y="49525"/>
                </a:lnTo>
                <a:lnTo>
                  <a:pt x="29641" y="49562"/>
                </a:lnTo>
                <a:lnTo>
                  <a:pt x="29659" y="49581"/>
                </a:lnTo>
                <a:lnTo>
                  <a:pt x="29696" y="49599"/>
                </a:lnTo>
                <a:lnTo>
                  <a:pt x="29771" y="49637"/>
                </a:lnTo>
                <a:lnTo>
                  <a:pt x="29864" y="49655"/>
                </a:lnTo>
                <a:lnTo>
                  <a:pt x="29976" y="49655"/>
                </a:lnTo>
                <a:lnTo>
                  <a:pt x="30143" y="49637"/>
                </a:lnTo>
                <a:lnTo>
                  <a:pt x="30367" y="49637"/>
                </a:lnTo>
                <a:lnTo>
                  <a:pt x="30683" y="49618"/>
                </a:lnTo>
                <a:lnTo>
                  <a:pt x="30832" y="49618"/>
                </a:lnTo>
                <a:lnTo>
                  <a:pt x="30981" y="49599"/>
                </a:lnTo>
                <a:lnTo>
                  <a:pt x="31093" y="49562"/>
                </a:lnTo>
                <a:lnTo>
                  <a:pt x="31130" y="49543"/>
                </a:lnTo>
                <a:lnTo>
                  <a:pt x="31167" y="49506"/>
                </a:lnTo>
                <a:lnTo>
                  <a:pt x="31186" y="49450"/>
                </a:lnTo>
                <a:lnTo>
                  <a:pt x="31186" y="49395"/>
                </a:lnTo>
                <a:lnTo>
                  <a:pt x="31149" y="49357"/>
                </a:lnTo>
                <a:lnTo>
                  <a:pt x="31093" y="49320"/>
                </a:lnTo>
                <a:lnTo>
                  <a:pt x="30962" y="49283"/>
                </a:lnTo>
                <a:lnTo>
                  <a:pt x="30832" y="49264"/>
                </a:lnTo>
                <a:lnTo>
                  <a:pt x="30571" y="49246"/>
                </a:lnTo>
                <a:lnTo>
                  <a:pt x="30255" y="49227"/>
                </a:lnTo>
                <a:close/>
                <a:moveTo>
                  <a:pt x="37516" y="49227"/>
                </a:moveTo>
                <a:lnTo>
                  <a:pt x="37386" y="49246"/>
                </a:lnTo>
                <a:lnTo>
                  <a:pt x="37255" y="49283"/>
                </a:lnTo>
                <a:lnTo>
                  <a:pt x="37181" y="49301"/>
                </a:lnTo>
                <a:lnTo>
                  <a:pt x="37144" y="49339"/>
                </a:lnTo>
                <a:lnTo>
                  <a:pt x="37125" y="49357"/>
                </a:lnTo>
                <a:lnTo>
                  <a:pt x="37125" y="49395"/>
                </a:lnTo>
                <a:lnTo>
                  <a:pt x="37144" y="49413"/>
                </a:lnTo>
                <a:lnTo>
                  <a:pt x="37181" y="49450"/>
                </a:lnTo>
                <a:lnTo>
                  <a:pt x="37274" y="49506"/>
                </a:lnTo>
                <a:lnTo>
                  <a:pt x="37535" y="49599"/>
                </a:lnTo>
                <a:lnTo>
                  <a:pt x="37702" y="49637"/>
                </a:lnTo>
                <a:lnTo>
                  <a:pt x="37926" y="49637"/>
                </a:lnTo>
                <a:lnTo>
                  <a:pt x="38205" y="49655"/>
                </a:lnTo>
                <a:lnTo>
                  <a:pt x="38466" y="49637"/>
                </a:lnTo>
                <a:lnTo>
                  <a:pt x="38577" y="49599"/>
                </a:lnTo>
                <a:lnTo>
                  <a:pt x="38689" y="49562"/>
                </a:lnTo>
                <a:lnTo>
                  <a:pt x="38801" y="49506"/>
                </a:lnTo>
                <a:lnTo>
                  <a:pt x="38819" y="49469"/>
                </a:lnTo>
                <a:lnTo>
                  <a:pt x="38838" y="49450"/>
                </a:lnTo>
                <a:lnTo>
                  <a:pt x="38838" y="49413"/>
                </a:lnTo>
                <a:lnTo>
                  <a:pt x="38819" y="49395"/>
                </a:lnTo>
                <a:lnTo>
                  <a:pt x="38763" y="49357"/>
                </a:lnTo>
                <a:lnTo>
                  <a:pt x="38670" y="49339"/>
                </a:lnTo>
                <a:lnTo>
                  <a:pt x="38559" y="49320"/>
                </a:lnTo>
                <a:lnTo>
                  <a:pt x="38354" y="49283"/>
                </a:lnTo>
                <a:lnTo>
                  <a:pt x="38075" y="49246"/>
                </a:lnTo>
                <a:lnTo>
                  <a:pt x="37795" y="49227"/>
                </a:lnTo>
                <a:close/>
                <a:moveTo>
                  <a:pt x="58741" y="49246"/>
                </a:moveTo>
                <a:lnTo>
                  <a:pt x="58499" y="49264"/>
                </a:lnTo>
                <a:lnTo>
                  <a:pt x="58350" y="49283"/>
                </a:lnTo>
                <a:lnTo>
                  <a:pt x="57828" y="49283"/>
                </a:lnTo>
                <a:lnTo>
                  <a:pt x="57679" y="49301"/>
                </a:lnTo>
                <a:lnTo>
                  <a:pt x="57549" y="49339"/>
                </a:lnTo>
                <a:lnTo>
                  <a:pt x="57512" y="49376"/>
                </a:lnTo>
                <a:lnTo>
                  <a:pt x="57475" y="49395"/>
                </a:lnTo>
                <a:lnTo>
                  <a:pt x="57437" y="49450"/>
                </a:lnTo>
                <a:lnTo>
                  <a:pt x="57437" y="49488"/>
                </a:lnTo>
                <a:lnTo>
                  <a:pt x="57437" y="49543"/>
                </a:lnTo>
                <a:lnTo>
                  <a:pt x="57475" y="49581"/>
                </a:lnTo>
                <a:lnTo>
                  <a:pt x="57512" y="49618"/>
                </a:lnTo>
                <a:lnTo>
                  <a:pt x="57568" y="49637"/>
                </a:lnTo>
                <a:lnTo>
                  <a:pt x="57698" y="49655"/>
                </a:lnTo>
                <a:lnTo>
                  <a:pt x="57847" y="49655"/>
                </a:lnTo>
                <a:lnTo>
                  <a:pt x="58163" y="49637"/>
                </a:lnTo>
                <a:lnTo>
                  <a:pt x="58368" y="49599"/>
                </a:lnTo>
                <a:lnTo>
                  <a:pt x="58536" y="49581"/>
                </a:lnTo>
                <a:lnTo>
                  <a:pt x="58759" y="49562"/>
                </a:lnTo>
                <a:lnTo>
                  <a:pt x="58871" y="49525"/>
                </a:lnTo>
                <a:lnTo>
                  <a:pt x="58964" y="49488"/>
                </a:lnTo>
                <a:lnTo>
                  <a:pt x="59020" y="49432"/>
                </a:lnTo>
                <a:lnTo>
                  <a:pt x="59039" y="49395"/>
                </a:lnTo>
                <a:lnTo>
                  <a:pt x="59057" y="49357"/>
                </a:lnTo>
                <a:lnTo>
                  <a:pt x="59039" y="49320"/>
                </a:lnTo>
                <a:lnTo>
                  <a:pt x="59020" y="49301"/>
                </a:lnTo>
                <a:lnTo>
                  <a:pt x="58945" y="49264"/>
                </a:lnTo>
                <a:lnTo>
                  <a:pt x="58852" y="49246"/>
                </a:lnTo>
                <a:close/>
                <a:moveTo>
                  <a:pt x="43306" y="49246"/>
                </a:moveTo>
                <a:lnTo>
                  <a:pt x="43064" y="49264"/>
                </a:lnTo>
                <a:lnTo>
                  <a:pt x="42822" y="49301"/>
                </a:lnTo>
                <a:lnTo>
                  <a:pt x="42617" y="49357"/>
                </a:lnTo>
                <a:lnTo>
                  <a:pt x="42543" y="49395"/>
                </a:lnTo>
                <a:lnTo>
                  <a:pt x="42487" y="49432"/>
                </a:lnTo>
                <a:lnTo>
                  <a:pt x="42450" y="49469"/>
                </a:lnTo>
                <a:lnTo>
                  <a:pt x="42450" y="49525"/>
                </a:lnTo>
                <a:lnTo>
                  <a:pt x="42487" y="49581"/>
                </a:lnTo>
                <a:lnTo>
                  <a:pt x="42562" y="49637"/>
                </a:lnTo>
                <a:lnTo>
                  <a:pt x="42636" y="49674"/>
                </a:lnTo>
                <a:lnTo>
                  <a:pt x="42710" y="49674"/>
                </a:lnTo>
                <a:lnTo>
                  <a:pt x="42934" y="49655"/>
                </a:lnTo>
                <a:lnTo>
                  <a:pt x="43139" y="49618"/>
                </a:lnTo>
                <a:lnTo>
                  <a:pt x="43306" y="49581"/>
                </a:lnTo>
                <a:lnTo>
                  <a:pt x="43418" y="49543"/>
                </a:lnTo>
                <a:lnTo>
                  <a:pt x="43623" y="49450"/>
                </a:lnTo>
                <a:lnTo>
                  <a:pt x="43716" y="49395"/>
                </a:lnTo>
                <a:lnTo>
                  <a:pt x="43753" y="49339"/>
                </a:lnTo>
                <a:lnTo>
                  <a:pt x="43753" y="49320"/>
                </a:lnTo>
                <a:lnTo>
                  <a:pt x="43734" y="49283"/>
                </a:lnTo>
                <a:lnTo>
                  <a:pt x="43697" y="49264"/>
                </a:lnTo>
                <a:lnTo>
                  <a:pt x="43641" y="49246"/>
                </a:lnTo>
                <a:close/>
                <a:moveTo>
                  <a:pt x="7485" y="49301"/>
                </a:moveTo>
                <a:lnTo>
                  <a:pt x="7169" y="49320"/>
                </a:lnTo>
                <a:lnTo>
                  <a:pt x="7038" y="49339"/>
                </a:lnTo>
                <a:lnTo>
                  <a:pt x="6927" y="49376"/>
                </a:lnTo>
                <a:lnTo>
                  <a:pt x="6833" y="49413"/>
                </a:lnTo>
                <a:lnTo>
                  <a:pt x="6796" y="49469"/>
                </a:lnTo>
                <a:lnTo>
                  <a:pt x="6778" y="49488"/>
                </a:lnTo>
                <a:lnTo>
                  <a:pt x="6778" y="49525"/>
                </a:lnTo>
                <a:lnTo>
                  <a:pt x="6815" y="49599"/>
                </a:lnTo>
                <a:lnTo>
                  <a:pt x="6852" y="49637"/>
                </a:lnTo>
                <a:lnTo>
                  <a:pt x="6889" y="49655"/>
                </a:lnTo>
                <a:lnTo>
                  <a:pt x="7001" y="49674"/>
                </a:lnTo>
                <a:lnTo>
                  <a:pt x="7150" y="49692"/>
                </a:lnTo>
                <a:lnTo>
                  <a:pt x="7299" y="49674"/>
                </a:lnTo>
                <a:lnTo>
                  <a:pt x="7597" y="49637"/>
                </a:lnTo>
                <a:lnTo>
                  <a:pt x="7802" y="49618"/>
                </a:lnTo>
                <a:lnTo>
                  <a:pt x="8267" y="49506"/>
                </a:lnTo>
                <a:lnTo>
                  <a:pt x="8528" y="49432"/>
                </a:lnTo>
                <a:lnTo>
                  <a:pt x="8584" y="49413"/>
                </a:lnTo>
                <a:lnTo>
                  <a:pt x="8602" y="49395"/>
                </a:lnTo>
                <a:lnTo>
                  <a:pt x="8435" y="49357"/>
                </a:lnTo>
                <a:lnTo>
                  <a:pt x="8174" y="49320"/>
                </a:lnTo>
                <a:lnTo>
                  <a:pt x="7839" y="49301"/>
                </a:lnTo>
                <a:close/>
                <a:moveTo>
                  <a:pt x="12214" y="49246"/>
                </a:moveTo>
                <a:lnTo>
                  <a:pt x="12084" y="49283"/>
                </a:lnTo>
                <a:lnTo>
                  <a:pt x="12028" y="49301"/>
                </a:lnTo>
                <a:lnTo>
                  <a:pt x="11991" y="49320"/>
                </a:lnTo>
                <a:lnTo>
                  <a:pt x="11953" y="49376"/>
                </a:lnTo>
                <a:lnTo>
                  <a:pt x="11935" y="49432"/>
                </a:lnTo>
                <a:lnTo>
                  <a:pt x="11935" y="49469"/>
                </a:lnTo>
                <a:lnTo>
                  <a:pt x="11953" y="49506"/>
                </a:lnTo>
                <a:lnTo>
                  <a:pt x="11972" y="49543"/>
                </a:lnTo>
                <a:lnTo>
                  <a:pt x="12009" y="49581"/>
                </a:lnTo>
                <a:lnTo>
                  <a:pt x="12121" y="49618"/>
                </a:lnTo>
                <a:lnTo>
                  <a:pt x="12270" y="49655"/>
                </a:lnTo>
                <a:lnTo>
                  <a:pt x="12549" y="49674"/>
                </a:lnTo>
                <a:lnTo>
                  <a:pt x="12735" y="49674"/>
                </a:lnTo>
                <a:lnTo>
                  <a:pt x="12903" y="49692"/>
                </a:lnTo>
                <a:lnTo>
                  <a:pt x="13294" y="49692"/>
                </a:lnTo>
                <a:lnTo>
                  <a:pt x="13424" y="49674"/>
                </a:lnTo>
                <a:lnTo>
                  <a:pt x="13499" y="49618"/>
                </a:lnTo>
                <a:lnTo>
                  <a:pt x="13536" y="49599"/>
                </a:lnTo>
                <a:lnTo>
                  <a:pt x="13555" y="49562"/>
                </a:lnTo>
                <a:lnTo>
                  <a:pt x="13555" y="49525"/>
                </a:lnTo>
                <a:lnTo>
                  <a:pt x="13536" y="49506"/>
                </a:lnTo>
                <a:lnTo>
                  <a:pt x="13480" y="49450"/>
                </a:lnTo>
                <a:lnTo>
                  <a:pt x="13368" y="49413"/>
                </a:lnTo>
                <a:lnTo>
                  <a:pt x="13257" y="49395"/>
                </a:lnTo>
                <a:lnTo>
                  <a:pt x="13015" y="49339"/>
                </a:lnTo>
                <a:lnTo>
                  <a:pt x="12884" y="49339"/>
                </a:lnTo>
                <a:lnTo>
                  <a:pt x="12661" y="49283"/>
                </a:lnTo>
                <a:lnTo>
                  <a:pt x="12363" y="49246"/>
                </a:lnTo>
                <a:close/>
                <a:moveTo>
                  <a:pt x="14728" y="49283"/>
                </a:moveTo>
                <a:lnTo>
                  <a:pt x="14597" y="49320"/>
                </a:lnTo>
                <a:lnTo>
                  <a:pt x="14485" y="49376"/>
                </a:lnTo>
                <a:lnTo>
                  <a:pt x="14467" y="49413"/>
                </a:lnTo>
                <a:lnTo>
                  <a:pt x="14430" y="49450"/>
                </a:lnTo>
                <a:lnTo>
                  <a:pt x="14430" y="49506"/>
                </a:lnTo>
                <a:lnTo>
                  <a:pt x="14430" y="49562"/>
                </a:lnTo>
                <a:lnTo>
                  <a:pt x="14448" y="49599"/>
                </a:lnTo>
                <a:lnTo>
                  <a:pt x="14485" y="49637"/>
                </a:lnTo>
                <a:lnTo>
                  <a:pt x="14597" y="49674"/>
                </a:lnTo>
                <a:lnTo>
                  <a:pt x="14728" y="49692"/>
                </a:lnTo>
                <a:lnTo>
                  <a:pt x="15007" y="49692"/>
                </a:lnTo>
                <a:lnTo>
                  <a:pt x="15212" y="49674"/>
                </a:lnTo>
                <a:lnTo>
                  <a:pt x="15398" y="49674"/>
                </a:lnTo>
                <a:lnTo>
                  <a:pt x="15696" y="49655"/>
                </a:lnTo>
                <a:lnTo>
                  <a:pt x="15826" y="49655"/>
                </a:lnTo>
                <a:lnTo>
                  <a:pt x="15956" y="49637"/>
                </a:lnTo>
                <a:lnTo>
                  <a:pt x="16049" y="49599"/>
                </a:lnTo>
                <a:lnTo>
                  <a:pt x="16068" y="49562"/>
                </a:lnTo>
                <a:lnTo>
                  <a:pt x="16087" y="49543"/>
                </a:lnTo>
                <a:lnTo>
                  <a:pt x="16105" y="49488"/>
                </a:lnTo>
                <a:lnTo>
                  <a:pt x="16087" y="49450"/>
                </a:lnTo>
                <a:lnTo>
                  <a:pt x="16068" y="49413"/>
                </a:lnTo>
                <a:lnTo>
                  <a:pt x="16031" y="49395"/>
                </a:lnTo>
                <a:lnTo>
                  <a:pt x="15938" y="49357"/>
                </a:lnTo>
                <a:lnTo>
                  <a:pt x="15826" y="49320"/>
                </a:lnTo>
                <a:lnTo>
                  <a:pt x="15565" y="49301"/>
                </a:lnTo>
                <a:lnTo>
                  <a:pt x="15379" y="49301"/>
                </a:lnTo>
                <a:lnTo>
                  <a:pt x="15156" y="49283"/>
                </a:lnTo>
                <a:close/>
                <a:moveTo>
                  <a:pt x="19885" y="49283"/>
                </a:moveTo>
                <a:lnTo>
                  <a:pt x="19773" y="49301"/>
                </a:lnTo>
                <a:lnTo>
                  <a:pt x="19661" y="49339"/>
                </a:lnTo>
                <a:lnTo>
                  <a:pt x="19587" y="49376"/>
                </a:lnTo>
                <a:lnTo>
                  <a:pt x="19550" y="49432"/>
                </a:lnTo>
                <a:lnTo>
                  <a:pt x="19531" y="49488"/>
                </a:lnTo>
                <a:lnTo>
                  <a:pt x="19531" y="49562"/>
                </a:lnTo>
                <a:lnTo>
                  <a:pt x="19550" y="49599"/>
                </a:lnTo>
                <a:lnTo>
                  <a:pt x="19587" y="49637"/>
                </a:lnTo>
                <a:lnTo>
                  <a:pt x="19680" y="49674"/>
                </a:lnTo>
                <a:lnTo>
                  <a:pt x="19792" y="49692"/>
                </a:lnTo>
                <a:lnTo>
                  <a:pt x="19922" y="49692"/>
                </a:lnTo>
                <a:lnTo>
                  <a:pt x="20183" y="49674"/>
                </a:lnTo>
                <a:lnTo>
                  <a:pt x="20350" y="49674"/>
                </a:lnTo>
                <a:lnTo>
                  <a:pt x="20592" y="49655"/>
                </a:lnTo>
                <a:lnTo>
                  <a:pt x="20816" y="49637"/>
                </a:lnTo>
                <a:lnTo>
                  <a:pt x="20909" y="49599"/>
                </a:lnTo>
                <a:lnTo>
                  <a:pt x="21058" y="49543"/>
                </a:lnTo>
                <a:lnTo>
                  <a:pt x="21114" y="49506"/>
                </a:lnTo>
                <a:lnTo>
                  <a:pt x="21151" y="49469"/>
                </a:lnTo>
                <a:lnTo>
                  <a:pt x="21151" y="49450"/>
                </a:lnTo>
                <a:lnTo>
                  <a:pt x="21151" y="49432"/>
                </a:lnTo>
                <a:lnTo>
                  <a:pt x="21076" y="49395"/>
                </a:lnTo>
                <a:lnTo>
                  <a:pt x="20946" y="49357"/>
                </a:lnTo>
                <a:lnTo>
                  <a:pt x="20723" y="49320"/>
                </a:lnTo>
                <a:lnTo>
                  <a:pt x="20443" y="49301"/>
                </a:lnTo>
                <a:lnTo>
                  <a:pt x="20164" y="49283"/>
                </a:lnTo>
                <a:close/>
                <a:moveTo>
                  <a:pt x="80300" y="49339"/>
                </a:moveTo>
                <a:lnTo>
                  <a:pt x="80244" y="49357"/>
                </a:lnTo>
                <a:lnTo>
                  <a:pt x="80226" y="49395"/>
                </a:lnTo>
                <a:lnTo>
                  <a:pt x="80226" y="49432"/>
                </a:lnTo>
                <a:lnTo>
                  <a:pt x="80263" y="49506"/>
                </a:lnTo>
                <a:lnTo>
                  <a:pt x="80356" y="49562"/>
                </a:lnTo>
                <a:lnTo>
                  <a:pt x="80431" y="49618"/>
                </a:lnTo>
                <a:lnTo>
                  <a:pt x="80524" y="49637"/>
                </a:lnTo>
                <a:lnTo>
                  <a:pt x="80766" y="49674"/>
                </a:lnTo>
                <a:lnTo>
                  <a:pt x="80989" y="49692"/>
                </a:lnTo>
                <a:lnTo>
                  <a:pt x="81194" y="49674"/>
                </a:lnTo>
                <a:lnTo>
                  <a:pt x="81324" y="49637"/>
                </a:lnTo>
                <a:lnTo>
                  <a:pt x="81566" y="49525"/>
                </a:lnTo>
                <a:lnTo>
                  <a:pt x="81678" y="49488"/>
                </a:lnTo>
                <a:lnTo>
                  <a:pt x="81753" y="49432"/>
                </a:lnTo>
                <a:lnTo>
                  <a:pt x="81771" y="49395"/>
                </a:lnTo>
                <a:lnTo>
                  <a:pt x="81771" y="49376"/>
                </a:lnTo>
                <a:lnTo>
                  <a:pt x="81734" y="49376"/>
                </a:lnTo>
                <a:lnTo>
                  <a:pt x="81604" y="49339"/>
                </a:lnTo>
                <a:lnTo>
                  <a:pt x="81455" y="49339"/>
                </a:lnTo>
                <a:lnTo>
                  <a:pt x="81157" y="49357"/>
                </a:lnTo>
                <a:lnTo>
                  <a:pt x="80710" y="49357"/>
                </a:lnTo>
                <a:lnTo>
                  <a:pt x="80561" y="49339"/>
                </a:lnTo>
                <a:close/>
                <a:moveTo>
                  <a:pt x="9756" y="49283"/>
                </a:moveTo>
                <a:lnTo>
                  <a:pt x="9552" y="49301"/>
                </a:lnTo>
                <a:lnTo>
                  <a:pt x="9403" y="49339"/>
                </a:lnTo>
                <a:lnTo>
                  <a:pt x="9328" y="49357"/>
                </a:lnTo>
                <a:lnTo>
                  <a:pt x="9272" y="49395"/>
                </a:lnTo>
                <a:lnTo>
                  <a:pt x="9235" y="49432"/>
                </a:lnTo>
                <a:lnTo>
                  <a:pt x="9198" y="49488"/>
                </a:lnTo>
                <a:lnTo>
                  <a:pt x="9198" y="49543"/>
                </a:lnTo>
                <a:lnTo>
                  <a:pt x="9198" y="49581"/>
                </a:lnTo>
                <a:lnTo>
                  <a:pt x="9217" y="49637"/>
                </a:lnTo>
                <a:lnTo>
                  <a:pt x="9272" y="49655"/>
                </a:lnTo>
                <a:lnTo>
                  <a:pt x="9384" y="49692"/>
                </a:lnTo>
                <a:lnTo>
                  <a:pt x="9533" y="49711"/>
                </a:lnTo>
                <a:lnTo>
                  <a:pt x="9831" y="49711"/>
                </a:lnTo>
                <a:lnTo>
                  <a:pt x="10036" y="49692"/>
                </a:lnTo>
                <a:lnTo>
                  <a:pt x="10278" y="49692"/>
                </a:lnTo>
                <a:lnTo>
                  <a:pt x="10594" y="49711"/>
                </a:lnTo>
                <a:lnTo>
                  <a:pt x="10743" y="49692"/>
                </a:lnTo>
                <a:lnTo>
                  <a:pt x="10892" y="49674"/>
                </a:lnTo>
                <a:lnTo>
                  <a:pt x="11004" y="49637"/>
                </a:lnTo>
                <a:lnTo>
                  <a:pt x="11116" y="49581"/>
                </a:lnTo>
                <a:lnTo>
                  <a:pt x="11171" y="49525"/>
                </a:lnTo>
                <a:lnTo>
                  <a:pt x="11190" y="49488"/>
                </a:lnTo>
                <a:lnTo>
                  <a:pt x="11209" y="49450"/>
                </a:lnTo>
                <a:lnTo>
                  <a:pt x="11190" y="49413"/>
                </a:lnTo>
                <a:lnTo>
                  <a:pt x="11153" y="49376"/>
                </a:lnTo>
                <a:lnTo>
                  <a:pt x="11097" y="49357"/>
                </a:lnTo>
                <a:lnTo>
                  <a:pt x="10967" y="49320"/>
                </a:lnTo>
                <a:lnTo>
                  <a:pt x="10799" y="49320"/>
                </a:lnTo>
                <a:lnTo>
                  <a:pt x="10650" y="49301"/>
                </a:lnTo>
                <a:lnTo>
                  <a:pt x="10129" y="49301"/>
                </a:lnTo>
                <a:lnTo>
                  <a:pt x="9756" y="49283"/>
                </a:lnTo>
                <a:close/>
                <a:moveTo>
                  <a:pt x="28095" y="49283"/>
                </a:moveTo>
                <a:lnTo>
                  <a:pt x="27760" y="49301"/>
                </a:lnTo>
                <a:lnTo>
                  <a:pt x="27444" y="49339"/>
                </a:lnTo>
                <a:lnTo>
                  <a:pt x="27313" y="49357"/>
                </a:lnTo>
                <a:lnTo>
                  <a:pt x="27202" y="49395"/>
                </a:lnTo>
                <a:lnTo>
                  <a:pt x="27109" y="49432"/>
                </a:lnTo>
                <a:lnTo>
                  <a:pt x="27053" y="49469"/>
                </a:lnTo>
                <a:lnTo>
                  <a:pt x="27015" y="49525"/>
                </a:lnTo>
                <a:lnTo>
                  <a:pt x="27034" y="49599"/>
                </a:lnTo>
                <a:lnTo>
                  <a:pt x="27071" y="49637"/>
                </a:lnTo>
                <a:lnTo>
                  <a:pt x="27109" y="49674"/>
                </a:lnTo>
                <a:lnTo>
                  <a:pt x="27220" y="49711"/>
                </a:lnTo>
                <a:lnTo>
                  <a:pt x="27537" y="49711"/>
                </a:lnTo>
                <a:lnTo>
                  <a:pt x="27853" y="49655"/>
                </a:lnTo>
                <a:lnTo>
                  <a:pt x="28077" y="49618"/>
                </a:lnTo>
                <a:lnTo>
                  <a:pt x="28244" y="49581"/>
                </a:lnTo>
                <a:lnTo>
                  <a:pt x="28542" y="49506"/>
                </a:lnTo>
                <a:lnTo>
                  <a:pt x="28672" y="49450"/>
                </a:lnTo>
                <a:lnTo>
                  <a:pt x="28766" y="49395"/>
                </a:lnTo>
                <a:lnTo>
                  <a:pt x="28821" y="49357"/>
                </a:lnTo>
                <a:lnTo>
                  <a:pt x="28803" y="49339"/>
                </a:lnTo>
                <a:lnTo>
                  <a:pt x="28784" y="49320"/>
                </a:lnTo>
                <a:lnTo>
                  <a:pt x="28635" y="49301"/>
                </a:lnTo>
                <a:lnTo>
                  <a:pt x="28393" y="49283"/>
                </a:lnTo>
                <a:close/>
                <a:moveTo>
                  <a:pt x="34816" y="49301"/>
                </a:moveTo>
                <a:lnTo>
                  <a:pt x="34686" y="49320"/>
                </a:lnTo>
                <a:lnTo>
                  <a:pt x="34630" y="49339"/>
                </a:lnTo>
                <a:lnTo>
                  <a:pt x="34593" y="49357"/>
                </a:lnTo>
                <a:lnTo>
                  <a:pt x="34574" y="49395"/>
                </a:lnTo>
                <a:lnTo>
                  <a:pt x="34556" y="49432"/>
                </a:lnTo>
                <a:lnTo>
                  <a:pt x="34556" y="49488"/>
                </a:lnTo>
                <a:lnTo>
                  <a:pt x="34574" y="49543"/>
                </a:lnTo>
                <a:lnTo>
                  <a:pt x="34612" y="49599"/>
                </a:lnTo>
                <a:lnTo>
                  <a:pt x="34649" y="49618"/>
                </a:lnTo>
                <a:lnTo>
                  <a:pt x="34761" y="49674"/>
                </a:lnTo>
                <a:lnTo>
                  <a:pt x="34909" y="49711"/>
                </a:lnTo>
                <a:lnTo>
                  <a:pt x="35077" y="49711"/>
                </a:lnTo>
                <a:lnTo>
                  <a:pt x="35431" y="49692"/>
                </a:lnTo>
                <a:lnTo>
                  <a:pt x="35673" y="49674"/>
                </a:lnTo>
                <a:lnTo>
                  <a:pt x="35840" y="49655"/>
                </a:lnTo>
                <a:lnTo>
                  <a:pt x="36157" y="49581"/>
                </a:lnTo>
                <a:lnTo>
                  <a:pt x="36287" y="49543"/>
                </a:lnTo>
                <a:lnTo>
                  <a:pt x="36380" y="49488"/>
                </a:lnTo>
                <a:lnTo>
                  <a:pt x="36418" y="49469"/>
                </a:lnTo>
                <a:lnTo>
                  <a:pt x="36436" y="49450"/>
                </a:lnTo>
                <a:lnTo>
                  <a:pt x="36418" y="49432"/>
                </a:lnTo>
                <a:lnTo>
                  <a:pt x="36399" y="49413"/>
                </a:lnTo>
                <a:lnTo>
                  <a:pt x="36269" y="49357"/>
                </a:lnTo>
                <a:lnTo>
                  <a:pt x="36138" y="49339"/>
                </a:lnTo>
                <a:lnTo>
                  <a:pt x="35989" y="49320"/>
                </a:lnTo>
                <a:lnTo>
                  <a:pt x="35859" y="49320"/>
                </a:lnTo>
                <a:lnTo>
                  <a:pt x="35561" y="49339"/>
                </a:lnTo>
                <a:lnTo>
                  <a:pt x="35282" y="49339"/>
                </a:lnTo>
                <a:lnTo>
                  <a:pt x="35096" y="49320"/>
                </a:lnTo>
                <a:lnTo>
                  <a:pt x="34965" y="49301"/>
                </a:lnTo>
                <a:close/>
                <a:moveTo>
                  <a:pt x="90466" y="49227"/>
                </a:moveTo>
                <a:lnTo>
                  <a:pt x="90391" y="49246"/>
                </a:lnTo>
                <a:lnTo>
                  <a:pt x="90335" y="49283"/>
                </a:lnTo>
                <a:lnTo>
                  <a:pt x="90298" y="49339"/>
                </a:lnTo>
                <a:lnTo>
                  <a:pt x="90298" y="49395"/>
                </a:lnTo>
                <a:lnTo>
                  <a:pt x="90298" y="49450"/>
                </a:lnTo>
                <a:lnTo>
                  <a:pt x="90317" y="49506"/>
                </a:lnTo>
                <a:lnTo>
                  <a:pt x="90391" y="49599"/>
                </a:lnTo>
                <a:lnTo>
                  <a:pt x="90466" y="49655"/>
                </a:lnTo>
                <a:lnTo>
                  <a:pt x="90578" y="49692"/>
                </a:lnTo>
                <a:lnTo>
                  <a:pt x="90689" y="49711"/>
                </a:lnTo>
                <a:lnTo>
                  <a:pt x="90801" y="49711"/>
                </a:lnTo>
                <a:lnTo>
                  <a:pt x="90894" y="49674"/>
                </a:lnTo>
                <a:lnTo>
                  <a:pt x="90968" y="49599"/>
                </a:lnTo>
                <a:lnTo>
                  <a:pt x="91062" y="49506"/>
                </a:lnTo>
                <a:lnTo>
                  <a:pt x="91080" y="49450"/>
                </a:lnTo>
                <a:lnTo>
                  <a:pt x="91080" y="49395"/>
                </a:lnTo>
                <a:lnTo>
                  <a:pt x="91062" y="49357"/>
                </a:lnTo>
                <a:lnTo>
                  <a:pt x="91006" y="49339"/>
                </a:lnTo>
                <a:lnTo>
                  <a:pt x="90857" y="49301"/>
                </a:lnTo>
                <a:lnTo>
                  <a:pt x="90671" y="49246"/>
                </a:lnTo>
                <a:lnTo>
                  <a:pt x="90559" y="49227"/>
                </a:lnTo>
                <a:close/>
                <a:moveTo>
                  <a:pt x="17911" y="49320"/>
                </a:moveTo>
                <a:lnTo>
                  <a:pt x="17576" y="49339"/>
                </a:lnTo>
                <a:lnTo>
                  <a:pt x="17278" y="49376"/>
                </a:lnTo>
                <a:lnTo>
                  <a:pt x="17148" y="49395"/>
                </a:lnTo>
                <a:lnTo>
                  <a:pt x="17055" y="49432"/>
                </a:lnTo>
                <a:lnTo>
                  <a:pt x="16980" y="49469"/>
                </a:lnTo>
                <a:lnTo>
                  <a:pt x="16943" y="49525"/>
                </a:lnTo>
                <a:lnTo>
                  <a:pt x="16943" y="49599"/>
                </a:lnTo>
                <a:lnTo>
                  <a:pt x="16980" y="49674"/>
                </a:lnTo>
                <a:lnTo>
                  <a:pt x="17036" y="49711"/>
                </a:lnTo>
                <a:lnTo>
                  <a:pt x="17148" y="49730"/>
                </a:lnTo>
                <a:lnTo>
                  <a:pt x="17260" y="49730"/>
                </a:lnTo>
                <a:lnTo>
                  <a:pt x="17409" y="49711"/>
                </a:lnTo>
                <a:lnTo>
                  <a:pt x="17669" y="49692"/>
                </a:lnTo>
                <a:lnTo>
                  <a:pt x="17855" y="49655"/>
                </a:lnTo>
                <a:lnTo>
                  <a:pt x="18116" y="49637"/>
                </a:lnTo>
                <a:lnTo>
                  <a:pt x="18377" y="49581"/>
                </a:lnTo>
                <a:lnTo>
                  <a:pt x="18451" y="49543"/>
                </a:lnTo>
                <a:lnTo>
                  <a:pt x="18581" y="49469"/>
                </a:lnTo>
                <a:lnTo>
                  <a:pt x="18637" y="49432"/>
                </a:lnTo>
                <a:lnTo>
                  <a:pt x="18675" y="49413"/>
                </a:lnTo>
                <a:lnTo>
                  <a:pt x="18675" y="49395"/>
                </a:lnTo>
                <a:lnTo>
                  <a:pt x="18675" y="49376"/>
                </a:lnTo>
                <a:lnTo>
                  <a:pt x="18619" y="49357"/>
                </a:lnTo>
                <a:lnTo>
                  <a:pt x="18470" y="49339"/>
                </a:lnTo>
                <a:lnTo>
                  <a:pt x="18228" y="49320"/>
                </a:lnTo>
                <a:close/>
                <a:moveTo>
                  <a:pt x="22715" y="49357"/>
                </a:moveTo>
                <a:lnTo>
                  <a:pt x="22417" y="49376"/>
                </a:lnTo>
                <a:lnTo>
                  <a:pt x="22193" y="49413"/>
                </a:lnTo>
                <a:lnTo>
                  <a:pt x="22100" y="49450"/>
                </a:lnTo>
                <a:lnTo>
                  <a:pt x="22044" y="49488"/>
                </a:lnTo>
                <a:lnTo>
                  <a:pt x="22026" y="49543"/>
                </a:lnTo>
                <a:lnTo>
                  <a:pt x="22044" y="49599"/>
                </a:lnTo>
                <a:lnTo>
                  <a:pt x="22063" y="49637"/>
                </a:lnTo>
                <a:lnTo>
                  <a:pt x="22100" y="49674"/>
                </a:lnTo>
                <a:lnTo>
                  <a:pt x="22212" y="49711"/>
                </a:lnTo>
                <a:lnTo>
                  <a:pt x="22324" y="49730"/>
                </a:lnTo>
                <a:lnTo>
                  <a:pt x="22473" y="49711"/>
                </a:lnTo>
                <a:lnTo>
                  <a:pt x="22752" y="49692"/>
                </a:lnTo>
                <a:lnTo>
                  <a:pt x="22957" y="49655"/>
                </a:lnTo>
                <a:lnTo>
                  <a:pt x="23106" y="49618"/>
                </a:lnTo>
                <a:lnTo>
                  <a:pt x="23385" y="49562"/>
                </a:lnTo>
                <a:lnTo>
                  <a:pt x="23608" y="49488"/>
                </a:lnTo>
                <a:lnTo>
                  <a:pt x="23664" y="49450"/>
                </a:lnTo>
                <a:lnTo>
                  <a:pt x="23664" y="49432"/>
                </a:lnTo>
                <a:lnTo>
                  <a:pt x="23646" y="49432"/>
                </a:lnTo>
                <a:lnTo>
                  <a:pt x="23515" y="49395"/>
                </a:lnTo>
                <a:lnTo>
                  <a:pt x="23292" y="49376"/>
                </a:lnTo>
                <a:lnTo>
                  <a:pt x="23013" y="49357"/>
                </a:lnTo>
                <a:close/>
                <a:moveTo>
                  <a:pt x="2272" y="49283"/>
                </a:moveTo>
                <a:lnTo>
                  <a:pt x="2142" y="49301"/>
                </a:lnTo>
                <a:lnTo>
                  <a:pt x="2030" y="49320"/>
                </a:lnTo>
                <a:lnTo>
                  <a:pt x="1993" y="49339"/>
                </a:lnTo>
                <a:lnTo>
                  <a:pt x="1956" y="49376"/>
                </a:lnTo>
                <a:lnTo>
                  <a:pt x="1937" y="49413"/>
                </a:lnTo>
                <a:lnTo>
                  <a:pt x="1918" y="49469"/>
                </a:lnTo>
                <a:lnTo>
                  <a:pt x="1918" y="49506"/>
                </a:lnTo>
                <a:lnTo>
                  <a:pt x="1937" y="49543"/>
                </a:lnTo>
                <a:lnTo>
                  <a:pt x="1993" y="49618"/>
                </a:lnTo>
                <a:lnTo>
                  <a:pt x="2067" y="49655"/>
                </a:lnTo>
                <a:lnTo>
                  <a:pt x="2179" y="49692"/>
                </a:lnTo>
                <a:lnTo>
                  <a:pt x="2402" y="49711"/>
                </a:lnTo>
                <a:lnTo>
                  <a:pt x="2551" y="49711"/>
                </a:lnTo>
                <a:lnTo>
                  <a:pt x="2719" y="49730"/>
                </a:lnTo>
                <a:lnTo>
                  <a:pt x="2961" y="49748"/>
                </a:lnTo>
                <a:lnTo>
                  <a:pt x="3091" y="49748"/>
                </a:lnTo>
                <a:lnTo>
                  <a:pt x="3184" y="49730"/>
                </a:lnTo>
                <a:lnTo>
                  <a:pt x="3277" y="49692"/>
                </a:lnTo>
                <a:lnTo>
                  <a:pt x="3315" y="49674"/>
                </a:lnTo>
                <a:lnTo>
                  <a:pt x="3333" y="49637"/>
                </a:lnTo>
                <a:lnTo>
                  <a:pt x="3333" y="49599"/>
                </a:lnTo>
                <a:lnTo>
                  <a:pt x="3333" y="49562"/>
                </a:lnTo>
                <a:lnTo>
                  <a:pt x="3277" y="49506"/>
                </a:lnTo>
                <a:lnTo>
                  <a:pt x="3203" y="49469"/>
                </a:lnTo>
                <a:lnTo>
                  <a:pt x="3091" y="49432"/>
                </a:lnTo>
                <a:lnTo>
                  <a:pt x="2868" y="49376"/>
                </a:lnTo>
                <a:lnTo>
                  <a:pt x="2719" y="49357"/>
                </a:lnTo>
                <a:lnTo>
                  <a:pt x="2533" y="49320"/>
                </a:lnTo>
                <a:lnTo>
                  <a:pt x="2272" y="49283"/>
                </a:lnTo>
                <a:close/>
                <a:moveTo>
                  <a:pt x="4599" y="49301"/>
                </a:moveTo>
                <a:lnTo>
                  <a:pt x="4432" y="49320"/>
                </a:lnTo>
                <a:lnTo>
                  <a:pt x="4357" y="49320"/>
                </a:lnTo>
                <a:lnTo>
                  <a:pt x="4283" y="49357"/>
                </a:lnTo>
                <a:lnTo>
                  <a:pt x="4246" y="49395"/>
                </a:lnTo>
                <a:lnTo>
                  <a:pt x="4208" y="49432"/>
                </a:lnTo>
                <a:lnTo>
                  <a:pt x="4190" y="49488"/>
                </a:lnTo>
                <a:lnTo>
                  <a:pt x="4190" y="49543"/>
                </a:lnTo>
                <a:lnTo>
                  <a:pt x="4208" y="49581"/>
                </a:lnTo>
                <a:lnTo>
                  <a:pt x="4246" y="49618"/>
                </a:lnTo>
                <a:lnTo>
                  <a:pt x="4376" y="49674"/>
                </a:lnTo>
                <a:lnTo>
                  <a:pt x="4543" y="49711"/>
                </a:lnTo>
                <a:lnTo>
                  <a:pt x="4711" y="49748"/>
                </a:lnTo>
                <a:lnTo>
                  <a:pt x="4897" y="49748"/>
                </a:lnTo>
                <a:lnTo>
                  <a:pt x="5121" y="49767"/>
                </a:lnTo>
                <a:lnTo>
                  <a:pt x="5325" y="49767"/>
                </a:lnTo>
                <a:lnTo>
                  <a:pt x="5605" y="49786"/>
                </a:lnTo>
                <a:lnTo>
                  <a:pt x="5754" y="49786"/>
                </a:lnTo>
                <a:lnTo>
                  <a:pt x="5884" y="49767"/>
                </a:lnTo>
                <a:lnTo>
                  <a:pt x="5977" y="49730"/>
                </a:lnTo>
                <a:lnTo>
                  <a:pt x="6014" y="49711"/>
                </a:lnTo>
                <a:lnTo>
                  <a:pt x="6052" y="49674"/>
                </a:lnTo>
                <a:lnTo>
                  <a:pt x="6089" y="49618"/>
                </a:lnTo>
                <a:lnTo>
                  <a:pt x="6089" y="49581"/>
                </a:lnTo>
                <a:lnTo>
                  <a:pt x="6089" y="49543"/>
                </a:lnTo>
                <a:lnTo>
                  <a:pt x="6070" y="49506"/>
                </a:lnTo>
                <a:lnTo>
                  <a:pt x="5996" y="49450"/>
                </a:lnTo>
                <a:lnTo>
                  <a:pt x="5884" y="49432"/>
                </a:lnTo>
                <a:lnTo>
                  <a:pt x="5754" y="49413"/>
                </a:lnTo>
                <a:lnTo>
                  <a:pt x="5623" y="49395"/>
                </a:lnTo>
                <a:lnTo>
                  <a:pt x="5418" y="49395"/>
                </a:lnTo>
                <a:lnTo>
                  <a:pt x="5158" y="49357"/>
                </a:lnTo>
                <a:lnTo>
                  <a:pt x="4785" y="49301"/>
                </a:lnTo>
                <a:close/>
                <a:moveTo>
                  <a:pt x="317" y="49376"/>
                </a:moveTo>
                <a:lnTo>
                  <a:pt x="150" y="49413"/>
                </a:lnTo>
                <a:lnTo>
                  <a:pt x="94" y="49450"/>
                </a:lnTo>
                <a:lnTo>
                  <a:pt x="38" y="49488"/>
                </a:lnTo>
                <a:lnTo>
                  <a:pt x="1" y="49543"/>
                </a:lnTo>
                <a:lnTo>
                  <a:pt x="1" y="49599"/>
                </a:lnTo>
                <a:lnTo>
                  <a:pt x="1" y="49674"/>
                </a:lnTo>
                <a:lnTo>
                  <a:pt x="38" y="49767"/>
                </a:lnTo>
                <a:lnTo>
                  <a:pt x="75" y="49804"/>
                </a:lnTo>
                <a:lnTo>
                  <a:pt x="131" y="49841"/>
                </a:lnTo>
                <a:lnTo>
                  <a:pt x="187" y="49841"/>
                </a:lnTo>
                <a:lnTo>
                  <a:pt x="261" y="49823"/>
                </a:lnTo>
                <a:lnTo>
                  <a:pt x="392" y="49786"/>
                </a:lnTo>
                <a:lnTo>
                  <a:pt x="485" y="49748"/>
                </a:lnTo>
                <a:lnTo>
                  <a:pt x="596" y="49711"/>
                </a:lnTo>
                <a:lnTo>
                  <a:pt x="764" y="49655"/>
                </a:lnTo>
                <a:lnTo>
                  <a:pt x="838" y="49599"/>
                </a:lnTo>
                <a:lnTo>
                  <a:pt x="894" y="49562"/>
                </a:lnTo>
                <a:lnTo>
                  <a:pt x="913" y="49506"/>
                </a:lnTo>
                <a:lnTo>
                  <a:pt x="913" y="49488"/>
                </a:lnTo>
                <a:lnTo>
                  <a:pt x="894" y="49450"/>
                </a:lnTo>
                <a:lnTo>
                  <a:pt x="801" y="49413"/>
                </a:lnTo>
                <a:lnTo>
                  <a:pt x="671" y="49395"/>
                </a:lnTo>
                <a:lnTo>
                  <a:pt x="503" y="49376"/>
                </a:lnTo>
                <a:close/>
              </a:path>
            </a:pathLst>
          </a:custGeom>
          <a:solidFill>
            <a:srgbClr val="CDBCB5"/>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CDBCB5"/>
              </a:solidFill>
              <a:cs typeface="Arial"/>
              <a:sym typeface="Arial"/>
            </a:endParaRPr>
          </a:p>
        </p:txBody>
      </p:sp>
      <p:sp>
        <p:nvSpPr>
          <p:cNvPr id="49" name="Google Shape;49;p9"/>
          <p:cNvSpPr txBox="1">
            <a:spLocks noGrp="1"/>
          </p:cNvSpPr>
          <p:nvPr>
            <p:ph type="body" idx="1"/>
          </p:nvPr>
        </p:nvSpPr>
        <p:spPr>
          <a:xfrm>
            <a:off x="609600" y="5468679"/>
            <a:ext cx="10972800" cy="692800"/>
          </a:xfrm>
          <a:prstGeom prst="rect">
            <a:avLst/>
          </a:prstGeom>
        </p:spPr>
        <p:txBody>
          <a:bodyPr spcFirstLastPara="1" wrap="square" lIns="91425" tIns="91425" rIns="91425" bIns="91425" anchor="t" anchorCtr="0">
            <a:noAutofit/>
          </a:bodyPr>
          <a:lstStyle>
            <a:lvl1pPr marL="609585" lvl="0" indent="-304792" algn="ctr">
              <a:spcBef>
                <a:spcPts val="480"/>
              </a:spcBef>
              <a:spcAft>
                <a:spcPts val="0"/>
              </a:spcAft>
              <a:buSzPts val="1800"/>
              <a:buNone/>
              <a:defRPr sz="2400"/>
            </a:lvl1pPr>
          </a:lstStyle>
          <a:p>
            <a:endParaRPr/>
          </a:p>
        </p:txBody>
      </p:sp>
    </p:spTree>
    <p:extLst>
      <p:ext uri="{BB962C8B-B14F-4D97-AF65-F5344CB8AC3E}">
        <p14:creationId xmlns:p14="http://schemas.microsoft.com/office/powerpoint/2010/main" val="1535053114"/>
      </p:ext>
    </p:extLst>
  </p:cSld>
  <p:clrMapOvr>
    <a:masterClrMapping/>
  </p:clrMapOvr>
</p:sldLayout>
</file>

<file path=ppt/slideLayouts/slideLayout84.xml><?xml version="1.0" encoding="utf-8"?>
<p:sldLayout xmlns:a="http://schemas.openxmlformats.org/drawingml/2006/main" xmlns:r="http://schemas.openxmlformats.org/officeDocument/2006/relationships" xmlns:p="http://schemas.openxmlformats.org/presentationml/2006/main" userDrawn="1">
  <p:cSld name="15_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1326078653"/>
      </p:ext>
    </p:extLst>
  </p:cSld>
  <p:clrMapOvr>
    <a:masterClrMapping/>
  </p:clrMapOvr>
</p:sldLayout>
</file>

<file path=ppt/slideLayouts/slideLayout85.xml><?xml version="1.0" encoding="utf-8"?>
<p:sldLayout xmlns:a="http://schemas.openxmlformats.org/drawingml/2006/main" xmlns:r="http://schemas.openxmlformats.org/officeDocument/2006/relationships" xmlns:p="http://schemas.openxmlformats.org/presentationml/2006/main" matchingName="Title slide" type="title">
  <p:cSld name="Title slide">
    <p:bg>
      <p:bgPr>
        <a:noFill/>
        <a:effectLst/>
      </p:bgPr>
    </p:bg>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flipH="1">
            <a:off x="788400" y="748333"/>
            <a:ext cx="4758000" cy="4282400"/>
          </a:xfrm>
          <a:prstGeom prst="rect">
            <a:avLst/>
          </a:prstGeom>
        </p:spPr>
        <p:txBody>
          <a:bodyPr spcFirstLastPara="1" wrap="square" lIns="91425" tIns="91425" rIns="91425" bIns="91425" anchor="t" anchorCtr="0">
            <a:noAutofit/>
          </a:bodyPr>
          <a:lstStyle>
            <a:lvl1pPr lvl="0" rtl="0">
              <a:spcBef>
                <a:spcPts val="0"/>
              </a:spcBef>
              <a:spcAft>
                <a:spcPts val="0"/>
              </a:spcAft>
              <a:buSzPts val="4800"/>
              <a:buNone/>
              <a:defRPr sz="6400">
                <a:solidFill>
                  <a:schemeClr val="dk1"/>
                </a:solidFill>
              </a:defRPr>
            </a:lvl1pPr>
            <a:lvl2pPr lvl="1" rtl="0">
              <a:spcBef>
                <a:spcPts val="0"/>
              </a:spcBef>
              <a:spcAft>
                <a:spcPts val="0"/>
              </a:spcAft>
              <a:buClr>
                <a:srgbClr val="434343"/>
              </a:buClr>
              <a:buSzPts val="4800"/>
              <a:buNone/>
              <a:defRPr sz="6400">
                <a:solidFill>
                  <a:srgbClr val="434343"/>
                </a:solidFill>
              </a:defRPr>
            </a:lvl2pPr>
            <a:lvl3pPr lvl="2" rtl="0">
              <a:spcBef>
                <a:spcPts val="0"/>
              </a:spcBef>
              <a:spcAft>
                <a:spcPts val="0"/>
              </a:spcAft>
              <a:buClr>
                <a:srgbClr val="434343"/>
              </a:buClr>
              <a:buSzPts val="4800"/>
              <a:buNone/>
              <a:defRPr sz="6400">
                <a:solidFill>
                  <a:srgbClr val="434343"/>
                </a:solidFill>
              </a:defRPr>
            </a:lvl3pPr>
            <a:lvl4pPr lvl="3" rtl="0">
              <a:spcBef>
                <a:spcPts val="0"/>
              </a:spcBef>
              <a:spcAft>
                <a:spcPts val="0"/>
              </a:spcAft>
              <a:buClr>
                <a:srgbClr val="434343"/>
              </a:buClr>
              <a:buSzPts val="4800"/>
              <a:buNone/>
              <a:defRPr sz="6400">
                <a:solidFill>
                  <a:srgbClr val="434343"/>
                </a:solidFill>
              </a:defRPr>
            </a:lvl4pPr>
            <a:lvl5pPr lvl="4" rtl="0">
              <a:spcBef>
                <a:spcPts val="0"/>
              </a:spcBef>
              <a:spcAft>
                <a:spcPts val="0"/>
              </a:spcAft>
              <a:buClr>
                <a:srgbClr val="434343"/>
              </a:buClr>
              <a:buSzPts val="4800"/>
              <a:buNone/>
              <a:defRPr sz="6400">
                <a:solidFill>
                  <a:srgbClr val="434343"/>
                </a:solidFill>
              </a:defRPr>
            </a:lvl5pPr>
            <a:lvl6pPr lvl="5" rtl="0">
              <a:spcBef>
                <a:spcPts val="0"/>
              </a:spcBef>
              <a:spcAft>
                <a:spcPts val="0"/>
              </a:spcAft>
              <a:buClr>
                <a:srgbClr val="434343"/>
              </a:buClr>
              <a:buSzPts val="4800"/>
              <a:buNone/>
              <a:defRPr sz="6400">
                <a:solidFill>
                  <a:srgbClr val="434343"/>
                </a:solidFill>
              </a:defRPr>
            </a:lvl6pPr>
            <a:lvl7pPr lvl="6" rtl="0">
              <a:spcBef>
                <a:spcPts val="0"/>
              </a:spcBef>
              <a:spcAft>
                <a:spcPts val="0"/>
              </a:spcAft>
              <a:buClr>
                <a:srgbClr val="434343"/>
              </a:buClr>
              <a:buSzPts val="4800"/>
              <a:buNone/>
              <a:defRPr sz="6400">
                <a:solidFill>
                  <a:srgbClr val="434343"/>
                </a:solidFill>
              </a:defRPr>
            </a:lvl7pPr>
            <a:lvl8pPr lvl="7" rtl="0">
              <a:spcBef>
                <a:spcPts val="0"/>
              </a:spcBef>
              <a:spcAft>
                <a:spcPts val="0"/>
              </a:spcAft>
              <a:buClr>
                <a:srgbClr val="434343"/>
              </a:buClr>
              <a:buSzPts val="4800"/>
              <a:buNone/>
              <a:defRPr sz="6400">
                <a:solidFill>
                  <a:srgbClr val="434343"/>
                </a:solidFill>
              </a:defRPr>
            </a:lvl8pPr>
            <a:lvl9pPr lvl="8" rtl="0">
              <a:spcBef>
                <a:spcPts val="0"/>
              </a:spcBef>
              <a:spcAft>
                <a:spcPts val="0"/>
              </a:spcAft>
              <a:buClr>
                <a:srgbClr val="434343"/>
              </a:buClr>
              <a:buSzPts val="4800"/>
              <a:buNone/>
              <a:defRPr sz="6400">
                <a:solidFill>
                  <a:srgbClr val="434343"/>
                </a:solidFill>
              </a:defRPr>
            </a:lvl9pPr>
          </a:lstStyle>
          <a:p>
            <a:endParaRPr/>
          </a:p>
        </p:txBody>
      </p:sp>
      <p:sp>
        <p:nvSpPr>
          <p:cNvPr id="10" name="Google Shape;10;p2"/>
          <p:cNvSpPr txBox="1">
            <a:spLocks noGrp="1"/>
          </p:cNvSpPr>
          <p:nvPr>
            <p:ph type="subTitle" idx="1"/>
          </p:nvPr>
        </p:nvSpPr>
        <p:spPr>
          <a:xfrm flipH="1">
            <a:off x="1288300" y="5205833"/>
            <a:ext cx="1990800" cy="4952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Clr>
                <a:srgbClr val="000000"/>
              </a:buClr>
              <a:buSzPts val="1800"/>
              <a:buNone/>
              <a:defRPr sz="1867">
                <a:latin typeface="Advent Pro"/>
                <a:ea typeface="Advent Pro"/>
                <a:cs typeface="Advent Pro"/>
                <a:sym typeface="Advent Pro"/>
              </a:defRPr>
            </a:lvl1pPr>
            <a:lvl2pPr lvl="1" rtl="0">
              <a:lnSpc>
                <a:spcPct val="100000"/>
              </a:lnSpc>
              <a:spcBef>
                <a:spcPts val="0"/>
              </a:spcBef>
              <a:spcAft>
                <a:spcPts val="0"/>
              </a:spcAft>
              <a:buClr>
                <a:srgbClr val="434343"/>
              </a:buClr>
              <a:buSzPts val="2800"/>
              <a:buNone/>
              <a:defRPr sz="3733">
                <a:solidFill>
                  <a:srgbClr val="434343"/>
                </a:solidFill>
              </a:defRPr>
            </a:lvl2pPr>
            <a:lvl3pPr lvl="2" rtl="0">
              <a:lnSpc>
                <a:spcPct val="100000"/>
              </a:lnSpc>
              <a:spcBef>
                <a:spcPts val="0"/>
              </a:spcBef>
              <a:spcAft>
                <a:spcPts val="0"/>
              </a:spcAft>
              <a:buClr>
                <a:srgbClr val="434343"/>
              </a:buClr>
              <a:buSzPts val="2800"/>
              <a:buNone/>
              <a:defRPr sz="3733">
                <a:solidFill>
                  <a:srgbClr val="434343"/>
                </a:solidFill>
              </a:defRPr>
            </a:lvl3pPr>
            <a:lvl4pPr lvl="3" rtl="0">
              <a:lnSpc>
                <a:spcPct val="100000"/>
              </a:lnSpc>
              <a:spcBef>
                <a:spcPts val="0"/>
              </a:spcBef>
              <a:spcAft>
                <a:spcPts val="0"/>
              </a:spcAft>
              <a:buClr>
                <a:srgbClr val="434343"/>
              </a:buClr>
              <a:buSzPts val="2800"/>
              <a:buNone/>
              <a:defRPr sz="3733">
                <a:solidFill>
                  <a:srgbClr val="434343"/>
                </a:solidFill>
              </a:defRPr>
            </a:lvl4pPr>
            <a:lvl5pPr lvl="4" rtl="0">
              <a:lnSpc>
                <a:spcPct val="100000"/>
              </a:lnSpc>
              <a:spcBef>
                <a:spcPts val="0"/>
              </a:spcBef>
              <a:spcAft>
                <a:spcPts val="0"/>
              </a:spcAft>
              <a:buClr>
                <a:srgbClr val="434343"/>
              </a:buClr>
              <a:buSzPts val="2800"/>
              <a:buNone/>
              <a:defRPr sz="3733">
                <a:solidFill>
                  <a:srgbClr val="434343"/>
                </a:solidFill>
              </a:defRPr>
            </a:lvl5pPr>
            <a:lvl6pPr lvl="5" rtl="0">
              <a:lnSpc>
                <a:spcPct val="100000"/>
              </a:lnSpc>
              <a:spcBef>
                <a:spcPts val="0"/>
              </a:spcBef>
              <a:spcAft>
                <a:spcPts val="0"/>
              </a:spcAft>
              <a:buClr>
                <a:srgbClr val="434343"/>
              </a:buClr>
              <a:buSzPts val="2800"/>
              <a:buNone/>
              <a:defRPr sz="3733">
                <a:solidFill>
                  <a:srgbClr val="434343"/>
                </a:solidFill>
              </a:defRPr>
            </a:lvl6pPr>
            <a:lvl7pPr lvl="6" rtl="0">
              <a:lnSpc>
                <a:spcPct val="100000"/>
              </a:lnSpc>
              <a:spcBef>
                <a:spcPts val="0"/>
              </a:spcBef>
              <a:spcAft>
                <a:spcPts val="0"/>
              </a:spcAft>
              <a:buClr>
                <a:srgbClr val="434343"/>
              </a:buClr>
              <a:buSzPts val="2800"/>
              <a:buNone/>
              <a:defRPr sz="3733">
                <a:solidFill>
                  <a:srgbClr val="434343"/>
                </a:solidFill>
              </a:defRPr>
            </a:lvl7pPr>
            <a:lvl8pPr lvl="7" rtl="0">
              <a:lnSpc>
                <a:spcPct val="100000"/>
              </a:lnSpc>
              <a:spcBef>
                <a:spcPts val="0"/>
              </a:spcBef>
              <a:spcAft>
                <a:spcPts val="0"/>
              </a:spcAft>
              <a:buClr>
                <a:srgbClr val="434343"/>
              </a:buClr>
              <a:buSzPts val="2800"/>
              <a:buNone/>
              <a:defRPr sz="3733">
                <a:solidFill>
                  <a:srgbClr val="434343"/>
                </a:solidFill>
              </a:defRPr>
            </a:lvl8pPr>
            <a:lvl9pPr lvl="8" rtl="0">
              <a:lnSpc>
                <a:spcPct val="100000"/>
              </a:lnSpc>
              <a:spcBef>
                <a:spcPts val="0"/>
              </a:spcBef>
              <a:spcAft>
                <a:spcPts val="0"/>
              </a:spcAft>
              <a:buClr>
                <a:srgbClr val="434343"/>
              </a:buClr>
              <a:buSzPts val="2800"/>
              <a:buNone/>
              <a:defRPr sz="3733">
                <a:solidFill>
                  <a:srgbClr val="434343"/>
                </a:solidFill>
              </a:defRPr>
            </a:lvl9pPr>
          </a:lstStyle>
          <a:p>
            <a:endParaRPr/>
          </a:p>
        </p:txBody>
      </p:sp>
      <p:cxnSp>
        <p:nvCxnSpPr>
          <p:cNvPr id="11" name="Google Shape;11;p2"/>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cxnSp>
        <p:nvCxnSpPr>
          <p:cNvPr id="12" name="Google Shape;12;p2"/>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719170176"/>
      </p:ext>
    </p:extLst>
  </p:cSld>
  <p:clrMapOvr>
    <a:masterClrMapping/>
  </p:clrMapOvr>
</p:sldLayout>
</file>

<file path=ppt/slideLayouts/slideLayout86.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bg>
      <p:bgPr>
        <a:noFill/>
        <a:effectLst/>
      </p:bgPr>
    </p:bg>
    <p:spTree>
      <p:nvGrpSpPr>
        <p:cNvPr id="1" name="Shape 13"/>
        <p:cNvGrpSpPr/>
        <p:nvPr/>
      </p:nvGrpSpPr>
      <p:grpSpPr>
        <a:xfrm>
          <a:off x="0" y="0"/>
          <a:ext cx="0" cy="0"/>
          <a:chOff x="0" y="0"/>
          <a:chExt cx="0" cy="0"/>
        </a:xfrm>
      </p:grpSpPr>
      <p:sp>
        <p:nvSpPr>
          <p:cNvPr id="14" name="Google Shape;14;p3"/>
          <p:cNvSpPr txBox="1">
            <a:spLocks noGrp="1"/>
          </p:cNvSpPr>
          <p:nvPr>
            <p:ph type="title"/>
          </p:nvPr>
        </p:nvSpPr>
        <p:spPr>
          <a:xfrm>
            <a:off x="6532933" y="1681467"/>
            <a:ext cx="4700800" cy="3461200"/>
          </a:xfrm>
          <a:prstGeom prst="rect">
            <a:avLst/>
          </a:prstGeom>
        </p:spPr>
        <p:txBody>
          <a:bodyPr spcFirstLastPara="1" wrap="square" lIns="91425" tIns="91425" rIns="91425" bIns="91425" anchor="b" anchorCtr="0">
            <a:noAutofit/>
          </a:bodyPr>
          <a:lstStyle>
            <a:lvl1pPr lvl="0" algn="r" rtl="0">
              <a:spcBef>
                <a:spcPts val="0"/>
              </a:spcBef>
              <a:spcAft>
                <a:spcPts val="0"/>
              </a:spcAft>
              <a:buSzPts val="4200"/>
              <a:buNone/>
              <a:defRPr sz="6400"/>
            </a:lvl1pPr>
            <a:lvl2pPr lvl="1" algn="ctr" rtl="0">
              <a:spcBef>
                <a:spcPts val="0"/>
              </a:spcBef>
              <a:spcAft>
                <a:spcPts val="0"/>
              </a:spcAft>
              <a:buSzPts val="4200"/>
              <a:buNone/>
              <a:defRPr sz="5600"/>
            </a:lvl2pPr>
            <a:lvl3pPr lvl="2" algn="ctr" rtl="0">
              <a:spcBef>
                <a:spcPts val="0"/>
              </a:spcBef>
              <a:spcAft>
                <a:spcPts val="0"/>
              </a:spcAft>
              <a:buSzPts val="4200"/>
              <a:buNone/>
              <a:defRPr sz="5600"/>
            </a:lvl3pPr>
            <a:lvl4pPr lvl="3" algn="ctr" rtl="0">
              <a:spcBef>
                <a:spcPts val="0"/>
              </a:spcBef>
              <a:spcAft>
                <a:spcPts val="0"/>
              </a:spcAft>
              <a:buSzPts val="4200"/>
              <a:buNone/>
              <a:defRPr sz="5600"/>
            </a:lvl4pPr>
            <a:lvl5pPr lvl="4" algn="ctr" rtl="0">
              <a:spcBef>
                <a:spcPts val="0"/>
              </a:spcBef>
              <a:spcAft>
                <a:spcPts val="0"/>
              </a:spcAft>
              <a:buSzPts val="4200"/>
              <a:buNone/>
              <a:defRPr sz="5600"/>
            </a:lvl5pPr>
            <a:lvl6pPr lvl="5" algn="ctr" rtl="0">
              <a:spcBef>
                <a:spcPts val="0"/>
              </a:spcBef>
              <a:spcAft>
                <a:spcPts val="0"/>
              </a:spcAft>
              <a:buSzPts val="4200"/>
              <a:buNone/>
              <a:defRPr sz="5600"/>
            </a:lvl6pPr>
            <a:lvl7pPr lvl="6" algn="ctr" rtl="0">
              <a:spcBef>
                <a:spcPts val="0"/>
              </a:spcBef>
              <a:spcAft>
                <a:spcPts val="0"/>
              </a:spcAft>
              <a:buSzPts val="4200"/>
              <a:buNone/>
              <a:defRPr sz="5600"/>
            </a:lvl7pPr>
            <a:lvl8pPr lvl="7" algn="ctr" rtl="0">
              <a:spcBef>
                <a:spcPts val="0"/>
              </a:spcBef>
              <a:spcAft>
                <a:spcPts val="0"/>
              </a:spcAft>
              <a:buSzPts val="4200"/>
              <a:buNone/>
              <a:defRPr sz="5600"/>
            </a:lvl8pPr>
            <a:lvl9pPr lvl="8" algn="ctr" rtl="0">
              <a:spcBef>
                <a:spcPts val="0"/>
              </a:spcBef>
              <a:spcAft>
                <a:spcPts val="0"/>
              </a:spcAft>
              <a:buSzPts val="4200"/>
              <a:buNone/>
              <a:defRPr sz="5600"/>
            </a:lvl9pPr>
          </a:lstStyle>
          <a:p>
            <a:endParaRPr/>
          </a:p>
        </p:txBody>
      </p:sp>
      <p:sp>
        <p:nvSpPr>
          <p:cNvPr id="15" name="Google Shape;15;p3"/>
          <p:cNvSpPr txBox="1">
            <a:spLocks noGrp="1"/>
          </p:cNvSpPr>
          <p:nvPr>
            <p:ph type="subTitle" idx="1"/>
          </p:nvPr>
        </p:nvSpPr>
        <p:spPr>
          <a:xfrm>
            <a:off x="6628133" y="5236484"/>
            <a:ext cx="4510400" cy="422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2100"/>
              <a:buNone/>
              <a:defRPr sz="1600"/>
            </a:lvl1pPr>
            <a:lvl2pPr lvl="1" algn="ctr" rtl="0">
              <a:lnSpc>
                <a:spcPct val="100000"/>
              </a:lnSpc>
              <a:spcBef>
                <a:spcPts val="0"/>
              </a:spcBef>
              <a:spcAft>
                <a:spcPts val="0"/>
              </a:spcAft>
              <a:buSzPts val="2100"/>
              <a:buNone/>
              <a:defRPr sz="2800"/>
            </a:lvl2pPr>
            <a:lvl3pPr lvl="2" algn="ctr" rtl="0">
              <a:lnSpc>
                <a:spcPct val="100000"/>
              </a:lnSpc>
              <a:spcBef>
                <a:spcPts val="0"/>
              </a:spcBef>
              <a:spcAft>
                <a:spcPts val="0"/>
              </a:spcAft>
              <a:buSzPts val="2100"/>
              <a:buNone/>
              <a:defRPr sz="2800"/>
            </a:lvl3pPr>
            <a:lvl4pPr lvl="3" algn="ctr" rtl="0">
              <a:lnSpc>
                <a:spcPct val="100000"/>
              </a:lnSpc>
              <a:spcBef>
                <a:spcPts val="0"/>
              </a:spcBef>
              <a:spcAft>
                <a:spcPts val="0"/>
              </a:spcAft>
              <a:buSzPts val="2100"/>
              <a:buNone/>
              <a:defRPr sz="2800"/>
            </a:lvl4pPr>
            <a:lvl5pPr lvl="4" algn="ctr" rtl="0">
              <a:lnSpc>
                <a:spcPct val="100000"/>
              </a:lnSpc>
              <a:spcBef>
                <a:spcPts val="0"/>
              </a:spcBef>
              <a:spcAft>
                <a:spcPts val="0"/>
              </a:spcAft>
              <a:buSzPts val="2100"/>
              <a:buNone/>
              <a:defRPr sz="2800"/>
            </a:lvl5pPr>
            <a:lvl6pPr lvl="5" algn="ctr" rtl="0">
              <a:lnSpc>
                <a:spcPct val="100000"/>
              </a:lnSpc>
              <a:spcBef>
                <a:spcPts val="0"/>
              </a:spcBef>
              <a:spcAft>
                <a:spcPts val="0"/>
              </a:spcAft>
              <a:buSzPts val="2100"/>
              <a:buNone/>
              <a:defRPr sz="2800"/>
            </a:lvl6pPr>
            <a:lvl7pPr lvl="6" algn="ctr" rtl="0">
              <a:lnSpc>
                <a:spcPct val="100000"/>
              </a:lnSpc>
              <a:spcBef>
                <a:spcPts val="0"/>
              </a:spcBef>
              <a:spcAft>
                <a:spcPts val="0"/>
              </a:spcAft>
              <a:buSzPts val="2100"/>
              <a:buNone/>
              <a:defRPr sz="2800"/>
            </a:lvl7pPr>
            <a:lvl8pPr lvl="7" algn="ctr" rtl="0">
              <a:lnSpc>
                <a:spcPct val="100000"/>
              </a:lnSpc>
              <a:spcBef>
                <a:spcPts val="0"/>
              </a:spcBef>
              <a:spcAft>
                <a:spcPts val="0"/>
              </a:spcAft>
              <a:buSzPts val="2100"/>
              <a:buNone/>
              <a:defRPr sz="2800"/>
            </a:lvl8pPr>
            <a:lvl9pPr lvl="8" algn="ctr" rtl="0">
              <a:lnSpc>
                <a:spcPct val="100000"/>
              </a:lnSpc>
              <a:spcBef>
                <a:spcPts val="0"/>
              </a:spcBef>
              <a:spcAft>
                <a:spcPts val="0"/>
              </a:spcAft>
              <a:buSzPts val="2100"/>
              <a:buNone/>
              <a:defRPr sz="2800"/>
            </a:lvl9pPr>
          </a:lstStyle>
          <a:p>
            <a:endParaRPr/>
          </a:p>
        </p:txBody>
      </p:sp>
      <p:sp>
        <p:nvSpPr>
          <p:cNvPr id="16" name="Google Shape;16;p3"/>
          <p:cNvSpPr txBox="1">
            <a:spLocks noGrp="1"/>
          </p:cNvSpPr>
          <p:nvPr>
            <p:ph type="title" idx="2" hasCustomPrompt="1"/>
          </p:nvPr>
        </p:nvSpPr>
        <p:spPr>
          <a:xfrm>
            <a:off x="9809167" y="509783"/>
            <a:ext cx="1424400" cy="1091600"/>
          </a:xfrm>
          <a:prstGeom prst="rect">
            <a:avLst/>
          </a:prstGeom>
          <a:noFill/>
        </p:spPr>
        <p:txBody>
          <a:bodyPr spcFirstLastPara="1" wrap="square" lIns="91425" tIns="91425" rIns="91425" bIns="91425" anchor="b" anchorCtr="0">
            <a:noAutofit/>
          </a:bodyPr>
          <a:lstStyle>
            <a:lvl1pPr lvl="0" algn="r" rtl="0">
              <a:spcBef>
                <a:spcPts val="0"/>
              </a:spcBef>
              <a:spcAft>
                <a:spcPts val="0"/>
              </a:spcAft>
              <a:buSzPts val="3600"/>
              <a:buNone/>
              <a:defRPr sz="6400"/>
            </a:lvl1pPr>
            <a:lvl2pPr lvl="1" algn="r" rtl="0">
              <a:spcBef>
                <a:spcPts val="0"/>
              </a:spcBef>
              <a:spcAft>
                <a:spcPts val="0"/>
              </a:spcAft>
              <a:buSzPts val="4800"/>
              <a:buFont typeface="DM Sans"/>
              <a:buNone/>
              <a:defRPr sz="6400">
                <a:latin typeface="DM Sans"/>
                <a:ea typeface="DM Sans"/>
                <a:cs typeface="DM Sans"/>
                <a:sym typeface="DM Sans"/>
              </a:defRPr>
            </a:lvl2pPr>
            <a:lvl3pPr lvl="2" algn="r" rtl="0">
              <a:spcBef>
                <a:spcPts val="0"/>
              </a:spcBef>
              <a:spcAft>
                <a:spcPts val="0"/>
              </a:spcAft>
              <a:buSzPts val="4800"/>
              <a:buFont typeface="DM Sans"/>
              <a:buNone/>
              <a:defRPr sz="6400">
                <a:latin typeface="DM Sans"/>
                <a:ea typeface="DM Sans"/>
                <a:cs typeface="DM Sans"/>
                <a:sym typeface="DM Sans"/>
              </a:defRPr>
            </a:lvl3pPr>
            <a:lvl4pPr lvl="3" algn="r" rtl="0">
              <a:spcBef>
                <a:spcPts val="0"/>
              </a:spcBef>
              <a:spcAft>
                <a:spcPts val="0"/>
              </a:spcAft>
              <a:buSzPts val="4800"/>
              <a:buFont typeface="DM Sans"/>
              <a:buNone/>
              <a:defRPr sz="6400">
                <a:latin typeface="DM Sans"/>
                <a:ea typeface="DM Sans"/>
                <a:cs typeface="DM Sans"/>
                <a:sym typeface="DM Sans"/>
              </a:defRPr>
            </a:lvl4pPr>
            <a:lvl5pPr lvl="4" algn="r" rtl="0">
              <a:spcBef>
                <a:spcPts val="0"/>
              </a:spcBef>
              <a:spcAft>
                <a:spcPts val="0"/>
              </a:spcAft>
              <a:buSzPts val="4800"/>
              <a:buFont typeface="DM Sans"/>
              <a:buNone/>
              <a:defRPr sz="6400">
                <a:latin typeface="DM Sans"/>
                <a:ea typeface="DM Sans"/>
                <a:cs typeface="DM Sans"/>
                <a:sym typeface="DM Sans"/>
              </a:defRPr>
            </a:lvl5pPr>
            <a:lvl6pPr lvl="5" algn="r" rtl="0">
              <a:spcBef>
                <a:spcPts val="0"/>
              </a:spcBef>
              <a:spcAft>
                <a:spcPts val="0"/>
              </a:spcAft>
              <a:buSzPts val="4800"/>
              <a:buFont typeface="DM Sans"/>
              <a:buNone/>
              <a:defRPr sz="6400">
                <a:latin typeface="DM Sans"/>
                <a:ea typeface="DM Sans"/>
                <a:cs typeface="DM Sans"/>
                <a:sym typeface="DM Sans"/>
              </a:defRPr>
            </a:lvl6pPr>
            <a:lvl7pPr lvl="6" algn="r" rtl="0">
              <a:spcBef>
                <a:spcPts val="0"/>
              </a:spcBef>
              <a:spcAft>
                <a:spcPts val="0"/>
              </a:spcAft>
              <a:buSzPts val="4800"/>
              <a:buFont typeface="DM Sans"/>
              <a:buNone/>
              <a:defRPr sz="6400">
                <a:latin typeface="DM Sans"/>
                <a:ea typeface="DM Sans"/>
                <a:cs typeface="DM Sans"/>
                <a:sym typeface="DM Sans"/>
              </a:defRPr>
            </a:lvl7pPr>
            <a:lvl8pPr lvl="7" algn="r" rtl="0">
              <a:spcBef>
                <a:spcPts val="0"/>
              </a:spcBef>
              <a:spcAft>
                <a:spcPts val="0"/>
              </a:spcAft>
              <a:buSzPts val="4800"/>
              <a:buFont typeface="DM Sans"/>
              <a:buNone/>
              <a:defRPr sz="6400">
                <a:latin typeface="DM Sans"/>
                <a:ea typeface="DM Sans"/>
                <a:cs typeface="DM Sans"/>
                <a:sym typeface="DM Sans"/>
              </a:defRPr>
            </a:lvl8pPr>
            <a:lvl9pPr lvl="8" algn="r" rtl="0">
              <a:spcBef>
                <a:spcPts val="0"/>
              </a:spcBef>
              <a:spcAft>
                <a:spcPts val="0"/>
              </a:spcAft>
              <a:buSzPts val="4800"/>
              <a:buFont typeface="DM Sans"/>
              <a:buNone/>
              <a:defRPr sz="6400">
                <a:latin typeface="DM Sans"/>
                <a:ea typeface="DM Sans"/>
                <a:cs typeface="DM Sans"/>
                <a:sym typeface="DM Sans"/>
              </a:defRPr>
            </a:lvl9pPr>
          </a:lstStyle>
          <a:p>
            <a:r>
              <a:t>xx%</a:t>
            </a:r>
          </a:p>
        </p:txBody>
      </p:sp>
      <p:cxnSp>
        <p:nvCxnSpPr>
          <p:cNvPr id="17" name="Google Shape;17;p3"/>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cxnSp>
        <p:nvCxnSpPr>
          <p:cNvPr id="18" name="Google Shape;18;p3"/>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3792206229"/>
      </p:ext>
    </p:extLst>
  </p:cSld>
  <p:clrMapOvr>
    <a:masterClrMapping/>
  </p:clrMapOvr>
</p:sldLayout>
</file>

<file path=ppt/slideLayouts/slideLayout87.xml><?xml version="1.0" encoding="utf-8"?>
<p:sldLayout xmlns:a="http://schemas.openxmlformats.org/drawingml/2006/main" xmlns:r="http://schemas.openxmlformats.org/officeDocument/2006/relationships" xmlns:p="http://schemas.openxmlformats.org/presentationml/2006/main" matchingName="Title and body" type="tx">
  <p:cSld name="Title and body">
    <p:bg>
      <p:bgPr>
        <a:noFill/>
        <a:effectLst/>
      </p:bgPr>
    </p:bg>
    <p:spTree>
      <p:nvGrpSpPr>
        <p:cNvPr id="1" name="Shape 19"/>
        <p:cNvGrpSpPr/>
        <p:nvPr/>
      </p:nvGrpSpPr>
      <p:grpSpPr>
        <a:xfrm>
          <a:off x="0" y="0"/>
          <a:ext cx="0" cy="0"/>
          <a:chOff x="0" y="0"/>
          <a:chExt cx="0" cy="0"/>
        </a:xfrm>
      </p:grpSpPr>
      <p:sp>
        <p:nvSpPr>
          <p:cNvPr id="20" name="Google Shape;20;p4"/>
          <p:cNvSpPr txBox="1">
            <a:spLocks noGrp="1"/>
          </p:cNvSpPr>
          <p:nvPr>
            <p:ph type="subTitle" idx="1"/>
          </p:nvPr>
        </p:nvSpPr>
        <p:spPr>
          <a:xfrm flipH="1">
            <a:off x="960033" y="3358400"/>
            <a:ext cx="4022000" cy="27796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None/>
              <a:defRPr sz="1867"/>
            </a:lvl1pPr>
            <a:lvl2pPr lvl="1" rtl="0">
              <a:lnSpc>
                <a:spcPct val="100000"/>
              </a:lnSpc>
              <a:spcBef>
                <a:spcPts val="0"/>
              </a:spcBef>
              <a:spcAft>
                <a:spcPts val="0"/>
              </a:spcAft>
              <a:buNone/>
              <a:defRPr sz="1867"/>
            </a:lvl2pPr>
            <a:lvl3pPr lvl="2" rtl="0">
              <a:lnSpc>
                <a:spcPct val="100000"/>
              </a:lnSpc>
              <a:spcBef>
                <a:spcPts val="0"/>
              </a:spcBef>
              <a:spcAft>
                <a:spcPts val="0"/>
              </a:spcAft>
              <a:buNone/>
              <a:defRPr sz="1867"/>
            </a:lvl3pPr>
            <a:lvl4pPr lvl="3" rtl="0">
              <a:lnSpc>
                <a:spcPct val="100000"/>
              </a:lnSpc>
              <a:spcBef>
                <a:spcPts val="0"/>
              </a:spcBef>
              <a:spcAft>
                <a:spcPts val="0"/>
              </a:spcAft>
              <a:buNone/>
              <a:defRPr sz="1867"/>
            </a:lvl4pPr>
            <a:lvl5pPr lvl="4" rtl="0">
              <a:lnSpc>
                <a:spcPct val="100000"/>
              </a:lnSpc>
              <a:spcBef>
                <a:spcPts val="0"/>
              </a:spcBef>
              <a:spcAft>
                <a:spcPts val="0"/>
              </a:spcAft>
              <a:buNone/>
              <a:defRPr sz="1867"/>
            </a:lvl5pPr>
            <a:lvl6pPr lvl="5" rtl="0">
              <a:lnSpc>
                <a:spcPct val="100000"/>
              </a:lnSpc>
              <a:spcBef>
                <a:spcPts val="0"/>
              </a:spcBef>
              <a:spcAft>
                <a:spcPts val="0"/>
              </a:spcAft>
              <a:buNone/>
              <a:defRPr sz="1867"/>
            </a:lvl6pPr>
            <a:lvl7pPr lvl="6" rtl="0">
              <a:lnSpc>
                <a:spcPct val="100000"/>
              </a:lnSpc>
              <a:spcBef>
                <a:spcPts val="0"/>
              </a:spcBef>
              <a:spcAft>
                <a:spcPts val="0"/>
              </a:spcAft>
              <a:buNone/>
              <a:defRPr sz="1867"/>
            </a:lvl7pPr>
            <a:lvl8pPr lvl="7" rtl="0">
              <a:lnSpc>
                <a:spcPct val="100000"/>
              </a:lnSpc>
              <a:spcBef>
                <a:spcPts val="0"/>
              </a:spcBef>
              <a:spcAft>
                <a:spcPts val="0"/>
              </a:spcAft>
              <a:buNone/>
              <a:defRPr sz="1867"/>
            </a:lvl8pPr>
            <a:lvl9pPr lvl="8" rtl="0">
              <a:lnSpc>
                <a:spcPct val="100000"/>
              </a:lnSpc>
              <a:spcBef>
                <a:spcPts val="0"/>
              </a:spcBef>
              <a:spcAft>
                <a:spcPts val="0"/>
              </a:spcAft>
              <a:buNone/>
              <a:defRPr sz="1867"/>
            </a:lvl9pPr>
          </a:lstStyle>
          <a:p>
            <a:endParaRPr/>
          </a:p>
        </p:txBody>
      </p:sp>
      <p:sp>
        <p:nvSpPr>
          <p:cNvPr id="21" name="Google Shape;21;p4"/>
          <p:cNvSpPr txBox="1">
            <a:spLocks noGrp="1"/>
          </p:cNvSpPr>
          <p:nvPr>
            <p:ph type="title"/>
          </p:nvPr>
        </p:nvSpPr>
        <p:spPr>
          <a:xfrm>
            <a:off x="3014400" y="645200"/>
            <a:ext cx="6163200" cy="6096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2667"/>
            </a:lvl1pPr>
            <a:lvl2pPr lvl="1" algn="ctr" rtl="0">
              <a:spcBef>
                <a:spcPts val="0"/>
              </a:spcBef>
              <a:spcAft>
                <a:spcPts val="0"/>
              </a:spcAft>
              <a:buNone/>
              <a:defRPr sz="2667">
                <a:latin typeface="Roboto Slab"/>
                <a:ea typeface="Roboto Slab"/>
                <a:cs typeface="Roboto Slab"/>
                <a:sym typeface="Roboto Slab"/>
              </a:defRPr>
            </a:lvl2pPr>
            <a:lvl3pPr lvl="2" algn="ctr" rtl="0">
              <a:spcBef>
                <a:spcPts val="0"/>
              </a:spcBef>
              <a:spcAft>
                <a:spcPts val="0"/>
              </a:spcAft>
              <a:buNone/>
              <a:defRPr sz="2667">
                <a:latin typeface="Roboto Slab"/>
                <a:ea typeface="Roboto Slab"/>
                <a:cs typeface="Roboto Slab"/>
                <a:sym typeface="Roboto Slab"/>
              </a:defRPr>
            </a:lvl3pPr>
            <a:lvl4pPr lvl="3" algn="ctr" rtl="0">
              <a:spcBef>
                <a:spcPts val="0"/>
              </a:spcBef>
              <a:spcAft>
                <a:spcPts val="0"/>
              </a:spcAft>
              <a:buNone/>
              <a:defRPr sz="2667">
                <a:latin typeface="Roboto Slab"/>
                <a:ea typeface="Roboto Slab"/>
                <a:cs typeface="Roboto Slab"/>
                <a:sym typeface="Roboto Slab"/>
              </a:defRPr>
            </a:lvl4pPr>
            <a:lvl5pPr lvl="4" algn="ctr" rtl="0">
              <a:spcBef>
                <a:spcPts val="0"/>
              </a:spcBef>
              <a:spcAft>
                <a:spcPts val="0"/>
              </a:spcAft>
              <a:buNone/>
              <a:defRPr sz="2667">
                <a:latin typeface="Roboto Slab"/>
                <a:ea typeface="Roboto Slab"/>
                <a:cs typeface="Roboto Slab"/>
                <a:sym typeface="Roboto Slab"/>
              </a:defRPr>
            </a:lvl5pPr>
            <a:lvl6pPr lvl="5" algn="ctr" rtl="0">
              <a:spcBef>
                <a:spcPts val="0"/>
              </a:spcBef>
              <a:spcAft>
                <a:spcPts val="0"/>
              </a:spcAft>
              <a:buNone/>
              <a:defRPr sz="2667">
                <a:latin typeface="Roboto Slab"/>
                <a:ea typeface="Roboto Slab"/>
                <a:cs typeface="Roboto Slab"/>
                <a:sym typeface="Roboto Slab"/>
              </a:defRPr>
            </a:lvl6pPr>
            <a:lvl7pPr lvl="6" algn="ctr" rtl="0">
              <a:spcBef>
                <a:spcPts val="0"/>
              </a:spcBef>
              <a:spcAft>
                <a:spcPts val="0"/>
              </a:spcAft>
              <a:buNone/>
              <a:defRPr sz="2667">
                <a:latin typeface="Roboto Slab"/>
                <a:ea typeface="Roboto Slab"/>
                <a:cs typeface="Roboto Slab"/>
                <a:sym typeface="Roboto Slab"/>
              </a:defRPr>
            </a:lvl7pPr>
            <a:lvl8pPr lvl="7" algn="ctr" rtl="0">
              <a:spcBef>
                <a:spcPts val="0"/>
              </a:spcBef>
              <a:spcAft>
                <a:spcPts val="0"/>
              </a:spcAft>
              <a:buNone/>
              <a:defRPr sz="2667">
                <a:latin typeface="Roboto Slab"/>
                <a:ea typeface="Roboto Slab"/>
                <a:cs typeface="Roboto Slab"/>
                <a:sym typeface="Roboto Slab"/>
              </a:defRPr>
            </a:lvl8pPr>
            <a:lvl9pPr lvl="8" algn="ctr" rtl="0">
              <a:spcBef>
                <a:spcPts val="0"/>
              </a:spcBef>
              <a:spcAft>
                <a:spcPts val="0"/>
              </a:spcAft>
              <a:buNone/>
              <a:defRPr sz="2667">
                <a:latin typeface="Roboto Slab"/>
                <a:ea typeface="Roboto Slab"/>
                <a:cs typeface="Roboto Slab"/>
                <a:sym typeface="Roboto Slab"/>
              </a:defRPr>
            </a:lvl9pPr>
          </a:lstStyle>
          <a:p>
            <a:endParaRPr/>
          </a:p>
        </p:txBody>
      </p:sp>
      <p:cxnSp>
        <p:nvCxnSpPr>
          <p:cNvPr id="22" name="Google Shape;22;p4"/>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cxnSp>
        <p:nvCxnSpPr>
          <p:cNvPr id="23" name="Google Shape;23;p4"/>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2239507655"/>
      </p:ext>
    </p:extLst>
  </p:cSld>
  <p:clrMapOvr>
    <a:masterClrMapping/>
  </p:clrMapOvr>
</p:sldLayout>
</file>

<file path=ppt/slideLayouts/slideLayout88.xml><?xml version="1.0" encoding="utf-8"?>
<p:sldLayout xmlns:a="http://schemas.openxmlformats.org/drawingml/2006/main" xmlns:r="http://schemas.openxmlformats.org/officeDocument/2006/relationships" xmlns:p="http://schemas.openxmlformats.org/presentationml/2006/main" matchingName="Title and two columns" type="twoColTx">
  <p:cSld name="Title and two columns">
    <p:bg>
      <p:bgPr>
        <a:noFill/>
        <a:effectLst/>
      </p:bgPr>
    </p:bg>
    <p:spTree>
      <p:nvGrpSpPr>
        <p:cNvPr id="1" name="Shape 24"/>
        <p:cNvGrpSpPr/>
        <p:nvPr/>
      </p:nvGrpSpPr>
      <p:grpSpPr>
        <a:xfrm>
          <a:off x="0" y="0"/>
          <a:ext cx="0" cy="0"/>
          <a:chOff x="0" y="0"/>
          <a:chExt cx="0" cy="0"/>
        </a:xfrm>
      </p:grpSpPr>
      <p:sp>
        <p:nvSpPr>
          <p:cNvPr id="25" name="Google Shape;25;p5"/>
          <p:cNvSpPr/>
          <p:nvPr/>
        </p:nvSpPr>
        <p:spPr>
          <a:xfrm>
            <a:off x="957633" y="653240"/>
            <a:ext cx="10271600" cy="609600"/>
          </a:xfrm>
          <a:prstGeom prst="roundRect">
            <a:avLst>
              <a:gd name="adj" fmla="val 50000"/>
            </a:avLst>
          </a:prstGeom>
          <a:gradFill>
            <a:gsLst>
              <a:gs pos="0">
                <a:schemeClr val="accent5"/>
              </a:gs>
              <a:gs pos="100000">
                <a:schemeClr val="accent4"/>
              </a:gs>
            </a:gsLst>
            <a:lin ang="5400700" scaled="0"/>
          </a:gradFill>
          <a:ln>
            <a:noFill/>
          </a:ln>
          <a:effectLst>
            <a:outerShdw blurRad="71438" dist="9525" dir="3960000" algn="bl" rotWithShape="0">
              <a:srgbClr val="000000">
                <a:alpha val="20000"/>
              </a:srgbClr>
            </a:outerShdw>
          </a:effectLst>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6" name="Google Shape;26;p5"/>
          <p:cNvSpPr txBox="1">
            <a:spLocks noGrp="1"/>
          </p:cNvSpPr>
          <p:nvPr>
            <p:ph type="subTitle" idx="1"/>
          </p:nvPr>
        </p:nvSpPr>
        <p:spPr>
          <a:xfrm>
            <a:off x="1723481" y="4771383"/>
            <a:ext cx="3789600" cy="938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733"/>
            </a:lvl1pPr>
            <a:lvl2pPr lvl="1" algn="ctr" rtl="0">
              <a:lnSpc>
                <a:spcPct val="100000"/>
              </a:lnSpc>
              <a:spcBef>
                <a:spcPts val="2133"/>
              </a:spcBef>
              <a:spcAft>
                <a:spcPts val="0"/>
              </a:spcAft>
              <a:buNone/>
              <a:defRPr sz="1733"/>
            </a:lvl2pPr>
            <a:lvl3pPr lvl="2" algn="ctr" rtl="0">
              <a:lnSpc>
                <a:spcPct val="100000"/>
              </a:lnSpc>
              <a:spcBef>
                <a:spcPts val="2133"/>
              </a:spcBef>
              <a:spcAft>
                <a:spcPts val="0"/>
              </a:spcAft>
              <a:buNone/>
              <a:defRPr sz="1733"/>
            </a:lvl3pPr>
            <a:lvl4pPr lvl="3" algn="ctr" rtl="0">
              <a:lnSpc>
                <a:spcPct val="100000"/>
              </a:lnSpc>
              <a:spcBef>
                <a:spcPts val="2133"/>
              </a:spcBef>
              <a:spcAft>
                <a:spcPts val="0"/>
              </a:spcAft>
              <a:buNone/>
              <a:defRPr sz="1733"/>
            </a:lvl4pPr>
            <a:lvl5pPr lvl="4" algn="ctr" rtl="0">
              <a:lnSpc>
                <a:spcPct val="100000"/>
              </a:lnSpc>
              <a:spcBef>
                <a:spcPts val="2133"/>
              </a:spcBef>
              <a:spcAft>
                <a:spcPts val="0"/>
              </a:spcAft>
              <a:buNone/>
              <a:defRPr sz="1733"/>
            </a:lvl5pPr>
            <a:lvl6pPr lvl="5" algn="ctr" rtl="0">
              <a:lnSpc>
                <a:spcPct val="100000"/>
              </a:lnSpc>
              <a:spcBef>
                <a:spcPts val="2133"/>
              </a:spcBef>
              <a:spcAft>
                <a:spcPts val="0"/>
              </a:spcAft>
              <a:buNone/>
              <a:defRPr sz="1733"/>
            </a:lvl6pPr>
            <a:lvl7pPr lvl="6" algn="ctr" rtl="0">
              <a:lnSpc>
                <a:spcPct val="100000"/>
              </a:lnSpc>
              <a:spcBef>
                <a:spcPts val="2133"/>
              </a:spcBef>
              <a:spcAft>
                <a:spcPts val="0"/>
              </a:spcAft>
              <a:buNone/>
              <a:defRPr sz="1733"/>
            </a:lvl7pPr>
            <a:lvl8pPr lvl="7" algn="ctr" rtl="0">
              <a:lnSpc>
                <a:spcPct val="100000"/>
              </a:lnSpc>
              <a:spcBef>
                <a:spcPts val="2133"/>
              </a:spcBef>
              <a:spcAft>
                <a:spcPts val="0"/>
              </a:spcAft>
              <a:buNone/>
              <a:defRPr sz="1733"/>
            </a:lvl8pPr>
            <a:lvl9pPr lvl="8" algn="ctr" rtl="0">
              <a:lnSpc>
                <a:spcPct val="100000"/>
              </a:lnSpc>
              <a:spcBef>
                <a:spcPts val="2133"/>
              </a:spcBef>
              <a:spcAft>
                <a:spcPts val="2133"/>
              </a:spcAft>
              <a:buNone/>
              <a:defRPr sz="1733"/>
            </a:lvl9pPr>
          </a:lstStyle>
          <a:p>
            <a:endParaRPr/>
          </a:p>
        </p:txBody>
      </p:sp>
      <p:sp>
        <p:nvSpPr>
          <p:cNvPr id="27" name="Google Shape;27;p5"/>
          <p:cNvSpPr txBox="1">
            <a:spLocks noGrp="1"/>
          </p:cNvSpPr>
          <p:nvPr>
            <p:ph type="subTitle" idx="2"/>
          </p:nvPr>
        </p:nvSpPr>
        <p:spPr>
          <a:xfrm>
            <a:off x="6657467" y="4771399"/>
            <a:ext cx="3789600" cy="938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733"/>
            </a:lvl1pPr>
            <a:lvl2pPr lvl="1" algn="ctr" rtl="0">
              <a:lnSpc>
                <a:spcPct val="100000"/>
              </a:lnSpc>
              <a:spcBef>
                <a:spcPts val="2133"/>
              </a:spcBef>
              <a:spcAft>
                <a:spcPts val="0"/>
              </a:spcAft>
              <a:buNone/>
              <a:defRPr sz="1733"/>
            </a:lvl2pPr>
            <a:lvl3pPr lvl="2" algn="ctr" rtl="0">
              <a:lnSpc>
                <a:spcPct val="100000"/>
              </a:lnSpc>
              <a:spcBef>
                <a:spcPts val="2133"/>
              </a:spcBef>
              <a:spcAft>
                <a:spcPts val="0"/>
              </a:spcAft>
              <a:buNone/>
              <a:defRPr sz="1733"/>
            </a:lvl3pPr>
            <a:lvl4pPr lvl="3" algn="ctr" rtl="0">
              <a:lnSpc>
                <a:spcPct val="100000"/>
              </a:lnSpc>
              <a:spcBef>
                <a:spcPts val="2133"/>
              </a:spcBef>
              <a:spcAft>
                <a:spcPts val="0"/>
              </a:spcAft>
              <a:buNone/>
              <a:defRPr sz="1733"/>
            </a:lvl4pPr>
            <a:lvl5pPr lvl="4" algn="ctr" rtl="0">
              <a:lnSpc>
                <a:spcPct val="100000"/>
              </a:lnSpc>
              <a:spcBef>
                <a:spcPts val="2133"/>
              </a:spcBef>
              <a:spcAft>
                <a:spcPts val="0"/>
              </a:spcAft>
              <a:buNone/>
              <a:defRPr sz="1733"/>
            </a:lvl5pPr>
            <a:lvl6pPr lvl="5" algn="ctr" rtl="0">
              <a:lnSpc>
                <a:spcPct val="100000"/>
              </a:lnSpc>
              <a:spcBef>
                <a:spcPts val="2133"/>
              </a:spcBef>
              <a:spcAft>
                <a:spcPts val="0"/>
              </a:spcAft>
              <a:buNone/>
              <a:defRPr sz="1733"/>
            </a:lvl6pPr>
            <a:lvl7pPr lvl="6" algn="ctr" rtl="0">
              <a:lnSpc>
                <a:spcPct val="100000"/>
              </a:lnSpc>
              <a:spcBef>
                <a:spcPts val="2133"/>
              </a:spcBef>
              <a:spcAft>
                <a:spcPts val="0"/>
              </a:spcAft>
              <a:buNone/>
              <a:defRPr sz="1733"/>
            </a:lvl7pPr>
            <a:lvl8pPr lvl="7" algn="ctr" rtl="0">
              <a:lnSpc>
                <a:spcPct val="100000"/>
              </a:lnSpc>
              <a:spcBef>
                <a:spcPts val="2133"/>
              </a:spcBef>
              <a:spcAft>
                <a:spcPts val="0"/>
              </a:spcAft>
              <a:buNone/>
              <a:defRPr sz="1733"/>
            </a:lvl8pPr>
            <a:lvl9pPr lvl="8" algn="ctr" rtl="0">
              <a:lnSpc>
                <a:spcPct val="100000"/>
              </a:lnSpc>
              <a:spcBef>
                <a:spcPts val="2133"/>
              </a:spcBef>
              <a:spcAft>
                <a:spcPts val="2133"/>
              </a:spcAft>
              <a:buNone/>
              <a:defRPr sz="1733"/>
            </a:lvl9pPr>
          </a:lstStyle>
          <a:p>
            <a:endParaRPr/>
          </a:p>
        </p:txBody>
      </p:sp>
      <p:sp>
        <p:nvSpPr>
          <p:cNvPr id="28" name="Google Shape;28;p5"/>
          <p:cNvSpPr txBox="1">
            <a:spLocks noGrp="1"/>
          </p:cNvSpPr>
          <p:nvPr>
            <p:ph type="title"/>
          </p:nvPr>
        </p:nvSpPr>
        <p:spPr>
          <a:xfrm>
            <a:off x="3014400" y="645200"/>
            <a:ext cx="6163200" cy="6096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2667"/>
            </a:lvl1pPr>
            <a:lvl2pPr lvl="1" algn="ctr" rtl="0">
              <a:spcBef>
                <a:spcPts val="0"/>
              </a:spcBef>
              <a:spcAft>
                <a:spcPts val="0"/>
              </a:spcAft>
              <a:buNone/>
              <a:defRPr sz="2667">
                <a:latin typeface="Roboto Slab"/>
                <a:ea typeface="Roboto Slab"/>
                <a:cs typeface="Roboto Slab"/>
                <a:sym typeface="Roboto Slab"/>
              </a:defRPr>
            </a:lvl2pPr>
            <a:lvl3pPr lvl="2" algn="ctr" rtl="0">
              <a:spcBef>
                <a:spcPts val="0"/>
              </a:spcBef>
              <a:spcAft>
                <a:spcPts val="0"/>
              </a:spcAft>
              <a:buNone/>
              <a:defRPr sz="2667">
                <a:latin typeface="Roboto Slab"/>
                <a:ea typeface="Roboto Slab"/>
                <a:cs typeface="Roboto Slab"/>
                <a:sym typeface="Roboto Slab"/>
              </a:defRPr>
            </a:lvl3pPr>
            <a:lvl4pPr lvl="3" algn="ctr" rtl="0">
              <a:spcBef>
                <a:spcPts val="0"/>
              </a:spcBef>
              <a:spcAft>
                <a:spcPts val="0"/>
              </a:spcAft>
              <a:buNone/>
              <a:defRPr sz="2667">
                <a:latin typeface="Roboto Slab"/>
                <a:ea typeface="Roboto Slab"/>
                <a:cs typeface="Roboto Slab"/>
                <a:sym typeface="Roboto Slab"/>
              </a:defRPr>
            </a:lvl4pPr>
            <a:lvl5pPr lvl="4" algn="ctr" rtl="0">
              <a:spcBef>
                <a:spcPts val="0"/>
              </a:spcBef>
              <a:spcAft>
                <a:spcPts val="0"/>
              </a:spcAft>
              <a:buNone/>
              <a:defRPr sz="2667">
                <a:latin typeface="Roboto Slab"/>
                <a:ea typeface="Roboto Slab"/>
                <a:cs typeface="Roboto Slab"/>
                <a:sym typeface="Roboto Slab"/>
              </a:defRPr>
            </a:lvl5pPr>
            <a:lvl6pPr lvl="5" algn="ctr" rtl="0">
              <a:spcBef>
                <a:spcPts val="0"/>
              </a:spcBef>
              <a:spcAft>
                <a:spcPts val="0"/>
              </a:spcAft>
              <a:buNone/>
              <a:defRPr sz="2667">
                <a:latin typeface="Roboto Slab"/>
                <a:ea typeface="Roboto Slab"/>
                <a:cs typeface="Roboto Slab"/>
                <a:sym typeface="Roboto Slab"/>
              </a:defRPr>
            </a:lvl6pPr>
            <a:lvl7pPr lvl="6" algn="ctr" rtl="0">
              <a:spcBef>
                <a:spcPts val="0"/>
              </a:spcBef>
              <a:spcAft>
                <a:spcPts val="0"/>
              </a:spcAft>
              <a:buNone/>
              <a:defRPr sz="2667">
                <a:latin typeface="Roboto Slab"/>
                <a:ea typeface="Roboto Slab"/>
                <a:cs typeface="Roboto Slab"/>
                <a:sym typeface="Roboto Slab"/>
              </a:defRPr>
            </a:lvl7pPr>
            <a:lvl8pPr lvl="7" algn="ctr" rtl="0">
              <a:spcBef>
                <a:spcPts val="0"/>
              </a:spcBef>
              <a:spcAft>
                <a:spcPts val="0"/>
              </a:spcAft>
              <a:buNone/>
              <a:defRPr sz="2667">
                <a:latin typeface="Roboto Slab"/>
                <a:ea typeface="Roboto Slab"/>
                <a:cs typeface="Roboto Slab"/>
                <a:sym typeface="Roboto Slab"/>
              </a:defRPr>
            </a:lvl8pPr>
            <a:lvl9pPr lvl="8" algn="ctr" rtl="0">
              <a:spcBef>
                <a:spcPts val="0"/>
              </a:spcBef>
              <a:spcAft>
                <a:spcPts val="0"/>
              </a:spcAft>
              <a:buNone/>
              <a:defRPr sz="2667">
                <a:latin typeface="Roboto Slab"/>
                <a:ea typeface="Roboto Slab"/>
                <a:cs typeface="Roboto Slab"/>
                <a:sym typeface="Roboto Slab"/>
              </a:defRPr>
            </a:lvl9pPr>
          </a:lstStyle>
          <a:p>
            <a:endParaRPr/>
          </a:p>
        </p:txBody>
      </p:sp>
      <p:sp>
        <p:nvSpPr>
          <p:cNvPr id="29" name="Google Shape;29;p5"/>
          <p:cNvSpPr txBox="1">
            <a:spLocks noGrp="1"/>
          </p:cNvSpPr>
          <p:nvPr>
            <p:ph type="subTitle" idx="3"/>
          </p:nvPr>
        </p:nvSpPr>
        <p:spPr>
          <a:xfrm>
            <a:off x="1723481" y="4190700"/>
            <a:ext cx="3789600" cy="5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atin typeface="Advent Pro SemiBold"/>
                <a:ea typeface="Advent Pro SemiBold"/>
                <a:cs typeface="Advent Pro SemiBold"/>
                <a:sym typeface="Advent Pro SemiBold"/>
              </a:defRPr>
            </a:lvl1pPr>
            <a:lvl2pPr lvl="1" algn="ctr" rtl="0">
              <a:lnSpc>
                <a:spcPct val="100000"/>
              </a:lnSpc>
              <a:spcBef>
                <a:spcPts val="2133"/>
              </a:spcBef>
              <a:spcAft>
                <a:spcPts val="0"/>
              </a:spcAft>
              <a:buNone/>
              <a:defRPr>
                <a:latin typeface="Advent Pro SemiBold"/>
                <a:ea typeface="Advent Pro SemiBold"/>
                <a:cs typeface="Advent Pro SemiBold"/>
                <a:sym typeface="Advent Pro SemiBold"/>
              </a:defRPr>
            </a:lvl2pPr>
            <a:lvl3pPr lvl="2" algn="ctr" rtl="0">
              <a:lnSpc>
                <a:spcPct val="100000"/>
              </a:lnSpc>
              <a:spcBef>
                <a:spcPts val="2133"/>
              </a:spcBef>
              <a:spcAft>
                <a:spcPts val="0"/>
              </a:spcAft>
              <a:buNone/>
              <a:defRPr>
                <a:latin typeface="Advent Pro SemiBold"/>
                <a:ea typeface="Advent Pro SemiBold"/>
                <a:cs typeface="Advent Pro SemiBold"/>
                <a:sym typeface="Advent Pro SemiBold"/>
              </a:defRPr>
            </a:lvl3pPr>
            <a:lvl4pPr lvl="3" algn="ctr" rtl="0">
              <a:lnSpc>
                <a:spcPct val="100000"/>
              </a:lnSpc>
              <a:spcBef>
                <a:spcPts val="2133"/>
              </a:spcBef>
              <a:spcAft>
                <a:spcPts val="0"/>
              </a:spcAft>
              <a:buNone/>
              <a:defRPr>
                <a:latin typeface="Advent Pro SemiBold"/>
                <a:ea typeface="Advent Pro SemiBold"/>
                <a:cs typeface="Advent Pro SemiBold"/>
                <a:sym typeface="Advent Pro SemiBold"/>
              </a:defRPr>
            </a:lvl4pPr>
            <a:lvl5pPr lvl="4" algn="ctr" rtl="0">
              <a:lnSpc>
                <a:spcPct val="100000"/>
              </a:lnSpc>
              <a:spcBef>
                <a:spcPts val="2133"/>
              </a:spcBef>
              <a:spcAft>
                <a:spcPts val="0"/>
              </a:spcAft>
              <a:buNone/>
              <a:defRPr>
                <a:latin typeface="Advent Pro SemiBold"/>
                <a:ea typeface="Advent Pro SemiBold"/>
                <a:cs typeface="Advent Pro SemiBold"/>
                <a:sym typeface="Advent Pro SemiBold"/>
              </a:defRPr>
            </a:lvl5pPr>
            <a:lvl6pPr lvl="5" algn="ctr" rtl="0">
              <a:lnSpc>
                <a:spcPct val="100000"/>
              </a:lnSpc>
              <a:spcBef>
                <a:spcPts val="2133"/>
              </a:spcBef>
              <a:spcAft>
                <a:spcPts val="0"/>
              </a:spcAft>
              <a:buNone/>
              <a:defRPr>
                <a:latin typeface="Advent Pro SemiBold"/>
                <a:ea typeface="Advent Pro SemiBold"/>
                <a:cs typeface="Advent Pro SemiBold"/>
                <a:sym typeface="Advent Pro SemiBold"/>
              </a:defRPr>
            </a:lvl6pPr>
            <a:lvl7pPr lvl="6" algn="ctr" rtl="0">
              <a:lnSpc>
                <a:spcPct val="100000"/>
              </a:lnSpc>
              <a:spcBef>
                <a:spcPts val="2133"/>
              </a:spcBef>
              <a:spcAft>
                <a:spcPts val="0"/>
              </a:spcAft>
              <a:buNone/>
              <a:defRPr>
                <a:latin typeface="Advent Pro SemiBold"/>
                <a:ea typeface="Advent Pro SemiBold"/>
                <a:cs typeface="Advent Pro SemiBold"/>
                <a:sym typeface="Advent Pro SemiBold"/>
              </a:defRPr>
            </a:lvl7pPr>
            <a:lvl8pPr lvl="7" algn="ctr" rtl="0">
              <a:lnSpc>
                <a:spcPct val="100000"/>
              </a:lnSpc>
              <a:spcBef>
                <a:spcPts val="2133"/>
              </a:spcBef>
              <a:spcAft>
                <a:spcPts val="0"/>
              </a:spcAft>
              <a:buNone/>
              <a:defRPr>
                <a:latin typeface="Advent Pro SemiBold"/>
                <a:ea typeface="Advent Pro SemiBold"/>
                <a:cs typeface="Advent Pro SemiBold"/>
                <a:sym typeface="Advent Pro SemiBold"/>
              </a:defRPr>
            </a:lvl8pPr>
            <a:lvl9pPr lvl="8" algn="ctr" rtl="0">
              <a:lnSpc>
                <a:spcPct val="100000"/>
              </a:lnSpc>
              <a:spcBef>
                <a:spcPts val="2133"/>
              </a:spcBef>
              <a:spcAft>
                <a:spcPts val="2133"/>
              </a:spcAft>
              <a:buNone/>
              <a:defRPr>
                <a:latin typeface="Advent Pro SemiBold"/>
                <a:ea typeface="Advent Pro SemiBold"/>
                <a:cs typeface="Advent Pro SemiBold"/>
                <a:sym typeface="Advent Pro SemiBold"/>
              </a:defRPr>
            </a:lvl9pPr>
          </a:lstStyle>
          <a:p>
            <a:endParaRPr/>
          </a:p>
        </p:txBody>
      </p:sp>
      <p:sp>
        <p:nvSpPr>
          <p:cNvPr id="30" name="Google Shape;30;p5"/>
          <p:cNvSpPr txBox="1">
            <a:spLocks noGrp="1"/>
          </p:cNvSpPr>
          <p:nvPr>
            <p:ph type="subTitle" idx="4"/>
          </p:nvPr>
        </p:nvSpPr>
        <p:spPr>
          <a:xfrm>
            <a:off x="6657467" y="4190715"/>
            <a:ext cx="3789600" cy="5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atin typeface="Advent Pro SemiBold"/>
                <a:ea typeface="Advent Pro SemiBold"/>
                <a:cs typeface="Advent Pro SemiBold"/>
                <a:sym typeface="Advent Pro SemiBold"/>
              </a:defRPr>
            </a:lvl1pPr>
            <a:lvl2pPr lvl="1" algn="ctr" rtl="0">
              <a:lnSpc>
                <a:spcPct val="100000"/>
              </a:lnSpc>
              <a:spcBef>
                <a:spcPts val="2133"/>
              </a:spcBef>
              <a:spcAft>
                <a:spcPts val="0"/>
              </a:spcAft>
              <a:buNone/>
              <a:defRPr>
                <a:latin typeface="Advent Pro SemiBold"/>
                <a:ea typeface="Advent Pro SemiBold"/>
                <a:cs typeface="Advent Pro SemiBold"/>
                <a:sym typeface="Advent Pro SemiBold"/>
              </a:defRPr>
            </a:lvl2pPr>
            <a:lvl3pPr lvl="2" algn="ctr" rtl="0">
              <a:lnSpc>
                <a:spcPct val="100000"/>
              </a:lnSpc>
              <a:spcBef>
                <a:spcPts val="2133"/>
              </a:spcBef>
              <a:spcAft>
                <a:spcPts val="0"/>
              </a:spcAft>
              <a:buNone/>
              <a:defRPr>
                <a:latin typeface="Advent Pro SemiBold"/>
                <a:ea typeface="Advent Pro SemiBold"/>
                <a:cs typeface="Advent Pro SemiBold"/>
                <a:sym typeface="Advent Pro SemiBold"/>
              </a:defRPr>
            </a:lvl3pPr>
            <a:lvl4pPr lvl="3" algn="ctr" rtl="0">
              <a:lnSpc>
                <a:spcPct val="100000"/>
              </a:lnSpc>
              <a:spcBef>
                <a:spcPts val="2133"/>
              </a:spcBef>
              <a:spcAft>
                <a:spcPts val="0"/>
              </a:spcAft>
              <a:buNone/>
              <a:defRPr>
                <a:latin typeface="Advent Pro SemiBold"/>
                <a:ea typeface="Advent Pro SemiBold"/>
                <a:cs typeface="Advent Pro SemiBold"/>
                <a:sym typeface="Advent Pro SemiBold"/>
              </a:defRPr>
            </a:lvl4pPr>
            <a:lvl5pPr lvl="4" algn="ctr" rtl="0">
              <a:lnSpc>
                <a:spcPct val="100000"/>
              </a:lnSpc>
              <a:spcBef>
                <a:spcPts val="2133"/>
              </a:spcBef>
              <a:spcAft>
                <a:spcPts val="0"/>
              </a:spcAft>
              <a:buNone/>
              <a:defRPr>
                <a:latin typeface="Advent Pro SemiBold"/>
                <a:ea typeface="Advent Pro SemiBold"/>
                <a:cs typeface="Advent Pro SemiBold"/>
                <a:sym typeface="Advent Pro SemiBold"/>
              </a:defRPr>
            </a:lvl5pPr>
            <a:lvl6pPr lvl="5" algn="ctr" rtl="0">
              <a:lnSpc>
                <a:spcPct val="100000"/>
              </a:lnSpc>
              <a:spcBef>
                <a:spcPts val="2133"/>
              </a:spcBef>
              <a:spcAft>
                <a:spcPts val="0"/>
              </a:spcAft>
              <a:buNone/>
              <a:defRPr>
                <a:latin typeface="Advent Pro SemiBold"/>
                <a:ea typeface="Advent Pro SemiBold"/>
                <a:cs typeface="Advent Pro SemiBold"/>
                <a:sym typeface="Advent Pro SemiBold"/>
              </a:defRPr>
            </a:lvl6pPr>
            <a:lvl7pPr lvl="6" algn="ctr" rtl="0">
              <a:lnSpc>
                <a:spcPct val="100000"/>
              </a:lnSpc>
              <a:spcBef>
                <a:spcPts val="2133"/>
              </a:spcBef>
              <a:spcAft>
                <a:spcPts val="0"/>
              </a:spcAft>
              <a:buNone/>
              <a:defRPr>
                <a:latin typeface="Advent Pro SemiBold"/>
                <a:ea typeface="Advent Pro SemiBold"/>
                <a:cs typeface="Advent Pro SemiBold"/>
                <a:sym typeface="Advent Pro SemiBold"/>
              </a:defRPr>
            </a:lvl7pPr>
            <a:lvl8pPr lvl="7" algn="ctr" rtl="0">
              <a:lnSpc>
                <a:spcPct val="100000"/>
              </a:lnSpc>
              <a:spcBef>
                <a:spcPts val="2133"/>
              </a:spcBef>
              <a:spcAft>
                <a:spcPts val="0"/>
              </a:spcAft>
              <a:buNone/>
              <a:defRPr>
                <a:latin typeface="Advent Pro SemiBold"/>
                <a:ea typeface="Advent Pro SemiBold"/>
                <a:cs typeface="Advent Pro SemiBold"/>
                <a:sym typeface="Advent Pro SemiBold"/>
              </a:defRPr>
            </a:lvl8pPr>
            <a:lvl9pPr lvl="8" algn="ctr" rtl="0">
              <a:lnSpc>
                <a:spcPct val="100000"/>
              </a:lnSpc>
              <a:spcBef>
                <a:spcPts val="2133"/>
              </a:spcBef>
              <a:spcAft>
                <a:spcPts val="2133"/>
              </a:spcAft>
              <a:buNone/>
              <a:defRPr>
                <a:latin typeface="Advent Pro SemiBold"/>
                <a:ea typeface="Advent Pro SemiBold"/>
                <a:cs typeface="Advent Pro SemiBold"/>
                <a:sym typeface="Advent Pro SemiBold"/>
              </a:defRPr>
            </a:lvl9pPr>
          </a:lstStyle>
          <a:p>
            <a:endParaRPr/>
          </a:p>
        </p:txBody>
      </p:sp>
      <p:cxnSp>
        <p:nvCxnSpPr>
          <p:cNvPr id="31" name="Google Shape;31;p5"/>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2236967188"/>
      </p:ext>
    </p:extLst>
  </p:cSld>
  <p:clrMapOvr>
    <a:masterClrMapping/>
  </p:clrMapOvr>
</p:sldLayout>
</file>

<file path=ppt/slideLayouts/slideLayout89.xml><?xml version="1.0" encoding="utf-8"?>
<p:sldLayout xmlns:a="http://schemas.openxmlformats.org/drawingml/2006/main" xmlns:r="http://schemas.openxmlformats.org/officeDocument/2006/relationships" xmlns:p="http://schemas.openxmlformats.org/presentationml/2006/main" matchingName="One column text">
  <p:cSld name="One column text">
    <p:bg>
      <p:bgPr>
        <a:noFill/>
        <a:effectLst/>
      </p:bgPr>
    </p:bg>
    <p:spTree>
      <p:nvGrpSpPr>
        <p:cNvPr id="1" name="Shape 37"/>
        <p:cNvGrpSpPr/>
        <p:nvPr/>
      </p:nvGrpSpPr>
      <p:grpSpPr>
        <a:xfrm>
          <a:off x="0" y="0"/>
          <a:ext cx="0" cy="0"/>
          <a:chOff x="0" y="0"/>
          <a:chExt cx="0" cy="0"/>
        </a:xfrm>
      </p:grpSpPr>
      <p:sp>
        <p:nvSpPr>
          <p:cNvPr id="38" name="Google Shape;38;p7"/>
          <p:cNvSpPr/>
          <p:nvPr/>
        </p:nvSpPr>
        <p:spPr>
          <a:xfrm>
            <a:off x="957633" y="5596000"/>
            <a:ext cx="10271600" cy="609600"/>
          </a:xfrm>
          <a:prstGeom prst="roundRect">
            <a:avLst>
              <a:gd name="adj" fmla="val 50000"/>
            </a:avLst>
          </a:prstGeom>
          <a:gradFill>
            <a:gsLst>
              <a:gs pos="0">
                <a:schemeClr val="accent5"/>
              </a:gs>
              <a:gs pos="100000">
                <a:schemeClr val="accent4"/>
              </a:gs>
            </a:gsLst>
            <a:lin ang="5400700" scaled="0"/>
          </a:gradFill>
          <a:ln>
            <a:noFill/>
          </a:ln>
          <a:effectLst>
            <a:outerShdw blurRad="71438" dist="9525" dir="3960000" algn="bl" rotWithShape="0">
              <a:srgbClr val="000000">
                <a:alpha val="20000"/>
              </a:srgbClr>
            </a:outerShdw>
          </a:effectLst>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9" name="Google Shape;39;p7"/>
          <p:cNvSpPr txBox="1">
            <a:spLocks noGrp="1"/>
          </p:cNvSpPr>
          <p:nvPr>
            <p:ph type="ctrTitle"/>
          </p:nvPr>
        </p:nvSpPr>
        <p:spPr>
          <a:xfrm>
            <a:off x="2235600" y="5596000"/>
            <a:ext cx="7720800" cy="6096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SzPts val="1400"/>
              <a:buNone/>
              <a:defRPr sz="2667"/>
            </a:lvl1pPr>
            <a:lvl2pPr lvl="1" algn="ctr" rtl="0">
              <a:spcBef>
                <a:spcPts val="0"/>
              </a:spcBef>
              <a:spcAft>
                <a:spcPts val="0"/>
              </a:spcAft>
              <a:buSzPts val="1400"/>
              <a:buFont typeface="DM Sans"/>
              <a:buNone/>
              <a:defRPr sz="1867">
                <a:latin typeface="DM Sans"/>
                <a:ea typeface="DM Sans"/>
                <a:cs typeface="DM Sans"/>
                <a:sym typeface="DM Sans"/>
              </a:defRPr>
            </a:lvl2pPr>
            <a:lvl3pPr lvl="2" algn="ctr" rtl="0">
              <a:spcBef>
                <a:spcPts val="0"/>
              </a:spcBef>
              <a:spcAft>
                <a:spcPts val="0"/>
              </a:spcAft>
              <a:buSzPts val="1400"/>
              <a:buFont typeface="DM Sans"/>
              <a:buNone/>
              <a:defRPr sz="1867">
                <a:latin typeface="DM Sans"/>
                <a:ea typeface="DM Sans"/>
                <a:cs typeface="DM Sans"/>
                <a:sym typeface="DM Sans"/>
              </a:defRPr>
            </a:lvl3pPr>
            <a:lvl4pPr lvl="3" algn="ctr" rtl="0">
              <a:spcBef>
                <a:spcPts val="0"/>
              </a:spcBef>
              <a:spcAft>
                <a:spcPts val="0"/>
              </a:spcAft>
              <a:buSzPts val="1400"/>
              <a:buFont typeface="DM Sans"/>
              <a:buNone/>
              <a:defRPr sz="1867">
                <a:latin typeface="DM Sans"/>
                <a:ea typeface="DM Sans"/>
                <a:cs typeface="DM Sans"/>
                <a:sym typeface="DM Sans"/>
              </a:defRPr>
            </a:lvl4pPr>
            <a:lvl5pPr lvl="4" algn="ctr" rtl="0">
              <a:spcBef>
                <a:spcPts val="0"/>
              </a:spcBef>
              <a:spcAft>
                <a:spcPts val="0"/>
              </a:spcAft>
              <a:buSzPts val="1400"/>
              <a:buFont typeface="DM Sans"/>
              <a:buNone/>
              <a:defRPr sz="1867">
                <a:latin typeface="DM Sans"/>
                <a:ea typeface="DM Sans"/>
                <a:cs typeface="DM Sans"/>
                <a:sym typeface="DM Sans"/>
              </a:defRPr>
            </a:lvl5pPr>
            <a:lvl6pPr lvl="5" algn="ctr" rtl="0">
              <a:spcBef>
                <a:spcPts val="0"/>
              </a:spcBef>
              <a:spcAft>
                <a:spcPts val="0"/>
              </a:spcAft>
              <a:buSzPts val="1400"/>
              <a:buFont typeface="DM Sans"/>
              <a:buNone/>
              <a:defRPr sz="1867">
                <a:latin typeface="DM Sans"/>
                <a:ea typeface="DM Sans"/>
                <a:cs typeface="DM Sans"/>
                <a:sym typeface="DM Sans"/>
              </a:defRPr>
            </a:lvl6pPr>
            <a:lvl7pPr lvl="6" algn="ctr" rtl="0">
              <a:spcBef>
                <a:spcPts val="0"/>
              </a:spcBef>
              <a:spcAft>
                <a:spcPts val="0"/>
              </a:spcAft>
              <a:buSzPts val="1400"/>
              <a:buFont typeface="DM Sans"/>
              <a:buNone/>
              <a:defRPr sz="1867">
                <a:latin typeface="DM Sans"/>
                <a:ea typeface="DM Sans"/>
                <a:cs typeface="DM Sans"/>
                <a:sym typeface="DM Sans"/>
              </a:defRPr>
            </a:lvl7pPr>
            <a:lvl8pPr lvl="7" algn="ctr" rtl="0">
              <a:spcBef>
                <a:spcPts val="0"/>
              </a:spcBef>
              <a:spcAft>
                <a:spcPts val="0"/>
              </a:spcAft>
              <a:buSzPts val="1400"/>
              <a:buFont typeface="DM Sans"/>
              <a:buNone/>
              <a:defRPr sz="1867">
                <a:latin typeface="DM Sans"/>
                <a:ea typeface="DM Sans"/>
                <a:cs typeface="DM Sans"/>
                <a:sym typeface="DM Sans"/>
              </a:defRPr>
            </a:lvl8pPr>
            <a:lvl9pPr lvl="8" algn="ctr" rtl="0">
              <a:spcBef>
                <a:spcPts val="0"/>
              </a:spcBef>
              <a:spcAft>
                <a:spcPts val="0"/>
              </a:spcAft>
              <a:buSzPts val="1400"/>
              <a:buFont typeface="DM Sans"/>
              <a:buNone/>
              <a:defRPr sz="1867">
                <a:latin typeface="DM Sans"/>
                <a:ea typeface="DM Sans"/>
                <a:cs typeface="DM Sans"/>
                <a:sym typeface="DM Sans"/>
              </a:defRPr>
            </a:lvl9pPr>
          </a:lstStyle>
          <a:p>
            <a:endParaRPr/>
          </a:p>
        </p:txBody>
      </p:sp>
      <p:sp>
        <p:nvSpPr>
          <p:cNvPr id="40" name="Google Shape;40;p7"/>
          <p:cNvSpPr txBox="1">
            <a:spLocks noGrp="1"/>
          </p:cNvSpPr>
          <p:nvPr>
            <p:ph type="subTitle" idx="1"/>
          </p:nvPr>
        </p:nvSpPr>
        <p:spPr>
          <a:xfrm>
            <a:off x="2235600" y="2454367"/>
            <a:ext cx="7720800" cy="2035200"/>
          </a:xfrm>
          <a:prstGeom prst="rect">
            <a:avLst/>
          </a:prstGeom>
          <a:noFill/>
        </p:spPr>
        <p:txBody>
          <a:bodyPr spcFirstLastPara="1" wrap="square" lIns="91425" tIns="91425" rIns="91425" bIns="91425" anchor="ctr" anchorCtr="0">
            <a:noAutofit/>
          </a:bodyPr>
          <a:lstStyle>
            <a:lvl1pPr lvl="0" algn="ctr" rtl="0">
              <a:lnSpc>
                <a:spcPct val="100000"/>
              </a:lnSpc>
              <a:spcBef>
                <a:spcPts val="0"/>
              </a:spcBef>
              <a:spcAft>
                <a:spcPts val="0"/>
              </a:spcAft>
              <a:buNone/>
              <a:defRPr sz="3200"/>
            </a:lvl1pPr>
            <a:lvl2pPr lvl="1" algn="ctr" rtl="0">
              <a:lnSpc>
                <a:spcPct val="100000"/>
              </a:lnSpc>
              <a:spcBef>
                <a:spcPts val="0"/>
              </a:spcBef>
              <a:spcAft>
                <a:spcPts val="0"/>
              </a:spcAft>
              <a:buNone/>
              <a:defRPr sz="3200"/>
            </a:lvl2pPr>
            <a:lvl3pPr lvl="2" algn="ctr" rtl="0">
              <a:lnSpc>
                <a:spcPct val="100000"/>
              </a:lnSpc>
              <a:spcBef>
                <a:spcPts val="0"/>
              </a:spcBef>
              <a:spcAft>
                <a:spcPts val="0"/>
              </a:spcAft>
              <a:buNone/>
              <a:defRPr sz="3200"/>
            </a:lvl3pPr>
            <a:lvl4pPr lvl="3" algn="ctr" rtl="0">
              <a:lnSpc>
                <a:spcPct val="100000"/>
              </a:lnSpc>
              <a:spcBef>
                <a:spcPts val="0"/>
              </a:spcBef>
              <a:spcAft>
                <a:spcPts val="0"/>
              </a:spcAft>
              <a:buNone/>
              <a:defRPr sz="3200"/>
            </a:lvl4pPr>
            <a:lvl5pPr lvl="4" algn="ctr" rtl="0">
              <a:lnSpc>
                <a:spcPct val="100000"/>
              </a:lnSpc>
              <a:spcBef>
                <a:spcPts val="0"/>
              </a:spcBef>
              <a:spcAft>
                <a:spcPts val="0"/>
              </a:spcAft>
              <a:buNone/>
              <a:defRPr sz="3200"/>
            </a:lvl5pPr>
            <a:lvl6pPr lvl="5" algn="ctr" rtl="0">
              <a:lnSpc>
                <a:spcPct val="100000"/>
              </a:lnSpc>
              <a:spcBef>
                <a:spcPts val="0"/>
              </a:spcBef>
              <a:spcAft>
                <a:spcPts val="0"/>
              </a:spcAft>
              <a:buNone/>
              <a:defRPr sz="3200"/>
            </a:lvl6pPr>
            <a:lvl7pPr lvl="6" algn="ctr" rtl="0">
              <a:lnSpc>
                <a:spcPct val="100000"/>
              </a:lnSpc>
              <a:spcBef>
                <a:spcPts val="0"/>
              </a:spcBef>
              <a:spcAft>
                <a:spcPts val="0"/>
              </a:spcAft>
              <a:buNone/>
              <a:defRPr sz="3200"/>
            </a:lvl7pPr>
            <a:lvl8pPr lvl="7" algn="ctr" rtl="0">
              <a:lnSpc>
                <a:spcPct val="100000"/>
              </a:lnSpc>
              <a:spcBef>
                <a:spcPts val="0"/>
              </a:spcBef>
              <a:spcAft>
                <a:spcPts val="0"/>
              </a:spcAft>
              <a:buNone/>
              <a:defRPr sz="3200"/>
            </a:lvl8pPr>
            <a:lvl9pPr lvl="8" algn="ctr" rtl="0">
              <a:lnSpc>
                <a:spcPct val="100000"/>
              </a:lnSpc>
              <a:spcBef>
                <a:spcPts val="0"/>
              </a:spcBef>
              <a:spcAft>
                <a:spcPts val="0"/>
              </a:spcAft>
              <a:buNone/>
              <a:defRPr sz="3200"/>
            </a:lvl9pPr>
          </a:lstStyle>
          <a:p>
            <a:endParaRPr/>
          </a:p>
        </p:txBody>
      </p:sp>
    </p:spTree>
    <p:extLst>
      <p:ext uri="{BB962C8B-B14F-4D97-AF65-F5344CB8AC3E}">
        <p14:creationId xmlns:p14="http://schemas.microsoft.com/office/powerpoint/2010/main" val="3571670302"/>
      </p:ext>
    </p:extLst>
  </p:cSld>
  <p:clrMapOvr>
    <a:masterClrMapping/>
  </p:clrMapOvr>
</p:sldLayout>
</file>

<file path=ppt/slideLayouts/slideLayout90.xml><?xml version="1.0" encoding="utf-8"?>
<p:sldLayout xmlns:a="http://schemas.openxmlformats.org/drawingml/2006/main" xmlns:r="http://schemas.openxmlformats.org/officeDocument/2006/relationships" xmlns:p="http://schemas.openxmlformats.org/presentationml/2006/main" matchingName="Main point">
  <p:cSld name="Main point">
    <p:bg>
      <p:bgPr>
        <a:noFill/>
        <a:effectLst/>
      </p:bgPr>
    </p:bg>
    <p:spTree>
      <p:nvGrpSpPr>
        <p:cNvPr id="1" name="Shape 41"/>
        <p:cNvGrpSpPr/>
        <p:nvPr/>
      </p:nvGrpSpPr>
      <p:grpSpPr>
        <a:xfrm>
          <a:off x="0" y="0"/>
          <a:ext cx="0" cy="0"/>
          <a:chOff x="0" y="0"/>
          <a:chExt cx="0" cy="0"/>
        </a:xfrm>
      </p:grpSpPr>
      <p:sp>
        <p:nvSpPr>
          <p:cNvPr id="42" name="Google Shape;42;p8"/>
          <p:cNvSpPr txBox="1">
            <a:spLocks noGrp="1"/>
          </p:cNvSpPr>
          <p:nvPr>
            <p:ph type="title"/>
          </p:nvPr>
        </p:nvSpPr>
        <p:spPr>
          <a:xfrm>
            <a:off x="957633" y="1223500"/>
            <a:ext cx="4750000" cy="44112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4800"/>
            </a:lvl1pPr>
            <a:lvl2pPr lvl="1" rtl="0">
              <a:spcBef>
                <a:spcPts val="0"/>
              </a:spcBef>
              <a:spcAft>
                <a:spcPts val="0"/>
              </a:spcAft>
              <a:buSzPts val="4800"/>
              <a:buFont typeface="DM Sans"/>
              <a:buNone/>
              <a:defRPr sz="6400">
                <a:latin typeface="DM Sans"/>
                <a:ea typeface="DM Sans"/>
                <a:cs typeface="DM Sans"/>
                <a:sym typeface="DM Sans"/>
              </a:defRPr>
            </a:lvl2pPr>
            <a:lvl3pPr lvl="2" rtl="0">
              <a:spcBef>
                <a:spcPts val="0"/>
              </a:spcBef>
              <a:spcAft>
                <a:spcPts val="0"/>
              </a:spcAft>
              <a:buSzPts val="4800"/>
              <a:buFont typeface="DM Sans"/>
              <a:buNone/>
              <a:defRPr sz="6400">
                <a:latin typeface="DM Sans"/>
                <a:ea typeface="DM Sans"/>
                <a:cs typeface="DM Sans"/>
                <a:sym typeface="DM Sans"/>
              </a:defRPr>
            </a:lvl3pPr>
            <a:lvl4pPr lvl="3" rtl="0">
              <a:spcBef>
                <a:spcPts val="0"/>
              </a:spcBef>
              <a:spcAft>
                <a:spcPts val="0"/>
              </a:spcAft>
              <a:buSzPts val="4800"/>
              <a:buFont typeface="DM Sans"/>
              <a:buNone/>
              <a:defRPr sz="6400">
                <a:latin typeface="DM Sans"/>
                <a:ea typeface="DM Sans"/>
                <a:cs typeface="DM Sans"/>
                <a:sym typeface="DM Sans"/>
              </a:defRPr>
            </a:lvl4pPr>
            <a:lvl5pPr lvl="4" rtl="0">
              <a:spcBef>
                <a:spcPts val="0"/>
              </a:spcBef>
              <a:spcAft>
                <a:spcPts val="0"/>
              </a:spcAft>
              <a:buSzPts val="4800"/>
              <a:buFont typeface="DM Sans"/>
              <a:buNone/>
              <a:defRPr sz="6400">
                <a:latin typeface="DM Sans"/>
                <a:ea typeface="DM Sans"/>
                <a:cs typeface="DM Sans"/>
                <a:sym typeface="DM Sans"/>
              </a:defRPr>
            </a:lvl5pPr>
            <a:lvl6pPr lvl="5" rtl="0">
              <a:spcBef>
                <a:spcPts val="0"/>
              </a:spcBef>
              <a:spcAft>
                <a:spcPts val="0"/>
              </a:spcAft>
              <a:buSzPts val="4800"/>
              <a:buFont typeface="DM Sans"/>
              <a:buNone/>
              <a:defRPr sz="6400">
                <a:latin typeface="DM Sans"/>
                <a:ea typeface="DM Sans"/>
                <a:cs typeface="DM Sans"/>
                <a:sym typeface="DM Sans"/>
              </a:defRPr>
            </a:lvl6pPr>
            <a:lvl7pPr lvl="6" rtl="0">
              <a:spcBef>
                <a:spcPts val="0"/>
              </a:spcBef>
              <a:spcAft>
                <a:spcPts val="0"/>
              </a:spcAft>
              <a:buSzPts val="4800"/>
              <a:buFont typeface="DM Sans"/>
              <a:buNone/>
              <a:defRPr sz="6400">
                <a:latin typeface="DM Sans"/>
                <a:ea typeface="DM Sans"/>
                <a:cs typeface="DM Sans"/>
                <a:sym typeface="DM Sans"/>
              </a:defRPr>
            </a:lvl7pPr>
            <a:lvl8pPr lvl="7" rtl="0">
              <a:spcBef>
                <a:spcPts val="0"/>
              </a:spcBef>
              <a:spcAft>
                <a:spcPts val="0"/>
              </a:spcAft>
              <a:buSzPts val="4800"/>
              <a:buFont typeface="DM Sans"/>
              <a:buNone/>
              <a:defRPr sz="6400">
                <a:latin typeface="DM Sans"/>
                <a:ea typeface="DM Sans"/>
                <a:cs typeface="DM Sans"/>
                <a:sym typeface="DM Sans"/>
              </a:defRPr>
            </a:lvl8pPr>
            <a:lvl9pPr lvl="8" rtl="0">
              <a:spcBef>
                <a:spcPts val="0"/>
              </a:spcBef>
              <a:spcAft>
                <a:spcPts val="0"/>
              </a:spcAft>
              <a:buSzPts val="4800"/>
              <a:buFont typeface="DM Sans"/>
              <a:buNone/>
              <a:defRPr sz="6400">
                <a:latin typeface="DM Sans"/>
                <a:ea typeface="DM Sans"/>
                <a:cs typeface="DM Sans"/>
                <a:sym typeface="DM Sans"/>
              </a:defRPr>
            </a:lvl9pPr>
          </a:lstStyle>
          <a:p>
            <a:endParaRPr/>
          </a:p>
        </p:txBody>
      </p:sp>
    </p:spTree>
    <p:extLst>
      <p:ext uri="{BB962C8B-B14F-4D97-AF65-F5344CB8AC3E}">
        <p14:creationId xmlns:p14="http://schemas.microsoft.com/office/powerpoint/2010/main" val="3181555470"/>
      </p:ext>
    </p:extLst>
  </p:cSld>
  <p:clrMapOvr>
    <a:masterClrMapping/>
  </p:clrMapOvr>
</p:sldLayout>
</file>

<file path=ppt/slideLayouts/slideLayout91.xml><?xml version="1.0" encoding="utf-8"?>
<p:sldLayout xmlns:a="http://schemas.openxmlformats.org/drawingml/2006/main" xmlns:r="http://schemas.openxmlformats.org/officeDocument/2006/relationships" xmlns:p="http://schemas.openxmlformats.org/presentationml/2006/main" matchingName="Section title and description">
  <p:cSld name="Section title and description">
    <p:bg>
      <p:bgPr>
        <a:noFill/>
        <a:effectLst/>
      </p:bgPr>
    </p:bg>
    <p:spTree>
      <p:nvGrpSpPr>
        <p:cNvPr id="1" name="Shape 43"/>
        <p:cNvGrpSpPr/>
        <p:nvPr/>
      </p:nvGrpSpPr>
      <p:grpSpPr>
        <a:xfrm>
          <a:off x="0" y="0"/>
          <a:ext cx="0" cy="0"/>
          <a:chOff x="0" y="0"/>
          <a:chExt cx="0" cy="0"/>
        </a:xfrm>
      </p:grpSpPr>
      <p:cxnSp>
        <p:nvCxnSpPr>
          <p:cNvPr id="44" name="Google Shape;44;p9"/>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
        <p:nvSpPr>
          <p:cNvPr id="45" name="Google Shape;45;p9"/>
          <p:cNvSpPr txBox="1">
            <a:spLocks noGrp="1"/>
          </p:cNvSpPr>
          <p:nvPr>
            <p:ph type="title"/>
          </p:nvPr>
        </p:nvSpPr>
        <p:spPr>
          <a:xfrm flipH="1">
            <a:off x="958000" y="1681467"/>
            <a:ext cx="5138000" cy="3461200"/>
          </a:xfrm>
          <a:prstGeom prst="rect">
            <a:avLst/>
          </a:prstGeom>
        </p:spPr>
        <p:txBody>
          <a:bodyPr spcFirstLastPara="1" wrap="square" lIns="91425" tIns="91425" rIns="91425" bIns="91425" anchor="b" anchorCtr="0">
            <a:noAutofit/>
          </a:bodyPr>
          <a:lstStyle>
            <a:lvl1pPr lvl="0" rtl="0">
              <a:spcBef>
                <a:spcPts val="0"/>
              </a:spcBef>
              <a:spcAft>
                <a:spcPts val="0"/>
              </a:spcAft>
              <a:buSzPts val="4200"/>
              <a:buNone/>
              <a:defRPr sz="6400"/>
            </a:lvl1pPr>
            <a:lvl2pPr lvl="1" rtl="0">
              <a:spcBef>
                <a:spcPts val="0"/>
              </a:spcBef>
              <a:spcAft>
                <a:spcPts val="0"/>
              </a:spcAft>
              <a:buSzPts val="4200"/>
              <a:buNone/>
              <a:defRPr sz="5600"/>
            </a:lvl2pPr>
            <a:lvl3pPr lvl="2" rtl="0">
              <a:spcBef>
                <a:spcPts val="0"/>
              </a:spcBef>
              <a:spcAft>
                <a:spcPts val="0"/>
              </a:spcAft>
              <a:buSzPts val="4200"/>
              <a:buNone/>
              <a:defRPr sz="5600"/>
            </a:lvl3pPr>
            <a:lvl4pPr lvl="3" rtl="0">
              <a:spcBef>
                <a:spcPts val="0"/>
              </a:spcBef>
              <a:spcAft>
                <a:spcPts val="0"/>
              </a:spcAft>
              <a:buSzPts val="4200"/>
              <a:buNone/>
              <a:defRPr sz="5600"/>
            </a:lvl4pPr>
            <a:lvl5pPr lvl="4" rtl="0">
              <a:spcBef>
                <a:spcPts val="0"/>
              </a:spcBef>
              <a:spcAft>
                <a:spcPts val="0"/>
              </a:spcAft>
              <a:buSzPts val="4200"/>
              <a:buNone/>
              <a:defRPr sz="5600"/>
            </a:lvl5pPr>
            <a:lvl6pPr lvl="5" rtl="0">
              <a:spcBef>
                <a:spcPts val="0"/>
              </a:spcBef>
              <a:spcAft>
                <a:spcPts val="0"/>
              </a:spcAft>
              <a:buSzPts val="4200"/>
              <a:buNone/>
              <a:defRPr sz="5600"/>
            </a:lvl6pPr>
            <a:lvl7pPr lvl="6" rtl="0">
              <a:spcBef>
                <a:spcPts val="0"/>
              </a:spcBef>
              <a:spcAft>
                <a:spcPts val="0"/>
              </a:spcAft>
              <a:buSzPts val="4200"/>
              <a:buNone/>
              <a:defRPr sz="5600"/>
            </a:lvl7pPr>
            <a:lvl8pPr lvl="7" rtl="0">
              <a:spcBef>
                <a:spcPts val="0"/>
              </a:spcBef>
              <a:spcAft>
                <a:spcPts val="0"/>
              </a:spcAft>
              <a:buSzPts val="4200"/>
              <a:buNone/>
              <a:defRPr sz="5600"/>
            </a:lvl8pPr>
            <a:lvl9pPr lvl="8" rtl="0">
              <a:spcBef>
                <a:spcPts val="0"/>
              </a:spcBef>
              <a:spcAft>
                <a:spcPts val="0"/>
              </a:spcAft>
              <a:buSzPts val="4200"/>
              <a:buNone/>
              <a:defRPr sz="5600"/>
            </a:lvl9pPr>
          </a:lstStyle>
          <a:p>
            <a:endParaRPr/>
          </a:p>
        </p:txBody>
      </p:sp>
      <p:sp>
        <p:nvSpPr>
          <p:cNvPr id="46" name="Google Shape;46;p9"/>
          <p:cNvSpPr txBox="1">
            <a:spLocks noGrp="1"/>
          </p:cNvSpPr>
          <p:nvPr>
            <p:ph type="subTitle" idx="1"/>
          </p:nvPr>
        </p:nvSpPr>
        <p:spPr>
          <a:xfrm flipH="1">
            <a:off x="1062400" y="5236500"/>
            <a:ext cx="5033600" cy="422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2100"/>
              <a:buNone/>
              <a:defRPr sz="1867">
                <a:latin typeface="Advent Pro"/>
                <a:ea typeface="Advent Pro"/>
                <a:cs typeface="Advent Pro"/>
                <a:sym typeface="Advent Pro"/>
              </a:defRPr>
            </a:lvl1pPr>
            <a:lvl2pPr lvl="1" rtl="0">
              <a:lnSpc>
                <a:spcPct val="100000"/>
              </a:lnSpc>
              <a:spcBef>
                <a:spcPts val="0"/>
              </a:spcBef>
              <a:spcAft>
                <a:spcPts val="0"/>
              </a:spcAft>
              <a:buSzPts val="2100"/>
              <a:buNone/>
              <a:defRPr sz="2800"/>
            </a:lvl2pPr>
            <a:lvl3pPr lvl="2" rtl="0">
              <a:lnSpc>
                <a:spcPct val="100000"/>
              </a:lnSpc>
              <a:spcBef>
                <a:spcPts val="0"/>
              </a:spcBef>
              <a:spcAft>
                <a:spcPts val="0"/>
              </a:spcAft>
              <a:buSzPts val="2100"/>
              <a:buNone/>
              <a:defRPr sz="2800"/>
            </a:lvl3pPr>
            <a:lvl4pPr lvl="3" rtl="0">
              <a:lnSpc>
                <a:spcPct val="100000"/>
              </a:lnSpc>
              <a:spcBef>
                <a:spcPts val="0"/>
              </a:spcBef>
              <a:spcAft>
                <a:spcPts val="0"/>
              </a:spcAft>
              <a:buSzPts val="2100"/>
              <a:buNone/>
              <a:defRPr sz="2800"/>
            </a:lvl4pPr>
            <a:lvl5pPr lvl="4" rtl="0">
              <a:lnSpc>
                <a:spcPct val="100000"/>
              </a:lnSpc>
              <a:spcBef>
                <a:spcPts val="0"/>
              </a:spcBef>
              <a:spcAft>
                <a:spcPts val="0"/>
              </a:spcAft>
              <a:buSzPts val="2100"/>
              <a:buNone/>
              <a:defRPr sz="2800"/>
            </a:lvl5pPr>
            <a:lvl6pPr lvl="5" rtl="0">
              <a:lnSpc>
                <a:spcPct val="100000"/>
              </a:lnSpc>
              <a:spcBef>
                <a:spcPts val="0"/>
              </a:spcBef>
              <a:spcAft>
                <a:spcPts val="0"/>
              </a:spcAft>
              <a:buSzPts val="2100"/>
              <a:buNone/>
              <a:defRPr sz="2800"/>
            </a:lvl6pPr>
            <a:lvl7pPr lvl="6" rtl="0">
              <a:lnSpc>
                <a:spcPct val="100000"/>
              </a:lnSpc>
              <a:spcBef>
                <a:spcPts val="0"/>
              </a:spcBef>
              <a:spcAft>
                <a:spcPts val="0"/>
              </a:spcAft>
              <a:buSzPts val="2100"/>
              <a:buNone/>
              <a:defRPr sz="2800"/>
            </a:lvl7pPr>
            <a:lvl8pPr lvl="7" rtl="0">
              <a:lnSpc>
                <a:spcPct val="100000"/>
              </a:lnSpc>
              <a:spcBef>
                <a:spcPts val="0"/>
              </a:spcBef>
              <a:spcAft>
                <a:spcPts val="0"/>
              </a:spcAft>
              <a:buSzPts val="2100"/>
              <a:buNone/>
              <a:defRPr sz="2800"/>
            </a:lvl8pPr>
            <a:lvl9pPr lvl="8" rtl="0">
              <a:lnSpc>
                <a:spcPct val="100000"/>
              </a:lnSpc>
              <a:spcBef>
                <a:spcPts val="0"/>
              </a:spcBef>
              <a:spcAft>
                <a:spcPts val="0"/>
              </a:spcAft>
              <a:buSzPts val="2100"/>
              <a:buNone/>
              <a:defRPr sz="2800"/>
            </a:lvl9pPr>
          </a:lstStyle>
          <a:p>
            <a:endParaRPr/>
          </a:p>
        </p:txBody>
      </p:sp>
      <p:sp>
        <p:nvSpPr>
          <p:cNvPr id="47" name="Google Shape;47;p9"/>
          <p:cNvSpPr txBox="1">
            <a:spLocks noGrp="1"/>
          </p:cNvSpPr>
          <p:nvPr>
            <p:ph type="title" idx="2" hasCustomPrompt="1"/>
          </p:nvPr>
        </p:nvSpPr>
        <p:spPr>
          <a:xfrm flipH="1">
            <a:off x="958316" y="457533"/>
            <a:ext cx="1572000" cy="1091600"/>
          </a:xfrm>
          <a:prstGeom prst="rect">
            <a:avLst/>
          </a:prstGeom>
          <a:noFill/>
        </p:spPr>
        <p:txBody>
          <a:bodyPr spcFirstLastPara="1" wrap="square" lIns="91425" tIns="91425" rIns="91425" bIns="91425" anchor="b" anchorCtr="0">
            <a:noAutofit/>
          </a:bodyPr>
          <a:lstStyle>
            <a:lvl1pPr lvl="0" rtl="0">
              <a:spcBef>
                <a:spcPts val="0"/>
              </a:spcBef>
              <a:spcAft>
                <a:spcPts val="0"/>
              </a:spcAft>
              <a:buSzPts val="3600"/>
              <a:buNone/>
              <a:defRPr sz="6400"/>
            </a:lvl1pPr>
            <a:lvl2pPr lvl="1" rtl="0">
              <a:spcBef>
                <a:spcPts val="0"/>
              </a:spcBef>
              <a:spcAft>
                <a:spcPts val="0"/>
              </a:spcAft>
              <a:buSzPts val="4800"/>
              <a:buFont typeface="DM Sans"/>
              <a:buNone/>
              <a:defRPr sz="6400">
                <a:latin typeface="DM Sans"/>
                <a:ea typeface="DM Sans"/>
                <a:cs typeface="DM Sans"/>
                <a:sym typeface="DM Sans"/>
              </a:defRPr>
            </a:lvl2pPr>
            <a:lvl3pPr lvl="2" rtl="0">
              <a:spcBef>
                <a:spcPts val="0"/>
              </a:spcBef>
              <a:spcAft>
                <a:spcPts val="0"/>
              </a:spcAft>
              <a:buSzPts val="4800"/>
              <a:buFont typeface="DM Sans"/>
              <a:buNone/>
              <a:defRPr sz="6400">
                <a:latin typeface="DM Sans"/>
                <a:ea typeface="DM Sans"/>
                <a:cs typeface="DM Sans"/>
                <a:sym typeface="DM Sans"/>
              </a:defRPr>
            </a:lvl3pPr>
            <a:lvl4pPr lvl="3" rtl="0">
              <a:spcBef>
                <a:spcPts val="0"/>
              </a:spcBef>
              <a:spcAft>
                <a:spcPts val="0"/>
              </a:spcAft>
              <a:buSzPts val="4800"/>
              <a:buFont typeface="DM Sans"/>
              <a:buNone/>
              <a:defRPr sz="6400">
                <a:latin typeface="DM Sans"/>
                <a:ea typeface="DM Sans"/>
                <a:cs typeface="DM Sans"/>
                <a:sym typeface="DM Sans"/>
              </a:defRPr>
            </a:lvl4pPr>
            <a:lvl5pPr lvl="4" rtl="0">
              <a:spcBef>
                <a:spcPts val="0"/>
              </a:spcBef>
              <a:spcAft>
                <a:spcPts val="0"/>
              </a:spcAft>
              <a:buSzPts val="4800"/>
              <a:buFont typeface="DM Sans"/>
              <a:buNone/>
              <a:defRPr sz="6400">
                <a:latin typeface="DM Sans"/>
                <a:ea typeface="DM Sans"/>
                <a:cs typeface="DM Sans"/>
                <a:sym typeface="DM Sans"/>
              </a:defRPr>
            </a:lvl5pPr>
            <a:lvl6pPr lvl="5" rtl="0">
              <a:spcBef>
                <a:spcPts val="0"/>
              </a:spcBef>
              <a:spcAft>
                <a:spcPts val="0"/>
              </a:spcAft>
              <a:buSzPts val="4800"/>
              <a:buFont typeface="DM Sans"/>
              <a:buNone/>
              <a:defRPr sz="6400">
                <a:latin typeface="DM Sans"/>
                <a:ea typeface="DM Sans"/>
                <a:cs typeface="DM Sans"/>
                <a:sym typeface="DM Sans"/>
              </a:defRPr>
            </a:lvl6pPr>
            <a:lvl7pPr lvl="6" rtl="0">
              <a:spcBef>
                <a:spcPts val="0"/>
              </a:spcBef>
              <a:spcAft>
                <a:spcPts val="0"/>
              </a:spcAft>
              <a:buSzPts val="4800"/>
              <a:buFont typeface="DM Sans"/>
              <a:buNone/>
              <a:defRPr sz="6400">
                <a:latin typeface="DM Sans"/>
                <a:ea typeface="DM Sans"/>
                <a:cs typeface="DM Sans"/>
                <a:sym typeface="DM Sans"/>
              </a:defRPr>
            </a:lvl7pPr>
            <a:lvl8pPr lvl="7" rtl="0">
              <a:spcBef>
                <a:spcPts val="0"/>
              </a:spcBef>
              <a:spcAft>
                <a:spcPts val="0"/>
              </a:spcAft>
              <a:buSzPts val="4800"/>
              <a:buFont typeface="DM Sans"/>
              <a:buNone/>
              <a:defRPr sz="6400">
                <a:latin typeface="DM Sans"/>
                <a:ea typeface="DM Sans"/>
                <a:cs typeface="DM Sans"/>
                <a:sym typeface="DM Sans"/>
              </a:defRPr>
            </a:lvl8pPr>
            <a:lvl9pPr lvl="8" rtl="0">
              <a:spcBef>
                <a:spcPts val="0"/>
              </a:spcBef>
              <a:spcAft>
                <a:spcPts val="0"/>
              </a:spcAft>
              <a:buSzPts val="4800"/>
              <a:buFont typeface="DM Sans"/>
              <a:buNone/>
              <a:defRPr sz="6400">
                <a:latin typeface="DM Sans"/>
                <a:ea typeface="DM Sans"/>
                <a:cs typeface="DM Sans"/>
                <a:sym typeface="DM Sans"/>
              </a:defRPr>
            </a:lvl9pPr>
          </a:lstStyle>
          <a:p>
            <a:r>
              <a:t>xx%</a:t>
            </a:r>
          </a:p>
        </p:txBody>
      </p:sp>
    </p:spTree>
    <p:extLst>
      <p:ext uri="{BB962C8B-B14F-4D97-AF65-F5344CB8AC3E}">
        <p14:creationId xmlns:p14="http://schemas.microsoft.com/office/powerpoint/2010/main" val="3816758053"/>
      </p:ext>
    </p:extLst>
  </p:cSld>
  <p:clrMapOvr>
    <a:masterClrMapping/>
  </p:clrMapOvr>
</p:sldLayout>
</file>

<file path=ppt/slideLayouts/slideLayout92.xml><?xml version="1.0" encoding="utf-8"?>
<p:sldLayout xmlns:a="http://schemas.openxmlformats.org/drawingml/2006/main" xmlns:r="http://schemas.openxmlformats.org/officeDocument/2006/relationships" xmlns:p="http://schemas.openxmlformats.org/presentationml/2006/main" matchingName="Caption">
  <p:cSld name="Caption">
    <p:bg>
      <p:bgPr>
        <a:noFill/>
        <a:effectLst/>
      </p:bgPr>
    </p:bg>
    <p:spTree>
      <p:nvGrpSpPr>
        <p:cNvPr id="1" name="Shape 48"/>
        <p:cNvGrpSpPr/>
        <p:nvPr/>
      </p:nvGrpSpPr>
      <p:grpSpPr>
        <a:xfrm>
          <a:off x="0" y="0"/>
          <a:ext cx="0" cy="0"/>
          <a:chOff x="0" y="0"/>
          <a:chExt cx="0" cy="0"/>
        </a:xfrm>
      </p:grpSpPr>
      <p:sp>
        <p:nvSpPr>
          <p:cNvPr id="49" name="Google Shape;49;p10"/>
          <p:cNvSpPr/>
          <p:nvPr/>
        </p:nvSpPr>
        <p:spPr>
          <a:xfrm>
            <a:off x="957633" y="645200"/>
            <a:ext cx="10271600" cy="609600"/>
          </a:xfrm>
          <a:prstGeom prst="roundRect">
            <a:avLst>
              <a:gd name="adj" fmla="val 50000"/>
            </a:avLst>
          </a:prstGeom>
          <a:gradFill>
            <a:gsLst>
              <a:gs pos="0">
                <a:schemeClr val="accent5"/>
              </a:gs>
              <a:gs pos="100000">
                <a:schemeClr val="accent4"/>
              </a:gs>
            </a:gsLst>
            <a:lin ang="5400700" scaled="0"/>
          </a:gradFill>
          <a:ln>
            <a:noFill/>
          </a:ln>
          <a:effectLst>
            <a:outerShdw blurRad="71438" dist="9525" dir="3960000" algn="bl" rotWithShape="0">
              <a:srgbClr val="000000">
                <a:alpha val="20000"/>
              </a:srgbClr>
            </a:outerShdw>
          </a:effectLst>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cxnSp>
        <p:nvCxnSpPr>
          <p:cNvPr id="50" name="Google Shape;50;p10"/>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
        <p:nvSpPr>
          <p:cNvPr id="51" name="Google Shape;51;p10"/>
          <p:cNvSpPr txBox="1">
            <a:spLocks noGrp="1"/>
          </p:cNvSpPr>
          <p:nvPr>
            <p:ph type="title"/>
          </p:nvPr>
        </p:nvSpPr>
        <p:spPr>
          <a:xfrm>
            <a:off x="3014400" y="645200"/>
            <a:ext cx="6163200" cy="6096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2667"/>
            </a:lvl1pPr>
            <a:lvl2pPr lvl="1" algn="ctr" rtl="0">
              <a:spcBef>
                <a:spcPts val="0"/>
              </a:spcBef>
              <a:spcAft>
                <a:spcPts val="0"/>
              </a:spcAft>
              <a:buNone/>
              <a:defRPr sz="2667">
                <a:latin typeface="Roboto Slab"/>
                <a:ea typeface="Roboto Slab"/>
                <a:cs typeface="Roboto Slab"/>
                <a:sym typeface="Roboto Slab"/>
              </a:defRPr>
            </a:lvl2pPr>
            <a:lvl3pPr lvl="2" algn="ctr" rtl="0">
              <a:spcBef>
                <a:spcPts val="0"/>
              </a:spcBef>
              <a:spcAft>
                <a:spcPts val="0"/>
              </a:spcAft>
              <a:buNone/>
              <a:defRPr sz="2667">
                <a:latin typeface="Roboto Slab"/>
                <a:ea typeface="Roboto Slab"/>
                <a:cs typeface="Roboto Slab"/>
                <a:sym typeface="Roboto Slab"/>
              </a:defRPr>
            </a:lvl3pPr>
            <a:lvl4pPr lvl="3" algn="ctr" rtl="0">
              <a:spcBef>
                <a:spcPts val="0"/>
              </a:spcBef>
              <a:spcAft>
                <a:spcPts val="0"/>
              </a:spcAft>
              <a:buNone/>
              <a:defRPr sz="2667">
                <a:latin typeface="Roboto Slab"/>
                <a:ea typeface="Roboto Slab"/>
                <a:cs typeface="Roboto Slab"/>
                <a:sym typeface="Roboto Slab"/>
              </a:defRPr>
            </a:lvl4pPr>
            <a:lvl5pPr lvl="4" algn="ctr" rtl="0">
              <a:spcBef>
                <a:spcPts val="0"/>
              </a:spcBef>
              <a:spcAft>
                <a:spcPts val="0"/>
              </a:spcAft>
              <a:buNone/>
              <a:defRPr sz="2667">
                <a:latin typeface="Roboto Slab"/>
                <a:ea typeface="Roboto Slab"/>
                <a:cs typeface="Roboto Slab"/>
                <a:sym typeface="Roboto Slab"/>
              </a:defRPr>
            </a:lvl5pPr>
            <a:lvl6pPr lvl="5" algn="ctr" rtl="0">
              <a:spcBef>
                <a:spcPts val="0"/>
              </a:spcBef>
              <a:spcAft>
                <a:spcPts val="0"/>
              </a:spcAft>
              <a:buNone/>
              <a:defRPr sz="2667">
                <a:latin typeface="Roboto Slab"/>
                <a:ea typeface="Roboto Slab"/>
                <a:cs typeface="Roboto Slab"/>
                <a:sym typeface="Roboto Slab"/>
              </a:defRPr>
            </a:lvl6pPr>
            <a:lvl7pPr lvl="6" algn="ctr" rtl="0">
              <a:spcBef>
                <a:spcPts val="0"/>
              </a:spcBef>
              <a:spcAft>
                <a:spcPts val="0"/>
              </a:spcAft>
              <a:buNone/>
              <a:defRPr sz="2667">
                <a:latin typeface="Roboto Slab"/>
                <a:ea typeface="Roboto Slab"/>
                <a:cs typeface="Roboto Slab"/>
                <a:sym typeface="Roboto Slab"/>
              </a:defRPr>
            </a:lvl7pPr>
            <a:lvl8pPr lvl="7" algn="ctr" rtl="0">
              <a:spcBef>
                <a:spcPts val="0"/>
              </a:spcBef>
              <a:spcAft>
                <a:spcPts val="0"/>
              </a:spcAft>
              <a:buNone/>
              <a:defRPr sz="2667">
                <a:latin typeface="Roboto Slab"/>
                <a:ea typeface="Roboto Slab"/>
                <a:cs typeface="Roboto Slab"/>
                <a:sym typeface="Roboto Slab"/>
              </a:defRPr>
            </a:lvl8pPr>
            <a:lvl9pPr lvl="8" algn="ctr" rtl="0">
              <a:spcBef>
                <a:spcPts val="0"/>
              </a:spcBef>
              <a:spcAft>
                <a:spcPts val="0"/>
              </a:spcAft>
              <a:buNone/>
              <a:defRPr sz="2667">
                <a:latin typeface="Roboto Slab"/>
                <a:ea typeface="Roboto Slab"/>
                <a:cs typeface="Roboto Slab"/>
                <a:sym typeface="Roboto Slab"/>
              </a:defRPr>
            </a:lvl9pPr>
          </a:lstStyle>
          <a:p>
            <a:endParaRPr/>
          </a:p>
        </p:txBody>
      </p:sp>
    </p:spTree>
    <p:extLst>
      <p:ext uri="{BB962C8B-B14F-4D97-AF65-F5344CB8AC3E}">
        <p14:creationId xmlns:p14="http://schemas.microsoft.com/office/powerpoint/2010/main" val="1471882542"/>
      </p:ext>
    </p:extLst>
  </p:cSld>
  <p:clrMapOvr>
    <a:masterClrMapping/>
  </p:clrMapOvr>
</p:sldLayout>
</file>

<file path=ppt/slideLayouts/slideLayout93.xml><?xml version="1.0" encoding="utf-8"?>
<p:sldLayout xmlns:a="http://schemas.openxmlformats.org/drawingml/2006/main" xmlns:r="http://schemas.openxmlformats.org/officeDocument/2006/relationships" xmlns:p="http://schemas.openxmlformats.org/presentationml/2006/main" matchingName="Big number">
  <p:cSld name="Big number">
    <p:bg>
      <p:bgPr>
        <a:noFill/>
        <a:effectLst/>
      </p:bgPr>
    </p:bg>
    <p:spTree>
      <p:nvGrpSpPr>
        <p:cNvPr id="1" name="Shape 52"/>
        <p:cNvGrpSpPr/>
        <p:nvPr/>
      </p:nvGrpSpPr>
      <p:grpSpPr>
        <a:xfrm>
          <a:off x="0" y="0"/>
          <a:ext cx="0" cy="0"/>
          <a:chOff x="0" y="0"/>
          <a:chExt cx="0" cy="0"/>
        </a:xfrm>
      </p:grpSpPr>
      <p:sp>
        <p:nvSpPr>
          <p:cNvPr id="53" name="Google Shape;53;p11"/>
          <p:cNvSpPr txBox="1">
            <a:spLocks noGrp="1"/>
          </p:cNvSpPr>
          <p:nvPr>
            <p:ph type="title" hasCustomPrompt="1"/>
          </p:nvPr>
        </p:nvSpPr>
        <p:spPr>
          <a:xfrm flipH="1">
            <a:off x="2314025" y="2379080"/>
            <a:ext cx="7565600" cy="1569600"/>
          </a:xfrm>
          <a:prstGeom prst="rect">
            <a:avLst/>
          </a:prstGeom>
          <a:noFill/>
        </p:spPr>
        <p:txBody>
          <a:bodyPr spcFirstLastPara="1" wrap="square" lIns="91425" tIns="91425" rIns="91425" bIns="91425" anchor="b" anchorCtr="0">
            <a:noAutofit/>
          </a:bodyPr>
          <a:lstStyle>
            <a:lvl1pPr lvl="0" algn="ctr" rtl="0">
              <a:spcBef>
                <a:spcPts val="0"/>
              </a:spcBef>
              <a:spcAft>
                <a:spcPts val="0"/>
              </a:spcAft>
              <a:buSzPts val="7200"/>
              <a:buNone/>
              <a:defRPr sz="9600"/>
            </a:lvl1pPr>
            <a:lvl2pPr lvl="1" algn="ctr" rtl="0">
              <a:spcBef>
                <a:spcPts val="0"/>
              </a:spcBef>
              <a:spcAft>
                <a:spcPts val="0"/>
              </a:spcAft>
              <a:buSzPts val="7200"/>
              <a:buFont typeface="DM Sans"/>
              <a:buNone/>
              <a:defRPr sz="9600">
                <a:latin typeface="DM Sans"/>
                <a:ea typeface="DM Sans"/>
                <a:cs typeface="DM Sans"/>
                <a:sym typeface="DM Sans"/>
              </a:defRPr>
            </a:lvl2pPr>
            <a:lvl3pPr lvl="2" algn="ctr" rtl="0">
              <a:spcBef>
                <a:spcPts val="0"/>
              </a:spcBef>
              <a:spcAft>
                <a:spcPts val="0"/>
              </a:spcAft>
              <a:buSzPts val="7200"/>
              <a:buFont typeface="DM Sans"/>
              <a:buNone/>
              <a:defRPr sz="9600">
                <a:latin typeface="DM Sans"/>
                <a:ea typeface="DM Sans"/>
                <a:cs typeface="DM Sans"/>
                <a:sym typeface="DM Sans"/>
              </a:defRPr>
            </a:lvl3pPr>
            <a:lvl4pPr lvl="3" algn="ctr" rtl="0">
              <a:spcBef>
                <a:spcPts val="0"/>
              </a:spcBef>
              <a:spcAft>
                <a:spcPts val="0"/>
              </a:spcAft>
              <a:buSzPts val="7200"/>
              <a:buFont typeface="DM Sans"/>
              <a:buNone/>
              <a:defRPr sz="9600">
                <a:latin typeface="DM Sans"/>
                <a:ea typeface="DM Sans"/>
                <a:cs typeface="DM Sans"/>
                <a:sym typeface="DM Sans"/>
              </a:defRPr>
            </a:lvl4pPr>
            <a:lvl5pPr lvl="4" algn="ctr" rtl="0">
              <a:spcBef>
                <a:spcPts val="0"/>
              </a:spcBef>
              <a:spcAft>
                <a:spcPts val="0"/>
              </a:spcAft>
              <a:buSzPts val="7200"/>
              <a:buFont typeface="DM Sans"/>
              <a:buNone/>
              <a:defRPr sz="9600">
                <a:latin typeface="DM Sans"/>
                <a:ea typeface="DM Sans"/>
                <a:cs typeface="DM Sans"/>
                <a:sym typeface="DM Sans"/>
              </a:defRPr>
            </a:lvl5pPr>
            <a:lvl6pPr lvl="5" algn="ctr" rtl="0">
              <a:spcBef>
                <a:spcPts val="0"/>
              </a:spcBef>
              <a:spcAft>
                <a:spcPts val="0"/>
              </a:spcAft>
              <a:buSzPts val="7200"/>
              <a:buFont typeface="DM Sans"/>
              <a:buNone/>
              <a:defRPr sz="9600">
                <a:latin typeface="DM Sans"/>
                <a:ea typeface="DM Sans"/>
                <a:cs typeface="DM Sans"/>
                <a:sym typeface="DM Sans"/>
              </a:defRPr>
            </a:lvl6pPr>
            <a:lvl7pPr lvl="6" algn="ctr" rtl="0">
              <a:spcBef>
                <a:spcPts val="0"/>
              </a:spcBef>
              <a:spcAft>
                <a:spcPts val="0"/>
              </a:spcAft>
              <a:buSzPts val="7200"/>
              <a:buFont typeface="DM Sans"/>
              <a:buNone/>
              <a:defRPr sz="9600">
                <a:latin typeface="DM Sans"/>
                <a:ea typeface="DM Sans"/>
                <a:cs typeface="DM Sans"/>
                <a:sym typeface="DM Sans"/>
              </a:defRPr>
            </a:lvl7pPr>
            <a:lvl8pPr lvl="7" algn="ctr" rtl="0">
              <a:spcBef>
                <a:spcPts val="0"/>
              </a:spcBef>
              <a:spcAft>
                <a:spcPts val="0"/>
              </a:spcAft>
              <a:buSzPts val="7200"/>
              <a:buFont typeface="DM Sans"/>
              <a:buNone/>
              <a:defRPr sz="9600">
                <a:latin typeface="DM Sans"/>
                <a:ea typeface="DM Sans"/>
                <a:cs typeface="DM Sans"/>
                <a:sym typeface="DM Sans"/>
              </a:defRPr>
            </a:lvl8pPr>
            <a:lvl9pPr lvl="8" algn="ctr" rtl="0">
              <a:spcBef>
                <a:spcPts val="0"/>
              </a:spcBef>
              <a:spcAft>
                <a:spcPts val="0"/>
              </a:spcAft>
              <a:buSzPts val="7200"/>
              <a:buFont typeface="DM Sans"/>
              <a:buNone/>
              <a:defRPr sz="9600">
                <a:latin typeface="DM Sans"/>
                <a:ea typeface="DM Sans"/>
                <a:cs typeface="DM Sans"/>
                <a:sym typeface="DM Sans"/>
              </a:defRPr>
            </a:lvl9pPr>
          </a:lstStyle>
          <a:p>
            <a:r>
              <a:t>xx%</a:t>
            </a:r>
          </a:p>
        </p:txBody>
      </p:sp>
      <p:sp>
        <p:nvSpPr>
          <p:cNvPr id="54" name="Google Shape;54;p11"/>
          <p:cNvSpPr txBox="1">
            <a:spLocks noGrp="1"/>
          </p:cNvSpPr>
          <p:nvPr>
            <p:ph type="subTitle" idx="1"/>
          </p:nvPr>
        </p:nvSpPr>
        <p:spPr>
          <a:xfrm>
            <a:off x="2313300" y="4040067"/>
            <a:ext cx="7565600" cy="797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sz="2133"/>
            </a:lvl1pPr>
            <a:lvl2pPr lvl="1" algn="ctr" rtl="0">
              <a:lnSpc>
                <a:spcPct val="100000"/>
              </a:lnSpc>
              <a:spcBef>
                <a:spcPts val="0"/>
              </a:spcBef>
              <a:spcAft>
                <a:spcPts val="0"/>
              </a:spcAft>
              <a:buSzPts val="1200"/>
              <a:buNone/>
              <a:defRPr sz="1600"/>
            </a:lvl2pPr>
            <a:lvl3pPr lvl="2" algn="ctr" rtl="0">
              <a:lnSpc>
                <a:spcPct val="100000"/>
              </a:lnSpc>
              <a:spcBef>
                <a:spcPts val="0"/>
              </a:spcBef>
              <a:spcAft>
                <a:spcPts val="0"/>
              </a:spcAft>
              <a:buSzPts val="1200"/>
              <a:buNone/>
              <a:defRPr sz="1600"/>
            </a:lvl3pPr>
            <a:lvl4pPr lvl="3" algn="ctr" rtl="0">
              <a:lnSpc>
                <a:spcPct val="100000"/>
              </a:lnSpc>
              <a:spcBef>
                <a:spcPts val="0"/>
              </a:spcBef>
              <a:spcAft>
                <a:spcPts val="0"/>
              </a:spcAft>
              <a:buSzPts val="1200"/>
              <a:buNone/>
              <a:defRPr sz="1600"/>
            </a:lvl4pPr>
            <a:lvl5pPr lvl="4" algn="ctr" rtl="0">
              <a:lnSpc>
                <a:spcPct val="100000"/>
              </a:lnSpc>
              <a:spcBef>
                <a:spcPts val="0"/>
              </a:spcBef>
              <a:spcAft>
                <a:spcPts val="0"/>
              </a:spcAft>
              <a:buSzPts val="1200"/>
              <a:buNone/>
              <a:defRPr sz="1600"/>
            </a:lvl5pPr>
            <a:lvl6pPr lvl="5" algn="ctr" rtl="0">
              <a:lnSpc>
                <a:spcPct val="100000"/>
              </a:lnSpc>
              <a:spcBef>
                <a:spcPts val="0"/>
              </a:spcBef>
              <a:spcAft>
                <a:spcPts val="0"/>
              </a:spcAft>
              <a:buSzPts val="1200"/>
              <a:buNone/>
              <a:defRPr sz="1600"/>
            </a:lvl6pPr>
            <a:lvl7pPr lvl="6" algn="ctr" rtl="0">
              <a:lnSpc>
                <a:spcPct val="100000"/>
              </a:lnSpc>
              <a:spcBef>
                <a:spcPts val="0"/>
              </a:spcBef>
              <a:spcAft>
                <a:spcPts val="0"/>
              </a:spcAft>
              <a:buSzPts val="1200"/>
              <a:buNone/>
              <a:defRPr sz="1600"/>
            </a:lvl7pPr>
            <a:lvl8pPr lvl="7" algn="ctr" rtl="0">
              <a:lnSpc>
                <a:spcPct val="100000"/>
              </a:lnSpc>
              <a:spcBef>
                <a:spcPts val="0"/>
              </a:spcBef>
              <a:spcAft>
                <a:spcPts val="0"/>
              </a:spcAft>
              <a:buSzPts val="1200"/>
              <a:buNone/>
              <a:defRPr sz="1600"/>
            </a:lvl8pPr>
            <a:lvl9pPr lvl="8" algn="ctr" rtl="0">
              <a:lnSpc>
                <a:spcPct val="100000"/>
              </a:lnSpc>
              <a:spcBef>
                <a:spcPts val="0"/>
              </a:spcBef>
              <a:spcAft>
                <a:spcPts val="0"/>
              </a:spcAft>
              <a:buSzPts val="1200"/>
              <a:buNone/>
              <a:defRPr sz="1600"/>
            </a:lvl9pPr>
          </a:lstStyle>
          <a:p>
            <a:endParaRPr/>
          </a:p>
        </p:txBody>
      </p:sp>
      <p:cxnSp>
        <p:nvCxnSpPr>
          <p:cNvPr id="55" name="Google Shape;55;p11"/>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19817279"/>
      </p:ext>
    </p:extLst>
  </p:cSld>
  <p:clrMapOvr>
    <a:masterClrMapping/>
  </p:clrMapOvr>
</p:sldLayout>
</file>

<file path=ppt/slideLayouts/slideLayout94.xml><?xml version="1.0" encoding="utf-8"?>
<p:sldLayout xmlns:a="http://schemas.openxmlformats.org/drawingml/2006/main" xmlns:r="http://schemas.openxmlformats.org/officeDocument/2006/relationships" xmlns:p="http://schemas.openxmlformats.org/presentationml/2006/main" matchingName="Blank" type="blank">
  <p:cSld name="Blank">
    <p:bg>
      <p:bgPr>
        <a:noFill/>
        <a:effectLst/>
      </p:bgPr>
    </p:bg>
    <p:spTree>
      <p:nvGrpSpPr>
        <p:cNvPr id="1" name="Shape 56"/>
        <p:cNvGrpSpPr/>
        <p:nvPr/>
      </p:nvGrpSpPr>
      <p:grpSpPr>
        <a:xfrm>
          <a:off x="0" y="0"/>
          <a:ext cx="0" cy="0"/>
          <a:chOff x="0" y="0"/>
          <a:chExt cx="0" cy="0"/>
        </a:xfrm>
      </p:grpSpPr>
    </p:spTree>
    <p:extLst>
      <p:ext uri="{BB962C8B-B14F-4D97-AF65-F5344CB8AC3E}">
        <p14:creationId xmlns:p14="http://schemas.microsoft.com/office/powerpoint/2010/main" val="2437283012"/>
      </p:ext>
    </p:extLst>
  </p:cSld>
  <p:clrMapOvr>
    <a:masterClrMapping/>
  </p:clrMapOvr>
</p:sldLayout>
</file>

<file path=ppt/slideLayouts/slideLayout95.xml><?xml version="1.0" encoding="utf-8"?>
<p:sldLayout xmlns:a="http://schemas.openxmlformats.org/drawingml/2006/main" xmlns:r="http://schemas.openxmlformats.org/officeDocument/2006/relationships" xmlns:p="http://schemas.openxmlformats.org/presentationml/2006/main" matchingName="Title and long list">
  <p:cSld name="Title and long list">
    <p:bg>
      <p:bgPr>
        <a:noFill/>
        <a:effectLst/>
      </p:bgPr>
    </p:bg>
    <p:spTree>
      <p:nvGrpSpPr>
        <p:cNvPr id="1" name="Shape 57"/>
        <p:cNvGrpSpPr/>
        <p:nvPr/>
      </p:nvGrpSpPr>
      <p:grpSpPr>
        <a:xfrm>
          <a:off x="0" y="0"/>
          <a:ext cx="0" cy="0"/>
          <a:chOff x="0" y="0"/>
          <a:chExt cx="0" cy="0"/>
        </a:xfrm>
      </p:grpSpPr>
      <p:sp>
        <p:nvSpPr>
          <p:cNvPr id="58" name="Google Shape;58;p13"/>
          <p:cNvSpPr/>
          <p:nvPr/>
        </p:nvSpPr>
        <p:spPr>
          <a:xfrm>
            <a:off x="957633" y="645200"/>
            <a:ext cx="10271600" cy="609600"/>
          </a:xfrm>
          <a:prstGeom prst="roundRect">
            <a:avLst>
              <a:gd name="adj" fmla="val 50000"/>
            </a:avLst>
          </a:prstGeom>
          <a:gradFill>
            <a:gsLst>
              <a:gs pos="0">
                <a:schemeClr val="accent5"/>
              </a:gs>
              <a:gs pos="100000">
                <a:schemeClr val="accent4"/>
              </a:gs>
            </a:gsLst>
            <a:lin ang="5400700" scaled="0"/>
          </a:gradFill>
          <a:ln>
            <a:noFill/>
          </a:ln>
          <a:effectLst>
            <a:outerShdw blurRad="71438" dist="9525" dir="3960000" algn="bl" rotWithShape="0">
              <a:srgbClr val="000000">
                <a:alpha val="20000"/>
              </a:srgbClr>
            </a:outerShdw>
          </a:effectLst>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9" name="Google Shape;59;p13"/>
          <p:cNvSpPr txBox="1">
            <a:spLocks noGrp="1"/>
          </p:cNvSpPr>
          <p:nvPr>
            <p:ph type="body" idx="1"/>
          </p:nvPr>
        </p:nvSpPr>
        <p:spPr>
          <a:xfrm>
            <a:off x="960000" y="1665767"/>
            <a:ext cx="10271600" cy="4274800"/>
          </a:xfrm>
          <a:prstGeom prst="rect">
            <a:avLst/>
          </a:prstGeom>
        </p:spPr>
        <p:txBody>
          <a:bodyPr spcFirstLastPara="1" wrap="square" lIns="91425" tIns="91425" rIns="91425" bIns="91425" anchor="ctr" anchorCtr="0">
            <a:noAutofit/>
          </a:bodyPr>
          <a:lstStyle>
            <a:lvl1pPr marL="609585" lvl="0" indent="-457189" rtl="0">
              <a:spcBef>
                <a:spcPts val="0"/>
              </a:spcBef>
              <a:spcAft>
                <a:spcPts val="0"/>
              </a:spcAft>
              <a:buSzPts val="1800"/>
              <a:buChar char="●"/>
              <a:defRPr/>
            </a:lvl1pPr>
            <a:lvl2pPr marL="1219170" lvl="1" indent="-423323" rtl="0">
              <a:spcBef>
                <a:spcPts val="2133"/>
              </a:spcBef>
              <a:spcAft>
                <a:spcPts val="0"/>
              </a:spcAft>
              <a:buSzPts val="1400"/>
              <a:buChar char="○"/>
              <a:defRPr/>
            </a:lvl2pPr>
            <a:lvl3pPr marL="1828754" lvl="2" indent="-423323" rtl="0">
              <a:spcBef>
                <a:spcPts val="2133"/>
              </a:spcBef>
              <a:spcAft>
                <a:spcPts val="0"/>
              </a:spcAft>
              <a:buSzPts val="1400"/>
              <a:buChar char="■"/>
              <a:defRPr/>
            </a:lvl3pPr>
            <a:lvl4pPr marL="2438339" lvl="3" indent="-423323" rtl="0">
              <a:spcBef>
                <a:spcPts val="2133"/>
              </a:spcBef>
              <a:spcAft>
                <a:spcPts val="0"/>
              </a:spcAft>
              <a:buSzPts val="1400"/>
              <a:buChar char="●"/>
              <a:defRPr/>
            </a:lvl4pPr>
            <a:lvl5pPr marL="3047924" lvl="4" indent="-423323" rtl="0">
              <a:spcBef>
                <a:spcPts val="2133"/>
              </a:spcBef>
              <a:spcAft>
                <a:spcPts val="0"/>
              </a:spcAft>
              <a:buSzPts val="1400"/>
              <a:buChar char="○"/>
              <a:defRPr/>
            </a:lvl5pPr>
            <a:lvl6pPr marL="3657509" lvl="5" indent="-423323" rtl="0">
              <a:spcBef>
                <a:spcPts val="2133"/>
              </a:spcBef>
              <a:spcAft>
                <a:spcPts val="0"/>
              </a:spcAft>
              <a:buSzPts val="1400"/>
              <a:buChar char="■"/>
              <a:defRPr/>
            </a:lvl6pPr>
            <a:lvl7pPr marL="4267093" lvl="6" indent="-423323" rtl="0">
              <a:spcBef>
                <a:spcPts val="2133"/>
              </a:spcBef>
              <a:spcAft>
                <a:spcPts val="0"/>
              </a:spcAft>
              <a:buSzPts val="1400"/>
              <a:buChar char="●"/>
              <a:defRPr/>
            </a:lvl7pPr>
            <a:lvl8pPr marL="4876678" lvl="7" indent="-423323" rtl="0">
              <a:spcBef>
                <a:spcPts val="2133"/>
              </a:spcBef>
              <a:spcAft>
                <a:spcPts val="0"/>
              </a:spcAft>
              <a:buSzPts val="1400"/>
              <a:buChar char="○"/>
              <a:defRPr/>
            </a:lvl8pPr>
            <a:lvl9pPr marL="5486263" lvl="8" indent="-423323" rtl="0">
              <a:spcBef>
                <a:spcPts val="2133"/>
              </a:spcBef>
              <a:spcAft>
                <a:spcPts val="2133"/>
              </a:spcAft>
              <a:buSzPts val="1400"/>
              <a:buChar char="■"/>
              <a:defRPr/>
            </a:lvl9pPr>
          </a:lstStyle>
          <a:p>
            <a:endParaRPr/>
          </a:p>
        </p:txBody>
      </p:sp>
      <p:sp>
        <p:nvSpPr>
          <p:cNvPr id="60" name="Google Shape;60;p13"/>
          <p:cNvSpPr txBox="1">
            <a:spLocks noGrp="1"/>
          </p:cNvSpPr>
          <p:nvPr>
            <p:ph type="ctrTitle"/>
          </p:nvPr>
        </p:nvSpPr>
        <p:spPr>
          <a:xfrm>
            <a:off x="3675133" y="705467"/>
            <a:ext cx="4841600" cy="489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rgbClr val="EFEBD7"/>
              </a:buClr>
              <a:buSzPts val="2400"/>
              <a:buNone/>
              <a:defRPr sz="2667"/>
            </a:lvl1pPr>
            <a:lvl2pPr lvl="1" rtl="0">
              <a:spcBef>
                <a:spcPts val="0"/>
              </a:spcBef>
              <a:spcAft>
                <a:spcPts val="0"/>
              </a:spcAft>
              <a:buSzPts val="2400"/>
              <a:buNone/>
              <a:defRPr sz="3200"/>
            </a:lvl2pPr>
            <a:lvl3pPr lvl="2" rtl="0">
              <a:spcBef>
                <a:spcPts val="0"/>
              </a:spcBef>
              <a:spcAft>
                <a:spcPts val="0"/>
              </a:spcAft>
              <a:buSzPts val="2400"/>
              <a:buNone/>
              <a:defRPr sz="3200"/>
            </a:lvl3pPr>
            <a:lvl4pPr lvl="3" rtl="0">
              <a:spcBef>
                <a:spcPts val="0"/>
              </a:spcBef>
              <a:spcAft>
                <a:spcPts val="0"/>
              </a:spcAft>
              <a:buSzPts val="2400"/>
              <a:buNone/>
              <a:defRPr sz="3200"/>
            </a:lvl4pPr>
            <a:lvl5pPr lvl="4" rtl="0">
              <a:spcBef>
                <a:spcPts val="0"/>
              </a:spcBef>
              <a:spcAft>
                <a:spcPts val="0"/>
              </a:spcAft>
              <a:buSzPts val="2400"/>
              <a:buNone/>
              <a:defRPr sz="3200"/>
            </a:lvl5pPr>
            <a:lvl6pPr lvl="5" rtl="0">
              <a:spcBef>
                <a:spcPts val="0"/>
              </a:spcBef>
              <a:spcAft>
                <a:spcPts val="0"/>
              </a:spcAft>
              <a:buSzPts val="2400"/>
              <a:buNone/>
              <a:defRPr sz="3200"/>
            </a:lvl6pPr>
            <a:lvl7pPr lvl="6" rtl="0">
              <a:spcBef>
                <a:spcPts val="0"/>
              </a:spcBef>
              <a:spcAft>
                <a:spcPts val="0"/>
              </a:spcAft>
              <a:buSzPts val="2400"/>
              <a:buNone/>
              <a:defRPr sz="3200"/>
            </a:lvl7pPr>
            <a:lvl8pPr lvl="7" rtl="0">
              <a:spcBef>
                <a:spcPts val="0"/>
              </a:spcBef>
              <a:spcAft>
                <a:spcPts val="0"/>
              </a:spcAft>
              <a:buSzPts val="2400"/>
              <a:buNone/>
              <a:defRPr sz="3200"/>
            </a:lvl8pPr>
            <a:lvl9pPr lvl="8" rtl="0">
              <a:spcBef>
                <a:spcPts val="0"/>
              </a:spcBef>
              <a:spcAft>
                <a:spcPts val="0"/>
              </a:spcAft>
              <a:buSzPts val="2400"/>
              <a:buNone/>
              <a:defRPr sz="3200"/>
            </a:lvl9pPr>
          </a:lstStyle>
          <a:p>
            <a:endParaRPr/>
          </a:p>
        </p:txBody>
      </p:sp>
      <p:cxnSp>
        <p:nvCxnSpPr>
          <p:cNvPr id="61" name="Google Shape;61;p13"/>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2898763878"/>
      </p:ext>
    </p:extLst>
  </p:cSld>
  <p:clrMapOvr>
    <a:masterClrMapping/>
  </p:clrMapOvr>
</p:sldLayout>
</file>

<file path=ppt/slideLayouts/slideLayout96.xml><?xml version="1.0" encoding="utf-8"?>
<p:sldLayout xmlns:a="http://schemas.openxmlformats.org/drawingml/2006/main" xmlns:r="http://schemas.openxmlformats.org/officeDocument/2006/relationships" xmlns:p="http://schemas.openxmlformats.org/presentationml/2006/main" matchingName="Agenda">
  <p:cSld name="Agenda">
    <p:bg>
      <p:bgPr>
        <a:noFill/>
        <a:effectLst/>
      </p:bgPr>
    </p:bg>
    <p:spTree>
      <p:nvGrpSpPr>
        <p:cNvPr id="1" name="Shape 62"/>
        <p:cNvGrpSpPr/>
        <p:nvPr/>
      </p:nvGrpSpPr>
      <p:grpSpPr>
        <a:xfrm>
          <a:off x="0" y="0"/>
          <a:ext cx="0" cy="0"/>
          <a:chOff x="0" y="0"/>
          <a:chExt cx="0" cy="0"/>
        </a:xfrm>
      </p:grpSpPr>
      <p:sp>
        <p:nvSpPr>
          <p:cNvPr id="63" name="Google Shape;63;p14"/>
          <p:cNvSpPr txBox="1">
            <a:spLocks noGrp="1"/>
          </p:cNvSpPr>
          <p:nvPr>
            <p:ph type="ctrTitle"/>
          </p:nvPr>
        </p:nvSpPr>
        <p:spPr>
          <a:xfrm>
            <a:off x="1399567" y="1299733"/>
            <a:ext cx="4100800" cy="480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00"/>
              <a:buNone/>
              <a:defRPr sz="24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64" name="Google Shape;64;p14"/>
          <p:cNvSpPr txBox="1">
            <a:spLocks noGrp="1"/>
          </p:cNvSpPr>
          <p:nvPr>
            <p:ph type="subTitle" idx="1"/>
          </p:nvPr>
        </p:nvSpPr>
        <p:spPr>
          <a:xfrm>
            <a:off x="1399619" y="1749933"/>
            <a:ext cx="4100800" cy="763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000"/>
              <a:buNone/>
              <a:defRPr sz="1600">
                <a:latin typeface="Roboto Slab Regular"/>
                <a:ea typeface="Roboto Slab Regular"/>
                <a:cs typeface="Roboto Slab Regular"/>
                <a:sym typeface="Roboto Slab Regular"/>
              </a:defRPr>
            </a:lvl1pPr>
            <a:lvl2pPr lvl="1" rtl="0">
              <a:lnSpc>
                <a:spcPct val="100000"/>
              </a:lnSpc>
              <a:spcBef>
                <a:spcPts val="0"/>
              </a:spcBef>
              <a:spcAft>
                <a:spcPts val="0"/>
              </a:spcAft>
              <a:buSzPts val="1000"/>
              <a:buNone/>
              <a:defRPr sz="1333"/>
            </a:lvl2pPr>
            <a:lvl3pPr lvl="2" rtl="0">
              <a:lnSpc>
                <a:spcPct val="100000"/>
              </a:lnSpc>
              <a:spcBef>
                <a:spcPts val="0"/>
              </a:spcBef>
              <a:spcAft>
                <a:spcPts val="0"/>
              </a:spcAft>
              <a:buSzPts val="1000"/>
              <a:buNone/>
              <a:defRPr sz="1333"/>
            </a:lvl3pPr>
            <a:lvl4pPr lvl="3" rtl="0">
              <a:lnSpc>
                <a:spcPct val="100000"/>
              </a:lnSpc>
              <a:spcBef>
                <a:spcPts val="0"/>
              </a:spcBef>
              <a:spcAft>
                <a:spcPts val="0"/>
              </a:spcAft>
              <a:buSzPts val="1000"/>
              <a:buNone/>
              <a:defRPr sz="1333"/>
            </a:lvl4pPr>
            <a:lvl5pPr lvl="4" rtl="0">
              <a:lnSpc>
                <a:spcPct val="100000"/>
              </a:lnSpc>
              <a:spcBef>
                <a:spcPts val="0"/>
              </a:spcBef>
              <a:spcAft>
                <a:spcPts val="0"/>
              </a:spcAft>
              <a:buSzPts val="1000"/>
              <a:buNone/>
              <a:defRPr sz="1333"/>
            </a:lvl5pPr>
            <a:lvl6pPr lvl="5" rtl="0">
              <a:lnSpc>
                <a:spcPct val="100000"/>
              </a:lnSpc>
              <a:spcBef>
                <a:spcPts val="0"/>
              </a:spcBef>
              <a:spcAft>
                <a:spcPts val="0"/>
              </a:spcAft>
              <a:buSzPts val="1000"/>
              <a:buNone/>
              <a:defRPr sz="1333"/>
            </a:lvl6pPr>
            <a:lvl7pPr lvl="6" rtl="0">
              <a:lnSpc>
                <a:spcPct val="100000"/>
              </a:lnSpc>
              <a:spcBef>
                <a:spcPts val="0"/>
              </a:spcBef>
              <a:spcAft>
                <a:spcPts val="0"/>
              </a:spcAft>
              <a:buSzPts val="1000"/>
              <a:buNone/>
              <a:defRPr sz="1333"/>
            </a:lvl7pPr>
            <a:lvl8pPr lvl="7" rtl="0">
              <a:lnSpc>
                <a:spcPct val="100000"/>
              </a:lnSpc>
              <a:spcBef>
                <a:spcPts val="0"/>
              </a:spcBef>
              <a:spcAft>
                <a:spcPts val="0"/>
              </a:spcAft>
              <a:buSzPts val="1000"/>
              <a:buNone/>
              <a:defRPr sz="1333"/>
            </a:lvl8pPr>
            <a:lvl9pPr lvl="8" rtl="0">
              <a:lnSpc>
                <a:spcPct val="100000"/>
              </a:lnSpc>
              <a:spcBef>
                <a:spcPts val="0"/>
              </a:spcBef>
              <a:spcAft>
                <a:spcPts val="0"/>
              </a:spcAft>
              <a:buSzPts val="1000"/>
              <a:buNone/>
              <a:defRPr sz="1333"/>
            </a:lvl9pPr>
          </a:lstStyle>
          <a:p>
            <a:endParaRPr/>
          </a:p>
        </p:txBody>
      </p:sp>
      <p:sp>
        <p:nvSpPr>
          <p:cNvPr id="65" name="Google Shape;65;p14"/>
          <p:cNvSpPr txBox="1">
            <a:spLocks noGrp="1"/>
          </p:cNvSpPr>
          <p:nvPr>
            <p:ph type="ctrTitle" idx="2"/>
          </p:nvPr>
        </p:nvSpPr>
        <p:spPr>
          <a:xfrm>
            <a:off x="6690851" y="1299733"/>
            <a:ext cx="4100800" cy="480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00"/>
              <a:buNone/>
              <a:defRPr sz="24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66" name="Google Shape;66;p14"/>
          <p:cNvSpPr txBox="1">
            <a:spLocks noGrp="1"/>
          </p:cNvSpPr>
          <p:nvPr>
            <p:ph type="subTitle" idx="3"/>
          </p:nvPr>
        </p:nvSpPr>
        <p:spPr>
          <a:xfrm>
            <a:off x="6690887" y="1749933"/>
            <a:ext cx="4100800" cy="763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000"/>
              <a:buNone/>
              <a:defRPr sz="1600">
                <a:latin typeface="Roboto Slab Regular"/>
                <a:ea typeface="Roboto Slab Regular"/>
                <a:cs typeface="Roboto Slab Regular"/>
                <a:sym typeface="Roboto Slab Regular"/>
              </a:defRPr>
            </a:lvl1pPr>
            <a:lvl2pPr lvl="1" rtl="0">
              <a:lnSpc>
                <a:spcPct val="100000"/>
              </a:lnSpc>
              <a:spcBef>
                <a:spcPts val="0"/>
              </a:spcBef>
              <a:spcAft>
                <a:spcPts val="0"/>
              </a:spcAft>
              <a:buSzPts val="1000"/>
              <a:buNone/>
              <a:defRPr sz="1333"/>
            </a:lvl2pPr>
            <a:lvl3pPr lvl="2" rtl="0">
              <a:lnSpc>
                <a:spcPct val="100000"/>
              </a:lnSpc>
              <a:spcBef>
                <a:spcPts val="0"/>
              </a:spcBef>
              <a:spcAft>
                <a:spcPts val="0"/>
              </a:spcAft>
              <a:buSzPts val="1000"/>
              <a:buNone/>
              <a:defRPr sz="1333"/>
            </a:lvl3pPr>
            <a:lvl4pPr lvl="3" rtl="0">
              <a:lnSpc>
                <a:spcPct val="100000"/>
              </a:lnSpc>
              <a:spcBef>
                <a:spcPts val="0"/>
              </a:spcBef>
              <a:spcAft>
                <a:spcPts val="0"/>
              </a:spcAft>
              <a:buSzPts val="1000"/>
              <a:buNone/>
              <a:defRPr sz="1333"/>
            </a:lvl4pPr>
            <a:lvl5pPr lvl="4" rtl="0">
              <a:lnSpc>
                <a:spcPct val="100000"/>
              </a:lnSpc>
              <a:spcBef>
                <a:spcPts val="0"/>
              </a:spcBef>
              <a:spcAft>
                <a:spcPts val="0"/>
              </a:spcAft>
              <a:buSzPts val="1000"/>
              <a:buNone/>
              <a:defRPr sz="1333"/>
            </a:lvl5pPr>
            <a:lvl6pPr lvl="5" rtl="0">
              <a:lnSpc>
                <a:spcPct val="100000"/>
              </a:lnSpc>
              <a:spcBef>
                <a:spcPts val="0"/>
              </a:spcBef>
              <a:spcAft>
                <a:spcPts val="0"/>
              </a:spcAft>
              <a:buSzPts val="1000"/>
              <a:buNone/>
              <a:defRPr sz="1333"/>
            </a:lvl6pPr>
            <a:lvl7pPr lvl="6" rtl="0">
              <a:lnSpc>
                <a:spcPct val="100000"/>
              </a:lnSpc>
              <a:spcBef>
                <a:spcPts val="0"/>
              </a:spcBef>
              <a:spcAft>
                <a:spcPts val="0"/>
              </a:spcAft>
              <a:buSzPts val="1000"/>
              <a:buNone/>
              <a:defRPr sz="1333"/>
            </a:lvl7pPr>
            <a:lvl8pPr lvl="7" rtl="0">
              <a:lnSpc>
                <a:spcPct val="100000"/>
              </a:lnSpc>
              <a:spcBef>
                <a:spcPts val="0"/>
              </a:spcBef>
              <a:spcAft>
                <a:spcPts val="0"/>
              </a:spcAft>
              <a:buSzPts val="1000"/>
              <a:buNone/>
              <a:defRPr sz="1333"/>
            </a:lvl8pPr>
            <a:lvl9pPr lvl="8" rtl="0">
              <a:lnSpc>
                <a:spcPct val="100000"/>
              </a:lnSpc>
              <a:spcBef>
                <a:spcPts val="0"/>
              </a:spcBef>
              <a:spcAft>
                <a:spcPts val="0"/>
              </a:spcAft>
              <a:buSzPts val="1000"/>
              <a:buNone/>
              <a:defRPr sz="1333"/>
            </a:lvl9pPr>
          </a:lstStyle>
          <a:p>
            <a:endParaRPr/>
          </a:p>
        </p:txBody>
      </p:sp>
      <p:sp>
        <p:nvSpPr>
          <p:cNvPr id="67" name="Google Shape;67;p14"/>
          <p:cNvSpPr txBox="1">
            <a:spLocks noGrp="1"/>
          </p:cNvSpPr>
          <p:nvPr>
            <p:ph type="ctrTitle" idx="4"/>
          </p:nvPr>
        </p:nvSpPr>
        <p:spPr>
          <a:xfrm>
            <a:off x="1399567" y="2822297"/>
            <a:ext cx="4100800" cy="480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00"/>
              <a:buNone/>
              <a:defRPr sz="24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68" name="Google Shape;68;p14"/>
          <p:cNvSpPr txBox="1">
            <a:spLocks noGrp="1"/>
          </p:cNvSpPr>
          <p:nvPr>
            <p:ph type="subTitle" idx="5"/>
          </p:nvPr>
        </p:nvSpPr>
        <p:spPr>
          <a:xfrm>
            <a:off x="1399619" y="3272500"/>
            <a:ext cx="4100800" cy="763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000"/>
              <a:buNone/>
              <a:defRPr sz="1600">
                <a:latin typeface="Roboto Slab Regular"/>
                <a:ea typeface="Roboto Slab Regular"/>
                <a:cs typeface="Roboto Slab Regular"/>
                <a:sym typeface="Roboto Slab Regular"/>
              </a:defRPr>
            </a:lvl1pPr>
            <a:lvl2pPr lvl="1" rtl="0">
              <a:lnSpc>
                <a:spcPct val="100000"/>
              </a:lnSpc>
              <a:spcBef>
                <a:spcPts val="0"/>
              </a:spcBef>
              <a:spcAft>
                <a:spcPts val="0"/>
              </a:spcAft>
              <a:buSzPts val="1000"/>
              <a:buNone/>
              <a:defRPr sz="1333"/>
            </a:lvl2pPr>
            <a:lvl3pPr lvl="2" rtl="0">
              <a:lnSpc>
                <a:spcPct val="100000"/>
              </a:lnSpc>
              <a:spcBef>
                <a:spcPts val="0"/>
              </a:spcBef>
              <a:spcAft>
                <a:spcPts val="0"/>
              </a:spcAft>
              <a:buSzPts val="1000"/>
              <a:buNone/>
              <a:defRPr sz="1333"/>
            </a:lvl3pPr>
            <a:lvl4pPr lvl="3" rtl="0">
              <a:lnSpc>
                <a:spcPct val="100000"/>
              </a:lnSpc>
              <a:spcBef>
                <a:spcPts val="0"/>
              </a:spcBef>
              <a:spcAft>
                <a:spcPts val="0"/>
              </a:spcAft>
              <a:buSzPts val="1000"/>
              <a:buNone/>
              <a:defRPr sz="1333"/>
            </a:lvl4pPr>
            <a:lvl5pPr lvl="4" rtl="0">
              <a:lnSpc>
                <a:spcPct val="100000"/>
              </a:lnSpc>
              <a:spcBef>
                <a:spcPts val="0"/>
              </a:spcBef>
              <a:spcAft>
                <a:spcPts val="0"/>
              </a:spcAft>
              <a:buSzPts val="1000"/>
              <a:buNone/>
              <a:defRPr sz="1333"/>
            </a:lvl5pPr>
            <a:lvl6pPr lvl="5" rtl="0">
              <a:lnSpc>
                <a:spcPct val="100000"/>
              </a:lnSpc>
              <a:spcBef>
                <a:spcPts val="0"/>
              </a:spcBef>
              <a:spcAft>
                <a:spcPts val="0"/>
              </a:spcAft>
              <a:buSzPts val="1000"/>
              <a:buNone/>
              <a:defRPr sz="1333"/>
            </a:lvl6pPr>
            <a:lvl7pPr lvl="6" rtl="0">
              <a:lnSpc>
                <a:spcPct val="100000"/>
              </a:lnSpc>
              <a:spcBef>
                <a:spcPts val="0"/>
              </a:spcBef>
              <a:spcAft>
                <a:spcPts val="0"/>
              </a:spcAft>
              <a:buSzPts val="1000"/>
              <a:buNone/>
              <a:defRPr sz="1333"/>
            </a:lvl7pPr>
            <a:lvl8pPr lvl="7" rtl="0">
              <a:lnSpc>
                <a:spcPct val="100000"/>
              </a:lnSpc>
              <a:spcBef>
                <a:spcPts val="0"/>
              </a:spcBef>
              <a:spcAft>
                <a:spcPts val="0"/>
              </a:spcAft>
              <a:buSzPts val="1000"/>
              <a:buNone/>
              <a:defRPr sz="1333"/>
            </a:lvl8pPr>
            <a:lvl9pPr lvl="8" rtl="0">
              <a:lnSpc>
                <a:spcPct val="100000"/>
              </a:lnSpc>
              <a:spcBef>
                <a:spcPts val="0"/>
              </a:spcBef>
              <a:spcAft>
                <a:spcPts val="0"/>
              </a:spcAft>
              <a:buSzPts val="1000"/>
              <a:buNone/>
              <a:defRPr sz="1333"/>
            </a:lvl9pPr>
          </a:lstStyle>
          <a:p>
            <a:endParaRPr/>
          </a:p>
        </p:txBody>
      </p:sp>
      <p:sp>
        <p:nvSpPr>
          <p:cNvPr id="69" name="Google Shape;69;p14"/>
          <p:cNvSpPr txBox="1">
            <a:spLocks noGrp="1"/>
          </p:cNvSpPr>
          <p:nvPr>
            <p:ph type="ctrTitle" idx="6"/>
          </p:nvPr>
        </p:nvSpPr>
        <p:spPr>
          <a:xfrm>
            <a:off x="6690851" y="2822297"/>
            <a:ext cx="4100800" cy="480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00"/>
              <a:buNone/>
              <a:defRPr sz="24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70" name="Google Shape;70;p14"/>
          <p:cNvSpPr txBox="1">
            <a:spLocks noGrp="1"/>
          </p:cNvSpPr>
          <p:nvPr>
            <p:ph type="subTitle" idx="7"/>
          </p:nvPr>
        </p:nvSpPr>
        <p:spPr>
          <a:xfrm>
            <a:off x="6690887" y="3272500"/>
            <a:ext cx="4100800" cy="763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000"/>
              <a:buNone/>
              <a:defRPr sz="1600">
                <a:latin typeface="Roboto Slab Regular"/>
                <a:ea typeface="Roboto Slab Regular"/>
                <a:cs typeface="Roboto Slab Regular"/>
                <a:sym typeface="Roboto Slab Regular"/>
              </a:defRPr>
            </a:lvl1pPr>
            <a:lvl2pPr lvl="1" rtl="0">
              <a:lnSpc>
                <a:spcPct val="100000"/>
              </a:lnSpc>
              <a:spcBef>
                <a:spcPts val="0"/>
              </a:spcBef>
              <a:spcAft>
                <a:spcPts val="0"/>
              </a:spcAft>
              <a:buSzPts val="1000"/>
              <a:buNone/>
              <a:defRPr sz="1333"/>
            </a:lvl2pPr>
            <a:lvl3pPr lvl="2" rtl="0">
              <a:lnSpc>
                <a:spcPct val="100000"/>
              </a:lnSpc>
              <a:spcBef>
                <a:spcPts val="0"/>
              </a:spcBef>
              <a:spcAft>
                <a:spcPts val="0"/>
              </a:spcAft>
              <a:buSzPts val="1000"/>
              <a:buNone/>
              <a:defRPr sz="1333"/>
            </a:lvl3pPr>
            <a:lvl4pPr lvl="3" rtl="0">
              <a:lnSpc>
                <a:spcPct val="100000"/>
              </a:lnSpc>
              <a:spcBef>
                <a:spcPts val="0"/>
              </a:spcBef>
              <a:spcAft>
                <a:spcPts val="0"/>
              </a:spcAft>
              <a:buSzPts val="1000"/>
              <a:buNone/>
              <a:defRPr sz="1333"/>
            </a:lvl4pPr>
            <a:lvl5pPr lvl="4" rtl="0">
              <a:lnSpc>
                <a:spcPct val="100000"/>
              </a:lnSpc>
              <a:spcBef>
                <a:spcPts val="0"/>
              </a:spcBef>
              <a:spcAft>
                <a:spcPts val="0"/>
              </a:spcAft>
              <a:buSzPts val="1000"/>
              <a:buNone/>
              <a:defRPr sz="1333"/>
            </a:lvl5pPr>
            <a:lvl6pPr lvl="5" rtl="0">
              <a:lnSpc>
                <a:spcPct val="100000"/>
              </a:lnSpc>
              <a:spcBef>
                <a:spcPts val="0"/>
              </a:spcBef>
              <a:spcAft>
                <a:spcPts val="0"/>
              </a:spcAft>
              <a:buSzPts val="1000"/>
              <a:buNone/>
              <a:defRPr sz="1333"/>
            </a:lvl6pPr>
            <a:lvl7pPr lvl="6" rtl="0">
              <a:lnSpc>
                <a:spcPct val="100000"/>
              </a:lnSpc>
              <a:spcBef>
                <a:spcPts val="0"/>
              </a:spcBef>
              <a:spcAft>
                <a:spcPts val="0"/>
              </a:spcAft>
              <a:buSzPts val="1000"/>
              <a:buNone/>
              <a:defRPr sz="1333"/>
            </a:lvl7pPr>
            <a:lvl8pPr lvl="7" rtl="0">
              <a:lnSpc>
                <a:spcPct val="100000"/>
              </a:lnSpc>
              <a:spcBef>
                <a:spcPts val="0"/>
              </a:spcBef>
              <a:spcAft>
                <a:spcPts val="0"/>
              </a:spcAft>
              <a:buSzPts val="1000"/>
              <a:buNone/>
              <a:defRPr sz="1333"/>
            </a:lvl8pPr>
            <a:lvl9pPr lvl="8" rtl="0">
              <a:lnSpc>
                <a:spcPct val="100000"/>
              </a:lnSpc>
              <a:spcBef>
                <a:spcPts val="0"/>
              </a:spcBef>
              <a:spcAft>
                <a:spcPts val="0"/>
              </a:spcAft>
              <a:buSzPts val="1000"/>
              <a:buNone/>
              <a:defRPr sz="1333"/>
            </a:lvl9pPr>
          </a:lstStyle>
          <a:p>
            <a:endParaRPr/>
          </a:p>
        </p:txBody>
      </p:sp>
      <p:sp>
        <p:nvSpPr>
          <p:cNvPr id="71" name="Google Shape;71;p14"/>
          <p:cNvSpPr txBox="1">
            <a:spLocks noGrp="1"/>
          </p:cNvSpPr>
          <p:nvPr>
            <p:ph type="ctrTitle" idx="8"/>
          </p:nvPr>
        </p:nvSpPr>
        <p:spPr>
          <a:xfrm>
            <a:off x="1399567" y="4344861"/>
            <a:ext cx="4100800" cy="480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00"/>
              <a:buNone/>
              <a:defRPr sz="24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72" name="Google Shape;72;p14"/>
          <p:cNvSpPr txBox="1">
            <a:spLocks noGrp="1"/>
          </p:cNvSpPr>
          <p:nvPr>
            <p:ph type="subTitle" idx="9"/>
          </p:nvPr>
        </p:nvSpPr>
        <p:spPr>
          <a:xfrm>
            <a:off x="1399619" y="4795065"/>
            <a:ext cx="4100800" cy="763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000"/>
              <a:buNone/>
              <a:defRPr sz="1600">
                <a:latin typeface="Roboto Slab Regular"/>
                <a:ea typeface="Roboto Slab Regular"/>
                <a:cs typeface="Roboto Slab Regular"/>
                <a:sym typeface="Roboto Slab Regular"/>
              </a:defRPr>
            </a:lvl1pPr>
            <a:lvl2pPr lvl="1" rtl="0">
              <a:lnSpc>
                <a:spcPct val="100000"/>
              </a:lnSpc>
              <a:spcBef>
                <a:spcPts val="0"/>
              </a:spcBef>
              <a:spcAft>
                <a:spcPts val="0"/>
              </a:spcAft>
              <a:buSzPts val="1000"/>
              <a:buNone/>
              <a:defRPr sz="1333"/>
            </a:lvl2pPr>
            <a:lvl3pPr lvl="2" rtl="0">
              <a:lnSpc>
                <a:spcPct val="100000"/>
              </a:lnSpc>
              <a:spcBef>
                <a:spcPts val="0"/>
              </a:spcBef>
              <a:spcAft>
                <a:spcPts val="0"/>
              </a:spcAft>
              <a:buSzPts val="1000"/>
              <a:buNone/>
              <a:defRPr sz="1333"/>
            </a:lvl3pPr>
            <a:lvl4pPr lvl="3" rtl="0">
              <a:lnSpc>
                <a:spcPct val="100000"/>
              </a:lnSpc>
              <a:spcBef>
                <a:spcPts val="0"/>
              </a:spcBef>
              <a:spcAft>
                <a:spcPts val="0"/>
              </a:spcAft>
              <a:buSzPts val="1000"/>
              <a:buNone/>
              <a:defRPr sz="1333"/>
            </a:lvl4pPr>
            <a:lvl5pPr lvl="4" rtl="0">
              <a:lnSpc>
                <a:spcPct val="100000"/>
              </a:lnSpc>
              <a:spcBef>
                <a:spcPts val="0"/>
              </a:spcBef>
              <a:spcAft>
                <a:spcPts val="0"/>
              </a:spcAft>
              <a:buSzPts val="1000"/>
              <a:buNone/>
              <a:defRPr sz="1333"/>
            </a:lvl5pPr>
            <a:lvl6pPr lvl="5" rtl="0">
              <a:lnSpc>
                <a:spcPct val="100000"/>
              </a:lnSpc>
              <a:spcBef>
                <a:spcPts val="0"/>
              </a:spcBef>
              <a:spcAft>
                <a:spcPts val="0"/>
              </a:spcAft>
              <a:buSzPts val="1000"/>
              <a:buNone/>
              <a:defRPr sz="1333"/>
            </a:lvl6pPr>
            <a:lvl7pPr lvl="6" rtl="0">
              <a:lnSpc>
                <a:spcPct val="100000"/>
              </a:lnSpc>
              <a:spcBef>
                <a:spcPts val="0"/>
              </a:spcBef>
              <a:spcAft>
                <a:spcPts val="0"/>
              </a:spcAft>
              <a:buSzPts val="1000"/>
              <a:buNone/>
              <a:defRPr sz="1333"/>
            </a:lvl7pPr>
            <a:lvl8pPr lvl="7" rtl="0">
              <a:lnSpc>
                <a:spcPct val="100000"/>
              </a:lnSpc>
              <a:spcBef>
                <a:spcPts val="0"/>
              </a:spcBef>
              <a:spcAft>
                <a:spcPts val="0"/>
              </a:spcAft>
              <a:buSzPts val="1000"/>
              <a:buNone/>
              <a:defRPr sz="1333"/>
            </a:lvl8pPr>
            <a:lvl9pPr lvl="8" rtl="0">
              <a:lnSpc>
                <a:spcPct val="100000"/>
              </a:lnSpc>
              <a:spcBef>
                <a:spcPts val="0"/>
              </a:spcBef>
              <a:spcAft>
                <a:spcPts val="0"/>
              </a:spcAft>
              <a:buSzPts val="1000"/>
              <a:buNone/>
              <a:defRPr sz="1333"/>
            </a:lvl9pPr>
          </a:lstStyle>
          <a:p>
            <a:endParaRPr/>
          </a:p>
        </p:txBody>
      </p:sp>
      <p:sp>
        <p:nvSpPr>
          <p:cNvPr id="73" name="Google Shape;73;p14"/>
          <p:cNvSpPr txBox="1">
            <a:spLocks noGrp="1"/>
          </p:cNvSpPr>
          <p:nvPr>
            <p:ph type="ctrTitle" idx="13"/>
          </p:nvPr>
        </p:nvSpPr>
        <p:spPr>
          <a:xfrm>
            <a:off x="6690851" y="4344861"/>
            <a:ext cx="4100800" cy="480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00"/>
              <a:buNone/>
              <a:defRPr sz="24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74" name="Google Shape;74;p14"/>
          <p:cNvSpPr txBox="1">
            <a:spLocks noGrp="1"/>
          </p:cNvSpPr>
          <p:nvPr>
            <p:ph type="subTitle" idx="14"/>
          </p:nvPr>
        </p:nvSpPr>
        <p:spPr>
          <a:xfrm>
            <a:off x="6690887" y="4795065"/>
            <a:ext cx="4100800" cy="763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000"/>
              <a:buNone/>
              <a:defRPr sz="1600">
                <a:latin typeface="Roboto Slab Regular"/>
                <a:ea typeface="Roboto Slab Regular"/>
                <a:cs typeface="Roboto Slab Regular"/>
                <a:sym typeface="Roboto Slab Regular"/>
              </a:defRPr>
            </a:lvl1pPr>
            <a:lvl2pPr lvl="1" rtl="0">
              <a:lnSpc>
                <a:spcPct val="100000"/>
              </a:lnSpc>
              <a:spcBef>
                <a:spcPts val="0"/>
              </a:spcBef>
              <a:spcAft>
                <a:spcPts val="0"/>
              </a:spcAft>
              <a:buSzPts val="1000"/>
              <a:buNone/>
              <a:defRPr sz="1333"/>
            </a:lvl2pPr>
            <a:lvl3pPr lvl="2" rtl="0">
              <a:lnSpc>
                <a:spcPct val="100000"/>
              </a:lnSpc>
              <a:spcBef>
                <a:spcPts val="0"/>
              </a:spcBef>
              <a:spcAft>
                <a:spcPts val="0"/>
              </a:spcAft>
              <a:buSzPts val="1000"/>
              <a:buNone/>
              <a:defRPr sz="1333"/>
            </a:lvl3pPr>
            <a:lvl4pPr lvl="3" rtl="0">
              <a:lnSpc>
                <a:spcPct val="100000"/>
              </a:lnSpc>
              <a:spcBef>
                <a:spcPts val="0"/>
              </a:spcBef>
              <a:spcAft>
                <a:spcPts val="0"/>
              </a:spcAft>
              <a:buSzPts val="1000"/>
              <a:buNone/>
              <a:defRPr sz="1333"/>
            </a:lvl4pPr>
            <a:lvl5pPr lvl="4" rtl="0">
              <a:lnSpc>
                <a:spcPct val="100000"/>
              </a:lnSpc>
              <a:spcBef>
                <a:spcPts val="0"/>
              </a:spcBef>
              <a:spcAft>
                <a:spcPts val="0"/>
              </a:spcAft>
              <a:buSzPts val="1000"/>
              <a:buNone/>
              <a:defRPr sz="1333"/>
            </a:lvl5pPr>
            <a:lvl6pPr lvl="5" rtl="0">
              <a:lnSpc>
                <a:spcPct val="100000"/>
              </a:lnSpc>
              <a:spcBef>
                <a:spcPts val="0"/>
              </a:spcBef>
              <a:spcAft>
                <a:spcPts val="0"/>
              </a:spcAft>
              <a:buSzPts val="1000"/>
              <a:buNone/>
              <a:defRPr sz="1333"/>
            </a:lvl6pPr>
            <a:lvl7pPr lvl="6" rtl="0">
              <a:lnSpc>
                <a:spcPct val="100000"/>
              </a:lnSpc>
              <a:spcBef>
                <a:spcPts val="0"/>
              </a:spcBef>
              <a:spcAft>
                <a:spcPts val="0"/>
              </a:spcAft>
              <a:buSzPts val="1000"/>
              <a:buNone/>
              <a:defRPr sz="1333"/>
            </a:lvl7pPr>
            <a:lvl8pPr lvl="7" rtl="0">
              <a:lnSpc>
                <a:spcPct val="100000"/>
              </a:lnSpc>
              <a:spcBef>
                <a:spcPts val="0"/>
              </a:spcBef>
              <a:spcAft>
                <a:spcPts val="0"/>
              </a:spcAft>
              <a:buSzPts val="1000"/>
              <a:buNone/>
              <a:defRPr sz="1333"/>
            </a:lvl8pPr>
            <a:lvl9pPr lvl="8" rtl="0">
              <a:lnSpc>
                <a:spcPct val="100000"/>
              </a:lnSpc>
              <a:spcBef>
                <a:spcPts val="0"/>
              </a:spcBef>
              <a:spcAft>
                <a:spcPts val="0"/>
              </a:spcAft>
              <a:buSzPts val="1000"/>
              <a:buNone/>
              <a:defRPr sz="1333"/>
            </a:lvl9pPr>
          </a:lstStyle>
          <a:p>
            <a:endParaRPr/>
          </a:p>
        </p:txBody>
      </p:sp>
      <p:cxnSp>
        <p:nvCxnSpPr>
          <p:cNvPr id="75" name="Google Shape;75;p14"/>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3053375008"/>
      </p:ext>
    </p:extLst>
  </p:cSld>
  <p:clrMapOvr>
    <a:masterClrMapping/>
  </p:clrMapOvr>
</p:sldLayout>
</file>

<file path=ppt/slideLayouts/slideLayout97.xml><?xml version="1.0" encoding="utf-8"?>
<p:sldLayout xmlns:a="http://schemas.openxmlformats.org/drawingml/2006/main" xmlns:r="http://schemas.openxmlformats.org/officeDocument/2006/relationships" xmlns:p="http://schemas.openxmlformats.org/presentationml/2006/main" matchingName="Title and three columns">
  <p:cSld name="Title and three columns">
    <p:bg>
      <p:bgPr>
        <a:noFill/>
        <a:effectLst/>
      </p:bgPr>
    </p:bg>
    <p:spTree>
      <p:nvGrpSpPr>
        <p:cNvPr id="1" name="Shape 76"/>
        <p:cNvGrpSpPr/>
        <p:nvPr/>
      </p:nvGrpSpPr>
      <p:grpSpPr>
        <a:xfrm>
          <a:off x="0" y="0"/>
          <a:ext cx="0" cy="0"/>
          <a:chOff x="0" y="0"/>
          <a:chExt cx="0" cy="0"/>
        </a:xfrm>
      </p:grpSpPr>
      <p:sp>
        <p:nvSpPr>
          <p:cNvPr id="77" name="Google Shape;77;p15"/>
          <p:cNvSpPr/>
          <p:nvPr/>
        </p:nvSpPr>
        <p:spPr>
          <a:xfrm>
            <a:off x="957633" y="645200"/>
            <a:ext cx="10271600" cy="609600"/>
          </a:xfrm>
          <a:prstGeom prst="roundRect">
            <a:avLst>
              <a:gd name="adj" fmla="val 50000"/>
            </a:avLst>
          </a:prstGeom>
          <a:gradFill>
            <a:gsLst>
              <a:gs pos="0">
                <a:schemeClr val="accent5"/>
              </a:gs>
              <a:gs pos="100000">
                <a:schemeClr val="accent4"/>
              </a:gs>
            </a:gsLst>
            <a:lin ang="5400700" scaled="0"/>
          </a:gradFill>
          <a:ln>
            <a:noFill/>
          </a:ln>
          <a:effectLst>
            <a:outerShdw blurRad="42863" dist="9525" dir="540001" algn="bl" rotWithShape="0">
              <a:srgbClr val="000000">
                <a:alpha val="30000"/>
              </a:srgbClr>
            </a:outerShdw>
          </a:effectLst>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78" name="Google Shape;78;p15"/>
          <p:cNvSpPr txBox="1">
            <a:spLocks noGrp="1"/>
          </p:cNvSpPr>
          <p:nvPr>
            <p:ph type="ctrTitle"/>
          </p:nvPr>
        </p:nvSpPr>
        <p:spPr>
          <a:xfrm>
            <a:off x="1304668" y="3808067"/>
            <a:ext cx="2182800" cy="5616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SzPts val="1800"/>
              <a:buNone/>
              <a:defRPr sz="3200"/>
            </a:lvl1pPr>
            <a:lvl2pPr lvl="1" algn="ctr" rtl="0">
              <a:spcBef>
                <a:spcPts val="0"/>
              </a:spcBef>
              <a:spcAft>
                <a:spcPts val="0"/>
              </a:spcAft>
              <a:buSzPts val="1800"/>
              <a:buFont typeface="DM Sans"/>
              <a:buNone/>
              <a:defRPr sz="2400">
                <a:latin typeface="DM Sans"/>
                <a:ea typeface="DM Sans"/>
                <a:cs typeface="DM Sans"/>
                <a:sym typeface="DM Sans"/>
              </a:defRPr>
            </a:lvl2pPr>
            <a:lvl3pPr lvl="2" algn="ctr" rtl="0">
              <a:spcBef>
                <a:spcPts val="0"/>
              </a:spcBef>
              <a:spcAft>
                <a:spcPts val="0"/>
              </a:spcAft>
              <a:buSzPts val="1800"/>
              <a:buFont typeface="DM Sans"/>
              <a:buNone/>
              <a:defRPr sz="2400">
                <a:latin typeface="DM Sans"/>
                <a:ea typeface="DM Sans"/>
                <a:cs typeface="DM Sans"/>
                <a:sym typeface="DM Sans"/>
              </a:defRPr>
            </a:lvl3pPr>
            <a:lvl4pPr lvl="3" algn="ctr" rtl="0">
              <a:spcBef>
                <a:spcPts val="0"/>
              </a:spcBef>
              <a:spcAft>
                <a:spcPts val="0"/>
              </a:spcAft>
              <a:buSzPts val="1800"/>
              <a:buFont typeface="DM Sans"/>
              <a:buNone/>
              <a:defRPr sz="2400">
                <a:latin typeface="DM Sans"/>
                <a:ea typeface="DM Sans"/>
                <a:cs typeface="DM Sans"/>
                <a:sym typeface="DM Sans"/>
              </a:defRPr>
            </a:lvl4pPr>
            <a:lvl5pPr lvl="4" algn="ctr" rtl="0">
              <a:spcBef>
                <a:spcPts val="0"/>
              </a:spcBef>
              <a:spcAft>
                <a:spcPts val="0"/>
              </a:spcAft>
              <a:buSzPts val="1800"/>
              <a:buFont typeface="DM Sans"/>
              <a:buNone/>
              <a:defRPr sz="2400">
                <a:latin typeface="DM Sans"/>
                <a:ea typeface="DM Sans"/>
                <a:cs typeface="DM Sans"/>
                <a:sym typeface="DM Sans"/>
              </a:defRPr>
            </a:lvl5pPr>
            <a:lvl6pPr lvl="5" algn="ctr" rtl="0">
              <a:spcBef>
                <a:spcPts val="0"/>
              </a:spcBef>
              <a:spcAft>
                <a:spcPts val="0"/>
              </a:spcAft>
              <a:buSzPts val="1800"/>
              <a:buFont typeface="DM Sans"/>
              <a:buNone/>
              <a:defRPr sz="2400">
                <a:latin typeface="DM Sans"/>
                <a:ea typeface="DM Sans"/>
                <a:cs typeface="DM Sans"/>
                <a:sym typeface="DM Sans"/>
              </a:defRPr>
            </a:lvl6pPr>
            <a:lvl7pPr lvl="6" algn="ctr" rtl="0">
              <a:spcBef>
                <a:spcPts val="0"/>
              </a:spcBef>
              <a:spcAft>
                <a:spcPts val="0"/>
              </a:spcAft>
              <a:buSzPts val="1800"/>
              <a:buFont typeface="DM Sans"/>
              <a:buNone/>
              <a:defRPr sz="2400">
                <a:latin typeface="DM Sans"/>
                <a:ea typeface="DM Sans"/>
                <a:cs typeface="DM Sans"/>
                <a:sym typeface="DM Sans"/>
              </a:defRPr>
            </a:lvl7pPr>
            <a:lvl8pPr lvl="7" algn="ctr" rtl="0">
              <a:spcBef>
                <a:spcPts val="0"/>
              </a:spcBef>
              <a:spcAft>
                <a:spcPts val="0"/>
              </a:spcAft>
              <a:buSzPts val="1800"/>
              <a:buFont typeface="DM Sans"/>
              <a:buNone/>
              <a:defRPr sz="2400">
                <a:latin typeface="DM Sans"/>
                <a:ea typeface="DM Sans"/>
                <a:cs typeface="DM Sans"/>
                <a:sym typeface="DM Sans"/>
              </a:defRPr>
            </a:lvl8pPr>
            <a:lvl9pPr lvl="8" algn="ctr" rtl="0">
              <a:spcBef>
                <a:spcPts val="0"/>
              </a:spcBef>
              <a:spcAft>
                <a:spcPts val="0"/>
              </a:spcAft>
              <a:buSzPts val="1800"/>
              <a:buFont typeface="DM Sans"/>
              <a:buNone/>
              <a:defRPr sz="2400">
                <a:latin typeface="DM Sans"/>
                <a:ea typeface="DM Sans"/>
                <a:cs typeface="DM Sans"/>
                <a:sym typeface="DM Sans"/>
              </a:defRPr>
            </a:lvl9pPr>
          </a:lstStyle>
          <a:p>
            <a:endParaRPr/>
          </a:p>
        </p:txBody>
      </p:sp>
      <p:sp>
        <p:nvSpPr>
          <p:cNvPr id="79" name="Google Shape;79;p15"/>
          <p:cNvSpPr txBox="1">
            <a:spLocks noGrp="1"/>
          </p:cNvSpPr>
          <p:nvPr>
            <p:ph type="subTitle" idx="1"/>
          </p:nvPr>
        </p:nvSpPr>
        <p:spPr>
          <a:xfrm>
            <a:off x="960067" y="4462733"/>
            <a:ext cx="2872000" cy="1034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733">
                <a:solidFill>
                  <a:schemeClr val="dk1"/>
                </a:solidFill>
              </a:defRPr>
            </a:lvl1pPr>
            <a:lvl2pPr lvl="1" algn="ctr" rtl="0">
              <a:lnSpc>
                <a:spcPct val="100000"/>
              </a:lnSpc>
              <a:spcBef>
                <a:spcPts val="2133"/>
              </a:spcBef>
              <a:spcAft>
                <a:spcPts val="0"/>
              </a:spcAft>
              <a:buNone/>
              <a:defRPr sz="1733">
                <a:solidFill>
                  <a:schemeClr val="dk1"/>
                </a:solidFill>
              </a:defRPr>
            </a:lvl2pPr>
            <a:lvl3pPr lvl="2" algn="ctr" rtl="0">
              <a:lnSpc>
                <a:spcPct val="100000"/>
              </a:lnSpc>
              <a:spcBef>
                <a:spcPts val="2133"/>
              </a:spcBef>
              <a:spcAft>
                <a:spcPts val="0"/>
              </a:spcAft>
              <a:buNone/>
              <a:defRPr sz="1733">
                <a:solidFill>
                  <a:schemeClr val="dk1"/>
                </a:solidFill>
              </a:defRPr>
            </a:lvl3pPr>
            <a:lvl4pPr lvl="3" algn="ctr" rtl="0">
              <a:lnSpc>
                <a:spcPct val="100000"/>
              </a:lnSpc>
              <a:spcBef>
                <a:spcPts val="2133"/>
              </a:spcBef>
              <a:spcAft>
                <a:spcPts val="0"/>
              </a:spcAft>
              <a:buNone/>
              <a:defRPr sz="1733">
                <a:solidFill>
                  <a:schemeClr val="dk1"/>
                </a:solidFill>
              </a:defRPr>
            </a:lvl4pPr>
            <a:lvl5pPr lvl="4" algn="ctr" rtl="0">
              <a:lnSpc>
                <a:spcPct val="100000"/>
              </a:lnSpc>
              <a:spcBef>
                <a:spcPts val="2133"/>
              </a:spcBef>
              <a:spcAft>
                <a:spcPts val="0"/>
              </a:spcAft>
              <a:buNone/>
              <a:defRPr sz="1733">
                <a:solidFill>
                  <a:schemeClr val="dk1"/>
                </a:solidFill>
              </a:defRPr>
            </a:lvl5pPr>
            <a:lvl6pPr lvl="5" algn="ctr" rtl="0">
              <a:lnSpc>
                <a:spcPct val="100000"/>
              </a:lnSpc>
              <a:spcBef>
                <a:spcPts val="2133"/>
              </a:spcBef>
              <a:spcAft>
                <a:spcPts val="0"/>
              </a:spcAft>
              <a:buNone/>
              <a:defRPr sz="1733">
                <a:solidFill>
                  <a:schemeClr val="dk1"/>
                </a:solidFill>
              </a:defRPr>
            </a:lvl6pPr>
            <a:lvl7pPr lvl="6" algn="ctr" rtl="0">
              <a:lnSpc>
                <a:spcPct val="100000"/>
              </a:lnSpc>
              <a:spcBef>
                <a:spcPts val="2133"/>
              </a:spcBef>
              <a:spcAft>
                <a:spcPts val="0"/>
              </a:spcAft>
              <a:buNone/>
              <a:defRPr sz="1733">
                <a:solidFill>
                  <a:schemeClr val="dk1"/>
                </a:solidFill>
              </a:defRPr>
            </a:lvl7pPr>
            <a:lvl8pPr lvl="7" algn="ctr" rtl="0">
              <a:lnSpc>
                <a:spcPct val="100000"/>
              </a:lnSpc>
              <a:spcBef>
                <a:spcPts val="2133"/>
              </a:spcBef>
              <a:spcAft>
                <a:spcPts val="0"/>
              </a:spcAft>
              <a:buNone/>
              <a:defRPr sz="1733">
                <a:solidFill>
                  <a:schemeClr val="dk1"/>
                </a:solidFill>
              </a:defRPr>
            </a:lvl8pPr>
            <a:lvl9pPr lvl="8" algn="ctr" rtl="0">
              <a:lnSpc>
                <a:spcPct val="100000"/>
              </a:lnSpc>
              <a:spcBef>
                <a:spcPts val="2133"/>
              </a:spcBef>
              <a:spcAft>
                <a:spcPts val="2133"/>
              </a:spcAft>
              <a:buNone/>
              <a:defRPr sz="1733">
                <a:solidFill>
                  <a:schemeClr val="dk1"/>
                </a:solidFill>
              </a:defRPr>
            </a:lvl9pPr>
          </a:lstStyle>
          <a:p>
            <a:endParaRPr/>
          </a:p>
        </p:txBody>
      </p:sp>
      <p:sp>
        <p:nvSpPr>
          <p:cNvPr id="80" name="Google Shape;80;p15"/>
          <p:cNvSpPr txBox="1">
            <a:spLocks noGrp="1"/>
          </p:cNvSpPr>
          <p:nvPr>
            <p:ph type="ctrTitle" idx="2"/>
          </p:nvPr>
        </p:nvSpPr>
        <p:spPr>
          <a:xfrm>
            <a:off x="5011032" y="3808067"/>
            <a:ext cx="2182800" cy="5616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SzPts val="1800"/>
              <a:buNone/>
              <a:defRPr sz="3200"/>
            </a:lvl1pPr>
            <a:lvl2pPr lvl="1" algn="ctr" rtl="0">
              <a:spcBef>
                <a:spcPts val="0"/>
              </a:spcBef>
              <a:spcAft>
                <a:spcPts val="0"/>
              </a:spcAft>
              <a:buSzPts val="1800"/>
              <a:buFont typeface="DM Sans"/>
              <a:buNone/>
              <a:defRPr sz="2400">
                <a:latin typeface="DM Sans"/>
                <a:ea typeface="DM Sans"/>
                <a:cs typeface="DM Sans"/>
                <a:sym typeface="DM Sans"/>
              </a:defRPr>
            </a:lvl2pPr>
            <a:lvl3pPr lvl="2" algn="ctr" rtl="0">
              <a:spcBef>
                <a:spcPts val="0"/>
              </a:spcBef>
              <a:spcAft>
                <a:spcPts val="0"/>
              </a:spcAft>
              <a:buSzPts val="1800"/>
              <a:buFont typeface="DM Sans"/>
              <a:buNone/>
              <a:defRPr sz="2400">
                <a:latin typeface="DM Sans"/>
                <a:ea typeface="DM Sans"/>
                <a:cs typeface="DM Sans"/>
                <a:sym typeface="DM Sans"/>
              </a:defRPr>
            </a:lvl3pPr>
            <a:lvl4pPr lvl="3" algn="ctr" rtl="0">
              <a:spcBef>
                <a:spcPts val="0"/>
              </a:spcBef>
              <a:spcAft>
                <a:spcPts val="0"/>
              </a:spcAft>
              <a:buSzPts val="1800"/>
              <a:buFont typeface="DM Sans"/>
              <a:buNone/>
              <a:defRPr sz="2400">
                <a:latin typeface="DM Sans"/>
                <a:ea typeface="DM Sans"/>
                <a:cs typeface="DM Sans"/>
                <a:sym typeface="DM Sans"/>
              </a:defRPr>
            </a:lvl4pPr>
            <a:lvl5pPr lvl="4" algn="ctr" rtl="0">
              <a:spcBef>
                <a:spcPts val="0"/>
              </a:spcBef>
              <a:spcAft>
                <a:spcPts val="0"/>
              </a:spcAft>
              <a:buSzPts val="1800"/>
              <a:buFont typeface="DM Sans"/>
              <a:buNone/>
              <a:defRPr sz="2400">
                <a:latin typeface="DM Sans"/>
                <a:ea typeface="DM Sans"/>
                <a:cs typeface="DM Sans"/>
                <a:sym typeface="DM Sans"/>
              </a:defRPr>
            </a:lvl5pPr>
            <a:lvl6pPr lvl="5" algn="ctr" rtl="0">
              <a:spcBef>
                <a:spcPts val="0"/>
              </a:spcBef>
              <a:spcAft>
                <a:spcPts val="0"/>
              </a:spcAft>
              <a:buSzPts val="1800"/>
              <a:buFont typeface="DM Sans"/>
              <a:buNone/>
              <a:defRPr sz="2400">
                <a:latin typeface="DM Sans"/>
                <a:ea typeface="DM Sans"/>
                <a:cs typeface="DM Sans"/>
                <a:sym typeface="DM Sans"/>
              </a:defRPr>
            </a:lvl6pPr>
            <a:lvl7pPr lvl="6" algn="ctr" rtl="0">
              <a:spcBef>
                <a:spcPts val="0"/>
              </a:spcBef>
              <a:spcAft>
                <a:spcPts val="0"/>
              </a:spcAft>
              <a:buSzPts val="1800"/>
              <a:buFont typeface="DM Sans"/>
              <a:buNone/>
              <a:defRPr sz="2400">
                <a:latin typeface="DM Sans"/>
                <a:ea typeface="DM Sans"/>
                <a:cs typeface="DM Sans"/>
                <a:sym typeface="DM Sans"/>
              </a:defRPr>
            </a:lvl7pPr>
            <a:lvl8pPr lvl="7" algn="ctr" rtl="0">
              <a:spcBef>
                <a:spcPts val="0"/>
              </a:spcBef>
              <a:spcAft>
                <a:spcPts val="0"/>
              </a:spcAft>
              <a:buSzPts val="1800"/>
              <a:buFont typeface="DM Sans"/>
              <a:buNone/>
              <a:defRPr sz="2400">
                <a:latin typeface="DM Sans"/>
                <a:ea typeface="DM Sans"/>
                <a:cs typeface="DM Sans"/>
                <a:sym typeface="DM Sans"/>
              </a:defRPr>
            </a:lvl8pPr>
            <a:lvl9pPr lvl="8" algn="ctr" rtl="0">
              <a:spcBef>
                <a:spcPts val="0"/>
              </a:spcBef>
              <a:spcAft>
                <a:spcPts val="0"/>
              </a:spcAft>
              <a:buSzPts val="1800"/>
              <a:buFont typeface="DM Sans"/>
              <a:buNone/>
              <a:defRPr sz="2400">
                <a:latin typeface="DM Sans"/>
                <a:ea typeface="DM Sans"/>
                <a:cs typeface="DM Sans"/>
                <a:sym typeface="DM Sans"/>
              </a:defRPr>
            </a:lvl9pPr>
          </a:lstStyle>
          <a:p>
            <a:endParaRPr/>
          </a:p>
        </p:txBody>
      </p:sp>
      <p:sp>
        <p:nvSpPr>
          <p:cNvPr id="81" name="Google Shape;81;p15"/>
          <p:cNvSpPr txBox="1">
            <a:spLocks noGrp="1"/>
          </p:cNvSpPr>
          <p:nvPr>
            <p:ph type="subTitle" idx="3"/>
          </p:nvPr>
        </p:nvSpPr>
        <p:spPr>
          <a:xfrm>
            <a:off x="4659951" y="4462733"/>
            <a:ext cx="2872000" cy="1034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733">
                <a:solidFill>
                  <a:schemeClr val="dk1"/>
                </a:solidFill>
              </a:defRPr>
            </a:lvl1pPr>
            <a:lvl2pPr lvl="1" algn="ctr" rtl="0">
              <a:lnSpc>
                <a:spcPct val="100000"/>
              </a:lnSpc>
              <a:spcBef>
                <a:spcPts val="2133"/>
              </a:spcBef>
              <a:spcAft>
                <a:spcPts val="0"/>
              </a:spcAft>
              <a:buNone/>
              <a:defRPr sz="1733">
                <a:solidFill>
                  <a:schemeClr val="dk1"/>
                </a:solidFill>
              </a:defRPr>
            </a:lvl2pPr>
            <a:lvl3pPr lvl="2" algn="ctr" rtl="0">
              <a:lnSpc>
                <a:spcPct val="100000"/>
              </a:lnSpc>
              <a:spcBef>
                <a:spcPts val="2133"/>
              </a:spcBef>
              <a:spcAft>
                <a:spcPts val="0"/>
              </a:spcAft>
              <a:buNone/>
              <a:defRPr sz="1733">
                <a:solidFill>
                  <a:schemeClr val="dk1"/>
                </a:solidFill>
              </a:defRPr>
            </a:lvl3pPr>
            <a:lvl4pPr lvl="3" algn="ctr" rtl="0">
              <a:lnSpc>
                <a:spcPct val="100000"/>
              </a:lnSpc>
              <a:spcBef>
                <a:spcPts val="2133"/>
              </a:spcBef>
              <a:spcAft>
                <a:spcPts val="0"/>
              </a:spcAft>
              <a:buNone/>
              <a:defRPr sz="1733">
                <a:solidFill>
                  <a:schemeClr val="dk1"/>
                </a:solidFill>
              </a:defRPr>
            </a:lvl4pPr>
            <a:lvl5pPr lvl="4" algn="ctr" rtl="0">
              <a:lnSpc>
                <a:spcPct val="100000"/>
              </a:lnSpc>
              <a:spcBef>
                <a:spcPts val="2133"/>
              </a:spcBef>
              <a:spcAft>
                <a:spcPts val="0"/>
              </a:spcAft>
              <a:buNone/>
              <a:defRPr sz="1733">
                <a:solidFill>
                  <a:schemeClr val="dk1"/>
                </a:solidFill>
              </a:defRPr>
            </a:lvl5pPr>
            <a:lvl6pPr lvl="5" algn="ctr" rtl="0">
              <a:lnSpc>
                <a:spcPct val="100000"/>
              </a:lnSpc>
              <a:spcBef>
                <a:spcPts val="2133"/>
              </a:spcBef>
              <a:spcAft>
                <a:spcPts val="0"/>
              </a:spcAft>
              <a:buNone/>
              <a:defRPr sz="1733">
                <a:solidFill>
                  <a:schemeClr val="dk1"/>
                </a:solidFill>
              </a:defRPr>
            </a:lvl6pPr>
            <a:lvl7pPr lvl="6" algn="ctr" rtl="0">
              <a:lnSpc>
                <a:spcPct val="100000"/>
              </a:lnSpc>
              <a:spcBef>
                <a:spcPts val="2133"/>
              </a:spcBef>
              <a:spcAft>
                <a:spcPts val="0"/>
              </a:spcAft>
              <a:buNone/>
              <a:defRPr sz="1733">
                <a:solidFill>
                  <a:schemeClr val="dk1"/>
                </a:solidFill>
              </a:defRPr>
            </a:lvl7pPr>
            <a:lvl8pPr lvl="7" algn="ctr" rtl="0">
              <a:lnSpc>
                <a:spcPct val="100000"/>
              </a:lnSpc>
              <a:spcBef>
                <a:spcPts val="2133"/>
              </a:spcBef>
              <a:spcAft>
                <a:spcPts val="0"/>
              </a:spcAft>
              <a:buNone/>
              <a:defRPr sz="1733">
                <a:solidFill>
                  <a:schemeClr val="dk1"/>
                </a:solidFill>
              </a:defRPr>
            </a:lvl8pPr>
            <a:lvl9pPr lvl="8" algn="ctr" rtl="0">
              <a:lnSpc>
                <a:spcPct val="100000"/>
              </a:lnSpc>
              <a:spcBef>
                <a:spcPts val="2133"/>
              </a:spcBef>
              <a:spcAft>
                <a:spcPts val="2133"/>
              </a:spcAft>
              <a:buNone/>
              <a:defRPr sz="1733">
                <a:solidFill>
                  <a:schemeClr val="dk1"/>
                </a:solidFill>
              </a:defRPr>
            </a:lvl9pPr>
          </a:lstStyle>
          <a:p>
            <a:endParaRPr/>
          </a:p>
        </p:txBody>
      </p:sp>
      <p:sp>
        <p:nvSpPr>
          <p:cNvPr id="82" name="Google Shape;82;p15"/>
          <p:cNvSpPr txBox="1">
            <a:spLocks noGrp="1"/>
          </p:cNvSpPr>
          <p:nvPr>
            <p:ph type="ctrTitle" idx="4"/>
          </p:nvPr>
        </p:nvSpPr>
        <p:spPr>
          <a:xfrm>
            <a:off x="8717400" y="3808067"/>
            <a:ext cx="2182800" cy="5616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SzPts val="1800"/>
              <a:buNone/>
              <a:defRPr sz="3200"/>
            </a:lvl1pPr>
            <a:lvl2pPr lvl="1" algn="ctr" rtl="0">
              <a:spcBef>
                <a:spcPts val="0"/>
              </a:spcBef>
              <a:spcAft>
                <a:spcPts val="0"/>
              </a:spcAft>
              <a:buSzPts val="1800"/>
              <a:buFont typeface="DM Sans"/>
              <a:buNone/>
              <a:defRPr sz="2400">
                <a:latin typeface="DM Sans"/>
                <a:ea typeface="DM Sans"/>
                <a:cs typeface="DM Sans"/>
                <a:sym typeface="DM Sans"/>
              </a:defRPr>
            </a:lvl2pPr>
            <a:lvl3pPr lvl="2" algn="ctr" rtl="0">
              <a:spcBef>
                <a:spcPts val="0"/>
              </a:spcBef>
              <a:spcAft>
                <a:spcPts val="0"/>
              </a:spcAft>
              <a:buSzPts val="1800"/>
              <a:buFont typeface="DM Sans"/>
              <a:buNone/>
              <a:defRPr sz="2400">
                <a:latin typeface="DM Sans"/>
                <a:ea typeface="DM Sans"/>
                <a:cs typeface="DM Sans"/>
                <a:sym typeface="DM Sans"/>
              </a:defRPr>
            </a:lvl3pPr>
            <a:lvl4pPr lvl="3" algn="ctr" rtl="0">
              <a:spcBef>
                <a:spcPts val="0"/>
              </a:spcBef>
              <a:spcAft>
                <a:spcPts val="0"/>
              </a:spcAft>
              <a:buSzPts val="1800"/>
              <a:buFont typeface="DM Sans"/>
              <a:buNone/>
              <a:defRPr sz="2400">
                <a:latin typeface="DM Sans"/>
                <a:ea typeface="DM Sans"/>
                <a:cs typeface="DM Sans"/>
                <a:sym typeface="DM Sans"/>
              </a:defRPr>
            </a:lvl4pPr>
            <a:lvl5pPr lvl="4" algn="ctr" rtl="0">
              <a:spcBef>
                <a:spcPts val="0"/>
              </a:spcBef>
              <a:spcAft>
                <a:spcPts val="0"/>
              </a:spcAft>
              <a:buSzPts val="1800"/>
              <a:buFont typeface="DM Sans"/>
              <a:buNone/>
              <a:defRPr sz="2400">
                <a:latin typeface="DM Sans"/>
                <a:ea typeface="DM Sans"/>
                <a:cs typeface="DM Sans"/>
                <a:sym typeface="DM Sans"/>
              </a:defRPr>
            </a:lvl5pPr>
            <a:lvl6pPr lvl="5" algn="ctr" rtl="0">
              <a:spcBef>
                <a:spcPts val="0"/>
              </a:spcBef>
              <a:spcAft>
                <a:spcPts val="0"/>
              </a:spcAft>
              <a:buSzPts val="1800"/>
              <a:buFont typeface="DM Sans"/>
              <a:buNone/>
              <a:defRPr sz="2400">
                <a:latin typeface="DM Sans"/>
                <a:ea typeface="DM Sans"/>
                <a:cs typeface="DM Sans"/>
                <a:sym typeface="DM Sans"/>
              </a:defRPr>
            </a:lvl6pPr>
            <a:lvl7pPr lvl="6" algn="ctr" rtl="0">
              <a:spcBef>
                <a:spcPts val="0"/>
              </a:spcBef>
              <a:spcAft>
                <a:spcPts val="0"/>
              </a:spcAft>
              <a:buSzPts val="1800"/>
              <a:buFont typeface="DM Sans"/>
              <a:buNone/>
              <a:defRPr sz="2400">
                <a:latin typeface="DM Sans"/>
                <a:ea typeface="DM Sans"/>
                <a:cs typeface="DM Sans"/>
                <a:sym typeface="DM Sans"/>
              </a:defRPr>
            </a:lvl7pPr>
            <a:lvl8pPr lvl="7" algn="ctr" rtl="0">
              <a:spcBef>
                <a:spcPts val="0"/>
              </a:spcBef>
              <a:spcAft>
                <a:spcPts val="0"/>
              </a:spcAft>
              <a:buSzPts val="1800"/>
              <a:buFont typeface="DM Sans"/>
              <a:buNone/>
              <a:defRPr sz="2400">
                <a:latin typeface="DM Sans"/>
                <a:ea typeface="DM Sans"/>
                <a:cs typeface="DM Sans"/>
                <a:sym typeface="DM Sans"/>
              </a:defRPr>
            </a:lvl8pPr>
            <a:lvl9pPr lvl="8" algn="ctr" rtl="0">
              <a:spcBef>
                <a:spcPts val="0"/>
              </a:spcBef>
              <a:spcAft>
                <a:spcPts val="0"/>
              </a:spcAft>
              <a:buSzPts val="1800"/>
              <a:buFont typeface="DM Sans"/>
              <a:buNone/>
              <a:defRPr sz="2400">
                <a:latin typeface="DM Sans"/>
                <a:ea typeface="DM Sans"/>
                <a:cs typeface="DM Sans"/>
                <a:sym typeface="DM Sans"/>
              </a:defRPr>
            </a:lvl9pPr>
          </a:lstStyle>
          <a:p>
            <a:endParaRPr/>
          </a:p>
        </p:txBody>
      </p:sp>
      <p:sp>
        <p:nvSpPr>
          <p:cNvPr id="83" name="Google Shape;83;p15"/>
          <p:cNvSpPr txBox="1">
            <a:spLocks noGrp="1"/>
          </p:cNvSpPr>
          <p:nvPr>
            <p:ph type="subTitle" idx="5"/>
          </p:nvPr>
        </p:nvSpPr>
        <p:spPr>
          <a:xfrm>
            <a:off x="8372808" y="4462733"/>
            <a:ext cx="2872000" cy="1034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733"/>
            </a:lvl1pPr>
            <a:lvl2pPr lvl="1" algn="ctr" rtl="0">
              <a:lnSpc>
                <a:spcPct val="100000"/>
              </a:lnSpc>
              <a:spcBef>
                <a:spcPts val="2133"/>
              </a:spcBef>
              <a:spcAft>
                <a:spcPts val="0"/>
              </a:spcAft>
              <a:buNone/>
              <a:defRPr sz="1733"/>
            </a:lvl2pPr>
            <a:lvl3pPr lvl="2" algn="ctr" rtl="0">
              <a:lnSpc>
                <a:spcPct val="100000"/>
              </a:lnSpc>
              <a:spcBef>
                <a:spcPts val="2133"/>
              </a:spcBef>
              <a:spcAft>
                <a:spcPts val="0"/>
              </a:spcAft>
              <a:buNone/>
              <a:defRPr sz="1733"/>
            </a:lvl3pPr>
            <a:lvl4pPr lvl="3" algn="ctr" rtl="0">
              <a:lnSpc>
                <a:spcPct val="100000"/>
              </a:lnSpc>
              <a:spcBef>
                <a:spcPts val="2133"/>
              </a:spcBef>
              <a:spcAft>
                <a:spcPts val="0"/>
              </a:spcAft>
              <a:buNone/>
              <a:defRPr sz="1733"/>
            </a:lvl4pPr>
            <a:lvl5pPr lvl="4" algn="ctr" rtl="0">
              <a:lnSpc>
                <a:spcPct val="100000"/>
              </a:lnSpc>
              <a:spcBef>
                <a:spcPts val="2133"/>
              </a:spcBef>
              <a:spcAft>
                <a:spcPts val="0"/>
              </a:spcAft>
              <a:buNone/>
              <a:defRPr sz="1733"/>
            </a:lvl5pPr>
            <a:lvl6pPr lvl="5" algn="ctr" rtl="0">
              <a:lnSpc>
                <a:spcPct val="100000"/>
              </a:lnSpc>
              <a:spcBef>
                <a:spcPts val="2133"/>
              </a:spcBef>
              <a:spcAft>
                <a:spcPts val="0"/>
              </a:spcAft>
              <a:buNone/>
              <a:defRPr sz="1733"/>
            </a:lvl6pPr>
            <a:lvl7pPr lvl="6" algn="ctr" rtl="0">
              <a:lnSpc>
                <a:spcPct val="100000"/>
              </a:lnSpc>
              <a:spcBef>
                <a:spcPts val="2133"/>
              </a:spcBef>
              <a:spcAft>
                <a:spcPts val="0"/>
              </a:spcAft>
              <a:buNone/>
              <a:defRPr sz="1733"/>
            </a:lvl7pPr>
            <a:lvl8pPr lvl="7" algn="ctr" rtl="0">
              <a:lnSpc>
                <a:spcPct val="100000"/>
              </a:lnSpc>
              <a:spcBef>
                <a:spcPts val="2133"/>
              </a:spcBef>
              <a:spcAft>
                <a:spcPts val="0"/>
              </a:spcAft>
              <a:buNone/>
              <a:defRPr sz="1733"/>
            </a:lvl8pPr>
            <a:lvl9pPr lvl="8" algn="ctr" rtl="0">
              <a:lnSpc>
                <a:spcPct val="100000"/>
              </a:lnSpc>
              <a:spcBef>
                <a:spcPts val="2133"/>
              </a:spcBef>
              <a:spcAft>
                <a:spcPts val="2133"/>
              </a:spcAft>
              <a:buNone/>
              <a:defRPr sz="1733"/>
            </a:lvl9pPr>
          </a:lstStyle>
          <a:p>
            <a:endParaRPr/>
          </a:p>
        </p:txBody>
      </p:sp>
      <p:sp>
        <p:nvSpPr>
          <p:cNvPr id="84" name="Google Shape;84;p15"/>
          <p:cNvSpPr txBox="1">
            <a:spLocks noGrp="1"/>
          </p:cNvSpPr>
          <p:nvPr>
            <p:ph type="title" idx="6"/>
          </p:nvPr>
        </p:nvSpPr>
        <p:spPr>
          <a:xfrm>
            <a:off x="3014400" y="645200"/>
            <a:ext cx="6163200" cy="6096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2667"/>
            </a:lvl1pPr>
            <a:lvl2pPr lvl="1" algn="ctr" rtl="0">
              <a:spcBef>
                <a:spcPts val="0"/>
              </a:spcBef>
              <a:spcAft>
                <a:spcPts val="0"/>
              </a:spcAft>
              <a:buNone/>
              <a:defRPr sz="2667"/>
            </a:lvl2pPr>
            <a:lvl3pPr lvl="2" algn="ctr" rtl="0">
              <a:spcBef>
                <a:spcPts val="0"/>
              </a:spcBef>
              <a:spcAft>
                <a:spcPts val="0"/>
              </a:spcAft>
              <a:buNone/>
              <a:defRPr sz="2667"/>
            </a:lvl3pPr>
            <a:lvl4pPr lvl="3" algn="ctr" rtl="0">
              <a:spcBef>
                <a:spcPts val="0"/>
              </a:spcBef>
              <a:spcAft>
                <a:spcPts val="0"/>
              </a:spcAft>
              <a:buNone/>
              <a:defRPr sz="2667"/>
            </a:lvl4pPr>
            <a:lvl5pPr lvl="4" algn="ctr" rtl="0">
              <a:spcBef>
                <a:spcPts val="0"/>
              </a:spcBef>
              <a:spcAft>
                <a:spcPts val="0"/>
              </a:spcAft>
              <a:buNone/>
              <a:defRPr sz="2667"/>
            </a:lvl5pPr>
            <a:lvl6pPr lvl="5" algn="ctr" rtl="0">
              <a:spcBef>
                <a:spcPts val="0"/>
              </a:spcBef>
              <a:spcAft>
                <a:spcPts val="0"/>
              </a:spcAft>
              <a:buNone/>
              <a:defRPr sz="2667"/>
            </a:lvl6pPr>
            <a:lvl7pPr lvl="6" algn="ctr" rtl="0">
              <a:spcBef>
                <a:spcPts val="0"/>
              </a:spcBef>
              <a:spcAft>
                <a:spcPts val="0"/>
              </a:spcAft>
              <a:buNone/>
              <a:defRPr sz="2667"/>
            </a:lvl7pPr>
            <a:lvl8pPr lvl="7" algn="ctr" rtl="0">
              <a:spcBef>
                <a:spcPts val="0"/>
              </a:spcBef>
              <a:spcAft>
                <a:spcPts val="0"/>
              </a:spcAft>
              <a:buNone/>
              <a:defRPr sz="2667"/>
            </a:lvl8pPr>
            <a:lvl9pPr lvl="8" algn="ctr" rtl="0">
              <a:spcBef>
                <a:spcPts val="0"/>
              </a:spcBef>
              <a:spcAft>
                <a:spcPts val="0"/>
              </a:spcAft>
              <a:buNone/>
              <a:defRPr sz="2667"/>
            </a:lvl9pPr>
          </a:lstStyle>
          <a:p>
            <a:endParaRPr/>
          </a:p>
        </p:txBody>
      </p:sp>
      <p:cxnSp>
        <p:nvCxnSpPr>
          <p:cNvPr id="85" name="Google Shape;85;p15"/>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2427896416"/>
      </p:ext>
    </p:extLst>
  </p:cSld>
  <p:clrMapOvr>
    <a:masterClrMapping/>
  </p:clrMapOvr>
</p:sldLayout>
</file>

<file path=ppt/slideLayouts/slideLayout98.xml><?xml version="1.0" encoding="utf-8"?>
<p:sldLayout xmlns:a="http://schemas.openxmlformats.org/drawingml/2006/main" xmlns:r="http://schemas.openxmlformats.org/officeDocument/2006/relationships" xmlns:p="http://schemas.openxmlformats.org/presentationml/2006/main" matchingName="Title and six columns">
  <p:cSld name="Title and six columns">
    <p:bg>
      <p:bgPr>
        <a:noFill/>
        <a:effectLst/>
      </p:bgPr>
    </p:bg>
    <p:spTree>
      <p:nvGrpSpPr>
        <p:cNvPr id="1" name="Shape 86"/>
        <p:cNvGrpSpPr/>
        <p:nvPr/>
      </p:nvGrpSpPr>
      <p:grpSpPr>
        <a:xfrm>
          <a:off x="0" y="0"/>
          <a:ext cx="0" cy="0"/>
          <a:chOff x="0" y="0"/>
          <a:chExt cx="0" cy="0"/>
        </a:xfrm>
      </p:grpSpPr>
      <p:sp>
        <p:nvSpPr>
          <p:cNvPr id="87" name="Google Shape;87;p16"/>
          <p:cNvSpPr/>
          <p:nvPr/>
        </p:nvSpPr>
        <p:spPr>
          <a:xfrm>
            <a:off x="957633" y="645200"/>
            <a:ext cx="10271600" cy="609600"/>
          </a:xfrm>
          <a:prstGeom prst="roundRect">
            <a:avLst>
              <a:gd name="adj" fmla="val 50000"/>
            </a:avLst>
          </a:prstGeom>
          <a:gradFill>
            <a:gsLst>
              <a:gs pos="0">
                <a:schemeClr val="accent5"/>
              </a:gs>
              <a:gs pos="100000">
                <a:schemeClr val="accent4"/>
              </a:gs>
            </a:gsLst>
            <a:lin ang="5400700" scaled="0"/>
          </a:gradFill>
          <a:ln>
            <a:noFill/>
          </a:ln>
          <a:effectLst>
            <a:outerShdw blurRad="71438" dist="9525" dir="3960000" algn="bl" rotWithShape="0">
              <a:srgbClr val="000000">
                <a:alpha val="20000"/>
              </a:srgbClr>
            </a:outerShdw>
          </a:effectLst>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88" name="Google Shape;88;p16"/>
          <p:cNvSpPr txBox="1">
            <a:spLocks noGrp="1"/>
          </p:cNvSpPr>
          <p:nvPr>
            <p:ph type="subTitle" idx="1"/>
          </p:nvPr>
        </p:nvSpPr>
        <p:spPr>
          <a:xfrm>
            <a:off x="960067" y="4762613"/>
            <a:ext cx="2872000" cy="1006400"/>
          </a:xfrm>
          <a:prstGeom prst="rect">
            <a:avLst/>
          </a:prstGeom>
          <a:noFill/>
        </p:spPr>
        <p:txBody>
          <a:bodyPr spcFirstLastPara="1" wrap="square" lIns="91425" tIns="91425" rIns="91425" bIns="91425" anchor="t" anchorCtr="0">
            <a:noAutofit/>
          </a:bodyPr>
          <a:lstStyle>
            <a:lvl1pPr lvl="0" algn="ctr" rtl="0">
              <a:lnSpc>
                <a:spcPct val="100000"/>
              </a:lnSpc>
              <a:spcBef>
                <a:spcPts val="0"/>
              </a:spcBef>
              <a:spcAft>
                <a:spcPts val="0"/>
              </a:spcAft>
              <a:buNone/>
              <a:defRPr sz="1600">
                <a:solidFill>
                  <a:schemeClr val="lt1"/>
                </a:solidFill>
              </a:defRPr>
            </a:lvl1pPr>
            <a:lvl2pPr lvl="1" algn="ctr" rtl="0">
              <a:lnSpc>
                <a:spcPct val="100000"/>
              </a:lnSpc>
              <a:spcBef>
                <a:spcPts val="2133"/>
              </a:spcBef>
              <a:spcAft>
                <a:spcPts val="0"/>
              </a:spcAft>
              <a:buNone/>
              <a:defRPr sz="1600">
                <a:solidFill>
                  <a:schemeClr val="lt1"/>
                </a:solidFill>
              </a:defRPr>
            </a:lvl2pPr>
            <a:lvl3pPr lvl="2" algn="ctr" rtl="0">
              <a:lnSpc>
                <a:spcPct val="100000"/>
              </a:lnSpc>
              <a:spcBef>
                <a:spcPts val="2133"/>
              </a:spcBef>
              <a:spcAft>
                <a:spcPts val="0"/>
              </a:spcAft>
              <a:buNone/>
              <a:defRPr sz="1600">
                <a:solidFill>
                  <a:schemeClr val="lt1"/>
                </a:solidFill>
              </a:defRPr>
            </a:lvl3pPr>
            <a:lvl4pPr lvl="3" algn="ctr" rtl="0">
              <a:lnSpc>
                <a:spcPct val="100000"/>
              </a:lnSpc>
              <a:spcBef>
                <a:spcPts val="2133"/>
              </a:spcBef>
              <a:spcAft>
                <a:spcPts val="0"/>
              </a:spcAft>
              <a:buNone/>
              <a:defRPr sz="1600">
                <a:solidFill>
                  <a:schemeClr val="lt1"/>
                </a:solidFill>
              </a:defRPr>
            </a:lvl4pPr>
            <a:lvl5pPr lvl="4" algn="ctr" rtl="0">
              <a:lnSpc>
                <a:spcPct val="100000"/>
              </a:lnSpc>
              <a:spcBef>
                <a:spcPts val="2133"/>
              </a:spcBef>
              <a:spcAft>
                <a:spcPts val="0"/>
              </a:spcAft>
              <a:buNone/>
              <a:defRPr sz="1600">
                <a:solidFill>
                  <a:schemeClr val="lt1"/>
                </a:solidFill>
              </a:defRPr>
            </a:lvl5pPr>
            <a:lvl6pPr lvl="5" algn="ctr" rtl="0">
              <a:lnSpc>
                <a:spcPct val="100000"/>
              </a:lnSpc>
              <a:spcBef>
                <a:spcPts val="2133"/>
              </a:spcBef>
              <a:spcAft>
                <a:spcPts val="0"/>
              </a:spcAft>
              <a:buNone/>
              <a:defRPr sz="1600">
                <a:solidFill>
                  <a:schemeClr val="lt1"/>
                </a:solidFill>
              </a:defRPr>
            </a:lvl6pPr>
            <a:lvl7pPr lvl="6" algn="ctr" rtl="0">
              <a:lnSpc>
                <a:spcPct val="100000"/>
              </a:lnSpc>
              <a:spcBef>
                <a:spcPts val="2133"/>
              </a:spcBef>
              <a:spcAft>
                <a:spcPts val="0"/>
              </a:spcAft>
              <a:buNone/>
              <a:defRPr sz="1600">
                <a:solidFill>
                  <a:schemeClr val="lt1"/>
                </a:solidFill>
              </a:defRPr>
            </a:lvl7pPr>
            <a:lvl8pPr lvl="7" algn="ctr" rtl="0">
              <a:lnSpc>
                <a:spcPct val="100000"/>
              </a:lnSpc>
              <a:spcBef>
                <a:spcPts val="2133"/>
              </a:spcBef>
              <a:spcAft>
                <a:spcPts val="0"/>
              </a:spcAft>
              <a:buNone/>
              <a:defRPr sz="1600">
                <a:solidFill>
                  <a:schemeClr val="lt1"/>
                </a:solidFill>
              </a:defRPr>
            </a:lvl8pPr>
            <a:lvl9pPr lvl="8" algn="ctr" rtl="0">
              <a:lnSpc>
                <a:spcPct val="100000"/>
              </a:lnSpc>
              <a:spcBef>
                <a:spcPts val="2133"/>
              </a:spcBef>
              <a:spcAft>
                <a:spcPts val="2133"/>
              </a:spcAft>
              <a:buNone/>
              <a:defRPr sz="1600">
                <a:solidFill>
                  <a:schemeClr val="lt1"/>
                </a:solidFill>
              </a:defRPr>
            </a:lvl9pPr>
          </a:lstStyle>
          <a:p>
            <a:endParaRPr/>
          </a:p>
        </p:txBody>
      </p:sp>
      <p:sp>
        <p:nvSpPr>
          <p:cNvPr id="89" name="Google Shape;89;p16"/>
          <p:cNvSpPr txBox="1">
            <a:spLocks noGrp="1"/>
          </p:cNvSpPr>
          <p:nvPr>
            <p:ph type="subTitle" idx="2"/>
          </p:nvPr>
        </p:nvSpPr>
        <p:spPr>
          <a:xfrm>
            <a:off x="4659947" y="4762613"/>
            <a:ext cx="2872000" cy="1006400"/>
          </a:xfrm>
          <a:prstGeom prst="rect">
            <a:avLst/>
          </a:prstGeom>
          <a:noFill/>
        </p:spPr>
        <p:txBody>
          <a:bodyPr spcFirstLastPara="1" wrap="square" lIns="91425" tIns="91425" rIns="91425" bIns="91425" anchor="t" anchorCtr="0">
            <a:noAutofit/>
          </a:bodyPr>
          <a:lstStyle>
            <a:lvl1pPr lvl="0" algn="ctr" rtl="0">
              <a:lnSpc>
                <a:spcPct val="100000"/>
              </a:lnSpc>
              <a:spcBef>
                <a:spcPts val="0"/>
              </a:spcBef>
              <a:spcAft>
                <a:spcPts val="0"/>
              </a:spcAft>
              <a:buNone/>
              <a:defRPr sz="1600">
                <a:solidFill>
                  <a:schemeClr val="lt1"/>
                </a:solidFill>
              </a:defRPr>
            </a:lvl1pPr>
            <a:lvl2pPr lvl="1" algn="ctr" rtl="0">
              <a:lnSpc>
                <a:spcPct val="100000"/>
              </a:lnSpc>
              <a:spcBef>
                <a:spcPts val="2133"/>
              </a:spcBef>
              <a:spcAft>
                <a:spcPts val="0"/>
              </a:spcAft>
              <a:buNone/>
              <a:defRPr sz="1600">
                <a:solidFill>
                  <a:schemeClr val="lt1"/>
                </a:solidFill>
              </a:defRPr>
            </a:lvl2pPr>
            <a:lvl3pPr lvl="2" algn="ctr" rtl="0">
              <a:lnSpc>
                <a:spcPct val="100000"/>
              </a:lnSpc>
              <a:spcBef>
                <a:spcPts val="2133"/>
              </a:spcBef>
              <a:spcAft>
                <a:spcPts val="0"/>
              </a:spcAft>
              <a:buNone/>
              <a:defRPr sz="1600">
                <a:solidFill>
                  <a:schemeClr val="lt1"/>
                </a:solidFill>
              </a:defRPr>
            </a:lvl3pPr>
            <a:lvl4pPr lvl="3" algn="ctr" rtl="0">
              <a:lnSpc>
                <a:spcPct val="100000"/>
              </a:lnSpc>
              <a:spcBef>
                <a:spcPts val="2133"/>
              </a:spcBef>
              <a:spcAft>
                <a:spcPts val="0"/>
              </a:spcAft>
              <a:buNone/>
              <a:defRPr sz="1600">
                <a:solidFill>
                  <a:schemeClr val="lt1"/>
                </a:solidFill>
              </a:defRPr>
            </a:lvl4pPr>
            <a:lvl5pPr lvl="4" algn="ctr" rtl="0">
              <a:lnSpc>
                <a:spcPct val="100000"/>
              </a:lnSpc>
              <a:spcBef>
                <a:spcPts val="2133"/>
              </a:spcBef>
              <a:spcAft>
                <a:spcPts val="0"/>
              </a:spcAft>
              <a:buNone/>
              <a:defRPr sz="1600">
                <a:solidFill>
                  <a:schemeClr val="lt1"/>
                </a:solidFill>
              </a:defRPr>
            </a:lvl5pPr>
            <a:lvl6pPr lvl="5" algn="ctr" rtl="0">
              <a:lnSpc>
                <a:spcPct val="100000"/>
              </a:lnSpc>
              <a:spcBef>
                <a:spcPts val="2133"/>
              </a:spcBef>
              <a:spcAft>
                <a:spcPts val="0"/>
              </a:spcAft>
              <a:buNone/>
              <a:defRPr sz="1600">
                <a:solidFill>
                  <a:schemeClr val="lt1"/>
                </a:solidFill>
              </a:defRPr>
            </a:lvl6pPr>
            <a:lvl7pPr lvl="6" algn="ctr" rtl="0">
              <a:lnSpc>
                <a:spcPct val="100000"/>
              </a:lnSpc>
              <a:spcBef>
                <a:spcPts val="2133"/>
              </a:spcBef>
              <a:spcAft>
                <a:spcPts val="0"/>
              </a:spcAft>
              <a:buNone/>
              <a:defRPr sz="1600">
                <a:solidFill>
                  <a:schemeClr val="lt1"/>
                </a:solidFill>
              </a:defRPr>
            </a:lvl7pPr>
            <a:lvl8pPr lvl="7" algn="ctr" rtl="0">
              <a:lnSpc>
                <a:spcPct val="100000"/>
              </a:lnSpc>
              <a:spcBef>
                <a:spcPts val="2133"/>
              </a:spcBef>
              <a:spcAft>
                <a:spcPts val="0"/>
              </a:spcAft>
              <a:buNone/>
              <a:defRPr sz="1600">
                <a:solidFill>
                  <a:schemeClr val="lt1"/>
                </a:solidFill>
              </a:defRPr>
            </a:lvl8pPr>
            <a:lvl9pPr lvl="8" algn="ctr" rtl="0">
              <a:lnSpc>
                <a:spcPct val="100000"/>
              </a:lnSpc>
              <a:spcBef>
                <a:spcPts val="2133"/>
              </a:spcBef>
              <a:spcAft>
                <a:spcPts val="2133"/>
              </a:spcAft>
              <a:buNone/>
              <a:defRPr sz="1600">
                <a:solidFill>
                  <a:schemeClr val="lt1"/>
                </a:solidFill>
              </a:defRPr>
            </a:lvl9pPr>
          </a:lstStyle>
          <a:p>
            <a:endParaRPr/>
          </a:p>
        </p:txBody>
      </p:sp>
      <p:sp>
        <p:nvSpPr>
          <p:cNvPr id="90" name="Google Shape;90;p16"/>
          <p:cNvSpPr txBox="1">
            <a:spLocks noGrp="1"/>
          </p:cNvSpPr>
          <p:nvPr>
            <p:ph type="subTitle" idx="3"/>
          </p:nvPr>
        </p:nvSpPr>
        <p:spPr>
          <a:xfrm>
            <a:off x="8372800" y="4762613"/>
            <a:ext cx="2872000" cy="1006400"/>
          </a:xfrm>
          <a:prstGeom prst="rect">
            <a:avLst/>
          </a:prstGeom>
          <a:noFill/>
        </p:spPr>
        <p:txBody>
          <a:bodyPr spcFirstLastPara="1" wrap="square" lIns="91425" tIns="91425" rIns="91425" bIns="91425" anchor="t" anchorCtr="0">
            <a:noAutofit/>
          </a:bodyPr>
          <a:lstStyle>
            <a:lvl1pPr lvl="0" algn="ctr" rtl="0">
              <a:lnSpc>
                <a:spcPct val="100000"/>
              </a:lnSpc>
              <a:spcBef>
                <a:spcPts val="0"/>
              </a:spcBef>
              <a:spcAft>
                <a:spcPts val="0"/>
              </a:spcAft>
              <a:buNone/>
              <a:defRPr sz="1600">
                <a:solidFill>
                  <a:schemeClr val="lt1"/>
                </a:solidFill>
              </a:defRPr>
            </a:lvl1pPr>
            <a:lvl2pPr lvl="1" algn="ctr" rtl="0">
              <a:lnSpc>
                <a:spcPct val="100000"/>
              </a:lnSpc>
              <a:spcBef>
                <a:spcPts val="2133"/>
              </a:spcBef>
              <a:spcAft>
                <a:spcPts val="0"/>
              </a:spcAft>
              <a:buNone/>
              <a:defRPr sz="1600">
                <a:solidFill>
                  <a:schemeClr val="lt1"/>
                </a:solidFill>
              </a:defRPr>
            </a:lvl2pPr>
            <a:lvl3pPr lvl="2" algn="ctr" rtl="0">
              <a:lnSpc>
                <a:spcPct val="100000"/>
              </a:lnSpc>
              <a:spcBef>
                <a:spcPts val="2133"/>
              </a:spcBef>
              <a:spcAft>
                <a:spcPts val="0"/>
              </a:spcAft>
              <a:buNone/>
              <a:defRPr sz="1600">
                <a:solidFill>
                  <a:schemeClr val="lt1"/>
                </a:solidFill>
              </a:defRPr>
            </a:lvl3pPr>
            <a:lvl4pPr lvl="3" algn="ctr" rtl="0">
              <a:lnSpc>
                <a:spcPct val="100000"/>
              </a:lnSpc>
              <a:spcBef>
                <a:spcPts val="2133"/>
              </a:spcBef>
              <a:spcAft>
                <a:spcPts val="0"/>
              </a:spcAft>
              <a:buNone/>
              <a:defRPr sz="1600">
                <a:solidFill>
                  <a:schemeClr val="lt1"/>
                </a:solidFill>
              </a:defRPr>
            </a:lvl4pPr>
            <a:lvl5pPr lvl="4" algn="ctr" rtl="0">
              <a:lnSpc>
                <a:spcPct val="100000"/>
              </a:lnSpc>
              <a:spcBef>
                <a:spcPts val="2133"/>
              </a:spcBef>
              <a:spcAft>
                <a:spcPts val="0"/>
              </a:spcAft>
              <a:buNone/>
              <a:defRPr sz="1600">
                <a:solidFill>
                  <a:schemeClr val="lt1"/>
                </a:solidFill>
              </a:defRPr>
            </a:lvl5pPr>
            <a:lvl6pPr lvl="5" algn="ctr" rtl="0">
              <a:lnSpc>
                <a:spcPct val="100000"/>
              </a:lnSpc>
              <a:spcBef>
                <a:spcPts val="2133"/>
              </a:spcBef>
              <a:spcAft>
                <a:spcPts val="0"/>
              </a:spcAft>
              <a:buNone/>
              <a:defRPr sz="1600">
                <a:solidFill>
                  <a:schemeClr val="lt1"/>
                </a:solidFill>
              </a:defRPr>
            </a:lvl6pPr>
            <a:lvl7pPr lvl="6" algn="ctr" rtl="0">
              <a:lnSpc>
                <a:spcPct val="100000"/>
              </a:lnSpc>
              <a:spcBef>
                <a:spcPts val="2133"/>
              </a:spcBef>
              <a:spcAft>
                <a:spcPts val="0"/>
              </a:spcAft>
              <a:buNone/>
              <a:defRPr sz="1600">
                <a:solidFill>
                  <a:schemeClr val="lt1"/>
                </a:solidFill>
              </a:defRPr>
            </a:lvl7pPr>
            <a:lvl8pPr lvl="7" algn="ctr" rtl="0">
              <a:lnSpc>
                <a:spcPct val="100000"/>
              </a:lnSpc>
              <a:spcBef>
                <a:spcPts val="2133"/>
              </a:spcBef>
              <a:spcAft>
                <a:spcPts val="0"/>
              </a:spcAft>
              <a:buNone/>
              <a:defRPr sz="1600">
                <a:solidFill>
                  <a:schemeClr val="lt1"/>
                </a:solidFill>
              </a:defRPr>
            </a:lvl8pPr>
            <a:lvl9pPr lvl="8" algn="ctr" rtl="0">
              <a:lnSpc>
                <a:spcPct val="100000"/>
              </a:lnSpc>
              <a:spcBef>
                <a:spcPts val="2133"/>
              </a:spcBef>
              <a:spcAft>
                <a:spcPts val="2133"/>
              </a:spcAft>
              <a:buNone/>
              <a:defRPr sz="1600">
                <a:solidFill>
                  <a:schemeClr val="lt1"/>
                </a:solidFill>
              </a:defRPr>
            </a:lvl9pPr>
          </a:lstStyle>
          <a:p>
            <a:endParaRPr/>
          </a:p>
        </p:txBody>
      </p:sp>
      <p:sp>
        <p:nvSpPr>
          <p:cNvPr id="91" name="Google Shape;91;p16"/>
          <p:cNvSpPr txBox="1">
            <a:spLocks noGrp="1"/>
          </p:cNvSpPr>
          <p:nvPr>
            <p:ph type="subTitle" idx="4"/>
          </p:nvPr>
        </p:nvSpPr>
        <p:spPr>
          <a:xfrm>
            <a:off x="1990600" y="4207931"/>
            <a:ext cx="810800" cy="402800"/>
          </a:xfrm>
          <a:prstGeom prst="rect">
            <a:avLst/>
          </a:prstGeom>
          <a:noFill/>
        </p:spPr>
        <p:txBody>
          <a:bodyPr spcFirstLastPara="1" wrap="square" lIns="91425" tIns="90000" rIns="91425" bIns="0" anchor="ctr"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sp>
        <p:nvSpPr>
          <p:cNvPr id="92" name="Google Shape;92;p16"/>
          <p:cNvSpPr txBox="1">
            <a:spLocks noGrp="1"/>
          </p:cNvSpPr>
          <p:nvPr>
            <p:ph type="subTitle" idx="5"/>
          </p:nvPr>
        </p:nvSpPr>
        <p:spPr>
          <a:xfrm>
            <a:off x="5690548" y="4207931"/>
            <a:ext cx="810800" cy="402800"/>
          </a:xfrm>
          <a:prstGeom prst="rect">
            <a:avLst/>
          </a:prstGeom>
          <a:noFill/>
        </p:spPr>
        <p:txBody>
          <a:bodyPr spcFirstLastPara="1" wrap="square" lIns="91425" tIns="90000" rIns="91425" bIns="0" anchor="ctr"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sp>
        <p:nvSpPr>
          <p:cNvPr id="93" name="Google Shape;93;p16"/>
          <p:cNvSpPr txBox="1">
            <a:spLocks noGrp="1"/>
          </p:cNvSpPr>
          <p:nvPr>
            <p:ph type="subTitle" idx="6"/>
          </p:nvPr>
        </p:nvSpPr>
        <p:spPr>
          <a:xfrm>
            <a:off x="9403400" y="4207931"/>
            <a:ext cx="810800" cy="402800"/>
          </a:xfrm>
          <a:prstGeom prst="rect">
            <a:avLst/>
          </a:prstGeom>
          <a:noFill/>
        </p:spPr>
        <p:txBody>
          <a:bodyPr spcFirstLastPara="1" wrap="square" lIns="91425" tIns="90000" rIns="91425" bIns="0" anchor="ctr"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sp>
        <p:nvSpPr>
          <p:cNvPr id="94" name="Google Shape;94;p16"/>
          <p:cNvSpPr txBox="1">
            <a:spLocks noGrp="1"/>
          </p:cNvSpPr>
          <p:nvPr>
            <p:ph type="subTitle" idx="7"/>
          </p:nvPr>
        </p:nvSpPr>
        <p:spPr>
          <a:xfrm>
            <a:off x="960067" y="2568300"/>
            <a:ext cx="2872000" cy="1006400"/>
          </a:xfrm>
          <a:prstGeom prst="rect">
            <a:avLst/>
          </a:prstGeom>
          <a:noFill/>
        </p:spPr>
        <p:txBody>
          <a:bodyPr spcFirstLastPara="1" wrap="square" lIns="91425" tIns="91425" rIns="91425" bIns="91425" anchor="t" anchorCtr="0">
            <a:noAutofit/>
          </a:bodyPr>
          <a:lstStyle>
            <a:lvl1pPr lvl="0" algn="ctr" rtl="0">
              <a:lnSpc>
                <a:spcPct val="100000"/>
              </a:lnSpc>
              <a:spcBef>
                <a:spcPts val="0"/>
              </a:spcBef>
              <a:spcAft>
                <a:spcPts val="0"/>
              </a:spcAft>
              <a:buNone/>
              <a:defRPr sz="1600">
                <a:solidFill>
                  <a:schemeClr val="lt1"/>
                </a:solidFill>
              </a:defRPr>
            </a:lvl1pPr>
            <a:lvl2pPr lvl="1" algn="ctr" rtl="0">
              <a:lnSpc>
                <a:spcPct val="100000"/>
              </a:lnSpc>
              <a:spcBef>
                <a:spcPts val="2133"/>
              </a:spcBef>
              <a:spcAft>
                <a:spcPts val="0"/>
              </a:spcAft>
              <a:buNone/>
              <a:defRPr sz="1600">
                <a:solidFill>
                  <a:schemeClr val="lt1"/>
                </a:solidFill>
              </a:defRPr>
            </a:lvl2pPr>
            <a:lvl3pPr lvl="2" algn="ctr" rtl="0">
              <a:lnSpc>
                <a:spcPct val="100000"/>
              </a:lnSpc>
              <a:spcBef>
                <a:spcPts val="2133"/>
              </a:spcBef>
              <a:spcAft>
                <a:spcPts val="0"/>
              </a:spcAft>
              <a:buNone/>
              <a:defRPr sz="1600">
                <a:solidFill>
                  <a:schemeClr val="lt1"/>
                </a:solidFill>
              </a:defRPr>
            </a:lvl3pPr>
            <a:lvl4pPr lvl="3" algn="ctr" rtl="0">
              <a:lnSpc>
                <a:spcPct val="100000"/>
              </a:lnSpc>
              <a:spcBef>
                <a:spcPts val="2133"/>
              </a:spcBef>
              <a:spcAft>
                <a:spcPts val="0"/>
              </a:spcAft>
              <a:buNone/>
              <a:defRPr sz="1600">
                <a:solidFill>
                  <a:schemeClr val="lt1"/>
                </a:solidFill>
              </a:defRPr>
            </a:lvl4pPr>
            <a:lvl5pPr lvl="4" algn="ctr" rtl="0">
              <a:lnSpc>
                <a:spcPct val="100000"/>
              </a:lnSpc>
              <a:spcBef>
                <a:spcPts val="2133"/>
              </a:spcBef>
              <a:spcAft>
                <a:spcPts val="0"/>
              </a:spcAft>
              <a:buNone/>
              <a:defRPr sz="1600">
                <a:solidFill>
                  <a:schemeClr val="lt1"/>
                </a:solidFill>
              </a:defRPr>
            </a:lvl5pPr>
            <a:lvl6pPr lvl="5" algn="ctr" rtl="0">
              <a:lnSpc>
                <a:spcPct val="100000"/>
              </a:lnSpc>
              <a:spcBef>
                <a:spcPts val="2133"/>
              </a:spcBef>
              <a:spcAft>
                <a:spcPts val="0"/>
              </a:spcAft>
              <a:buNone/>
              <a:defRPr sz="1600">
                <a:solidFill>
                  <a:schemeClr val="lt1"/>
                </a:solidFill>
              </a:defRPr>
            </a:lvl6pPr>
            <a:lvl7pPr lvl="6" algn="ctr" rtl="0">
              <a:lnSpc>
                <a:spcPct val="100000"/>
              </a:lnSpc>
              <a:spcBef>
                <a:spcPts val="2133"/>
              </a:spcBef>
              <a:spcAft>
                <a:spcPts val="0"/>
              </a:spcAft>
              <a:buNone/>
              <a:defRPr sz="1600">
                <a:solidFill>
                  <a:schemeClr val="lt1"/>
                </a:solidFill>
              </a:defRPr>
            </a:lvl7pPr>
            <a:lvl8pPr lvl="7" algn="ctr" rtl="0">
              <a:lnSpc>
                <a:spcPct val="100000"/>
              </a:lnSpc>
              <a:spcBef>
                <a:spcPts val="2133"/>
              </a:spcBef>
              <a:spcAft>
                <a:spcPts val="0"/>
              </a:spcAft>
              <a:buNone/>
              <a:defRPr sz="1600">
                <a:solidFill>
                  <a:schemeClr val="lt1"/>
                </a:solidFill>
              </a:defRPr>
            </a:lvl8pPr>
            <a:lvl9pPr lvl="8" algn="ctr" rtl="0">
              <a:lnSpc>
                <a:spcPct val="100000"/>
              </a:lnSpc>
              <a:spcBef>
                <a:spcPts val="2133"/>
              </a:spcBef>
              <a:spcAft>
                <a:spcPts val="2133"/>
              </a:spcAft>
              <a:buNone/>
              <a:defRPr sz="1600">
                <a:solidFill>
                  <a:schemeClr val="lt1"/>
                </a:solidFill>
              </a:defRPr>
            </a:lvl9pPr>
          </a:lstStyle>
          <a:p>
            <a:endParaRPr/>
          </a:p>
        </p:txBody>
      </p:sp>
      <p:sp>
        <p:nvSpPr>
          <p:cNvPr id="95" name="Google Shape;95;p16"/>
          <p:cNvSpPr txBox="1">
            <a:spLocks noGrp="1"/>
          </p:cNvSpPr>
          <p:nvPr>
            <p:ph type="subTitle" idx="8"/>
          </p:nvPr>
        </p:nvSpPr>
        <p:spPr>
          <a:xfrm>
            <a:off x="4659947" y="2568300"/>
            <a:ext cx="2872000" cy="1006400"/>
          </a:xfrm>
          <a:prstGeom prst="rect">
            <a:avLst/>
          </a:prstGeom>
          <a:noFill/>
        </p:spPr>
        <p:txBody>
          <a:bodyPr spcFirstLastPara="1" wrap="square" lIns="91425" tIns="91425" rIns="91425" bIns="91425" anchor="t" anchorCtr="0">
            <a:noAutofit/>
          </a:bodyPr>
          <a:lstStyle>
            <a:lvl1pPr lvl="0" algn="ctr" rtl="0">
              <a:lnSpc>
                <a:spcPct val="100000"/>
              </a:lnSpc>
              <a:spcBef>
                <a:spcPts val="0"/>
              </a:spcBef>
              <a:spcAft>
                <a:spcPts val="0"/>
              </a:spcAft>
              <a:buNone/>
              <a:defRPr sz="1600">
                <a:solidFill>
                  <a:schemeClr val="lt1"/>
                </a:solidFill>
              </a:defRPr>
            </a:lvl1pPr>
            <a:lvl2pPr lvl="1" algn="ctr" rtl="0">
              <a:lnSpc>
                <a:spcPct val="100000"/>
              </a:lnSpc>
              <a:spcBef>
                <a:spcPts val="2133"/>
              </a:spcBef>
              <a:spcAft>
                <a:spcPts val="0"/>
              </a:spcAft>
              <a:buNone/>
              <a:defRPr sz="1600">
                <a:solidFill>
                  <a:schemeClr val="lt1"/>
                </a:solidFill>
              </a:defRPr>
            </a:lvl2pPr>
            <a:lvl3pPr lvl="2" algn="ctr" rtl="0">
              <a:lnSpc>
                <a:spcPct val="100000"/>
              </a:lnSpc>
              <a:spcBef>
                <a:spcPts val="2133"/>
              </a:spcBef>
              <a:spcAft>
                <a:spcPts val="0"/>
              </a:spcAft>
              <a:buNone/>
              <a:defRPr sz="1600">
                <a:solidFill>
                  <a:schemeClr val="lt1"/>
                </a:solidFill>
              </a:defRPr>
            </a:lvl3pPr>
            <a:lvl4pPr lvl="3" algn="ctr" rtl="0">
              <a:lnSpc>
                <a:spcPct val="100000"/>
              </a:lnSpc>
              <a:spcBef>
                <a:spcPts val="2133"/>
              </a:spcBef>
              <a:spcAft>
                <a:spcPts val="0"/>
              </a:spcAft>
              <a:buNone/>
              <a:defRPr sz="1600">
                <a:solidFill>
                  <a:schemeClr val="lt1"/>
                </a:solidFill>
              </a:defRPr>
            </a:lvl4pPr>
            <a:lvl5pPr lvl="4" algn="ctr" rtl="0">
              <a:lnSpc>
                <a:spcPct val="100000"/>
              </a:lnSpc>
              <a:spcBef>
                <a:spcPts val="2133"/>
              </a:spcBef>
              <a:spcAft>
                <a:spcPts val="0"/>
              </a:spcAft>
              <a:buNone/>
              <a:defRPr sz="1600">
                <a:solidFill>
                  <a:schemeClr val="lt1"/>
                </a:solidFill>
              </a:defRPr>
            </a:lvl5pPr>
            <a:lvl6pPr lvl="5" algn="ctr" rtl="0">
              <a:lnSpc>
                <a:spcPct val="100000"/>
              </a:lnSpc>
              <a:spcBef>
                <a:spcPts val="2133"/>
              </a:spcBef>
              <a:spcAft>
                <a:spcPts val="0"/>
              </a:spcAft>
              <a:buNone/>
              <a:defRPr sz="1600">
                <a:solidFill>
                  <a:schemeClr val="lt1"/>
                </a:solidFill>
              </a:defRPr>
            </a:lvl6pPr>
            <a:lvl7pPr lvl="6" algn="ctr" rtl="0">
              <a:lnSpc>
                <a:spcPct val="100000"/>
              </a:lnSpc>
              <a:spcBef>
                <a:spcPts val="2133"/>
              </a:spcBef>
              <a:spcAft>
                <a:spcPts val="0"/>
              </a:spcAft>
              <a:buNone/>
              <a:defRPr sz="1600">
                <a:solidFill>
                  <a:schemeClr val="lt1"/>
                </a:solidFill>
              </a:defRPr>
            </a:lvl7pPr>
            <a:lvl8pPr lvl="7" algn="ctr" rtl="0">
              <a:lnSpc>
                <a:spcPct val="100000"/>
              </a:lnSpc>
              <a:spcBef>
                <a:spcPts val="2133"/>
              </a:spcBef>
              <a:spcAft>
                <a:spcPts val="0"/>
              </a:spcAft>
              <a:buNone/>
              <a:defRPr sz="1600">
                <a:solidFill>
                  <a:schemeClr val="lt1"/>
                </a:solidFill>
              </a:defRPr>
            </a:lvl8pPr>
            <a:lvl9pPr lvl="8" algn="ctr" rtl="0">
              <a:lnSpc>
                <a:spcPct val="100000"/>
              </a:lnSpc>
              <a:spcBef>
                <a:spcPts val="2133"/>
              </a:spcBef>
              <a:spcAft>
                <a:spcPts val="2133"/>
              </a:spcAft>
              <a:buNone/>
              <a:defRPr sz="1600">
                <a:solidFill>
                  <a:schemeClr val="lt1"/>
                </a:solidFill>
              </a:defRPr>
            </a:lvl9pPr>
          </a:lstStyle>
          <a:p>
            <a:endParaRPr/>
          </a:p>
        </p:txBody>
      </p:sp>
      <p:sp>
        <p:nvSpPr>
          <p:cNvPr id="96" name="Google Shape;96;p16"/>
          <p:cNvSpPr txBox="1">
            <a:spLocks noGrp="1"/>
          </p:cNvSpPr>
          <p:nvPr>
            <p:ph type="subTitle" idx="9"/>
          </p:nvPr>
        </p:nvSpPr>
        <p:spPr>
          <a:xfrm>
            <a:off x="8372800" y="2568300"/>
            <a:ext cx="2872000" cy="1006400"/>
          </a:xfrm>
          <a:prstGeom prst="rect">
            <a:avLst/>
          </a:prstGeom>
          <a:noFill/>
        </p:spPr>
        <p:txBody>
          <a:bodyPr spcFirstLastPara="1" wrap="square" lIns="91425" tIns="91425" rIns="91425" bIns="91425" anchor="t" anchorCtr="0">
            <a:noAutofit/>
          </a:bodyPr>
          <a:lstStyle>
            <a:lvl1pPr lvl="0" algn="ctr" rtl="0">
              <a:lnSpc>
                <a:spcPct val="100000"/>
              </a:lnSpc>
              <a:spcBef>
                <a:spcPts val="0"/>
              </a:spcBef>
              <a:spcAft>
                <a:spcPts val="0"/>
              </a:spcAft>
              <a:buNone/>
              <a:defRPr sz="1600">
                <a:solidFill>
                  <a:schemeClr val="lt1"/>
                </a:solidFill>
              </a:defRPr>
            </a:lvl1pPr>
            <a:lvl2pPr lvl="1" algn="ctr" rtl="0">
              <a:lnSpc>
                <a:spcPct val="100000"/>
              </a:lnSpc>
              <a:spcBef>
                <a:spcPts val="2133"/>
              </a:spcBef>
              <a:spcAft>
                <a:spcPts val="0"/>
              </a:spcAft>
              <a:buNone/>
              <a:defRPr sz="1600">
                <a:solidFill>
                  <a:schemeClr val="lt1"/>
                </a:solidFill>
              </a:defRPr>
            </a:lvl2pPr>
            <a:lvl3pPr lvl="2" algn="ctr" rtl="0">
              <a:lnSpc>
                <a:spcPct val="100000"/>
              </a:lnSpc>
              <a:spcBef>
                <a:spcPts val="2133"/>
              </a:spcBef>
              <a:spcAft>
                <a:spcPts val="0"/>
              </a:spcAft>
              <a:buNone/>
              <a:defRPr sz="1600">
                <a:solidFill>
                  <a:schemeClr val="lt1"/>
                </a:solidFill>
              </a:defRPr>
            </a:lvl3pPr>
            <a:lvl4pPr lvl="3" algn="ctr" rtl="0">
              <a:lnSpc>
                <a:spcPct val="100000"/>
              </a:lnSpc>
              <a:spcBef>
                <a:spcPts val="2133"/>
              </a:spcBef>
              <a:spcAft>
                <a:spcPts val="0"/>
              </a:spcAft>
              <a:buNone/>
              <a:defRPr sz="1600">
                <a:solidFill>
                  <a:schemeClr val="lt1"/>
                </a:solidFill>
              </a:defRPr>
            </a:lvl4pPr>
            <a:lvl5pPr lvl="4" algn="ctr" rtl="0">
              <a:lnSpc>
                <a:spcPct val="100000"/>
              </a:lnSpc>
              <a:spcBef>
                <a:spcPts val="2133"/>
              </a:spcBef>
              <a:spcAft>
                <a:spcPts val="0"/>
              </a:spcAft>
              <a:buNone/>
              <a:defRPr sz="1600">
                <a:solidFill>
                  <a:schemeClr val="lt1"/>
                </a:solidFill>
              </a:defRPr>
            </a:lvl5pPr>
            <a:lvl6pPr lvl="5" algn="ctr" rtl="0">
              <a:lnSpc>
                <a:spcPct val="100000"/>
              </a:lnSpc>
              <a:spcBef>
                <a:spcPts val="2133"/>
              </a:spcBef>
              <a:spcAft>
                <a:spcPts val="0"/>
              </a:spcAft>
              <a:buNone/>
              <a:defRPr sz="1600">
                <a:solidFill>
                  <a:schemeClr val="lt1"/>
                </a:solidFill>
              </a:defRPr>
            </a:lvl6pPr>
            <a:lvl7pPr lvl="6" algn="ctr" rtl="0">
              <a:lnSpc>
                <a:spcPct val="100000"/>
              </a:lnSpc>
              <a:spcBef>
                <a:spcPts val="2133"/>
              </a:spcBef>
              <a:spcAft>
                <a:spcPts val="0"/>
              </a:spcAft>
              <a:buNone/>
              <a:defRPr sz="1600">
                <a:solidFill>
                  <a:schemeClr val="lt1"/>
                </a:solidFill>
              </a:defRPr>
            </a:lvl7pPr>
            <a:lvl8pPr lvl="7" algn="ctr" rtl="0">
              <a:lnSpc>
                <a:spcPct val="100000"/>
              </a:lnSpc>
              <a:spcBef>
                <a:spcPts val="2133"/>
              </a:spcBef>
              <a:spcAft>
                <a:spcPts val="0"/>
              </a:spcAft>
              <a:buNone/>
              <a:defRPr sz="1600">
                <a:solidFill>
                  <a:schemeClr val="lt1"/>
                </a:solidFill>
              </a:defRPr>
            </a:lvl8pPr>
            <a:lvl9pPr lvl="8" algn="ctr" rtl="0">
              <a:lnSpc>
                <a:spcPct val="100000"/>
              </a:lnSpc>
              <a:spcBef>
                <a:spcPts val="2133"/>
              </a:spcBef>
              <a:spcAft>
                <a:spcPts val="2133"/>
              </a:spcAft>
              <a:buNone/>
              <a:defRPr sz="1600">
                <a:solidFill>
                  <a:schemeClr val="lt1"/>
                </a:solidFill>
              </a:defRPr>
            </a:lvl9pPr>
          </a:lstStyle>
          <a:p>
            <a:endParaRPr/>
          </a:p>
        </p:txBody>
      </p:sp>
      <p:sp>
        <p:nvSpPr>
          <p:cNvPr id="97" name="Google Shape;97;p16"/>
          <p:cNvSpPr txBox="1">
            <a:spLocks noGrp="1"/>
          </p:cNvSpPr>
          <p:nvPr>
            <p:ph type="subTitle" idx="13"/>
          </p:nvPr>
        </p:nvSpPr>
        <p:spPr>
          <a:xfrm>
            <a:off x="1990600" y="2013600"/>
            <a:ext cx="810800" cy="402800"/>
          </a:xfrm>
          <a:prstGeom prst="rect">
            <a:avLst/>
          </a:prstGeom>
          <a:noFill/>
        </p:spPr>
        <p:txBody>
          <a:bodyPr spcFirstLastPara="1" wrap="square" lIns="91425" tIns="90000" rIns="91425" bIns="0" anchor="ctr"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sp>
        <p:nvSpPr>
          <p:cNvPr id="98" name="Google Shape;98;p16"/>
          <p:cNvSpPr txBox="1">
            <a:spLocks noGrp="1"/>
          </p:cNvSpPr>
          <p:nvPr>
            <p:ph type="subTitle" idx="14"/>
          </p:nvPr>
        </p:nvSpPr>
        <p:spPr>
          <a:xfrm>
            <a:off x="5690548" y="2013600"/>
            <a:ext cx="810800" cy="402800"/>
          </a:xfrm>
          <a:prstGeom prst="rect">
            <a:avLst/>
          </a:prstGeom>
          <a:noFill/>
        </p:spPr>
        <p:txBody>
          <a:bodyPr spcFirstLastPara="1" wrap="square" lIns="91425" tIns="90000" rIns="91425" bIns="0" anchor="ctr"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sp>
        <p:nvSpPr>
          <p:cNvPr id="99" name="Google Shape;99;p16"/>
          <p:cNvSpPr txBox="1">
            <a:spLocks noGrp="1"/>
          </p:cNvSpPr>
          <p:nvPr>
            <p:ph type="subTitle" idx="15"/>
          </p:nvPr>
        </p:nvSpPr>
        <p:spPr>
          <a:xfrm>
            <a:off x="9403400" y="2013600"/>
            <a:ext cx="810800" cy="402800"/>
          </a:xfrm>
          <a:prstGeom prst="rect">
            <a:avLst/>
          </a:prstGeom>
          <a:noFill/>
        </p:spPr>
        <p:txBody>
          <a:bodyPr spcFirstLastPara="1" wrap="square" lIns="91425" tIns="90000" rIns="91425" bIns="0" anchor="ctr"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sp>
        <p:nvSpPr>
          <p:cNvPr id="100" name="Google Shape;100;p16"/>
          <p:cNvSpPr txBox="1">
            <a:spLocks noGrp="1"/>
          </p:cNvSpPr>
          <p:nvPr>
            <p:ph type="title"/>
          </p:nvPr>
        </p:nvSpPr>
        <p:spPr>
          <a:xfrm>
            <a:off x="3014400" y="645200"/>
            <a:ext cx="6163200" cy="6096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2667"/>
            </a:lvl1pPr>
            <a:lvl2pPr lvl="1" algn="ctr" rtl="0">
              <a:spcBef>
                <a:spcPts val="0"/>
              </a:spcBef>
              <a:spcAft>
                <a:spcPts val="0"/>
              </a:spcAft>
              <a:buNone/>
              <a:defRPr sz="2667">
                <a:latin typeface="Roboto Slab"/>
                <a:ea typeface="Roboto Slab"/>
                <a:cs typeface="Roboto Slab"/>
                <a:sym typeface="Roboto Slab"/>
              </a:defRPr>
            </a:lvl2pPr>
            <a:lvl3pPr lvl="2" algn="ctr" rtl="0">
              <a:spcBef>
                <a:spcPts val="0"/>
              </a:spcBef>
              <a:spcAft>
                <a:spcPts val="0"/>
              </a:spcAft>
              <a:buNone/>
              <a:defRPr sz="2667">
                <a:latin typeface="Roboto Slab"/>
                <a:ea typeface="Roboto Slab"/>
                <a:cs typeface="Roboto Slab"/>
                <a:sym typeface="Roboto Slab"/>
              </a:defRPr>
            </a:lvl3pPr>
            <a:lvl4pPr lvl="3" algn="ctr" rtl="0">
              <a:spcBef>
                <a:spcPts val="0"/>
              </a:spcBef>
              <a:spcAft>
                <a:spcPts val="0"/>
              </a:spcAft>
              <a:buNone/>
              <a:defRPr sz="2667">
                <a:latin typeface="Roboto Slab"/>
                <a:ea typeface="Roboto Slab"/>
                <a:cs typeface="Roboto Slab"/>
                <a:sym typeface="Roboto Slab"/>
              </a:defRPr>
            </a:lvl4pPr>
            <a:lvl5pPr lvl="4" algn="ctr" rtl="0">
              <a:spcBef>
                <a:spcPts val="0"/>
              </a:spcBef>
              <a:spcAft>
                <a:spcPts val="0"/>
              </a:spcAft>
              <a:buNone/>
              <a:defRPr sz="2667">
                <a:latin typeface="Roboto Slab"/>
                <a:ea typeface="Roboto Slab"/>
                <a:cs typeface="Roboto Slab"/>
                <a:sym typeface="Roboto Slab"/>
              </a:defRPr>
            </a:lvl5pPr>
            <a:lvl6pPr lvl="5" algn="ctr" rtl="0">
              <a:spcBef>
                <a:spcPts val="0"/>
              </a:spcBef>
              <a:spcAft>
                <a:spcPts val="0"/>
              </a:spcAft>
              <a:buNone/>
              <a:defRPr sz="2667">
                <a:latin typeface="Roboto Slab"/>
                <a:ea typeface="Roboto Slab"/>
                <a:cs typeface="Roboto Slab"/>
                <a:sym typeface="Roboto Slab"/>
              </a:defRPr>
            </a:lvl6pPr>
            <a:lvl7pPr lvl="6" algn="ctr" rtl="0">
              <a:spcBef>
                <a:spcPts val="0"/>
              </a:spcBef>
              <a:spcAft>
                <a:spcPts val="0"/>
              </a:spcAft>
              <a:buNone/>
              <a:defRPr sz="2667">
                <a:latin typeface="Roboto Slab"/>
                <a:ea typeface="Roboto Slab"/>
                <a:cs typeface="Roboto Slab"/>
                <a:sym typeface="Roboto Slab"/>
              </a:defRPr>
            </a:lvl7pPr>
            <a:lvl8pPr lvl="7" algn="ctr" rtl="0">
              <a:spcBef>
                <a:spcPts val="0"/>
              </a:spcBef>
              <a:spcAft>
                <a:spcPts val="0"/>
              </a:spcAft>
              <a:buNone/>
              <a:defRPr sz="2667">
                <a:latin typeface="Roboto Slab"/>
                <a:ea typeface="Roboto Slab"/>
                <a:cs typeface="Roboto Slab"/>
                <a:sym typeface="Roboto Slab"/>
              </a:defRPr>
            </a:lvl8pPr>
            <a:lvl9pPr lvl="8" algn="ctr" rtl="0">
              <a:spcBef>
                <a:spcPts val="0"/>
              </a:spcBef>
              <a:spcAft>
                <a:spcPts val="0"/>
              </a:spcAft>
              <a:buNone/>
              <a:defRPr sz="2667">
                <a:latin typeface="Roboto Slab"/>
                <a:ea typeface="Roboto Slab"/>
                <a:cs typeface="Roboto Slab"/>
                <a:sym typeface="Roboto Slab"/>
              </a:defRPr>
            </a:lvl9pPr>
          </a:lstStyle>
          <a:p>
            <a:endParaRPr/>
          </a:p>
        </p:txBody>
      </p:sp>
      <p:cxnSp>
        <p:nvCxnSpPr>
          <p:cNvPr id="101" name="Google Shape;101;p16"/>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885630742"/>
      </p:ext>
    </p:extLst>
  </p:cSld>
  <p:clrMapOvr>
    <a:masterClrMapping/>
  </p:clrMapOvr>
</p:sldLayout>
</file>

<file path=ppt/slideLayouts/slideLayout99.xml><?xml version="1.0" encoding="utf-8"?>
<p:sldLayout xmlns:a="http://schemas.openxmlformats.org/drawingml/2006/main" xmlns:r="http://schemas.openxmlformats.org/officeDocument/2006/relationships" xmlns:p="http://schemas.openxmlformats.org/presentationml/2006/main" matchingName="Title and four columns">
  <p:cSld name="Title and four columns">
    <p:bg>
      <p:bgPr>
        <a:noFill/>
        <a:effectLst/>
      </p:bgPr>
    </p:bg>
    <p:spTree>
      <p:nvGrpSpPr>
        <p:cNvPr id="1" name="Shape 102"/>
        <p:cNvGrpSpPr/>
        <p:nvPr/>
      </p:nvGrpSpPr>
      <p:grpSpPr>
        <a:xfrm>
          <a:off x="0" y="0"/>
          <a:ext cx="0" cy="0"/>
          <a:chOff x="0" y="0"/>
          <a:chExt cx="0" cy="0"/>
        </a:xfrm>
      </p:grpSpPr>
      <p:sp>
        <p:nvSpPr>
          <p:cNvPr id="103" name="Google Shape;103;p17"/>
          <p:cNvSpPr/>
          <p:nvPr/>
        </p:nvSpPr>
        <p:spPr>
          <a:xfrm>
            <a:off x="957633" y="645200"/>
            <a:ext cx="10271600" cy="609600"/>
          </a:xfrm>
          <a:prstGeom prst="roundRect">
            <a:avLst>
              <a:gd name="adj" fmla="val 50000"/>
            </a:avLst>
          </a:prstGeom>
          <a:gradFill>
            <a:gsLst>
              <a:gs pos="0">
                <a:schemeClr val="accent5"/>
              </a:gs>
              <a:gs pos="100000">
                <a:schemeClr val="accent4"/>
              </a:gs>
            </a:gsLst>
            <a:lin ang="5400700" scaled="0"/>
          </a:gradFill>
          <a:ln>
            <a:noFill/>
          </a:ln>
          <a:effectLst>
            <a:outerShdw blurRad="71438" dist="9525" dir="3960000" algn="bl" rotWithShape="0">
              <a:srgbClr val="000000">
                <a:alpha val="20000"/>
              </a:srgbClr>
            </a:outerShdw>
          </a:effectLst>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4" name="Google Shape;104;p17"/>
          <p:cNvSpPr txBox="1">
            <a:spLocks noGrp="1"/>
          </p:cNvSpPr>
          <p:nvPr>
            <p:ph type="subTitle" idx="1"/>
          </p:nvPr>
        </p:nvSpPr>
        <p:spPr>
          <a:xfrm>
            <a:off x="4545961" y="2889897"/>
            <a:ext cx="3098800" cy="938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733"/>
            </a:lvl1pPr>
            <a:lvl2pPr lvl="1" rtl="0">
              <a:lnSpc>
                <a:spcPct val="100000"/>
              </a:lnSpc>
              <a:spcBef>
                <a:spcPts val="2133"/>
              </a:spcBef>
              <a:spcAft>
                <a:spcPts val="0"/>
              </a:spcAft>
              <a:buNone/>
              <a:defRPr sz="1733"/>
            </a:lvl2pPr>
            <a:lvl3pPr lvl="2" rtl="0">
              <a:lnSpc>
                <a:spcPct val="100000"/>
              </a:lnSpc>
              <a:spcBef>
                <a:spcPts val="2133"/>
              </a:spcBef>
              <a:spcAft>
                <a:spcPts val="0"/>
              </a:spcAft>
              <a:buNone/>
              <a:defRPr sz="1733"/>
            </a:lvl3pPr>
            <a:lvl4pPr lvl="3" rtl="0">
              <a:lnSpc>
                <a:spcPct val="100000"/>
              </a:lnSpc>
              <a:spcBef>
                <a:spcPts val="2133"/>
              </a:spcBef>
              <a:spcAft>
                <a:spcPts val="0"/>
              </a:spcAft>
              <a:buNone/>
              <a:defRPr sz="1733"/>
            </a:lvl4pPr>
            <a:lvl5pPr lvl="4" rtl="0">
              <a:lnSpc>
                <a:spcPct val="100000"/>
              </a:lnSpc>
              <a:spcBef>
                <a:spcPts val="2133"/>
              </a:spcBef>
              <a:spcAft>
                <a:spcPts val="0"/>
              </a:spcAft>
              <a:buNone/>
              <a:defRPr sz="1733"/>
            </a:lvl5pPr>
            <a:lvl6pPr lvl="5" rtl="0">
              <a:lnSpc>
                <a:spcPct val="100000"/>
              </a:lnSpc>
              <a:spcBef>
                <a:spcPts val="2133"/>
              </a:spcBef>
              <a:spcAft>
                <a:spcPts val="0"/>
              </a:spcAft>
              <a:buNone/>
              <a:defRPr sz="1733"/>
            </a:lvl6pPr>
            <a:lvl7pPr lvl="6" rtl="0">
              <a:lnSpc>
                <a:spcPct val="100000"/>
              </a:lnSpc>
              <a:spcBef>
                <a:spcPts val="2133"/>
              </a:spcBef>
              <a:spcAft>
                <a:spcPts val="0"/>
              </a:spcAft>
              <a:buNone/>
              <a:defRPr sz="1733"/>
            </a:lvl7pPr>
            <a:lvl8pPr lvl="7" rtl="0">
              <a:lnSpc>
                <a:spcPct val="100000"/>
              </a:lnSpc>
              <a:spcBef>
                <a:spcPts val="2133"/>
              </a:spcBef>
              <a:spcAft>
                <a:spcPts val="0"/>
              </a:spcAft>
              <a:buNone/>
              <a:defRPr sz="1733"/>
            </a:lvl8pPr>
            <a:lvl9pPr lvl="8" rtl="0">
              <a:lnSpc>
                <a:spcPct val="100000"/>
              </a:lnSpc>
              <a:spcBef>
                <a:spcPts val="2133"/>
              </a:spcBef>
              <a:spcAft>
                <a:spcPts val="2133"/>
              </a:spcAft>
              <a:buNone/>
              <a:defRPr sz="1733"/>
            </a:lvl9pPr>
          </a:lstStyle>
          <a:p>
            <a:endParaRPr/>
          </a:p>
        </p:txBody>
      </p:sp>
      <p:sp>
        <p:nvSpPr>
          <p:cNvPr id="105" name="Google Shape;105;p17"/>
          <p:cNvSpPr txBox="1">
            <a:spLocks noGrp="1"/>
          </p:cNvSpPr>
          <p:nvPr>
            <p:ph type="subTitle" idx="2"/>
          </p:nvPr>
        </p:nvSpPr>
        <p:spPr>
          <a:xfrm>
            <a:off x="4545867" y="4955139"/>
            <a:ext cx="3098800" cy="938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733"/>
            </a:lvl1pPr>
            <a:lvl2pPr lvl="1" rtl="0">
              <a:lnSpc>
                <a:spcPct val="100000"/>
              </a:lnSpc>
              <a:spcBef>
                <a:spcPts val="2133"/>
              </a:spcBef>
              <a:spcAft>
                <a:spcPts val="0"/>
              </a:spcAft>
              <a:buNone/>
              <a:defRPr sz="1733"/>
            </a:lvl2pPr>
            <a:lvl3pPr lvl="2" rtl="0">
              <a:lnSpc>
                <a:spcPct val="100000"/>
              </a:lnSpc>
              <a:spcBef>
                <a:spcPts val="2133"/>
              </a:spcBef>
              <a:spcAft>
                <a:spcPts val="0"/>
              </a:spcAft>
              <a:buNone/>
              <a:defRPr sz="1733"/>
            </a:lvl3pPr>
            <a:lvl4pPr lvl="3" rtl="0">
              <a:lnSpc>
                <a:spcPct val="100000"/>
              </a:lnSpc>
              <a:spcBef>
                <a:spcPts val="2133"/>
              </a:spcBef>
              <a:spcAft>
                <a:spcPts val="0"/>
              </a:spcAft>
              <a:buNone/>
              <a:defRPr sz="1733"/>
            </a:lvl4pPr>
            <a:lvl5pPr lvl="4" rtl="0">
              <a:lnSpc>
                <a:spcPct val="100000"/>
              </a:lnSpc>
              <a:spcBef>
                <a:spcPts val="2133"/>
              </a:spcBef>
              <a:spcAft>
                <a:spcPts val="0"/>
              </a:spcAft>
              <a:buNone/>
              <a:defRPr sz="1733"/>
            </a:lvl5pPr>
            <a:lvl6pPr lvl="5" rtl="0">
              <a:lnSpc>
                <a:spcPct val="100000"/>
              </a:lnSpc>
              <a:spcBef>
                <a:spcPts val="2133"/>
              </a:spcBef>
              <a:spcAft>
                <a:spcPts val="0"/>
              </a:spcAft>
              <a:buNone/>
              <a:defRPr sz="1733"/>
            </a:lvl6pPr>
            <a:lvl7pPr lvl="6" rtl="0">
              <a:lnSpc>
                <a:spcPct val="100000"/>
              </a:lnSpc>
              <a:spcBef>
                <a:spcPts val="2133"/>
              </a:spcBef>
              <a:spcAft>
                <a:spcPts val="0"/>
              </a:spcAft>
              <a:buNone/>
              <a:defRPr sz="1733"/>
            </a:lvl7pPr>
            <a:lvl8pPr lvl="7" rtl="0">
              <a:lnSpc>
                <a:spcPct val="100000"/>
              </a:lnSpc>
              <a:spcBef>
                <a:spcPts val="2133"/>
              </a:spcBef>
              <a:spcAft>
                <a:spcPts val="0"/>
              </a:spcAft>
              <a:buNone/>
              <a:defRPr sz="1733"/>
            </a:lvl8pPr>
            <a:lvl9pPr lvl="8" rtl="0">
              <a:lnSpc>
                <a:spcPct val="100000"/>
              </a:lnSpc>
              <a:spcBef>
                <a:spcPts val="2133"/>
              </a:spcBef>
              <a:spcAft>
                <a:spcPts val="2133"/>
              </a:spcAft>
              <a:buNone/>
              <a:defRPr sz="1733"/>
            </a:lvl9pPr>
          </a:lstStyle>
          <a:p>
            <a:endParaRPr/>
          </a:p>
        </p:txBody>
      </p:sp>
      <p:sp>
        <p:nvSpPr>
          <p:cNvPr id="106" name="Google Shape;106;p17"/>
          <p:cNvSpPr txBox="1">
            <a:spLocks noGrp="1"/>
          </p:cNvSpPr>
          <p:nvPr>
            <p:ph type="title"/>
          </p:nvPr>
        </p:nvSpPr>
        <p:spPr>
          <a:xfrm>
            <a:off x="3014400" y="645200"/>
            <a:ext cx="6163200" cy="6096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2667"/>
            </a:lvl1pPr>
            <a:lvl2pPr lvl="1" algn="ctr" rtl="0">
              <a:spcBef>
                <a:spcPts val="0"/>
              </a:spcBef>
              <a:spcAft>
                <a:spcPts val="0"/>
              </a:spcAft>
              <a:buNone/>
              <a:defRPr sz="2667">
                <a:latin typeface="Roboto Slab"/>
                <a:ea typeface="Roboto Slab"/>
                <a:cs typeface="Roboto Slab"/>
                <a:sym typeface="Roboto Slab"/>
              </a:defRPr>
            </a:lvl2pPr>
            <a:lvl3pPr lvl="2" algn="ctr" rtl="0">
              <a:spcBef>
                <a:spcPts val="0"/>
              </a:spcBef>
              <a:spcAft>
                <a:spcPts val="0"/>
              </a:spcAft>
              <a:buNone/>
              <a:defRPr sz="2667">
                <a:latin typeface="Roboto Slab"/>
                <a:ea typeface="Roboto Slab"/>
                <a:cs typeface="Roboto Slab"/>
                <a:sym typeface="Roboto Slab"/>
              </a:defRPr>
            </a:lvl3pPr>
            <a:lvl4pPr lvl="3" algn="ctr" rtl="0">
              <a:spcBef>
                <a:spcPts val="0"/>
              </a:spcBef>
              <a:spcAft>
                <a:spcPts val="0"/>
              </a:spcAft>
              <a:buNone/>
              <a:defRPr sz="2667">
                <a:latin typeface="Roboto Slab"/>
                <a:ea typeface="Roboto Slab"/>
                <a:cs typeface="Roboto Slab"/>
                <a:sym typeface="Roboto Slab"/>
              </a:defRPr>
            </a:lvl4pPr>
            <a:lvl5pPr lvl="4" algn="ctr" rtl="0">
              <a:spcBef>
                <a:spcPts val="0"/>
              </a:spcBef>
              <a:spcAft>
                <a:spcPts val="0"/>
              </a:spcAft>
              <a:buNone/>
              <a:defRPr sz="2667">
                <a:latin typeface="Roboto Slab"/>
                <a:ea typeface="Roboto Slab"/>
                <a:cs typeface="Roboto Slab"/>
                <a:sym typeface="Roboto Slab"/>
              </a:defRPr>
            </a:lvl5pPr>
            <a:lvl6pPr lvl="5" algn="ctr" rtl="0">
              <a:spcBef>
                <a:spcPts val="0"/>
              </a:spcBef>
              <a:spcAft>
                <a:spcPts val="0"/>
              </a:spcAft>
              <a:buNone/>
              <a:defRPr sz="2667">
                <a:latin typeface="Roboto Slab"/>
                <a:ea typeface="Roboto Slab"/>
                <a:cs typeface="Roboto Slab"/>
                <a:sym typeface="Roboto Slab"/>
              </a:defRPr>
            </a:lvl6pPr>
            <a:lvl7pPr lvl="6" algn="ctr" rtl="0">
              <a:spcBef>
                <a:spcPts val="0"/>
              </a:spcBef>
              <a:spcAft>
                <a:spcPts val="0"/>
              </a:spcAft>
              <a:buNone/>
              <a:defRPr sz="2667">
                <a:latin typeface="Roboto Slab"/>
                <a:ea typeface="Roboto Slab"/>
                <a:cs typeface="Roboto Slab"/>
                <a:sym typeface="Roboto Slab"/>
              </a:defRPr>
            </a:lvl7pPr>
            <a:lvl8pPr lvl="7" algn="ctr" rtl="0">
              <a:spcBef>
                <a:spcPts val="0"/>
              </a:spcBef>
              <a:spcAft>
                <a:spcPts val="0"/>
              </a:spcAft>
              <a:buNone/>
              <a:defRPr sz="2667">
                <a:latin typeface="Roboto Slab"/>
                <a:ea typeface="Roboto Slab"/>
                <a:cs typeface="Roboto Slab"/>
                <a:sym typeface="Roboto Slab"/>
              </a:defRPr>
            </a:lvl8pPr>
            <a:lvl9pPr lvl="8" algn="ctr" rtl="0">
              <a:spcBef>
                <a:spcPts val="0"/>
              </a:spcBef>
              <a:spcAft>
                <a:spcPts val="0"/>
              </a:spcAft>
              <a:buNone/>
              <a:defRPr sz="2667">
                <a:latin typeface="Roboto Slab"/>
                <a:ea typeface="Roboto Slab"/>
                <a:cs typeface="Roboto Slab"/>
                <a:sym typeface="Roboto Slab"/>
              </a:defRPr>
            </a:lvl9pPr>
          </a:lstStyle>
          <a:p>
            <a:endParaRPr/>
          </a:p>
        </p:txBody>
      </p:sp>
      <p:sp>
        <p:nvSpPr>
          <p:cNvPr id="107" name="Google Shape;107;p17"/>
          <p:cNvSpPr txBox="1">
            <a:spLocks noGrp="1"/>
          </p:cNvSpPr>
          <p:nvPr>
            <p:ph type="subTitle" idx="3"/>
          </p:nvPr>
        </p:nvSpPr>
        <p:spPr>
          <a:xfrm>
            <a:off x="4684800" y="2316369"/>
            <a:ext cx="796400" cy="392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3200"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sz="3200" b="1">
                <a:solidFill>
                  <a:schemeClr val="lt1"/>
                </a:solidFill>
                <a:latin typeface="Advent Pro"/>
                <a:ea typeface="Advent Pro"/>
                <a:cs typeface="Advent Pro"/>
                <a:sym typeface="Advent Pro"/>
              </a:defRPr>
            </a:lvl9pPr>
          </a:lstStyle>
          <a:p>
            <a:endParaRPr/>
          </a:p>
        </p:txBody>
      </p:sp>
      <p:sp>
        <p:nvSpPr>
          <p:cNvPr id="108" name="Google Shape;108;p17"/>
          <p:cNvSpPr txBox="1">
            <a:spLocks noGrp="1"/>
          </p:cNvSpPr>
          <p:nvPr>
            <p:ph type="subTitle" idx="4"/>
          </p:nvPr>
        </p:nvSpPr>
        <p:spPr>
          <a:xfrm>
            <a:off x="4684800" y="4358804"/>
            <a:ext cx="796400" cy="390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3200"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sz="3200" b="1">
                <a:solidFill>
                  <a:schemeClr val="lt1"/>
                </a:solidFill>
                <a:latin typeface="Advent Pro"/>
                <a:ea typeface="Advent Pro"/>
                <a:cs typeface="Advent Pro"/>
                <a:sym typeface="Advent Pro"/>
              </a:defRPr>
            </a:lvl9pPr>
          </a:lstStyle>
          <a:p>
            <a:endParaRPr/>
          </a:p>
        </p:txBody>
      </p:sp>
      <p:sp>
        <p:nvSpPr>
          <p:cNvPr id="109" name="Google Shape;109;p17"/>
          <p:cNvSpPr txBox="1">
            <a:spLocks noGrp="1"/>
          </p:cNvSpPr>
          <p:nvPr>
            <p:ph type="subTitle" idx="5"/>
          </p:nvPr>
        </p:nvSpPr>
        <p:spPr>
          <a:xfrm>
            <a:off x="8134876" y="2889897"/>
            <a:ext cx="3098800" cy="938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733"/>
            </a:lvl1pPr>
            <a:lvl2pPr lvl="1" rtl="0">
              <a:lnSpc>
                <a:spcPct val="100000"/>
              </a:lnSpc>
              <a:spcBef>
                <a:spcPts val="2133"/>
              </a:spcBef>
              <a:spcAft>
                <a:spcPts val="0"/>
              </a:spcAft>
              <a:buNone/>
              <a:defRPr sz="1733"/>
            </a:lvl2pPr>
            <a:lvl3pPr lvl="2" rtl="0">
              <a:lnSpc>
                <a:spcPct val="100000"/>
              </a:lnSpc>
              <a:spcBef>
                <a:spcPts val="2133"/>
              </a:spcBef>
              <a:spcAft>
                <a:spcPts val="0"/>
              </a:spcAft>
              <a:buNone/>
              <a:defRPr sz="1733"/>
            </a:lvl3pPr>
            <a:lvl4pPr lvl="3" rtl="0">
              <a:lnSpc>
                <a:spcPct val="100000"/>
              </a:lnSpc>
              <a:spcBef>
                <a:spcPts val="2133"/>
              </a:spcBef>
              <a:spcAft>
                <a:spcPts val="0"/>
              </a:spcAft>
              <a:buNone/>
              <a:defRPr sz="1733"/>
            </a:lvl4pPr>
            <a:lvl5pPr lvl="4" rtl="0">
              <a:lnSpc>
                <a:spcPct val="100000"/>
              </a:lnSpc>
              <a:spcBef>
                <a:spcPts val="2133"/>
              </a:spcBef>
              <a:spcAft>
                <a:spcPts val="0"/>
              </a:spcAft>
              <a:buNone/>
              <a:defRPr sz="1733"/>
            </a:lvl5pPr>
            <a:lvl6pPr lvl="5" rtl="0">
              <a:lnSpc>
                <a:spcPct val="100000"/>
              </a:lnSpc>
              <a:spcBef>
                <a:spcPts val="2133"/>
              </a:spcBef>
              <a:spcAft>
                <a:spcPts val="0"/>
              </a:spcAft>
              <a:buNone/>
              <a:defRPr sz="1733"/>
            </a:lvl6pPr>
            <a:lvl7pPr lvl="6" rtl="0">
              <a:lnSpc>
                <a:spcPct val="100000"/>
              </a:lnSpc>
              <a:spcBef>
                <a:spcPts val="2133"/>
              </a:spcBef>
              <a:spcAft>
                <a:spcPts val="0"/>
              </a:spcAft>
              <a:buNone/>
              <a:defRPr sz="1733"/>
            </a:lvl7pPr>
            <a:lvl8pPr lvl="7" rtl="0">
              <a:lnSpc>
                <a:spcPct val="100000"/>
              </a:lnSpc>
              <a:spcBef>
                <a:spcPts val="2133"/>
              </a:spcBef>
              <a:spcAft>
                <a:spcPts val="0"/>
              </a:spcAft>
              <a:buNone/>
              <a:defRPr sz="1733"/>
            </a:lvl8pPr>
            <a:lvl9pPr lvl="8" rtl="0">
              <a:lnSpc>
                <a:spcPct val="100000"/>
              </a:lnSpc>
              <a:spcBef>
                <a:spcPts val="2133"/>
              </a:spcBef>
              <a:spcAft>
                <a:spcPts val="2133"/>
              </a:spcAft>
              <a:buNone/>
              <a:defRPr sz="1733"/>
            </a:lvl9pPr>
          </a:lstStyle>
          <a:p>
            <a:endParaRPr/>
          </a:p>
        </p:txBody>
      </p:sp>
      <p:sp>
        <p:nvSpPr>
          <p:cNvPr id="110" name="Google Shape;110;p17"/>
          <p:cNvSpPr txBox="1">
            <a:spLocks noGrp="1"/>
          </p:cNvSpPr>
          <p:nvPr>
            <p:ph type="subTitle" idx="6"/>
          </p:nvPr>
        </p:nvSpPr>
        <p:spPr>
          <a:xfrm>
            <a:off x="8134783" y="4955139"/>
            <a:ext cx="3098800" cy="938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733"/>
            </a:lvl1pPr>
            <a:lvl2pPr lvl="1" rtl="0">
              <a:lnSpc>
                <a:spcPct val="100000"/>
              </a:lnSpc>
              <a:spcBef>
                <a:spcPts val="2133"/>
              </a:spcBef>
              <a:spcAft>
                <a:spcPts val="0"/>
              </a:spcAft>
              <a:buNone/>
              <a:defRPr sz="1733"/>
            </a:lvl2pPr>
            <a:lvl3pPr lvl="2" rtl="0">
              <a:lnSpc>
                <a:spcPct val="100000"/>
              </a:lnSpc>
              <a:spcBef>
                <a:spcPts val="2133"/>
              </a:spcBef>
              <a:spcAft>
                <a:spcPts val="0"/>
              </a:spcAft>
              <a:buNone/>
              <a:defRPr sz="1733"/>
            </a:lvl3pPr>
            <a:lvl4pPr lvl="3" rtl="0">
              <a:lnSpc>
                <a:spcPct val="100000"/>
              </a:lnSpc>
              <a:spcBef>
                <a:spcPts val="2133"/>
              </a:spcBef>
              <a:spcAft>
                <a:spcPts val="0"/>
              </a:spcAft>
              <a:buNone/>
              <a:defRPr sz="1733"/>
            </a:lvl4pPr>
            <a:lvl5pPr lvl="4" rtl="0">
              <a:lnSpc>
                <a:spcPct val="100000"/>
              </a:lnSpc>
              <a:spcBef>
                <a:spcPts val="2133"/>
              </a:spcBef>
              <a:spcAft>
                <a:spcPts val="0"/>
              </a:spcAft>
              <a:buNone/>
              <a:defRPr sz="1733"/>
            </a:lvl5pPr>
            <a:lvl6pPr lvl="5" rtl="0">
              <a:lnSpc>
                <a:spcPct val="100000"/>
              </a:lnSpc>
              <a:spcBef>
                <a:spcPts val="2133"/>
              </a:spcBef>
              <a:spcAft>
                <a:spcPts val="0"/>
              </a:spcAft>
              <a:buNone/>
              <a:defRPr sz="1733"/>
            </a:lvl6pPr>
            <a:lvl7pPr lvl="6" rtl="0">
              <a:lnSpc>
                <a:spcPct val="100000"/>
              </a:lnSpc>
              <a:spcBef>
                <a:spcPts val="2133"/>
              </a:spcBef>
              <a:spcAft>
                <a:spcPts val="0"/>
              </a:spcAft>
              <a:buNone/>
              <a:defRPr sz="1733"/>
            </a:lvl7pPr>
            <a:lvl8pPr lvl="7" rtl="0">
              <a:lnSpc>
                <a:spcPct val="100000"/>
              </a:lnSpc>
              <a:spcBef>
                <a:spcPts val="2133"/>
              </a:spcBef>
              <a:spcAft>
                <a:spcPts val="0"/>
              </a:spcAft>
              <a:buNone/>
              <a:defRPr sz="1733"/>
            </a:lvl8pPr>
            <a:lvl9pPr lvl="8" rtl="0">
              <a:lnSpc>
                <a:spcPct val="100000"/>
              </a:lnSpc>
              <a:spcBef>
                <a:spcPts val="2133"/>
              </a:spcBef>
              <a:spcAft>
                <a:spcPts val="2133"/>
              </a:spcAft>
              <a:buNone/>
              <a:defRPr sz="1733"/>
            </a:lvl9pPr>
          </a:lstStyle>
          <a:p>
            <a:endParaRPr/>
          </a:p>
        </p:txBody>
      </p:sp>
      <p:sp>
        <p:nvSpPr>
          <p:cNvPr id="111" name="Google Shape;111;p17"/>
          <p:cNvSpPr txBox="1">
            <a:spLocks noGrp="1"/>
          </p:cNvSpPr>
          <p:nvPr>
            <p:ph type="subTitle" idx="7"/>
          </p:nvPr>
        </p:nvSpPr>
        <p:spPr>
          <a:xfrm>
            <a:off x="8262167" y="2316369"/>
            <a:ext cx="796400" cy="392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3200"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sz="3200" b="1">
                <a:solidFill>
                  <a:schemeClr val="lt1"/>
                </a:solidFill>
                <a:latin typeface="Advent Pro"/>
                <a:ea typeface="Advent Pro"/>
                <a:cs typeface="Advent Pro"/>
                <a:sym typeface="Advent Pro"/>
              </a:defRPr>
            </a:lvl9pPr>
          </a:lstStyle>
          <a:p>
            <a:endParaRPr/>
          </a:p>
        </p:txBody>
      </p:sp>
      <p:sp>
        <p:nvSpPr>
          <p:cNvPr id="112" name="Google Shape;112;p17"/>
          <p:cNvSpPr txBox="1">
            <a:spLocks noGrp="1"/>
          </p:cNvSpPr>
          <p:nvPr>
            <p:ph type="subTitle" idx="8"/>
          </p:nvPr>
        </p:nvSpPr>
        <p:spPr>
          <a:xfrm>
            <a:off x="8262167" y="4358804"/>
            <a:ext cx="796400" cy="390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3200"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sz="3200" b="1">
                <a:solidFill>
                  <a:schemeClr val="lt1"/>
                </a:solidFill>
                <a:latin typeface="Advent Pro"/>
                <a:ea typeface="Advent Pro"/>
                <a:cs typeface="Advent Pro"/>
                <a:sym typeface="Advent Pro"/>
              </a:defRPr>
            </a:lvl9pPr>
          </a:lstStyle>
          <a:p>
            <a:endParaRPr/>
          </a:p>
        </p:txBody>
      </p:sp>
      <p:cxnSp>
        <p:nvCxnSpPr>
          <p:cNvPr id="113" name="Google Shape;113;p17"/>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949771293"/>
      </p:ext>
    </p:extLst>
  </p:cSld>
  <p:clrMapOvr>
    <a:masterClrMapping/>
  </p:clrMapOvr>
</p:sldLayout>
</file>

<file path=ppt/slideLayouts/slideLayout100.xml><?xml version="1.0" encoding="utf-8"?>
<p:sldLayout xmlns:a="http://schemas.openxmlformats.org/drawingml/2006/main" xmlns:r="http://schemas.openxmlformats.org/officeDocument/2006/relationships" xmlns:p="http://schemas.openxmlformats.org/presentationml/2006/main" matchingName="Title and four columns 1">
  <p:cSld name="Title and four columns 1">
    <p:bg>
      <p:bgPr>
        <a:noFill/>
        <a:effectLst/>
      </p:bgPr>
    </p:bg>
    <p:spTree>
      <p:nvGrpSpPr>
        <p:cNvPr id="1" name="Shape 114"/>
        <p:cNvGrpSpPr/>
        <p:nvPr/>
      </p:nvGrpSpPr>
      <p:grpSpPr>
        <a:xfrm>
          <a:off x="0" y="0"/>
          <a:ext cx="0" cy="0"/>
          <a:chOff x="0" y="0"/>
          <a:chExt cx="0" cy="0"/>
        </a:xfrm>
      </p:grpSpPr>
      <p:sp>
        <p:nvSpPr>
          <p:cNvPr id="115" name="Google Shape;115;p18"/>
          <p:cNvSpPr/>
          <p:nvPr/>
        </p:nvSpPr>
        <p:spPr>
          <a:xfrm>
            <a:off x="957633" y="645200"/>
            <a:ext cx="10271600" cy="609600"/>
          </a:xfrm>
          <a:prstGeom prst="roundRect">
            <a:avLst>
              <a:gd name="adj" fmla="val 50000"/>
            </a:avLst>
          </a:prstGeom>
          <a:gradFill>
            <a:gsLst>
              <a:gs pos="0">
                <a:schemeClr val="accent5"/>
              </a:gs>
              <a:gs pos="100000">
                <a:schemeClr val="accent4"/>
              </a:gs>
            </a:gsLst>
            <a:lin ang="5400700" scaled="0"/>
          </a:gradFill>
          <a:ln>
            <a:noFill/>
          </a:ln>
          <a:effectLst>
            <a:outerShdw blurRad="71438" dist="9525" dir="3960000" algn="bl" rotWithShape="0">
              <a:srgbClr val="000000">
                <a:alpha val="20000"/>
              </a:srgbClr>
            </a:outerShdw>
          </a:effectLst>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6" name="Google Shape;116;p18"/>
          <p:cNvSpPr txBox="1">
            <a:spLocks noGrp="1"/>
          </p:cNvSpPr>
          <p:nvPr>
            <p:ph type="subTitle" idx="1"/>
          </p:nvPr>
        </p:nvSpPr>
        <p:spPr>
          <a:xfrm>
            <a:off x="1555367" y="2889900"/>
            <a:ext cx="3833600" cy="938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733"/>
            </a:lvl1pPr>
            <a:lvl2pPr lvl="1" algn="ctr" rtl="0">
              <a:lnSpc>
                <a:spcPct val="100000"/>
              </a:lnSpc>
              <a:spcBef>
                <a:spcPts val="2133"/>
              </a:spcBef>
              <a:spcAft>
                <a:spcPts val="0"/>
              </a:spcAft>
              <a:buNone/>
              <a:defRPr sz="1733"/>
            </a:lvl2pPr>
            <a:lvl3pPr lvl="2" algn="ctr" rtl="0">
              <a:lnSpc>
                <a:spcPct val="100000"/>
              </a:lnSpc>
              <a:spcBef>
                <a:spcPts val="2133"/>
              </a:spcBef>
              <a:spcAft>
                <a:spcPts val="0"/>
              </a:spcAft>
              <a:buNone/>
              <a:defRPr sz="1733"/>
            </a:lvl3pPr>
            <a:lvl4pPr lvl="3" algn="ctr" rtl="0">
              <a:lnSpc>
                <a:spcPct val="100000"/>
              </a:lnSpc>
              <a:spcBef>
                <a:spcPts val="2133"/>
              </a:spcBef>
              <a:spcAft>
                <a:spcPts val="0"/>
              </a:spcAft>
              <a:buNone/>
              <a:defRPr sz="1733"/>
            </a:lvl4pPr>
            <a:lvl5pPr lvl="4" algn="ctr" rtl="0">
              <a:lnSpc>
                <a:spcPct val="100000"/>
              </a:lnSpc>
              <a:spcBef>
                <a:spcPts val="2133"/>
              </a:spcBef>
              <a:spcAft>
                <a:spcPts val="0"/>
              </a:spcAft>
              <a:buNone/>
              <a:defRPr sz="1733"/>
            </a:lvl5pPr>
            <a:lvl6pPr lvl="5" algn="ctr" rtl="0">
              <a:lnSpc>
                <a:spcPct val="100000"/>
              </a:lnSpc>
              <a:spcBef>
                <a:spcPts val="2133"/>
              </a:spcBef>
              <a:spcAft>
                <a:spcPts val="0"/>
              </a:spcAft>
              <a:buNone/>
              <a:defRPr sz="1733"/>
            </a:lvl6pPr>
            <a:lvl7pPr lvl="6" algn="ctr" rtl="0">
              <a:lnSpc>
                <a:spcPct val="100000"/>
              </a:lnSpc>
              <a:spcBef>
                <a:spcPts val="2133"/>
              </a:spcBef>
              <a:spcAft>
                <a:spcPts val="0"/>
              </a:spcAft>
              <a:buNone/>
              <a:defRPr sz="1733"/>
            </a:lvl7pPr>
            <a:lvl8pPr lvl="7" algn="ctr" rtl="0">
              <a:lnSpc>
                <a:spcPct val="100000"/>
              </a:lnSpc>
              <a:spcBef>
                <a:spcPts val="2133"/>
              </a:spcBef>
              <a:spcAft>
                <a:spcPts val="0"/>
              </a:spcAft>
              <a:buNone/>
              <a:defRPr sz="1733"/>
            </a:lvl8pPr>
            <a:lvl9pPr lvl="8" algn="ctr" rtl="0">
              <a:lnSpc>
                <a:spcPct val="100000"/>
              </a:lnSpc>
              <a:spcBef>
                <a:spcPts val="2133"/>
              </a:spcBef>
              <a:spcAft>
                <a:spcPts val="2133"/>
              </a:spcAft>
              <a:buNone/>
              <a:defRPr sz="1733"/>
            </a:lvl9pPr>
          </a:lstStyle>
          <a:p>
            <a:endParaRPr/>
          </a:p>
        </p:txBody>
      </p:sp>
      <p:sp>
        <p:nvSpPr>
          <p:cNvPr id="117" name="Google Shape;117;p18"/>
          <p:cNvSpPr txBox="1">
            <a:spLocks noGrp="1"/>
          </p:cNvSpPr>
          <p:nvPr>
            <p:ph type="subTitle" idx="2"/>
          </p:nvPr>
        </p:nvSpPr>
        <p:spPr>
          <a:xfrm>
            <a:off x="1555367" y="4955135"/>
            <a:ext cx="3833600" cy="938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733"/>
            </a:lvl1pPr>
            <a:lvl2pPr lvl="1" algn="ctr" rtl="0">
              <a:lnSpc>
                <a:spcPct val="100000"/>
              </a:lnSpc>
              <a:spcBef>
                <a:spcPts val="2133"/>
              </a:spcBef>
              <a:spcAft>
                <a:spcPts val="0"/>
              </a:spcAft>
              <a:buNone/>
              <a:defRPr sz="1733"/>
            </a:lvl2pPr>
            <a:lvl3pPr lvl="2" algn="ctr" rtl="0">
              <a:lnSpc>
                <a:spcPct val="100000"/>
              </a:lnSpc>
              <a:spcBef>
                <a:spcPts val="2133"/>
              </a:spcBef>
              <a:spcAft>
                <a:spcPts val="0"/>
              </a:spcAft>
              <a:buNone/>
              <a:defRPr sz="1733"/>
            </a:lvl3pPr>
            <a:lvl4pPr lvl="3" algn="ctr" rtl="0">
              <a:lnSpc>
                <a:spcPct val="100000"/>
              </a:lnSpc>
              <a:spcBef>
                <a:spcPts val="2133"/>
              </a:spcBef>
              <a:spcAft>
                <a:spcPts val="0"/>
              </a:spcAft>
              <a:buNone/>
              <a:defRPr sz="1733"/>
            </a:lvl4pPr>
            <a:lvl5pPr lvl="4" algn="ctr" rtl="0">
              <a:lnSpc>
                <a:spcPct val="100000"/>
              </a:lnSpc>
              <a:spcBef>
                <a:spcPts val="2133"/>
              </a:spcBef>
              <a:spcAft>
                <a:spcPts val="0"/>
              </a:spcAft>
              <a:buNone/>
              <a:defRPr sz="1733"/>
            </a:lvl5pPr>
            <a:lvl6pPr lvl="5" algn="ctr" rtl="0">
              <a:lnSpc>
                <a:spcPct val="100000"/>
              </a:lnSpc>
              <a:spcBef>
                <a:spcPts val="2133"/>
              </a:spcBef>
              <a:spcAft>
                <a:spcPts val="0"/>
              </a:spcAft>
              <a:buNone/>
              <a:defRPr sz="1733"/>
            </a:lvl6pPr>
            <a:lvl7pPr lvl="6" algn="ctr" rtl="0">
              <a:lnSpc>
                <a:spcPct val="100000"/>
              </a:lnSpc>
              <a:spcBef>
                <a:spcPts val="2133"/>
              </a:spcBef>
              <a:spcAft>
                <a:spcPts val="0"/>
              </a:spcAft>
              <a:buNone/>
              <a:defRPr sz="1733"/>
            </a:lvl7pPr>
            <a:lvl8pPr lvl="7" algn="ctr" rtl="0">
              <a:lnSpc>
                <a:spcPct val="100000"/>
              </a:lnSpc>
              <a:spcBef>
                <a:spcPts val="2133"/>
              </a:spcBef>
              <a:spcAft>
                <a:spcPts val="0"/>
              </a:spcAft>
              <a:buNone/>
              <a:defRPr sz="1733"/>
            </a:lvl8pPr>
            <a:lvl9pPr lvl="8" algn="ctr" rtl="0">
              <a:lnSpc>
                <a:spcPct val="100000"/>
              </a:lnSpc>
              <a:spcBef>
                <a:spcPts val="2133"/>
              </a:spcBef>
              <a:spcAft>
                <a:spcPts val="2133"/>
              </a:spcAft>
              <a:buNone/>
              <a:defRPr sz="1733"/>
            </a:lvl9pPr>
          </a:lstStyle>
          <a:p>
            <a:endParaRPr/>
          </a:p>
        </p:txBody>
      </p:sp>
      <p:sp>
        <p:nvSpPr>
          <p:cNvPr id="118" name="Google Shape;118;p18"/>
          <p:cNvSpPr txBox="1">
            <a:spLocks noGrp="1"/>
          </p:cNvSpPr>
          <p:nvPr>
            <p:ph type="title"/>
          </p:nvPr>
        </p:nvSpPr>
        <p:spPr>
          <a:xfrm>
            <a:off x="3014400" y="645200"/>
            <a:ext cx="6163200" cy="6096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2667"/>
            </a:lvl1pPr>
            <a:lvl2pPr lvl="1" algn="ctr" rtl="0">
              <a:spcBef>
                <a:spcPts val="0"/>
              </a:spcBef>
              <a:spcAft>
                <a:spcPts val="0"/>
              </a:spcAft>
              <a:buNone/>
              <a:defRPr sz="2667">
                <a:latin typeface="Roboto Slab"/>
                <a:ea typeface="Roboto Slab"/>
                <a:cs typeface="Roboto Slab"/>
                <a:sym typeface="Roboto Slab"/>
              </a:defRPr>
            </a:lvl2pPr>
            <a:lvl3pPr lvl="2" algn="ctr" rtl="0">
              <a:spcBef>
                <a:spcPts val="0"/>
              </a:spcBef>
              <a:spcAft>
                <a:spcPts val="0"/>
              </a:spcAft>
              <a:buNone/>
              <a:defRPr sz="2667">
                <a:latin typeface="Roboto Slab"/>
                <a:ea typeface="Roboto Slab"/>
                <a:cs typeface="Roboto Slab"/>
                <a:sym typeface="Roboto Slab"/>
              </a:defRPr>
            </a:lvl3pPr>
            <a:lvl4pPr lvl="3" algn="ctr" rtl="0">
              <a:spcBef>
                <a:spcPts val="0"/>
              </a:spcBef>
              <a:spcAft>
                <a:spcPts val="0"/>
              </a:spcAft>
              <a:buNone/>
              <a:defRPr sz="2667">
                <a:latin typeface="Roboto Slab"/>
                <a:ea typeface="Roboto Slab"/>
                <a:cs typeface="Roboto Slab"/>
                <a:sym typeface="Roboto Slab"/>
              </a:defRPr>
            </a:lvl4pPr>
            <a:lvl5pPr lvl="4" algn="ctr" rtl="0">
              <a:spcBef>
                <a:spcPts val="0"/>
              </a:spcBef>
              <a:spcAft>
                <a:spcPts val="0"/>
              </a:spcAft>
              <a:buNone/>
              <a:defRPr sz="2667">
                <a:latin typeface="Roboto Slab"/>
                <a:ea typeface="Roboto Slab"/>
                <a:cs typeface="Roboto Slab"/>
                <a:sym typeface="Roboto Slab"/>
              </a:defRPr>
            </a:lvl5pPr>
            <a:lvl6pPr lvl="5" algn="ctr" rtl="0">
              <a:spcBef>
                <a:spcPts val="0"/>
              </a:spcBef>
              <a:spcAft>
                <a:spcPts val="0"/>
              </a:spcAft>
              <a:buNone/>
              <a:defRPr sz="2667">
                <a:latin typeface="Roboto Slab"/>
                <a:ea typeface="Roboto Slab"/>
                <a:cs typeface="Roboto Slab"/>
                <a:sym typeface="Roboto Slab"/>
              </a:defRPr>
            </a:lvl6pPr>
            <a:lvl7pPr lvl="6" algn="ctr" rtl="0">
              <a:spcBef>
                <a:spcPts val="0"/>
              </a:spcBef>
              <a:spcAft>
                <a:spcPts val="0"/>
              </a:spcAft>
              <a:buNone/>
              <a:defRPr sz="2667">
                <a:latin typeface="Roboto Slab"/>
                <a:ea typeface="Roboto Slab"/>
                <a:cs typeface="Roboto Slab"/>
                <a:sym typeface="Roboto Slab"/>
              </a:defRPr>
            </a:lvl7pPr>
            <a:lvl8pPr lvl="7" algn="ctr" rtl="0">
              <a:spcBef>
                <a:spcPts val="0"/>
              </a:spcBef>
              <a:spcAft>
                <a:spcPts val="0"/>
              </a:spcAft>
              <a:buNone/>
              <a:defRPr sz="2667">
                <a:latin typeface="Roboto Slab"/>
                <a:ea typeface="Roboto Slab"/>
                <a:cs typeface="Roboto Slab"/>
                <a:sym typeface="Roboto Slab"/>
              </a:defRPr>
            </a:lvl8pPr>
            <a:lvl9pPr lvl="8" algn="ctr" rtl="0">
              <a:spcBef>
                <a:spcPts val="0"/>
              </a:spcBef>
              <a:spcAft>
                <a:spcPts val="0"/>
              </a:spcAft>
              <a:buNone/>
              <a:defRPr sz="2667">
                <a:latin typeface="Roboto Slab"/>
                <a:ea typeface="Roboto Slab"/>
                <a:cs typeface="Roboto Slab"/>
                <a:sym typeface="Roboto Slab"/>
              </a:defRPr>
            </a:lvl9pPr>
          </a:lstStyle>
          <a:p>
            <a:endParaRPr/>
          </a:p>
        </p:txBody>
      </p:sp>
      <p:sp>
        <p:nvSpPr>
          <p:cNvPr id="119" name="Google Shape;119;p18"/>
          <p:cNvSpPr txBox="1">
            <a:spLocks noGrp="1"/>
          </p:cNvSpPr>
          <p:nvPr>
            <p:ph type="subTitle" idx="3"/>
          </p:nvPr>
        </p:nvSpPr>
        <p:spPr>
          <a:xfrm>
            <a:off x="3073980" y="1985820"/>
            <a:ext cx="796400" cy="392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sp>
        <p:nvSpPr>
          <p:cNvPr id="120" name="Google Shape;120;p18"/>
          <p:cNvSpPr txBox="1">
            <a:spLocks noGrp="1"/>
          </p:cNvSpPr>
          <p:nvPr>
            <p:ph type="subTitle" idx="4"/>
          </p:nvPr>
        </p:nvSpPr>
        <p:spPr>
          <a:xfrm>
            <a:off x="3073980" y="4054004"/>
            <a:ext cx="796400" cy="390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sp>
        <p:nvSpPr>
          <p:cNvPr id="121" name="Google Shape;121;p18"/>
          <p:cNvSpPr txBox="1">
            <a:spLocks noGrp="1"/>
          </p:cNvSpPr>
          <p:nvPr>
            <p:ph type="subTitle" idx="5"/>
          </p:nvPr>
        </p:nvSpPr>
        <p:spPr>
          <a:xfrm>
            <a:off x="6803035" y="2889900"/>
            <a:ext cx="3833600" cy="938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733"/>
            </a:lvl1pPr>
            <a:lvl2pPr lvl="1" algn="ctr" rtl="0">
              <a:lnSpc>
                <a:spcPct val="100000"/>
              </a:lnSpc>
              <a:spcBef>
                <a:spcPts val="2133"/>
              </a:spcBef>
              <a:spcAft>
                <a:spcPts val="0"/>
              </a:spcAft>
              <a:buNone/>
              <a:defRPr sz="1733"/>
            </a:lvl2pPr>
            <a:lvl3pPr lvl="2" algn="ctr" rtl="0">
              <a:lnSpc>
                <a:spcPct val="100000"/>
              </a:lnSpc>
              <a:spcBef>
                <a:spcPts val="2133"/>
              </a:spcBef>
              <a:spcAft>
                <a:spcPts val="0"/>
              </a:spcAft>
              <a:buNone/>
              <a:defRPr sz="1733"/>
            </a:lvl3pPr>
            <a:lvl4pPr lvl="3" algn="ctr" rtl="0">
              <a:lnSpc>
                <a:spcPct val="100000"/>
              </a:lnSpc>
              <a:spcBef>
                <a:spcPts val="2133"/>
              </a:spcBef>
              <a:spcAft>
                <a:spcPts val="0"/>
              </a:spcAft>
              <a:buNone/>
              <a:defRPr sz="1733"/>
            </a:lvl4pPr>
            <a:lvl5pPr lvl="4" algn="ctr" rtl="0">
              <a:lnSpc>
                <a:spcPct val="100000"/>
              </a:lnSpc>
              <a:spcBef>
                <a:spcPts val="2133"/>
              </a:spcBef>
              <a:spcAft>
                <a:spcPts val="0"/>
              </a:spcAft>
              <a:buNone/>
              <a:defRPr sz="1733"/>
            </a:lvl5pPr>
            <a:lvl6pPr lvl="5" algn="ctr" rtl="0">
              <a:lnSpc>
                <a:spcPct val="100000"/>
              </a:lnSpc>
              <a:spcBef>
                <a:spcPts val="2133"/>
              </a:spcBef>
              <a:spcAft>
                <a:spcPts val="0"/>
              </a:spcAft>
              <a:buNone/>
              <a:defRPr sz="1733"/>
            </a:lvl6pPr>
            <a:lvl7pPr lvl="6" algn="ctr" rtl="0">
              <a:lnSpc>
                <a:spcPct val="100000"/>
              </a:lnSpc>
              <a:spcBef>
                <a:spcPts val="2133"/>
              </a:spcBef>
              <a:spcAft>
                <a:spcPts val="0"/>
              </a:spcAft>
              <a:buNone/>
              <a:defRPr sz="1733"/>
            </a:lvl7pPr>
            <a:lvl8pPr lvl="7" algn="ctr" rtl="0">
              <a:lnSpc>
                <a:spcPct val="100000"/>
              </a:lnSpc>
              <a:spcBef>
                <a:spcPts val="2133"/>
              </a:spcBef>
              <a:spcAft>
                <a:spcPts val="0"/>
              </a:spcAft>
              <a:buNone/>
              <a:defRPr sz="1733"/>
            </a:lvl8pPr>
            <a:lvl9pPr lvl="8" algn="ctr" rtl="0">
              <a:lnSpc>
                <a:spcPct val="100000"/>
              </a:lnSpc>
              <a:spcBef>
                <a:spcPts val="2133"/>
              </a:spcBef>
              <a:spcAft>
                <a:spcPts val="2133"/>
              </a:spcAft>
              <a:buNone/>
              <a:defRPr sz="1733"/>
            </a:lvl9pPr>
          </a:lstStyle>
          <a:p>
            <a:endParaRPr/>
          </a:p>
        </p:txBody>
      </p:sp>
      <p:sp>
        <p:nvSpPr>
          <p:cNvPr id="122" name="Google Shape;122;p18"/>
          <p:cNvSpPr txBox="1">
            <a:spLocks noGrp="1"/>
          </p:cNvSpPr>
          <p:nvPr>
            <p:ph type="subTitle" idx="6"/>
          </p:nvPr>
        </p:nvSpPr>
        <p:spPr>
          <a:xfrm>
            <a:off x="6803035" y="4955136"/>
            <a:ext cx="3833600" cy="938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733"/>
            </a:lvl1pPr>
            <a:lvl2pPr lvl="1" algn="ctr" rtl="0">
              <a:lnSpc>
                <a:spcPct val="100000"/>
              </a:lnSpc>
              <a:spcBef>
                <a:spcPts val="2133"/>
              </a:spcBef>
              <a:spcAft>
                <a:spcPts val="0"/>
              </a:spcAft>
              <a:buNone/>
              <a:defRPr sz="1733"/>
            </a:lvl2pPr>
            <a:lvl3pPr lvl="2" algn="ctr" rtl="0">
              <a:lnSpc>
                <a:spcPct val="100000"/>
              </a:lnSpc>
              <a:spcBef>
                <a:spcPts val="2133"/>
              </a:spcBef>
              <a:spcAft>
                <a:spcPts val="0"/>
              </a:spcAft>
              <a:buNone/>
              <a:defRPr sz="1733"/>
            </a:lvl3pPr>
            <a:lvl4pPr lvl="3" algn="ctr" rtl="0">
              <a:lnSpc>
                <a:spcPct val="100000"/>
              </a:lnSpc>
              <a:spcBef>
                <a:spcPts val="2133"/>
              </a:spcBef>
              <a:spcAft>
                <a:spcPts val="0"/>
              </a:spcAft>
              <a:buNone/>
              <a:defRPr sz="1733"/>
            </a:lvl4pPr>
            <a:lvl5pPr lvl="4" algn="ctr" rtl="0">
              <a:lnSpc>
                <a:spcPct val="100000"/>
              </a:lnSpc>
              <a:spcBef>
                <a:spcPts val="2133"/>
              </a:spcBef>
              <a:spcAft>
                <a:spcPts val="0"/>
              </a:spcAft>
              <a:buNone/>
              <a:defRPr sz="1733"/>
            </a:lvl5pPr>
            <a:lvl6pPr lvl="5" algn="ctr" rtl="0">
              <a:lnSpc>
                <a:spcPct val="100000"/>
              </a:lnSpc>
              <a:spcBef>
                <a:spcPts val="2133"/>
              </a:spcBef>
              <a:spcAft>
                <a:spcPts val="0"/>
              </a:spcAft>
              <a:buNone/>
              <a:defRPr sz="1733"/>
            </a:lvl6pPr>
            <a:lvl7pPr lvl="6" algn="ctr" rtl="0">
              <a:lnSpc>
                <a:spcPct val="100000"/>
              </a:lnSpc>
              <a:spcBef>
                <a:spcPts val="2133"/>
              </a:spcBef>
              <a:spcAft>
                <a:spcPts val="0"/>
              </a:spcAft>
              <a:buNone/>
              <a:defRPr sz="1733"/>
            </a:lvl7pPr>
            <a:lvl8pPr lvl="7" algn="ctr" rtl="0">
              <a:lnSpc>
                <a:spcPct val="100000"/>
              </a:lnSpc>
              <a:spcBef>
                <a:spcPts val="2133"/>
              </a:spcBef>
              <a:spcAft>
                <a:spcPts val="0"/>
              </a:spcAft>
              <a:buNone/>
              <a:defRPr sz="1733"/>
            </a:lvl8pPr>
            <a:lvl9pPr lvl="8" algn="ctr" rtl="0">
              <a:lnSpc>
                <a:spcPct val="100000"/>
              </a:lnSpc>
              <a:spcBef>
                <a:spcPts val="2133"/>
              </a:spcBef>
              <a:spcAft>
                <a:spcPts val="2133"/>
              </a:spcAft>
              <a:buNone/>
              <a:defRPr sz="1733"/>
            </a:lvl9pPr>
          </a:lstStyle>
          <a:p>
            <a:endParaRPr/>
          </a:p>
        </p:txBody>
      </p:sp>
      <p:sp>
        <p:nvSpPr>
          <p:cNvPr id="123" name="Google Shape;123;p18"/>
          <p:cNvSpPr txBox="1">
            <a:spLocks noGrp="1"/>
          </p:cNvSpPr>
          <p:nvPr>
            <p:ph type="subTitle" idx="7"/>
          </p:nvPr>
        </p:nvSpPr>
        <p:spPr>
          <a:xfrm>
            <a:off x="8315129" y="1985820"/>
            <a:ext cx="796400" cy="392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sp>
        <p:nvSpPr>
          <p:cNvPr id="124" name="Google Shape;124;p18"/>
          <p:cNvSpPr txBox="1">
            <a:spLocks noGrp="1"/>
          </p:cNvSpPr>
          <p:nvPr>
            <p:ph type="subTitle" idx="8"/>
          </p:nvPr>
        </p:nvSpPr>
        <p:spPr>
          <a:xfrm>
            <a:off x="8315129" y="4054004"/>
            <a:ext cx="796400" cy="390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cxnSp>
        <p:nvCxnSpPr>
          <p:cNvPr id="125" name="Google Shape;125;p18"/>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4088906251"/>
      </p:ext>
    </p:extLst>
  </p:cSld>
  <p:clrMapOvr>
    <a:masterClrMapping/>
  </p:clrMapOvr>
</p:sldLayout>
</file>

<file path=ppt/slideLayouts/slideLayout101.xml><?xml version="1.0" encoding="utf-8"?>
<p:sldLayout xmlns:a="http://schemas.openxmlformats.org/drawingml/2006/main" xmlns:r="http://schemas.openxmlformats.org/officeDocument/2006/relationships" xmlns:p="http://schemas.openxmlformats.org/presentationml/2006/main" matchingName="Thanks">
  <p:cSld name="Thanks">
    <p:bg>
      <p:bgPr>
        <a:noFill/>
        <a:effectLst/>
      </p:bgPr>
    </p:bg>
    <p:spTree>
      <p:nvGrpSpPr>
        <p:cNvPr id="1" name="Shape 126"/>
        <p:cNvGrpSpPr/>
        <p:nvPr/>
      </p:nvGrpSpPr>
      <p:grpSpPr>
        <a:xfrm>
          <a:off x="0" y="0"/>
          <a:ext cx="0" cy="0"/>
          <a:chOff x="0" y="0"/>
          <a:chExt cx="0" cy="0"/>
        </a:xfrm>
      </p:grpSpPr>
      <p:sp>
        <p:nvSpPr>
          <p:cNvPr id="127" name="Google Shape;127;p19"/>
          <p:cNvSpPr txBox="1">
            <a:spLocks noGrp="1"/>
          </p:cNvSpPr>
          <p:nvPr>
            <p:ph type="ctrTitle"/>
          </p:nvPr>
        </p:nvSpPr>
        <p:spPr>
          <a:xfrm flipH="1">
            <a:off x="960000" y="720000"/>
            <a:ext cx="6123200" cy="1419600"/>
          </a:xfrm>
          <a:prstGeom prst="rect">
            <a:avLst/>
          </a:prstGeom>
        </p:spPr>
        <p:txBody>
          <a:bodyPr spcFirstLastPara="1" wrap="square" lIns="91425" tIns="91425" rIns="91425" bIns="91425" anchor="b"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endParaRPr/>
          </a:p>
        </p:txBody>
      </p:sp>
      <p:sp>
        <p:nvSpPr>
          <p:cNvPr id="128" name="Google Shape;128;p19"/>
          <p:cNvSpPr txBox="1">
            <a:spLocks noGrp="1"/>
          </p:cNvSpPr>
          <p:nvPr>
            <p:ph type="subTitle" idx="1"/>
          </p:nvPr>
        </p:nvSpPr>
        <p:spPr>
          <a:xfrm flipH="1">
            <a:off x="959867" y="2686567"/>
            <a:ext cx="5143200" cy="1810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800"/>
              <a:buNone/>
              <a:defRPr sz="1733"/>
            </a:lvl1pPr>
            <a:lvl2pPr lvl="1" rtl="0">
              <a:lnSpc>
                <a:spcPct val="100000"/>
              </a:lnSpc>
              <a:spcBef>
                <a:spcPts val="0"/>
              </a:spcBef>
              <a:spcAft>
                <a:spcPts val="0"/>
              </a:spcAft>
              <a:buSzPts val="2800"/>
              <a:buNone/>
              <a:defRPr sz="3733"/>
            </a:lvl2pPr>
            <a:lvl3pPr lvl="2" rtl="0">
              <a:lnSpc>
                <a:spcPct val="100000"/>
              </a:lnSpc>
              <a:spcBef>
                <a:spcPts val="0"/>
              </a:spcBef>
              <a:spcAft>
                <a:spcPts val="0"/>
              </a:spcAft>
              <a:buSzPts val="2800"/>
              <a:buNone/>
              <a:defRPr sz="3733"/>
            </a:lvl3pPr>
            <a:lvl4pPr lvl="3" rtl="0">
              <a:lnSpc>
                <a:spcPct val="100000"/>
              </a:lnSpc>
              <a:spcBef>
                <a:spcPts val="0"/>
              </a:spcBef>
              <a:spcAft>
                <a:spcPts val="0"/>
              </a:spcAft>
              <a:buSzPts val="2800"/>
              <a:buNone/>
              <a:defRPr sz="3733"/>
            </a:lvl4pPr>
            <a:lvl5pPr lvl="4" rtl="0">
              <a:lnSpc>
                <a:spcPct val="100000"/>
              </a:lnSpc>
              <a:spcBef>
                <a:spcPts val="0"/>
              </a:spcBef>
              <a:spcAft>
                <a:spcPts val="0"/>
              </a:spcAft>
              <a:buSzPts val="2800"/>
              <a:buNone/>
              <a:defRPr sz="3733"/>
            </a:lvl5pPr>
            <a:lvl6pPr lvl="5" rtl="0">
              <a:lnSpc>
                <a:spcPct val="100000"/>
              </a:lnSpc>
              <a:spcBef>
                <a:spcPts val="0"/>
              </a:spcBef>
              <a:spcAft>
                <a:spcPts val="0"/>
              </a:spcAft>
              <a:buSzPts val="2800"/>
              <a:buNone/>
              <a:defRPr sz="3733"/>
            </a:lvl6pPr>
            <a:lvl7pPr lvl="6" rtl="0">
              <a:lnSpc>
                <a:spcPct val="100000"/>
              </a:lnSpc>
              <a:spcBef>
                <a:spcPts val="0"/>
              </a:spcBef>
              <a:spcAft>
                <a:spcPts val="0"/>
              </a:spcAft>
              <a:buSzPts val="2800"/>
              <a:buNone/>
              <a:defRPr sz="3733"/>
            </a:lvl7pPr>
            <a:lvl8pPr lvl="7" rtl="0">
              <a:lnSpc>
                <a:spcPct val="100000"/>
              </a:lnSpc>
              <a:spcBef>
                <a:spcPts val="0"/>
              </a:spcBef>
              <a:spcAft>
                <a:spcPts val="0"/>
              </a:spcAft>
              <a:buSzPts val="2800"/>
              <a:buNone/>
              <a:defRPr sz="3733"/>
            </a:lvl8pPr>
            <a:lvl9pPr lvl="8" rtl="0">
              <a:lnSpc>
                <a:spcPct val="100000"/>
              </a:lnSpc>
              <a:spcBef>
                <a:spcPts val="0"/>
              </a:spcBef>
              <a:spcAft>
                <a:spcPts val="0"/>
              </a:spcAft>
              <a:buSzPts val="2800"/>
              <a:buNone/>
              <a:defRPr sz="3733"/>
            </a:lvl9pPr>
          </a:lstStyle>
          <a:p>
            <a:endParaRPr/>
          </a:p>
        </p:txBody>
      </p:sp>
      <p:sp>
        <p:nvSpPr>
          <p:cNvPr id="129" name="Google Shape;129;p19"/>
          <p:cNvSpPr txBox="1"/>
          <p:nvPr/>
        </p:nvSpPr>
        <p:spPr>
          <a:xfrm>
            <a:off x="960000" y="4793900"/>
            <a:ext cx="5266400" cy="716800"/>
          </a:xfrm>
          <a:prstGeom prst="rect">
            <a:avLst/>
          </a:prstGeom>
          <a:noFill/>
          <a:ln>
            <a:noFill/>
          </a:ln>
        </p:spPr>
        <p:txBody>
          <a:bodyPr spcFirstLastPara="1" wrap="square" lIns="121900" tIns="121900" rIns="121900" bIns="121900" anchor="t" anchorCtr="0">
            <a:noAutofit/>
          </a:bodyPr>
          <a:lstStyle/>
          <a:p>
            <a:pPr defTabSz="1219170">
              <a:spcBef>
                <a:spcPts val="400"/>
              </a:spcBef>
              <a:buClr>
                <a:srgbClr val="000000"/>
              </a:buClr>
              <a:buFont typeface="Arial"/>
              <a:buNone/>
            </a:pPr>
            <a:r>
              <a:rPr lang="en" sz="1200" kern="0">
                <a:solidFill>
                  <a:srgbClr val="1F1A33"/>
                </a:solidFill>
                <a:latin typeface="Roboto Slab Regular"/>
                <a:ea typeface="Roboto Slab Regular"/>
                <a:cs typeface="Roboto Slab Regular"/>
                <a:sym typeface="Roboto Slab Regular"/>
              </a:rPr>
              <a:t>CREDITS: This presentation template was created by </a:t>
            </a:r>
            <a:r>
              <a:rPr lang="en" sz="1200" kern="0">
                <a:solidFill>
                  <a:srgbClr val="1F1A33"/>
                </a:solidFill>
                <a:uFill>
                  <a:noFill/>
                </a:uFill>
                <a:latin typeface="Roboto Slab Regular"/>
                <a:ea typeface="Roboto Slab Regular"/>
                <a:cs typeface="Roboto Slab Regular"/>
                <a:sym typeface="Roboto Slab Regular"/>
                <a:hlinkClick r:id="rId2"/>
              </a:rPr>
              <a:t>Slidesgo</a:t>
            </a:r>
            <a:r>
              <a:rPr lang="en" sz="1200" kern="0">
                <a:solidFill>
                  <a:srgbClr val="1F1A33"/>
                </a:solidFill>
                <a:latin typeface="Roboto Slab Regular"/>
                <a:ea typeface="Roboto Slab Regular"/>
                <a:cs typeface="Roboto Slab Regular"/>
                <a:sym typeface="Roboto Slab Regular"/>
              </a:rPr>
              <a:t>, including icons by </a:t>
            </a:r>
            <a:r>
              <a:rPr lang="en" sz="1200" kern="0">
                <a:solidFill>
                  <a:srgbClr val="1F1A33"/>
                </a:solidFill>
                <a:uFill>
                  <a:noFill/>
                </a:uFill>
                <a:latin typeface="Roboto Slab Regular"/>
                <a:ea typeface="Roboto Slab Regular"/>
                <a:cs typeface="Roboto Slab Regular"/>
                <a:sym typeface="Roboto Slab Regular"/>
                <a:hlinkClick r:id="rId3"/>
              </a:rPr>
              <a:t>Flaticon</a:t>
            </a:r>
            <a:r>
              <a:rPr lang="en" sz="1200" kern="0">
                <a:solidFill>
                  <a:srgbClr val="1F1A33"/>
                </a:solidFill>
                <a:latin typeface="Roboto Slab Regular"/>
                <a:ea typeface="Roboto Slab Regular"/>
                <a:cs typeface="Roboto Slab Regular"/>
                <a:sym typeface="Roboto Slab Regular"/>
              </a:rPr>
              <a:t>, and infographics &amp; images by </a:t>
            </a:r>
            <a:r>
              <a:rPr lang="en" sz="1200" kern="0">
                <a:solidFill>
                  <a:srgbClr val="1F1A33"/>
                </a:solidFill>
                <a:uFill>
                  <a:noFill/>
                </a:uFill>
                <a:latin typeface="Roboto Slab Regular"/>
                <a:ea typeface="Roboto Slab Regular"/>
                <a:cs typeface="Roboto Slab Regular"/>
                <a:sym typeface="Roboto Slab Regular"/>
                <a:hlinkClick r:id="rId4"/>
              </a:rPr>
              <a:t>Freepik</a:t>
            </a:r>
            <a:endParaRPr sz="1200" kern="0">
              <a:solidFill>
                <a:srgbClr val="1F1A33"/>
              </a:solidFill>
              <a:latin typeface="Roboto Slab Regular"/>
              <a:ea typeface="Roboto Slab Regular"/>
              <a:cs typeface="Roboto Slab Regular"/>
              <a:sym typeface="Roboto Slab Regular"/>
            </a:endParaRPr>
          </a:p>
          <a:p>
            <a:pPr defTabSz="1219170">
              <a:buClr>
                <a:srgbClr val="000000"/>
              </a:buClr>
              <a:buFont typeface="Arial"/>
              <a:buNone/>
            </a:pPr>
            <a:endParaRPr sz="1200" kern="0">
              <a:solidFill>
                <a:srgbClr val="1F1A33"/>
              </a:solidFill>
              <a:latin typeface="Roboto Slab Regular"/>
              <a:ea typeface="Roboto Slab Regular"/>
              <a:cs typeface="Roboto Slab Regular"/>
              <a:sym typeface="Roboto Slab Regular"/>
            </a:endParaRPr>
          </a:p>
          <a:p>
            <a:pPr defTabSz="1219170">
              <a:spcBef>
                <a:spcPts val="400"/>
              </a:spcBef>
              <a:buClr>
                <a:srgbClr val="000000"/>
              </a:buClr>
              <a:buFont typeface="Arial"/>
              <a:buNone/>
            </a:pPr>
            <a:endParaRPr sz="1200" kern="0">
              <a:solidFill>
                <a:srgbClr val="1F1A33"/>
              </a:solidFill>
              <a:latin typeface="Roboto Slab Regular"/>
              <a:ea typeface="Roboto Slab Regular"/>
              <a:cs typeface="Roboto Slab Regular"/>
              <a:sym typeface="Roboto Slab Regular"/>
            </a:endParaRPr>
          </a:p>
        </p:txBody>
      </p:sp>
      <p:cxnSp>
        <p:nvCxnSpPr>
          <p:cNvPr id="130" name="Google Shape;130;p19"/>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618955029"/>
      </p:ext>
    </p:extLst>
  </p:cSld>
  <p:clrMapOvr>
    <a:masterClrMapping/>
  </p:clrMapOvr>
</p:sldLayout>
</file>

<file path=ppt/slideLayouts/slideLayout102.xml><?xml version="1.0" encoding="utf-8"?>
<p:sldLayout xmlns:a="http://schemas.openxmlformats.org/drawingml/2006/main" xmlns:r="http://schemas.openxmlformats.org/officeDocument/2006/relationships" xmlns:p="http://schemas.openxmlformats.org/presentationml/2006/main" preserve="1" userDrawn="1">
  <p:cSld name="1_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1401909433"/>
      </p:ext>
    </p:extLst>
  </p:cSld>
  <p:clrMapOvr>
    <a:masterClrMapping/>
  </p:clrMapOvr>
</p:sldLayout>
</file>

<file path=ppt/slideLayouts/slideLayout103.xml><?xml version="1.0" encoding="utf-8"?>
<p:sldLayout xmlns:a="http://schemas.openxmlformats.org/drawingml/2006/main" xmlns:r="http://schemas.openxmlformats.org/officeDocument/2006/relationships" xmlns:p="http://schemas.openxmlformats.org/presentationml/2006/main" preserve="1" userDrawn="1">
  <p:cSld name="17_Title Slide">
    <p:spTree>
      <p:nvGrpSpPr>
        <p:cNvPr id="1" name=""/>
        <p:cNvGrpSpPr/>
        <p:nvPr/>
      </p:nvGrpSpPr>
      <p:grpSpPr>
        <a:xfrm>
          <a:off x="0" y="0"/>
          <a:ext cx="0" cy="0"/>
          <a:chOff x="0" y="0"/>
          <a:chExt cx="0" cy="0"/>
        </a:xfrm>
      </p:grpSpPr>
      <p:sp>
        <p:nvSpPr>
          <p:cNvPr id="2" name="Text Placeholder 3"/>
          <p:cNvSpPr>
            <a:spLocks noGrp="1"/>
          </p:cNvSpPr>
          <p:nvPr>
            <p:ph type="body" sz="quarter" idx="11"/>
          </p:nvPr>
        </p:nvSpPr>
        <p:spPr>
          <a:xfrm>
            <a:off x="2115314" y="2140458"/>
            <a:ext cx="7961375" cy="2166366"/>
          </a:xfrm>
        </p:spPr>
        <p:txBody>
          <a:bodyPr anchor="ctr">
            <a:normAutofit/>
          </a:bodyPr>
          <a:lstStyle>
            <a:lvl1pPr marL="0" indent="0" algn="ctr">
              <a:lnSpc>
                <a:spcPct val="100000"/>
              </a:lnSpc>
              <a:buNone/>
              <a:defRPr sz="5400">
                <a:latin typeface="+mj-lt"/>
              </a:defRPr>
            </a:lvl1pPr>
          </a:lstStyle>
          <a:p>
            <a:pPr lvl="0"/>
            <a:r>
              <a:rPr lang="en-US"/>
              <a:t>Click to edit Master text styles</a:t>
            </a:r>
          </a:p>
        </p:txBody>
      </p:sp>
    </p:spTree>
    <p:extLst>
      <p:ext uri="{BB962C8B-B14F-4D97-AF65-F5344CB8AC3E}">
        <p14:creationId xmlns:p14="http://schemas.microsoft.com/office/powerpoint/2010/main" val="3615921441"/>
      </p:ext>
    </p:extLst>
  </p:cSld>
  <p:clrMapOvr>
    <a:masterClrMapping/>
  </p:clrMapOvr>
</p:sldLayout>
</file>

<file path=ppt/slideLayouts/slideLayout104.xml><?xml version="1.0" encoding="utf-8"?>
<p:sldLayout xmlns:a="http://schemas.openxmlformats.org/drawingml/2006/main" xmlns:r="http://schemas.openxmlformats.org/officeDocument/2006/relationships" xmlns:p="http://schemas.openxmlformats.org/presentationml/2006/main" preserve="1" userDrawn="1">
  <p:cSld name="15_Title Slide">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7880350" y="1822450"/>
            <a:ext cx="2035175" cy="3600450"/>
          </a:xfrm>
          <a:solidFill>
            <a:schemeClr val="bg2">
              <a:lumMod val="95000"/>
            </a:schemeClr>
          </a:solidFill>
        </p:spPr>
        <p:txBody>
          <a:bodyPr rtlCol="0">
            <a:normAutofit/>
          </a:bodyPr>
          <a:lstStyle>
            <a:lvl1pPr>
              <a:defRPr sz="800"/>
            </a:lvl1pPr>
          </a:lstStyle>
          <a:p>
            <a:pPr lvl="0"/>
            <a:endParaRPr lang="en-US" noProof="0"/>
          </a:p>
        </p:txBody>
      </p:sp>
      <p:sp>
        <p:nvSpPr>
          <p:cNvPr id="5" name="Text Placeholder 3"/>
          <p:cNvSpPr>
            <a:spLocks noGrp="1"/>
          </p:cNvSpPr>
          <p:nvPr>
            <p:ph type="body" sz="quarter" idx="11"/>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3028994653"/>
      </p:ext>
    </p:extLst>
  </p:cSld>
  <p:clrMapOvr>
    <a:masterClrMapping/>
  </p:clrMapOvr>
</p:sldLayout>
</file>

<file path=ppt/slideLayouts/slideLayout105.xml><?xml version="1.0" encoding="utf-8"?>
<p:sldLayout xmlns:a="http://schemas.openxmlformats.org/drawingml/2006/main" xmlns:r="http://schemas.openxmlformats.org/officeDocument/2006/relationships" xmlns:p="http://schemas.openxmlformats.org/presentationml/2006/main" preserve="1" userDrawn="1">
  <p:cSld name="14_Title Slide">
    <p:spTree>
      <p:nvGrpSpPr>
        <p:cNvPr id="1" name=""/>
        <p:cNvGrpSpPr/>
        <p:nvPr/>
      </p:nvGrpSpPr>
      <p:grpSpPr>
        <a:xfrm>
          <a:off x="0" y="0"/>
          <a:ext cx="0" cy="0"/>
          <a:chOff x="0" y="0"/>
          <a:chExt cx="0" cy="0"/>
        </a:xfrm>
      </p:grpSpPr>
      <p:sp>
        <p:nvSpPr>
          <p:cNvPr id="6" name="Picture Placeholder 5"/>
          <p:cNvSpPr>
            <a:spLocks noGrp="1"/>
          </p:cNvSpPr>
          <p:nvPr>
            <p:ph type="pic" sz="quarter" idx="10"/>
          </p:nvPr>
        </p:nvSpPr>
        <p:spPr>
          <a:xfrm>
            <a:off x="658368" y="1252728"/>
            <a:ext cx="2971800" cy="4352544"/>
          </a:xfrm>
          <a:custGeom>
            <a:avLst/>
            <a:gdLst>
              <a:gd name="connsiteX0" fmla="*/ 0 w 2971800"/>
              <a:gd name="connsiteY0" fmla="*/ 0 h 4352544"/>
              <a:gd name="connsiteX1" fmla="*/ 2971800 w 2971800"/>
              <a:gd name="connsiteY1" fmla="*/ 0 h 4352544"/>
              <a:gd name="connsiteX2" fmla="*/ 2971800 w 2971800"/>
              <a:gd name="connsiteY2" fmla="*/ 4352544 h 4352544"/>
              <a:gd name="connsiteX3" fmla="*/ 0 w 2971800"/>
              <a:gd name="connsiteY3" fmla="*/ 4352544 h 4352544"/>
            </a:gdLst>
            <a:ahLst/>
            <a:cxnLst>
              <a:cxn ang="0">
                <a:pos x="connsiteX0" y="connsiteY0"/>
              </a:cxn>
              <a:cxn ang="0">
                <a:pos x="connsiteX1" y="connsiteY1"/>
              </a:cxn>
              <a:cxn ang="0">
                <a:pos x="connsiteX2" y="connsiteY2"/>
              </a:cxn>
              <a:cxn ang="0">
                <a:pos x="connsiteX3" y="connsiteY3"/>
              </a:cxn>
            </a:cxnLst>
            <a:rect l="l" t="t" r="r" b="b"/>
            <a:pathLst>
              <a:path w="2971800" h="4352544">
                <a:moveTo>
                  <a:pt x="0" y="0"/>
                </a:moveTo>
                <a:lnTo>
                  <a:pt x="2971800" y="0"/>
                </a:lnTo>
                <a:lnTo>
                  <a:pt x="2971800" y="4352544"/>
                </a:lnTo>
                <a:lnTo>
                  <a:pt x="0" y="4352544"/>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1"/>
          </p:nvPr>
        </p:nvSpPr>
        <p:spPr>
          <a:xfrm>
            <a:off x="3840480" y="873252"/>
            <a:ext cx="3474720" cy="5111496"/>
          </a:xfrm>
          <a:custGeom>
            <a:avLst/>
            <a:gdLst>
              <a:gd name="connsiteX0" fmla="*/ 0 w 3474720"/>
              <a:gd name="connsiteY0" fmla="*/ 0 h 5111496"/>
              <a:gd name="connsiteX1" fmla="*/ 3474720 w 3474720"/>
              <a:gd name="connsiteY1" fmla="*/ 0 h 5111496"/>
              <a:gd name="connsiteX2" fmla="*/ 3474720 w 3474720"/>
              <a:gd name="connsiteY2" fmla="*/ 5111496 h 5111496"/>
              <a:gd name="connsiteX3" fmla="*/ 0 w 3474720"/>
              <a:gd name="connsiteY3" fmla="*/ 5111496 h 5111496"/>
            </a:gdLst>
            <a:ahLst/>
            <a:cxnLst>
              <a:cxn ang="0">
                <a:pos x="connsiteX0" y="connsiteY0"/>
              </a:cxn>
              <a:cxn ang="0">
                <a:pos x="connsiteX1" y="connsiteY1"/>
              </a:cxn>
              <a:cxn ang="0">
                <a:pos x="connsiteX2" y="connsiteY2"/>
              </a:cxn>
              <a:cxn ang="0">
                <a:pos x="connsiteX3" y="connsiteY3"/>
              </a:cxn>
            </a:cxnLst>
            <a:rect l="l" t="t" r="r" b="b"/>
            <a:pathLst>
              <a:path w="3474720" h="5111496">
                <a:moveTo>
                  <a:pt x="0" y="0"/>
                </a:moveTo>
                <a:lnTo>
                  <a:pt x="3474720" y="0"/>
                </a:lnTo>
                <a:lnTo>
                  <a:pt x="3474720" y="5111496"/>
                </a:lnTo>
                <a:lnTo>
                  <a:pt x="0" y="5111496"/>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10" name="Text Placeholder 3"/>
          <p:cNvSpPr>
            <a:spLocks noGrp="1"/>
          </p:cNvSpPr>
          <p:nvPr>
            <p:ph type="body" sz="quarter" idx="12"/>
          </p:nvPr>
        </p:nvSpPr>
        <p:spPr>
          <a:xfrm>
            <a:off x="7915276" y="1465390"/>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3882590170"/>
      </p:ext>
    </p:extLst>
  </p:cSld>
  <p:clrMapOvr>
    <a:masterClrMapping/>
  </p:clrMapOvr>
</p:sldLayout>
</file>

<file path=ppt/slideLayouts/slideLayout106.xml><?xml version="1.0" encoding="utf-8"?>
<p:sldLayout xmlns:a="http://schemas.openxmlformats.org/drawingml/2006/main" xmlns:r="http://schemas.openxmlformats.org/officeDocument/2006/relationships" xmlns:p="http://schemas.openxmlformats.org/presentationml/2006/main" preserve="1" userDrawn="1">
  <p:cSld name="12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0" y="3"/>
            <a:ext cx="12192000" cy="3976777"/>
          </a:xfrm>
          <a:custGeom>
            <a:avLst/>
            <a:gdLst>
              <a:gd name="connsiteX0" fmla="*/ 0 w 12192000"/>
              <a:gd name="connsiteY0" fmla="*/ 0 h 3976777"/>
              <a:gd name="connsiteX1" fmla="*/ 12192000 w 12192000"/>
              <a:gd name="connsiteY1" fmla="*/ 0 h 3976777"/>
              <a:gd name="connsiteX2" fmla="*/ 12192000 w 12192000"/>
              <a:gd name="connsiteY2" fmla="*/ 3976777 h 3976777"/>
              <a:gd name="connsiteX3" fmla="*/ 0 w 12192000"/>
              <a:gd name="connsiteY3" fmla="*/ 3976777 h 3976777"/>
            </a:gdLst>
            <a:ahLst/>
            <a:cxnLst>
              <a:cxn ang="0">
                <a:pos x="connsiteX0" y="connsiteY0"/>
              </a:cxn>
              <a:cxn ang="0">
                <a:pos x="connsiteX1" y="connsiteY1"/>
              </a:cxn>
              <a:cxn ang="0">
                <a:pos x="connsiteX2" y="connsiteY2"/>
              </a:cxn>
              <a:cxn ang="0">
                <a:pos x="connsiteX3" y="connsiteY3"/>
              </a:cxn>
            </a:cxnLst>
            <a:rect l="l" t="t" r="r" b="b"/>
            <a:pathLst>
              <a:path w="12192000" h="3976777">
                <a:moveTo>
                  <a:pt x="0" y="0"/>
                </a:moveTo>
                <a:lnTo>
                  <a:pt x="12192000" y="0"/>
                </a:lnTo>
                <a:lnTo>
                  <a:pt x="12192000" y="3976777"/>
                </a:lnTo>
                <a:lnTo>
                  <a:pt x="0" y="3976777"/>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1"/>
          </p:nvPr>
        </p:nvSpPr>
        <p:spPr>
          <a:xfrm>
            <a:off x="1189607" y="4449952"/>
            <a:ext cx="3405187" cy="1862138"/>
          </a:xfrm>
          <a:custGeom>
            <a:avLst/>
            <a:gdLst>
              <a:gd name="connsiteX0" fmla="*/ 0 w 3405187"/>
              <a:gd name="connsiteY0" fmla="*/ 0 h 1862138"/>
              <a:gd name="connsiteX1" fmla="*/ 3405187 w 3405187"/>
              <a:gd name="connsiteY1" fmla="*/ 0 h 1862138"/>
              <a:gd name="connsiteX2" fmla="*/ 3405187 w 3405187"/>
              <a:gd name="connsiteY2" fmla="*/ 1862138 h 1862138"/>
              <a:gd name="connsiteX3" fmla="*/ 0 w 3405187"/>
              <a:gd name="connsiteY3" fmla="*/ 1862138 h 1862138"/>
            </a:gdLst>
            <a:ahLst/>
            <a:cxnLst>
              <a:cxn ang="0">
                <a:pos x="connsiteX0" y="connsiteY0"/>
              </a:cxn>
              <a:cxn ang="0">
                <a:pos x="connsiteX1" y="connsiteY1"/>
              </a:cxn>
              <a:cxn ang="0">
                <a:pos x="connsiteX2" y="connsiteY2"/>
              </a:cxn>
              <a:cxn ang="0">
                <a:pos x="connsiteX3" y="connsiteY3"/>
              </a:cxn>
            </a:cxnLst>
            <a:rect l="l" t="t" r="r" b="b"/>
            <a:pathLst>
              <a:path w="3405187" h="1862138">
                <a:moveTo>
                  <a:pt x="0" y="0"/>
                </a:moveTo>
                <a:lnTo>
                  <a:pt x="3405187" y="0"/>
                </a:lnTo>
                <a:lnTo>
                  <a:pt x="3405187" y="1862138"/>
                </a:lnTo>
                <a:lnTo>
                  <a:pt x="0" y="1862138"/>
                </a:ln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3637086404"/>
      </p:ext>
    </p:extLst>
  </p:cSld>
  <p:clrMapOvr>
    <a:masterClrMapping/>
  </p:clrMapOvr>
</p:sldLayout>
</file>

<file path=ppt/slideLayouts/slideLayout107.xml><?xml version="1.0" encoding="utf-8"?>
<p:sldLayout xmlns:a="http://schemas.openxmlformats.org/drawingml/2006/main" xmlns:r="http://schemas.openxmlformats.org/officeDocument/2006/relationships" xmlns:p="http://schemas.openxmlformats.org/presentationml/2006/main" preserve="1" userDrawn="1">
  <p:cSld name="11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165100" y="127000"/>
            <a:ext cx="4651376" cy="4651376"/>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6" name="Text Placeholder 3"/>
          <p:cNvSpPr>
            <a:spLocks noGrp="1"/>
          </p:cNvSpPr>
          <p:nvPr>
            <p:ph type="body" sz="quarter" idx="11"/>
          </p:nvPr>
        </p:nvSpPr>
        <p:spPr>
          <a:xfrm>
            <a:off x="6687820" y="1465390"/>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498281931"/>
      </p:ext>
    </p:extLst>
  </p:cSld>
  <p:clrMapOvr>
    <a:masterClrMapping/>
  </p:clrMapOvr>
</p:sldLayout>
</file>

<file path=ppt/slideLayouts/slideLayout108.xml><?xml version="1.0" encoding="utf-8"?>
<p:sldLayout xmlns:a="http://schemas.openxmlformats.org/drawingml/2006/main" xmlns:r="http://schemas.openxmlformats.org/officeDocument/2006/relationships" xmlns:p="http://schemas.openxmlformats.org/presentationml/2006/main" preserve="1" userDrawn="1">
  <p:cSld name="9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2"/>
            <a:ext cx="5262880"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2619321009"/>
      </p:ext>
    </p:extLst>
  </p:cSld>
  <p:clrMapOvr>
    <a:masterClrMapping/>
  </p:clrMapOvr>
</p:sldLayout>
</file>

<file path=ppt/slideLayouts/slideLayout109.xml><?xml version="1.0" encoding="utf-8"?>
<p:sldLayout xmlns:a="http://schemas.openxmlformats.org/drawingml/2006/main" xmlns:r="http://schemas.openxmlformats.org/officeDocument/2006/relationships" xmlns:p="http://schemas.openxmlformats.org/presentationml/2006/main" preserve="1" userDrawn="1">
  <p:cSld name="16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2"/>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5" name="Picture Placeholder 4"/>
          <p:cNvSpPr>
            <a:spLocks noGrp="1"/>
          </p:cNvSpPr>
          <p:nvPr>
            <p:ph type="pic" sz="quarter" idx="11"/>
          </p:nvPr>
        </p:nvSpPr>
        <p:spPr>
          <a:xfrm>
            <a:off x="1544640" y="2212975"/>
            <a:ext cx="4060825" cy="2532063"/>
          </a:xfrm>
          <a:solidFill>
            <a:schemeClr val="bg2">
              <a:lumMod val="95000"/>
            </a:schemeClr>
          </a:solidFill>
        </p:spPr>
        <p:txBody>
          <a:bodyPr rtlCol="0">
            <a:normAutofit/>
          </a:bodyPr>
          <a:lstStyle>
            <a:lvl1pPr>
              <a:defRPr sz="800"/>
            </a:lvl1pPr>
          </a:lstStyle>
          <a:p>
            <a:pPr lvl="0"/>
            <a:endParaRPr lang="en-US" noProof="0"/>
          </a:p>
        </p:txBody>
      </p:sp>
    </p:spTree>
    <p:extLst>
      <p:ext uri="{BB962C8B-B14F-4D97-AF65-F5344CB8AC3E}">
        <p14:creationId xmlns:p14="http://schemas.microsoft.com/office/powerpoint/2010/main" val="78279763"/>
      </p:ext>
    </p:extLst>
  </p:cSld>
  <p:clrMapOvr>
    <a:masterClrMapping/>
  </p:clrMapOvr>
</p:sldLayout>
</file>

<file path=ppt/slideLayouts/slideLayout110.xml><?xml version="1.0" encoding="utf-8"?>
<p:sldLayout xmlns:a="http://schemas.openxmlformats.org/drawingml/2006/main" xmlns:r="http://schemas.openxmlformats.org/officeDocument/2006/relationships" xmlns:p="http://schemas.openxmlformats.org/presentationml/2006/main" preserve="1" userDrawn="1">
  <p:cSld name="10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2"/>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8" name="Picture Placeholder 7"/>
          <p:cNvSpPr>
            <a:spLocks noGrp="1"/>
          </p:cNvSpPr>
          <p:nvPr>
            <p:ph type="pic" sz="quarter" idx="11"/>
          </p:nvPr>
        </p:nvSpPr>
        <p:spPr>
          <a:xfrm>
            <a:off x="4065323" y="2713645"/>
            <a:ext cx="1349640" cy="1349636"/>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2"/>
          </p:nvPr>
        </p:nvSpPr>
        <p:spPr>
          <a:xfrm>
            <a:off x="7139175" y="2713645"/>
            <a:ext cx="1349640" cy="1349636"/>
          </a:xfrm>
          <a:prstGeom prst="ellipse">
            <a:avLst/>
          </a:pr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1408092469"/>
      </p:ext>
    </p:extLst>
  </p:cSld>
  <p:clrMapOvr>
    <a:masterClrMapping/>
  </p:clrMapOvr>
</p:sldLayout>
</file>

<file path=ppt/slideLayouts/slideLayout111.xml><?xml version="1.0" encoding="utf-8"?>
<p:sldLayout xmlns:a="http://schemas.openxmlformats.org/drawingml/2006/main" xmlns:r="http://schemas.openxmlformats.org/officeDocument/2006/relationships" xmlns:p="http://schemas.openxmlformats.org/presentationml/2006/main" preserve="1" userDrawn="1">
  <p:cSld name="8_Title Slide">
    <p:spTree>
      <p:nvGrpSpPr>
        <p:cNvPr id="1" name=""/>
        <p:cNvGrpSpPr/>
        <p:nvPr/>
      </p:nvGrpSpPr>
      <p:grpSpPr>
        <a:xfrm>
          <a:off x="0" y="0"/>
          <a:ext cx="0" cy="0"/>
          <a:chOff x="0" y="0"/>
          <a:chExt cx="0" cy="0"/>
        </a:xfrm>
      </p:grpSpPr>
      <p:sp>
        <p:nvSpPr>
          <p:cNvPr id="2" name="Picture Placeholder 1"/>
          <p:cNvSpPr>
            <a:spLocks noGrp="1"/>
          </p:cNvSpPr>
          <p:nvPr>
            <p:ph type="pic" sz="quarter" idx="11"/>
          </p:nvPr>
        </p:nvSpPr>
        <p:spPr>
          <a:xfrm>
            <a:off x="5073838" y="2092325"/>
            <a:ext cx="2044327" cy="267335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3" name="Picture Placeholder 2"/>
          <p:cNvSpPr>
            <a:spLocks noGrp="1"/>
          </p:cNvSpPr>
          <p:nvPr>
            <p:ph type="pic" sz="quarter" idx="12"/>
          </p:nvPr>
        </p:nvSpPr>
        <p:spPr>
          <a:xfrm>
            <a:off x="8045638" y="2092325"/>
            <a:ext cx="2044327" cy="267335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4" name="Picture Placeholder 3"/>
          <p:cNvSpPr>
            <a:spLocks noGrp="1"/>
          </p:cNvSpPr>
          <p:nvPr>
            <p:ph type="pic" sz="quarter" idx="13"/>
          </p:nvPr>
        </p:nvSpPr>
        <p:spPr>
          <a:xfrm>
            <a:off x="2102038" y="2092325"/>
            <a:ext cx="2044327" cy="267335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5" name="Text Placeholder 3"/>
          <p:cNvSpPr>
            <a:spLocks noGrp="1"/>
          </p:cNvSpPr>
          <p:nvPr>
            <p:ph type="body" sz="quarter" idx="10"/>
          </p:nvPr>
        </p:nvSpPr>
        <p:spPr>
          <a:xfrm>
            <a:off x="909320" y="625602"/>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3990090876"/>
      </p:ext>
    </p:extLst>
  </p:cSld>
  <p:clrMapOvr>
    <a:masterClrMapping/>
  </p:clrMapOvr>
</p:sldLayout>
</file>

<file path=ppt/slideLayouts/slideLayout112.xml><?xml version="1.0" encoding="utf-8"?>
<p:sldLayout xmlns:a="http://schemas.openxmlformats.org/drawingml/2006/main" xmlns:r="http://schemas.openxmlformats.org/officeDocument/2006/relationships" xmlns:p="http://schemas.openxmlformats.org/presentationml/2006/main" preserve="1" userDrawn="1">
  <p:cSld name="7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1009651" y="1242727"/>
            <a:ext cx="10172700" cy="4910395"/>
          </a:xfrm>
          <a:custGeom>
            <a:avLst/>
            <a:gdLst>
              <a:gd name="connsiteX0" fmla="*/ 62509 w 10172700"/>
              <a:gd name="connsiteY0" fmla="*/ 0 h 4910395"/>
              <a:gd name="connsiteX1" fmla="*/ 10110191 w 10172700"/>
              <a:gd name="connsiteY1" fmla="*/ 0 h 4910395"/>
              <a:gd name="connsiteX2" fmla="*/ 10172700 w 10172700"/>
              <a:gd name="connsiteY2" fmla="*/ 62509 h 4910395"/>
              <a:gd name="connsiteX3" fmla="*/ 10172700 w 10172700"/>
              <a:gd name="connsiteY3" fmla="*/ 4847886 h 4910395"/>
              <a:gd name="connsiteX4" fmla="*/ 10110191 w 10172700"/>
              <a:gd name="connsiteY4" fmla="*/ 4910395 h 4910395"/>
              <a:gd name="connsiteX5" fmla="*/ 62509 w 10172700"/>
              <a:gd name="connsiteY5" fmla="*/ 4910395 h 4910395"/>
              <a:gd name="connsiteX6" fmla="*/ 0 w 10172700"/>
              <a:gd name="connsiteY6" fmla="*/ 4847886 h 4910395"/>
              <a:gd name="connsiteX7" fmla="*/ 0 w 10172700"/>
              <a:gd name="connsiteY7" fmla="*/ 62509 h 4910395"/>
              <a:gd name="connsiteX8" fmla="*/ 62509 w 10172700"/>
              <a:gd name="connsiteY8" fmla="*/ 0 h 4910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172700" h="4910395">
                <a:moveTo>
                  <a:pt x="62509" y="0"/>
                </a:moveTo>
                <a:lnTo>
                  <a:pt x="10110191" y="0"/>
                </a:lnTo>
                <a:cubicBezTo>
                  <a:pt x="10144714" y="0"/>
                  <a:pt x="10172700" y="27986"/>
                  <a:pt x="10172700" y="62509"/>
                </a:cubicBezTo>
                <a:lnTo>
                  <a:pt x="10172700" y="4847886"/>
                </a:lnTo>
                <a:cubicBezTo>
                  <a:pt x="10172700" y="4882409"/>
                  <a:pt x="10144714" y="4910395"/>
                  <a:pt x="10110191" y="4910395"/>
                </a:cubicBezTo>
                <a:lnTo>
                  <a:pt x="62509" y="4910395"/>
                </a:lnTo>
                <a:cubicBezTo>
                  <a:pt x="27986" y="4910395"/>
                  <a:pt x="0" y="4882409"/>
                  <a:pt x="0" y="4847886"/>
                </a:cubicBezTo>
                <a:lnTo>
                  <a:pt x="0" y="62509"/>
                </a:lnTo>
                <a:cubicBezTo>
                  <a:pt x="0" y="27986"/>
                  <a:pt x="27986" y="0"/>
                  <a:pt x="62509"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6" name="Text Placeholder 3"/>
          <p:cNvSpPr>
            <a:spLocks noGrp="1"/>
          </p:cNvSpPr>
          <p:nvPr>
            <p:ph type="body" sz="quarter" idx="11"/>
          </p:nvPr>
        </p:nvSpPr>
        <p:spPr>
          <a:xfrm>
            <a:off x="2389315" y="2306066"/>
            <a:ext cx="7413372" cy="1485900"/>
          </a:xfrm>
        </p:spPr>
        <p:txBody>
          <a:bodyPr anchor="ctr">
            <a:normAutofit/>
          </a:bodyPr>
          <a:lstStyle>
            <a:lvl1pPr marL="0" indent="0" algn="ctr">
              <a:lnSpc>
                <a:spcPct val="100000"/>
              </a:lnSpc>
              <a:buNone/>
              <a:defRPr sz="4800">
                <a:solidFill>
                  <a:schemeClr val="bg2"/>
                </a:solidFill>
                <a:latin typeface="+mj-lt"/>
              </a:defRPr>
            </a:lvl1pPr>
          </a:lstStyle>
          <a:p>
            <a:pPr lvl="0"/>
            <a:r>
              <a:rPr lang="en-US"/>
              <a:t>Click to edit Master text styles</a:t>
            </a:r>
          </a:p>
        </p:txBody>
      </p:sp>
    </p:spTree>
    <p:extLst>
      <p:ext uri="{BB962C8B-B14F-4D97-AF65-F5344CB8AC3E}">
        <p14:creationId xmlns:p14="http://schemas.microsoft.com/office/powerpoint/2010/main" val="66779459"/>
      </p:ext>
    </p:extLst>
  </p:cSld>
  <p:clrMapOvr>
    <a:masterClrMapping/>
  </p:clrMapOvr>
</p:sldLayout>
</file>

<file path=ppt/slideLayouts/slideLayout113.xml><?xml version="1.0" encoding="utf-8"?>
<p:sldLayout xmlns:a="http://schemas.openxmlformats.org/drawingml/2006/main" xmlns:r="http://schemas.openxmlformats.org/officeDocument/2006/relationships" xmlns:p="http://schemas.openxmlformats.org/presentationml/2006/main" preserve="1" userDrawn="1">
  <p:cSld name="6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6880352" y="1290066"/>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868167764"/>
      </p:ext>
    </p:extLst>
  </p:cSld>
  <p:clrMapOvr>
    <a:masterClrMapping/>
  </p:clrMapOvr>
</p:sldLayout>
</file>

<file path=ppt/slideLayouts/slideLayout114.xml><?xml version="1.0" encoding="utf-8"?>
<p:sldLayout xmlns:a="http://schemas.openxmlformats.org/drawingml/2006/main" xmlns:r="http://schemas.openxmlformats.org/officeDocument/2006/relationships" xmlns:p="http://schemas.openxmlformats.org/presentationml/2006/main" preserve="1" userDrawn="1">
  <p:cSld name="5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28333979"/>
      </p:ext>
    </p:extLst>
  </p:cSld>
  <p:clrMapOvr>
    <a:masterClrMapping/>
  </p:clrMapOvr>
</p:sldLayout>
</file>

<file path=ppt/slideLayouts/slideLayout115.xml><?xml version="1.0" encoding="utf-8"?>
<p:sldLayout xmlns:a="http://schemas.openxmlformats.org/drawingml/2006/main" xmlns:r="http://schemas.openxmlformats.org/officeDocument/2006/relationships" xmlns:p="http://schemas.openxmlformats.org/presentationml/2006/main" preserve="1" userDrawn="1">
  <p:cSld name="20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431277" y="3"/>
            <a:ext cx="6781556" cy="2653809"/>
          </a:xfrm>
          <a:custGeom>
            <a:avLst/>
            <a:gdLst>
              <a:gd name="connsiteX0" fmla="*/ 69638 w 6781556"/>
              <a:gd name="connsiteY0" fmla="*/ 0 h 2653809"/>
              <a:gd name="connsiteX1" fmla="*/ 2662079 w 6781556"/>
              <a:gd name="connsiteY1" fmla="*/ 0 h 2653809"/>
              <a:gd name="connsiteX2" fmla="*/ 2758293 w 6781556"/>
              <a:gd name="connsiteY2" fmla="*/ 46853 h 2653809"/>
              <a:gd name="connsiteX3" fmla="*/ 3638707 w 6781556"/>
              <a:gd name="connsiteY3" fmla="*/ 74397 h 2653809"/>
              <a:gd name="connsiteX4" fmla="*/ 3796302 w 6781556"/>
              <a:gd name="connsiteY4" fmla="*/ 2542 h 2653809"/>
              <a:gd name="connsiteX5" fmla="*/ 3801322 w 6781556"/>
              <a:gd name="connsiteY5" fmla="*/ 0 h 2653809"/>
              <a:gd name="connsiteX6" fmla="*/ 6675363 w 6781556"/>
              <a:gd name="connsiteY6" fmla="*/ 0 h 2653809"/>
              <a:gd name="connsiteX7" fmla="*/ 6719261 w 6781556"/>
              <a:gd name="connsiteY7" fmla="*/ 138489 h 2653809"/>
              <a:gd name="connsiteX8" fmla="*/ 4123636 w 6781556"/>
              <a:gd name="connsiteY8" fmla="*/ 2588815 h 2653809"/>
              <a:gd name="connsiteX9" fmla="*/ 57496 w 6781556"/>
              <a:gd name="connsiteY9" fmla="*/ 46402 h 2653809"/>
              <a:gd name="connsiteX10" fmla="*/ 64482 w 6781556"/>
              <a:gd name="connsiteY10" fmla="*/ 16666 h 2653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781556" h="2653809">
                <a:moveTo>
                  <a:pt x="69638" y="0"/>
                </a:moveTo>
                <a:lnTo>
                  <a:pt x="2662079" y="0"/>
                </a:lnTo>
                <a:lnTo>
                  <a:pt x="2758293" y="46853"/>
                </a:lnTo>
                <a:cubicBezTo>
                  <a:pt x="3029951" y="168141"/>
                  <a:pt x="3306928" y="217913"/>
                  <a:pt x="3638707" y="74397"/>
                </a:cubicBezTo>
                <a:cubicBezTo>
                  <a:pt x="3694013" y="50532"/>
                  <a:pt x="3746417" y="26560"/>
                  <a:pt x="3796302" y="2542"/>
                </a:cubicBezTo>
                <a:lnTo>
                  <a:pt x="3801322" y="0"/>
                </a:lnTo>
                <a:lnTo>
                  <a:pt x="6675363" y="0"/>
                </a:lnTo>
                <a:lnTo>
                  <a:pt x="6719261" y="138489"/>
                </a:lnTo>
                <a:cubicBezTo>
                  <a:pt x="6969839" y="1057105"/>
                  <a:pt x="6534119" y="2293844"/>
                  <a:pt x="4123636" y="2588815"/>
                </a:cubicBezTo>
                <a:cubicBezTo>
                  <a:pt x="63156" y="3086674"/>
                  <a:pt x="-162316" y="577784"/>
                  <a:pt x="57496" y="46402"/>
                </a:cubicBezTo>
                <a:cubicBezTo>
                  <a:pt x="57496" y="46402"/>
                  <a:pt x="59296" y="35549"/>
                  <a:pt x="64482" y="16666"/>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3099741137"/>
      </p:ext>
    </p:extLst>
  </p:cSld>
  <p:clrMapOvr>
    <a:masterClrMapping/>
  </p:clrMapOvr>
</p:sldLayout>
</file>

<file path=ppt/slideLayouts/slideLayout116.xml><?xml version="1.0" encoding="utf-8"?>
<p:sldLayout xmlns:a="http://schemas.openxmlformats.org/drawingml/2006/main" xmlns:r="http://schemas.openxmlformats.org/officeDocument/2006/relationships" xmlns:p="http://schemas.openxmlformats.org/presentationml/2006/main" preserve="1" userDrawn="1">
  <p:cSld name="19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6743700" y="4962398"/>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10" name="Picture Placeholder 9"/>
          <p:cNvSpPr>
            <a:spLocks noGrp="1"/>
          </p:cNvSpPr>
          <p:nvPr>
            <p:ph type="pic" sz="quarter" idx="12"/>
          </p:nvPr>
        </p:nvSpPr>
        <p:spPr>
          <a:xfrm>
            <a:off x="897423" y="2760227"/>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14" name="Picture Placeholder 13"/>
          <p:cNvSpPr>
            <a:spLocks noGrp="1"/>
          </p:cNvSpPr>
          <p:nvPr>
            <p:ph type="pic" sz="quarter" idx="13"/>
          </p:nvPr>
        </p:nvSpPr>
        <p:spPr>
          <a:xfrm>
            <a:off x="897423" y="4522518"/>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1469763439"/>
      </p:ext>
    </p:extLst>
  </p:cSld>
  <p:clrMapOvr>
    <a:masterClrMapping/>
  </p:clrMapOvr>
</p:sldLayout>
</file>

<file path=ppt/slideLayouts/slideLayout117.xml><?xml version="1.0" encoding="utf-8"?>
<p:sldLayout xmlns:a="http://schemas.openxmlformats.org/drawingml/2006/main" xmlns:r="http://schemas.openxmlformats.org/officeDocument/2006/relationships" xmlns:p="http://schemas.openxmlformats.org/presentationml/2006/main" preserve="1" userDrawn="1">
  <p:cSld name="18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606245" y="778002"/>
            <a:ext cx="5676436" cy="2199336"/>
          </a:xfrm>
          <a:custGeom>
            <a:avLst/>
            <a:gdLst>
              <a:gd name="connsiteX0" fmla="*/ 90789 w 6349848"/>
              <a:gd name="connsiteY0" fmla="*/ 0 h 2199336"/>
              <a:gd name="connsiteX1" fmla="*/ 6259059 w 6349848"/>
              <a:gd name="connsiteY1" fmla="*/ 0 h 2199336"/>
              <a:gd name="connsiteX2" fmla="*/ 6349848 w 6349848"/>
              <a:gd name="connsiteY2" fmla="*/ 90789 h 2199336"/>
              <a:gd name="connsiteX3" fmla="*/ 6349848 w 6349848"/>
              <a:gd name="connsiteY3" fmla="*/ 2108547 h 2199336"/>
              <a:gd name="connsiteX4" fmla="*/ 6259059 w 6349848"/>
              <a:gd name="connsiteY4" fmla="*/ 2199336 h 2199336"/>
              <a:gd name="connsiteX5" fmla="*/ 90789 w 6349848"/>
              <a:gd name="connsiteY5" fmla="*/ 2199336 h 2199336"/>
              <a:gd name="connsiteX6" fmla="*/ 0 w 6349848"/>
              <a:gd name="connsiteY6" fmla="*/ 2108547 h 2199336"/>
              <a:gd name="connsiteX7" fmla="*/ 0 w 6349848"/>
              <a:gd name="connsiteY7" fmla="*/ 90789 h 2199336"/>
              <a:gd name="connsiteX8" fmla="*/ 90789 w 6349848"/>
              <a:gd name="connsiteY8" fmla="*/ 0 h 2199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349848" h="2199336">
                <a:moveTo>
                  <a:pt x="90789" y="0"/>
                </a:moveTo>
                <a:lnTo>
                  <a:pt x="6259059" y="0"/>
                </a:lnTo>
                <a:cubicBezTo>
                  <a:pt x="6309200" y="0"/>
                  <a:pt x="6349848" y="40648"/>
                  <a:pt x="6349848" y="90789"/>
                </a:cubicBezTo>
                <a:lnTo>
                  <a:pt x="6349848" y="2108547"/>
                </a:lnTo>
                <a:cubicBezTo>
                  <a:pt x="6349848" y="2158688"/>
                  <a:pt x="6309200" y="2199336"/>
                  <a:pt x="6259059" y="2199336"/>
                </a:cubicBezTo>
                <a:lnTo>
                  <a:pt x="90789" y="2199336"/>
                </a:lnTo>
                <a:cubicBezTo>
                  <a:pt x="40648" y="2199336"/>
                  <a:pt x="0" y="2158688"/>
                  <a:pt x="0" y="2108547"/>
                </a:cubicBezTo>
                <a:lnTo>
                  <a:pt x="0" y="90789"/>
                </a:lnTo>
                <a:cubicBezTo>
                  <a:pt x="0" y="40648"/>
                  <a:pt x="40648" y="0"/>
                  <a:pt x="90789"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2188015009"/>
      </p:ext>
    </p:extLst>
  </p:cSld>
  <p:clrMapOvr>
    <a:masterClrMapping/>
  </p:clrMapOvr>
</p:sldLayout>
</file>

<file path=ppt/slideLayouts/slideLayout118.xml><?xml version="1.0" encoding="utf-8"?>
<p:sldLayout xmlns:a="http://schemas.openxmlformats.org/drawingml/2006/main" xmlns:r="http://schemas.openxmlformats.org/officeDocument/2006/relationships" xmlns:p="http://schemas.openxmlformats.org/presentationml/2006/main" preserve="1" userDrawn="1">
  <p:cSld name="13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8" name="Picture Placeholder 7"/>
          <p:cNvSpPr>
            <a:spLocks noGrp="1"/>
          </p:cNvSpPr>
          <p:nvPr>
            <p:ph type="pic" sz="quarter" idx="11"/>
          </p:nvPr>
        </p:nvSpPr>
        <p:spPr>
          <a:xfrm>
            <a:off x="5608163" y="977900"/>
            <a:ext cx="2964419" cy="4891884"/>
          </a:xfrm>
          <a:custGeom>
            <a:avLst/>
            <a:gdLst>
              <a:gd name="connsiteX0" fmla="*/ 0 w 2964418"/>
              <a:gd name="connsiteY0" fmla="*/ 0 h 4891884"/>
              <a:gd name="connsiteX1" fmla="*/ 2964418 w 2964418"/>
              <a:gd name="connsiteY1" fmla="*/ 0 h 4891884"/>
              <a:gd name="connsiteX2" fmla="*/ 2964418 w 2964418"/>
              <a:gd name="connsiteY2" fmla="*/ 4891884 h 4891884"/>
              <a:gd name="connsiteX3" fmla="*/ 0 w 2964418"/>
              <a:gd name="connsiteY3" fmla="*/ 4891884 h 4891884"/>
            </a:gdLst>
            <a:ahLst/>
            <a:cxnLst>
              <a:cxn ang="0">
                <a:pos x="connsiteX0" y="connsiteY0"/>
              </a:cxn>
              <a:cxn ang="0">
                <a:pos x="connsiteX1" y="connsiteY1"/>
              </a:cxn>
              <a:cxn ang="0">
                <a:pos x="connsiteX2" y="connsiteY2"/>
              </a:cxn>
              <a:cxn ang="0">
                <a:pos x="connsiteX3" y="connsiteY3"/>
              </a:cxn>
            </a:cxnLst>
            <a:rect l="l" t="t" r="r" b="b"/>
            <a:pathLst>
              <a:path w="2964418" h="4891884">
                <a:moveTo>
                  <a:pt x="0" y="0"/>
                </a:moveTo>
                <a:lnTo>
                  <a:pt x="2964418" y="0"/>
                </a:lnTo>
                <a:lnTo>
                  <a:pt x="2964418" y="4891884"/>
                </a:lnTo>
                <a:lnTo>
                  <a:pt x="0" y="4891884"/>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2"/>
          </p:nvPr>
        </p:nvSpPr>
        <p:spPr>
          <a:xfrm>
            <a:off x="8775652" y="977900"/>
            <a:ext cx="2964419" cy="4891884"/>
          </a:xfrm>
          <a:custGeom>
            <a:avLst/>
            <a:gdLst>
              <a:gd name="connsiteX0" fmla="*/ 0 w 2964418"/>
              <a:gd name="connsiteY0" fmla="*/ 0 h 4891884"/>
              <a:gd name="connsiteX1" fmla="*/ 2964418 w 2964418"/>
              <a:gd name="connsiteY1" fmla="*/ 0 h 4891884"/>
              <a:gd name="connsiteX2" fmla="*/ 2964418 w 2964418"/>
              <a:gd name="connsiteY2" fmla="*/ 4891884 h 4891884"/>
              <a:gd name="connsiteX3" fmla="*/ 0 w 2964418"/>
              <a:gd name="connsiteY3" fmla="*/ 4891884 h 4891884"/>
            </a:gdLst>
            <a:ahLst/>
            <a:cxnLst>
              <a:cxn ang="0">
                <a:pos x="connsiteX0" y="connsiteY0"/>
              </a:cxn>
              <a:cxn ang="0">
                <a:pos x="connsiteX1" y="connsiteY1"/>
              </a:cxn>
              <a:cxn ang="0">
                <a:pos x="connsiteX2" y="connsiteY2"/>
              </a:cxn>
              <a:cxn ang="0">
                <a:pos x="connsiteX3" y="connsiteY3"/>
              </a:cxn>
            </a:cxnLst>
            <a:rect l="l" t="t" r="r" b="b"/>
            <a:pathLst>
              <a:path w="2964418" h="4891884">
                <a:moveTo>
                  <a:pt x="0" y="0"/>
                </a:moveTo>
                <a:lnTo>
                  <a:pt x="2964418" y="0"/>
                </a:lnTo>
                <a:lnTo>
                  <a:pt x="2964418" y="4891884"/>
                </a:lnTo>
                <a:lnTo>
                  <a:pt x="0" y="4891884"/>
                </a:ln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3633893634"/>
      </p:ext>
    </p:extLst>
  </p:cSld>
  <p:clrMapOvr>
    <a:masterClrMapping/>
  </p:clrMapOvr>
</p:sldLayout>
</file>

<file path=ppt/slideLayouts/slideLayout119.xml><?xml version="1.0" encoding="utf-8"?>
<p:sldLayout xmlns:a="http://schemas.openxmlformats.org/drawingml/2006/main" xmlns:r="http://schemas.openxmlformats.org/officeDocument/2006/relationships" xmlns:p="http://schemas.openxmlformats.org/presentationml/2006/main" preserve="1" userDrawn="1">
  <p:cSld name="4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186045" y="2933700"/>
            <a:ext cx="5052296" cy="3924300"/>
          </a:xfrm>
          <a:custGeom>
            <a:avLst/>
            <a:gdLst>
              <a:gd name="connsiteX0" fmla="*/ 2526148 w 5052296"/>
              <a:gd name="connsiteY0" fmla="*/ 0 h 3924300"/>
              <a:gd name="connsiteX1" fmla="*/ 5052296 w 5052296"/>
              <a:gd name="connsiteY1" fmla="*/ 2526148 h 3924300"/>
              <a:gd name="connsiteX2" fmla="*/ 4747404 w 5052296"/>
              <a:gd name="connsiteY2" fmla="*/ 3730260 h 3924300"/>
              <a:gd name="connsiteX3" fmla="*/ 4629520 w 5052296"/>
              <a:gd name="connsiteY3" fmla="*/ 3924300 h 3924300"/>
              <a:gd name="connsiteX4" fmla="*/ 422776 w 5052296"/>
              <a:gd name="connsiteY4" fmla="*/ 3924300 h 3924300"/>
              <a:gd name="connsiteX5" fmla="*/ 304893 w 5052296"/>
              <a:gd name="connsiteY5" fmla="*/ 3730260 h 3924300"/>
              <a:gd name="connsiteX6" fmla="*/ 0 w 5052296"/>
              <a:gd name="connsiteY6" fmla="*/ 2526148 h 3924300"/>
              <a:gd name="connsiteX7" fmla="*/ 2526148 w 5052296"/>
              <a:gd name="connsiteY7" fmla="*/ 0 h 392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52296" h="3924300">
                <a:moveTo>
                  <a:pt x="2526148" y="0"/>
                </a:moveTo>
                <a:cubicBezTo>
                  <a:pt x="3921301" y="0"/>
                  <a:pt x="5052296" y="1130995"/>
                  <a:pt x="5052296" y="2526148"/>
                </a:cubicBezTo>
                <a:cubicBezTo>
                  <a:pt x="5052296" y="2962132"/>
                  <a:pt x="4941848" y="3372322"/>
                  <a:pt x="4747404" y="3730260"/>
                </a:cubicBezTo>
                <a:lnTo>
                  <a:pt x="4629520" y="3924300"/>
                </a:lnTo>
                <a:lnTo>
                  <a:pt x="422776" y="3924300"/>
                </a:lnTo>
                <a:lnTo>
                  <a:pt x="304893" y="3730260"/>
                </a:lnTo>
                <a:cubicBezTo>
                  <a:pt x="110450" y="3372322"/>
                  <a:pt x="0" y="2962132"/>
                  <a:pt x="0" y="2526148"/>
                </a:cubicBezTo>
                <a:cubicBezTo>
                  <a:pt x="0" y="1130995"/>
                  <a:pt x="1130995" y="0"/>
                  <a:pt x="2526148"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3604318727"/>
      </p:ext>
    </p:extLst>
  </p:cSld>
  <p:clrMapOvr>
    <a:masterClrMapping/>
  </p:clrMapOvr>
</p:sldLayout>
</file>

<file path=ppt/slideLayouts/slideLayout120.xml><?xml version="1.0" encoding="utf-8"?>
<p:sldLayout xmlns:a="http://schemas.openxmlformats.org/drawingml/2006/main" xmlns:r="http://schemas.openxmlformats.org/officeDocument/2006/relationships" xmlns:p="http://schemas.openxmlformats.org/presentationml/2006/main" preserve="1" userDrawn="1">
  <p:cSld name="3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1104901" y="847725"/>
            <a:ext cx="5473700" cy="106045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7747001" y="1377950"/>
            <a:ext cx="3136900" cy="410210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3452731182"/>
      </p:ext>
    </p:extLst>
  </p:cSld>
  <p:clrMapOvr>
    <a:masterClrMapping/>
  </p:clrMapOvr>
</p:sldLayout>
</file>

<file path=ppt/slideLayouts/slideLayout121.xml><?xml version="1.0" encoding="utf-8"?>
<p:sldLayout xmlns:a="http://schemas.openxmlformats.org/drawingml/2006/main" xmlns:r="http://schemas.openxmlformats.org/officeDocument/2006/relationships" xmlns:p="http://schemas.openxmlformats.org/presentationml/2006/main" preserve="1" userDrawn="1">
  <p:cSld name="2_Title Slide">
    <p:spTree>
      <p:nvGrpSpPr>
        <p:cNvPr id="1" name=""/>
        <p:cNvGrpSpPr/>
        <p:nvPr/>
      </p:nvGrpSpPr>
      <p:grpSpPr>
        <a:xfrm>
          <a:off x="0" y="0"/>
          <a:ext cx="0" cy="0"/>
          <a:chOff x="0" y="0"/>
          <a:chExt cx="0" cy="0"/>
        </a:xfrm>
      </p:grpSpPr>
      <p:sp>
        <p:nvSpPr>
          <p:cNvPr id="5" name="Text Placeholder 3"/>
          <p:cNvSpPr>
            <a:spLocks noGrp="1"/>
          </p:cNvSpPr>
          <p:nvPr>
            <p:ph type="body" sz="quarter" idx="10"/>
          </p:nvPr>
        </p:nvSpPr>
        <p:spPr>
          <a:xfrm>
            <a:off x="4749800" y="1847850"/>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9" name="Picture Placeholder 8"/>
          <p:cNvSpPr>
            <a:spLocks noGrp="1"/>
          </p:cNvSpPr>
          <p:nvPr>
            <p:ph type="pic" sz="quarter" idx="11"/>
          </p:nvPr>
        </p:nvSpPr>
        <p:spPr>
          <a:xfrm>
            <a:off x="3175" y="1588"/>
            <a:ext cx="7202488" cy="3523340"/>
          </a:xfrm>
          <a:custGeom>
            <a:avLst/>
            <a:gdLst>
              <a:gd name="connsiteX0" fmla="*/ 0 w 7202488"/>
              <a:gd name="connsiteY0" fmla="*/ 0 h 3523340"/>
              <a:gd name="connsiteX1" fmla="*/ 7202488 w 7202488"/>
              <a:gd name="connsiteY1" fmla="*/ 0 h 3523340"/>
              <a:gd name="connsiteX2" fmla="*/ 5694711 w 7202488"/>
              <a:gd name="connsiteY2" fmla="*/ 766848 h 3523340"/>
              <a:gd name="connsiteX3" fmla="*/ 2913434 w 7202488"/>
              <a:gd name="connsiteY3" fmla="*/ 2514057 h 3523340"/>
              <a:gd name="connsiteX4" fmla="*/ 0 w 7202488"/>
              <a:gd name="connsiteY4" fmla="*/ 3467354 h 3523340"/>
              <a:gd name="connsiteX5" fmla="*/ 0 w 7202488"/>
              <a:gd name="connsiteY5" fmla="*/ 0 h 3523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02488" h="3523340">
                <a:moveTo>
                  <a:pt x="0" y="0"/>
                </a:moveTo>
                <a:cubicBezTo>
                  <a:pt x="0" y="0"/>
                  <a:pt x="0" y="0"/>
                  <a:pt x="7202488" y="0"/>
                </a:cubicBezTo>
                <a:cubicBezTo>
                  <a:pt x="7034290" y="475145"/>
                  <a:pt x="6631816" y="1094637"/>
                  <a:pt x="5694711" y="766848"/>
                </a:cubicBezTo>
                <a:cubicBezTo>
                  <a:pt x="4247005" y="258623"/>
                  <a:pt x="4039761" y="1157790"/>
                  <a:pt x="2913434" y="2514057"/>
                </a:cubicBezTo>
                <a:cubicBezTo>
                  <a:pt x="1787106" y="3870325"/>
                  <a:pt x="0" y="3467354"/>
                  <a:pt x="0" y="3467354"/>
                </a:cubicBezTo>
                <a:cubicBezTo>
                  <a:pt x="0" y="3467354"/>
                  <a:pt x="0" y="3467354"/>
                  <a:pt x="0"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2901193154"/>
      </p:ext>
    </p:extLst>
  </p:cSld>
  <p:clrMapOvr>
    <a:masterClrMapping/>
  </p:clrMapOvr>
</p:sldLayout>
</file>

<file path=ppt/slideLayouts/slideLayout122.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3" name="Picture Placeholder 2"/>
          <p:cNvSpPr>
            <a:spLocks noGrp="1"/>
          </p:cNvSpPr>
          <p:nvPr>
            <p:ph type="pic" sz="quarter" idx="10"/>
          </p:nvPr>
        </p:nvSpPr>
        <p:spPr>
          <a:xfrm>
            <a:off x="2" y="2"/>
            <a:ext cx="12191999" cy="6857999"/>
          </a:xfrm>
          <a:solidFill>
            <a:schemeClr val="bg2">
              <a:lumMod val="95000"/>
            </a:schemeClr>
          </a:solidFill>
        </p:spPr>
        <p:txBody>
          <a:bodyPr rtlCol="0">
            <a:normAutofit/>
          </a:bodyPr>
          <a:lstStyle>
            <a:lvl1pPr>
              <a:defRPr sz="800"/>
            </a:lvl1pPr>
          </a:lstStyle>
          <a:p>
            <a:pPr lvl="0"/>
            <a:endParaRPr lang="en-ID" noProof="0"/>
          </a:p>
        </p:txBody>
      </p:sp>
    </p:spTree>
    <p:extLst>
      <p:ext uri="{BB962C8B-B14F-4D97-AF65-F5344CB8AC3E}">
        <p14:creationId xmlns:p14="http://schemas.microsoft.com/office/powerpoint/2010/main" val="2355690032"/>
      </p:ext>
    </p:extLst>
  </p:cSld>
  <p:clrMapOvr>
    <a:masterClrMapping/>
  </p:clrMapOvr>
</p:sldLayout>
</file>

<file path=ppt/slideLayouts/slideLayout123.xml><?xml version="1.0" encoding="utf-8"?>
<p:sldLayout xmlns:a="http://schemas.openxmlformats.org/drawingml/2006/main" xmlns:r="http://schemas.openxmlformats.org/officeDocument/2006/relationships" xmlns:p="http://schemas.openxmlformats.org/presentationml/2006/main" preserve="1" userDrawn="1">
  <p:cSld name="Contents slide layout">
    <p:spTree>
      <p:nvGrpSpPr>
        <p:cNvPr id="1" name=""/>
        <p:cNvGrpSpPr/>
        <p:nvPr/>
      </p:nvGrpSpPr>
      <p:grpSpPr>
        <a:xfrm>
          <a:off x="0" y="0"/>
          <a:ext cx="0" cy="0"/>
          <a:chOff x="0" y="0"/>
          <a:chExt cx="0" cy="0"/>
        </a:xfrm>
      </p:grpSpPr>
      <p:sp>
        <p:nvSpPr>
          <p:cNvPr id="2" name="Text Placeholder 9">
            <a:extLst>
              <a:ext uri="{FF2B5EF4-FFF2-40B4-BE49-F238E27FC236}">
                <a16:creationId xmlns="" xmlns:a16="http://schemas.microsoft.com/office/drawing/2014/main" id="{23DE32A5-6181-4C51-AD5C-3F1A448478A1}"/>
              </a:ext>
            </a:extLst>
          </p:cNvPr>
          <p:cNvSpPr>
            <a:spLocks noGrp="1"/>
          </p:cNvSpPr>
          <p:nvPr>
            <p:ph type="body" sz="quarter" idx="10" hasCustomPrompt="1"/>
          </p:nvPr>
        </p:nvSpPr>
        <p:spPr>
          <a:xfrm>
            <a:off x="323530" y="339510"/>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10" name="Freeform: Shape 9">
            <a:extLst>
              <a:ext uri="{FF2B5EF4-FFF2-40B4-BE49-F238E27FC236}">
                <a16:creationId xmlns="" xmlns:a16="http://schemas.microsoft.com/office/drawing/2014/main" id="{93EBF5BD-BDB4-4EDA-80D9-62417648E9A9}"/>
              </a:ext>
            </a:extLst>
          </p:cNvPr>
          <p:cNvSpPr/>
          <p:nvPr userDrawn="1"/>
        </p:nvSpPr>
        <p:spPr>
          <a:xfrm>
            <a:off x="0" y="6147537"/>
            <a:ext cx="12192000" cy="722424"/>
          </a:xfrm>
          <a:custGeom>
            <a:avLst/>
            <a:gdLst>
              <a:gd name="connsiteX0" fmla="*/ 9381227 w 12192000"/>
              <a:gd name="connsiteY0" fmla="*/ 0 h 722424"/>
              <a:gd name="connsiteX1" fmla="*/ 9628588 w 12192000"/>
              <a:gd name="connsiteY1" fmla="*/ 97110 h 722424"/>
              <a:gd name="connsiteX2" fmla="*/ 9664383 w 12192000"/>
              <a:gd name="connsiteY2" fmla="*/ 138229 h 722424"/>
              <a:gd name="connsiteX3" fmla="*/ 9747177 w 12192000"/>
              <a:gd name="connsiteY3" fmla="*/ 128344 h 722424"/>
              <a:gd name="connsiteX4" fmla="*/ 9967039 w 12192000"/>
              <a:gd name="connsiteY4" fmla="*/ 191996 h 722424"/>
              <a:gd name="connsiteX5" fmla="*/ 10010266 w 12192000"/>
              <a:gd name="connsiteY5" fmla="*/ 225799 h 722424"/>
              <a:gd name="connsiteX6" fmla="*/ 10023948 w 12192000"/>
              <a:gd name="connsiteY6" fmla="*/ 210081 h 722424"/>
              <a:gd name="connsiteX7" fmla="*/ 10302008 w 12192000"/>
              <a:gd name="connsiteY7" fmla="*/ 100919 h 722424"/>
              <a:gd name="connsiteX8" fmla="*/ 10664342 w 12192000"/>
              <a:gd name="connsiteY8" fmla="*/ 328549 h 722424"/>
              <a:gd name="connsiteX9" fmla="*/ 10665904 w 12192000"/>
              <a:gd name="connsiteY9" fmla="*/ 335885 h 722424"/>
              <a:gd name="connsiteX10" fmla="*/ 10694098 w 12192000"/>
              <a:gd name="connsiteY10" fmla="*/ 321381 h 722424"/>
              <a:gd name="connsiteX11" fmla="*/ 10847163 w 12192000"/>
              <a:gd name="connsiteY11" fmla="*/ 292092 h 722424"/>
              <a:gd name="connsiteX12" fmla="*/ 11067025 w 12192000"/>
              <a:gd name="connsiteY12" fmla="*/ 355744 h 722424"/>
              <a:gd name="connsiteX13" fmla="*/ 11092379 w 12192000"/>
              <a:gd name="connsiteY13" fmla="*/ 375571 h 722424"/>
              <a:gd name="connsiteX14" fmla="*/ 11145253 w 12192000"/>
              <a:gd name="connsiteY14" fmla="*/ 334223 h 722424"/>
              <a:gd name="connsiteX15" fmla="*/ 11365115 w 12192000"/>
              <a:gd name="connsiteY15" fmla="*/ 270571 h 722424"/>
              <a:gd name="connsiteX16" fmla="*/ 11727448 w 12192000"/>
              <a:gd name="connsiteY16" fmla="*/ 498202 h 722424"/>
              <a:gd name="connsiteX17" fmla="*/ 11731256 w 12192000"/>
              <a:gd name="connsiteY17" fmla="*/ 516075 h 722424"/>
              <a:gd name="connsiteX18" fmla="*/ 11787810 w 12192000"/>
              <a:gd name="connsiteY18" fmla="*/ 510671 h 722424"/>
              <a:gd name="connsiteX19" fmla="*/ 11790458 w 12192000"/>
              <a:gd name="connsiteY19" fmla="*/ 498238 h 722424"/>
              <a:gd name="connsiteX20" fmla="*/ 12000600 w 12192000"/>
              <a:gd name="connsiteY20" fmla="*/ 366220 h 722424"/>
              <a:gd name="connsiteX21" fmla="*/ 12161866 w 12192000"/>
              <a:gd name="connsiteY21" fmla="*/ 429531 h 722424"/>
              <a:gd name="connsiteX22" fmla="*/ 12192000 w 12192000"/>
              <a:gd name="connsiteY22" fmla="*/ 471892 h 722424"/>
              <a:gd name="connsiteX23" fmla="*/ 12192000 w 12192000"/>
              <a:gd name="connsiteY23" fmla="*/ 692861 h 722424"/>
              <a:gd name="connsiteX24" fmla="*/ 12170970 w 12192000"/>
              <a:gd name="connsiteY24" fmla="*/ 722424 h 722424"/>
              <a:gd name="connsiteX25" fmla="*/ 7083124 w 12192000"/>
              <a:gd name="connsiteY25" fmla="*/ 722424 h 722424"/>
              <a:gd name="connsiteX26" fmla="*/ 7064687 w 12192000"/>
              <a:gd name="connsiteY26" fmla="*/ 635873 h 722424"/>
              <a:gd name="connsiteX27" fmla="*/ 7070633 w 12192000"/>
              <a:gd name="connsiteY27" fmla="*/ 607957 h 722424"/>
              <a:gd name="connsiteX28" fmla="*/ 7048484 w 12192000"/>
              <a:gd name="connsiteY28" fmla="*/ 646633 h 722424"/>
              <a:gd name="connsiteX29" fmla="*/ 6986810 w 12192000"/>
              <a:gd name="connsiteY29" fmla="*/ 714133 h 722424"/>
              <a:gd name="connsiteX30" fmla="*/ 6974500 w 12192000"/>
              <a:gd name="connsiteY30" fmla="*/ 722424 h 722424"/>
              <a:gd name="connsiteX31" fmla="*/ 6473658 w 12192000"/>
              <a:gd name="connsiteY31" fmla="*/ 722424 h 722424"/>
              <a:gd name="connsiteX32" fmla="*/ 6452315 w 12192000"/>
              <a:gd name="connsiteY32" fmla="*/ 704044 h 722424"/>
              <a:gd name="connsiteX33" fmla="*/ 6456230 w 12192000"/>
              <a:gd name="connsiteY33" fmla="*/ 722424 h 722424"/>
              <a:gd name="connsiteX34" fmla="*/ 12828 w 12192000"/>
              <a:gd name="connsiteY34" fmla="*/ 722424 h 722424"/>
              <a:gd name="connsiteX35" fmla="*/ 0 w 12192000"/>
              <a:gd name="connsiteY35" fmla="*/ 665416 h 722424"/>
              <a:gd name="connsiteX36" fmla="*/ 415407 w 12192000"/>
              <a:gd name="connsiteY36" fmla="*/ 292713 h 722424"/>
              <a:gd name="connsiteX37" fmla="*/ 647665 w 12192000"/>
              <a:gd name="connsiteY37" fmla="*/ 356365 h 722424"/>
              <a:gd name="connsiteX38" fmla="*/ 695234 w 12192000"/>
              <a:gd name="connsiteY38" fmla="*/ 391579 h 722424"/>
              <a:gd name="connsiteX39" fmla="*/ 748462 w 12192000"/>
              <a:gd name="connsiteY39" fmla="*/ 376754 h 722424"/>
              <a:gd name="connsiteX40" fmla="*/ 832181 w 12192000"/>
              <a:gd name="connsiteY40" fmla="*/ 369182 h 722424"/>
              <a:gd name="connsiteX41" fmla="*/ 993876 w 12192000"/>
              <a:gd name="connsiteY41" fmla="*/ 398471 h 722424"/>
              <a:gd name="connsiteX42" fmla="*/ 1026724 w 12192000"/>
              <a:gd name="connsiteY42" fmla="*/ 414467 h 722424"/>
              <a:gd name="connsiteX43" fmla="*/ 1041388 w 12192000"/>
              <a:gd name="connsiteY43" fmla="*/ 390229 h 722424"/>
              <a:gd name="connsiteX44" fmla="*/ 1385850 w 12192000"/>
              <a:gd name="connsiteY44" fmla="*/ 225907 h 722424"/>
              <a:gd name="connsiteX45" fmla="*/ 1618108 w 12192000"/>
              <a:gd name="connsiteY45" fmla="*/ 289559 h 722424"/>
              <a:gd name="connsiteX46" fmla="*/ 1650849 w 12192000"/>
              <a:gd name="connsiteY46" fmla="*/ 313796 h 722424"/>
              <a:gd name="connsiteX47" fmla="*/ 1658951 w 12192000"/>
              <a:gd name="connsiteY47" fmla="*/ 304985 h 722424"/>
              <a:gd name="connsiteX48" fmla="*/ 1952689 w 12192000"/>
              <a:gd name="connsiteY48" fmla="*/ 195823 h 722424"/>
              <a:gd name="connsiteX49" fmla="*/ 2246426 w 12192000"/>
              <a:gd name="connsiteY49" fmla="*/ 304985 h 722424"/>
              <a:gd name="connsiteX50" fmla="*/ 2256145 w 12192000"/>
              <a:gd name="connsiteY50" fmla="*/ 315554 h 722424"/>
              <a:gd name="connsiteX51" fmla="*/ 2261919 w 12192000"/>
              <a:gd name="connsiteY51" fmla="*/ 306011 h 722424"/>
              <a:gd name="connsiteX52" fmla="*/ 2606381 w 12192000"/>
              <a:gd name="connsiteY52" fmla="*/ 141690 h 722424"/>
              <a:gd name="connsiteX53" fmla="*/ 2838640 w 12192000"/>
              <a:gd name="connsiteY53" fmla="*/ 205342 h 722424"/>
              <a:gd name="connsiteX54" fmla="*/ 2855722 w 12192000"/>
              <a:gd name="connsiteY54" fmla="*/ 217987 h 722424"/>
              <a:gd name="connsiteX55" fmla="*/ 2893007 w 12192000"/>
              <a:gd name="connsiteY55" fmla="*/ 199830 h 722424"/>
              <a:gd name="connsiteX56" fmla="*/ 3054703 w 12192000"/>
              <a:gd name="connsiteY56" fmla="*/ 170541 h 722424"/>
              <a:gd name="connsiteX57" fmla="*/ 3348440 w 12192000"/>
              <a:gd name="connsiteY57" fmla="*/ 279703 h 722424"/>
              <a:gd name="connsiteX58" fmla="*/ 3385274 w 12192000"/>
              <a:gd name="connsiteY58" fmla="*/ 319757 h 722424"/>
              <a:gd name="connsiteX59" fmla="*/ 3422856 w 12192000"/>
              <a:gd name="connsiteY59" fmla="*/ 288067 h 722424"/>
              <a:gd name="connsiteX60" fmla="*/ 3655114 w 12192000"/>
              <a:gd name="connsiteY60" fmla="*/ 215562 h 722424"/>
              <a:gd name="connsiteX61" fmla="*/ 3738834 w 12192000"/>
              <a:gd name="connsiteY61" fmla="*/ 224187 h 722424"/>
              <a:gd name="connsiteX62" fmla="*/ 3752633 w 12192000"/>
              <a:gd name="connsiteY62" fmla="*/ 228564 h 722424"/>
              <a:gd name="connsiteX63" fmla="*/ 3761041 w 12192000"/>
              <a:gd name="connsiteY63" fmla="*/ 219422 h 722424"/>
              <a:gd name="connsiteX64" fmla="*/ 4054775 w 12192000"/>
              <a:gd name="connsiteY64" fmla="*/ 110260 h 722424"/>
              <a:gd name="connsiteX65" fmla="*/ 4287034 w 12192000"/>
              <a:gd name="connsiteY65" fmla="*/ 173912 h 722424"/>
              <a:gd name="connsiteX66" fmla="*/ 4341837 w 12192000"/>
              <a:gd name="connsiteY66" fmla="*/ 214480 h 722424"/>
              <a:gd name="connsiteX67" fmla="*/ 4370347 w 12192000"/>
              <a:gd name="connsiteY67" fmla="*/ 193376 h 722424"/>
              <a:gd name="connsiteX68" fmla="*/ 4602604 w 12192000"/>
              <a:gd name="connsiteY68" fmla="*/ 129724 h 722424"/>
              <a:gd name="connsiteX69" fmla="*/ 4947064 w 12192000"/>
              <a:gd name="connsiteY69" fmla="*/ 294045 h 722424"/>
              <a:gd name="connsiteX70" fmla="*/ 4965679 w 12192000"/>
              <a:gd name="connsiteY70" fmla="*/ 324816 h 722424"/>
              <a:gd name="connsiteX71" fmla="*/ 4988215 w 12192000"/>
              <a:gd name="connsiteY71" fmla="*/ 318540 h 722424"/>
              <a:gd name="connsiteX72" fmla="*/ 5064043 w 12192000"/>
              <a:gd name="connsiteY72" fmla="*/ 311682 h 722424"/>
              <a:gd name="connsiteX73" fmla="*/ 5089870 w 12192000"/>
              <a:gd name="connsiteY73" fmla="*/ 283596 h 722424"/>
              <a:gd name="connsiteX74" fmla="*/ 5383609 w 12192000"/>
              <a:gd name="connsiteY74" fmla="*/ 174434 h 722424"/>
              <a:gd name="connsiteX75" fmla="*/ 5615868 w 12192000"/>
              <a:gd name="connsiteY75" fmla="*/ 238086 h 722424"/>
              <a:gd name="connsiteX76" fmla="*/ 5638857 w 12192000"/>
              <a:gd name="connsiteY76" fmla="*/ 255105 h 722424"/>
              <a:gd name="connsiteX77" fmla="*/ 5639670 w 12192000"/>
              <a:gd name="connsiteY77" fmla="*/ 251290 h 722424"/>
              <a:gd name="connsiteX78" fmla="*/ 6002002 w 12192000"/>
              <a:gd name="connsiteY78" fmla="*/ 23660 h 722424"/>
              <a:gd name="connsiteX79" fmla="*/ 6364336 w 12192000"/>
              <a:gd name="connsiteY79" fmla="*/ 251290 h 722424"/>
              <a:gd name="connsiteX80" fmla="*/ 6369684 w 12192000"/>
              <a:gd name="connsiteY80" fmla="*/ 276397 h 722424"/>
              <a:gd name="connsiteX81" fmla="*/ 6396330 w 12192000"/>
              <a:gd name="connsiteY81" fmla="*/ 229869 h 722424"/>
              <a:gd name="connsiteX82" fmla="*/ 6722407 w 12192000"/>
              <a:gd name="connsiteY82" fmla="*/ 65548 h 722424"/>
              <a:gd name="connsiteX83" fmla="*/ 7000467 w 12192000"/>
              <a:gd name="connsiteY83" fmla="*/ 174710 h 722424"/>
              <a:gd name="connsiteX84" fmla="*/ 7029242 w 12192000"/>
              <a:gd name="connsiteY84" fmla="*/ 207765 h 722424"/>
              <a:gd name="connsiteX85" fmla="*/ 7052070 w 12192000"/>
              <a:gd name="connsiteY85" fmla="*/ 167904 h 722424"/>
              <a:gd name="connsiteX86" fmla="*/ 7378148 w 12192000"/>
              <a:gd name="connsiteY86" fmla="*/ 3583 h 722424"/>
              <a:gd name="connsiteX87" fmla="*/ 7598010 w 12192000"/>
              <a:gd name="connsiteY87" fmla="*/ 67235 h 722424"/>
              <a:gd name="connsiteX88" fmla="*/ 7638413 w 12192000"/>
              <a:gd name="connsiteY88" fmla="*/ 98830 h 722424"/>
              <a:gd name="connsiteX89" fmla="*/ 7691091 w 12192000"/>
              <a:gd name="connsiteY89" fmla="*/ 93797 h 722424"/>
              <a:gd name="connsiteX90" fmla="*/ 7994531 w 12192000"/>
              <a:gd name="connsiteY90" fmla="*/ 229426 h 722424"/>
              <a:gd name="connsiteX91" fmla="*/ 8041237 w 12192000"/>
              <a:gd name="connsiteY91" fmla="*/ 302389 h 722424"/>
              <a:gd name="connsiteX92" fmla="*/ 8050122 w 12192000"/>
              <a:gd name="connsiteY92" fmla="*/ 292182 h 722424"/>
              <a:gd name="connsiteX93" fmla="*/ 8328182 w 12192000"/>
              <a:gd name="connsiteY93" fmla="*/ 183020 h 722424"/>
              <a:gd name="connsiteX94" fmla="*/ 8548044 w 12192000"/>
              <a:gd name="connsiteY94" fmla="*/ 246672 h 722424"/>
              <a:gd name="connsiteX95" fmla="*/ 8598621 w 12192000"/>
              <a:gd name="connsiteY95" fmla="*/ 286223 h 722424"/>
              <a:gd name="connsiteX96" fmla="*/ 8598647 w 12192000"/>
              <a:gd name="connsiteY96" fmla="*/ 286193 h 722424"/>
              <a:gd name="connsiteX97" fmla="*/ 8876707 w 12192000"/>
              <a:gd name="connsiteY97" fmla="*/ 177031 h 722424"/>
              <a:gd name="connsiteX98" fmla="*/ 9047191 w 12192000"/>
              <a:gd name="connsiteY98" fmla="*/ 213783 h 722424"/>
              <a:gd name="connsiteX99" fmla="*/ 9055526 w 12192000"/>
              <a:gd name="connsiteY99" fmla="*/ 218324 h 722424"/>
              <a:gd name="connsiteX100" fmla="*/ 9058897 w 12192000"/>
              <a:gd name="connsiteY100" fmla="*/ 202498 h 722424"/>
              <a:gd name="connsiteX101" fmla="*/ 9381227 w 12192000"/>
              <a:gd name="connsiteY101" fmla="*/ 0 h 722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12192000" h="722424">
                <a:moveTo>
                  <a:pt x="9381227" y="0"/>
                </a:moveTo>
                <a:cubicBezTo>
                  <a:pt x="9477828" y="0"/>
                  <a:pt x="9565283" y="37110"/>
                  <a:pt x="9628588" y="97110"/>
                </a:cubicBezTo>
                <a:lnTo>
                  <a:pt x="9664383" y="138229"/>
                </a:lnTo>
                <a:lnTo>
                  <a:pt x="9747177" y="128344"/>
                </a:lnTo>
                <a:cubicBezTo>
                  <a:pt x="9828619" y="128344"/>
                  <a:pt x="9904278" y="151809"/>
                  <a:pt x="9967039" y="191996"/>
                </a:cubicBezTo>
                <a:lnTo>
                  <a:pt x="10010266" y="225799"/>
                </a:lnTo>
                <a:lnTo>
                  <a:pt x="10023948" y="210081"/>
                </a:lnTo>
                <a:cubicBezTo>
                  <a:pt x="10095110" y="142635"/>
                  <a:pt x="10193419" y="100919"/>
                  <a:pt x="10302008" y="100919"/>
                </a:cubicBezTo>
                <a:cubicBezTo>
                  <a:pt x="10464892" y="100919"/>
                  <a:pt x="10604645" y="194780"/>
                  <a:pt x="10664342" y="328549"/>
                </a:cubicBezTo>
                <a:lnTo>
                  <a:pt x="10665904" y="335885"/>
                </a:lnTo>
                <a:lnTo>
                  <a:pt x="10694098" y="321381"/>
                </a:lnTo>
                <a:cubicBezTo>
                  <a:pt x="10741144" y="302521"/>
                  <a:pt x="10792869" y="292092"/>
                  <a:pt x="10847163" y="292092"/>
                </a:cubicBezTo>
                <a:cubicBezTo>
                  <a:pt x="10928605" y="292092"/>
                  <a:pt x="11004264" y="315557"/>
                  <a:pt x="11067025" y="355744"/>
                </a:cubicBezTo>
                <a:lnTo>
                  <a:pt x="11092379" y="375571"/>
                </a:lnTo>
                <a:lnTo>
                  <a:pt x="11145253" y="334223"/>
                </a:lnTo>
                <a:cubicBezTo>
                  <a:pt x="11208014" y="294036"/>
                  <a:pt x="11283673" y="270571"/>
                  <a:pt x="11365115" y="270571"/>
                </a:cubicBezTo>
                <a:cubicBezTo>
                  <a:pt x="11527998" y="270571"/>
                  <a:pt x="11667752" y="364432"/>
                  <a:pt x="11727448" y="498202"/>
                </a:cubicBezTo>
                <a:lnTo>
                  <a:pt x="11731256" y="516075"/>
                </a:lnTo>
                <a:lnTo>
                  <a:pt x="11787810" y="510671"/>
                </a:lnTo>
                <a:lnTo>
                  <a:pt x="11790458" y="498238"/>
                </a:lnTo>
                <a:cubicBezTo>
                  <a:pt x="11825080" y="420657"/>
                  <a:pt x="11906133" y="366220"/>
                  <a:pt x="12000600" y="366220"/>
                </a:cubicBezTo>
                <a:cubicBezTo>
                  <a:pt x="12063578" y="366220"/>
                  <a:pt x="12120594" y="390414"/>
                  <a:pt x="12161866" y="429531"/>
                </a:cubicBezTo>
                <a:lnTo>
                  <a:pt x="12192000" y="471892"/>
                </a:lnTo>
                <a:lnTo>
                  <a:pt x="12192000" y="692861"/>
                </a:lnTo>
                <a:lnTo>
                  <a:pt x="12170970" y="722424"/>
                </a:lnTo>
                <a:lnTo>
                  <a:pt x="7083124" y="722424"/>
                </a:lnTo>
                <a:lnTo>
                  <a:pt x="7064687" y="635873"/>
                </a:lnTo>
                <a:lnTo>
                  <a:pt x="7070633" y="607957"/>
                </a:lnTo>
                <a:lnTo>
                  <a:pt x="7048484" y="646633"/>
                </a:lnTo>
                <a:cubicBezTo>
                  <a:pt x="7030818" y="671418"/>
                  <a:pt x="7010088" y="694081"/>
                  <a:pt x="6986810" y="714133"/>
                </a:cubicBezTo>
                <a:lnTo>
                  <a:pt x="6974500" y="722424"/>
                </a:lnTo>
                <a:lnTo>
                  <a:pt x="6473658" y="722424"/>
                </a:lnTo>
                <a:lnTo>
                  <a:pt x="6452315" y="704044"/>
                </a:lnTo>
                <a:lnTo>
                  <a:pt x="6456230" y="722424"/>
                </a:lnTo>
                <a:lnTo>
                  <a:pt x="12828" y="722424"/>
                </a:lnTo>
                <a:lnTo>
                  <a:pt x="0" y="665416"/>
                </a:lnTo>
                <a:cubicBezTo>
                  <a:pt x="0" y="459578"/>
                  <a:pt x="185984" y="292713"/>
                  <a:pt x="415407" y="292713"/>
                </a:cubicBezTo>
                <a:cubicBezTo>
                  <a:pt x="501441" y="292713"/>
                  <a:pt x="581366" y="316178"/>
                  <a:pt x="647665" y="356365"/>
                </a:cubicBezTo>
                <a:lnTo>
                  <a:pt x="695234" y="391579"/>
                </a:lnTo>
                <a:lnTo>
                  <a:pt x="748462" y="376754"/>
                </a:lnTo>
                <a:cubicBezTo>
                  <a:pt x="775504" y="371790"/>
                  <a:pt x="803503" y="369182"/>
                  <a:pt x="832181" y="369182"/>
                </a:cubicBezTo>
                <a:cubicBezTo>
                  <a:pt x="889537" y="369182"/>
                  <a:pt x="944178" y="379611"/>
                  <a:pt x="993876" y="398471"/>
                </a:cubicBezTo>
                <a:lnTo>
                  <a:pt x="1026724" y="414467"/>
                </a:lnTo>
                <a:lnTo>
                  <a:pt x="1041388" y="390229"/>
                </a:lnTo>
                <a:cubicBezTo>
                  <a:pt x="1116039" y="291088"/>
                  <a:pt x="1242460" y="225907"/>
                  <a:pt x="1385850" y="225907"/>
                </a:cubicBezTo>
                <a:cubicBezTo>
                  <a:pt x="1471883" y="225907"/>
                  <a:pt x="1551808" y="249372"/>
                  <a:pt x="1618108" y="289559"/>
                </a:cubicBezTo>
                <a:lnTo>
                  <a:pt x="1650849" y="313796"/>
                </a:lnTo>
                <a:lnTo>
                  <a:pt x="1658951" y="304985"/>
                </a:lnTo>
                <a:cubicBezTo>
                  <a:pt x="1734125" y="237539"/>
                  <a:pt x="1837977" y="195823"/>
                  <a:pt x="1952689" y="195823"/>
                </a:cubicBezTo>
                <a:cubicBezTo>
                  <a:pt x="2067400" y="195823"/>
                  <a:pt x="2171252" y="237539"/>
                  <a:pt x="2246426" y="304985"/>
                </a:cubicBezTo>
                <a:lnTo>
                  <a:pt x="2256145" y="315554"/>
                </a:lnTo>
                <a:lnTo>
                  <a:pt x="2261919" y="306011"/>
                </a:lnTo>
                <a:cubicBezTo>
                  <a:pt x="2336571" y="206871"/>
                  <a:pt x="2462992" y="141690"/>
                  <a:pt x="2606381" y="141690"/>
                </a:cubicBezTo>
                <a:cubicBezTo>
                  <a:pt x="2692416" y="141690"/>
                  <a:pt x="2772341" y="165155"/>
                  <a:pt x="2838640" y="205342"/>
                </a:cubicBezTo>
                <a:lnTo>
                  <a:pt x="2855722" y="217987"/>
                </a:lnTo>
                <a:lnTo>
                  <a:pt x="2893007" y="199830"/>
                </a:lnTo>
                <a:cubicBezTo>
                  <a:pt x="2942707" y="180970"/>
                  <a:pt x="2997347" y="170541"/>
                  <a:pt x="3054703" y="170541"/>
                </a:cubicBezTo>
                <a:cubicBezTo>
                  <a:pt x="3169414" y="170541"/>
                  <a:pt x="3273266" y="212257"/>
                  <a:pt x="3348440" y="279703"/>
                </a:cubicBezTo>
                <a:lnTo>
                  <a:pt x="3385274" y="319757"/>
                </a:lnTo>
                <a:lnTo>
                  <a:pt x="3422856" y="288067"/>
                </a:lnTo>
                <a:cubicBezTo>
                  <a:pt x="3489156" y="242291"/>
                  <a:pt x="3569081" y="215562"/>
                  <a:pt x="3655114" y="215562"/>
                </a:cubicBezTo>
                <a:cubicBezTo>
                  <a:pt x="3683792" y="215562"/>
                  <a:pt x="3711792" y="218532"/>
                  <a:pt x="3738834" y="224187"/>
                </a:cubicBezTo>
                <a:lnTo>
                  <a:pt x="3752633" y="228564"/>
                </a:lnTo>
                <a:lnTo>
                  <a:pt x="3761041" y="219422"/>
                </a:lnTo>
                <a:cubicBezTo>
                  <a:pt x="3836213" y="151976"/>
                  <a:pt x="3940064" y="110260"/>
                  <a:pt x="4054775" y="110260"/>
                </a:cubicBezTo>
                <a:cubicBezTo>
                  <a:pt x="4140810" y="110260"/>
                  <a:pt x="4220734" y="133725"/>
                  <a:pt x="4287034" y="173912"/>
                </a:cubicBezTo>
                <a:lnTo>
                  <a:pt x="4341837" y="214480"/>
                </a:lnTo>
                <a:lnTo>
                  <a:pt x="4370347" y="193376"/>
                </a:lnTo>
                <a:cubicBezTo>
                  <a:pt x="4436643" y="153189"/>
                  <a:pt x="4516570" y="129724"/>
                  <a:pt x="4602604" y="129724"/>
                </a:cubicBezTo>
                <a:cubicBezTo>
                  <a:pt x="4745992" y="129724"/>
                  <a:pt x="4872413" y="194905"/>
                  <a:pt x="4947064" y="294045"/>
                </a:cubicBezTo>
                <a:lnTo>
                  <a:pt x="4965679" y="324816"/>
                </a:lnTo>
                <a:lnTo>
                  <a:pt x="4988215" y="318540"/>
                </a:lnTo>
                <a:lnTo>
                  <a:pt x="5064043" y="311682"/>
                </a:lnTo>
                <a:lnTo>
                  <a:pt x="5089870" y="283596"/>
                </a:lnTo>
                <a:cubicBezTo>
                  <a:pt x="5165045" y="216150"/>
                  <a:pt x="5268897" y="174434"/>
                  <a:pt x="5383609" y="174434"/>
                </a:cubicBezTo>
                <a:cubicBezTo>
                  <a:pt x="5469643" y="174434"/>
                  <a:pt x="5549567" y="197899"/>
                  <a:pt x="5615868" y="238086"/>
                </a:cubicBezTo>
                <a:lnTo>
                  <a:pt x="5638857" y="255105"/>
                </a:lnTo>
                <a:lnTo>
                  <a:pt x="5639670" y="251290"/>
                </a:lnTo>
                <a:cubicBezTo>
                  <a:pt x="5699366" y="117521"/>
                  <a:pt x="5839120" y="23660"/>
                  <a:pt x="6002002" y="23660"/>
                </a:cubicBezTo>
                <a:cubicBezTo>
                  <a:pt x="6164885" y="23660"/>
                  <a:pt x="6304640" y="117521"/>
                  <a:pt x="6364336" y="251290"/>
                </a:cubicBezTo>
                <a:lnTo>
                  <a:pt x="6369684" y="276397"/>
                </a:lnTo>
                <a:lnTo>
                  <a:pt x="6396330" y="229869"/>
                </a:lnTo>
                <a:cubicBezTo>
                  <a:pt x="6466997" y="130729"/>
                  <a:pt x="6586671" y="65548"/>
                  <a:pt x="6722407" y="65548"/>
                </a:cubicBezTo>
                <a:cubicBezTo>
                  <a:pt x="6830996" y="65548"/>
                  <a:pt x="6929305" y="107264"/>
                  <a:pt x="7000467" y="174710"/>
                </a:cubicBezTo>
                <a:lnTo>
                  <a:pt x="7029242" y="207765"/>
                </a:lnTo>
                <a:lnTo>
                  <a:pt x="7052070" y="167904"/>
                </a:lnTo>
                <a:cubicBezTo>
                  <a:pt x="7122738" y="68764"/>
                  <a:pt x="7242412" y="3583"/>
                  <a:pt x="7378148" y="3583"/>
                </a:cubicBezTo>
                <a:cubicBezTo>
                  <a:pt x="7459590" y="3583"/>
                  <a:pt x="7535249" y="27048"/>
                  <a:pt x="7598010" y="67235"/>
                </a:cubicBezTo>
                <a:lnTo>
                  <a:pt x="7638413" y="98830"/>
                </a:lnTo>
                <a:lnTo>
                  <a:pt x="7691091" y="93797"/>
                </a:lnTo>
                <a:cubicBezTo>
                  <a:pt x="7813253" y="93797"/>
                  <a:pt x="7922405" y="146594"/>
                  <a:pt x="7994531" y="229426"/>
                </a:cubicBezTo>
                <a:lnTo>
                  <a:pt x="8041237" y="302389"/>
                </a:lnTo>
                <a:lnTo>
                  <a:pt x="8050122" y="292182"/>
                </a:lnTo>
                <a:cubicBezTo>
                  <a:pt x="8121284" y="224736"/>
                  <a:pt x="8219593" y="183020"/>
                  <a:pt x="8328182" y="183020"/>
                </a:cubicBezTo>
                <a:cubicBezTo>
                  <a:pt x="8409624" y="183020"/>
                  <a:pt x="8485283" y="206485"/>
                  <a:pt x="8548044" y="246672"/>
                </a:cubicBezTo>
                <a:lnTo>
                  <a:pt x="8598621" y="286223"/>
                </a:lnTo>
                <a:lnTo>
                  <a:pt x="8598647" y="286193"/>
                </a:lnTo>
                <a:cubicBezTo>
                  <a:pt x="8669809" y="218747"/>
                  <a:pt x="8768118" y="177031"/>
                  <a:pt x="8876707" y="177031"/>
                </a:cubicBezTo>
                <a:cubicBezTo>
                  <a:pt x="8937788" y="177031"/>
                  <a:pt x="8995617" y="190230"/>
                  <a:pt x="9047191" y="213783"/>
                </a:cubicBezTo>
                <a:lnTo>
                  <a:pt x="9055526" y="218324"/>
                </a:lnTo>
                <a:lnTo>
                  <a:pt x="9058897" y="202498"/>
                </a:lnTo>
                <a:cubicBezTo>
                  <a:pt x="9112002" y="83498"/>
                  <a:pt x="9236326" y="0"/>
                  <a:pt x="9381227" y="0"/>
                </a:cubicBezTo>
                <a:close/>
              </a:path>
            </a:pathLst>
          </a:cu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defTabSz="1219170"/>
            <a:endParaRPr lang="ko-KR" altLang="en-US" sz="2700" dirty="0">
              <a:solidFill>
                <a:prstClr val="white"/>
              </a:solidFill>
            </a:endParaRPr>
          </a:p>
        </p:txBody>
      </p:sp>
      <p:sp>
        <p:nvSpPr>
          <p:cNvPr id="8" name="Freeform: Shape 7">
            <a:extLst>
              <a:ext uri="{FF2B5EF4-FFF2-40B4-BE49-F238E27FC236}">
                <a16:creationId xmlns="" xmlns:a16="http://schemas.microsoft.com/office/drawing/2014/main" id="{515D09CC-EA41-4CE9-B520-4B37AF49794B}"/>
              </a:ext>
            </a:extLst>
          </p:cNvPr>
          <p:cNvSpPr/>
          <p:nvPr userDrawn="1"/>
        </p:nvSpPr>
        <p:spPr>
          <a:xfrm flipH="1">
            <a:off x="0" y="6381796"/>
            <a:ext cx="12192000" cy="488165"/>
          </a:xfrm>
          <a:custGeom>
            <a:avLst/>
            <a:gdLst>
              <a:gd name="connsiteX0" fmla="*/ 2697788 w 12192000"/>
              <a:gd name="connsiteY0" fmla="*/ 0 h 488165"/>
              <a:gd name="connsiteX1" fmla="*/ 2412743 w 12192000"/>
              <a:gd name="connsiteY1" fmla="*/ 188940 h 488165"/>
              <a:gd name="connsiteX2" fmla="*/ 2410667 w 12192000"/>
              <a:gd name="connsiteY2" fmla="*/ 199221 h 488165"/>
              <a:gd name="connsiteX3" fmla="*/ 2404214 w 12192000"/>
              <a:gd name="connsiteY3" fmla="*/ 193897 h 488165"/>
              <a:gd name="connsiteX4" fmla="*/ 2231250 w 12192000"/>
              <a:gd name="connsiteY4" fmla="*/ 141064 h 488165"/>
              <a:gd name="connsiteX5" fmla="*/ 2110835 w 12192000"/>
              <a:gd name="connsiteY5" fmla="*/ 165374 h 488165"/>
              <a:gd name="connsiteX6" fmla="*/ 2096679 w 12192000"/>
              <a:gd name="connsiteY6" fmla="*/ 173058 h 488165"/>
              <a:gd name="connsiteX7" fmla="*/ 2063894 w 12192000"/>
              <a:gd name="connsiteY7" fmla="*/ 133322 h 488165"/>
              <a:gd name="connsiteX8" fmla="*/ 1845146 w 12192000"/>
              <a:gd name="connsiteY8" fmla="*/ 42714 h 488165"/>
              <a:gd name="connsiteX9" fmla="*/ 1588623 w 12192000"/>
              <a:gd name="connsiteY9" fmla="*/ 179105 h 488165"/>
              <a:gd name="connsiteX10" fmla="*/ 1579781 w 12192000"/>
              <a:gd name="connsiteY10" fmla="*/ 195395 h 488165"/>
              <a:gd name="connsiteX11" fmla="*/ 1519900 w 12192000"/>
              <a:gd name="connsiteY11" fmla="*/ 201432 h 488165"/>
              <a:gd name="connsiteX12" fmla="*/ 1343532 w 12192000"/>
              <a:gd name="connsiteY12" fmla="*/ 307723 h 488165"/>
              <a:gd name="connsiteX13" fmla="*/ 1341283 w 12192000"/>
              <a:gd name="connsiteY13" fmla="*/ 311643 h 488165"/>
              <a:gd name="connsiteX14" fmla="*/ 1311629 w 12192000"/>
              <a:gd name="connsiteY14" fmla="*/ 295547 h 488165"/>
              <a:gd name="connsiteX15" fmla="*/ 1191214 w 12192000"/>
              <a:gd name="connsiteY15" fmla="*/ 271237 h 488165"/>
              <a:gd name="connsiteX16" fmla="*/ 1043756 w 12192000"/>
              <a:gd name="connsiteY16" fmla="*/ 308574 h 488165"/>
              <a:gd name="connsiteX17" fmla="*/ 1010986 w 12192000"/>
              <a:gd name="connsiteY17" fmla="*/ 331863 h 488165"/>
              <a:gd name="connsiteX18" fmla="*/ 966813 w 12192000"/>
              <a:gd name="connsiteY18" fmla="*/ 336316 h 488165"/>
              <a:gd name="connsiteX19" fmla="*/ 899053 w 12192000"/>
              <a:gd name="connsiteY19" fmla="*/ 357350 h 488165"/>
              <a:gd name="connsiteX20" fmla="*/ 870729 w 12192000"/>
              <a:gd name="connsiteY20" fmla="*/ 372723 h 488165"/>
              <a:gd name="connsiteX21" fmla="*/ 864057 w 12192000"/>
              <a:gd name="connsiteY21" fmla="*/ 367218 h 488165"/>
              <a:gd name="connsiteX22" fmla="*/ 691093 w 12192000"/>
              <a:gd name="connsiteY22" fmla="*/ 314385 h 488165"/>
              <a:gd name="connsiteX23" fmla="*/ 472345 w 12192000"/>
              <a:gd name="connsiteY23" fmla="*/ 404993 h 488165"/>
              <a:gd name="connsiteX24" fmla="*/ 459601 w 12192000"/>
              <a:gd name="connsiteY24" fmla="*/ 420439 h 488165"/>
              <a:gd name="connsiteX25" fmla="*/ 426235 w 12192000"/>
              <a:gd name="connsiteY25" fmla="*/ 402329 h 488165"/>
              <a:gd name="connsiteX26" fmla="*/ 274451 w 12192000"/>
              <a:gd name="connsiteY26" fmla="*/ 371685 h 488165"/>
              <a:gd name="connsiteX27" fmla="*/ 56429 w 12192000"/>
              <a:gd name="connsiteY27" fmla="*/ 438282 h 488165"/>
              <a:gd name="connsiteX28" fmla="*/ 0 w 12192000"/>
              <a:gd name="connsiteY28" fmla="*/ 484839 h 488165"/>
              <a:gd name="connsiteX29" fmla="*/ 0 w 12192000"/>
              <a:gd name="connsiteY29" fmla="*/ 488165 h 488165"/>
              <a:gd name="connsiteX30" fmla="*/ 12192000 w 12192000"/>
              <a:gd name="connsiteY30" fmla="*/ 488165 h 488165"/>
              <a:gd name="connsiteX31" fmla="*/ 12192000 w 12192000"/>
              <a:gd name="connsiteY31" fmla="*/ 417342 h 488165"/>
              <a:gd name="connsiteX32" fmla="*/ 12183125 w 12192000"/>
              <a:gd name="connsiteY32" fmla="*/ 411358 h 488165"/>
              <a:gd name="connsiteX33" fmla="*/ 12103862 w 12192000"/>
              <a:gd name="connsiteY33" fmla="*/ 395355 h 488165"/>
              <a:gd name="connsiteX34" fmla="*/ 12062823 w 12192000"/>
              <a:gd name="connsiteY34" fmla="*/ 399492 h 488165"/>
              <a:gd name="connsiteX35" fmla="*/ 12032697 w 12192000"/>
              <a:gd name="connsiteY35" fmla="*/ 408844 h 488165"/>
              <a:gd name="connsiteX36" fmla="*/ 12031247 w 12192000"/>
              <a:gd name="connsiteY36" fmla="*/ 401661 h 488165"/>
              <a:gd name="connsiteX37" fmla="*/ 11804447 w 12192000"/>
              <a:gd name="connsiteY37" fmla="*/ 251328 h 488165"/>
              <a:gd name="connsiteX38" fmla="*/ 11666826 w 12192000"/>
              <a:gd name="connsiteY38" fmla="*/ 293365 h 488165"/>
              <a:gd name="connsiteX39" fmla="*/ 11633620 w 12192000"/>
              <a:gd name="connsiteY39" fmla="*/ 320763 h 488165"/>
              <a:gd name="connsiteX40" fmla="*/ 11628501 w 12192000"/>
              <a:gd name="connsiteY40" fmla="*/ 316540 h 488165"/>
              <a:gd name="connsiteX41" fmla="*/ 11439637 w 12192000"/>
              <a:gd name="connsiteY41" fmla="*/ 258850 h 488165"/>
              <a:gd name="connsiteX42" fmla="*/ 11159532 w 12192000"/>
              <a:gd name="connsiteY42" fmla="*/ 407780 h 488165"/>
              <a:gd name="connsiteX43" fmla="*/ 11133249 w 12192000"/>
              <a:gd name="connsiteY43" fmla="*/ 456201 h 488165"/>
              <a:gd name="connsiteX44" fmla="*/ 11130393 w 12192000"/>
              <a:gd name="connsiteY44" fmla="*/ 457575 h 488165"/>
              <a:gd name="connsiteX45" fmla="*/ 11121802 w 12192000"/>
              <a:gd name="connsiteY45" fmla="*/ 464662 h 488165"/>
              <a:gd name="connsiteX46" fmla="*/ 11105739 w 12192000"/>
              <a:gd name="connsiteY46" fmla="*/ 385098 h 488165"/>
              <a:gd name="connsiteX47" fmla="*/ 10878939 w 12192000"/>
              <a:gd name="connsiteY47" fmla="*/ 234765 h 488165"/>
              <a:gd name="connsiteX48" fmla="*/ 10652139 w 12192000"/>
              <a:gd name="connsiteY48" fmla="*/ 385098 h 488165"/>
              <a:gd name="connsiteX49" fmla="*/ 10640286 w 12192000"/>
              <a:gd name="connsiteY49" fmla="*/ 443809 h 488165"/>
              <a:gd name="connsiteX50" fmla="*/ 10632922 w 12192000"/>
              <a:gd name="connsiteY50" fmla="*/ 439812 h 488165"/>
              <a:gd name="connsiteX51" fmla="*/ 10586719 w 12192000"/>
              <a:gd name="connsiteY51" fmla="*/ 425470 h 488165"/>
              <a:gd name="connsiteX52" fmla="*/ 10578669 w 12192000"/>
              <a:gd name="connsiteY52" fmla="*/ 424659 h 488165"/>
              <a:gd name="connsiteX53" fmla="*/ 10540357 w 12192000"/>
              <a:gd name="connsiteY53" fmla="*/ 367834 h 488165"/>
              <a:gd name="connsiteX54" fmla="*/ 10366307 w 12192000"/>
              <a:gd name="connsiteY54" fmla="*/ 295740 h 488165"/>
              <a:gd name="connsiteX55" fmla="*/ 10270498 w 12192000"/>
              <a:gd name="connsiteY55" fmla="*/ 315083 h 488165"/>
              <a:gd name="connsiteX56" fmla="*/ 10267631 w 12192000"/>
              <a:gd name="connsiteY56" fmla="*/ 316639 h 488165"/>
              <a:gd name="connsiteX57" fmla="*/ 10264594 w 12192000"/>
              <a:gd name="connsiteY57" fmla="*/ 301594 h 488165"/>
              <a:gd name="connsiteX58" fmla="*/ 10037792 w 12192000"/>
              <a:gd name="connsiteY58" fmla="*/ 151262 h 488165"/>
              <a:gd name="connsiteX59" fmla="*/ 9941983 w 12192000"/>
              <a:gd name="connsiteY59" fmla="*/ 170605 h 488165"/>
              <a:gd name="connsiteX60" fmla="*/ 9932834 w 12192000"/>
              <a:gd name="connsiteY60" fmla="*/ 175570 h 488165"/>
              <a:gd name="connsiteX61" fmla="*/ 9891633 w 12192000"/>
              <a:gd name="connsiteY61" fmla="*/ 171417 h 488165"/>
              <a:gd name="connsiteX62" fmla="*/ 9578239 w 12192000"/>
              <a:gd name="connsiteY62" fmla="*/ 379147 h 488165"/>
              <a:gd name="connsiteX63" fmla="*/ 9571593 w 12192000"/>
              <a:gd name="connsiteY63" fmla="*/ 412069 h 488165"/>
              <a:gd name="connsiteX64" fmla="*/ 9537676 w 12192000"/>
              <a:gd name="connsiteY64" fmla="*/ 393659 h 488165"/>
              <a:gd name="connsiteX65" fmla="*/ 9438057 w 12192000"/>
              <a:gd name="connsiteY65" fmla="*/ 373547 h 488165"/>
              <a:gd name="connsiteX66" fmla="*/ 9386478 w 12192000"/>
              <a:gd name="connsiteY66" fmla="*/ 378747 h 488165"/>
              <a:gd name="connsiteX67" fmla="*/ 9384764 w 12192000"/>
              <a:gd name="connsiteY67" fmla="*/ 379279 h 488165"/>
              <a:gd name="connsiteX68" fmla="*/ 9356370 w 12192000"/>
              <a:gd name="connsiteY68" fmla="*/ 326966 h 488165"/>
              <a:gd name="connsiteX69" fmla="*/ 9099846 w 12192000"/>
              <a:gd name="connsiteY69" fmla="*/ 190574 h 488165"/>
              <a:gd name="connsiteX70" fmla="*/ 8843324 w 12192000"/>
              <a:gd name="connsiteY70" fmla="*/ 326966 h 488165"/>
              <a:gd name="connsiteX71" fmla="*/ 8837922 w 12192000"/>
              <a:gd name="connsiteY71" fmla="*/ 336919 h 488165"/>
              <a:gd name="connsiteX72" fmla="*/ 8777269 w 12192000"/>
              <a:gd name="connsiteY72" fmla="*/ 286876 h 488165"/>
              <a:gd name="connsiteX73" fmla="*/ 8539902 w 12192000"/>
              <a:gd name="connsiteY73" fmla="*/ 214371 h 488165"/>
              <a:gd name="connsiteX74" fmla="*/ 8302533 w 12192000"/>
              <a:gd name="connsiteY74" fmla="*/ 286876 h 488165"/>
              <a:gd name="connsiteX75" fmla="*/ 8264230 w 12192000"/>
              <a:gd name="connsiteY75" fmla="*/ 318480 h 488165"/>
              <a:gd name="connsiteX76" fmla="*/ 8252614 w 12192000"/>
              <a:gd name="connsiteY76" fmla="*/ 324064 h 488165"/>
              <a:gd name="connsiteX77" fmla="*/ 8234834 w 12192000"/>
              <a:gd name="connsiteY77" fmla="*/ 338734 h 488165"/>
              <a:gd name="connsiteX78" fmla="*/ 8208461 w 12192000"/>
              <a:gd name="connsiteY78" fmla="*/ 290142 h 488165"/>
              <a:gd name="connsiteX79" fmla="*/ 7951941 w 12192000"/>
              <a:gd name="connsiteY79" fmla="*/ 153751 h 488165"/>
              <a:gd name="connsiteX80" fmla="*/ 7713227 w 12192000"/>
              <a:gd name="connsiteY80" fmla="*/ 266327 h 488165"/>
              <a:gd name="connsiteX81" fmla="*/ 7675799 w 12192000"/>
              <a:gd name="connsiteY81" fmla="*/ 328018 h 488165"/>
              <a:gd name="connsiteX82" fmla="*/ 7649999 w 12192000"/>
              <a:gd name="connsiteY82" fmla="*/ 314014 h 488165"/>
              <a:gd name="connsiteX83" fmla="*/ 7641007 w 12192000"/>
              <a:gd name="connsiteY83" fmla="*/ 269483 h 488165"/>
              <a:gd name="connsiteX84" fmla="*/ 7355962 w 12192000"/>
              <a:gd name="connsiteY84" fmla="*/ 80543 h 488165"/>
              <a:gd name="connsiteX85" fmla="*/ 7137215 w 12192000"/>
              <a:gd name="connsiteY85" fmla="*/ 171151 h 488165"/>
              <a:gd name="connsiteX86" fmla="*/ 7117143 w 12192000"/>
              <a:gd name="connsiteY86" fmla="*/ 195477 h 488165"/>
              <a:gd name="connsiteX87" fmla="*/ 7088841 w 12192000"/>
              <a:gd name="connsiteY87" fmla="*/ 161174 h 488165"/>
              <a:gd name="connsiteX88" fmla="*/ 6870093 w 12192000"/>
              <a:gd name="connsiteY88" fmla="*/ 70566 h 488165"/>
              <a:gd name="connsiteX89" fmla="*/ 6697129 w 12192000"/>
              <a:gd name="connsiteY89" fmla="*/ 123399 h 488165"/>
              <a:gd name="connsiteX90" fmla="*/ 6684995 w 12192000"/>
              <a:gd name="connsiteY90" fmla="*/ 133411 h 488165"/>
              <a:gd name="connsiteX91" fmla="*/ 6644023 w 12192000"/>
              <a:gd name="connsiteY91" fmla="*/ 120692 h 488165"/>
              <a:gd name="connsiteX92" fmla="*/ 6557873 w 12192000"/>
              <a:gd name="connsiteY92" fmla="*/ 112008 h 488165"/>
              <a:gd name="connsiteX93" fmla="*/ 6354116 w 12192000"/>
              <a:gd name="connsiteY93" fmla="*/ 163601 h 488165"/>
              <a:gd name="connsiteX94" fmla="*/ 6273160 w 12192000"/>
              <a:gd name="connsiteY94" fmla="*/ 221132 h 488165"/>
              <a:gd name="connsiteX95" fmla="*/ 6272783 w 12192000"/>
              <a:gd name="connsiteY95" fmla="*/ 221015 h 488165"/>
              <a:gd name="connsiteX96" fmla="*/ 6210437 w 12192000"/>
              <a:gd name="connsiteY96" fmla="*/ 214730 h 488165"/>
              <a:gd name="connsiteX97" fmla="*/ 6162864 w 12192000"/>
              <a:gd name="connsiteY97" fmla="*/ 219525 h 488165"/>
              <a:gd name="connsiteX98" fmla="*/ 6161180 w 12192000"/>
              <a:gd name="connsiteY98" fmla="*/ 211185 h 488165"/>
              <a:gd name="connsiteX99" fmla="*/ 5876135 w 12192000"/>
              <a:gd name="connsiteY99" fmla="*/ 22245 h 488165"/>
              <a:gd name="connsiteX100" fmla="*/ 5591090 w 12192000"/>
              <a:gd name="connsiteY100" fmla="*/ 211185 h 488165"/>
              <a:gd name="connsiteX101" fmla="*/ 5577004 w 12192000"/>
              <a:gd name="connsiteY101" fmla="*/ 280957 h 488165"/>
              <a:gd name="connsiteX102" fmla="*/ 5576535 w 12192000"/>
              <a:gd name="connsiteY102" fmla="*/ 280094 h 488165"/>
              <a:gd name="connsiteX103" fmla="*/ 5320012 w 12192000"/>
              <a:gd name="connsiteY103" fmla="*/ 143703 h 488165"/>
              <a:gd name="connsiteX104" fmla="*/ 5199597 w 12192000"/>
              <a:gd name="connsiteY104" fmla="*/ 168013 h 488165"/>
              <a:gd name="connsiteX105" fmla="*/ 5171310 w 12192000"/>
              <a:gd name="connsiteY105" fmla="*/ 183367 h 488165"/>
              <a:gd name="connsiteX106" fmla="*/ 5170430 w 12192000"/>
              <a:gd name="connsiteY106" fmla="*/ 181745 h 488165"/>
              <a:gd name="connsiteX107" fmla="*/ 4913907 w 12192000"/>
              <a:gd name="connsiteY107" fmla="*/ 45354 h 488165"/>
              <a:gd name="connsiteX108" fmla="*/ 4675193 w 12192000"/>
              <a:gd name="connsiteY108" fmla="*/ 157930 h 488165"/>
              <a:gd name="connsiteX109" fmla="*/ 4646008 w 12192000"/>
              <a:gd name="connsiteY109" fmla="*/ 206033 h 488165"/>
              <a:gd name="connsiteX110" fmla="*/ 4619097 w 12192000"/>
              <a:gd name="connsiteY110" fmla="*/ 173417 h 488165"/>
              <a:gd name="connsiteX111" fmla="*/ 4400349 w 12192000"/>
              <a:gd name="connsiteY111" fmla="*/ 82809 h 488165"/>
              <a:gd name="connsiteX112" fmla="*/ 4143826 w 12192000"/>
              <a:gd name="connsiteY112" fmla="*/ 219200 h 488165"/>
              <a:gd name="connsiteX113" fmla="*/ 4136836 w 12192000"/>
              <a:gd name="connsiteY113" fmla="*/ 232080 h 488165"/>
              <a:gd name="connsiteX114" fmla="*/ 4117121 w 12192000"/>
              <a:gd name="connsiteY114" fmla="*/ 221379 h 488165"/>
              <a:gd name="connsiteX115" fmla="*/ 3976611 w 12192000"/>
              <a:gd name="connsiteY115" fmla="*/ 193012 h 488165"/>
              <a:gd name="connsiteX116" fmla="*/ 3721359 w 12192000"/>
              <a:gd name="connsiteY116" fmla="*/ 298740 h 488165"/>
              <a:gd name="connsiteX117" fmla="*/ 3705197 w 12192000"/>
              <a:gd name="connsiteY117" fmla="*/ 318329 h 488165"/>
              <a:gd name="connsiteX118" fmla="*/ 3683571 w 12192000"/>
              <a:gd name="connsiteY118" fmla="*/ 292119 h 488165"/>
              <a:gd name="connsiteX119" fmla="*/ 3425576 w 12192000"/>
              <a:gd name="connsiteY119" fmla="*/ 185254 h 488165"/>
              <a:gd name="connsiteX120" fmla="*/ 3167581 w 12192000"/>
              <a:gd name="connsiteY120" fmla="*/ 292119 h 488165"/>
              <a:gd name="connsiteX121" fmla="*/ 3135507 w 12192000"/>
              <a:gd name="connsiteY121" fmla="*/ 330993 h 488165"/>
              <a:gd name="connsiteX122" fmla="*/ 3106582 w 12192000"/>
              <a:gd name="connsiteY122" fmla="*/ 322014 h 488165"/>
              <a:gd name="connsiteX123" fmla="*/ 3044236 w 12192000"/>
              <a:gd name="connsiteY123" fmla="*/ 315729 h 488165"/>
              <a:gd name="connsiteX124" fmla="*/ 3005060 w 12192000"/>
              <a:gd name="connsiteY124" fmla="*/ 319679 h 488165"/>
              <a:gd name="connsiteX125" fmla="*/ 3007144 w 12192000"/>
              <a:gd name="connsiteY125" fmla="*/ 309355 h 488165"/>
              <a:gd name="connsiteX126" fmla="*/ 2697788 w 12192000"/>
              <a:gd name="connsiteY126" fmla="*/ 0 h 4881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12192000" h="488165">
                <a:moveTo>
                  <a:pt x="2697788" y="0"/>
                </a:moveTo>
                <a:cubicBezTo>
                  <a:pt x="2569648" y="0"/>
                  <a:pt x="2459705" y="77908"/>
                  <a:pt x="2412743" y="188940"/>
                </a:cubicBezTo>
                <a:lnTo>
                  <a:pt x="2410667" y="199221"/>
                </a:lnTo>
                <a:lnTo>
                  <a:pt x="2404214" y="193897"/>
                </a:lnTo>
                <a:cubicBezTo>
                  <a:pt x="2354841" y="160541"/>
                  <a:pt x="2295320" y="141064"/>
                  <a:pt x="2231250" y="141064"/>
                </a:cubicBezTo>
                <a:cubicBezTo>
                  <a:pt x="2188537" y="141064"/>
                  <a:pt x="2147845" y="149720"/>
                  <a:pt x="2110835" y="165374"/>
                </a:cubicBezTo>
                <a:lnTo>
                  <a:pt x="2096679" y="173058"/>
                </a:lnTo>
                <a:lnTo>
                  <a:pt x="2063894" y="133322"/>
                </a:lnTo>
                <a:cubicBezTo>
                  <a:pt x="2007912" y="77340"/>
                  <a:pt x="1930572" y="42714"/>
                  <a:pt x="1845146" y="42714"/>
                </a:cubicBezTo>
                <a:cubicBezTo>
                  <a:pt x="1738363" y="42714"/>
                  <a:pt x="1644216" y="96816"/>
                  <a:pt x="1588623" y="179105"/>
                </a:cubicBezTo>
                <a:lnTo>
                  <a:pt x="1579781" y="195395"/>
                </a:lnTo>
                <a:lnTo>
                  <a:pt x="1519900" y="201432"/>
                </a:lnTo>
                <a:cubicBezTo>
                  <a:pt x="1449416" y="215855"/>
                  <a:pt x="1387663" y="254248"/>
                  <a:pt x="1343532" y="307723"/>
                </a:cubicBezTo>
                <a:lnTo>
                  <a:pt x="1341283" y="311643"/>
                </a:lnTo>
                <a:lnTo>
                  <a:pt x="1311629" y="295547"/>
                </a:lnTo>
                <a:cubicBezTo>
                  <a:pt x="1274619" y="279893"/>
                  <a:pt x="1233927" y="271237"/>
                  <a:pt x="1191214" y="271237"/>
                </a:cubicBezTo>
                <a:cubicBezTo>
                  <a:pt x="1137822" y="271237"/>
                  <a:pt x="1087590" y="284762"/>
                  <a:pt x="1043756" y="308574"/>
                </a:cubicBezTo>
                <a:lnTo>
                  <a:pt x="1010986" y="331863"/>
                </a:lnTo>
                <a:lnTo>
                  <a:pt x="966813" y="336316"/>
                </a:lnTo>
                <a:cubicBezTo>
                  <a:pt x="943314" y="341125"/>
                  <a:pt x="920647" y="348217"/>
                  <a:pt x="899053" y="357350"/>
                </a:cubicBezTo>
                <a:lnTo>
                  <a:pt x="870729" y="372723"/>
                </a:lnTo>
                <a:lnTo>
                  <a:pt x="864057" y="367218"/>
                </a:lnTo>
                <a:cubicBezTo>
                  <a:pt x="814683" y="333862"/>
                  <a:pt x="755162" y="314385"/>
                  <a:pt x="691093" y="314385"/>
                </a:cubicBezTo>
                <a:cubicBezTo>
                  <a:pt x="605667" y="314385"/>
                  <a:pt x="528328" y="349011"/>
                  <a:pt x="472345" y="404993"/>
                </a:cubicBezTo>
                <a:lnTo>
                  <a:pt x="459601" y="420439"/>
                </a:lnTo>
                <a:lnTo>
                  <a:pt x="426235" y="402329"/>
                </a:lnTo>
                <a:cubicBezTo>
                  <a:pt x="379583" y="382597"/>
                  <a:pt x="328291" y="371685"/>
                  <a:pt x="274451" y="371685"/>
                </a:cubicBezTo>
                <a:cubicBezTo>
                  <a:pt x="193690" y="371685"/>
                  <a:pt x="118664" y="396236"/>
                  <a:pt x="56429" y="438282"/>
                </a:cubicBezTo>
                <a:lnTo>
                  <a:pt x="0" y="484839"/>
                </a:lnTo>
                <a:lnTo>
                  <a:pt x="0" y="488165"/>
                </a:lnTo>
                <a:lnTo>
                  <a:pt x="12192000" y="488165"/>
                </a:lnTo>
                <a:lnTo>
                  <a:pt x="12192000" y="417342"/>
                </a:lnTo>
                <a:lnTo>
                  <a:pt x="12183125" y="411358"/>
                </a:lnTo>
                <a:cubicBezTo>
                  <a:pt x="12158762" y="401054"/>
                  <a:pt x="12131977" y="395355"/>
                  <a:pt x="12103862" y="395355"/>
                </a:cubicBezTo>
                <a:cubicBezTo>
                  <a:pt x="12089804" y="395355"/>
                  <a:pt x="12076079" y="396780"/>
                  <a:pt x="12062823" y="399492"/>
                </a:cubicBezTo>
                <a:lnTo>
                  <a:pt x="12032697" y="408844"/>
                </a:lnTo>
                <a:lnTo>
                  <a:pt x="12031247" y="401661"/>
                </a:lnTo>
                <a:cubicBezTo>
                  <a:pt x="11993880" y="313316"/>
                  <a:pt x="11906403" y="251328"/>
                  <a:pt x="11804447" y="251328"/>
                </a:cubicBezTo>
                <a:cubicBezTo>
                  <a:pt x="11753469" y="251328"/>
                  <a:pt x="11706111" y="266825"/>
                  <a:pt x="11666826" y="293365"/>
                </a:cubicBezTo>
                <a:lnTo>
                  <a:pt x="11633620" y="320763"/>
                </a:lnTo>
                <a:lnTo>
                  <a:pt x="11628501" y="316540"/>
                </a:lnTo>
                <a:cubicBezTo>
                  <a:pt x="11574588" y="280117"/>
                  <a:pt x="11509596" y="258850"/>
                  <a:pt x="11439637" y="258850"/>
                </a:cubicBezTo>
                <a:cubicBezTo>
                  <a:pt x="11323037" y="258850"/>
                  <a:pt x="11220236" y="317926"/>
                  <a:pt x="11159532" y="407780"/>
                </a:cubicBezTo>
                <a:lnTo>
                  <a:pt x="11133249" y="456201"/>
                </a:lnTo>
                <a:lnTo>
                  <a:pt x="11130393" y="457575"/>
                </a:lnTo>
                <a:lnTo>
                  <a:pt x="11121802" y="464662"/>
                </a:lnTo>
                <a:lnTo>
                  <a:pt x="11105739" y="385098"/>
                </a:lnTo>
                <a:cubicBezTo>
                  <a:pt x="11068372" y="296753"/>
                  <a:pt x="10980895" y="234765"/>
                  <a:pt x="10878939" y="234765"/>
                </a:cubicBezTo>
                <a:cubicBezTo>
                  <a:pt x="10776983" y="234765"/>
                  <a:pt x="10689506" y="296753"/>
                  <a:pt x="10652139" y="385098"/>
                </a:cubicBezTo>
                <a:lnTo>
                  <a:pt x="10640286" y="443809"/>
                </a:lnTo>
                <a:lnTo>
                  <a:pt x="10632922" y="439812"/>
                </a:lnTo>
                <a:cubicBezTo>
                  <a:pt x="10618198" y="433585"/>
                  <a:pt x="10602742" y="428749"/>
                  <a:pt x="10586719" y="425470"/>
                </a:cubicBezTo>
                <a:lnTo>
                  <a:pt x="10578669" y="424659"/>
                </a:lnTo>
                <a:lnTo>
                  <a:pt x="10540357" y="367834"/>
                </a:lnTo>
                <a:cubicBezTo>
                  <a:pt x="10495814" y="323291"/>
                  <a:pt x="10434278" y="295740"/>
                  <a:pt x="10366307" y="295740"/>
                </a:cubicBezTo>
                <a:cubicBezTo>
                  <a:pt x="10332323" y="295740"/>
                  <a:pt x="10299946" y="302627"/>
                  <a:pt x="10270498" y="315083"/>
                </a:cubicBezTo>
                <a:lnTo>
                  <a:pt x="10267631" y="316639"/>
                </a:lnTo>
                <a:lnTo>
                  <a:pt x="10264594" y="301594"/>
                </a:lnTo>
                <a:cubicBezTo>
                  <a:pt x="10227227" y="213250"/>
                  <a:pt x="10139749" y="151262"/>
                  <a:pt x="10037792" y="151262"/>
                </a:cubicBezTo>
                <a:cubicBezTo>
                  <a:pt x="10003807" y="151262"/>
                  <a:pt x="9971430" y="158149"/>
                  <a:pt x="9941983" y="170605"/>
                </a:cubicBezTo>
                <a:lnTo>
                  <a:pt x="9932834" y="175570"/>
                </a:lnTo>
                <a:lnTo>
                  <a:pt x="9891633" y="171417"/>
                </a:lnTo>
                <a:cubicBezTo>
                  <a:pt x="9750750" y="171417"/>
                  <a:pt x="9629872" y="257073"/>
                  <a:pt x="9578239" y="379147"/>
                </a:cubicBezTo>
                <a:lnTo>
                  <a:pt x="9571593" y="412069"/>
                </a:lnTo>
                <a:lnTo>
                  <a:pt x="9537676" y="393659"/>
                </a:lnTo>
                <a:cubicBezTo>
                  <a:pt x="9507058" y="380709"/>
                  <a:pt x="9473393" y="373547"/>
                  <a:pt x="9438057" y="373547"/>
                </a:cubicBezTo>
                <a:cubicBezTo>
                  <a:pt x="9420388" y="373547"/>
                  <a:pt x="9403139" y="375338"/>
                  <a:pt x="9386478" y="378747"/>
                </a:cubicBezTo>
                <a:lnTo>
                  <a:pt x="9384764" y="379279"/>
                </a:lnTo>
                <a:lnTo>
                  <a:pt x="9356370" y="326966"/>
                </a:lnTo>
                <a:cubicBezTo>
                  <a:pt x="9300776" y="244677"/>
                  <a:pt x="9206629" y="190574"/>
                  <a:pt x="9099846" y="190574"/>
                </a:cubicBezTo>
                <a:cubicBezTo>
                  <a:pt x="8993063" y="190574"/>
                  <a:pt x="8898917" y="244677"/>
                  <a:pt x="8843324" y="326966"/>
                </a:cubicBezTo>
                <a:lnTo>
                  <a:pt x="8837922" y="336919"/>
                </a:lnTo>
                <a:lnTo>
                  <a:pt x="8777269" y="286876"/>
                </a:lnTo>
                <a:cubicBezTo>
                  <a:pt x="8709511" y="241100"/>
                  <a:pt x="8627828" y="214371"/>
                  <a:pt x="8539902" y="214371"/>
                </a:cubicBezTo>
                <a:cubicBezTo>
                  <a:pt x="8451975" y="214371"/>
                  <a:pt x="8370292" y="241100"/>
                  <a:pt x="8302533" y="286876"/>
                </a:cubicBezTo>
                <a:lnTo>
                  <a:pt x="8264230" y="318480"/>
                </a:lnTo>
                <a:lnTo>
                  <a:pt x="8252614" y="324064"/>
                </a:lnTo>
                <a:lnTo>
                  <a:pt x="8234834" y="338734"/>
                </a:lnTo>
                <a:lnTo>
                  <a:pt x="8208461" y="290142"/>
                </a:lnTo>
                <a:cubicBezTo>
                  <a:pt x="8152866" y="207854"/>
                  <a:pt x="8058721" y="153751"/>
                  <a:pt x="7951941" y="153751"/>
                </a:cubicBezTo>
                <a:cubicBezTo>
                  <a:pt x="7855835" y="153751"/>
                  <a:pt x="7769968" y="197574"/>
                  <a:pt x="7713227" y="266327"/>
                </a:cubicBezTo>
                <a:lnTo>
                  <a:pt x="7675799" y="328018"/>
                </a:lnTo>
                <a:lnTo>
                  <a:pt x="7649999" y="314014"/>
                </a:lnTo>
                <a:lnTo>
                  <a:pt x="7641007" y="269483"/>
                </a:lnTo>
                <a:cubicBezTo>
                  <a:pt x="7594044" y="158451"/>
                  <a:pt x="7484103" y="80543"/>
                  <a:pt x="7355962" y="80543"/>
                </a:cubicBezTo>
                <a:cubicBezTo>
                  <a:pt x="7270537" y="80543"/>
                  <a:pt x="7193198" y="115169"/>
                  <a:pt x="7137215" y="171151"/>
                </a:cubicBezTo>
                <a:lnTo>
                  <a:pt x="7117143" y="195477"/>
                </a:lnTo>
                <a:lnTo>
                  <a:pt x="7088841" y="161174"/>
                </a:lnTo>
                <a:cubicBezTo>
                  <a:pt x="7032857" y="105192"/>
                  <a:pt x="6955521" y="70566"/>
                  <a:pt x="6870093" y="70566"/>
                </a:cubicBezTo>
                <a:cubicBezTo>
                  <a:pt x="6806023" y="70566"/>
                  <a:pt x="6746503" y="90043"/>
                  <a:pt x="6697129" y="123399"/>
                </a:cubicBezTo>
                <a:lnTo>
                  <a:pt x="6684995" y="133411"/>
                </a:lnTo>
                <a:lnTo>
                  <a:pt x="6644023" y="120692"/>
                </a:lnTo>
                <a:cubicBezTo>
                  <a:pt x="6616195" y="114998"/>
                  <a:pt x="6587383" y="112008"/>
                  <a:pt x="6557873" y="112008"/>
                </a:cubicBezTo>
                <a:cubicBezTo>
                  <a:pt x="6484097" y="112008"/>
                  <a:pt x="6414685" y="130698"/>
                  <a:pt x="6354116" y="163601"/>
                </a:cubicBezTo>
                <a:lnTo>
                  <a:pt x="6273160" y="221132"/>
                </a:lnTo>
                <a:lnTo>
                  <a:pt x="6272783" y="221015"/>
                </a:lnTo>
                <a:cubicBezTo>
                  <a:pt x="6252645" y="216894"/>
                  <a:pt x="6231794" y="214730"/>
                  <a:pt x="6210437" y="214730"/>
                </a:cubicBezTo>
                <a:lnTo>
                  <a:pt x="6162864" y="219525"/>
                </a:lnTo>
                <a:lnTo>
                  <a:pt x="6161180" y="211185"/>
                </a:lnTo>
                <a:cubicBezTo>
                  <a:pt x="6114217" y="100153"/>
                  <a:pt x="6004275" y="22245"/>
                  <a:pt x="5876135" y="22245"/>
                </a:cubicBezTo>
                <a:cubicBezTo>
                  <a:pt x="5747995" y="22245"/>
                  <a:pt x="5638053" y="100153"/>
                  <a:pt x="5591090" y="211185"/>
                </a:cubicBezTo>
                <a:lnTo>
                  <a:pt x="5577004" y="280957"/>
                </a:lnTo>
                <a:lnTo>
                  <a:pt x="5576535" y="280094"/>
                </a:lnTo>
                <a:cubicBezTo>
                  <a:pt x="5520942" y="197805"/>
                  <a:pt x="5426795" y="143703"/>
                  <a:pt x="5320012" y="143703"/>
                </a:cubicBezTo>
                <a:cubicBezTo>
                  <a:pt x="5277299" y="143703"/>
                  <a:pt x="5236608" y="152359"/>
                  <a:pt x="5199597" y="168013"/>
                </a:cubicBezTo>
                <a:lnTo>
                  <a:pt x="5171310" y="183367"/>
                </a:lnTo>
                <a:lnTo>
                  <a:pt x="5170430" y="181745"/>
                </a:lnTo>
                <a:cubicBezTo>
                  <a:pt x="5114837" y="99456"/>
                  <a:pt x="5020690" y="45354"/>
                  <a:pt x="4913907" y="45354"/>
                </a:cubicBezTo>
                <a:cubicBezTo>
                  <a:pt x="4817802" y="45354"/>
                  <a:pt x="4731933" y="89177"/>
                  <a:pt x="4675193" y="157930"/>
                </a:cubicBezTo>
                <a:lnTo>
                  <a:pt x="4646008" y="206033"/>
                </a:lnTo>
                <a:lnTo>
                  <a:pt x="4619097" y="173417"/>
                </a:lnTo>
                <a:cubicBezTo>
                  <a:pt x="4563115" y="117435"/>
                  <a:pt x="4485776" y="82809"/>
                  <a:pt x="4400349" y="82809"/>
                </a:cubicBezTo>
                <a:cubicBezTo>
                  <a:pt x="4293566" y="82809"/>
                  <a:pt x="4199420" y="136912"/>
                  <a:pt x="4143826" y="219200"/>
                </a:cubicBezTo>
                <a:lnTo>
                  <a:pt x="4136836" y="232080"/>
                </a:lnTo>
                <a:lnTo>
                  <a:pt x="4117121" y="221379"/>
                </a:lnTo>
                <a:cubicBezTo>
                  <a:pt x="4073934" y="203113"/>
                  <a:pt x="4026452" y="193012"/>
                  <a:pt x="3976611" y="193012"/>
                </a:cubicBezTo>
                <a:cubicBezTo>
                  <a:pt x="3876929" y="193012"/>
                  <a:pt x="3786684" y="233416"/>
                  <a:pt x="3721359" y="298740"/>
                </a:cubicBezTo>
                <a:lnTo>
                  <a:pt x="3705197" y="318329"/>
                </a:lnTo>
                <a:lnTo>
                  <a:pt x="3683571" y="292119"/>
                </a:lnTo>
                <a:cubicBezTo>
                  <a:pt x="3617545" y="226092"/>
                  <a:pt x="3526330" y="185254"/>
                  <a:pt x="3425576" y="185254"/>
                </a:cubicBezTo>
                <a:cubicBezTo>
                  <a:pt x="3324823" y="185254"/>
                  <a:pt x="3233608" y="226092"/>
                  <a:pt x="3167581" y="292119"/>
                </a:cubicBezTo>
                <a:lnTo>
                  <a:pt x="3135507" y="330993"/>
                </a:lnTo>
                <a:lnTo>
                  <a:pt x="3106582" y="322014"/>
                </a:lnTo>
                <a:cubicBezTo>
                  <a:pt x="3086444" y="317893"/>
                  <a:pt x="3065593" y="315729"/>
                  <a:pt x="3044236" y="315729"/>
                </a:cubicBezTo>
                <a:lnTo>
                  <a:pt x="3005060" y="319679"/>
                </a:lnTo>
                <a:lnTo>
                  <a:pt x="3007144" y="309355"/>
                </a:lnTo>
                <a:cubicBezTo>
                  <a:pt x="3007144" y="138503"/>
                  <a:pt x="2868641" y="0"/>
                  <a:pt x="2697788"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defTabSz="1219170"/>
            <a:endParaRPr lang="ko-KR" altLang="en-US" sz="2700">
              <a:solidFill>
                <a:prstClr val="white"/>
              </a:solidFill>
            </a:endParaRPr>
          </a:p>
        </p:txBody>
      </p:sp>
    </p:spTree>
    <p:extLst>
      <p:ext uri="{BB962C8B-B14F-4D97-AF65-F5344CB8AC3E}">
        <p14:creationId xmlns:p14="http://schemas.microsoft.com/office/powerpoint/2010/main" val="571673457"/>
      </p:ext>
    </p:extLst>
  </p:cSld>
  <p:clrMapOvr>
    <a:masterClrMapping/>
  </p:clrMapOvr>
</p:sldLayout>
</file>

<file path=ppt/slideLayouts/slideLayout124.xml><?xml version="1.0" encoding="utf-8"?>
<p:sldLayout xmlns:a="http://schemas.openxmlformats.org/drawingml/2006/main" xmlns:r="http://schemas.openxmlformats.org/officeDocument/2006/relationships" xmlns:p="http://schemas.openxmlformats.org/presentationml/2006/main" preserve="1" userDrawn="1">
  <p:cSld name="8_Contents slide layout">
    <p:spTree>
      <p:nvGrpSpPr>
        <p:cNvPr id="1" name=""/>
        <p:cNvGrpSpPr/>
        <p:nvPr/>
      </p:nvGrpSpPr>
      <p:grpSpPr>
        <a:xfrm>
          <a:off x="0" y="0"/>
          <a:ext cx="0" cy="0"/>
          <a:chOff x="0" y="0"/>
          <a:chExt cx="0" cy="0"/>
        </a:xfrm>
      </p:grpSpPr>
      <p:sp>
        <p:nvSpPr>
          <p:cNvPr id="2" name="Text Placeholder 9">
            <a:extLst>
              <a:ext uri="{FF2B5EF4-FFF2-40B4-BE49-F238E27FC236}">
                <a16:creationId xmlns="" xmlns:a16="http://schemas.microsoft.com/office/drawing/2014/main" id="{23DE32A5-6181-4C51-AD5C-3F1A448478A1}"/>
              </a:ext>
            </a:extLst>
          </p:cNvPr>
          <p:cNvSpPr>
            <a:spLocks noGrp="1"/>
          </p:cNvSpPr>
          <p:nvPr>
            <p:ph type="body" sz="quarter" idx="10" hasCustomPrompt="1"/>
          </p:nvPr>
        </p:nvSpPr>
        <p:spPr>
          <a:xfrm>
            <a:off x="323530" y="339510"/>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2383420308"/>
      </p:ext>
    </p:extLst>
  </p:cSld>
  <p:clrMapOvr>
    <a:masterClrMapping/>
  </p:clrMapOvr>
</p:sldLayout>
</file>

<file path=ppt/slideLayouts/slideLayout125.xml><?xml version="1.0" encoding="utf-8"?>
<p:sldLayout xmlns:a="http://schemas.openxmlformats.org/drawingml/2006/main" xmlns:r="http://schemas.openxmlformats.org/officeDocument/2006/relationships" xmlns:p="http://schemas.openxmlformats.org/presentationml/2006/main" preserve="1" userDrawn="1">
  <p:cSld name="3_Contents slide layout">
    <p:bg>
      <p:bgPr>
        <a:gradFill>
          <a:gsLst>
            <a:gs pos="0">
              <a:schemeClr val="accent2">
                <a:lumMod val="90000"/>
                <a:lumOff val="10000"/>
              </a:schemeClr>
            </a:gs>
            <a:gs pos="50000">
              <a:schemeClr val="accent2">
                <a:lumMod val="40000"/>
                <a:lumOff val="60000"/>
              </a:schemeClr>
            </a:gs>
            <a:gs pos="25000">
              <a:srgbClr val="84CFD2">
                <a:lumMod val="60000"/>
                <a:lumOff val="40000"/>
              </a:srgbClr>
            </a:gs>
            <a:gs pos="75000">
              <a:schemeClr val="accent2">
                <a:lumMod val="60000"/>
                <a:lumOff val="40000"/>
              </a:schemeClr>
            </a:gs>
            <a:gs pos="100000">
              <a:schemeClr val="accent2">
                <a:lumMod val="90000"/>
                <a:lumOff val="10000"/>
              </a:schemeClr>
            </a:gs>
          </a:gsLst>
          <a:lin ang="5400000" scaled="1"/>
        </a:gra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096048596"/>
      </p:ext>
    </p:extLst>
  </p:cSld>
  <p:clrMapOvr>
    <a:masterClrMapping/>
  </p:clrMapOvr>
</p:sldLayout>
</file>

<file path=ppt/slideLayouts/slideLayout126.xml><?xml version="1.0" encoding="utf-8"?>
<p:sldLayout xmlns:a="http://schemas.openxmlformats.org/drawingml/2006/main" xmlns:r="http://schemas.openxmlformats.org/officeDocument/2006/relationships" xmlns:p="http://schemas.openxmlformats.org/presentationml/2006/main" preserve="1" userDrawn="1">
  <p:cSld name="12_Contents slide layout">
    <p:bg>
      <p:bgPr>
        <a:solidFill>
          <a:schemeClr val="accent2"/>
        </a:solidFill>
        <a:effectLst/>
      </p:bgPr>
    </p:bg>
    <p:spTree>
      <p:nvGrpSpPr>
        <p:cNvPr id="1" name=""/>
        <p:cNvGrpSpPr/>
        <p:nvPr/>
      </p:nvGrpSpPr>
      <p:grpSpPr>
        <a:xfrm>
          <a:off x="0" y="0"/>
          <a:ext cx="0" cy="0"/>
          <a:chOff x="0" y="0"/>
          <a:chExt cx="0" cy="0"/>
        </a:xfrm>
      </p:grpSpPr>
      <p:sp>
        <p:nvSpPr>
          <p:cNvPr id="2" name="Freeform: Shape 1">
            <a:extLst>
              <a:ext uri="{FF2B5EF4-FFF2-40B4-BE49-F238E27FC236}">
                <a16:creationId xmlns="" xmlns:a16="http://schemas.microsoft.com/office/drawing/2014/main" id="{52C882D6-F42B-420F-B28D-BA2BD09E51CA}"/>
              </a:ext>
            </a:extLst>
          </p:cNvPr>
          <p:cNvSpPr/>
          <p:nvPr userDrawn="1"/>
        </p:nvSpPr>
        <p:spPr>
          <a:xfrm>
            <a:off x="0" y="6147537"/>
            <a:ext cx="12192000" cy="722424"/>
          </a:xfrm>
          <a:custGeom>
            <a:avLst/>
            <a:gdLst>
              <a:gd name="connsiteX0" fmla="*/ 9381227 w 12192000"/>
              <a:gd name="connsiteY0" fmla="*/ 0 h 722424"/>
              <a:gd name="connsiteX1" fmla="*/ 9628588 w 12192000"/>
              <a:gd name="connsiteY1" fmla="*/ 97110 h 722424"/>
              <a:gd name="connsiteX2" fmla="*/ 9664383 w 12192000"/>
              <a:gd name="connsiteY2" fmla="*/ 138229 h 722424"/>
              <a:gd name="connsiteX3" fmla="*/ 9747177 w 12192000"/>
              <a:gd name="connsiteY3" fmla="*/ 128344 h 722424"/>
              <a:gd name="connsiteX4" fmla="*/ 9967039 w 12192000"/>
              <a:gd name="connsiteY4" fmla="*/ 191996 h 722424"/>
              <a:gd name="connsiteX5" fmla="*/ 10010266 w 12192000"/>
              <a:gd name="connsiteY5" fmla="*/ 225799 h 722424"/>
              <a:gd name="connsiteX6" fmla="*/ 10023948 w 12192000"/>
              <a:gd name="connsiteY6" fmla="*/ 210081 h 722424"/>
              <a:gd name="connsiteX7" fmla="*/ 10302008 w 12192000"/>
              <a:gd name="connsiteY7" fmla="*/ 100919 h 722424"/>
              <a:gd name="connsiteX8" fmla="*/ 10664342 w 12192000"/>
              <a:gd name="connsiteY8" fmla="*/ 328549 h 722424"/>
              <a:gd name="connsiteX9" fmla="*/ 10665904 w 12192000"/>
              <a:gd name="connsiteY9" fmla="*/ 335885 h 722424"/>
              <a:gd name="connsiteX10" fmla="*/ 10694098 w 12192000"/>
              <a:gd name="connsiteY10" fmla="*/ 321381 h 722424"/>
              <a:gd name="connsiteX11" fmla="*/ 10847163 w 12192000"/>
              <a:gd name="connsiteY11" fmla="*/ 292092 h 722424"/>
              <a:gd name="connsiteX12" fmla="*/ 11067025 w 12192000"/>
              <a:gd name="connsiteY12" fmla="*/ 355744 h 722424"/>
              <a:gd name="connsiteX13" fmla="*/ 11092379 w 12192000"/>
              <a:gd name="connsiteY13" fmla="*/ 375571 h 722424"/>
              <a:gd name="connsiteX14" fmla="*/ 11145253 w 12192000"/>
              <a:gd name="connsiteY14" fmla="*/ 334223 h 722424"/>
              <a:gd name="connsiteX15" fmla="*/ 11365115 w 12192000"/>
              <a:gd name="connsiteY15" fmla="*/ 270571 h 722424"/>
              <a:gd name="connsiteX16" fmla="*/ 11727448 w 12192000"/>
              <a:gd name="connsiteY16" fmla="*/ 498202 h 722424"/>
              <a:gd name="connsiteX17" fmla="*/ 11731256 w 12192000"/>
              <a:gd name="connsiteY17" fmla="*/ 516075 h 722424"/>
              <a:gd name="connsiteX18" fmla="*/ 11787810 w 12192000"/>
              <a:gd name="connsiteY18" fmla="*/ 510671 h 722424"/>
              <a:gd name="connsiteX19" fmla="*/ 11790458 w 12192000"/>
              <a:gd name="connsiteY19" fmla="*/ 498238 h 722424"/>
              <a:gd name="connsiteX20" fmla="*/ 12000600 w 12192000"/>
              <a:gd name="connsiteY20" fmla="*/ 366220 h 722424"/>
              <a:gd name="connsiteX21" fmla="*/ 12161866 w 12192000"/>
              <a:gd name="connsiteY21" fmla="*/ 429531 h 722424"/>
              <a:gd name="connsiteX22" fmla="*/ 12192000 w 12192000"/>
              <a:gd name="connsiteY22" fmla="*/ 471892 h 722424"/>
              <a:gd name="connsiteX23" fmla="*/ 12192000 w 12192000"/>
              <a:gd name="connsiteY23" fmla="*/ 692861 h 722424"/>
              <a:gd name="connsiteX24" fmla="*/ 12170970 w 12192000"/>
              <a:gd name="connsiteY24" fmla="*/ 722424 h 722424"/>
              <a:gd name="connsiteX25" fmla="*/ 7083124 w 12192000"/>
              <a:gd name="connsiteY25" fmla="*/ 722424 h 722424"/>
              <a:gd name="connsiteX26" fmla="*/ 7064687 w 12192000"/>
              <a:gd name="connsiteY26" fmla="*/ 635873 h 722424"/>
              <a:gd name="connsiteX27" fmla="*/ 7070633 w 12192000"/>
              <a:gd name="connsiteY27" fmla="*/ 607957 h 722424"/>
              <a:gd name="connsiteX28" fmla="*/ 7048484 w 12192000"/>
              <a:gd name="connsiteY28" fmla="*/ 646633 h 722424"/>
              <a:gd name="connsiteX29" fmla="*/ 6986810 w 12192000"/>
              <a:gd name="connsiteY29" fmla="*/ 714133 h 722424"/>
              <a:gd name="connsiteX30" fmla="*/ 6974500 w 12192000"/>
              <a:gd name="connsiteY30" fmla="*/ 722424 h 722424"/>
              <a:gd name="connsiteX31" fmla="*/ 6473658 w 12192000"/>
              <a:gd name="connsiteY31" fmla="*/ 722424 h 722424"/>
              <a:gd name="connsiteX32" fmla="*/ 6452315 w 12192000"/>
              <a:gd name="connsiteY32" fmla="*/ 704044 h 722424"/>
              <a:gd name="connsiteX33" fmla="*/ 6456230 w 12192000"/>
              <a:gd name="connsiteY33" fmla="*/ 722424 h 722424"/>
              <a:gd name="connsiteX34" fmla="*/ 12828 w 12192000"/>
              <a:gd name="connsiteY34" fmla="*/ 722424 h 722424"/>
              <a:gd name="connsiteX35" fmla="*/ 0 w 12192000"/>
              <a:gd name="connsiteY35" fmla="*/ 665416 h 722424"/>
              <a:gd name="connsiteX36" fmla="*/ 415407 w 12192000"/>
              <a:gd name="connsiteY36" fmla="*/ 292713 h 722424"/>
              <a:gd name="connsiteX37" fmla="*/ 647665 w 12192000"/>
              <a:gd name="connsiteY37" fmla="*/ 356365 h 722424"/>
              <a:gd name="connsiteX38" fmla="*/ 695234 w 12192000"/>
              <a:gd name="connsiteY38" fmla="*/ 391579 h 722424"/>
              <a:gd name="connsiteX39" fmla="*/ 748462 w 12192000"/>
              <a:gd name="connsiteY39" fmla="*/ 376754 h 722424"/>
              <a:gd name="connsiteX40" fmla="*/ 832181 w 12192000"/>
              <a:gd name="connsiteY40" fmla="*/ 369182 h 722424"/>
              <a:gd name="connsiteX41" fmla="*/ 993876 w 12192000"/>
              <a:gd name="connsiteY41" fmla="*/ 398471 h 722424"/>
              <a:gd name="connsiteX42" fmla="*/ 1026724 w 12192000"/>
              <a:gd name="connsiteY42" fmla="*/ 414467 h 722424"/>
              <a:gd name="connsiteX43" fmla="*/ 1041388 w 12192000"/>
              <a:gd name="connsiteY43" fmla="*/ 390229 h 722424"/>
              <a:gd name="connsiteX44" fmla="*/ 1385850 w 12192000"/>
              <a:gd name="connsiteY44" fmla="*/ 225907 h 722424"/>
              <a:gd name="connsiteX45" fmla="*/ 1618108 w 12192000"/>
              <a:gd name="connsiteY45" fmla="*/ 289559 h 722424"/>
              <a:gd name="connsiteX46" fmla="*/ 1650849 w 12192000"/>
              <a:gd name="connsiteY46" fmla="*/ 313796 h 722424"/>
              <a:gd name="connsiteX47" fmla="*/ 1658951 w 12192000"/>
              <a:gd name="connsiteY47" fmla="*/ 304985 h 722424"/>
              <a:gd name="connsiteX48" fmla="*/ 1952689 w 12192000"/>
              <a:gd name="connsiteY48" fmla="*/ 195823 h 722424"/>
              <a:gd name="connsiteX49" fmla="*/ 2246426 w 12192000"/>
              <a:gd name="connsiteY49" fmla="*/ 304985 h 722424"/>
              <a:gd name="connsiteX50" fmla="*/ 2256145 w 12192000"/>
              <a:gd name="connsiteY50" fmla="*/ 315554 h 722424"/>
              <a:gd name="connsiteX51" fmla="*/ 2261919 w 12192000"/>
              <a:gd name="connsiteY51" fmla="*/ 306011 h 722424"/>
              <a:gd name="connsiteX52" fmla="*/ 2606381 w 12192000"/>
              <a:gd name="connsiteY52" fmla="*/ 141690 h 722424"/>
              <a:gd name="connsiteX53" fmla="*/ 2838640 w 12192000"/>
              <a:gd name="connsiteY53" fmla="*/ 205342 h 722424"/>
              <a:gd name="connsiteX54" fmla="*/ 2855722 w 12192000"/>
              <a:gd name="connsiteY54" fmla="*/ 217987 h 722424"/>
              <a:gd name="connsiteX55" fmla="*/ 2893007 w 12192000"/>
              <a:gd name="connsiteY55" fmla="*/ 199830 h 722424"/>
              <a:gd name="connsiteX56" fmla="*/ 3054703 w 12192000"/>
              <a:gd name="connsiteY56" fmla="*/ 170541 h 722424"/>
              <a:gd name="connsiteX57" fmla="*/ 3348440 w 12192000"/>
              <a:gd name="connsiteY57" fmla="*/ 279703 h 722424"/>
              <a:gd name="connsiteX58" fmla="*/ 3385274 w 12192000"/>
              <a:gd name="connsiteY58" fmla="*/ 319757 h 722424"/>
              <a:gd name="connsiteX59" fmla="*/ 3422856 w 12192000"/>
              <a:gd name="connsiteY59" fmla="*/ 288067 h 722424"/>
              <a:gd name="connsiteX60" fmla="*/ 3655114 w 12192000"/>
              <a:gd name="connsiteY60" fmla="*/ 215562 h 722424"/>
              <a:gd name="connsiteX61" fmla="*/ 3738834 w 12192000"/>
              <a:gd name="connsiteY61" fmla="*/ 224187 h 722424"/>
              <a:gd name="connsiteX62" fmla="*/ 3752633 w 12192000"/>
              <a:gd name="connsiteY62" fmla="*/ 228564 h 722424"/>
              <a:gd name="connsiteX63" fmla="*/ 3761041 w 12192000"/>
              <a:gd name="connsiteY63" fmla="*/ 219422 h 722424"/>
              <a:gd name="connsiteX64" fmla="*/ 4054775 w 12192000"/>
              <a:gd name="connsiteY64" fmla="*/ 110260 h 722424"/>
              <a:gd name="connsiteX65" fmla="*/ 4287034 w 12192000"/>
              <a:gd name="connsiteY65" fmla="*/ 173912 h 722424"/>
              <a:gd name="connsiteX66" fmla="*/ 4341837 w 12192000"/>
              <a:gd name="connsiteY66" fmla="*/ 214480 h 722424"/>
              <a:gd name="connsiteX67" fmla="*/ 4370347 w 12192000"/>
              <a:gd name="connsiteY67" fmla="*/ 193376 h 722424"/>
              <a:gd name="connsiteX68" fmla="*/ 4602604 w 12192000"/>
              <a:gd name="connsiteY68" fmla="*/ 129724 h 722424"/>
              <a:gd name="connsiteX69" fmla="*/ 4947064 w 12192000"/>
              <a:gd name="connsiteY69" fmla="*/ 294045 h 722424"/>
              <a:gd name="connsiteX70" fmla="*/ 4965679 w 12192000"/>
              <a:gd name="connsiteY70" fmla="*/ 324816 h 722424"/>
              <a:gd name="connsiteX71" fmla="*/ 4988215 w 12192000"/>
              <a:gd name="connsiteY71" fmla="*/ 318540 h 722424"/>
              <a:gd name="connsiteX72" fmla="*/ 5064043 w 12192000"/>
              <a:gd name="connsiteY72" fmla="*/ 311682 h 722424"/>
              <a:gd name="connsiteX73" fmla="*/ 5089870 w 12192000"/>
              <a:gd name="connsiteY73" fmla="*/ 283596 h 722424"/>
              <a:gd name="connsiteX74" fmla="*/ 5383609 w 12192000"/>
              <a:gd name="connsiteY74" fmla="*/ 174434 h 722424"/>
              <a:gd name="connsiteX75" fmla="*/ 5615868 w 12192000"/>
              <a:gd name="connsiteY75" fmla="*/ 238086 h 722424"/>
              <a:gd name="connsiteX76" fmla="*/ 5638857 w 12192000"/>
              <a:gd name="connsiteY76" fmla="*/ 255105 h 722424"/>
              <a:gd name="connsiteX77" fmla="*/ 5639670 w 12192000"/>
              <a:gd name="connsiteY77" fmla="*/ 251290 h 722424"/>
              <a:gd name="connsiteX78" fmla="*/ 6002002 w 12192000"/>
              <a:gd name="connsiteY78" fmla="*/ 23660 h 722424"/>
              <a:gd name="connsiteX79" fmla="*/ 6364336 w 12192000"/>
              <a:gd name="connsiteY79" fmla="*/ 251290 h 722424"/>
              <a:gd name="connsiteX80" fmla="*/ 6369684 w 12192000"/>
              <a:gd name="connsiteY80" fmla="*/ 276397 h 722424"/>
              <a:gd name="connsiteX81" fmla="*/ 6396330 w 12192000"/>
              <a:gd name="connsiteY81" fmla="*/ 229869 h 722424"/>
              <a:gd name="connsiteX82" fmla="*/ 6722407 w 12192000"/>
              <a:gd name="connsiteY82" fmla="*/ 65548 h 722424"/>
              <a:gd name="connsiteX83" fmla="*/ 7000467 w 12192000"/>
              <a:gd name="connsiteY83" fmla="*/ 174710 h 722424"/>
              <a:gd name="connsiteX84" fmla="*/ 7029242 w 12192000"/>
              <a:gd name="connsiteY84" fmla="*/ 207765 h 722424"/>
              <a:gd name="connsiteX85" fmla="*/ 7052070 w 12192000"/>
              <a:gd name="connsiteY85" fmla="*/ 167904 h 722424"/>
              <a:gd name="connsiteX86" fmla="*/ 7378148 w 12192000"/>
              <a:gd name="connsiteY86" fmla="*/ 3583 h 722424"/>
              <a:gd name="connsiteX87" fmla="*/ 7598010 w 12192000"/>
              <a:gd name="connsiteY87" fmla="*/ 67235 h 722424"/>
              <a:gd name="connsiteX88" fmla="*/ 7638413 w 12192000"/>
              <a:gd name="connsiteY88" fmla="*/ 98830 h 722424"/>
              <a:gd name="connsiteX89" fmla="*/ 7691091 w 12192000"/>
              <a:gd name="connsiteY89" fmla="*/ 93797 h 722424"/>
              <a:gd name="connsiteX90" fmla="*/ 7994531 w 12192000"/>
              <a:gd name="connsiteY90" fmla="*/ 229426 h 722424"/>
              <a:gd name="connsiteX91" fmla="*/ 8041237 w 12192000"/>
              <a:gd name="connsiteY91" fmla="*/ 302389 h 722424"/>
              <a:gd name="connsiteX92" fmla="*/ 8050122 w 12192000"/>
              <a:gd name="connsiteY92" fmla="*/ 292182 h 722424"/>
              <a:gd name="connsiteX93" fmla="*/ 8328182 w 12192000"/>
              <a:gd name="connsiteY93" fmla="*/ 183020 h 722424"/>
              <a:gd name="connsiteX94" fmla="*/ 8548044 w 12192000"/>
              <a:gd name="connsiteY94" fmla="*/ 246672 h 722424"/>
              <a:gd name="connsiteX95" fmla="*/ 8598621 w 12192000"/>
              <a:gd name="connsiteY95" fmla="*/ 286223 h 722424"/>
              <a:gd name="connsiteX96" fmla="*/ 8598647 w 12192000"/>
              <a:gd name="connsiteY96" fmla="*/ 286193 h 722424"/>
              <a:gd name="connsiteX97" fmla="*/ 8876707 w 12192000"/>
              <a:gd name="connsiteY97" fmla="*/ 177031 h 722424"/>
              <a:gd name="connsiteX98" fmla="*/ 9047191 w 12192000"/>
              <a:gd name="connsiteY98" fmla="*/ 213783 h 722424"/>
              <a:gd name="connsiteX99" fmla="*/ 9055526 w 12192000"/>
              <a:gd name="connsiteY99" fmla="*/ 218324 h 722424"/>
              <a:gd name="connsiteX100" fmla="*/ 9058897 w 12192000"/>
              <a:gd name="connsiteY100" fmla="*/ 202498 h 722424"/>
              <a:gd name="connsiteX101" fmla="*/ 9381227 w 12192000"/>
              <a:gd name="connsiteY101" fmla="*/ 0 h 722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12192000" h="722424">
                <a:moveTo>
                  <a:pt x="9381227" y="0"/>
                </a:moveTo>
                <a:cubicBezTo>
                  <a:pt x="9477828" y="0"/>
                  <a:pt x="9565283" y="37110"/>
                  <a:pt x="9628588" y="97110"/>
                </a:cubicBezTo>
                <a:lnTo>
                  <a:pt x="9664383" y="138229"/>
                </a:lnTo>
                <a:lnTo>
                  <a:pt x="9747177" y="128344"/>
                </a:lnTo>
                <a:cubicBezTo>
                  <a:pt x="9828619" y="128344"/>
                  <a:pt x="9904278" y="151809"/>
                  <a:pt x="9967039" y="191996"/>
                </a:cubicBezTo>
                <a:lnTo>
                  <a:pt x="10010266" y="225799"/>
                </a:lnTo>
                <a:lnTo>
                  <a:pt x="10023948" y="210081"/>
                </a:lnTo>
                <a:cubicBezTo>
                  <a:pt x="10095110" y="142635"/>
                  <a:pt x="10193419" y="100919"/>
                  <a:pt x="10302008" y="100919"/>
                </a:cubicBezTo>
                <a:cubicBezTo>
                  <a:pt x="10464892" y="100919"/>
                  <a:pt x="10604645" y="194780"/>
                  <a:pt x="10664342" y="328549"/>
                </a:cubicBezTo>
                <a:lnTo>
                  <a:pt x="10665904" y="335885"/>
                </a:lnTo>
                <a:lnTo>
                  <a:pt x="10694098" y="321381"/>
                </a:lnTo>
                <a:cubicBezTo>
                  <a:pt x="10741144" y="302521"/>
                  <a:pt x="10792869" y="292092"/>
                  <a:pt x="10847163" y="292092"/>
                </a:cubicBezTo>
                <a:cubicBezTo>
                  <a:pt x="10928605" y="292092"/>
                  <a:pt x="11004264" y="315557"/>
                  <a:pt x="11067025" y="355744"/>
                </a:cubicBezTo>
                <a:lnTo>
                  <a:pt x="11092379" y="375571"/>
                </a:lnTo>
                <a:lnTo>
                  <a:pt x="11145253" y="334223"/>
                </a:lnTo>
                <a:cubicBezTo>
                  <a:pt x="11208014" y="294036"/>
                  <a:pt x="11283673" y="270571"/>
                  <a:pt x="11365115" y="270571"/>
                </a:cubicBezTo>
                <a:cubicBezTo>
                  <a:pt x="11527998" y="270571"/>
                  <a:pt x="11667752" y="364432"/>
                  <a:pt x="11727448" y="498202"/>
                </a:cubicBezTo>
                <a:lnTo>
                  <a:pt x="11731256" y="516075"/>
                </a:lnTo>
                <a:lnTo>
                  <a:pt x="11787810" y="510671"/>
                </a:lnTo>
                <a:lnTo>
                  <a:pt x="11790458" y="498238"/>
                </a:lnTo>
                <a:cubicBezTo>
                  <a:pt x="11825080" y="420657"/>
                  <a:pt x="11906133" y="366220"/>
                  <a:pt x="12000600" y="366220"/>
                </a:cubicBezTo>
                <a:cubicBezTo>
                  <a:pt x="12063578" y="366220"/>
                  <a:pt x="12120594" y="390414"/>
                  <a:pt x="12161866" y="429531"/>
                </a:cubicBezTo>
                <a:lnTo>
                  <a:pt x="12192000" y="471892"/>
                </a:lnTo>
                <a:lnTo>
                  <a:pt x="12192000" y="692861"/>
                </a:lnTo>
                <a:lnTo>
                  <a:pt x="12170970" y="722424"/>
                </a:lnTo>
                <a:lnTo>
                  <a:pt x="7083124" y="722424"/>
                </a:lnTo>
                <a:lnTo>
                  <a:pt x="7064687" y="635873"/>
                </a:lnTo>
                <a:lnTo>
                  <a:pt x="7070633" y="607957"/>
                </a:lnTo>
                <a:lnTo>
                  <a:pt x="7048484" y="646633"/>
                </a:lnTo>
                <a:cubicBezTo>
                  <a:pt x="7030818" y="671418"/>
                  <a:pt x="7010088" y="694081"/>
                  <a:pt x="6986810" y="714133"/>
                </a:cubicBezTo>
                <a:lnTo>
                  <a:pt x="6974500" y="722424"/>
                </a:lnTo>
                <a:lnTo>
                  <a:pt x="6473658" y="722424"/>
                </a:lnTo>
                <a:lnTo>
                  <a:pt x="6452315" y="704044"/>
                </a:lnTo>
                <a:lnTo>
                  <a:pt x="6456230" y="722424"/>
                </a:lnTo>
                <a:lnTo>
                  <a:pt x="12828" y="722424"/>
                </a:lnTo>
                <a:lnTo>
                  <a:pt x="0" y="665416"/>
                </a:lnTo>
                <a:cubicBezTo>
                  <a:pt x="0" y="459578"/>
                  <a:pt x="185984" y="292713"/>
                  <a:pt x="415407" y="292713"/>
                </a:cubicBezTo>
                <a:cubicBezTo>
                  <a:pt x="501441" y="292713"/>
                  <a:pt x="581366" y="316178"/>
                  <a:pt x="647665" y="356365"/>
                </a:cubicBezTo>
                <a:lnTo>
                  <a:pt x="695234" y="391579"/>
                </a:lnTo>
                <a:lnTo>
                  <a:pt x="748462" y="376754"/>
                </a:lnTo>
                <a:cubicBezTo>
                  <a:pt x="775504" y="371790"/>
                  <a:pt x="803503" y="369182"/>
                  <a:pt x="832181" y="369182"/>
                </a:cubicBezTo>
                <a:cubicBezTo>
                  <a:pt x="889537" y="369182"/>
                  <a:pt x="944178" y="379611"/>
                  <a:pt x="993876" y="398471"/>
                </a:cubicBezTo>
                <a:lnTo>
                  <a:pt x="1026724" y="414467"/>
                </a:lnTo>
                <a:lnTo>
                  <a:pt x="1041388" y="390229"/>
                </a:lnTo>
                <a:cubicBezTo>
                  <a:pt x="1116039" y="291088"/>
                  <a:pt x="1242460" y="225907"/>
                  <a:pt x="1385850" y="225907"/>
                </a:cubicBezTo>
                <a:cubicBezTo>
                  <a:pt x="1471883" y="225907"/>
                  <a:pt x="1551808" y="249372"/>
                  <a:pt x="1618108" y="289559"/>
                </a:cubicBezTo>
                <a:lnTo>
                  <a:pt x="1650849" y="313796"/>
                </a:lnTo>
                <a:lnTo>
                  <a:pt x="1658951" y="304985"/>
                </a:lnTo>
                <a:cubicBezTo>
                  <a:pt x="1734125" y="237539"/>
                  <a:pt x="1837977" y="195823"/>
                  <a:pt x="1952689" y="195823"/>
                </a:cubicBezTo>
                <a:cubicBezTo>
                  <a:pt x="2067400" y="195823"/>
                  <a:pt x="2171252" y="237539"/>
                  <a:pt x="2246426" y="304985"/>
                </a:cubicBezTo>
                <a:lnTo>
                  <a:pt x="2256145" y="315554"/>
                </a:lnTo>
                <a:lnTo>
                  <a:pt x="2261919" y="306011"/>
                </a:lnTo>
                <a:cubicBezTo>
                  <a:pt x="2336571" y="206871"/>
                  <a:pt x="2462992" y="141690"/>
                  <a:pt x="2606381" y="141690"/>
                </a:cubicBezTo>
                <a:cubicBezTo>
                  <a:pt x="2692416" y="141690"/>
                  <a:pt x="2772341" y="165155"/>
                  <a:pt x="2838640" y="205342"/>
                </a:cubicBezTo>
                <a:lnTo>
                  <a:pt x="2855722" y="217987"/>
                </a:lnTo>
                <a:lnTo>
                  <a:pt x="2893007" y="199830"/>
                </a:lnTo>
                <a:cubicBezTo>
                  <a:pt x="2942707" y="180970"/>
                  <a:pt x="2997347" y="170541"/>
                  <a:pt x="3054703" y="170541"/>
                </a:cubicBezTo>
                <a:cubicBezTo>
                  <a:pt x="3169414" y="170541"/>
                  <a:pt x="3273266" y="212257"/>
                  <a:pt x="3348440" y="279703"/>
                </a:cubicBezTo>
                <a:lnTo>
                  <a:pt x="3385274" y="319757"/>
                </a:lnTo>
                <a:lnTo>
                  <a:pt x="3422856" y="288067"/>
                </a:lnTo>
                <a:cubicBezTo>
                  <a:pt x="3489156" y="242291"/>
                  <a:pt x="3569081" y="215562"/>
                  <a:pt x="3655114" y="215562"/>
                </a:cubicBezTo>
                <a:cubicBezTo>
                  <a:pt x="3683792" y="215562"/>
                  <a:pt x="3711792" y="218532"/>
                  <a:pt x="3738834" y="224187"/>
                </a:cubicBezTo>
                <a:lnTo>
                  <a:pt x="3752633" y="228564"/>
                </a:lnTo>
                <a:lnTo>
                  <a:pt x="3761041" y="219422"/>
                </a:lnTo>
                <a:cubicBezTo>
                  <a:pt x="3836213" y="151976"/>
                  <a:pt x="3940064" y="110260"/>
                  <a:pt x="4054775" y="110260"/>
                </a:cubicBezTo>
                <a:cubicBezTo>
                  <a:pt x="4140810" y="110260"/>
                  <a:pt x="4220734" y="133725"/>
                  <a:pt x="4287034" y="173912"/>
                </a:cubicBezTo>
                <a:lnTo>
                  <a:pt x="4341837" y="214480"/>
                </a:lnTo>
                <a:lnTo>
                  <a:pt x="4370347" y="193376"/>
                </a:lnTo>
                <a:cubicBezTo>
                  <a:pt x="4436643" y="153189"/>
                  <a:pt x="4516570" y="129724"/>
                  <a:pt x="4602604" y="129724"/>
                </a:cubicBezTo>
                <a:cubicBezTo>
                  <a:pt x="4745992" y="129724"/>
                  <a:pt x="4872413" y="194905"/>
                  <a:pt x="4947064" y="294045"/>
                </a:cubicBezTo>
                <a:lnTo>
                  <a:pt x="4965679" y="324816"/>
                </a:lnTo>
                <a:lnTo>
                  <a:pt x="4988215" y="318540"/>
                </a:lnTo>
                <a:lnTo>
                  <a:pt x="5064043" y="311682"/>
                </a:lnTo>
                <a:lnTo>
                  <a:pt x="5089870" y="283596"/>
                </a:lnTo>
                <a:cubicBezTo>
                  <a:pt x="5165045" y="216150"/>
                  <a:pt x="5268897" y="174434"/>
                  <a:pt x="5383609" y="174434"/>
                </a:cubicBezTo>
                <a:cubicBezTo>
                  <a:pt x="5469643" y="174434"/>
                  <a:pt x="5549567" y="197899"/>
                  <a:pt x="5615868" y="238086"/>
                </a:cubicBezTo>
                <a:lnTo>
                  <a:pt x="5638857" y="255105"/>
                </a:lnTo>
                <a:lnTo>
                  <a:pt x="5639670" y="251290"/>
                </a:lnTo>
                <a:cubicBezTo>
                  <a:pt x="5699366" y="117521"/>
                  <a:pt x="5839120" y="23660"/>
                  <a:pt x="6002002" y="23660"/>
                </a:cubicBezTo>
                <a:cubicBezTo>
                  <a:pt x="6164885" y="23660"/>
                  <a:pt x="6304640" y="117521"/>
                  <a:pt x="6364336" y="251290"/>
                </a:cubicBezTo>
                <a:lnTo>
                  <a:pt x="6369684" y="276397"/>
                </a:lnTo>
                <a:lnTo>
                  <a:pt x="6396330" y="229869"/>
                </a:lnTo>
                <a:cubicBezTo>
                  <a:pt x="6466997" y="130729"/>
                  <a:pt x="6586671" y="65548"/>
                  <a:pt x="6722407" y="65548"/>
                </a:cubicBezTo>
                <a:cubicBezTo>
                  <a:pt x="6830996" y="65548"/>
                  <a:pt x="6929305" y="107264"/>
                  <a:pt x="7000467" y="174710"/>
                </a:cubicBezTo>
                <a:lnTo>
                  <a:pt x="7029242" y="207765"/>
                </a:lnTo>
                <a:lnTo>
                  <a:pt x="7052070" y="167904"/>
                </a:lnTo>
                <a:cubicBezTo>
                  <a:pt x="7122738" y="68764"/>
                  <a:pt x="7242412" y="3583"/>
                  <a:pt x="7378148" y="3583"/>
                </a:cubicBezTo>
                <a:cubicBezTo>
                  <a:pt x="7459590" y="3583"/>
                  <a:pt x="7535249" y="27048"/>
                  <a:pt x="7598010" y="67235"/>
                </a:cubicBezTo>
                <a:lnTo>
                  <a:pt x="7638413" y="98830"/>
                </a:lnTo>
                <a:lnTo>
                  <a:pt x="7691091" y="93797"/>
                </a:lnTo>
                <a:cubicBezTo>
                  <a:pt x="7813253" y="93797"/>
                  <a:pt x="7922405" y="146594"/>
                  <a:pt x="7994531" y="229426"/>
                </a:cubicBezTo>
                <a:lnTo>
                  <a:pt x="8041237" y="302389"/>
                </a:lnTo>
                <a:lnTo>
                  <a:pt x="8050122" y="292182"/>
                </a:lnTo>
                <a:cubicBezTo>
                  <a:pt x="8121284" y="224736"/>
                  <a:pt x="8219593" y="183020"/>
                  <a:pt x="8328182" y="183020"/>
                </a:cubicBezTo>
                <a:cubicBezTo>
                  <a:pt x="8409624" y="183020"/>
                  <a:pt x="8485283" y="206485"/>
                  <a:pt x="8548044" y="246672"/>
                </a:cubicBezTo>
                <a:lnTo>
                  <a:pt x="8598621" y="286223"/>
                </a:lnTo>
                <a:lnTo>
                  <a:pt x="8598647" y="286193"/>
                </a:lnTo>
                <a:cubicBezTo>
                  <a:pt x="8669809" y="218747"/>
                  <a:pt x="8768118" y="177031"/>
                  <a:pt x="8876707" y="177031"/>
                </a:cubicBezTo>
                <a:cubicBezTo>
                  <a:pt x="8937788" y="177031"/>
                  <a:pt x="8995617" y="190230"/>
                  <a:pt x="9047191" y="213783"/>
                </a:cubicBezTo>
                <a:lnTo>
                  <a:pt x="9055526" y="218324"/>
                </a:lnTo>
                <a:lnTo>
                  <a:pt x="9058897" y="202498"/>
                </a:lnTo>
                <a:cubicBezTo>
                  <a:pt x="9112002" y="83498"/>
                  <a:pt x="9236326" y="0"/>
                  <a:pt x="9381227" y="0"/>
                </a:cubicBezTo>
                <a:close/>
              </a:path>
            </a:pathLst>
          </a:cu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defTabSz="1219170"/>
            <a:endParaRPr lang="ko-KR" altLang="en-US" sz="2700" dirty="0">
              <a:solidFill>
                <a:prstClr val="white"/>
              </a:solidFill>
            </a:endParaRPr>
          </a:p>
        </p:txBody>
      </p:sp>
      <p:sp>
        <p:nvSpPr>
          <p:cNvPr id="3" name="Freeform: Shape 2">
            <a:extLst>
              <a:ext uri="{FF2B5EF4-FFF2-40B4-BE49-F238E27FC236}">
                <a16:creationId xmlns="" xmlns:a16="http://schemas.microsoft.com/office/drawing/2014/main" id="{EFC47860-F692-40B3-8E78-8914A5700FCB}"/>
              </a:ext>
            </a:extLst>
          </p:cNvPr>
          <p:cNvSpPr/>
          <p:nvPr userDrawn="1"/>
        </p:nvSpPr>
        <p:spPr>
          <a:xfrm flipH="1">
            <a:off x="0" y="6381796"/>
            <a:ext cx="12192000" cy="488165"/>
          </a:xfrm>
          <a:custGeom>
            <a:avLst/>
            <a:gdLst>
              <a:gd name="connsiteX0" fmla="*/ 2697788 w 12192000"/>
              <a:gd name="connsiteY0" fmla="*/ 0 h 488165"/>
              <a:gd name="connsiteX1" fmla="*/ 2412743 w 12192000"/>
              <a:gd name="connsiteY1" fmla="*/ 188940 h 488165"/>
              <a:gd name="connsiteX2" fmla="*/ 2410667 w 12192000"/>
              <a:gd name="connsiteY2" fmla="*/ 199221 h 488165"/>
              <a:gd name="connsiteX3" fmla="*/ 2404214 w 12192000"/>
              <a:gd name="connsiteY3" fmla="*/ 193897 h 488165"/>
              <a:gd name="connsiteX4" fmla="*/ 2231250 w 12192000"/>
              <a:gd name="connsiteY4" fmla="*/ 141064 h 488165"/>
              <a:gd name="connsiteX5" fmla="*/ 2110835 w 12192000"/>
              <a:gd name="connsiteY5" fmla="*/ 165374 h 488165"/>
              <a:gd name="connsiteX6" fmla="*/ 2096679 w 12192000"/>
              <a:gd name="connsiteY6" fmla="*/ 173058 h 488165"/>
              <a:gd name="connsiteX7" fmla="*/ 2063894 w 12192000"/>
              <a:gd name="connsiteY7" fmla="*/ 133322 h 488165"/>
              <a:gd name="connsiteX8" fmla="*/ 1845146 w 12192000"/>
              <a:gd name="connsiteY8" fmla="*/ 42714 h 488165"/>
              <a:gd name="connsiteX9" fmla="*/ 1588623 w 12192000"/>
              <a:gd name="connsiteY9" fmla="*/ 179105 h 488165"/>
              <a:gd name="connsiteX10" fmla="*/ 1579781 w 12192000"/>
              <a:gd name="connsiteY10" fmla="*/ 195395 h 488165"/>
              <a:gd name="connsiteX11" fmla="*/ 1519900 w 12192000"/>
              <a:gd name="connsiteY11" fmla="*/ 201432 h 488165"/>
              <a:gd name="connsiteX12" fmla="*/ 1343532 w 12192000"/>
              <a:gd name="connsiteY12" fmla="*/ 307723 h 488165"/>
              <a:gd name="connsiteX13" fmla="*/ 1341283 w 12192000"/>
              <a:gd name="connsiteY13" fmla="*/ 311643 h 488165"/>
              <a:gd name="connsiteX14" fmla="*/ 1311629 w 12192000"/>
              <a:gd name="connsiteY14" fmla="*/ 295547 h 488165"/>
              <a:gd name="connsiteX15" fmla="*/ 1191214 w 12192000"/>
              <a:gd name="connsiteY15" fmla="*/ 271237 h 488165"/>
              <a:gd name="connsiteX16" fmla="*/ 1043756 w 12192000"/>
              <a:gd name="connsiteY16" fmla="*/ 308574 h 488165"/>
              <a:gd name="connsiteX17" fmla="*/ 1010986 w 12192000"/>
              <a:gd name="connsiteY17" fmla="*/ 331863 h 488165"/>
              <a:gd name="connsiteX18" fmla="*/ 966813 w 12192000"/>
              <a:gd name="connsiteY18" fmla="*/ 336316 h 488165"/>
              <a:gd name="connsiteX19" fmla="*/ 899053 w 12192000"/>
              <a:gd name="connsiteY19" fmla="*/ 357350 h 488165"/>
              <a:gd name="connsiteX20" fmla="*/ 870729 w 12192000"/>
              <a:gd name="connsiteY20" fmla="*/ 372723 h 488165"/>
              <a:gd name="connsiteX21" fmla="*/ 864057 w 12192000"/>
              <a:gd name="connsiteY21" fmla="*/ 367218 h 488165"/>
              <a:gd name="connsiteX22" fmla="*/ 691093 w 12192000"/>
              <a:gd name="connsiteY22" fmla="*/ 314385 h 488165"/>
              <a:gd name="connsiteX23" fmla="*/ 472345 w 12192000"/>
              <a:gd name="connsiteY23" fmla="*/ 404993 h 488165"/>
              <a:gd name="connsiteX24" fmla="*/ 459601 w 12192000"/>
              <a:gd name="connsiteY24" fmla="*/ 420439 h 488165"/>
              <a:gd name="connsiteX25" fmla="*/ 426235 w 12192000"/>
              <a:gd name="connsiteY25" fmla="*/ 402329 h 488165"/>
              <a:gd name="connsiteX26" fmla="*/ 274451 w 12192000"/>
              <a:gd name="connsiteY26" fmla="*/ 371685 h 488165"/>
              <a:gd name="connsiteX27" fmla="*/ 56429 w 12192000"/>
              <a:gd name="connsiteY27" fmla="*/ 438282 h 488165"/>
              <a:gd name="connsiteX28" fmla="*/ 0 w 12192000"/>
              <a:gd name="connsiteY28" fmla="*/ 484839 h 488165"/>
              <a:gd name="connsiteX29" fmla="*/ 0 w 12192000"/>
              <a:gd name="connsiteY29" fmla="*/ 488165 h 488165"/>
              <a:gd name="connsiteX30" fmla="*/ 12192000 w 12192000"/>
              <a:gd name="connsiteY30" fmla="*/ 488165 h 488165"/>
              <a:gd name="connsiteX31" fmla="*/ 12192000 w 12192000"/>
              <a:gd name="connsiteY31" fmla="*/ 417342 h 488165"/>
              <a:gd name="connsiteX32" fmla="*/ 12183125 w 12192000"/>
              <a:gd name="connsiteY32" fmla="*/ 411358 h 488165"/>
              <a:gd name="connsiteX33" fmla="*/ 12103862 w 12192000"/>
              <a:gd name="connsiteY33" fmla="*/ 395355 h 488165"/>
              <a:gd name="connsiteX34" fmla="*/ 12062823 w 12192000"/>
              <a:gd name="connsiteY34" fmla="*/ 399492 h 488165"/>
              <a:gd name="connsiteX35" fmla="*/ 12032697 w 12192000"/>
              <a:gd name="connsiteY35" fmla="*/ 408844 h 488165"/>
              <a:gd name="connsiteX36" fmla="*/ 12031247 w 12192000"/>
              <a:gd name="connsiteY36" fmla="*/ 401661 h 488165"/>
              <a:gd name="connsiteX37" fmla="*/ 11804447 w 12192000"/>
              <a:gd name="connsiteY37" fmla="*/ 251328 h 488165"/>
              <a:gd name="connsiteX38" fmla="*/ 11666826 w 12192000"/>
              <a:gd name="connsiteY38" fmla="*/ 293365 h 488165"/>
              <a:gd name="connsiteX39" fmla="*/ 11633620 w 12192000"/>
              <a:gd name="connsiteY39" fmla="*/ 320763 h 488165"/>
              <a:gd name="connsiteX40" fmla="*/ 11628501 w 12192000"/>
              <a:gd name="connsiteY40" fmla="*/ 316540 h 488165"/>
              <a:gd name="connsiteX41" fmla="*/ 11439637 w 12192000"/>
              <a:gd name="connsiteY41" fmla="*/ 258850 h 488165"/>
              <a:gd name="connsiteX42" fmla="*/ 11159532 w 12192000"/>
              <a:gd name="connsiteY42" fmla="*/ 407780 h 488165"/>
              <a:gd name="connsiteX43" fmla="*/ 11133249 w 12192000"/>
              <a:gd name="connsiteY43" fmla="*/ 456201 h 488165"/>
              <a:gd name="connsiteX44" fmla="*/ 11130393 w 12192000"/>
              <a:gd name="connsiteY44" fmla="*/ 457575 h 488165"/>
              <a:gd name="connsiteX45" fmla="*/ 11121802 w 12192000"/>
              <a:gd name="connsiteY45" fmla="*/ 464662 h 488165"/>
              <a:gd name="connsiteX46" fmla="*/ 11105739 w 12192000"/>
              <a:gd name="connsiteY46" fmla="*/ 385098 h 488165"/>
              <a:gd name="connsiteX47" fmla="*/ 10878939 w 12192000"/>
              <a:gd name="connsiteY47" fmla="*/ 234765 h 488165"/>
              <a:gd name="connsiteX48" fmla="*/ 10652139 w 12192000"/>
              <a:gd name="connsiteY48" fmla="*/ 385098 h 488165"/>
              <a:gd name="connsiteX49" fmla="*/ 10640286 w 12192000"/>
              <a:gd name="connsiteY49" fmla="*/ 443809 h 488165"/>
              <a:gd name="connsiteX50" fmla="*/ 10632922 w 12192000"/>
              <a:gd name="connsiteY50" fmla="*/ 439812 h 488165"/>
              <a:gd name="connsiteX51" fmla="*/ 10586719 w 12192000"/>
              <a:gd name="connsiteY51" fmla="*/ 425470 h 488165"/>
              <a:gd name="connsiteX52" fmla="*/ 10578669 w 12192000"/>
              <a:gd name="connsiteY52" fmla="*/ 424659 h 488165"/>
              <a:gd name="connsiteX53" fmla="*/ 10540357 w 12192000"/>
              <a:gd name="connsiteY53" fmla="*/ 367834 h 488165"/>
              <a:gd name="connsiteX54" fmla="*/ 10366307 w 12192000"/>
              <a:gd name="connsiteY54" fmla="*/ 295740 h 488165"/>
              <a:gd name="connsiteX55" fmla="*/ 10270498 w 12192000"/>
              <a:gd name="connsiteY55" fmla="*/ 315083 h 488165"/>
              <a:gd name="connsiteX56" fmla="*/ 10267631 w 12192000"/>
              <a:gd name="connsiteY56" fmla="*/ 316639 h 488165"/>
              <a:gd name="connsiteX57" fmla="*/ 10264594 w 12192000"/>
              <a:gd name="connsiteY57" fmla="*/ 301594 h 488165"/>
              <a:gd name="connsiteX58" fmla="*/ 10037792 w 12192000"/>
              <a:gd name="connsiteY58" fmla="*/ 151262 h 488165"/>
              <a:gd name="connsiteX59" fmla="*/ 9941983 w 12192000"/>
              <a:gd name="connsiteY59" fmla="*/ 170605 h 488165"/>
              <a:gd name="connsiteX60" fmla="*/ 9932834 w 12192000"/>
              <a:gd name="connsiteY60" fmla="*/ 175570 h 488165"/>
              <a:gd name="connsiteX61" fmla="*/ 9891633 w 12192000"/>
              <a:gd name="connsiteY61" fmla="*/ 171417 h 488165"/>
              <a:gd name="connsiteX62" fmla="*/ 9578239 w 12192000"/>
              <a:gd name="connsiteY62" fmla="*/ 379147 h 488165"/>
              <a:gd name="connsiteX63" fmla="*/ 9571593 w 12192000"/>
              <a:gd name="connsiteY63" fmla="*/ 412069 h 488165"/>
              <a:gd name="connsiteX64" fmla="*/ 9537676 w 12192000"/>
              <a:gd name="connsiteY64" fmla="*/ 393659 h 488165"/>
              <a:gd name="connsiteX65" fmla="*/ 9438057 w 12192000"/>
              <a:gd name="connsiteY65" fmla="*/ 373547 h 488165"/>
              <a:gd name="connsiteX66" fmla="*/ 9386478 w 12192000"/>
              <a:gd name="connsiteY66" fmla="*/ 378747 h 488165"/>
              <a:gd name="connsiteX67" fmla="*/ 9384764 w 12192000"/>
              <a:gd name="connsiteY67" fmla="*/ 379279 h 488165"/>
              <a:gd name="connsiteX68" fmla="*/ 9356370 w 12192000"/>
              <a:gd name="connsiteY68" fmla="*/ 326966 h 488165"/>
              <a:gd name="connsiteX69" fmla="*/ 9099846 w 12192000"/>
              <a:gd name="connsiteY69" fmla="*/ 190574 h 488165"/>
              <a:gd name="connsiteX70" fmla="*/ 8843324 w 12192000"/>
              <a:gd name="connsiteY70" fmla="*/ 326966 h 488165"/>
              <a:gd name="connsiteX71" fmla="*/ 8837922 w 12192000"/>
              <a:gd name="connsiteY71" fmla="*/ 336919 h 488165"/>
              <a:gd name="connsiteX72" fmla="*/ 8777269 w 12192000"/>
              <a:gd name="connsiteY72" fmla="*/ 286876 h 488165"/>
              <a:gd name="connsiteX73" fmla="*/ 8539902 w 12192000"/>
              <a:gd name="connsiteY73" fmla="*/ 214371 h 488165"/>
              <a:gd name="connsiteX74" fmla="*/ 8302533 w 12192000"/>
              <a:gd name="connsiteY74" fmla="*/ 286876 h 488165"/>
              <a:gd name="connsiteX75" fmla="*/ 8264230 w 12192000"/>
              <a:gd name="connsiteY75" fmla="*/ 318480 h 488165"/>
              <a:gd name="connsiteX76" fmla="*/ 8252614 w 12192000"/>
              <a:gd name="connsiteY76" fmla="*/ 324064 h 488165"/>
              <a:gd name="connsiteX77" fmla="*/ 8234834 w 12192000"/>
              <a:gd name="connsiteY77" fmla="*/ 338734 h 488165"/>
              <a:gd name="connsiteX78" fmla="*/ 8208461 w 12192000"/>
              <a:gd name="connsiteY78" fmla="*/ 290142 h 488165"/>
              <a:gd name="connsiteX79" fmla="*/ 7951941 w 12192000"/>
              <a:gd name="connsiteY79" fmla="*/ 153751 h 488165"/>
              <a:gd name="connsiteX80" fmla="*/ 7713227 w 12192000"/>
              <a:gd name="connsiteY80" fmla="*/ 266327 h 488165"/>
              <a:gd name="connsiteX81" fmla="*/ 7675799 w 12192000"/>
              <a:gd name="connsiteY81" fmla="*/ 328018 h 488165"/>
              <a:gd name="connsiteX82" fmla="*/ 7649999 w 12192000"/>
              <a:gd name="connsiteY82" fmla="*/ 314014 h 488165"/>
              <a:gd name="connsiteX83" fmla="*/ 7641007 w 12192000"/>
              <a:gd name="connsiteY83" fmla="*/ 269483 h 488165"/>
              <a:gd name="connsiteX84" fmla="*/ 7355962 w 12192000"/>
              <a:gd name="connsiteY84" fmla="*/ 80543 h 488165"/>
              <a:gd name="connsiteX85" fmla="*/ 7137215 w 12192000"/>
              <a:gd name="connsiteY85" fmla="*/ 171151 h 488165"/>
              <a:gd name="connsiteX86" fmla="*/ 7117143 w 12192000"/>
              <a:gd name="connsiteY86" fmla="*/ 195477 h 488165"/>
              <a:gd name="connsiteX87" fmla="*/ 7088841 w 12192000"/>
              <a:gd name="connsiteY87" fmla="*/ 161174 h 488165"/>
              <a:gd name="connsiteX88" fmla="*/ 6870093 w 12192000"/>
              <a:gd name="connsiteY88" fmla="*/ 70566 h 488165"/>
              <a:gd name="connsiteX89" fmla="*/ 6697129 w 12192000"/>
              <a:gd name="connsiteY89" fmla="*/ 123399 h 488165"/>
              <a:gd name="connsiteX90" fmla="*/ 6684995 w 12192000"/>
              <a:gd name="connsiteY90" fmla="*/ 133411 h 488165"/>
              <a:gd name="connsiteX91" fmla="*/ 6644023 w 12192000"/>
              <a:gd name="connsiteY91" fmla="*/ 120692 h 488165"/>
              <a:gd name="connsiteX92" fmla="*/ 6557873 w 12192000"/>
              <a:gd name="connsiteY92" fmla="*/ 112008 h 488165"/>
              <a:gd name="connsiteX93" fmla="*/ 6354116 w 12192000"/>
              <a:gd name="connsiteY93" fmla="*/ 163601 h 488165"/>
              <a:gd name="connsiteX94" fmla="*/ 6273160 w 12192000"/>
              <a:gd name="connsiteY94" fmla="*/ 221132 h 488165"/>
              <a:gd name="connsiteX95" fmla="*/ 6272783 w 12192000"/>
              <a:gd name="connsiteY95" fmla="*/ 221015 h 488165"/>
              <a:gd name="connsiteX96" fmla="*/ 6210437 w 12192000"/>
              <a:gd name="connsiteY96" fmla="*/ 214730 h 488165"/>
              <a:gd name="connsiteX97" fmla="*/ 6162864 w 12192000"/>
              <a:gd name="connsiteY97" fmla="*/ 219525 h 488165"/>
              <a:gd name="connsiteX98" fmla="*/ 6161180 w 12192000"/>
              <a:gd name="connsiteY98" fmla="*/ 211185 h 488165"/>
              <a:gd name="connsiteX99" fmla="*/ 5876135 w 12192000"/>
              <a:gd name="connsiteY99" fmla="*/ 22245 h 488165"/>
              <a:gd name="connsiteX100" fmla="*/ 5591090 w 12192000"/>
              <a:gd name="connsiteY100" fmla="*/ 211185 h 488165"/>
              <a:gd name="connsiteX101" fmla="*/ 5577004 w 12192000"/>
              <a:gd name="connsiteY101" fmla="*/ 280957 h 488165"/>
              <a:gd name="connsiteX102" fmla="*/ 5576535 w 12192000"/>
              <a:gd name="connsiteY102" fmla="*/ 280094 h 488165"/>
              <a:gd name="connsiteX103" fmla="*/ 5320012 w 12192000"/>
              <a:gd name="connsiteY103" fmla="*/ 143703 h 488165"/>
              <a:gd name="connsiteX104" fmla="*/ 5199597 w 12192000"/>
              <a:gd name="connsiteY104" fmla="*/ 168013 h 488165"/>
              <a:gd name="connsiteX105" fmla="*/ 5171310 w 12192000"/>
              <a:gd name="connsiteY105" fmla="*/ 183367 h 488165"/>
              <a:gd name="connsiteX106" fmla="*/ 5170430 w 12192000"/>
              <a:gd name="connsiteY106" fmla="*/ 181745 h 488165"/>
              <a:gd name="connsiteX107" fmla="*/ 4913907 w 12192000"/>
              <a:gd name="connsiteY107" fmla="*/ 45354 h 488165"/>
              <a:gd name="connsiteX108" fmla="*/ 4675193 w 12192000"/>
              <a:gd name="connsiteY108" fmla="*/ 157930 h 488165"/>
              <a:gd name="connsiteX109" fmla="*/ 4646008 w 12192000"/>
              <a:gd name="connsiteY109" fmla="*/ 206033 h 488165"/>
              <a:gd name="connsiteX110" fmla="*/ 4619097 w 12192000"/>
              <a:gd name="connsiteY110" fmla="*/ 173417 h 488165"/>
              <a:gd name="connsiteX111" fmla="*/ 4400349 w 12192000"/>
              <a:gd name="connsiteY111" fmla="*/ 82809 h 488165"/>
              <a:gd name="connsiteX112" fmla="*/ 4143826 w 12192000"/>
              <a:gd name="connsiteY112" fmla="*/ 219200 h 488165"/>
              <a:gd name="connsiteX113" fmla="*/ 4136836 w 12192000"/>
              <a:gd name="connsiteY113" fmla="*/ 232080 h 488165"/>
              <a:gd name="connsiteX114" fmla="*/ 4117121 w 12192000"/>
              <a:gd name="connsiteY114" fmla="*/ 221379 h 488165"/>
              <a:gd name="connsiteX115" fmla="*/ 3976611 w 12192000"/>
              <a:gd name="connsiteY115" fmla="*/ 193012 h 488165"/>
              <a:gd name="connsiteX116" fmla="*/ 3721359 w 12192000"/>
              <a:gd name="connsiteY116" fmla="*/ 298740 h 488165"/>
              <a:gd name="connsiteX117" fmla="*/ 3705197 w 12192000"/>
              <a:gd name="connsiteY117" fmla="*/ 318329 h 488165"/>
              <a:gd name="connsiteX118" fmla="*/ 3683571 w 12192000"/>
              <a:gd name="connsiteY118" fmla="*/ 292119 h 488165"/>
              <a:gd name="connsiteX119" fmla="*/ 3425576 w 12192000"/>
              <a:gd name="connsiteY119" fmla="*/ 185254 h 488165"/>
              <a:gd name="connsiteX120" fmla="*/ 3167581 w 12192000"/>
              <a:gd name="connsiteY120" fmla="*/ 292119 h 488165"/>
              <a:gd name="connsiteX121" fmla="*/ 3135507 w 12192000"/>
              <a:gd name="connsiteY121" fmla="*/ 330993 h 488165"/>
              <a:gd name="connsiteX122" fmla="*/ 3106582 w 12192000"/>
              <a:gd name="connsiteY122" fmla="*/ 322014 h 488165"/>
              <a:gd name="connsiteX123" fmla="*/ 3044236 w 12192000"/>
              <a:gd name="connsiteY123" fmla="*/ 315729 h 488165"/>
              <a:gd name="connsiteX124" fmla="*/ 3005060 w 12192000"/>
              <a:gd name="connsiteY124" fmla="*/ 319679 h 488165"/>
              <a:gd name="connsiteX125" fmla="*/ 3007144 w 12192000"/>
              <a:gd name="connsiteY125" fmla="*/ 309355 h 488165"/>
              <a:gd name="connsiteX126" fmla="*/ 2697788 w 12192000"/>
              <a:gd name="connsiteY126" fmla="*/ 0 h 4881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12192000" h="488165">
                <a:moveTo>
                  <a:pt x="2697788" y="0"/>
                </a:moveTo>
                <a:cubicBezTo>
                  <a:pt x="2569648" y="0"/>
                  <a:pt x="2459705" y="77908"/>
                  <a:pt x="2412743" y="188940"/>
                </a:cubicBezTo>
                <a:lnTo>
                  <a:pt x="2410667" y="199221"/>
                </a:lnTo>
                <a:lnTo>
                  <a:pt x="2404214" y="193897"/>
                </a:lnTo>
                <a:cubicBezTo>
                  <a:pt x="2354841" y="160541"/>
                  <a:pt x="2295320" y="141064"/>
                  <a:pt x="2231250" y="141064"/>
                </a:cubicBezTo>
                <a:cubicBezTo>
                  <a:pt x="2188537" y="141064"/>
                  <a:pt x="2147845" y="149720"/>
                  <a:pt x="2110835" y="165374"/>
                </a:cubicBezTo>
                <a:lnTo>
                  <a:pt x="2096679" y="173058"/>
                </a:lnTo>
                <a:lnTo>
                  <a:pt x="2063894" y="133322"/>
                </a:lnTo>
                <a:cubicBezTo>
                  <a:pt x="2007912" y="77340"/>
                  <a:pt x="1930572" y="42714"/>
                  <a:pt x="1845146" y="42714"/>
                </a:cubicBezTo>
                <a:cubicBezTo>
                  <a:pt x="1738363" y="42714"/>
                  <a:pt x="1644216" y="96816"/>
                  <a:pt x="1588623" y="179105"/>
                </a:cubicBezTo>
                <a:lnTo>
                  <a:pt x="1579781" y="195395"/>
                </a:lnTo>
                <a:lnTo>
                  <a:pt x="1519900" y="201432"/>
                </a:lnTo>
                <a:cubicBezTo>
                  <a:pt x="1449416" y="215855"/>
                  <a:pt x="1387663" y="254248"/>
                  <a:pt x="1343532" y="307723"/>
                </a:cubicBezTo>
                <a:lnTo>
                  <a:pt x="1341283" y="311643"/>
                </a:lnTo>
                <a:lnTo>
                  <a:pt x="1311629" y="295547"/>
                </a:lnTo>
                <a:cubicBezTo>
                  <a:pt x="1274619" y="279893"/>
                  <a:pt x="1233927" y="271237"/>
                  <a:pt x="1191214" y="271237"/>
                </a:cubicBezTo>
                <a:cubicBezTo>
                  <a:pt x="1137822" y="271237"/>
                  <a:pt x="1087590" y="284762"/>
                  <a:pt x="1043756" y="308574"/>
                </a:cubicBezTo>
                <a:lnTo>
                  <a:pt x="1010986" y="331863"/>
                </a:lnTo>
                <a:lnTo>
                  <a:pt x="966813" y="336316"/>
                </a:lnTo>
                <a:cubicBezTo>
                  <a:pt x="943314" y="341125"/>
                  <a:pt x="920647" y="348217"/>
                  <a:pt x="899053" y="357350"/>
                </a:cubicBezTo>
                <a:lnTo>
                  <a:pt x="870729" y="372723"/>
                </a:lnTo>
                <a:lnTo>
                  <a:pt x="864057" y="367218"/>
                </a:lnTo>
                <a:cubicBezTo>
                  <a:pt x="814683" y="333862"/>
                  <a:pt x="755162" y="314385"/>
                  <a:pt x="691093" y="314385"/>
                </a:cubicBezTo>
                <a:cubicBezTo>
                  <a:pt x="605667" y="314385"/>
                  <a:pt x="528328" y="349011"/>
                  <a:pt x="472345" y="404993"/>
                </a:cubicBezTo>
                <a:lnTo>
                  <a:pt x="459601" y="420439"/>
                </a:lnTo>
                <a:lnTo>
                  <a:pt x="426235" y="402329"/>
                </a:lnTo>
                <a:cubicBezTo>
                  <a:pt x="379583" y="382597"/>
                  <a:pt x="328291" y="371685"/>
                  <a:pt x="274451" y="371685"/>
                </a:cubicBezTo>
                <a:cubicBezTo>
                  <a:pt x="193690" y="371685"/>
                  <a:pt x="118664" y="396236"/>
                  <a:pt x="56429" y="438282"/>
                </a:cubicBezTo>
                <a:lnTo>
                  <a:pt x="0" y="484839"/>
                </a:lnTo>
                <a:lnTo>
                  <a:pt x="0" y="488165"/>
                </a:lnTo>
                <a:lnTo>
                  <a:pt x="12192000" y="488165"/>
                </a:lnTo>
                <a:lnTo>
                  <a:pt x="12192000" y="417342"/>
                </a:lnTo>
                <a:lnTo>
                  <a:pt x="12183125" y="411358"/>
                </a:lnTo>
                <a:cubicBezTo>
                  <a:pt x="12158762" y="401054"/>
                  <a:pt x="12131977" y="395355"/>
                  <a:pt x="12103862" y="395355"/>
                </a:cubicBezTo>
                <a:cubicBezTo>
                  <a:pt x="12089804" y="395355"/>
                  <a:pt x="12076079" y="396780"/>
                  <a:pt x="12062823" y="399492"/>
                </a:cubicBezTo>
                <a:lnTo>
                  <a:pt x="12032697" y="408844"/>
                </a:lnTo>
                <a:lnTo>
                  <a:pt x="12031247" y="401661"/>
                </a:lnTo>
                <a:cubicBezTo>
                  <a:pt x="11993880" y="313316"/>
                  <a:pt x="11906403" y="251328"/>
                  <a:pt x="11804447" y="251328"/>
                </a:cubicBezTo>
                <a:cubicBezTo>
                  <a:pt x="11753469" y="251328"/>
                  <a:pt x="11706111" y="266825"/>
                  <a:pt x="11666826" y="293365"/>
                </a:cubicBezTo>
                <a:lnTo>
                  <a:pt x="11633620" y="320763"/>
                </a:lnTo>
                <a:lnTo>
                  <a:pt x="11628501" y="316540"/>
                </a:lnTo>
                <a:cubicBezTo>
                  <a:pt x="11574588" y="280117"/>
                  <a:pt x="11509596" y="258850"/>
                  <a:pt x="11439637" y="258850"/>
                </a:cubicBezTo>
                <a:cubicBezTo>
                  <a:pt x="11323037" y="258850"/>
                  <a:pt x="11220236" y="317926"/>
                  <a:pt x="11159532" y="407780"/>
                </a:cubicBezTo>
                <a:lnTo>
                  <a:pt x="11133249" y="456201"/>
                </a:lnTo>
                <a:lnTo>
                  <a:pt x="11130393" y="457575"/>
                </a:lnTo>
                <a:lnTo>
                  <a:pt x="11121802" y="464662"/>
                </a:lnTo>
                <a:lnTo>
                  <a:pt x="11105739" y="385098"/>
                </a:lnTo>
                <a:cubicBezTo>
                  <a:pt x="11068372" y="296753"/>
                  <a:pt x="10980895" y="234765"/>
                  <a:pt x="10878939" y="234765"/>
                </a:cubicBezTo>
                <a:cubicBezTo>
                  <a:pt x="10776983" y="234765"/>
                  <a:pt x="10689506" y="296753"/>
                  <a:pt x="10652139" y="385098"/>
                </a:cubicBezTo>
                <a:lnTo>
                  <a:pt x="10640286" y="443809"/>
                </a:lnTo>
                <a:lnTo>
                  <a:pt x="10632922" y="439812"/>
                </a:lnTo>
                <a:cubicBezTo>
                  <a:pt x="10618198" y="433585"/>
                  <a:pt x="10602742" y="428749"/>
                  <a:pt x="10586719" y="425470"/>
                </a:cubicBezTo>
                <a:lnTo>
                  <a:pt x="10578669" y="424659"/>
                </a:lnTo>
                <a:lnTo>
                  <a:pt x="10540357" y="367834"/>
                </a:lnTo>
                <a:cubicBezTo>
                  <a:pt x="10495814" y="323291"/>
                  <a:pt x="10434278" y="295740"/>
                  <a:pt x="10366307" y="295740"/>
                </a:cubicBezTo>
                <a:cubicBezTo>
                  <a:pt x="10332323" y="295740"/>
                  <a:pt x="10299946" y="302627"/>
                  <a:pt x="10270498" y="315083"/>
                </a:cubicBezTo>
                <a:lnTo>
                  <a:pt x="10267631" y="316639"/>
                </a:lnTo>
                <a:lnTo>
                  <a:pt x="10264594" y="301594"/>
                </a:lnTo>
                <a:cubicBezTo>
                  <a:pt x="10227227" y="213250"/>
                  <a:pt x="10139749" y="151262"/>
                  <a:pt x="10037792" y="151262"/>
                </a:cubicBezTo>
                <a:cubicBezTo>
                  <a:pt x="10003807" y="151262"/>
                  <a:pt x="9971430" y="158149"/>
                  <a:pt x="9941983" y="170605"/>
                </a:cubicBezTo>
                <a:lnTo>
                  <a:pt x="9932834" y="175570"/>
                </a:lnTo>
                <a:lnTo>
                  <a:pt x="9891633" y="171417"/>
                </a:lnTo>
                <a:cubicBezTo>
                  <a:pt x="9750750" y="171417"/>
                  <a:pt x="9629872" y="257073"/>
                  <a:pt x="9578239" y="379147"/>
                </a:cubicBezTo>
                <a:lnTo>
                  <a:pt x="9571593" y="412069"/>
                </a:lnTo>
                <a:lnTo>
                  <a:pt x="9537676" y="393659"/>
                </a:lnTo>
                <a:cubicBezTo>
                  <a:pt x="9507058" y="380709"/>
                  <a:pt x="9473393" y="373547"/>
                  <a:pt x="9438057" y="373547"/>
                </a:cubicBezTo>
                <a:cubicBezTo>
                  <a:pt x="9420388" y="373547"/>
                  <a:pt x="9403139" y="375338"/>
                  <a:pt x="9386478" y="378747"/>
                </a:cubicBezTo>
                <a:lnTo>
                  <a:pt x="9384764" y="379279"/>
                </a:lnTo>
                <a:lnTo>
                  <a:pt x="9356370" y="326966"/>
                </a:lnTo>
                <a:cubicBezTo>
                  <a:pt x="9300776" y="244677"/>
                  <a:pt x="9206629" y="190574"/>
                  <a:pt x="9099846" y="190574"/>
                </a:cubicBezTo>
                <a:cubicBezTo>
                  <a:pt x="8993063" y="190574"/>
                  <a:pt x="8898917" y="244677"/>
                  <a:pt x="8843324" y="326966"/>
                </a:cubicBezTo>
                <a:lnTo>
                  <a:pt x="8837922" y="336919"/>
                </a:lnTo>
                <a:lnTo>
                  <a:pt x="8777269" y="286876"/>
                </a:lnTo>
                <a:cubicBezTo>
                  <a:pt x="8709511" y="241100"/>
                  <a:pt x="8627828" y="214371"/>
                  <a:pt x="8539902" y="214371"/>
                </a:cubicBezTo>
                <a:cubicBezTo>
                  <a:pt x="8451975" y="214371"/>
                  <a:pt x="8370292" y="241100"/>
                  <a:pt x="8302533" y="286876"/>
                </a:cubicBezTo>
                <a:lnTo>
                  <a:pt x="8264230" y="318480"/>
                </a:lnTo>
                <a:lnTo>
                  <a:pt x="8252614" y="324064"/>
                </a:lnTo>
                <a:lnTo>
                  <a:pt x="8234834" y="338734"/>
                </a:lnTo>
                <a:lnTo>
                  <a:pt x="8208461" y="290142"/>
                </a:lnTo>
                <a:cubicBezTo>
                  <a:pt x="8152866" y="207854"/>
                  <a:pt x="8058721" y="153751"/>
                  <a:pt x="7951941" y="153751"/>
                </a:cubicBezTo>
                <a:cubicBezTo>
                  <a:pt x="7855835" y="153751"/>
                  <a:pt x="7769968" y="197574"/>
                  <a:pt x="7713227" y="266327"/>
                </a:cubicBezTo>
                <a:lnTo>
                  <a:pt x="7675799" y="328018"/>
                </a:lnTo>
                <a:lnTo>
                  <a:pt x="7649999" y="314014"/>
                </a:lnTo>
                <a:lnTo>
                  <a:pt x="7641007" y="269483"/>
                </a:lnTo>
                <a:cubicBezTo>
                  <a:pt x="7594044" y="158451"/>
                  <a:pt x="7484103" y="80543"/>
                  <a:pt x="7355962" y="80543"/>
                </a:cubicBezTo>
                <a:cubicBezTo>
                  <a:pt x="7270537" y="80543"/>
                  <a:pt x="7193198" y="115169"/>
                  <a:pt x="7137215" y="171151"/>
                </a:cubicBezTo>
                <a:lnTo>
                  <a:pt x="7117143" y="195477"/>
                </a:lnTo>
                <a:lnTo>
                  <a:pt x="7088841" y="161174"/>
                </a:lnTo>
                <a:cubicBezTo>
                  <a:pt x="7032857" y="105192"/>
                  <a:pt x="6955521" y="70566"/>
                  <a:pt x="6870093" y="70566"/>
                </a:cubicBezTo>
                <a:cubicBezTo>
                  <a:pt x="6806023" y="70566"/>
                  <a:pt x="6746503" y="90043"/>
                  <a:pt x="6697129" y="123399"/>
                </a:cubicBezTo>
                <a:lnTo>
                  <a:pt x="6684995" y="133411"/>
                </a:lnTo>
                <a:lnTo>
                  <a:pt x="6644023" y="120692"/>
                </a:lnTo>
                <a:cubicBezTo>
                  <a:pt x="6616195" y="114998"/>
                  <a:pt x="6587383" y="112008"/>
                  <a:pt x="6557873" y="112008"/>
                </a:cubicBezTo>
                <a:cubicBezTo>
                  <a:pt x="6484097" y="112008"/>
                  <a:pt x="6414685" y="130698"/>
                  <a:pt x="6354116" y="163601"/>
                </a:cubicBezTo>
                <a:lnTo>
                  <a:pt x="6273160" y="221132"/>
                </a:lnTo>
                <a:lnTo>
                  <a:pt x="6272783" y="221015"/>
                </a:lnTo>
                <a:cubicBezTo>
                  <a:pt x="6252645" y="216894"/>
                  <a:pt x="6231794" y="214730"/>
                  <a:pt x="6210437" y="214730"/>
                </a:cubicBezTo>
                <a:lnTo>
                  <a:pt x="6162864" y="219525"/>
                </a:lnTo>
                <a:lnTo>
                  <a:pt x="6161180" y="211185"/>
                </a:lnTo>
                <a:cubicBezTo>
                  <a:pt x="6114217" y="100153"/>
                  <a:pt x="6004275" y="22245"/>
                  <a:pt x="5876135" y="22245"/>
                </a:cubicBezTo>
                <a:cubicBezTo>
                  <a:pt x="5747995" y="22245"/>
                  <a:pt x="5638053" y="100153"/>
                  <a:pt x="5591090" y="211185"/>
                </a:cubicBezTo>
                <a:lnTo>
                  <a:pt x="5577004" y="280957"/>
                </a:lnTo>
                <a:lnTo>
                  <a:pt x="5576535" y="280094"/>
                </a:lnTo>
                <a:cubicBezTo>
                  <a:pt x="5520942" y="197805"/>
                  <a:pt x="5426795" y="143703"/>
                  <a:pt x="5320012" y="143703"/>
                </a:cubicBezTo>
                <a:cubicBezTo>
                  <a:pt x="5277299" y="143703"/>
                  <a:pt x="5236608" y="152359"/>
                  <a:pt x="5199597" y="168013"/>
                </a:cubicBezTo>
                <a:lnTo>
                  <a:pt x="5171310" y="183367"/>
                </a:lnTo>
                <a:lnTo>
                  <a:pt x="5170430" y="181745"/>
                </a:lnTo>
                <a:cubicBezTo>
                  <a:pt x="5114837" y="99456"/>
                  <a:pt x="5020690" y="45354"/>
                  <a:pt x="4913907" y="45354"/>
                </a:cubicBezTo>
                <a:cubicBezTo>
                  <a:pt x="4817802" y="45354"/>
                  <a:pt x="4731933" y="89177"/>
                  <a:pt x="4675193" y="157930"/>
                </a:cubicBezTo>
                <a:lnTo>
                  <a:pt x="4646008" y="206033"/>
                </a:lnTo>
                <a:lnTo>
                  <a:pt x="4619097" y="173417"/>
                </a:lnTo>
                <a:cubicBezTo>
                  <a:pt x="4563115" y="117435"/>
                  <a:pt x="4485776" y="82809"/>
                  <a:pt x="4400349" y="82809"/>
                </a:cubicBezTo>
                <a:cubicBezTo>
                  <a:pt x="4293566" y="82809"/>
                  <a:pt x="4199420" y="136912"/>
                  <a:pt x="4143826" y="219200"/>
                </a:cubicBezTo>
                <a:lnTo>
                  <a:pt x="4136836" y="232080"/>
                </a:lnTo>
                <a:lnTo>
                  <a:pt x="4117121" y="221379"/>
                </a:lnTo>
                <a:cubicBezTo>
                  <a:pt x="4073934" y="203113"/>
                  <a:pt x="4026452" y="193012"/>
                  <a:pt x="3976611" y="193012"/>
                </a:cubicBezTo>
                <a:cubicBezTo>
                  <a:pt x="3876929" y="193012"/>
                  <a:pt x="3786684" y="233416"/>
                  <a:pt x="3721359" y="298740"/>
                </a:cubicBezTo>
                <a:lnTo>
                  <a:pt x="3705197" y="318329"/>
                </a:lnTo>
                <a:lnTo>
                  <a:pt x="3683571" y="292119"/>
                </a:lnTo>
                <a:cubicBezTo>
                  <a:pt x="3617545" y="226092"/>
                  <a:pt x="3526330" y="185254"/>
                  <a:pt x="3425576" y="185254"/>
                </a:cubicBezTo>
                <a:cubicBezTo>
                  <a:pt x="3324823" y="185254"/>
                  <a:pt x="3233608" y="226092"/>
                  <a:pt x="3167581" y="292119"/>
                </a:cubicBezTo>
                <a:lnTo>
                  <a:pt x="3135507" y="330993"/>
                </a:lnTo>
                <a:lnTo>
                  <a:pt x="3106582" y="322014"/>
                </a:lnTo>
                <a:cubicBezTo>
                  <a:pt x="3086444" y="317893"/>
                  <a:pt x="3065593" y="315729"/>
                  <a:pt x="3044236" y="315729"/>
                </a:cubicBezTo>
                <a:lnTo>
                  <a:pt x="3005060" y="319679"/>
                </a:lnTo>
                <a:lnTo>
                  <a:pt x="3007144" y="309355"/>
                </a:lnTo>
                <a:cubicBezTo>
                  <a:pt x="3007144" y="138503"/>
                  <a:pt x="2868641" y="0"/>
                  <a:pt x="2697788"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defTabSz="1219170"/>
            <a:endParaRPr lang="ko-KR" altLang="en-US" sz="2700">
              <a:solidFill>
                <a:prstClr val="white"/>
              </a:solidFill>
            </a:endParaRPr>
          </a:p>
        </p:txBody>
      </p:sp>
    </p:spTree>
    <p:extLst>
      <p:ext uri="{BB962C8B-B14F-4D97-AF65-F5344CB8AC3E}">
        <p14:creationId xmlns:p14="http://schemas.microsoft.com/office/powerpoint/2010/main" val="3908206603"/>
      </p:ext>
    </p:extLst>
  </p:cSld>
  <p:clrMapOvr>
    <a:masterClrMapping/>
  </p:clrMapOvr>
</p:sldLayout>
</file>

<file path=ppt/slideLayouts/slideLayout127.xml><?xml version="1.0" encoding="utf-8"?>
<p:sldLayout xmlns:a="http://schemas.openxmlformats.org/drawingml/2006/main" xmlns:r="http://schemas.openxmlformats.org/officeDocument/2006/relationships" xmlns:p="http://schemas.openxmlformats.org/presentationml/2006/main" preserve="1" userDrawn="1">
  <p:cSld name="2_Contents slide layout">
    <p:spTree>
      <p:nvGrpSpPr>
        <p:cNvPr id="1" name=""/>
        <p:cNvGrpSpPr/>
        <p:nvPr/>
      </p:nvGrpSpPr>
      <p:grpSpPr>
        <a:xfrm>
          <a:off x="0" y="0"/>
          <a:ext cx="0" cy="0"/>
          <a:chOff x="0" y="0"/>
          <a:chExt cx="0" cy="0"/>
        </a:xfrm>
      </p:grpSpPr>
      <p:sp>
        <p:nvSpPr>
          <p:cNvPr id="2" name="Text Placeholder 9">
            <a:extLst>
              <a:ext uri="{FF2B5EF4-FFF2-40B4-BE49-F238E27FC236}">
                <a16:creationId xmlns="" xmlns:a16="http://schemas.microsoft.com/office/drawing/2014/main" id="{23DE32A5-6181-4C51-AD5C-3F1A448478A1}"/>
              </a:ext>
            </a:extLst>
          </p:cNvPr>
          <p:cNvSpPr>
            <a:spLocks noGrp="1"/>
          </p:cNvSpPr>
          <p:nvPr>
            <p:ph type="body" sz="quarter" idx="10" hasCustomPrompt="1"/>
          </p:nvPr>
        </p:nvSpPr>
        <p:spPr>
          <a:xfrm>
            <a:off x="3141553" y="339510"/>
            <a:ext cx="8755175"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3" name="Rectangle 2">
            <a:extLst>
              <a:ext uri="{FF2B5EF4-FFF2-40B4-BE49-F238E27FC236}">
                <a16:creationId xmlns="" xmlns:a16="http://schemas.microsoft.com/office/drawing/2014/main" id="{AF45677C-8125-4A3E-BB35-BAD773DF67E0}"/>
              </a:ext>
            </a:extLst>
          </p:cNvPr>
          <p:cNvSpPr/>
          <p:nvPr userDrawn="1"/>
        </p:nvSpPr>
        <p:spPr>
          <a:xfrm>
            <a:off x="0" y="2"/>
            <a:ext cx="12192000" cy="6857999"/>
          </a:xfrm>
          <a:prstGeom prst="rect">
            <a:avLst/>
          </a:prstGeom>
          <a:gradFill>
            <a:gsLst>
              <a:gs pos="0">
                <a:schemeClr val="accent2">
                  <a:lumMod val="90000"/>
                  <a:lumOff val="10000"/>
                </a:schemeClr>
              </a:gs>
              <a:gs pos="50000">
                <a:schemeClr val="accent2">
                  <a:lumMod val="40000"/>
                  <a:lumOff val="60000"/>
                </a:schemeClr>
              </a:gs>
              <a:gs pos="25000">
                <a:srgbClr val="84CFD2">
                  <a:lumMod val="60000"/>
                  <a:lumOff val="40000"/>
                </a:srgbClr>
              </a:gs>
              <a:gs pos="75000">
                <a:schemeClr val="accent2">
                  <a:lumMod val="60000"/>
                  <a:lumOff val="40000"/>
                </a:schemeClr>
              </a:gs>
              <a:gs pos="100000">
                <a:schemeClr val="accent2">
                  <a:lumMod val="90000"/>
                  <a:lumOff val="10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en-US" sz="1800">
              <a:solidFill>
                <a:prstClr val="white"/>
              </a:solidFill>
            </a:endParaRPr>
          </a:p>
        </p:txBody>
      </p:sp>
      <p:grpSp>
        <p:nvGrpSpPr>
          <p:cNvPr id="4" name="Group 3">
            <a:extLst>
              <a:ext uri="{FF2B5EF4-FFF2-40B4-BE49-F238E27FC236}">
                <a16:creationId xmlns="" xmlns:a16="http://schemas.microsoft.com/office/drawing/2014/main" id="{7304581C-447C-41D2-AB77-0A55193F4D64}"/>
              </a:ext>
            </a:extLst>
          </p:cNvPr>
          <p:cNvGrpSpPr/>
          <p:nvPr userDrawn="1"/>
        </p:nvGrpSpPr>
        <p:grpSpPr>
          <a:xfrm>
            <a:off x="52535" y="5315742"/>
            <a:ext cx="1345500" cy="1533207"/>
            <a:chOff x="35636" y="1136215"/>
            <a:chExt cx="2624846" cy="2991029"/>
          </a:xfrm>
        </p:grpSpPr>
        <p:sp>
          <p:nvSpPr>
            <p:cNvPr id="5" name="Freeform: Shape 4">
              <a:extLst>
                <a:ext uri="{FF2B5EF4-FFF2-40B4-BE49-F238E27FC236}">
                  <a16:creationId xmlns="" xmlns:a16="http://schemas.microsoft.com/office/drawing/2014/main" id="{455351EA-759A-40CD-B878-CEACA9020F32}"/>
                </a:ext>
              </a:extLst>
            </p:cNvPr>
            <p:cNvSpPr/>
            <p:nvPr/>
          </p:nvSpPr>
          <p:spPr>
            <a:xfrm>
              <a:off x="1134977" y="1170148"/>
              <a:ext cx="1525505" cy="2957096"/>
            </a:xfrm>
            <a:custGeom>
              <a:avLst/>
              <a:gdLst>
                <a:gd name="connsiteX0" fmla="*/ 1104814 w 1525504"/>
                <a:gd name="connsiteY0" fmla="*/ 2757552 h 2957097"/>
                <a:gd name="connsiteX1" fmla="*/ 1104814 w 1525504"/>
                <a:gd name="connsiteY1" fmla="*/ 2757552 h 2957097"/>
                <a:gd name="connsiteX2" fmla="*/ 1100829 w 1525504"/>
                <a:gd name="connsiteY2" fmla="*/ 2479842 h 2957097"/>
                <a:gd name="connsiteX3" fmla="*/ 1100829 w 1525504"/>
                <a:gd name="connsiteY3" fmla="*/ 2479842 h 2957097"/>
                <a:gd name="connsiteX4" fmla="*/ 811160 w 1525504"/>
                <a:gd name="connsiteY4" fmla="*/ 2420047 h 2957097"/>
                <a:gd name="connsiteX5" fmla="*/ 811160 w 1525504"/>
                <a:gd name="connsiteY5" fmla="*/ 2420047 h 2957097"/>
                <a:gd name="connsiteX6" fmla="*/ 789367 w 1525504"/>
                <a:gd name="connsiteY6" fmla="*/ 1820093 h 2957097"/>
                <a:gd name="connsiteX7" fmla="*/ 791353 w 1525504"/>
                <a:gd name="connsiteY7" fmla="*/ 1823414 h 2957097"/>
                <a:gd name="connsiteX8" fmla="*/ 769677 w 1525504"/>
                <a:gd name="connsiteY8" fmla="*/ 1826029 h 2957097"/>
                <a:gd name="connsiteX9" fmla="*/ 769537 w 1525504"/>
                <a:gd name="connsiteY9" fmla="*/ 1824965 h 2957097"/>
                <a:gd name="connsiteX10" fmla="*/ 83001 w 1525504"/>
                <a:gd name="connsiteY10" fmla="*/ 1192274 h 2957097"/>
                <a:gd name="connsiteX11" fmla="*/ 83001 w 1525504"/>
                <a:gd name="connsiteY11" fmla="*/ 1192274 h 2957097"/>
                <a:gd name="connsiteX12" fmla="*/ 77686 w 1525504"/>
                <a:gd name="connsiteY12" fmla="*/ 1019535 h 2957097"/>
                <a:gd name="connsiteX13" fmla="*/ 71041 w 1525504"/>
                <a:gd name="connsiteY13" fmla="*/ 1047440 h 2957097"/>
                <a:gd name="connsiteX14" fmla="*/ 77686 w 1525504"/>
                <a:gd name="connsiteY14" fmla="*/ 1019535 h 2957097"/>
                <a:gd name="connsiteX15" fmla="*/ 381971 w 1525504"/>
                <a:gd name="connsiteY15" fmla="*/ 841481 h 2957097"/>
                <a:gd name="connsiteX16" fmla="*/ 381971 w 1525504"/>
                <a:gd name="connsiteY16" fmla="*/ 841481 h 2957097"/>
                <a:gd name="connsiteX17" fmla="*/ 213512 w 1525504"/>
                <a:gd name="connsiteY17" fmla="*/ 797184 h 2957097"/>
                <a:gd name="connsiteX18" fmla="*/ 186644 w 1525504"/>
                <a:gd name="connsiteY18" fmla="*/ 800290 h 2957097"/>
                <a:gd name="connsiteX19" fmla="*/ 213512 w 1525504"/>
                <a:gd name="connsiteY19" fmla="*/ 797184 h 2957097"/>
                <a:gd name="connsiteX20" fmla="*/ 44466 w 1525504"/>
                <a:gd name="connsiteY20" fmla="*/ 773716 h 2957097"/>
                <a:gd name="connsiteX21" fmla="*/ 72371 w 1525504"/>
                <a:gd name="connsiteY21" fmla="*/ 794975 h 2957097"/>
                <a:gd name="connsiteX22" fmla="*/ 44466 w 1525504"/>
                <a:gd name="connsiteY22" fmla="*/ 773716 h 2957097"/>
                <a:gd name="connsiteX23" fmla="*/ 194617 w 1525504"/>
                <a:gd name="connsiteY23" fmla="*/ 614264 h 2957097"/>
                <a:gd name="connsiteX24" fmla="*/ 124191 w 1525504"/>
                <a:gd name="connsiteY24" fmla="*/ 671400 h 2957097"/>
                <a:gd name="connsiteX25" fmla="*/ 194617 w 1525504"/>
                <a:gd name="connsiteY25" fmla="*/ 614264 h 2957097"/>
                <a:gd name="connsiteX26" fmla="*/ 0 w 1525504"/>
                <a:gd name="connsiteY26" fmla="*/ 0 h 2957097"/>
                <a:gd name="connsiteX27" fmla="*/ 1780 w 1525504"/>
                <a:gd name="connsiteY27" fmla="*/ 2724 h 2957097"/>
                <a:gd name="connsiteX28" fmla="*/ 27192 w 1525504"/>
                <a:gd name="connsiteY28" fmla="*/ 114651 h 2957097"/>
                <a:gd name="connsiteX29" fmla="*/ 20549 w 1525504"/>
                <a:gd name="connsiteY29" fmla="*/ 226266 h 2957097"/>
                <a:gd name="connsiteX30" fmla="*/ 121533 w 1525504"/>
                <a:gd name="connsiteY30" fmla="*/ 216964 h 2957097"/>
                <a:gd name="connsiteX31" fmla="*/ 189302 w 1525504"/>
                <a:gd name="connsiteY31" fmla="*/ 254170 h 2957097"/>
                <a:gd name="connsiteX32" fmla="*/ 105588 w 1525504"/>
                <a:gd name="connsiteY32" fmla="*/ 309977 h 2957097"/>
                <a:gd name="connsiteX33" fmla="*/ 113561 w 1525504"/>
                <a:gd name="connsiteY33" fmla="*/ 408306 h 2957097"/>
                <a:gd name="connsiteX34" fmla="*/ 81671 w 1525504"/>
                <a:gd name="connsiteY34" fmla="*/ 587689 h 2957097"/>
                <a:gd name="connsiteX35" fmla="*/ 383300 w 1525504"/>
                <a:gd name="connsiteY35" fmla="*/ 375087 h 2957097"/>
                <a:gd name="connsiteX36" fmla="*/ 350080 w 1525504"/>
                <a:gd name="connsiteY36" fmla="*/ 538524 h 2957097"/>
                <a:gd name="connsiteX37" fmla="*/ 283643 w 1525504"/>
                <a:gd name="connsiteY37" fmla="*/ 675387 h 2957097"/>
                <a:gd name="connsiteX38" fmla="*/ 275670 w 1525504"/>
                <a:gd name="connsiteY38" fmla="*/ 781688 h 2957097"/>
                <a:gd name="connsiteX39" fmla="*/ 574641 w 1525504"/>
                <a:gd name="connsiteY39" fmla="*/ 889316 h 2957097"/>
                <a:gd name="connsiteX40" fmla="*/ 372670 w 1525504"/>
                <a:gd name="connsiteY40" fmla="*/ 973029 h 2957097"/>
                <a:gd name="connsiteX41" fmla="*/ 154753 w 1525504"/>
                <a:gd name="connsiteY41" fmla="*/ 898619 h 2957097"/>
                <a:gd name="connsiteX42" fmla="*/ 59083 w 1525504"/>
                <a:gd name="connsiteY42" fmla="*/ 873371 h 2957097"/>
                <a:gd name="connsiteX43" fmla="*/ 214547 w 1525504"/>
                <a:gd name="connsiteY43" fmla="*/ 1012892 h 2957097"/>
                <a:gd name="connsiteX44" fmla="*/ 538764 w 1525504"/>
                <a:gd name="connsiteY44" fmla="*/ 1072686 h 2957097"/>
                <a:gd name="connsiteX45" fmla="*/ 702202 w 1525504"/>
                <a:gd name="connsiteY45" fmla="*/ 1119193 h 2957097"/>
                <a:gd name="connsiteX46" fmla="*/ 522819 w 1525504"/>
                <a:gd name="connsiteY46" fmla="*/ 1169685 h 2957097"/>
                <a:gd name="connsiteX47" fmla="*/ 456381 w 1525504"/>
                <a:gd name="connsiteY47" fmla="*/ 1192274 h 2957097"/>
                <a:gd name="connsiteX48" fmla="*/ 247766 w 1525504"/>
                <a:gd name="connsiteY48" fmla="*/ 1218849 h 2957097"/>
                <a:gd name="connsiteX49" fmla="*/ 619819 w 1525504"/>
                <a:gd name="connsiteY49" fmla="*/ 1268014 h 2957097"/>
                <a:gd name="connsiteX50" fmla="*/ 773954 w 1525504"/>
                <a:gd name="connsiteY50" fmla="*/ 1310534 h 2957097"/>
                <a:gd name="connsiteX51" fmla="*/ 740736 w 1525504"/>
                <a:gd name="connsiteY51" fmla="*/ 1410189 h 2957097"/>
                <a:gd name="connsiteX52" fmla="*/ 598559 w 1525504"/>
                <a:gd name="connsiteY52" fmla="*/ 1485931 h 2957097"/>
                <a:gd name="connsiteX53" fmla="*/ 464353 w 1525504"/>
                <a:gd name="connsiteY53" fmla="*/ 1505860 h 2957097"/>
                <a:gd name="connsiteX54" fmla="*/ 209232 w 1525504"/>
                <a:gd name="connsiteY54" fmla="*/ 1485931 h 2957097"/>
                <a:gd name="connsiteX55" fmla="*/ 646394 w 1525504"/>
                <a:gd name="connsiteY55" fmla="*/ 1564326 h 2957097"/>
                <a:gd name="connsiteX56" fmla="*/ 860323 w 1525504"/>
                <a:gd name="connsiteY56" fmla="*/ 1645381 h 2957097"/>
                <a:gd name="connsiteX57" fmla="*/ 824448 w 1525504"/>
                <a:gd name="connsiteY57" fmla="*/ 1811476 h 2957097"/>
                <a:gd name="connsiteX58" fmla="*/ 789367 w 1525504"/>
                <a:gd name="connsiteY58" fmla="*/ 1820093 h 2957097"/>
                <a:gd name="connsiteX59" fmla="*/ 787818 w 1525504"/>
                <a:gd name="connsiteY59" fmla="*/ 1817505 h 2957097"/>
                <a:gd name="connsiteX60" fmla="*/ 775283 w 1525504"/>
                <a:gd name="connsiteY60" fmla="*/ 1810147 h 2957097"/>
                <a:gd name="connsiteX61" fmla="*/ 768852 w 1525504"/>
                <a:gd name="connsiteY61" fmla="*/ 1819793 h 2957097"/>
                <a:gd name="connsiteX62" fmla="*/ 769537 w 1525504"/>
                <a:gd name="connsiteY62" fmla="*/ 1824965 h 2957097"/>
                <a:gd name="connsiteX63" fmla="*/ 724977 w 1525504"/>
                <a:gd name="connsiteY63" fmla="*/ 1835912 h 2957097"/>
                <a:gd name="connsiteX64" fmla="*/ 425819 w 1525504"/>
                <a:gd name="connsiteY64" fmla="*/ 1856653 h 2957097"/>
                <a:gd name="connsiteX65" fmla="*/ 758009 w 1525504"/>
                <a:gd name="connsiteY65" fmla="*/ 1895188 h 2957097"/>
                <a:gd name="connsiteX66" fmla="*/ 784584 w 1525504"/>
                <a:gd name="connsiteY66" fmla="*/ 1961626 h 2957097"/>
                <a:gd name="connsiteX67" fmla="*/ 1005159 w 1525504"/>
                <a:gd name="connsiteY67" fmla="*/ 1994844 h 2957097"/>
                <a:gd name="connsiteX68" fmla="*/ 756681 w 1525504"/>
                <a:gd name="connsiteY68" fmla="*/ 2130377 h 2957097"/>
                <a:gd name="connsiteX69" fmla="*/ 642407 w 1525504"/>
                <a:gd name="connsiteY69" fmla="*/ 2208775 h 2957097"/>
                <a:gd name="connsiteX70" fmla="*/ 936062 w 1525504"/>
                <a:gd name="connsiteY70" fmla="*/ 2263254 h 2957097"/>
                <a:gd name="connsiteX71" fmla="*/ 924104 w 1525504"/>
                <a:gd name="connsiteY71" fmla="*/ 2320391 h 2957097"/>
                <a:gd name="connsiteX72" fmla="*/ 857665 w 1525504"/>
                <a:gd name="connsiteY72" fmla="*/ 2370883 h 2957097"/>
                <a:gd name="connsiteX73" fmla="*/ 1180554 w 1525504"/>
                <a:gd name="connsiteY73" fmla="*/ 2382842 h 2957097"/>
                <a:gd name="connsiteX74" fmla="*/ 869625 w 1525504"/>
                <a:gd name="connsiteY74" fmla="*/ 2566210 h 2957097"/>
                <a:gd name="connsiteX75" fmla="*/ 1253636 w 1525504"/>
                <a:gd name="connsiteY75" fmla="*/ 2657895 h 2957097"/>
                <a:gd name="connsiteX76" fmla="*/ 1199158 w 1525504"/>
                <a:gd name="connsiteY76" fmla="*/ 2749578 h 2957097"/>
                <a:gd name="connsiteX77" fmla="*/ 1159294 w 1525504"/>
                <a:gd name="connsiteY77" fmla="*/ 2786784 h 2957097"/>
                <a:gd name="connsiteX78" fmla="*/ 1007816 w 1525504"/>
                <a:gd name="connsiteY78" fmla="*/ 2834619 h 2957097"/>
                <a:gd name="connsiteX79" fmla="*/ 1446306 w 1525504"/>
                <a:gd name="connsiteY79" fmla="*/ 2922318 h 2957097"/>
                <a:gd name="connsiteX80" fmla="*/ 1478819 w 1525504"/>
                <a:gd name="connsiteY80" fmla="*/ 2941564 h 2957097"/>
                <a:gd name="connsiteX81" fmla="*/ 1446714 w 1525504"/>
                <a:gd name="connsiteY81" fmla="*/ 2957097 h 2957097"/>
                <a:gd name="connsiteX82" fmla="*/ 0 w 1525504"/>
                <a:gd name="connsiteY82" fmla="*/ 2957097 h 29570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1525504" h="2957097">
                  <a:moveTo>
                    <a:pt x="1104814" y="2757552"/>
                  </a:moveTo>
                  <a:cubicBezTo>
                    <a:pt x="1127404" y="2802729"/>
                    <a:pt x="1193843" y="2752237"/>
                    <a:pt x="1104814" y="2757552"/>
                  </a:cubicBezTo>
                  <a:close/>
                  <a:moveTo>
                    <a:pt x="1100829" y="2479842"/>
                  </a:moveTo>
                  <a:cubicBezTo>
                    <a:pt x="1059637" y="2497114"/>
                    <a:pt x="1173910" y="2478512"/>
                    <a:pt x="1100829" y="2479842"/>
                  </a:cubicBezTo>
                  <a:close/>
                  <a:moveTo>
                    <a:pt x="811160" y="2420047"/>
                  </a:moveTo>
                  <a:cubicBezTo>
                    <a:pt x="674297" y="2433334"/>
                    <a:pt x="945364" y="2434663"/>
                    <a:pt x="811160" y="2420047"/>
                  </a:cubicBezTo>
                  <a:close/>
                  <a:moveTo>
                    <a:pt x="789367" y="1820093"/>
                  </a:moveTo>
                  <a:lnTo>
                    <a:pt x="791353" y="1823414"/>
                  </a:lnTo>
                  <a:cubicBezTo>
                    <a:pt x="791269" y="1830183"/>
                    <a:pt x="774411" y="1832216"/>
                    <a:pt x="769677" y="1826029"/>
                  </a:cubicBezTo>
                  <a:lnTo>
                    <a:pt x="769537" y="1824965"/>
                  </a:lnTo>
                  <a:close/>
                  <a:moveTo>
                    <a:pt x="83001" y="1192274"/>
                  </a:moveTo>
                  <a:cubicBezTo>
                    <a:pt x="63068" y="1224164"/>
                    <a:pt x="105588" y="1250739"/>
                    <a:pt x="83001" y="1192274"/>
                  </a:cubicBezTo>
                  <a:close/>
                  <a:moveTo>
                    <a:pt x="77686" y="1019535"/>
                  </a:moveTo>
                  <a:lnTo>
                    <a:pt x="71041" y="1047440"/>
                  </a:lnTo>
                  <a:cubicBezTo>
                    <a:pt x="45796" y="1180315"/>
                    <a:pt x="128178" y="1093946"/>
                    <a:pt x="77686" y="1019535"/>
                  </a:cubicBezTo>
                  <a:close/>
                  <a:moveTo>
                    <a:pt x="381971" y="841481"/>
                  </a:moveTo>
                  <a:cubicBezTo>
                    <a:pt x="323505" y="854769"/>
                    <a:pt x="424491" y="869385"/>
                    <a:pt x="381971" y="841481"/>
                  </a:cubicBezTo>
                  <a:close/>
                  <a:moveTo>
                    <a:pt x="213512" y="797184"/>
                  </a:moveTo>
                  <a:cubicBezTo>
                    <a:pt x="207344" y="796636"/>
                    <a:pt x="198603" y="797467"/>
                    <a:pt x="186644" y="800290"/>
                  </a:cubicBezTo>
                  <a:cubicBezTo>
                    <a:pt x="173855" y="872376"/>
                    <a:pt x="256693" y="801017"/>
                    <a:pt x="213512" y="797184"/>
                  </a:cubicBezTo>
                  <a:close/>
                  <a:moveTo>
                    <a:pt x="44466" y="773716"/>
                  </a:moveTo>
                  <a:lnTo>
                    <a:pt x="72371" y="794975"/>
                  </a:lnTo>
                  <a:cubicBezTo>
                    <a:pt x="210562" y="829523"/>
                    <a:pt x="126849" y="783015"/>
                    <a:pt x="44466" y="773716"/>
                  </a:cubicBezTo>
                  <a:close/>
                  <a:moveTo>
                    <a:pt x="194617" y="614264"/>
                  </a:moveTo>
                  <a:cubicBezTo>
                    <a:pt x="166712" y="627551"/>
                    <a:pt x="153424" y="659442"/>
                    <a:pt x="124191" y="671400"/>
                  </a:cubicBezTo>
                  <a:cubicBezTo>
                    <a:pt x="-84424" y="715249"/>
                    <a:pt x="230491" y="711263"/>
                    <a:pt x="194617" y="614264"/>
                  </a:cubicBezTo>
                  <a:close/>
                  <a:moveTo>
                    <a:pt x="0" y="0"/>
                  </a:moveTo>
                  <a:lnTo>
                    <a:pt x="1780" y="2724"/>
                  </a:lnTo>
                  <a:cubicBezTo>
                    <a:pt x="17725" y="49375"/>
                    <a:pt x="-24629" y="121626"/>
                    <a:pt x="27192" y="114651"/>
                  </a:cubicBezTo>
                  <a:cubicBezTo>
                    <a:pt x="194617" y="5692"/>
                    <a:pt x="44466" y="150527"/>
                    <a:pt x="20549" y="226266"/>
                  </a:cubicBezTo>
                  <a:cubicBezTo>
                    <a:pt x="-11342" y="408306"/>
                    <a:pt x="73698" y="149198"/>
                    <a:pt x="121533" y="216964"/>
                  </a:cubicBezTo>
                  <a:cubicBezTo>
                    <a:pt x="190629" y="202349"/>
                    <a:pt x="298260" y="147869"/>
                    <a:pt x="189302" y="254170"/>
                  </a:cubicBezTo>
                  <a:cubicBezTo>
                    <a:pt x="340780" y="296690"/>
                    <a:pt x="158739" y="303335"/>
                    <a:pt x="105588" y="309977"/>
                  </a:cubicBezTo>
                  <a:cubicBezTo>
                    <a:pt x="207904" y="313965"/>
                    <a:pt x="245109" y="414951"/>
                    <a:pt x="113561" y="408306"/>
                  </a:cubicBezTo>
                  <a:cubicBezTo>
                    <a:pt x="-8684" y="295362"/>
                    <a:pt x="-23300" y="607620"/>
                    <a:pt x="81671" y="587689"/>
                  </a:cubicBezTo>
                  <a:cubicBezTo>
                    <a:pt x="172027" y="474744"/>
                    <a:pt x="241123" y="380402"/>
                    <a:pt x="383300" y="375087"/>
                  </a:cubicBezTo>
                  <a:cubicBezTo>
                    <a:pt x="306233" y="445510"/>
                    <a:pt x="481628" y="490689"/>
                    <a:pt x="350080" y="538524"/>
                  </a:cubicBezTo>
                  <a:cubicBezTo>
                    <a:pt x="529463" y="603634"/>
                    <a:pt x="267698" y="627551"/>
                    <a:pt x="283643" y="675387"/>
                  </a:cubicBezTo>
                  <a:cubicBezTo>
                    <a:pt x="413861" y="692660"/>
                    <a:pt x="352737" y="716578"/>
                    <a:pt x="275670" y="781688"/>
                  </a:cubicBezTo>
                  <a:cubicBezTo>
                    <a:pt x="291615" y="765743"/>
                    <a:pt x="500230" y="829523"/>
                    <a:pt x="574641" y="889316"/>
                  </a:cubicBezTo>
                  <a:cubicBezTo>
                    <a:pt x="537435" y="1002262"/>
                    <a:pt x="409875" y="893304"/>
                    <a:pt x="372670" y="973029"/>
                  </a:cubicBezTo>
                  <a:cubicBezTo>
                    <a:pt x="292944" y="850783"/>
                    <a:pt x="205247" y="1044782"/>
                    <a:pt x="154753" y="898619"/>
                  </a:cubicBezTo>
                  <a:cubicBezTo>
                    <a:pt x="160068" y="1008905"/>
                    <a:pt x="72371" y="933166"/>
                    <a:pt x="59083" y="873371"/>
                  </a:cubicBezTo>
                  <a:cubicBezTo>
                    <a:pt x="-28615" y="903934"/>
                    <a:pt x="174684" y="991631"/>
                    <a:pt x="214547" y="1012892"/>
                  </a:cubicBezTo>
                  <a:cubicBezTo>
                    <a:pt x="253081" y="1143111"/>
                    <a:pt x="464353" y="913234"/>
                    <a:pt x="538764" y="1072686"/>
                  </a:cubicBezTo>
                  <a:cubicBezTo>
                    <a:pt x="599886" y="1023522"/>
                    <a:pt x="904173" y="1095274"/>
                    <a:pt x="702202" y="1119193"/>
                  </a:cubicBezTo>
                  <a:cubicBezTo>
                    <a:pt x="715490" y="1173670"/>
                    <a:pt x="606531" y="1230808"/>
                    <a:pt x="522819" y="1169685"/>
                  </a:cubicBezTo>
                  <a:cubicBezTo>
                    <a:pt x="649051" y="1234794"/>
                    <a:pt x="517504" y="1253396"/>
                    <a:pt x="456381" y="1192274"/>
                  </a:cubicBezTo>
                  <a:cubicBezTo>
                    <a:pt x="457711" y="1307876"/>
                    <a:pt x="310217" y="1213534"/>
                    <a:pt x="247766" y="1218849"/>
                  </a:cubicBezTo>
                  <a:cubicBezTo>
                    <a:pt x="315532" y="1341095"/>
                    <a:pt x="509532" y="1370327"/>
                    <a:pt x="619819" y="1268014"/>
                  </a:cubicBezTo>
                  <a:cubicBezTo>
                    <a:pt x="627791" y="1365012"/>
                    <a:pt x="727447" y="1265356"/>
                    <a:pt x="773954" y="1310534"/>
                  </a:cubicBezTo>
                  <a:cubicBezTo>
                    <a:pt x="934734" y="1311862"/>
                    <a:pt x="769968" y="1345081"/>
                    <a:pt x="740736" y="1410189"/>
                  </a:cubicBezTo>
                  <a:cubicBezTo>
                    <a:pt x="623804" y="1331794"/>
                    <a:pt x="700872" y="1481943"/>
                    <a:pt x="598559" y="1485931"/>
                  </a:cubicBezTo>
                  <a:cubicBezTo>
                    <a:pt x="556039" y="1585586"/>
                    <a:pt x="451066" y="1463341"/>
                    <a:pt x="464353" y="1505860"/>
                  </a:cubicBezTo>
                  <a:cubicBezTo>
                    <a:pt x="362040" y="1481943"/>
                    <a:pt x="331477" y="1524463"/>
                    <a:pt x="209232" y="1485931"/>
                  </a:cubicBezTo>
                  <a:cubicBezTo>
                    <a:pt x="239794" y="1548382"/>
                    <a:pt x="517504" y="1666641"/>
                    <a:pt x="646394" y="1564326"/>
                  </a:cubicBezTo>
                  <a:cubicBezTo>
                    <a:pt x="598559" y="1722450"/>
                    <a:pt x="813818" y="1548382"/>
                    <a:pt x="860323" y="1645381"/>
                  </a:cubicBezTo>
                  <a:cubicBezTo>
                    <a:pt x="1072924" y="1667970"/>
                    <a:pt x="785913" y="1710490"/>
                    <a:pt x="824448" y="1811476"/>
                  </a:cubicBezTo>
                  <a:lnTo>
                    <a:pt x="789367" y="1820093"/>
                  </a:lnTo>
                  <a:lnTo>
                    <a:pt x="787818" y="1817505"/>
                  </a:lnTo>
                  <a:cubicBezTo>
                    <a:pt x="785290" y="1815275"/>
                    <a:pt x="781262" y="1812804"/>
                    <a:pt x="775283" y="1810147"/>
                  </a:cubicBezTo>
                  <a:cubicBezTo>
                    <a:pt x="771629" y="1813967"/>
                    <a:pt x="769636" y="1817165"/>
                    <a:pt x="768852" y="1819793"/>
                  </a:cubicBezTo>
                  <a:lnTo>
                    <a:pt x="769537" y="1824965"/>
                  </a:lnTo>
                  <a:lnTo>
                    <a:pt x="724977" y="1835912"/>
                  </a:lnTo>
                  <a:cubicBezTo>
                    <a:pt x="628621" y="1854411"/>
                    <a:pt x="538432" y="1856653"/>
                    <a:pt x="425819" y="1856653"/>
                  </a:cubicBezTo>
                  <a:cubicBezTo>
                    <a:pt x="363367" y="1900503"/>
                    <a:pt x="688913" y="2022749"/>
                    <a:pt x="758009" y="1895188"/>
                  </a:cubicBezTo>
                  <a:cubicBezTo>
                    <a:pt x="783256" y="1940365"/>
                    <a:pt x="873610" y="1903160"/>
                    <a:pt x="784584" y="1961626"/>
                  </a:cubicBezTo>
                  <a:cubicBezTo>
                    <a:pt x="855008" y="1974914"/>
                    <a:pt x="938720" y="1920434"/>
                    <a:pt x="1005159" y="1994844"/>
                  </a:cubicBezTo>
                  <a:cubicBezTo>
                    <a:pt x="1035720" y="2059953"/>
                    <a:pt x="847035" y="2162268"/>
                    <a:pt x="756681" y="2130377"/>
                  </a:cubicBezTo>
                  <a:cubicBezTo>
                    <a:pt x="885570" y="2200803"/>
                    <a:pt x="715490" y="2234020"/>
                    <a:pt x="642407" y="2208775"/>
                  </a:cubicBezTo>
                  <a:cubicBezTo>
                    <a:pt x="577299" y="2283185"/>
                    <a:pt x="857665" y="2277870"/>
                    <a:pt x="936062" y="2263254"/>
                  </a:cubicBezTo>
                  <a:cubicBezTo>
                    <a:pt x="1041035" y="2195487"/>
                    <a:pt x="1001172" y="2336336"/>
                    <a:pt x="924104" y="2320391"/>
                  </a:cubicBezTo>
                  <a:cubicBezTo>
                    <a:pt x="994529" y="2378856"/>
                    <a:pt x="901515" y="2400116"/>
                    <a:pt x="857665" y="2370883"/>
                  </a:cubicBezTo>
                  <a:cubicBezTo>
                    <a:pt x="922775" y="2489142"/>
                    <a:pt x="1079570" y="2396130"/>
                    <a:pt x="1180554" y="2382842"/>
                  </a:cubicBezTo>
                  <a:cubicBezTo>
                    <a:pt x="1175239" y="2570198"/>
                    <a:pt x="1015788" y="2594115"/>
                    <a:pt x="869625" y="2566210"/>
                  </a:cubicBezTo>
                  <a:cubicBezTo>
                    <a:pt x="876268" y="2696428"/>
                    <a:pt x="1152650" y="2598100"/>
                    <a:pt x="1253636" y="2657895"/>
                  </a:cubicBezTo>
                  <a:cubicBezTo>
                    <a:pt x="1452949" y="2584813"/>
                    <a:pt x="1294827" y="2741606"/>
                    <a:pt x="1199158" y="2749578"/>
                  </a:cubicBezTo>
                  <a:cubicBezTo>
                    <a:pt x="1308116" y="2770839"/>
                    <a:pt x="1211115" y="2794757"/>
                    <a:pt x="1159294" y="2786784"/>
                  </a:cubicBezTo>
                  <a:cubicBezTo>
                    <a:pt x="1250979" y="2882455"/>
                    <a:pt x="1038377" y="2764196"/>
                    <a:pt x="1007816" y="2834619"/>
                  </a:cubicBezTo>
                  <a:cubicBezTo>
                    <a:pt x="1128732" y="2902386"/>
                    <a:pt x="1301471" y="2918331"/>
                    <a:pt x="1446306" y="2922318"/>
                  </a:cubicBezTo>
                  <a:cubicBezTo>
                    <a:pt x="1559915" y="2908366"/>
                    <a:pt x="1533008" y="2917584"/>
                    <a:pt x="1478819" y="2941564"/>
                  </a:cubicBezTo>
                  <a:lnTo>
                    <a:pt x="1446714" y="2957097"/>
                  </a:lnTo>
                  <a:lnTo>
                    <a:pt x="0" y="2957097"/>
                  </a:lnTo>
                  <a:close/>
                </a:path>
              </a:pathLst>
            </a:custGeom>
            <a:solidFill>
              <a:schemeClr val="bg1">
                <a:lumMod val="85000"/>
              </a:schemeClr>
            </a:solidFill>
            <a:ln>
              <a:noFill/>
            </a:ln>
            <a:effectLst>
              <a:outerShdw blurRad="127000" dist="12700" dir="16200000" rotWithShape="0">
                <a:prstClr val="black">
                  <a:alpha val="15000"/>
                </a:prstClr>
              </a:outerShdw>
            </a:effectLst>
          </p:spPr>
          <p:txBody>
            <a:bodyPr vert="horz" wrap="square" lIns="91440" tIns="45720" rIns="91440" bIns="45720" numCol="1" anchor="t" anchorCtr="0" compatLnSpc="1">
              <a:prstTxWarp prst="textNoShape">
                <a:avLst/>
              </a:prstTxWarp>
              <a:noAutofit/>
            </a:bodyPr>
            <a:lstStyle/>
            <a:p>
              <a:pPr defTabSz="1219170"/>
              <a:endParaRPr lang="en-US" sz="2701">
                <a:solidFill>
                  <a:prstClr val="black"/>
                </a:solidFill>
              </a:endParaRPr>
            </a:p>
          </p:txBody>
        </p:sp>
        <p:sp>
          <p:nvSpPr>
            <p:cNvPr id="6" name="Freeform: Shape 5">
              <a:extLst>
                <a:ext uri="{FF2B5EF4-FFF2-40B4-BE49-F238E27FC236}">
                  <a16:creationId xmlns="" xmlns:a16="http://schemas.microsoft.com/office/drawing/2014/main" id="{AEA3E210-B1ED-40DF-9B3E-1EC217936C85}"/>
                </a:ext>
              </a:extLst>
            </p:cNvPr>
            <p:cNvSpPr/>
            <p:nvPr/>
          </p:nvSpPr>
          <p:spPr>
            <a:xfrm>
              <a:off x="35636" y="1136215"/>
              <a:ext cx="1113712" cy="2991028"/>
            </a:xfrm>
            <a:custGeom>
              <a:avLst/>
              <a:gdLst>
                <a:gd name="connsiteX0" fmla="*/ 807386 w 1113712"/>
                <a:gd name="connsiteY0" fmla="*/ 1975864 h 2991028"/>
                <a:gd name="connsiteX1" fmla="*/ 807386 w 1113712"/>
                <a:gd name="connsiteY1" fmla="*/ 1975864 h 2991028"/>
                <a:gd name="connsiteX2" fmla="*/ 970824 w 1113712"/>
                <a:gd name="connsiteY2" fmla="*/ 1251690 h 2991028"/>
                <a:gd name="connsiteX3" fmla="*/ 970824 w 1113712"/>
                <a:gd name="connsiteY3" fmla="*/ 1251690 h 2991028"/>
                <a:gd name="connsiteX4" fmla="*/ 701085 w 1113712"/>
                <a:gd name="connsiteY4" fmla="*/ 1251690 h 2991028"/>
                <a:gd name="connsiteX5" fmla="*/ 835291 w 1113712"/>
                <a:gd name="connsiteY5" fmla="*/ 1310157 h 2991028"/>
                <a:gd name="connsiteX6" fmla="*/ 701085 w 1113712"/>
                <a:gd name="connsiteY6" fmla="*/ 1251690 h 2991028"/>
                <a:gd name="connsiteX7" fmla="*/ 1035932 w 1113712"/>
                <a:gd name="connsiteY7" fmla="*/ 1229102 h 2991028"/>
                <a:gd name="connsiteX8" fmla="*/ 1035932 w 1113712"/>
                <a:gd name="connsiteY8" fmla="*/ 1229102 h 2991028"/>
                <a:gd name="connsiteX9" fmla="*/ 1091741 w 1113712"/>
                <a:gd name="connsiteY9" fmla="*/ 1199868 h 2991028"/>
                <a:gd name="connsiteX10" fmla="*/ 1091741 w 1113712"/>
                <a:gd name="connsiteY10" fmla="*/ 1199868 h 2991028"/>
                <a:gd name="connsiteX11" fmla="*/ 954879 w 1113712"/>
                <a:gd name="connsiteY11" fmla="*/ 554092 h 2991028"/>
                <a:gd name="connsiteX12" fmla="*/ 973481 w 1113712"/>
                <a:gd name="connsiteY12" fmla="*/ 597942 h 2991028"/>
                <a:gd name="connsiteX13" fmla="*/ 954879 w 1113712"/>
                <a:gd name="connsiteY13" fmla="*/ 554092 h 2991028"/>
                <a:gd name="connsiteX14" fmla="*/ 986769 w 1113712"/>
                <a:gd name="connsiteY14" fmla="*/ 390655 h 2991028"/>
                <a:gd name="connsiteX15" fmla="*/ 1017330 w 1113712"/>
                <a:gd name="connsiteY15" fmla="*/ 446464 h 2991028"/>
                <a:gd name="connsiteX16" fmla="*/ 986769 w 1113712"/>
                <a:gd name="connsiteY16" fmla="*/ 390655 h 2991028"/>
                <a:gd name="connsiteX17" fmla="*/ 1074467 w 1113712"/>
                <a:gd name="connsiteY17" fmla="*/ 0 h 2991028"/>
                <a:gd name="connsiteX18" fmla="*/ 1101955 w 1113712"/>
                <a:gd name="connsiteY18" fmla="*/ 13529 h 2991028"/>
                <a:gd name="connsiteX19" fmla="*/ 1113712 w 1113712"/>
                <a:gd name="connsiteY19" fmla="*/ 31513 h 2991028"/>
                <a:gd name="connsiteX20" fmla="*/ 1113712 w 1113712"/>
                <a:gd name="connsiteY20" fmla="*/ 2991028 h 2991028"/>
                <a:gd name="connsiteX21" fmla="*/ 380617 w 1113712"/>
                <a:gd name="connsiteY21" fmla="*/ 2991028 h 2991028"/>
                <a:gd name="connsiteX22" fmla="*/ 384865 w 1113712"/>
                <a:gd name="connsiteY22" fmla="*/ 2982557 h 2991028"/>
                <a:gd name="connsiteX23" fmla="*/ 370960 w 1113712"/>
                <a:gd name="connsiteY23" fmla="*/ 2976437 h 2991028"/>
                <a:gd name="connsiteX24" fmla="*/ 337023 w 1113712"/>
                <a:gd name="connsiteY24" fmla="*/ 2991028 h 2991028"/>
                <a:gd name="connsiteX25" fmla="*/ 336998 w 1113712"/>
                <a:gd name="connsiteY25" fmla="*/ 2991028 h 2991028"/>
                <a:gd name="connsiteX26" fmla="*/ 312923 w 1113712"/>
                <a:gd name="connsiteY26" fmla="*/ 2971636 h 2991028"/>
                <a:gd name="connsiteX27" fmla="*/ 116432 w 1113712"/>
                <a:gd name="connsiteY27" fmla="*/ 2908653 h 2991028"/>
                <a:gd name="connsiteX28" fmla="*/ 80556 w 1113712"/>
                <a:gd name="connsiteY28" fmla="*/ 2848859 h 2991028"/>
                <a:gd name="connsiteX29" fmla="*/ 135035 w 1113712"/>
                <a:gd name="connsiteY29" fmla="*/ 2814311 h 2991028"/>
                <a:gd name="connsiteX30" fmla="*/ 590799 w 1113712"/>
                <a:gd name="connsiteY30" fmla="*/ 2786407 h 2991028"/>
                <a:gd name="connsiteX31" fmla="*/ 523032 w 1113712"/>
                <a:gd name="connsiteY31" fmla="*/ 2714654 h 2991028"/>
                <a:gd name="connsiteX32" fmla="*/ 410089 w 1113712"/>
                <a:gd name="connsiteY32" fmla="*/ 2664161 h 2991028"/>
                <a:gd name="connsiteX33" fmla="*/ 218747 w 1113712"/>
                <a:gd name="connsiteY33" fmla="*/ 2660175 h 2991028"/>
                <a:gd name="connsiteX34" fmla="*/ 49994 w 1113712"/>
                <a:gd name="connsiteY34" fmla="*/ 2588422 h 2991028"/>
                <a:gd name="connsiteX35" fmla="*/ 53981 w 1113712"/>
                <a:gd name="connsiteY35" fmla="*/ 2494079 h 2991028"/>
                <a:gd name="connsiteX36" fmla="*/ 593457 w 1113712"/>
                <a:gd name="connsiteY36" fmla="*/ 2444916 h 2991028"/>
                <a:gd name="connsiteX37" fmla="*/ 775496 w 1113712"/>
                <a:gd name="connsiteY37" fmla="*/ 2309383 h 2991028"/>
                <a:gd name="connsiteX38" fmla="*/ 625346 w 1113712"/>
                <a:gd name="connsiteY38" fmla="*/ 2314698 h 2991028"/>
                <a:gd name="connsiteX39" fmla="*/ 519047 w 1113712"/>
                <a:gd name="connsiteY39" fmla="*/ 2345259 h 2991028"/>
                <a:gd name="connsiteX40" fmla="*/ 149652 w 1113712"/>
                <a:gd name="connsiteY40" fmla="*/ 2205739 h 2991028"/>
                <a:gd name="connsiteX41" fmla="*/ 612059 w 1113712"/>
                <a:gd name="connsiteY41" fmla="*/ 2064891 h 2991028"/>
                <a:gd name="connsiteX42" fmla="*/ 639963 w 1113712"/>
                <a:gd name="connsiteY42" fmla="*/ 1961248 h 2991028"/>
                <a:gd name="connsiteX43" fmla="*/ 261267 w 1113712"/>
                <a:gd name="connsiteY43" fmla="*/ 1894811 h 2991028"/>
                <a:gd name="connsiteX44" fmla="*/ 491142 w 1113712"/>
                <a:gd name="connsiteY44" fmla="*/ 1817742 h 2991028"/>
                <a:gd name="connsiteX45" fmla="*/ 321060 w 1113712"/>
                <a:gd name="connsiteY45" fmla="*/ 1670249 h 2991028"/>
                <a:gd name="connsiteX46" fmla="*/ 768853 w 1113712"/>
                <a:gd name="connsiteY46" fmla="*/ 1602483 h 2991028"/>
                <a:gd name="connsiteX47" fmla="*/ 513731 w 1113712"/>
                <a:gd name="connsiteY47" fmla="*/ 1478908 h 2991028"/>
                <a:gd name="connsiteX48" fmla="*/ 322390 w 1113712"/>
                <a:gd name="connsiteY48" fmla="*/ 1347361 h 2991028"/>
                <a:gd name="connsiteX49" fmla="*/ 451278 w 1113712"/>
                <a:gd name="connsiteY49" fmla="*/ 1327429 h 2991028"/>
                <a:gd name="connsiteX50" fmla="*/ 544292 w 1113712"/>
                <a:gd name="connsiteY50" fmla="*/ 1263649 h 2991028"/>
                <a:gd name="connsiteX51" fmla="*/ 491142 w 1113712"/>
                <a:gd name="connsiteY51" fmla="*/ 1170636 h 2991028"/>
                <a:gd name="connsiteX52" fmla="*/ 487156 w 1113712"/>
                <a:gd name="connsiteY52" fmla="*/ 1089582 h 2991028"/>
                <a:gd name="connsiteX53" fmla="*/ 691785 w 1113712"/>
                <a:gd name="connsiteY53" fmla="*/ 1048390 h 2991028"/>
                <a:gd name="connsiteX54" fmla="*/ 1071810 w 1113712"/>
                <a:gd name="connsiteY54" fmla="*/ 951392 h 2991028"/>
                <a:gd name="connsiteX55" fmla="*/ 747592 w 1113712"/>
                <a:gd name="connsiteY55" fmla="*/ 1005870 h 2991028"/>
                <a:gd name="connsiteX56" fmla="*/ 628004 w 1113712"/>
                <a:gd name="connsiteY56" fmla="*/ 950062 h 2991028"/>
                <a:gd name="connsiteX57" fmla="*/ 584155 w 1113712"/>
                <a:gd name="connsiteY57" fmla="*/ 895583 h 2991028"/>
                <a:gd name="connsiteX58" fmla="*/ 491142 w 1113712"/>
                <a:gd name="connsiteY58" fmla="*/ 829146 h 2991028"/>
                <a:gd name="connsiteX59" fmla="*/ 771511 w 1113712"/>
                <a:gd name="connsiteY59" fmla="*/ 853063 h 2991028"/>
                <a:gd name="connsiteX60" fmla="*/ 1071810 w 1113712"/>
                <a:gd name="connsiteY60" fmla="*/ 795926 h 2991028"/>
                <a:gd name="connsiteX61" fmla="*/ 905714 w 1113712"/>
                <a:gd name="connsiteY61" fmla="*/ 790611 h 2991028"/>
                <a:gd name="connsiteX62" fmla="*/ 747592 w 1113712"/>
                <a:gd name="connsiteY62" fmla="*/ 742776 h 2991028"/>
                <a:gd name="connsiteX63" fmla="*/ 731647 w 1113712"/>
                <a:gd name="connsiteY63" fmla="*/ 619202 h 2991028"/>
                <a:gd name="connsiteX64" fmla="*/ 705072 w 1113712"/>
                <a:gd name="connsiteY64" fmla="*/ 522202 h 2991028"/>
                <a:gd name="connsiteX65" fmla="*/ 880468 w 1113712"/>
                <a:gd name="connsiteY65" fmla="*/ 447791 h 2991028"/>
                <a:gd name="connsiteX66" fmla="*/ 891098 w 1113712"/>
                <a:gd name="connsiteY66" fmla="*/ 410586 h 2991028"/>
                <a:gd name="connsiteX67" fmla="*/ 913686 w 1113712"/>
                <a:gd name="connsiteY67" fmla="*/ 260437 h 2991028"/>
                <a:gd name="connsiteX68" fmla="*/ 1018659 w 1113712"/>
                <a:gd name="connsiteY68" fmla="*/ 322888 h 2991028"/>
                <a:gd name="connsiteX69" fmla="*/ 982783 w 1113712"/>
                <a:gd name="connsiteY69" fmla="*/ 136862 h 2991028"/>
                <a:gd name="connsiteX70" fmla="*/ 1074467 w 1113712"/>
                <a:gd name="connsiteY70" fmla="*/ 0 h 2991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1113712" h="2991028">
                  <a:moveTo>
                    <a:pt x="807386" y="1975864"/>
                  </a:moveTo>
                  <a:cubicBezTo>
                    <a:pt x="657238" y="2001111"/>
                    <a:pt x="706400" y="2051604"/>
                    <a:pt x="807386" y="1975864"/>
                  </a:cubicBezTo>
                  <a:close/>
                  <a:moveTo>
                    <a:pt x="970824" y="1251690"/>
                  </a:moveTo>
                  <a:cubicBezTo>
                    <a:pt x="922989" y="1274279"/>
                    <a:pt x="1014672" y="1270294"/>
                    <a:pt x="970824" y="1251690"/>
                  </a:cubicBezTo>
                  <a:close/>
                  <a:moveTo>
                    <a:pt x="701085" y="1251690"/>
                  </a:moveTo>
                  <a:cubicBezTo>
                    <a:pt x="663880" y="1338060"/>
                    <a:pt x="790113" y="1319456"/>
                    <a:pt x="835291" y="1310157"/>
                  </a:cubicBezTo>
                  <a:cubicBezTo>
                    <a:pt x="1034605" y="1241060"/>
                    <a:pt x="752907" y="1312814"/>
                    <a:pt x="701085" y="1251690"/>
                  </a:cubicBezTo>
                  <a:close/>
                  <a:moveTo>
                    <a:pt x="1035932" y="1229102"/>
                  </a:moveTo>
                  <a:cubicBezTo>
                    <a:pt x="988097" y="1251690"/>
                    <a:pt x="1079782" y="1247704"/>
                    <a:pt x="1035932" y="1229102"/>
                  </a:cubicBezTo>
                  <a:close/>
                  <a:moveTo>
                    <a:pt x="1091741" y="1199868"/>
                  </a:moveTo>
                  <a:cubicBezTo>
                    <a:pt x="1033275" y="1219801"/>
                    <a:pt x="1130274" y="1225116"/>
                    <a:pt x="1091741" y="1199868"/>
                  </a:cubicBezTo>
                  <a:close/>
                  <a:moveTo>
                    <a:pt x="954879" y="554092"/>
                  </a:moveTo>
                  <a:cubicBezTo>
                    <a:pt x="925646" y="556749"/>
                    <a:pt x="974810" y="599269"/>
                    <a:pt x="973481" y="597942"/>
                  </a:cubicBezTo>
                  <a:cubicBezTo>
                    <a:pt x="1071810" y="693613"/>
                    <a:pt x="1050550" y="556749"/>
                    <a:pt x="954879" y="554092"/>
                  </a:cubicBezTo>
                  <a:close/>
                  <a:moveTo>
                    <a:pt x="986769" y="390655"/>
                  </a:moveTo>
                  <a:cubicBezTo>
                    <a:pt x="977467" y="415901"/>
                    <a:pt x="1012015" y="427861"/>
                    <a:pt x="1017330" y="446464"/>
                  </a:cubicBezTo>
                  <a:cubicBezTo>
                    <a:pt x="1057192" y="589969"/>
                    <a:pt x="1077125" y="399956"/>
                    <a:pt x="986769" y="390655"/>
                  </a:cubicBezTo>
                  <a:close/>
                  <a:moveTo>
                    <a:pt x="1074467" y="0"/>
                  </a:moveTo>
                  <a:cubicBezTo>
                    <a:pt x="1086426" y="2990"/>
                    <a:pt x="1095354" y="7661"/>
                    <a:pt x="1101955" y="13529"/>
                  </a:cubicBezTo>
                  <a:lnTo>
                    <a:pt x="1113712" y="31513"/>
                  </a:lnTo>
                  <a:lnTo>
                    <a:pt x="1113712" y="2991028"/>
                  </a:lnTo>
                  <a:lnTo>
                    <a:pt x="380617" y="2991028"/>
                  </a:lnTo>
                  <a:lnTo>
                    <a:pt x="384865" y="2982557"/>
                  </a:lnTo>
                  <a:cubicBezTo>
                    <a:pt x="387715" y="2975254"/>
                    <a:pt x="386090" y="2971491"/>
                    <a:pt x="370960" y="2976437"/>
                  </a:cubicBezTo>
                  <a:lnTo>
                    <a:pt x="337023" y="2991028"/>
                  </a:lnTo>
                  <a:lnTo>
                    <a:pt x="336998" y="2991028"/>
                  </a:lnTo>
                  <a:lnTo>
                    <a:pt x="312923" y="2971636"/>
                  </a:lnTo>
                  <a:cubicBezTo>
                    <a:pt x="249122" y="2938010"/>
                    <a:pt x="138524" y="2977250"/>
                    <a:pt x="116432" y="2908653"/>
                  </a:cubicBezTo>
                  <a:cubicBezTo>
                    <a:pt x="-47004" y="2875434"/>
                    <a:pt x="214761" y="2864804"/>
                    <a:pt x="80556" y="2848859"/>
                  </a:cubicBezTo>
                  <a:cubicBezTo>
                    <a:pt x="-85539" y="2806338"/>
                    <a:pt x="42022" y="2782421"/>
                    <a:pt x="135035" y="2814311"/>
                  </a:cubicBezTo>
                  <a:cubicBezTo>
                    <a:pt x="278540" y="2810325"/>
                    <a:pt x="432676" y="2826269"/>
                    <a:pt x="590799" y="2786407"/>
                  </a:cubicBezTo>
                  <a:cubicBezTo>
                    <a:pt x="739620" y="2754516"/>
                    <a:pt x="609402" y="2701366"/>
                    <a:pt x="523032" y="2714654"/>
                  </a:cubicBezTo>
                  <a:cubicBezTo>
                    <a:pt x="507087" y="2633600"/>
                    <a:pt x="404774" y="2755846"/>
                    <a:pt x="410089" y="2664161"/>
                  </a:cubicBezTo>
                  <a:cubicBezTo>
                    <a:pt x="343650" y="2681435"/>
                    <a:pt x="303788" y="2645558"/>
                    <a:pt x="218747" y="2660175"/>
                  </a:cubicBezTo>
                  <a:cubicBezTo>
                    <a:pt x="254623" y="2584435"/>
                    <a:pt x="-4485" y="2654860"/>
                    <a:pt x="49994" y="2588422"/>
                  </a:cubicBezTo>
                  <a:cubicBezTo>
                    <a:pt x="174897" y="2529957"/>
                    <a:pt x="-49662" y="2540587"/>
                    <a:pt x="53981" y="2494079"/>
                  </a:cubicBezTo>
                  <a:cubicBezTo>
                    <a:pt x="230706" y="2455546"/>
                    <a:pt x="419389" y="2494079"/>
                    <a:pt x="593457" y="2444916"/>
                  </a:cubicBezTo>
                  <a:cubicBezTo>
                    <a:pt x="382184" y="2365191"/>
                    <a:pt x="713045" y="2375821"/>
                    <a:pt x="775496" y="2309383"/>
                  </a:cubicBezTo>
                  <a:cubicBezTo>
                    <a:pt x="717031" y="2240288"/>
                    <a:pt x="677167" y="2342601"/>
                    <a:pt x="625346" y="2314698"/>
                  </a:cubicBezTo>
                  <a:cubicBezTo>
                    <a:pt x="562894" y="2297424"/>
                    <a:pt x="590799" y="2318684"/>
                    <a:pt x="519047" y="2345259"/>
                  </a:cubicBezTo>
                  <a:cubicBezTo>
                    <a:pt x="380855" y="2323999"/>
                    <a:pt x="259938" y="2312040"/>
                    <a:pt x="149652" y="2205739"/>
                  </a:cubicBezTo>
                  <a:cubicBezTo>
                    <a:pt x="225391" y="2135315"/>
                    <a:pt x="479183" y="2126015"/>
                    <a:pt x="612059" y="2064891"/>
                  </a:cubicBezTo>
                  <a:cubicBezTo>
                    <a:pt x="558909" y="1983836"/>
                    <a:pt x="685140" y="1994466"/>
                    <a:pt x="639963" y="1961248"/>
                  </a:cubicBezTo>
                  <a:cubicBezTo>
                    <a:pt x="505758" y="2070206"/>
                    <a:pt x="390156" y="1971878"/>
                    <a:pt x="261267" y="1894811"/>
                  </a:cubicBezTo>
                  <a:cubicBezTo>
                    <a:pt x="230706" y="1811098"/>
                    <a:pt x="701085" y="1910756"/>
                    <a:pt x="491142" y="1817742"/>
                  </a:cubicBezTo>
                  <a:cubicBezTo>
                    <a:pt x="472540" y="1809770"/>
                    <a:pt x="261267" y="1716756"/>
                    <a:pt x="321060" y="1670249"/>
                  </a:cubicBezTo>
                  <a:cubicBezTo>
                    <a:pt x="465896" y="1611784"/>
                    <a:pt x="638634" y="1711441"/>
                    <a:pt x="768853" y="1602483"/>
                  </a:cubicBezTo>
                  <a:cubicBezTo>
                    <a:pt x="718360" y="1648989"/>
                    <a:pt x="614717" y="1476251"/>
                    <a:pt x="513731" y="1478908"/>
                  </a:cubicBezTo>
                  <a:cubicBezTo>
                    <a:pt x="461910" y="1465621"/>
                    <a:pt x="234692" y="1368621"/>
                    <a:pt x="322390" y="1347361"/>
                  </a:cubicBezTo>
                  <a:cubicBezTo>
                    <a:pt x="419389" y="1395197"/>
                    <a:pt x="380855" y="1288897"/>
                    <a:pt x="451278" y="1327429"/>
                  </a:cubicBezTo>
                  <a:cubicBezTo>
                    <a:pt x="590799" y="1416457"/>
                    <a:pt x="459252" y="1262320"/>
                    <a:pt x="544292" y="1263649"/>
                  </a:cubicBezTo>
                  <a:cubicBezTo>
                    <a:pt x="739620" y="1294212"/>
                    <a:pt x="585484" y="1197211"/>
                    <a:pt x="491142" y="1170636"/>
                  </a:cubicBezTo>
                  <a:cubicBezTo>
                    <a:pt x="499115" y="1157348"/>
                    <a:pt x="403444" y="1090911"/>
                    <a:pt x="487156" y="1089582"/>
                  </a:cubicBezTo>
                  <a:cubicBezTo>
                    <a:pt x="546949" y="1021815"/>
                    <a:pt x="775496" y="1136088"/>
                    <a:pt x="691785" y="1048390"/>
                  </a:cubicBezTo>
                  <a:cubicBezTo>
                    <a:pt x="816688" y="1085595"/>
                    <a:pt x="984111" y="1084267"/>
                    <a:pt x="1071810" y="951392"/>
                  </a:cubicBezTo>
                  <a:cubicBezTo>
                    <a:pt x="1058522" y="910199"/>
                    <a:pt x="814031" y="1085595"/>
                    <a:pt x="747592" y="1005870"/>
                  </a:cubicBezTo>
                  <a:cubicBezTo>
                    <a:pt x="915016" y="857049"/>
                    <a:pt x="654580" y="1077622"/>
                    <a:pt x="628004" y="950062"/>
                  </a:cubicBezTo>
                  <a:cubicBezTo>
                    <a:pt x="784798" y="847748"/>
                    <a:pt x="430019" y="1019158"/>
                    <a:pt x="584155" y="895583"/>
                  </a:cubicBezTo>
                  <a:cubicBezTo>
                    <a:pt x="536319" y="904884"/>
                    <a:pt x="303788" y="843761"/>
                    <a:pt x="491142" y="829146"/>
                  </a:cubicBezTo>
                  <a:cubicBezTo>
                    <a:pt x="553594" y="722845"/>
                    <a:pt x="685140" y="857049"/>
                    <a:pt x="771511" y="853063"/>
                  </a:cubicBezTo>
                  <a:cubicBezTo>
                    <a:pt x="699757" y="736132"/>
                    <a:pt x="1114329" y="984610"/>
                    <a:pt x="1071810" y="795926"/>
                  </a:cubicBezTo>
                  <a:cubicBezTo>
                    <a:pt x="988097" y="850406"/>
                    <a:pt x="992084" y="782638"/>
                    <a:pt x="905714" y="790611"/>
                  </a:cubicBezTo>
                  <a:cubicBezTo>
                    <a:pt x="950891" y="712215"/>
                    <a:pt x="812701" y="765365"/>
                    <a:pt x="747592" y="742776"/>
                  </a:cubicBezTo>
                  <a:cubicBezTo>
                    <a:pt x="609402" y="694940"/>
                    <a:pt x="913686" y="682983"/>
                    <a:pt x="731647" y="619202"/>
                  </a:cubicBezTo>
                  <a:cubicBezTo>
                    <a:pt x="618703" y="563394"/>
                    <a:pt x="835291" y="578009"/>
                    <a:pt x="705072" y="522202"/>
                  </a:cubicBezTo>
                  <a:cubicBezTo>
                    <a:pt x="707730" y="475696"/>
                    <a:pt x="1014672" y="631160"/>
                    <a:pt x="880468" y="447791"/>
                  </a:cubicBezTo>
                  <a:cubicBezTo>
                    <a:pt x="964180" y="487655"/>
                    <a:pt x="1000056" y="410586"/>
                    <a:pt x="891098" y="410586"/>
                  </a:cubicBezTo>
                  <a:cubicBezTo>
                    <a:pt x="948234" y="387997"/>
                    <a:pt x="772838" y="205957"/>
                    <a:pt x="913686" y="260437"/>
                  </a:cubicBezTo>
                  <a:cubicBezTo>
                    <a:pt x="954879" y="233862"/>
                    <a:pt x="1004042" y="229874"/>
                    <a:pt x="1018659" y="322888"/>
                  </a:cubicBezTo>
                  <a:cubicBezTo>
                    <a:pt x="1135589" y="429189"/>
                    <a:pt x="965509" y="136862"/>
                    <a:pt x="982783" y="136862"/>
                  </a:cubicBezTo>
                  <a:cubicBezTo>
                    <a:pt x="1107686" y="269738"/>
                    <a:pt x="1059850" y="77069"/>
                    <a:pt x="1074467" y="0"/>
                  </a:cubicBezTo>
                  <a:close/>
                </a:path>
              </a:pathLst>
            </a:custGeom>
            <a:solidFill>
              <a:schemeClr val="bg1">
                <a:lumMod val="95000"/>
              </a:schemeClr>
            </a:solidFill>
            <a:ln>
              <a:noFill/>
            </a:ln>
            <a:effectLst>
              <a:outerShdw blurRad="127000" dist="12700" dir="16200000" rotWithShape="0">
                <a:prstClr val="black">
                  <a:alpha val="15000"/>
                </a:prstClr>
              </a:outerShdw>
            </a:effectLst>
          </p:spPr>
          <p:txBody>
            <a:bodyPr vert="horz" wrap="square" lIns="91440" tIns="45720" rIns="91440" bIns="45720" numCol="1" anchor="t" anchorCtr="0" compatLnSpc="1">
              <a:prstTxWarp prst="textNoShape">
                <a:avLst/>
              </a:prstTxWarp>
              <a:noAutofit/>
            </a:bodyPr>
            <a:lstStyle/>
            <a:p>
              <a:pPr defTabSz="1219170"/>
              <a:endParaRPr lang="en-US" sz="2701">
                <a:solidFill>
                  <a:prstClr val="black"/>
                </a:solidFill>
              </a:endParaRPr>
            </a:p>
          </p:txBody>
        </p:sp>
      </p:grpSp>
      <p:grpSp>
        <p:nvGrpSpPr>
          <p:cNvPr id="7" name="Group 6">
            <a:extLst>
              <a:ext uri="{FF2B5EF4-FFF2-40B4-BE49-F238E27FC236}">
                <a16:creationId xmlns="" xmlns:a16="http://schemas.microsoft.com/office/drawing/2014/main" id="{4F767EA1-DCB1-4019-85DD-A7022071EBC2}"/>
              </a:ext>
            </a:extLst>
          </p:cNvPr>
          <p:cNvGrpSpPr/>
          <p:nvPr userDrawn="1"/>
        </p:nvGrpSpPr>
        <p:grpSpPr>
          <a:xfrm>
            <a:off x="719765" y="5726143"/>
            <a:ext cx="973739" cy="1122804"/>
            <a:chOff x="276796" y="1136215"/>
            <a:chExt cx="2593938" cy="2991029"/>
          </a:xfrm>
        </p:grpSpPr>
        <p:sp>
          <p:nvSpPr>
            <p:cNvPr id="8" name="Freeform: Shape 7">
              <a:extLst>
                <a:ext uri="{FF2B5EF4-FFF2-40B4-BE49-F238E27FC236}">
                  <a16:creationId xmlns="" xmlns:a16="http://schemas.microsoft.com/office/drawing/2014/main" id="{086A14DB-06E7-49B9-A5D4-524A47846991}"/>
                </a:ext>
              </a:extLst>
            </p:cNvPr>
            <p:cNvSpPr/>
            <p:nvPr/>
          </p:nvSpPr>
          <p:spPr>
            <a:xfrm>
              <a:off x="1345231" y="1170148"/>
              <a:ext cx="1525503" cy="2957096"/>
            </a:xfrm>
            <a:custGeom>
              <a:avLst/>
              <a:gdLst>
                <a:gd name="connsiteX0" fmla="*/ 1104814 w 1525504"/>
                <a:gd name="connsiteY0" fmla="*/ 2757552 h 2957097"/>
                <a:gd name="connsiteX1" fmla="*/ 1104814 w 1525504"/>
                <a:gd name="connsiteY1" fmla="*/ 2757552 h 2957097"/>
                <a:gd name="connsiteX2" fmla="*/ 1100829 w 1525504"/>
                <a:gd name="connsiteY2" fmla="*/ 2479842 h 2957097"/>
                <a:gd name="connsiteX3" fmla="*/ 1100829 w 1525504"/>
                <a:gd name="connsiteY3" fmla="*/ 2479842 h 2957097"/>
                <a:gd name="connsiteX4" fmla="*/ 811160 w 1525504"/>
                <a:gd name="connsiteY4" fmla="*/ 2420047 h 2957097"/>
                <a:gd name="connsiteX5" fmla="*/ 811160 w 1525504"/>
                <a:gd name="connsiteY5" fmla="*/ 2420047 h 2957097"/>
                <a:gd name="connsiteX6" fmla="*/ 789367 w 1525504"/>
                <a:gd name="connsiteY6" fmla="*/ 1820093 h 2957097"/>
                <a:gd name="connsiteX7" fmla="*/ 791353 w 1525504"/>
                <a:gd name="connsiteY7" fmla="*/ 1823414 h 2957097"/>
                <a:gd name="connsiteX8" fmla="*/ 769677 w 1525504"/>
                <a:gd name="connsiteY8" fmla="*/ 1826029 h 2957097"/>
                <a:gd name="connsiteX9" fmla="*/ 769537 w 1525504"/>
                <a:gd name="connsiteY9" fmla="*/ 1824965 h 2957097"/>
                <a:gd name="connsiteX10" fmla="*/ 83001 w 1525504"/>
                <a:gd name="connsiteY10" fmla="*/ 1192274 h 2957097"/>
                <a:gd name="connsiteX11" fmla="*/ 83001 w 1525504"/>
                <a:gd name="connsiteY11" fmla="*/ 1192274 h 2957097"/>
                <a:gd name="connsiteX12" fmla="*/ 77686 w 1525504"/>
                <a:gd name="connsiteY12" fmla="*/ 1019535 h 2957097"/>
                <a:gd name="connsiteX13" fmla="*/ 71041 w 1525504"/>
                <a:gd name="connsiteY13" fmla="*/ 1047440 h 2957097"/>
                <a:gd name="connsiteX14" fmla="*/ 77686 w 1525504"/>
                <a:gd name="connsiteY14" fmla="*/ 1019535 h 2957097"/>
                <a:gd name="connsiteX15" fmla="*/ 381971 w 1525504"/>
                <a:gd name="connsiteY15" fmla="*/ 841481 h 2957097"/>
                <a:gd name="connsiteX16" fmla="*/ 381971 w 1525504"/>
                <a:gd name="connsiteY16" fmla="*/ 841481 h 2957097"/>
                <a:gd name="connsiteX17" fmla="*/ 213512 w 1525504"/>
                <a:gd name="connsiteY17" fmla="*/ 797184 h 2957097"/>
                <a:gd name="connsiteX18" fmla="*/ 186644 w 1525504"/>
                <a:gd name="connsiteY18" fmla="*/ 800290 h 2957097"/>
                <a:gd name="connsiteX19" fmla="*/ 213512 w 1525504"/>
                <a:gd name="connsiteY19" fmla="*/ 797184 h 2957097"/>
                <a:gd name="connsiteX20" fmla="*/ 44466 w 1525504"/>
                <a:gd name="connsiteY20" fmla="*/ 773716 h 2957097"/>
                <a:gd name="connsiteX21" fmla="*/ 72371 w 1525504"/>
                <a:gd name="connsiteY21" fmla="*/ 794975 h 2957097"/>
                <a:gd name="connsiteX22" fmla="*/ 44466 w 1525504"/>
                <a:gd name="connsiteY22" fmla="*/ 773716 h 2957097"/>
                <a:gd name="connsiteX23" fmla="*/ 194617 w 1525504"/>
                <a:gd name="connsiteY23" fmla="*/ 614264 h 2957097"/>
                <a:gd name="connsiteX24" fmla="*/ 124191 w 1525504"/>
                <a:gd name="connsiteY24" fmla="*/ 671400 h 2957097"/>
                <a:gd name="connsiteX25" fmla="*/ 194617 w 1525504"/>
                <a:gd name="connsiteY25" fmla="*/ 614264 h 2957097"/>
                <a:gd name="connsiteX26" fmla="*/ 0 w 1525504"/>
                <a:gd name="connsiteY26" fmla="*/ 0 h 2957097"/>
                <a:gd name="connsiteX27" fmla="*/ 1780 w 1525504"/>
                <a:gd name="connsiteY27" fmla="*/ 2724 h 2957097"/>
                <a:gd name="connsiteX28" fmla="*/ 27192 w 1525504"/>
                <a:gd name="connsiteY28" fmla="*/ 114651 h 2957097"/>
                <a:gd name="connsiteX29" fmla="*/ 20549 w 1525504"/>
                <a:gd name="connsiteY29" fmla="*/ 226266 h 2957097"/>
                <a:gd name="connsiteX30" fmla="*/ 121533 w 1525504"/>
                <a:gd name="connsiteY30" fmla="*/ 216964 h 2957097"/>
                <a:gd name="connsiteX31" fmla="*/ 189302 w 1525504"/>
                <a:gd name="connsiteY31" fmla="*/ 254170 h 2957097"/>
                <a:gd name="connsiteX32" fmla="*/ 105588 w 1525504"/>
                <a:gd name="connsiteY32" fmla="*/ 309977 h 2957097"/>
                <a:gd name="connsiteX33" fmla="*/ 113561 w 1525504"/>
                <a:gd name="connsiteY33" fmla="*/ 408306 h 2957097"/>
                <a:gd name="connsiteX34" fmla="*/ 81671 w 1525504"/>
                <a:gd name="connsiteY34" fmla="*/ 587689 h 2957097"/>
                <a:gd name="connsiteX35" fmla="*/ 383300 w 1525504"/>
                <a:gd name="connsiteY35" fmla="*/ 375087 h 2957097"/>
                <a:gd name="connsiteX36" fmla="*/ 350080 w 1525504"/>
                <a:gd name="connsiteY36" fmla="*/ 538524 h 2957097"/>
                <a:gd name="connsiteX37" fmla="*/ 283643 w 1525504"/>
                <a:gd name="connsiteY37" fmla="*/ 675387 h 2957097"/>
                <a:gd name="connsiteX38" fmla="*/ 275670 w 1525504"/>
                <a:gd name="connsiteY38" fmla="*/ 781688 h 2957097"/>
                <a:gd name="connsiteX39" fmla="*/ 574641 w 1525504"/>
                <a:gd name="connsiteY39" fmla="*/ 889316 h 2957097"/>
                <a:gd name="connsiteX40" fmla="*/ 372670 w 1525504"/>
                <a:gd name="connsiteY40" fmla="*/ 973029 h 2957097"/>
                <a:gd name="connsiteX41" fmla="*/ 154753 w 1525504"/>
                <a:gd name="connsiteY41" fmla="*/ 898619 h 2957097"/>
                <a:gd name="connsiteX42" fmla="*/ 59083 w 1525504"/>
                <a:gd name="connsiteY42" fmla="*/ 873371 h 2957097"/>
                <a:gd name="connsiteX43" fmla="*/ 214547 w 1525504"/>
                <a:gd name="connsiteY43" fmla="*/ 1012892 h 2957097"/>
                <a:gd name="connsiteX44" fmla="*/ 538764 w 1525504"/>
                <a:gd name="connsiteY44" fmla="*/ 1072686 h 2957097"/>
                <a:gd name="connsiteX45" fmla="*/ 702202 w 1525504"/>
                <a:gd name="connsiteY45" fmla="*/ 1119193 h 2957097"/>
                <a:gd name="connsiteX46" fmla="*/ 522819 w 1525504"/>
                <a:gd name="connsiteY46" fmla="*/ 1169685 h 2957097"/>
                <a:gd name="connsiteX47" fmla="*/ 456381 w 1525504"/>
                <a:gd name="connsiteY47" fmla="*/ 1192274 h 2957097"/>
                <a:gd name="connsiteX48" fmla="*/ 247766 w 1525504"/>
                <a:gd name="connsiteY48" fmla="*/ 1218849 h 2957097"/>
                <a:gd name="connsiteX49" fmla="*/ 619819 w 1525504"/>
                <a:gd name="connsiteY49" fmla="*/ 1268014 h 2957097"/>
                <a:gd name="connsiteX50" fmla="*/ 773954 w 1525504"/>
                <a:gd name="connsiteY50" fmla="*/ 1310534 h 2957097"/>
                <a:gd name="connsiteX51" fmla="*/ 740736 w 1525504"/>
                <a:gd name="connsiteY51" fmla="*/ 1410189 h 2957097"/>
                <a:gd name="connsiteX52" fmla="*/ 598559 w 1525504"/>
                <a:gd name="connsiteY52" fmla="*/ 1485931 h 2957097"/>
                <a:gd name="connsiteX53" fmla="*/ 464353 w 1525504"/>
                <a:gd name="connsiteY53" fmla="*/ 1505860 h 2957097"/>
                <a:gd name="connsiteX54" fmla="*/ 209232 w 1525504"/>
                <a:gd name="connsiteY54" fmla="*/ 1485931 h 2957097"/>
                <a:gd name="connsiteX55" fmla="*/ 646394 w 1525504"/>
                <a:gd name="connsiteY55" fmla="*/ 1564326 h 2957097"/>
                <a:gd name="connsiteX56" fmla="*/ 860323 w 1525504"/>
                <a:gd name="connsiteY56" fmla="*/ 1645381 h 2957097"/>
                <a:gd name="connsiteX57" fmla="*/ 824448 w 1525504"/>
                <a:gd name="connsiteY57" fmla="*/ 1811476 h 2957097"/>
                <a:gd name="connsiteX58" fmla="*/ 789367 w 1525504"/>
                <a:gd name="connsiteY58" fmla="*/ 1820093 h 2957097"/>
                <a:gd name="connsiteX59" fmla="*/ 787818 w 1525504"/>
                <a:gd name="connsiteY59" fmla="*/ 1817505 h 2957097"/>
                <a:gd name="connsiteX60" fmla="*/ 775283 w 1525504"/>
                <a:gd name="connsiteY60" fmla="*/ 1810147 h 2957097"/>
                <a:gd name="connsiteX61" fmla="*/ 768852 w 1525504"/>
                <a:gd name="connsiteY61" fmla="*/ 1819793 h 2957097"/>
                <a:gd name="connsiteX62" fmla="*/ 769537 w 1525504"/>
                <a:gd name="connsiteY62" fmla="*/ 1824965 h 2957097"/>
                <a:gd name="connsiteX63" fmla="*/ 724977 w 1525504"/>
                <a:gd name="connsiteY63" fmla="*/ 1835912 h 2957097"/>
                <a:gd name="connsiteX64" fmla="*/ 425819 w 1525504"/>
                <a:gd name="connsiteY64" fmla="*/ 1856653 h 2957097"/>
                <a:gd name="connsiteX65" fmla="*/ 758009 w 1525504"/>
                <a:gd name="connsiteY65" fmla="*/ 1895188 h 2957097"/>
                <a:gd name="connsiteX66" fmla="*/ 784584 w 1525504"/>
                <a:gd name="connsiteY66" fmla="*/ 1961626 h 2957097"/>
                <a:gd name="connsiteX67" fmla="*/ 1005159 w 1525504"/>
                <a:gd name="connsiteY67" fmla="*/ 1994844 h 2957097"/>
                <a:gd name="connsiteX68" fmla="*/ 756681 w 1525504"/>
                <a:gd name="connsiteY68" fmla="*/ 2130377 h 2957097"/>
                <a:gd name="connsiteX69" fmla="*/ 642407 w 1525504"/>
                <a:gd name="connsiteY69" fmla="*/ 2208775 h 2957097"/>
                <a:gd name="connsiteX70" fmla="*/ 936062 w 1525504"/>
                <a:gd name="connsiteY70" fmla="*/ 2263254 h 2957097"/>
                <a:gd name="connsiteX71" fmla="*/ 924104 w 1525504"/>
                <a:gd name="connsiteY71" fmla="*/ 2320391 h 2957097"/>
                <a:gd name="connsiteX72" fmla="*/ 857665 w 1525504"/>
                <a:gd name="connsiteY72" fmla="*/ 2370883 h 2957097"/>
                <a:gd name="connsiteX73" fmla="*/ 1180554 w 1525504"/>
                <a:gd name="connsiteY73" fmla="*/ 2382842 h 2957097"/>
                <a:gd name="connsiteX74" fmla="*/ 869625 w 1525504"/>
                <a:gd name="connsiteY74" fmla="*/ 2566210 h 2957097"/>
                <a:gd name="connsiteX75" fmla="*/ 1253636 w 1525504"/>
                <a:gd name="connsiteY75" fmla="*/ 2657895 h 2957097"/>
                <a:gd name="connsiteX76" fmla="*/ 1199158 w 1525504"/>
                <a:gd name="connsiteY76" fmla="*/ 2749578 h 2957097"/>
                <a:gd name="connsiteX77" fmla="*/ 1159294 w 1525504"/>
                <a:gd name="connsiteY77" fmla="*/ 2786784 h 2957097"/>
                <a:gd name="connsiteX78" fmla="*/ 1007816 w 1525504"/>
                <a:gd name="connsiteY78" fmla="*/ 2834619 h 2957097"/>
                <a:gd name="connsiteX79" fmla="*/ 1446306 w 1525504"/>
                <a:gd name="connsiteY79" fmla="*/ 2922318 h 2957097"/>
                <a:gd name="connsiteX80" fmla="*/ 1478819 w 1525504"/>
                <a:gd name="connsiteY80" fmla="*/ 2941564 h 2957097"/>
                <a:gd name="connsiteX81" fmla="*/ 1446714 w 1525504"/>
                <a:gd name="connsiteY81" fmla="*/ 2957097 h 2957097"/>
                <a:gd name="connsiteX82" fmla="*/ 0 w 1525504"/>
                <a:gd name="connsiteY82" fmla="*/ 2957097 h 29570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1525504" h="2957097">
                  <a:moveTo>
                    <a:pt x="1104814" y="2757552"/>
                  </a:moveTo>
                  <a:cubicBezTo>
                    <a:pt x="1127404" y="2802729"/>
                    <a:pt x="1193843" y="2752237"/>
                    <a:pt x="1104814" y="2757552"/>
                  </a:cubicBezTo>
                  <a:close/>
                  <a:moveTo>
                    <a:pt x="1100829" y="2479842"/>
                  </a:moveTo>
                  <a:cubicBezTo>
                    <a:pt x="1059637" y="2497114"/>
                    <a:pt x="1173910" y="2478512"/>
                    <a:pt x="1100829" y="2479842"/>
                  </a:cubicBezTo>
                  <a:close/>
                  <a:moveTo>
                    <a:pt x="811160" y="2420047"/>
                  </a:moveTo>
                  <a:cubicBezTo>
                    <a:pt x="674297" y="2433334"/>
                    <a:pt x="945364" y="2434663"/>
                    <a:pt x="811160" y="2420047"/>
                  </a:cubicBezTo>
                  <a:close/>
                  <a:moveTo>
                    <a:pt x="789367" y="1820093"/>
                  </a:moveTo>
                  <a:lnTo>
                    <a:pt x="791353" y="1823414"/>
                  </a:lnTo>
                  <a:cubicBezTo>
                    <a:pt x="791269" y="1830183"/>
                    <a:pt x="774411" y="1832216"/>
                    <a:pt x="769677" y="1826029"/>
                  </a:cubicBezTo>
                  <a:lnTo>
                    <a:pt x="769537" y="1824965"/>
                  </a:lnTo>
                  <a:close/>
                  <a:moveTo>
                    <a:pt x="83001" y="1192274"/>
                  </a:moveTo>
                  <a:cubicBezTo>
                    <a:pt x="63068" y="1224164"/>
                    <a:pt x="105588" y="1250739"/>
                    <a:pt x="83001" y="1192274"/>
                  </a:cubicBezTo>
                  <a:close/>
                  <a:moveTo>
                    <a:pt x="77686" y="1019535"/>
                  </a:moveTo>
                  <a:lnTo>
                    <a:pt x="71041" y="1047440"/>
                  </a:lnTo>
                  <a:cubicBezTo>
                    <a:pt x="45796" y="1180315"/>
                    <a:pt x="128178" y="1093946"/>
                    <a:pt x="77686" y="1019535"/>
                  </a:cubicBezTo>
                  <a:close/>
                  <a:moveTo>
                    <a:pt x="381971" y="841481"/>
                  </a:moveTo>
                  <a:cubicBezTo>
                    <a:pt x="323505" y="854769"/>
                    <a:pt x="424491" y="869385"/>
                    <a:pt x="381971" y="841481"/>
                  </a:cubicBezTo>
                  <a:close/>
                  <a:moveTo>
                    <a:pt x="213512" y="797184"/>
                  </a:moveTo>
                  <a:cubicBezTo>
                    <a:pt x="207344" y="796636"/>
                    <a:pt x="198603" y="797467"/>
                    <a:pt x="186644" y="800290"/>
                  </a:cubicBezTo>
                  <a:cubicBezTo>
                    <a:pt x="173855" y="872376"/>
                    <a:pt x="256693" y="801017"/>
                    <a:pt x="213512" y="797184"/>
                  </a:cubicBezTo>
                  <a:close/>
                  <a:moveTo>
                    <a:pt x="44466" y="773716"/>
                  </a:moveTo>
                  <a:lnTo>
                    <a:pt x="72371" y="794975"/>
                  </a:lnTo>
                  <a:cubicBezTo>
                    <a:pt x="210562" y="829523"/>
                    <a:pt x="126849" y="783015"/>
                    <a:pt x="44466" y="773716"/>
                  </a:cubicBezTo>
                  <a:close/>
                  <a:moveTo>
                    <a:pt x="194617" y="614264"/>
                  </a:moveTo>
                  <a:cubicBezTo>
                    <a:pt x="166712" y="627551"/>
                    <a:pt x="153424" y="659442"/>
                    <a:pt x="124191" y="671400"/>
                  </a:cubicBezTo>
                  <a:cubicBezTo>
                    <a:pt x="-84424" y="715249"/>
                    <a:pt x="230491" y="711263"/>
                    <a:pt x="194617" y="614264"/>
                  </a:cubicBezTo>
                  <a:close/>
                  <a:moveTo>
                    <a:pt x="0" y="0"/>
                  </a:moveTo>
                  <a:lnTo>
                    <a:pt x="1780" y="2724"/>
                  </a:lnTo>
                  <a:cubicBezTo>
                    <a:pt x="17725" y="49375"/>
                    <a:pt x="-24629" y="121626"/>
                    <a:pt x="27192" y="114651"/>
                  </a:cubicBezTo>
                  <a:cubicBezTo>
                    <a:pt x="194617" y="5692"/>
                    <a:pt x="44466" y="150527"/>
                    <a:pt x="20549" y="226266"/>
                  </a:cubicBezTo>
                  <a:cubicBezTo>
                    <a:pt x="-11342" y="408306"/>
                    <a:pt x="73698" y="149198"/>
                    <a:pt x="121533" y="216964"/>
                  </a:cubicBezTo>
                  <a:cubicBezTo>
                    <a:pt x="190629" y="202349"/>
                    <a:pt x="298260" y="147869"/>
                    <a:pt x="189302" y="254170"/>
                  </a:cubicBezTo>
                  <a:cubicBezTo>
                    <a:pt x="340780" y="296690"/>
                    <a:pt x="158739" y="303335"/>
                    <a:pt x="105588" y="309977"/>
                  </a:cubicBezTo>
                  <a:cubicBezTo>
                    <a:pt x="207904" y="313965"/>
                    <a:pt x="245109" y="414951"/>
                    <a:pt x="113561" y="408306"/>
                  </a:cubicBezTo>
                  <a:cubicBezTo>
                    <a:pt x="-8684" y="295362"/>
                    <a:pt x="-23300" y="607620"/>
                    <a:pt x="81671" y="587689"/>
                  </a:cubicBezTo>
                  <a:cubicBezTo>
                    <a:pt x="172027" y="474744"/>
                    <a:pt x="241123" y="380402"/>
                    <a:pt x="383300" y="375087"/>
                  </a:cubicBezTo>
                  <a:cubicBezTo>
                    <a:pt x="306233" y="445510"/>
                    <a:pt x="481628" y="490689"/>
                    <a:pt x="350080" y="538524"/>
                  </a:cubicBezTo>
                  <a:cubicBezTo>
                    <a:pt x="529463" y="603634"/>
                    <a:pt x="267698" y="627551"/>
                    <a:pt x="283643" y="675387"/>
                  </a:cubicBezTo>
                  <a:cubicBezTo>
                    <a:pt x="413861" y="692660"/>
                    <a:pt x="352737" y="716578"/>
                    <a:pt x="275670" y="781688"/>
                  </a:cubicBezTo>
                  <a:cubicBezTo>
                    <a:pt x="291615" y="765743"/>
                    <a:pt x="500230" y="829523"/>
                    <a:pt x="574641" y="889316"/>
                  </a:cubicBezTo>
                  <a:cubicBezTo>
                    <a:pt x="537435" y="1002262"/>
                    <a:pt x="409875" y="893304"/>
                    <a:pt x="372670" y="973029"/>
                  </a:cubicBezTo>
                  <a:cubicBezTo>
                    <a:pt x="292944" y="850783"/>
                    <a:pt x="205247" y="1044782"/>
                    <a:pt x="154753" y="898619"/>
                  </a:cubicBezTo>
                  <a:cubicBezTo>
                    <a:pt x="160068" y="1008905"/>
                    <a:pt x="72371" y="933166"/>
                    <a:pt x="59083" y="873371"/>
                  </a:cubicBezTo>
                  <a:cubicBezTo>
                    <a:pt x="-28615" y="903934"/>
                    <a:pt x="174684" y="991631"/>
                    <a:pt x="214547" y="1012892"/>
                  </a:cubicBezTo>
                  <a:cubicBezTo>
                    <a:pt x="253081" y="1143111"/>
                    <a:pt x="464353" y="913234"/>
                    <a:pt x="538764" y="1072686"/>
                  </a:cubicBezTo>
                  <a:cubicBezTo>
                    <a:pt x="599886" y="1023522"/>
                    <a:pt x="904173" y="1095274"/>
                    <a:pt x="702202" y="1119193"/>
                  </a:cubicBezTo>
                  <a:cubicBezTo>
                    <a:pt x="715490" y="1173670"/>
                    <a:pt x="606531" y="1230808"/>
                    <a:pt x="522819" y="1169685"/>
                  </a:cubicBezTo>
                  <a:cubicBezTo>
                    <a:pt x="649051" y="1234794"/>
                    <a:pt x="517504" y="1253396"/>
                    <a:pt x="456381" y="1192274"/>
                  </a:cubicBezTo>
                  <a:cubicBezTo>
                    <a:pt x="457711" y="1307876"/>
                    <a:pt x="310217" y="1213534"/>
                    <a:pt x="247766" y="1218849"/>
                  </a:cubicBezTo>
                  <a:cubicBezTo>
                    <a:pt x="315532" y="1341095"/>
                    <a:pt x="509532" y="1370327"/>
                    <a:pt x="619819" y="1268014"/>
                  </a:cubicBezTo>
                  <a:cubicBezTo>
                    <a:pt x="627791" y="1365012"/>
                    <a:pt x="727447" y="1265356"/>
                    <a:pt x="773954" y="1310534"/>
                  </a:cubicBezTo>
                  <a:cubicBezTo>
                    <a:pt x="934734" y="1311862"/>
                    <a:pt x="769968" y="1345081"/>
                    <a:pt x="740736" y="1410189"/>
                  </a:cubicBezTo>
                  <a:cubicBezTo>
                    <a:pt x="623804" y="1331794"/>
                    <a:pt x="700872" y="1481943"/>
                    <a:pt x="598559" y="1485931"/>
                  </a:cubicBezTo>
                  <a:cubicBezTo>
                    <a:pt x="556039" y="1585586"/>
                    <a:pt x="451066" y="1463341"/>
                    <a:pt x="464353" y="1505860"/>
                  </a:cubicBezTo>
                  <a:cubicBezTo>
                    <a:pt x="362040" y="1481943"/>
                    <a:pt x="331477" y="1524463"/>
                    <a:pt x="209232" y="1485931"/>
                  </a:cubicBezTo>
                  <a:cubicBezTo>
                    <a:pt x="239794" y="1548382"/>
                    <a:pt x="517504" y="1666641"/>
                    <a:pt x="646394" y="1564326"/>
                  </a:cubicBezTo>
                  <a:cubicBezTo>
                    <a:pt x="598559" y="1722450"/>
                    <a:pt x="813818" y="1548382"/>
                    <a:pt x="860323" y="1645381"/>
                  </a:cubicBezTo>
                  <a:cubicBezTo>
                    <a:pt x="1072924" y="1667970"/>
                    <a:pt x="785913" y="1710490"/>
                    <a:pt x="824448" y="1811476"/>
                  </a:cubicBezTo>
                  <a:lnTo>
                    <a:pt x="789367" y="1820093"/>
                  </a:lnTo>
                  <a:lnTo>
                    <a:pt x="787818" y="1817505"/>
                  </a:lnTo>
                  <a:cubicBezTo>
                    <a:pt x="785290" y="1815275"/>
                    <a:pt x="781262" y="1812804"/>
                    <a:pt x="775283" y="1810147"/>
                  </a:cubicBezTo>
                  <a:cubicBezTo>
                    <a:pt x="771629" y="1813967"/>
                    <a:pt x="769636" y="1817165"/>
                    <a:pt x="768852" y="1819793"/>
                  </a:cubicBezTo>
                  <a:lnTo>
                    <a:pt x="769537" y="1824965"/>
                  </a:lnTo>
                  <a:lnTo>
                    <a:pt x="724977" y="1835912"/>
                  </a:lnTo>
                  <a:cubicBezTo>
                    <a:pt x="628621" y="1854411"/>
                    <a:pt x="538432" y="1856653"/>
                    <a:pt x="425819" y="1856653"/>
                  </a:cubicBezTo>
                  <a:cubicBezTo>
                    <a:pt x="363367" y="1900503"/>
                    <a:pt x="688913" y="2022749"/>
                    <a:pt x="758009" y="1895188"/>
                  </a:cubicBezTo>
                  <a:cubicBezTo>
                    <a:pt x="783256" y="1940365"/>
                    <a:pt x="873610" y="1903160"/>
                    <a:pt x="784584" y="1961626"/>
                  </a:cubicBezTo>
                  <a:cubicBezTo>
                    <a:pt x="855008" y="1974914"/>
                    <a:pt x="938720" y="1920434"/>
                    <a:pt x="1005159" y="1994844"/>
                  </a:cubicBezTo>
                  <a:cubicBezTo>
                    <a:pt x="1035720" y="2059953"/>
                    <a:pt x="847035" y="2162268"/>
                    <a:pt x="756681" y="2130377"/>
                  </a:cubicBezTo>
                  <a:cubicBezTo>
                    <a:pt x="885570" y="2200803"/>
                    <a:pt x="715490" y="2234020"/>
                    <a:pt x="642407" y="2208775"/>
                  </a:cubicBezTo>
                  <a:cubicBezTo>
                    <a:pt x="577299" y="2283185"/>
                    <a:pt x="857665" y="2277870"/>
                    <a:pt x="936062" y="2263254"/>
                  </a:cubicBezTo>
                  <a:cubicBezTo>
                    <a:pt x="1041035" y="2195487"/>
                    <a:pt x="1001172" y="2336336"/>
                    <a:pt x="924104" y="2320391"/>
                  </a:cubicBezTo>
                  <a:cubicBezTo>
                    <a:pt x="994529" y="2378856"/>
                    <a:pt x="901515" y="2400116"/>
                    <a:pt x="857665" y="2370883"/>
                  </a:cubicBezTo>
                  <a:cubicBezTo>
                    <a:pt x="922775" y="2489142"/>
                    <a:pt x="1079570" y="2396130"/>
                    <a:pt x="1180554" y="2382842"/>
                  </a:cubicBezTo>
                  <a:cubicBezTo>
                    <a:pt x="1175239" y="2570198"/>
                    <a:pt x="1015788" y="2594115"/>
                    <a:pt x="869625" y="2566210"/>
                  </a:cubicBezTo>
                  <a:cubicBezTo>
                    <a:pt x="876268" y="2696428"/>
                    <a:pt x="1152650" y="2598100"/>
                    <a:pt x="1253636" y="2657895"/>
                  </a:cubicBezTo>
                  <a:cubicBezTo>
                    <a:pt x="1452949" y="2584813"/>
                    <a:pt x="1294827" y="2741606"/>
                    <a:pt x="1199158" y="2749578"/>
                  </a:cubicBezTo>
                  <a:cubicBezTo>
                    <a:pt x="1308116" y="2770839"/>
                    <a:pt x="1211115" y="2794757"/>
                    <a:pt x="1159294" y="2786784"/>
                  </a:cubicBezTo>
                  <a:cubicBezTo>
                    <a:pt x="1250979" y="2882455"/>
                    <a:pt x="1038377" y="2764196"/>
                    <a:pt x="1007816" y="2834619"/>
                  </a:cubicBezTo>
                  <a:cubicBezTo>
                    <a:pt x="1128732" y="2902386"/>
                    <a:pt x="1301471" y="2918331"/>
                    <a:pt x="1446306" y="2922318"/>
                  </a:cubicBezTo>
                  <a:cubicBezTo>
                    <a:pt x="1559915" y="2908366"/>
                    <a:pt x="1533008" y="2917584"/>
                    <a:pt x="1478819" y="2941564"/>
                  </a:cubicBezTo>
                  <a:lnTo>
                    <a:pt x="1446714" y="2957097"/>
                  </a:lnTo>
                  <a:lnTo>
                    <a:pt x="0" y="2957097"/>
                  </a:lnTo>
                  <a:close/>
                </a:path>
              </a:pathLst>
            </a:custGeom>
            <a:solidFill>
              <a:schemeClr val="bg1">
                <a:lumMod val="85000"/>
              </a:schemeClr>
            </a:solidFill>
            <a:ln>
              <a:noFill/>
            </a:ln>
            <a:effectLst>
              <a:outerShdw blurRad="127000" dist="12700" dir="16200000" rotWithShape="0">
                <a:prstClr val="black">
                  <a:alpha val="15000"/>
                </a:prstClr>
              </a:outerShdw>
            </a:effectLst>
          </p:spPr>
          <p:txBody>
            <a:bodyPr vert="horz" wrap="square" lIns="91440" tIns="45720" rIns="91440" bIns="45720" numCol="1" anchor="t" anchorCtr="0" compatLnSpc="1">
              <a:prstTxWarp prst="textNoShape">
                <a:avLst/>
              </a:prstTxWarp>
              <a:noAutofit/>
            </a:bodyPr>
            <a:lstStyle/>
            <a:p>
              <a:pPr defTabSz="1219170"/>
              <a:endParaRPr lang="en-US" sz="2701">
                <a:solidFill>
                  <a:prstClr val="black"/>
                </a:solidFill>
              </a:endParaRPr>
            </a:p>
          </p:txBody>
        </p:sp>
        <p:sp>
          <p:nvSpPr>
            <p:cNvPr id="9" name="Freeform: Shape 8">
              <a:extLst>
                <a:ext uri="{FF2B5EF4-FFF2-40B4-BE49-F238E27FC236}">
                  <a16:creationId xmlns="" xmlns:a16="http://schemas.microsoft.com/office/drawing/2014/main" id="{4307D085-B667-4D37-A930-54AE1C03F6E4}"/>
                </a:ext>
              </a:extLst>
            </p:cNvPr>
            <p:cNvSpPr/>
            <p:nvPr/>
          </p:nvSpPr>
          <p:spPr>
            <a:xfrm>
              <a:off x="276796" y="1136215"/>
              <a:ext cx="1113713" cy="2991029"/>
            </a:xfrm>
            <a:custGeom>
              <a:avLst/>
              <a:gdLst>
                <a:gd name="connsiteX0" fmla="*/ 807386 w 1113712"/>
                <a:gd name="connsiteY0" fmla="*/ 1975864 h 2991028"/>
                <a:gd name="connsiteX1" fmla="*/ 807386 w 1113712"/>
                <a:gd name="connsiteY1" fmla="*/ 1975864 h 2991028"/>
                <a:gd name="connsiteX2" fmla="*/ 970824 w 1113712"/>
                <a:gd name="connsiteY2" fmla="*/ 1251690 h 2991028"/>
                <a:gd name="connsiteX3" fmla="*/ 970824 w 1113712"/>
                <a:gd name="connsiteY3" fmla="*/ 1251690 h 2991028"/>
                <a:gd name="connsiteX4" fmla="*/ 701085 w 1113712"/>
                <a:gd name="connsiteY4" fmla="*/ 1251690 h 2991028"/>
                <a:gd name="connsiteX5" fmla="*/ 835291 w 1113712"/>
                <a:gd name="connsiteY5" fmla="*/ 1310157 h 2991028"/>
                <a:gd name="connsiteX6" fmla="*/ 701085 w 1113712"/>
                <a:gd name="connsiteY6" fmla="*/ 1251690 h 2991028"/>
                <a:gd name="connsiteX7" fmla="*/ 1035932 w 1113712"/>
                <a:gd name="connsiteY7" fmla="*/ 1229102 h 2991028"/>
                <a:gd name="connsiteX8" fmla="*/ 1035932 w 1113712"/>
                <a:gd name="connsiteY8" fmla="*/ 1229102 h 2991028"/>
                <a:gd name="connsiteX9" fmla="*/ 1091741 w 1113712"/>
                <a:gd name="connsiteY9" fmla="*/ 1199868 h 2991028"/>
                <a:gd name="connsiteX10" fmla="*/ 1091741 w 1113712"/>
                <a:gd name="connsiteY10" fmla="*/ 1199868 h 2991028"/>
                <a:gd name="connsiteX11" fmla="*/ 954879 w 1113712"/>
                <a:gd name="connsiteY11" fmla="*/ 554092 h 2991028"/>
                <a:gd name="connsiteX12" fmla="*/ 973481 w 1113712"/>
                <a:gd name="connsiteY12" fmla="*/ 597942 h 2991028"/>
                <a:gd name="connsiteX13" fmla="*/ 954879 w 1113712"/>
                <a:gd name="connsiteY13" fmla="*/ 554092 h 2991028"/>
                <a:gd name="connsiteX14" fmla="*/ 986769 w 1113712"/>
                <a:gd name="connsiteY14" fmla="*/ 390655 h 2991028"/>
                <a:gd name="connsiteX15" fmla="*/ 1017330 w 1113712"/>
                <a:gd name="connsiteY15" fmla="*/ 446464 h 2991028"/>
                <a:gd name="connsiteX16" fmla="*/ 986769 w 1113712"/>
                <a:gd name="connsiteY16" fmla="*/ 390655 h 2991028"/>
                <a:gd name="connsiteX17" fmla="*/ 1074467 w 1113712"/>
                <a:gd name="connsiteY17" fmla="*/ 0 h 2991028"/>
                <a:gd name="connsiteX18" fmla="*/ 1101955 w 1113712"/>
                <a:gd name="connsiteY18" fmla="*/ 13529 h 2991028"/>
                <a:gd name="connsiteX19" fmla="*/ 1113712 w 1113712"/>
                <a:gd name="connsiteY19" fmla="*/ 31513 h 2991028"/>
                <a:gd name="connsiteX20" fmla="*/ 1113712 w 1113712"/>
                <a:gd name="connsiteY20" fmla="*/ 2991028 h 2991028"/>
                <a:gd name="connsiteX21" fmla="*/ 380617 w 1113712"/>
                <a:gd name="connsiteY21" fmla="*/ 2991028 h 2991028"/>
                <a:gd name="connsiteX22" fmla="*/ 384865 w 1113712"/>
                <a:gd name="connsiteY22" fmla="*/ 2982557 h 2991028"/>
                <a:gd name="connsiteX23" fmla="*/ 370960 w 1113712"/>
                <a:gd name="connsiteY23" fmla="*/ 2976437 h 2991028"/>
                <a:gd name="connsiteX24" fmla="*/ 337023 w 1113712"/>
                <a:gd name="connsiteY24" fmla="*/ 2991028 h 2991028"/>
                <a:gd name="connsiteX25" fmla="*/ 336998 w 1113712"/>
                <a:gd name="connsiteY25" fmla="*/ 2991028 h 2991028"/>
                <a:gd name="connsiteX26" fmla="*/ 312923 w 1113712"/>
                <a:gd name="connsiteY26" fmla="*/ 2971636 h 2991028"/>
                <a:gd name="connsiteX27" fmla="*/ 116432 w 1113712"/>
                <a:gd name="connsiteY27" fmla="*/ 2908653 h 2991028"/>
                <a:gd name="connsiteX28" fmla="*/ 80556 w 1113712"/>
                <a:gd name="connsiteY28" fmla="*/ 2848859 h 2991028"/>
                <a:gd name="connsiteX29" fmla="*/ 135035 w 1113712"/>
                <a:gd name="connsiteY29" fmla="*/ 2814311 h 2991028"/>
                <a:gd name="connsiteX30" fmla="*/ 590799 w 1113712"/>
                <a:gd name="connsiteY30" fmla="*/ 2786407 h 2991028"/>
                <a:gd name="connsiteX31" fmla="*/ 523032 w 1113712"/>
                <a:gd name="connsiteY31" fmla="*/ 2714654 h 2991028"/>
                <a:gd name="connsiteX32" fmla="*/ 410089 w 1113712"/>
                <a:gd name="connsiteY32" fmla="*/ 2664161 h 2991028"/>
                <a:gd name="connsiteX33" fmla="*/ 218747 w 1113712"/>
                <a:gd name="connsiteY33" fmla="*/ 2660175 h 2991028"/>
                <a:gd name="connsiteX34" fmla="*/ 49994 w 1113712"/>
                <a:gd name="connsiteY34" fmla="*/ 2588422 h 2991028"/>
                <a:gd name="connsiteX35" fmla="*/ 53981 w 1113712"/>
                <a:gd name="connsiteY35" fmla="*/ 2494079 h 2991028"/>
                <a:gd name="connsiteX36" fmla="*/ 593457 w 1113712"/>
                <a:gd name="connsiteY36" fmla="*/ 2444916 h 2991028"/>
                <a:gd name="connsiteX37" fmla="*/ 775496 w 1113712"/>
                <a:gd name="connsiteY37" fmla="*/ 2309383 h 2991028"/>
                <a:gd name="connsiteX38" fmla="*/ 625346 w 1113712"/>
                <a:gd name="connsiteY38" fmla="*/ 2314698 h 2991028"/>
                <a:gd name="connsiteX39" fmla="*/ 519047 w 1113712"/>
                <a:gd name="connsiteY39" fmla="*/ 2345259 h 2991028"/>
                <a:gd name="connsiteX40" fmla="*/ 149652 w 1113712"/>
                <a:gd name="connsiteY40" fmla="*/ 2205739 h 2991028"/>
                <a:gd name="connsiteX41" fmla="*/ 612059 w 1113712"/>
                <a:gd name="connsiteY41" fmla="*/ 2064891 h 2991028"/>
                <a:gd name="connsiteX42" fmla="*/ 639963 w 1113712"/>
                <a:gd name="connsiteY42" fmla="*/ 1961248 h 2991028"/>
                <a:gd name="connsiteX43" fmla="*/ 261267 w 1113712"/>
                <a:gd name="connsiteY43" fmla="*/ 1894811 h 2991028"/>
                <a:gd name="connsiteX44" fmla="*/ 491142 w 1113712"/>
                <a:gd name="connsiteY44" fmla="*/ 1817742 h 2991028"/>
                <a:gd name="connsiteX45" fmla="*/ 321060 w 1113712"/>
                <a:gd name="connsiteY45" fmla="*/ 1670249 h 2991028"/>
                <a:gd name="connsiteX46" fmla="*/ 768853 w 1113712"/>
                <a:gd name="connsiteY46" fmla="*/ 1602483 h 2991028"/>
                <a:gd name="connsiteX47" fmla="*/ 513731 w 1113712"/>
                <a:gd name="connsiteY47" fmla="*/ 1478908 h 2991028"/>
                <a:gd name="connsiteX48" fmla="*/ 322390 w 1113712"/>
                <a:gd name="connsiteY48" fmla="*/ 1347361 h 2991028"/>
                <a:gd name="connsiteX49" fmla="*/ 451278 w 1113712"/>
                <a:gd name="connsiteY49" fmla="*/ 1327429 h 2991028"/>
                <a:gd name="connsiteX50" fmla="*/ 544292 w 1113712"/>
                <a:gd name="connsiteY50" fmla="*/ 1263649 h 2991028"/>
                <a:gd name="connsiteX51" fmla="*/ 491142 w 1113712"/>
                <a:gd name="connsiteY51" fmla="*/ 1170636 h 2991028"/>
                <a:gd name="connsiteX52" fmla="*/ 487156 w 1113712"/>
                <a:gd name="connsiteY52" fmla="*/ 1089582 h 2991028"/>
                <a:gd name="connsiteX53" fmla="*/ 691785 w 1113712"/>
                <a:gd name="connsiteY53" fmla="*/ 1048390 h 2991028"/>
                <a:gd name="connsiteX54" fmla="*/ 1071810 w 1113712"/>
                <a:gd name="connsiteY54" fmla="*/ 951392 h 2991028"/>
                <a:gd name="connsiteX55" fmla="*/ 747592 w 1113712"/>
                <a:gd name="connsiteY55" fmla="*/ 1005870 h 2991028"/>
                <a:gd name="connsiteX56" fmla="*/ 628004 w 1113712"/>
                <a:gd name="connsiteY56" fmla="*/ 950062 h 2991028"/>
                <a:gd name="connsiteX57" fmla="*/ 584155 w 1113712"/>
                <a:gd name="connsiteY57" fmla="*/ 895583 h 2991028"/>
                <a:gd name="connsiteX58" fmla="*/ 491142 w 1113712"/>
                <a:gd name="connsiteY58" fmla="*/ 829146 h 2991028"/>
                <a:gd name="connsiteX59" fmla="*/ 771511 w 1113712"/>
                <a:gd name="connsiteY59" fmla="*/ 853063 h 2991028"/>
                <a:gd name="connsiteX60" fmla="*/ 1071810 w 1113712"/>
                <a:gd name="connsiteY60" fmla="*/ 795926 h 2991028"/>
                <a:gd name="connsiteX61" fmla="*/ 905714 w 1113712"/>
                <a:gd name="connsiteY61" fmla="*/ 790611 h 2991028"/>
                <a:gd name="connsiteX62" fmla="*/ 747592 w 1113712"/>
                <a:gd name="connsiteY62" fmla="*/ 742776 h 2991028"/>
                <a:gd name="connsiteX63" fmla="*/ 731647 w 1113712"/>
                <a:gd name="connsiteY63" fmla="*/ 619202 h 2991028"/>
                <a:gd name="connsiteX64" fmla="*/ 705072 w 1113712"/>
                <a:gd name="connsiteY64" fmla="*/ 522202 h 2991028"/>
                <a:gd name="connsiteX65" fmla="*/ 880468 w 1113712"/>
                <a:gd name="connsiteY65" fmla="*/ 447791 h 2991028"/>
                <a:gd name="connsiteX66" fmla="*/ 891098 w 1113712"/>
                <a:gd name="connsiteY66" fmla="*/ 410586 h 2991028"/>
                <a:gd name="connsiteX67" fmla="*/ 913686 w 1113712"/>
                <a:gd name="connsiteY67" fmla="*/ 260437 h 2991028"/>
                <a:gd name="connsiteX68" fmla="*/ 1018659 w 1113712"/>
                <a:gd name="connsiteY68" fmla="*/ 322888 h 2991028"/>
                <a:gd name="connsiteX69" fmla="*/ 982783 w 1113712"/>
                <a:gd name="connsiteY69" fmla="*/ 136862 h 2991028"/>
                <a:gd name="connsiteX70" fmla="*/ 1074467 w 1113712"/>
                <a:gd name="connsiteY70" fmla="*/ 0 h 2991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1113712" h="2991028">
                  <a:moveTo>
                    <a:pt x="807386" y="1975864"/>
                  </a:moveTo>
                  <a:cubicBezTo>
                    <a:pt x="657238" y="2001111"/>
                    <a:pt x="706400" y="2051604"/>
                    <a:pt x="807386" y="1975864"/>
                  </a:cubicBezTo>
                  <a:close/>
                  <a:moveTo>
                    <a:pt x="970824" y="1251690"/>
                  </a:moveTo>
                  <a:cubicBezTo>
                    <a:pt x="922989" y="1274279"/>
                    <a:pt x="1014672" y="1270294"/>
                    <a:pt x="970824" y="1251690"/>
                  </a:cubicBezTo>
                  <a:close/>
                  <a:moveTo>
                    <a:pt x="701085" y="1251690"/>
                  </a:moveTo>
                  <a:cubicBezTo>
                    <a:pt x="663880" y="1338060"/>
                    <a:pt x="790113" y="1319456"/>
                    <a:pt x="835291" y="1310157"/>
                  </a:cubicBezTo>
                  <a:cubicBezTo>
                    <a:pt x="1034605" y="1241060"/>
                    <a:pt x="752907" y="1312814"/>
                    <a:pt x="701085" y="1251690"/>
                  </a:cubicBezTo>
                  <a:close/>
                  <a:moveTo>
                    <a:pt x="1035932" y="1229102"/>
                  </a:moveTo>
                  <a:cubicBezTo>
                    <a:pt x="988097" y="1251690"/>
                    <a:pt x="1079782" y="1247704"/>
                    <a:pt x="1035932" y="1229102"/>
                  </a:cubicBezTo>
                  <a:close/>
                  <a:moveTo>
                    <a:pt x="1091741" y="1199868"/>
                  </a:moveTo>
                  <a:cubicBezTo>
                    <a:pt x="1033275" y="1219801"/>
                    <a:pt x="1130274" y="1225116"/>
                    <a:pt x="1091741" y="1199868"/>
                  </a:cubicBezTo>
                  <a:close/>
                  <a:moveTo>
                    <a:pt x="954879" y="554092"/>
                  </a:moveTo>
                  <a:cubicBezTo>
                    <a:pt x="925646" y="556749"/>
                    <a:pt x="974810" y="599269"/>
                    <a:pt x="973481" y="597942"/>
                  </a:cubicBezTo>
                  <a:cubicBezTo>
                    <a:pt x="1071810" y="693613"/>
                    <a:pt x="1050550" y="556749"/>
                    <a:pt x="954879" y="554092"/>
                  </a:cubicBezTo>
                  <a:close/>
                  <a:moveTo>
                    <a:pt x="986769" y="390655"/>
                  </a:moveTo>
                  <a:cubicBezTo>
                    <a:pt x="977467" y="415901"/>
                    <a:pt x="1012015" y="427861"/>
                    <a:pt x="1017330" y="446464"/>
                  </a:cubicBezTo>
                  <a:cubicBezTo>
                    <a:pt x="1057192" y="589969"/>
                    <a:pt x="1077125" y="399956"/>
                    <a:pt x="986769" y="390655"/>
                  </a:cubicBezTo>
                  <a:close/>
                  <a:moveTo>
                    <a:pt x="1074467" y="0"/>
                  </a:moveTo>
                  <a:cubicBezTo>
                    <a:pt x="1086426" y="2990"/>
                    <a:pt x="1095354" y="7661"/>
                    <a:pt x="1101955" y="13529"/>
                  </a:cubicBezTo>
                  <a:lnTo>
                    <a:pt x="1113712" y="31513"/>
                  </a:lnTo>
                  <a:lnTo>
                    <a:pt x="1113712" y="2991028"/>
                  </a:lnTo>
                  <a:lnTo>
                    <a:pt x="380617" y="2991028"/>
                  </a:lnTo>
                  <a:lnTo>
                    <a:pt x="384865" y="2982557"/>
                  </a:lnTo>
                  <a:cubicBezTo>
                    <a:pt x="387715" y="2975254"/>
                    <a:pt x="386090" y="2971491"/>
                    <a:pt x="370960" y="2976437"/>
                  </a:cubicBezTo>
                  <a:lnTo>
                    <a:pt x="337023" y="2991028"/>
                  </a:lnTo>
                  <a:lnTo>
                    <a:pt x="336998" y="2991028"/>
                  </a:lnTo>
                  <a:lnTo>
                    <a:pt x="312923" y="2971636"/>
                  </a:lnTo>
                  <a:cubicBezTo>
                    <a:pt x="249122" y="2938010"/>
                    <a:pt x="138524" y="2977250"/>
                    <a:pt x="116432" y="2908653"/>
                  </a:cubicBezTo>
                  <a:cubicBezTo>
                    <a:pt x="-47004" y="2875434"/>
                    <a:pt x="214761" y="2864804"/>
                    <a:pt x="80556" y="2848859"/>
                  </a:cubicBezTo>
                  <a:cubicBezTo>
                    <a:pt x="-85539" y="2806338"/>
                    <a:pt x="42022" y="2782421"/>
                    <a:pt x="135035" y="2814311"/>
                  </a:cubicBezTo>
                  <a:cubicBezTo>
                    <a:pt x="278540" y="2810325"/>
                    <a:pt x="432676" y="2826269"/>
                    <a:pt x="590799" y="2786407"/>
                  </a:cubicBezTo>
                  <a:cubicBezTo>
                    <a:pt x="739620" y="2754516"/>
                    <a:pt x="609402" y="2701366"/>
                    <a:pt x="523032" y="2714654"/>
                  </a:cubicBezTo>
                  <a:cubicBezTo>
                    <a:pt x="507087" y="2633600"/>
                    <a:pt x="404774" y="2755846"/>
                    <a:pt x="410089" y="2664161"/>
                  </a:cubicBezTo>
                  <a:cubicBezTo>
                    <a:pt x="343650" y="2681435"/>
                    <a:pt x="303788" y="2645558"/>
                    <a:pt x="218747" y="2660175"/>
                  </a:cubicBezTo>
                  <a:cubicBezTo>
                    <a:pt x="254623" y="2584435"/>
                    <a:pt x="-4485" y="2654860"/>
                    <a:pt x="49994" y="2588422"/>
                  </a:cubicBezTo>
                  <a:cubicBezTo>
                    <a:pt x="174897" y="2529957"/>
                    <a:pt x="-49662" y="2540587"/>
                    <a:pt x="53981" y="2494079"/>
                  </a:cubicBezTo>
                  <a:cubicBezTo>
                    <a:pt x="230706" y="2455546"/>
                    <a:pt x="419389" y="2494079"/>
                    <a:pt x="593457" y="2444916"/>
                  </a:cubicBezTo>
                  <a:cubicBezTo>
                    <a:pt x="382184" y="2365191"/>
                    <a:pt x="713045" y="2375821"/>
                    <a:pt x="775496" y="2309383"/>
                  </a:cubicBezTo>
                  <a:cubicBezTo>
                    <a:pt x="717031" y="2240288"/>
                    <a:pt x="677167" y="2342601"/>
                    <a:pt x="625346" y="2314698"/>
                  </a:cubicBezTo>
                  <a:cubicBezTo>
                    <a:pt x="562894" y="2297424"/>
                    <a:pt x="590799" y="2318684"/>
                    <a:pt x="519047" y="2345259"/>
                  </a:cubicBezTo>
                  <a:cubicBezTo>
                    <a:pt x="380855" y="2323999"/>
                    <a:pt x="259938" y="2312040"/>
                    <a:pt x="149652" y="2205739"/>
                  </a:cubicBezTo>
                  <a:cubicBezTo>
                    <a:pt x="225391" y="2135315"/>
                    <a:pt x="479183" y="2126015"/>
                    <a:pt x="612059" y="2064891"/>
                  </a:cubicBezTo>
                  <a:cubicBezTo>
                    <a:pt x="558909" y="1983836"/>
                    <a:pt x="685140" y="1994466"/>
                    <a:pt x="639963" y="1961248"/>
                  </a:cubicBezTo>
                  <a:cubicBezTo>
                    <a:pt x="505758" y="2070206"/>
                    <a:pt x="390156" y="1971878"/>
                    <a:pt x="261267" y="1894811"/>
                  </a:cubicBezTo>
                  <a:cubicBezTo>
                    <a:pt x="230706" y="1811098"/>
                    <a:pt x="701085" y="1910756"/>
                    <a:pt x="491142" y="1817742"/>
                  </a:cubicBezTo>
                  <a:cubicBezTo>
                    <a:pt x="472540" y="1809770"/>
                    <a:pt x="261267" y="1716756"/>
                    <a:pt x="321060" y="1670249"/>
                  </a:cubicBezTo>
                  <a:cubicBezTo>
                    <a:pt x="465896" y="1611784"/>
                    <a:pt x="638634" y="1711441"/>
                    <a:pt x="768853" y="1602483"/>
                  </a:cubicBezTo>
                  <a:cubicBezTo>
                    <a:pt x="718360" y="1648989"/>
                    <a:pt x="614717" y="1476251"/>
                    <a:pt x="513731" y="1478908"/>
                  </a:cubicBezTo>
                  <a:cubicBezTo>
                    <a:pt x="461910" y="1465621"/>
                    <a:pt x="234692" y="1368621"/>
                    <a:pt x="322390" y="1347361"/>
                  </a:cubicBezTo>
                  <a:cubicBezTo>
                    <a:pt x="419389" y="1395197"/>
                    <a:pt x="380855" y="1288897"/>
                    <a:pt x="451278" y="1327429"/>
                  </a:cubicBezTo>
                  <a:cubicBezTo>
                    <a:pt x="590799" y="1416457"/>
                    <a:pt x="459252" y="1262320"/>
                    <a:pt x="544292" y="1263649"/>
                  </a:cubicBezTo>
                  <a:cubicBezTo>
                    <a:pt x="739620" y="1294212"/>
                    <a:pt x="585484" y="1197211"/>
                    <a:pt x="491142" y="1170636"/>
                  </a:cubicBezTo>
                  <a:cubicBezTo>
                    <a:pt x="499115" y="1157348"/>
                    <a:pt x="403444" y="1090911"/>
                    <a:pt x="487156" y="1089582"/>
                  </a:cubicBezTo>
                  <a:cubicBezTo>
                    <a:pt x="546949" y="1021815"/>
                    <a:pt x="775496" y="1136088"/>
                    <a:pt x="691785" y="1048390"/>
                  </a:cubicBezTo>
                  <a:cubicBezTo>
                    <a:pt x="816688" y="1085595"/>
                    <a:pt x="984111" y="1084267"/>
                    <a:pt x="1071810" y="951392"/>
                  </a:cubicBezTo>
                  <a:cubicBezTo>
                    <a:pt x="1058522" y="910199"/>
                    <a:pt x="814031" y="1085595"/>
                    <a:pt x="747592" y="1005870"/>
                  </a:cubicBezTo>
                  <a:cubicBezTo>
                    <a:pt x="915016" y="857049"/>
                    <a:pt x="654580" y="1077622"/>
                    <a:pt x="628004" y="950062"/>
                  </a:cubicBezTo>
                  <a:cubicBezTo>
                    <a:pt x="784798" y="847748"/>
                    <a:pt x="430019" y="1019158"/>
                    <a:pt x="584155" y="895583"/>
                  </a:cubicBezTo>
                  <a:cubicBezTo>
                    <a:pt x="536319" y="904884"/>
                    <a:pt x="303788" y="843761"/>
                    <a:pt x="491142" y="829146"/>
                  </a:cubicBezTo>
                  <a:cubicBezTo>
                    <a:pt x="553594" y="722845"/>
                    <a:pt x="685140" y="857049"/>
                    <a:pt x="771511" y="853063"/>
                  </a:cubicBezTo>
                  <a:cubicBezTo>
                    <a:pt x="699757" y="736132"/>
                    <a:pt x="1114329" y="984610"/>
                    <a:pt x="1071810" y="795926"/>
                  </a:cubicBezTo>
                  <a:cubicBezTo>
                    <a:pt x="988097" y="850406"/>
                    <a:pt x="992084" y="782638"/>
                    <a:pt x="905714" y="790611"/>
                  </a:cubicBezTo>
                  <a:cubicBezTo>
                    <a:pt x="950891" y="712215"/>
                    <a:pt x="812701" y="765365"/>
                    <a:pt x="747592" y="742776"/>
                  </a:cubicBezTo>
                  <a:cubicBezTo>
                    <a:pt x="609402" y="694940"/>
                    <a:pt x="913686" y="682983"/>
                    <a:pt x="731647" y="619202"/>
                  </a:cubicBezTo>
                  <a:cubicBezTo>
                    <a:pt x="618703" y="563394"/>
                    <a:pt x="835291" y="578009"/>
                    <a:pt x="705072" y="522202"/>
                  </a:cubicBezTo>
                  <a:cubicBezTo>
                    <a:pt x="707730" y="475696"/>
                    <a:pt x="1014672" y="631160"/>
                    <a:pt x="880468" y="447791"/>
                  </a:cubicBezTo>
                  <a:cubicBezTo>
                    <a:pt x="964180" y="487655"/>
                    <a:pt x="1000056" y="410586"/>
                    <a:pt x="891098" y="410586"/>
                  </a:cubicBezTo>
                  <a:cubicBezTo>
                    <a:pt x="948234" y="387997"/>
                    <a:pt x="772838" y="205957"/>
                    <a:pt x="913686" y="260437"/>
                  </a:cubicBezTo>
                  <a:cubicBezTo>
                    <a:pt x="954879" y="233862"/>
                    <a:pt x="1004042" y="229874"/>
                    <a:pt x="1018659" y="322888"/>
                  </a:cubicBezTo>
                  <a:cubicBezTo>
                    <a:pt x="1135589" y="429189"/>
                    <a:pt x="965509" y="136862"/>
                    <a:pt x="982783" y="136862"/>
                  </a:cubicBezTo>
                  <a:cubicBezTo>
                    <a:pt x="1107686" y="269738"/>
                    <a:pt x="1059850" y="77069"/>
                    <a:pt x="1074467" y="0"/>
                  </a:cubicBezTo>
                  <a:close/>
                </a:path>
              </a:pathLst>
            </a:custGeom>
            <a:solidFill>
              <a:schemeClr val="bg1">
                <a:lumMod val="95000"/>
              </a:schemeClr>
            </a:solidFill>
            <a:ln>
              <a:noFill/>
            </a:ln>
            <a:effectLst>
              <a:outerShdw blurRad="127000" dist="12700" dir="16200000" rotWithShape="0">
                <a:prstClr val="black">
                  <a:alpha val="15000"/>
                </a:prstClr>
              </a:outerShdw>
            </a:effectLst>
          </p:spPr>
          <p:txBody>
            <a:bodyPr vert="horz" wrap="square" lIns="91440" tIns="45720" rIns="91440" bIns="45720" numCol="1" anchor="t" anchorCtr="0" compatLnSpc="1">
              <a:prstTxWarp prst="textNoShape">
                <a:avLst/>
              </a:prstTxWarp>
              <a:noAutofit/>
            </a:bodyPr>
            <a:lstStyle/>
            <a:p>
              <a:pPr defTabSz="1219170"/>
              <a:endParaRPr lang="en-US" sz="2701">
                <a:solidFill>
                  <a:prstClr val="black"/>
                </a:solidFill>
              </a:endParaRPr>
            </a:p>
          </p:txBody>
        </p:sp>
      </p:grpSp>
      <p:sp>
        <p:nvSpPr>
          <p:cNvPr id="53" name="Rectangle 52">
            <a:extLst>
              <a:ext uri="{FF2B5EF4-FFF2-40B4-BE49-F238E27FC236}">
                <a16:creationId xmlns="" xmlns:a16="http://schemas.microsoft.com/office/drawing/2014/main" id="{553A449B-1E16-427E-AA1F-1761A105A61E}"/>
              </a:ext>
            </a:extLst>
          </p:cNvPr>
          <p:cNvSpPr/>
          <p:nvPr userDrawn="1"/>
        </p:nvSpPr>
        <p:spPr>
          <a:xfrm>
            <a:off x="2825394" y="0"/>
            <a:ext cx="9366607" cy="6858000"/>
          </a:xfrm>
          <a:prstGeom prst="rect">
            <a:avLst/>
          </a:pr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en-US" sz="1800">
              <a:solidFill>
                <a:prstClr val="white"/>
              </a:solidFill>
            </a:endParaRPr>
          </a:p>
        </p:txBody>
      </p:sp>
      <p:grpSp>
        <p:nvGrpSpPr>
          <p:cNvPr id="54" name="Group 53">
            <a:extLst>
              <a:ext uri="{FF2B5EF4-FFF2-40B4-BE49-F238E27FC236}">
                <a16:creationId xmlns="" xmlns:a16="http://schemas.microsoft.com/office/drawing/2014/main" id="{A3D05169-BAAB-49AE-B6AB-F6EDA5219658}"/>
              </a:ext>
            </a:extLst>
          </p:cNvPr>
          <p:cNvGrpSpPr/>
          <p:nvPr userDrawn="1"/>
        </p:nvGrpSpPr>
        <p:grpSpPr>
          <a:xfrm>
            <a:off x="816240" y="3199973"/>
            <a:ext cx="1505539" cy="2566051"/>
            <a:chOff x="11521621" y="1903133"/>
            <a:chExt cx="2494544" cy="4251720"/>
          </a:xfrm>
        </p:grpSpPr>
        <p:sp>
          <p:nvSpPr>
            <p:cNvPr id="55" name="Freeform: Shape 54">
              <a:extLst>
                <a:ext uri="{FF2B5EF4-FFF2-40B4-BE49-F238E27FC236}">
                  <a16:creationId xmlns="" xmlns:a16="http://schemas.microsoft.com/office/drawing/2014/main" id="{A662FEF3-1917-4118-A53E-3734B721FD74}"/>
                </a:ext>
              </a:extLst>
            </p:cNvPr>
            <p:cNvSpPr/>
            <p:nvPr/>
          </p:nvSpPr>
          <p:spPr>
            <a:xfrm rot="20249457" flipH="1">
              <a:off x="12313664" y="1903133"/>
              <a:ext cx="877925" cy="1729673"/>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75000">
                  <a:schemeClr val="bg1">
                    <a:lumMod val="85000"/>
                  </a:schemeClr>
                </a:gs>
                <a:gs pos="0">
                  <a:schemeClr val="bg1">
                    <a:lumMod val="95000"/>
                  </a:schemeClr>
                </a:gs>
                <a:gs pos="100000">
                  <a:schemeClr val="bg1">
                    <a:lumMod val="85000"/>
                  </a:schemeClr>
                </a:gs>
              </a:gsLst>
              <a:lin ang="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dirty="0">
                <a:solidFill>
                  <a:prstClr val="black"/>
                </a:solidFill>
              </a:endParaRPr>
            </a:p>
          </p:txBody>
        </p:sp>
        <p:grpSp>
          <p:nvGrpSpPr>
            <p:cNvPr id="56" name="Group 55">
              <a:extLst>
                <a:ext uri="{FF2B5EF4-FFF2-40B4-BE49-F238E27FC236}">
                  <a16:creationId xmlns="" xmlns:a16="http://schemas.microsoft.com/office/drawing/2014/main" id="{EE2EF4D9-4CF5-400C-A9F0-AD7A0BD54A78}"/>
                </a:ext>
              </a:extLst>
            </p:cNvPr>
            <p:cNvGrpSpPr/>
            <p:nvPr/>
          </p:nvGrpSpPr>
          <p:grpSpPr>
            <a:xfrm>
              <a:off x="11521621" y="1969094"/>
              <a:ext cx="2494544" cy="4185759"/>
              <a:chOff x="11521621" y="1969094"/>
              <a:chExt cx="2494544" cy="4185759"/>
            </a:xfrm>
          </p:grpSpPr>
          <p:grpSp>
            <p:nvGrpSpPr>
              <p:cNvPr id="57" name="Group 56">
                <a:extLst>
                  <a:ext uri="{FF2B5EF4-FFF2-40B4-BE49-F238E27FC236}">
                    <a16:creationId xmlns="" xmlns:a16="http://schemas.microsoft.com/office/drawing/2014/main" id="{28497920-E136-42D7-9412-1BD60605931D}"/>
                  </a:ext>
                </a:extLst>
              </p:cNvPr>
              <p:cNvGrpSpPr/>
              <p:nvPr/>
            </p:nvGrpSpPr>
            <p:grpSpPr>
              <a:xfrm>
                <a:off x="11521621" y="1969094"/>
                <a:ext cx="2494544" cy="2682188"/>
                <a:chOff x="11521621" y="1969094"/>
                <a:chExt cx="2494544" cy="2682188"/>
              </a:xfrm>
            </p:grpSpPr>
            <p:cxnSp>
              <p:nvCxnSpPr>
                <p:cNvPr id="77" name="Straight Connector 76">
                  <a:extLst>
                    <a:ext uri="{FF2B5EF4-FFF2-40B4-BE49-F238E27FC236}">
                      <a16:creationId xmlns="" xmlns:a16="http://schemas.microsoft.com/office/drawing/2014/main" id="{98BF5F43-E851-4EF1-BD30-1A3EA3DBFB6D}"/>
                    </a:ext>
                  </a:extLst>
                </p:cNvPr>
                <p:cNvCxnSpPr>
                  <a:cxnSpLocks/>
                </p:cNvCxnSpPr>
                <p:nvPr/>
              </p:nvCxnSpPr>
              <p:spPr>
                <a:xfrm flipH="1" flipV="1">
                  <a:off x="12654231" y="3563301"/>
                  <a:ext cx="235200" cy="1087981"/>
                </a:xfrm>
                <a:prstGeom prst="line">
                  <a:avLst/>
                </a:prstGeom>
                <a:ln w="12700">
                  <a:solidFill>
                    <a:schemeClr val="bg1">
                      <a:lumMod val="85000"/>
                    </a:schemeClr>
                  </a:solidFill>
                </a:ln>
                <a:effectLst>
                  <a:outerShdw blurRad="63500" algn="ctr" rotWithShape="0">
                    <a:prstClr val="black">
                      <a:alpha val="25000"/>
                    </a:prstClr>
                  </a:outerShdw>
                </a:effectLst>
              </p:spPr>
              <p:style>
                <a:lnRef idx="1">
                  <a:schemeClr val="accent1"/>
                </a:lnRef>
                <a:fillRef idx="0">
                  <a:schemeClr val="accent1"/>
                </a:fillRef>
                <a:effectRef idx="0">
                  <a:schemeClr val="accent1"/>
                </a:effectRef>
                <a:fontRef idx="minor">
                  <a:schemeClr val="tx1"/>
                </a:fontRef>
              </p:style>
            </p:cxnSp>
            <p:cxnSp>
              <p:nvCxnSpPr>
                <p:cNvPr id="78" name="Straight Connector 77">
                  <a:extLst>
                    <a:ext uri="{FF2B5EF4-FFF2-40B4-BE49-F238E27FC236}">
                      <a16:creationId xmlns="" xmlns:a16="http://schemas.microsoft.com/office/drawing/2014/main" id="{239A8E24-3262-47F3-8EE2-A371E7B0B055}"/>
                    </a:ext>
                  </a:extLst>
                </p:cNvPr>
                <p:cNvCxnSpPr>
                  <a:cxnSpLocks/>
                </p:cNvCxnSpPr>
                <p:nvPr/>
              </p:nvCxnSpPr>
              <p:spPr>
                <a:xfrm flipV="1">
                  <a:off x="12906700" y="3563297"/>
                  <a:ext cx="186689" cy="1076234"/>
                </a:xfrm>
                <a:prstGeom prst="line">
                  <a:avLst/>
                </a:prstGeom>
                <a:ln w="12700">
                  <a:solidFill>
                    <a:schemeClr val="bg1">
                      <a:lumMod val="85000"/>
                    </a:schemeClr>
                  </a:solidFill>
                </a:ln>
                <a:effectLst>
                  <a:outerShdw blurRad="63500" algn="ctr" rotWithShape="0">
                    <a:prstClr val="black">
                      <a:alpha val="25000"/>
                    </a:prstClr>
                  </a:outerShdw>
                </a:effectLst>
              </p:spPr>
              <p:style>
                <a:lnRef idx="1">
                  <a:schemeClr val="accent1"/>
                </a:lnRef>
                <a:fillRef idx="0">
                  <a:schemeClr val="accent1"/>
                </a:fillRef>
                <a:effectRef idx="0">
                  <a:schemeClr val="accent1"/>
                </a:effectRef>
                <a:fontRef idx="minor">
                  <a:schemeClr val="tx1"/>
                </a:fontRef>
              </p:style>
            </p:cxnSp>
            <p:cxnSp>
              <p:nvCxnSpPr>
                <p:cNvPr id="79" name="Straight Connector 78">
                  <a:extLst>
                    <a:ext uri="{FF2B5EF4-FFF2-40B4-BE49-F238E27FC236}">
                      <a16:creationId xmlns="" xmlns:a16="http://schemas.microsoft.com/office/drawing/2014/main" id="{3131A34C-91F3-4276-90E0-38EA36726C4A}"/>
                    </a:ext>
                  </a:extLst>
                </p:cNvPr>
                <p:cNvCxnSpPr>
                  <a:cxnSpLocks/>
                </p:cNvCxnSpPr>
                <p:nvPr/>
              </p:nvCxnSpPr>
              <p:spPr>
                <a:xfrm flipV="1">
                  <a:off x="12900880" y="3458988"/>
                  <a:ext cx="0" cy="1180545"/>
                </a:xfrm>
                <a:prstGeom prst="line">
                  <a:avLst/>
                </a:prstGeom>
                <a:ln w="12700">
                  <a:solidFill>
                    <a:schemeClr val="bg1">
                      <a:lumMod val="85000"/>
                    </a:schemeClr>
                  </a:solidFill>
                </a:ln>
                <a:effectLst>
                  <a:outerShdw blurRad="63500" algn="ctr" rotWithShape="0">
                    <a:prstClr val="black">
                      <a:alpha val="25000"/>
                    </a:prstClr>
                  </a:outerShdw>
                </a:effectLst>
              </p:spPr>
              <p:style>
                <a:lnRef idx="1">
                  <a:schemeClr val="accent1"/>
                </a:lnRef>
                <a:fillRef idx="0">
                  <a:schemeClr val="accent1"/>
                </a:fillRef>
                <a:effectRef idx="0">
                  <a:schemeClr val="accent1"/>
                </a:effectRef>
                <a:fontRef idx="minor">
                  <a:schemeClr val="tx1"/>
                </a:fontRef>
              </p:style>
            </p:cxnSp>
            <p:sp>
              <p:nvSpPr>
                <p:cNvPr id="80" name="Freeform: Shape 79">
                  <a:extLst>
                    <a:ext uri="{FF2B5EF4-FFF2-40B4-BE49-F238E27FC236}">
                      <a16:creationId xmlns="" xmlns:a16="http://schemas.microsoft.com/office/drawing/2014/main" id="{45293FBB-84BA-42C0-8D04-E7711A61D918}"/>
                    </a:ext>
                  </a:extLst>
                </p:cNvPr>
                <p:cNvSpPr/>
                <p:nvPr/>
              </p:nvSpPr>
              <p:spPr>
                <a:xfrm rot="20249457">
                  <a:off x="11521621" y="2231355"/>
                  <a:ext cx="877925" cy="1729673"/>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25000">
                      <a:schemeClr val="bg1">
                        <a:lumMod val="85000"/>
                      </a:schemeClr>
                    </a:gs>
                    <a:gs pos="0">
                      <a:schemeClr val="bg1">
                        <a:lumMod val="85000"/>
                      </a:schemeClr>
                    </a:gs>
                    <a:gs pos="100000">
                      <a:schemeClr val="bg1">
                        <a:lumMod val="95000"/>
                      </a:schemeClr>
                    </a:gs>
                  </a:gsLst>
                  <a:lin ang="1080000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dirty="0">
                    <a:solidFill>
                      <a:prstClr val="black"/>
                    </a:solidFill>
                  </a:endParaRPr>
                </a:p>
              </p:txBody>
            </p:sp>
            <p:sp>
              <p:nvSpPr>
                <p:cNvPr id="81" name="Freeform: Shape 80">
                  <a:extLst>
                    <a:ext uri="{FF2B5EF4-FFF2-40B4-BE49-F238E27FC236}">
                      <a16:creationId xmlns="" xmlns:a16="http://schemas.microsoft.com/office/drawing/2014/main" id="{D71E92F0-854E-4348-B522-E514A01DE665}"/>
                    </a:ext>
                  </a:extLst>
                </p:cNvPr>
                <p:cNvSpPr/>
                <p:nvPr/>
              </p:nvSpPr>
              <p:spPr>
                <a:xfrm rot="20249457" flipH="1">
                  <a:off x="12330923" y="1969094"/>
                  <a:ext cx="525061" cy="1729673"/>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70000">
                      <a:schemeClr val="bg1">
                        <a:lumMod val="85000"/>
                      </a:schemeClr>
                    </a:gs>
                    <a:gs pos="0">
                      <a:schemeClr val="bg1">
                        <a:lumMod val="95000"/>
                      </a:schemeClr>
                    </a:gs>
                    <a:gs pos="100000">
                      <a:schemeClr val="bg1">
                        <a:lumMod val="85000"/>
                      </a:schemeClr>
                    </a:gs>
                  </a:gsLst>
                  <a:lin ang="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a:solidFill>
                      <a:prstClr val="black"/>
                    </a:solidFill>
                  </a:endParaRPr>
                </a:p>
              </p:txBody>
            </p:sp>
            <p:sp>
              <p:nvSpPr>
                <p:cNvPr id="82" name="Freeform: Shape 81">
                  <a:extLst>
                    <a:ext uri="{FF2B5EF4-FFF2-40B4-BE49-F238E27FC236}">
                      <a16:creationId xmlns="" xmlns:a16="http://schemas.microsoft.com/office/drawing/2014/main" id="{77B26116-3BCE-40E9-AE21-3B3AD12ABC44}"/>
                    </a:ext>
                  </a:extLst>
                </p:cNvPr>
                <p:cNvSpPr/>
                <p:nvPr/>
              </p:nvSpPr>
              <p:spPr>
                <a:xfrm rot="20249457">
                  <a:off x="11857226" y="2165394"/>
                  <a:ext cx="525061" cy="1729673"/>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30000">
                      <a:schemeClr val="bg1">
                        <a:lumMod val="85000"/>
                      </a:schemeClr>
                    </a:gs>
                    <a:gs pos="0">
                      <a:schemeClr val="bg1">
                        <a:lumMod val="85000"/>
                      </a:schemeClr>
                    </a:gs>
                    <a:gs pos="100000">
                      <a:schemeClr val="bg1">
                        <a:lumMod val="95000"/>
                      </a:schemeClr>
                    </a:gs>
                  </a:gsLst>
                  <a:lin ang="1080000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dirty="0">
                    <a:solidFill>
                      <a:prstClr val="black"/>
                    </a:solidFill>
                  </a:endParaRPr>
                </a:p>
              </p:txBody>
            </p:sp>
            <p:sp>
              <p:nvSpPr>
                <p:cNvPr id="83" name="Freeform: Shape 82">
                  <a:extLst>
                    <a:ext uri="{FF2B5EF4-FFF2-40B4-BE49-F238E27FC236}">
                      <a16:creationId xmlns="" xmlns:a16="http://schemas.microsoft.com/office/drawing/2014/main" id="{73A68979-BA70-4ED6-B4C8-3947E4DA45E0}"/>
                    </a:ext>
                  </a:extLst>
                </p:cNvPr>
                <p:cNvSpPr/>
                <p:nvPr/>
              </p:nvSpPr>
              <p:spPr>
                <a:xfrm rot="1067215">
                  <a:off x="12580333" y="2145489"/>
                  <a:ext cx="743996" cy="1465808"/>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25000">
                      <a:schemeClr val="bg1">
                        <a:lumMod val="85000"/>
                      </a:schemeClr>
                    </a:gs>
                    <a:gs pos="0">
                      <a:schemeClr val="bg1">
                        <a:lumMod val="85000"/>
                      </a:schemeClr>
                    </a:gs>
                    <a:gs pos="100000">
                      <a:schemeClr val="bg1">
                        <a:lumMod val="95000"/>
                      </a:schemeClr>
                    </a:gs>
                  </a:gsLst>
                  <a:lin ang="1080000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dirty="0">
                    <a:solidFill>
                      <a:prstClr val="black"/>
                    </a:solidFill>
                  </a:endParaRPr>
                </a:p>
              </p:txBody>
            </p:sp>
            <p:sp>
              <p:nvSpPr>
                <p:cNvPr id="84" name="Freeform: Shape 83">
                  <a:extLst>
                    <a:ext uri="{FF2B5EF4-FFF2-40B4-BE49-F238E27FC236}">
                      <a16:creationId xmlns="" xmlns:a16="http://schemas.microsoft.com/office/drawing/2014/main" id="{63EC72E7-6A91-4B49-BE33-260E67D58848}"/>
                    </a:ext>
                  </a:extLst>
                </p:cNvPr>
                <p:cNvSpPr/>
                <p:nvPr/>
              </p:nvSpPr>
              <p:spPr>
                <a:xfrm rot="1067215" flipH="1">
                  <a:off x="13272169" y="2367439"/>
                  <a:ext cx="743996" cy="1465808"/>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75000">
                      <a:schemeClr val="bg1">
                        <a:lumMod val="85000"/>
                      </a:schemeClr>
                    </a:gs>
                    <a:gs pos="0">
                      <a:schemeClr val="bg1">
                        <a:lumMod val="95000"/>
                      </a:schemeClr>
                    </a:gs>
                    <a:gs pos="100000">
                      <a:schemeClr val="bg1">
                        <a:lumMod val="85000"/>
                      </a:schemeClr>
                    </a:gs>
                  </a:gsLst>
                  <a:lin ang="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dirty="0">
                    <a:solidFill>
                      <a:prstClr val="black"/>
                    </a:solidFill>
                  </a:endParaRPr>
                </a:p>
              </p:txBody>
            </p:sp>
            <p:sp>
              <p:nvSpPr>
                <p:cNvPr id="85" name="Freeform: Shape 84">
                  <a:extLst>
                    <a:ext uri="{FF2B5EF4-FFF2-40B4-BE49-F238E27FC236}">
                      <a16:creationId xmlns="" xmlns:a16="http://schemas.microsoft.com/office/drawing/2014/main" id="{33C767EF-BC74-470D-9DE9-80F9E1EBE8B6}"/>
                    </a:ext>
                  </a:extLst>
                </p:cNvPr>
                <p:cNvSpPr/>
                <p:nvPr/>
              </p:nvSpPr>
              <p:spPr>
                <a:xfrm rot="1067215" flipH="1">
                  <a:off x="13282651" y="2322835"/>
                  <a:ext cx="444962" cy="1465808"/>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70000">
                      <a:schemeClr val="bg1">
                        <a:lumMod val="85000"/>
                      </a:schemeClr>
                    </a:gs>
                    <a:gs pos="0">
                      <a:schemeClr val="bg1">
                        <a:lumMod val="95000"/>
                      </a:schemeClr>
                    </a:gs>
                    <a:gs pos="100000">
                      <a:schemeClr val="bg1">
                        <a:lumMod val="85000"/>
                      </a:schemeClr>
                    </a:gs>
                  </a:gsLst>
                  <a:lin ang="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a:solidFill>
                      <a:prstClr val="black"/>
                    </a:solidFill>
                  </a:endParaRPr>
                </a:p>
              </p:txBody>
            </p:sp>
            <p:sp>
              <p:nvSpPr>
                <p:cNvPr id="86" name="Freeform: Shape 85">
                  <a:extLst>
                    <a:ext uri="{FF2B5EF4-FFF2-40B4-BE49-F238E27FC236}">
                      <a16:creationId xmlns="" xmlns:a16="http://schemas.microsoft.com/office/drawing/2014/main" id="{7ABAA443-D4A2-4AD3-86E3-A9A56ADD1B2F}"/>
                    </a:ext>
                  </a:extLst>
                </p:cNvPr>
                <p:cNvSpPr/>
                <p:nvPr/>
              </p:nvSpPr>
              <p:spPr>
                <a:xfrm rot="1067215">
                  <a:off x="12868885" y="2190093"/>
                  <a:ext cx="444962" cy="1465808"/>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30000">
                      <a:schemeClr val="bg1">
                        <a:lumMod val="85000"/>
                      </a:schemeClr>
                    </a:gs>
                    <a:gs pos="0">
                      <a:schemeClr val="bg1">
                        <a:lumMod val="85000"/>
                      </a:schemeClr>
                    </a:gs>
                    <a:gs pos="100000">
                      <a:schemeClr val="bg1">
                        <a:lumMod val="95000"/>
                      </a:schemeClr>
                    </a:gs>
                  </a:gsLst>
                  <a:lin ang="1080000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dirty="0">
                    <a:solidFill>
                      <a:prstClr val="black"/>
                    </a:solidFill>
                  </a:endParaRPr>
                </a:p>
              </p:txBody>
            </p:sp>
            <p:sp>
              <p:nvSpPr>
                <p:cNvPr id="87" name="Freeform: Shape 86">
                  <a:extLst>
                    <a:ext uri="{FF2B5EF4-FFF2-40B4-BE49-F238E27FC236}">
                      <a16:creationId xmlns="" xmlns:a16="http://schemas.microsoft.com/office/drawing/2014/main" id="{985EE30F-3169-41D8-AB7E-5DD444E5D5CF}"/>
                    </a:ext>
                  </a:extLst>
                </p:cNvPr>
                <p:cNvSpPr/>
                <p:nvPr/>
              </p:nvSpPr>
              <p:spPr>
                <a:xfrm>
                  <a:off x="12316258" y="2613898"/>
                  <a:ext cx="599207" cy="1180547"/>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25000">
                      <a:schemeClr val="bg1">
                        <a:lumMod val="85000"/>
                      </a:schemeClr>
                    </a:gs>
                    <a:gs pos="0">
                      <a:schemeClr val="bg1">
                        <a:lumMod val="85000"/>
                      </a:schemeClr>
                    </a:gs>
                    <a:gs pos="100000">
                      <a:schemeClr val="bg1">
                        <a:lumMod val="95000"/>
                      </a:schemeClr>
                    </a:gs>
                  </a:gsLst>
                  <a:lin ang="1080000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dirty="0">
                    <a:solidFill>
                      <a:prstClr val="black"/>
                    </a:solidFill>
                  </a:endParaRPr>
                </a:p>
              </p:txBody>
            </p:sp>
            <p:sp>
              <p:nvSpPr>
                <p:cNvPr id="88" name="Freeform: Shape 87">
                  <a:extLst>
                    <a:ext uri="{FF2B5EF4-FFF2-40B4-BE49-F238E27FC236}">
                      <a16:creationId xmlns="" xmlns:a16="http://schemas.microsoft.com/office/drawing/2014/main" id="{55D40BAD-C198-4806-9C94-D174ECA8118B}"/>
                    </a:ext>
                  </a:extLst>
                </p:cNvPr>
                <p:cNvSpPr/>
                <p:nvPr/>
              </p:nvSpPr>
              <p:spPr>
                <a:xfrm flipH="1">
                  <a:off x="12901427" y="2613898"/>
                  <a:ext cx="599207" cy="1180547"/>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75000">
                      <a:schemeClr val="bg1">
                        <a:lumMod val="85000"/>
                      </a:schemeClr>
                    </a:gs>
                    <a:gs pos="0">
                      <a:schemeClr val="bg1">
                        <a:lumMod val="95000"/>
                      </a:schemeClr>
                    </a:gs>
                    <a:gs pos="100000">
                      <a:schemeClr val="bg1">
                        <a:lumMod val="85000"/>
                      </a:schemeClr>
                    </a:gs>
                  </a:gsLst>
                  <a:lin ang="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dirty="0">
                    <a:solidFill>
                      <a:prstClr val="black"/>
                    </a:solidFill>
                  </a:endParaRPr>
                </a:p>
              </p:txBody>
            </p:sp>
            <p:sp>
              <p:nvSpPr>
                <p:cNvPr id="89" name="Freeform: Shape 88">
                  <a:extLst>
                    <a:ext uri="{FF2B5EF4-FFF2-40B4-BE49-F238E27FC236}">
                      <a16:creationId xmlns="" xmlns:a16="http://schemas.microsoft.com/office/drawing/2014/main" id="{A7BB54F3-47F4-425D-83D1-DEFB6DF87CA2}"/>
                    </a:ext>
                  </a:extLst>
                </p:cNvPr>
                <p:cNvSpPr/>
                <p:nvPr/>
              </p:nvSpPr>
              <p:spPr>
                <a:xfrm flipH="1">
                  <a:off x="12904248" y="2613898"/>
                  <a:ext cx="358368" cy="1180547"/>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70000">
                      <a:schemeClr val="bg1">
                        <a:lumMod val="85000"/>
                      </a:schemeClr>
                    </a:gs>
                    <a:gs pos="0">
                      <a:schemeClr val="bg1">
                        <a:lumMod val="95000"/>
                      </a:schemeClr>
                    </a:gs>
                    <a:gs pos="100000">
                      <a:schemeClr val="bg1">
                        <a:lumMod val="85000"/>
                      </a:schemeClr>
                    </a:gs>
                  </a:gsLst>
                  <a:lin ang="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a:solidFill>
                      <a:prstClr val="black"/>
                    </a:solidFill>
                  </a:endParaRPr>
                </a:p>
              </p:txBody>
            </p:sp>
            <p:sp>
              <p:nvSpPr>
                <p:cNvPr id="90" name="Freeform: Shape 89">
                  <a:extLst>
                    <a:ext uri="{FF2B5EF4-FFF2-40B4-BE49-F238E27FC236}">
                      <a16:creationId xmlns="" xmlns:a16="http://schemas.microsoft.com/office/drawing/2014/main" id="{0AF18DC6-16E1-4799-BB5C-0F3A0C7FA28B}"/>
                    </a:ext>
                  </a:extLst>
                </p:cNvPr>
                <p:cNvSpPr/>
                <p:nvPr/>
              </p:nvSpPr>
              <p:spPr>
                <a:xfrm>
                  <a:off x="12554276" y="2613898"/>
                  <a:ext cx="358368" cy="1180547"/>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30000">
                      <a:schemeClr val="bg1">
                        <a:lumMod val="85000"/>
                      </a:schemeClr>
                    </a:gs>
                    <a:gs pos="0">
                      <a:schemeClr val="bg1">
                        <a:lumMod val="85000"/>
                      </a:schemeClr>
                    </a:gs>
                    <a:gs pos="100000">
                      <a:schemeClr val="bg1">
                        <a:lumMod val="95000"/>
                      </a:schemeClr>
                    </a:gs>
                  </a:gsLst>
                  <a:lin ang="1080000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dirty="0">
                    <a:solidFill>
                      <a:prstClr val="black"/>
                    </a:solidFill>
                  </a:endParaRPr>
                </a:p>
              </p:txBody>
            </p:sp>
          </p:grpSp>
          <p:grpSp>
            <p:nvGrpSpPr>
              <p:cNvPr id="58" name="Group 57">
                <a:extLst>
                  <a:ext uri="{FF2B5EF4-FFF2-40B4-BE49-F238E27FC236}">
                    <a16:creationId xmlns="" xmlns:a16="http://schemas.microsoft.com/office/drawing/2014/main" id="{342C8FA0-A3B0-4165-BF81-245EB245A084}"/>
                  </a:ext>
                </a:extLst>
              </p:cNvPr>
              <p:cNvGrpSpPr/>
              <p:nvPr/>
            </p:nvGrpSpPr>
            <p:grpSpPr>
              <a:xfrm>
                <a:off x="12470968" y="4604322"/>
                <a:ext cx="839142" cy="1550531"/>
                <a:chOff x="12470968" y="4604322"/>
                <a:chExt cx="839142" cy="1550531"/>
              </a:xfrm>
            </p:grpSpPr>
            <p:grpSp>
              <p:nvGrpSpPr>
                <p:cNvPr id="59" name="Group 58">
                  <a:extLst>
                    <a:ext uri="{FF2B5EF4-FFF2-40B4-BE49-F238E27FC236}">
                      <a16:creationId xmlns="" xmlns:a16="http://schemas.microsoft.com/office/drawing/2014/main" id="{334060C5-27F3-4421-A304-B193F9BD3396}"/>
                    </a:ext>
                  </a:extLst>
                </p:cNvPr>
                <p:cNvGrpSpPr/>
                <p:nvPr/>
              </p:nvGrpSpPr>
              <p:grpSpPr>
                <a:xfrm>
                  <a:off x="12710801" y="4604322"/>
                  <a:ext cx="471270" cy="1549314"/>
                  <a:chOff x="2541356" y="1774680"/>
                  <a:chExt cx="1106202" cy="3636668"/>
                </a:xfrm>
                <a:solidFill>
                  <a:schemeClr val="bg1">
                    <a:lumMod val="75000"/>
                  </a:schemeClr>
                </a:solidFill>
              </p:grpSpPr>
              <p:sp>
                <p:nvSpPr>
                  <p:cNvPr id="66" name="Freeform: Shape 65">
                    <a:extLst>
                      <a:ext uri="{FF2B5EF4-FFF2-40B4-BE49-F238E27FC236}">
                        <a16:creationId xmlns="" xmlns:a16="http://schemas.microsoft.com/office/drawing/2014/main" id="{5E3F14CE-CF61-4B63-BE02-EF710F602842}"/>
                      </a:ext>
                    </a:extLst>
                  </p:cNvPr>
                  <p:cNvSpPr/>
                  <p:nvPr/>
                </p:nvSpPr>
                <p:spPr>
                  <a:xfrm>
                    <a:off x="2571096" y="4597937"/>
                    <a:ext cx="402336" cy="182880"/>
                  </a:xfrm>
                  <a:custGeom>
                    <a:avLst/>
                    <a:gdLst>
                      <a:gd name="connsiteX0" fmla="*/ 62916 w 3480752"/>
                      <a:gd name="connsiteY0" fmla="*/ 34213 h 1560620"/>
                      <a:gd name="connsiteX1" fmla="*/ 114391 w 3480752"/>
                      <a:gd name="connsiteY1" fmla="*/ 57191 h 1560620"/>
                      <a:gd name="connsiteX2" fmla="*/ 694512 w 3480752"/>
                      <a:gd name="connsiteY2" fmla="*/ 277806 h 1560620"/>
                      <a:gd name="connsiteX3" fmla="*/ 784810 w 3480752"/>
                      <a:gd name="connsiteY3" fmla="*/ 326909 h 1560620"/>
                      <a:gd name="connsiteX4" fmla="*/ 786764 w 3480752"/>
                      <a:gd name="connsiteY4" fmla="*/ 323526 h 1560620"/>
                      <a:gd name="connsiteX5" fmla="*/ 702687 w 3480752"/>
                      <a:gd name="connsiteY5" fmla="*/ 277806 h 1560620"/>
                      <a:gd name="connsiteX6" fmla="*/ 833420 w 3480752"/>
                      <a:gd name="connsiteY6" fmla="*/ 310489 h 1560620"/>
                      <a:gd name="connsiteX7" fmla="*/ 1241959 w 3480752"/>
                      <a:gd name="connsiteY7" fmla="*/ 343172 h 1560620"/>
                      <a:gd name="connsiteX8" fmla="*/ 3480752 w 3480752"/>
                      <a:gd name="connsiteY8" fmla="*/ 1560620 h 1560620"/>
                      <a:gd name="connsiteX9" fmla="*/ 3064038 w 3480752"/>
                      <a:gd name="connsiteY9" fmla="*/ 1527929 h 1560620"/>
                      <a:gd name="connsiteX10" fmla="*/ 3057133 w 3480752"/>
                      <a:gd name="connsiteY10" fmla="*/ 1524163 h 1560620"/>
                      <a:gd name="connsiteX11" fmla="*/ 2941481 w 3480752"/>
                      <a:gd name="connsiteY11" fmla="*/ 1495246 h 1560620"/>
                      <a:gd name="connsiteX12" fmla="*/ 2881754 w 3480752"/>
                      <a:gd name="connsiteY12" fmla="*/ 1462767 h 1560620"/>
                      <a:gd name="connsiteX13" fmla="*/ 2879802 w 3480752"/>
                      <a:gd name="connsiteY13" fmla="*/ 1466146 h 1560620"/>
                      <a:gd name="connsiteX14" fmla="*/ 2933314 w 3480752"/>
                      <a:gd name="connsiteY14" fmla="*/ 1495246 h 1560620"/>
                      <a:gd name="connsiteX15" fmla="*/ 2353185 w 3480752"/>
                      <a:gd name="connsiteY15" fmla="*/ 1274639 h 1560620"/>
                      <a:gd name="connsiteX16" fmla="*/ 2238794 w 3480752"/>
                      <a:gd name="connsiteY16" fmla="*/ 1217440 h 1560620"/>
                      <a:gd name="connsiteX17" fmla="*/ 0 w 3480752"/>
                      <a:gd name="connsiteY17" fmla="*/ 0 h 1560620"/>
                      <a:gd name="connsiteX18" fmla="*/ 62916 w 3480752"/>
                      <a:gd name="connsiteY18" fmla="*/ 34213 h 1560620"/>
                      <a:gd name="connsiteX19" fmla="*/ 57199 w 3480752"/>
                      <a:gd name="connsiteY19" fmla="*/ 31661 h 1560620"/>
                      <a:gd name="connsiteX20" fmla="*/ 0 w 3480752"/>
                      <a:gd name="connsiteY20" fmla="*/ 0 h 1560620"/>
                      <a:gd name="connsiteX0" fmla="*/ 62916 w 3480752"/>
                      <a:gd name="connsiteY0" fmla="*/ 34213 h 1560620"/>
                      <a:gd name="connsiteX1" fmla="*/ 114391 w 3480752"/>
                      <a:gd name="connsiteY1" fmla="*/ 57191 h 1560620"/>
                      <a:gd name="connsiteX2" fmla="*/ 694512 w 3480752"/>
                      <a:gd name="connsiteY2" fmla="*/ 277806 h 1560620"/>
                      <a:gd name="connsiteX3" fmla="*/ 784810 w 3480752"/>
                      <a:gd name="connsiteY3" fmla="*/ 326909 h 1560620"/>
                      <a:gd name="connsiteX4" fmla="*/ 702687 w 3480752"/>
                      <a:gd name="connsiteY4" fmla="*/ 277806 h 1560620"/>
                      <a:gd name="connsiteX5" fmla="*/ 833420 w 3480752"/>
                      <a:gd name="connsiteY5" fmla="*/ 310489 h 1560620"/>
                      <a:gd name="connsiteX6" fmla="*/ 1241959 w 3480752"/>
                      <a:gd name="connsiteY6" fmla="*/ 343172 h 1560620"/>
                      <a:gd name="connsiteX7" fmla="*/ 3480752 w 3480752"/>
                      <a:gd name="connsiteY7" fmla="*/ 1560620 h 1560620"/>
                      <a:gd name="connsiteX8" fmla="*/ 3064038 w 3480752"/>
                      <a:gd name="connsiteY8" fmla="*/ 1527929 h 1560620"/>
                      <a:gd name="connsiteX9" fmla="*/ 3057133 w 3480752"/>
                      <a:gd name="connsiteY9" fmla="*/ 1524163 h 1560620"/>
                      <a:gd name="connsiteX10" fmla="*/ 2941481 w 3480752"/>
                      <a:gd name="connsiteY10" fmla="*/ 1495246 h 1560620"/>
                      <a:gd name="connsiteX11" fmla="*/ 2881754 w 3480752"/>
                      <a:gd name="connsiteY11" fmla="*/ 1462767 h 1560620"/>
                      <a:gd name="connsiteX12" fmla="*/ 2879802 w 3480752"/>
                      <a:gd name="connsiteY12" fmla="*/ 1466146 h 1560620"/>
                      <a:gd name="connsiteX13" fmla="*/ 2933314 w 3480752"/>
                      <a:gd name="connsiteY13" fmla="*/ 1495246 h 1560620"/>
                      <a:gd name="connsiteX14" fmla="*/ 2353185 w 3480752"/>
                      <a:gd name="connsiteY14" fmla="*/ 1274639 h 1560620"/>
                      <a:gd name="connsiteX15" fmla="*/ 2238794 w 3480752"/>
                      <a:gd name="connsiteY15" fmla="*/ 1217440 h 1560620"/>
                      <a:gd name="connsiteX16" fmla="*/ 62916 w 3480752"/>
                      <a:gd name="connsiteY16" fmla="*/ 34213 h 1560620"/>
                      <a:gd name="connsiteX17" fmla="*/ 0 w 3480752"/>
                      <a:gd name="connsiteY17" fmla="*/ 0 h 1560620"/>
                      <a:gd name="connsiteX18" fmla="*/ 62916 w 3480752"/>
                      <a:gd name="connsiteY18" fmla="*/ 34213 h 1560620"/>
                      <a:gd name="connsiteX19" fmla="*/ 57199 w 3480752"/>
                      <a:gd name="connsiteY19" fmla="*/ 31661 h 1560620"/>
                      <a:gd name="connsiteX20" fmla="*/ 0 w 3480752"/>
                      <a:gd name="connsiteY20" fmla="*/ 0 h 1560620"/>
                      <a:gd name="connsiteX0" fmla="*/ 62916 w 3480752"/>
                      <a:gd name="connsiteY0" fmla="*/ 34213 h 1560620"/>
                      <a:gd name="connsiteX1" fmla="*/ 114391 w 3480752"/>
                      <a:gd name="connsiteY1" fmla="*/ 57191 h 1560620"/>
                      <a:gd name="connsiteX2" fmla="*/ 694512 w 3480752"/>
                      <a:gd name="connsiteY2" fmla="*/ 277806 h 1560620"/>
                      <a:gd name="connsiteX3" fmla="*/ 702687 w 3480752"/>
                      <a:gd name="connsiteY3" fmla="*/ 277806 h 1560620"/>
                      <a:gd name="connsiteX4" fmla="*/ 833420 w 3480752"/>
                      <a:gd name="connsiteY4" fmla="*/ 310489 h 1560620"/>
                      <a:gd name="connsiteX5" fmla="*/ 1241959 w 3480752"/>
                      <a:gd name="connsiteY5" fmla="*/ 343172 h 1560620"/>
                      <a:gd name="connsiteX6" fmla="*/ 3480752 w 3480752"/>
                      <a:gd name="connsiteY6" fmla="*/ 1560620 h 1560620"/>
                      <a:gd name="connsiteX7" fmla="*/ 3064038 w 3480752"/>
                      <a:gd name="connsiteY7" fmla="*/ 1527929 h 1560620"/>
                      <a:gd name="connsiteX8" fmla="*/ 3057133 w 3480752"/>
                      <a:gd name="connsiteY8" fmla="*/ 1524163 h 1560620"/>
                      <a:gd name="connsiteX9" fmla="*/ 2941481 w 3480752"/>
                      <a:gd name="connsiteY9" fmla="*/ 1495246 h 1560620"/>
                      <a:gd name="connsiteX10" fmla="*/ 2881754 w 3480752"/>
                      <a:gd name="connsiteY10" fmla="*/ 1462767 h 1560620"/>
                      <a:gd name="connsiteX11" fmla="*/ 2879802 w 3480752"/>
                      <a:gd name="connsiteY11" fmla="*/ 1466146 h 1560620"/>
                      <a:gd name="connsiteX12" fmla="*/ 2933314 w 3480752"/>
                      <a:gd name="connsiteY12" fmla="*/ 1495246 h 1560620"/>
                      <a:gd name="connsiteX13" fmla="*/ 2353185 w 3480752"/>
                      <a:gd name="connsiteY13" fmla="*/ 1274639 h 1560620"/>
                      <a:gd name="connsiteX14" fmla="*/ 2238794 w 3480752"/>
                      <a:gd name="connsiteY14" fmla="*/ 1217440 h 1560620"/>
                      <a:gd name="connsiteX15" fmla="*/ 62916 w 3480752"/>
                      <a:gd name="connsiteY15" fmla="*/ 34213 h 1560620"/>
                      <a:gd name="connsiteX16" fmla="*/ 0 w 3480752"/>
                      <a:gd name="connsiteY16" fmla="*/ 0 h 1560620"/>
                      <a:gd name="connsiteX17" fmla="*/ 62916 w 3480752"/>
                      <a:gd name="connsiteY17" fmla="*/ 34213 h 1560620"/>
                      <a:gd name="connsiteX18" fmla="*/ 57199 w 3480752"/>
                      <a:gd name="connsiteY18" fmla="*/ 31661 h 1560620"/>
                      <a:gd name="connsiteX19" fmla="*/ 0 w 3480752"/>
                      <a:gd name="connsiteY19" fmla="*/ 0 h 1560620"/>
                      <a:gd name="connsiteX0" fmla="*/ 62916 w 3480752"/>
                      <a:gd name="connsiteY0" fmla="*/ 34213 h 1560620"/>
                      <a:gd name="connsiteX1" fmla="*/ 114391 w 3480752"/>
                      <a:gd name="connsiteY1" fmla="*/ 57191 h 1560620"/>
                      <a:gd name="connsiteX2" fmla="*/ 694512 w 3480752"/>
                      <a:gd name="connsiteY2" fmla="*/ 277806 h 1560620"/>
                      <a:gd name="connsiteX3" fmla="*/ 702687 w 3480752"/>
                      <a:gd name="connsiteY3" fmla="*/ 277806 h 1560620"/>
                      <a:gd name="connsiteX4" fmla="*/ 833420 w 3480752"/>
                      <a:gd name="connsiteY4" fmla="*/ 310489 h 1560620"/>
                      <a:gd name="connsiteX5" fmla="*/ 1241959 w 3480752"/>
                      <a:gd name="connsiteY5" fmla="*/ 343172 h 1560620"/>
                      <a:gd name="connsiteX6" fmla="*/ 3480752 w 3480752"/>
                      <a:gd name="connsiteY6" fmla="*/ 1560620 h 1560620"/>
                      <a:gd name="connsiteX7" fmla="*/ 3064038 w 3480752"/>
                      <a:gd name="connsiteY7" fmla="*/ 1527929 h 1560620"/>
                      <a:gd name="connsiteX8" fmla="*/ 3057133 w 3480752"/>
                      <a:gd name="connsiteY8" fmla="*/ 1524163 h 1560620"/>
                      <a:gd name="connsiteX9" fmla="*/ 2941481 w 3480752"/>
                      <a:gd name="connsiteY9" fmla="*/ 1495246 h 1560620"/>
                      <a:gd name="connsiteX10" fmla="*/ 2881754 w 3480752"/>
                      <a:gd name="connsiteY10" fmla="*/ 1462767 h 1560620"/>
                      <a:gd name="connsiteX11" fmla="*/ 2933314 w 3480752"/>
                      <a:gd name="connsiteY11" fmla="*/ 1495246 h 1560620"/>
                      <a:gd name="connsiteX12" fmla="*/ 2353185 w 3480752"/>
                      <a:gd name="connsiteY12" fmla="*/ 1274639 h 1560620"/>
                      <a:gd name="connsiteX13" fmla="*/ 2238794 w 3480752"/>
                      <a:gd name="connsiteY13" fmla="*/ 1217440 h 1560620"/>
                      <a:gd name="connsiteX14" fmla="*/ 62916 w 3480752"/>
                      <a:gd name="connsiteY14" fmla="*/ 34213 h 1560620"/>
                      <a:gd name="connsiteX15" fmla="*/ 0 w 3480752"/>
                      <a:gd name="connsiteY15" fmla="*/ 0 h 1560620"/>
                      <a:gd name="connsiteX16" fmla="*/ 62916 w 3480752"/>
                      <a:gd name="connsiteY16" fmla="*/ 34213 h 1560620"/>
                      <a:gd name="connsiteX17" fmla="*/ 57199 w 3480752"/>
                      <a:gd name="connsiteY17" fmla="*/ 31661 h 1560620"/>
                      <a:gd name="connsiteX18" fmla="*/ 0 w 3480752"/>
                      <a:gd name="connsiteY18" fmla="*/ 0 h 1560620"/>
                      <a:gd name="connsiteX0" fmla="*/ 62916 w 3480752"/>
                      <a:gd name="connsiteY0" fmla="*/ 34213 h 1560620"/>
                      <a:gd name="connsiteX1" fmla="*/ 114391 w 3480752"/>
                      <a:gd name="connsiteY1" fmla="*/ 57191 h 1560620"/>
                      <a:gd name="connsiteX2" fmla="*/ 694512 w 3480752"/>
                      <a:gd name="connsiteY2" fmla="*/ 277806 h 1560620"/>
                      <a:gd name="connsiteX3" fmla="*/ 702687 w 3480752"/>
                      <a:gd name="connsiteY3" fmla="*/ 277806 h 1560620"/>
                      <a:gd name="connsiteX4" fmla="*/ 833420 w 3480752"/>
                      <a:gd name="connsiteY4" fmla="*/ 310489 h 1560620"/>
                      <a:gd name="connsiteX5" fmla="*/ 1241959 w 3480752"/>
                      <a:gd name="connsiteY5" fmla="*/ 343172 h 1560620"/>
                      <a:gd name="connsiteX6" fmla="*/ 3480752 w 3480752"/>
                      <a:gd name="connsiteY6" fmla="*/ 1560620 h 1560620"/>
                      <a:gd name="connsiteX7" fmla="*/ 3064038 w 3480752"/>
                      <a:gd name="connsiteY7" fmla="*/ 1527929 h 1560620"/>
                      <a:gd name="connsiteX8" fmla="*/ 3057133 w 3480752"/>
                      <a:gd name="connsiteY8" fmla="*/ 1524163 h 1560620"/>
                      <a:gd name="connsiteX9" fmla="*/ 2941481 w 3480752"/>
                      <a:gd name="connsiteY9" fmla="*/ 1495246 h 1560620"/>
                      <a:gd name="connsiteX10" fmla="*/ 2933314 w 3480752"/>
                      <a:gd name="connsiteY10" fmla="*/ 1495246 h 1560620"/>
                      <a:gd name="connsiteX11" fmla="*/ 2353185 w 3480752"/>
                      <a:gd name="connsiteY11" fmla="*/ 1274639 h 1560620"/>
                      <a:gd name="connsiteX12" fmla="*/ 2238794 w 3480752"/>
                      <a:gd name="connsiteY12" fmla="*/ 1217440 h 1560620"/>
                      <a:gd name="connsiteX13" fmla="*/ 62916 w 3480752"/>
                      <a:gd name="connsiteY13" fmla="*/ 34213 h 1560620"/>
                      <a:gd name="connsiteX14" fmla="*/ 0 w 3480752"/>
                      <a:gd name="connsiteY14" fmla="*/ 0 h 1560620"/>
                      <a:gd name="connsiteX15" fmla="*/ 62916 w 3480752"/>
                      <a:gd name="connsiteY15" fmla="*/ 34213 h 1560620"/>
                      <a:gd name="connsiteX16" fmla="*/ 57199 w 3480752"/>
                      <a:gd name="connsiteY16" fmla="*/ 31661 h 1560620"/>
                      <a:gd name="connsiteX17" fmla="*/ 0 w 3480752"/>
                      <a:gd name="connsiteY17" fmla="*/ 0 h 1560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480752" h="1560620">
                        <a:moveTo>
                          <a:pt x="62916" y="34213"/>
                        </a:moveTo>
                        <a:lnTo>
                          <a:pt x="114391" y="57191"/>
                        </a:lnTo>
                        <a:cubicBezTo>
                          <a:pt x="302323" y="147074"/>
                          <a:pt x="498413" y="220606"/>
                          <a:pt x="694512" y="277806"/>
                        </a:cubicBezTo>
                        <a:lnTo>
                          <a:pt x="702687" y="277806"/>
                        </a:lnTo>
                        <a:cubicBezTo>
                          <a:pt x="743545" y="285981"/>
                          <a:pt x="784395" y="302314"/>
                          <a:pt x="833420" y="310489"/>
                        </a:cubicBezTo>
                        <a:lnTo>
                          <a:pt x="1241959" y="343172"/>
                        </a:lnTo>
                        <a:lnTo>
                          <a:pt x="3480752" y="1560620"/>
                        </a:lnTo>
                        <a:lnTo>
                          <a:pt x="3064038" y="1527929"/>
                        </a:lnTo>
                        <a:lnTo>
                          <a:pt x="3057133" y="1524163"/>
                        </a:lnTo>
                        <a:lnTo>
                          <a:pt x="2941481" y="1495246"/>
                        </a:lnTo>
                        <a:lnTo>
                          <a:pt x="2933314" y="1495246"/>
                        </a:lnTo>
                        <a:cubicBezTo>
                          <a:pt x="2737215" y="1446221"/>
                          <a:pt x="2541108" y="1372688"/>
                          <a:pt x="2353185" y="1274639"/>
                        </a:cubicBezTo>
                        <a:cubicBezTo>
                          <a:pt x="2312335" y="1258298"/>
                          <a:pt x="2279652" y="1241956"/>
                          <a:pt x="2238794" y="1217440"/>
                        </a:cubicBezTo>
                        <a:lnTo>
                          <a:pt x="62916" y="34213"/>
                        </a:lnTo>
                        <a:close/>
                        <a:moveTo>
                          <a:pt x="0" y="0"/>
                        </a:moveTo>
                        <a:lnTo>
                          <a:pt x="62916" y="34213"/>
                        </a:lnTo>
                        <a:lnTo>
                          <a:pt x="57199" y="31661"/>
                        </a:lnTo>
                        <a:cubicBezTo>
                          <a:pt x="38815" y="22469"/>
                          <a:pt x="20429" y="12254"/>
                          <a:pt x="0" y="0"/>
                        </a:cubicBez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67" name="Freeform: Shape 66">
                    <a:extLst>
                      <a:ext uri="{FF2B5EF4-FFF2-40B4-BE49-F238E27FC236}">
                        <a16:creationId xmlns="" xmlns:a16="http://schemas.microsoft.com/office/drawing/2014/main" id="{C7850172-E89B-4A0E-B003-8BAE9D3F7D76}"/>
                      </a:ext>
                    </a:extLst>
                  </p:cNvPr>
                  <p:cNvSpPr/>
                  <p:nvPr/>
                </p:nvSpPr>
                <p:spPr>
                  <a:xfrm>
                    <a:off x="3023223" y="4576005"/>
                    <a:ext cx="257175" cy="133350"/>
                  </a:xfrm>
                  <a:custGeom>
                    <a:avLst/>
                    <a:gdLst>
                      <a:gd name="connsiteX0" fmla="*/ 260032 w 257175"/>
                      <a:gd name="connsiteY0" fmla="*/ 141922 h 133350"/>
                      <a:gd name="connsiteX1" fmla="*/ 0 w 257175"/>
                      <a:gd name="connsiteY1" fmla="*/ 0 h 133350"/>
                      <a:gd name="connsiteX2" fmla="*/ 952 w 257175"/>
                      <a:gd name="connsiteY2" fmla="*/ 0 h 133350"/>
                      <a:gd name="connsiteX3" fmla="*/ 260032 w 257175"/>
                      <a:gd name="connsiteY3" fmla="*/ 141922 h 133350"/>
                      <a:gd name="connsiteX4" fmla="*/ 260032 w 257175"/>
                      <a:gd name="connsiteY4" fmla="*/ 141922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7175" h="133350">
                        <a:moveTo>
                          <a:pt x="260032" y="141922"/>
                        </a:moveTo>
                        <a:lnTo>
                          <a:pt x="0" y="0"/>
                        </a:lnTo>
                        <a:cubicBezTo>
                          <a:pt x="0" y="0"/>
                          <a:pt x="952" y="0"/>
                          <a:pt x="952" y="0"/>
                        </a:cubicBezTo>
                        <a:lnTo>
                          <a:pt x="260032" y="141922"/>
                        </a:lnTo>
                        <a:cubicBezTo>
                          <a:pt x="260985" y="141922"/>
                          <a:pt x="260985" y="141922"/>
                          <a:pt x="260032" y="141922"/>
                        </a:cubicBezTo>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68" name="Freeform: Shape 67">
                    <a:extLst>
                      <a:ext uri="{FF2B5EF4-FFF2-40B4-BE49-F238E27FC236}">
                        <a16:creationId xmlns="" xmlns:a16="http://schemas.microsoft.com/office/drawing/2014/main" id="{A6584978-73D4-47EC-9C82-C6A2A24E2F98}"/>
                      </a:ext>
                    </a:extLst>
                  </p:cNvPr>
                  <p:cNvSpPr/>
                  <p:nvPr/>
                </p:nvSpPr>
                <p:spPr>
                  <a:xfrm>
                    <a:off x="2706138" y="4925573"/>
                    <a:ext cx="257175" cy="485775"/>
                  </a:xfrm>
                  <a:custGeom>
                    <a:avLst/>
                    <a:gdLst>
                      <a:gd name="connsiteX0" fmla="*/ 260033 w 257175"/>
                      <a:gd name="connsiteY0" fmla="*/ 486727 h 485775"/>
                      <a:gd name="connsiteX1" fmla="*/ 0 w 257175"/>
                      <a:gd name="connsiteY1" fmla="*/ 344805 h 485775"/>
                      <a:gd name="connsiteX2" fmla="*/ 953 w 257175"/>
                      <a:gd name="connsiteY2" fmla="*/ 0 h 485775"/>
                      <a:gd name="connsiteX3" fmla="*/ 260985 w 257175"/>
                      <a:gd name="connsiteY3" fmla="*/ 141922 h 485775"/>
                    </a:gdLst>
                    <a:ahLst/>
                    <a:cxnLst>
                      <a:cxn ang="0">
                        <a:pos x="connsiteX0" y="connsiteY0"/>
                      </a:cxn>
                      <a:cxn ang="0">
                        <a:pos x="connsiteX1" y="connsiteY1"/>
                      </a:cxn>
                      <a:cxn ang="0">
                        <a:pos x="connsiteX2" y="connsiteY2"/>
                      </a:cxn>
                      <a:cxn ang="0">
                        <a:pos x="connsiteX3" y="connsiteY3"/>
                      </a:cxn>
                    </a:cxnLst>
                    <a:rect l="l" t="t" r="r" b="b"/>
                    <a:pathLst>
                      <a:path w="257175" h="485775">
                        <a:moveTo>
                          <a:pt x="260033" y="486727"/>
                        </a:moveTo>
                        <a:lnTo>
                          <a:pt x="0" y="344805"/>
                        </a:lnTo>
                        <a:lnTo>
                          <a:pt x="953" y="0"/>
                        </a:lnTo>
                        <a:lnTo>
                          <a:pt x="260985" y="141922"/>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69" name="Freeform: Shape 68">
                    <a:extLst>
                      <a:ext uri="{FF2B5EF4-FFF2-40B4-BE49-F238E27FC236}">
                        <a16:creationId xmlns="" xmlns:a16="http://schemas.microsoft.com/office/drawing/2014/main" id="{77846F57-FC7C-4A6D-A2AD-E0934F6F23DA}"/>
                      </a:ext>
                    </a:extLst>
                  </p:cNvPr>
                  <p:cNvSpPr/>
                  <p:nvPr/>
                </p:nvSpPr>
                <p:spPr>
                  <a:xfrm>
                    <a:off x="2987522" y="3640652"/>
                    <a:ext cx="660036" cy="1102854"/>
                  </a:xfrm>
                  <a:custGeom>
                    <a:avLst/>
                    <a:gdLst>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452605 w 661035"/>
                      <a:gd name="connsiteY8" fmla="*/ 914311 h 1099185"/>
                      <a:gd name="connsiteX9" fmla="*/ 451949 w 661035"/>
                      <a:gd name="connsiteY9" fmla="*/ 914906 h 1099185"/>
                      <a:gd name="connsiteX10" fmla="*/ 500063 w 661035"/>
                      <a:gd name="connsiteY10" fmla="*/ 941070 h 1099185"/>
                      <a:gd name="connsiteX11" fmla="*/ 451485 w 661035"/>
                      <a:gd name="connsiteY11" fmla="*/ 989648 h 1099185"/>
                      <a:gd name="connsiteX12" fmla="*/ 396629 w 661035"/>
                      <a:gd name="connsiteY12" fmla="*/ 1033155 h 1099185"/>
                      <a:gd name="connsiteX13" fmla="*/ 397193 w 661035"/>
                      <a:gd name="connsiteY13" fmla="*/ 1033462 h 1099185"/>
                      <a:gd name="connsiteX14" fmla="*/ 320041 w 661035"/>
                      <a:gd name="connsiteY14" fmla="*/ 1076325 h 1099185"/>
                      <a:gd name="connsiteX15" fmla="*/ 291343 w 661035"/>
                      <a:gd name="connsiteY15" fmla="*/ 1060767 h 1099185"/>
                      <a:gd name="connsiteX16" fmla="*/ 290403 w 661035"/>
                      <a:gd name="connsiteY16" fmla="*/ 1061621 h 1099185"/>
                      <a:gd name="connsiteX17" fmla="*/ 319088 w 661035"/>
                      <a:gd name="connsiteY17" fmla="*/ 1077277 h 1099185"/>
                      <a:gd name="connsiteX18" fmla="*/ 260985 w 661035"/>
                      <a:gd name="connsiteY18" fmla="*/ 1099185 h 1099185"/>
                      <a:gd name="connsiteX19" fmla="*/ 0 w 661035"/>
                      <a:gd name="connsiteY19" fmla="*/ 957262 h 1099185"/>
                      <a:gd name="connsiteX20" fmla="*/ 59055 w 661035"/>
                      <a:gd name="connsiteY20" fmla="*/ 935355 h 1099185"/>
                      <a:gd name="connsiteX21" fmla="*/ 284314 w 661035"/>
                      <a:gd name="connsiteY21" fmla="*/ 1058298 h 1099185"/>
                      <a:gd name="connsiteX22" fmla="*/ 284516 w 661035"/>
                      <a:gd name="connsiteY22" fmla="*/ 1057066 h 1099185"/>
                      <a:gd name="connsiteX23" fmla="*/ 60008 w 661035"/>
                      <a:gd name="connsiteY23" fmla="*/ 935355 h 1099185"/>
                      <a:gd name="connsiteX24" fmla="*/ 135745 w 661035"/>
                      <a:gd name="connsiteY24" fmla="*/ 891807 h 1099185"/>
                      <a:gd name="connsiteX25" fmla="*/ 135255 w 661035"/>
                      <a:gd name="connsiteY25" fmla="*/ 891540 h 1099185"/>
                      <a:gd name="connsiteX26" fmla="*/ 190500 w 661035"/>
                      <a:gd name="connsiteY26" fmla="*/ 847725 h 1099185"/>
                      <a:gd name="connsiteX27" fmla="*/ 239078 w 661035"/>
                      <a:gd name="connsiteY27" fmla="*/ 799148 h 1099185"/>
                      <a:gd name="connsiteX28" fmla="*/ 319738 w 661035"/>
                      <a:gd name="connsiteY28" fmla="*/ 843010 h 1099185"/>
                      <a:gd name="connsiteX29" fmla="*/ 319882 w 661035"/>
                      <a:gd name="connsiteY29" fmla="*/ 842137 h 1099185"/>
                      <a:gd name="connsiteX30" fmla="*/ 239078 w 661035"/>
                      <a:gd name="connsiteY30" fmla="*/ 798196 h 1099185"/>
                      <a:gd name="connsiteX31" fmla="*/ 277307 w 661035"/>
                      <a:gd name="connsiteY31" fmla="*/ 750642 h 1099185"/>
                      <a:gd name="connsiteX32" fmla="*/ 277178 w 661035"/>
                      <a:gd name="connsiteY32" fmla="*/ 750571 h 1099185"/>
                      <a:gd name="connsiteX33" fmla="*/ 284798 w 661035"/>
                      <a:gd name="connsiteY33" fmla="*/ 740093 h 1099185"/>
                      <a:gd name="connsiteX34" fmla="*/ 323850 w 661035"/>
                      <a:gd name="connsiteY34" fmla="*/ 676275 h 1099185"/>
                      <a:gd name="connsiteX35" fmla="*/ 359092 w 661035"/>
                      <a:gd name="connsiteY35" fmla="*/ 597218 h 1099185"/>
                      <a:gd name="connsiteX36" fmla="*/ 220980 w 661035"/>
                      <a:gd name="connsiteY36" fmla="*/ 0 h 1099185"/>
                      <a:gd name="connsiteX37" fmla="*/ 481965 w 661035"/>
                      <a:gd name="connsiteY37" fmla="*/ 141922 h 1099185"/>
                      <a:gd name="connsiteX38" fmla="*/ 575310 w 661035"/>
                      <a:gd name="connsiteY38" fmla="*/ 214313 h 1099185"/>
                      <a:gd name="connsiteX39" fmla="*/ 661035 w 661035"/>
                      <a:gd name="connsiteY39" fmla="*/ 504825 h 1099185"/>
                      <a:gd name="connsiteX40" fmla="*/ 621030 w 661035"/>
                      <a:gd name="connsiteY40" fmla="*/ 739140 h 1099185"/>
                      <a:gd name="connsiteX41" fmla="*/ 360045 w 661035"/>
                      <a:gd name="connsiteY41" fmla="*/ 597218 h 1099185"/>
                      <a:gd name="connsiteX42" fmla="*/ 400050 w 661035"/>
                      <a:gd name="connsiteY42" fmla="*/ 362902 h 1099185"/>
                      <a:gd name="connsiteX43" fmla="*/ 314325 w 661035"/>
                      <a:gd name="connsiteY43" fmla="*/ 72390 h 1099185"/>
                      <a:gd name="connsiteX44" fmla="*/ 220980 w 661035"/>
                      <a:gd name="connsiteY44"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452605 w 661035"/>
                      <a:gd name="connsiteY8" fmla="*/ 914311 h 1099185"/>
                      <a:gd name="connsiteX9" fmla="*/ 451949 w 661035"/>
                      <a:gd name="connsiteY9" fmla="*/ 914906 h 1099185"/>
                      <a:gd name="connsiteX10" fmla="*/ 500063 w 661035"/>
                      <a:gd name="connsiteY10" fmla="*/ 941070 h 1099185"/>
                      <a:gd name="connsiteX11" fmla="*/ 451485 w 661035"/>
                      <a:gd name="connsiteY11" fmla="*/ 989648 h 1099185"/>
                      <a:gd name="connsiteX12" fmla="*/ 396629 w 661035"/>
                      <a:gd name="connsiteY12" fmla="*/ 1033155 h 1099185"/>
                      <a:gd name="connsiteX13" fmla="*/ 397193 w 661035"/>
                      <a:gd name="connsiteY13" fmla="*/ 1033462 h 1099185"/>
                      <a:gd name="connsiteX14" fmla="*/ 320041 w 661035"/>
                      <a:gd name="connsiteY14" fmla="*/ 1076325 h 1099185"/>
                      <a:gd name="connsiteX15" fmla="*/ 291343 w 661035"/>
                      <a:gd name="connsiteY15" fmla="*/ 1060767 h 1099185"/>
                      <a:gd name="connsiteX16" fmla="*/ 290403 w 661035"/>
                      <a:gd name="connsiteY16" fmla="*/ 1061621 h 1099185"/>
                      <a:gd name="connsiteX17" fmla="*/ 319088 w 661035"/>
                      <a:gd name="connsiteY17" fmla="*/ 1077277 h 1099185"/>
                      <a:gd name="connsiteX18" fmla="*/ 260985 w 661035"/>
                      <a:gd name="connsiteY18" fmla="*/ 1099185 h 1099185"/>
                      <a:gd name="connsiteX19" fmla="*/ 0 w 661035"/>
                      <a:gd name="connsiteY19" fmla="*/ 957262 h 1099185"/>
                      <a:gd name="connsiteX20" fmla="*/ 59055 w 661035"/>
                      <a:gd name="connsiteY20" fmla="*/ 935355 h 1099185"/>
                      <a:gd name="connsiteX21" fmla="*/ 284314 w 661035"/>
                      <a:gd name="connsiteY21" fmla="*/ 1058298 h 1099185"/>
                      <a:gd name="connsiteX22" fmla="*/ 284516 w 661035"/>
                      <a:gd name="connsiteY22" fmla="*/ 1057066 h 1099185"/>
                      <a:gd name="connsiteX23" fmla="*/ 60008 w 661035"/>
                      <a:gd name="connsiteY23" fmla="*/ 935355 h 1099185"/>
                      <a:gd name="connsiteX24" fmla="*/ 135745 w 661035"/>
                      <a:gd name="connsiteY24" fmla="*/ 891807 h 1099185"/>
                      <a:gd name="connsiteX25" fmla="*/ 135255 w 661035"/>
                      <a:gd name="connsiteY25" fmla="*/ 891540 h 1099185"/>
                      <a:gd name="connsiteX26" fmla="*/ 190500 w 661035"/>
                      <a:gd name="connsiteY26" fmla="*/ 847725 h 1099185"/>
                      <a:gd name="connsiteX27" fmla="*/ 239078 w 661035"/>
                      <a:gd name="connsiteY27" fmla="*/ 799148 h 1099185"/>
                      <a:gd name="connsiteX28" fmla="*/ 319738 w 661035"/>
                      <a:gd name="connsiteY28" fmla="*/ 843010 h 1099185"/>
                      <a:gd name="connsiteX29" fmla="*/ 239078 w 661035"/>
                      <a:gd name="connsiteY29" fmla="*/ 798196 h 1099185"/>
                      <a:gd name="connsiteX30" fmla="*/ 277307 w 661035"/>
                      <a:gd name="connsiteY30" fmla="*/ 750642 h 1099185"/>
                      <a:gd name="connsiteX31" fmla="*/ 277178 w 661035"/>
                      <a:gd name="connsiteY31" fmla="*/ 750571 h 1099185"/>
                      <a:gd name="connsiteX32" fmla="*/ 284798 w 661035"/>
                      <a:gd name="connsiteY32" fmla="*/ 740093 h 1099185"/>
                      <a:gd name="connsiteX33" fmla="*/ 323850 w 661035"/>
                      <a:gd name="connsiteY33" fmla="*/ 676275 h 1099185"/>
                      <a:gd name="connsiteX34" fmla="*/ 359092 w 661035"/>
                      <a:gd name="connsiteY34" fmla="*/ 597218 h 1099185"/>
                      <a:gd name="connsiteX35" fmla="*/ 220980 w 661035"/>
                      <a:gd name="connsiteY35" fmla="*/ 0 h 1099185"/>
                      <a:gd name="connsiteX36" fmla="*/ 481965 w 661035"/>
                      <a:gd name="connsiteY36" fmla="*/ 141922 h 1099185"/>
                      <a:gd name="connsiteX37" fmla="*/ 575310 w 661035"/>
                      <a:gd name="connsiteY37" fmla="*/ 214313 h 1099185"/>
                      <a:gd name="connsiteX38" fmla="*/ 661035 w 661035"/>
                      <a:gd name="connsiteY38" fmla="*/ 504825 h 1099185"/>
                      <a:gd name="connsiteX39" fmla="*/ 621030 w 661035"/>
                      <a:gd name="connsiteY39" fmla="*/ 739140 h 1099185"/>
                      <a:gd name="connsiteX40" fmla="*/ 360045 w 661035"/>
                      <a:gd name="connsiteY40" fmla="*/ 597218 h 1099185"/>
                      <a:gd name="connsiteX41" fmla="*/ 400050 w 661035"/>
                      <a:gd name="connsiteY41" fmla="*/ 362902 h 1099185"/>
                      <a:gd name="connsiteX42" fmla="*/ 314325 w 661035"/>
                      <a:gd name="connsiteY42" fmla="*/ 72390 h 1099185"/>
                      <a:gd name="connsiteX43" fmla="*/ 220980 w 661035"/>
                      <a:gd name="connsiteY43"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452605 w 661035"/>
                      <a:gd name="connsiteY8" fmla="*/ 914311 h 1099185"/>
                      <a:gd name="connsiteX9" fmla="*/ 500063 w 661035"/>
                      <a:gd name="connsiteY9" fmla="*/ 941070 h 1099185"/>
                      <a:gd name="connsiteX10" fmla="*/ 451485 w 661035"/>
                      <a:gd name="connsiteY10" fmla="*/ 989648 h 1099185"/>
                      <a:gd name="connsiteX11" fmla="*/ 396629 w 661035"/>
                      <a:gd name="connsiteY11" fmla="*/ 1033155 h 1099185"/>
                      <a:gd name="connsiteX12" fmla="*/ 397193 w 661035"/>
                      <a:gd name="connsiteY12" fmla="*/ 1033462 h 1099185"/>
                      <a:gd name="connsiteX13" fmla="*/ 320041 w 661035"/>
                      <a:gd name="connsiteY13" fmla="*/ 1076325 h 1099185"/>
                      <a:gd name="connsiteX14" fmla="*/ 291343 w 661035"/>
                      <a:gd name="connsiteY14" fmla="*/ 1060767 h 1099185"/>
                      <a:gd name="connsiteX15" fmla="*/ 290403 w 661035"/>
                      <a:gd name="connsiteY15" fmla="*/ 1061621 h 1099185"/>
                      <a:gd name="connsiteX16" fmla="*/ 319088 w 661035"/>
                      <a:gd name="connsiteY16" fmla="*/ 1077277 h 1099185"/>
                      <a:gd name="connsiteX17" fmla="*/ 260985 w 661035"/>
                      <a:gd name="connsiteY17" fmla="*/ 1099185 h 1099185"/>
                      <a:gd name="connsiteX18" fmla="*/ 0 w 661035"/>
                      <a:gd name="connsiteY18" fmla="*/ 957262 h 1099185"/>
                      <a:gd name="connsiteX19" fmla="*/ 59055 w 661035"/>
                      <a:gd name="connsiteY19" fmla="*/ 935355 h 1099185"/>
                      <a:gd name="connsiteX20" fmla="*/ 284314 w 661035"/>
                      <a:gd name="connsiteY20" fmla="*/ 1058298 h 1099185"/>
                      <a:gd name="connsiteX21" fmla="*/ 284516 w 661035"/>
                      <a:gd name="connsiteY21" fmla="*/ 1057066 h 1099185"/>
                      <a:gd name="connsiteX22" fmla="*/ 60008 w 661035"/>
                      <a:gd name="connsiteY22" fmla="*/ 935355 h 1099185"/>
                      <a:gd name="connsiteX23" fmla="*/ 135745 w 661035"/>
                      <a:gd name="connsiteY23" fmla="*/ 891807 h 1099185"/>
                      <a:gd name="connsiteX24" fmla="*/ 135255 w 661035"/>
                      <a:gd name="connsiteY24" fmla="*/ 891540 h 1099185"/>
                      <a:gd name="connsiteX25" fmla="*/ 190500 w 661035"/>
                      <a:gd name="connsiteY25" fmla="*/ 847725 h 1099185"/>
                      <a:gd name="connsiteX26" fmla="*/ 239078 w 661035"/>
                      <a:gd name="connsiteY26" fmla="*/ 799148 h 1099185"/>
                      <a:gd name="connsiteX27" fmla="*/ 319738 w 661035"/>
                      <a:gd name="connsiteY27" fmla="*/ 843010 h 1099185"/>
                      <a:gd name="connsiteX28" fmla="*/ 239078 w 661035"/>
                      <a:gd name="connsiteY28" fmla="*/ 798196 h 1099185"/>
                      <a:gd name="connsiteX29" fmla="*/ 277307 w 661035"/>
                      <a:gd name="connsiteY29" fmla="*/ 750642 h 1099185"/>
                      <a:gd name="connsiteX30" fmla="*/ 277178 w 661035"/>
                      <a:gd name="connsiteY30" fmla="*/ 750571 h 1099185"/>
                      <a:gd name="connsiteX31" fmla="*/ 284798 w 661035"/>
                      <a:gd name="connsiteY31" fmla="*/ 740093 h 1099185"/>
                      <a:gd name="connsiteX32" fmla="*/ 323850 w 661035"/>
                      <a:gd name="connsiteY32" fmla="*/ 676275 h 1099185"/>
                      <a:gd name="connsiteX33" fmla="*/ 359092 w 661035"/>
                      <a:gd name="connsiteY33" fmla="*/ 597218 h 1099185"/>
                      <a:gd name="connsiteX34" fmla="*/ 220980 w 661035"/>
                      <a:gd name="connsiteY34" fmla="*/ 0 h 1099185"/>
                      <a:gd name="connsiteX35" fmla="*/ 481965 w 661035"/>
                      <a:gd name="connsiteY35" fmla="*/ 141922 h 1099185"/>
                      <a:gd name="connsiteX36" fmla="*/ 575310 w 661035"/>
                      <a:gd name="connsiteY36" fmla="*/ 214313 h 1099185"/>
                      <a:gd name="connsiteX37" fmla="*/ 661035 w 661035"/>
                      <a:gd name="connsiteY37" fmla="*/ 504825 h 1099185"/>
                      <a:gd name="connsiteX38" fmla="*/ 621030 w 661035"/>
                      <a:gd name="connsiteY38" fmla="*/ 739140 h 1099185"/>
                      <a:gd name="connsiteX39" fmla="*/ 360045 w 661035"/>
                      <a:gd name="connsiteY39" fmla="*/ 597218 h 1099185"/>
                      <a:gd name="connsiteX40" fmla="*/ 400050 w 661035"/>
                      <a:gd name="connsiteY40" fmla="*/ 362902 h 1099185"/>
                      <a:gd name="connsiteX41" fmla="*/ 314325 w 661035"/>
                      <a:gd name="connsiteY41" fmla="*/ 72390 h 1099185"/>
                      <a:gd name="connsiteX42" fmla="*/ 220980 w 661035"/>
                      <a:gd name="connsiteY42"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290403 w 661035"/>
                      <a:gd name="connsiteY14" fmla="*/ 1061621 h 1099185"/>
                      <a:gd name="connsiteX15" fmla="*/ 319088 w 661035"/>
                      <a:gd name="connsiteY15" fmla="*/ 1077277 h 1099185"/>
                      <a:gd name="connsiteX16" fmla="*/ 260985 w 661035"/>
                      <a:gd name="connsiteY16" fmla="*/ 1099185 h 1099185"/>
                      <a:gd name="connsiteX17" fmla="*/ 0 w 661035"/>
                      <a:gd name="connsiteY17" fmla="*/ 957262 h 1099185"/>
                      <a:gd name="connsiteX18" fmla="*/ 59055 w 661035"/>
                      <a:gd name="connsiteY18" fmla="*/ 935355 h 1099185"/>
                      <a:gd name="connsiteX19" fmla="*/ 284314 w 661035"/>
                      <a:gd name="connsiteY19" fmla="*/ 1058298 h 1099185"/>
                      <a:gd name="connsiteX20" fmla="*/ 284516 w 661035"/>
                      <a:gd name="connsiteY20" fmla="*/ 1057066 h 1099185"/>
                      <a:gd name="connsiteX21" fmla="*/ 60008 w 661035"/>
                      <a:gd name="connsiteY21" fmla="*/ 935355 h 1099185"/>
                      <a:gd name="connsiteX22" fmla="*/ 135745 w 661035"/>
                      <a:gd name="connsiteY22" fmla="*/ 891807 h 1099185"/>
                      <a:gd name="connsiteX23" fmla="*/ 135255 w 661035"/>
                      <a:gd name="connsiteY23" fmla="*/ 891540 h 1099185"/>
                      <a:gd name="connsiteX24" fmla="*/ 190500 w 661035"/>
                      <a:gd name="connsiteY24" fmla="*/ 847725 h 1099185"/>
                      <a:gd name="connsiteX25" fmla="*/ 239078 w 661035"/>
                      <a:gd name="connsiteY25" fmla="*/ 799148 h 1099185"/>
                      <a:gd name="connsiteX26" fmla="*/ 319738 w 661035"/>
                      <a:gd name="connsiteY26" fmla="*/ 843010 h 1099185"/>
                      <a:gd name="connsiteX27" fmla="*/ 239078 w 661035"/>
                      <a:gd name="connsiteY27" fmla="*/ 798196 h 1099185"/>
                      <a:gd name="connsiteX28" fmla="*/ 277307 w 661035"/>
                      <a:gd name="connsiteY28" fmla="*/ 750642 h 1099185"/>
                      <a:gd name="connsiteX29" fmla="*/ 277178 w 661035"/>
                      <a:gd name="connsiteY29" fmla="*/ 750571 h 1099185"/>
                      <a:gd name="connsiteX30" fmla="*/ 284798 w 661035"/>
                      <a:gd name="connsiteY30" fmla="*/ 740093 h 1099185"/>
                      <a:gd name="connsiteX31" fmla="*/ 323850 w 661035"/>
                      <a:gd name="connsiteY31" fmla="*/ 676275 h 1099185"/>
                      <a:gd name="connsiteX32" fmla="*/ 359092 w 661035"/>
                      <a:gd name="connsiteY32" fmla="*/ 597218 h 1099185"/>
                      <a:gd name="connsiteX33" fmla="*/ 220980 w 661035"/>
                      <a:gd name="connsiteY33" fmla="*/ 0 h 1099185"/>
                      <a:gd name="connsiteX34" fmla="*/ 481965 w 661035"/>
                      <a:gd name="connsiteY34" fmla="*/ 141922 h 1099185"/>
                      <a:gd name="connsiteX35" fmla="*/ 575310 w 661035"/>
                      <a:gd name="connsiteY35" fmla="*/ 214313 h 1099185"/>
                      <a:gd name="connsiteX36" fmla="*/ 661035 w 661035"/>
                      <a:gd name="connsiteY36" fmla="*/ 504825 h 1099185"/>
                      <a:gd name="connsiteX37" fmla="*/ 621030 w 661035"/>
                      <a:gd name="connsiteY37" fmla="*/ 739140 h 1099185"/>
                      <a:gd name="connsiteX38" fmla="*/ 360045 w 661035"/>
                      <a:gd name="connsiteY38" fmla="*/ 597218 h 1099185"/>
                      <a:gd name="connsiteX39" fmla="*/ 400050 w 661035"/>
                      <a:gd name="connsiteY39" fmla="*/ 362902 h 1099185"/>
                      <a:gd name="connsiteX40" fmla="*/ 314325 w 661035"/>
                      <a:gd name="connsiteY40" fmla="*/ 72390 h 1099185"/>
                      <a:gd name="connsiteX41" fmla="*/ 220980 w 661035"/>
                      <a:gd name="connsiteY41"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290403 w 661035"/>
                      <a:gd name="connsiteY14" fmla="*/ 1061621 h 1099185"/>
                      <a:gd name="connsiteX15" fmla="*/ 319088 w 661035"/>
                      <a:gd name="connsiteY15" fmla="*/ 1077277 h 1099185"/>
                      <a:gd name="connsiteX16" fmla="*/ 260985 w 661035"/>
                      <a:gd name="connsiteY16" fmla="*/ 1099185 h 1099185"/>
                      <a:gd name="connsiteX17" fmla="*/ 0 w 661035"/>
                      <a:gd name="connsiteY17" fmla="*/ 957262 h 1099185"/>
                      <a:gd name="connsiteX18" fmla="*/ 59055 w 661035"/>
                      <a:gd name="connsiteY18" fmla="*/ 935355 h 1099185"/>
                      <a:gd name="connsiteX19" fmla="*/ 284314 w 661035"/>
                      <a:gd name="connsiteY19" fmla="*/ 1058298 h 1099185"/>
                      <a:gd name="connsiteX20" fmla="*/ 284516 w 661035"/>
                      <a:gd name="connsiteY20" fmla="*/ 1057066 h 1099185"/>
                      <a:gd name="connsiteX21" fmla="*/ 60008 w 661035"/>
                      <a:gd name="connsiteY21" fmla="*/ 935355 h 1099185"/>
                      <a:gd name="connsiteX22" fmla="*/ 135745 w 661035"/>
                      <a:gd name="connsiteY22" fmla="*/ 891807 h 1099185"/>
                      <a:gd name="connsiteX23" fmla="*/ 135255 w 661035"/>
                      <a:gd name="connsiteY23" fmla="*/ 891540 h 1099185"/>
                      <a:gd name="connsiteX24" fmla="*/ 190500 w 661035"/>
                      <a:gd name="connsiteY24" fmla="*/ 847725 h 1099185"/>
                      <a:gd name="connsiteX25" fmla="*/ 239078 w 661035"/>
                      <a:gd name="connsiteY25" fmla="*/ 799148 h 1099185"/>
                      <a:gd name="connsiteX26" fmla="*/ 239078 w 661035"/>
                      <a:gd name="connsiteY26" fmla="*/ 798196 h 1099185"/>
                      <a:gd name="connsiteX27" fmla="*/ 277307 w 661035"/>
                      <a:gd name="connsiteY27" fmla="*/ 750642 h 1099185"/>
                      <a:gd name="connsiteX28" fmla="*/ 277178 w 661035"/>
                      <a:gd name="connsiteY28" fmla="*/ 750571 h 1099185"/>
                      <a:gd name="connsiteX29" fmla="*/ 284798 w 661035"/>
                      <a:gd name="connsiteY29" fmla="*/ 740093 h 1099185"/>
                      <a:gd name="connsiteX30" fmla="*/ 323850 w 661035"/>
                      <a:gd name="connsiteY30" fmla="*/ 676275 h 1099185"/>
                      <a:gd name="connsiteX31" fmla="*/ 359092 w 661035"/>
                      <a:gd name="connsiteY31" fmla="*/ 597218 h 1099185"/>
                      <a:gd name="connsiteX32" fmla="*/ 220980 w 661035"/>
                      <a:gd name="connsiteY32" fmla="*/ 0 h 1099185"/>
                      <a:gd name="connsiteX33" fmla="*/ 481965 w 661035"/>
                      <a:gd name="connsiteY33" fmla="*/ 141922 h 1099185"/>
                      <a:gd name="connsiteX34" fmla="*/ 575310 w 661035"/>
                      <a:gd name="connsiteY34" fmla="*/ 214313 h 1099185"/>
                      <a:gd name="connsiteX35" fmla="*/ 661035 w 661035"/>
                      <a:gd name="connsiteY35" fmla="*/ 504825 h 1099185"/>
                      <a:gd name="connsiteX36" fmla="*/ 621030 w 661035"/>
                      <a:gd name="connsiteY36" fmla="*/ 739140 h 1099185"/>
                      <a:gd name="connsiteX37" fmla="*/ 360045 w 661035"/>
                      <a:gd name="connsiteY37" fmla="*/ 597218 h 1099185"/>
                      <a:gd name="connsiteX38" fmla="*/ 400050 w 661035"/>
                      <a:gd name="connsiteY38" fmla="*/ 362902 h 1099185"/>
                      <a:gd name="connsiteX39" fmla="*/ 314325 w 661035"/>
                      <a:gd name="connsiteY39" fmla="*/ 72390 h 1099185"/>
                      <a:gd name="connsiteX40" fmla="*/ 220980 w 661035"/>
                      <a:gd name="connsiteY40"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290403 w 661035"/>
                      <a:gd name="connsiteY14" fmla="*/ 1061621 h 1099185"/>
                      <a:gd name="connsiteX15" fmla="*/ 319088 w 661035"/>
                      <a:gd name="connsiteY15" fmla="*/ 1077277 h 1099185"/>
                      <a:gd name="connsiteX16" fmla="*/ 260985 w 661035"/>
                      <a:gd name="connsiteY16" fmla="*/ 1099185 h 1099185"/>
                      <a:gd name="connsiteX17" fmla="*/ 0 w 661035"/>
                      <a:gd name="connsiteY17" fmla="*/ 957262 h 1099185"/>
                      <a:gd name="connsiteX18" fmla="*/ 59055 w 661035"/>
                      <a:gd name="connsiteY18" fmla="*/ 935355 h 1099185"/>
                      <a:gd name="connsiteX19" fmla="*/ 284314 w 661035"/>
                      <a:gd name="connsiteY19" fmla="*/ 1058298 h 1099185"/>
                      <a:gd name="connsiteX20" fmla="*/ 60008 w 661035"/>
                      <a:gd name="connsiteY20" fmla="*/ 935355 h 1099185"/>
                      <a:gd name="connsiteX21" fmla="*/ 135745 w 661035"/>
                      <a:gd name="connsiteY21" fmla="*/ 891807 h 1099185"/>
                      <a:gd name="connsiteX22" fmla="*/ 135255 w 661035"/>
                      <a:gd name="connsiteY22" fmla="*/ 891540 h 1099185"/>
                      <a:gd name="connsiteX23" fmla="*/ 190500 w 661035"/>
                      <a:gd name="connsiteY23" fmla="*/ 847725 h 1099185"/>
                      <a:gd name="connsiteX24" fmla="*/ 239078 w 661035"/>
                      <a:gd name="connsiteY24" fmla="*/ 799148 h 1099185"/>
                      <a:gd name="connsiteX25" fmla="*/ 239078 w 661035"/>
                      <a:gd name="connsiteY25" fmla="*/ 798196 h 1099185"/>
                      <a:gd name="connsiteX26" fmla="*/ 277307 w 661035"/>
                      <a:gd name="connsiteY26" fmla="*/ 750642 h 1099185"/>
                      <a:gd name="connsiteX27" fmla="*/ 277178 w 661035"/>
                      <a:gd name="connsiteY27" fmla="*/ 750571 h 1099185"/>
                      <a:gd name="connsiteX28" fmla="*/ 284798 w 661035"/>
                      <a:gd name="connsiteY28" fmla="*/ 740093 h 1099185"/>
                      <a:gd name="connsiteX29" fmla="*/ 323850 w 661035"/>
                      <a:gd name="connsiteY29" fmla="*/ 676275 h 1099185"/>
                      <a:gd name="connsiteX30" fmla="*/ 359092 w 661035"/>
                      <a:gd name="connsiteY30" fmla="*/ 597218 h 1099185"/>
                      <a:gd name="connsiteX31" fmla="*/ 220980 w 661035"/>
                      <a:gd name="connsiteY31" fmla="*/ 0 h 1099185"/>
                      <a:gd name="connsiteX32" fmla="*/ 481965 w 661035"/>
                      <a:gd name="connsiteY32" fmla="*/ 141922 h 1099185"/>
                      <a:gd name="connsiteX33" fmla="*/ 575310 w 661035"/>
                      <a:gd name="connsiteY33" fmla="*/ 214313 h 1099185"/>
                      <a:gd name="connsiteX34" fmla="*/ 661035 w 661035"/>
                      <a:gd name="connsiteY34" fmla="*/ 504825 h 1099185"/>
                      <a:gd name="connsiteX35" fmla="*/ 621030 w 661035"/>
                      <a:gd name="connsiteY35" fmla="*/ 739140 h 1099185"/>
                      <a:gd name="connsiteX36" fmla="*/ 360045 w 661035"/>
                      <a:gd name="connsiteY36" fmla="*/ 597218 h 1099185"/>
                      <a:gd name="connsiteX37" fmla="*/ 400050 w 661035"/>
                      <a:gd name="connsiteY37" fmla="*/ 362902 h 1099185"/>
                      <a:gd name="connsiteX38" fmla="*/ 314325 w 661035"/>
                      <a:gd name="connsiteY38" fmla="*/ 72390 h 1099185"/>
                      <a:gd name="connsiteX39" fmla="*/ 220980 w 661035"/>
                      <a:gd name="connsiteY39"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290403 w 661035"/>
                      <a:gd name="connsiteY14" fmla="*/ 1061621 h 1099185"/>
                      <a:gd name="connsiteX15" fmla="*/ 319088 w 661035"/>
                      <a:gd name="connsiteY15" fmla="*/ 1077277 h 1099185"/>
                      <a:gd name="connsiteX16" fmla="*/ 260985 w 661035"/>
                      <a:gd name="connsiteY16" fmla="*/ 1099185 h 1099185"/>
                      <a:gd name="connsiteX17" fmla="*/ 0 w 661035"/>
                      <a:gd name="connsiteY17" fmla="*/ 957262 h 1099185"/>
                      <a:gd name="connsiteX18" fmla="*/ 59055 w 661035"/>
                      <a:gd name="connsiteY18" fmla="*/ 935355 h 1099185"/>
                      <a:gd name="connsiteX19" fmla="*/ 60008 w 661035"/>
                      <a:gd name="connsiteY19" fmla="*/ 935355 h 1099185"/>
                      <a:gd name="connsiteX20" fmla="*/ 135745 w 661035"/>
                      <a:gd name="connsiteY20" fmla="*/ 891807 h 1099185"/>
                      <a:gd name="connsiteX21" fmla="*/ 135255 w 661035"/>
                      <a:gd name="connsiteY21" fmla="*/ 891540 h 1099185"/>
                      <a:gd name="connsiteX22" fmla="*/ 190500 w 661035"/>
                      <a:gd name="connsiteY22" fmla="*/ 847725 h 1099185"/>
                      <a:gd name="connsiteX23" fmla="*/ 239078 w 661035"/>
                      <a:gd name="connsiteY23" fmla="*/ 799148 h 1099185"/>
                      <a:gd name="connsiteX24" fmla="*/ 239078 w 661035"/>
                      <a:gd name="connsiteY24" fmla="*/ 798196 h 1099185"/>
                      <a:gd name="connsiteX25" fmla="*/ 277307 w 661035"/>
                      <a:gd name="connsiteY25" fmla="*/ 750642 h 1099185"/>
                      <a:gd name="connsiteX26" fmla="*/ 277178 w 661035"/>
                      <a:gd name="connsiteY26" fmla="*/ 750571 h 1099185"/>
                      <a:gd name="connsiteX27" fmla="*/ 284798 w 661035"/>
                      <a:gd name="connsiteY27" fmla="*/ 740093 h 1099185"/>
                      <a:gd name="connsiteX28" fmla="*/ 323850 w 661035"/>
                      <a:gd name="connsiteY28" fmla="*/ 676275 h 1099185"/>
                      <a:gd name="connsiteX29" fmla="*/ 359092 w 661035"/>
                      <a:gd name="connsiteY29" fmla="*/ 597218 h 1099185"/>
                      <a:gd name="connsiteX30" fmla="*/ 220980 w 661035"/>
                      <a:gd name="connsiteY30" fmla="*/ 0 h 1099185"/>
                      <a:gd name="connsiteX31" fmla="*/ 481965 w 661035"/>
                      <a:gd name="connsiteY31" fmla="*/ 141922 h 1099185"/>
                      <a:gd name="connsiteX32" fmla="*/ 575310 w 661035"/>
                      <a:gd name="connsiteY32" fmla="*/ 214313 h 1099185"/>
                      <a:gd name="connsiteX33" fmla="*/ 661035 w 661035"/>
                      <a:gd name="connsiteY33" fmla="*/ 504825 h 1099185"/>
                      <a:gd name="connsiteX34" fmla="*/ 621030 w 661035"/>
                      <a:gd name="connsiteY34" fmla="*/ 739140 h 1099185"/>
                      <a:gd name="connsiteX35" fmla="*/ 360045 w 661035"/>
                      <a:gd name="connsiteY35" fmla="*/ 597218 h 1099185"/>
                      <a:gd name="connsiteX36" fmla="*/ 400050 w 661035"/>
                      <a:gd name="connsiteY36" fmla="*/ 362902 h 1099185"/>
                      <a:gd name="connsiteX37" fmla="*/ 314325 w 661035"/>
                      <a:gd name="connsiteY37" fmla="*/ 72390 h 1099185"/>
                      <a:gd name="connsiteX38" fmla="*/ 220980 w 661035"/>
                      <a:gd name="connsiteY38"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319088 w 661035"/>
                      <a:gd name="connsiteY14" fmla="*/ 1077277 h 1099185"/>
                      <a:gd name="connsiteX15" fmla="*/ 260985 w 661035"/>
                      <a:gd name="connsiteY15" fmla="*/ 1099185 h 1099185"/>
                      <a:gd name="connsiteX16" fmla="*/ 0 w 661035"/>
                      <a:gd name="connsiteY16" fmla="*/ 957262 h 1099185"/>
                      <a:gd name="connsiteX17" fmla="*/ 59055 w 661035"/>
                      <a:gd name="connsiteY17" fmla="*/ 935355 h 1099185"/>
                      <a:gd name="connsiteX18" fmla="*/ 60008 w 661035"/>
                      <a:gd name="connsiteY18" fmla="*/ 935355 h 1099185"/>
                      <a:gd name="connsiteX19" fmla="*/ 135745 w 661035"/>
                      <a:gd name="connsiteY19" fmla="*/ 891807 h 1099185"/>
                      <a:gd name="connsiteX20" fmla="*/ 135255 w 661035"/>
                      <a:gd name="connsiteY20" fmla="*/ 891540 h 1099185"/>
                      <a:gd name="connsiteX21" fmla="*/ 190500 w 661035"/>
                      <a:gd name="connsiteY21" fmla="*/ 847725 h 1099185"/>
                      <a:gd name="connsiteX22" fmla="*/ 239078 w 661035"/>
                      <a:gd name="connsiteY22" fmla="*/ 799148 h 1099185"/>
                      <a:gd name="connsiteX23" fmla="*/ 239078 w 661035"/>
                      <a:gd name="connsiteY23" fmla="*/ 798196 h 1099185"/>
                      <a:gd name="connsiteX24" fmla="*/ 277307 w 661035"/>
                      <a:gd name="connsiteY24" fmla="*/ 750642 h 1099185"/>
                      <a:gd name="connsiteX25" fmla="*/ 277178 w 661035"/>
                      <a:gd name="connsiteY25" fmla="*/ 750571 h 1099185"/>
                      <a:gd name="connsiteX26" fmla="*/ 284798 w 661035"/>
                      <a:gd name="connsiteY26" fmla="*/ 740093 h 1099185"/>
                      <a:gd name="connsiteX27" fmla="*/ 323850 w 661035"/>
                      <a:gd name="connsiteY27" fmla="*/ 676275 h 1099185"/>
                      <a:gd name="connsiteX28" fmla="*/ 359092 w 661035"/>
                      <a:gd name="connsiteY28" fmla="*/ 597218 h 1099185"/>
                      <a:gd name="connsiteX29" fmla="*/ 220980 w 661035"/>
                      <a:gd name="connsiteY29" fmla="*/ 0 h 1099185"/>
                      <a:gd name="connsiteX30" fmla="*/ 481965 w 661035"/>
                      <a:gd name="connsiteY30" fmla="*/ 141922 h 1099185"/>
                      <a:gd name="connsiteX31" fmla="*/ 575310 w 661035"/>
                      <a:gd name="connsiteY31" fmla="*/ 214313 h 1099185"/>
                      <a:gd name="connsiteX32" fmla="*/ 661035 w 661035"/>
                      <a:gd name="connsiteY32" fmla="*/ 504825 h 1099185"/>
                      <a:gd name="connsiteX33" fmla="*/ 621030 w 661035"/>
                      <a:gd name="connsiteY33" fmla="*/ 739140 h 1099185"/>
                      <a:gd name="connsiteX34" fmla="*/ 360045 w 661035"/>
                      <a:gd name="connsiteY34" fmla="*/ 597218 h 1099185"/>
                      <a:gd name="connsiteX35" fmla="*/ 400050 w 661035"/>
                      <a:gd name="connsiteY35" fmla="*/ 362902 h 1099185"/>
                      <a:gd name="connsiteX36" fmla="*/ 314325 w 661035"/>
                      <a:gd name="connsiteY36" fmla="*/ 72390 h 1099185"/>
                      <a:gd name="connsiteX37" fmla="*/ 220980 w 661035"/>
                      <a:gd name="connsiteY37"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319088 w 661035"/>
                      <a:gd name="connsiteY13" fmla="*/ 1077277 h 1099185"/>
                      <a:gd name="connsiteX14" fmla="*/ 260985 w 661035"/>
                      <a:gd name="connsiteY14" fmla="*/ 1099185 h 1099185"/>
                      <a:gd name="connsiteX15" fmla="*/ 0 w 661035"/>
                      <a:gd name="connsiteY15" fmla="*/ 957262 h 1099185"/>
                      <a:gd name="connsiteX16" fmla="*/ 59055 w 661035"/>
                      <a:gd name="connsiteY16" fmla="*/ 935355 h 1099185"/>
                      <a:gd name="connsiteX17" fmla="*/ 60008 w 661035"/>
                      <a:gd name="connsiteY17" fmla="*/ 935355 h 1099185"/>
                      <a:gd name="connsiteX18" fmla="*/ 135745 w 661035"/>
                      <a:gd name="connsiteY18" fmla="*/ 891807 h 1099185"/>
                      <a:gd name="connsiteX19" fmla="*/ 135255 w 661035"/>
                      <a:gd name="connsiteY19" fmla="*/ 891540 h 1099185"/>
                      <a:gd name="connsiteX20" fmla="*/ 190500 w 661035"/>
                      <a:gd name="connsiteY20" fmla="*/ 847725 h 1099185"/>
                      <a:gd name="connsiteX21" fmla="*/ 239078 w 661035"/>
                      <a:gd name="connsiteY21" fmla="*/ 799148 h 1099185"/>
                      <a:gd name="connsiteX22" fmla="*/ 239078 w 661035"/>
                      <a:gd name="connsiteY22" fmla="*/ 798196 h 1099185"/>
                      <a:gd name="connsiteX23" fmla="*/ 277307 w 661035"/>
                      <a:gd name="connsiteY23" fmla="*/ 750642 h 1099185"/>
                      <a:gd name="connsiteX24" fmla="*/ 277178 w 661035"/>
                      <a:gd name="connsiteY24" fmla="*/ 750571 h 1099185"/>
                      <a:gd name="connsiteX25" fmla="*/ 284798 w 661035"/>
                      <a:gd name="connsiteY25" fmla="*/ 740093 h 1099185"/>
                      <a:gd name="connsiteX26" fmla="*/ 323850 w 661035"/>
                      <a:gd name="connsiteY26" fmla="*/ 676275 h 1099185"/>
                      <a:gd name="connsiteX27" fmla="*/ 359092 w 661035"/>
                      <a:gd name="connsiteY27" fmla="*/ 597218 h 1099185"/>
                      <a:gd name="connsiteX28" fmla="*/ 220980 w 661035"/>
                      <a:gd name="connsiteY28" fmla="*/ 0 h 1099185"/>
                      <a:gd name="connsiteX29" fmla="*/ 481965 w 661035"/>
                      <a:gd name="connsiteY29" fmla="*/ 141922 h 1099185"/>
                      <a:gd name="connsiteX30" fmla="*/ 575310 w 661035"/>
                      <a:gd name="connsiteY30" fmla="*/ 214313 h 1099185"/>
                      <a:gd name="connsiteX31" fmla="*/ 661035 w 661035"/>
                      <a:gd name="connsiteY31" fmla="*/ 504825 h 1099185"/>
                      <a:gd name="connsiteX32" fmla="*/ 621030 w 661035"/>
                      <a:gd name="connsiteY32" fmla="*/ 739140 h 1099185"/>
                      <a:gd name="connsiteX33" fmla="*/ 360045 w 661035"/>
                      <a:gd name="connsiteY33" fmla="*/ 597218 h 1099185"/>
                      <a:gd name="connsiteX34" fmla="*/ 400050 w 661035"/>
                      <a:gd name="connsiteY34" fmla="*/ 362902 h 1099185"/>
                      <a:gd name="connsiteX35" fmla="*/ 314325 w 661035"/>
                      <a:gd name="connsiteY35" fmla="*/ 72390 h 1099185"/>
                      <a:gd name="connsiteX36" fmla="*/ 220980 w 661035"/>
                      <a:gd name="connsiteY36" fmla="*/ 0 h 1099185"/>
                      <a:gd name="connsiteX0" fmla="*/ 359092 w 661035"/>
                      <a:gd name="connsiteY0" fmla="*/ 597218 h 1112468"/>
                      <a:gd name="connsiteX1" fmla="*/ 620078 w 661035"/>
                      <a:gd name="connsiteY1" fmla="*/ 739140 h 1112468"/>
                      <a:gd name="connsiteX2" fmla="*/ 584835 w 661035"/>
                      <a:gd name="connsiteY2" fmla="*/ 818198 h 1112468"/>
                      <a:gd name="connsiteX3" fmla="*/ 584836 w 661035"/>
                      <a:gd name="connsiteY3" fmla="*/ 818198 h 1112468"/>
                      <a:gd name="connsiteX4" fmla="*/ 545783 w 661035"/>
                      <a:gd name="connsiteY4" fmla="*/ 882015 h 1112468"/>
                      <a:gd name="connsiteX5" fmla="*/ 538930 w 661035"/>
                      <a:gd name="connsiteY5" fmla="*/ 891439 h 1112468"/>
                      <a:gd name="connsiteX6" fmla="*/ 539116 w 661035"/>
                      <a:gd name="connsiteY6" fmla="*/ 891540 h 1112468"/>
                      <a:gd name="connsiteX7" fmla="*/ 500063 w 661035"/>
                      <a:gd name="connsiteY7" fmla="*/ 940118 h 1112468"/>
                      <a:gd name="connsiteX8" fmla="*/ 500063 w 661035"/>
                      <a:gd name="connsiteY8" fmla="*/ 941070 h 1112468"/>
                      <a:gd name="connsiteX9" fmla="*/ 451485 w 661035"/>
                      <a:gd name="connsiteY9" fmla="*/ 989648 h 1112468"/>
                      <a:gd name="connsiteX10" fmla="*/ 396629 w 661035"/>
                      <a:gd name="connsiteY10" fmla="*/ 1033155 h 1112468"/>
                      <a:gd name="connsiteX11" fmla="*/ 397193 w 661035"/>
                      <a:gd name="connsiteY11" fmla="*/ 1033462 h 1112468"/>
                      <a:gd name="connsiteX12" fmla="*/ 320041 w 661035"/>
                      <a:gd name="connsiteY12" fmla="*/ 1076325 h 1112468"/>
                      <a:gd name="connsiteX13" fmla="*/ 319088 w 661035"/>
                      <a:gd name="connsiteY13" fmla="*/ 1077277 h 1112468"/>
                      <a:gd name="connsiteX14" fmla="*/ 247796 w 661035"/>
                      <a:gd name="connsiteY14" fmla="*/ 1112468 h 1112468"/>
                      <a:gd name="connsiteX15" fmla="*/ 0 w 661035"/>
                      <a:gd name="connsiteY15" fmla="*/ 957262 h 1112468"/>
                      <a:gd name="connsiteX16" fmla="*/ 59055 w 661035"/>
                      <a:gd name="connsiteY16" fmla="*/ 935355 h 1112468"/>
                      <a:gd name="connsiteX17" fmla="*/ 60008 w 661035"/>
                      <a:gd name="connsiteY17" fmla="*/ 935355 h 1112468"/>
                      <a:gd name="connsiteX18" fmla="*/ 135745 w 661035"/>
                      <a:gd name="connsiteY18" fmla="*/ 891807 h 1112468"/>
                      <a:gd name="connsiteX19" fmla="*/ 135255 w 661035"/>
                      <a:gd name="connsiteY19" fmla="*/ 891540 h 1112468"/>
                      <a:gd name="connsiteX20" fmla="*/ 190500 w 661035"/>
                      <a:gd name="connsiteY20" fmla="*/ 847725 h 1112468"/>
                      <a:gd name="connsiteX21" fmla="*/ 239078 w 661035"/>
                      <a:gd name="connsiteY21" fmla="*/ 799148 h 1112468"/>
                      <a:gd name="connsiteX22" fmla="*/ 239078 w 661035"/>
                      <a:gd name="connsiteY22" fmla="*/ 798196 h 1112468"/>
                      <a:gd name="connsiteX23" fmla="*/ 277307 w 661035"/>
                      <a:gd name="connsiteY23" fmla="*/ 750642 h 1112468"/>
                      <a:gd name="connsiteX24" fmla="*/ 277178 w 661035"/>
                      <a:gd name="connsiteY24" fmla="*/ 750571 h 1112468"/>
                      <a:gd name="connsiteX25" fmla="*/ 284798 w 661035"/>
                      <a:gd name="connsiteY25" fmla="*/ 740093 h 1112468"/>
                      <a:gd name="connsiteX26" fmla="*/ 323850 w 661035"/>
                      <a:gd name="connsiteY26" fmla="*/ 676275 h 1112468"/>
                      <a:gd name="connsiteX27" fmla="*/ 359092 w 661035"/>
                      <a:gd name="connsiteY27" fmla="*/ 597218 h 1112468"/>
                      <a:gd name="connsiteX28" fmla="*/ 220980 w 661035"/>
                      <a:gd name="connsiteY28" fmla="*/ 0 h 1112468"/>
                      <a:gd name="connsiteX29" fmla="*/ 481965 w 661035"/>
                      <a:gd name="connsiteY29" fmla="*/ 141922 h 1112468"/>
                      <a:gd name="connsiteX30" fmla="*/ 575310 w 661035"/>
                      <a:gd name="connsiteY30" fmla="*/ 214313 h 1112468"/>
                      <a:gd name="connsiteX31" fmla="*/ 661035 w 661035"/>
                      <a:gd name="connsiteY31" fmla="*/ 504825 h 1112468"/>
                      <a:gd name="connsiteX32" fmla="*/ 621030 w 661035"/>
                      <a:gd name="connsiteY32" fmla="*/ 739140 h 1112468"/>
                      <a:gd name="connsiteX33" fmla="*/ 360045 w 661035"/>
                      <a:gd name="connsiteY33" fmla="*/ 597218 h 1112468"/>
                      <a:gd name="connsiteX34" fmla="*/ 400050 w 661035"/>
                      <a:gd name="connsiteY34" fmla="*/ 362902 h 1112468"/>
                      <a:gd name="connsiteX35" fmla="*/ 314325 w 661035"/>
                      <a:gd name="connsiteY35" fmla="*/ 72390 h 1112468"/>
                      <a:gd name="connsiteX36" fmla="*/ 220980 w 661035"/>
                      <a:gd name="connsiteY36" fmla="*/ 0 h 1112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661035" h="1112468">
                        <a:moveTo>
                          <a:pt x="359092" y="597218"/>
                        </a:moveTo>
                        <a:lnTo>
                          <a:pt x="620078" y="739140"/>
                        </a:lnTo>
                        <a:lnTo>
                          <a:pt x="584835" y="818198"/>
                        </a:lnTo>
                        <a:lnTo>
                          <a:pt x="584836" y="818198"/>
                        </a:lnTo>
                        <a:cubicBezTo>
                          <a:pt x="573405" y="840105"/>
                          <a:pt x="560070" y="861060"/>
                          <a:pt x="545783" y="882015"/>
                        </a:cubicBezTo>
                        <a:lnTo>
                          <a:pt x="538930" y="891439"/>
                        </a:lnTo>
                        <a:lnTo>
                          <a:pt x="539116" y="891540"/>
                        </a:lnTo>
                        <a:cubicBezTo>
                          <a:pt x="525780" y="908686"/>
                          <a:pt x="513398" y="924878"/>
                          <a:pt x="500063" y="940118"/>
                        </a:cubicBezTo>
                        <a:lnTo>
                          <a:pt x="500063" y="941070"/>
                        </a:lnTo>
                        <a:cubicBezTo>
                          <a:pt x="483870" y="958215"/>
                          <a:pt x="467678" y="974408"/>
                          <a:pt x="451485" y="989648"/>
                        </a:cubicBezTo>
                        <a:lnTo>
                          <a:pt x="396629" y="1033155"/>
                        </a:lnTo>
                        <a:lnTo>
                          <a:pt x="397193" y="1033462"/>
                        </a:lnTo>
                        <a:cubicBezTo>
                          <a:pt x="371475" y="1049655"/>
                          <a:pt x="346711" y="1063943"/>
                          <a:pt x="320041" y="1076325"/>
                        </a:cubicBezTo>
                        <a:lnTo>
                          <a:pt x="319088" y="1077277"/>
                        </a:lnTo>
                        <a:lnTo>
                          <a:pt x="247796" y="1112468"/>
                        </a:lnTo>
                        <a:lnTo>
                          <a:pt x="0" y="957262"/>
                        </a:lnTo>
                        <a:lnTo>
                          <a:pt x="59055" y="935355"/>
                        </a:lnTo>
                        <a:lnTo>
                          <a:pt x="60008" y="935355"/>
                        </a:lnTo>
                        <a:lnTo>
                          <a:pt x="135745" y="891807"/>
                        </a:lnTo>
                        <a:lnTo>
                          <a:pt x="135255" y="891540"/>
                        </a:lnTo>
                        <a:cubicBezTo>
                          <a:pt x="154305" y="878205"/>
                          <a:pt x="173355" y="863918"/>
                          <a:pt x="190500" y="847725"/>
                        </a:cubicBezTo>
                        <a:cubicBezTo>
                          <a:pt x="207645" y="832486"/>
                          <a:pt x="222885" y="816293"/>
                          <a:pt x="239078" y="799148"/>
                        </a:cubicBezTo>
                        <a:lnTo>
                          <a:pt x="239078" y="798196"/>
                        </a:lnTo>
                        <a:lnTo>
                          <a:pt x="277307" y="750642"/>
                        </a:lnTo>
                        <a:lnTo>
                          <a:pt x="277178" y="750571"/>
                        </a:lnTo>
                        <a:cubicBezTo>
                          <a:pt x="280036" y="746761"/>
                          <a:pt x="281941" y="743903"/>
                          <a:pt x="284798" y="740093"/>
                        </a:cubicBezTo>
                        <a:cubicBezTo>
                          <a:pt x="299086" y="719138"/>
                          <a:pt x="312420" y="698183"/>
                          <a:pt x="323850" y="676275"/>
                        </a:cubicBezTo>
                        <a:cubicBezTo>
                          <a:pt x="337185" y="650558"/>
                          <a:pt x="349567" y="623888"/>
                          <a:pt x="359092" y="597218"/>
                        </a:cubicBezTo>
                        <a:close/>
                        <a:moveTo>
                          <a:pt x="220980" y="0"/>
                        </a:moveTo>
                        <a:lnTo>
                          <a:pt x="481965" y="141922"/>
                        </a:lnTo>
                        <a:cubicBezTo>
                          <a:pt x="521970" y="163830"/>
                          <a:pt x="553403" y="187642"/>
                          <a:pt x="575310" y="214313"/>
                        </a:cubicBezTo>
                        <a:cubicBezTo>
                          <a:pt x="632460" y="281940"/>
                          <a:pt x="661035" y="379095"/>
                          <a:pt x="661035" y="504825"/>
                        </a:cubicBezTo>
                        <a:cubicBezTo>
                          <a:pt x="660083" y="588645"/>
                          <a:pt x="646748" y="666750"/>
                          <a:pt x="621030" y="739140"/>
                        </a:cubicBezTo>
                        <a:lnTo>
                          <a:pt x="360045" y="597218"/>
                        </a:lnTo>
                        <a:cubicBezTo>
                          <a:pt x="386715" y="524827"/>
                          <a:pt x="400050" y="446722"/>
                          <a:pt x="400050" y="362902"/>
                        </a:cubicBezTo>
                        <a:cubicBezTo>
                          <a:pt x="400050" y="237172"/>
                          <a:pt x="371475" y="140970"/>
                          <a:pt x="314325" y="72390"/>
                        </a:cubicBezTo>
                        <a:cubicBezTo>
                          <a:pt x="291465" y="45720"/>
                          <a:pt x="260985" y="20955"/>
                          <a:pt x="220980" y="0"/>
                        </a:cubicBezTo>
                        <a:close/>
                      </a:path>
                    </a:pathLst>
                  </a:custGeom>
                  <a:grpFill/>
                  <a:ln w="9525" cap="flat">
                    <a:noFill/>
                    <a:prstDash val="solid"/>
                    <a:miter/>
                  </a:ln>
                </p:spPr>
                <p:txBody>
                  <a:bodyPr rtlCol="0" anchor="ctr"/>
                  <a:lstStyle/>
                  <a:p>
                    <a:pPr defTabSz="1219170"/>
                    <a:endParaRPr lang="en-US" sz="1800" dirty="0">
                      <a:solidFill>
                        <a:prstClr val="black"/>
                      </a:solidFill>
                    </a:endParaRPr>
                  </a:p>
                </p:txBody>
              </p:sp>
              <p:sp>
                <p:nvSpPr>
                  <p:cNvPr id="70" name="Freeform: Shape 69">
                    <a:extLst>
                      <a:ext uri="{FF2B5EF4-FFF2-40B4-BE49-F238E27FC236}">
                        <a16:creationId xmlns="" xmlns:a16="http://schemas.microsoft.com/office/drawing/2014/main" id="{D113772A-09F4-4D1C-82EE-59CB5A04CCF4}"/>
                      </a:ext>
                    </a:extLst>
                  </p:cNvPr>
                  <p:cNvSpPr/>
                  <p:nvPr/>
                </p:nvSpPr>
                <p:spPr>
                  <a:xfrm>
                    <a:off x="2967026" y="3229268"/>
                    <a:ext cx="673417" cy="247650"/>
                  </a:xfrm>
                  <a:custGeom>
                    <a:avLst/>
                    <a:gdLst>
                      <a:gd name="connsiteX0" fmla="*/ 261937 w 673417"/>
                      <a:gd name="connsiteY0" fmla="*/ 45720 h 247650"/>
                      <a:gd name="connsiteX1" fmla="*/ 288607 w 673417"/>
                      <a:gd name="connsiteY1" fmla="*/ 53340 h 247650"/>
                      <a:gd name="connsiteX2" fmla="*/ 387667 w 673417"/>
                      <a:gd name="connsiteY2" fmla="*/ 93345 h 247650"/>
                      <a:gd name="connsiteX3" fmla="*/ 412432 w 673417"/>
                      <a:gd name="connsiteY3" fmla="*/ 105728 h 247650"/>
                      <a:gd name="connsiteX4" fmla="*/ 673417 w 673417"/>
                      <a:gd name="connsiteY4" fmla="*/ 247650 h 247650"/>
                      <a:gd name="connsiteX5" fmla="*/ 647700 w 673417"/>
                      <a:gd name="connsiteY5" fmla="*/ 235267 h 247650"/>
                      <a:gd name="connsiteX6" fmla="*/ 644991 w 673417"/>
                      <a:gd name="connsiteY6" fmla="*/ 233789 h 247650"/>
                      <a:gd name="connsiteX7" fmla="*/ 549592 w 673417"/>
                      <a:gd name="connsiteY7" fmla="*/ 195262 h 247650"/>
                      <a:gd name="connsiteX8" fmla="*/ 522922 w 673417"/>
                      <a:gd name="connsiteY8" fmla="*/ 186690 h 247650"/>
                      <a:gd name="connsiteX9" fmla="*/ 0 w 673417"/>
                      <a:gd name="connsiteY9" fmla="*/ 0 h 247650"/>
                      <a:gd name="connsiteX10" fmla="*/ 80010 w 673417"/>
                      <a:gd name="connsiteY10" fmla="*/ 11430 h 247650"/>
                      <a:gd name="connsiteX11" fmla="*/ 80421 w 673417"/>
                      <a:gd name="connsiteY11" fmla="*/ 11654 h 247650"/>
                      <a:gd name="connsiteX12" fmla="*/ 185499 w 673417"/>
                      <a:gd name="connsiteY12" fmla="*/ 28933 h 247650"/>
                      <a:gd name="connsiteX13" fmla="*/ 261937 w 673417"/>
                      <a:gd name="connsiteY13" fmla="*/ 45720 h 247650"/>
                      <a:gd name="connsiteX14" fmla="*/ 522922 w 673417"/>
                      <a:gd name="connsiteY14" fmla="*/ 187643 h 247650"/>
                      <a:gd name="connsiteX15" fmla="*/ 340042 w 673417"/>
                      <a:gd name="connsiteY15" fmla="*/ 153353 h 247650"/>
                      <a:gd name="connsiteX16" fmla="*/ 260985 w 673417"/>
                      <a:gd name="connsiteY16" fmla="*/ 141923 h 24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73417" h="247650">
                        <a:moveTo>
                          <a:pt x="261937" y="45720"/>
                        </a:moveTo>
                        <a:cubicBezTo>
                          <a:pt x="271462" y="48578"/>
                          <a:pt x="280987" y="50483"/>
                          <a:pt x="288607" y="53340"/>
                        </a:cubicBezTo>
                        <a:cubicBezTo>
                          <a:pt x="323850" y="64770"/>
                          <a:pt x="357187" y="79058"/>
                          <a:pt x="387667" y="93345"/>
                        </a:cubicBezTo>
                        <a:cubicBezTo>
                          <a:pt x="396240" y="97155"/>
                          <a:pt x="404812" y="101917"/>
                          <a:pt x="412432" y="105728"/>
                        </a:cubicBezTo>
                        <a:lnTo>
                          <a:pt x="673417" y="247650"/>
                        </a:lnTo>
                        <a:cubicBezTo>
                          <a:pt x="664845" y="243840"/>
                          <a:pt x="656272" y="239078"/>
                          <a:pt x="647700" y="235267"/>
                        </a:cubicBezTo>
                        <a:lnTo>
                          <a:pt x="644991" y="233789"/>
                        </a:lnTo>
                        <a:lnTo>
                          <a:pt x="549592" y="195262"/>
                        </a:lnTo>
                        <a:cubicBezTo>
                          <a:pt x="541972" y="192405"/>
                          <a:pt x="532447" y="189548"/>
                          <a:pt x="522922" y="186690"/>
                        </a:cubicBezTo>
                        <a:close/>
                        <a:moveTo>
                          <a:pt x="0" y="0"/>
                        </a:moveTo>
                        <a:lnTo>
                          <a:pt x="80010" y="11430"/>
                        </a:lnTo>
                        <a:lnTo>
                          <a:pt x="80421" y="11654"/>
                        </a:lnTo>
                        <a:lnTo>
                          <a:pt x="185499" y="28933"/>
                        </a:lnTo>
                        <a:cubicBezTo>
                          <a:pt x="215979" y="34528"/>
                          <a:pt x="241458" y="40005"/>
                          <a:pt x="261937" y="45720"/>
                        </a:cubicBezTo>
                        <a:lnTo>
                          <a:pt x="522922" y="187643"/>
                        </a:lnTo>
                        <a:cubicBezTo>
                          <a:pt x="481965" y="176213"/>
                          <a:pt x="421004" y="164783"/>
                          <a:pt x="340042" y="153353"/>
                        </a:cubicBezTo>
                        <a:lnTo>
                          <a:pt x="260985" y="141923"/>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71" name="Freeform: Shape 70">
                    <a:extLst>
                      <a:ext uri="{FF2B5EF4-FFF2-40B4-BE49-F238E27FC236}">
                        <a16:creationId xmlns="" xmlns:a16="http://schemas.microsoft.com/office/drawing/2014/main" id="{EE130360-94EB-47DA-9B20-9425A2D818C4}"/>
                      </a:ext>
                    </a:extLst>
                  </p:cNvPr>
                  <p:cNvSpPr/>
                  <p:nvPr/>
                </p:nvSpPr>
                <p:spPr>
                  <a:xfrm>
                    <a:off x="2707091" y="3532163"/>
                    <a:ext cx="257175" cy="1238250"/>
                  </a:xfrm>
                  <a:custGeom>
                    <a:avLst/>
                    <a:gdLst>
                      <a:gd name="connsiteX0" fmla="*/ 260985 w 257175"/>
                      <a:gd name="connsiteY0" fmla="*/ 1244918 h 1238250"/>
                      <a:gd name="connsiteX1" fmla="*/ 0 w 257175"/>
                      <a:gd name="connsiteY1" fmla="*/ 1102995 h 1238250"/>
                      <a:gd name="connsiteX2" fmla="*/ 1905 w 257175"/>
                      <a:gd name="connsiteY2" fmla="*/ 0 h 1238250"/>
                      <a:gd name="connsiteX3" fmla="*/ 262890 w 257175"/>
                      <a:gd name="connsiteY3" fmla="*/ 141922 h 1238250"/>
                    </a:gdLst>
                    <a:ahLst/>
                    <a:cxnLst>
                      <a:cxn ang="0">
                        <a:pos x="connsiteX0" y="connsiteY0"/>
                      </a:cxn>
                      <a:cxn ang="0">
                        <a:pos x="connsiteX1" y="connsiteY1"/>
                      </a:cxn>
                      <a:cxn ang="0">
                        <a:pos x="connsiteX2" y="connsiteY2"/>
                      </a:cxn>
                      <a:cxn ang="0">
                        <a:pos x="connsiteX3" y="connsiteY3"/>
                      </a:cxn>
                    </a:cxnLst>
                    <a:rect l="l" t="t" r="r" b="b"/>
                    <a:pathLst>
                      <a:path w="257175" h="1238250">
                        <a:moveTo>
                          <a:pt x="260985" y="1244918"/>
                        </a:moveTo>
                        <a:lnTo>
                          <a:pt x="0" y="1102995"/>
                        </a:lnTo>
                        <a:lnTo>
                          <a:pt x="1905" y="0"/>
                        </a:lnTo>
                        <a:lnTo>
                          <a:pt x="262890" y="141922"/>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72" name="Freeform: Shape 71">
                    <a:extLst>
                      <a:ext uri="{FF2B5EF4-FFF2-40B4-BE49-F238E27FC236}">
                        <a16:creationId xmlns="" xmlns:a16="http://schemas.microsoft.com/office/drawing/2014/main" id="{54F71D42-7D98-4D72-8ABF-C7257DE6F785}"/>
                      </a:ext>
                    </a:extLst>
                  </p:cNvPr>
                  <p:cNvSpPr/>
                  <p:nvPr/>
                </p:nvSpPr>
                <p:spPr>
                  <a:xfrm>
                    <a:off x="3110832" y="2270955"/>
                    <a:ext cx="457201" cy="495301"/>
                  </a:xfrm>
                  <a:custGeom>
                    <a:avLst/>
                    <a:gdLst>
                      <a:gd name="connsiteX0" fmla="*/ 459105 w 457200"/>
                      <a:gd name="connsiteY0" fmla="*/ 500063 h 495300"/>
                      <a:gd name="connsiteX1" fmla="*/ 198120 w 457200"/>
                      <a:gd name="connsiteY1" fmla="*/ 358140 h 495300"/>
                      <a:gd name="connsiteX2" fmla="*/ 80963 w 457200"/>
                      <a:gd name="connsiteY2" fmla="*/ 62865 h 495300"/>
                      <a:gd name="connsiteX3" fmla="*/ 0 w 457200"/>
                      <a:gd name="connsiteY3" fmla="*/ 0 h 495300"/>
                      <a:gd name="connsiteX4" fmla="*/ 260985 w 457200"/>
                      <a:gd name="connsiteY4" fmla="*/ 141923 h 495300"/>
                      <a:gd name="connsiteX5" fmla="*/ 341948 w 457200"/>
                      <a:gd name="connsiteY5" fmla="*/ 204788 h 495300"/>
                      <a:gd name="connsiteX6" fmla="*/ 459105 w 457200"/>
                      <a:gd name="connsiteY6" fmla="*/ 500063 h 495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7200" h="495300">
                        <a:moveTo>
                          <a:pt x="459105" y="500063"/>
                        </a:moveTo>
                        <a:lnTo>
                          <a:pt x="198120" y="358140"/>
                        </a:lnTo>
                        <a:cubicBezTo>
                          <a:pt x="179070" y="224790"/>
                          <a:pt x="140017" y="126683"/>
                          <a:pt x="80963" y="62865"/>
                        </a:cubicBezTo>
                        <a:cubicBezTo>
                          <a:pt x="57150" y="38100"/>
                          <a:pt x="30480" y="17145"/>
                          <a:pt x="0" y="0"/>
                        </a:cubicBezTo>
                        <a:lnTo>
                          <a:pt x="260985" y="141923"/>
                        </a:lnTo>
                        <a:cubicBezTo>
                          <a:pt x="291465" y="158115"/>
                          <a:pt x="318135" y="179070"/>
                          <a:pt x="341948" y="204788"/>
                        </a:cubicBezTo>
                        <a:cubicBezTo>
                          <a:pt x="401955" y="268605"/>
                          <a:pt x="441008" y="366713"/>
                          <a:pt x="459105" y="500063"/>
                        </a:cubicBezTo>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73" name="Freeform: Shape 72">
                    <a:extLst>
                      <a:ext uri="{FF2B5EF4-FFF2-40B4-BE49-F238E27FC236}">
                        <a16:creationId xmlns="" xmlns:a16="http://schemas.microsoft.com/office/drawing/2014/main" id="{AD847D27-5E4A-4825-9586-C0C8432BE2B8}"/>
                      </a:ext>
                    </a:extLst>
                  </p:cNvPr>
                  <p:cNvSpPr/>
                  <p:nvPr/>
                </p:nvSpPr>
                <p:spPr>
                  <a:xfrm>
                    <a:off x="2541356" y="3138780"/>
                    <a:ext cx="428625" cy="200026"/>
                  </a:xfrm>
                  <a:custGeom>
                    <a:avLst/>
                    <a:gdLst>
                      <a:gd name="connsiteX0" fmla="*/ 0 w 428625"/>
                      <a:gd name="connsiteY0" fmla="*/ 0 h 200026"/>
                      <a:gd name="connsiteX1" fmla="*/ 17145 w 428625"/>
                      <a:gd name="connsiteY1" fmla="*/ 8573 h 200026"/>
                      <a:gd name="connsiteX2" fmla="*/ 109538 w 428625"/>
                      <a:gd name="connsiteY2" fmla="*/ 44768 h 200026"/>
                      <a:gd name="connsiteX3" fmla="*/ 370023 w 428625"/>
                      <a:gd name="connsiteY3" fmla="*/ 186418 h 200026"/>
                      <a:gd name="connsiteX4" fmla="*/ 110490 w 428625"/>
                      <a:gd name="connsiteY4" fmla="*/ 44768 h 200026"/>
                      <a:gd name="connsiteX5" fmla="*/ 168592 w 428625"/>
                      <a:gd name="connsiteY5" fmla="*/ 59056 h 200026"/>
                      <a:gd name="connsiteX6" fmla="*/ 428625 w 428625"/>
                      <a:gd name="connsiteY6" fmla="*/ 200026 h 200026"/>
                      <a:gd name="connsiteX7" fmla="*/ 370523 w 428625"/>
                      <a:gd name="connsiteY7" fmla="*/ 186691 h 200026"/>
                      <a:gd name="connsiteX8" fmla="*/ 370517 w 428625"/>
                      <a:gd name="connsiteY8" fmla="*/ 186688 h 200026"/>
                      <a:gd name="connsiteX9" fmla="*/ 278130 w 428625"/>
                      <a:gd name="connsiteY9" fmla="*/ 150495 h 200026"/>
                      <a:gd name="connsiteX10" fmla="*/ 260985 w 428625"/>
                      <a:gd name="connsiteY10" fmla="*/ 141923 h 200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28625" h="200026">
                        <a:moveTo>
                          <a:pt x="0" y="0"/>
                        </a:moveTo>
                        <a:cubicBezTo>
                          <a:pt x="5715" y="2858"/>
                          <a:pt x="11430" y="5715"/>
                          <a:pt x="17145" y="8573"/>
                        </a:cubicBezTo>
                        <a:cubicBezTo>
                          <a:pt x="44767" y="21908"/>
                          <a:pt x="75248" y="34290"/>
                          <a:pt x="109538" y="44768"/>
                        </a:cubicBezTo>
                        <a:lnTo>
                          <a:pt x="370023" y="186418"/>
                        </a:lnTo>
                        <a:lnTo>
                          <a:pt x="110490" y="44768"/>
                        </a:lnTo>
                        <a:lnTo>
                          <a:pt x="168592" y="59056"/>
                        </a:lnTo>
                        <a:lnTo>
                          <a:pt x="428625" y="200026"/>
                        </a:lnTo>
                        <a:lnTo>
                          <a:pt x="370523" y="186691"/>
                        </a:lnTo>
                        <a:lnTo>
                          <a:pt x="370517" y="186688"/>
                        </a:lnTo>
                        <a:lnTo>
                          <a:pt x="278130" y="150495"/>
                        </a:lnTo>
                        <a:cubicBezTo>
                          <a:pt x="272415" y="147638"/>
                          <a:pt x="266700" y="144780"/>
                          <a:pt x="260985" y="141923"/>
                        </a:cubicBez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74" name="Freeform: Shape 73">
                    <a:extLst>
                      <a:ext uri="{FF2B5EF4-FFF2-40B4-BE49-F238E27FC236}">
                        <a16:creationId xmlns="" xmlns:a16="http://schemas.microsoft.com/office/drawing/2014/main" id="{FBC8F3F7-E7EA-4E0C-82B1-9EB91449D661}"/>
                      </a:ext>
                    </a:extLst>
                  </p:cNvPr>
                  <p:cNvSpPr/>
                  <p:nvPr/>
                </p:nvSpPr>
                <p:spPr>
                  <a:xfrm>
                    <a:off x="2969883" y="1938632"/>
                    <a:ext cx="618767" cy="219303"/>
                  </a:xfrm>
                  <a:custGeom>
                    <a:avLst/>
                    <a:gdLst>
                      <a:gd name="connsiteX0" fmla="*/ 323751 w 603786"/>
                      <a:gd name="connsiteY0" fmla="*/ 66771 h 218219"/>
                      <a:gd name="connsiteX1" fmla="*/ 342801 w 603786"/>
                      <a:gd name="connsiteY1" fmla="*/ 76296 h 218219"/>
                      <a:gd name="connsiteX2" fmla="*/ 603786 w 603786"/>
                      <a:gd name="connsiteY2" fmla="*/ 218219 h 218219"/>
                      <a:gd name="connsiteX3" fmla="*/ 584736 w 603786"/>
                      <a:gd name="connsiteY3" fmla="*/ 208694 h 218219"/>
                      <a:gd name="connsiteX4" fmla="*/ 0 w 603786"/>
                      <a:gd name="connsiteY4" fmla="*/ 0 h 218219"/>
                      <a:gd name="connsiteX5" fmla="*/ 100965 w 603786"/>
                      <a:gd name="connsiteY5" fmla="*/ 2857 h 218219"/>
                      <a:gd name="connsiteX6" fmla="*/ 102772 w 603786"/>
                      <a:gd name="connsiteY6" fmla="*/ 3833 h 218219"/>
                      <a:gd name="connsiteX7" fmla="*/ 214213 w 603786"/>
                      <a:gd name="connsiteY7" fmla="*/ 22860 h 218219"/>
                      <a:gd name="connsiteX8" fmla="*/ 236092 w 603786"/>
                      <a:gd name="connsiteY8" fmla="*/ 34757 h 218219"/>
                      <a:gd name="connsiteX9" fmla="*/ 323751 w 603786"/>
                      <a:gd name="connsiteY9" fmla="*/ 66772 h 218219"/>
                      <a:gd name="connsiteX10" fmla="*/ 584736 w 603786"/>
                      <a:gd name="connsiteY10" fmla="*/ 208695 h 218219"/>
                      <a:gd name="connsiteX11" fmla="*/ 475198 w 603786"/>
                      <a:gd name="connsiteY11" fmla="*/ 168690 h 218219"/>
                      <a:gd name="connsiteX12" fmla="*/ 464489 w 603786"/>
                      <a:gd name="connsiteY12" fmla="*/ 162866 h 218219"/>
                      <a:gd name="connsiteX13" fmla="*/ 358041 w 603786"/>
                      <a:gd name="connsiteY13" fmla="*/ 143827 h 218219"/>
                      <a:gd name="connsiteX14" fmla="*/ 357901 w 603786"/>
                      <a:gd name="connsiteY14" fmla="*/ 143751 h 218219"/>
                      <a:gd name="connsiteX15" fmla="*/ 260033 w 603786"/>
                      <a:gd name="connsiteY15" fmla="*/ 141922 h 218219"/>
                      <a:gd name="connsiteX0" fmla="*/ 323751 w 603786"/>
                      <a:gd name="connsiteY0" fmla="*/ 66771 h 218219"/>
                      <a:gd name="connsiteX1" fmla="*/ 342801 w 603786"/>
                      <a:gd name="connsiteY1" fmla="*/ 76296 h 218219"/>
                      <a:gd name="connsiteX2" fmla="*/ 603786 w 603786"/>
                      <a:gd name="connsiteY2" fmla="*/ 218219 h 218219"/>
                      <a:gd name="connsiteX3" fmla="*/ 584736 w 603786"/>
                      <a:gd name="connsiteY3" fmla="*/ 208694 h 218219"/>
                      <a:gd name="connsiteX4" fmla="*/ 323751 w 603786"/>
                      <a:gd name="connsiteY4" fmla="*/ 66771 h 218219"/>
                      <a:gd name="connsiteX5" fmla="*/ 0 w 603786"/>
                      <a:gd name="connsiteY5" fmla="*/ 0 h 218219"/>
                      <a:gd name="connsiteX6" fmla="*/ 100965 w 603786"/>
                      <a:gd name="connsiteY6" fmla="*/ 2857 h 218219"/>
                      <a:gd name="connsiteX7" fmla="*/ 102772 w 603786"/>
                      <a:gd name="connsiteY7" fmla="*/ 3833 h 218219"/>
                      <a:gd name="connsiteX8" fmla="*/ 214213 w 603786"/>
                      <a:gd name="connsiteY8" fmla="*/ 22860 h 218219"/>
                      <a:gd name="connsiteX9" fmla="*/ 323751 w 603786"/>
                      <a:gd name="connsiteY9" fmla="*/ 66772 h 218219"/>
                      <a:gd name="connsiteX10" fmla="*/ 584736 w 603786"/>
                      <a:gd name="connsiteY10" fmla="*/ 208695 h 218219"/>
                      <a:gd name="connsiteX11" fmla="*/ 475198 w 603786"/>
                      <a:gd name="connsiteY11" fmla="*/ 168690 h 218219"/>
                      <a:gd name="connsiteX12" fmla="*/ 464489 w 603786"/>
                      <a:gd name="connsiteY12" fmla="*/ 162866 h 218219"/>
                      <a:gd name="connsiteX13" fmla="*/ 358041 w 603786"/>
                      <a:gd name="connsiteY13" fmla="*/ 143827 h 218219"/>
                      <a:gd name="connsiteX14" fmla="*/ 357901 w 603786"/>
                      <a:gd name="connsiteY14" fmla="*/ 143751 h 218219"/>
                      <a:gd name="connsiteX15" fmla="*/ 260033 w 603786"/>
                      <a:gd name="connsiteY15" fmla="*/ 141922 h 218219"/>
                      <a:gd name="connsiteX16" fmla="*/ 0 w 603786"/>
                      <a:gd name="connsiteY16" fmla="*/ 0 h 218219"/>
                      <a:gd name="connsiteX0" fmla="*/ 323751 w 603786"/>
                      <a:gd name="connsiteY0" fmla="*/ 66771 h 218219"/>
                      <a:gd name="connsiteX1" fmla="*/ 603786 w 603786"/>
                      <a:gd name="connsiteY1" fmla="*/ 218219 h 218219"/>
                      <a:gd name="connsiteX2" fmla="*/ 584736 w 603786"/>
                      <a:gd name="connsiteY2" fmla="*/ 208694 h 218219"/>
                      <a:gd name="connsiteX3" fmla="*/ 323751 w 603786"/>
                      <a:gd name="connsiteY3" fmla="*/ 66771 h 218219"/>
                      <a:gd name="connsiteX4" fmla="*/ 0 w 603786"/>
                      <a:gd name="connsiteY4" fmla="*/ 0 h 218219"/>
                      <a:gd name="connsiteX5" fmla="*/ 100965 w 603786"/>
                      <a:gd name="connsiteY5" fmla="*/ 2857 h 218219"/>
                      <a:gd name="connsiteX6" fmla="*/ 102772 w 603786"/>
                      <a:gd name="connsiteY6" fmla="*/ 3833 h 218219"/>
                      <a:gd name="connsiteX7" fmla="*/ 214213 w 603786"/>
                      <a:gd name="connsiteY7" fmla="*/ 22860 h 218219"/>
                      <a:gd name="connsiteX8" fmla="*/ 323751 w 603786"/>
                      <a:gd name="connsiteY8" fmla="*/ 66772 h 218219"/>
                      <a:gd name="connsiteX9" fmla="*/ 584736 w 603786"/>
                      <a:gd name="connsiteY9" fmla="*/ 208695 h 218219"/>
                      <a:gd name="connsiteX10" fmla="*/ 475198 w 603786"/>
                      <a:gd name="connsiteY10" fmla="*/ 168690 h 218219"/>
                      <a:gd name="connsiteX11" fmla="*/ 464489 w 603786"/>
                      <a:gd name="connsiteY11" fmla="*/ 162866 h 218219"/>
                      <a:gd name="connsiteX12" fmla="*/ 358041 w 603786"/>
                      <a:gd name="connsiteY12" fmla="*/ 143827 h 218219"/>
                      <a:gd name="connsiteX13" fmla="*/ 357901 w 603786"/>
                      <a:gd name="connsiteY13" fmla="*/ 143751 h 218219"/>
                      <a:gd name="connsiteX14" fmla="*/ 260033 w 603786"/>
                      <a:gd name="connsiteY14" fmla="*/ 141922 h 218219"/>
                      <a:gd name="connsiteX15" fmla="*/ 0 w 603786"/>
                      <a:gd name="connsiteY15" fmla="*/ 0 h 218219"/>
                      <a:gd name="connsiteX0" fmla="*/ 323751 w 584736"/>
                      <a:gd name="connsiteY0" fmla="*/ 66771 h 208695"/>
                      <a:gd name="connsiteX1" fmla="*/ 584736 w 584736"/>
                      <a:gd name="connsiteY1" fmla="*/ 208694 h 208695"/>
                      <a:gd name="connsiteX2" fmla="*/ 323751 w 584736"/>
                      <a:gd name="connsiteY2" fmla="*/ 66771 h 208695"/>
                      <a:gd name="connsiteX3" fmla="*/ 0 w 584736"/>
                      <a:gd name="connsiteY3" fmla="*/ 0 h 208695"/>
                      <a:gd name="connsiteX4" fmla="*/ 100965 w 584736"/>
                      <a:gd name="connsiteY4" fmla="*/ 2857 h 208695"/>
                      <a:gd name="connsiteX5" fmla="*/ 102772 w 584736"/>
                      <a:gd name="connsiteY5" fmla="*/ 3833 h 208695"/>
                      <a:gd name="connsiteX6" fmla="*/ 214213 w 584736"/>
                      <a:gd name="connsiteY6" fmla="*/ 22860 h 208695"/>
                      <a:gd name="connsiteX7" fmla="*/ 323751 w 584736"/>
                      <a:gd name="connsiteY7" fmla="*/ 66772 h 208695"/>
                      <a:gd name="connsiteX8" fmla="*/ 584736 w 584736"/>
                      <a:gd name="connsiteY8" fmla="*/ 208695 h 208695"/>
                      <a:gd name="connsiteX9" fmla="*/ 475198 w 584736"/>
                      <a:gd name="connsiteY9" fmla="*/ 168690 h 208695"/>
                      <a:gd name="connsiteX10" fmla="*/ 464489 w 584736"/>
                      <a:gd name="connsiteY10" fmla="*/ 162866 h 208695"/>
                      <a:gd name="connsiteX11" fmla="*/ 358041 w 584736"/>
                      <a:gd name="connsiteY11" fmla="*/ 143827 h 208695"/>
                      <a:gd name="connsiteX12" fmla="*/ 357901 w 584736"/>
                      <a:gd name="connsiteY12" fmla="*/ 143751 h 208695"/>
                      <a:gd name="connsiteX13" fmla="*/ 260033 w 584736"/>
                      <a:gd name="connsiteY13" fmla="*/ 141922 h 208695"/>
                      <a:gd name="connsiteX14" fmla="*/ 0 w 584736"/>
                      <a:gd name="connsiteY14" fmla="*/ 0 h 208695"/>
                      <a:gd name="connsiteX0" fmla="*/ 323751 w 615997"/>
                      <a:gd name="connsiteY0" fmla="*/ 66771 h 216510"/>
                      <a:gd name="connsiteX1" fmla="*/ 584736 w 615997"/>
                      <a:gd name="connsiteY1" fmla="*/ 208694 h 216510"/>
                      <a:gd name="connsiteX2" fmla="*/ 323751 w 615997"/>
                      <a:gd name="connsiteY2" fmla="*/ 66771 h 216510"/>
                      <a:gd name="connsiteX3" fmla="*/ 0 w 615997"/>
                      <a:gd name="connsiteY3" fmla="*/ 0 h 216510"/>
                      <a:gd name="connsiteX4" fmla="*/ 100965 w 615997"/>
                      <a:gd name="connsiteY4" fmla="*/ 2857 h 216510"/>
                      <a:gd name="connsiteX5" fmla="*/ 102772 w 615997"/>
                      <a:gd name="connsiteY5" fmla="*/ 3833 h 216510"/>
                      <a:gd name="connsiteX6" fmla="*/ 214213 w 615997"/>
                      <a:gd name="connsiteY6" fmla="*/ 22860 h 216510"/>
                      <a:gd name="connsiteX7" fmla="*/ 323751 w 615997"/>
                      <a:gd name="connsiteY7" fmla="*/ 66772 h 216510"/>
                      <a:gd name="connsiteX8" fmla="*/ 615997 w 615997"/>
                      <a:gd name="connsiteY8" fmla="*/ 216510 h 216510"/>
                      <a:gd name="connsiteX9" fmla="*/ 475198 w 615997"/>
                      <a:gd name="connsiteY9" fmla="*/ 168690 h 216510"/>
                      <a:gd name="connsiteX10" fmla="*/ 464489 w 615997"/>
                      <a:gd name="connsiteY10" fmla="*/ 162866 h 216510"/>
                      <a:gd name="connsiteX11" fmla="*/ 358041 w 615997"/>
                      <a:gd name="connsiteY11" fmla="*/ 143827 h 216510"/>
                      <a:gd name="connsiteX12" fmla="*/ 357901 w 615997"/>
                      <a:gd name="connsiteY12" fmla="*/ 143751 h 216510"/>
                      <a:gd name="connsiteX13" fmla="*/ 260033 w 615997"/>
                      <a:gd name="connsiteY13" fmla="*/ 141922 h 216510"/>
                      <a:gd name="connsiteX14" fmla="*/ 0 w 615997"/>
                      <a:gd name="connsiteY14" fmla="*/ 0 h 216510"/>
                      <a:gd name="connsiteX0" fmla="*/ 323751 w 618767"/>
                      <a:gd name="connsiteY0" fmla="*/ 66771 h 219303"/>
                      <a:gd name="connsiteX1" fmla="*/ 584736 w 618767"/>
                      <a:gd name="connsiteY1" fmla="*/ 208694 h 219303"/>
                      <a:gd name="connsiteX2" fmla="*/ 323751 w 618767"/>
                      <a:gd name="connsiteY2" fmla="*/ 66771 h 219303"/>
                      <a:gd name="connsiteX3" fmla="*/ 0 w 618767"/>
                      <a:gd name="connsiteY3" fmla="*/ 0 h 219303"/>
                      <a:gd name="connsiteX4" fmla="*/ 100965 w 618767"/>
                      <a:gd name="connsiteY4" fmla="*/ 2857 h 219303"/>
                      <a:gd name="connsiteX5" fmla="*/ 102772 w 618767"/>
                      <a:gd name="connsiteY5" fmla="*/ 3833 h 219303"/>
                      <a:gd name="connsiteX6" fmla="*/ 214213 w 618767"/>
                      <a:gd name="connsiteY6" fmla="*/ 22860 h 219303"/>
                      <a:gd name="connsiteX7" fmla="*/ 323751 w 618767"/>
                      <a:gd name="connsiteY7" fmla="*/ 66772 h 219303"/>
                      <a:gd name="connsiteX8" fmla="*/ 615997 w 618767"/>
                      <a:gd name="connsiteY8" fmla="*/ 216510 h 219303"/>
                      <a:gd name="connsiteX9" fmla="*/ 464489 w 618767"/>
                      <a:gd name="connsiteY9" fmla="*/ 162866 h 219303"/>
                      <a:gd name="connsiteX10" fmla="*/ 358041 w 618767"/>
                      <a:gd name="connsiteY10" fmla="*/ 143827 h 219303"/>
                      <a:gd name="connsiteX11" fmla="*/ 357901 w 618767"/>
                      <a:gd name="connsiteY11" fmla="*/ 143751 h 219303"/>
                      <a:gd name="connsiteX12" fmla="*/ 260033 w 618767"/>
                      <a:gd name="connsiteY12" fmla="*/ 141922 h 219303"/>
                      <a:gd name="connsiteX13" fmla="*/ 0 w 618767"/>
                      <a:gd name="connsiteY13" fmla="*/ 0 h 219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18767" h="219303">
                        <a:moveTo>
                          <a:pt x="323751" y="66771"/>
                        </a:moveTo>
                        <a:lnTo>
                          <a:pt x="584736" y="208694"/>
                        </a:lnTo>
                        <a:lnTo>
                          <a:pt x="323751" y="66771"/>
                        </a:lnTo>
                        <a:close/>
                        <a:moveTo>
                          <a:pt x="0" y="0"/>
                        </a:moveTo>
                        <a:lnTo>
                          <a:pt x="100965" y="2857"/>
                        </a:lnTo>
                        <a:lnTo>
                          <a:pt x="102772" y="3833"/>
                        </a:lnTo>
                        <a:lnTo>
                          <a:pt x="214213" y="22860"/>
                        </a:lnTo>
                        <a:lnTo>
                          <a:pt x="323751" y="66772"/>
                        </a:lnTo>
                        <a:lnTo>
                          <a:pt x="615997" y="216510"/>
                        </a:lnTo>
                        <a:cubicBezTo>
                          <a:pt x="639453" y="232526"/>
                          <a:pt x="507482" y="174980"/>
                          <a:pt x="464489" y="162866"/>
                        </a:cubicBezTo>
                        <a:lnTo>
                          <a:pt x="358041" y="143827"/>
                        </a:lnTo>
                        <a:cubicBezTo>
                          <a:pt x="357994" y="143802"/>
                          <a:pt x="357948" y="143776"/>
                          <a:pt x="357901" y="143751"/>
                        </a:cubicBezTo>
                        <a:lnTo>
                          <a:pt x="260033" y="141922"/>
                        </a:lnTo>
                        <a:lnTo>
                          <a:pt x="0" y="0"/>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75" name="Freeform: Shape 74">
                    <a:extLst>
                      <a:ext uri="{FF2B5EF4-FFF2-40B4-BE49-F238E27FC236}">
                        <a16:creationId xmlns="" xmlns:a16="http://schemas.microsoft.com/office/drawing/2014/main" id="{75F4C58D-06F2-4C1A-9546-C42BED8D3EDF}"/>
                      </a:ext>
                    </a:extLst>
                  </p:cNvPr>
                  <p:cNvSpPr/>
                  <p:nvPr/>
                </p:nvSpPr>
                <p:spPr>
                  <a:xfrm>
                    <a:off x="2709948" y="2277720"/>
                    <a:ext cx="257175" cy="1066800"/>
                  </a:xfrm>
                  <a:custGeom>
                    <a:avLst/>
                    <a:gdLst>
                      <a:gd name="connsiteX0" fmla="*/ 260033 w 257175"/>
                      <a:gd name="connsiteY0" fmla="*/ 1070610 h 1066800"/>
                      <a:gd name="connsiteX1" fmla="*/ 0 w 257175"/>
                      <a:gd name="connsiteY1" fmla="*/ 929640 h 1066800"/>
                      <a:gd name="connsiteX2" fmla="*/ 1905 w 257175"/>
                      <a:gd name="connsiteY2" fmla="*/ 0 h 1066800"/>
                      <a:gd name="connsiteX3" fmla="*/ 261938 w 257175"/>
                      <a:gd name="connsiteY3" fmla="*/ 141922 h 1066800"/>
                    </a:gdLst>
                    <a:ahLst/>
                    <a:cxnLst>
                      <a:cxn ang="0">
                        <a:pos x="connsiteX0" y="connsiteY0"/>
                      </a:cxn>
                      <a:cxn ang="0">
                        <a:pos x="connsiteX1" y="connsiteY1"/>
                      </a:cxn>
                      <a:cxn ang="0">
                        <a:pos x="connsiteX2" y="connsiteY2"/>
                      </a:cxn>
                      <a:cxn ang="0">
                        <a:pos x="connsiteX3" y="connsiteY3"/>
                      </a:cxn>
                    </a:cxnLst>
                    <a:rect l="l" t="t" r="r" b="b"/>
                    <a:pathLst>
                      <a:path w="257175" h="1066800">
                        <a:moveTo>
                          <a:pt x="260033" y="1070610"/>
                        </a:moveTo>
                        <a:lnTo>
                          <a:pt x="0" y="929640"/>
                        </a:lnTo>
                        <a:lnTo>
                          <a:pt x="1905" y="0"/>
                        </a:lnTo>
                        <a:lnTo>
                          <a:pt x="261938" y="141922"/>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76" name="Freeform: Shape 75">
                    <a:extLst>
                      <a:ext uri="{FF2B5EF4-FFF2-40B4-BE49-F238E27FC236}">
                        <a16:creationId xmlns="" xmlns:a16="http://schemas.microsoft.com/office/drawing/2014/main" id="{9A7E2375-9395-4B49-ABD1-CCE9CD9DDE09}"/>
                      </a:ext>
                    </a:extLst>
                  </p:cNvPr>
                  <p:cNvSpPr/>
                  <p:nvPr/>
                </p:nvSpPr>
                <p:spPr>
                  <a:xfrm>
                    <a:off x="2708898" y="1774680"/>
                    <a:ext cx="521969" cy="178118"/>
                  </a:xfrm>
                  <a:custGeom>
                    <a:avLst/>
                    <a:gdLst>
                      <a:gd name="connsiteX0" fmla="*/ 230505 w 521970"/>
                      <a:gd name="connsiteY0" fmla="*/ 2858 h 178118"/>
                      <a:gd name="connsiteX1" fmla="*/ 490537 w 521970"/>
                      <a:gd name="connsiteY1" fmla="*/ 144781 h 178118"/>
                      <a:gd name="connsiteX2" fmla="*/ 302895 w 521970"/>
                      <a:gd name="connsiteY2" fmla="*/ 172403 h 178118"/>
                      <a:gd name="connsiteX3" fmla="*/ 260032 w 521970"/>
                      <a:gd name="connsiteY3" fmla="*/ 178118 h 178118"/>
                      <a:gd name="connsiteX4" fmla="*/ 0 w 521970"/>
                      <a:gd name="connsiteY4" fmla="*/ 37148 h 178118"/>
                      <a:gd name="connsiteX5" fmla="*/ 41910 w 521970"/>
                      <a:gd name="connsiteY5" fmla="*/ 30480 h 178118"/>
                      <a:gd name="connsiteX6" fmla="*/ 41912 w 521970"/>
                      <a:gd name="connsiteY6" fmla="*/ 30481 h 178118"/>
                      <a:gd name="connsiteX7" fmla="*/ 260985 w 521970"/>
                      <a:gd name="connsiteY7" fmla="*/ 0 h 178118"/>
                      <a:gd name="connsiteX8" fmla="*/ 521970 w 521970"/>
                      <a:gd name="connsiteY8" fmla="*/ 141923 h 178118"/>
                      <a:gd name="connsiteX9" fmla="*/ 490537 w 521970"/>
                      <a:gd name="connsiteY9" fmla="*/ 144780 h 178118"/>
                      <a:gd name="connsiteX10" fmla="*/ 230505 w 521970"/>
                      <a:gd name="connsiteY10" fmla="*/ 2858 h 178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21970" h="178118">
                        <a:moveTo>
                          <a:pt x="230505" y="2858"/>
                        </a:moveTo>
                        <a:lnTo>
                          <a:pt x="490537" y="144781"/>
                        </a:lnTo>
                        <a:lnTo>
                          <a:pt x="302895" y="172403"/>
                        </a:lnTo>
                        <a:lnTo>
                          <a:pt x="260032" y="178118"/>
                        </a:lnTo>
                        <a:lnTo>
                          <a:pt x="0" y="37148"/>
                        </a:lnTo>
                        <a:lnTo>
                          <a:pt x="41910" y="30480"/>
                        </a:lnTo>
                        <a:lnTo>
                          <a:pt x="41912" y="30481"/>
                        </a:lnTo>
                        <a:close/>
                        <a:moveTo>
                          <a:pt x="260985" y="0"/>
                        </a:moveTo>
                        <a:lnTo>
                          <a:pt x="521970" y="141923"/>
                        </a:lnTo>
                        <a:lnTo>
                          <a:pt x="490537" y="144780"/>
                        </a:lnTo>
                        <a:lnTo>
                          <a:pt x="230505" y="2858"/>
                        </a:lnTo>
                        <a:close/>
                      </a:path>
                    </a:pathLst>
                  </a:custGeom>
                  <a:solidFill>
                    <a:schemeClr val="bg1">
                      <a:lumMod val="95000"/>
                    </a:schemeClr>
                  </a:solidFill>
                  <a:ln w="9525" cap="flat">
                    <a:noFill/>
                    <a:prstDash val="solid"/>
                    <a:miter/>
                  </a:ln>
                </p:spPr>
                <p:txBody>
                  <a:bodyPr rtlCol="0" anchor="ctr"/>
                  <a:lstStyle/>
                  <a:p>
                    <a:pPr defTabSz="1219170"/>
                    <a:endParaRPr lang="en-US" sz="1800">
                      <a:solidFill>
                        <a:prstClr val="black"/>
                      </a:solidFill>
                    </a:endParaRPr>
                  </a:p>
                </p:txBody>
              </p:sp>
            </p:grpSp>
            <p:sp>
              <p:nvSpPr>
                <p:cNvPr id="60" name="Freeform: Shape 59">
                  <a:extLst>
                    <a:ext uri="{FF2B5EF4-FFF2-40B4-BE49-F238E27FC236}">
                      <a16:creationId xmlns="" xmlns:a16="http://schemas.microsoft.com/office/drawing/2014/main" id="{1454EABB-6CD6-439A-B02B-6EDF30909757}"/>
                    </a:ext>
                  </a:extLst>
                </p:cNvPr>
                <p:cNvSpPr/>
                <p:nvPr/>
              </p:nvSpPr>
              <p:spPr>
                <a:xfrm>
                  <a:off x="12579689" y="4661548"/>
                  <a:ext cx="730421" cy="1493305"/>
                </a:xfrm>
                <a:custGeom>
                  <a:avLst/>
                  <a:gdLst>
                    <a:gd name="connsiteX0" fmla="*/ 1669733 w 1714500"/>
                    <a:gd name="connsiteY0" fmla="*/ 1870710 h 3505200"/>
                    <a:gd name="connsiteX1" fmla="*/ 1720215 w 1714500"/>
                    <a:gd name="connsiteY1" fmla="*/ 2166938 h 3505200"/>
                    <a:gd name="connsiteX2" fmla="*/ 1507808 w 1714500"/>
                    <a:gd name="connsiteY2" fmla="*/ 2795588 h 3505200"/>
                    <a:gd name="connsiteX3" fmla="*/ 1121093 w 1714500"/>
                    <a:gd name="connsiteY3" fmla="*/ 3084195 h 3505200"/>
                    <a:gd name="connsiteX4" fmla="*/ 991553 w 1714500"/>
                    <a:gd name="connsiteY4" fmla="*/ 3120390 h 3505200"/>
                    <a:gd name="connsiteX5" fmla="*/ 990600 w 1714500"/>
                    <a:gd name="connsiteY5" fmla="*/ 3466148 h 3505200"/>
                    <a:gd name="connsiteX6" fmla="*/ 960120 w 1714500"/>
                    <a:gd name="connsiteY6" fmla="*/ 3470910 h 3505200"/>
                    <a:gd name="connsiteX7" fmla="*/ 772478 w 1714500"/>
                    <a:gd name="connsiteY7" fmla="*/ 3505200 h 3505200"/>
                    <a:gd name="connsiteX8" fmla="*/ 729615 w 1714500"/>
                    <a:gd name="connsiteY8" fmla="*/ 3503295 h 3505200"/>
                    <a:gd name="connsiteX9" fmla="*/ 730568 w 1714500"/>
                    <a:gd name="connsiteY9" fmla="*/ 3158490 h 3505200"/>
                    <a:gd name="connsiteX10" fmla="*/ 659130 w 1714500"/>
                    <a:gd name="connsiteY10" fmla="*/ 3156585 h 3505200"/>
                    <a:gd name="connsiteX11" fmla="*/ 383858 w 1714500"/>
                    <a:gd name="connsiteY11" fmla="*/ 3098483 h 3505200"/>
                    <a:gd name="connsiteX12" fmla="*/ 125730 w 1714500"/>
                    <a:gd name="connsiteY12" fmla="*/ 2865120 h 3505200"/>
                    <a:gd name="connsiteX13" fmla="*/ 0 w 1714500"/>
                    <a:gd name="connsiteY13" fmla="*/ 2427923 h 3505200"/>
                    <a:gd name="connsiteX14" fmla="*/ 320993 w 1714500"/>
                    <a:gd name="connsiteY14" fmla="*/ 2317433 h 3505200"/>
                    <a:gd name="connsiteX15" fmla="*/ 451485 w 1714500"/>
                    <a:gd name="connsiteY15" fmla="*/ 2707958 h 3505200"/>
                    <a:gd name="connsiteX16" fmla="*/ 682943 w 1714500"/>
                    <a:gd name="connsiteY16" fmla="*/ 2860358 h 3505200"/>
                    <a:gd name="connsiteX17" fmla="*/ 730568 w 1714500"/>
                    <a:gd name="connsiteY17" fmla="*/ 2864168 h 3505200"/>
                    <a:gd name="connsiteX18" fmla="*/ 732473 w 1714500"/>
                    <a:gd name="connsiteY18" fmla="*/ 1761173 h 3505200"/>
                    <a:gd name="connsiteX19" fmla="*/ 576263 w 1714500"/>
                    <a:gd name="connsiteY19" fmla="*/ 1735455 h 3505200"/>
                    <a:gd name="connsiteX20" fmla="*/ 372428 w 1714500"/>
                    <a:gd name="connsiteY20" fmla="*/ 1660208 h 3505200"/>
                    <a:gd name="connsiteX21" fmla="*/ 138113 w 1714500"/>
                    <a:gd name="connsiteY21" fmla="*/ 1438275 h 3505200"/>
                    <a:gd name="connsiteX22" fmla="*/ 56198 w 1714500"/>
                    <a:gd name="connsiteY22" fmla="*/ 1079183 h 3505200"/>
                    <a:gd name="connsiteX23" fmla="*/ 298133 w 1714500"/>
                    <a:gd name="connsiteY23" fmla="*/ 448628 h 3505200"/>
                    <a:gd name="connsiteX24" fmla="*/ 628650 w 1714500"/>
                    <a:gd name="connsiteY24" fmla="*/ 239077 h 3505200"/>
                    <a:gd name="connsiteX25" fmla="*/ 735330 w 1714500"/>
                    <a:gd name="connsiteY25" fmla="*/ 206693 h 3505200"/>
                    <a:gd name="connsiteX26" fmla="*/ 735330 w 1714500"/>
                    <a:gd name="connsiteY26" fmla="*/ 36195 h 3505200"/>
                    <a:gd name="connsiteX27" fmla="*/ 778193 w 1714500"/>
                    <a:gd name="connsiteY27" fmla="*/ 30480 h 3505200"/>
                    <a:gd name="connsiteX28" fmla="*/ 965835 w 1714500"/>
                    <a:gd name="connsiteY28" fmla="*/ 2858 h 3505200"/>
                    <a:gd name="connsiteX29" fmla="*/ 996315 w 1714500"/>
                    <a:gd name="connsiteY29" fmla="*/ 0 h 3505200"/>
                    <a:gd name="connsiteX30" fmla="*/ 996315 w 1714500"/>
                    <a:gd name="connsiteY30" fmla="*/ 168593 h 3505200"/>
                    <a:gd name="connsiteX31" fmla="*/ 1097280 w 1714500"/>
                    <a:gd name="connsiteY31" fmla="*/ 171450 h 3505200"/>
                    <a:gd name="connsiteX32" fmla="*/ 1406843 w 1714500"/>
                    <a:gd name="connsiteY32" fmla="*/ 282893 h 3505200"/>
                    <a:gd name="connsiteX33" fmla="*/ 1657350 w 1714500"/>
                    <a:gd name="connsiteY33" fmla="*/ 763905 h 3505200"/>
                    <a:gd name="connsiteX34" fmla="*/ 1326833 w 1714500"/>
                    <a:gd name="connsiteY34" fmla="*/ 863918 h 3505200"/>
                    <a:gd name="connsiteX35" fmla="*/ 1209675 w 1714500"/>
                    <a:gd name="connsiteY35" fmla="*/ 568643 h 3505200"/>
                    <a:gd name="connsiteX36" fmla="*/ 1038225 w 1714500"/>
                    <a:gd name="connsiteY36" fmla="*/ 471488 h 3505200"/>
                    <a:gd name="connsiteX37" fmla="*/ 995363 w 1714500"/>
                    <a:gd name="connsiteY37" fmla="*/ 464820 h 3505200"/>
                    <a:gd name="connsiteX38" fmla="*/ 993458 w 1714500"/>
                    <a:gd name="connsiteY38" fmla="*/ 1460183 h 3505200"/>
                    <a:gd name="connsiteX39" fmla="*/ 1073468 w 1714500"/>
                    <a:gd name="connsiteY39" fmla="*/ 1471613 h 3505200"/>
                    <a:gd name="connsiteX40" fmla="*/ 1282065 w 1714500"/>
                    <a:gd name="connsiteY40" fmla="*/ 1513523 h 3505200"/>
                    <a:gd name="connsiteX41" fmla="*/ 1524953 w 1714500"/>
                    <a:gd name="connsiteY41" fmla="*/ 1651635 h 3505200"/>
                    <a:gd name="connsiteX42" fmla="*/ 1669733 w 1714500"/>
                    <a:gd name="connsiteY42" fmla="*/ 1870710 h 3505200"/>
                    <a:gd name="connsiteX43" fmla="*/ 1268730 w 1714500"/>
                    <a:gd name="connsiteY43" fmla="*/ 2624138 h 3505200"/>
                    <a:gd name="connsiteX44" fmla="*/ 1390650 w 1714500"/>
                    <a:gd name="connsiteY44" fmla="*/ 2236470 h 3505200"/>
                    <a:gd name="connsiteX45" fmla="*/ 1304925 w 1714500"/>
                    <a:gd name="connsiteY45" fmla="*/ 1945958 h 3505200"/>
                    <a:gd name="connsiteX46" fmla="*/ 1080135 w 1714500"/>
                    <a:gd name="connsiteY46" fmla="*/ 1820228 h 3505200"/>
                    <a:gd name="connsiteX47" fmla="*/ 992505 w 1714500"/>
                    <a:gd name="connsiteY47" fmla="*/ 1798320 h 3505200"/>
                    <a:gd name="connsiteX48" fmla="*/ 990600 w 1714500"/>
                    <a:gd name="connsiteY48" fmla="*/ 2830830 h 3505200"/>
                    <a:gd name="connsiteX49" fmla="*/ 1048703 w 1714500"/>
                    <a:gd name="connsiteY49" fmla="*/ 2808923 h 3505200"/>
                    <a:gd name="connsiteX50" fmla="*/ 1268730 w 1714500"/>
                    <a:gd name="connsiteY50" fmla="*/ 2624138 h 3505200"/>
                    <a:gd name="connsiteX51" fmla="*/ 732473 w 1714500"/>
                    <a:gd name="connsiteY51" fmla="*/ 1425893 h 3505200"/>
                    <a:gd name="connsiteX52" fmla="*/ 734378 w 1714500"/>
                    <a:gd name="connsiteY52" fmla="*/ 497205 h 3505200"/>
                    <a:gd name="connsiteX53" fmla="*/ 688658 w 1714500"/>
                    <a:gd name="connsiteY53" fmla="*/ 514350 h 3505200"/>
                    <a:gd name="connsiteX54" fmla="*/ 482917 w 1714500"/>
                    <a:gd name="connsiteY54" fmla="*/ 682943 h 3505200"/>
                    <a:gd name="connsiteX55" fmla="*/ 375285 w 1714500"/>
                    <a:gd name="connsiteY55" fmla="*/ 1006793 h 3505200"/>
                    <a:gd name="connsiteX56" fmla="*/ 465773 w 1714500"/>
                    <a:gd name="connsiteY56" fmla="*/ 1289685 h 3505200"/>
                    <a:gd name="connsiteX57" fmla="*/ 674370 w 1714500"/>
                    <a:gd name="connsiteY57" fmla="*/ 1411605 h 3505200"/>
                    <a:gd name="connsiteX58" fmla="*/ 732473 w 1714500"/>
                    <a:gd name="connsiteY58" fmla="*/ 1425893 h 3505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1714500" h="3505200">
                      <a:moveTo>
                        <a:pt x="1669733" y="1870710"/>
                      </a:moveTo>
                      <a:cubicBezTo>
                        <a:pt x="1703070" y="1959293"/>
                        <a:pt x="1720215" y="2058353"/>
                        <a:pt x="1720215" y="2166938"/>
                      </a:cubicBezTo>
                      <a:cubicBezTo>
                        <a:pt x="1720215" y="2406015"/>
                        <a:pt x="1648778" y="2615565"/>
                        <a:pt x="1507808" y="2795588"/>
                      </a:cubicBezTo>
                      <a:cubicBezTo>
                        <a:pt x="1402080" y="2930843"/>
                        <a:pt x="1273493" y="3027045"/>
                        <a:pt x="1121093" y="3084195"/>
                      </a:cubicBezTo>
                      <a:lnTo>
                        <a:pt x="991553" y="3120390"/>
                      </a:lnTo>
                      <a:lnTo>
                        <a:pt x="990600" y="3466148"/>
                      </a:lnTo>
                      <a:lnTo>
                        <a:pt x="960120" y="3470910"/>
                      </a:lnTo>
                      <a:lnTo>
                        <a:pt x="772478" y="3505200"/>
                      </a:lnTo>
                      <a:lnTo>
                        <a:pt x="729615" y="3503295"/>
                      </a:lnTo>
                      <a:lnTo>
                        <a:pt x="730568" y="3158490"/>
                      </a:lnTo>
                      <a:lnTo>
                        <a:pt x="659130" y="3156585"/>
                      </a:lnTo>
                      <a:cubicBezTo>
                        <a:pt x="550545" y="3148965"/>
                        <a:pt x="459105" y="3129915"/>
                        <a:pt x="383858" y="3098483"/>
                      </a:cubicBezTo>
                      <a:cubicBezTo>
                        <a:pt x="283845" y="3056573"/>
                        <a:pt x="198120" y="2979420"/>
                        <a:pt x="125730" y="2865120"/>
                      </a:cubicBezTo>
                      <a:cubicBezTo>
                        <a:pt x="53340" y="2750820"/>
                        <a:pt x="11430" y="2606040"/>
                        <a:pt x="0" y="2427923"/>
                      </a:cubicBezTo>
                      <a:lnTo>
                        <a:pt x="320993" y="2317433"/>
                      </a:lnTo>
                      <a:cubicBezTo>
                        <a:pt x="345758" y="2499360"/>
                        <a:pt x="388620" y="2629853"/>
                        <a:pt x="451485" y="2707958"/>
                      </a:cubicBezTo>
                      <a:cubicBezTo>
                        <a:pt x="519113" y="2790825"/>
                        <a:pt x="596265" y="2841308"/>
                        <a:pt x="682943" y="2860358"/>
                      </a:cubicBezTo>
                      <a:lnTo>
                        <a:pt x="730568" y="2864168"/>
                      </a:lnTo>
                      <a:lnTo>
                        <a:pt x="732473" y="1761173"/>
                      </a:lnTo>
                      <a:lnTo>
                        <a:pt x="576263" y="1735455"/>
                      </a:lnTo>
                      <a:cubicBezTo>
                        <a:pt x="509588" y="1717358"/>
                        <a:pt x="441008" y="1692593"/>
                        <a:pt x="372428" y="1660208"/>
                      </a:cubicBezTo>
                      <a:cubicBezTo>
                        <a:pt x="270510" y="1612583"/>
                        <a:pt x="192405" y="1539240"/>
                        <a:pt x="138113" y="1438275"/>
                      </a:cubicBezTo>
                      <a:cubicBezTo>
                        <a:pt x="82868" y="1337310"/>
                        <a:pt x="56198" y="1217295"/>
                        <a:pt x="56198" y="1079183"/>
                      </a:cubicBezTo>
                      <a:cubicBezTo>
                        <a:pt x="56198" y="833438"/>
                        <a:pt x="137160" y="622935"/>
                        <a:pt x="298133" y="448628"/>
                      </a:cubicBezTo>
                      <a:cubicBezTo>
                        <a:pt x="379095" y="360998"/>
                        <a:pt x="488633" y="290513"/>
                        <a:pt x="628650" y="239077"/>
                      </a:cubicBezTo>
                      <a:lnTo>
                        <a:pt x="735330" y="206693"/>
                      </a:lnTo>
                      <a:lnTo>
                        <a:pt x="735330" y="36195"/>
                      </a:lnTo>
                      <a:lnTo>
                        <a:pt x="778193" y="30480"/>
                      </a:lnTo>
                      <a:lnTo>
                        <a:pt x="965835" y="2858"/>
                      </a:lnTo>
                      <a:lnTo>
                        <a:pt x="996315" y="0"/>
                      </a:lnTo>
                      <a:lnTo>
                        <a:pt x="996315" y="168593"/>
                      </a:lnTo>
                      <a:lnTo>
                        <a:pt x="1097280" y="171450"/>
                      </a:lnTo>
                      <a:cubicBezTo>
                        <a:pt x="1222058" y="182880"/>
                        <a:pt x="1324928" y="220027"/>
                        <a:pt x="1406843" y="282893"/>
                      </a:cubicBezTo>
                      <a:cubicBezTo>
                        <a:pt x="1545908" y="388620"/>
                        <a:pt x="1629728" y="548640"/>
                        <a:pt x="1657350" y="763905"/>
                      </a:cubicBezTo>
                      <a:lnTo>
                        <a:pt x="1326833" y="863918"/>
                      </a:lnTo>
                      <a:cubicBezTo>
                        <a:pt x="1307783" y="730568"/>
                        <a:pt x="1268730" y="632460"/>
                        <a:pt x="1209675" y="568643"/>
                      </a:cubicBezTo>
                      <a:cubicBezTo>
                        <a:pt x="1164908" y="521017"/>
                        <a:pt x="1107758" y="488633"/>
                        <a:pt x="1038225" y="471488"/>
                      </a:cubicBezTo>
                      <a:lnTo>
                        <a:pt x="995363" y="464820"/>
                      </a:lnTo>
                      <a:lnTo>
                        <a:pt x="993458" y="1460183"/>
                      </a:lnTo>
                      <a:lnTo>
                        <a:pt x="1073468" y="1471613"/>
                      </a:lnTo>
                      <a:cubicBezTo>
                        <a:pt x="1173480" y="1486853"/>
                        <a:pt x="1243013" y="1500188"/>
                        <a:pt x="1282065" y="1513523"/>
                      </a:cubicBezTo>
                      <a:cubicBezTo>
                        <a:pt x="1381125" y="1546860"/>
                        <a:pt x="1462088" y="1592580"/>
                        <a:pt x="1524953" y="1651635"/>
                      </a:cubicBezTo>
                      <a:cubicBezTo>
                        <a:pt x="1587818" y="1708785"/>
                        <a:pt x="1635443" y="1782128"/>
                        <a:pt x="1669733" y="1870710"/>
                      </a:cubicBezTo>
                      <a:close/>
                      <a:moveTo>
                        <a:pt x="1268730" y="2624138"/>
                      </a:moveTo>
                      <a:cubicBezTo>
                        <a:pt x="1349693" y="2512695"/>
                        <a:pt x="1390650" y="2384108"/>
                        <a:pt x="1390650" y="2236470"/>
                      </a:cubicBezTo>
                      <a:cubicBezTo>
                        <a:pt x="1390650" y="2110740"/>
                        <a:pt x="1362075" y="2014538"/>
                        <a:pt x="1304925" y="1945958"/>
                      </a:cubicBezTo>
                      <a:cubicBezTo>
                        <a:pt x="1262063" y="1894523"/>
                        <a:pt x="1186815" y="1852613"/>
                        <a:pt x="1080135" y="1820228"/>
                      </a:cubicBezTo>
                      <a:lnTo>
                        <a:pt x="992505" y="1798320"/>
                      </a:lnTo>
                      <a:lnTo>
                        <a:pt x="990600" y="2830830"/>
                      </a:lnTo>
                      <a:lnTo>
                        <a:pt x="1048703" y="2808923"/>
                      </a:lnTo>
                      <a:cubicBezTo>
                        <a:pt x="1135380" y="2768918"/>
                        <a:pt x="1207770" y="2707005"/>
                        <a:pt x="1268730" y="2624138"/>
                      </a:cubicBezTo>
                      <a:moveTo>
                        <a:pt x="732473" y="1425893"/>
                      </a:moveTo>
                      <a:lnTo>
                        <a:pt x="734378" y="497205"/>
                      </a:lnTo>
                      <a:lnTo>
                        <a:pt x="688658" y="514350"/>
                      </a:lnTo>
                      <a:cubicBezTo>
                        <a:pt x="604838" y="554355"/>
                        <a:pt x="537210" y="609600"/>
                        <a:pt x="482917" y="682943"/>
                      </a:cubicBezTo>
                      <a:cubicBezTo>
                        <a:pt x="411480" y="780098"/>
                        <a:pt x="375285" y="887730"/>
                        <a:pt x="375285" y="1006793"/>
                      </a:cubicBezTo>
                      <a:cubicBezTo>
                        <a:pt x="375285" y="1124903"/>
                        <a:pt x="405765" y="1219200"/>
                        <a:pt x="465773" y="1289685"/>
                      </a:cubicBezTo>
                      <a:cubicBezTo>
                        <a:pt x="511492" y="1343025"/>
                        <a:pt x="581025" y="1383030"/>
                        <a:pt x="674370" y="1411605"/>
                      </a:cubicBezTo>
                      <a:lnTo>
                        <a:pt x="732473" y="1425893"/>
                      </a:lnTo>
                    </a:path>
                  </a:pathLst>
                </a:custGeom>
                <a:solidFill>
                  <a:schemeClr val="bg1">
                    <a:lumMod val="95000"/>
                  </a:schemeClr>
                </a:solidFill>
                <a:ln w="9525" cap="flat">
                  <a:noFill/>
                  <a:prstDash val="solid"/>
                  <a:miter/>
                </a:ln>
              </p:spPr>
              <p:txBody>
                <a:bodyPr rtlCol="0" anchor="ctr"/>
                <a:lstStyle/>
                <a:p>
                  <a:pPr defTabSz="1219170"/>
                  <a:endParaRPr lang="en-US" sz="1800">
                    <a:solidFill>
                      <a:prstClr val="black"/>
                    </a:solidFill>
                  </a:endParaRPr>
                </a:p>
              </p:txBody>
            </p:sp>
            <p:grpSp>
              <p:nvGrpSpPr>
                <p:cNvPr id="61" name="Group 60">
                  <a:extLst>
                    <a:ext uri="{FF2B5EF4-FFF2-40B4-BE49-F238E27FC236}">
                      <a16:creationId xmlns="" xmlns:a16="http://schemas.microsoft.com/office/drawing/2014/main" id="{52093950-B461-4544-9D34-057C941B61C5}"/>
                    </a:ext>
                  </a:extLst>
                </p:cNvPr>
                <p:cNvGrpSpPr/>
                <p:nvPr/>
              </p:nvGrpSpPr>
              <p:grpSpPr>
                <a:xfrm>
                  <a:off x="12470968" y="4620148"/>
                  <a:ext cx="435759" cy="1352099"/>
                  <a:chOff x="1968987" y="1811829"/>
                  <a:chExt cx="1022846" cy="3173751"/>
                </a:xfrm>
                <a:solidFill>
                  <a:schemeClr val="bg1"/>
                </a:solidFill>
              </p:grpSpPr>
              <p:sp>
                <p:nvSpPr>
                  <p:cNvPr id="62" name="Freeform: Shape 61">
                    <a:extLst>
                      <a:ext uri="{FF2B5EF4-FFF2-40B4-BE49-F238E27FC236}">
                        <a16:creationId xmlns="" xmlns:a16="http://schemas.microsoft.com/office/drawing/2014/main" id="{966E3A86-B11A-4D7D-899D-2BB3579B0565}"/>
                      </a:ext>
                    </a:extLst>
                  </p:cNvPr>
                  <p:cNvSpPr/>
                  <p:nvPr/>
                </p:nvSpPr>
                <p:spPr>
                  <a:xfrm>
                    <a:off x="1975571" y="4195005"/>
                    <a:ext cx="600075" cy="790575"/>
                  </a:xfrm>
                  <a:custGeom>
                    <a:avLst/>
                    <a:gdLst>
                      <a:gd name="connsiteX0" fmla="*/ 601980 w 600075"/>
                      <a:gd name="connsiteY0" fmla="*/ 791528 h 790575"/>
                      <a:gd name="connsiteX1" fmla="*/ 340995 w 600075"/>
                      <a:gd name="connsiteY1" fmla="*/ 649605 h 790575"/>
                      <a:gd name="connsiteX2" fmla="*/ 125730 w 600075"/>
                      <a:gd name="connsiteY2" fmla="*/ 437197 h 790575"/>
                      <a:gd name="connsiteX3" fmla="*/ 0 w 600075"/>
                      <a:gd name="connsiteY3" fmla="*/ 0 h 790575"/>
                      <a:gd name="connsiteX4" fmla="*/ 260985 w 600075"/>
                      <a:gd name="connsiteY4" fmla="*/ 141922 h 790575"/>
                      <a:gd name="connsiteX5" fmla="*/ 386715 w 600075"/>
                      <a:gd name="connsiteY5" fmla="*/ 579120 h 790575"/>
                      <a:gd name="connsiteX6" fmla="*/ 601980 w 600075"/>
                      <a:gd name="connsiteY6" fmla="*/ 791528 h 790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0075" h="790575">
                        <a:moveTo>
                          <a:pt x="601980" y="791528"/>
                        </a:moveTo>
                        <a:lnTo>
                          <a:pt x="340995" y="649605"/>
                        </a:lnTo>
                        <a:cubicBezTo>
                          <a:pt x="259080" y="604838"/>
                          <a:pt x="187643" y="534353"/>
                          <a:pt x="125730" y="437197"/>
                        </a:cubicBezTo>
                        <a:cubicBezTo>
                          <a:pt x="53340" y="323850"/>
                          <a:pt x="11430" y="178118"/>
                          <a:pt x="0" y="0"/>
                        </a:cubicBezTo>
                        <a:lnTo>
                          <a:pt x="260985" y="141922"/>
                        </a:lnTo>
                        <a:cubicBezTo>
                          <a:pt x="272415" y="319088"/>
                          <a:pt x="314325" y="464820"/>
                          <a:pt x="386715" y="579120"/>
                        </a:cubicBezTo>
                        <a:cubicBezTo>
                          <a:pt x="448628" y="676275"/>
                          <a:pt x="520065" y="747713"/>
                          <a:pt x="601980" y="791528"/>
                        </a:cubicBezTo>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63" name="Freeform: Shape 62">
                    <a:extLst>
                      <a:ext uri="{FF2B5EF4-FFF2-40B4-BE49-F238E27FC236}">
                        <a16:creationId xmlns="" xmlns:a16="http://schemas.microsoft.com/office/drawing/2014/main" id="{B375DDF1-AA9E-43A0-A8DA-412ADFA996C3}"/>
                      </a:ext>
                    </a:extLst>
                  </p:cNvPr>
                  <p:cNvSpPr/>
                  <p:nvPr/>
                </p:nvSpPr>
                <p:spPr>
                  <a:xfrm>
                    <a:off x="1968987" y="4089376"/>
                    <a:ext cx="581026" cy="247649"/>
                  </a:xfrm>
                  <a:custGeom>
                    <a:avLst/>
                    <a:gdLst>
                      <a:gd name="connsiteX0" fmla="*/ 260985 w 581025"/>
                      <a:gd name="connsiteY0" fmla="*/ 251460 h 247650"/>
                      <a:gd name="connsiteX1" fmla="*/ 0 w 581025"/>
                      <a:gd name="connsiteY1" fmla="*/ 109538 h 247650"/>
                      <a:gd name="connsiteX2" fmla="*/ 320993 w 581025"/>
                      <a:gd name="connsiteY2" fmla="*/ 0 h 247650"/>
                      <a:gd name="connsiteX3" fmla="*/ 581978 w 581025"/>
                      <a:gd name="connsiteY3" fmla="*/ 140970 h 247650"/>
                    </a:gdLst>
                    <a:ahLst/>
                    <a:cxnLst>
                      <a:cxn ang="0">
                        <a:pos x="connsiteX0" y="connsiteY0"/>
                      </a:cxn>
                      <a:cxn ang="0">
                        <a:pos x="connsiteX1" y="connsiteY1"/>
                      </a:cxn>
                      <a:cxn ang="0">
                        <a:pos x="connsiteX2" y="connsiteY2"/>
                      </a:cxn>
                      <a:cxn ang="0">
                        <a:pos x="connsiteX3" y="connsiteY3"/>
                      </a:cxn>
                    </a:cxnLst>
                    <a:rect l="l" t="t" r="r" b="b"/>
                    <a:pathLst>
                      <a:path w="581025" h="247650">
                        <a:moveTo>
                          <a:pt x="260985" y="251460"/>
                        </a:moveTo>
                        <a:lnTo>
                          <a:pt x="0" y="109538"/>
                        </a:lnTo>
                        <a:lnTo>
                          <a:pt x="320993" y="0"/>
                        </a:lnTo>
                        <a:lnTo>
                          <a:pt x="581978" y="140970"/>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64" name="Freeform: Shape 63">
                    <a:extLst>
                      <a:ext uri="{FF2B5EF4-FFF2-40B4-BE49-F238E27FC236}">
                        <a16:creationId xmlns="" xmlns:a16="http://schemas.microsoft.com/office/drawing/2014/main" id="{6262C62E-87B3-4A38-8215-10B0952EB444}"/>
                      </a:ext>
                    </a:extLst>
                  </p:cNvPr>
                  <p:cNvSpPr/>
                  <p:nvPr/>
                </p:nvSpPr>
                <p:spPr>
                  <a:xfrm>
                    <a:off x="2051714" y="1973775"/>
                    <a:ext cx="940119" cy="1580196"/>
                  </a:xfrm>
                  <a:custGeom>
                    <a:avLst/>
                    <a:gdLst>
                      <a:gd name="connsiteX0" fmla="*/ 812750 w 940118"/>
                      <a:gd name="connsiteY0" fmla="*/ 163017 h 1580197"/>
                      <a:gd name="connsiteX1" fmla="*/ 812706 w 940118"/>
                      <a:gd name="connsiteY1" fmla="*/ 163034 h 1580197"/>
                      <a:gd name="connsiteX2" fmla="*/ 832937 w 940118"/>
                      <a:gd name="connsiteY2" fmla="*/ 174035 h 1580197"/>
                      <a:gd name="connsiteX3" fmla="*/ 679133 w 940118"/>
                      <a:gd name="connsiteY3" fmla="*/ 0 h 1580197"/>
                      <a:gd name="connsiteX4" fmla="*/ 940118 w 940118"/>
                      <a:gd name="connsiteY4" fmla="*/ 140970 h 1580197"/>
                      <a:gd name="connsiteX5" fmla="*/ 833438 w 940118"/>
                      <a:gd name="connsiteY5" fmla="*/ 174308 h 1580197"/>
                      <a:gd name="connsiteX6" fmla="*/ 833437 w 940118"/>
                      <a:gd name="connsiteY6" fmla="*/ 174308 h 1580197"/>
                      <a:gd name="connsiteX7" fmla="*/ 747299 w 940118"/>
                      <a:gd name="connsiteY7" fmla="*/ 210278 h 1580197"/>
                      <a:gd name="connsiteX8" fmla="*/ 747713 w 940118"/>
                      <a:gd name="connsiteY8" fmla="*/ 210503 h 1580197"/>
                      <a:gd name="connsiteX9" fmla="*/ 620078 w 940118"/>
                      <a:gd name="connsiteY9" fmla="*/ 282893 h 1580197"/>
                      <a:gd name="connsiteX10" fmla="*/ 592976 w 940118"/>
                      <a:gd name="connsiteY10" fmla="*/ 268101 h 1580197"/>
                      <a:gd name="connsiteX11" fmla="*/ 592932 w 940118"/>
                      <a:gd name="connsiteY11" fmla="*/ 268132 h 1580197"/>
                      <a:gd name="connsiteX12" fmla="*/ 620077 w 940118"/>
                      <a:gd name="connsiteY12" fmla="*/ 282893 h 1580197"/>
                      <a:gd name="connsiteX13" fmla="*/ 548076 w 940118"/>
                      <a:gd name="connsiteY13" fmla="*/ 339736 h 1580197"/>
                      <a:gd name="connsiteX14" fmla="*/ 548640 w 940118"/>
                      <a:gd name="connsiteY14" fmla="*/ 340043 h 1580197"/>
                      <a:gd name="connsiteX15" fmla="*/ 503873 w 940118"/>
                      <a:gd name="connsiteY15" fmla="*/ 383858 h 1580197"/>
                      <a:gd name="connsiteX16" fmla="*/ 488633 w 940118"/>
                      <a:gd name="connsiteY16" fmla="*/ 399098 h 1580197"/>
                      <a:gd name="connsiteX17" fmla="*/ 455232 w 940118"/>
                      <a:gd name="connsiteY17" fmla="*/ 380990 h 1580197"/>
                      <a:gd name="connsiteX18" fmla="*/ 454648 w 940118"/>
                      <a:gd name="connsiteY18" fmla="*/ 381569 h 1580197"/>
                      <a:gd name="connsiteX19" fmla="*/ 488633 w 940118"/>
                      <a:gd name="connsiteY19" fmla="*/ 400050 h 1580197"/>
                      <a:gd name="connsiteX20" fmla="*/ 422910 w 940118"/>
                      <a:gd name="connsiteY20" fmla="*/ 482918 h 1580197"/>
                      <a:gd name="connsiteX21" fmla="*/ 391243 w 940118"/>
                      <a:gd name="connsiteY21" fmla="*/ 465814 h 1580197"/>
                      <a:gd name="connsiteX22" fmla="*/ 390818 w 940118"/>
                      <a:gd name="connsiteY22" fmla="*/ 466419 h 1580197"/>
                      <a:gd name="connsiteX23" fmla="*/ 422910 w 940118"/>
                      <a:gd name="connsiteY23" fmla="*/ 483870 h 1580197"/>
                      <a:gd name="connsiteX24" fmla="*/ 367665 w 940118"/>
                      <a:gd name="connsiteY24" fmla="*/ 572453 h 1580197"/>
                      <a:gd name="connsiteX25" fmla="*/ 368618 w 940118"/>
                      <a:gd name="connsiteY25" fmla="*/ 573405 h 1580197"/>
                      <a:gd name="connsiteX26" fmla="*/ 317183 w 940118"/>
                      <a:gd name="connsiteY26" fmla="*/ 684847 h 1580197"/>
                      <a:gd name="connsiteX27" fmla="*/ 305241 w 940118"/>
                      <a:gd name="connsiteY27" fmla="*/ 678329 h 1580197"/>
                      <a:gd name="connsiteX28" fmla="*/ 305235 w 940118"/>
                      <a:gd name="connsiteY28" fmla="*/ 678350 h 1580197"/>
                      <a:gd name="connsiteX29" fmla="*/ 317183 w 940118"/>
                      <a:gd name="connsiteY29" fmla="*/ 684847 h 1580197"/>
                      <a:gd name="connsiteX30" fmla="*/ 260985 w 940118"/>
                      <a:gd name="connsiteY30" fmla="*/ 1014413 h 1580197"/>
                      <a:gd name="connsiteX31" fmla="*/ 342900 w 940118"/>
                      <a:gd name="connsiteY31" fmla="*/ 1373505 h 1580197"/>
                      <a:gd name="connsiteX32" fmla="*/ 546735 w 940118"/>
                      <a:gd name="connsiteY32" fmla="*/ 1580197 h 1580197"/>
                      <a:gd name="connsiteX33" fmla="*/ 285750 w 940118"/>
                      <a:gd name="connsiteY33" fmla="*/ 1438275 h 1580197"/>
                      <a:gd name="connsiteX34" fmla="*/ 81915 w 940118"/>
                      <a:gd name="connsiteY34" fmla="*/ 1231583 h 1580197"/>
                      <a:gd name="connsiteX35" fmla="*/ 0 w 940118"/>
                      <a:gd name="connsiteY35" fmla="*/ 872490 h 1580197"/>
                      <a:gd name="connsiteX36" fmla="*/ 56197 w 940118"/>
                      <a:gd name="connsiteY36" fmla="*/ 542925 h 1580197"/>
                      <a:gd name="connsiteX37" fmla="*/ 62441 w 940118"/>
                      <a:gd name="connsiteY37" fmla="*/ 546321 h 1580197"/>
                      <a:gd name="connsiteX38" fmla="*/ 62617 w 940118"/>
                      <a:gd name="connsiteY38" fmla="*/ 545909 h 1580197"/>
                      <a:gd name="connsiteX39" fmla="*/ 57150 w 940118"/>
                      <a:gd name="connsiteY39" fmla="*/ 542925 h 1580197"/>
                      <a:gd name="connsiteX40" fmla="*/ 107444 w 940118"/>
                      <a:gd name="connsiteY40" fmla="*/ 431896 h 1580197"/>
                      <a:gd name="connsiteX41" fmla="*/ 106680 w 940118"/>
                      <a:gd name="connsiteY41" fmla="*/ 431483 h 1580197"/>
                      <a:gd name="connsiteX42" fmla="*/ 161925 w 940118"/>
                      <a:gd name="connsiteY42" fmla="*/ 341948 h 1580197"/>
                      <a:gd name="connsiteX43" fmla="*/ 171758 w 940118"/>
                      <a:gd name="connsiteY43" fmla="*/ 347295 h 1580197"/>
                      <a:gd name="connsiteX44" fmla="*/ 171778 w 940118"/>
                      <a:gd name="connsiteY44" fmla="*/ 347270 h 1580197"/>
                      <a:gd name="connsiteX45" fmla="*/ 161925 w 940118"/>
                      <a:gd name="connsiteY45" fmla="*/ 341948 h 1580197"/>
                      <a:gd name="connsiteX46" fmla="*/ 227648 w 940118"/>
                      <a:gd name="connsiteY46" fmla="*/ 258128 h 1580197"/>
                      <a:gd name="connsiteX47" fmla="*/ 239906 w 940118"/>
                      <a:gd name="connsiteY47" fmla="*/ 264794 h 1580197"/>
                      <a:gd name="connsiteX48" fmla="*/ 240267 w 940118"/>
                      <a:gd name="connsiteY48" fmla="*/ 264453 h 1580197"/>
                      <a:gd name="connsiteX49" fmla="*/ 228600 w 940118"/>
                      <a:gd name="connsiteY49" fmla="*/ 258128 h 1580197"/>
                      <a:gd name="connsiteX50" fmla="*/ 242888 w 940118"/>
                      <a:gd name="connsiteY50" fmla="*/ 241935 h 1580197"/>
                      <a:gd name="connsiteX51" fmla="*/ 287315 w 940118"/>
                      <a:gd name="connsiteY51" fmla="*/ 198453 h 1580197"/>
                      <a:gd name="connsiteX52" fmla="*/ 286702 w 940118"/>
                      <a:gd name="connsiteY52" fmla="*/ 198120 h 1580197"/>
                      <a:gd name="connsiteX53" fmla="*/ 359092 w 940118"/>
                      <a:gd name="connsiteY53" fmla="*/ 140970 h 1580197"/>
                      <a:gd name="connsiteX54" fmla="*/ 378434 w 940118"/>
                      <a:gd name="connsiteY54" fmla="*/ 151488 h 1580197"/>
                      <a:gd name="connsiteX55" fmla="*/ 378837 w 940118"/>
                      <a:gd name="connsiteY55" fmla="*/ 151226 h 1580197"/>
                      <a:gd name="connsiteX56" fmla="*/ 360045 w 940118"/>
                      <a:gd name="connsiteY56" fmla="*/ 140970 h 1580197"/>
                      <a:gd name="connsiteX57" fmla="*/ 486263 w 940118"/>
                      <a:gd name="connsiteY57" fmla="*/ 68845 h 1580197"/>
                      <a:gd name="connsiteX58" fmla="*/ 485775 w 940118"/>
                      <a:gd name="connsiteY58" fmla="*/ 68580 h 1580197"/>
                      <a:gd name="connsiteX59" fmla="*/ 572452 w 940118"/>
                      <a:gd name="connsiteY59" fmla="*/ 32385 h 1580197"/>
                      <a:gd name="connsiteX60" fmla="*/ 595123 w 940118"/>
                      <a:gd name="connsiteY60" fmla="*/ 44713 h 1580197"/>
                      <a:gd name="connsiteX61" fmla="*/ 595672 w 940118"/>
                      <a:gd name="connsiteY61" fmla="*/ 44538 h 1580197"/>
                      <a:gd name="connsiteX62" fmla="*/ 573405 w 940118"/>
                      <a:gd name="connsiteY62" fmla="*/ 32385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592932 w 940118"/>
                      <a:gd name="connsiteY12" fmla="*/ 268132 h 1580197"/>
                      <a:gd name="connsiteX13" fmla="*/ 620077 w 940118"/>
                      <a:gd name="connsiteY13" fmla="*/ 282893 h 1580197"/>
                      <a:gd name="connsiteX14" fmla="*/ 548076 w 940118"/>
                      <a:gd name="connsiteY14" fmla="*/ 339736 h 1580197"/>
                      <a:gd name="connsiteX15" fmla="*/ 548640 w 940118"/>
                      <a:gd name="connsiteY15" fmla="*/ 340043 h 1580197"/>
                      <a:gd name="connsiteX16" fmla="*/ 503873 w 940118"/>
                      <a:gd name="connsiteY16" fmla="*/ 383858 h 1580197"/>
                      <a:gd name="connsiteX17" fmla="*/ 488633 w 940118"/>
                      <a:gd name="connsiteY17" fmla="*/ 399098 h 1580197"/>
                      <a:gd name="connsiteX18" fmla="*/ 455232 w 940118"/>
                      <a:gd name="connsiteY18" fmla="*/ 380990 h 1580197"/>
                      <a:gd name="connsiteX19" fmla="*/ 488633 w 940118"/>
                      <a:gd name="connsiteY19" fmla="*/ 400050 h 1580197"/>
                      <a:gd name="connsiteX20" fmla="*/ 422910 w 940118"/>
                      <a:gd name="connsiteY20" fmla="*/ 482918 h 1580197"/>
                      <a:gd name="connsiteX21" fmla="*/ 391243 w 940118"/>
                      <a:gd name="connsiteY21" fmla="*/ 465814 h 1580197"/>
                      <a:gd name="connsiteX22" fmla="*/ 390818 w 940118"/>
                      <a:gd name="connsiteY22" fmla="*/ 466419 h 1580197"/>
                      <a:gd name="connsiteX23" fmla="*/ 422910 w 940118"/>
                      <a:gd name="connsiteY23" fmla="*/ 483870 h 1580197"/>
                      <a:gd name="connsiteX24" fmla="*/ 367665 w 940118"/>
                      <a:gd name="connsiteY24" fmla="*/ 572453 h 1580197"/>
                      <a:gd name="connsiteX25" fmla="*/ 368618 w 940118"/>
                      <a:gd name="connsiteY25" fmla="*/ 573405 h 1580197"/>
                      <a:gd name="connsiteX26" fmla="*/ 317183 w 940118"/>
                      <a:gd name="connsiteY26" fmla="*/ 684847 h 1580197"/>
                      <a:gd name="connsiteX27" fmla="*/ 305241 w 940118"/>
                      <a:gd name="connsiteY27" fmla="*/ 678329 h 1580197"/>
                      <a:gd name="connsiteX28" fmla="*/ 305235 w 940118"/>
                      <a:gd name="connsiteY28" fmla="*/ 678350 h 1580197"/>
                      <a:gd name="connsiteX29" fmla="*/ 317183 w 940118"/>
                      <a:gd name="connsiteY29" fmla="*/ 684847 h 1580197"/>
                      <a:gd name="connsiteX30" fmla="*/ 260985 w 940118"/>
                      <a:gd name="connsiteY30" fmla="*/ 1014413 h 1580197"/>
                      <a:gd name="connsiteX31" fmla="*/ 342900 w 940118"/>
                      <a:gd name="connsiteY31" fmla="*/ 1373505 h 1580197"/>
                      <a:gd name="connsiteX32" fmla="*/ 546735 w 940118"/>
                      <a:gd name="connsiteY32" fmla="*/ 1580197 h 1580197"/>
                      <a:gd name="connsiteX33" fmla="*/ 285750 w 940118"/>
                      <a:gd name="connsiteY33" fmla="*/ 1438275 h 1580197"/>
                      <a:gd name="connsiteX34" fmla="*/ 81915 w 940118"/>
                      <a:gd name="connsiteY34" fmla="*/ 1231583 h 1580197"/>
                      <a:gd name="connsiteX35" fmla="*/ 0 w 940118"/>
                      <a:gd name="connsiteY35" fmla="*/ 872490 h 1580197"/>
                      <a:gd name="connsiteX36" fmla="*/ 56197 w 940118"/>
                      <a:gd name="connsiteY36" fmla="*/ 542925 h 1580197"/>
                      <a:gd name="connsiteX37" fmla="*/ 62441 w 940118"/>
                      <a:gd name="connsiteY37" fmla="*/ 546321 h 1580197"/>
                      <a:gd name="connsiteX38" fmla="*/ 62617 w 940118"/>
                      <a:gd name="connsiteY38" fmla="*/ 545909 h 1580197"/>
                      <a:gd name="connsiteX39" fmla="*/ 57150 w 940118"/>
                      <a:gd name="connsiteY39" fmla="*/ 542925 h 1580197"/>
                      <a:gd name="connsiteX40" fmla="*/ 107444 w 940118"/>
                      <a:gd name="connsiteY40" fmla="*/ 431896 h 1580197"/>
                      <a:gd name="connsiteX41" fmla="*/ 106680 w 940118"/>
                      <a:gd name="connsiteY41" fmla="*/ 431483 h 1580197"/>
                      <a:gd name="connsiteX42" fmla="*/ 161925 w 940118"/>
                      <a:gd name="connsiteY42" fmla="*/ 341948 h 1580197"/>
                      <a:gd name="connsiteX43" fmla="*/ 171758 w 940118"/>
                      <a:gd name="connsiteY43" fmla="*/ 347295 h 1580197"/>
                      <a:gd name="connsiteX44" fmla="*/ 171778 w 940118"/>
                      <a:gd name="connsiteY44" fmla="*/ 347270 h 1580197"/>
                      <a:gd name="connsiteX45" fmla="*/ 161925 w 940118"/>
                      <a:gd name="connsiteY45" fmla="*/ 341948 h 1580197"/>
                      <a:gd name="connsiteX46" fmla="*/ 227648 w 940118"/>
                      <a:gd name="connsiteY46" fmla="*/ 258128 h 1580197"/>
                      <a:gd name="connsiteX47" fmla="*/ 239906 w 940118"/>
                      <a:gd name="connsiteY47" fmla="*/ 264794 h 1580197"/>
                      <a:gd name="connsiteX48" fmla="*/ 240267 w 940118"/>
                      <a:gd name="connsiteY48" fmla="*/ 264453 h 1580197"/>
                      <a:gd name="connsiteX49" fmla="*/ 228600 w 940118"/>
                      <a:gd name="connsiteY49" fmla="*/ 258128 h 1580197"/>
                      <a:gd name="connsiteX50" fmla="*/ 242888 w 940118"/>
                      <a:gd name="connsiteY50" fmla="*/ 241935 h 1580197"/>
                      <a:gd name="connsiteX51" fmla="*/ 287315 w 940118"/>
                      <a:gd name="connsiteY51" fmla="*/ 198453 h 1580197"/>
                      <a:gd name="connsiteX52" fmla="*/ 286702 w 940118"/>
                      <a:gd name="connsiteY52" fmla="*/ 198120 h 1580197"/>
                      <a:gd name="connsiteX53" fmla="*/ 359092 w 940118"/>
                      <a:gd name="connsiteY53" fmla="*/ 140970 h 1580197"/>
                      <a:gd name="connsiteX54" fmla="*/ 378434 w 940118"/>
                      <a:gd name="connsiteY54" fmla="*/ 151488 h 1580197"/>
                      <a:gd name="connsiteX55" fmla="*/ 378837 w 940118"/>
                      <a:gd name="connsiteY55" fmla="*/ 151226 h 1580197"/>
                      <a:gd name="connsiteX56" fmla="*/ 360045 w 940118"/>
                      <a:gd name="connsiteY56" fmla="*/ 140970 h 1580197"/>
                      <a:gd name="connsiteX57" fmla="*/ 486263 w 940118"/>
                      <a:gd name="connsiteY57" fmla="*/ 68845 h 1580197"/>
                      <a:gd name="connsiteX58" fmla="*/ 485775 w 940118"/>
                      <a:gd name="connsiteY58" fmla="*/ 68580 h 1580197"/>
                      <a:gd name="connsiteX59" fmla="*/ 572452 w 940118"/>
                      <a:gd name="connsiteY59" fmla="*/ 32385 h 1580197"/>
                      <a:gd name="connsiteX60" fmla="*/ 595123 w 940118"/>
                      <a:gd name="connsiteY60" fmla="*/ 44713 h 1580197"/>
                      <a:gd name="connsiteX61" fmla="*/ 595672 w 940118"/>
                      <a:gd name="connsiteY61" fmla="*/ 44538 h 1580197"/>
                      <a:gd name="connsiteX62" fmla="*/ 573405 w 940118"/>
                      <a:gd name="connsiteY62" fmla="*/ 32385 h 1580197"/>
                      <a:gd name="connsiteX63" fmla="*/ 679133 w 940118"/>
                      <a:gd name="connsiteY63"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592932 w 940118"/>
                      <a:gd name="connsiteY12" fmla="*/ 268132 h 1580197"/>
                      <a:gd name="connsiteX13" fmla="*/ 620077 w 940118"/>
                      <a:gd name="connsiteY13" fmla="*/ 282893 h 1580197"/>
                      <a:gd name="connsiteX14" fmla="*/ 548076 w 940118"/>
                      <a:gd name="connsiteY14" fmla="*/ 339736 h 1580197"/>
                      <a:gd name="connsiteX15" fmla="*/ 548640 w 940118"/>
                      <a:gd name="connsiteY15" fmla="*/ 340043 h 1580197"/>
                      <a:gd name="connsiteX16" fmla="*/ 503873 w 940118"/>
                      <a:gd name="connsiteY16" fmla="*/ 383858 h 1580197"/>
                      <a:gd name="connsiteX17" fmla="*/ 488633 w 940118"/>
                      <a:gd name="connsiteY17" fmla="*/ 399098 h 1580197"/>
                      <a:gd name="connsiteX18" fmla="*/ 455232 w 940118"/>
                      <a:gd name="connsiteY18" fmla="*/ 380990 h 1580197"/>
                      <a:gd name="connsiteX19" fmla="*/ 488633 w 940118"/>
                      <a:gd name="connsiteY19" fmla="*/ 400050 h 1580197"/>
                      <a:gd name="connsiteX20" fmla="*/ 422910 w 940118"/>
                      <a:gd name="connsiteY20" fmla="*/ 482918 h 1580197"/>
                      <a:gd name="connsiteX21" fmla="*/ 391243 w 940118"/>
                      <a:gd name="connsiteY21" fmla="*/ 465814 h 1580197"/>
                      <a:gd name="connsiteX22" fmla="*/ 422910 w 940118"/>
                      <a:gd name="connsiteY22" fmla="*/ 483870 h 1580197"/>
                      <a:gd name="connsiteX23" fmla="*/ 367665 w 940118"/>
                      <a:gd name="connsiteY23" fmla="*/ 572453 h 1580197"/>
                      <a:gd name="connsiteX24" fmla="*/ 368618 w 940118"/>
                      <a:gd name="connsiteY24" fmla="*/ 573405 h 1580197"/>
                      <a:gd name="connsiteX25" fmla="*/ 317183 w 940118"/>
                      <a:gd name="connsiteY25" fmla="*/ 684847 h 1580197"/>
                      <a:gd name="connsiteX26" fmla="*/ 305241 w 940118"/>
                      <a:gd name="connsiteY26" fmla="*/ 678329 h 1580197"/>
                      <a:gd name="connsiteX27" fmla="*/ 305235 w 940118"/>
                      <a:gd name="connsiteY27" fmla="*/ 678350 h 1580197"/>
                      <a:gd name="connsiteX28" fmla="*/ 317183 w 940118"/>
                      <a:gd name="connsiteY28" fmla="*/ 684847 h 1580197"/>
                      <a:gd name="connsiteX29" fmla="*/ 260985 w 940118"/>
                      <a:gd name="connsiteY29" fmla="*/ 1014413 h 1580197"/>
                      <a:gd name="connsiteX30" fmla="*/ 342900 w 940118"/>
                      <a:gd name="connsiteY30" fmla="*/ 1373505 h 1580197"/>
                      <a:gd name="connsiteX31" fmla="*/ 546735 w 940118"/>
                      <a:gd name="connsiteY31" fmla="*/ 1580197 h 1580197"/>
                      <a:gd name="connsiteX32" fmla="*/ 285750 w 940118"/>
                      <a:gd name="connsiteY32" fmla="*/ 1438275 h 1580197"/>
                      <a:gd name="connsiteX33" fmla="*/ 81915 w 940118"/>
                      <a:gd name="connsiteY33" fmla="*/ 1231583 h 1580197"/>
                      <a:gd name="connsiteX34" fmla="*/ 0 w 940118"/>
                      <a:gd name="connsiteY34" fmla="*/ 872490 h 1580197"/>
                      <a:gd name="connsiteX35" fmla="*/ 56197 w 940118"/>
                      <a:gd name="connsiteY35" fmla="*/ 542925 h 1580197"/>
                      <a:gd name="connsiteX36" fmla="*/ 62441 w 940118"/>
                      <a:gd name="connsiteY36" fmla="*/ 546321 h 1580197"/>
                      <a:gd name="connsiteX37" fmla="*/ 62617 w 940118"/>
                      <a:gd name="connsiteY37" fmla="*/ 545909 h 1580197"/>
                      <a:gd name="connsiteX38" fmla="*/ 57150 w 940118"/>
                      <a:gd name="connsiteY38" fmla="*/ 542925 h 1580197"/>
                      <a:gd name="connsiteX39" fmla="*/ 107444 w 940118"/>
                      <a:gd name="connsiteY39" fmla="*/ 431896 h 1580197"/>
                      <a:gd name="connsiteX40" fmla="*/ 106680 w 940118"/>
                      <a:gd name="connsiteY40" fmla="*/ 431483 h 1580197"/>
                      <a:gd name="connsiteX41" fmla="*/ 161925 w 940118"/>
                      <a:gd name="connsiteY41" fmla="*/ 341948 h 1580197"/>
                      <a:gd name="connsiteX42" fmla="*/ 171758 w 940118"/>
                      <a:gd name="connsiteY42" fmla="*/ 347295 h 1580197"/>
                      <a:gd name="connsiteX43" fmla="*/ 171778 w 940118"/>
                      <a:gd name="connsiteY43" fmla="*/ 347270 h 1580197"/>
                      <a:gd name="connsiteX44" fmla="*/ 161925 w 940118"/>
                      <a:gd name="connsiteY44" fmla="*/ 341948 h 1580197"/>
                      <a:gd name="connsiteX45" fmla="*/ 227648 w 940118"/>
                      <a:gd name="connsiteY45" fmla="*/ 258128 h 1580197"/>
                      <a:gd name="connsiteX46" fmla="*/ 239906 w 940118"/>
                      <a:gd name="connsiteY46" fmla="*/ 264794 h 1580197"/>
                      <a:gd name="connsiteX47" fmla="*/ 240267 w 940118"/>
                      <a:gd name="connsiteY47" fmla="*/ 264453 h 1580197"/>
                      <a:gd name="connsiteX48" fmla="*/ 228600 w 940118"/>
                      <a:gd name="connsiteY48" fmla="*/ 258128 h 1580197"/>
                      <a:gd name="connsiteX49" fmla="*/ 242888 w 940118"/>
                      <a:gd name="connsiteY49" fmla="*/ 241935 h 1580197"/>
                      <a:gd name="connsiteX50" fmla="*/ 287315 w 940118"/>
                      <a:gd name="connsiteY50" fmla="*/ 198453 h 1580197"/>
                      <a:gd name="connsiteX51" fmla="*/ 286702 w 940118"/>
                      <a:gd name="connsiteY51" fmla="*/ 198120 h 1580197"/>
                      <a:gd name="connsiteX52" fmla="*/ 359092 w 940118"/>
                      <a:gd name="connsiteY52" fmla="*/ 140970 h 1580197"/>
                      <a:gd name="connsiteX53" fmla="*/ 378434 w 940118"/>
                      <a:gd name="connsiteY53" fmla="*/ 151488 h 1580197"/>
                      <a:gd name="connsiteX54" fmla="*/ 378837 w 940118"/>
                      <a:gd name="connsiteY54" fmla="*/ 151226 h 1580197"/>
                      <a:gd name="connsiteX55" fmla="*/ 360045 w 940118"/>
                      <a:gd name="connsiteY55" fmla="*/ 140970 h 1580197"/>
                      <a:gd name="connsiteX56" fmla="*/ 486263 w 940118"/>
                      <a:gd name="connsiteY56" fmla="*/ 68845 h 1580197"/>
                      <a:gd name="connsiteX57" fmla="*/ 485775 w 940118"/>
                      <a:gd name="connsiteY57" fmla="*/ 68580 h 1580197"/>
                      <a:gd name="connsiteX58" fmla="*/ 572452 w 940118"/>
                      <a:gd name="connsiteY58" fmla="*/ 32385 h 1580197"/>
                      <a:gd name="connsiteX59" fmla="*/ 595123 w 940118"/>
                      <a:gd name="connsiteY59" fmla="*/ 44713 h 1580197"/>
                      <a:gd name="connsiteX60" fmla="*/ 595672 w 940118"/>
                      <a:gd name="connsiteY60" fmla="*/ 44538 h 1580197"/>
                      <a:gd name="connsiteX61" fmla="*/ 573405 w 940118"/>
                      <a:gd name="connsiteY61" fmla="*/ 32385 h 1580197"/>
                      <a:gd name="connsiteX62" fmla="*/ 679133 w 940118"/>
                      <a:gd name="connsiteY62"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592932 w 940118"/>
                      <a:gd name="connsiteY12" fmla="*/ 268132 h 1580197"/>
                      <a:gd name="connsiteX13" fmla="*/ 620077 w 940118"/>
                      <a:gd name="connsiteY13" fmla="*/ 282893 h 1580197"/>
                      <a:gd name="connsiteX14" fmla="*/ 548076 w 940118"/>
                      <a:gd name="connsiteY14" fmla="*/ 339736 h 1580197"/>
                      <a:gd name="connsiteX15" fmla="*/ 548640 w 940118"/>
                      <a:gd name="connsiteY15" fmla="*/ 340043 h 1580197"/>
                      <a:gd name="connsiteX16" fmla="*/ 503873 w 940118"/>
                      <a:gd name="connsiteY16" fmla="*/ 383858 h 1580197"/>
                      <a:gd name="connsiteX17" fmla="*/ 488633 w 940118"/>
                      <a:gd name="connsiteY17" fmla="*/ 399098 h 1580197"/>
                      <a:gd name="connsiteX18" fmla="*/ 488633 w 940118"/>
                      <a:gd name="connsiteY18" fmla="*/ 400050 h 1580197"/>
                      <a:gd name="connsiteX19" fmla="*/ 422910 w 940118"/>
                      <a:gd name="connsiteY19" fmla="*/ 482918 h 1580197"/>
                      <a:gd name="connsiteX20" fmla="*/ 391243 w 940118"/>
                      <a:gd name="connsiteY20" fmla="*/ 465814 h 1580197"/>
                      <a:gd name="connsiteX21" fmla="*/ 422910 w 940118"/>
                      <a:gd name="connsiteY21" fmla="*/ 483870 h 1580197"/>
                      <a:gd name="connsiteX22" fmla="*/ 367665 w 940118"/>
                      <a:gd name="connsiteY22" fmla="*/ 572453 h 1580197"/>
                      <a:gd name="connsiteX23" fmla="*/ 368618 w 940118"/>
                      <a:gd name="connsiteY23" fmla="*/ 573405 h 1580197"/>
                      <a:gd name="connsiteX24" fmla="*/ 317183 w 940118"/>
                      <a:gd name="connsiteY24" fmla="*/ 684847 h 1580197"/>
                      <a:gd name="connsiteX25" fmla="*/ 305241 w 940118"/>
                      <a:gd name="connsiteY25" fmla="*/ 678329 h 1580197"/>
                      <a:gd name="connsiteX26" fmla="*/ 305235 w 940118"/>
                      <a:gd name="connsiteY26" fmla="*/ 678350 h 1580197"/>
                      <a:gd name="connsiteX27" fmla="*/ 317183 w 940118"/>
                      <a:gd name="connsiteY27" fmla="*/ 684847 h 1580197"/>
                      <a:gd name="connsiteX28" fmla="*/ 260985 w 940118"/>
                      <a:gd name="connsiteY28" fmla="*/ 1014413 h 1580197"/>
                      <a:gd name="connsiteX29" fmla="*/ 342900 w 940118"/>
                      <a:gd name="connsiteY29" fmla="*/ 1373505 h 1580197"/>
                      <a:gd name="connsiteX30" fmla="*/ 546735 w 940118"/>
                      <a:gd name="connsiteY30" fmla="*/ 1580197 h 1580197"/>
                      <a:gd name="connsiteX31" fmla="*/ 285750 w 940118"/>
                      <a:gd name="connsiteY31" fmla="*/ 1438275 h 1580197"/>
                      <a:gd name="connsiteX32" fmla="*/ 81915 w 940118"/>
                      <a:gd name="connsiteY32" fmla="*/ 1231583 h 1580197"/>
                      <a:gd name="connsiteX33" fmla="*/ 0 w 940118"/>
                      <a:gd name="connsiteY33" fmla="*/ 872490 h 1580197"/>
                      <a:gd name="connsiteX34" fmla="*/ 56197 w 940118"/>
                      <a:gd name="connsiteY34" fmla="*/ 542925 h 1580197"/>
                      <a:gd name="connsiteX35" fmla="*/ 62441 w 940118"/>
                      <a:gd name="connsiteY35" fmla="*/ 546321 h 1580197"/>
                      <a:gd name="connsiteX36" fmla="*/ 62617 w 940118"/>
                      <a:gd name="connsiteY36" fmla="*/ 545909 h 1580197"/>
                      <a:gd name="connsiteX37" fmla="*/ 57150 w 940118"/>
                      <a:gd name="connsiteY37" fmla="*/ 542925 h 1580197"/>
                      <a:gd name="connsiteX38" fmla="*/ 107444 w 940118"/>
                      <a:gd name="connsiteY38" fmla="*/ 431896 h 1580197"/>
                      <a:gd name="connsiteX39" fmla="*/ 106680 w 940118"/>
                      <a:gd name="connsiteY39" fmla="*/ 431483 h 1580197"/>
                      <a:gd name="connsiteX40" fmla="*/ 161925 w 940118"/>
                      <a:gd name="connsiteY40" fmla="*/ 341948 h 1580197"/>
                      <a:gd name="connsiteX41" fmla="*/ 171758 w 940118"/>
                      <a:gd name="connsiteY41" fmla="*/ 347295 h 1580197"/>
                      <a:gd name="connsiteX42" fmla="*/ 171778 w 940118"/>
                      <a:gd name="connsiteY42" fmla="*/ 347270 h 1580197"/>
                      <a:gd name="connsiteX43" fmla="*/ 161925 w 940118"/>
                      <a:gd name="connsiteY43" fmla="*/ 341948 h 1580197"/>
                      <a:gd name="connsiteX44" fmla="*/ 227648 w 940118"/>
                      <a:gd name="connsiteY44" fmla="*/ 258128 h 1580197"/>
                      <a:gd name="connsiteX45" fmla="*/ 239906 w 940118"/>
                      <a:gd name="connsiteY45" fmla="*/ 264794 h 1580197"/>
                      <a:gd name="connsiteX46" fmla="*/ 240267 w 940118"/>
                      <a:gd name="connsiteY46" fmla="*/ 264453 h 1580197"/>
                      <a:gd name="connsiteX47" fmla="*/ 228600 w 940118"/>
                      <a:gd name="connsiteY47" fmla="*/ 258128 h 1580197"/>
                      <a:gd name="connsiteX48" fmla="*/ 242888 w 940118"/>
                      <a:gd name="connsiteY48" fmla="*/ 241935 h 1580197"/>
                      <a:gd name="connsiteX49" fmla="*/ 287315 w 940118"/>
                      <a:gd name="connsiteY49" fmla="*/ 198453 h 1580197"/>
                      <a:gd name="connsiteX50" fmla="*/ 286702 w 940118"/>
                      <a:gd name="connsiteY50" fmla="*/ 198120 h 1580197"/>
                      <a:gd name="connsiteX51" fmla="*/ 359092 w 940118"/>
                      <a:gd name="connsiteY51" fmla="*/ 140970 h 1580197"/>
                      <a:gd name="connsiteX52" fmla="*/ 378434 w 940118"/>
                      <a:gd name="connsiteY52" fmla="*/ 151488 h 1580197"/>
                      <a:gd name="connsiteX53" fmla="*/ 378837 w 940118"/>
                      <a:gd name="connsiteY53" fmla="*/ 151226 h 1580197"/>
                      <a:gd name="connsiteX54" fmla="*/ 360045 w 940118"/>
                      <a:gd name="connsiteY54" fmla="*/ 140970 h 1580197"/>
                      <a:gd name="connsiteX55" fmla="*/ 486263 w 940118"/>
                      <a:gd name="connsiteY55" fmla="*/ 68845 h 1580197"/>
                      <a:gd name="connsiteX56" fmla="*/ 485775 w 940118"/>
                      <a:gd name="connsiteY56" fmla="*/ 68580 h 1580197"/>
                      <a:gd name="connsiteX57" fmla="*/ 572452 w 940118"/>
                      <a:gd name="connsiteY57" fmla="*/ 32385 h 1580197"/>
                      <a:gd name="connsiteX58" fmla="*/ 595123 w 940118"/>
                      <a:gd name="connsiteY58" fmla="*/ 44713 h 1580197"/>
                      <a:gd name="connsiteX59" fmla="*/ 595672 w 940118"/>
                      <a:gd name="connsiteY59" fmla="*/ 44538 h 1580197"/>
                      <a:gd name="connsiteX60" fmla="*/ 573405 w 940118"/>
                      <a:gd name="connsiteY60" fmla="*/ 32385 h 1580197"/>
                      <a:gd name="connsiteX61" fmla="*/ 679133 w 940118"/>
                      <a:gd name="connsiteY61"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592932 w 940118"/>
                      <a:gd name="connsiteY12" fmla="*/ 268132 h 1580197"/>
                      <a:gd name="connsiteX13" fmla="*/ 620077 w 940118"/>
                      <a:gd name="connsiteY13" fmla="*/ 282893 h 1580197"/>
                      <a:gd name="connsiteX14" fmla="*/ 548076 w 940118"/>
                      <a:gd name="connsiteY14" fmla="*/ 339736 h 1580197"/>
                      <a:gd name="connsiteX15" fmla="*/ 548640 w 940118"/>
                      <a:gd name="connsiteY15" fmla="*/ 340043 h 1580197"/>
                      <a:gd name="connsiteX16" fmla="*/ 503873 w 940118"/>
                      <a:gd name="connsiteY16" fmla="*/ 383858 h 1580197"/>
                      <a:gd name="connsiteX17" fmla="*/ 488633 w 940118"/>
                      <a:gd name="connsiteY17" fmla="*/ 399098 h 1580197"/>
                      <a:gd name="connsiteX18" fmla="*/ 488633 w 940118"/>
                      <a:gd name="connsiteY18" fmla="*/ 400050 h 1580197"/>
                      <a:gd name="connsiteX19" fmla="*/ 422910 w 940118"/>
                      <a:gd name="connsiteY19" fmla="*/ 482918 h 1580197"/>
                      <a:gd name="connsiteX20" fmla="*/ 422910 w 940118"/>
                      <a:gd name="connsiteY20" fmla="*/ 483870 h 1580197"/>
                      <a:gd name="connsiteX21" fmla="*/ 367665 w 940118"/>
                      <a:gd name="connsiteY21" fmla="*/ 572453 h 1580197"/>
                      <a:gd name="connsiteX22" fmla="*/ 368618 w 940118"/>
                      <a:gd name="connsiteY22" fmla="*/ 573405 h 1580197"/>
                      <a:gd name="connsiteX23" fmla="*/ 317183 w 940118"/>
                      <a:gd name="connsiteY23" fmla="*/ 684847 h 1580197"/>
                      <a:gd name="connsiteX24" fmla="*/ 305241 w 940118"/>
                      <a:gd name="connsiteY24" fmla="*/ 678329 h 1580197"/>
                      <a:gd name="connsiteX25" fmla="*/ 305235 w 940118"/>
                      <a:gd name="connsiteY25" fmla="*/ 678350 h 1580197"/>
                      <a:gd name="connsiteX26" fmla="*/ 317183 w 940118"/>
                      <a:gd name="connsiteY26" fmla="*/ 684847 h 1580197"/>
                      <a:gd name="connsiteX27" fmla="*/ 260985 w 940118"/>
                      <a:gd name="connsiteY27" fmla="*/ 1014413 h 1580197"/>
                      <a:gd name="connsiteX28" fmla="*/ 342900 w 940118"/>
                      <a:gd name="connsiteY28" fmla="*/ 1373505 h 1580197"/>
                      <a:gd name="connsiteX29" fmla="*/ 546735 w 940118"/>
                      <a:gd name="connsiteY29" fmla="*/ 1580197 h 1580197"/>
                      <a:gd name="connsiteX30" fmla="*/ 285750 w 940118"/>
                      <a:gd name="connsiteY30" fmla="*/ 1438275 h 1580197"/>
                      <a:gd name="connsiteX31" fmla="*/ 81915 w 940118"/>
                      <a:gd name="connsiteY31" fmla="*/ 1231583 h 1580197"/>
                      <a:gd name="connsiteX32" fmla="*/ 0 w 940118"/>
                      <a:gd name="connsiteY32" fmla="*/ 872490 h 1580197"/>
                      <a:gd name="connsiteX33" fmla="*/ 56197 w 940118"/>
                      <a:gd name="connsiteY33" fmla="*/ 542925 h 1580197"/>
                      <a:gd name="connsiteX34" fmla="*/ 62441 w 940118"/>
                      <a:gd name="connsiteY34" fmla="*/ 546321 h 1580197"/>
                      <a:gd name="connsiteX35" fmla="*/ 62617 w 940118"/>
                      <a:gd name="connsiteY35" fmla="*/ 545909 h 1580197"/>
                      <a:gd name="connsiteX36" fmla="*/ 57150 w 940118"/>
                      <a:gd name="connsiteY36" fmla="*/ 542925 h 1580197"/>
                      <a:gd name="connsiteX37" fmla="*/ 107444 w 940118"/>
                      <a:gd name="connsiteY37" fmla="*/ 431896 h 1580197"/>
                      <a:gd name="connsiteX38" fmla="*/ 106680 w 940118"/>
                      <a:gd name="connsiteY38" fmla="*/ 431483 h 1580197"/>
                      <a:gd name="connsiteX39" fmla="*/ 161925 w 940118"/>
                      <a:gd name="connsiteY39" fmla="*/ 341948 h 1580197"/>
                      <a:gd name="connsiteX40" fmla="*/ 171758 w 940118"/>
                      <a:gd name="connsiteY40" fmla="*/ 347295 h 1580197"/>
                      <a:gd name="connsiteX41" fmla="*/ 171778 w 940118"/>
                      <a:gd name="connsiteY41" fmla="*/ 347270 h 1580197"/>
                      <a:gd name="connsiteX42" fmla="*/ 161925 w 940118"/>
                      <a:gd name="connsiteY42" fmla="*/ 341948 h 1580197"/>
                      <a:gd name="connsiteX43" fmla="*/ 227648 w 940118"/>
                      <a:gd name="connsiteY43" fmla="*/ 258128 h 1580197"/>
                      <a:gd name="connsiteX44" fmla="*/ 239906 w 940118"/>
                      <a:gd name="connsiteY44" fmla="*/ 264794 h 1580197"/>
                      <a:gd name="connsiteX45" fmla="*/ 240267 w 940118"/>
                      <a:gd name="connsiteY45" fmla="*/ 264453 h 1580197"/>
                      <a:gd name="connsiteX46" fmla="*/ 228600 w 940118"/>
                      <a:gd name="connsiteY46" fmla="*/ 258128 h 1580197"/>
                      <a:gd name="connsiteX47" fmla="*/ 242888 w 940118"/>
                      <a:gd name="connsiteY47" fmla="*/ 241935 h 1580197"/>
                      <a:gd name="connsiteX48" fmla="*/ 287315 w 940118"/>
                      <a:gd name="connsiteY48" fmla="*/ 198453 h 1580197"/>
                      <a:gd name="connsiteX49" fmla="*/ 286702 w 940118"/>
                      <a:gd name="connsiteY49" fmla="*/ 198120 h 1580197"/>
                      <a:gd name="connsiteX50" fmla="*/ 359092 w 940118"/>
                      <a:gd name="connsiteY50" fmla="*/ 140970 h 1580197"/>
                      <a:gd name="connsiteX51" fmla="*/ 378434 w 940118"/>
                      <a:gd name="connsiteY51" fmla="*/ 151488 h 1580197"/>
                      <a:gd name="connsiteX52" fmla="*/ 378837 w 940118"/>
                      <a:gd name="connsiteY52" fmla="*/ 151226 h 1580197"/>
                      <a:gd name="connsiteX53" fmla="*/ 360045 w 940118"/>
                      <a:gd name="connsiteY53" fmla="*/ 140970 h 1580197"/>
                      <a:gd name="connsiteX54" fmla="*/ 486263 w 940118"/>
                      <a:gd name="connsiteY54" fmla="*/ 68845 h 1580197"/>
                      <a:gd name="connsiteX55" fmla="*/ 485775 w 940118"/>
                      <a:gd name="connsiteY55" fmla="*/ 68580 h 1580197"/>
                      <a:gd name="connsiteX56" fmla="*/ 572452 w 940118"/>
                      <a:gd name="connsiteY56" fmla="*/ 32385 h 1580197"/>
                      <a:gd name="connsiteX57" fmla="*/ 595123 w 940118"/>
                      <a:gd name="connsiteY57" fmla="*/ 44713 h 1580197"/>
                      <a:gd name="connsiteX58" fmla="*/ 595672 w 940118"/>
                      <a:gd name="connsiteY58" fmla="*/ 44538 h 1580197"/>
                      <a:gd name="connsiteX59" fmla="*/ 573405 w 940118"/>
                      <a:gd name="connsiteY59" fmla="*/ 32385 h 1580197"/>
                      <a:gd name="connsiteX60" fmla="*/ 679133 w 940118"/>
                      <a:gd name="connsiteY60"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620077 w 940118"/>
                      <a:gd name="connsiteY12" fmla="*/ 282893 h 1580197"/>
                      <a:gd name="connsiteX13" fmla="*/ 548076 w 940118"/>
                      <a:gd name="connsiteY13" fmla="*/ 339736 h 1580197"/>
                      <a:gd name="connsiteX14" fmla="*/ 548640 w 940118"/>
                      <a:gd name="connsiteY14" fmla="*/ 340043 h 1580197"/>
                      <a:gd name="connsiteX15" fmla="*/ 503873 w 940118"/>
                      <a:gd name="connsiteY15" fmla="*/ 383858 h 1580197"/>
                      <a:gd name="connsiteX16" fmla="*/ 488633 w 940118"/>
                      <a:gd name="connsiteY16" fmla="*/ 399098 h 1580197"/>
                      <a:gd name="connsiteX17" fmla="*/ 488633 w 940118"/>
                      <a:gd name="connsiteY17" fmla="*/ 400050 h 1580197"/>
                      <a:gd name="connsiteX18" fmla="*/ 422910 w 940118"/>
                      <a:gd name="connsiteY18" fmla="*/ 482918 h 1580197"/>
                      <a:gd name="connsiteX19" fmla="*/ 422910 w 940118"/>
                      <a:gd name="connsiteY19" fmla="*/ 483870 h 1580197"/>
                      <a:gd name="connsiteX20" fmla="*/ 367665 w 940118"/>
                      <a:gd name="connsiteY20" fmla="*/ 572453 h 1580197"/>
                      <a:gd name="connsiteX21" fmla="*/ 368618 w 940118"/>
                      <a:gd name="connsiteY21" fmla="*/ 573405 h 1580197"/>
                      <a:gd name="connsiteX22" fmla="*/ 317183 w 940118"/>
                      <a:gd name="connsiteY22" fmla="*/ 684847 h 1580197"/>
                      <a:gd name="connsiteX23" fmla="*/ 305241 w 940118"/>
                      <a:gd name="connsiteY23" fmla="*/ 678329 h 1580197"/>
                      <a:gd name="connsiteX24" fmla="*/ 305235 w 940118"/>
                      <a:gd name="connsiteY24" fmla="*/ 678350 h 1580197"/>
                      <a:gd name="connsiteX25" fmla="*/ 317183 w 940118"/>
                      <a:gd name="connsiteY25" fmla="*/ 684847 h 1580197"/>
                      <a:gd name="connsiteX26" fmla="*/ 260985 w 940118"/>
                      <a:gd name="connsiteY26" fmla="*/ 1014413 h 1580197"/>
                      <a:gd name="connsiteX27" fmla="*/ 342900 w 940118"/>
                      <a:gd name="connsiteY27" fmla="*/ 1373505 h 1580197"/>
                      <a:gd name="connsiteX28" fmla="*/ 546735 w 940118"/>
                      <a:gd name="connsiteY28" fmla="*/ 1580197 h 1580197"/>
                      <a:gd name="connsiteX29" fmla="*/ 285750 w 940118"/>
                      <a:gd name="connsiteY29" fmla="*/ 1438275 h 1580197"/>
                      <a:gd name="connsiteX30" fmla="*/ 81915 w 940118"/>
                      <a:gd name="connsiteY30" fmla="*/ 1231583 h 1580197"/>
                      <a:gd name="connsiteX31" fmla="*/ 0 w 940118"/>
                      <a:gd name="connsiteY31" fmla="*/ 872490 h 1580197"/>
                      <a:gd name="connsiteX32" fmla="*/ 56197 w 940118"/>
                      <a:gd name="connsiteY32" fmla="*/ 542925 h 1580197"/>
                      <a:gd name="connsiteX33" fmla="*/ 62441 w 940118"/>
                      <a:gd name="connsiteY33" fmla="*/ 546321 h 1580197"/>
                      <a:gd name="connsiteX34" fmla="*/ 62617 w 940118"/>
                      <a:gd name="connsiteY34" fmla="*/ 545909 h 1580197"/>
                      <a:gd name="connsiteX35" fmla="*/ 57150 w 940118"/>
                      <a:gd name="connsiteY35" fmla="*/ 542925 h 1580197"/>
                      <a:gd name="connsiteX36" fmla="*/ 107444 w 940118"/>
                      <a:gd name="connsiteY36" fmla="*/ 431896 h 1580197"/>
                      <a:gd name="connsiteX37" fmla="*/ 106680 w 940118"/>
                      <a:gd name="connsiteY37" fmla="*/ 431483 h 1580197"/>
                      <a:gd name="connsiteX38" fmla="*/ 161925 w 940118"/>
                      <a:gd name="connsiteY38" fmla="*/ 341948 h 1580197"/>
                      <a:gd name="connsiteX39" fmla="*/ 171758 w 940118"/>
                      <a:gd name="connsiteY39" fmla="*/ 347295 h 1580197"/>
                      <a:gd name="connsiteX40" fmla="*/ 171778 w 940118"/>
                      <a:gd name="connsiteY40" fmla="*/ 347270 h 1580197"/>
                      <a:gd name="connsiteX41" fmla="*/ 161925 w 940118"/>
                      <a:gd name="connsiteY41" fmla="*/ 341948 h 1580197"/>
                      <a:gd name="connsiteX42" fmla="*/ 227648 w 940118"/>
                      <a:gd name="connsiteY42" fmla="*/ 258128 h 1580197"/>
                      <a:gd name="connsiteX43" fmla="*/ 239906 w 940118"/>
                      <a:gd name="connsiteY43" fmla="*/ 264794 h 1580197"/>
                      <a:gd name="connsiteX44" fmla="*/ 240267 w 940118"/>
                      <a:gd name="connsiteY44" fmla="*/ 264453 h 1580197"/>
                      <a:gd name="connsiteX45" fmla="*/ 228600 w 940118"/>
                      <a:gd name="connsiteY45" fmla="*/ 258128 h 1580197"/>
                      <a:gd name="connsiteX46" fmla="*/ 242888 w 940118"/>
                      <a:gd name="connsiteY46" fmla="*/ 241935 h 1580197"/>
                      <a:gd name="connsiteX47" fmla="*/ 287315 w 940118"/>
                      <a:gd name="connsiteY47" fmla="*/ 198453 h 1580197"/>
                      <a:gd name="connsiteX48" fmla="*/ 286702 w 940118"/>
                      <a:gd name="connsiteY48" fmla="*/ 198120 h 1580197"/>
                      <a:gd name="connsiteX49" fmla="*/ 359092 w 940118"/>
                      <a:gd name="connsiteY49" fmla="*/ 140970 h 1580197"/>
                      <a:gd name="connsiteX50" fmla="*/ 378434 w 940118"/>
                      <a:gd name="connsiteY50" fmla="*/ 151488 h 1580197"/>
                      <a:gd name="connsiteX51" fmla="*/ 378837 w 940118"/>
                      <a:gd name="connsiteY51" fmla="*/ 151226 h 1580197"/>
                      <a:gd name="connsiteX52" fmla="*/ 360045 w 940118"/>
                      <a:gd name="connsiteY52" fmla="*/ 140970 h 1580197"/>
                      <a:gd name="connsiteX53" fmla="*/ 486263 w 940118"/>
                      <a:gd name="connsiteY53" fmla="*/ 68845 h 1580197"/>
                      <a:gd name="connsiteX54" fmla="*/ 485775 w 940118"/>
                      <a:gd name="connsiteY54" fmla="*/ 68580 h 1580197"/>
                      <a:gd name="connsiteX55" fmla="*/ 572452 w 940118"/>
                      <a:gd name="connsiteY55" fmla="*/ 32385 h 1580197"/>
                      <a:gd name="connsiteX56" fmla="*/ 595123 w 940118"/>
                      <a:gd name="connsiteY56" fmla="*/ 44713 h 1580197"/>
                      <a:gd name="connsiteX57" fmla="*/ 595672 w 940118"/>
                      <a:gd name="connsiteY57" fmla="*/ 44538 h 1580197"/>
                      <a:gd name="connsiteX58" fmla="*/ 573405 w 940118"/>
                      <a:gd name="connsiteY58" fmla="*/ 32385 h 1580197"/>
                      <a:gd name="connsiteX59" fmla="*/ 679133 w 940118"/>
                      <a:gd name="connsiteY59"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620077 w 940118"/>
                      <a:gd name="connsiteY11" fmla="*/ 282893 h 1580197"/>
                      <a:gd name="connsiteX12" fmla="*/ 548076 w 940118"/>
                      <a:gd name="connsiteY12" fmla="*/ 339736 h 1580197"/>
                      <a:gd name="connsiteX13" fmla="*/ 548640 w 940118"/>
                      <a:gd name="connsiteY13" fmla="*/ 340043 h 1580197"/>
                      <a:gd name="connsiteX14" fmla="*/ 503873 w 940118"/>
                      <a:gd name="connsiteY14" fmla="*/ 383858 h 1580197"/>
                      <a:gd name="connsiteX15" fmla="*/ 488633 w 940118"/>
                      <a:gd name="connsiteY15" fmla="*/ 399098 h 1580197"/>
                      <a:gd name="connsiteX16" fmla="*/ 488633 w 940118"/>
                      <a:gd name="connsiteY16" fmla="*/ 400050 h 1580197"/>
                      <a:gd name="connsiteX17" fmla="*/ 422910 w 940118"/>
                      <a:gd name="connsiteY17" fmla="*/ 482918 h 1580197"/>
                      <a:gd name="connsiteX18" fmla="*/ 422910 w 940118"/>
                      <a:gd name="connsiteY18" fmla="*/ 483870 h 1580197"/>
                      <a:gd name="connsiteX19" fmla="*/ 367665 w 940118"/>
                      <a:gd name="connsiteY19" fmla="*/ 572453 h 1580197"/>
                      <a:gd name="connsiteX20" fmla="*/ 368618 w 940118"/>
                      <a:gd name="connsiteY20" fmla="*/ 573405 h 1580197"/>
                      <a:gd name="connsiteX21" fmla="*/ 317183 w 940118"/>
                      <a:gd name="connsiteY21" fmla="*/ 684847 h 1580197"/>
                      <a:gd name="connsiteX22" fmla="*/ 305241 w 940118"/>
                      <a:gd name="connsiteY22" fmla="*/ 678329 h 1580197"/>
                      <a:gd name="connsiteX23" fmla="*/ 305235 w 940118"/>
                      <a:gd name="connsiteY23" fmla="*/ 678350 h 1580197"/>
                      <a:gd name="connsiteX24" fmla="*/ 317183 w 940118"/>
                      <a:gd name="connsiteY24" fmla="*/ 684847 h 1580197"/>
                      <a:gd name="connsiteX25" fmla="*/ 260985 w 940118"/>
                      <a:gd name="connsiteY25" fmla="*/ 1014413 h 1580197"/>
                      <a:gd name="connsiteX26" fmla="*/ 342900 w 940118"/>
                      <a:gd name="connsiteY26" fmla="*/ 1373505 h 1580197"/>
                      <a:gd name="connsiteX27" fmla="*/ 546735 w 940118"/>
                      <a:gd name="connsiteY27" fmla="*/ 1580197 h 1580197"/>
                      <a:gd name="connsiteX28" fmla="*/ 285750 w 940118"/>
                      <a:gd name="connsiteY28" fmla="*/ 1438275 h 1580197"/>
                      <a:gd name="connsiteX29" fmla="*/ 81915 w 940118"/>
                      <a:gd name="connsiteY29" fmla="*/ 1231583 h 1580197"/>
                      <a:gd name="connsiteX30" fmla="*/ 0 w 940118"/>
                      <a:gd name="connsiteY30" fmla="*/ 872490 h 1580197"/>
                      <a:gd name="connsiteX31" fmla="*/ 56197 w 940118"/>
                      <a:gd name="connsiteY31" fmla="*/ 542925 h 1580197"/>
                      <a:gd name="connsiteX32" fmla="*/ 62441 w 940118"/>
                      <a:gd name="connsiteY32" fmla="*/ 546321 h 1580197"/>
                      <a:gd name="connsiteX33" fmla="*/ 62617 w 940118"/>
                      <a:gd name="connsiteY33" fmla="*/ 545909 h 1580197"/>
                      <a:gd name="connsiteX34" fmla="*/ 57150 w 940118"/>
                      <a:gd name="connsiteY34" fmla="*/ 542925 h 1580197"/>
                      <a:gd name="connsiteX35" fmla="*/ 107444 w 940118"/>
                      <a:gd name="connsiteY35" fmla="*/ 431896 h 1580197"/>
                      <a:gd name="connsiteX36" fmla="*/ 106680 w 940118"/>
                      <a:gd name="connsiteY36" fmla="*/ 431483 h 1580197"/>
                      <a:gd name="connsiteX37" fmla="*/ 161925 w 940118"/>
                      <a:gd name="connsiteY37" fmla="*/ 341948 h 1580197"/>
                      <a:gd name="connsiteX38" fmla="*/ 171758 w 940118"/>
                      <a:gd name="connsiteY38" fmla="*/ 347295 h 1580197"/>
                      <a:gd name="connsiteX39" fmla="*/ 171778 w 940118"/>
                      <a:gd name="connsiteY39" fmla="*/ 347270 h 1580197"/>
                      <a:gd name="connsiteX40" fmla="*/ 161925 w 940118"/>
                      <a:gd name="connsiteY40" fmla="*/ 341948 h 1580197"/>
                      <a:gd name="connsiteX41" fmla="*/ 227648 w 940118"/>
                      <a:gd name="connsiteY41" fmla="*/ 258128 h 1580197"/>
                      <a:gd name="connsiteX42" fmla="*/ 239906 w 940118"/>
                      <a:gd name="connsiteY42" fmla="*/ 264794 h 1580197"/>
                      <a:gd name="connsiteX43" fmla="*/ 240267 w 940118"/>
                      <a:gd name="connsiteY43" fmla="*/ 264453 h 1580197"/>
                      <a:gd name="connsiteX44" fmla="*/ 228600 w 940118"/>
                      <a:gd name="connsiteY44" fmla="*/ 258128 h 1580197"/>
                      <a:gd name="connsiteX45" fmla="*/ 242888 w 940118"/>
                      <a:gd name="connsiteY45" fmla="*/ 241935 h 1580197"/>
                      <a:gd name="connsiteX46" fmla="*/ 287315 w 940118"/>
                      <a:gd name="connsiteY46" fmla="*/ 198453 h 1580197"/>
                      <a:gd name="connsiteX47" fmla="*/ 286702 w 940118"/>
                      <a:gd name="connsiteY47" fmla="*/ 198120 h 1580197"/>
                      <a:gd name="connsiteX48" fmla="*/ 359092 w 940118"/>
                      <a:gd name="connsiteY48" fmla="*/ 140970 h 1580197"/>
                      <a:gd name="connsiteX49" fmla="*/ 378434 w 940118"/>
                      <a:gd name="connsiteY49" fmla="*/ 151488 h 1580197"/>
                      <a:gd name="connsiteX50" fmla="*/ 378837 w 940118"/>
                      <a:gd name="connsiteY50" fmla="*/ 151226 h 1580197"/>
                      <a:gd name="connsiteX51" fmla="*/ 360045 w 940118"/>
                      <a:gd name="connsiteY51" fmla="*/ 140970 h 1580197"/>
                      <a:gd name="connsiteX52" fmla="*/ 486263 w 940118"/>
                      <a:gd name="connsiteY52" fmla="*/ 68845 h 1580197"/>
                      <a:gd name="connsiteX53" fmla="*/ 485775 w 940118"/>
                      <a:gd name="connsiteY53" fmla="*/ 68580 h 1580197"/>
                      <a:gd name="connsiteX54" fmla="*/ 572452 w 940118"/>
                      <a:gd name="connsiteY54" fmla="*/ 32385 h 1580197"/>
                      <a:gd name="connsiteX55" fmla="*/ 595123 w 940118"/>
                      <a:gd name="connsiteY55" fmla="*/ 44713 h 1580197"/>
                      <a:gd name="connsiteX56" fmla="*/ 595672 w 940118"/>
                      <a:gd name="connsiteY56" fmla="*/ 44538 h 1580197"/>
                      <a:gd name="connsiteX57" fmla="*/ 573405 w 940118"/>
                      <a:gd name="connsiteY57" fmla="*/ 32385 h 1580197"/>
                      <a:gd name="connsiteX58" fmla="*/ 679133 w 940118"/>
                      <a:gd name="connsiteY58"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747299 w 940118"/>
                      <a:gd name="connsiteY7" fmla="*/ 210278 h 1580197"/>
                      <a:gd name="connsiteX8" fmla="*/ 747713 w 940118"/>
                      <a:gd name="connsiteY8" fmla="*/ 210503 h 1580197"/>
                      <a:gd name="connsiteX9" fmla="*/ 620078 w 940118"/>
                      <a:gd name="connsiteY9" fmla="*/ 282893 h 1580197"/>
                      <a:gd name="connsiteX10" fmla="*/ 620077 w 940118"/>
                      <a:gd name="connsiteY10" fmla="*/ 282893 h 1580197"/>
                      <a:gd name="connsiteX11" fmla="*/ 548076 w 940118"/>
                      <a:gd name="connsiteY11" fmla="*/ 339736 h 1580197"/>
                      <a:gd name="connsiteX12" fmla="*/ 548640 w 940118"/>
                      <a:gd name="connsiteY12" fmla="*/ 340043 h 1580197"/>
                      <a:gd name="connsiteX13" fmla="*/ 503873 w 940118"/>
                      <a:gd name="connsiteY13" fmla="*/ 383858 h 1580197"/>
                      <a:gd name="connsiteX14" fmla="*/ 488633 w 940118"/>
                      <a:gd name="connsiteY14" fmla="*/ 399098 h 1580197"/>
                      <a:gd name="connsiteX15" fmla="*/ 488633 w 940118"/>
                      <a:gd name="connsiteY15" fmla="*/ 400050 h 1580197"/>
                      <a:gd name="connsiteX16" fmla="*/ 422910 w 940118"/>
                      <a:gd name="connsiteY16" fmla="*/ 482918 h 1580197"/>
                      <a:gd name="connsiteX17" fmla="*/ 422910 w 940118"/>
                      <a:gd name="connsiteY17" fmla="*/ 483870 h 1580197"/>
                      <a:gd name="connsiteX18" fmla="*/ 367665 w 940118"/>
                      <a:gd name="connsiteY18" fmla="*/ 572453 h 1580197"/>
                      <a:gd name="connsiteX19" fmla="*/ 368618 w 940118"/>
                      <a:gd name="connsiteY19" fmla="*/ 573405 h 1580197"/>
                      <a:gd name="connsiteX20" fmla="*/ 317183 w 940118"/>
                      <a:gd name="connsiteY20" fmla="*/ 684847 h 1580197"/>
                      <a:gd name="connsiteX21" fmla="*/ 305241 w 940118"/>
                      <a:gd name="connsiteY21" fmla="*/ 678329 h 1580197"/>
                      <a:gd name="connsiteX22" fmla="*/ 305235 w 940118"/>
                      <a:gd name="connsiteY22" fmla="*/ 678350 h 1580197"/>
                      <a:gd name="connsiteX23" fmla="*/ 317183 w 940118"/>
                      <a:gd name="connsiteY23" fmla="*/ 684847 h 1580197"/>
                      <a:gd name="connsiteX24" fmla="*/ 260985 w 940118"/>
                      <a:gd name="connsiteY24" fmla="*/ 1014413 h 1580197"/>
                      <a:gd name="connsiteX25" fmla="*/ 342900 w 940118"/>
                      <a:gd name="connsiteY25" fmla="*/ 1373505 h 1580197"/>
                      <a:gd name="connsiteX26" fmla="*/ 546735 w 940118"/>
                      <a:gd name="connsiteY26" fmla="*/ 1580197 h 1580197"/>
                      <a:gd name="connsiteX27" fmla="*/ 285750 w 940118"/>
                      <a:gd name="connsiteY27" fmla="*/ 1438275 h 1580197"/>
                      <a:gd name="connsiteX28" fmla="*/ 81915 w 940118"/>
                      <a:gd name="connsiteY28" fmla="*/ 1231583 h 1580197"/>
                      <a:gd name="connsiteX29" fmla="*/ 0 w 940118"/>
                      <a:gd name="connsiteY29" fmla="*/ 872490 h 1580197"/>
                      <a:gd name="connsiteX30" fmla="*/ 56197 w 940118"/>
                      <a:gd name="connsiteY30" fmla="*/ 542925 h 1580197"/>
                      <a:gd name="connsiteX31" fmla="*/ 62441 w 940118"/>
                      <a:gd name="connsiteY31" fmla="*/ 546321 h 1580197"/>
                      <a:gd name="connsiteX32" fmla="*/ 62617 w 940118"/>
                      <a:gd name="connsiteY32" fmla="*/ 545909 h 1580197"/>
                      <a:gd name="connsiteX33" fmla="*/ 57150 w 940118"/>
                      <a:gd name="connsiteY33" fmla="*/ 542925 h 1580197"/>
                      <a:gd name="connsiteX34" fmla="*/ 107444 w 940118"/>
                      <a:gd name="connsiteY34" fmla="*/ 431896 h 1580197"/>
                      <a:gd name="connsiteX35" fmla="*/ 106680 w 940118"/>
                      <a:gd name="connsiteY35" fmla="*/ 431483 h 1580197"/>
                      <a:gd name="connsiteX36" fmla="*/ 161925 w 940118"/>
                      <a:gd name="connsiteY36" fmla="*/ 341948 h 1580197"/>
                      <a:gd name="connsiteX37" fmla="*/ 171758 w 940118"/>
                      <a:gd name="connsiteY37" fmla="*/ 347295 h 1580197"/>
                      <a:gd name="connsiteX38" fmla="*/ 171778 w 940118"/>
                      <a:gd name="connsiteY38" fmla="*/ 347270 h 1580197"/>
                      <a:gd name="connsiteX39" fmla="*/ 161925 w 940118"/>
                      <a:gd name="connsiteY39" fmla="*/ 341948 h 1580197"/>
                      <a:gd name="connsiteX40" fmla="*/ 227648 w 940118"/>
                      <a:gd name="connsiteY40" fmla="*/ 258128 h 1580197"/>
                      <a:gd name="connsiteX41" fmla="*/ 239906 w 940118"/>
                      <a:gd name="connsiteY41" fmla="*/ 264794 h 1580197"/>
                      <a:gd name="connsiteX42" fmla="*/ 240267 w 940118"/>
                      <a:gd name="connsiteY42" fmla="*/ 264453 h 1580197"/>
                      <a:gd name="connsiteX43" fmla="*/ 228600 w 940118"/>
                      <a:gd name="connsiteY43" fmla="*/ 258128 h 1580197"/>
                      <a:gd name="connsiteX44" fmla="*/ 242888 w 940118"/>
                      <a:gd name="connsiteY44" fmla="*/ 241935 h 1580197"/>
                      <a:gd name="connsiteX45" fmla="*/ 287315 w 940118"/>
                      <a:gd name="connsiteY45" fmla="*/ 198453 h 1580197"/>
                      <a:gd name="connsiteX46" fmla="*/ 286702 w 940118"/>
                      <a:gd name="connsiteY46" fmla="*/ 198120 h 1580197"/>
                      <a:gd name="connsiteX47" fmla="*/ 359092 w 940118"/>
                      <a:gd name="connsiteY47" fmla="*/ 140970 h 1580197"/>
                      <a:gd name="connsiteX48" fmla="*/ 378434 w 940118"/>
                      <a:gd name="connsiteY48" fmla="*/ 151488 h 1580197"/>
                      <a:gd name="connsiteX49" fmla="*/ 378837 w 940118"/>
                      <a:gd name="connsiteY49" fmla="*/ 151226 h 1580197"/>
                      <a:gd name="connsiteX50" fmla="*/ 360045 w 940118"/>
                      <a:gd name="connsiteY50" fmla="*/ 140970 h 1580197"/>
                      <a:gd name="connsiteX51" fmla="*/ 486263 w 940118"/>
                      <a:gd name="connsiteY51" fmla="*/ 68845 h 1580197"/>
                      <a:gd name="connsiteX52" fmla="*/ 485775 w 940118"/>
                      <a:gd name="connsiteY52" fmla="*/ 68580 h 1580197"/>
                      <a:gd name="connsiteX53" fmla="*/ 572452 w 940118"/>
                      <a:gd name="connsiteY53" fmla="*/ 32385 h 1580197"/>
                      <a:gd name="connsiteX54" fmla="*/ 595123 w 940118"/>
                      <a:gd name="connsiteY54" fmla="*/ 44713 h 1580197"/>
                      <a:gd name="connsiteX55" fmla="*/ 595672 w 940118"/>
                      <a:gd name="connsiteY55" fmla="*/ 44538 h 1580197"/>
                      <a:gd name="connsiteX56" fmla="*/ 573405 w 940118"/>
                      <a:gd name="connsiteY56" fmla="*/ 32385 h 1580197"/>
                      <a:gd name="connsiteX57" fmla="*/ 679133 w 940118"/>
                      <a:gd name="connsiteY57"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747299 w 940118"/>
                      <a:gd name="connsiteY6" fmla="*/ 210278 h 1580197"/>
                      <a:gd name="connsiteX7" fmla="*/ 747713 w 940118"/>
                      <a:gd name="connsiteY7" fmla="*/ 210503 h 1580197"/>
                      <a:gd name="connsiteX8" fmla="*/ 620078 w 940118"/>
                      <a:gd name="connsiteY8" fmla="*/ 282893 h 1580197"/>
                      <a:gd name="connsiteX9" fmla="*/ 620077 w 940118"/>
                      <a:gd name="connsiteY9" fmla="*/ 282893 h 1580197"/>
                      <a:gd name="connsiteX10" fmla="*/ 548076 w 940118"/>
                      <a:gd name="connsiteY10" fmla="*/ 339736 h 1580197"/>
                      <a:gd name="connsiteX11" fmla="*/ 548640 w 940118"/>
                      <a:gd name="connsiteY11" fmla="*/ 340043 h 1580197"/>
                      <a:gd name="connsiteX12" fmla="*/ 503873 w 940118"/>
                      <a:gd name="connsiteY12" fmla="*/ 383858 h 1580197"/>
                      <a:gd name="connsiteX13" fmla="*/ 488633 w 940118"/>
                      <a:gd name="connsiteY13" fmla="*/ 399098 h 1580197"/>
                      <a:gd name="connsiteX14" fmla="*/ 488633 w 940118"/>
                      <a:gd name="connsiteY14" fmla="*/ 400050 h 1580197"/>
                      <a:gd name="connsiteX15" fmla="*/ 422910 w 940118"/>
                      <a:gd name="connsiteY15" fmla="*/ 482918 h 1580197"/>
                      <a:gd name="connsiteX16" fmla="*/ 422910 w 940118"/>
                      <a:gd name="connsiteY16" fmla="*/ 483870 h 1580197"/>
                      <a:gd name="connsiteX17" fmla="*/ 367665 w 940118"/>
                      <a:gd name="connsiteY17" fmla="*/ 572453 h 1580197"/>
                      <a:gd name="connsiteX18" fmla="*/ 368618 w 940118"/>
                      <a:gd name="connsiteY18" fmla="*/ 573405 h 1580197"/>
                      <a:gd name="connsiteX19" fmla="*/ 317183 w 940118"/>
                      <a:gd name="connsiteY19" fmla="*/ 684847 h 1580197"/>
                      <a:gd name="connsiteX20" fmla="*/ 305241 w 940118"/>
                      <a:gd name="connsiteY20" fmla="*/ 678329 h 1580197"/>
                      <a:gd name="connsiteX21" fmla="*/ 305235 w 940118"/>
                      <a:gd name="connsiteY21" fmla="*/ 678350 h 1580197"/>
                      <a:gd name="connsiteX22" fmla="*/ 317183 w 940118"/>
                      <a:gd name="connsiteY22" fmla="*/ 684847 h 1580197"/>
                      <a:gd name="connsiteX23" fmla="*/ 260985 w 940118"/>
                      <a:gd name="connsiteY23" fmla="*/ 1014413 h 1580197"/>
                      <a:gd name="connsiteX24" fmla="*/ 342900 w 940118"/>
                      <a:gd name="connsiteY24" fmla="*/ 1373505 h 1580197"/>
                      <a:gd name="connsiteX25" fmla="*/ 546735 w 940118"/>
                      <a:gd name="connsiteY25" fmla="*/ 1580197 h 1580197"/>
                      <a:gd name="connsiteX26" fmla="*/ 285750 w 940118"/>
                      <a:gd name="connsiteY26" fmla="*/ 1438275 h 1580197"/>
                      <a:gd name="connsiteX27" fmla="*/ 81915 w 940118"/>
                      <a:gd name="connsiteY27" fmla="*/ 1231583 h 1580197"/>
                      <a:gd name="connsiteX28" fmla="*/ 0 w 940118"/>
                      <a:gd name="connsiteY28" fmla="*/ 872490 h 1580197"/>
                      <a:gd name="connsiteX29" fmla="*/ 56197 w 940118"/>
                      <a:gd name="connsiteY29" fmla="*/ 542925 h 1580197"/>
                      <a:gd name="connsiteX30" fmla="*/ 62441 w 940118"/>
                      <a:gd name="connsiteY30" fmla="*/ 546321 h 1580197"/>
                      <a:gd name="connsiteX31" fmla="*/ 62617 w 940118"/>
                      <a:gd name="connsiteY31" fmla="*/ 545909 h 1580197"/>
                      <a:gd name="connsiteX32" fmla="*/ 57150 w 940118"/>
                      <a:gd name="connsiteY32" fmla="*/ 542925 h 1580197"/>
                      <a:gd name="connsiteX33" fmla="*/ 107444 w 940118"/>
                      <a:gd name="connsiteY33" fmla="*/ 431896 h 1580197"/>
                      <a:gd name="connsiteX34" fmla="*/ 106680 w 940118"/>
                      <a:gd name="connsiteY34" fmla="*/ 431483 h 1580197"/>
                      <a:gd name="connsiteX35" fmla="*/ 161925 w 940118"/>
                      <a:gd name="connsiteY35" fmla="*/ 341948 h 1580197"/>
                      <a:gd name="connsiteX36" fmla="*/ 171758 w 940118"/>
                      <a:gd name="connsiteY36" fmla="*/ 347295 h 1580197"/>
                      <a:gd name="connsiteX37" fmla="*/ 171778 w 940118"/>
                      <a:gd name="connsiteY37" fmla="*/ 347270 h 1580197"/>
                      <a:gd name="connsiteX38" fmla="*/ 161925 w 940118"/>
                      <a:gd name="connsiteY38" fmla="*/ 341948 h 1580197"/>
                      <a:gd name="connsiteX39" fmla="*/ 227648 w 940118"/>
                      <a:gd name="connsiteY39" fmla="*/ 258128 h 1580197"/>
                      <a:gd name="connsiteX40" fmla="*/ 239906 w 940118"/>
                      <a:gd name="connsiteY40" fmla="*/ 264794 h 1580197"/>
                      <a:gd name="connsiteX41" fmla="*/ 240267 w 940118"/>
                      <a:gd name="connsiteY41" fmla="*/ 264453 h 1580197"/>
                      <a:gd name="connsiteX42" fmla="*/ 228600 w 940118"/>
                      <a:gd name="connsiteY42" fmla="*/ 258128 h 1580197"/>
                      <a:gd name="connsiteX43" fmla="*/ 242888 w 940118"/>
                      <a:gd name="connsiteY43" fmla="*/ 241935 h 1580197"/>
                      <a:gd name="connsiteX44" fmla="*/ 287315 w 940118"/>
                      <a:gd name="connsiteY44" fmla="*/ 198453 h 1580197"/>
                      <a:gd name="connsiteX45" fmla="*/ 286702 w 940118"/>
                      <a:gd name="connsiteY45" fmla="*/ 198120 h 1580197"/>
                      <a:gd name="connsiteX46" fmla="*/ 359092 w 940118"/>
                      <a:gd name="connsiteY46" fmla="*/ 140970 h 1580197"/>
                      <a:gd name="connsiteX47" fmla="*/ 378434 w 940118"/>
                      <a:gd name="connsiteY47" fmla="*/ 151488 h 1580197"/>
                      <a:gd name="connsiteX48" fmla="*/ 378837 w 940118"/>
                      <a:gd name="connsiteY48" fmla="*/ 151226 h 1580197"/>
                      <a:gd name="connsiteX49" fmla="*/ 360045 w 940118"/>
                      <a:gd name="connsiteY49" fmla="*/ 140970 h 1580197"/>
                      <a:gd name="connsiteX50" fmla="*/ 486263 w 940118"/>
                      <a:gd name="connsiteY50" fmla="*/ 68845 h 1580197"/>
                      <a:gd name="connsiteX51" fmla="*/ 485775 w 940118"/>
                      <a:gd name="connsiteY51" fmla="*/ 68580 h 1580197"/>
                      <a:gd name="connsiteX52" fmla="*/ 572452 w 940118"/>
                      <a:gd name="connsiteY52" fmla="*/ 32385 h 1580197"/>
                      <a:gd name="connsiteX53" fmla="*/ 595123 w 940118"/>
                      <a:gd name="connsiteY53" fmla="*/ 44713 h 1580197"/>
                      <a:gd name="connsiteX54" fmla="*/ 595672 w 940118"/>
                      <a:gd name="connsiteY54" fmla="*/ 44538 h 1580197"/>
                      <a:gd name="connsiteX55" fmla="*/ 573405 w 940118"/>
                      <a:gd name="connsiteY55" fmla="*/ 32385 h 1580197"/>
                      <a:gd name="connsiteX56" fmla="*/ 679133 w 940118"/>
                      <a:gd name="connsiteY56" fmla="*/ 0 h 1580197"/>
                      <a:gd name="connsiteX0" fmla="*/ 832937 w 940118"/>
                      <a:gd name="connsiteY0" fmla="*/ 174035 h 1580197"/>
                      <a:gd name="connsiteX1" fmla="*/ 812706 w 940118"/>
                      <a:gd name="connsiteY1" fmla="*/ 163034 h 1580197"/>
                      <a:gd name="connsiteX2" fmla="*/ 832937 w 940118"/>
                      <a:gd name="connsiteY2" fmla="*/ 174035 h 1580197"/>
                      <a:gd name="connsiteX3" fmla="*/ 679133 w 940118"/>
                      <a:gd name="connsiteY3" fmla="*/ 0 h 1580197"/>
                      <a:gd name="connsiteX4" fmla="*/ 940118 w 940118"/>
                      <a:gd name="connsiteY4" fmla="*/ 140970 h 1580197"/>
                      <a:gd name="connsiteX5" fmla="*/ 747299 w 940118"/>
                      <a:gd name="connsiteY5" fmla="*/ 210278 h 1580197"/>
                      <a:gd name="connsiteX6" fmla="*/ 747713 w 940118"/>
                      <a:gd name="connsiteY6" fmla="*/ 210503 h 1580197"/>
                      <a:gd name="connsiteX7" fmla="*/ 620078 w 940118"/>
                      <a:gd name="connsiteY7" fmla="*/ 282893 h 1580197"/>
                      <a:gd name="connsiteX8" fmla="*/ 620077 w 940118"/>
                      <a:gd name="connsiteY8" fmla="*/ 282893 h 1580197"/>
                      <a:gd name="connsiteX9" fmla="*/ 548076 w 940118"/>
                      <a:gd name="connsiteY9" fmla="*/ 339736 h 1580197"/>
                      <a:gd name="connsiteX10" fmla="*/ 548640 w 940118"/>
                      <a:gd name="connsiteY10" fmla="*/ 340043 h 1580197"/>
                      <a:gd name="connsiteX11" fmla="*/ 503873 w 940118"/>
                      <a:gd name="connsiteY11" fmla="*/ 383858 h 1580197"/>
                      <a:gd name="connsiteX12" fmla="*/ 488633 w 940118"/>
                      <a:gd name="connsiteY12" fmla="*/ 399098 h 1580197"/>
                      <a:gd name="connsiteX13" fmla="*/ 488633 w 940118"/>
                      <a:gd name="connsiteY13" fmla="*/ 400050 h 1580197"/>
                      <a:gd name="connsiteX14" fmla="*/ 422910 w 940118"/>
                      <a:gd name="connsiteY14" fmla="*/ 482918 h 1580197"/>
                      <a:gd name="connsiteX15" fmla="*/ 422910 w 940118"/>
                      <a:gd name="connsiteY15" fmla="*/ 483870 h 1580197"/>
                      <a:gd name="connsiteX16" fmla="*/ 367665 w 940118"/>
                      <a:gd name="connsiteY16" fmla="*/ 572453 h 1580197"/>
                      <a:gd name="connsiteX17" fmla="*/ 368618 w 940118"/>
                      <a:gd name="connsiteY17" fmla="*/ 573405 h 1580197"/>
                      <a:gd name="connsiteX18" fmla="*/ 317183 w 940118"/>
                      <a:gd name="connsiteY18" fmla="*/ 684847 h 1580197"/>
                      <a:gd name="connsiteX19" fmla="*/ 305241 w 940118"/>
                      <a:gd name="connsiteY19" fmla="*/ 678329 h 1580197"/>
                      <a:gd name="connsiteX20" fmla="*/ 305235 w 940118"/>
                      <a:gd name="connsiteY20" fmla="*/ 678350 h 1580197"/>
                      <a:gd name="connsiteX21" fmla="*/ 317183 w 940118"/>
                      <a:gd name="connsiteY21" fmla="*/ 684847 h 1580197"/>
                      <a:gd name="connsiteX22" fmla="*/ 260985 w 940118"/>
                      <a:gd name="connsiteY22" fmla="*/ 1014413 h 1580197"/>
                      <a:gd name="connsiteX23" fmla="*/ 342900 w 940118"/>
                      <a:gd name="connsiteY23" fmla="*/ 1373505 h 1580197"/>
                      <a:gd name="connsiteX24" fmla="*/ 546735 w 940118"/>
                      <a:gd name="connsiteY24" fmla="*/ 1580197 h 1580197"/>
                      <a:gd name="connsiteX25" fmla="*/ 285750 w 940118"/>
                      <a:gd name="connsiteY25" fmla="*/ 1438275 h 1580197"/>
                      <a:gd name="connsiteX26" fmla="*/ 81915 w 940118"/>
                      <a:gd name="connsiteY26" fmla="*/ 1231583 h 1580197"/>
                      <a:gd name="connsiteX27" fmla="*/ 0 w 940118"/>
                      <a:gd name="connsiteY27" fmla="*/ 872490 h 1580197"/>
                      <a:gd name="connsiteX28" fmla="*/ 56197 w 940118"/>
                      <a:gd name="connsiteY28" fmla="*/ 542925 h 1580197"/>
                      <a:gd name="connsiteX29" fmla="*/ 62441 w 940118"/>
                      <a:gd name="connsiteY29" fmla="*/ 546321 h 1580197"/>
                      <a:gd name="connsiteX30" fmla="*/ 62617 w 940118"/>
                      <a:gd name="connsiteY30" fmla="*/ 545909 h 1580197"/>
                      <a:gd name="connsiteX31" fmla="*/ 57150 w 940118"/>
                      <a:gd name="connsiteY31" fmla="*/ 542925 h 1580197"/>
                      <a:gd name="connsiteX32" fmla="*/ 107444 w 940118"/>
                      <a:gd name="connsiteY32" fmla="*/ 431896 h 1580197"/>
                      <a:gd name="connsiteX33" fmla="*/ 106680 w 940118"/>
                      <a:gd name="connsiteY33" fmla="*/ 431483 h 1580197"/>
                      <a:gd name="connsiteX34" fmla="*/ 161925 w 940118"/>
                      <a:gd name="connsiteY34" fmla="*/ 341948 h 1580197"/>
                      <a:gd name="connsiteX35" fmla="*/ 171758 w 940118"/>
                      <a:gd name="connsiteY35" fmla="*/ 347295 h 1580197"/>
                      <a:gd name="connsiteX36" fmla="*/ 171778 w 940118"/>
                      <a:gd name="connsiteY36" fmla="*/ 347270 h 1580197"/>
                      <a:gd name="connsiteX37" fmla="*/ 161925 w 940118"/>
                      <a:gd name="connsiteY37" fmla="*/ 341948 h 1580197"/>
                      <a:gd name="connsiteX38" fmla="*/ 227648 w 940118"/>
                      <a:gd name="connsiteY38" fmla="*/ 258128 h 1580197"/>
                      <a:gd name="connsiteX39" fmla="*/ 239906 w 940118"/>
                      <a:gd name="connsiteY39" fmla="*/ 264794 h 1580197"/>
                      <a:gd name="connsiteX40" fmla="*/ 240267 w 940118"/>
                      <a:gd name="connsiteY40" fmla="*/ 264453 h 1580197"/>
                      <a:gd name="connsiteX41" fmla="*/ 228600 w 940118"/>
                      <a:gd name="connsiteY41" fmla="*/ 258128 h 1580197"/>
                      <a:gd name="connsiteX42" fmla="*/ 242888 w 940118"/>
                      <a:gd name="connsiteY42" fmla="*/ 241935 h 1580197"/>
                      <a:gd name="connsiteX43" fmla="*/ 287315 w 940118"/>
                      <a:gd name="connsiteY43" fmla="*/ 198453 h 1580197"/>
                      <a:gd name="connsiteX44" fmla="*/ 286702 w 940118"/>
                      <a:gd name="connsiteY44" fmla="*/ 198120 h 1580197"/>
                      <a:gd name="connsiteX45" fmla="*/ 359092 w 940118"/>
                      <a:gd name="connsiteY45" fmla="*/ 140970 h 1580197"/>
                      <a:gd name="connsiteX46" fmla="*/ 378434 w 940118"/>
                      <a:gd name="connsiteY46" fmla="*/ 151488 h 1580197"/>
                      <a:gd name="connsiteX47" fmla="*/ 378837 w 940118"/>
                      <a:gd name="connsiteY47" fmla="*/ 151226 h 1580197"/>
                      <a:gd name="connsiteX48" fmla="*/ 360045 w 940118"/>
                      <a:gd name="connsiteY48" fmla="*/ 140970 h 1580197"/>
                      <a:gd name="connsiteX49" fmla="*/ 486263 w 940118"/>
                      <a:gd name="connsiteY49" fmla="*/ 68845 h 1580197"/>
                      <a:gd name="connsiteX50" fmla="*/ 485775 w 940118"/>
                      <a:gd name="connsiteY50" fmla="*/ 68580 h 1580197"/>
                      <a:gd name="connsiteX51" fmla="*/ 572452 w 940118"/>
                      <a:gd name="connsiteY51" fmla="*/ 32385 h 1580197"/>
                      <a:gd name="connsiteX52" fmla="*/ 595123 w 940118"/>
                      <a:gd name="connsiteY52" fmla="*/ 44713 h 1580197"/>
                      <a:gd name="connsiteX53" fmla="*/ 595672 w 940118"/>
                      <a:gd name="connsiteY53" fmla="*/ 44538 h 1580197"/>
                      <a:gd name="connsiteX54" fmla="*/ 573405 w 940118"/>
                      <a:gd name="connsiteY54" fmla="*/ 32385 h 1580197"/>
                      <a:gd name="connsiteX55" fmla="*/ 679133 w 940118"/>
                      <a:gd name="connsiteY55"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378434 w 940118"/>
                      <a:gd name="connsiteY43" fmla="*/ 151488 h 1580197"/>
                      <a:gd name="connsiteX44" fmla="*/ 378837 w 940118"/>
                      <a:gd name="connsiteY44" fmla="*/ 151226 h 1580197"/>
                      <a:gd name="connsiteX45" fmla="*/ 360045 w 940118"/>
                      <a:gd name="connsiteY45" fmla="*/ 140970 h 1580197"/>
                      <a:gd name="connsiteX46" fmla="*/ 486263 w 940118"/>
                      <a:gd name="connsiteY46" fmla="*/ 68845 h 1580197"/>
                      <a:gd name="connsiteX47" fmla="*/ 485775 w 940118"/>
                      <a:gd name="connsiteY47" fmla="*/ 68580 h 1580197"/>
                      <a:gd name="connsiteX48" fmla="*/ 572452 w 940118"/>
                      <a:gd name="connsiteY48" fmla="*/ 32385 h 1580197"/>
                      <a:gd name="connsiteX49" fmla="*/ 595123 w 940118"/>
                      <a:gd name="connsiteY49" fmla="*/ 44713 h 1580197"/>
                      <a:gd name="connsiteX50" fmla="*/ 595672 w 940118"/>
                      <a:gd name="connsiteY50" fmla="*/ 44538 h 1580197"/>
                      <a:gd name="connsiteX51" fmla="*/ 573405 w 940118"/>
                      <a:gd name="connsiteY51" fmla="*/ 32385 h 1580197"/>
                      <a:gd name="connsiteX52" fmla="*/ 679133 w 940118"/>
                      <a:gd name="connsiteY52"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378434 w 940118"/>
                      <a:gd name="connsiteY43" fmla="*/ 151488 h 1580197"/>
                      <a:gd name="connsiteX44" fmla="*/ 378837 w 940118"/>
                      <a:gd name="connsiteY44" fmla="*/ 151226 h 1580197"/>
                      <a:gd name="connsiteX45" fmla="*/ 360045 w 940118"/>
                      <a:gd name="connsiteY45" fmla="*/ 140970 h 1580197"/>
                      <a:gd name="connsiteX46" fmla="*/ 486263 w 940118"/>
                      <a:gd name="connsiteY46" fmla="*/ 68845 h 1580197"/>
                      <a:gd name="connsiteX47" fmla="*/ 485775 w 940118"/>
                      <a:gd name="connsiteY47" fmla="*/ 68580 h 1580197"/>
                      <a:gd name="connsiteX48" fmla="*/ 572452 w 940118"/>
                      <a:gd name="connsiteY48" fmla="*/ 32385 h 1580197"/>
                      <a:gd name="connsiteX49" fmla="*/ 595123 w 940118"/>
                      <a:gd name="connsiteY49" fmla="*/ 44713 h 1580197"/>
                      <a:gd name="connsiteX50" fmla="*/ 573405 w 940118"/>
                      <a:gd name="connsiteY50" fmla="*/ 32385 h 1580197"/>
                      <a:gd name="connsiteX51" fmla="*/ 679133 w 940118"/>
                      <a:gd name="connsiteY51"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378434 w 940118"/>
                      <a:gd name="connsiteY43" fmla="*/ 151488 h 1580197"/>
                      <a:gd name="connsiteX44" fmla="*/ 378837 w 940118"/>
                      <a:gd name="connsiteY44" fmla="*/ 151226 h 1580197"/>
                      <a:gd name="connsiteX45" fmla="*/ 486263 w 940118"/>
                      <a:gd name="connsiteY45" fmla="*/ 68845 h 1580197"/>
                      <a:gd name="connsiteX46" fmla="*/ 485775 w 940118"/>
                      <a:gd name="connsiteY46" fmla="*/ 68580 h 1580197"/>
                      <a:gd name="connsiteX47" fmla="*/ 572452 w 940118"/>
                      <a:gd name="connsiteY47" fmla="*/ 32385 h 1580197"/>
                      <a:gd name="connsiteX48" fmla="*/ 595123 w 940118"/>
                      <a:gd name="connsiteY48" fmla="*/ 44713 h 1580197"/>
                      <a:gd name="connsiteX49" fmla="*/ 573405 w 940118"/>
                      <a:gd name="connsiteY49" fmla="*/ 32385 h 1580197"/>
                      <a:gd name="connsiteX50" fmla="*/ 679133 w 940118"/>
                      <a:gd name="connsiteY50"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378434 w 940118"/>
                      <a:gd name="connsiteY43" fmla="*/ 151488 h 1580197"/>
                      <a:gd name="connsiteX44" fmla="*/ 486263 w 940118"/>
                      <a:gd name="connsiteY44" fmla="*/ 68845 h 1580197"/>
                      <a:gd name="connsiteX45" fmla="*/ 485775 w 940118"/>
                      <a:gd name="connsiteY45" fmla="*/ 68580 h 1580197"/>
                      <a:gd name="connsiteX46" fmla="*/ 572452 w 940118"/>
                      <a:gd name="connsiteY46" fmla="*/ 32385 h 1580197"/>
                      <a:gd name="connsiteX47" fmla="*/ 595123 w 940118"/>
                      <a:gd name="connsiteY47" fmla="*/ 44713 h 1580197"/>
                      <a:gd name="connsiteX48" fmla="*/ 573405 w 940118"/>
                      <a:gd name="connsiteY48" fmla="*/ 32385 h 1580197"/>
                      <a:gd name="connsiteX49" fmla="*/ 679133 w 940118"/>
                      <a:gd name="connsiteY49"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486263 w 940118"/>
                      <a:gd name="connsiteY43" fmla="*/ 68845 h 1580197"/>
                      <a:gd name="connsiteX44" fmla="*/ 485775 w 940118"/>
                      <a:gd name="connsiteY44" fmla="*/ 68580 h 1580197"/>
                      <a:gd name="connsiteX45" fmla="*/ 572452 w 940118"/>
                      <a:gd name="connsiteY45" fmla="*/ 32385 h 1580197"/>
                      <a:gd name="connsiteX46" fmla="*/ 595123 w 940118"/>
                      <a:gd name="connsiteY46" fmla="*/ 44713 h 1580197"/>
                      <a:gd name="connsiteX47" fmla="*/ 573405 w 940118"/>
                      <a:gd name="connsiteY47" fmla="*/ 32385 h 1580197"/>
                      <a:gd name="connsiteX48" fmla="*/ 679133 w 940118"/>
                      <a:gd name="connsiteY48"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87315 w 940118"/>
                      <a:gd name="connsiteY39" fmla="*/ 198453 h 1580197"/>
                      <a:gd name="connsiteX40" fmla="*/ 286702 w 940118"/>
                      <a:gd name="connsiteY40" fmla="*/ 198120 h 1580197"/>
                      <a:gd name="connsiteX41" fmla="*/ 359092 w 940118"/>
                      <a:gd name="connsiteY41" fmla="*/ 140970 h 1580197"/>
                      <a:gd name="connsiteX42" fmla="*/ 486263 w 940118"/>
                      <a:gd name="connsiteY42" fmla="*/ 68845 h 1580197"/>
                      <a:gd name="connsiteX43" fmla="*/ 485775 w 940118"/>
                      <a:gd name="connsiteY43" fmla="*/ 68580 h 1580197"/>
                      <a:gd name="connsiteX44" fmla="*/ 572452 w 940118"/>
                      <a:gd name="connsiteY44" fmla="*/ 32385 h 1580197"/>
                      <a:gd name="connsiteX45" fmla="*/ 595123 w 940118"/>
                      <a:gd name="connsiteY45" fmla="*/ 44713 h 1580197"/>
                      <a:gd name="connsiteX46" fmla="*/ 573405 w 940118"/>
                      <a:gd name="connsiteY46" fmla="*/ 32385 h 1580197"/>
                      <a:gd name="connsiteX47" fmla="*/ 679133 w 940118"/>
                      <a:gd name="connsiteY47"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28600 w 940118"/>
                      <a:gd name="connsiteY37" fmla="*/ 258128 h 1580197"/>
                      <a:gd name="connsiteX38" fmla="*/ 287315 w 940118"/>
                      <a:gd name="connsiteY38" fmla="*/ 198453 h 1580197"/>
                      <a:gd name="connsiteX39" fmla="*/ 286702 w 940118"/>
                      <a:gd name="connsiteY39" fmla="*/ 198120 h 1580197"/>
                      <a:gd name="connsiteX40" fmla="*/ 359092 w 940118"/>
                      <a:gd name="connsiteY40" fmla="*/ 140970 h 1580197"/>
                      <a:gd name="connsiteX41" fmla="*/ 486263 w 940118"/>
                      <a:gd name="connsiteY41" fmla="*/ 68845 h 1580197"/>
                      <a:gd name="connsiteX42" fmla="*/ 485775 w 940118"/>
                      <a:gd name="connsiteY42" fmla="*/ 68580 h 1580197"/>
                      <a:gd name="connsiteX43" fmla="*/ 572452 w 940118"/>
                      <a:gd name="connsiteY43" fmla="*/ 32385 h 1580197"/>
                      <a:gd name="connsiteX44" fmla="*/ 595123 w 940118"/>
                      <a:gd name="connsiteY44" fmla="*/ 44713 h 1580197"/>
                      <a:gd name="connsiteX45" fmla="*/ 573405 w 940118"/>
                      <a:gd name="connsiteY45" fmla="*/ 32385 h 1580197"/>
                      <a:gd name="connsiteX46" fmla="*/ 679133 w 940118"/>
                      <a:gd name="connsiteY46"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87315 w 940118"/>
                      <a:gd name="connsiteY37" fmla="*/ 198453 h 1580197"/>
                      <a:gd name="connsiteX38" fmla="*/ 286702 w 940118"/>
                      <a:gd name="connsiteY38" fmla="*/ 198120 h 1580197"/>
                      <a:gd name="connsiteX39" fmla="*/ 359092 w 940118"/>
                      <a:gd name="connsiteY39" fmla="*/ 140970 h 1580197"/>
                      <a:gd name="connsiteX40" fmla="*/ 486263 w 940118"/>
                      <a:gd name="connsiteY40" fmla="*/ 68845 h 1580197"/>
                      <a:gd name="connsiteX41" fmla="*/ 485775 w 940118"/>
                      <a:gd name="connsiteY41" fmla="*/ 68580 h 1580197"/>
                      <a:gd name="connsiteX42" fmla="*/ 572452 w 940118"/>
                      <a:gd name="connsiteY42" fmla="*/ 32385 h 1580197"/>
                      <a:gd name="connsiteX43" fmla="*/ 595123 w 940118"/>
                      <a:gd name="connsiteY43" fmla="*/ 44713 h 1580197"/>
                      <a:gd name="connsiteX44" fmla="*/ 573405 w 940118"/>
                      <a:gd name="connsiteY44" fmla="*/ 32385 h 1580197"/>
                      <a:gd name="connsiteX45" fmla="*/ 679133 w 940118"/>
                      <a:gd name="connsiteY45"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87315 w 940118"/>
                      <a:gd name="connsiteY36" fmla="*/ 198453 h 1580197"/>
                      <a:gd name="connsiteX37" fmla="*/ 286702 w 940118"/>
                      <a:gd name="connsiteY37" fmla="*/ 198120 h 1580197"/>
                      <a:gd name="connsiteX38" fmla="*/ 359092 w 940118"/>
                      <a:gd name="connsiteY38" fmla="*/ 140970 h 1580197"/>
                      <a:gd name="connsiteX39" fmla="*/ 486263 w 940118"/>
                      <a:gd name="connsiteY39" fmla="*/ 68845 h 1580197"/>
                      <a:gd name="connsiteX40" fmla="*/ 485775 w 940118"/>
                      <a:gd name="connsiteY40" fmla="*/ 68580 h 1580197"/>
                      <a:gd name="connsiteX41" fmla="*/ 572452 w 940118"/>
                      <a:gd name="connsiteY41" fmla="*/ 32385 h 1580197"/>
                      <a:gd name="connsiteX42" fmla="*/ 595123 w 940118"/>
                      <a:gd name="connsiteY42" fmla="*/ 44713 h 1580197"/>
                      <a:gd name="connsiteX43" fmla="*/ 573405 w 940118"/>
                      <a:gd name="connsiteY43" fmla="*/ 32385 h 1580197"/>
                      <a:gd name="connsiteX44" fmla="*/ 679133 w 940118"/>
                      <a:gd name="connsiteY44"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61925 w 940118"/>
                      <a:gd name="connsiteY33" fmla="*/ 341948 h 1580197"/>
                      <a:gd name="connsiteX34" fmla="*/ 227648 w 940118"/>
                      <a:gd name="connsiteY34" fmla="*/ 258128 h 1580197"/>
                      <a:gd name="connsiteX35" fmla="*/ 287315 w 940118"/>
                      <a:gd name="connsiteY35" fmla="*/ 198453 h 1580197"/>
                      <a:gd name="connsiteX36" fmla="*/ 286702 w 940118"/>
                      <a:gd name="connsiteY36" fmla="*/ 198120 h 1580197"/>
                      <a:gd name="connsiteX37" fmla="*/ 359092 w 940118"/>
                      <a:gd name="connsiteY37" fmla="*/ 140970 h 1580197"/>
                      <a:gd name="connsiteX38" fmla="*/ 486263 w 940118"/>
                      <a:gd name="connsiteY38" fmla="*/ 68845 h 1580197"/>
                      <a:gd name="connsiteX39" fmla="*/ 485775 w 940118"/>
                      <a:gd name="connsiteY39" fmla="*/ 68580 h 1580197"/>
                      <a:gd name="connsiteX40" fmla="*/ 572452 w 940118"/>
                      <a:gd name="connsiteY40" fmla="*/ 32385 h 1580197"/>
                      <a:gd name="connsiteX41" fmla="*/ 595123 w 940118"/>
                      <a:gd name="connsiteY41" fmla="*/ 44713 h 1580197"/>
                      <a:gd name="connsiteX42" fmla="*/ 573405 w 940118"/>
                      <a:gd name="connsiteY42" fmla="*/ 32385 h 1580197"/>
                      <a:gd name="connsiteX43" fmla="*/ 679133 w 940118"/>
                      <a:gd name="connsiteY43"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227648 w 940118"/>
                      <a:gd name="connsiteY33" fmla="*/ 258128 h 1580197"/>
                      <a:gd name="connsiteX34" fmla="*/ 287315 w 940118"/>
                      <a:gd name="connsiteY34" fmla="*/ 198453 h 1580197"/>
                      <a:gd name="connsiteX35" fmla="*/ 286702 w 940118"/>
                      <a:gd name="connsiteY35" fmla="*/ 198120 h 1580197"/>
                      <a:gd name="connsiteX36" fmla="*/ 359092 w 940118"/>
                      <a:gd name="connsiteY36" fmla="*/ 140970 h 1580197"/>
                      <a:gd name="connsiteX37" fmla="*/ 486263 w 940118"/>
                      <a:gd name="connsiteY37" fmla="*/ 68845 h 1580197"/>
                      <a:gd name="connsiteX38" fmla="*/ 485775 w 940118"/>
                      <a:gd name="connsiteY38" fmla="*/ 68580 h 1580197"/>
                      <a:gd name="connsiteX39" fmla="*/ 572452 w 940118"/>
                      <a:gd name="connsiteY39" fmla="*/ 32385 h 1580197"/>
                      <a:gd name="connsiteX40" fmla="*/ 595123 w 940118"/>
                      <a:gd name="connsiteY40" fmla="*/ 44713 h 1580197"/>
                      <a:gd name="connsiteX41" fmla="*/ 573405 w 940118"/>
                      <a:gd name="connsiteY41" fmla="*/ 32385 h 1580197"/>
                      <a:gd name="connsiteX42" fmla="*/ 679133 w 940118"/>
                      <a:gd name="connsiteY42"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227648 w 940118"/>
                      <a:gd name="connsiteY32" fmla="*/ 258128 h 1580197"/>
                      <a:gd name="connsiteX33" fmla="*/ 287315 w 940118"/>
                      <a:gd name="connsiteY33" fmla="*/ 198453 h 1580197"/>
                      <a:gd name="connsiteX34" fmla="*/ 286702 w 940118"/>
                      <a:gd name="connsiteY34" fmla="*/ 198120 h 1580197"/>
                      <a:gd name="connsiteX35" fmla="*/ 359092 w 940118"/>
                      <a:gd name="connsiteY35" fmla="*/ 140970 h 1580197"/>
                      <a:gd name="connsiteX36" fmla="*/ 486263 w 940118"/>
                      <a:gd name="connsiteY36" fmla="*/ 68845 h 1580197"/>
                      <a:gd name="connsiteX37" fmla="*/ 485775 w 940118"/>
                      <a:gd name="connsiteY37" fmla="*/ 68580 h 1580197"/>
                      <a:gd name="connsiteX38" fmla="*/ 572452 w 940118"/>
                      <a:gd name="connsiteY38" fmla="*/ 32385 h 1580197"/>
                      <a:gd name="connsiteX39" fmla="*/ 595123 w 940118"/>
                      <a:gd name="connsiteY39" fmla="*/ 44713 h 1580197"/>
                      <a:gd name="connsiteX40" fmla="*/ 573405 w 940118"/>
                      <a:gd name="connsiteY40" fmla="*/ 32385 h 1580197"/>
                      <a:gd name="connsiteX41" fmla="*/ 679133 w 940118"/>
                      <a:gd name="connsiteY41"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227648 w 940118"/>
                      <a:gd name="connsiteY31" fmla="*/ 258128 h 1580197"/>
                      <a:gd name="connsiteX32" fmla="*/ 287315 w 940118"/>
                      <a:gd name="connsiteY32" fmla="*/ 198453 h 1580197"/>
                      <a:gd name="connsiteX33" fmla="*/ 286702 w 940118"/>
                      <a:gd name="connsiteY33" fmla="*/ 198120 h 1580197"/>
                      <a:gd name="connsiteX34" fmla="*/ 359092 w 940118"/>
                      <a:gd name="connsiteY34" fmla="*/ 140970 h 1580197"/>
                      <a:gd name="connsiteX35" fmla="*/ 486263 w 940118"/>
                      <a:gd name="connsiteY35" fmla="*/ 68845 h 1580197"/>
                      <a:gd name="connsiteX36" fmla="*/ 485775 w 940118"/>
                      <a:gd name="connsiteY36" fmla="*/ 68580 h 1580197"/>
                      <a:gd name="connsiteX37" fmla="*/ 572452 w 940118"/>
                      <a:gd name="connsiteY37" fmla="*/ 32385 h 1580197"/>
                      <a:gd name="connsiteX38" fmla="*/ 595123 w 940118"/>
                      <a:gd name="connsiteY38" fmla="*/ 44713 h 1580197"/>
                      <a:gd name="connsiteX39" fmla="*/ 573405 w 940118"/>
                      <a:gd name="connsiteY39" fmla="*/ 32385 h 1580197"/>
                      <a:gd name="connsiteX40" fmla="*/ 679133 w 940118"/>
                      <a:gd name="connsiteY40"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227648 w 940118"/>
                      <a:gd name="connsiteY31" fmla="*/ 258128 h 1580197"/>
                      <a:gd name="connsiteX32" fmla="*/ 287315 w 940118"/>
                      <a:gd name="connsiteY32" fmla="*/ 198453 h 1580197"/>
                      <a:gd name="connsiteX33" fmla="*/ 359092 w 940118"/>
                      <a:gd name="connsiteY33" fmla="*/ 140970 h 1580197"/>
                      <a:gd name="connsiteX34" fmla="*/ 486263 w 940118"/>
                      <a:gd name="connsiteY34" fmla="*/ 68845 h 1580197"/>
                      <a:gd name="connsiteX35" fmla="*/ 485775 w 940118"/>
                      <a:gd name="connsiteY35" fmla="*/ 68580 h 1580197"/>
                      <a:gd name="connsiteX36" fmla="*/ 572452 w 940118"/>
                      <a:gd name="connsiteY36" fmla="*/ 32385 h 1580197"/>
                      <a:gd name="connsiteX37" fmla="*/ 595123 w 940118"/>
                      <a:gd name="connsiteY37" fmla="*/ 44713 h 1580197"/>
                      <a:gd name="connsiteX38" fmla="*/ 573405 w 940118"/>
                      <a:gd name="connsiteY38" fmla="*/ 32385 h 1580197"/>
                      <a:gd name="connsiteX39" fmla="*/ 679133 w 940118"/>
                      <a:gd name="connsiteY39"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227648 w 940118"/>
                      <a:gd name="connsiteY31" fmla="*/ 258128 h 1580197"/>
                      <a:gd name="connsiteX32" fmla="*/ 287315 w 940118"/>
                      <a:gd name="connsiteY32" fmla="*/ 198453 h 1580197"/>
                      <a:gd name="connsiteX33" fmla="*/ 359092 w 940118"/>
                      <a:gd name="connsiteY33" fmla="*/ 140970 h 1580197"/>
                      <a:gd name="connsiteX34" fmla="*/ 486263 w 940118"/>
                      <a:gd name="connsiteY34" fmla="*/ 68845 h 1580197"/>
                      <a:gd name="connsiteX35" fmla="*/ 485775 w 940118"/>
                      <a:gd name="connsiteY35" fmla="*/ 68580 h 1580197"/>
                      <a:gd name="connsiteX36" fmla="*/ 572452 w 940118"/>
                      <a:gd name="connsiteY36" fmla="*/ 32385 h 1580197"/>
                      <a:gd name="connsiteX37" fmla="*/ 573405 w 940118"/>
                      <a:gd name="connsiteY37" fmla="*/ 32385 h 1580197"/>
                      <a:gd name="connsiteX38" fmla="*/ 679133 w 940118"/>
                      <a:gd name="connsiteY38"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488633 w 940118"/>
                      <a:gd name="connsiteY8" fmla="*/ 399098 h 1580197"/>
                      <a:gd name="connsiteX9" fmla="*/ 488633 w 940118"/>
                      <a:gd name="connsiteY9" fmla="*/ 400050 h 1580197"/>
                      <a:gd name="connsiteX10" fmla="*/ 422910 w 940118"/>
                      <a:gd name="connsiteY10" fmla="*/ 482918 h 1580197"/>
                      <a:gd name="connsiteX11" fmla="*/ 422910 w 940118"/>
                      <a:gd name="connsiteY11" fmla="*/ 483870 h 1580197"/>
                      <a:gd name="connsiteX12" fmla="*/ 367665 w 940118"/>
                      <a:gd name="connsiteY12" fmla="*/ 572453 h 1580197"/>
                      <a:gd name="connsiteX13" fmla="*/ 368618 w 940118"/>
                      <a:gd name="connsiteY13" fmla="*/ 573405 h 1580197"/>
                      <a:gd name="connsiteX14" fmla="*/ 317183 w 940118"/>
                      <a:gd name="connsiteY14" fmla="*/ 684847 h 1580197"/>
                      <a:gd name="connsiteX15" fmla="*/ 305241 w 940118"/>
                      <a:gd name="connsiteY15" fmla="*/ 678329 h 1580197"/>
                      <a:gd name="connsiteX16" fmla="*/ 305235 w 940118"/>
                      <a:gd name="connsiteY16" fmla="*/ 678350 h 1580197"/>
                      <a:gd name="connsiteX17" fmla="*/ 317183 w 940118"/>
                      <a:gd name="connsiteY17" fmla="*/ 684847 h 1580197"/>
                      <a:gd name="connsiteX18" fmla="*/ 260985 w 940118"/>
                      <a:gd name="connsiteY18" fmla="*/ 1014413 h 1580197"/>
                      <a:gd name="connsiteX19" fmla="*/ 342900 w 940118"/>
                      <a:gd name="connsiteY19" fmla="*/ 1373505 h 1580197"/>
                      <a:gd name="connsiteX20" fmla="*/ 546735 w 940118"/>
                      <a:gd name="connsiteY20" fmla="*/ 1580197 h 1580197"/>
                      <a:gd name="connsiteX21" fmla="*/ 285750 w 940118"/>
                      <a:gd name="connsiteY21" fmla="*/ 1438275 h 1580197"/>
                      <a:gd name="connsiteX22" fmla="*/ 81915 w 940118"/>
                      <a:gd name="connsiteY22" fmla="*/ 1231583 h 1580197"/>
                      <a:gd name="connsiteX23" fmla="*/ 0 w 940118"/>
                      <a:gd name="connsiteY23" fmla="*/ 872490 h 1580197"/>
                      <a:gd name="connsiteX24" fmla="*/ 56197 w 940118"/>
                      <a:gd name="connsiteY24" fmla="*/ 542925 h 1580197"/>
                      <a:gd name="connsiteX25" fmla="*/ 62441 w 940118"/>
                      <a:gd name="connsiteY25" fmla="*/ 546321 h 1580197"/>
                      <a:gd name="connsiteX26" fmla="*/ 62617 w 940118"/>
                      <a:gd name="connsiteY26" fmla="*/ 545909 h 1580197"/>
                      <a:gd name="connsiteX27" fmla="*/ 57150 w 940118"/>
                      <a:gd name="connsiteY27" fmla="*/ 542925 h 1580197"/>
                      <a:gd name="connsiteX28" fmla="*/ 107444 w 940118"/>
                      <a:gd name="connsiteY28" fmla="*/ 431896 h 1580197"/>
                      <a:gd name="connsiteX29" fmla="*/ 106680 w 940118"/>
                      <a:gd name="connsiteY29" fmla="*/ 431483 h 1580197"/>
                      <a:gd name="connsiteX30" fmla="*/ 227648 w 940118"/>
                      <a:gd name="connsiteY30" fmla="*/ 258128 h 1580197"/>
                      <a:gd name="connsiteX31" fmla="*/ 287315 w 940118"/>
                      <a:gd name="connsiteY31" fmla="*/ 198453 h 1580197"/>
                      <a:gd name="connsiteX32" fmla="*/ 359092 w 940118"/>
                      <a:gd name="connsiteY32" fmla="*/ 140970 h 1580197"/>
                      <a:gd name="connsiteX33" fmla="*/ 486263 w 940118"/>
                      <a:gd name="connsiteY33" fmla="*/ 68845 h 1580197"/>
                      <a:gd name="connsiteX34" fmla="*/ 485775 w 940118"/>
                      <a:gd name="connsiteY34" fmla="*/ 68580 h 1580197"/>
                      <a:gd name="connsiteX35" fmla="*/ 572452 w 940118"/>
                      <a:gd name="connsiteY35" fmla="*/ 32385 h 1580197"/>
                      <a:gd name="connsiteX36" fmla="*/ 573405 w 940118"/>
                      <a:gd name="connsiteY36" fmla="*/ 32385 h 1580197"/>
                      <a:gd name="connsiteX37" fmla="*/ 679133 w 940118"/>
                      <a:gd name="connsiteY37"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488633 w 940118"/>
                      <a:gd name="connsiteY8" fmla="*/ 399098 h 1580197"/>
                      <a:gd name="connsiteX9" fmla="*/ 488633 w 940118"/>
                      <a:gd name="connsiteY9" fmla="*/ 400050 h 1580197"/>
                      <a:gd name="connsiteX10" fmla="*/ 422910 w 940118"/>
                      <a:gd name="connsiteY10" fmla="*/ 482918 h 1580197"/>
                      <a:gd name="connsiteX11" fmla="*/ 422910 w 940118"/>
                      <a:gd name="connsiteY11" fmla="*/ 483870 h 1580197"/>
                      <a:gd name="connsiteX12" fmla="*/ 367665 w 940118"/>
                      <a:gd name="connsiteY12" fmla="*/ 572453 h 1580197"/>
                      <a:gd name="connsiteX13" fmla="*/ 368618 w 940118"/>
                      <a:gd name="connsiteY13" fmla="*/ 573405 h 1580197"/>
                      <a:gd name="connsiteX14" fmla="*/ 317183 w 940118"/>
                      <a:gd name="connsiteY14" fmla="*/ 684847 h 1580197"/>
                      <a:gd name="connsiteX15" fmla="*/ 305241 w 940118"/>
                      <a:gd name="connsiteY15" fmla="*/ 678329 h 1580197"/>
                      <a:gd name="connsiteX16" fmla="*/ 317183 w 940118"/>
                      <a:gd name="connsiteY16" fmla="*/ 684847 h 1580197"/>
                      <a:gd name="connsiteX17" fmla="*/ 260985 w 940118"/>
                      <a:gd name="connsiteY17" fmla="*/ 1014413 h 1580197"/>
                      <a:gd name="connsiteX18" fmla="*/ 342900 w 940118"/>
                      <a:gd name="connsiteY18" fmla="*/ 1373505 h 1580197"/>
                      <a:gd name="connsiteX19" fmla="*/ 546735 w 940118"/>
                      <a:gd name="connsiteY19" fmla="*/ 1580197 h 1580197"/>
                      <a:gd name="connsiteX20" fmla="*/ 285750 w 940118"/>
                      <a:gd name="connsiteY20" fmla="*/ 1438275 h 1580197"/>
                      <a:gd name="connsiteX21" fmla="*/ 81915 w 940118"/>
                      <a:gd name="connsiteY21" fmla="*/ 1231583 h 1580197"/>
                      <a:gd name="connsiteX22" fmla="*/ 0 w 940118"/>
                      <a:gd name="connsiteY22" fmla="*/ 872490 h 1580197"/>
                      <a:gd name="connsiteX23" fmla="*/ 56197 w 940118"/>
                      <a:gd name="connsiteY23" fmla="*/ 542925 h 1580197"/>
                      <a:gd name="connsiteX24" fmla="*/ 62441 w 940118"/>
                      <a:gd name="connsiteY24" fmla="*/ 546321 h 1580197"/>
                      <a:gd name="connsiteX25" fmla="*/ 62617 w 940118"/>
                      <a:gd name="connsiteY25" fmla="*/ 545909 h 1580197"/>
                      <a:gd name="connsiteX26" fmla="*/ 57150 w 940118"/>
                      <a:gd name="connsiteY26" fmla="*/ 542925 h 1580197"/>
                      <a:gd name="connsiteX27" fmla="*/ 107444 w 940118"/>
                      <a:gd name="connsiteY27" fmla="*/ 431896 h 1580197"/>
                      <a:gd name="connsiteX28" fmla="*/ 106680 w 940118"/>
                      <a:gd name="connsiteY28" fmla="*/ 431483 h 1580197"/>
                      <a:gd name="connsiteX29" fmla="*/ 227648 w 940118"/>
                      <a:gd name="connsiteY29" fmla="*/ 258128 h 1580197"/>
                      <a:gd name="connsiteX30" fmla="*/ 287315 w 940118"/>
                      <a:gd name="connsiteY30" fmla="*/ 198453 h 1580197"/>
                      <a:gd name="connsiteX31" fmla="*/ 359092 w 940118"/>
                      <a:gd name="connsiteY31" fmla="*/ 140970 h 1580197"/>
                      <a:gd name="connsiteX32" fmla="*/ 486263 w 940118"/>
                      <a:gd name="connsiteY32" fmla="*/ 68845 h 1580197"/>
                      <a:gd name="connsiteX33" fmla="*/ 485775 w 940118"/>
                      <a:gd name="connsiteY33" fmla="*/ 68580 h 1580197"/>
                      <a:gd name="connsiteX34" fmla="*/ 572452 w 940118"/>
                      <a:gd name="connsiteY34" fmla="*/ 32385 h 1580197"/>
                      <a:gd name="connsiteX35" fmla="*/ 573405 w 940118"/>
                      <a:gd name="connsiteY35" fmla="*/ 32385 h 1580197"/>
                      <a:gd name="connsiteX36" fmla="*/ 679133 w 940118"/>
                      <a:gd name="connsiteY36" fmla="*/ 0 h 1580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940118" h="1580197">
                        <a:moveTo>
                          <a:pt x="679133" y="0"/>
                        </a:moveTo>
                        <a:lnTo>
                          <a:pt x="940118" y="140970"/>
                        </a:lnTo>
                        <a:lnTo>
                          <a:pt x="747299" y="210278"/>
                        </a:lnTo>
                        <a:lnTo>
                          <a:pt x="747713" y="210503"/>
                        </a:lnTo>
                        <a:cubicBezTo>
                          <a:pt x="701040" y="232410"/>
                          <a:pt x="658178" y="256223"/>
                          <a:pt x="620078" y="282893"/>
                        </a:cubicBezTo>
                        <a:lnTo>
                          <a:pt x="620077" y="282893"/>
                        </a:lnTo>
                        <a:lnTo>
                          <a:pt x="548076" y="339736"/>
                        </a:lnTo>
                        <a:lnTo>
                          <a:pt x="548640" y="340043"/>
                        </a:lnTo>
                        <a:cubicBezTo>
                          <a:pt x="538733" y="349937"/>
                          <a:pt x="498634" y="389097"/>
                          <a:pt x="488633" y="399098"/>
                        </a:cubicBezTo>
                        <a:lnTo>
                          <a:pt x="488633" y="400050"/>
                        </a:lnTo>
                        <a:cubicBezTo>
                          <a:pt x="464820" y="426720"/>
                          <a:pt x="442913" y="454343"/>
                          <a:pt x="422910" y="482918"/>
                        </a:cubicBezTo>
                        <a:lnTo>
                          <a:pt x="422910" y="483870"/>
                        </a:lnTo>
                        <a:cubicBezTo>
                          <a:pt x="402908" y="512445"/>
                          <a:pt x="383858" y="541973"/>
                          <a:pt x="367665" y="572453"/>
                        </a:cubicBezTo>
                        <a:lnTo>
                          <a:pt x="368618" y="573405"/>
                        </a:lnTo>
                        <a:cubicBezTo>
                          <a:pt x="347663" y="608647"/>
                          <a:pt x="331470" y="645795"/>
                          <a:pt x="317183" y="684847"/>
                        </a:cubicBezTo>
                        <a:lnTo>
                          <a:pt x="305241" y="678329"/>
                        </a:lnTo>
                        <a:lnTo>
                          <a:pt x="317183" y="684847"/>
                        </a:lnTo>
                        <a:cubicBezTo>
                          <a:pt x="280035" y="786765"/>
                          <a:pt x="260985" y="896303"/>
                          <a:pt x="260985" y="1014413"/>
                        </a:cubicBezTo>
                        <a:cubicBezTo>
                          <a:pt x="260985" y="1152525"/>
                          <a:pt x="287655" y="1272540"/>
                          <a:pt x="342900" y="1373505"/>
                        </a:cubicBezTo>
                        <a:cubicBezTo>
                          <a:pt x="391478" y="1463993"/>
                          <a:pt x="460058" y="1532572"/>
                          <a:pt x="546735" y="1580197"/>
                        </a:cubicBezTo>
                        <a:lnTo>
                          <a:pt x="285750" y="1438275"/>
                        </a:lnTo>
                        <a:cubicBezTo>
                          <a:pt x="199073" y="1390650"/>
                          <a:pt x="130493" y="1322070"/>
                          <a:pt x="81915" y="1231583"/>
                        </a:cubicBezTo>
                        <a:cubicBezTo>
                          <a:pt x="27622" y="1130618"/>
                          <a:pt x="0" y="1010603"/>
                          <a:pt x="0" y="872490"/>
                        </a:cubicBezTo>
                        <a:cubicBezTo>
                          <a:pt x="0" y="754380"/>
                          <a:pt x="19050" y="644842"/>
                          <a:pt x="56197" y="542925"/>
                        </a:cubicBezTo>
                        <a:lnTo>
                          <a:pt x="62441" y="546321"/>
                        </a:lnTo>
                        <a:cubicBezTo>
                          <a:pt x="62500" y="546184"/>
                          <a:pt x="62558" y="546046"/>
                          <a:pt x="62617" y="545909"/>
                        </a:cubicBezTo>
                        <a:lnTo>
                          <a:pt x="57150" y="542925"/>
                        </a:lnTo>
                        <a:lnTo>
                          <a:pt x="107444" y="431896"/>
                        </a:lnTo>
                        <a:lnTo>
                          <a:pt x="106680" y="431483"/>
                        </a:lnTo>
                        <a:cubicBezTo>
                          <a:pt x="126714" y="402522"/>
                          <a:pt x="197542" y="296966"/>
                          <a:pt x="227648" y="258128"/>
                        </a:cubicBezTo>
                        <a:lnTo>
                          <a:pt x="287315" y="198453"/>
                        </a:lnTo>
                        <a:lnTo>
                          <a:pt x="359092" y="140970"/>
                        </a:lnTo>
                        <a:lnTo>
                          <a:pt x="486263" y="68845"/>
                        </a:lnTo>
                        <a:lnTo>
                          <a:pt x="485775" y="68580"/>
                        </a:lnTo>
                        <a:cubicBezTo>
                          <a:pt x="513398" y="55245"/>
                          <a:pt x="541973" y="43815"/>
                          <a:pt x="572452" y="32385"/>
                        </a:cubicBezTo>
                        <a:lnTo>
                          <a:pt x="573405" y="32385"/>
                        </a:lnTo>
                        <a:lnTo>
                          <a:pt x="679133" y="0"/>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65" name="Freeform: Shape 64">
                    <a:extLst>
                      <a:ext uri="{FF2B5EF4-FFF2-40B4-BE49-F238E27FC236}">
                        <a16:creationId xmlns="" xmlns:a16="http://schemas.microsoft.com/office/drawing/2014/main" id="{F9FE7BDD-9751-4BFE-99BE-5AC754AED6C6}"/>
                      </a:ext>
                    </a:extLst>
                  </p:cNvPr>
                  <p:cNvSpPr/>
                  <p:nvPr/>
                </p:nvSpPr>
                <p:spPr>
                  <a:xfrm>
                    <a:off x="2714531" y="1811829"/>
                    <a:ext cx="257174" cy="304801"/>
                  </a:xfrm>
                  <a:custGeom>
                    <a:avLst/>
                    <a:gdLst>
                      <a:gd name="connsiteX0" fmla="*/ 260985 w 257175"/>
                      <a:gd name="connsiteY0" fmla="*/ 311468 h 304800"/>
                      <a:gd name="connsiteX1" fmla="*/ 0 w 257175"/>
                      <a:gd name="connsiteY1" fmla="*/ 170497 h 304800"/>
                      <a:gd name="connsiteX2" fmla="*/ 952 w 257175"/>
                      <a:gd name="connsiteY2" fmla="*/ 0 h 304800"/>
                      <a:gd name="connsiteX3" fmla="*/ 260985 w 257175"/>
                      <a:gd name="connsiteY3" fmla="*/ 140970 h 304800"/>
                    </a:gdLst>
                    <a:ahLst/>
                    <a:cxnLst>
                      <a:cxn ang="0">
                        <a:pos x="connsiteX0" y="connsiteY0"/>
                      </a:cxn>
                      <a:cxn ang="0">
                        <a:pos x="connsiteX1" y="connsiteY1"/>
                      </a:cxn>
                      <a:cxn ang="0">
                        <a:pos x="connsiteX2" y="connsiteY2"/>
                      </a:cxn>
                      <a:cxn ang="0">
                        <a:pos x="connsiteX3" y="connsiteY3"/>
                      </a:cxn>
                    </a:cxnLst>
                    <a:rect l="l" t="t" r="r" b="b"/>
                    <a:pathLst>
                      <a:path w="257175" h="304800">
                        <a:moveTo>
                          <a:pt x="260985" y="311468"/>
                        </a:moveTo>
                        <a:lnTo>
                          <a:pt x="0" y="170497"/>
                        </a:lnTo>
                        <a:lnTo>
                          <a:pt x="952" y="0"/>
                        </a:lnTo>
                        <a:lnTo>
                          <a:pt x="260985" y="140970"/>
                        </a:lnTo>
                        <a:close/>
                      </a:path>
                    </a:pathLst>
                  </a:custGeom>
                  <a:grpFill/>
                  <a:ln w="9525" cap="flat">
                    <a:noFill/>
                    <a:prstDash val="solid"/>
                    <a:miter/>
                  </a:ln>
                </p:spPr>
                <p:txBody>
                  <a:bodyPr rtlCol="0" anchor="ctr"/>
                  <a:lstStyle/>
                  <a:p>
                    <a:pPr defTabSz="1219170"/>
                    <a:endParaRPr lang="en-US" sz="1800">
                      <a:solidFill>
                        <a:prstClr val="black"/>
                      </a:solidFill>
                    </a:endParaRPr>
                  </a:p>
                </p:txBody>
              </p:sp>
            </p:grpSp>
          </p:grpSp>
        </p:grpSp>
      </p:grpSp>
      <p:grpSp>
        <p:nvGrpSpPr>
          <p:cNvPr id="129" name="Group 128">
            <a:extLst>
              <a:ext uri="{FF2B5EF4-FFF2-40B4-BE49-F238E27FC236}">
                <a16:creationId xmlns="" xmlns:a16="http://schemas.microsoft.com/office/drawing/2014/main" id="{78B20492-39E5-40A7-ACED-B12C9199C0A3}"/>
              </a:ext>
            </a:extLst>
          </p:cNvPr>
          <p:cNvGrpSpPr/>
          <p:nvPr userDrawn="1"/>
        </p:nvGrpSpPr>
        <p:grpSpPr>
          <a:xfrm>
            <a:off x="2049854" y="5455305"/>
            <a:ext cx="505821" cy="1063939"/>
            <a:chOff x="3554538" y="3240653"/>
            <a:chExt cx="1265482" cy="2661804"/>
          </a:xfrm>
        </p:grpSpPr>
        <p:cxnSp>
          <p:nvCxnSpPr>
            <p:cNvPr id="114" name="Straight Connector 113">
              <a:extLst>
                <a:ext uri="{FF2B5EF4-FFF2-40B4-BE49-F238E27FC236}">
                  <a16:creationId xmlns="" xmlns:a16="http://schemas.microsoft.com/office/drawing/2014/main" id="{C36F2E2E-EA5D-4C3D-A928-33B538657742}"/>
                </a:ext>
              </a:extLst>
            </p:cNvPr>
            <p:cNvCxnSpPr>
              <a:cxnSpLocks/>
            </p:cNvCxnSpPr>
            <p:nvPr/>
          </p:nvCxnSpPr>
          <p:spPr>
            <a:xfrm flipH="1" flipV="1">
              <a:off x="4042982" y="4338372"/>
              <a:ext cx="141951" cy="656632"/>
            </a:xfrm>
            <a:prstGeom prst="line">
              <a:avLst/>
            </a:prstGeom>
            <a:ln w="9525">
              <a:solidFill>
                <a:schemeClr val="bg1">
                  <a:lumMod val="85000"/>
                </a:schemeClr>
              </a:solidFill>
            </a:ln>
            <a:effectLst>
              <a:outerShdw blurRad="63500" algn="ctr" rotWithShape="0">
                <a:prstClr val="black">
                  <a:alpha val="25000"/>
                </a:prstClr>
              </a:outerShdw>
            </a:effectLst>
          </p:spPr>
          <p:style>
            <a:lnRef idx="1">
              <a:schemeClr val="accent1"/>
            </a:lnRef>
            <a:fillRef idx="0">
              <a:schemeClr val="accent1"/>
            </a:fillRef>
            <a:effectRef idx="0">
              <a:schemeClr val="accent1"/>
            </a:effectRef>
            <a:fontRef idx="minor">
              <a:schemeClr val="tx1"/>
            </a:fontRef>
          </p:style>
        </p:cxnSp>
        <p:cxnSp>
          <p:nvCxnSpPr>
            <p:cNvPr id="115" name="Straight Connector 114">
              <a:extLst>
                <a:ext uri="{FF2B5EF4-FFF2-40B4-BE49-F238E27FC236}">
                  <a16:creationId xmlns="" xmlns:a16="http://schemas.microsoft.com/office/drawing/2014/main" id="{1D5C2ACA-1653-450B-AA0F-0BB97F26E090}"/>
                </a:ext>
              </a:extLst>
            </p:cNvPr>
            <p:cNvCxnSpPr>
              <a:cxnSpLocks/>
            </p:cNvCxnSpPr>
            <p:nvPr/>
          </p:nvCxnSpPr>
          <p:spPr>
            <a:xfrm flipV="1">
              <a:off x="4195355" y="4338370"/>
              <a:ext cx="112673" cy="649542"/>
            </a:xfrm>
            <a:prstGeom prst="line">
              <a:avLst/>
            </a:prstGeom>
            <a:ln w="9525">
              <a:solidFill>
                <a:schemeClr val="bg1">
                  <a:lumMod val="85000"/>
                </a:schemeClr>
              </a:solidFill>
            </a:ln>
            <a:effectLst>
              <a:outerShdw blurRad="63500" algn="ctr" rotWithShape="0">
                <a:prstClr val="black">
                  <a:alpha val="25000"/>
                </a:prstClr>
              </a:outerShdw>
            </a:effectLst>
          </p:spPr>
          <p:style>
            <a:lnRef idx="1">
              <a:schemeClr val="accent1"/>
            </a:lnRef>
            <a:fillRef idx="0">
              <a:schemeClr val="accent1"/>
            </a:fillRef>
            <a:effectRef idx="0">
              <a:schemeClr val="accent1"/>
            </a:effectRef>
            <a:fontRef idx="minor">
              <a:schemeClr val="tx1"/>
            </a:fontRef>
          </p:style>
        </p:cxnSp>
        <p:cxnSp>
          <p:nvCxnSpPr>
            <p:cNvPr id="116" name="Straight Connector 115">
              <a:extLst>
                <a:ext uri="{FF2B5EF4-FFF2-40B4-BE49-F238E27FC236}">
                  <a16:creationId xmlns="" xmlns:a16="http://schemas.microsoft.com/office/drawing/2014/main" id="{73FA41FE-CF42-45C1-9BF0-04306DF68DF5}"/>
                </a:ext>
              </a:extLst>
            </p:cNvPr>
            <p:cNvCxnSpPr>
              <a:cxnSpLocks/>
            </p:cNvCxnSpPr>
            <p:nvPr/>
          </p:nvCxnSpPr>
          <p:spPr>
            <a:xfrm flipV="1">
              <a:off x="4191842" y="4275416"/>
              <a:ext cx="0" cy="712497"/>
            </a:xfrm>
            <a:prstGeom prst="line">
              <a:avLst/>
            </a:prstGeom>
            <a:ln w="9525">
              <a:solidFill>
                <a:schemeClr val="bg1">
                  <a:lumMod val="85000"/>
                </a:schemeClr>
              </a:solidFill>
            </a:ln>
            <a:effectLst>
              <a:outerShdw blurRad="63500" algn="ctr" rotWithShape="0">
                <a:prstClr val="black">
                  <a:alpha val="25000"/>
                </a:prstClr>
              </a:outerShdw>
            </a:effectLst>
          </p:spPr>
          <p:style>
            <a:lnRef idx="1">
              <a:schemeClr val="accent1"/>
            </a:lnRef>
            <a:fillRef idx="0">
              <a:schemeClr val="accent1"/>
            </a:fillRef>
            <a:effectRef idx="0">
              <a:schemeClr val="accent1"/>
            </a:effectRef>
            <a:fontRef idx="minor">
              <a:schemeClr val="tx1"/>
            </a:fontRef>
          </p:style>
        </p:cxnSp>
        <p:grpSp>
          <p:nvGrpSpPr>
            <p:cNvPr id="128" name="Group 127">
              <a:extLst>
                <a:ext uri="{FF2B5EF4-FFF2-40B4-BE49-F238E27FC236}">
                  <a16:creationId xmlns="" xmlns:a16="http://schemas.microsoft.com/office/drawing/2014/main" id="{39566CF3-AE60-4521-8EAB-A6F38C25F04A}"/>
                </a:ext>
              </a:extLst>
            </p:cNvPr>
            <p:cNvGrpSpPr/>
            <p:nvPr userDrawn="1"/>
          </p:nvGrpSpPr>
          <p:grpSpPr>
            <a:xfrm>
              <a:off x="3554538" y="3240653"/>
              <a:ext cx="1265482" cy="1261388"/>
              <a:chOff x="3839004" y="3765377"/>
              <a:chExt cx="714810" cy="712498"/>
            </a:xfrm>
          </p:grpSpPr>
          <p:sp>
            <p:nvSpPr>
              <p:cNvPr id="124" name="Freeform: Shape 123">
                <a:extLst>
                  <a:ext uri="{FF2B5EF4-FFF2-40B4-BE49-F238E27FC236}">
                    <a16:creationId xmlns="" xmlns:a16="http://schemas.microsoft.com/office/drawing/2014/main" id="{C8C09D40-DCAB-4029-88E4-6AC240FEFF8E}"/>
                  </a:ext>
                </a:extLst>
              </p:cNvPr>
              <p:cNvSpPr/>
              <p:nvPr/>
            </p:nvSpPr>
            <p:spPr>
              <a:xfrm>
                <a:off x="3839004" y="3765377"/>
                <a:ext cx="361641" cy="712498"/>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25000">
                    <a:schemeClr val="bg1">
                      <a:lumMod val="85000"/>
                    </a:schemeClr>
                  </a:gs>
                  <a:gs pos="0">
                    <a:schemeClr val="bg1">
                      <a:lumMod val="85000"/>
                    </a:schemeClr>
                  </a:gs>
                  <a:gs pos="100000">
                    <a:schemeClr val="bg1">
                      <a:lumMod val="95000"/>
                    </a:schemeClr>
                  </a:gs>
                </a:gsLst>
                <a:lin ang="1080000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dirty="0">
                  <a:solidFill>
                    <a:prstClr val="black"/>
                  </a:solidFill>
                </a:endParaRPr>
              </a:p>
            </p:txBody>
          </p:sp>
          <p:sp>
            <p:nvSpPr>
              <p:cNvPr id="125" name="Freeform: Shape 124">
                <a:extLst>
                  <a:ext uri="{FF2B5EF4-FFF2-40B4-BE49-F238E27FC236}">
                    <a16:creationId xmlns="" xmlns:a16="http://schemas.microsoft.com/office/drawing/2014/main" id="{42426633-1393-44E2-AA45-46F863414611}"/>
                  </a:ext>
                </a:extLst>
              </p:cNvPr>
              <p:cNvSpPr/>
              <p:nvPr/>
            </p:nvSpPr>
            <p:spPr>
              <a:xfrm flipH="1">
                <a:off x="4192173" y="3765377"/>
                <a:ext cx="361641" cy="712498"/>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75000">
                    <a:schemeClr val="bg1">
                      <a:lumMod val="85000"/>
                    </a:schemeClr>
                  </a:gs>
                  <a:gs pos="0">
                    <a:schemeClr val="bg1">
                      <a:lumMod val="95000"/>
                    </a:schemeClr>
                  </a:gs>
                  <a:gs pos="100000">
                    <a:schemeClr val="bg1">
                      <a:lumMod val="85000"/>
                    </a:schemeClr>
                  </a:gs>
                </a:gsLst>
                <a:lin ang="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dirty="0">
                  <a:solidFill>
                    <a:prstClr val="black"/>
                  </a:solidFill>
                </a:endParaRPr>
              </a:p>
            </p:txBody>
          </p:sp>
          <p:sp>
            <p:nvSpPr>
              <p:cNvPr id="126" name="Freeform: Shape 125">
                <a:extLst>
                  <a:ext uri="{FF2B5EF4-FFF2-40B4-BE49-F238E27FC236}">
                    <a16:creationId xmlns="" xmlns:a16="http://schemas.microsoft.com/office/drawing/2014/main" id="{F2B015FA-498B-47F6-B132-04F6C1EDCF62}"/>
                  </a:ext>
                </a:extLst>
              </p:cNvPr>
              <p:cNvSpPr/>
              <p:nvPr/>
            </p:nvSpPr>
            <p:spPr>
              <a:xfrm flipH="1">
                <a:off x="4193875" y="3765377"/>
                <a:ext cx="216287" cy="712498"/>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70000">
                    <a:schemeClr val="bg1">
                      <a:lumMod val="85000"/>
                    </a:schemeClr>
                  </a:gs>
                  <a:gs pos="0">
                    <a:schemeClr val="bg1">
                      <a:lumMod val="95000"/>
                    </a:schemeClr>
                  </a:gs>
                  <a:gs pos="100000">
                    <a:schemeClr val="bg1">
                      <a:lumMod val="85000"/>
                    </a:schemeClr>
                  </a:gs>
                </a:gsLst>
                <a:lin ang="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a:solidFill>
                    <a:prstClr val="black"/>
                  </a:solidFill>
                </a:endParaRPr>
              </a:p>
            </p:txBody>
          </p:sp>
          <p:sp>
            <p:nvSpPr>
              <p:cNvPr id="127" name="Freeform: Shape 126">
                <a:extLst>
                  <a:ext uri="{FF2B5EF4-FFF2-40B4-BE49-F238E27FC236}">
                    <a16:creationId xmlns="" xmlns:a16="http://schemas.microsoft.com/office/drawing/2014/main" id="{36E07A82-657F-4FF7-88AF-B93A968F7965}"/>
                  </a:ext>
                </a:extLst>
              </p:cNvPr>
              <p:cNvSpPr/>
              <p:nvPr/>
            </p:nvSpPr>
            <p:spPr>
              <a:xfrm>
                <a:off x="3982656" y="3765377"/>
                <a:ext cx="216287" cy="712498"/>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30000">
                    <a:schemeClr val="bg1">
                      <a:lumMod val="85000"/>
                    </a:schemeClr>
                  </a:gs>
                  <a:gs pos="0">
                    <a:schemeClr val="bg1">
                      <a:lumMod val="85000"/>
                    </a:schemeClr>
                  </a:gs>
                  <a:gs pos="100000">
                    <a:schemeClr val="bg1">
                      <a:lumMod val="95000"/>
                    </a:schemeClr>
                  </a:gs>
                </a:gsLst>
                <a:lin ang="1080000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dirty="0">
                  <a:solidFill>
                    <a:prstClr val="black"/>
                  </a:solidFill>
                </a:endParaRPr>
              </a:p>
            </p:txBody>
          </p:sp>
        </p:grpSp>
        <p:grpSp>
          <p:nvGrpSpPr>
            <p:cNvPr id="95" name="Group 94">
              <a:extLst>
                <a:ext uri="{FF2B5EF4-FFF2-40B4-BE49-F238E27FC236}">
                  <a16:creationId xmlns="" xmlns:a16="http://schemas.microsoft.com/office/drawing/2014/main" id="{B9BBFEF9-D843-49F1-9382-AF2855685F57}"/>
                </a:ext>
              </a:extLst>
            </p:cNvPr>
            <p:cNvGrpSpPr/>
            <p:nvPr/>
          </p:nvGrpSpPr>
          <p:grpSpPr>
            <a:xfrm>
              <a:off x="3932377" y="4966662"/>
              <a:ext cx="506449" cy="935795"/>
              <a:chOff x="12470968" y="4604322"/>
              <a:chExt cx="839142" cy="1550531"/>
            </a:xfrm>
          </p:grpSpPr>
          <p:grpSp>
            <p:nvGrpSpPr>
              <p:cNvPr id="96" name="Group 95">
                <a:extLst>
                  <a:ext uri="{FF2B5EF4-FFF2-40B4-BE49-F238E27FC236}">
                    <a16:creationId xmlns="" xmlns:a16="http://schemas.microsoft.com/office/drawing/2014/main" id="{B5A53FDC-4435-4C8F-900E-227254CAB58C}"/>
                  </a:ext>
                </a:extLst>
              </p:cNvPr>
              <p:cNvGrpSpPr/>
              <p:nvPr/>
            </p:nvGrpSpPr>
            <p:grpSpPr>
              <a:xfrm>
                <a:off x="12710801" y="4604322"/>
                <a:ext cx="471270" cy="1549314"/>
                <a:chOff x="2541356" y="1774680"/>
                <a:chExt cx="1106202" cy="3636668"/>
              </a:xfrm>
              <a:solidFill>
                <a:schemeClr val="bg1">
                  <a:lumMod val="75000"/>
                </a:schemeClr>
              </a:solidFill>
            </p:grpSpPr>
            <p:sp>
              <p:nvSpPr>
                <p:cNvPr id="103" name="Freeform: Shape 102">
                  <a:extLst>
                    <a:ext uri="{FF2B5EF4-FFF2-40B4-BE49-F238E27FC236}">
                      <a16:creationId xmlns="" xmlns:a16="http://schemas.microsoft.com/office/drawing/2014/main" id="{FF814D90-0C97-4607-AAC2-601330052B36}"/>
                    </a:ext>
                  </a:extLst>
                </p:cNvPr>
                <p:cNvSpPr/>
                <p:nvPr/>
              </p:nvSpPr>
              <p:spPr>
                <a:xfrm>
                  <a:off x="2571096" y="4597937"/>
                  <a:ext cx="402336" cy="182880"/>
                </a:xfrm>
                <a:custGeom>
                  <a:avLst/>
                  <a:gdLst>
                    <a:gd name="connsiteX0" fmla="*/ 62916 w 3480752"/>
                    <a:gd name="connsiteY0" fmla="*/ 34213 h 1560620"/>
                    <a:gd name="connsiteX1" fmla="*/ 114391 w 3480752"/>
                    <a:gd name="connsiteY1" fmla="*/ 57191 h 1560620"/>
                    <a:gd name="connsiteX2" fmla="*/ 694512 w 3480752"/>
                    <a:gd name="connsiteY2" fmla="*/ 277806 h 1560620"/>
                    <a:gd name="connsiteX3" fmla="*/ 784810 w 3480752"/>
                    <a:gd name="connsiteY3" fmla="*/ 326909 h 1560620"/>
                    <a:gd name="connsiteX4" fmla="*/ 786764 w 3480752"/>
                    <a:gd name="connsiteY4" fmla="*/ 323526 h 1560620"/>
                    <a:gd name="connsiteX5" fmla="*/ 702687 w 3480752"/>
                    <a:gd name="connsiteY5" fmla="*/ 277806 h 1560620"/>
                    <a:gd name="connsiteX6" fmla="*/ 833420 w 3480752"/>
                    <a:gd name="connsiteY6" fmla="*/ 310489 h 1560620"/>
                    <a:gd name="connsiteX7" fmla="*/ 1241959 w 3480752"/>
                    <a:gd name="connsiteY7" fmla="*/ 343172 h 1560620"/>
                    <a:gd name="connsiteX8" fmla="*/ 3480752 w 3480752"/>
                    <a:gd name="connsiteY8" fmla="*/ 1560620 h 1560620"/>
                    <a:gd name="connsiteX9" fmla="*/ 3064038 w 3480752"/>
                    <a:gd name="connsiteY9" fmla="*/ 1527929 h 1560620"/>
                    <a:gd name="connsiteX10" fmla="*/ 3057133 w 3480752"/>
                    <a:gd name="connsiteY10" fmla="*/ 1524163 h 1560620"/>
                    <a:gd name="connsiteX11" fmla="*/ 2941481 w 3480752"/>
                    <a:gd name="connsiteY11" fmla="*/ 1495246 h 1560620"/>
                    <a:gd name="connsiteX12" fmla="*/ 2881754 w 3480752"/>
                    <a:gd name="connsiteY12" fmla="*/ 1462767 h 1560620"/>
                    <a:gd name="connsiteX13" fmla="*/ 2879802 w 3480752"/>
                    <a:gd name="connsiteY13" fmla="*/ 1466146 h 1560620"/>
                    <a:gd name="connsiteX14" fmla="*/ 2933314 w 3480752"/>
                    <a:gd name="connsiteY14" fmla="*/ 1495246 h 1560620"/>
                    <a:gd name="connsiteX15" fmla="*/ 2353185 w 3480752"/>
                    <a:gd name="connsiteY15" fmla="*/ 1274639 h 1560620"/>
                    <a:gd name="connsiteX16" fmla="*/ 2238794 w 3480752"/>
                    <a:gd name="connsiteY16" fmla="*/ 1217440 h 1560620"/>
                    <a:gd name="connsiteX17" fmla="*/ 0 w 3480752"/>
                    <a:gd name="connsiteY17" fmla="*/ 0 h 1560620"/>
                    <a:gd name="connsiteX18" fmla="*/ 62916 w 3480752"/>
                    <a:gd name="connsiteY18" fmla="*/ 34213 h 1560620"/>
                    <a:gd name="connsiteX19" fmla="*/ 57199 w 3480752"/>
                    <a:gd name="connsiteY19" fmla="*/ 31661 h 1560620"/>
                    <a:gd name="connsiteX20" fmla="*/ 0 w 3480752"/>
                    <a:gd name="connsiteY20" fmla="*/ 0 h 1560620"/>
                    <a:gd name="connsiteX0" fmla="*/ 62916 w 3480752"/>
                    <a:gd name="connsiteY0" fmla="*/ 34213 h 1560620"/>
                    <a:gd name="connsiteX1" fmla="*/ 114391 w 3480752"/>
                    <a:gd name="connsiteY1" fmla="*/ 57191 h 1560620"/>
                    <a:gd name="connsiteX2" fmla="*/ 694512 w 3480752"/>
                    <a:gd name="connsiteY2" fmla="*/ 277806 h 1560620"/>
                    <a:gd name="connsiteX3" fmla="*/ 784810 w 3480752"/>
                    <a:gd name="connsiteY3" fmla="*/ 326909 h 1560620"/>
                    <a:gd name="connsiteX4" fmla="*/ 702687 w 3480752"/>
                    <a:gd name="connsiteY4" fmla="*/ 277806 h 1560620"/>
                    <a:gd name="connsiteX5" fmla="*/ 833420 w 3480752"/>
                    <a:gd name="connsiteY5" fmla="*/ 310489 h 1560620"/>
                    <a:gd name="connsiteX6" fmla="*/ 1241959 w 3480752"/>
                    <a:gd name="connsiteY6" fmla="*/ 343172 h 1560620"/>
                    <a:gd name="connsiteX7" fmla="*/ 3480752 w 3480752"/>
                    <a:gd name="connsiteY7" fmla="*/ 1560620 h 1560620"/>
                    <a:gd name="connsiteX8" fmla="*/ 3064038 w 3480752"/>
                    <a:gd name="connsiteY8" fmla="*/ 1527929 h 1560620"/>
                    <a:gd name="connsiteX9" fmla="*/ 3057133 w 3480752"/>
                    <a:gd name="connsiteY9" fmla="*/ 1524163 h 1560620"/>
                    <a:gd name="connsiteX10" fmla="*/ 2941481 w 3480752"/>
                    <a:gd name="connsiteY10" fmla="*/ 1495246 h 1560620"/>
                    <a:gd name="connsiteX11" fmla="*/ 2881754 w 3480752"/>
                    <a:gd name="connsiteY11" fmla="*/ 1462767 h 1560620"/>
                    <a:gd name="connsiteX12" fmla="*/ 2879802 w 3480752"/>
                    <a:gd name="connsiteY12" fmla="*/ 1466146 h 1560620"/>
                    <a:gd name="connsiteX13" fmla="*/ 2933314 w 3480752"/>
                    <a:gd name="connsiteY13" fmla="*/ 1495246 h 1560620"/>
                    <a:gd name="connsiteX14" fmla="*/ 2353185 w 3480752"/>
                    <a:gd name="connsiteY14" fmla="*/ 1274639 h 1560620"/>
                    <a:gd name="connsiteX15" fmla="*/ 2238794 w 3480752"/>
                    <a:gd name="connsiteY15" fmla="*/ 1217440 h 1560620"/>
                    <a:gd name="connsiteX16" fmla="*/ 62916 w 3480752"/>
                    <a:gd name="connsiteY16" fmla="*/ 34213 h 1560620"/>
                    <a:gd name="connsiteX17" fmla="*/ 0 w 3480752"/>
                    <a:gd name="connsiteY17" fmla="*/ 0 h 1560620"/>
                    <a:gd name="connsiteX18" fmla="*/ 62916 w 3480752"/>
                    <a:gd name="connsiteY18" fmla="*/ 34213 h 1560620"/>
                    <a:gd name="connsiteX19" fmla="*/ 57199 w 3480752"/>
                    <a:gd name="connsiteY19" fmla="*/ 31661 h 1560620"/>
                    <a:gd name="connsiteX20" fmla="*/ 0 w 3480752"/>
                    <a:gd name="connsiteY20" fmla="*/ 0 h 1560620"/>
                    <a:gd name="connsiteX0" fmla="*/ 62916 w 3480752"/>
                    <a:gd name="connsiteY0" fmla="*/ 34213 h 1560620"/>
                    <a:gd name="connsiteX1" fmla="*/ 114391 w 3480752"/>
                    <a:gd name="connsiteY1" fmla="*/ 57191 h 1560620"/>
                    <a:gd name="connsiteX2" fmla="*/ 694512 w 3480752"/>
                    <a:gd name="connsiteY2" fmla="*/ 277806 h 1560620"/>
                    <a:gd name="connsiteX3" fmla="*/ 702687 w 3480752"/>
                    <a:gd name="connsiteY3" fmla="*/ 277806 h 1560620"/>
                    <a:gd name="connsiteX4" fmla="*/ 833420 w 3480752"/>
                    <a:gd name="connsiteY4" fmla="*/ 310489 h 1560620"/>
                    <a:gd name="connsiteX5" fmla="*/ 1241959 w 3480752"/>
                    <a:gd name="connsiteY5" fmla="*/ 343172 h 1560620"/>
                    <a:gd name="connsiteX6" fmla="*/ 3480752 w 3480752"/>
                    <a:gd name="connsiteY6" fmla="*/ 1560620 h 1560620"/>
                    <a:gd name="connsiteX7" fmla="*/ 3064038 w 3480752"/>
                    <a:gd name="connsiteY7" fmla="*/ 1527929 h 1560620"/>
                    <a:gd name="connsiteX8" fmla="*/ 3057133 w 3480752"/>
                    <a:gd name="connsiteY8" fmla="*/ 1524163 h 1560620"/>
                    <a:gd name="connsiteX9" fmla="*/ 2941481 w 3480752"/>
                    <a:gd name="connsiteY9" fmla="*/ 1495246 h 1560620"/>
                    <a:gd name="connsiteX10" fmla="*/ 2881754 w 3480752"/>
                    <a:gd name="connsiteY10" fmla="*/ 1462767 h 1560620"/>
                    <a:gd name="connsiteX11" fmla="*/ 2879802 w 3480752"/>
                    <a:gd name="connsiteY11" fmla="*/ 1466146 h 1560620"/>
                    <a:gd name="connsiteX12" fmla="*/ 2933314 w 3480752"/>
                    <a:gd name="connsiteY12" fmla="*/ 1495246 h 1560620"/>
                    <a:gd name="connsiteX13" fmla="*/ 2353185 w 3480752"/>
                    <a:gd name="connsiteY13" fmla="*/ 1274639 h 1560620"/>
                    <a:gd name="connsiteX14" fmla="*/ 2238794 w 3480752"/>
                    <a:gd name="connsiteY14" fmla="*/ 1217440 h 1560620"/>
                    <a:gd name="connsiteX15" fmla="*/ 62916 w 3480752"/>
                    <a:gd name="connsiteY15" fmla="*/ 34213 h 1560620"/>
                    <a:gd name="connsiteX16" fmla="*/ 0 w 3480752"/>
                    <a:gd name="connsiteY16" fmla="*/ 0 h 1560620"/>
                    <a:gd name="connsiteX17" fmla="*/ 62916 w 3480752"/>
                    <a:gd name="connsiteY17" fmla="*/ 34213 h 1560620"/>
                    <a:gd name="connsiteX18" fmla="*/ 57199 w 3480752"/>
                    <a:gd name="connsiteY18" fmla="*/ 31661 h 1560620"/>
                    <a:gd name="connsiteX19" fmla="*/ 0 w 3480752"/>
                    <a:gd name="connsiteY19" fmla="*/ 0 h 1560620"/>
                    <a:gd name="connsiteX0" fmla="*/ 62916 w 3480752"/>
                    <a:gd name="connsiteY0" fmla="*/ 34213 h 1560620"/>
                    <a:gd name="connsiteX1" fmla="*/ 114391 w 3480752"/>
                    <a:gd name="connsiteY1" fmla="*/ 57191 h 1560620"/>
                    <a:gd name="connsiteX2" fmla="*/ 694512 w 3480752"/>
                    <a:gd name="connsiteY2" fmla="*/ 277806 h 1560620"/>
                    <a:gd name="connsiteX3" fmla="*/ 702687 w 3480752"/>
                    <a:gd name="connsiteY3" fmla="*/ 277806 h 1560620"/>
                    <a:gd name="connsiteX4" fmla="*/ 833420 w 3480752"/>
                    <a:gd name="connsiteY4" fmla="*/ 310489 h 1560620"/>
                    <a:gd name="connsiteX5" fmla="*/ 1241959 w 3480752"/>
                    <a:gd name="connsiteY5" fmla="*/ 343172 h 1560620"/>
                    <a:gd name="connsiteX6" fmla="*/ 3480752 w 3480752"/>
                    <a:gd name="connsiteY6" fmla="*/ 1560620 h 1560620"/>
                    <a:gd name="connsiteX7" fmla="*/ 3064038 w 3480752"/>
                    <a:gd name="connsiteY7" fmla="*/ 1527929 h 1560620"/>
                    <a:gd name="connsiteX8" fmla="*/ 3057133 w 3480752"/>
                    <a:gd name="connsiteY8" fmla="*/ 1524163 h 1560620"/>
                    <a:gd name="connsiteX9" fmla="*/ 2941481 w 3480752"/>
                    <a:gd name="connsiteY9" fmla="*/ 1495246 h 1560620"/>
                    <a:gd name="connsiteX10" fmla="*/ 2881754 w 3480752"/>
                    <a:gd name="connsiteY10" fmla="*/ 1462767 h 1560620"/>
                    <a:gd name="connsiteX11" fmla="*/ 2933314 w 3480752"/>
                    <a:gd name="connsiteY11" fmla="*/ 1495246 h 1560620"/>
                    <a:gd name="connsiteX12" fmla="*/ 2353185 w 3480752"/>
                    <a:gd name="connsiteY12" fmla="*/ 1274639 h 1560620"/>
                    <a:gd name="connsiteX13" fmla="*/ 2238794 w 3480752"/>
                    <a:gd name="connsiteY13" fmla="*/ 1217440 h 1560620"/>
                    <a:gd name="connsiteX14" fmla="*/ 62916 w 3480752"/>
                    <a:gd name="connsiteY14" fmla="*/ 34213 h 1560620"/>
                    <a:gd name="connsiteX15" fmla="*/ 0 w 3480752"/>
                    <a:gd name="connsiteY15" fmla="*/ 0 h 1560620"/>
                    <a:gd name="connsiteX16" fmla="*/ 62916 w 3480752"/>
                    <a:gd name="connsiteY16" fmla="*/ 34213 h 1560620"/>
                    <a:gd name="connsiteX17" fmla="*/ 57199 w 3480752"/>
                    <a:gd name="connsiteY17" fmla="*/ 31661 h 1560620"/>
                    <a:gd name="connsiteX18" fmla="*/ 0 w 3480752"/>
                    <a:gd name="connsiteY18" fmla="*/ 0 h 1560620"/>
                    <a:gd name="connsiteX0" fmla="*/ 62916 w 3480752"/>
                    <a:gd name="connsiteY0" fmla="*/ 34213 h 1560620"/>
                    <a:gd name="connsiteX1" fmla="*/ 114391 w 3480752"/>
                    <a:gd name="connsiteY1" fmla="*/ 57191 h 1560620"/>
                    <a:gd name="connsiteX2" fmla="*/ 694512 w 3480752"/>
                    <a:gd name="connsiteY2" fmla="*/ 277806 h 1560620"/>
                    <a:gd name="connsiteX3" fmla="*/ 702687 w 3480752"/>
                    <a:gd name="connsiteY3" fmla="*/ 277806 h 1560620"/>
                    <a:gd name="connsiteX4" fmla="*/ 833420 w 3480752"/>
                    <a:gd name="connsiteY4" fmla="*/ 310489 h 1560620"/>
                    <a:gd name="connsiteX5" fmla="*/ 1241959 w 3480752"/>
                    <a:gd name="connsiteY5" fmla="*/ 343172 h 1560620"/>
                    <a:gd name="connsiteX6" fmla="*/ 3480752 w 3480752"/>
                    <a:gd name="connsiteY6" fmla="*/ 1560620 h 1560620"/>
                    <a:gd name="connsiteX7" fmla="*/ 3064038 w 3480752"/>
                    <a:gd name="connsiteY7" fmla="*/ 1527929 h 1560620"/>
                    <a:gd name="connsiteX8" fmla="*/ 3057133 w 3480752"/>
                    <a:gd name="connsiteY8" fmla="*/ 1524163 h 1560620"/>
                    <a:gd name="connsiteX9" fmla="*/ 2941481 w 3480752"/>
                    <a:gd name="connsiteY9" fmla="*/ 1495246 h 1560620"/>
                    <a:gd name="connsiteX10" fmla="*/ 2933314 w 3480752"/>
                    <a:gd name="connsiteY10" fmla="*/ 1495246 h 1560620"/>
                    <a:gd name="connsiteX11" fmla="*/ 2353185 w 3480752"/>
                    <a:gd name="connsiteY11" fmla="*/ 1274639 h 1560620"/>
                    <a:gd name="connsiteX12" fmla="*/ 2238794 w 3480752"/>
                    <a:gd name="connsiteY12" fmla="*/ 1217440 h 1560620"/>
                    <a:gd name="connsiteX13" fmla="*/ 62916 w 3480752"/>
                    <a:gd name="connsiteY13" fmla="*/ 34213 h 1560620"/>
                    <a:gd name="connsiteX14" fmla="*/ 0 w 3480752"/>
                    <a:gd name="connsiteY14" fmla="*/ 0 h 1560620"/>
                    <a:gd name="connsiteX15" fmla="*/ 62916 w 3480752"/>
                    <a:gd name="connsiteY15" fmla="*/ 34213 h 1560620"/>
                    <a:gd name="connsiteX16" fmla="*/ 57199 w 3480752"/>
                    <a:gd name="connsiteY16" fmla="*/ 31661 h 1560620"/>
                    <a:gd name="connsiteX17" fmla="*/ 0 w 3480752"/>
                    <a:gd name="connsiteY17" fmla="*/ 0 h 1560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480752" h="1560620">
                      <a:moveTo>
                        <a:pt x="62916" y="34213"/>
                      </a:moveTo>
                      <a:lnTo>
                        <a:pt x="114391" y="57191"/>
                      </a:lnTo>
                      <a:cubicBezTo>
                        <a:pt x="302323" y="147074"/>
                        <a:pt x="498413" y="220606"/>
                        <a:pt x="694512" y="277806"/>
                      </a:cubicBezTo>
                      <a:lnTo>
                        <a:pt x="702687" y="277806"/>
                      </a:lnTo>
                      <a:cubicBezTo>
                        <a:pt x="743545" y="285981"/>
                        <a:pt x="784395" y="302314"/>
                        <a:pt x="833420" y="310489"/>
                      </a:cubicBezTo>
                      <a:lnTo>
                        <a:pt x="1241959" y="343172"/>
                      </a:lnTo>
                      <a:lnTo>
                        <a:pt x="3480752" y="1560620"/>
                      </a:lnTo>
                      <a:lnTo>
                        <a:pt x="3064038" y="1527929"/>
                      </a:lnTo>
                      <a:lnTo>
                        <a:pt x="3057133" y="1524163"/>
                      </a:lnTo>
                      <a:lnTo>
                        <a:pt x="2941481" y="1495246"/>
                      </a:lnTo>
                      <a:lnTo>
                        <a:pt x="2933314" y="1495246"/>
                      </a:lnTo>
                      <a:cubicBezTo>
                        <a:pt x="2737215" y="1446221"/>
                        <a:pt x="2541108" y="1372688"/>
                        <a:pt x="2353185" y="1274639"/>
                      </a:cubicBezTo>
                      <a:cubicBezTo>
                        <a:pt x="2312335" y="1258298"/>
                        <a:pt x="2279652" y="1241956"/>
                        <a:pt x="2238794" y="1217440"/>
                      </a:cubicBezTo>
                      <a:lnTo>
                        <a:pt x="62916" y="34213"/>
                      </a:lnTo>
                      <a:close/>
                      <a:moveTo>
                        <a:pt x="0" y="0"/>
                      </a:moveTo>
                      <a:lnTo>
                        <a:pt x="62916" y="34213"/>
                      </a:lnTo>
                      <a:lnTo>
                        <a:pt x="57199" y="31661"/>
                      </a:lnTo>
                      <a:cubicBezTo>
                        <a:pt x="38815" y="22469"/>
                        <a:pt x="20429" y="12254"/>
                        <a:pt x="0" y="0"/>
                      </a:cubicBez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04" name="Freeform: Shape 103">
                  <a:extLst>
                    <a:ext uri="{FF2B5EF4-FFF2-40B4-BE49-F238E27FC236}">
                      <a16:creationId xmlns="" xmlns:a16="http://schemas.microsoft.com/office/drawing/2014/main" id="{5CDC986E-5166-4168-A33F-9175302338EE}"/>
                    </a:ext>
                  </a:extLst>
                </p:cNvPr>
                <p:cNvSpPr/>
                <p:nvPr/>
              </p:nvSpPr>
              <p:spPr>
                <a:xfrm>
                  <a:off x="3023223" y="4576005"/>
                  <a:ext cx="257175" cy="133350"/>
                </a:xfrm>
                <a:custGeom>
                  <a:avLst/>
                  <a:gdLst>
                    <a:gd name="connsiteX0" fmla="*/ 260032 w 257175"/>
                    <a:gd name="connsiteY0" fmla="*/ 141922 h 133350"/>
                    <a:gd name="connsiteX1" fmla="*/ 0 w 257175"/>
                    <a:gd name="connsiteY1" fmla="*/ 0 h 133350"/>
                    <a:gd name="connsiteX2" fmla="*/ 952 w 257175"/>
                    <a:gd name="connsiteY2" fmla="*/ 0 h 133350"/>
                    <a:gd name="connsiteX3" fmla="*/ 260032 w 257175"/>
                    <a:gd name="connsiteY3" fmla="*/ 141922 h 133350"/>
                    <a:gd name="connsiteX4" fmla="*/ 260032 w 257175"/>
                    <a:gd name="connsiteY4" fmla="*/ 141922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7175" h="133350">
                      <a:moveTo>
                        <a:pt x="260032" y="141922"/>
                      </a:moveTo>
                      <a:lnTo>
                        <a:pt x="0" y="0"/>
                      </a:lnTo>
                      <a:cubicBezTo>
                        <a:pt x="0" y="0"/>
                        <a:pt x="952" y="0"/>
                        <a:pt x="952" y="0"/>
                      </a:cubicBezTo>
                      <a:lnTo>
                        <a:pt x="260032" y="141922"/>
                      </a:lnTo>
                      <a:cubicBezTo>
                        <a:pt x="260985" y="141922"/>
                        <a:pt x="260985" y="141922"/>
                        <a:pt x="260032" y="141922"/>
                      </a:cubicBezTo>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05" name="Freeform: Shape 104">
                  <a:extLst>
                    <a:ext uri="{FF2B5EF4-FFF2-40B4-BE49-F238E27FC236}">
                      <a16:creationId xmlns="" xmlns:a16="http://schemas.microsoft.com/office/drawing/2014/main" id="{736A043A-9882-426C-B69E-39C5C2F39485}"/>
                    </a:ext>
                  </a:extLst>
                </p:cNvPr>
                <p:cNvSpPr/>
                <p:nvPr/>
              </p:nvSpPr>
              <p:spPr>
                <a:xfrm>
                  <a:off x="2706138" y="4925573"/>
                  <a:ext cx="257175" cy="485775"/>
                </a:xfrm>
                <a:custGeom>
                  <a:avLst/>
                  <a:gdLst>
                    <a:gd name="connsiteX0" fmla="*/ 260033 w 257175"/>
                    <a:gd name="connsiteY0" fmla="*/ 486727 h 485775"/>
                    <a:gd name="connsiteX1" fmla="*/ 0 w 257175"/>
                    <a:gd name="connsiteY1" fmla="*/ 344805 h 485775"/>
                    <a:gd name="connsiteX2" fmla="*/ 953 w 257175"/>
                    <a:gd name="connsiteY2" fmla="*/ 0 h 485775"/>
                    <a:gd name="connsiteX3" fmla="*/ 260985 w 257175"/>
                    <a:gd name="connsiteY3" fmla="*/ 141922 h 485775"/>
                  </a:gdLst>
                  <a:ahLst/>
                  <a:cxnLst>
                    <a:cxn ang="0">
                      <a:pos x="connsiteX0" y="connsiteY0"/>
                    </a:cxn>
                    <a:cxn ang="0">
                      <a:pos x="connsiteX1" y="connsiteY1"/>
                    </a:cxn>
                    <a:cxn ang="0">
                      <a:pos x="connsiteX2" y="connsiteY2"/>
                    </a:cxn>
                    <a:cxn ang="0">
                      <a:pos x="connsiteX3" y="connsiteY3"/>
                    </a:cxn>
                  </a:cxnLst>
                  <a:rect l="l" t="t" r="r" b="b"/>
                  <a:pathLst>
                    <a:path w="257175" h="485775">
                      <a:moveTo>
                        <a:pt x="260033" y="486727"/>
                      </a:moveTo>
                      <a:lnTo>
                        <a:pt x="0" y="344805"/>
                      </a:lnTo>
                      <a:lnTo>
                        <a:pt x="953" y="0"/>
                      </a:lnTo>
                      <a:lnTo>
                        <a:pt x="260985" y="141922"/>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06" name="Freeform: Shape 105">
                  <a:extLst>
                    <a:ext uri="{FF2B5EF4-FFF2-40B4-BE49-F238E27FC236}">
                      <a16:creationId xmlns="" xmlns:a16="http://schemas.microsoft.com/office/drawing/2014/main" id="{9B57B04E-7E1C-41AF-8909-ACCAE3209E4B}"/>
                    </a:ext>
                  </a:extLst>
                </p:cNvPr>
                <p:cNvSpPr/>
                <p:nvPr/>
              </p:nvSpPr>
              <p:spPr>
                <a:xfrm>
                  <a:off x="2987522" y="3640652"/>
                  <a:ext cx="660036" cy="1102854"/>
                </a:xfrm>
                <a:custGeom>
                  <a:avLst/>
                  <a:gdLst>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452605 w 661035"/>
                    <a:gd name="connsiteY8" fmla="*/ 914311 h 1099185"/>
                    <a:gd name="connsiteX9" fmla="*/ 451949 w 661035"/>
                    <a:gd name="connsiteY9" fmla="*/ 914906 h 1099185"/>
                    <a:gd name="connsiteX10" fmla="*/ 500063 w 661035"/>
                    <a:gd name="connsiteY10" fmla="*/ 941070 h 1099185"/>
                    <a:gd name="connsiteX11" fmla="*/ 451485 w 661035"/>
                    <a:gd name="connsiteY11" fmla="*/ 989648 h 1099185"/>
                    <a:gd name="connsiteX12" fmla="*/ 396629 w 661035"/>
                    <a:gd name="connsiteY12" fmla="*/ 1033155 h 1099185"/>
                    <a:gd name="connsiteX13" fmla="*/ 397193 w 661035"/>
                    <a:gd name="connsiteY13" fmla="*/ 1033462 h 1099185"/>
                    <a:gd name="connsiteX14" fmla="*/ 320041 w 661035"/>
                    <a:gd name="connsiteY14" fmla="*/ 1076325 h 1099185"/>
                    <a:gd name="connsiteX15" fmla="*/ 291343 w 661035"/>
                    <a:gd name="connsiteY15" fmla="*/ 1060767 h 1099185"/>
                    <a:gd name="connsiteX16" fmla="*/ 290403 w 661035"/>
                    <a:gd name="connsiteY16" fmla="*/ 1061621 h 1099185"/>
                    <a:gd name="connsiteX17" fmla="*/ 319088 w 661035"/>
                    <a:gd name="connsiteY17" fmla="*/ 1077277 h 1099185"/>
                    <a:gd name="connsiteX18" fmla="*/ 260985 w 661035"/>
                    <a:gd name="connsiteY18" fmla="*/ 1099185 h 1099185"/>
                    <a:gd name="connsiteX19" fmla="*/ 0 w 661035"/>
                    <a:gd name="connsiteY19" fmla="*/ 957262 h 1099185"/>
                    <a:gd name="connsiteX20" fmla="*/ 59055 w 661035"/>
                    <a:gd name="connsiteY20" fmla="*/ 935355 h 1099185"/>
                    <a:gd name="connsiteX21" fmla="*/ 284314 w 661035"/>
                    <a:gd name="connsiteY21" fmla="*/ 1058298 h 1099185"/>
                    <a:gd name="connsiteX22" fmla="*/ 284516 w 661035"/>
                    <a:gd name="connsiteY22" fmla="*/ 1057066 h 1099185"/>
                    <a:gd name="connsiteX23" fmla="*/ 60008 w 661035"/>
                    <a:gd name="connsiteY23" fmla="*/ 935355 h 1099185"/>
                    <a:gd name="connsiteX24" fmla="*/ 135745 w 661035"/>
                    <a:gd name="connsiteY24" fmla="*/ 891807 h 1099185"/>
                    <a:gd name="connsiteX25" fmla="*/ 135255 w 661035"/>
                    <a:gd name="connsiteY25" fmla="*/ 891540 h 1099185"/>
                    <a:gd name="connsiteX26" fmla="*/ 190500 w 661035"/>
                    <a:gd name="connsiteY26" fmla="*/ 847725 h 1099185"/>
                    <a:gd name="connsiteX27" fmla="*/ 239078 w 661035"/>
                    <a:gd name="connsiteY27" fmla="*/ 799148 h 1099185"/>
                    <a:gd name="connsiteX28" fmla="*/ 319738 w 661035"/>
                    <a:gd name="connsiteY28" fmla="*/ 843010 h 1099185"/>
                    <a:gd name="connsiteX29" fmla="*/ 319882 w 661035"/>
                    <a:gd name="connsiteY29" fmla="*/ 842137 h 1099185"/>
                    <a:gd name="connsiteX30" fmla="*/ 239078 w 661035"/>
                    <a:gd name="connsiteY30" fmla="*/ 798196 h 1099185"/>
                    <a:gd name="connsiteX31" fmla="*/ 277307 w 661035"/>
                    <a:gd name="connsiteY31" fmla="*/ 750642 h 1099185"/>
                    <a:gd name="connsiteX32" fmla="*/ 277178 w 661035"/>
                    <a:gd name="connsiteY32" fmla="*/ 750571 h 1099185"/>
                    <a:gd name="connsiteX33" fmla="*/ 284798 w 661035"/>
                    <a:gd name="connsiteY33" fmla="*/ 740093 h 1099185"/>
                    <a:gd name="connsiteX34" fmla="*/ 323850 w 661035"/>
                    <a:gd name="connsiteY34" fmla="*/ 676275 h 1099185"/>
                    <a:gd name="connsiteX35" fmla="*/ 359092 w 661035"/>
                    <a:gd name="connsiteY35" fmla="*/ 597218 h 1099185"/>
                    <a:gd name="connsiteX36" fmla="*/ 220980 w 661035"/>
                    <a:gd name="connsiteY36" fmla="*/ 0 h 1099185"/>
                    <a:gd name="connsiteX37" fmla="*/ 481965 w 661035"/>
                    <a:gd name="connsiteY37" fmla="*/ 141922 h 1099185"/>
                    <a:gd name="connsiteX38" fmla="*/ 575310 w 661035"/>
                    <a:gd name="connsiteY38" fmla="*/ 214313 h 1099185"/>
                    <a:gd name="connsiteX39" fmla="*/ 661035 w 661035"/>
                    <a:gd name="connsiteY39" fmla="*/ 504825 h 1099185"/>
                    <a:gd name="connsiteX40" fmla="*/ 621030 w 661035"/>
                    <a:gd name="connsiteY40" fmla="*/ 739140 h 1099185"/>
                    <a:gd name="connsiteX41" fmla="*/ 360045 w 661035"/>
                    <a:gd name="connsiteY41" fmla="*/ 597218 h 1099185"/>
                    <a:gd name="connsiteX42" fmla="*/ 400050 w 661035"/>
                    <a:gd name="connsiteY42" fmla="*/ 362902 h 1099185"/>
                    <a:gd name="connsiteX43" fmla="*/ 314325 w 661035"/>
                    <a:gd name="connsiteY43" fmla="*/ 72390 h 1099185"/>
                    <a:gd name="connsiteX44" fmla="*/ 220980 w 661035"/>
                    <a:gd name="connsiteY44"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452605 w 661035"/>
                    <a:gd name="connsiteY8" fmla="*/ 914311 h 1099185"/>
                    <a:gd name="connsiteX9" fmla="*/ 451949 w 661035"/>
                    <a:gd name="connsiteY9" fmla="*/ 914906 h 1099185"/>
                    <a:gd name="connsiteX10" fmla="*/ 500063 w 661035"/>
                    <a:gd name="connsiteY10" fmla="*/ 941070 h 1099185"/>
                    <a:gd name="connsiteX11" fmla="*/ 451485 w 661035"/>
                    <a:gd name="connsiteY11" fmla="*/ 989648 h 1099185"/>
                    <a:gd name="connsiteX12" fmla="*/ 396629 w 661035"/>
                    <a:gd name="connsiteY12" fmla="*/ 1033155 h 1099185"/>
                    <a:gd name="connsiteX13" fmla="*/ 397193 w 661035"/>
                    <a:gd name="connsiteY13" fmla="*/ 1033462 h 1099185"/>
                    <a:gd name="connsiteX14" fmla="*/ 320041 w 661035"/>
                    <a:gd name="connsiteY14" fmla="*/ 1076325 h 1099185"/>
                    <a:gd name="connsiteX15" fmla="*/ 291343 w 661035"/>
                    <a:gd name="connsiteY15" fmla="*/ 1060767 h 1099185"/>
                    <a:gd name="connsiteX16" fmla="*/ 290403 w 661035"/>
                    <a:gd name="connsiteY16" fmla="*/ 1061621 h 1099185"/>
                    <a:gd name="connsiteX17" fmla="*/ 319088 w 661035"/>
                    <a:gd name="connsiteY17" fmla="*/ 1077277 h 1099185"/>
                    <a:gd name="connsiteX18" fmla="*/ 260985 w 661035"/>
                    <a:gd name="connsiteY18" fmla="*/ 1099185 h 1099185"/>
                    <a:gd name="connsiteX19" fmla="*/ 0 w 661035"/>
                    <a:gd name="connsiteY19" fmla="*/ 957262 h 1099185"/>
                    <a:gd name="connsiteX20" fmla="*/ 59055 w 661035"/>
                    <a:gd name="connsiteY20" fmla="*/ 935355 h 1099185"/>
                    <a:gd name="connsiteX21" fmla="*/ 284314 w 661035"/>
                    <a:gd name="connsiteY21" fmla="*/ 1058298 h 1099185"/>
                    <a:gd name="connsiteX22" fmla="*/ 284516 w 661035"/>
                    <a:gd name="connsiteY22" fmla="*/ 1057066 h 1099185"/>
                    <a:gd name="connsiteX23" fmla="*/ 60008 w 661035"/>
                    <a:gd name="connsiteY23" fmla="*/ 935355 h 1099185"/>
                    <a:gd name="connsiteX24" fmla="*/ 135745 w 661035"/>
                    <a:gd name="connsiteY24" fmla="*/ 891807 h 1099185"/>
                    <a:gd name="connsiteX25" fmla="*/ 135255 w 661035"/>
                    <a:gd name="connsiteY25" fmla="*/ 891540 h 1099185"/>
                    <a:gd name="connsiteX26" fmla="*/ 190500 w 661035"/>
                    <a:gd name="connsiteY26" fmla="*/ 847725 h 1099185"/>
                    <a:gd name="connsiteX27" fmla="*/ 239078 w 661035"/>
                    <a:gd name="connsiteY27" fmla="*/ 799148 h 1099185"/>
                    <a:gd name="connsiteX28" fmla="*/ 319738 w 661035"/>
                    <a:gd name="connsiteY28" fmla="*/ 843010 h 1099185"/>
                    <a:gd name="connsiteX29" fmla="*/ 239078 w 661035"/>
                    <a:gd name="connsiteY29" fmla="*/ 798196 h 1099185"/>
                    <a:gd name="connsiteX30" fmla="*/ 277307 w 661035"/>
                    <a:gd name="connsiteY30" fmla="*/ 750642 h 1099185"/>
                    <a:gd name="connsiteX31" fmla="*/ 277178 w 661035"/>
                    <a:gd name="connsiteY31" fmla="*/ 750571 h 1099185"/>
                    <a:gd name="connsiteX32" fmla="*/ 284798 w 661035"/>
                    <a:gd name="connsiteY32" fmla="*/ 740093 h 1099185"/>
                    <a:gd name="connsiteX33" fmla="*/ 323850 w 661035"/>
                    <a:gd name="connsiteY33" fmla="*/ 676275 h 1099185"/>
                    <a:gd name="connsiteX34" fmla="*/ 359092 w 661035"/>
                    <a:gd name="connsiteY34" fmla="*/ 597218 h 1099185"/>
                    <a:gd name="connsiteX35" fmla="*/ 220980 w 661035"/>
                    <a:gd name="connsiteY35" fmla="*/ 0 h 1099185"/>
                    <a:gd name="connsiteX36" fmla="*/ 481965 w 661035"/>
                    <a:gd name="connsiteY36" fmla="*/ 141922 h 1099185"/>
                    <a:gd name="connsiteX37" fmla="*/ 575310 w 661035"/>
                    <a:gd name="connsiteY37" fmla="*/ 214313 h 1099185"/>
                    <a:gd name="connsiteX38" fmla="*/ 661035 w 661035"/>
                    <a:gd name="connsiteY38" fmla="*/ 504825 h 1099185"/>
                    <a:gd name="connsiteX39" fmla="*/ 621030 w 661035"/>
                    <a:gd name="connsiteY39" fmla="*/ 739140 h 1099185"/>
                    <a:gd name="connsiteX40" fmla="*/ 360045 w 661035"/>
                    <a:gd name="connsiteY40" fmla="*/ 597218 h 1099185"/>
                    <a:gd name="connsiteX41" fmla="*/ 400050 w 661035"/>
                    <a:gd name="connsiteY41" fmla="*/ 362902 h 1099185"/>
                    <a:gd name="connsiteX42" fmla="*/ 314325 w 661035"/>
                    <a:gd name="connsiteY42" fmla="*/ 72390 h 1099185"/>
                    <a:gd name="connsiteX43" fmla="*/ 220980 w 661035"/>
                    <a:gd name="connsiteY43"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452605 w 661035"/>
                    <a:gd name="connsiteY8" fmla="*/ 914311 h 1099185"/>
                    <a:gd name="connsiteX9" fmla="*/ 500063 w 661035"/>
                    <a:gd name="connsiteY9" fmla="*/ 941070 h 1099185"/>
                    <a:gd name="connsiteX10" fmla="*/ 451485 w 661035"/>
                    <a:gd name="connsiteY10" fmla="*/ 989648 h 1099185"/>
                    <a:gd name="connsiteX11" fmla="*/ 396629 w 661035"/>
                    <a:gd name="connsiteY11" fmla="*/ 1033155 h 1099185"/>
                    <a:gd name="connsiteX12" fmla="*/ 397193 w 661035"/>
                    <a:gd name="connsiteY12" fmla="*/ 1033462 h 1099185"/>
                    <a:gd name="connsiteX13" fmla="*/ 320041 w 661035"/>
                    <a:gd name="connsiteY13" fmla="*/ 1076325 h 1099185"/>
                    <a:gd name="connsiteX14" fmla="*/ 291343 w 661035"/>
                    <a:gd name="connsiteY14" fmla="*/ 1060767 h 1099185"/>
                    <a:gd name="connsiteX15" fmla="*/ 290403 w 661035"/>
                    <a:gd name="connsiteY15" fmla="*/ 1061621 h 1099185"/>
                    <a:gd name="connsiteX16" fmla="*/ 319088 w 661035"/>
                    <a:gd name="connsiteY16" fmla="*/ 1077277 h 1099185"/>
                    <a:gd name="connsiteX17" fmla="*/ 260985 w 661035"/>
                    <a:gd name="connsiteY17" fmla="*/ 1099185 h 1099185"/>
                    <a:gd name="connsiteX18" fmla="*/ 0 w 661035"/>
                    <a:gd name="connsiteY18" fmla="*/ 957262 h 1099185"/>
                    <a:gd name="connsiteX19" fmla="*/ 59055 w 661035"/>
                    <a:gd name="connsiteY19" fmla="*/ 935355 h 1099185"/>
                    <a:gd name="connsiteX20" fmla="*/ 284314 w 661035"/>
                    <a:gd name="connsiteY20" fmla="*/ 1058298 h 1099185"/>
                    <a:gd name="connsiteX21" fmla="*/ 284516 w 661035"/>
                    <a:gd name="connsiteY21" fmla="*/ 1057066 h 1099185"/>
                    <a:gd name="connsiteX22" fmla="*/ 60008 w 661035"/>
                    <a:gd name="connsiteY22" fmla="*/ 935355 h 1099185"/>
                    <a:gd name="connsiteX23" fmla="*/ 135745 w 661035"/>
                    <a:gd name="connsiteY23" fmla="*/ 891807 h 1099185"/>
                    <a:gd name="connsiteX24" fmla="*/ 135255 w 661035"/>
                    <a:gd name="connsiteY24" fmla="*/ 891540 h 1099185"/>
                    <a:gd name="connsiteX25" fmla="*/ 190500 w 661035"/>
                    <a:gd name="connsiteY25" fmla="*/ 847725 h 1099185"/>
                    <a:gd name="connsiteX26" fmla="*/ 239078 w 661035"/>
                    <a:gd name="connsiteY26" fmla="*/ 799148 h 1099185"/>
                    <a:gd name="connsiteX27" fmla="*/ 319738 w 661035"/>
                    <a:gd name="connsiteY27" fmla="*/ 843010 h 1099185"/>
                    <a:gd name="connsiteX28" fmla="*/ 239078 w 661035"/>
                    <a:gd name="connsiteY28" fmla="*/ 798196 h 1099185"/>
                    <a:gd name="connsiteX29" fmla="*/ 277307 w 661035"/>
                    <a:gd name="connsiteY29" fmla="*/ 750642 h 1099185"/>
                    <a:gd name="connsiteX30" fmla="*/ 277178 w 661035"/>
                    <a:gd name="connsiteY30" fmla="*/ 750571 h 1099185"/>
                    <a:gd name="connsiteX31" fmla="*/ 284798 w 661035"/>
                    <a:gd name="connsiteY31" fmla="*/ 740093 h 1099185"/>
                    <a:gd name="connsiteX32" fmla="*/ 323850 w 661035"/>
                    <a:gd name="connsiteY32" fmla="*/ 676275 h 1099185"/>
                    <a:gd name="connsiteX33" fmla="*/ 359092 w 661035"/>
                    <a:gd name="connsiteY33" fmla="*/ 597218 h 1099185"/>
                    <a:gd name="connsiteX34" fmla="*/ 220980 w 661035"/>
                    <a:gd name="connsiteY34" fmla="*/ 0 h 1099185"/>
                    <a:gd name="connsiteX35" fmla="*/ 481965 w 661035"/>
                    <a:gd name="connsiteY35" fmla="*/ 141922 h 1099185"/>
                    <a:gd name="connsiteX36" fmla="*/ 575310 w 661035"/>
                    <a:gd name="connsiteY36" fmla="*/ 214313 h 1099185"/>
                    <a:gd name="connsiteX37" fmla="*/ 661035 w 661035"/>
                    <a:gd name="connsiteY37" fmla="*/ 504825 h 1099185"/>
                    <a:gd name="connsiteX38" fmla="*/ 621030 w 661035"/>
                    <a:gd name="connsiteY38" fmla="*/ 739140 h 1099185"/>
                    <a:gd name="connsiteX39" fmla="*/ 360045 w 661035"/>
                    <a:gd name="connsiteY39" fmla="*/ 597218 h 1099185"/>
                    <a:gd name="connsiteX40" fmla="*/ 400050 w 661035"/>
                    <a:gd name="connsiteY40" fmla="*/ 362902 h 1099185"/>
                    <a:gd name="connsiteX41" fmla="*/ 314325 w 661035"/>
                    <a:gd name="connsiteY41" fmla="*/ 72390 h 1099185"/>
                    <a:gd name="connsiteX42" fmla="*/ 220980 w 661035"/>
                    <a:gd name="connsiteY42"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290403 w 661035"/>
                    <a:gd name="connsiteY14" fmla="*/ 1061621 h 1099185"/>
                    <a:gd name="connsiteX15" fmla="*/ 319088 w 661035"/>
                    <a:gd name="connsiteY15" fmla="*/ 1077277 h 1099185"/>
                    <a:gd name="connsiteX16" fmla="*/ 260985 w 661035"/>
                    <a:gd name="connsiteY16" fmla="*/ 1099185 h 1099185"/>
                    <a:gd name="connsiteX17" fmla="*/ 0 w 661035"/>
                    <a:gd name="connsiteY17" fmla="*/ 957262 h 1099185"/>
                    <a:gd name="connsiteX18" fmla="*/ 59055 w 661035"/>
                    <a:gd name="connsiteY18" fmla="*/ 935355 h 1099185"/>
                    <a:gd name="connsiteX19" fmla="*/ 284314 w 661035"/>
                    <a:gd name="connsiteY19" fmla="*/ 1058298 h 1099185"/>
                    <a:gd name="connsiteX20" fmla="*/ 284516 w 661035"/>
                    <a:gd name="connsiteY20" fmla="*/ 1057066 h 1099185"/>
                    <a:gd name="connsiteX21" fmla="*/ 60008 w 661035"/>
                    <a:gd name="connsiteY21" fmla="*/ 935355 h 1099185"/>
                    <a:gd name="connsiteX22" fmla="*/ 135745 w 661035"/>
                    <a:gd name="connsiteY22" fmla="*/ 891807 h 1099185"/>
                    <a:gd name="connsiteX23" fmla="*/ 135255 w 661035"/>
                    <a:gd name="connsiteY23" fmla="*/ 891540 h 1099185"/>
                    <a:gd name="connsiteX24" fmla="*/ 190500 w 661035"/>
                    <a:gd name="connsiteY24" fmla="*/ 847725 h 1099185"/>
                    <a:gd name="connsiteX25" fmla="*/ 239078 w 661035"/>
                    <a:gd name="connsiteY25" fmla="*/ 799148 h 1099185"/>
                    <a:gd name="connsiteX26" fmla="*/ 319738 w 661035"/>
                    <a:gd name="connsiteY26" fmla="*/ 843010 h 1099185"/>
                    <a:gd name="connsiteX27" fmla="*/ 239078 w 661035"/>
                    <a:gd name="connsiteY27" fmla="*/ 798196 h 1099185"/>
                    <a:gd name="connsiteX28" fmla="*/ 277307 w 661035"/>
                    <a:gd name="connsiteY28" fmla="*/ 750642 h 1099185"/>
                    <a:gd name="connsiteX29" fmla="*/ 277178 w 661035"/>
                    <a:gd name="connsiteY29" fmla="*/ 750571 h 1099185"/>
                    <a:gd name="connsiteX30" fmla="*/ 284798 w 661035"/>
                    <a:gd name="connsiteY30" fmla="*/ 740093 h 1099185"/>
                    <a:gd name="connsiteX31" fmla="*/ 323850 w 661035"/>
                    <a:gd name="connsiteY31" fmla="*/ 676275 h 1099185"/>
                    <a:gd name="connsiteX32" fmla="*/ 359092 w 661035"/>
                    <a:gd name="connsiteY32" fmla="*/ 597218 h 1099185"/>
                    <a:gd name="connsiteX33" fmla="*/ 220980 w 661035"/>
                    <a:gd name="connsiteY33" fmla="*/ 0 h 1099185"/>
                    <a:gd name="connsiteX34" fmla="*/ 481965 w 661035"/>
                    <a:gd name="connsiteY34" fmla="*/ 141922 h 1099185"/>
                    <a:gd name="connsiteX35" fmla="*/ 575310 w 661035"/>
                    <a:gd name="connsiteY35" fmla="*/ 214313 h 1099185"/>
                    <a:gd name="connsiteX36" fmla="*/ 661035 w 661035"/>
                    <a:gd name="connsiteY36" fmla="*/ 504825 h 1099185"/>
                    <a:gd name="connsiteX37" fmla="*/ 621030 w 661035"/>
                    <a:gd name="connsiteY37" fmla="*/ 739140 h 1099185"/>
                    <a:gd name="connsiteX38" fmla="*/ 360045 w 661035"/>
                    <a:gd name="connsiteY38" fmla="*/ 597218 h 1099185"/>
                    <a:gd name="connsiteX39" fmla="*/ 400050 w 661035"/>
                    <a:gd name="connsiteY39" fmla="*/ 362902 h 1099185"/>
                    <a:gd name="connsiteX40" fmla="*/ 314325 w 661035"/>
                    <a:gd name="connsiteY40" fmla="*/ 72390 h 1099185"/>
                    <a:gd name="connsiteX41" fmla="*/ 220980 w 661035"/>
                    <a:gd name="connsiteY41"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290403 w 661035"/>
                    <a:gd name="connsiteY14" fmla="*/ 1061621 h 1099185"/>
                    <a:gd name="connsiteX15" fmla="*/ 319088 w 661035"/>
                    <a:gd name="connsiteY15" fmla="*/ 1077277 h 1099185"/>
                    <a:gd name="connsiteX16" fmla="*/ 260985 w 661035"/>
                    <a:gd name="connsiteY16" fmla="*/ 1099185 h 1099185"/>
                    <a:gd name="connsiteX17" fmla="*/ 0 w 661035"/>
                    <a:gd name="connsiteY17" fmla="*/ 957262 h 1099185"/>
                    <a:gd name="connsiteX18" fmla="*/ 59055 w 661035"/>
                    <a:gd name="connsiteY18" fmla="*/ 935355 h 1099185"/>
                    <a:gd name="connsiteX19" fmla="*/ 284314 w 661035"/>
                    <a:gd name="connsiteY19" fmla="*/ 1058298 h 1099185"/>
                    <a:gd name="connsiteX20" fmla="*/ 284516 w 661035"/>
                    <a:gd name="connsiteY20" fmla="*/ 1057066 h 1099185"/>
                    <a:gd name="connsiteX21" fmla="*/ 60008 w 661035"/>
                    <a:gd name="connsiteY21" fmla="*/ 935355 h 1099185"/>
                    <a:gd name="connsiteX22" fmla="*/ 135745 w 661035"/>
                    <a:gd name="connsiteY22" fmla="*/ 891807 h 1099185"/>
                    <a:gd name="connsiteX23" fmla="*/ 135255 w 661035"/>
                    <a:gd name="connsiteY23" fmla="*/ 891540 h 1099185"/>
                    <a:gd name="connsiteX24" fmla="*/ 190500 w 661035"/>
                    <a:gd name="connsiteY24" fmla="*/ 847725 h 1099185"/>
                    <a:gd name="connsiteX25" fmla="*/ 239078 w 661035"/>
                    <a:gd name="connsiteY25" fmla="*/ 799148 h 1099185"/>
                    <a:gd name="connsiteX26" fmla="*/ 239078 w 661035"/>
                    <a:gd name="connsiteY26" fmla="*/ 798196 h 1099185"/>
                    <a:gd name="connsiteX27" fmla="*/ 277307 w 661035"/>
                    <a:gd name="connsiteY27" fmla="*/ 750642 h 1099185"/>
                    <a:gd name="connsiteX28" fmla="*/ 277178 w 661035"/>
                    <a:gd name="connsiteY28" fmla="*/ 750571 h 1099185"/>
                    <a:gd name="connsiteX29" fmla="*/ 284798 w 661035"/>
                    <a:gd name="connsiteY29" fmla="*/ 740093 h 1099185"/>
                    <a:gd name="connsiteX30" fmla="*/ 323850 w 661035"/>
                    <a:gd name="connsiteY30" fmla="*/ 676275 h 1099185"/>
                    <a:gd name="connsiteX31" fmla="*/ 359092 w 661035"/>
                    <a:gd name="connsiteY31" fmla="*/ 597218 h 1099185"/>
                    <a:gd name="connsiteX32" fmla="*/ 220980 w 661035"/>
                    <a:gd name="connsiteY32" fmla="*/ 0 h 1099185"/>
                    <a:gd name="connsiteX33" fmla="*/ 481965 w 661035"/>
                    <a:gd name="connsiteY33" fmla="*/ 141922 h 1099185"/>
                    <a:gd name="connsiteX34" fmla="*/ 575310 w 661035"/>
                    <a:gd name="connsiteY34" fmla="*/ 214313 h 1099185"/>
                    <a:gd name="connsiteX35" fmla="*/ 661035 w 661035"/>
                    <a:gd name="connsiteY35" fmla="*/ 504825 h 1099185"/>
                    <a:gd name="connsiteX36" fmla="*/ 621030 w 661035"/>
                    <a:gd name="connsiteY36" fmla="*/ 739140 h 1099185"/>
                    <a:gd name="connsiteX37" fmla="*/ 360045 w 661035"/>
                    <a:gd name="connsiteY37" fmla="*/ 597218 h 1099185"/>
                    <a:gd name="connsiteX38" fmla="*/ 400050 w 661035"/>
                    <a:gd name="connsiteY38" fmla="*/ 362902 h 1099185"/>
                    <a:gd name="connsiteX39" fmla="*/ 314325 w 661035"/>
                    <a:gd name="connsiteY39" fmla="*/ 72390 h 1099185"/>
                    <a:gd name="connsiteX40" fmla="*/ 220980 w 661035"/>
                    <a:gd name="connsiteY40"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290403 w 661035"/>
                    <a:gd name="connsiteY14" fmla="*/ 1061621 h 1099185"/>
                    <a:gd name="connsiteX15" fmla="*/ 319088 w 661035"/>
                    <a:gd name="connsiteY15" fmla="*/ 1077277 h 1099185"/>
                    <a:gd name="connsiteX16" fmla="*/ 260985 w 661035"/>
                    <a:gd name="connsiteY16" fmla="*/ 1099185 h 1099185"/>
                    <a:gd name="connsiteX17" fmla="*/ 0 w 661035"/>
                    <a:gd name="connsiteY17" fmla="*/ 957262 h 1099185"/>
                    <a:gd name="connsiteX18" fmla="*/ 59055 w 661035"/>
                    <a:gd name="connsiteY18" fmla="*/ 935355 h 1099185"/>
                    <a:gd name="connsiteX19" fmla="*/ 284314 w 661035"/>
                    <a:gd name="connsiteY19" fmla="*/ 1058298 h 1099185"/>
                    <a:gd name="connsiteX20" fmla="*/ 60008 w 661035"/>
                    <a:gd name="connsiteY20" fmla="*/ 935355 h 1099185"/>
                    <a:gd name="connsiteX21" fmla="*/ 135745 w 661035"/>
                    <a:gd name="connsiteY21" fmla="*/ 891807 h 1099185"/>
                    <a:gd name="connsiteX22" fmla="*/ 135255 w 661035"/>
                    <a:gd name="connsiteY22" fmla="*/ 891540 h 1099185"/>
                    <a:gd name="connsiteX23" fmla="*/ 190500 w 661035"/>
                    <a:gd name="connsiteY23" fmla="*/ 847725 h 1099185"/>
                    <a:gd name="connsiteX24" fmla="*/ 239078 w 661035"/>
                    <a:gd name="connsiteY24" fmla="*/ 799148 h 1099185"/>
                    <a:gd name="connsiteX25" fmla="*/ 239078 w 661035"/>
                    <a:gd name="connsiteY25" fmla="*/ 798196 h 1099185"/>
                    <a:gd name="connsiteX26" fmla="*/ 277307 w 661035"/>
                    <a:gd name="connsiteY26" fmla="*/ 750642 h 1099185"/>
                    <a:gd name="connsiteX27" fmla="*/ 277178 w 661035"/>
                    <a:gd name="connsiteY27" fmla="*/ 750571 h 1099185"/>
                    <a:gd name="connsiteX28" fmla="*/ 284798 w 661035"/>
                    <a:gd name="connsiteY28" fmla="*/ 740093 h 1099185"/>
                    <a:gd name="connsiteX29" fmla="*/ 323850 w 661035"/>
                    <a:gd name="connsiteY29" fmla="*/ 676275 h 1099185"/>
                    <a:gd name="connsiteX30" fmla="*/ 359092 w 661035"/>
                    <a:gd name="connsiteY30" fmla="*/ 597218 h 1099185"/>
                    <a:gd name="connsiteX31" fmla="*/ 220980 w 661035"/>
                    <a:gd name="connsiteY31" fmla="*/ 0 h 1099185"/>
                    <a:gd name="connsiteX32" fmla="*/ 481965 w 661035"/>
                    <a:gd name="connsiteY32" fmla="*/ 141922 h 1099185"/>
                    <a:gd name="connsiteX33" fmla="*/ 575310 w 661035"/>
                    <a:gd name="connsiteY33" fmla="*/ 214313 h 1099185"/>
                    <a:gd name="connsiteX34" fmla="*/ 661035 w 661035"/>
                    <a:gd name="connsiteY34" fmla="*/ 504825 h 1099185"/>
                    <a:gd name="connsiteX35" fmla="*/ 621030 w 661035"/>
                    <a:gd name="connsiteY35" fmla="*/ 739140 h 1099185"/>
                    <a:gd name="connsiteX36" fmla="*/ 360045 w 661035"/>
                    <a:gd name="connsiteY36" fmla="*/ 597218 h 1099185"/>
                    <a:gd name="connsiteX37" fmla="*/ 400050 w 661035"/>
                    <a:gd name="connsiteY37" fmla="*/ 362902 h 1099185"/>
                    <a:gd name="connsiteX38" fmla="*/ 314325 w 661035"/>
                    <a:gd name="connsiteY38" fmla="*/ 72390 h 1099185"/>
                    <a:gd name="connsiteX39" fmla="*/ 220980 w 661035"/>
                    <a:gd name="connsiteY39"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290403 w 661035"/>
                    <a:gd name="connsiteY14" fmla="*/ 1061621 h 1099185"/>
                    <a:gd name="connsiteX15" fmla="*/ 319088 w 661035"/>
                    <a:gd name="connsiteY15" fmla="*/ 1077277 h 1099185"/>
                    <a:gd name="connsiteX16" fmla="*/ 260985 w 661035"/>
                    <a:gd name="connsiteY16" fmla="*/ 1099185 h 1099185"/>
                    <a:gd name="connsiteX17" fmla="*/ 0 w 661035"/>
                    <a:gd name="connsiteY17" fmla="*/ 957262 h 1099185"/>
                    <a:gd name="connsiteX18" fmla="*/ 59055 w 661035"/>
                    <a:gd name="connsiteY18" fmla="*/ 935355 h 1099185"/>
                    <a:gd name="connsiteX19" fmla="*/ 60008 w 661035"/>
                    <a:gd name="connsiteY19" fmla="*/ 935355 h 1099185"/>
                    <a:gd name="connsiteX20" fmla="*/ 135745 w 661035"/>
                    <a:gd name="connsiteY20" fmla="*/ 891807 h 1099185"/>
                    <a:gd name="connsiteX21" fmla="*/ 135255 w 661035"/>
                    <a:gd name="connsiteY21" fmla="*/ 891540 h 1099185"/>
                    <a:gd name="connsiteX22" fmla="*/ 190500 w 661035"/>
                    <a:gd name="connsiteY22" fmla="*/ 847725 h 1099185"/>
                    <a:gd name="connsiteX23" fmla="*/ 239078 w 661035"/>
                    <a:gd name="connsiteY23" fmla="*/ 799148 h 1099185"/>
                    <a:gd name="connsiteX24" fmla="*/ 239078 w 661035"/>
                    <a:gd name="connsiteY24" fmla="*/ 798196 h 1099185"/>
                    <a:gd name="connsiteX25" fmla="*/ 277307 w 661035"/>
                    <a:gd name="connsiteY25" fmla="*/ 750642 h 1099185"/>
                    <a:gd name="connsiteX26" fmla="*/ 277178 w 661035"/>
                    <a:gd name="connsiteY26" fmla="*/ 750571 h 1099185"/>
                    <a:gd name="connsiteX27" fmla="*/ 284798 w 661035"/>
                    <a:gd name="connsiteY27" fmla="*/ 740093 h 1099185"/>
                    <a:gd name="connsiteX28" fmla="*/ 323850 w 661035"/>
                    <a:gd name="connsiteY28" fmla="*/ 676275 h 1099185"/>
                    <a:gd name="connsiteX29" fmla="*/ 359092 w 661035"/>
                    <a:gd name="connsiteY29" fmla="*/ 597218 h 1099185"/>
                    <a:gd name="connsiteX30" fmla="*/ 220980 w 661035"/>
                    <a:gd name="connsiteY30" fmla="*/ 0 h 1099185"/>
                    <a:gd name="connsiteX31" fmla="*/ 481965 w 661035"/>
                    <a:gd name="connsiteY31" fmla="*/ 141922 h 1099185"/>
                    <a:gd name="connsiteX32" fmla="*/ 575310 w 661035"/>
                    <a:gd name="connsiteY32" fmla="*/ 214313 h 1099185"/>
                    <a:gd name="connsiteX33" fmla="*/ 661035 w 661035"/>
                    <a:gd name="connsiteY33" fmla="*/ 504825 h 1099185"/>
                    <a:gd name="connsiteX34" fmla="*/ 621030 w 661035"/>
                    <a:gd name="connsiteY34" fmla="*/ 739140 h 1099185"/>
                    <a:gd name="connsiteX35" fmla="*/ 360045 w 661035"/>
                    <a:gd name="connsiteY35" fmla="*/ 597218 h 1099185"/>
                    <a:gd name="connsiteX36" fmla="*/ 400050 w 661035"/>
                    <a:gd name="connsiteY36" fmla="*/ 362902 h 1099185"/>
                    <a:gd name="connsiteX37" fmla="*/ 314325 w 661035"/>
                    <a:gd name="connsiteY37" fmla="*/ 72390 h 1099185"/>
                    <a:gd name="connsiteX38" fmla="*/ 220980 w 661035"/>
                    <a:gd name="connsiteY38"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319088 w 661035"/>
                    <a:gd name="connsiteY14" fmla="*/ 1077277 h 1099185"/>
                    <a:gd name="connsiteX15" fmla="*/ 260985 w 661035"/>
                    <a:gd name="connsiteY15" fmla="*/ 1099185 h 1099185"/>
                    <a:gd name="connsiteX16" fmla="*/ 0 w 661035"/>
                    <a:gd name="connsiteY16" fmla="*/ 957262 h 1099185"/>
                    <a:gd name="connsiteX17" fmla="*/ 59055 w 661035"/>
                    <a:gd name="connsiteY17" fmla="*/ 935355 h 1099185"/>
                    <a:gd name="connsiteX18" fmla="*/ 60008 w 661035"/>
                    <a:gd name="connsiteY18" fmla="*/ 935355 h 1099185"/>
                    <a:gd name="connsiteX19" fmla="*/ 135745 w 661035"/>
                    <a:gd name="connsiteY19" fmla="*/ 891807 h 1099185"/>
                    <a:gd name="connsiteX20" fmla="*/ 135255 w 661035"/>
                    <a:gd name="connsiteY20" fmla="*/ 891540 h 1099185"/>
                    <a:gd name="connsiteX21" fmla="*/ 190500 w 661035"/>
                    <a:gd name="connsiteY21" fmla="*/ 847725 h 1099185"/>
                    <a:gd name="connsiteX22" fmla="*/ 239078 w 661035"/>
                    <a:gd name="connsiteY22" fmla="*/ 799148 h 1099185"/>
                    <a:gd name="connsiteX23" fmla="*/ 239078 w 661035"/>
                    <a:gd name="connsiteY23" fmla="*/ 798196 h 1099185"/>
                    <a:gd name="connsiteX24" fmla="*/ 277307 w 661035"/>
                    <a:gd name="connsiteY24" fmla="*/ 750642 h 1099185"/>
                    <a:gd name="connsiteX25" fmla="*/ 277178 w 661035"/>
                    <a:gd name="connsiteY25" fmla="*/ 750571 h 1099185"/>
                    <a:gd name="connsiteX26" fmla="*/ 284798 w 661035"/>
                    <a:gd name="connsiteY26" fmla="*/ 740093 h 1099185"/>
                    <a:gd name="connsiteX27" fmla="*/ 323850 w 661035"/>
                    <a:gd name="connsiteY27" fmla="*/ 676275 h 1099185"/>
                    <a:gd name="connsiteX28" fmla="*/ 359092 w 661035"/>
                    <a:gd name="connsiteY28" fmla="*/ 597218 h 1099185"/>
                    <a:gd name="connsiteX29" fmla="*/ 220980 w 661035"/>
                    <a:gd name="connsiteY29" fmla="*/ 0 h 1099185"/>
                    <a:gd name="connsiteX30" fmla="*/ 481965 w 661035"/>
                    <a:gd name="connsiteY30" fmla="*/ 141922 h 1099185"/>
                    <a:gd name="connsiteX31" fmla="*/ 575310 w 661035"/>
                    <a:gd name="connsiteY31" fmla="*/ 214313 h 1099185"/>
                    <a:gd name="connsiteX32" fmla="*/ 661035 w 661035"/>
                    <a:gd name="connsiteY32" fmla="*/ 504825 h 1099185"/>
                    <a:gd name="connsiteX33" fmla="*/ 621030 w 661035"/>
                    <a:gd name="connsiteY33" fmla="*/ 739140 h 1099185"/>
                    <a:gd name="connsiteX34" fmla="*/ 360045 w 661035"/>
                    <a:gd name="connsiteY34" fmla="*/ 597218 h 1099185"/>
                    <a:gd name="connsiteX35" fmla="*/ 400050 w 661035"/>
                    <a:gd name="connsiteY35" fmla="*/ 362902 h 1099185"/>
                    <a:gd name="connsiteX36" fmla="*/ 314325 w 661035"/>
                    <a:gd name="connsiteY36" fmla="*/ 72390 h 1099185"/>
                    <a:gd name="connsiteX37" fmla="*/ 220980 w 661035"/>
                    <a:gd name="connsiteY37"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319088 w 661035"/>
                    <a:gd name="connsiteY13" fmla="*/ 1077277 h 1099185"/>
                    <a:gd name="connsiteX14" fmla="*/ 260985 w 661035"/>
                    <a:gd name="connsiteY14" fmla="*/ 1099185 h 1099185"/>
                    <a:gd name="connsiteX15" fmla="*/ 0 w 661035"/>
                    <a:gd name="connsiteY15" fmla="*/ 957262 h 1099185"/>
                    <a:gd name="connsiteX16" fmla="*/ 59055 w 661035"/>
                    <a:gd name="connsiteY16" fmla="*/ 935355 h 1099185"/>
                    <a:gd name="connsiteX17" fmla="*/ 60008 w 661035"/>
                    <a:gd name="connsiteY17" fmla="*/ 935355 h 1099185"/>
                    <a:gd name="connsiteX18" fmla="*/ 135745 w 661035"/>
                    <a:gd name="connsiteY18" fmla="*/ 891807 h 1099185"/>
                    <a:gd name="connsiteX19" fmla="*/ 135255 w 661035"/>
                    <a:gd name="connsiteY19" fmla="*/ 891540 h 1099185"/>
                    <a:gd name="connsiteX20" fmla="*/ 190500 w 661035"/>
                    <a:gd name="connsiteY20" fmla="*/ 847725 h 1099185"/>
                    <a:gd name="connsiteX21" fmla="*/ 239078 w 661035"/>
                    <a:gd name="connsiteY21" fmla="*/ 799148 h 1099185"/>
                    <a:gd name="connsiteX22" fmla="*/ 239078 w 661035"/>
                    <a:gd name="connsiteY22" fmla="*/ 798196 h 1099185"/>
                    <a:gd name="connsiteX23" fmla="*/ 277307 w 661035"/>
                    <a:gd name="connsiteY23" fmla="*/ 750642 h 1099185"/>
                    <a:gd name="connsiteX24" fmla="*/ 277178 w 661035"/>
                    <a:gd name="connsiteY24" fmla="*/ 750571 h 1099185"/>
                    <a:gd name="connsiteX25" fmla="*/ 284798 w 661035"/>
                    <a:gd name="connsiteY25" fmla="*/ 740093 h 1099185"/>
                    <a:gd name="connsiteX26" fmla="*/ 323850 w 661035"/>
                    <a:gd name="connsiteY26" fmla="*/ 676275 h 1099185"/>
                    <a:gd name="connsiteX27" fmla="*/ 359092 w 661035"/>
                    <a:gd name="connsiteY27" fmla="*/ 597218 h 1099185"/>
                    <a:gd name="connsiteX28" fmla="*/ 220980 w 661035"/>
                    <a:gd name="connsiteY28" fmla="*/ 0 h 1099185"/>
                    <a:gd name="connsiteX29" fmla="*/ 481965 w 661035"/>
                    <a:gd name="connsiteY29" fmla="*/ 141922 h 1099185"/>
                    <a:gd name="connsiteX30" fmla="*/ 575310 w 661035"/>
                    <a:gd name="connsiteY30" fmla="*/ 214313 h 1099185"/>
                    <a:gd name="connsiteX31" fmla="*/ 661035 w 661035"/>
                    <a:gd name="connsiteY31" fmla="*/ 504825 h 1099185"/>
                    <a:gd name="connsiteX32" fmla="*/ 621030 w 661035"/>
                    <a:gd name="connsiteY32" fmla="*/ 739140 h 1099185"/>
                    <a:gd name="connsiteX33" fmla="*/ 360045 w 661035"/>
                    <a:gd name="connsiteY33" fmla="*/ 597218 h 1099185"/>
                    <a:gd name="connsiteX34" fmla="*/ 400050 w 661035"/>
                    <a:gd name="connsiteY34" fmla="*/ 362902 h 1099185"/>
                    <a:gd name="connsiteX35" fmla="*/ 314325 w 661035"/>
                    <a:gd name="connsiteY35" fmla="*/ 72390 h 1099185"/>
                    <a:gd name="connsiteX36" fmla="*/ 220980 w 661035"/>
                    <a:gd name="connsiteY36" fmla="*/ 0 h 1099185"/>
                    <a:gd name="connsiteX0" fmla="*/ 359092 w 661035"/>
                    <a:gd name="connsiteY0" fmla="*/ 597218 h 1112468"/>
                    <a:gd name="connsiteX1" fmla="*/ 620078 w 661035"/>
                    <a:gd name="connsiteY1" fmla="*/ 739140 h 1112468"/>
                    <a:gd name="connsiteX2" fmla="*/ 584835 w 661035"/>
                    <a:gd name="connsiteY2" fmla="*/ 818198 h 1112468"/>
                    <a:gd name="connsiteX3" fmla="*/ 584836 w 661035"/>
                    <a:gd name="connsiteY3" fmla="*/ 818198 h 1112468"/>
                    <a:gd name="connsiteX4" fmla="*/ 545783 w 661035"/>
                    <a:gd name="connsiteY4" fmla="*/ 882015 h 1112468"/>
                    <a:gd name="connsiteX5" fmla="*/ 538930 w 661035"/>
                    <a:gd name="connsiteY5" fmla="*/ 891439 h 1112468"/>
                    <a:gd name="connsiteX6" fmla="*/ 539116 w 661035"/>
                    <a:gd name="connsiteY6" fmla="*/ 891540 h 1112468"/>
                    <a:gd name="connsiteX7" fmla="*/ 500063 w 661035"/>
                    <a:gd name="connsiteY7" fmla="*/ 940118 h 1112468"/>
                    <a:gd name="connsiteX8" fmla="*/ 500063 w 661035"/>
                    <a:gd name="connsiteY8" fmla="*/ 941070 h 1112468"/>
                    <a:gd name="connsiteX9" fmla="*/ 451485 w 661035"/>
                    <a:gd name="connsiteY9" fmla="*/ 989648 h 1112468"/>
                    <a:gd name="connsiteX10" fmla="*/ 396629 w 661035"/>
                    <a:gd name="connsiteY10" fmla="*/ 1033155 h 1112468"/>
                    <a:gd name="connsiteX11" fmla="*/ 397193 w 661035"/>
                    <a:gd name="connsiteY11" fmla="*/ 1033462 h 1112468"/>
                    <a:gd name="connsiteX12" fmla="*/ 320041 w 661035"/>
                    <a:gd name="connsiteY12" fmla="*/ 1076325 h 1112468"/>
                    <a:gd name="connsiteX13" fmla="*/ 319088 w 661035"/>
                    <a:gd name="connsiteY13" fmla="*/ 1077277 h 1112468"/>
                    <a:gd name="connsiteX14" fmla="*/ 247796 w 661035"/>
                    <a:gd name="connsiteY14" fmla="*/ 1112468 h 1112468"/>
                    <a:gd name="connsiteX15" fmla="*/ 0 w 661035"/>
                    <a:gd name="connsiteY15" fmla="*/ 957262 h 1112468"/>
                    <a:gd name="connsiteX16" fmla="*/ 59055 w 661035"/>
                    <a:gd name="connsiteY16" fmla="*/ 935355 h 1112468"/>
                    <a:gd name="connsiteX17" fmla="*/ 60008 w 661035"/>
                    <a:gd name="connsiteY17" fmla="*/ 935355 h 1112468"/>
                    <a:gd name="connsiteX18" fmla="*/ 135745 w 661035"/>
                    <a:gd name="connsiteY18" fmla="*/ 891807 h 1112468"/>
                    <a:gd name="connsiteX19" fmla="*/ 135255 w 661035"/>
                    <a:gd name="connsiteY19" fmla="*/ 891540 h 1112468"/>
                    <a:gd name="connsiteX20" fmla="*/ 190500 w 661035"/>
                    <a:gd name="connsiteY20" fmla="*/ 847725 h 1112468"/>
                    <a:gd name="connsiteX21" fmla="*/ 239078 w 661035"/>
                    <a:gd name="connsiteY21" fmla="*/ 799148 h 1112468"/>
                    <a:gd name="connsiteX22" fmla="*/ 239078 w 661035"/>
                    <a:gd name="connsiteY22" fmla="*/ 798196 h 1112468"/>
                    <a:gd name="connsiteX23" fmla="*/ 277307 w 661035"/>
                    <a:gd name="connsiteY23" fmla="*/ 750642 h 1112468"/>
                    <a:gd name="connsiteX24" fmla="*/ 277178 w 661035"/>
                    <a:gd name="connsiteY24" fmla="*/ 750571 h 1112468"/>
                    <a:gd name="connsiteX25" fmla="*/ 284798 w 661035"/>
                    <a:gd name="connsiteY25" fmla="*/ 740093 h 1112468"/>
                    <a:gd name="connsiteX26" fmla="*/ 323850 w 661035"/>
                    <a:gd name="connsiteY26" fmla="*/ 676275 h 1112468"/>
                    <a:gd name="connsiteX27" fmla="*/ 359092 w 661035"/>
                    <a:gd name="connsiteY27" fmla="*/ 597218 h 1112468"/>
                    <a:gd name="connsiteX28" fmla="*/ 220980 w 661035"/>
                    <a:gd name="connsiteY28" fmla="*/ 0 h 1112468"/>
                    <a:gd name="connsiteX29" fmla="*/ 481965 w 661035"/>
                    <a:gd name="connsiteY29" fmla="*/ 141922 h 1112468"/>
                    <a:gd name="connsiteX30" fmla="*/ 575310 w 661035"/>
                    <a:gd name="connsiteY30" fmla="*/ 214313 h 1112468"/>
                    <a:gd name="connsiteX31" fmla="*/ 661035 w 661035"/>
                    <a:gd name="connsiteY31" fmla="*/ 504825 h 1112468"/>
                    <a:gd name="connsiteX32" fmla="*/ 621030 w 661035"/>
                    <a:gd name="connsiteY32" fmla="*/ 739140 h 1112468"/>
                    <a:gd name="connsiteX33" fmla="*/ 360045 w 661035"/>
                    <a:gd name="connsiteY33" fmla="*/ 597218 h 1112468"/>
                    <a:gd name="connsiteX34" fmla="*/ 400050 w 661035"/>
                    <a:gd name="connsiteY34" fmla="*/ 362902 h 1112468"/>
                    <a:gd name="connsiteX35" fmla="*/ 314325 w 661035"/>
                    <a:gd name="connsiteY35" fmla="*/ 72390 h 1112468"/>
                    <a:gd name="connsiteX36" fmla="*/ 220980 w 661035"/>
                    <a:gd name="connsiteY36" fmla="*/ 0 h 1112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661035" h="1112468">
                      <a:moveTo>
                        <a:pt x="359092" y="597218"/>
                      </a:moveTo>
                      <a:lnTo>
                        <a:pt x="620078" y="739140"/>
                      </a:lnTo>
                      <a:lnTo>
                        <a:pt x="584835" y="818198"/>
                      </a:lnTo>
                      <a:lnTo>
                        <a:pt x="584836" y="818198"/>
                      </a:lnTo>
                      <a:cubicBezTo>
                        <a:pt x="573405" y="840105"/>
                        <a:pt x="560070" y="861060"/>
                        <a:pt x="545783" y="882015"/>
                      </a:cubicBezTo>
                      <a:lnTo>
                        <a:pt x="538930" y="891439"/>
                      </a:lnTo>
                      <a:lnTo>
                        <a:pt x="539116" y="891540"/>
                      </a:lnTo>
                      <a:cubicBezTo>
                        <a:pt x="525780" y="908686"/>
                        <a:pt x="513398" y="924878"/>
                        <a:pt x="500063" y="940118"/>
                      </a:cubicBezTo>
                      <a:lnTo>
                        <a:pt x="500063" y="941070"/>
                      </a:lnTo>
                      <a:cubicBezTo>
                        <a:pt x="483870" y="958215"/>
                        <a:pt x="467678" y="974408"/>
                        <a:pt x="451485" y="989648"/>
                      </a:cubicBezTo>
                      <a:lnTo>
                        <a:pt x="396629" y="1033155"/>
                      </a:lnTo>
                      <a:lnTo>
                        <a:pt x="397193" y="1033462"/>
                      </a:lnTo>
                      <a:cubicBezTo>
                        <a:pt x="371475" y="1049655"/>
                        <a:pt x="346711" y="1063943"/>
                        <a:pt x="320041" y="1076325"/>
                      </a:cubicBezTo>
                      <a:lnTo>
                        <a:pt x="319088" y="1077277"/>
                      </a:lnTo>
                      <a:lnTo>
                        <a:pt x="247796" y="1112468"/>
                      </a:lnTo>
                      <a:lnTo>
                        <a:pt x="0" y="957262"/>
                      </a:lnTo>
                      <a:lnTo>
                        <a:pt x="59055" y="935355"/>
                      </a:lnTo>
                      <a:lnTo>
                        <a:pt x="60008" y="935355"/>
                      </a:lnTo>
                      <a:lnTo>
                        <a:pt x="135745" y="891807"/>
                      </a:lnTo>
                      <a:lnTo>
                        <a:pt x="135255" y="891540"/>
                      </a:lnTo>
                      <a:cubicBezTo>
                        <a:pt x="154305" y="878205"/>
                        <a:pt x="173355" y="863918"/>
                        <a:pt x="190500" y="847725"/>
                      </a:cubicBezTo>
                      <a:cubicBezTo>
                        <a:pt x="207645" y="832486"/>
                        <a:pt x="222885" y="816293"/>
                        <a:pt x="239078" y="799148"/>
                      </a:cubicBezTo>
                      <a:lnTo>
                        <a:pt x="239078" y="798196"/>
                      </a:lnTo>
                      <a:lnTo>
                        <a:pt x="277307" y="750642"/>
                      </a:lnTo>
                      <a:lnTo>
                        <a:pt x="277178" y="750571"/>
                      </a:lnTo>
                      <a:cubicBezTo>
                        <a:pt x="280036" y="746761"/>
                        <a:pt x="281941" y="743903"/>
                        <a:pt x="284798" y="740093"/>
                      </a:cubicBezTo>
                      <a:cubicBezTo>
                        <a:pt x="299086" y="719138"/>
                        <a:pt x="312420" y="698183"/>
                        <a:pt x="323850" y="676275"/>
                      </a:cubicBezTo>
                      <a:cubicBezTo>
                        <a:pt x="337185" y="650558"/>
                        <a:pt x="349567" y="623888"/>
                        <a:pt x="359092" y="597218"/>
                      </a:cubicBezTo>
                      <a:close/>
                      <a:moveTo>
                        <a:pt x="220980" y="0"/>
                      </a:moveTo>
                      <a:lnTo>
                        <a:pt x="481965" y="141922"/>
                      </a:lnTo>
                      <a:cubicBezTo>
                        <a:pt x="521970" y="163830"/>
                        <a:pt x="553403" y="187642"/>
                        <a:pt x="575310" y="214313"/>
                      </a:cubicBezTo>
                      <a:cubicBezTo>
                        <a:pt x="632460" y="281940"/>
                        <a:pt x="661035" y="379095"/>
                        <a:pt x="661035" y="504825"/>
                      </a:cubicBezTo>
                      <a:cubicBezTo>
                        <a:pt x="660083" y="588645"/>
                        <a:pt x="646748" y="666750"/>
                        <a:pt x="621030" y="739140"/>
                      </a:cubicBezTo>
                      <a:lnTo>
                        <a:pt x="360045" y="597218"/>
                      </a:lnTo>
                      <a:cubicBezTo>
                        <a:pt x="386715" y="524827"/>
                        <a:pt x="400050" y="446722"/>
                        <a:pt x="400050" y="362902"/>
                      </a:cubicBezTo>
                      <a:cubicBezTo>
                        <a:pt x="400050" y="237172"/>
                        <a:pt x="371475" y="140970"/>
                        <a:pt x="314325" y="72390"/>
                      </a:cubicBezTo>
                      <a:cubicBezTo>
                        <a:pt x="291465" y="45720"/>
                        <a:pt x="260985" y="20955"/>
                        <a:pt x="220980" y="0"/>
                      </a:cubicBezTo>
                      <a:close/>
                    </a:path>
                  </a:pathLst>
                </a:custGeom>
                <a:grpFill/>
                <a:ln w="9525" cap="flat">
                  <a:noFill/>
                  <a:prstDash val="solid"/>
                  <a:miter/>
                </a:ln>
              </p:spPr>
              <p:txBody>
                <a:bodyPr rtlCol="0" anchor="ctr"/>
                <a:lstStyle/>
                <a:p>
                  <a:pPr defTabSz="1219170"/>
                  <a:endParaRPr lang="en-US" sz="1800" dirty="0">
                    <a:solidFill>
                      <a:prstClr val="black"/>
                    </a:solidFill>
                  </a:endParaRPr>
                </a:p>
              </p:txBody>
            </p:sp>
            <p:sp>
              <p:nvSpPr>
                <p:cNvPr id="107" name="Freeform: Shape 106">
                  <a:extLst>
                    <a:ext uri="{FF2B5EF4-FFF2-40B4-BE49-F238E27FC236}">
                      <a16:creationId xmlns="" xmlns:a16="http://schemas.microsoft.com/office/drawing/2014/main" id="{7D4AEE08-715B-4FC1-9775-92666F4B3616}"/>
                    </a:ext>
                  </a:extLst>
                </p:cNvPr>
                <p:cNvSpPr/>
                <p:nvPr/>
              </p:nvSpPr>
              <p:spPr>
                <a:xfrm>
                  <a:off x="2967026" y="3229268"/>
                  <a:ext cx="673417" cy="247650"/>
                </a:xfrm>
                <a:custGeom>
                  <a:avLst/>
                  <a:gdLst>
                    <a:gd name="connsiteX0" fmla="*/ 261937 w 673417"/>
                    <a:gd name="connsiteY0" fmla="*/ 45720 h 247650"/>
                    <a:gd name="connsiteX1" fmla="*/ 288607 w 673417"/>
                    <a:gd name="connsiteY1" fmla="*/ 53340 h 247650"/>
                    <a:gd name="connsiteX2" fmla="*/ 387667 w 673417"/>
                    <a:gd name="connsiteY2" fmla="*/ 93345 h 247650"/>
                    <a:gd name="connsiteX3" fmla="*/ 412432 w 673417"/>
                    <a:gd name="connsiteY3" fmla="*/ 105728 h 247650"/>
                    <a:gd name="connsiteX4" fmla="*/ 673417 w 673417"/>
                    <a:gd name="connsiteY4" fmla="*/ 247650 h 247650"/>
                    <a:gd name="connsiteX5" fmla="*/ 647700 w 673417"/>
                    <a:gd name="connsiteY5" fmla="*/ 235267 h 247650"/>
                    <a:gd name="connsiteX6" fmla="*/ 644991 w 673417"/>
                    <a:gd name="connsiteY6" fmla="*/ 233789 h 247650"/>
                    <a:gd name="connsiteX7" fmla="*/ 549592 w 673417"/>
                    <a:gd name="connsiteY7" fmla="*/ 195262 h 247650"/>
                    <a:gd name="connsiteX8" fmla="*/ 522922 w 673417"/>
                    <a:gd name="connsiteY8" fmla="*/ 186690 h 247650"/>
                    <a:gd name="connsiteX9" fmla="*/ 0 w 673417"/>
                    <a:gd name="connsiteY9" fmla="*/ 0 h 247650"/>
                    <a:gd name="connsiteX10" fmla="*/ 80010 w 673417"/>
                    <a:gd name="connsiteY10" fmla="*/ 11430 h 247650"/>
                    <a:gd name="connsiteX11" fmla="*/ 80421 w 673417"/>
                    <a:gd name="connsiteY11" fmla="*/ 11654 h 247650"/>
                    <a:gd name="connsiteX12" fmla="*/ 185499 w 673417"/>
                    <a:gd name="connsiteY12" fmla="*/ 28933 h 247650"/>
                    <a:gd name="connsiteX13" fmla="*/ 261937 w 673417"/>
                    <a:gd name="connsiteY13" fmla="*/ 45720 h 247650"/>
                    <a:gd name="connsiteX14" fmla="*/ 522922 w 673417"/>
                    <a:gd name="connsiteY14" fmla="*/ 187643 h 247650"/>
                    <a:gd name="connsiteX15" fmla="*/ 340042 w 673417"/>
                    <a:gd name="connsiteY15" fmla="*/ 153353 h 247650"/>
                    <a:gd name="connsiteX16" fmla="*/ 260985 w 673417"/>
                    <a:gd name="connsiteY16" fmla="*/ 141923 h 24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73417" h="247650">
                      <a:moveTo>
                        <a:pt x="261937" y="45720"/>
                      </a:moveTo>
                      <a:cubicBezTo>
                        <a:pt x="271462" y="48578"/>
                        <a:pt x="280987" y="50483"/>
                        <a:pt x="288607" y="53340"/>
                      </a:cubicBezTo>
                      <a:cubicBezTo>
                        <a:pt x="323850" y="64770"/>
                        <a:pt x="357187" y="79058"/>
                        <a:pt x="387667" y="93345"/>
                      </a:cubicBezTo>
                      <a:cubicBezTo>
                        <a:pt x="396240" y="97155"/>
                        <a:pt x="404812" y="101917"/>
                        <a:pt x="412432" y="105728"/>
                      </a:cubicBezTo>
                      <a:lnTo>
                        <a:pt x="673417" y="247650"/>
                      </a:lnTo>
                      <a:cubicBezTo>
                        <a:pt x="664845" y="243840"/>
                        <a:pt x="656272" y="239078"/>
                        <a:pt x="647700" y="235267"/>
                      </a:cubicBezTo>
                      <a:lnTo>
                        <a:pt x="644991" y="233789"/>
                      </a:lnTo>
                      <a:lnTo>
                        <a:pt x="549592" y="195262"/>
                      </a:lnTo>
                      <a:cubicBezTo>
                        <a:pt x="541972" y="192405"/>
                        <a:pt x="532447" y="189548"/>
                        <a:pt x="522922" y="186690"/>
                      </a:cubicBezTo>
                      <a:close/>
                      <a:moveTo>
                        <a:pt x="0" y="0"/>
                      </a:moveTo>
                      <a:lnTo>
                        <a:pt x="80010" y="11430"/>
                      </a:lnTo>
                      <a:lnTo>
                        <a:pt x="80421" y="11654"/>
                      </a:lnTo>
                      <a:lnTo>
                        <a:pt x="185499" y="28933"/>
                      </a:lnTo>
                      <a:cubicBezTo>
                        <a:pt x="215979" y="34528"/>
                        <a:pt x="241458" y="40005"/>
                        <a:pt x="261937" y="45720"/>
                      </a:cubicBezTo>
                      <a:lnTo>
                        <a:pt x="522922" y="187643"/>
                      </a:lnTo>
                      <a:cubicBezTo>
                        <a:pt x="481965" y="176213"/>
                        <a:pt x="421004" y="164783"/>
                        <a:pt x="340042" y="153353"/>
                      </a:cubicBezTo>
                      <a:lnTo>
                        <a:pt x="260985" y="141923"/>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08" name="Freeform: Shape 107">
                  <a:extLst>
                    <a:ext uri="{FF2B5EF4-FFF2-40B4-BE49-F238E27FC236}">
                      <a16:creationId xmlns="" xmlns:a16="http://schemas.microsoft.com/office/drawing/2014/main" id="{FCD750D4-4BDF-4312-B443-7EA98BBF00A1}"/>
                    </a:ext>
                  </a:extLst>
                </p:cNvPr>
                <p:cNvSpPr/>
                <p:nvPr/>
              </p:nvSpPr>
              <p:spPr>
                <a:xfrm>
                  <a:off x="2707091" y="3532163"/>
                  <a:ext cx="257175" cy="1238250"/>
                </a:xfrm>
                <a:custGeom>
                  <a:avLst/>
                  <a:gdLst>
                    <a:gd name="connsiteX0" fmla="*/ 260985 w 257175"/>
                    <a:gd name="connsiteY0" fmla="*/ 1244918 h 1238250"/>
                    <a:gd name="connsiteX1" fmla="*/ 0 w 257175"/>
                    <a:gd name="connsiteY1" fmla="*/ 1102995 h 1238250"/>
                    <a:gd name="connsiteX2" fmla="*/ 1905 w 257175"/>
                    <a:gd name="connsiteY2" fmla="*/ 0 h 1238250"/>
                    <a:gd name="connsiteX3" fmla="*/ 262890 w 257175"/>
                    <a:gd name="connsiteY3" fmla="*/ 141922 h 1238250"/>
                  </a:gdLst>
                  <a:ahLst/>
                  <a:cxnLst>
                    <a:cxn ang="0">
                      <a:pos x="connsiteX0" y="connsiteY0"/>
                    </a:cxn>
                    <a:cxn ang="0">
                      <a:pos x="connsiteX1" y="connsiteY1"/>
                    </a:cxn>
                    <a:cxn ang="0">
                      <a:pos x="connsiteX2" y="connsiteY2"/>
                    </a:cxn>
                    <a:cxn ang="0">
                      <a:pos x="connsiteX3" y="connsiteY3"/>
                    </a:cxn>
                  </a:cxnLst>
                  <a:rect l="l" t="t" r="r" b="b"/>
                  <a:pathLst>
                    <a:path w="257175" h="1238250">
                      <a:moveTo>
                        <a:pt x="260985" y="1244918"/>
                      </a:moveTo>
                      <a:lnTo>
                        <a:pt x="0" y="1102995"/>
                      </a:lnTo>
                      <a:lnTo>
                        <a:pt x="1905" y="0"/>
                      </a:lnTo>
                      <a:lnTo>
                        <a:pt x="262890" y="141922"/>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09" name="Freeform: Shape 108">
                  <a:extLst>
                    <a:ext uri="{FF2B5EF4-FFF2-40B4-BE49-F238E27FC236}">
                      <a16:creationId xmlns="" xmlns:a16="http://schemas.microsoft.com/office/drawing/2014/main" id="{DCEEE83C-0E65-4A03-8C83-3979F03318D8}"/>
                    </a:ext>
                  </a:extLst>
                </p:cNvPr>
                <p:cNvSpPr/>
                <p:nvPr/>
              </p:nvSpPr>
              <p:spPr>
                <a:xfrm>
                  <a:off x="3110832" y="2270955"/>
                  <a:ext cx="457201" cy="495301"/>
                </a:xfrm>
                <a:custGeom>
                  <a:avLst/>
                  <a:gdLst>
                    <a:gd name="connsiteX0" fmla="*/ 459105 w 457200"/>
                    <a:gd name="connsiteY0" fmla="*/ 500063 h 495300"/>
                    <a:gd name="connsiteX1" fmla="*/ 198120 w 457200"/>
                    <a:gd name="connsiteY1" fmla="*/ 358140 h 495300"/>
                    <a:gd name="connsiteX2" fmla="*/ 80963 w 457200"/>
                    <a:gd name="connsiteY2" fmla="*/ 62865 h 495300"/>
                    <a:gd name="connsiteX3" fmla="*/ 0 w 457200"/>
                    <a:gd name="connsiteY3" fmla="*/ 0 h 495300"/>
                    <a:gd name="connsiteX4" fmla="*/ 260985 w 457200"/>
                    <a:gd name="connsiteY4" fmla="*/ 141923 h 495300"/>
                    <a:gd name="connsiteX5" fmla="*/ 341948 w 457200"/>
                    <a:gd name="connsiteY5" fmla="*/ 204788 h 495300"/>
                    <a:gd name="connsiteX6" fmla="*/ 459105 w 457200"/>
                    <a:gd name="connsiteY6" fmla="*/ 500063 h 495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7200" h="495300">
                      <a:moveTo>
                        <a:pt x="459105" y="500063"/>
                      </a:moveTo>
                      <a:lnTo>
                        <a:pt x="198120" y="358140"/>
                      </a:lnTo>
                      <a:cubicBezTo>
                        <a:pt x="179070" y="224790"/>
                        <a:pt x="140017" y="126683"/>
                        <a:pt x="80963" y="62865"/>
                      </a:cubicBezTo>
                      <a:cubicBezTo>
                        <a:pt x="57150" y="38100"/>
                        <a:pt x="30480" y="17145"/>
                        <a:pt x="0" y="0"/>
                      </a:cubicBezTo>
                      <a:lnTo>
                        <a:pt x="260985" y="141923"/>
                      </a:lnTo>
                      <a:cubicBezTo>
                        <a:pt x="291465" y="158115"/>
                        <a:pt x="318135" y="179070"/>
                        <a:pt x="341948" y="204788"/>
                      </a:cubicBezTo>
                      <a:cubicBezTo>
                        <a:pt x="401955" y="268605"/>
                        <a:pt x="441008" y="366713"/>
                        <a:pt x="459105" y="500063"/>
                      </a:cubicBezTo>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10" name="Freeform: Shape 109">
                  <a:extLst>
                    <a:ext uri="{FF2B5EF4-FFF2-40B4-BE49-F238E27FC236}">
                      <a16:creationId xmlns="" xmlns:a16="http://schemas.microsoft.com/office/drawing/2014/main" id="{5B47C86B-F4FF-4993-9645-5F42218A748E}"/>
                    </a:ext>
                  </a:extLst>
                </p:cNvPr>
                <p:cNvSpPr/>
                <p:nvPr/>
              </p:nvSpPr>
              <p:spPr>
                <a:xfrm>
                  <a:off x="2541356" y="3138780"/>
                  <a:ext cx="428625" cy="200026"/>
                </a:xfrm>
                <a:custGeom>
                  <a:avLst/>
                  <a:gdLst>
                    <a:gd name="connsiteX0" fmla="*/ 0 w 428625"/>
                    <a:gd name="connsiteY0" fmla="*/ 0 h 200026"/>
                    <a:gd name="connsiteX1" fmla="*/ 17145 w 428625"/>
                    <a:gd name="connsiteY1" fmla="*/ 8573 h 200026"/>
                    <a:gd name="connsiteX2" fmla="*/ 109538 w 428625"/>
                    <a:gd name="connsiteY2" fmla="*/ 44768 h 200026"/>
                    <a:gd name="connsiteX3" fmla="*/ 370023 w 428625"/>
                    <a:gd name="connsiteY3" fmla="*/ 186418 h 200026"/>
                    <a:gd name="connsiteX4" fmla="*/ 110490 w 428625"/>
                    <a:gd name="connsiteY4" fmla="*/ 44768 h 200026"/>
                    <a:gd name="connsiteX5" fmla="*/ 168592 w 428625"/>
                    <a:gd name="connsiteY5" fmla="*/ 59056 h 200026"/>
                    <a:gd name="connsiteX6" fmla="*/ 428625 w 428625"/>
                    <a:gd name="connsiteY6" fmla="*/ 200026 h 200026"/>
                    <a:gd name="connsiteX7" fmla="*/ 370523 w 428625"/>
                    <a:gd name="connsiteY7" fmla="*/ 186691 h 200026"/>
                    <a:gd name="connsiteX8" fmla="*/ 370517 w 428625"/>
                    <a:gd name="connsiteY8" fmla="*/ 186688 h 200026"/>
                    <a:gd name="connsiteX9" fmla="*/ 278130 w 428625"/>
                    <a:gd name="connsiteY9" fmla="*/ 150495 h 200026"/>
                    <a:gd name="connsiteX10" fmla="*/ 260985 w 428625"/>
                    <a:gd name="connsiteY10" fmla="*/ 141923 h 200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28625" h="200026">
                      <a:moveTo>
                        <a:pt x="0" y="0"/>
                      </a:moveTo>
                      <a:cubicBezTo>
                        <a:pt x="5715" y="2858"/>
                        <a:pt x="11430" y="5715"/>
                        <a:pt x="17145" y="8573"/>
                      </a:cubicBezTo>
                      <a:cubicBezTo>
                        <a:pt x="44767" y="21908"/>
                        <a:pt x="75248" y="34290"/>
                        <a:pt x="109538" y="44768"/>
                      </a:cubicBezTo>
                      <a:lnTo>
                        <a:pt x="370023" y="186418"/>
                      </a:lnTo>
                      <a:lnTo>
                        <a:pt x="110490" y="44768"/>
                      </a:lnTo>
                      <a:lnTo>
                        <a:pt x="168592" y="59056"/>
                      </a:lnTo>
                      <a:lnTo>
                        <a:pt x="428625" y="200026"/>
                      </a:lnTo>
                      <a:lnTo>
                        <a:pt x="370523" y="186691"/>
                      </a:lnTo>
                      <a:lnTo>
                        <a:pt x="370517" y="186688"/>
                      </a:lnTo>
                      <a:lnTo>
                        <a:pt x="278130" y="150495"/>
                      </a:lnTo>
                      <a:cubicBezTo>
                        <a:pt x="272415" y="147638"/>
                        <a:pt x="266700" y="144780"/>
                        <a:pt x="260985" y="141923"/>
                      </a:cubicBez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11" name="Freeform: Shape 110">
                  <a:extLst>
                    <a:ext uri="{FF2B5EF4-FFF2-40B4-BE49-F238E27FC236}">
                      <a16:creationId xmlns="" xmlns:a16="http://schemas.microsoft.com/office/drawing/2014/main" id="{F639E5E1-FF36-4933-A42A-22242275B7FF}"/>
                    </a:ext>
                  </a:extLst>
                </p:cNvPr>
                <p:cNvSpPr/>
                <p:nvPr/>
              </p:nvSpPr>
              <p:spPr>
                <a:xfrm>
                  <a:off x="2969883" y="1938632"/>
                  <a:ext cx="618767" cy="219303"/>
                </a:xfrm>
                <a:custGeom>
                  <a:avLst/>
                  <a:gdLst>
                    <a:gd name="connsiteX0" fmla="*/ 323751 w 603786"/>
                    <a:gd name="connsiteY0" fmla="*/ 66771 h 218219"/>
                    <a:gd name="connsiteX1" fmla="*/ 342801 w 603786"/>
                    <a:gd name="connsiteY1" fmla="*/ 76296 h 218219"/>
                    <a:gd name="connsiteX2" fmla="*/ 603786 w 603786"/>
                    <a:gd name="connsiteY2" fmla="*/ 218219 h 218219"/>
                    <a:gd name="connsiteX3" fmla="*/ 584736 w 603786"/>
                    <a:gd name="connsiteY3" fmla="*/ 208694 h 218219"/>
                    <a:gd name="connsiteX4" fmla="*/ 0 w 603786"/>
                    <a:gd name="connsiteY4" fmla="*/ 0 h 218219"/>
                    <a:gd name="connsiteX5" fmla="*/ 100965 w 603786"/>
                    <a:gd name="connsiteY5" fmla="*/ 2857 h 218219"/>
                    <a:gd name="connsiteX6" fmla="*/ 102772 w 603786"/>
                    <a:gd name="connsiteY6" fmla="*/ 3833 h 218219"/>
                    <a:gd name="connsiteX7" fmla="*/ 214213 w 603786"/>
                    <a:gd name="connsiteY7" fmla="*/ 22860 h 218219"/>
                    <a:gd name="connsiteX8" fmla="*/ 236092 w 603786"/>
                    <a:gd name="connsiteY8" fmla="*/ 34757 h 218219"/>
                    <a:gd name="connsiteX9" fmla="*/ 323751 w 603786"/>
                    <a:gd name="connsiteY9" fmla="*/ 66772 h 218219"/>
                    <a:gd name="connsiteX10" fmla="*/ 584736 w 603786"/>
                    <a:gd name="connsiteY10" fmla="*/ 208695 h 218219"/>
                    <a:gd name="connsiteX11" fmla="*/ 475198 w 603786"/>
                    <a:gd name="connsiteY11" fmla="*/ 168690 h 218219"/>
                    <a:gd name="connsiteX12" fmla="*/ 464489 w 603786"/>
                    <a:gd name="connsiteY12" fmla="*/ 162866 h 218219"/>
                    <a:gd name="connsiteX13" fmla="*/ 358041 w 603786"/>
                    <a:gd name="connsiteY13" fmla="*/ 143827 h 218219"/>
                    <a:gd name="connsiteX14" fmla="*/ 357901 w 603786"/>
                    <a:gd name="connsiteY14" fmla="*/ 143751 h 218219"/>
                    <a:gd name="connsiteX15" fmla="*/ 260033 w 603786"/>
                    <a:gd name="connsiteY15" fmla="*/ 141922 h 218219"/>
                    <a:gd name="connsiteX0" fmla="*/ 323751 w 603786"/>
                    <a:gd name="connsiteY0" fmla="*/ 66771 h 218219"/>
                    <a:gd name="connsiteX1" fmla="*/ 342801 w 603786"/>
                    <a:gd name="connsiteY1" fmla="*/ 76296 h 218219"/>
                    <a:gd name="connsiteX2" fmla="*/ 603786 w 603786"/>
                    <a:gd name="connsiteY2" fmla="*/ 218219 h 218219"/>
                    <a:gd name="connsiteX3" fmla="*/ 584736 w 603786"/>
                    <a:gd name="connsiteY3" fmla="*/ 208694 h 218219"/>
                    <a:gd name="connsiteX4" fmla="*/ 323751 w 603786"/>
                    <a:gd name="connsiteY4" fmla="*/ 66771 h 218219"/>
                    <a:gd name="connsiteX5" fmla="*/ 0 w 603786"/>
                    <a:gd name="connsiteY5" fmla="*/ 0 h 218219"/>
                    <a:gd name="connsiteX6" fmla="*/ 100965 w 603786"/>
                    <a:gd name="connsiteY6" fmla="*/ 2857 h 218219"/>
                    <a:gd name="connsiteX7" fmla="*/ 102772 w 603786"/>
                    <a:gd name="connsiteY7" fmla="*/ 3833 h 218219"/>
                    <a:gd name="connsiteX8" fmla="*/ 214213 w 603786"/>
                    <a:gd name="connsiteY8" fmla="*/ 22860 h 218219"/>
                    <a:gd name="connsiteX9" fmla="*/ 323751 w 603786"/>
                    <a:gd name="connsiteY9" fmla="*/ 66772 h 218219"/>
                    <a:gd name="connsiteX10" fmla="*/ 584736 w 603786"/>
                    <a:gd name="connsiteY10" fmla="*/ 208695 h 218219"/>
                    <a:gd name="connsiteX11" fmla="*/ 475198 w 603786"/>
                    <a:gd name="connsiteY11" fmla="*/ 168690 h 218219"/>
                    <a:gd name="connsiteX12" fmla="*/ 464489 w 603786"/>
                    <a:gd name="connsiteY12" fmla="*/ 162866 h 218219"/>
                    <a:gd name="connsiteX13" fmla="*/ 358041 w 603786"/>
                    <a:gd name="connsiteY13" fmla="*/ 143827 h 218219"/>
                    <a:gd name="connsiteX14" fmla="*/ 357901 w 603786"/>
                    <a:gd name="connsiteY14" fmla="*/ 143751 h 218219"/>
                    <a:gd name="connsiteX15" fmla="*/ 260033 w 603786"/>
                    <a:gd name="connsiteY15" fmla="*/ 141922 h 218219"/>
                    <a:gd name="connsiteX16" fmla="*/ 0 w 603786"/>
                    <a:gd name="connsiteY16" fmla="*/ 0 h 218219"/>
                    <a:gd name="connsiteX0" fmla="*/ 323751 w 603786"/>
                    <a:gd name="connsiteY0" fmla="*/ 66771 h 218219"/>
                    <a:gd name="connsiteX1" fmla="*/ 603786 w 603786"/>
                    <a:gd name="connsiteY1" fmla="*/ 218219 h 218219"/>
                    <a:gd name="connsiteX2" fmla="*/ 584736 w 603786"/>
                    <a:gd name="connsiteY2" fmla="*/ 208694 h 218219"/>
                    <a:gd name="connsiteX3" fmla="*/ 323751 w 603786"/>
                    <a:gd name="connsiteY3" fmla="*/ 66771 h 218219"/>
                    <a:gd name="connsiteX4" fmla="*/ 0 w 603786"/>
                    <a:gd name="connsiteY4" fmla="*/ 0 h 218219"/>
                    <a:gd name="connsiteX5" fmla="*/ 100965 w 603786"/>
                    <a:gd name="connsiteY5" fmla="*/ 2857 h 218219"/>
                    <a:gd name="connsiteX6" fmla="*/ 102772 w 603786"/>
                    <a:gd name="connsiteY6" fmla="*/ 3833 h 218219"/>
                    <a:gd name="connsiteX7" fmla="*/ 214213 w 603786"/>
                    <a:gd name="connsiteY7" fmla="*/ 22860 h 218219"/>
                    <a:gd name="connsiteX8" fmla="*/ 323751 w 603786"/>
                    <a:gd name="connsiteY8" fmla="*/ 66772 h 218219"/>
                    <a:gd name="connsiteX9" fmla="*/ 584736 w 603786"/>
                    <a:gd name="connsiteY9" fmla="*/ 208695 h 218219"/>
                    <a:gd name="connsiteX10" fmla="*/ 475198 w 603786"/>
                    <a:gd name="connsiteY10" fmla="*/ 168690 h 218219"/>
                    <a:gd name="connsiteX11" fmla="*/ 464489 w 603786"/>
                    <a:gd name="connsiteY11" fmla="*/ 162866 h 218219"/>
                    <a:gd name="connsiteX12" fmla="*/ 358041 w 603786"/>
                    <a:gd name="connsiteY12" fmla="*/ 143827 h 218219"/>
                    <a:gd name="connsiteX13" fmla="*/ 357901 w 603786"/>
                    <a:gd name="connsiteY13" fmla="*/ 143751 h 218219"/>
                    <a:gd name="connsiteX14" fmla="*/ 260033 w 603786"/>
                    <a:gd name="connsiteY14" fmla="*/ 141922 h 218219"/>
                    <a:gd name="connsiteX15" fmla="*/ 0 w 603786"/>
                    <a:gd name="connsiteY15" fmla="*/ 0 h 218219"/>
                    <a:gd name="connsiteX0" fmla="*/ 323751 w 584736"/>
                    <a:gd name="connsiteY0" fmla="*/ 66771 h 208695"/>
                    <a:gd name="connsiteX1" fmla="*/ 584736 w 584736"/>
                    <a:gd name="connsiteY1" fmla="*/ 208694 h 208695"/>
                    <a:gd name="connsiteX2" fmla="*/ 323751 w 584736"/>
                    <a:gd name="connsiteY2" fmla="*/ 66771 h 208695"/>
                    <a:gd name="connsiteX3" fmla="*/ 0 w 584736"/>
                    <a:gd name="connsiteY3" fmla="*/ 0 h 208695"/>
                    <a:gd name="connsiteX4" fmla="*/ 100965 w 584736"/>
                    <a:gd name="connsiteY4" fmla="*/ 2857 h 208695"/>
                    <a:gd name="connsiteX5" fmla="*/ 102772 w 584736"/>
                    <a:gd name="connsiteY5" fmla="*/ 3833 h 208695"/>
                    <a:gd name="connsiteX6" fmla="*/ 214213 w 584736"/>
                    <a:gd name="connsiteY6" fmla="*/ 22860 h 208695"/>
                    <a:gd name="connsiteX7" fmla="*/ 323751 w 584736"/>
                    <a:gd name="connsiteY7" fmla="*/ 66772 h 208695"/>
                    <a:gd name="connsiteX8" fmla="*/ 584736 w 584736"/>
                    <a:gd name="connsiteY8" fmla="*/ 208695 h 208695"/>
                    <a:gd name="connsiteX9" fmla="*/ 475198 w 584736"/>
                    <a:gd name="connsiteY9" fmla="*/ 168690 h 208695"/>
                    <a:gd name="connsiteX10" fmla="*/ 464489 w 584736"/>
                    <a:gd name="connsiteY10" fmla="*/ 162866 h 208695"/>
                    <a:gd name="connsiteX11" fmla="*/ 358041 w 584736"/>
                    <a:gd name="connsiteY11" fmla="*/ 143827 h 208695"/>
                    <a:gd name="connsiteX12" fmla="*/ 357901 w 584736"/>
                    <a:gd name="connsiteY12" fmla="*/ 143751 h 208695"/>
                    <a:gd name="connsiteX13" fmla="*/ 260033 w 584736"/>
                    <a:gd name="connsiteY13" fmla="*/ 141922 h 208695"/>
                    <a:gd name="connsiteX14" fmla="*/ 0 w 584736"/>
                    <a:gd name="connsiteY14" fmla="*/ 0 h 208695"/>
                    <a:gd name="connsiteX0" fmla="*/ 323751 w 615997"/>
                    <a:gd name="connsiteY0" fmla="*/ 66771 h 216510"/>
                    <a:gd name="connsiteX1" fmla="*/ 584736 w 615997"/>
                    <a:gd name="connsiteY1" fmla="*/ 208694 h 216510"/>
                    <a:gd name="connsiteX2" fmla="*/ 323751 w 615997"/>
                    <a:gd name="connsiteY2" fmla="*/ 66771 h 216510"/>
                    <a:gd name="connsiteX3" fmla="*/ 0 w 615997"/>
                    <a:gd name="connsiteY3" fmla="*/ 0 h 216510"/>
                    <a:gd name="connsiteX4" fmla="*/ 100965 w 615997"/>
                    <a:gd name="connsiteY4" fmla="*/ 2857 h 216510"/>
                    <a:gd name="connsiteX5" fmla="*/ 102772 w 615997"/>
                    <a:gd name="connsiteY5" fmla="*/ 3833 h 216510"/>
                    <a:gd name="connsiteX6" fmla="*/ 214213 w 615997"/>
                    <a:gd name="connsiteY6" fmla="*/ 22860 h 216510"/>
                    <a:gd name="connsiteX7" fmla="*/ 323751 w 615997"/>
                    <a:gd name="connsiteY7" fmla="*/ 66772 h 216510"/>
                    <a:gd name="connsiteX8" fmla="*/ 615997 w 615997"/>
                    <a:gd name="connsiteY8" fmla="*/ 216510 h 216510"/>
                    <a:gd name="connsiteX9" fmla="*/ 475198 w 615997"/>
                    <a:gd name="connsiteY9" fmla="*/ 168690 h 216510"/>
                    <a:gd name="connsiteX10" fmla="*/ 464489 w 615997"/>
                    <a:gd name="connsiteY10" fmla="*/ 162866 h 216510"/>
                    <a:gd name="connsiteX11" fmla="*/ 358041 w 615997"/>
                    <a:gd name="connsiteY11" fmla="*/ 143827 h 216510"/>
                    <a:gd name="connsiteX12" fmla="*/ 357901 w 615997"/>
                    <a:gd name="connsiteY12" fmla="*/ 143751 h 216510"/>
                    <a:gd name="connsiteX13" fmla="*/ 260033 w 615997"/>
                    <a:gd name="connsiteY13" fmla="*/ 141922 h 216510"/>
                    <a:gd name="connsiteX14" fmla="*/ 0 w 615997"/>
                    <a:gd name="connsiteY14" fmla="*/ 0 h 216510"/>
                    <a:gd name="connsiteX0" fmla="*/ 323751 w 618767"/>
                    <a:gd name="connsiteY0" fmla="*/ 66771 h 219303"/>
                    <a:gd name="connsiteX1" fmla="*/ 584736 w 618767"/>
                    <a:gd name="connsiteY1" fmla="*/ 208694 h 219303"/>
                    <a:gd name="connsiteX2" fmla="*/ 323751 w 618767"/>
                    <a:gd name="connsiteY2" fmla="*/ 66771 h 219303"/>
                    <a:gd name="connsiteX3" fmla="*/ 0 w 618767"/>
                    <a:gd name="connsiteY3" fmla="*/ 0 h 219303"/>
                    <a:gd name="connsiteX4" fmla="*/ 100965 w 618767"/>
                    <a:gd name="connsiteY4" fmla="*/ 2857 h 219303"/>
                    <a:gd name="connsiteX5" fmla="*/ 102772 w 618767"/>
                    <a:gd name="connsiteY5" fmla="*/ 3833 h 219303"/>
                    <a:gd name="connsiteX6" fmla="*/ 214213 w 618767"/>
                    <a:gd name="connsiteY6" fmla="*/ 22860 h 219303"/>
                    <a:gd name="connsiteX7" fmla="*/ 323751 w 618767"/>
                    <a:gd name="connsiteY7" fmla="*/ 66772 h 219303"/>
                    <a:gd name="connsiteX8" fmla="*/ 615997 w 618767"/>
                    <a:gd name="connsiteY8" fmla="*/ 216510 h 219303"/>
                    <a:gd name="connsiteX9" fmla="*/ 464489 w 618767"/>
                    <a:gd name="connsiteY9" fmla="*/ 162866 h 219303"/>
                    <a:gd name="connsiteX10" fmla="*/ 358041 w 618767"/>
                    <a:gd name="connsiteY10" fmla="*/ 143827 h 219303"/>
                    <a:gd name="connsiteX11" fmla="*/ 357901 w 618767"/>
                    <a:gd name="connsiteY11" fmla="*/ 143751 h 219303"/>
                    <a:gd name="connsiteX12" fmla="*/ 260033 w 618767"/>
                    <a:gd name="connsiteY12" fmla="*/ 141922 h 219303"/>
                    <a:gd name="connsiteX13" fmla="*/ 0 w 618767"/>
                    <a:gd name="connsiteY13" fmla="*/ 0 h 219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18767" h="219303">
                      <a:moveTo>
                        <a:pt x="323751" y="66771"/>
                      </a:moveTo>
                      <a:lnTo>
                        <a:pt x="584736" y="208694"/>
                      </a:lnTo>
                      <a:lnTo>
                        <a:pt x="323751" y="66771"/>
                      </a:lnTo>
                      <a:close/>
                      <a:moveTo>
                        <a:pt x="0" y="0"/>
                      </a:moveTo>
                      <a:lnTo>
                        <a:pt x="100965" y="2857"/>
                      </a:lnTo>
                      <a:lnTo>
                        <a:pt x="102772" y="3833"/>
                      </a:lnTo>
                      <a:lnTo>
                        <a:pt x="214213" y="22860"/>
                      </a:lnTo>
                      <a:lnTo>
                        <a:pt x="323751" y="66772"/>
                      </a:lnTo>
                      <a:lnTo>
                        <a:pt x="615997" y="216510"/>
                      </a:lnTo>
                      <a:cubicBezTo>
                        <a:pt x="639453" y="232526"/>
                        <a:pt x="507482" y="174980"/>
                        <a:pt x="464489" y="162866"/>
                      </a:cubicBezTo>
                      <a:lnTo>
                        <a:pt x="358041" y="143827"/>
                      </a:lnTo>
                      <a:cubicBezTo>
                        <a:pt x="357994" y="143802"/>
                        <a:pt x="357948" y="143776"/>
                        <a:pt x="357901" y="143751"/>
                      </a:cubicBezTo>
                      <a:lnTo>
                        <a:pt x="260033" y="141922"/>
                      </a:lnTo>
                      <a:lnTo>
                        <a:pt x="0" y="0"/>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12" name="Freeform: Shape 111">
                  <a:extLst>
                    <a:ext uri="{FF2B5EF4-FFF2-40B4-BE49-F238E27FC236}">
                      <a16:creationId xmlns="" xmlns:a16="http://schemas.microsoft.com/office/drawing/2014/main" id="{AF475549-82D3-43D8-A2A1-63D1164F97F7}"/>
                    </a:ext>
                  </a:extLst>
                </p:cNvPr>
                <p:cNvSpPr/>
                <p:nvPr/>
              </p:nvSpPr>
              <p:spPr>
                <a:xfrm>
                  <a:off x="2709948" y="2277720"/>
                  <a:ext cx="257175" cy="1066800"/>
                </a:xfrm>
                <a:custGeom>
                  <a:avLst/>
                  <a:gdLst>
                    <a:gd name="connsiteX0" fmla="*/ 260033 w 257175"/>
                    <a:gd name="connsiteY0" fmla="*/ 1070610 h 1066800"/>
                    <a:gd name="connsiteX1" fmla="*/ 0 w 257175"/>
                    <a:gd name="connsiteY1" fmla="*/ 929640 h 1066800"/>
                    <a:gd name="connsiteX2" fmla="*/ 1905 w 257175"/>
                    <a:gd name="connsiteY2" fmla="*/ 0 h 1066800"/>
                    <a:gd name="connsiteX3" fmla="*/ 261938 w 257175"/>
                    <a:gd name="connsiteY3" fmla="*/ 141922 h 1066800"/>
                  </a:gdLst>
                  <a:ahLst/>
                  <a:cxnLst>
                    <a:cxn ang="0">
                      <a:pos x="connsiteX0" y="connsiteY0"/>
                    </a:cxn>
                    <a:cxn ang="0">
                      <a:pos x="connsiteX1" y="connsiteY1"/>
                    </a:cxn>
                    <a:cxn ang="0">
                      <a:pos x="connsiteX2" y="connsiteY2"/>
                    </a:cxn>
                    <a:cxn ang="0">
                      <a:pos x="connsiteX3" y="connsiteY3"/>
                    </a:cxn>
                  </a:cxnLst>
                  <a:rect l="l" t="t" r="r" b="b"/>
                  <a:pathLst>
                    <a:path w="257175" h="1066800">
                      <a:moveTo>
                        <a:pt x="260033" y="1070610"/>
                      </a:moveTo>
                      <a:lnTo>
                        <a:pt x="0" y="929640"/>
                      </a:lnTo>
                      <a:lnTo>
                        <a:pt x="1905" y="0"/>
                      </a:lnTo>
                      <a:lnTo>
                        <a:pt x="261938" y="141922"/>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13" name="Freeform: Shape 112">
                  <a:extLst>
                    <a:ext uri="{FF2B5EF4-FFF2-40B4-BE49-F238E27FC236}">
                      <a16:creationId xmlns="" xmlns:a16="http://schemas.microsoft.com/office/drawing/2014/main" id="{2F4E196A-74CD-4206-A5DE-2AD96F4565D4}"/>
                    </a:ext>
                  </a:extLst>
                </p:cNvPr>
                <p:cNvSpPr/>
                <p:nvPr/>
              </p:nvSpPr>
              <p:spPr>
                <a:xfrm>
                  <a:off x="2708898" y="1774680"/>
                  <a:ext cx="521969" cy="178118"/>
                </a:xfrm>
                <a:custGeom>
                  <a:avLst/>
                  <a:gdLst>
                    <a:gd name="connsiteX0" fmla="*/ 230505 w 521970"/>
                    <a:gd name="connsiteY0" fmla="*/ 2858 h 178118"/>
                    <a:gd name="connsiteX1" fmla="*/ 490537 w 521970"/>
                    <a:gd name="connsiteY1" fmla="*/ 144781 h 178118"/>
                    <a:gd name="connsiteX2" fmla="*/ 302895 w 521970"/>
                    <a:gd name="connsiteY2" fmla="*/ 172403 h 178118"/>
                    <a:gd name="connsiteX3" fmla="*/ 260032 w 521970"/>
                    <a:gd name="connsiteY3" fmla="*/ 178118 h 178118"/>
                    <a:gd name="connsiteX4" fmla="*/ 0 w 521970"/>
                    <a:gd name="connsiteY4" fmla="*/ 37148 h 178118"/>
                    <a:gd name="connsiteX5" fmla="*/ 41910 w 521970"/>
                    <a:gd name="connsiteY5" fmla="*/ 30480 h 178118"/>
                    <a:gd name="connsiteX6" fmla="*/ 41912 w 521970"/>
                    <a:gd name="connsiteY6" fmla="*/ 30481 h 178118"/>
                    <a:gd name="connsiteX7" fmla="*/ 260985 w 521970"/>
                    <a:gd name="connsiteY7" fmla="*/ 0 h 178118"/>
                    <a:gd name="connsiteX8" fmla="*/ 521970 w 521970"/>
                    <a:gd name="connsiteY8" fmla="*/ 141923 h 178118"/>
                    <a:gd name="connsiteX9" fmla="*/ 490537 w 521970"/>
                    <a:gd name="connsiteY9" fmla="*/ 144780 h 178118"/>
                    <a:gd name="connsiteX10" fmla="*/ 230505 w 521970"/>
                    <a:gd name="connsiteY10" fmla="*/ 2858 h 178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21970" h="178118">
                      <a:moveTo>
                        <a:pt x="230505" y="2858"/>
                      </a:moveTo>
                      <a:lnTo>
                        <a:pt x="490537" y="144781"/>
                      </a:lnTo>
                      <a:lnTo>
                        <a:pt x="302895" y="172403"/>
                      </a:lnTo>
                      <a:lnTo>
                        <a:pt x="260032" y="178118"/>
                      </a:lnTo>
                      <a:lnTo>
                        <a:pt x="0" y="37148"/>
                      </a:lnTo>
                      <a:lnTo>
                        <a:pt x="41910" y="30480"/>
                      </a:lnTo>
                      <a:lnTo>
                        <a:pt x="41912" y="30481"/>
                      </a:lnTo>
                      <a:close/>
                      <a:moveTo>
                        <a:pt x="260985" y="0"/>
                      </a:moveTo>
                      <a:lnTo>
                        <a:pt x="521970" y="141923"/>
                      </a:lnTo>
                      <a:lnTo>
                        <a:pt x="490537" y="144780"/>
                      </a:lnTo>
                      <a:lnTo>
                        <a:pt x="230505" y="2858"/>
                      </a:lnTo>
                      <a:close/>
                    </a:path>
                  </a:pathLst>
                </a:custGeom>
                <a:solidFill>
                  <a:schemeClr val="bg1">
                    <a:lumMod val="95000"/>
                  </a:schemeClr>
                </a:solidFill>
                <a:ln w="9525" cap="flat">
                  <a:noFill/>
                  <a:prstDash val="solid"/>
                  <a:miter/>
                </a:ln>
              </p:spPr>
              <p:txBody>
                <a:bodyPr rtlCol="0" anchor="ctr"/>
                <a:lstStyle/>
                <a:p>
                  <a:pPr defTabSz="1219170"/>
                  <a:endParaRPr lang="en-US" sz="1800">
                    <a:solidFill>
                      <a:prstClr val="black"/>
                    </a:solidFill>
                  </a:endParaRPr>
                </a:p>
              </p:txBody>
            </p:sp>
          </p:grpSp>
          <p:sp>
            <p:nvSpPr>
              <p:cNvPr id="97" name="Freeform: Shape 96">
                <a:extLst>
                  <a:ext uri="{FF2B5EF4-FFF2-40B4-BE49-F238E27FC236}">
                    <a16:creationId xmlns="" xmlns:a16="http://schemas.microsoft.com/office/drawing/2014/main" id="{EBD71692-1EB8-46F8-A5CA-39F79B85B6F4}"/>
                  </a:ext>
                </a:extLst>
              </p:cNvPr>
              <p:cNvSpPr/>
              <p:nvPr/>
            </p:nvSpPr>
            <p:spPr>
              <a:xfrm>
                <a:off x="12579689" y="4661548"/>
                <a:ext cx="730421" cy="1493305"/>
              </a:xfrm>
              <a:custGeom>
                <a:avLst/>
                <a:gdLst>
                  <a:gd name="connsiteX0" fmla="*/ 1669733 w 1714500"/>
                  <a:gd name="connsiteY0" fmla="*/ 1870710 h 3505200"/>
                  <a:gd name="connsiteX1" fmla="*/ 1720215 w 1714500"/>
                  <a:gd name="connsiteY1" fmla="*/ 2166938 h 3505200"/>
                  <a:gd name="connsiteX2" fmla="*/ 1507808 w 1714500"/>
                  <a:gd name="connsiteY2" fmla="*/ 2795588 h 3505200"/>
                  <a:gd name="connsiteX3" fmla="*/ 1121093 w 1714500"/>
                  <a:gd name="connsiteY3" fmla="*/ 3084195 h 3505200"/>
                  <a:gd name="connsiteX4" fmla="*/ 991553 w 1714500"/>
                  <a:gd name="connsiteY4" fmla="*/ 3120390 h 3505200"/>
                  <a:gd name="connsiteX5" fmla="*/ 990600 w 1714500"/>
                  <a:gd name="connsiteY5" fmla="*/ 3466148 h 3505200"/>
                  <a:gd name="connsiteX6" fmla="*/ 960120 w 1714500"/>
                  <a:gd name="connsiteY6" fmla="*/ 3470910 h 3505200"/>
                  <a:gd name="connsiteX7" fmla="*/ 772478 w 1714500"/>
                  <a:gd name="connsiteY7" fmla="*/ 3505200 h 3505200"/>
                  <a:gd name="connsiteX8" fmla="*/ 729615 w 1714500"/>
                  <a:gd name="connsiteY8" fmla="*/ 3503295 h 3505200"/>
                  <a:gd name="connsiteX9" fmla="*/ 730568 w 1714500"/>
                  <a:gd name="connsiteY9" fmla="*/ 3158490 h 3505200"/>
                  <a:gd name="connsiteX10" fmla="*/ 659130 w 1714500"/>
                  <a:gd name="connsiteY10" fmla="*/ 3156585 h 3505200"/>
                  <a:gd name="connsiteX11" fmla="*/ 383858 w 1714500"/>
                  <a:gd name="connsiteY11" fmla="*/ 3098483 h 3505200"/>
                  <a:gd name="connsiteX12" fmla="*/ 125730 w 1714500"/>
                  <a:gd name="connsiteY12" fmla="*/ 2865120 h 3505200"/>
                  <a:gd name="connsiteX13" fmla="*/ 0 w 1714500"/>
                  <a:gd name="connsiteY13" fmla="*/ 2427923 h 3505200"/>
                  <a:gd name="connsiteX14" fmla="*/ 320993 w 1714500"/>
                  <a:gd name="connsiteY14" fmla="*/ 2317433 h 3505200"/>
                  <a:gd name="connsiteX15" fmla="*/ 451485 w 1714500"/>
                  <a:gd name="connsiteY15" fmla="*/ 2707958 h 3505200"/>
                  <a:gd name="connsiteX16" fmla="*/ 682943 w 1714500"/>
                  <a:gd name="connsiteY16" fmla="*/ 2860358 h 3505200"/>
                  <a:gd name="connsiteX17" fmla="*/ 730568 w 1714500"/>
                  <a:gd name="connsiteY17" fmla="*/ 2864168 h 3505200"/>
                  <a:gd name="connsiteX18" fmla="*/ 732473 w 1714500"/>
                  <a:gd name="connsiteY18" fmla="*/ 1761173 h 3505200"/>
                  <a:gd name="connsiteX19" fmla="*/ 576263 w 1714500"/>
                  <a:gd name="connsiteY19" fmla="*/ 1735455 h 3505200"/>
                  <a:gd name="connsiteX20" fmla="*/ 372428 w 1714500"/>
                  <a:gd name="connsiteY20" fmla="*/ 1660208 h 3505200"/>
                  <a:gd name="connsiteX21" fmla="*/ 138113 w 1714500"/>
                  <a:gd name="connsiteY21" fmla="*/ 1438275 h 3505200"/>
                  <a:gd name="connsiteX22" fmla="*/ 56198 w 1714500"/>
                  <a:gd name="connsiteY22" fmla="*/ 1079183 h 3505200"/>
                  <a:gd name="connsiteX23" fmla="*/ 298133 w 1714500"/>
                  <a:gd name="connsiteY23" fmla="*/ 448628 h 3505200"/>
                  <a:gd name="connsiteX24" fmla="*/ 628650 w 1714500"/>
                  <a:gd name="connsiteY24" fmla="*/ 239077 h 3505200"/>
                  <a:gd name="connsiteX25" fmla="*/ 735330 w 1714500"/>
                  <a:gd name="connsiteY25" fmla="*/ 206693 h 3505200"/>
                  <a:gd name="connsiteX26" fmla="*/ 735330 w 1714500"/>
                  <a:gd name="connsiteY26" fmla="*/ 36195 h 3505200"/>
                  <a:gd name="connsiteX27" fmla="*/ 778193 w 1714500"/>
                  <a:gd name="connsiteY27" fmla="*/ 30480 h 3505200"/>
                  <a:gd name="connsiteX28" fmla="*/ 965835 w 1714500"/>
                  <a:gd name="connsiteY28" fmla="*/ 2858 h 3505200"/>
                  <a:gd name="connsiteX29" fmla="*/ 996315 w 1714500"/>
                  <a:gd name="connsiteY29" fmla="*/ 0 h 3505200"/>
                  <a:gd name="connsiteX30" fmla="*/ 996315 w 1714500"/>
                  <a:gd name="connsiteY30" fmla="*/ 168593 h 3505200"/>
                  <a:gd name="connsiteX31" fmla="*/ 1097280 w 1714500"/>
                  <a:gd name="connsiteY31" fmla="*/ 171450 h 3505200"/>
                  <a:gd name="connsiteX32" fmla="*/ 1406843 w 1714500"/>
                  <a:gd name="connsiteY32" fmla="*/ 282893 h 3505200"/>
                  <a:gd name="connsiteX33" fmla="*/ 1657350 w 1714500"/>
                  <a:gd name="connsiteY33" fmla="*/ 763905 h 3505200"/>
                  <a:gd name="connsiteX34" fmla="*/ 1326833 w 1714500"/>
                  <a:gd name="connsiteY34" fmla="*/ 863918 h 3505200"/>
                  <a:gd name="connsiteX35" fmla="*/ 1209675 w 1714500"/>
                  <a:gd name="connsiteY35" fmla="*/ 568643 h 3505200"/>
                  <a:gd name="connsiteX36" fmla="*/ 1038225 w 1714500"/>
                  <a:gd name="connsiteY36" fmla="*/ 471488 h 3505200"/>
                  <a:gd name="connsiteX37" fmla="*/ 995363 w 1714500"/>
                  <a:gd name="connsiteY37" fmla="*/ 464820 h 3505200"/>
                  <a:gd name="connsiteX38" fmla="*/ 993458 w 1714500"/>
                  <a:gd name="connsiteY38" fmla="*/ 1460183 h 3505200"/>
                  <a:gd name="connsiteX39" fmla="*/ 1073468 w 1714500"/>
                  <a:gd name="connsiteY39" fmla="*/ 1471613 h 3505200"/>
                  <a:gd name="connsiteX40" fmla="*/ 1282065 w 1714500"/>
                  <a:gd name="connsiteY40" fmla="*/ 1513523 h 3505200"/>
                  <a:gd name="connsiteX41" fmla="*/ 1524953 w 1714500"/>
                  <a:gd name="connsiteY41" fmla="*/ 1651635 h 3505200"/>
                  <a:gd name="connsiteX42" fmla="*/ 1669733 w 1714500"/>
                  <a:gd name="connsiteY42" fmla="*/ 1870710 h 3505200"/>
                  <a:gd name="connsiteX43" fmla="*/ 1268730 w 1714500"/>
                  <a:gd name="connsiteY43" fmla="*/ 2624138 h 3505200"/>
                  <a:gd name="connsiteX44" fmla="*/ 1390650 w 1714500"/>
                  <a:gd name="connsiteY44" fmla="*/ 2236470 h 3505200"/>
                  <a:gd name="connsiteX45" fmla="*/ 1304925 w 1714500"/>
                  <a:gd name="connsiteY45" fmla="*/ 1945958 h 3505200"/>
                  <a:gd name="connsiteX46" fmla="*/ 1080135 w 1714500"/>
                  <a:gd name="connsiteY46" fmla="*/ 1820228 h 3505200"/>
                  <a:gd name="connsiteX47" fmla="*/ 992505 w 1714500"/>
                  <a:gd name="connsiteY47" fmla="*/ 1798320 h 3505200"/>
                  <a:gd name="connsiteX48" fmla="*/ 990600 w 1714500"/>
                  <a:gd name="connsiteY48" fmla="*/ 2830830 h 3505200"/>
                  <a:gd name="connsiteX49" fmla="*/ 1048703 w 1714500"/>
                  <a:gd name="connsiteY49" fmla="*/ 2808923 h 3505200"/>
                  <a:gd name="connsiteX50" fmla="*/ 1268730 w 1714500"/>
                  <a:gd name="connsiteY50" fmla="*/ 2624138 h 3505200"/>
                  <a:gd name="connsiteX51" fmla="*/ 732473 w 1714500"/>
                  <a:gd name="connsiteY51" fmla="*/ 1425893 h 3505200"/>
                  <a:gd name="connsiteX52" fmla="*/ 734378 w 1714500"/>
                  <a:gd name="connsiteY52" fmla="*/ 497205 h 3505200"/>
                  <a:gd name="connsiteX53" fmla="*/ 688658 w 1714500"/>
                  <a:gd name="connsiteY53" fmla="*/ 514350 h 3505200"/>
                  <a:gd name="connsiteX54" fmla="*/ 482917 w 1714500"/>
                  <a:gd name="connsiteY54" fmla="*/ 682943 h 3505200"/>
                  <a:gd name="connsiteX55" fmla="*/ 375285 w 1714500"/>
                  <a:gd name="connsiteY55" fmla="*/ 1006793 h 3505200"/>
                  <a:gd name="connsiteX56" fmla="*/ 465773 w 1714500"/>
                  <a:gd name="connsiteY56" fmla="*/ 1289685 h 3505200"/>
                  <a:gd name="connsiteX57" fmla="*/ 674370 w 1714500"/>
                  <a:gd name="connsiteY57" fmla="*/ 1411605 h 3505200"/>
                  <a:gd name="connsiteX58" fmla="*/ 732473 w 1714500"/>
                  <a:gd name="connsiteY58" fmla="*/ 1425893 h 3505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1714500" h="3505200">
                    <a:moveTo>
                      <a:pt x="1669733" y="1870710"/>
                    </a:moveTo>
                    <a:cubicBezTo>
                      <a:pt x="1703070" y="1959293"/>
                      <a:pt x="1720215" y="2058353"/>
                      <a:pt x="1720215" y="2166938"/>
                    </a:cubicBezTo>
                    <a:cubicBezTo>
                      <a:pt x="1720215" y="2406015"/>
                      <a:pt x="1648778" y="2615565"/>
                      <a:pt x="1507808" y="2795588"/>
                    </a:cubicBezTo>
                    <a:cubicBezTo>
                      <a:pt x="1402080" y="2930843"/>
                      <a:pt x="1273493" y="3027045"/>
                      <a:pt x="1121093" y="3084195"/>
                    </a:cubicBezTo>
                    <a:lnTo>
                      <a:pt x="991553" y="3120390"/>
                    </a:lnTo>
                    <a:lnTo>
                      <a:pt x="990600" y="3466148"/>
                    </a:lnTo>
                    <a:lnTo>
                      <a:pt x="960120" y="3470910"/>
                    </a:lnTo>
                    <a:lnTo>
                      <a:pt x="772478" y="3505200"/>
                    </a:lnTo>
                    <a:lnTo>
                      <a:pt x="729615" y="3503295"/>
                    </a:lnTo>
                    <a:lnTo>
                      <a:pt x="730568" y="3158490"/>
                    </a:lnTo>
                    <a:lnTo>
                      <a:pt x="659130" y="3156585"/>
                    </a:lnTo>
                    <a:cubicBezTo>
                      <a:pt x="550545" y="3148965"/>
                      <a:pt x="459105" y="3129915"/>
                      <a:pt x="383858" y="3098483"/>
                    </a:cubicBezTo>
                    <a:cubicBezTo>
                      <a:pt x="283845" y="3056573"/>
                      <a:pt x="198120" y="2979420"/>
                      <a:pt x="125730" y="2865120"/>
                    </a:cubicBezTo>
                    <a:cubicBezTo>
                      <a:pt x="53340" y="2750820"/>
                      <a:pt x="11430" y="2606040"/>
                      <a:pt x="0" y="2427923"/>
                    </a:cubicBezTo>
                    <a:lnTo>
                      <a:pt x="320993" y="2317433"/>
                    </a:lnTo>
                    <a:cubicBezTo>
                      <a:pt x="345758" y="2499360"/>
                      <a:pt x="388620" y="2629853"/>
                      <a:pt x="451485" y="2707958"/>
                    </a:cubicBezTo>
                    <a:cubicBezTo>
                      <a:pt x="519113" y="2790825"/>
                      <a:pt x="596265" y="2841308"/>
                      <a:pt x="682943" y="2860358"/>
                    </a:cubicBezTo>
                    <a:lnTo>
                      <a:pt x="730568" y="2864168"/>
                    </a:lnTo>
                    <a:lnTo>
                      <a:pt x="732473" y="1761173"/>
                    </a:lnTo>
                    <a:lnTo>
                      <a:pt x="576263" y="1735455"/>
                    </a:lnTo>
                    <a:cubicBezTo>
                      <a:pt x="509588" y="1717358"/>
                      <a:pt x="441008" y="1692593"/>
                      <a:pt x="372428" y="1660208"/>
                    </a:cubicBezTo>
                    <a:cubicBezTo>
                      <a:pt x="270510" y="1612583"/>
                      <a:pt x="192405" y="1539240"/>
                      <a:pt x="138113" y="1438275"/>
                    </a:cubicBezTo>
                    <a:cubicBezTo>
                      <a:pt x="82868" y="1337310"/>
                      <a:pt x="56198" y="1217295"/>
                      <a:pt x="56198" y="1079183"/>
                    </a:cubicBezTo>
                    <a:cubicBezTo>
                      <a:pt x="56198" y="833438"/>
                      <a:pt x="137160" y="622935"/>
                      <a:pt x="298133" y="448628"/>
                    </a:cubicBezTo>
                    <a:cubicBezTo>
                      <a:pt x="379095" y="360998"/>
                      <a:pt x="488633" y="290513"/>
                      <a:pt x="628650" y="239077"/>
                    </a:cubicBezTo>
                    <a:lnTo>
                      <a:pt x="735330" y="206693"/>
                    </a:lnTo>
                    <a:lnTo>
                      <a:pt x="735330" y="36195"/>
                    </a:lnTo>
                    <a:lnTo>
                      <a:pt x="778193" y="30480"/>
                    </a:lnTo>
                    <a:lnTo>
                      <a:pt x="965835" y="2858"/>
                    </a:lnTo>
                    <a:lnTo>
                      <a:pt x="996315" y="0"/>
                    </a:lnTo>
                    <a:lnTo>
                      <a:pt x="996315" y="168593"/>
                    </a:lnTo>
                    <a:lnTo>
                      <a:pt x="1097280" y="171450"/>
                    </a:lnTo>
                    <a:cubicBezTo>
                      <a:pt x="1222058" y="182880"/>
                      <a:pt x="1324928" y="220027"/>
                      <a:pt x="1406843" y="282893"/>
                    </a:cubicBezTo>
                    <a:cubicBezTo>
                      <a:pt x="1545908" y="388620"/>
                      <a:pt x="1629728" y="548640"/>
                      <a:pt x="1657350" y="763905"/>
                    </a:cubicBezTo>
                    <a:lnTo>
                      <a:pt x="1326833" y="863918"/>
                    </a:lnTo>
                    <a:cubicBezTo>
                      <a:pt x="1307783" y="730568"/>
                      <a:pt x="1268730" y="632460"/>
                      <a:pt x="1209675" y="568643"/>
                    </a:cubicBezTo>
                    <a:cubicBezTo>
                      <a:pt x="1164908" y="521017"/>
                      <a:pt x="1107758" y="488633"/>
                      <a:pt x="1038225" y="471488"/>
                    </a:cubicBezTo>
                    <a:lnTo>
                      <a:pt x="995363" y="464820"/>
                    </a:lnTo>
                    <a:lnTo>
                      <a:pt x="993458" y="1460183"/>
                    </a:lnTo>
                    <a:lnTo>
                      <a:pt x="1073468" y="1471613"/>
                    </a:lnTo>
                    <a:cubicBezTo>
                      <a:pt x="1173480" y="1486853"/>
                      <a:pt x="1243013" y="1500188"/>
                      <a:pt x="1282065" y="1513523"/>
                    </a:cubicBezTo>
                    <a:cubicBezTo>
                      <a:pt x="1381125" y="1546860"/>
                      <a:pt x="1462088" y="1592580"/>
                      <a:pt x="1524953" y="1651635"/>
                    </a:cubicBezTo>
                    <a:cubicBezTo>
                      <a:pt x="1587818" y="1708785"/>
                      <a:pt x="1635443" y="1782128"/>
                      <a:pt x="1669733" y="1870710"/>
                    </a:cubicBezTo>
                    <a:close/>
                    <a:moveTo>
                      <a:pt x="1268730" y="2624138"/>
                    </a:moveTo>
                    <a:cubicBezTo>
                      <a:pt x="1349693" y="2512695"/>
                      <a:pt x="1390650" y="2384108"/>
                      <a:pt x="1390650" y="2236470"/>
                    </a:cubicBezTo>
                    <a:cubicBezTo>
                      <a:pt x="1390650" y="2110740"/>
                      <a:pt x="1362075" y="2014538"/>
                      <a:pt x="1304925" y="1945958"/>
                    </a:cubicBezTo>
                    <a:cubicBezTo>
                      <a:pt x="1262063" y="1894523"/>
                      <a:pt x="1186815" y="1852613"/>
                      <a:pt x="1080135" y="1820228"/>
                    </a:cubicBezTo>
                    <a:lnTo>
                      <a:pt x="992505" y="1798320"/>
                    </a:lnTo>
                    <a:lnTo>
                      <a:pt x="990600" y="2830830"/>
                    </a:lnTo>
                    <a:lnTo>
                      <a:pt x="1048703" y="2808923"/>
                    </a:lnTo>
                    <a:cubicBezTo>
                      <a:pt x="1135380" y="2768918"/>
                      <a:pt x="1207770" y="2707005"/>
                      <a:pt x="1268730" y="2624138"/>
                    </a:cubicBezTo>
                    <a:moveTo>
                      <a:pt x="732473" y="1425893"/>
                    </a:moveTo>
                    <a:lnTo>
                      <a:pt x="734378" y="497205"/>
                    </a:lnTo>
                    <a:lnTo>
                      <a:pt x="688658" y="514350"/>
                    </a:lnTo>
                    <a:cubicBezTo>
                      <a:pt x="604838" y="554355"/>
                      <a:pt x="537210" y="609600"/>
                      <a:pt x="482917" y="682943"/>
                    </a:cubicBezTo>
                    <a:cubicBezTo>
                      <a:pt x="411480" y="780098"/>
                      <a:pt x="375285" y="887730"/>
                      <a:pt x="375285" y="1006793"/>
                    </a:cubicBezTo>
                    <a:cubicBezTo>
                      <a:pt x="375285" y="1124903"/>
                      <a:pt x="405765" y="1219200"/>
                      <a:pt x="465773" y="1289685"/>
                    </a:cubicBezTo>
                    <a:cubicBezTo>
                      <a:pt x="511492" y="1343025"/>
                      <a:pt x="581025" y="1383030"/>
                      <a:pt x="674370" y="1411605"/>
                    </a:cubicBezTo>
                    <a:lnTo>
                      <a:pt x="732473" y="1425893"/>
                    </a:lnTo>
                  </a:path>
                </a:pathLst>
              </a:custGeom>
              <a:solidFill>
                <a:schemeClr val="bg1">
                  <a:lumMod val="95000"/>
                </a:schemeClr>
              </a:solidFill>
              <a:ln w="9525" cap="flat">
                <a:noFill/>
                <a:prstDash val="solid"/>
                <a:miter/>
              </a:ln>
            </p:spPr>
            <p:txBody>
              <a:bodyPr rtlCol="0" anchor="ctr"/>
              <a:lstStyle/>
              <a:p>
                <a:pPr defTabSz="1219170"/>
                <a:endParaRPr lang="en-US" sz="1800">
                  <a:solidFill>
                    <a:prstClr val="black"/>
                  </a:solidFill>
                </a:endParaRPr>
              </a:p>
            </p:txBody>
          </p:sp>
          <p:grpSp>
            <p:nvGrpSpPr>
              <p:cNvPr id="98" name="Group 97">
                <a:extLst>
                  <a:ext uri="{FF2B5EF4-FFF2-40B4-BE49-F238E27FC236}">
                    <a16:creationId xmlns="" xmlns:a16="http://schemas.microsoft.com/office/drawing/2014/main" id="{0F30D081-E47B-4D97-90D7-82171E2A220B}"/>
                  </a:ext>
                </a:extLst>
              </p:cNvPr>
              <p:cNvGrpSpPr/>
              <p:nvPr/>
            </p:nvGrpSpPr>
            <p:grpSpPr>
              <a:xfrm>
                <a:off x="12470968" y="4620148"/>
                <a:ext cx="435759" cy="1352099"/>
                <a:chOff x="1968987" y="1811829"/>
                <a:chExt cx="1022846" cy="3173751"/>
              </a:xfrm>
              <a:solidFill>
                <a:schemeClr val="bg1"/>
              </a:solidFill>
            </p:grpSpPr>
            <p:sp>
              <p:nvSpPr>
                <p:cNvPr id="99" name="Freeform: Shape 98">
                  <a:extLst>
                    <a:ext uri="{FF2B5EF4-FFF2-40B4-BE49-F238E27FC236}">
                      <a16:creationId xmlns="" xmlns:a16="http://schemas.microsoft.com/office/drawing/2014/main" id="{CB864674-7548-4BA5-B680-15D239DEA13D}"/>
                    </a:ext>
                  </a:extLst>
                </p:cNvPr>
                <p:cNvSpPr/>
                <p:nvPr/>
              </p:nvSpPr>
              <p:spPr>
                <a:xfrm>
                  <a:off x="1975571" y="4195005"/>
                  <a:ext cx="600075" cy="790575"/>
                </a:xfrm>
                <a:custGeom>
                  <a:avLst/>
                  <a:gdLst>
                    <a:gd name="connsiteX0" fmla="*/ 601980 w 600075"/>
                    <a:gd name="connsiteY0" fmla="*/ 791528 h 790575"/>
                    <a:gd name="connsiteX1" fmla="*/ 340995 w 600075"/>
                    <a:gd name="connsiteY1" fmla="*/ 649605 h 790575"/>
                    <a:gd name="connsiteX2" fmla="*/ 125730 w 600075"/>
                    <a:gd name="connsiteY2" fmla="*/ 437197 h 790575"/>
                    <a:gd name="connsiteX3" fmla="*/ 0 w 600075"/>
                    <a:gd name="connsiteY3" fmla="*/ 0 h 790575"/>
                    <a:gd name="connsiteX4" fmla="*/ 260985 w 600075"/>
                    <a:gd name="connsiteY4" fmla="*/ 141922 h 790575"/>
                    <a:gd name="connsiteX5" fmla="*/ 386715 w 600075"/>
                    <a:gd name="connsiteY5" fmla="*/ 579120 h 790575"/>
                    <a:gd name="connsiteX6" fmla="*/ 601980 w 600075"/>
                    <a:gd name="connsiteY6" fmla="*/ 791528 h 790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0075" h="790575">
                      <a:moveTo>
                        <a:pt x="601980" y="791528"/>
                      </a:moveTo>
                      <a:lnTo>
                        <a:pt x="340995" y="649605"/>
                      </a:lnTo>
                      <a:cubicBezTo>
                        <a:pt x="259080" y="604838"/>
                        <a:pt x="187643" y="534353"/>
                        <a:pt x="125730" y="437197"/>
                      </a:cubicBezTo>
                      <a:cubicBezTo>
                        <a:pt x="53340" y="323850"/>
                        <a:pt x="11430" y="178118"/>
                        <a:pt x="0" y="0"/>
                      </a:cubicBezTo>
                      <a:lnTo>
                        <a:pt x="260985" y="141922"/>
                      </a:lnTo>
                      <a:cubicBezTo>
                        <a:pt x="272415" y="319088"/>
                        <a:pt x="314325" y="464820"/>
                        <a:pt x="386715" y="579120"/>
                      </a:cubicBezTo>
                      <a:cubicBezTo>
                        <a:pt x="448628" y="676275"/>
                        <a:pt x="520065" y="747713"/>
                        <a:pt x="601980" y="791528"/>
                      </a:cubicBezTo>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00" name="Freeform: Shape 99">
                  <a:extLst>
                    <a:ext uri="{FF2B5EF4-FFF2-40B4-BE49-F238E27FC236}">
                      <a16:creationId xmlns="" xmlns:a16="http://schemas.microsoft.com/office/drawing/2014/main" id="{90FA0BA3-B5F1-4AB1-8120-BAD46A7B2B13}"/>
                    </a:ext>
                  </a:extLst>
                </p:cNvPr>
                <p:cNvSpPr/>
                <p:nvPr/>
              </p:nvSpPr>
              <p:spPr>
                <a:xfrm>
                  <a:off x="1968987" y="4089376"/>
                  <a:ext cx="581026" cy="247649"/>
                </a:xfrm>
                <a:custGeom>
                  <a:avLst/>
                  <a:gdLst>
                    <a:gd name="connsiteX0" fmla="*/ 260985 w 581025"/>
                    <a:gd name="connsiteY0" fmla="*/ 251460 h 247650"/>
                    <a:gd name="connsiteX1" fmla="*/ 0 w 581025"/>
                    <a:gd name="connsiteY1" fmla="*/ 109538 h 247650"/>
                    <a:gd name="connsiteX2" fmla="*/ 320993 w 581025"/>
                    <a:gd name="connsiteY2" fmla="*/ 0 h 247650"/>
                    <a:gd name="connsiteX3" fmla="*/ 581978 w 581025"/>
                    <a:gd name="connsiteY3" fmla="*/ 140970 h 247650"/>
                  </a:gdLst>
                  <a:ahLst/>
                  <a:cxnLst>
                    <a:cxn ang="0">
                      <a:pos x="connsiteX0" y="connsiteY0"/>
                    </a:cxn>
                    <a:cxn ang="0">
                      <a:pos x="connsiteX1" y="connsiteY1"/>
                    </a:cxn>
                    <a:cxn ang="0">
                      <a:pos x="connsiteX2" y="connsiteY2"/>
                    </a:cxn>
                    <a:cxn ang="0">
                      <a:pos x="connsiteX3" y="connsiteY3"/>
                    </a:cxn>
                  </a:cxnLst>
                  <a:rect l="l" t="t" r="r" b="b"/>
                  <a:pathLst>
                    <a:path w="581025" h="247650">
                      <a:moveTo>
                        <a:pt x="260985" y="251460"/>
                      </a:moveTo>
                      <a:lnTo>
                        <a:pt x="0" y="109538"/>
                      </a:lnTo>
                      <a:lnTo>
                        <a:pt x="320993" y="0"/>
                      </a:lnTo>
                      <a:lnTo>
                        <a:pt x="581978" y="140970"/>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01" name="Freeform: Shape 100">
                  <a:extLst>
                    <a:ext uri="{FF2B5EF4-FFF2-40B4-BE49-F238E27FC236}">
                      <a16:creationId xmlns="" xmlns:a16="http://schemas.microsoft.com/office/drawing/2014/main" id="{7688CEA0-5AFE-47D7-84ED-8C37C15B6D75}"/>
                    </a:ext>
                  </a:extLst>
                </p:cNvPr>
                <p:cNvSpPr/>
                <p:nvPr/>
              </p:nvSpPr>
              <p:spPr>
                <a:xfrm>
                  <a:off x="2051714" y="1973775"/>
                  <a:ext cx="940119" cy="1580196"/>
                </a:xfrm>
                <a:custGeom>
                  <a:avLst/>
                  <a:gdLst>
                    <a:gd name="connsiteX0" fmla="*/ 812750 w 940118"/>
                    <a:gd name="connsiteY0" fmla="*/ 163017 h 1580197"/>
                    <a:gd name="connsiteX1" fmla="*/ 812706 w 940118"/>
                    <a:gd name="connsiteY1" fmla="*/ 163034 h 1580197"/>
                    <a:gd name="connsiteX2" fmla="*/ 832937 w 940118"/>
                    <a:gd name="connsiteY2" fmla="*/ 174035 h 1580197"/>
                    <a:gd name="connsiteX3" fmla="*/ 679133 w 940118"/>
                    <a:gd name="connsiteY3" fmla="*/ 0 h 1580197"/>
                    <a:gd name="connsiteX4" fmla="*/ 940118 w 940118"/>
                    <a:gd name="connsiteY4" fmla="*/ 140970 h 1580197"/>
                    <a:gd name="connsiteX5" fmla="*/ 833438 w 940118"/>
                    <a:gd name="connsiteY5" fmla="*/ 174308 h 1580197"/>
                    <a:gd name="connsiteX6" fmla="*/ 833437 w 940118"/>
                    <a:gd name="connsiteY6" fmla="*/ 174308 h 1580197"/>
                    <a:gd name="connsiteX7" fmla="*/ 747299 w 940118"/>
                    <a:gd name="connsiteY7" fmla="*/ 210278 h 1580197"/>
                    <a:gd name="connsiteX8" fmla="*/ 747713 w 940118"/>
                    <a:gd name="connsiteY8" fmla="*/ 210503 h 1580197"/>
                    <a:gd name="connsiteX9" fmla="*/ 620078 w 940118"/>
                    <a:gd name="connsiteY9" fmla="*/ 282893 h 1580197"/>
                    <a:gd name="connsiteX10" fmla="*/ 592976 w 940118"/>
                    <a:gd name="connsiteY10" fmla="*/ 268101 h 1580197"/>
                    <a:gd name="connsiteX11" fmla="*/ 592932 w 940118"/>
                    <a:gd name="connsiteY11" fmla="*/ 268132 h 1580197"/>
                    <a:gd name="connsiteX12" fmla="*/ 620077 w 940118"/>
                    <a:gd name="connsiteY12" fmla="*/ 282893 h 1580197"/>
                    <a:gd name="connsiteX13" fmla="*/ 548076 w 940118"/>
                    <a:gd name="connsiteY13" fmla="*/ 339736 h 1580197"/>
                    <a:gd name="connsiteX14" fmla="*/ 548640 w 940118"/>
                    <a:gd name="connsiteY14" fmla="*/ 340043 h 1580197"/>
                    <a:gd name="connsiteX15" fmla="*/ 503873 w 940118"/>
                    <a:gd name="connsiteY15" fmla="*/ 383858 h 1580197"/>
                    <a:gd name="connsiteX16" fmla="*/ 488633 w 940118"/>
                    <a:gd name="connsiteY16" fmla="*/ 399098 h 1580197"/>
                    <a:gd name="connsiteX17" fmla="*/ 455232 w 940118"/>
                    <a:gd name="connsiteY17" fmla="*/ 380990 h 1580197"/>
                    <a:gd name="connsiteX18" fmla="*/ 454648 w 940118"/>
                    <a:gd name="connsiteY18" fmla="*/ 381569 h 1580197"/>
                    <a:gd name="connsiteX19" fmla="*/ 488633 w 940118"/>
                    <a:gd name="connsiteY19" fmla="*/ 400050 h 1580197"/>
                    <a:gd name="connsiteX20" fmla="*/ 422910 w 940118"/>
                    <a:gd name="connsiteY20" fmla="*/ 482918 h 1580197"/>
                    <a:gd name="connsiteX21" fmla="*/ 391243 w 940118"/>
                    <a:gd name="connsiteY21" fmla="*/ 465814 h 1580197"/>
                    <a:gd name="connsiteX22" fmla="*/ 390818 w 940118"/>
                    <a:gd name="connsiteY22" fmla="*/ 466419 h 1580197"/>
                    <a:gd name="connsiteX23" fmla="*/ 422910 w 940118"/>
                    <a:gd name="connsiteY23" fmla="*/ 483870 h 1580197"/>
                    <a:gd name="connsiteX24" fmla="*/ 367665 w 940118"/>
                    <a:gd name="connsiteY24" fmla="*/ 572453 h 1580197"/>
                    <a:gd name="connsiteX25" fmla="*/ 368618 w 940118"/>
                    <a:gd name="connsiteY25" fmla="*/ 573405 h 1580197"/>
                    <a:gd name="connsiteX26" fmla="*/ 317183 w 940118"/>
                    <a:gd name="connsiteY26" fmla="*/ 684847 h 1580197"/>
                    <a:gd name="connsiteX27" fmla="*/ 305241 w 940118"/>
                    <a:gd name="connsiteY27" fmla="*/ 678329 h 1580197"/>
                    <a:gd name="connsiteX28" fmla="*/ 305235 w 940118"/>
                    <a:gd name="connsiteY28" fmla="*/ 678350 h 1580197"/>
                    <a:gd name="connsiteX29" fmla="*/ 317183 w 940118"/>
                    <a:gd name="connsiteY29" fmla="*/ 684847 h 1580197"/>
                    <a:gd name="connsiteX30" fmla="*/ 260985 w 940118"/>
                    <a:gd name="connsiteY30" fmla="*/ 1014413 h 1580197"/>
                    <a:gd name="connsiteX31" fmla="*/ 342900 w 940118"/>
                    <a:gd name="connsiteY31" fmla="*/ 1373505 h 1580197"/>
                    <a:gd name="connsiteX32" fmla="*/ 546735 w 940118"/>
                    <a:gd name="connsiteY32" fmla="*/ 1580197 h 1580197"/>
                    <a:gd name="connsiteX33" fmla="*/ 285750 w 940118"/>
                    <a:gd name="connsiteY33" fmla="*/ 1438275 h 1580197"/>
                    <a:gd name="connsiteX34" fmla="*/ 81915 w 940118"/>
                    <a:gd name="connsiteY34" fmla="*/ 1231583 h 1580197"/>
                    <a:gd name="connsiteX35" fmla="*/ 0 w 940118"/>
                    <a:gd name="connsiteY35" fmla="*/ 872490 h 1580197"/>
                    <a:gd name="connsiteX36" fmla="*/ 56197 w 940118"/>
                    <a:gd name="connsiteY36" fmla="*/ 542925 h 1580197"/>
                    <a:gd name="connsiteX37" fmla="*/ 62441 w 940118"/>
                    <a:gd name="connsiteY37" fmla="*/ 546321 h 1580197"/>
                    <a:gd name="connsiteX38" fmla="*/ 62617 w 940118"/>
                    <a:gd name="connsiteY38" fmla="*/ 545909 h 1580197"/>
                    <a:gd name="connsiteX39" fmla="*/ 57150 w 940118"/>
                    <a:gd name="connsiteY39" fmla="*/ 542925 h 1580197"/>
                    <a:gd name="connsiteX40" fmla="*/ 107444 w 940118"/>
                    <a:gd name="connsiteY40" fmla="*/ 431896 h 1580197"/>
                    <a:gd name="connsiteX41" fmla="*/ 106680 w 940118"/>
                    <a:gd name="connsiteY41" fmla="*/ 431483 h 1580197"/>
                    <a:gd name="connsiteX42" fmla="*/ 161925 w 940118"/>
                    <a:gd name="connsiteY42" fmla="*/ 341948 h 1580197"/>
                    <a:gd name="connsiteX43" fmla="*/ 171758 w 940118"/>
                    <a:gd name="connsiteY43" fmla="*/ 347295 h 1580197"/>
                    <a:gd name="connsiteX44" fmla="*/ 171778 w 940118"/>
                    <a:gd name="connsiteY44" fmla="*/ 347270 h 1580197"/>
                    <a:gd name="connsiteX45" fmla="*/ 161925 w 940118"/>
                    <a:gd name="connsiteY45" fmla="*/ 341948 h 1580197"/>
                    <a:gd name="connsiteX46" fmla="*/ 227648 w 940118"/>
                    <a:gd name="connsiteY46" fmla="*/ 258128 h 1580197"/>
                    <a:gd name="connsiteX47" fmla="*/ 239906 w 940118"/>
                    <a:gd name="connsiteY47" fmla="*/ 264794 h 1580197"/>
                    <a:gd name="connsiteX48" fmla="*/ 240267 w 940118"/>
                    <a:gd name="connsiteY48" fmla="*/ 264453 h 1580197"/>
                    <a:gd name="connsiteX49" fmla="*/ 228600 w 940118"/>
                    <a:gd name="connsiteY49" fmla="*/ 258128 h 1580197"/>
                    <a:gd name="connsiteX50" fmla="*/ 242888 w 940118"/>
                    <a:gd name="connsiteY50" fmla="*/ 241935 h 1580197"/>
                    <a:gd name="connsiteX51" fmla="*/ 287315 w 940118"/>
                    <a:gd name="connsiteY51" fmla="*/ 198453 h 1580197"/>
                    <a:gd name="connsiteX52" fmla="*/ 286702 w 940118"/>
                    <a:gd name="connsiteY52" fmla="*/ 198120 h 1580197"/>
                    <a:gd name="connsiteX53" fmla="*/ 359092 w 940118"/>
                    <a:gd name="connsiteY53" fmla="*/ 140970 h 1580197"/>
                    <a:gd name="connsiteX54" fmla="*/ 378434 w 940118"/>
                    <a:gd name="connsiteY54" fmla="*/ 151488 h 1580197"/>
                    <a:gd name="connsiteX55" fmla="*/ 378837 w 940118"/>
                    <a:gd name="connsiteY55" fmla="*/ 151226 h 1580197"/>
                    <a:gd name="connsiteX56" fmla="*/ 360045 w 940118"/>
                    <a:gd name="connsiteY56" fmla="*/ 140970 h 1580197"/>
                    <a:gd name="connsiteX57" fmla="*/ 486263 w 940118"/>
                    <a:gd name="connsiteY57" fmla="*/ 68845 h 1580197"/>
                    <a:gd name="connsiteX58" fmla="*/ 485775 w 940118"/>
                    <a:gd name="connsiteY58" fmla="*/ 68580 h 1580197"/>
                    <a:gd name="connsiteX59" fmla="*/ 572452 w 940118"/>
                    <a:gd name="connsiteY59" fmla="*/ 32385 h 1580197"/>
                    <a:gd name="connsiteX60" fmla="*/ 595123 w 940118"/>
                    <a:gd name="connsiteY60" fmla="*/ 44713 h 1580197"/>
                    <a:gd name="connsiteX61" fmla="*/ 595672 w 940118"/>
                    <a:gd name="connsiteY61" fmla="*/ 44538 h 1580197"/>
                    <a:gd name="connsiteX62" fmla="*/ 573405 w 940118"/>
                    <a:gd name="connsiteY62" fmla="*/ 32385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592932 w 940118"/>
                    <a:gd name="connsiteY12" fmla="*/ 268132 h 1580197"/>
                    <a:gd name="connsiteX13" fmla="*/ 620077 w 940118"/>
                    <a:gd name="connsiteY13" fmla="*/ 282893 h 1580197"/>
                    <a:gd name="connsiteX14" fmla="*/ 548076 w 940118"/>
                    <a:gd name="connsiteY14" fmla="*/ 339736 h 1580197"/>
                    <a:gd name="connsiteX15" fmla="*/ 548640 w 940118"/>
                    <a:gd name="connsiteY15" fmla="*/ 340043 h 1580197"/>
                    <a:gd name="connsiteX16" fmla="*/ 503873 w 940118"/>
                    <a:gd name="connsiteY16" fmla="*/ 383858 h 1580197"/>
                    <a:gd name="connsiteX17" fmla="*/ 488633 w 940118"/>
                    <a:gd name="connsiteY17" fmla="*/ 399098 h 1580197"/>
                    <a:gd name="connsiteX18" fmla="*/ 455232 w 940118"/>
                    <a:gd name="connsiteY18" fmla="*/ 380990 h 1580197"/>
                    <a:gd name="connsiteX19" fmla="*/ 488633 w 940118"/>
                    <a:gd name="connsiteY19" fmla="*/ 400050 h 1580197"/>
                    <a:gd name="connsiteX20" fmla="*/ 422910 w 940118"/>
                    <a:gd name="connsiteY20" fmla="*/ 482918 h 1580197"/>
                    <a:gd name="connsiteX21" fmla="*/ 391243 w 940118"/>
                    <a:gd name="connsiteY21" fmla="*/ 465814 h 1580197"/>
                    <a:gd name="connsiteX22" fmla="*/ 390818 w 940118"/>
                    <a:gd name="connsiteY22" fmla="*/ 466419 h 1580197"/>
                    <a:gd name="connsiteX23" fmla="*/ 422910 w 940118"/>
                    <a:gd name="connsiteY23" fmla="*/ 483870 h 1580197"/>
                    <a:gd name="connsiteX24" fmla="*/ 367665 w 940118"/>
                    <a:gd name="connsiteY24" fmla="*/ 572453 h 1580197"/>
                    <a:gd name="connsiteX25" fmla="*/ 368618 w 940118"/>
                    <a:gd name="connsiteY25" fmla="*/ 573405 h 1580197"/>
                    <a:gd name="connsiteX26" fmla="*/ 317183 w 940118"/>
                    <a:gd name="connsiteY26" fmla="*/ 684847 h 1580197"/>
                    <a:gd name="connsiteX27" fmla="*/ 305241 w 940118"/>
                    <a:gd name="connsiteY27" fmla="*/ 678329 h 1580197"/>
                    <a:gd name="connsiteX28" fmla="*/ 305235 w 940118"/>
                    <a:gd name="connsiteY28" fmla="*/ 678350 h 1580197"/>
                    <a:gd name="connsiteX29" fmla="*/ 317183 w 940118"/>
                    <a:gd name="connsiteY29" fmla="*/ 684847 h 1580197"/>
                    <a:gd name="connsiteX30" fmla="*/ 260985 w 940118"/>
                    <a:gd name="connsiteY30" fmla="*/ 1014413 h 1580197"/>
                    <a:gd name="connsiteX31" fmla="*/ 342900 w 940118"/>
                    <a:gd name="connsiteY31" fmla="*/ 1373505 h 1580197"/>
                    <a:gd name="connsiteX32" fmla="*/ 546735 w 940118"/>
                    <a:gd name="connsiteY32" fmla="*/ 1580197 h 1580197"/>
                    <a:gd name="connsiteX33" fmla="*/ 285750 w 940118"/>
                    <a:gd name="connsiteY33" fmla="*/ 1438275 h 1580197"/>
                    <a:gd name="connsiteX34" fmla="*/ 81915 w 940118"/>
                    <a:gd name="connsiteY34" fmla="*/ 1231583 h 1580197"/>
                    <a:gd name="connsiteX35" fmla="*/ 0 w 940118"/>
                    <a:gd name="connsiteY35" fmla="*/ 872490 h 1580197"/>
                    <a:gd name="connsiteX36" fmla="*/ 56197 w 940118"/>
                    <a:gd name="connsiteY36" fmla="*/ 542925 h 1580197"/>
                    <a:gd name="connsiteX37" fmla="*/ 62441 w 940118"/>
                    <a:gd name="connsiteY37" fmla="*/ 546321 h 1580197"/>
                    <a:gd name="connsiteX38" fmla="*/ 62617 w 940118"/>
                    <a:gd name="connsiteY38" fmla="*/ 545909 h 1580197"/>
                    <a:gd name="connsiteX39" fmla="*/ 57150 w 940118"/>
                    <a:gd name="connsiteY39" fmla="*/ 542925 h 1580197"/>
                    <a:gd name="connsiteX40" fmla="*/ 107444 w 940118"/>
                    <a:gd name="connsiteY40" fmla="*/ 431896 h 1580197"/>
                    <a:gd name="connsiteX41" fmla="*/ 106680 w 940118"/>
                    <a:gd name="connsiteY41" fmla="*/ 431483 h 1580197"/>
                    <a:gd name="connsiteX42" fmla="*/ 161925 w 940118"/>
                    <a:gd name="connsiteY42" fmla="*/ 341948 h 1580197"/>
                    <a:gd name="connsiteX43" fmla="*/ 171758 w 940118"/>
                    <a:gd name="connsiteY43" fmla="*/ 347295 h 1580197"/>
                    <a:gd name="connsiteX44" fmla="*/ 171778 w 940118"/>
                    <a:gd name="connsiteY44" fmla="*/ 347270 h 1580197"/>
                    <a:gd name="connsiteX45" fmla="*/ 161925 w 940118"/>
                    <a:gd name="connsiteY45" fmla="*/ 341948 h 1580197"/>
                    <a:gd name="connsiteX46" fmla="*/ 227648 w 940118"/>
                    <a:gd name="connsiteY46" fmla="*/ 258128 h 1580197"/>
                    <a:gd name="connsiteX47" fmla="*/ 239906 w 940118"/>
                    <a:gd name="connsiteY47" fmla="*/ 264794 h 1580197"/>
                    <a:gd name="connsiteX48" fmla="*/ 240267 w 940118"/>
                    <a:gd name="connsiteY48" fmla="*/ 264453 h 1580197"/>
                    <a:gd name="connsiteX49" fmla="*/ 228600 w 940118"/>
                    <a:gd name="connsiteY49" fmla="*/ 258128 h 1580197"/>
                    <a:gd name="connsiteX50" fmla="*/ 242888 w 940118"/>
                    <a:gd name="connsiteY50" fmla="*/ 241935 h 1580197"/>
                    <a:gd name="connsiteX51" fmla="*/ 287315 w 940118"/>
                    <a:gd name="connsiteY51" fmla="*/ 198453 h 1580197"/>
                    <a:gd name="connsiteX52" fmla="*/ 286702 w 940118"/>
                    <a:gd name="connsiteY52" fmla="*/ 198120 h 1580197"/>
                    <a:gd name="connsiteX53" fmla="*/ 359092 w 940118"/>
                    <a:gd name="connsiteY53" fmla="*/ 140970 h 1580197"/>
                    <a:gd name="connsiteX54" fmla="*/ 378434 w 940118"/>
                    <a:gd name="connsiteY54" fmla="*/ 151488 h 1580197"/>
                    <a:gd name="connsiteX55" fmla="*/ 378837 w 940118"/>
                    <a:gd name="connsiteY55" fmla="*/ 151226 h 1580197"/>
                    <a:gd name="connsiteX56" fmla="*/ 360045 w 940118"/>
                    <a:gd name="connsiteY56" fmla="*/ 140970 h 1580197"/>
                    <a:gd name="connsiteX57" fmla="*/ 486263 w 940118"/>
                    <a:gd name="connsiteY57" fmla="*/ 68845 h 1580197"/>
                    <a:gd name="connsiteX58" fmla="*/ 485775 w 940118"/>
                    <a:gd name="connsiteY58" fmla="*/ 68580 h 1580197"/>
                    <a:gd name="connsiteX59" fmla="*/ 572452 w 940118"/>
                    <a:gd name="connsiteY59" fmla="*/ 32385 h 1580197"/>
                    <a:gd name="connsiteX60" fmla="*/ 595123 w 940118"/>
                    <a:gd name="connsiteY60" fmla="*/ 44713 h 1580197"/>
                    <a:gd name="connsiteX61" fmla="*/ 595672 w 940118"/>
                    <a:gd name="connsiteY61" fmla="*/ 44538 h 1580197"/>
                    <a:gd name="connsiteX62" fmla="*/ 573405 w 940118"/>
                    <a:gd name="connsiteY62" fmla="*/ 32385 h 1580197"/>
                    <a:gd name="connsiteX63" fmla="*/ 679133 w 940118"/>
                    <a:gd name="connsiteY63"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592932 w 940118"/>
                    <a:gd name="connsiteY12" fmla="*/ 268132 h 1580197"/>
                    <a:gd name="connsiteX13" fmla="*/ 620077 w 940118"/>
                    <a:gd name="connsiteY13" fmla="*/ 282893 h 1580197"/>
                    <a:gd name="connsiteX14" fmla="*/ 548076 w 940118"/>
                    <a:gd name="connsiteY14" fmla="*/ 339736 h 1580197"/>
                    <a:gd name="connsiteX15" fmla="*/ 548640 w 940118"/>
                    <a:gd name="connsiteY15" fmla="*/ 340043 h 1580197"/>
                    <a:gd name="connsiteX16" fmla="*/ 503873 w 940118"/>
                    <a:gd name="connsiteY16" fmla="*/ 383858 h 1580197"/>
                    <a:gd name="connsiteX17" fmla="*/ 488633 w 940118"/>
                    <a:gd name="connsiteY17" fmla="*/ 399098 h 1580197"/>
                    <a:gd name="connsiteX18" fmla="*/ 455232 w 940118"/>
                    <a:gd name="connsiteY18" fmla="*/ 380990 h 1580197"/>
                    <a:gd name="connsiteX19" fmla="*/ 488633 w 940118"/>
                    <a:gd name="connsiteY19" fmla="*/ 400050 h 1580197"/>
                    <a:gd name="connsiteX20" fmla="*/ 422910 w 940118"/>
                    <a:gd name="connsiteY20" fmla="*/ 482918 h 1580197"/>
                    <a:gd name="connsiteX21" fmla="*/ 391243 w 940118"/>
                    <a:gd name="connsiteY21" fmla="*/ 465814 h 1580197"/>
                    <a:gd name="connsiteX22" fmla="*/ 422910 w 940118"/>
                    <a:gd name="connsiteY22" fmla="*/ 483870 h 1580197"/>
                    <a:gd name="connsiteX23" fmla="*/ 367665 w 940118"/>
                    <a:gd name="connsiteY23" fmla="*/ 572453 h 1580197"/>
                    <a:gd name="connsiteX24" fmla="*/ 368618 w 940118"/>
                    <a:gd name="connsiteY24" fmla="*/ 573405 h 1580197"/>
                    <a:gd name="connsiteX25" fmla="*/ 317183 w 940118"/>
                    <a:gd name="connsiteY25" fmla="*/ 684847 h 1580197"/>
                    <a:gd name="connsiteX26" fmla="*/ 305241 w 940118"/>
                    <a:gd name="connsiteY26" fmla="*/ 678329 h 1580197"/>
                    <a:gd name="connsiteX27" fmla="*/ 305235 w 940118"/>
                    <a:gd name="connsiteY27" fmla="*/ 678350 h 1580197"/>
                    <a:gd name="connsiteX28" fmla="*/ 317183 w 940118"/>
                    <a:gd name="connsiteY28" fmla="*/ 684847 h 1580197"/>
                    <a:gd name="connsiteX29" fmla="*/ 260985 w 940118"/>
                    <a:gd name="connsiteY29" fmla="*/ 1014413 h 1580197"/>
                    <a:gd name="connsiteX30" fmla="*/ 342900 w 940118"/>
                    <a:gd name="connsiteY30" fmla="*/ 1373505 h 1580197"/>
                    <a:gd name="connsiteX31" fmla="*/ 546735 w 940118"/>
                    <a:gd name="connsiteY31" fmla="*/ 1580197 h 1580197"/>
                    <a:gd name="connsiteX32" fmla="*/ 285750 w 940118"/>
                    <a:gd name="connsiteY32" fmla="*/ 1438275 h 1580197"/>
                    <a:gd name="connsiteX33" fmla="*/ 81915 w 940118"/>
                    <a:gd name="connsiteY33" fmla="*/ 1231583 h 1580197"/>
                    <a:gd name="connsiteX34" fmla="*/ 0 w 940118"/>
                    <a:gd name="connsiteY34" fmla="*/ 872490 h 1580197"/>
                    <a:gd name="connsiteX35" fmla="*/ 56197 w 940118"/>
                    <a:gd name="connsiteY35" fmla="*/ 542925 h 1580197"/>
                    <a:gd name="connsiteX36" fmla="*/ 62441 w 940118"/>
                    <a:gd name="connsiteY36" fmla="*/ 546321 h 1580197"/>
                    <a:gd name="connsiteX37" fmla="*/ 62617 w 940118"/>
                    <a:gd name="connsiteY37" fmla="*/ 545909 h 1580197"/>
                    <a:gd name="connsiteX38" fmla="*/ 57150 w 940118"/>
                    <a:gd name="connsiteY38" fmla="*/ 542925 h 1580197"/>
                    <a:gd name="connsiteX39" fmla="*/ 107444 w 940118"/>
                    <a:gd name="connsiteY39" fmla="*/ 431896 h 1580197"/>
                    <a:gd name="connsiteX40" fmla="*/ 106680 w 940118"/>
                    <a:gd name="connsiteY40" fmla="*/ 431483 h 1580197"/>
                    <a:gd name="connsiteX41" fmla="*/ 161925 w 940118"/>
                    <a:gd name="connsiteY41" fmla="*/ 341948 h 1580197"/>
                    <a:gd name="connsiteX42" fmla="*/ 171758 w 940118"/>
                    <a:gd name="connsiteY42" fmla="*/ 347295 h 1580197"/>
                    <a:gd name="connsiteX43" fmla="*/ 171778 w 940118"/>
                    <a:gd name="connsiteY43" fmla="*/ 347270 h 1580197"/>
                    <a:gd name="connsiteX44" fmla="*/ 161925 w 940118"/>
                    <a:gd name="connsiteY44" fmla="*/ 341948 h 1580197"/>
                    <a:gd name="connsiteX45" fmla="*/ 227648 w 940118"/>
                    <a:gd name="connsiteY45" fmla="*/ 258128 h 1580197"/>
                    <a:gd name="connsiteX46" fmla="*/ 239906 w 940118"/>
                    <a:gd name="connsiteY46" fmla="*/ 264794 h 1580197"/>
                    <a:gd name="connsiteX47" fmla="*/ 240267 w 940118"/>
                    <a:gd name="connsiteY47" fmla="*/ 264453 h 1580197"/>
                    <a:gd name="connsiteX48" fmla="*/ 228600 w 940118"/>
                    <a:gd name="connsiteY48" fmla="*/ 258128 h 1580197"/>
                    <a:gd name="connsiteX49" fmla="*/ 242888 w 940118"/>
                    <a:gd name="connsiteY49" fmla="*/ 241935 h 1580197"/>
                    <a:gd name="connsiteX50" fmla="*/ 287315 w 940118"/>
                    <a:gd name="connsiteY50" fmla="*/ 198453 h 1580197"/>
                    <a:gd name="connsiteX51" fmla="*/ 286702 w 940118"/>
                    <a:gd name="connsiteY51" fmla="*/ 198120 h 1580197"/>
                    <a:gd name="connsiteX52" fmla="*/ 359092 w 940118"/>
                    <a:gd name="connsiteY52" fmla="*/ 140970 h 1580197"/>
                    <a:gd name="connsiteX53" fmla="*/ 378434 w 940118"/>
                    <a:gd name="connsiteY53" fmla="*/ 151488 h 1580197"/>
                    <a:gd name="connsiteX54" fmla="*/ 378837 w 940118"/>
                    <a:gd name="connsiteY54" fmla="*/ 151226 h 1580197"/>
                    <a:gd name="connsiteX55" fmla="*/ 360045 w 940118"/>
                    <a:gd name="connsiteY55" fmla="*/ 140970 h 1580197"/>
                    <a:gd name="connsiteX56" fmla="*/ 486263 w 940118"/>
                    <a:gd name="connsiteY56" fmla="*/ 68845 h 1580197"/>
                    <a:gd name="connsiteX57" fmla="*/ 485775 w 940118"/>
                    <a:gd name="connsiteY57" fmla="*/ 68580 h 1580197"/>
                    <a:gd name="connsiteX58" fmla="*/ 572452 w 940118"/>
                    <a:gd name="connsiteY58" fmla="*/ 32385 h 1580197"/>
                    <a:gd name="connsiteX59" fmla="*/ 595123 w 940118"/>
                    <a:gd name="connsiteY59" fmla="*/ 44713 h 1580197"/>
                    <a:gd name="connsiteX60" fmla="*/ 595672 w 940118"/>
                    <a:gd name="connsiteY60" fmla="*/ 44538 h 1580197"/>
                    <a:gd name="connsiteX61" fmla="*/ 573405 w 940118"/>
                    <a:gd name="connsiteY61" fmla="*/ 32385 h 1580197"/>
                    <a:gd name="connsiteX62" fmla="*/ 679133 w 940118"/>
                    <a:gd name="connsiteY62"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592932 w 940118"/>
                    <a:gd name="connsiteY12" fmla="*/ 268132 h 1580197"/>
                    <a:gd name="connsiteX13" fmla="*/ 620077 w 940118"/>
                    <a:gd name="connsiteY13" fmla="*/ 282893 h 1580197"/>
                    <a:gd name="connsiteX14" fmla="*/ 548076 w 940118"/>
                    <a:gd name="connsiteY14" fmla="*/ 339736 h 1580197"/>
                    <a:gd name="connsiteX15" fmla="*/ 548640 w 940118"/>
                    <a:gd name="connsiteY15" fmla="*/ 340043 h 1580197"/>
                    <a:gd name="connsiteX16" fmla="*/ 503873 w 940118"/>
                    <a:gd name="connsiteY16" fmla="*/ 383858 h 1580197"/>
                    <a:gd name="connsiteX17" fmla="*/ 488633 w 940118"/>
                    <a:gd name="connsiteY17" fmla="*/ 399098 h 1580197"/>
                    <a:gd name="connsiteX18" fmla="*/ 488633 w 940118"/>
                    <a:gd name="connsiteY18" fmla="*/ 400050 h 1580197"/>
                    <a:gd name="connsiteX19" fmla="*/ 422910 w 940118"/>
                    <a:gd name="connsiteY19" fmla="*/ 482918 h 1580197"/>
                    <a:gd name="connsiteX20" fmla="*/ 391243 w 940118"/>
                    <a:gd name="connsiteY20" fmla="*/ 465814 h 1580197"/>
                    <a:gd name="connsiteX21" fmla="*/ 422910 w 940118"/>
                    <a:gd name="connsiteY21" fmla="*/ 483870 h 1580197"/>
                    <a:gd name="connsiteX22" fmla="*/ 367665 w 940118"/>
                    <a:gd name="connsiteY22" fmla="*/ 572453 h 1580197"/>
                    <a:gd name="connsiteX23" fmla="*/ 368618 w 940118"/>
                    <a:gd name="connsiteY23" fmla="*/ 573405 h 1580197"/>
                    <a:gd name="connsiteX24" fmla="*/ 317183 w 940118"/>
                    <a:gd name="connsiteY24" fmla="*/ 684847 h 1580197"/>
                    <a:gd name="connsiteX25" fmla="*/ 305241 w 940118"/>
                    <a:gd name="connsiteY25" fmla="*/ 678329 h 1580197"/>
                    <a:gd name="connsiteX26" fmla="*/ 305235 w 940118"/>
                    <a:gd name="connsiteY26" fmla="*/ 678350 h 1580197"/>
                    <a:gd name="connsiteX27" fmla="*/ 317183 w 940118"/>
                    <a:gd name="connsiteY27" fmla="*/ 684847 h 1580197"/>
                    <a:gd name="connsiteX28" fmla="*/ 260985 w 940118"/>
                    <a:gd name="connsiteY28" fmla="*/ 1014413 h 1580197"/>
                    <a:gd name="connsiteX29" fmla="*/ 342900 w 940118"/>
                    <a:gd name="connsiteY29" fmla="*/ 1373505 h 1580197"/>
                    <a:gd name="connsiteX30" fmla="*/ 546735 w 940118"/>
                    <a:gd name="connsiteY30" fmla="*/ 1580197 h 1580197"/>
                    <a:gd name="connsiteX31" fmla="*/ 285750 w 940118"/>
                    <a:gd name="connsiteY31" fmla="*/ 1438275 h 1580197"/>
                    <a:gd name="connsiteX32" fmla="*/ 81915 w 940118"/>
                    <a:gd name="connsiteY32" fmla="*/ 1231583 h 1580197"/>
                    <a:gd name="connsiteX33" fmla="*/ 0 w 940118"/>
                    <a:gd name="connsiteY33" fmla="*/ 872490 h 1580197"/>
                    <a:gd name="connsiteX34" fmla="*/ 56197 w 940118"/>
                    <a:gd name="connsiteY34" fmla="*/ 542925 h 1580197"/>
                    <a:gd name="connsiteX35" fmla="*/ 62441 w 940118"/>
                    <a:gd name="connsiteY35" fmla="*/ 546321 h 1580197"/>
                    <a:gd name="connsiteX36" fmla="*/ 62617 w 940118"/>
                    <a:gd name="connsiteY36" fmla="*/ 545909 h 1580197"/>
                    <a:gd name="connsiteX37" fmla="*/ 57150 w 940118"/>
                    <a:gd name="connsiteY37" fmla="*/ 542925 h 1580197"/>
                    <a:gd name="connsiteX38" fmla="*/ 107444 w 940118"/>
                    <a:gd name="connsiteY38" fmla="*/ 431896 h 1580197"/>
                    <a:gd name="connsiteX39" fmla="*/ 106680 w 940118"/>
                    <a:gd name="connsiteY39" fmla="*/ 431483 h 1580197"/>
                    <a:gd name="connsiteX40" fmla="*/ 161925 w 940118"/>
                    <a:gd name="connsiteY40" fmla="*/ 341948 h 1580197"/>
                    <a:gd name="connsiteX41" fmla="*/ 171758 w 940118"/>
                    <a:gd name="connsiteY41" fmla="*/ 347295 h 1580197"/>
                    <a:gd name="connsiteX42" fmla="*/ 171778 w 940118"/>
                    <a:gd name="connsiteY42" fmla="*/ 347270 h 1580197"/>
                    <a:gd name="connsiteX43" fmla="*/ 161925 w 940118"/>
                    <a:gd name="connsiteY43" fmla="*/ 341948 h 1580197"/>
                    <a:gd name="connsiteX44" fmla="*/ 227648 w 940118"/>
                    <a:gd name="connsiteY44" fmla="*/ 258128 h 1580197"/>
                    <a:gd name="connsiteX45" fmla="*/ 239906 w 940118"/>
                    <a:gd name="connsiteY45" fmla="*/ 264794 h 1580197"/>
                    <a:gd name="connsiteX46" fmla="*/ 240267 w 940118"/>
                    <a:gd name="connsiteY46" fmla="*/ 264453 h 1580197"/>
                    <a:gd name="connsiteX47" fmla="*/ 228600 w 940118"/>
                    <a:gd name="connsiteY47" fmla="*/ 258128 h 1580197"/>
                    <a:gd name="connsiteX48" fmla="*/ 242888 w 940118"/>
                    <a:gd name="connsiteY48" fmla="*/ 241935 h 1580197"/>
                    <a:gd name="connsiteX49" fmla="*/ 287315 w 940118"/>
                    <a:gd name="connsiteY49" fmla="*/ 198453 h 1580197"/>
                    <a:gd name="connsiteX50" fmla="*/ 286702 w 940118"/>
                    <a:gd name="connsiteY50" fmla="*/ 198120 h 1580197"/>
                    <a:gd name="connsiteX51" fmla="*/ 359092 w 940118"/>
                    <a:gd name="connsiteY51" fmla="*/ 140970 h 1580197"/>
                    <a:gd name="connsiteX52" fmla="*/ 378434 w 940118"/>
                    <a:gd name="connsiteY52" fmla="*/ 151488 h 1580197"/>
                    <a:gd name="connsiteX53" fmla="*/ 378837 w 940118"/>
                    <a:gd name="connsiteY53" fmla="*/ 151226 h 1580197"/>
                    <a:gd name="connsiteX54" fmla="*/ 360045 w 940118"/>
                    <a:gd name="connsiteY54" fmla="*/ 140970 h 1580197"/>
                    <a:gd name="connsiteX55" fmla="*/ 486263 w 940118"/>
                    <a:gd name="connsiteY55" fmla="*/ 68845 h 1580197"/>
                    <a:gd name="connsiteX56" fmla="*/ 485775 w 940118"/>
                    <a:gd name="connsiteY56" fmla="*/ 68580 h 1580197"/>
                    <a:gd name="connsiteX57" fmla="*/ 572452 w 940118"/>
                    <a:gd name="connsiteY57" fmla="*/ 32385 h 1580197"/>
                    <a:gd name="connsiteX58" fmla="*/ 595123 w 940118"/>
                    <a:gd name="connsiteY58" fmla="*/ 44713 h 1580197"/>
                    <a:gd name="connsiteX59" fmla="*/ 595672 w 940118"/>
                    <a:gd name="connsiteY59" fmla="*/ 44538 h 1580197"/>
                    <a:gd name="connsiteX60" fmla="*/ 573405 w 940118"/>
                    <a:gd name="connsiteY60" fmla="*/ 32385 h 1580197"/>
                    <a:gd name="connsiteX61" fmla="*/ 679133 w 940118"/>
                    <a:gd name="connsiteY61"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592932 w 940118"/>
                    <a:gd name="connsiteY12" fmla="*/ 268132 h 1580197"/>
                    <a:gd name="connsiteX13" fmla="*/ 620077 w 940118"/>
                    <a:gd name="connsiteY13" fmla="*/ 282893 h 1580197"/>
                    <a:gd name="connsiteX14" fmla="*/ 548076 w 940118"/>
                    <a:gd name="connsiteY14" fmla="*/ 339736 h 1580197"/>
                    <a:gd name="connsiteX15" fmla="*/ 548640 w 940118"/>
                    <a:gd name="connsiteY15" fmla="*/ 340043 h 1580197"/>
                    <a:gd name="connsiteX16" fmla="*/ 503873 w 940118"/>
                    <a:gd name="connsiteY16" fmla="*/ 383858 h 1580197"/>
                    <a:gd name="connsiteX17" fmla="*/ 488633 w 940118"/>
                    <a:gd name="connsiteY17" fmla="*/ 399098 h 1580197"/>
                    <a:gd name="connsiteX18" fmla="*/ 488633 w 940118"/>
                    <a:gd name="connsiteY18" fmla="*/ 400050 h 1580197"/>
                    <a:gd name="connsiteX19" fmla="*/ 422910 w 940118"/>
                    <a:gd name="connsiteY19" fmla="*/ 482918 h 1580197"/>
                    <a:gd name="connsiteX20" fmla="*/ 422910 w 940118"/>
                    <a:gd name="connsiteY20" fmla="*/ 483870 h 1580197"/>
                    <a:gd name="connsiteX21" fmla="*/ 367665 w 940118"/>
                    <a:gd name="connsiteY21" fmla="*/ 572453 h 1580197"/>
                    <a:gd name="connsiteX22" fmla="*/ 368618 w 940118"/>
                    <a:gd name="connsiteY22" fmla="*/ 573405 h 1580197"/>
                    <a:gd name="connsiteX23" fmla="*/ 317183 w 940118"/>
                    <a:gd name="connsiteY23" fmla="*/ 684847 h 1580197"/>
                    <a:gd name="connsiteX24" fmla="*/ 305241 w 940118"/>
                    <a:gd name="connsiteY24" fmla="*/ 678329 h 1580197"/>
                    <a:gd name="connsiteX25" fmla="*/ 305235 w 940118"/>
                    <a:gd name="connsiteY25" fmla="*/ 678350 h 1580197"/>
                    <a:gd name="connsiteX26" fmla="*/ 317183 w 940118"/>
                    <a:gd name="connsiteY26" fmla="*/ 684847 h 1580197"/>
                    <a:gd name="connsiteX27" fmla="*/ 260985 w 940118"/>
                    <a:gd name="connsiteY27" fmla="*/ 1014413 h 1580197"/>
                    <a:gd name="connsiteX28" fmla="*/ 342900 w 940118"/>
                    <a:gd name="connsiteY28" fmla="*/ 1373505 h 1580197"/>
                    <a:gd name="connsiteX29" fmla="*/ 546735 w 940118"/>
                    <a:gd name="connsiteY29" fmla="*/ 1580197 h 1580197"/>
                    <a:gd name="connsiteX30" fmla="*/ 285750 w 940118"/>
                    <a:gd name="connsiteY30" fmla="*/ 1438275 h 1580197"/>
                    <a:gd name="connsiteX31" fmla="*/ 81915 w 940118"/>
                    <a:gd name="connsiteY31" fmla="*/ 1231583 h 1580197"/>
                    <a:gd name="connsiteX32" fmla="*/ 0 w 940118"/>
                    <a:gd name="connsiteY32" fmla="*/ 872490 h 1580197"/>
                    <a:gd name="connsiteX33" fmla="*/ 56197 w 940118"/>
                    <a:gd name="connsiteY33" fmla="*/ 542925 h 1580197"/>
                    <a:gd name="connsiteX34" fmla="*/ 62441 w 940118"/>
                    <a:gd name="connsiteY34" fmla="*/ 546321 h 1580197"/>
                    <a:gd name="connsiteX35" fmla="*/ 62617 w 940118"/>
                    <a:gd name="connsiteY35" fmla="*/ 545909 h 1580197"/>
                    <a:gd name="connsiteX36" fmla="*/ 57150 w 940118"/>
                    <a:gd name="connsiteY36" fmla="*/ 542925 h 1580197"/>
                    <a:gd name="connsiteX37" fmla="*/ 107444 w 940118"/>
                    <a:gd name="connsiteY37" fmla="*/ 431896 h 1580197"/>
                    <a:gd name="connsiteX38" fmla="*/ 106680 w 940118"/>
                    <a:gd name="connsiteY38" fmla="*/ 431483 h 1580197"/>
                    <a:gd name="connsiteX39" fmla="*/ 161925 w 940118"/>
                    <a:gd name="connsiteY39" fmla="*/ 341948 h 1580197"/>
                    <a:gd name="connsiteX40" fmla="*/ 171758 w 940118"/>
                    <a:gd name="connsiteY40" fmla="*/ 347295 h 1580197"/>
                    <a:gd name="connsiteX41" fmla="*/ 171778 w 940118"/>
                    <a:gd name="connsiteY41" fmla="*/ 347270 h 1580197"/>
                    <a:gd name="connsiteX42" fmla="*/ 161925 w 940118"/>
                    <a:gd name="connsiteY42" fmla="*/ 341948 h 1580197"/>
                    <a:gd name="connsiteX43" fmla="*/ 227648 w 940118"/>
                    <a:gd name="connsiteY43" fmla="*/ 258128 h 1580197"/>
                    <a:gd name="connsiteX44" fmla="*/ 239906 w 940118"/>
                    <a:gd name="connsiteY44" fmla="*/ 264794 h 1580197"/>
                    <a:gd name="connsiteX45" fmla="*/ 240267 w 940118"/>
                    <a:gd name="connsiteY45" fmla="*/ 264453 h 1580197"/>
                    <a:gd name="connsiteX46" fmla="*/ 228600 w 940118"/>
                    <a:gd name="connsiteY46" fmla="*/ 258128 h 1580197"/>
                    <a:gd name="connsiteX47" fmla="*/ 242888 w 940118"/>
                    <a:gd name="connsiteY47" fmla="*/ 241935 h 1580197"/>
                    <a:gd name="connsiteX48" fmla="*/ 287315 w 940118"/>
                    <a:gd name="connsiteY48" fmla="*/ 198453 h 1580197"/>
                    <a:gd name="connsiteX49" fmla="*/ 286702 w 940118"/>
                    <a:gd name="connsiteY49" fmla="*/ 198120 h 1580197"/>
                    <a:gd name="connsiteX50" fmla="*/ 359092 w 940118"/>
                    <a:gd name="connsiteY50" fmla="*/ 140970 h 1580197"/>
                    <a:gd name="connsiteX51" fmla="*/ 378434 w 940118"/>
                    <a:gd name="connsiteY51" fmla="*/ 151488 h 1580197"/>
                    <a:gd name="connsiteX52" fmla="*/ 378837 w 940118"/>
                    <a:gd name="connsiteY52" fmla="*/ 151226 h 1580197"/>
                    <a:gd name="connsiteX53" fmla="*/ 360045 w 940118"/>
                    <a:gd name="connsiteY53" fmla="*/ 140970 h 1580197"/>
                    <a:gd name="connsiteX54" fmla="*/ 486263 w 940118"/>
                    <a:gd name="connsiteY54" fmla="*/ 68845 h 1580197"/>
                    <a:gd name="connsiteX55" fmla="*/ 485775 w 940118"/>
                    <a:gd name="connsiteY55" fmla="*/ 68580 h 1580197"/>
                    <a:gd name="connsiteX56" fmla="*/ 572452 w 940118"/>
                    <a:gd name="connsiteY56" fmla="*/ 32385 h 1580197"/>
                    <a:gd name="connsiteX57" fmla="*/ 595123 w 940118"/>
                    <a:gd name="connsiteY57" fmla="*/ 44713 h 1580197"/>
                    <a:gd name="connsiteX58" fmla="*/ 595672 w 940118"/>
                    <a:gd name="connsiteY58" fmla="*/ 44538 h 1580197"/>
                    <a:gd name="connsiteX59" fmla="*/ 573405 w 940118"/>
                    <a:gd name="connsiteY59" fmla="*/ 32385 h 1580197"/>
                    <a:gd name="connsiteX60" fmla="*/ 679133 w 940118"/>
                    <a:gd name="connsiteY60"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620077 w 940118"/>
                    <a:gd name="connsiteY12" fmla="*/ 282893 h 1580197"/>
                    <a:gd name="connsiteX13" fmla="*/ 548076 w 940118"/>
                    <a:gd name="connsiteY13" fmla="*/ 339736 h 1580197"/>
                    <a:gd name="connsiteX14" fmla="*/ 548640 w 940118"/>
                    <a:gd name="connsiteY14" fmla="*/ 340043 h 1580197"/>
                    <a:gd name="connsiteX15" fmla="*/ 503873 w 940118"/>
                    <a:gd name="connsiteY15" fmla="*/ 383858 h 1580197"/>
                    <a:gd name="connsiteX16" fmla="*/ 488633 w 940118"/>
                    <a:gd name="connsiteY16" fmla="*/ 399098 h 1580197"/>
                    <a:gd name="connsiteX17" fmla="*/ 488633 w 940118"/>
                    <a:gd name="connsiteY17" fmla="*/ 400050 h 1580197"/>
                    <a:gd name="connsiteX18" fmla="*/ 422910 w 940118"/>
                    <a:gd name="connsiteY18" fmla="*/ 482918 h 1580197"/>
                    <a:gd name="connsiteX19" fmla="*/ 422910 w 940118"/>
                    <a:gd name="connsiteY19" fmla="*/ 483870 h 1580197"/>
                    <a:gd name="connsiteX20" fmla="*/ 367665 w 940118"/>
                    <a:gd name="connsiteY20" fmla="*/ 572453 h 1580197"/>
                    <a:gd name="connsiteX21" fmla="*/ 368618 w 940118"/>
                    <a:gd name="connsiteY21" fmla="*/ 573405 h 1580197"/>
                    <a:gd name="connsiteX22" fmla="*/ 317183 w 940118"/>
                    <a:gd name="connsiteY22" fmla="*/ 684847 h 1580197"/>
                    <a:gd name="connsiteX23" fmla="*/ 305241 w 940118"/>
                    <a:gd name="connsiteY23" fmla="*/ 678329 h 1580197"/>
                    <a:gd name="connsiteX24" fmla="*/ 305235 w 940118"/>
                    <a:gd name="connsiteY24" fmla="*/ 678350 h 1580197"/>
                    <a:gd name="connsiteX25" fmla="*/ 317183 w 940118"/>
                    <a:gd name="connsiteY25" fmla="*/ 684847 h 1580197"/>
                    <a:gd name="connsiteX26" fmla="*/ 260985 w 940118"/>
                    <a:gd name="connsiteY26" fmla="*/ 1014413 h 1580197"/>
                    <a:gd name="connsiteX27" fmla="*/ 342900 w 940118"/>
                    <a:gd name="connsiteY27" fmla="*/ 1373505 h 1580197"/>
                    <a:gd name="connsiteX28" fmla="*/ 546735 w 940118"/>
                    <a:gd name="connsiteY28" fmla="*/ 1580197 h 1580197"/>
                    <a:gd name="connsiteX29" fmla="*/ 285750 w 940118"/>
                    <a:gd name="connsiteY29" fmla="*/ 1438275 h 1580197"/>
                    <a:gd name="connsiteX30" fmla="*/ 81915 w 940118"/>
                    <a:gd name="connsiteY30" fmla="*/ 1231583 h 1580197"/>
                    <a:gd name="connsiteX31" fmla="*/ 0 w 940118"/>
                    <a:gd name="connsiteY31" fmla="*/ 872490 h 1580197"/>
                    <a:gd name="connsiteX32" fmla="*/ 56197 w 940118"/>
                    <a:gd name="connsiteY32" fmla="*/ 542925 h 1580197"/>
                    <a:gd name="connsiteX33" fmla="*/ 62441 w 940118"/>
                    <a:gd name="connsiteY33" fmla="*/ 546321 h 1580197"/>
                    <a:gd name="connsiteX34" fmla="*/ 62617 w 940118"/>
                    <a:gd name="connsiteY34" fmla="*/ 545909 h 1580197"/>
                    <a:gd name="connsiteX35" fmla="*/ 57150 w 940118"/>
                    <a:gd name="connsiteY35" fmla="*/ 542925 h 1580197"/>
                    <a:gd name="connsiteX36" fmla="*/ 107444 w 940118"/>
                    <a:gd name="connsiteY36" fmla="*/ 431896 h 1580197"/>
                    <a:gd name="connsiteX37" fmla="*/ 106680 w 940118"/>
                    <a:gd name="connsiteY37" fmla="*/ 431483 h 1580197"/>
                    <a:gd name="connsiteX38" fmla="*/ 161925 w 940118"/>
                    <a:gd name="connsiteY38" fmla="*/ 341948 h 1580197"/>
                    <a:gd name="connsiteX39" fmla="*/ 171758 w 940118"/>
                    <a:gd name="connsiteY39" fmla="*/ 347295 h 1580197"/>
                    <a:gd name="connsiteX40" fmla="*/ 171778 w 940118"/>
                    <a:gd name="connsiteY40" fmla="*/ 347270 h 1580197"/>
                    <a:gd name="connsiteX41" fmla="*/ 161925 w 940118"/>
                    <a:gd name="connsiteY41" fmla="*/ 341948 h 1580197"/>
                    <a:gd name="connsiteX42" fmla="*/ 227648 w 940118"/>
                    <a:gd name="connsiteY42" fmla="*/ 258128 h 1580197"/>
                    <a:gd name="connsiteX43" fmla="*/ 239906 w 940118"/>
                    <a:gd name="connsiteY43" fmla="*/ 264794 h 1580197"/>
                    <a:gd name="connsiteX44" fmla="*/ 240267 w 940118"/>
                    <a:gd name="connsiteY44" fmla="*/ 264453 h 1580197"/>
                    <a:gd name="connsiteX45" fmla="*/ 228600 w 940118"/>
                    <a:gd name="connsiteY45" fmla="*/ 258128 h 1580197"/>
                    <a:gd name="connsiteX46" fmla="*/ 242888 w 940118"/>
                    <a:gd name="connsiteY46" fmla="*/ 241935 h 1580197"/>
                    <a:gd name="connsiteX47" fmla="*/ 287315 w 940118"/>
                    <a:gd name="connsiteY47" fmla="*/ 198453 h 1580197"/>
                    <a:gd name="connsiteX48" fmla="*/ 286702 w 940118"/>
                    <a:gd name="connsiteY48" fmla="*/ 198120 h 1580197"/>
                    <a:gd name="connsiteX49" fmla="*/ 359092 w 940118"/>
                    <a:gd name="connsiteY49" fmla="*/ 140970 h 1580197"/>
                    <a:gd name="connsiteX50" fmla="*/ 378434 w 940118"/>
                    <a:gd name="connsiteY50" fmla="*/ 151488 h 1580197"/>
                    <a:gd name="connsiteX51" fmla="*/ 378837 w 940118"/>
                    <a:gd name="connsiteY51" fmla="*/ 151226 h 1580197"/>
                    <a:gd name="connsiteX52" fmla="*/ 360045 w 940118"/>
                    <a:gd name="connsiteY52" fmla="*/ 140970 h 1580197"/>
                    <a:gd name="connsiteX53" fmla="*/ 486263 w 940118"/>
                    <a:gd name="connsiteY53" fmla="*/ 68845 h 1580197"/>
                    <a:gd name="connsiteX54" fmla="*/ 485775 w 940118"/>
                    <a:gd name="connsiteY54" fmla="*/ 68580 h 1580197"/>
                    <a:gd name="connsiteX55" fmla="*/ 572452 w 940118"/>
                    <a:gd name="connsiteY55" fmla="*/ 32385 h 1580197"/>
                    <a:gd name="connsiteX56" fmla="*/ 595123 w 940118"/>
                    <a:gd name="connsiteY56" fmla="*/ 44713 h 1580197"/>
                    <a:gd name="connsiteX57" fmla="*/ 595672 w 940118"/>
                    <a:gd name="connsiteY57" fmla="*/ 44538 h 1580197"/>
                    <a:gd name="connsiteX58" fmla="*/ 573405 w 940118"/>
                    <a:gd name="connsiteY58" fmla="*/ 32385 h 1580197"/>
                    <a:gd name="connsiteX59" fmla="*/ 679133 w 940118"/>
                    <a:gd name="connsiteY59"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620077 w 940118"/>
                    <a:gd name="connsiteY11" fmla="*/ 282893 h 1580197"/>
                    <a:gd name="connsiteX12" fmla="*/ 548076 w 940118"/>
                    <a:gd name="connsiteY12" fmla="*/ 339736 h 1580197"/>
                    <a:gd name="connsiteX13" fmla="*/ 548640 w 940118"/>
                    <a:gd name="connsiteY13" fmla="*/ 340043 h 1580197"/>
                    <a:gd name="connsiteX14" fmla="*/ 503873 w 940118"/>
                    <a:gd name="connsiteY14" fmla="*/ 383858 h 1580197"/>
                    <a:gd name="connsiteX15" fmla="*/ 488633 w 940118"/>
                    <a:gd name="connsiteY15" fmla="*/ 399098 h 1580197"/>
                    <a:gd name="connsiteX16" fmla="*/ 488633 w 940118"/>
                    <a:gd name="connsiteY16" fmla="*/ 400050 h 1580197"/>
                    <a:gd name="connsiteX17" fmla="*/ 422910 w 940118"/>
                    <a:gd name="connsiteY17" fmla="*/ 482918 h 1580197"/>
                    <a:gd name="connsiteX18" fmla="*/ 422910 w 940118"/>
                    <a:gd name="connsiteY18" fmla="*/ 483870 h 1580197"/>
                    <a:gd name="connsiteX19" fmla="*/ 367665 w 940118"/>
                    <a:gd name="connsiteY19" fmla="*/ 572453 h 1580197"/>
                    <a:gd name="connsiteX20" fmla="*/ 368618 w 940118"/>
                    <a:gd name="connsiteY20" fmla="*/ 573405 h 1580197"/>
                    <a:gd name="connsiteX21" fmla="*/ 317183 w 940118"/>
                    <a:gd name="connsiteY21" fmla="*/ 684847 h 1580197"/>
                    <a:gd name="connsiteX22" fmla="*/ 305241 w 940118"/>
                    <a:gd name="connsiteY22" fmla="*/ 678329 h 1580197"/>
                    <a:gd name="connsiteX23" fmla="*/ 305235 w 940118"/>
                    <a:gd name="connsiteY23" fmla="*/ 678350 h 1580197"/>
                    <a:gd name="connsiteX24" fmla="*/ 317183 w 940118"/>
                    <a:gd name="connsiteY24" fmla="*/ 684847 h 1580197"/>
                    <a:gd name="connsiteX25" fmla="*/ 260985 w 940118"/>
                    <a:gd name="connsiteY25" fmla="*/ 1014413 h 1580197"/>
                    <a:gd name="connsiteX26" fmla="*/ 342900 w 940118"/>
                    <a:gd name="connsiteY26" fmla="*/ 1373505 h 1580197"/>
                    <a:gd name="connsiteX27" fmla="*/ 546735 w 940118"/>
                    <a:gd name="connsiteY27" fmla="*/ 1580197 h 1580197"/>
                    <a:gd name="connsiteX28" fmla="*/ 285750 w 940118"/>
                    <a:gd name="connsiteY28" fmla="*/ 1438275 h 1580197"/>
                    <a:gd name="connsiteX29" fmla="*/ 81915 w 940118"/>
                    <a:gd name="connsiteY29" fmla="*/ 1231583 h 1580197"/>
                    <a:gd name="connsiteX30" fmla="*/ 0 w 940118"/>
                    <a:gd name="connsiteY30" fmla="*/ 872490 h 1580197"/>
                    <a:gd name="connsiteX31" fmla="*/ 56197 w 940118"/>
                    <a:gd name="connsiteY31" fmla="*/ 542925 h 1580197"/>
                    <a:gd name="connsiteX32" fmla="*/ 62441 w 940118"/>
                    <a:gd name="connsiteY32" fmla="*/ 546321 h 1580197"/>
                    <a:gd name="connsiteX33" fmla="*/ 62617 w 940118"/>
                    <a:gd name="connsiteY33" fmla="*/ 545909 h 1580197"/>
                    <a:gd name="connsiteX34" fmla="*/ 57150 w 940118"/>
                    <a:gd name="connsiteY34" fmla="*/ 542925 h 1580197"/>
                    <a:gd name="connsiteX35" fmla="*/ 107444 w 940118"/>
                    <a:gd name="connsiteY35" fmla="*/ 431896 h 1580197"/>
                    <a:gd name="connsiteX36" fmla="*/ 106680 w 940118"/>
                    <a:gd name="connsiteY36" fmla="*/ 431483 h 1580197"/>
                    <a:gd name="connsiteX37" fmla="*/ 161925 w 940118"/>
                    <a:gd name="connsiteY37" fmla="*/ 341948 h 1580197"/>
                    <a:gd name="connsiteX38" fmla="*/ 171758 w 940118"/>
                    <a:gd name="connsiteY38" fmla="*/ 347295 h 1580197"/>
                    <a:gd name="connsiteX39" fmla="*/ 171778 w 940118"/>
                    <a:gd name="connsiteY39" fmla="*/ 347270 h 1580197"/>
                    <a:gd name="connsiteX40" fmla="*/ 161925 w 940118"/>
                    <a:gd name="connsiteY40" fmla="*/ 341948 h 1580197"/>
                    <a:gd name="connsiteX41" fmla="*/ 227648 w 940118"/>
                    <a:gd name="connsiteY41" fmla="*/ 258128 h 1580197"/>
                    <a:gd name="connsiteX42" fmla="*/ 239906 w 940118"/>
                    <a:gd name="connsiteY42" fmla="*/ 264794 h 1580197"/>
                    <a:gd name="connsiteX43" fmla="*/ 240267 w 940118"/>
                    <a:gd name="connsiteY43" fmla="*/ 264453 h 1580197"/>
                    <a:gd name="connsiteX44" fmla="*/ 228600 w 940118"/>
                    <a:gd name="connsiteY44" fmla="*/ 258128 h 1580197"/>
                    <a:gd name="connsiteX45" fmla="*/ 242888 w 940118"/>
                    <a:gd name="connsiteY45" fmla="*/ 241935 h 1580197"/>
                    <a:gd name="connsiteX46" fmla="*/ 287315 w 940118"/>
                    <a:gd name="connsiteY46" fmla="*/ 198453 h 1580197"/>
                    <a:gd name="connsiteX47" fmla="*/ 286702 w 940118"/>
                    <a:gd name="connsiteY47" fmla="*/ 198120 h 1580197"/>
                    <a:gd name="connsiteX48" fmla="*/ 359092 w 940118"/>
                    <a:gd name="connsiteY48" fmla="*/ 140970 h 1580197"/>
                    <a:gd name="connsiteX49" fmla="*/ 378434 w 940118"/>
                    <a:gd name="connsiteY49" fmla="*/ 151488 h 1580197"/>
                    <a:gd name="connsiteX50" fmla="*/ 378837 w 940118"/>
                    <a:gd name="connsiteY50" fmla="*/ 151226 h 1580197"/>
                    <a:gd name="connsiteX51" fmla="*/ 360045 w 940118"/>
                    <a:gd name="connsiteY51" fmla="*/ 140970 h 1580197"/>
                    <a:gd name="connsiteX52" fmla="*/ 486263 w 940118"/>
                    <a:gd name="connsiteY52" fmla="*/ 68845 h 1580197"/>
                    <a:gd name="connsiteX53" fmla="*/ 485775 w 940118"/>
                    <a:gd name="connsiteY53" fmla="*/ 68580 h 1580197"/>
                    <a:gd name="connsiteX54" fmla="*/ 572452 w 940118"/>
                    <a:gd name="connsiteY54" fmla="*/ 32385 h 1580197"/>
                    <a:gd name="connsiteX55" fmla="*/ 595123 w 940118"/>
                    <a:gd name="connsiteY55" fmla="*/ 44713 h 1580197"/>
                    <a:gd name="connsiteX56" fmla="*/ 595672 w 940118"/>
                    <a:gd name="connsiteY56" fmla="*/ 44538 h 1580197"/>
                    <a:gd name="connsiteX57" fmla="*/ 573405 w 940118"/>
                    <a:gd name="connsiteY57" fmla="*/ 32385 h 1580197"/>
                    <a:gd name="connsiteX58" fmla="*/ 679133 w 940118"/>
                    <a:gd name="connsiteY58"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747299 w 940118"/>
                    <a:gd name="connsiteY7" fmla="*/ 210278 h 1580197"/>
                    <a:gd name="connsiteX8" fmla="*/ 747713 w 940118"/>
                    <a:gd name="connsiteY8" fmla="*/ 210503 h 1580197"/>
                    <a:gd name="connsiteX9" fmla="*/ 620078 w 940118"/>
                    <a:gd name="connsiteY9" fmla="*/ 282893 h 1580197"/>
                    <a:gd name="connsiteX10" fmla="*/ 620077 w 940118"/>
                    <a:gd name="connsiteY10" fmla="*/ 282893 h 1580197"/>
                    <a:gd name="connsiteX11" fmla="*/ 548076 w 940118"/>
                    <a:gd name="connsiteY11" fmla="*/ 339736 h 1580197"/>
                    <a:gd name="connsiteX12" fmla="*/ 548640 w 940118"/>
                    <a:gd name="connsiteY12" fmla="*/ 340043 h 1580197"/>
                    <a:gd name="connsiteX13" fmla="*/ 503873 w 940118"/>
                    <a:gd name="connsiteY13" fmla="*/ 383858 h 1580197"/>
                    <a:gd name="connsiteX14" fmla="*/ 488633 w 940118"/>
                    <a:gd name="connsiteY14" fmla="*/ 399098 h 1580197"/>
                    <a:gd name="connsiteX15" fmla="*/ 488633 w 940118"/>
                    <a:gd name="connsiteY15" fmla="*/ 400050 h 1580197"/>
                    <a:gd name="connsiteX16" fmla="*/ 422910 w 940118"/>
                    <a:gd name="connsiteY16" fmla="*/ 482918 h 1580197"/>
                    <a:gd name="connsiteX17" fmla="*/ 422910 w 940118"/>
                    <a:gd name="connsiteY17" fmla="*/ 483870 h 1580197"/>
                    <a:gd name="connsiteX18" fmla="*/ 367665 w 940118"/>
                    <a:gd name="connsiteY18" fmla="*/ 572453 h 1580197"/>
                    <a:gd name="connsiteX19" fmla="*/ 368618 w 940118"/>
                    <a:gd name="connsiteY19" fmla="*/ 573405 h 1580197"/>
                    <a:gd name="connsiteX20" fmla="*/ 317183 w 940118"/>
                    <a:gd name="connsiteY20" fmla="*/ 684847 h 1580197"/>
                    <a:gd name="connsiteX21" fmla="*/ 305241 w 940118"/>
                    <a:gd name="connsiteY21" fmla="*/ 678329 h 1580197"/>
                    <a:gd name="connsiteX22" fmla="*/ 305235 w 940118"/>
                    <a:gd name="connsiteY22" fmla="*/ 678350 h 1580197"/>
                    <a:gd name="connsiteX23" fmla="*/ 317183 w 940118"/>
                    <a:gd name="connsiteY23" fmla="*/ 684847 h 1580197"/>
                    <a:gd name="connsiteX24" fmla="*/ 260985 w 940118"/>
                    <a:gd name="connsiteY24" fmla="*/ 1014413 h 1580197"/>
                    <a:gd name="connsiteX25" fmla="*/ 342900 w 940118"/>
                    <a:gd name="connsiteY25" fmla="*/ 1373505 h 1580197"/>
                    <a:gd name="connsiteX26" fmla="*/ 546735 w 940118"/>
                    <a:gd name="connsiteY26" fmla="*/ 1580197 h 1580197"/>
                    <a:gd name="connsiteX27" fmla="*/ 285750 w 940118"/>
                    <a:gd name="connsiteY27" fmla="*/ 1438275 h 1580197"/>
                    <a:gd name="connsiteX28" fmla="*/ 81915 w 940118"/>
                    <a:gd name="connsiteY28" fmla="*/ 1231583 h 1580197"/>
                    <a:gd name="connsiteX29" fmla="*/ 0 w 940118"/>
                    <a:gd name="connsiteY29" fmla="*/ 872490 h 1580197"/>
                    <a:gd name="connsiteX30" fmla="*/ 56197 w 940118"/>
                    <a:gd name="connsiteY30" fmla="*/ 542925 h 1580197"/>
                    <a:gd name="connsiteX31" fmla="*/ 62441 w 940118"/>
                    <a:gd name="connsiteY31" fmla="*/ 546321 h 1580197"/>
                    <a:gd name="connsiteX32" fmla="*/ 62617 w 940118"/>
                    <a:gd name="connsiteY32" fmla="*/ 545909 h 1580197"/>
                    <a:gd name="connsiteX33" fmla="*/ 57150 w 940118"/>
                    <a:gd name="connsiteY33" fmla="*/ 542925 h 1580197"/>
                    <a:gd name="connsiteX34" fmla="*/ 107444 w 940118"/>
                    <a:gd name="connsiteY34" fmla="*/ 431896 h 1580197"/>
                    <a:gd name="connsiteX35" fmla="*/ 106680 w 940118"/>
                    <a:gd name="connsiteY35" fmla="*/ 431483 h 1580197"/>
                    <a:gd name="connsiteX36" fmla="*/ 161925 w 940118"/>
                    <a:gd name="connsiteY36" fmla="*/ 341948 h 1580197"/>
                    <a:gd name="connsiteX37" fmla="*/ 171758 w 940118"/>
                    <a:gd name="connsiteY37" fmla="*/ 347295 h 1580197"/>
                    <a:gd name="connsiteX38" fmla="*/ 171778 w 940118"/>
                    <a:gd name="connsiteY38" fmla="*/ 347270 h 1580197"/>
                    <a:gd name="connsiteX39" fmla="*/ 161925 w 940118"/>
                    <a:gd name="connsiteY39" fmla="*/ 341948 h 1580197"/>
                    <a:gd name="connsiteX40" fmla="*/ 227648 w 940118"/>
                    <a:gd name="connsiteY40" fmla="*/ 258128 h 1580197"/>
                    <a:gd name="connsiteX41" fmla="*/ 239906 w 940118"/>
                    <a:gd name="connsiteY41" fmla="*/ 264794 h 1580197"/>
                    <a:gd name="connsiteX42" fmla="*/ 240267 w 940118"/>
                    <a:gd name="connsiteY42" fmla="*/ 264453 h 1580197"/>
                    <a:gd name="connsiteX43" fmla="*/ 228600 w 940118"/>
                    <a:gd name="connsiteY43" fmla="*/ 258128 h 1580197"/>
                    <a:gd name="connsiteX44" fmla="*/ 242888 w 940118"/>
                    <a:gd name="connsiteY44" fmla="*/ 241935 h 1580197"/>
                    <a:gd name="connsiteX45" fmla="*/ 287315 w 940118"/>
                    <a:gd name="connsiteY45" fmla="*/ 198453 h 1580197"/>
                    <a:gd name="connsiteX46" fmla="*/ 286702 w 940118"/>
                    <a:gd name="connsiteY46" fmla="*/ 198120 h 1580197"/>
                    <a:gd name="connsiteX47" fmla="*/ 359092 w 940118"/>
                    <a:gd name="connsiteY47" fmla="*/ 140970 h 1580197"/>
                    <a:gd name="connsiteX48" fmla="*/ 378434 w 940118"/>
                    <a:gd name="connsiteY48" fmla="*/ 151488 h 1580197"/>
                    <a:gd name="connsiteX49" fmla="*/ 378837 w 940118"/>
                    <a:gd name="connsiteY49" fmla="*/ 151226 h 1580197"/>
                    <a:gd name="connsiteX50" fmla="*/ 360045 w 940118"/>
                    <a:gd name="connsiteY50" fmla="*/ 140970 h 1580197"/>
                    <a:gd name="connsiteX51" fmla="*/ 486263 w 940118"/>
                    <a:gd name="connsiteY51" fmla="*/ 68845 h 1580197"/>
                    <a:gd name="connsiteX52" fmla="*/ 485775 w 940118"/>
                    <a:gd name="connsiteY52" fmla="*/ 68580 h 1580197"/>
                    <a:gd name="connsiteX53" fmla="*/ 572452 w 940118"/>
                    <a:gd name="connsiteY53" fmla="*/ 32385 h 1580197"/>
                    <a:gd name="connsiteX54" fmla="*/ 595123 w 940118"/>
                    <a:gd name="connsiteY54" fmla="*/ 44713 h 1580197"/>
                    <a:gd name="connsiteX55" fmla="*/ 595672 w 940118"/>
                    <a:gd name="connsiteY55" fmla="*/ 44538 h 1580197"/>
                    <a:gd name="connsiteX56" fmla="*/ 573405 w 940118"/>
                    <a:gd name="connsiteY56" fmla="*/ 32385 h 1580197"/>
                    <a:gd name="connsiteX57" fmla="*/ 679133 w 940118"/>
                    <a:gd name="connsiteY57"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747299 w 940118"/>
                    <a:gd name="connsiteY6" fmla="*/ 210278 h 1580197"/>
                    <a:gd name="connsiteX7" fmla="*/ 747713 w 940118"/>
                    <a:gd name="connsiteY7" fmla="*/ 210503 h 1580197"/>
                    <a:gd name="connsiteX8" fmla="*/ 620078 w 940118"/>
                    <a:gd name="connsiteY8" fmla="*/ 282893 h 1580197"/>
                    <a:gd name="connsiteX9" fmla="*/ 620077 w 940118"/>
                    <a:gd name="connsiteY9" fmla="*/ 282893 h 1580197"/>
                    <a:gd name="connsiteX10" fmla="*/ 548076 w 940118"/>
                    <a:gd name="connsiteY10" fmla="*/ 339736 h 1580197"/>
                    <a:gd name="connsiteX11" fmla="*/ 548640 w 940118"/>
                    <a:gd name="connsiteY11" fmla="*/ 340043 h 1580197"/>
                    <a:gd name="connsiteX12" fmla="*/ 503873 w 940118"/>
                    <a:gd name="connsiteY12" fmla="*/ 383858 h 1580197"/>
                    <a:gd name="connsiteX13" fmla="*/ 488633 w 940118"/>
                    <a:gd name="connsiteY13" fmla="*/ 399098 h 1580197"/>
                    <a:gd name="connsiteX14" fmla="*/ 488633 w 940118"/>
                    <a:gd name="connsiteY14" fmla="*/ 400050 h 1580197"/>
                    <a:gd name="connsiteX15" fmla="*/ 422910 w 940118"/>
                    <a:gd name="connsiteY15" fmla="*/ 482918 h 1580197"/>
                    <a:gd name="connsiteX16" fmla="*/ 422910 w 940118"/>
                    <a:gd name="connsiteY16" fmla="*/ 483870 h 1580197"/>
                    <a:gd name="connsiteX17" fmla="*/ 367665 w 940118"/>
                    <a:gd name="connsiteY17" fmla="*/ 572453 h 1580197"/>
                    <a:gd name="connsiteX18" fmla="*/ 368618 w 940118"/>
                    <a:gd name="connsiteY18" fmla="*/ 573405 h 1580197"/>
                    <a:gd name="connsiteX19" fmla="*/ 317183 w 940118"/>
                    <a:gd name="connsiteY19" fmla="*/ 684847 h 1580197"/>
                    <a:gd name="connsiteX20" fmla="*/ 305241 w 940118"/>
                    <a:gd name="connsiteY20" fmla="*/ 678329 h 1580197"/>
                    <a:gd name="connsiteX21" fmla="*/ 305235 w 940118"/>
                    <a:gd name="connsiteY21" fmla="*/ 678350 h 1580197"/>
                    <a:gd name="connsiteX22" fmla="*/ 317183 w 940118"/>
                    <a:gd name="connsiteY22" fmla="*/ 684847 h 1580197"/>
                    <a:gd name="connsiteX23" fmla="*/ 260985 w 940118"/>
                    <a:gd name="connsiteY23" fmla="*/ 1014413 h 1580197"/>
                    <a:gd name="connsiteX24" fmla="*/ 342900 w 940118"/>
                    <a:gd name="connsiteY24" fmla="*/ 1373505 h 1580197"/>
                    <a:gd name="connsiteX25" fmla="*/ 546735 w 940118"/>
                    <a:gd name="connsiteY25" fmla="*/ 1580197 h 1580197"/>
                    <a:gd name="connsiteX26" fmla="*/ 285750 w 940118"/>
                    <a:gd name="connsiteY26" fmla="*/ 1438275 h 1580197"/>
                    <a:gd name="connsiteX27" fmla="*/ 81915 w 940118"/>
                    <a:gd name="connsiteY27" fmla="*/ 1231583 h 1580197"/>
                    <a:gd name="connsiteX28" fmla="*/ 0 w 940118"/>
                    <a:gd name="connsiteY28" fmla="*/ 872490 h 1580197"/>
                    <a:gd name="connsiteX29" fmla="*/ 56197 w 940118"/>
                    <a:gd name="connsiteY29" fmla="*/ 542925 h 1580197"/>
                    <a:gd name="connsiteX30" fmla="*/ 62441 w 940118"/>
                    <a:gd name="connsiteY30" fmla="*/ 546321 h 1580197"/>
                    <a:gd name="connsiteX31" fmla="*/ 62617 w 940118"/>
                    <a:gd name="connsiteY31" fmla="*/ 545909 h 1580197"/>
                    <a:gd name="connsiteX32" fmla="*/ 57150 w 940118"/>
                    <a:gd name="connsiteY32" fmla="*/ 542925 h 1580197"/>
                    <a:gd name="connsiteX33" fmla="*/ 107444 w 940118"/>
                    <a:gd name="connsiteY33" fmla="*/ 431896 h 1580197"/>
                    <a:gd name="connsiteX34" fmla="*/ 106680 w 940118"/>
                    <a:gd name="connsiteY34" fmla="*/ 431483 h 1580197"/>
                    <a:gd name="connsiteX35" fmla="*/ 161925 w 940118"/>
                    <a:gd name="connsiteY35" fmla="*/ 341948 h 1580197"/>
                    <a:gd name="connsiteX36" fmla="*/ 171758 w 940118"/>
                    <a:gd name="connsiteY36" fmla="*/ 347295 h 1580197"/>
                    <a:gd name="connsiteX37" fmla="*/ 171778 w 940118"/>
                    <a:gd name="connsiteY37" fmla="*/ 347270 h 1580197"/>
                    <a:gd name="connsiteX38" fmla="*/ 161925 w 940118"/>
                    <a:gd name="connsiteY38" fmla="*/ 341948 h 1580197"/>
                    <a:gd name="connsiteX39" fmla="*/ 227648 w 940118"/>
                    <a:gd name="connsiteY39" fmla="*/ 258128 h 1580197"/>
                    <a:gd name="connsiteX40" fmla="*/ 239906 w 940118"/>
                    <a:gd name="connsiteY40" fmla="*/ 264794 h 1580197"/>
                    <a:gd name="connsiteX41" fmla="*/ 240267 w 940118"/>
                    <a:gd name="connsiteY41" fmla="*/ 264453 h 1580197"/>
                    <a:gd name="connsiteX42" fmla="*/ 228600 w 940118"/>
                    <a:gd name="connsiteY42" fmla="*/ 258128 h 1580197"/>
                    <a:gd name="connsiteX43" fmla="*/ 242888 w 940118"/>
                    <a:gd name="connsiteY43" fmla="*/ 241935 h 1580197"/>
                    <a:gd name="connsiteX44" fmla="*/ 287315 w 940118"/>
                    <a:gd name="connsiteY44" fmla="*/ 198453 h 1580197"/>
                    <a:gd name="connsiteX45" fmla="*/ 286702 w 940118"/>
                    <a:gd name="connsiteY45" fmla="*/ 198120 h 1580197"/>
                    <a:gd name="connsiteX46" fmla="*/ 359092 w 940118"/>
                    <a:gd name="connsiteY46" fmla="*/ 140970 h 1580197"/>
                    <a:gd name="connsiteX47" fmla="*/ 378434 w 940118"/>
                    <a:gd name="connsiteY47" fmla="*/ 151488 h 1580197"/>
                    <a:gd name="connsiteX48" fmla="*/ 378837 w 940118"/>
                    <a:gd name="connsiteY48" fmla="*/ 151226 h 1580197"/>
                    <a:gd name="connsiteX49" fmla="*/ 360045 w 940118"/>
                    <a:gd name="connsiteY49" fmla="*/ 140970 h 1580197"/>
                    <a:gd name="connsiteX50" fmla="*/ 486263 w 940118"/>
                    <a:gd name="connsiteY50" fmla="*/ 68845 h 1580197"/>
                    <a:gd name="connsiteX51" fmla="*/ 485775 w 940118"/>
                    <a:gd name="connsiteY51" fmla="*/ 68580 h 1580197"/>
                    <a:gd name="connsiteX52" fmla="*/ 572452 w 940118"/>
                    <a:gd name="connsiteY52" fmla="*/ 32385 h 1580197"/>
                    <a:gd name="connsiteX53" fmla="*/ 595123 w 940118"/>
                    <a:gd name="connsiteY53" fmla="*/ 44713 h 1580197"/>
                    <a:gd name="connsiteX54" fmla="*/ 595672 w 940118"/>
                    <a:gd name="connsiteY54" fmla="*/ 44538 h 1580197"/>
                    <a:gd name="connsiteX55" fmla="*/ 573405 w 940118"/>
                    <a:gd name="connsiteY55" fmla="*/ 32385 h 1580197"/>
                    <a:gd name="connsiteX56" fmla="*/ 679133 w 940118"/>
                    <a:gd name="connsiteY56" fmla="*/ 0 h 1580197"/>
                    <a:gd name="connsiteX0" fmla="*/ 832937 w 940118"/>
                    <a:gd name="connsiteY0" fmla="*/ 174035 h 1580197"/>
                    <a:gd name="connsiteX1" fmla="*/ 812706 w 940118"/>
                    <a:gd name="connsiteY1" fmla="*/ 163034 h 1580197"/>
                    <a:gd name="connsiteX2" fmla="*/ 832937 w 940118"/>
                    <a:gd name="connsiteY2" fmla="*/ 174035 h 1580197"/>
                    <a:gd name="connsiteX3" fmla="*/ 679133 w 940118"/>
                    <a:gd name="connsiteY3" fmla="*/ 0 h 1580197"/>
                    <a:gd name="connsiteX4" fmla="*/ 940118 w 940118"/>
                    <a:gd name="connsiteY4" fmla="*/ 140970 h 1580197"/>
                    <a:gd name="connsiteX5" fmla="*/ 747299 w 940118"/>
                    <a:gd name="connsiteY5" fmla="*/ 210278 h 1580197"/>
                    <a:gd name="connsiteX6" fmla="*/ 747713 w 940118"/>
                    <a:gd name="connsiteY6" fmla="*/ 210503 h 1580197"/>
                    <a:gd name="connsiteX7" fmla="*/ 620078 w 940118"/>
                    <a:gd name="connsiteY7" fmla="*/ 282893 h 1580197"/>
                    <a:gd name="connsiteX8" fmla="*/ 620077 w 940118"/>
                    <a:gd name="connsiteY8" fmla="*/ 282893 h 1580197"/>
                    <a:gd name="connsiteX9" fmla="*/ 548076 w 940118"/>
                    <a:gd name="connsiteY9" fmla="*/ 339736 h 1580197"/>
                    <a:gd name="connsiteX10" fmla="*/ 548640 w 940118"/>
                    <a:gd name="connsiteY10" fmla="*/ 340043 h 1580197"/>
                    <a:gd name="connsiteX11" fmla="*/ 503873 w 940118"/>
                    <a:gd name="connsiteY11" fmla="*/ 383858 h 1580197"/>
                    <a:gd name="connsiteX12" fmla="*/ 488633 w 940118"/>
                    <a:gd name="connsiteY12" fmla="*/ 399098 h 1580197"/>
                    <a:gd name="connsiteX13" fmla="*/ 488633 w 940118"/>
                    <a:gd name="connsiteY13" fmla="*/ 400050 h 1580197"/>
                    <a:gd name="connsiteX14" fmla="*/ 422910 w 940118"/>
                    <a:gd name="connsiteY14" fmla="*/ 482918 h 1580197"/>
                    <a:gd name="connsiteX15" fmla="*/ 422910 w 940118"/>
                    <a:gd name="connsiteY15" fmla="*/ 483870 h 1580197"/>
                    <a:gd name="connsiteX16" fmla="*/ 367665 w 940118"/>
                    <a:gd name="connsiteY16" fmla="*/ 572453 h 1580197"/>
                    <a:gd name="connsiteX17" fmla="*/ 368618 w 940118"/>
                    <a:gd name="connsiteY17" fmla="*/ 573405 h 1580197"/>
                    <a:gd name="connsiteX18" fmla="*/ 317183 w 940118"/>
                    <a:gd name="connsiteY18" fmla="*/ 684847 h 1580197"/>
                    <a:gd name="connsiteX19" fmla="*/ 305241 w 940118"/>
                    <a:gd name="connsiteY19" fmla="*/ 678329 h 1580197"/>
                    <a:gd name="connsiteX20" fmla="*/ 305235 w 940118"/>
                    <a:gd name="connsiteY20" fmla="*/ 678350 h 1580197"/>
                    <a:gd name="connsiteX21" fmla="*/ 317183 w 940118"/>
                    <a:gd name="connsiteY21" fmla="*/ 684847 h 1580197"/>
                    <a:gd name="connsiteX22" fmla="*/ 260985 w 940118"/>
                    <a:gd name="connsiteY22" fmla="*/ 1014413 h 1580197"/>
                    <a:gd name="connsiteX23" fmla="*/ 342900 w 940118"/>
                    <a:gd name="connsiteY23" fmla="*/ 1373505 h 1580197"/>
                    <a:gd name="connsiteX24" fmla="*/ 546735 w 940118"/>
                    <a:gd name="connsiteY24" fmla="*/ 1580197 h 1580197"/>
                    <a:gd name="connsiteX25" fmla="*/ 285750 w 940118"/>
                    <a:gd name="connsiteY25" fmla="*/ 1438275 h 1580197"/>
                    <a:gd name="connsiteX26" fmla="*/ 81915 w 940118"/>
                    <a:gd name="connsiteY26" fmla="*/ 1231583 h 1580197"/>
                    <a:gd name="connsiteX27" fmla="*/ 0 w 940118"/>
                    <a:gd name="connsiteY27" fmla="*/ 872490 h 1580197"/>
                    <a:gd name="connsiteX28" fmla="*/ 56197 w 940118"/>
                    <a:gd name="connsiteY28" fmla="*/ 542925 h 1580197"/>
                    <a:gd name="connsiteX29" fmla="*/ 62441 w 940118"/>
                    <a:gd name="connsiteY29" fmla="*/ 546321 h 1580197"/>
                    <a:gd name="connsiteX30" fmla="*/ 62617 w 940118"/>
                    <a:gd name="connsiteY30" fmla="*/ 545909 h 1580197"/>
                    <a:gd name="connsiteX31" fmla="*/ 57150 w 940118"/>
                    <a:gd name="connsiteY31" fmla="*/ 542925 h 1580197"/>
                    <a:gd name="connsiteX32" fmla="*/ 107444 w 940118"/>
                    <a:gd name="connsiteY32" fmla="*/ 431896 h 1580197"/>
                    <a:gd name="connsiteX33" fmla="*/ 106680 w 940118"/>
                    <a:gd name="connsiteY33" fmla="*/ 431483 h 1580197"/>
                    <a:gd name="connsiteX34" fmla="*/ 161925 w 940118"/>
                    <a:gd name="connsiteY34" fmla="*/ 341948 h 1580197"/>
                    <a:gd name="connsiteX35" fmla="*/ 171758 w 940118"/>
                    <a:gd name="connsiteY35" fmla="*/ 347295 h 1580197"/>
                    <a:gd name="connsiteX36" fmla="*/ 171778 w 940118"/>
                    <a:gd name="connsiteY36" fmla="*/ 347270 h 1580197"/>
                    <a:gd name="connsiteX37" fmla="*/ 161925 w 940118"/>
                    <a:gd name="connsiteY37" fmla="*/ 341948 h 1580197"/>
                    <a:gd name="connsiteX38" fmla="*/ 227648 w 940118"/>
                    <a:gd name="connsiteY38" fmla="*/ 258128 h 1580197"/>
                    <a:gd name="connsiteX39" fmla="*/ 239906 w 940118"/>
                    <a:gd name="connsiteY39" fmla="*/ 264794 h 1580197"/>
                    <a:gd name="connsiteX40" fmla="*/ 240267 w 940118"/>
                    <a:gd name="connsiteY40" fmla="*/ 264453 h 1580197"/>
                    <a:gd name="connsiteX41" fmla="*/ 228600 w 940118"/>
                    <a:gd name="connsiteY41" fmla="*/ 258128 h 1580197"/>
                    <a:gd name="connsiteX42" fmla="*/ 242888 w 940118"/>
                    <a:gd name="connsiteY42" fmla="*/ 241935 h 1580197"/>
                    <a:gd name="connsiteX43" fmla="*/ 287315 w 940118"/>
                    <a:gd name="connsiteY43" fmla="*/ 198453 h 1580197"/>
                    <a:gd name="connsiteX44" fmla="*/ 286702 w 940118"/>
                    <a:gd name="connsiteY44" fmla="*/ 198120 h 1580197"/>
                    <a:gd name="connsiteX45" fmla="*/ 359092 w 940118"/>
                    <a:gd name="connsiteY45" fmla="*/ 140970 h 1580197"/>
                    <a:gd name="connsiteX46" fmla="*/ 378434 w 940118"/>
                    <a:gd name="connsiteY46" fmla="*/ 151488 h 1580197"/>
                    <a:gd name="connsiteX47" fmla="*/ 378837 w 940118"/>
                    <a:gd name="connsiteY47" fmla="*/ 151226 h 1580197"/>
                    <a:gd name="connsiteX48" fmla="*/ 360045 w 940118"/>
                    <a:gd name="connsiteY48" fmla="*/ 140970 h 1580197"/>
                    <a:gd name="connsiteX49" fmla="*/ 486263 w 940118"/>
                    <a:gd name="connsiteY49" fmla="*/ 68845 h 1580197"/>
                    <a:gd name="connsiteX50" fmla="*/ 485775 w 940118"/>
                    <a:gd name="connsiteY50" fmla="*/ 68580 h 1580197"/>
                    <a:gd name="connsiteX51" fmla="*/ 572452 w 940118"/>
                    <a:gd name="connsiteY51" fmla="*/ 32385 h 1580197"/>
                    <a:gd name="connsiteX52" fmla="*/ 595123 w 940118"/>
                    <a:gd name="connsiteY52" fmla="*/ 44713 h 1580197"/>
                    <a:gd name="connsiteX53" fmla="*/ 595672 w 940118"/>
                    <a:gd name="connsiteY53" fmla="*/ 44538 h 1580197"/>
                    <a:gd name="connsiteX54" fmla="*/ 573405 w 940118"/>
                    <a:gd name="connsiteY54" fmla="*/ 32385 h 1580197"/>
                    <a:gd name="connsiteX55" fmla="*/ 679133 w 940118"/>
                    <a:gd name="connsiteY55"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378434 w 940118"/>
                    <a:gd name="connsiteY43" fmla="*/ 151488 h 1580197"/>
                    <a:gd name="connsiteX44" fmla="*/ 378837 w 940118"/>
                    <a:gd name="connsiteY44" fmla="*/ 151226 h 1580197"/>
                    <a:gd name="connsiteX45" fmla="*/ 360045 w 940118"/>
                    <a:gd name="connsiteY45" fmla="*/ 140970 h 1580197"/>
                    <a:gd name="connsiteX46" fmla="*/ 486263 w 940118"/>
                    <a:gd name="connsiteY46" fmla="*/ 68845 h 1580197"/>
                    <a:gd name="connsiteX47" fmla="*/ 485775 w 940118"/>
                    <a:gd name="connsiteY47" fmla="*/ 68580 h 1580197"/>
                    <a:gd name="connsiteX48" fmla="*/ 572452 w 940118"/>
                    <a:gd name="connsiteY48" fmla="*/ 32385 h 1580197"/>
                    <a:gd name="connsiteX49" fmla="*/ 595123 w 940118"/>
                    <a:gd name="connsiteY49" fmla="*/ 44713 h 1580197"/>
                    <a:gd name="connsiteX50" fmla="*/ 595672 w 940118"/>
                    <a:gd name="connsiteY50" fmla="*/ 44538 h 1580197"/>
                    <a:gd name="connsiteX51" fmla="*/ 573405 w 940118"/>
                    <a:gd name="connsiteY51" fmla="*/ 32385 h 1580197"/>
                    <a:gd name="connsiteX52" fmla="*/ 679133 w 940118"/>
                    <a:gd name="connsiteY52"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378434 w 940118"/>
                    <a:gd name="connsiteY43" fmla="*/ 151488 h 1580197"/>
                    <a:gd name="connsiteX44" fmla="*/ 378837 w 940118"/>
                    <a:gd name="connsiteY44" fmla="*/ 151226 h 1580197"/>
                    <a:gd name="connsiteX45" fmla="*/ 360045 w 940118"/>
                    <a:gd name="connsiteY45" fmla="*/ 140970 h 1580197"/>
                    <a:gd name="connsiteX46" fmla="*/ 486263 w 940118"/>
                    <a:gd name="connsiteY46" fmla="*/ 68845 h 1580197"/>
                    <a:gd name="connsiteX47" fmla="*/ 485775 w 940118"/>
                    <a:gd name="connsiteY47" fmla="*/ 68580 h 1580197"/>
                    <a:gd name="connsiteX48" fmla="*/ 572452 w 940118"/>
                    <a:gd name="connsiteY48" fmla="*/ 32385 h 1580197"/>
                    <a:gd name="connsiteX49" fmla="*/ 595123 w 940118"/>
                    <a:gd name="connsiteY49" fmla="*/ 44713 h 1580197"/>
                    <a:gd name="connsiteX50" fmla="*/ 573405 w 940118"/>
                    <a:gd name="connsiteY50" fmla="*/ 32385 h 1580197"/>
                    <a:gd name="connsiteX51" fmla="*/ 679133 w 940118"/>
                    <a:gd name="connsiteY51"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378434 w 940118"/>
                    <a:gd name="connsiteY43" fmla="*/ 151488 h 1580197"/>
                    <a:gd name="connsiteX44" fmla="*/ 378837 w 940118"/>
                    <a:gd name="connsiteY44" fmla="*/ 151226 h 1580197"/>
                    <a:gd name="connsiteX45" fmla="*/ 486263 w 940118"/>
                    <a:gd name="connsiteY45" fmla="*/ 68845 h 1580197"/>
                    <a:gd name="connsiteX46" fmla="*/ 485775 w 940118"/>
                    <a:gd name="connsiteY46" fmla="*/ 68580 h 1580197"/>
                    <a:gd name="connsiteX47" fmla="*/ 572452 w 940118"/>
                    <a:gd name="connsiteY47" fmla="*/ 32385 h 1580197"/>
                    <a:gd name="connsiteX48" fmla="*/ 595123 w 940118"/>
                    <a:gd name="connsiteY48" fmla="*/ 44713 h 1580197"/>
                    <a:gd name="connsiteX49" fmla="*/ 573405 w 940118"/>
                    <a:gd name="connsiteY49" fmla="*/ 32385 h 1580197"/>
                    <a:gd name="connsiteX50" fmla="*/ 679133 w 940118"/>
                    <a:gd name="connsiteY50"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378434 w 940118"/>
                    <a:gd name="connsiteY43" fmla="*/ 151488 h 1580197"/>
                    <a:gd name="connsiteX44" fmla="*/ 486263 w 940118"/>
                    <a:gd name="connsiteY44" fmla="*/ 68845 h 1580197"/>
                    <a:gd name="connsiteX45" fmla="*/ 485775 w 940118"/>
                    <a:gd name="connsiteY45" fmla="*/ 68580 h 1580197"/>
                    <a:gd name="connsiteX46" fmla="*/ 572452 w 940118"/>
                    <a:gd name="connsiteY46" fmla="*/ 32385 h 1580197"/>
                    <a:gd name="connsiteX47" fmla="*/ 595123 w 940118"/>
                    <a:gd name="connsiteY47" fmla="*/ 44713 h 1580197"/>
                    <a:gd name="connsiteX48" fmla="*/ 573405 w 940118"/>
                    <a:gd name="connsiteY48" fmla="*/ 32385 h 1580197"/>
                    <a:gd name="connsiteX49" fmla="*/ 679133 w 940118"/>
                    <a:gd name="connsiteY49"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486263 w 940118"/>
                    <a:gd name="connsiteY43" fmla="*/ 68845 h 1580197"/>
                    <a:gd name="connsiteX44" fmla="*/ 485775 w 940118"/>
                    <a:gd name="connsiteY44" fmla="*/ 68580 h 1580197"/>
                    <a:gd name="connsiteX45" fmla="*/ 572452 w 940118"/>
                    <a:gd name="connsiteY45" fmla="*/ 32385 h 1580197"/>
                    <a:gd name="connsiteX46" fmla="*/ 595123 w 940118"/>
                    <a:gd name="connsiteY46" fmla="*/ 44713 h 1580197"/>
                    <a:gd name="connsiteX47" fmla="*/ 573405 w 940118"/>
                    <a:gd name="connsiteY47" fmla="*/ 32385 h 1580197"/>
                    <a:gd name="connsiteX48" fmla="*/ 679133 w 940118"/>
                    <a:gd name="connsiteY48"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87315 w 940118"/>
                    <a:gd name="connsiteY39" fmla="*/ 198453 h 1580197"/>
                    <a:gd name="connsiteX40" fmla="*/ 286702 w 940118"/>
                    <a:gd name="connsiteY40" fmla="*/ 198120 h 1580197"/>
                    <a:gd name="connsiteX41" fmla="*/ 359092 w 940118"/>
                    <a:gd name="connsiteY41" fmla="*/ 140970 h 1580197"/>
                    <a:gd name="connsiteX42" fmla="*/ 486263 w 940118"/>
                    <a:gd name="connsiteY42" fmla="*/ 68845 h 1580197"/>
                    <a:gd name="connsiteX43" fmla="*/ 485775 w 940118"/>
                    <a:gd name="connsiteY43" fmla="*/ 68580 h 1580197"/>
                    <a:gd name="connsiteX44" fmla="*/ 572452 w 940118"/>
                    <a:gd name="connsiteY44" fmla="*/ 32385 h 1580197"/>
                    <a:gd name="connsiteX45" fmla="*/ 595123 w 940118"/>
                    <a:gd name="connsiteY45" fmla="*/ 44713 h 1580197"/>
                    <a:gd name="connsiteX46" fmla="*/ 573405 w 940118"/>
                    <a:gd name="connsiteY46" fmla="*/ 32385 h 1580197"/>
                    <a:gd name="connsiteX47" fmla="*/ 679133 w 940118"/>
                    <a:gd name="connsiteY47"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28600 w 940118"/>
                    <a:gd name="connsiteY37" fmla="*/ 258128 h 1580197"/>
                    <a:gd name="connsiteX38" fmla="*/ 287315 w 940118"/>
                    <a:gd name="connsiteY38" fmla="*/ 198453 h 1580197"/>
                    <a:gd name="connsiteX39" fmla="*/ 286702 w 940118"/>
                    <a:gd name="connsiteY39" fmla="*/ 198120 h 1580197"/>
                    <a:gd name="connsiteX40" fmla="*/ 359092 w 940118"/>
                    <a:gd name="connsiteY40" fmla="*/ 140970 h 1580197"/>
                    <a:gd name="connsiteX41" fmla="*/ 486263 w 940118"/>
                    <a:gd name="connsiteY41" fmla="*/ 68845 h 1580197"/>
                    <a:gd name="connsiteX42" fmla="*/ 485775 w 940118"/>
                    <a:gd name="connsiteY42" fmla="*/ 68580 h 1580197"/>
                    <a:gd name="connsiteX43" fmla="*/ 572452 w 940118"/>
                    <a:gd name="connsiteY43" fmla="*/ 32385 h 1580197"/>
                    <a:gd name="connsiteX44" fmla="*/ 595123 w 940118"/>
                    <a:gd name="connsiteY44" fmla="*/ 44713 h 1580197"/>
                    <a:gd name="connsiteX45" fmla="*/ 573405 w 940118"/>
                    <a:gd name="connsiteY45" fmla="*/ 32385 h 1580197"/>
                    <a:gd name="connsiteX46" fmla="*/ 679133 w 940118"/>
                    <a:gd name="connsiteY46"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87315 w 940118"/>
                    <a:gd name="connsiteY37" fmla="*/ 198453 h 1580197"/>
                    <a:gd name="connsiteX38" fmla="*/ 286702 w 940118"/>
                    <a:gd name="connsiteY38" fmla="*/ 198120 h 1580197"/>
                    <a:gd name="connsiteX39" fmla="*/ 359092 w 940118"/>
                    <a:gd name="connsiteY39" fmla="*/ 140970 h 1580197"/>
                    <a:gd name="connsiteX40" fmla="*/ 486263 w 940118"/>
                    <a:gd name="connsiteY40" fmla="*/ 68845 h 1580197"/>
                    <a:gd name="connsiteX41" fmla="*/ 485775 w 940118"/>
                    <a:gd name="connsiteY41" fmla="*/ 68580 h 1580197"/>
                    <a:gd name="connsiteX42" fmla="*/ 572452 w 940118"/>
                    <a:gd name="connsiteY42" fmla="*/ 32385 h 1580197"/>
                    <a:gd name="connsiteX43" fmla="*/ 595123 w 940118"/>
                    <a:gd name="connsiteY43" fmla="*/ 44713 h 1580197"/>
                    <a:gd name="connsiteX44" fmla="*/ 573405 w 940118"/>
                    <a:gd name="connsiteY44" fmla="*/ 32385 h 1580197"/>
                    <a:gd name="connsiteX45" fmla="*/ 679133 w 940118"/>
                    <a:gd name="connsiteY45"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87315 w 940118"/>
                    <a:gd name="connsiteY36" fmla="*/ 198453 h 1580197"/>
                    <a:gd name="connsiteX37" fmla="*/ 286702 w 940118"/>
                    <a:gd name="connsiteY37" fmla="*/ 198120 h 1580197"/>
                    <a:gd name="connsiteX38" fmla="*/ 359092 w 940118"/>
                    <a:gd name="connsiteY38" fmla="*/ 140970 h 1580197"/>
                    <a:gd name="connsiteX39" fmla="*/ 486263 w 940118"/>
                    <a:gd name="connsiteY39" fmla="*/ 68845 h 1580197"/>
                    <a:gd name="connsiteX40" fmla="*/ 485775 w 940118"/>
                    <a:gd name="connsiteY40" fmla="*/ 68580 h 1580197"/>
                    <a:gd name="connsiteX41" fmla="*/ 572452 w 940118"/>
                    <a:gd name="connsiteY41" fmla="*/ 32385 h 1580197"/>
                    <a:gd name="connsiteX42" fmla="*/ 595123 w 940118"/>
                    <a:gd name="connsiteY42" fmla="*/ 44713 h 1580197"/>
                    <a:gd name="connsiteX43" fmla="*/ 573405 w 940118"/>
                    <a:gd name="connsiteY43" fmla="*/ 32385 h 1580197"/>
                    <a:gd name="connsiteX44" fmla="*/ 679133 w 940118"/>
                    <a:gd name="connsiteY44"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61925 w 940118"/>
                    <a:gd name="connsiteY33" fmla="*/ 341948 h 1580197"/>
                    <a:gd name="connsiteX34" fmla="*/ 227648 w 940118"/>
                    <a:gd name="connsiteY34" fmla="*/ 258128 h 1580197"/>
                    <a:gd name="connsiteX35" fmla="*/ 287315 w 940118"/>
                    <a:gd name="connsiteY35" fmla="*/ 198453 h 1580197"/>
                    <a:gd name="connsiteX36" fmla="*/ 286702 w 940118"/>
                    <a:gd name="connsiteY36" fmla="*/ 198120 h 1580197"/>
                    <a:gd name="connsiteX37" fmla="*/ 359092 w 940118"/>
                    <a:gd name="connsiteY37" fmla="*/ 140970 h 1580197"/>
                    <a:gd name="connsiteX38" fmla="*/ 486263 w 940118"/>
                    <a:gd name="connsiteY38" fmla="*/ 68845 h 1580197"/>
                    <a:gd name="connsiteX39" fmla="*/ 485775 w 940118"/>
                    <a:gd name="connsiteY39" fmla="*/ 68580 h 1580197"/>
                    <a:gd name="connsiteX40" fmla="*/ 572452 w 940118"/>
                    <a:gd name="connsiteY40" fmla="*/ 32385 h 1580197"/>
                    <a:gd name="connsiteX41" fmla="*/ 595123 w 940118"/>
                    <a:gd name="connsiteY41" fmla="*/ 44713 h 1580197"/>
                    <a:gd name="connsiteX42" fmla="*/ 573405 w 940118"/>
                    <a:gd name="connsiteY42" fmla="*/ 32385 h 1580197"/>
                    <a:gd name="connsiteX43" fmla="*/ 679133 w 940118"/>
                    <a:gd name="connsiteY43"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227648 w 940118"/>
                    <a:gd name="connsiteY33" fmla="*/ 258128 h 1580197"/>
                    <a:gd name="connsiteX34" fmla="*/ 287315 w 940118"/>
                    <a:gd name="connsiteY34" fmla="*/ 198453 h 1580197"/>
                    <a:gd name="connsiteX35" fmla="*/ 286702 w 940118"/>
                    <a:gd name="connsiteY35" fmla="*/ 198120 h 1580197"/>
                    <a:gd name="connsiteX36" fmla="*/ 359092 w 940118"/>
                    <a:gd name="connsiteY36" fmla="*/ 140970 h 1580197"/>
                    <a:gd name="connsiteX37" fmla="*/ 486263 w 940118"/>
                    <a:gd name="connsiteY37" fmla="*/ 68845 h 1580197"/>
                    <a:gd name="connsiteX38" fmla="*/ 485775 w 940118"/>
                    <a:gd name="connsiteY38" fmla="*/ 68580 h 1580197"/>
                    <a:gd name="connsiteX39" fmla="*/ 572452 w 940118"/>
                    <a:gd name="connsiteY39" fmla="*/ 32385 h 1580197"/>
                    <a:gd name="connsiteX40" fmla="*/ 595123 w 940118"/>
                    <a:gd name="connsiteY40" fmla="*/ 44713 h 1580197"/>
                    <a:gd name="connsiteX41" fmla="*/ 573405 w 940118"/>
                    <a:gd name="connsiteY41" fmla="*/ 32385 h 1580197"/>
                    <a:gd name="connsiteX42" fmla="*/ 679133 w 940118"/>
                    <a:gd name="connsiteY42"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227648 w 940118"/>
                    <a:gd name="connsiteY32" fmla="*/ 258128 h 1580197"/>
                    <a:gd name="connsiteX33" fmla="*/ 287315 w 940118"/>
                    <a:gd name="connsiteY33" fmla="*/ 198453 h 1580197"/>
                    <a:gd name="connsiteX34" fmla="*/ 286702 w 940118"/>
                    <a:gd name="connsiteY34" fmla="*/ 198120 h 1580197"/>
                    <a:gd name="connsiteX35" fmla="*/ 359092 w 940118"/>
                    <a:gd name="connsiteY35" fmla="*/ 140970 h 1580197"/>
                    <a:gd name="connsiteX36" fmla="*/ 486263 w 940118"/>
                    <a:gd name="connsiteY36" fmla="*/ 68845 h 1580197"/>
                    <a:gd name="connsiteX37" fmla="*/ 485775 w 940118"/>
                    <a:gd name="connsiteY37" fmla="*/ 68580 h 1580197"/>
                    <a:gd name="connsiteX38" fmla="*/ 572452 w 940118"/>
                    <a:gd name="connsiteY38" fmla="*/ 32385 h 1580197"/>
                    <a:gd name="connsiteX39" fmla="*/ 595123 w 940118"/>
                    <a:gd name="connsiteY39" fmla="*/ 44713 h 1580197"/>
                    <a:gd name="connsiteX40" fmla="*/ 573405 w 940118"/>
                    <a:gd name="connsiteY40" fmla="*/ 32385 h 1580197"/>
                    <a:gd name="connsiteX41" fmla="*/ 679133 w 940118"/>
                    <a:gd name="connsiteY41"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227648 w 940118"/>
                    <a:gd name="connsiteY31" fmla="*/ 258128 h 1580197"/>
                    <a:gd name="connsiteX32" fmla="*/ 287315 w 940118"/>
                    <a:gd name="connsiteY32" fmla="*/ 198453 h 1580197"/>
                    <a:gd name="connsiteX33" fmla="*/ 286702 w 940118"/>
                    <a:gd name="connsiteY33" fmla="*/ 198120 h 1580197"/>
                    <a:gd name="connsiteX34" fmla="*/ 359092 w 940118"/>
                    <a:gd name="connsiteY34" fmla="*/ 140970 h 1580197"/>
                    <a:gd name="connsiteX35" fmla="*/ 486263 w 940118"/>
                    <a:gd name="connsiteY35" fmla="*/ 68845 h 1580197"/>
                    <a:gd name="connsiteX36" fmla="*/ 485775 w 940118"/>
                    <a:gd name="connsiteY36" fmla="*/ 68580 h 1580197"/>
                    <a:gd name="connsiteX37" fmla="*/ 572452 w 940118"/>
                    <a:gd name="connsiteY37" fmla="*/ 32385 h 1580197"/>
                    <a:gd name="connsiteX38" fmla="*/ 595123 w 940118"/>
                    <a:gd name="connsiteY38" fmla="*/ 44713 h 1580197"/>
                    <a:gd name="connsiteX39" fmla="*/ 573405 w 940118"/>
                    <a:gd name="connsiteY39" fmla="*/ 32385 h 1580197"/>
                    <a:gd name="connsiteX40" fmla="*/ 679133 w 940118"/>
                    <a:gd name="connsiteY40"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227648 w 940118"/>
                    <a:gd name="connsiteY31" fmla="*/ 258128 h 1580197"/>
                    <a:gd name="connsiteX32" fmla="*/ 287315 w 940118"/>
                    <a:gd name="connsiteY32" fmla="*/ 198453 h 1580197"/>
                    <a:gd name="connsiteX33" fmla="*/ 359092 w 940118"/>
                    <a:gd name="connsiteY33" fmla="*/ 140970 h 1580197"/>
                    <a:gd name="connsiteX34" fmla="*/ 486263 w 940118"/>
                    <a:gd name="connsiteY34" fmla="*/ 68845 h 1580197"/>
                    <a:gd name="connsiteX35" fmla="*/ 485775 w 940118"/>
                    <a:gd name="connsiteY35" fmla="*/ 68580 h 1580197"/>
                    <a:gd name="connsiteX36" fmla="*/ 572452 w 940118"/>
                    <a:gd name="connsiteY36" fmla="*/ 32385 h 1580197"/>
                    <a:gd name="connsiteX37" fmla="*/ 595123 w 940118"/>
                    <a:gd name="connsiteY37" fmla="*/ 44713 h 1580197"/>
                    <a:gd name="connsiteX38" fmla="*/ 573405 w 940118"/>
                    <a:gd name="connsiteY38" fmla="*/ 32385 h 1580197"/>
                    <a:gd name="connsiteX39" fmla="*/ 679133 w 940118"/>
                    <a:gd name="connsiteY39"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227648 w 940118"/>
                    <a:gd name="connsiteY31" fmla="*/ 258128 h 1580197"/>
                    <a:gd name="connsiteX32" fmla="*/ 287315 w 940118"/>
                    <a:gd name="connsiteY32" fmla="*/ 198453 h 1580197"/>
                    <a:gd name="connsiteX33" fmla="*/ 359092 w 940118"/>
                    <a:gd name="connsiteY33" fmla="*/ 140970 h 1580197"/>
                    <a:gd name="connsiteX34" fmla="*/ 486263 w 940118"/>
                    <a:gd name="connsiteY34" fmla="*/ 68845 h 1580197"/>
                    <a:gd name="connsiteX35" fmla="*/ 485775 w 940118"/>
                    <a:gd name="connsiteY35" fmla="*/ 68580 h 1580197"/>
                    <a:gd name="connsiteX36" fmla="*/ 572452 w 940118"/>
                    <a:gd name="connsiteY36" fmla="*/ 32385 h 1580197"/>
                    <a:gd name="connsiteX37" fmla="*/ 573405 w 940118"/>
                    <a:gd name="connsiteY37" fmla="*/ 32385 h 1580197"/>
                    <a:gd name="connsiteX38" fmla="*/ 679133 w 940118"/>
                    <a:gd name="connsiteY38"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488633 w 940118"/>
                    <a:gd name="connsiteY8" fmla="*/ 399098 h 1580197"/>
                    <a:gd name="connsiteX9" fmla="*/ 488633 w 940118"/>
                    <a:gd name="connsiteY9" fmla="*/ 400050 h 1580197"/>
                    <a:gd name="connsiteX10" fmla="*/ 422910 w 940118"/>
                    <a:gd name="connsiteY10" fmla="*/ 482918 h 1580197"/>
                    <a:gd name="connsiteX11" fmla="*/ 422910 w 940118"/>
                    <a:gd name="connsiteY11" fmla="*/ 483870 h 1580197"/>
                    <a:gd name="connsiteX12" fmla="*/ 367665 w 940118"/>
                    <a:gd name="connsiteY12" fmla="*/ 572453 h 1580197"/>
                    <a:gd name="connsiteX13" fmla="*/ 368618 w 940118"/>
                    <a:gd name="connsiteY13" fmla="*/ 573405 h 1580197"/>
                    <a:gd name="connsiteX14" fmla="*/ 317183 w 940118"/>
                    <a:gd name="connsiteY14" fmla="*/ 684847 h 1580197"/>
                    <a:gd name="connsiteX15" fmla="*/ 305241 w 940118"/>
                    <a:gd name="connsiteY15" fmla="*/ 678329 h 1580197"/>
                    <a:gd name="connsiteX16" fmla="*/ 305235 w 940118"/>
                    <a:gd name="connsiteY16" fmla="*/ 678350 h 1580197"/>
                    <a:gd name="connsiteX17" fmla="*/ 317183 w 940118"/>
                    <a:gd name="connsiteY17" fmla="*/ 684847 h 1580197"/>
                    <a:gd name="connsiteX18" fmla="*/ 260985 w 940118"/>
                    <a:gd name="connsiteY18" fmla="*/ 1014413 h 1580197"/>
                    <a:gd name="connsiteX19" fmla="*/ 342900 w 940118"/>
                    <a:gd name="connsiteY19" fmla="*/ 1373505 h 1580197"/>
                    <a:gd name="connsiteX20" fmla="*/ 546735 w 940118"/>
                    <a:gd name="connsiteY20" fmla="*/ 1580197 h 1580197"/>
                    <a:gd name="connsiteX21" fmla="*/ 285750 w 940118"/>
                    <a:gd name="connsiteY21" fmla="*/ 1438275 h 1580197"/>
                    <a:gd name="connsiteX22" fmla="*/ 81915 w 940118"/>
                    <a:gd name="connsiteY22" fmla="*/ 1231583 h 1580197"/>
                    <a:gd name="connsiteX23" fmla="*/ 0 w 940118"/>
                    <a:gd name="connsiteY23" fmla="*/ 872490 h 1580197"/>
                    <a:gd name="connsiteX24" fmla="*/ 56197 w 940118"/>
                    <a:gd name="connsiteY24" fmla="*/ 542925 h 1580197"/>
                    <a:gd name="connsiteX25" fmla="*/ 62441 w 940118"/>
                    <a:gd name="connsiteY25" fmla="*/ 546321 h 1580197"/>
                    <a:gd name="connsiteX26" fmla="*/ 62617 w 940118"/>
                    <a:gd name="connsiteY26" fmla="*/ 545909 h 1580197"/>
                    <a:gd name="connsiteX27" fmla="*/ 57150 w 940118"/>
                    <a:gd name="connsiteY27" fmla="*/ 542925 h 1580197"/>
                    <a:gd name="connsiteX28" fmla="*/ 107444 w 940118"/>
                    <a:gd name="connsiteY28" fmla="*/ 431896 h 1580197"/>
                    <a:gd name="connsiteX29" fmla="*/ 106680 w 940118"/>
                    <a:gd name="connsiteY29" fmla="*/ 431483 h 1580197"/>
                    <a:gd name="connsiteX30" fmla="*/ 227648 w 940118"/>
                    <a:gd name="connsiteY30" fmla="*/ 258128 h 1580197"/>
                    <a:gd name="connsiteX31" fmla="*/ 287315 w 940118"/>
                    <a:gd name="connsiteY31" fmla="*/ 198453 h 1580197"/>
                    <a:gd name="connsiteX32" fmla="*/ 359092 w 940118"/>
                    <a:gd name="connsiteY32" fmla="*/ 140970 h 1580197"/>
                    <a:gd name="connsiteX33" fmla="*/ 486263 w 940118"/>
                    <a:gd name="connsiteY33" fmla="*/ 68845 h 1580197"/>
                    <a:gd name="connsiteX34" fmla="*/ 485775 w 940118"/>
                    <a:gd name="connsiteY34" fmla="*/ 68580 h 1580197"/>
                    <a:gd name="connsiteX35" fmla="*/ 572452 w 940118"/>
                    <a:gd name="connsiteY35" fmla="*/ 32385 h 1580197"/>
                    <a:gd name="connsiteX36" fmla="*/ 573405 w 940118"/>
                    <a:gd name="connsiteY36" fmla="*/ 32385 h 1580197"/>
                    <a:gd name="connsiteX37" fmla="*/ 679133 w 940118"/>
                    <a:gd name="connsiteY37"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488633 w 940118"/>
                    <a:gd name="connsiteY8" fmla="*/ 399098 h 1580197"/>
                    <a:gd name="connsiteX9" fmla="*/ 488633 w 940118"/>
                    <a:gd name="connsiteY9" fmla="*/ 400050 h 1580197"/>
                    <a:gd name="connsiteX10" fmla="*/ 422910 w 940118"/>
                    <a:gd name="connsiteY10" fmla="*/ 482918 h 1580197"/>
                    <a:gd name="connsiteX11" fmla="*/ 422910 w 940118"/>
                    <a:gd name="connsiteY11" fmla="*/ 483870 h 1580197"/>
                    <a:gd name="connsiteX12" fmla="*/ 367665 w 940118"/>
                    <a:gd name="connsiteY12" fmla="*/ 572453 h 1580197"/>
                    <a:gd name="connsiteX13" fmla="*/ 368618 w 940118"/>
                    <a:gd name="connsiteY13" fmla="*/ 573405 h 1580197"/>
                    <a:gd name="connsiteX14" fmla="*/ 317183 w 940118"/>
                    <a:gd name="connsiteY14" fmla="*/ 684847 h 1580197"/>
                    <a:gd name="connsiteX15" fmla="*/ 305241 w 940118"/>
                    <a:gd name="connsiteY15" fmla="*/ 678329 h 1580197"/>
                    <a:gd name="connsiteX16" fmla="*/ 317183 w 940118"/>
                    <a:gd name="connsiteY16" fmla="*/ 684847 h 1580197"/>
                    <a:gd name="connsiteX17" fmla="*/ 260985 w 940118"/>
                    <a:gd name="connsiteY17" fmla="*/ 1014413 h 1580197"/>
                    <a:gd name="connsiteX18" fmla="*/ 342900 w 940118"/>
                    <a:gd name="connsiteY18" fmla="*/ 1373505 h 1580197"/>
                    <a:gd name="connsiteX19" fmla="*/ 546735 w 940118"/>
                    <a:gd name="connsiteY19" fmla="*/ 1580197 h 1580197"/>
                    <a:gd name="connsiteX20" fmla="*/ 285750 w 940118"/>
                    <a:gd name="connsiteY20" fmla="*/ 1438275 h 1580197"/>
                    <a:gd name="connsiteX21" fmla="*/ 81915 w 940118"/>
                    <a:gd name="connsiteY21" fmla="*/ 1231583 h 1580197"/>
                    <a:gd name="connsiteX22" fmla="*/ 0 w 940118"/>
                    <a:gd name="connsiteY22" fmla="*/ 872490 h 1580197"/>
                    <a:gd name="connsiteX23" fmla="*/ 56197 w 940118"/>
                    <a:gd name="connsiteY23" fmla="*/ 542925 h 1580197"/>
                    <a:gd name="connsiteX24" fmla="*/ 62441 w 940118"/>
                    <a:gd name="connsiteY24" fmla="*/ 546321 h 1580197"/>
                    <a:gd name="connsiteX25" fmla="*/ 62617 w 940118"/>
                    <a:gd name="connsiteY25" fmla="*/ 545909 h 1580197"/>
                    <a:gd name="connsiteX26" fmla="*/ 57150 w 940118"/>
                    <a:gd name="connsiteY26" fmla="*/ 542925 h 1580197"/>
                    <a:gd name="connsiteX27" fmla="*/ 107444 w 940118"/>
                    <a:gd name="connsiteY27" fmla="*/ 431896 h 1580197"/>
                    <a:gd name="connsiteX28" fmla="*/ 106680 w 940118"/>
                    <a:gd name="connsiteY28" fmla="*/ 431483 h 1580197"/>
                    <a:gd name="connsiteX29" fmla="*/ 227648 w 940118"/>
                    <a:gd name="connsiteY29" fmla="*/ 258128 h 1580197"/>
                    <a:gd name="connsiteX30" fmla="*/ 287315 w 940118"/>
                    <a:gd name="connsiteY30" fmla="*/ 198453 h 1580197"/>
                    <a:gd name="connsiteX31" fmla="*/ 359092 w 940118"/>
                    <a:gd name="connsiteY31" fmla="*/ 140970 h 1580197"/>
                    <a:gd name="connsiteX32" fmla="*/ 486263 w 940118"/>
                    <a:gd name="connsiteY32" fmla="*/ 68845 h 1580197"/>
                    <a:gd name="connsiteX33" fmla="*/ 485775 w 940118"/>
                    <a:gd name="connsiteY33" fmla="*/ 68580 h 1580197"/>
                    <a:gd name="connsiteX34" fmla="*/ 572452 w 940118"/>
                    <a:gd name="connsiteY34" fmla="*/ 32385 h 1580197"/>
                    <a:gd name="connsiteX35" fmla="*/ 573405 w 940118"/>
                    <a:gd name="connsiteY35" fmla="*/ 32385 h 1580197"/>
                    <a:gd name="connsiteX36" fmla="*/ 679133 w 940118"/>
                    <a:gd name="connsiteY36" fmla="*/ 0 h 1580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940118" h="1580197">
                      <a:moveTo>
                        <a:pt x="679133" y="0"/>
                      </a:moveTo>
                      <a:lnTo>
                        <a:pt x="940118" y="140970"/>
                      </a:lnTo>
                      <a:lnTo>
                        <a:pt x="747299" y="210278"/>
                      </a:lnTo>
                      <a:lnTo>
                        <a:pt x="747713" y="210503"/>
                      </a:lnTo>
                      <a:cubicBezTo>
                        <a:pt x="701040" y="232410"/>
                        <a:pt x="658178" y="256223"/>
                        <a:pt x="620078" y="282893"/>
                      </a:cubicBezTo>
                      <a:lnTo>
                        <a:pt x="620077" y="282893"/>
                      </a:lnTo>
                      <a:lnTo>
                        <a:pt x="548076" y="339736"/>
                      </a:lnTo>
                      <a:lnTo>
                        <a:pt x="548640" y="340043"/>
                      </a:lnTo>
                      <a:cubicBezTo>
                        <a:pt x="538733" y="349937"/>
                        <a:pt x="498634" y="389097"/>
                        <a:pt x="488633" y="399098"/>
                      </a:cubicBezTo>
                      <a:lnTo>
                        <a:pt x="488633" y="400050"/>
                      </a:lnTo>
                      <a:cubicBezTo>
                        <a:pt x="464820" y="426720"/>
                        <a:pt x="442913" y="454343"/>
                        <a:pt x="422910" y="482918"/>
                      </a:cubicBezTo>
                      <a:lnTo>
                        <a:pt x="422910" y="483870"/>
                      </a:lnTo>
                      <a:cubicBezTo>
                        <a:pt x="402908" y="512445"/>
                        <a:pt x="383858" y="541973"/>
                        <a:pt x="367665" y="572453"/>
                      </a:cubicBezTo>
                      <a:lnTo>
                        <a:pt x="368618" y="573405"/>
                      </a:lnTo>
                      <a:cubicBezTo>
                        <a:pt x="347663" y="608647"/>
                        <a:pt x="331470" y="645795"/>
                        <a:pt x="317183" y="684847"/>
                      </a:cubicBezTo>
                      <a:lnTo>
                        <a:pt x="305241" y="678329"/>
                      </a:lnTo>
                      <a:lnTo>
                        <a:pt x="317183" y="684847"/>
                      </a:lnTo>
                      <a:cubicBezTo>
                        <a:pt x="280035" y="786765"/>
                        <a:pt x="260985" y="896303"/>
                        <a:pt x="260985" y="1014413"/>
                      </a:cubicBezTo>
                      <a:cubicBezTo>
                        <a:pt x="260985" y="1152525"/>
                        <a:pt x="287655" y="1272540"/>
                        <a:pt x="342900" y="1373505"/>
                      </a:cubicBezTo>
                      <a:cubicBezTo>
                        <a:pt x="391478" y="1463993"/>
                        <a:pt x="460058" y="1532572"/>
                        <a:pt x="546735" y="1580197"/>
                      </a:cubicBezTo>
                      <a:lnTo>
                        <a:pt x="285750" y="1438275"/>
                      </a:lnTo>
                      <a:cubicBezTo>
                        <a:pt x="199073" y="1390650"/>
                        <a:pt x="130493" y="1322070"/>
                        <a:pt x="81915" y="1231583"/>
                      </a:cubicBezTo>
                      <a:cubicBezTo>
                        <a:pt x="27622" y="1130618"/>
                        <a:pt x="0" y="1010603"/>
                        <a:pt x="0" y="872490"/>
                      </a:cubicBezTo>
                      <a:cubicBezTo>
                        <a:pt x="0" y="754380"/>
                        <a:pt x="19050" y="644842"/>
                        <a:pt x="56197" y="542925"/>
                      </a:cubicBezTo>
                      <a:lnTo>
                        <a:pt x="62441" y="546321"/>
                      </a:lnTo>
                      <a:cubicBezTo>
                        <a:pt x="62500" y="546184"/>
                        <a:pt x="62558" y="546046"/>
                        <a:pt x="62617" y="545909"/>
                      </a:cubicBezTo>
                      <a:lnTo>
                        <a:pt x="57150" y="542925"/>
                      </a:lnTo>
                      <a:lnTo>
                        <a:pt x="107444" y="431896"/>
                      </a:lnTo>
                      <a:lnTo>
                        <a:pt x="106680" y="431483"/>
                      </a:lnTo>
                      <a:cubicBezTo>
                        <a:pt x="126714" y="402522"/>
                        <a:pt x="197542" y="296966"/>
                        <a:pt x="227648" y="258128"/>
                      </a:cubicBezTo>
                      <a:lnTo>
                        <a:pt x="287315" y="198453"/>
                      </a:lnTo>
                      <a:lnTo>
                        <a:pt x="359092" y="140970"/>
                      </a:lnTo>
                      <a:lnTo>
                        <a:pt x="486263" y="68845"/>
                      </a:lnTo>
                      <a:lnTo>
                        <a:pt x="485775" y="68580"/>
                      </a:lnTo>
                      <a:cubicBezTo>
                        <a:pt x="513398" y="55245"/>
                        <a:pt x="541973" y="43815"/>
                        <a:pt x="572452" y="32385"/>
                      </a:cubicBezTo>
                      <a:lnTo>
                        <a:pt x="573405" y="32385"/>
                      </a:lnTo>
                      <a:lnTo>
                        <a:pt x="679133" y="0"/>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02" name="Freeform: Shape 101">
                  <a:extLst>
                    <a:ext uri="{FF2B5EF4-FFF2-40B4-BE49-F238E27FC236}">
                      <a16:creationId xmlns="" xmlns:a16="http://schemas.microsoft.com/office/drawing/2014/main" id="{689940E3-41B4-407C-A403-D52373191327}"/>
                    </a:ext>
                  </a:extLst>
                </p:cNvPr>
                <p:cNvSpPr/>
                <p:nvPr/>
              </p:nvSpPr>
              <p:spPr>
                <a:xfrm>
                  <a:off x="2714531" y="1811829"/>
                  <a:ext cx="257174" cy="304801"/>
                </a:xfrm>
                <a:custGeom>
                  <a:avLst/>
                  <a:gdLst>
                    <a:gd name="connsiteX0" fmla="*/ 260985 w 257175"/>
                    <a:gd name="connsiteY0" fmla="*/ 311468 h 304800"/>
                    <a:gd name="connsiteX1" fmla="*/ 0 w 257175"/>
                    <a:gd name="connsiteY1" fmla="*/ 170497 h 304800"/>
                    <a:gd name="connsiteX2" fmla="*/ 952 w 257175"/>
                    <a:gd name="connsiteY2" fmla="*/ 0 h 304800"/>
                    <a:gd name="connsiteX3" fmla="*/ 260985 w 257175"/>
                    <a:gd name="connsiteY3" fmla="*/ 140970 h 304800"/>
                  </a:gdLst>
                  <a:ahLst/>
                  <a:cxnLst>
                    <a:cxn ang="0">
                      <a:pos x="connsiteX0" y="connsiteY0"/>
                    </a:cxn>
                    <a:cxn ang="0">
                      <a:pos x="connsiteX1" y="connsiteY1"/>
                    </a:cxn>
                    <a:cxn ang="0">
                      <a:pos x="connsiteX2" y="connsiteY2"/>
                    </a:cxn>
                    <a:cxn ang="0">
                      <a:pos x="connsiteX3" y="connsiteY3"/>
                    </a:cxn>
                  </a:cxnLst>
                  <a:rect l="l" t="t" r="r" b="b"/>
                  <a:pathLst>
                    <a:path w="257175" h="304800">
                      <a:moveTo>
                        <a:pt x="260985" y="311468"/>
                      </a:moveTo>
                      <a:lnTo>
                        <a:pt x="0" y="170497"/>
                      </a:lnTo>
                      <a:lnTo>
                        <a:pt x="952" y="0"/>
                      </a:lnTo>
                      <a:lnTo>
                        <a:pt x="260985" y="140970"/>
                      </a:lnTo>
                      <a:close/>
                    </a:path>
                  </a:pathLst>
                </a:custGeom>
                <a:grpFill/>
                <a:ln w="9525" cap="flat">
                  <a:noFill/>
                  <a:prstDash val="solid"/>
                  <a:miter/>
                </a:ln>
              </p:spPr>
              <p:txBody>
                <a:bodyPr rtlCol="0" anchor="ctr"/>
                <a:lstStyle/>
                <a:p>
                  <a:pPr defTabSz="1219170"/>
                  <a:endParaRPr lang="en-US" sz="1800">
                    <a:solidFill>
                      <a:prstClr val="black"/>
                    </a:solidFill>
                  </a:endParaRPr>
                </a:p>
              </p:txBody>
            </p:sp>
          </p:grpSp>
        </p:grpSp>
      </p:grpSp>
      <p:grpSp>
        <p:nvGrpSpPr>
          <p:cNvPr id="130" name="Group 129">
            <a:extLst>
              <a:ext uri="{FF2B5EF4-FFF2-40B4-BE49-F238E27FC236}">
                <a16:creationId xmlns="" xmlns:a16="http://schemas.microsoft.com/office/drawing/2014/main" id="{6455E06B-1F39-4435-A88E-49A0BEE4344E}"/>
              </a:ext>
            </a:extLst>
          </p:cNvPr>
          <p:cNvGrpSpPr/>
          <p:nvPr userDrawn="1"/>
        </p:nvGrpSpPr>
        <p:grpSpPr>
          <a:xfrm>
            <a:off x="835671" y="4613596"/>
            <a:ext cx="432480" cy="909675"/>
            <a:chOff x="3554538" y="3240653"/>
            <a:chExt cx="1265482" cy="2661804"/>
          </a:xfrm>
        </p:grpSpPr>
        <p:cxnSp>
          <p:nvCxnSpPr>
            <p:cNvPr id="131" name="Straight Connector 130">
              <a:extLst>
                <a:ext uri="{FF2B5EF4-FFF2-40B4-BE49-F238E27FC236}">
                  <a16:creationId xmlns="" xmlns:a16="http://schemas.microsoft.com/office/drawing/2014/main" id="{85E4F8CF-89FD-4BEC-9A6B-746AC0CFA7A5}"/>
                </a:ext>
              </a:extLst>
            </p:cNvPr>
            <p:cNvCxnSpPr>
              <a:cxnSpLocks/>
            </p:cNvCxnSpPr>
            <p:nvPr/>
          </p:nvCxnSpPr>
          <p:spPr>
            <a:xfrm flipH="1" flipV="1">
              <a:off x="4030920" y="4338371"/>
              <a:ext cx="141951" cy="656633"/>
            </a:xfrm>
            <a:prstGeom prst="line">
              <a:avLst/>
            </a:prstGeom>
            <a:ln w="9525">
              <a:solidFill>
                <a:schemeClr val="bg1">
                  <a:lumMod val="85000"/>
                </a:schemeClr>
              </a:solidFill>
            </a:ln>
            <a:effectLst>
              <a:outerShdw blurRad="63500" algn="ctr" rotWithShape="0">
                <a:prstClr val="black">
                  <a:alpha val="25000"/>
                </a:prstClr>
              </a:outerShdw>
            </a:effectLst>
          </p:spPr>
          <p:style>
            <a:lnRef idx="1">
              <a:schemeClr val="accent1"/>
            </a:lnRef>
            <a:fillRef idx="0">
              <a:schemeClr val="accent1"/>
            </a:fillRef>
            <a:effectRef idx="0">
              <a:schemeClr val="accent1"/>
            </a:effectRef>
            <a:fontRef idx="minor">
              <a:schemeClr val="tx1"/>
            </a:fontRef>
          </p:style>
        </p:cxnSp>
        <p:cxnSp>
          <p:nvCxnSpPr>
            <p:cNvPr id="132" name="Straight Connector 131">
              <a:extLst>
                <a:ext uri="{FF2B5EF4-FFF2-40B4-BE49-F238E27FC236}">
                  <a16:creationId xmlns="" xmlns:a16="http://schemas.microsoft.com/office/drawing/2014/main" id="{16E3B0A3-9898-4F02-8B45-6F8FC64036F8}"/>
                </a:ext>
              </a:extLst>
            </p:cNvPr>
            <p:cNvCxnSpPr>
              <a:cxnSpLocks/>
            </p:cNvCxnSpPr>
            <p:nvPr/>
          </p:nvCxnSpPr>
          <p:spPr>
            <a:xfrm flipV="1">
              <a:off x="4195355" y="4338370"/>
              <a:ext cx="112673" cy="649542"/>
            </a:xfrm>
            <a:prstGeom prst="line">
              <a:avLst/>
            </a:prstGeom>
            <a:ln w="9525">
              <a:solidFill>
                <a:schemeClr val="bg1">
                  <a:lumMod val="85000"/>
                </a:schemeClr>
              </a:solidFill>
            </a:ln>
            <a:effectLst>
              <a:outerShdw blurRad="63500" algn="ctr" rotWithShape="0">
                <a:prstClr val="black">
                  <a:alpha val="25000"/>
                </a:prstClr>
              </a:outerShdw>
            </a:effectLst>
          </p:spPr>
          <p:style>
            <a:lnRef idx="1">
              <a:schemeClr val="accent1"/>
            </a:lnRef>
            <a:fillRef idx="0">
              <a:schemeClr val="accent1"/>
            </a:fillRef>
            <a:effectRef idx="0">
              <a:schemeClr val="accent1"/>
            </a:effectRef>
            <a:fontRef idx="minor">
              <a:schemeClr val="tx1"/>
            </a:fontRef>
          </p:style>
        </p:cxnSp>
        <p:cxnSp>
          <p:nvCxnSpPr>
            <p:cNvPr id="133" name="Straight Connector 132">
              <a:extLst>
                <a:ext uri="{FF2B5EF4-FFF2-40B4-BE49-F238E27FC236}">
                  <a16:creationId xmlns="" xmlns:a16="http://schemas.microsoft.com/office/drawing/2014/main" id="{6DFF3308-04DB-4E73-8358-096F74C4545D}"/>
                </a:ext>
              </a:extLst>
            </p:cNvPr>
            <p:cNvCxnSpPr>
              <a:cxnSpLocks/>
            </p:cNvCxnSpPr>
            <p:nvPr/>
          </p:nvCxnSpPr>
          <p:spPr>
            <a:xfrm flipV="1">
              <a:off x="4179779" y="4275415"/>
              <a:ext cx="0" cy="712498"/>
            </a:xfrm>
            <a:prstGeom prst="line">
              <a:avLst/>
            </a:prstGeom>
            <a:ln w="9525">
              <a:solidFill>
                <a:schemeClr val="bg1">
                  <a:lumMod val="85000"/>
                </a:schemeClr>
              </a:solidFill>
            </a:ln>
            <a:effectLst>
              <a:outerShdw blurRad="63500" algn="ctr" rotWithShape="0">
                <a:prstClr val="black">
                  <a:alpha val="25000"/>
                </a:prstClr>
              </a:outerShdw>
            </a:effectLst>
          </p:spPr>
          <p:style>
            <a:lnRef idx="1">
              <a:schemeClr val="accent1"/>
            </a:lnRef>
            <a:fillRef idx="0">
              <a:schemeClr val="accent1"/>
            </a:fillRef>
            <a:effectRef idx="0">
              <a:schemeClr val="accent1"/>
            </a:effectRef>
            <a:fontRef idx="minor">
              <a:schemeClr val="tx1"/>
            </a:fontRef>
          </p:style>
        </p:cxnSp>
        <p:grpSp>
          <p:nvGrpSpPr>
            <p:cNvPr id="134" name="Group 133">
              <a:extLst>
                <a:ext uri="{FF2B5EF4-FFF2-40B4-BE49-F238E27FC236}">
                  <a16:creationId xmlns="" xmlns:a16="http://schemas.microsoft.com/office/drawing/2014/main" id="{346BC297-A507-4854-B0C2-20FBF761D2B3}"/>
                </a:ext>
              </a:extLst>
            </p:cNvPr>
            <p:cNvGrpSpPr/>
            <p:nvPr userDrawn="1"/>
          </p:nvGrpSpPr>
          <p:grpSpPr>
            <a:xfrm>
              <a:off x="3554538" y="3240653"/>
              <a:ext cx="1265482" cy="1261388"/>
              <a:chOff x="3839004" y="3765377"/>
              <a:chExt cx="714810" cy="712498"/>
            </a:xfrm>
          </p:grpSpPr>
          <p:sp>
            <p:nvSpPr>
              <p:cNvPr id="154" name="Freeform: Shape 153">
                <a:extLst>
                  <a:ext uri="{FF2B5EF4-FFF2-40B4-BE49-F238E27FC236}">
                    <a16:creationId xmlns="" xmlns:a16="http://schemas.microsoft.com/office/drawing/2014/main" id="{233BF2A0-2247-4157-B685-518331BDE6CB}"/>
                  </a:ext>
                </a:extLst>
              </p:cNvPr>
              <p:cNvSpPr/>
              <p:nvPr/>
            </p:nvSpPr>
            <p:spPr>
              <a:xfrm>
                <a:off x="3839004" y="3765377"/>
                <a:ext cx="361641" cy="712498"/>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25000">
                    <a:schemeClr val="bg1">
                      <a:lumMod val="85000"/>
                    </a:schemeClr>
                  </a:gs>
                  <a:gs pos="0">
                    <a:schemeClr val="bg1">
                      <a:lumMod val="85000"/>
                    </a:schemeClr>
                  </a:gs>
                  <a:gs pos="100000">
                    <a:schemeClr val="bg1">
                      <a:lumMod val="95000"/>
                    </a:schemeClr>
                  </a:gs>
                </a:gsLst>
                <a:lin ang="1080000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dirty="0">
                  <a:solidFill>
                    <a:prstClr val="black"/>
                  </a:solidFill>
                </a:endParaRPr>
              </a:p>
            </p:txBody>
          </p:sp>
          <p:sp>
            <p:nvSpPr>
              <p:cNvPr id="155" name="Freeform: Shape 154">
                <a:extLst>
                  <a:ext uri="{FF2B5EF4-FFF2-40B4-BE49-F238E27FC236}">
                    <a16:creationId xmlns="" xmlns:a16="http://schemas.microsoft.com/office/drawing/2014/main" id="{D7ADAAD4-B6D4-4BF7-A974-DAB39978061A}"/>
                  </a:ext>
                </a:extLst>
              </p:cNvPr>
              <p:cNvSpPr/>
              <p:nvPr/>
            </p:nvSpPr>
            <p:spPr>
              <a:xfrm flipH="1">
                <a:off x="4192173" y="3765377"/>
                <a:ext cx="361641" cy="712498"/>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75000">
                    <a:schemeClr val="bg1">
                      <a:lumMod val="85000"/>
                    </a:schemeClr>
                  </a:gs>
                  <a:gs pos="0">
                    <a:schemeClr val="bg1">
                      <a:lumMod val="95000"/>
                    </a:schemeClr>
                  </a:gs>
                  <a:gs pos="100000">
                    <a:schemeClr val="bg1">
                      <a:lumMod val="85000"/>
                    </a:schemeClr>
                  </a:gs>
                </a:gsLst>
                <a:lin ang="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dirty="0">
                  <a:solidFill>
                    <a:prstClr val="black"/>
                  </a:solidFill>
                </a:endParaRPr>
              </a:p>
            </p:txBody>
          </p:sp>
          <p:sp>
            <p:nvSpPr>
              <p:cNvPr id="156" name="Freeform: Shape 155">
                <a:extLst>
                  <a:ext uri="{FF2B5EF4-FFF2-40B4-BE49-F238E27FC236}">
                    <a16:creationId xmlns="" xmlns:a16="http://schemas.microsoft.com/office/drawing/2014/main" id="{7B491406-69C2-44DB-A5CD-88D8D1BEF0CF}"/>
                  </a:ext>
                </a:extLst>
              </p:cNvPr>
              <p:cNvSpPr/>
              <p:nvPr/>
            </p:nvSpPr>
            <p:spPr>
              <a:xfrm flipH="1">
                <a:off x="4193875" y="3765377"/>
                <a:ext cx="216287" cy="712498"/>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70000">
                    <a:schemeClr val="bg1">
                      <a:lumMod val="85000"/>
                    </a:schemeClr>
                  </a:gs>
                  <a:gs pos="0">
                    <a:schemeClr val="bg1">
                      <a:lumMod val="95000"/>
                    </a:schemeClr>
                  </a:gs>
                  <a:gs pos="100000">
                    <a:schemeClr val="bg1">
                      <a:lumMod val="85000"/>
                    </a:schemeClr>
                  </a:gs>
                </a:gsLst>
                <a:lin ang="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a:solidFill>
                    <a:prstClr val="black"/>
                  </a:solidFill>
                </a:endParaRPr>
              </a:p>
            </p:txBody>
          </p:sp>
          <p:sp>
            <p:nvSpPr>
              <p:cNvPr id="157" name="Freeform: Shape 156">
                <a:extLst>
                  <a:ext uri="{FF2B5EF4-FFF2-40B4-BE49-F238E27FC236}">
                    <a16:creationId xmlns="" xmlns:a16="http://schemas.microsoft.com/office/drawing/2014/main" id="{73F74B2A-3CC0-4FB6-9B7E-2720B932037C}"/>
                  </a:ext>
                </a:extLst>
              </p:cNvPr>
              <p:cNvSpPr/>
              <p:nvPr/>
            </p:nvSpPr>
            <p:spPr>
              <a:xfrm>
                <a:off x="3982656" y="3765377"/>
                <a:ext cx="216287" cy="712498"/>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30000">
                    <a:schemeClr val="bg1">
                      <a:lumMod val="85000"/>
                    </a:schemeClr>
                  </a:gs>
                  <a:gs pos="0">
                    <a:schemeClr val="bg1">
                      <a:lumMod val="85000"/>
                    </a:schemeClr>
                  </a:gs>
                  <a:gs pos="100000">
                    <a:schemeClr val="bg1">
                      <a:lumMod val="95000"/>
                    </a:schemeClr>
                  </a:gs>
                </a:gsLst>
                <a:lin ang="1080000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dirty="0">
                  <a:solidFill>
                    <a:prstClr val="black"/>
                  </a:solidFill>
                </a:endParaRPr>
              </a:p>
            </p:txBody>
          </p:sp>
        </p:grpSp>
        <p:grpSp>
          <p:nvGrpSpPr>
            <p:cNvPr id="135" name="Group 134">
              <a:extLst>
                <a:ext uri="{FF2B5EF4-FFF2-40B4-BE49-F238E27FC236}">
                  <a16:creationId xmlns="" xmlns:a16="http://schemas.microsoft.com/office/drawing/2014/main" id="{61A2B3D3-0BBA-407F-AE8C-CE2700182DA1}"/>
                </a:ext>
              </a:extLst>
            </p:cNvPr>
            <p:cNvGrpSpPr/>
            <p:nvPr/>
          </p:nvGrpSpPr>
          <p:grpSpPr>
            <a:xfrm>
              <a:off x="3932377" y="4966662"/>
              <a:ext cx="506449" cy="935795"/>
              <a:chOff x="12470968" y="4604322"/>
              <a:chExt cx="839142" cy="1550531"/>
            </a:xfrm>
          </p:grpSpPr>
          <p:grpSp>
            <p:nvGrpSpPr>
              <p:cNvPr id="136" name="Group 135">
                <a:extLst>
                  <a:ext uri="{FF2B5EF4-FFF2-40B4-BE49-F238E27FC236}">
                    <a16:creationId xmlns="" xmlns:a16="http://schemas.microsoft.com/office/drawing/2014/main" id="{DD14744D-0284-4519-A44A-80CAFA613277}"/>
                  </a:ext>
                </a:extLst>
              </p:cNvPr>
              <p:cNvGrpSpPr/>
              <p:nvPr/>
            </p:nvGrpSpPr>
            <p:grpSpPr>
              <a:xfrm>
                <a:off x="12710801" y="4604322"/>
                <a:ext cx="471270" cy="1549314"/>
                <a:chOff x="2541356" y="1774680"/>
                <a:chExt cx="1106202" cy="3636668"/>
              </a:xfrm>
              <a:solidFill>
                <a:schemeClr val="bg1">
                  <a:lumMod val="75000"/>
                </a:schemeClr>
              </a:solidFill>
            </p:grpSpPr>
            <p:sp>
              <p:nvSpPr>
                <p:cNvPr id="143" name="Freeform: Shape 142">
                  <a:extLst>
                    <a:ext uri="{FF2B5EF4-FFF2-40B4-BE49-F238E27FC236}">
                      <a16:creationId xmlns="" xmlns:a16="http://schemas.microsoft.com/office/drawing/2014/main" id="{8B7D02ED-1A26-4E8B-8912-6DDD6822FD36}"/>
                    </a:ext>
                  </a:extLst>
                </p:cNvPr>
                <p:cNvSpPr/>
                <p:nvPr/>
              </p:nvSpPr>
              <p:spPr>
                <a:xfrm>
                  <a:off x="2571096" y="4597937"/>
                  <a:ext cx="402336" cy="182880"/>
                </a:xfrm>
                <a:custGeom>
                  <a:avLst/>
                  <a:gdLst>
                    <a:gd name="connsiteX0" fmla="*/ 62916 w 3480752"/>
                    <a:gd name="connsiteY0" fmla="*/ 34213 h 1560620"/>
                    <a:gd name="connsiteX1" fmla="*/ 114391 w 3480752"/>
                    <a:gd name="connsiteY1" fmla="*/ 57191 h 1560620"/>
                    <a:gd name="connsiteX2" fmla="*/ 694512 w 3480752"/>
                    <a:gd name="connsiteY2" fmla="*/ 277806 h 1560620"/>
                    <a:gd name="connsiteX3" fmla="*/ 784810 w 3480752"/>
                    <a:gd name="connsiteY3" fmla="*/ 326909 h 1560620"/>
                    <a:gd name="connsiteX4" fmla="*/ 786764 w 3480752"/>
                    <a:gd name="connsiteY4" fmla="*/ 323526 h 1560620"/>
                    <a:gd name="connsiteX5" fmla="*/ 702687 w 3480752"/>
                    <a:gd name="connsiteY5" fmla="*/ 277806 h 1560620"/>
                    <a:gd name="connsiteX6" fmla="*/ 833420 w 3480752"/>
                    <a:gd name="connsiteY6" fmla="*/ 310489 h 1560620"/>
                    <a:gd name="connsiteX7" fmla="*/ 1241959 w 3480752"/>
                    <a:gd name="connsiteY7" fmla="*/ 343172 h 1560620"/>
                    <a:gd name="connsiteX8" fmla="*/ 3480752 w 3480752"/>
                    <a:gd name="connsiteY8" fmla="*/ 1560620 h 1560620"/>
                    <a:gd name="connsiteX9" fmla="*/ 3064038 w 3480752"/>
                    <a:gd name="connsiteY9" fmla="*/ 1527929 h 1560620"/>
                    <a:gd name="connsiteX10" fmla="*/ 3057133 w 3480752"/>
                    <a:gd name="connsiteY10" fmla="*/ 1524163 h 1560620"/>
                    <a:gd name="connsiteX11" fmla="*/ 2941481 w 3480752"/>
                    <a:gd name="connsiteY11" fmla="*/ 1495246 h 1560620"/>
                    <a:gd name="connsiteX12" fmla="*/ 2881754 w 3480752"/>
                    <a:gd name="connsiteY12" fmla="*/ 1462767 h 1560620"/>
                    <a:gd name="connsiteX13" fmla="*/ 2879802 w 3480752"/>
                    <a:gd name="connsiteY13" fmla="*/ 1466146 h 1560620"/>
                    <a:gd name="connsiteX14" fmla="*/ 2933314 w 3480752"/>
                    <a:gd name="connsiteY14" fmla="*/ 1495246 h 1560620"/>
                    <a:gd name="connsiteX15" fmla="*/ 2353185 w 3480752"/>
                    <a:gd name="connsiteY15" fmla="*/ 1274639 h 1560620"/>
                    <a:gd name="connsiteX16" fmla="*/ 2238794 w 3480752"/>
                    <a:gd name="connsiteY16" fmla="*/ 1217440 h 1560620"/>
                    <a:gd name="connsiteX17" fmla="*/ 0 w 3480752"/>
                    <a:gd name="connsiteY17" fmla="*/ 0 h 1560620"/>
                    <a:gd name="connsiteX18" fmla="*/ 62916 w 3480752"/>
                    <a:gd name="connsiteY18" fmla="*/ 34213 h 1560620"/>
                    <a:gd name="connsiteX19" fmla="*/ 57199 w 3480752"/>
                    <a:gd name="connsiteY19" fmla="*/ 31661 h 1560620"/>
                    <a:gd name="connsiteX20" fmla="*/ 0 w 3480752"/>
                    <a:gd name="connsiteY20" fmla="*/ 0 h 1560620"/>
                    <a:gd name="connsiteX0" fmla="*/ 62916 w 3480752"/>
                    <a:gd name="connsiteY0" fmla="*/ 34213 h 1560620"/>
                    <a:gd name="connsiteX1" fmla="*/ 114391 w 3480752"/>
                    <a:gd name="connsiteY1" fmla="*/ 57191 h 1560620"/>
                    <a:gd name="connsiteX2" fmla="*/ 694512 w 3480752"/>
                    <a:gd name="connsiteY2" fmla="*/ 277806 h 1560620"/>
                    <a:gd name="connsiteX3" fmla="*/ 784810 w 3480752"/>
                    <a:gd name="connsiteY3" fmla="*/ 326909 h 1560620"/>
                    <a:gd name="connsiteX4" fmla="*/ 702687 w 3480752"/>
                    <a:gd name="connsiteY4" fmla="*/ 277806 h 1560620"/>
                    <a:gd name="connsiteX5" fmla="*/ 833420 w 3480752"/>
                    <a:gd name="connsiteY5" fmla="*/ 310489 h 1560620"/>
                    <a:gd name="connsiteX6" fmla="*/ 1241959 w 3480752"/>
                    <a:gd name="connsiteY6" fmla="*/ 343172 h 1560620"/>
                    <a:gd name="connsiteX7" fmla="*/ 3480752 w 3480752"/>
                    <a:gd name="connsiteY7" fmla="*/ 1560620 h 1560620"/>
                    <a:gd name="connsiteX8" fmla="*/ 3064038 w 3480752"/>
                    <a:gd name="connsiteY8" fmla="*/ 1527929 h 1560620"/>
                    <a:gd name="connsiteX9" fmla="*/ 3057133 w 3480752"/>
                    <a:gd name="connsiteY9" fmla="*/ 1524163 h 1560620"/>
                    <a:gd name="connsiteX10" fmla="*/ 2941481 w 3480752"/>
                    <a:gd name="connsiteY10" fmla="*/ 1495246 h 1560620"/>
                    <a:gd name="connsiteX11" fmla="*/ 2881754 w 3480752"/>
                    <a:gd name="connsiteY11" fmla="*/ 1462767 h 1560620"/>
                    <a:gd name="connsiteX12" fmla="*/ 2879802 w 3480752"/>
                    <a:gd name="connsiteY12" fmla="*/ 1466146 h 1560620"/>
                    <a:gd name="connsiteX13" fmla="*/ 2933314 w 3480752"/>
                    <a:gd name="connsiteY13" fmla="*/ 1495246 h 1560620"/>
                    <a:gd name="connsiteX14" fmla="*/ 2353185 w 3480752"/>
                    <a:gd name="connsiteY14" fmla="*/ 1274639 h 1560620"/>
                    <a:gd name="connsiteX15" fmla="*/ 2238794 w 3480752"/>
                    <a:gd name="connsiteY15" fmla="*/ 1217440 h 1560620"/>
                    <a:gd name="connsiteX16" fmla="*/ 62916 w 3480752"/>
                    <a:gd name="connsiteY16" fmla="*/ 34213 h 1560620"/>
                    <a:gd name="connsiteX17" fmla="*/ 0 w 3480752"/>
                    <a:gd name="connsiteY17" fmla="*/ 0 h 1560620"/>
                    <a:gd name="connsiteX18" fmla="*/ 62916 w 3480752"/>
                    <a:gd name="connsiteY18" fmla="*/ 34213 h 1560620"/>
                    <a:gd name="connsiteX19" fmla="*/ 57199 w 3480752"/>
                    <a:gd name="connsiteY19" fmla="*/ 31661 h 1560620"/>
                    <a:gd name="connsiteX20" fmla="*/ 0 w 3480752"/>
                    <a:gd name="connsiteY20" fmla="*/ 0 h 1560620"/>
                    <a:gd name="connsiteX0" fmla="*/ 62916 w 3480752"/>
                    <a:gd name="connsiteY0" fmla="*/ 34213 h 1560620"/>
                    <a:gd name="connsiteX1" fmla="*/ 114391 w 3480752"/>
                    <a:gd name="connsiteY1" fmla="*/ 57191 h 1560620"/>
                    <a:gd name="connsiteX2" fmla="*/ 694512 w 3480752"/>
                    <a:gd name="connsiteY2" fmla="*/ 277806 h 1560620"/>
                    <a:gd name="connsiteX3" fmla="*/ 702687 w 3480752"/>
                    <a:gd name="connsiteY3" fmla="*/ 277806 h 1560620"/>
                    <a:gd name="connsiteX4" fmla="*/ 833420 w 3480752"/>
                    <a:gd name="connsiteY4" fmla="*/ 310489 h 1560620"/>
                    <a:gd name="connsiteX5" fmla="*/ 1241959 w 3480752"/>
                    <a:gd name="connsiteY5" fmla="*/ 343172 h 1560620"/>
                    <a:gd name="connsiteX6" fmla="*/ 3480752 w 3480752"/>
                    <a:gd name="connsiteY6" fmla="*/ 1560620 h 1560620"/>
                    <a:gd name="connsiteX7" fmla="*/ 3064038 w 3480752"/>
                    <a:gd name="connsiteY7" fmla="*/ 1527929 h 1560620"/>
                    <a:gd name="connsiteX8" fmla="*/ 3057133 w 3480752"/>
                    <a:gd name="connsiteY8" fmla="*/ 1524163 h 1560620"/>
                    <a:gd name="connsiteX9" fmla="*/ 2941481 w 3480752"/>
                    <a:gd name="connsiteY9" fmla="*/ 1495246 h 1560620"/>
                    <a:gd name="connsiteX10" fmla="*/ 2881754 w 3480752"/>
                    <a:gd name="connsiteY10" fmla="*/ 1462767 h 1560620"/>
                    <a:gd name="connsiteX11" fmla="*/ 2879802 w 3480752"/>
                    <a:gd name="connsiteY11" fmla="*/ 1466146 h 1560620"/>
                    <a:gd name="connsiteX12" fmla="*/ 2933314 w 3480752"/>
                    <a:gd name="connsiteY12" fmla="*/ 1495246 h 1560620"/>
                    <a:gd name="connsiteX13" fmla="*/ 2353185 w 3480752"/>
                    <a:gd name="connsiteY13" fmla="*/ 1274639 h 1560620"/>
                    <a:gd name="connsiteX14" fmla="*/ 2238794 w 3480752"/>
                    <a:gd name="connsiteY14" fmla="*/ 1217440 h 1560620"/>
                    <a:gd name="connsiteX15" fmla="*/ 62916 w 3480752"/>
                    <a:gd name="connsiteY15" fmla="*/ 34213 h 1560620"/>
                    <a:gd name="connsiteX16" fmla="*/ 0 w 3480752"/>
                    <a:gd name="connsiteY16" fmla="*/ 0 h 1560620"/>
                    <a:gd name="connsiteX17" fmla="*/ 62916 w 3480752"/>
                    <a:gd name="connsiteY17" fmla="*/ 34213 h 1560620"/>
                    <a:gd name="connsiteX18" fmla="*/ 57199 w 3480752"/>
                    <a:gd name="connsiteY18" fmla="*/ 31661 h 1560620"/>
                    <a:gd name="connsiteX19" fmla="*/ 0 w 3480752"/>
                    <a:gd name="connsiteY19" fmla="*/ 0 h 1560620"/>
                    <a:gd name="connsiteX0" fmla="*/ 62916 w 3480752"/>
                    <a:gd name="connsiteY0" fmla="*/ 34213 h 1560620"/>
                    <a:gd name="connsiteX1" fmla="*/ 114391 w 3480752"/>
                    <a:gd name="connsiteY1" fmla="*/ 57191 h 1560620"/>
                    <a:gd name="connsiteX2" fmla="*/ 694512 w 3480752"/>
                    <a:gd name="connsiteY2" fmla="*/ 277806 h 1560620"/>
                    <a:gd name="connsiteX3" fmla="*/ 702687 w 3480752"/>
                    <a:gd name="connsiteY3" fmla="*/ 277806 h 1560620"/>
                    <a:gd name="connsiteX4" fmla="*/ 833420 w 3480752"/>
                    <a:gd name="connsiteY4" fmla="*/ 310489 h 1560620"/>
                    <a:gd name="connsiteX5" fmla="*/ 1241959 w 3480752"/>
                    <a:gd name="connsiteY5" fmla="*/ 343172 h 1560620"/>
                    <a:gd name="connsiteX6" fmla="*/ 3480752 w 3480752"/>
                    <a:gd name="connsiteY6" fmla="*/ 1560620 h 1560620"/>
                    <a:gd name="connsiteX7" fmla="*/ 3064038 w 3480752"/>
                    <a:gd name="connsiteY7" fmla="*/ 1527929 h 1560620"/>
                    <a:gd name="connsiteX8" fmla="*/ 3057133 w 3480752"/>
                    <a:gd name="connsiteY8" fmla="*/ 1524163 h 1560620"/>
                    <a:gd name="connsiteX9" fmla="*/ 2941481 w 3480752"/>
                    <a:gd name="connsiteY9" fmla="*/ 1495246 h 1560620"/>
                    <a:gd name="connsiteX10" fmla="*/ 2881754 w 3480752"/>
                    <a:gd name="connsiteY10" fmla="*/ 1462767 h 1560620"/>
                    <a:gd name="connsiteX11" fmla="*/ 2933314 w 3480752"/>
                    <a:gd name="connsiteY11" fmla="*/ 1495246 h 1560620"/>
                    <a:gd name="connsiteX12" fmla="*/ 2353185 w 3480752"/>
                    <a:gd name="connsiteY12" fmla="*/ 1274639 h 1560620"/>
                    <a:gd name="connsiteX13" fmla="*/ 2238794 w 3480752"/>
                    <a:gd name="connsiteY13" fmla="*/ 1217440 h 1560620"/>
                    <a:gd name="connsiteX14" fmla="*/ 62916 w 3480752"/>
                    <a:gd name="connsiteY14" fmla="*/ 34213 h 1560620"/>
                    <a:gd name="connsiteX15" fmla="*/ 0 w 3480752"/>
                    <a:gd name="connsiteY15" fmla="*/ 0 h 1560620"/>
                    <a:gd name="connsiteX16" fmla="*/ 62916 w 3480752"/>
                    <a:gd name="connsiteY16" fmla="*/ 34213 h 1560620"/>
                    <a:gd name="connsiteX17" fmla="*/ 57199 w 3480752"/>
                    <a:gd name="connsiteY17" fmla="*/ 31661 h 1560620"/>
                    <a:gd name="connsiteX18" fmla="*/ 0 w 3480752"/>
                    <a:gd name="connsiteY18" fmla="*/ 0 h 1560620"/>
                    <a:gd name="connsiteX0" fmla="*/ 62916 w 3480752"/>
                    <a:gd name="connsiteY0" fmla="*/ 34213 h 1560620"/>
                    <a:gd name="connsiteX1" fmla="*/ 114391 w 3480752"/>
                    <a:gd name="connsiteY1" fmla="*/ 57191 h 1560620"/>
                    <a:gd name="connsiteX2" fmla="*/ 694512 w 3480752"/>
                    <a:gd name="connsiteY2" fmla="*/ 277806 h 1560620"/>
                    <a:gd name="connsiteX3" fmla="*/ 702687 w 3480752"/>
                    <a:gd name="connsiteY3" fmla="*/ 277806 h 1560620"/>
                    <a:gd name="connsiteX4" fmla="*/ 833420 w 3480752"/>
                    <a:gd name="connsiteY4" fmla="*/ 310489 h 1560620"/>
                    <a:gd name="connsiteX5" fmla="*/ 1241959 w 3480752"/>
                    <a:gd name="connsiteY5" fmla="*/ 343172 h 1560620"/>
                    <a:gd name="connsiteX6" fmla="*/ 3480752 w 3480752"/>
                    <a:gd name="connsiteY6" fmla="*/ 1560620 h 1560620"/>
                    <a:gd name="connsiteX7" fmla="*/ 3064038 w 3480752"/>
                    <a:gd name="connsiteY7" fmla="*/ 1527929 h 1560620"/>
                    <a:gd name="connsiteX8" fmla="*/ 3057133 w 3480752"/>
                    <a:gd name="connsiteY8" fmla="*/ 1524163 h 1560620"/>
                    <a:gd name="connsiteX9" fmla="*/ 2941481 w 3480752"/>
                    <a:gd name="connsiteY9" fmla="*/ 1495246 h 1560620"/>
                    <a:gd name="connsiteX10" fmla="*/ 2933314 w 3480752"/>
                    <a:gd name="connsiteY10" fmla="*/ 1495246 h 1560620"/>
                    <a:gd name="connsiteX11" fmla="*/ 2353185 w 3480752"/>
                    <a:gd name="connsiteY11" fmla="*/ 1274639 h 1560620"/>
                    <a:gd name="connsiteX12" fmla="*/ 2238794 w 3480752"/>
                    <a:gd name="connsiteY12" fmla="*/ 1217440 h 1560620"/>
                    <a:gd name="connsiteX13" fmla="*/ 62916 w 3480752"/>
                    <a:gd name="connsiteY13" fmla="*/ 34213 h 1560620"/>
                    <a:gd name="connsiteX14" fmla="*/ 0 w 3480752"/>
                    <a:gd name="connsiteY14" fmla="*/ 0 h 1560620"/>
                    <a:gd name="connsiteX15" fmla="*/ 62916 w 3480752"/>
                    <a:gd name="connsiteY15" fmla="*/ 34213 h 1560620"/>
                    <a:gd name="connsiteX16" fmla="*/ 57199 w 3480752"/>
                    <a:gd name="connsiteY16" fmla="*/ 31661 h 1560620"/>
                    <a:gd name="connsiteX17" fmla="*/ 0 w 3480752"/>
                    <a:gd name="connsiteY17" fmla="*/ 0 h 1560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480752" h="1560620">
                      <a:moveTo>
                        <a:pt x="62916" y="34213"/>
                      </a:moveTo>
                      <a:lnTo>
                        <a:pt x="114391" y="57191"/>
                      </a:lnTo>
                      <a:cubicBezTo>
                        <a:pt x="302323" y="147074"/>
                        <a:pt x="498413" y="220606"/>
                        <a:pt x="694512" y="277806"/>
                      </a:cubicBezTo>
                      <a:lnTo>
                        <a:pt x="702687" y="277806"/>
                      </a:lnTo>
                      <a:cubicBezTo>
                        <a:pt x="743545" y="285981"/>
                        <a:pt x="784395" y="302314"/>
                        <a:pt x="833420" y="310489"/>
                      </a:cubicBezTo>
                      <a:lnTo>
                        <a:pt x="1241959" y="343172"/>
                      </a:lnTo>
                      <a:lnTo>
                        <a:pt x="3480752" y="1560620"/>
                      </a:lnTo>
                      <a:lnTo>
                        <a:pt x="3064038" y="1527929"/>
                      </a:lnTo>
                      <a:lnTo>
                        <a:pt x="3057133" y="1524163"/>
                      </a:lnTo>
                      <a:lnTo>
                        <a:pt x="2941481" y="1495246"/>
                      </a:lnTo>
                      <a:lnTo>
                        <a:pt x="2933314" y="1495246"/>
                      </a:lnTo>
                      <a:cubicBezTo>
                        <a:pt x="2737215" y="1446221"/>
                        <a:pt x="2541108" y="1372688"/>
                        <a:pt x="2353185" y="1274639"/>
                      </a:cubicBezTo>
                      <a:cubicBezTo>
                        <a:pt x="2312335" y="1258298"/>
                        <a:pt x="2279652" y="1241956"/>
                        <a:pt x="2238794" y="1217440"/>
                      </a:cubicBezTo>
                      <a:lnTo>
                        <a:pt x="62916" y="34213"/>
                      </a:lnTo>
                      <a:close/>
                      <a:moveTo>
                        <a:pt x="0" y="0"/>
                      </a:moveTo>
                      <a:lnTo>
                        <a:pt x="62916" y="34213"/>
                      </a:lnTo>
                      <a:lnTo>
                        <a:pt x="57199" y="31661"/>
                      </a:lnTo>
                      <a:cubicBezTo>
                        <a:pt x="38815" y="22469"/>
                        <a:pt x="20429" y="12254"/>
                        <a:pt x="0" y="0"/>
                      </a:cubicBez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44" name="Freeform: Shape 143">
                  <a:extLst>
                    <a:ext uri="{FF2B5EF4-FFF2-40B4-BE49-F238E27FC236}">
                      <a16:creationId xmlns="" xmlns:a16="http://schemas.microsoft.com/office/drawing/2014/main" id="{8E8DB34B-B88D-4347-B321-7D8FAF44FA1B}"/>
                    </a:ext>
                  </a:extLst>
                </p:cNvPr>
                <p:cNvSpPr/>
                <p:nvPr/>
              </p:nvSpPr>
              <p:spPr>
                <a:xfrm>
                  <a:off x="3023223" y="4576005"/>
                  <a:ext cx="257175" cy="133350"/>
                </a:xfrm>
                <a:custGeom>
                  <a:avLst/>
                  <a:gdLst>
                    <a:gd name="connsiteX0" fmla="*/ 260032 w 257175"/>
                    <a:gd name="connsiteY0" fmla="*/ 141922 h 133350"/>
                    <a:gd name="connsiteX1" fmla="*/ 0 w 257175"/>
                    <a:gd name="connsiteY1" fmla="*/ 0 h 133350"/>
                    <a:gd name="connsiteX2" fmla="*/ 952 w 257175"/>
                    <a:gd name="connsiteY2" fmla="*/ 0 h 133350"/>
                    <a:gd name="connsiteX3" fmla="*/ 260032 w 257175"/>
                    <a:gd name="connsiteY3" fmla="*/ 141922 h 133350"/>
                    <a:gd name="connsiteX4" fmla="*/ 260032 w 257175"/>
                    <a:gd name="connsiteY4" fmla="*/ 141922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7175" h="133350">
                      <a:moveTo>
                        <a:pt x="260032" y="141922"/>
                      </a:moveTo>
                      <a:lnTo>
                        <a:pt x="0" y="0"/>
                      </a:lnTo>
                      <a:cubicBezTo>
                        <a:pt x="0" y="0"/>
                        <a:pt x="952" y="0"/>
                        <a:pt x="952" y="0"/>
                      </a:cubicBezTo>
                      <a:lnTo>
                        <a:pt x="260032" y="141922"/>
                      </a:lnTo>
                      <a:cubicBezTo>
                        <a:pt x="260985" y="141922"/>
                        <a:pt x="260985" y="141922"/>
                        <a:pt x="260032" y="141922"/>
                      </a:cubicBezTo>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45" name="Freeform: Shape 144">
                  <a:extLst>
                    <a:ext uri="{FF2B5EF4-FFF2-40B4-BE49-F238E27FC236}">
                      <a16:creationId xmlns="" xmlns:a16="http://schemas.microsoft.com/office/drawing/2014/main" id="{7872BA3E-8AD2-4FD0-99B8-768D5AE20E0D}"/>
                    </a:ext>
                  </a:extLst>
                </p:cNvPr>
                <p:cNvSpPr/>
                <p:nvPr/>
              </p:nvSpPr>
              <p:spPr>
                <a:xfrm>
                  <a:off x="2706138" y="4925573"/>
                  <a:ext cx="257175" cy="485775"/>
                </a:xfrm>
                <a:custGeom>
                  <a:avLst/>
                  <a:gdLst>
                    <a:gd name="connsiteX0" fmla="*/ 260033 w 257175"/>
                    <a:gd name="connsiteY0" fmla="*/ 486727 h 485775"/>
                    <a:gd name="connsiteX1" fmla="*/ 0 w 257175"/>
                    <a:gd name="connsiteY1" fmla="*/ 344805 h 485775"/>
                    <a:gd name="connsiteX2" fmla="*/ 953 w 257175"/>
                    <a:gd name="connsiteY2" fmla="*/ 0 h 485775"/>
                    <a:gd name="connsiteX3" fmla="*/ 260985 w 257175"/>
                    <a:gd name="connsiteY3" fmla="*/ 141922 h 485775"/>
                  </a:gdLst>
                  <a:ahLst/>
                  <a:cxnLst>
                    <a:cxn ang="0">
                      <a:pos x="connsiteX0" y="connsiteY0"/>
                    </a:cxn>
                    <a:cxn ang="0">
                      <a:pos x="connsiteX1" y="connsiteY1"/>
                    </a:cxn>
                    <a:cxn ang="0">
                      <a:pos x="connsiteX2" y="connsiteY2"/>
                    </a:cxn>
                    <a:cxn ang="0">
                      <a:pos x="connsiteX3" y="connsiteY3"/>
                    </a:cxn>
                  </a:cxnLst>
                  <a:rect l="l" t="t" r="r" b="b"/>
                  <a:pathLst>
                    <a:path w="257175" h="485775">
                      <a:moveTo>
                        <a:pt x="260033" y="486727"/>
                      </a:moveTo>
                      <a:lnTo>
                        <a:pt x="0" y="344805"/>
                      </a:lnTo>
                      <a:lnTo>
                        <a:pt x="953" y="0"/>
                      </a:lnTo>
                      <a:lnTo>
                        <a:pt x="260985" y="141922"/>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46" name="Freeform: Shape 145">
                  <a:extLst>
                    <a:ext uri="{FF2B5EF4-FFF2-40B4-BE49-F238E27FC236}">
                      <a16:creationId xmlns="" xmlns:a16="http://schemas.microsoft.com/office/drawing/2014/main" id="{943D25C2-FE71-4163-9186-5BD8047B96F7}"/>
                    </a:ext>
                  </a:extLst>
                </p:cNvPr>
                <p:cNvSpPr/>
                <p:nvPr/>
              </p:nvSpPr>
              <p:spPr>
                <a:xfrm>
                  <a:off x="2987522" y="3640652"/>
                  <a:ext cx="660036" cy="1102854"/>
                </a:xfrm>
                <a:custGeom>
                  <a:avLst/>
                  <a:gdLst>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452605 w 661035"/>
                    <a:gd name="connsiteY8" fmla="*/ 914311 h 1099185"/>
                    <a:gd name="connsiteX9" fmla="*/ 451949 w 661035"/>
                    <a:gd name="connsiteY9" fmla="*/ 914906 h 1099185"/>
                    <a:gd name="connsiteX10" fmla="*/ 500063 w 661035"/>
                    <a:gd name="connsiteY10" fmla="*/ 941070 h 1099185"/>
                    <a:gd name="connsiteX11" fmla="*/ 451485 w 661035"/>
                    <a:gd name="connsiteY11" fmla="*/ 989648 h 1099185"/>
                    <a:gd name="connsiteX12" fmla="*/ 396629 w 661035"/>
                    <a:gd name="connsiteY12" fmla="*/ 1033155 h 1099185"/>
                    <a:gd name="connsiteX13" fmla="*/ 397193 w 661035"/>
                    <a:gd name="connsiteY13" fmla="*/ 1033462 h 1099185"/>
                    <a:gd name="connsiteX14" fmla="*/ 320041 w 661035"/>
                    <a:gd name="connsiteY14" fmla="*/ 1076325 h 1099185"/>
                    <a:gd name="connsiteX15" fmla="*/ 291343 w 661035"/>
                    <a:gd name="connsiteY15" fmla="*/ 1060767 h 1099185"/>
                    <a:gd name="connsiteX16" fmla="*/ 290403 w 661035"/>
                    <a:gd name="connsiteY16" fmla="*/ 1061621 h 1099185"/>
                    <a:gd name="connsiteX17" fmla="*/ 319088 w 661035"/>
                    <a:gd name="connsiteY17" fmla="*/ 1077277 h 1099185"/>
                    <a:gd name="connsiteX18" fmla="*/ 260985 w 661035"/>
                    <a:gd name="connsiteY18" fmla="*/ 1099185 h 1099185"/>
                    <a:gd name="connsiteX19" fmla="*/ 0 w 661035"/>
                    <a:gd name="connsiteY19" fmla="*/ 957262 h 1099185"/>
                    <a:gd name="connsiteX20" fmla="*/ 59055 w 661035"/>
                    <a:gd name="connsiteY20" fmla="*/ 935355 h 1099185"/>
                    <a:gd name="connsiteX21" fmla="*/ 284314 w 661035"/>
                    <a:gd name="connsiteY21" fmla="*/ 1058298 h 1099185"/>
                    <a:gd name="connsiteX22" fmla="*/ 284516 w 661035"/>
                    <a:gd name="connsiteY22" fmla="*/ 1057066 h 1099185"/>
                    <a:gd name="connsiteX23" fmla="*/ 60008 w 661035"/>
                    <a:gd name="connsiteY23" fmla="*/ 935355 h 1099185"/>
                    <a:gd name="connsiteX24" fmla="*/ 135745 w 661035"/>
                    <a:gd name="connsiteY24" fmla="*/ 891807 h 1099185"/>
                    <a:gd name="connsiteX25" fmla="*/ 135255 w 661035"/>
                    <a:gd name="connsiteY25" fmla="*/ 891540 h 1099185"/>
                    <a:gd name="connsiteX26" fmla="*/ 190500 w 661035"/>
                    <a:gd name="connsiteY26" fmla="*/ 847725 h 1099185"/>
                    <a:gd name="connsiteX27" fmla="*/ 239078 w 661035"/>
                    <a:gd name="connsiteY27" fmla="*/ 799148 h 1099185"/>
                    <a:gd name="connsiteX28" fmla="*/ 319738 w 661035"/>
                    <a:gd name="connsiteY28" fmla="*/ 843010 h 1099185"/>
                    <a:gd name="connsiteX29" fmla="*/ 319882 w 661035"/>
                    <a:gd name="connsiteY29" fmla="*/ 842137 h 1099185"/>
                    <a:gd name="connsiteX30" fmla="*/ 239078 w 661035"/>
                    <a:gd name="connsiteY30" fmla="*/ 798196 h 1099185"/>
                    <a:gd name="connsiteX31" fmla="*/ 277307 w 661035"/>
                    <a:gd name="connsiteY31" fmla="*/ 750642 h 1099185"/>
                    <a:gd name="connsiteX32" fmla="*/ 277178 w 661035"/>
                    <a:gd name="connsiteY32" fmla="*/ 750571 h 1099185"/>
                    <a:gd name="connsiteX33" fmla="*/ 284798 w 661035"/>
                    <a:gd name="connsiteY33" fmla="*/ 740093 h 1099185"/>
                    <a:gd name="connsiteX34" fmla="*/ 323850 w 661035"/>
                    <a:gd name="connsiteY34" fmla="*/ 676275 h 1099185"/>
                    <a:gd name="connsiteX35" fmla="*/ 359092 w 661035"/>
                    <a:gd name="connsiteY35" fmla="*/ 597218 h 1099185"/>
                    <a:gd name="connsiteX36" fmla="*/ 220980 w 661035"/>
                    <a:gd name="connsiteY36" fmla="*/ 0 h 1099185"/>
                    <a:gd name="connsiteX37" fmla="*/ 481965 w 661035"/>
                    <a:gd name="connsiteY37" fmla="*/ 141922 h 1099185"/>
                    <a:gd name="connsiteX38" fmla="*/ 575310 w 661035"/>
                    <a:gd name="connsiteY38" fmla="*/ 214313 h 1099185"/>
                    <a:gd name="connsiteX39" fmla="*/ 661035 w 661035"/>
                    <a:gd name="connsiteY39" fmla="*/ 504825 h 1099185"/>
                    <a:gd name="connsiteX40" fmla="*/ 621030 w 661035"/>
                    <a:gd name="connsiteY40" fmla="*/ 739140 h 1099185"/>
                    <a:gd name="connsiteX41" fmla="*/ 360045 w 661035"/>
                    <a:gd name="connsiteY41" fmla="*/ 597218 h 1099185"/>
                    <a:gd name="connsiteX42" fmla="*/ 400050 w 661035"/>
                    <a:gd name="connsiteY42" fmla="*/ 362902 h 1099185"/>
                    <a:gd name="connsiteX43" fmla="*/ 314325 w 661035"/>
                    <a:gd name="connsiteY43" fmla="*/ 72390 h 1099185"/>
                    <a:gd name="connsiteX44" fmla="*/ 220980 w 661035"/>
                    <a:gd name="connsiteY44"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452605 w 661035"/>
                    <a:gd name="connsiteY8" fmla="*/ 914311 h 1099185"/>
                    <a:gd name="connsiteX9" fmla="*/ 451949 w 661035"/>
                    <a:gd name="connsiteY9" fmla="*/ 914906 h 1099185"/>
                    <a:gd name="connsiteX10" fmla="*/ 500063 w 661035"/>
                    <a:gd name="connsiteY10" fmla="*/ 941070 h 1099185"/>
                    <a:gd name="connsiteX11" fmla="*/ 451485 w 661035"/>
                    <a:gd name="connsiteY11" fmla="*/ 989648 h 1099185"/>
                    <a:gd name="connsiteX12" fmla="*/ 396629 w 661035"/>
                    <a:gd name="connsiteY12" fmla="*/ 1033155 h 1099185"/>
                    <a:gd name="connsiteX13" fmla="*/ 397193 w 661035"/>
                    <a:gd name="connsiteY13" fmla="*/ 1033462 h 1099185"/>
                    <a:gd name="connsiteX14" fmla="*/ 320041 w 661035"/>
                    <a:gd name="connsiteY14" fmla="*/ 1076325 h 1099185"/>
                    <a:gd name="connsiteX15" fmla="*/ 291343 w 661035"/>
                    <a:gd name="connsiteY15" fmla="*/ 1060767 h 1099185"/>
                    <a:gd name="connsiteX16" fmla="*/ 290403 w 661035"/>
                    <a:gd name="connsiteY16" fmla="*/ 1061621 h 1099185"/>
                    <a:gd name="connsiteX17" fmla="*/ 319088 w 661035"/>
                    <a:gd name="connsiteY17" fmla="*/ 1077277 h 1099185"/>
                    <a:gd name="connsiteX18" fmla="*/ 260985 w 661035"/>
                    <a:gd name="connsiteY18" fmla="*/ 1099185 h 1099185"/>
                    <a:gd name="connsiteX19" fmla="*/ 0 w 661035"/>
                    <a:gd name="connsiteY19" fmla="*/ 957262 h 1099185"/>
                    <a:gd name="connsiteX20" fmla="*/ 59055 w 661035"/>
                    <a:gd name="connsiteY20" fmla="*/ 935355 h 1099185"/>
                    <a:gd name="connsiteX21" fmla="*/ 284314 w 661035"/>
                    <a:gd name="connsiteY21" fmla="*/ 1058298 h 1099185"/>
                    <a:gd name="connsiteX22" fmla="*/ 284516 w 661035"/>
                    <a:gd name="connsiteY22" fmla="*/ 1057066 h 1099185"/>
                    <a:gd name="connsiteX23" fmla="*/ 60008 w 661035"/>
                    <a:gd name="connsiteY23" fmla="*/ 935355 h 1099185"/>
                    <a:gd name="connsiteX24" fmla="*/ 135745 w 661035"/>
                    <a:gd name="connsiteY24" fmla="*/ 891807 h 1099185"/>
                    <a:gd name="connsiteX25" fmla="*/ 135255 w 661035"/>
                    <a:gd name="connsiteY25" fmla="*/ 891540 h 1099185"/>
                    <a:gd name="connsiteX26" fmla="*/ 190500 w 661035"/>
                    <a:gd name="connsiteY26" fmla="*/ 847725 h 1099185"/>
                    <a:gd name="connsiteX27" fmla="*/ 239078 w 661035"/>
                    <a:gd name="connsiteY27" fmla="*/ 799148 h 1099185"/>
                    <a:gd name="connsiteX28" fmla="*/ 319738 w 661035"/>
                    <a:gd name="connsiteY28" fmla="*/ 843010 h 1099185"/>
                    <a:gd name="connsiteX29" fmla="*/ 239078 w 661035"/>
                    <a:gd name="connsiteY29" fmla="*/ 798196 h 1099185"/>
                    <a:gd name="connsiteX30" fmla="*/ 277307 w 661035"/>
                    <a:gd name="connsiteY30" fmla="*/ 750642 h 1099185"/>
                    <a:gd name="connsiteX31" fmla="*/ 277178 w 661035"/>
                    <a:gd name="connsiteY31" fmla="*/ 750571 h 1099185"/>
                    <a:gd name="connsiteX32" fmla="*/ 284798 w 661035"/>
                    <a:gd name="connsiteY32" fmla="*/ 740093 h 1099185"/>
                    <a:gd name="connsiteX33" fmla="*/ 323850 w 661035"/>
                    <a:gd name="connsiteY33" fmla="*/ 676275 h 1099185"/>
                    <a:gd name="connsiteX34" fmla="*/ 359092 w 661035"/>
                    <a:gd name="connsiteY34" fmla="*/ 597218 h 1099185"/>
                    <a:gd name="connsiteX35" fmla="*/ 220980 w 661035"/>
                    <a:gd name="connsiteY35" fmla="*/ 0 h 1099185"/>
                    <a:gd name="connsiteX36" fmla="*/ 481965 w 661035"/>
                    <a:gd name="connsiteY36" fmla="*/ 141922 h 1099185"/>
                    <a:gd name="connsiteX37" fmla="*/ 575310 w 661035"/>
                    <a:gd name="connsiteY37" fmla="*/ 214313 h 1099185"/>
                    <a:gd name="connsiteX38" fmla="*/ 661035 w 661035"/>
                    <a:gd name="connsiteY38" fmla="*/ 504825 h 1099185"/>
                    <a:gd name="connsiteX39" fmla="*/ 621030 w 661035"/>
                    <a:gd name="connsiteY39" fmla="*/ 739140 h 1099185"/>
                    <a:gd name="connsiteX40" fmla="*/ 360045 w 661035"/>
                    <a:gd name="connsiteY40" fmla="*/ 597218 h 1099185"/>
                    <a:gd name="connsiteX41" fmla="*/ 400050 w 661035"/>
                    <a:gd name="connsiteY41" fmla="*/ 362902 h 1099185"/>
                    <a:gd name="connsiteX42" fmla="*/ 314325 w 661035"/>
                    <a:gd name="connsiteY42" fmla="*/ 72390 h 1099185"/>
                    <a:gd name="connsiteX43" fmla="*/ 220980 w 661035"/>
                    <a:gd name="connsiteY43"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452605 w 661035"/>
                    <a:gd name="connsiteY8" fmla="*/ 914311 h 1099185"/>
                    <a:gd name="connsiteX9" fmla="*/ 500063 w 661035"/>
                    <a:gd name="connsiteY9" fmla="*/ 941070 h 1099185"/>
                    <a:gd name="connsiteX10" fmla="*/ 451485 w 661035"/>
                    <a:gd name="connsiteY10" fmla="*/ 989648 h 1099185"/>
                    <a:gd name="connsiteX11" fmla="*/ 396629 w 661035"/>
                    <a:gd name="connsiteY11" fmla="*/ 1033155 h 1099185"/>
                    <a:gd name="connsiteX12" fmla="*/ 397193 w 661035"/>
                    <a:gd name="connsiteY12" fmla="*/ 1033462 h 1099185"/>
                    <a:gd name="connsiteX13" fmla="*/ 320041 w 661035"/>
                    <a:gd name="connsiteY13" fmla="*/ 1076325 h 1099185"/>
                    <a:gd name="connsiteX14" fmla="*/ 291343 w 661035"/>
                    <a:gd name="connsiteY14" fmla="*/ 1060767 h 1099185"/>
                    <a:gd name="connsiteX15" fmla="*/ 290403 w 661035"/>
                    <a:gd name="connsiteY15" fmla="*/ 1061621 h 1099185"/>
                    <a:gd name="connsiteX16" fmla="*/ 319088 w 661035"/>
                    <a:gd name="connsiteY16" fmla="*/ 1077277 h 1099185"/>
                    <a:gd name="connsiteX17" fmla="*/ 260985 w 661035"/>
                    <a:gd name="connsiteY17" fmla="*/ 1099185 h 1099185"/>
                    <a:gd name="connsiteX18" fmla="*/ 0 w 661035"/>
                    <a:gd name="connsiteY18" fmla="*/ 957262 h 1099185"/>
                    <a:gd name="connsiteX19" fmla="*/ 59055 w 661035"/>
                    <a:gd name="connsiteY19" fmla="*/ 935355 h 1099185"/>
                    <a:gd name="connsiteX20" fmla="*/ 284314 w 661035"/>
                    <a:gd name="connsiteY20" fmla="*/ 1058298 h 1099185"/>
                    <a:gd name="connsiteX21" fmla="*/ 284516 w 661035"/>
                    <a:gd name="connsiteY21" fmla="*/ 1057066 h 1099185"/>
                    <a:gd name="connsiteX22" fmla="*/ 60008 w 661035"/>
                    <a:gd name="connsiteY22" fmla="*/ 935355 h 1099185"/>
                    <a:gd name="connsiteX23" fmla="*/ 135745 w 661035"/>
                    <a:gd name="connsiteY23" fmla="*/ 891807 h 1099185"/>
                    <a:gd name="connsiteX24" fmla="*/ 135255 w 661035"/>
                    <a:gd name="connsiteY24" fmla="*/ 891540 h 1099185"/>
                    <a:gd name="connsiteX25" fmla="*/ 190500 w 661035"/>
                    <a:gd name="connsiteY25" fmla="*/ 847725 h 1099185"/>
                    <a:gd name="connsiteX26" fmla="*/ 239078 w 661035"/>
                    <a:gd name="connsiteY26" fmla="*/ 799148 h 1099185"/>
                    <a:gd name="connsiteX27" fmla="*/ 319738 w 661035"/>
                    <a:gd name="connsiteY27" fmla="*/ 843010 h 1099185"/>
                    <a:gd name="connsiteX28" fmla="*/ 239078 w 661035"/>
                    <a:gd name="connsiteY28" fmla="*/ 798196 h 1099185"/>
                    <a:gd name="connsiteX29" fmla="*/ 277307 w 661035"/>
                    <a:gd name="connsiteY29" fmla="*/ 750642 h 1099185"/>
                    <a:gd name="connsiteX30" fmla="*/ 277178 w 661035"/>
                    <a:gd name="connsiteY30" fmla="*/ 750571 h 1099185"/>
                    <a:gd name="connsiteX31" fmla="*/ 284798 w 661035"/>
                    <a:gd name="connsiteY31" fmla="*/ 740093 h 1099185"/>
                    <a:gd name="connsiteX32" fmla="*/ 323850 w 661035"/>
                    <a:gd name="connsiteY32" fmla="*/ 676275 h 1099185"/>
                    <a:gd name="connsiteX33" fmla="*/ 359092 w 661035"/>
                    <a:gd name="connsiteY33" fmla="*/ 597218 h 1099185"/>
                    <a:gd name="connsiteX34" fmla="*/ 220980 w 661035"/>
                    <a:gd name="connsiteY34" fmla="*/ 0 h 1099185"/>
                    <a:gd name="connsiteX35" fmla="*/ 481965 w 661035"/>
                    <a:gd name="connsiteY35" fmla="*/ 141922 h 1099185"/>
                    <a:gd name="connsiteX36" fmla="*/ 575310 w 661035"/>
                    <a:gd name="connsiteY36" fmla="*/ 214313 h 1099185"/>
                    <a:gd name="connsiteX37" fmla="*/ 661035 w 661035"/>
                    <a:gd name="connsiteY37" fmla="*/ 504825 h 1099185"/>
                    <a:gd name="connsiteX38" fmla="*/ 621030 w 661035"/>
                    <a:gd name="connsiteY38" fmla="*/ 739140 h 1099185"/>
                    <a:gd name="connsiteX39" fmla="*/ 360045 w 661035"/>
                    <a:gd name="connsiteY39" fmla="*/ 597218 h 1099185"/>
                    <a:gd name="connsiteX40" fmla="*/ 400050 w 661035"/>
                    <a:gd name="connsiteY40" fmla="*/ 362902 h 1099185"/>
                    <a:gd name="connsiteX41" fmla="*/ 314325 w 661035"/>
                    <a:gd name="connsiteY41" fmla="*/ 72390 h 1099185"/>
                    <a:gd name="connsiteX42" fmla="*/ 220980 w 661035"/>
                    <a:gd name="connsiteY42"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290403 w 661035"/>
                    <a:gd name="connsiteY14" fmla="*/ 1061621 h 1099185"/>
                    <a:gd name="connsiteX15" fmla="*/ 319088 w 661035"/>
                    <a:gd name="connsiteY15" fmla="*/ 1077277 h 1099185"/>
                    <a:gd name="connsiteX16" fmla="*/ 260985 w 661035"/>
                    <a:gd name="connsiteY16" fmla="*/ 1099185 h 1099185"/>
                    <a:gd name="connsiteX17" fmla="*/ 0 w 661035"/>
                    <a:gd name="connsiteY17" fmla="*/ 957262 h 1099185"/>
                    <a:gd name="connsiteX18" fmla="*/ 59055 w 661035"/>
                    <a:gd name="connsiteY18" fmla="*/ 935355 h 1099185"/>
                    <a:gd name="connsiteX19" fmla="*/ 284314 w 661035"/>
                    <a:gd name="connsiteY19" fmla="*/ 1058298 h 1099185"/>
                    <a:gd name="connsiteX20" fmla="*/ 284516 w 661035"/>
                    <a:gd name="connsiteY20" fmla="*/ 1057066 h 1099185"/>
                    <a:gd name="connsiteX21" fmla="*/ 60008 w 661035"/>
                    <a:gd name="connsiteY21" fmla="*/ 935355 h 1099185"/>
                    <a:gd name="connsiteX22" fmla="*/ 135745 w 661035"/>
                    <a:gd name="connsiteY22" fmla="*/ 891807 h 1099185"/>
                    <a:gd name="connsiteX23" fmla="*/ 135255 w 661035"/>
                    <a:gd name="connsiteY23" fmla="*/ 891540 h 1099185"/>
                    <a:gd name="connsiteX24" fmla="*/ 190500 w 661035"/>
                    <a:gd name="connsiteY24" fmla="*/ 847725 h 1099185"/>
                    <a:gd name="connsiteX25" fmla="*/ 239078 w 661035"/>
                    <a:gd name="connsiteY25" fmla="*/ 799148 h 1099185"/>
                    <a:gd name="connsiteX26" fmla="*/ 319738 w 661035"/>
                    <a:gd name="connsiteY26" fmla="*/ 843010 h 1099185"/>
                    <a:gd name="connsiteX27" fmla="*/ 239078 w 661035"/>
                    <a:gd name="connsiteY27" fmla="*/ 798196 h 1099185"/>
                    <a:gd name="connsiteX28" fmla="*/ 277307 w 661035"/>
                    <a:gd name="connsiteY28" fmla="*/ 750642 h 1099185"/>
                    <a:gd name="connsiteX29" fmla="*/ 277178 w 661035"/>
                    <a:gd name="connsiteY29" fmla="*/ 750571 h 1099185"/>
                    <a:gd name="connsiteX30" fmla="*/ 284798 w 661035"/>
                    <a:gd name="connsiteY30" fmla="*/ 740093 h 1099185"/>
                    <a:gd name="connsiteX31" fmla="*/ 323850 w 661035"/>
                    <a:gd name="connsiteY31" fmla="*/ 676275 h 1099185"/>
                    <a:gd name="connsiteX32" fmla="*/ 359092 w 661035"/>
                    <a:gd name="connsiteY32" fmla="*/ 597218 h 1099185"/>
                    <a:gd name="connsiteX33" fmla="*/ 220980 w 661035"/>
                    <a:gd name="connsiteY33" fmla="*/ 0 h 1099185"/>
                    <a:gd name="connsiteX34" fmla="*/ 481965 w 661035"/>
                    <a:gd name="connsiteY34" fmla="*/ 141922 h 1099185"/>
                    <a:gd name="connsiteX35" fmla="*/ 575310 w 661035"/>
                    <a:gd name="connsiteY35" fmla="*/ 214313 h 1099185"/>
                    <a:gd name="connsiteX36" fmla="*/ 661035 w 661035"/>
                    <a:gd name="connsiteY36" fmla="*/ 504825 h 1099185"/>
                    <a:gd name="connsiteX37" fmla="*/ 621030 w 661035"/>
                    <a:gd name="connsiteY37" fmla="*/ 739140 h 1099185"/>
                    <a:gd name="connsiteX38" fmla="*/ 360045 w 661035"/>
                    <a:gd name="connsiteY38" fmla="*/ 597218 h 1099185"/>
                    <a:gd name="connsiteX39" fmla="*/ 400050 w 661035"/>
                    <a:gd name="connsiteY39" fmla="*/ 362902 h 1099185"/>
                    <a:gd name="connsiteX40" fmla="*/ 314325 w 661035"/>
                    <a:gd name="connsiteY40" fmla="*/ 72390 h 1099185"/>
                    <a:gd name="connsiteX41" fmla="*/ 220980 w 661035"/>
                    <a:gd name="connsiteY41"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290403 w 661035"/>
                    <a:gd name="connsiteY14" fmla="*/ 1061621 h 1099185"/>
                    <a:gd name="connsiteX15" fmla="*/ 319088 w 661035"/>
                    <a:gd name="connsiteY15" fmla="*/ 1077277 h 1099185"/>
                    <a:gd name="connsiteX16" fmla="*/ 260985 w 661035"/>
                    <a:gd name="connsiteY16" fmla="*/ 1099185 h 1099185"/>
                    <a:gd name="connsiteX17" fmla="*/ 0 w 661035"/>
                    <a:gd name="connsiteY17" fmla="*/ 957262 h 1099185"/>
                    <a:gd name="connsiteX18" fmla="*/ 59055 w 661035"/>
                    <a:gd name="connsiteY18" fmla="*/ 935355 h 1099185"/>
                    <a:gd name="connsiteX19" fmla="*/ 284314 w 661035"/>
                    <a:gd name="connsiteY19" fmla="*/ 1058298 h 1099185"/>
                    <a:gd name="connsiteX20" fmla="*/ 284516 w 661035"/>
                    <a:gd name="connsiteY20" fmla="*/ 1057066 h 1099185"/>
                    <a:gd name="connsiteX21" fmla="*/ 60008 w 661035"/>
                    <a:gd name="connsiteY21" fmla="*/ 935355 h 1099185"/>
                    <a:gd name="connsiteX22" fmla="*/ 135745 w 661035"/>
                    <a:gd name="connsiteY22" fmla="*/ 891807 h 1099185"/>
                    <a:gd name="connsiteX23" fmla="*/ 135255 w 661035"/>
                    <a:gd name="connsiteY23" fmla="*/ 891540 h 1099185"/>
                    <a:gd name="connsiteX24" fmla="*/ 190500 w 661035"/>
                    <a:gd name="connsiteY24" fmla="*/ 847725 h 1099185"/>
                    <a:gd name="connsiteX25" fmla="*/ 239078 w 661035"/>
                    <a:gd name="connsiteY25" fmla="*/ 799148 h 1099185"/>
                    <a:gd name="connsiteX26" fmla="*/ 239078 w 661035"/>
                    <a:gd name="connsiteY26" fmla="*/ 798196 h 1099185"/>
                    <a:gd name="connsiteX27" fmla="*/ 277307 w 661035"/>
                    <a:gd name="connsiteY27" fmla="*/ 750642 h 1099185"/>
                    <a:gd name="connsiteX28" fmla="*/ 277178 w 661035"/>
                    <a:gd name="connsiteY28" fmla="*/ 750571 h 1099185"/>
                    <a:gd name="connsiteX29" fmla="*/ 284798 w 661035"/>
                    <a:gd name="connsiteY29" fmla="*/ 740093 h 1099185"/>
                    <a:gd name="connsiteX30" fmla="*/ 323850 w 661035"/>
                    <a:gd name="connsiteY30" fmla="*/ 676275 h 1099185"/>
                    <a:gd name="connsiteX31" fmla="*/ 359092 w 661035"/>
                    <a:gd name="connsiteY31" fmla="*/ 597218 h 1099185"/>
                    <a:gd name="connsiteX32" fmla="*/ 220980 w 661035"/>
                    <a:gd name="connsiteY32" fmla="*/ 0 h 1099185"/>
                    <a:gd name="connsiteX33" fmla="*/ 481965 w 661035"/>
                    <a:gd name="connsiteY33" fmla="*/ 141922 h 1099185"/>
                    <a:gd name="connsiteX34" fmla="*/ 575310 w 661035"/>
                    <a:gd name="connsiteY34" fmla="*/ 214313 h 1099185"/>
                    <a:gd name="connsiteX35" fmla="*/ 661035 w 661035"/>
                    <a:gd name="connsiteY35" fmla="*/ 504825 h 1099185"/>
                    <a:gd name="connsiteX36" fmla="*/ 621030 w 661035"/>
                    <a:gd name="connsiteY36" fmla="*/ 739140 h 1099185"/>
                    <a:gd name="connsiteX37" fmla="*/ 360045 w 661035"/>
                    <a:gd name="connsiteY37" fmla="*/ 597218 h 1099185"/>
                    <a:gd name="connsiteX38" fmla="*/ 400050 w 661035"/>
                    <a:gd name="connsiteY38" fmla="*/ 362902 h 1099185"/>
                    <a:gd name="connsiteX39" fmla="*/ 314325 w 661035"/>
                    <a:gd name="connsiteY39" fmla="*/ 72390 h 1099185"/>
                    <a:gd name="connsiteX40" fmla="*/ 220980 w 661035"/>
                    <a:gd name="connsiteY40"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290403 w 661035"/>
                    <a:gd name="connsiteY14" fmla="*/ 1061621 h 1099185"/>
                    <a:gd name="connsiteX15" fmla="*/ 319088 w 661035"/>
                    <a:gd name="connsiteY15" fmla="*/ 1077277 h 1099185"/>
                    <a:gd name="connsiteX16" fmla="*/ 260985 w 661035"/>
                    <a:gd name="connsiteY16" fmla="*/ 1099185 h 1099185"/>
                    <a:gd name="connsiteX17" fmla="*/ 0 w 661035"/>
                    <a:gd name="connsiteY17" fmla="*/ 957262 h 1099185"/>
                    <a:gd name="connsiteX18" fmla="*/ 59055 w 661035"/>
                    <a:gd name="connsiteY18" fmla="*/ 935355 h 1099185"/>
                    <a:gd name="connsiteX19" fmla="*/ 284314 w 661035"/>
                    <a:gd name="connsiteY19" fmla="*/ 1058298 h 1099185"/>
                    <a:gd name="connsiteX20" fmla="*/ 60008 w 661035"/>
                    <a:gd name="connsiteY20" fmla="*/ 935355 h 1099185"/>
                    <a:gd name="connsiteX21" fmla="*/ 135745 w 661035"/>
                    <a:gd name="connsiteY21" fmla="*/ 891807 h 1099185"/>
                    <a:gd name="connsiteX22" fmla="*/ 135255 w 661035"/>
                    <a:gd name="connsiteY22" fmla="*/ 891540 h 1099185"/>
                    <a:gd name="connsiteX23" fmla="*/ 190500 w 661035"/>
                    <a:gd name="connsiteY23" fmla="*/ 847725 h 1099185"/>
                    <a:gd name="connsiteX24" fmla="*/ 239078 w 661035"/>
                    <a:gd name="connsiteY24" fmla="*/ 799148 h 1099185"/>
                    <a:gd name="connsiteX25" fmla="*/ 239078 w 661035"/>
                    <a:gd name="connsiteY25" fmla="*/ 798196 h 1099185"/>
                    <a:gd name="connsiteX26" fmla="*/ 277307 w 661035"/>
                    <a:gd name="connsiteY26" fmla="*/ 750642 h 1099185"/>
                    <a:gd name="connsiteX27" fmla="*/ 277178 w 661035"/>
                    <a:gd name="connsiteY27" fmla="*/ 750571 h 1099185"/>
                    <a:gd name="connsiteX28" fmla="*/ 284798 w 661035"/>
                    <a:gd name="connsiteY28" fmla="*/ 740093 h 1099185"/>
                    <a:gd name="connsiteX29" fmla="*/ 323850 w 661035"/>
                    <a:gd name="connsiteY29" fmla="*/ 676275 h 1099185"/>
                    <a:gd name="connsiteX30" fmla="*/ 359092 w 661035"/>
                    <a:gd name="connsiteY30" fmla="*/ 597218 h 1099185"/>
                    <a:gd name="connsiteX31" fmla="*/ 220980 w 661035"/>
                    <a:gd name="connsiteY31" fmla="*/ 0 h 1099185"/>
                    <a:gd name="connsiteX32" fmla="*/ 481965 w 661035"/>
                    <a:gd name="connsiteY32" fmla="*/ 141922 h 1099185"/>
                    <a:gd name="connsiteX33" fmla="*/ 575310 w 661035"/>
                    <a:gd name="connsiteY33" fmla="*/ 214313 h 1099185"/>
                    <a:gd name="connsiteX34" fmla="*/ 661035 w 661035"/>
                    <a:gd name="connsiteY34" fmla="*/ 504825 h 1099185"/>
                    <a:gd name="connsiteX35" fmla="*/ 621030 w 661035"/>
                    <a:gd name="connsiteY35" fmla="*/ 739140 h 1099185"/>
                    <a:gd name="connsiteX36" fmla="*/ 360045 w 661035"/>
                    <a:gd name="connsiteY36" fmla="*/ 597218 h 1099185"/>
                    <a:gd name="connsiteX37" fmla="*/ 400050 w 661035"/>
                    <a:gd name="connsiteY37" fmla="*/ 362902 h 1099185"/>
                    <a:gd name="connsiteX38" fmla="*/ 314325 w 661035"/>
                    <a:gd name="connsiteY38" fmla="*/ 72390 h 1099185"/>
                    <a:gd name="connsiteX39" fmla="*/ 220980 w 661035"/>
                    <a:gd name="connsiteY39"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290403 w 661035"/>
                    <a:gd name="connsiteY14" fmla="*/ 1061621 h 1099185"/>
                    <a:gd name="connsiteX15" fmla="*/ 319088 w 661035"/>
                    <a:gd name="connsiteY15" fmla="*/ 1077277 h 1099185"/>
                    <a:gd name="connsiteX16" fmla="*/ 260985 w 661035"/>
                    <a:gd name="connsiteY16" fmla="*/ 1099185 h 1099185"/>
                    <a:gd name="connsiteX17" fmla="*/ 0 w 661035"/>
                    <a:gd name="connsiteY17" fmla="*/ 957262 h 1099185"/>
                    <a:gd name="connsiteX18" fmla="*/ 59055 w 661035"/>
                    <a:gd name="connsiteY18" fmla="*/ 935355 h 1099185"/>
                    <a:gd name="connsiteX19" fmla="*/ 60008 w 661035"/>
                    <a:gd name="connsiteY19" fmla="*/ 935355 h 1099185"/>
                    <a:gd name="connsiteX20" fmla="*/ 135745 w 661035"/>
                    <a:gd name="connsiteY20" fmla="*/ 891807 h 1099185"/>
                    <a:gd name="connsiteX21" fmla="*/ 135255 w 661035"/>
                    <a:gd name="connsiteY21" fmla="*/ 891540 h 1099185"/>
                    <a:gd name="connsiteX22" fmla="*/ 190500 w 661035"/>
                    <a:gd name="connsiteY22" fmla="*/ 847725 h 1099185"/>
                    <a:gd name="connsiteX23" fmla="*/ 239078 w 661035"/>
                    <a:gd name="connsiteY23" fmla="*/ 799148 h 1099185"/>
                    <a:gd name="connsiteX24" fmla="*/ 239078 w 661035"/>
                    <a:gd name="connsiteY24" fmla="*/ 798196 h 1099185"/>
                    <a:gd name="connsiteX25" fmla="*/ 277307 w 661035"/>
                    <a:gd name="connsiteY25" fmla="*/ 750642 h 1099185"/>
                    <a:gd name="connsiteX26" fmla="*/ 277178 w 661035"/>
                    <a:gd name="connsiteY26" fmla="*/ 750571 h 1099185"/>
                    <a:gd name="connsiteX27" fmla="*/ 284798 w 661035"/>
                    <a:gd name="connsiteY27" fmla="*/ 740093 h 1099185"/>
                    <a:gd name="connsiteX28" fmla="*/ 323850 w 661035"/>
                    <a:gd name="connsiteY28" fmla="*/ 676275 h 1099185"/>
                    <a:gd name="connsiteX29" fmla="*/ 359092 w 661035"/>
                    <a:gd name="connsiteY29" fmla="*/ 597218 h 1099185"/>
                    <a:gd name="connsiteX30" fmla="*/ 220980 w 661035"/>
                    <a:gd name="connsiteY30" fmla="*/ 0 h 1099185"/>
                    <a:gd name="connsiteX31" fmla="*/ 481965 w 661035"/>
                    <a:gd name="connsiteY31" fmla="*/ 141922 h 1099185"/>
                    <a:gd name="connsiteX32" fmla="*/ 575310 w 661035"/>
                    <a:gd name="connsiteY32" fmla="*/ 214313 h 1099185"/>
                    <a:gd name="connsiteX33" fmla="*/ 661035 w 661035"/>
                    <a:gd name="connsiteY33" fmla="*/ 504825 h 1099185"/>
                    <a:gd name="connsiteX34" fmla="*/ 621030 w 661035"/>
                    <a:gd name="connsiteY34" fmla="*/ 739140 h 1099185"/>
                    <a:gd name="connsiteX35" fmla="*/ 360045 w 661035"/>
                    <a:gd name="connsiteY35" fmla="*/ 597218 h 1099185"/>
                    <a:gd name="connsiteX36" fmla="*/ 400050 w 661035"/>
                    <a:gd name="connsiteY36" fmla="*/ 362902 h 1099185"/>
                    <a:gd name="connsiteX37" fmla="*/ 314325 w 661035"/>
                    <a:gd name="connsiteY37" fmla="*/ 72390 h 1099185"/>
                    <a:gd name="connsiteX38" fmla="*/ 220980 w 661035"/>
                    <a:gd name="connsiteY38"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319088 w 661035"/>
                    <a:gd name="connsiteY14" fmla="*/ 1077277 h 1099185"/>
                    <a:gd name="connsiteX15" fmla="*/ 260985 w 661035"/>
                    <a:gd name="connsiteY15" fmla="*/ 1099185 h 1099185"/>
                    <a:gd name="connsiteX16" fmla="*/ 0 w 661035"/>
                    <a:gd name="connsiteY16" fmla="*/ 957262 h 1099185"/>
                    <a:gd name="connsiteX17" fmla="*/ 59055 w 661035"/>
                    <a:gd name="connsiteY17" fmla="*/ 935355 h 1099185"/>
                    <a:gd name="connsiteX18" fmla="*/ 60008 w 661035"/>
                    <a:gd name="connsiteY18" fmla="*/ 935355 h 1099185"/>
                    <a:gd name="connsiteX19" fmla="*/ 135745 w 661035"/>
                    <a:gd name="connsiteY19" fmla="*/ 891807 h 1099185"/>
                    <a:gd name="connsiteX20" fmla="*/ 135255 w 661035"/>
                    <a:gd name="connsiteY20" fmla="*/ 891540 h 1099185"/>
                    <a:gd name="connsiteX21" fmla="*/ 190500 w 661035"/>
                    <a:gd name="connsiteY21" fmla="*/ 847725 h 1099185"/>
                    <a:gd name="connsiteX22" fmla="*/ 239078 w 661035"/>
                    <a:gd name="connsiteY22" fmla="*/ 799148 h 1099185"/>
                    <a:gd name="connsiteX23" fmla="*/ 239078 w 661035"/>
                    <a:gd name="connsiteY23" fmla="*/ 798196 h 1099185"/>
                    <a:gd name="connsiteX24" fmla="*/ 277307 w 661035"/>
                    <a:gd name="connsiteY24" fmla="*/ 750642 h 1099185"/>
                    <a:gd name="connsiteX25" fmla="*/ 277178 w 661035"/>
                    <a:gd name="connsiteY25" fmla="*/ 750571 h 1099185"/>
                    <a:gd name="connsiteX26" fmla="*/ 284798 w 661035"/>
                    <a:gd name="connsiteY26" fmla="*/ 740093 h 1099185"/>
                    <a:gd name="connsiteX27" fmla="*/ 323850 w 661035"/>
                    <a:gd name="connsiteY27" fmla="*/ 676275 h 1099185"/>
                    <a:gd name="connsiteX28" fmla="*/ 359092 w 661035"/>
                    <a:gd name="connsiteY28" fmla="*/ 597218 h 1099185"/>
                    <a:gd name="connsiteX29" fmla="*/ 220980 w 661035"/>
                    <a:gd name="connsiteY29" fmla="*/ 0 h 1099185"/>
                    <a:gd name="connsiteX30" fmla="*/ 481965 w 661035"/>
                    <a:gd name="connsiteY30" fmla="*/ 141922 h 1099185"/>
                    <a:gd name="connsiteX31" fmla="*/ 575310 w 661035"/>
                    <a:gd name="connsiteY31" fmla="*/ 214313 h 1099185"/>
                    <a:gd name="connsiteX32" fmla="*/ 661035 w 661035"/>
                    <a:gd name="connsiteY32" fmla="*/ 504825 h 1099185"/>
                    <a:gd name="connsiteX33" fmla="*/ 621030 w 661035"/>
                    <a:gd name="connsiteY33" fmla="*/ 739140 h 1099185"/>
                    <a:gd name="connsiteX34" fmla="*/ 360045 w 661035"/>
                    <a:gd name="connsiteY34" fmla="*/ 597218 h 1099185"/>
                    <a:gd name="connsiteX35" fmla="*/ 400050 w 661035"/>
                    <a:gd name="connsiteY35" fmla="*/ 362902 h 1099185"/>
                    <a:gd name="connsiteX36" fmla="*/ 314325 w 661035"/>
                    <a:gd name="connsiteY36" fmla="*/ 72390 h 1099185"/>
                    <a:gd name="connsiteX37" fmla="*/ 220980 w 661035"/>
                    <a:gd name="connsiteY37"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319088 w 661035"/>
                    <a:gd name="connsiteY13" fmla="*/ 1077277 h 1099185"/>
                    <a:gd name="connsiteX14" fmla="*/ 260985 w 661035"/>
                    <a:gd name="connsiteY14" fmla="*/ 1099185 h 1099185"/>
                    <a:gd name="connsiteX15" fmla="*/ 0 w 661035"/>
                    <a:gd name="connsiteY15" fmla="*/ 957262 h 1099185"/>
                    <a:gd name="connsiteX16" fmla="*/ 59055 w 661035"/>
                    <a:gd name="connsiteY16" fmla="*/ 935355 h 1099185"/>
                    <a:gd name="connsiteX17" fmla="*/ 60008 w 661035"/>
                    <a:gd name="connsiteY17" fmla="*/ 935355 h 1099185"/>
                    <a:gd name="connsiteX18" fmla="*/ 135745 w 661035"/>
                    <a:gd name="connsiteY18" fmla="*/ 891807 h 1099185"/>
                    <a:gd name="connsiteX19" fmla="*/ 135255 w 661035"/>
                    <a:gd name="connsiteY19" fmla="*/ 891540 h 1099185"/>
                    <a:gd name="connsiteX20" fmla="*/ 190500 w 661035"/>
                    <a:gd name="connsiteY20" fmla="*/ 847725 h 1099185"/>
                    <a:gd name="connsiteX21" fmla="*/ 239078 w 661035"/>
                    <a:gd name="connsiteY21" fmla="*/ 799148 h 1099185"/>
                    <a:gd name="connsiteX22" fmla="*/ 239078 w 661035"/>
                    <a:gd name="connsiteY22" fmla="*/ 798196 h 1099185"/>
                    <a:gd name="connsiteX23" fmla="*/ 277307 w 661035"/>
                    <a:gd name="connsiteY23" fmla="*/ 750642 h 1099185"/>
                    <a:gd name="connsiteX24" fmla="*/ 277178 w 661035"/>
                    <a:gd name="connsiteY24" fmla="*/ 750571 h 1099185"/>
                    <a:gd name="connsiteX25" fmla="*/ 284798 w 661035"/>
                    <a:gd name="connsiteY25" fmla="*/ 740093 h 1099185"/>
                    <a:gd name="connsiteX26" fmla="*/ 323850 w 661035"/>
                    <a:gd name="connsiteY26" fmla="*/ 676275 h 1099185"/>
                    <a:gd name="connsiteX27" fmla="*/ 359092 w 661035"/>
                    <a:gd name="connsiteY27" fmla="*/ 597218 h 1099185"/>
                    <a:gd name="connsiteX28" fmla="*/ 220980 w 661035"/>
                    <a:gd name="connsiteY28" fmla="*/ 0 h 1099185"/>
                    <a:gd name="connsiteX29" fmla="*/ 481965 w 661035"/>
                    <a:gd name="connsiteY29" fmla="*/ 141922 h 1099185"/>
                    <a:gd name="connsiteX30" fmla="*/ 575310 w 661035"/>
                    <a:gd name="connsiteY30" fmla="*/ 214313 h 1099185"/>
                    <a:gd name="connsiteX31" fmla="*/ 661035 w 661035"/>
                    <a:gd name="connsiteY31" fmla="*/ 504825 h 1099185"/>
                    <a:gd name="connsiteX32" fmla="*/ 621030 w 661035"/>
                    <a:gd name="connsiteY32" fmla="*/ 739140 h 1099185"/>
                    <a:gd name="connsiteX33" fmla="*/ 360045 w 661035"/>
                    <a:gd name="connsiteY33" fmla="*/ 597218 h 1099185"/>
                    <a:gd name="connsiteX34" fmla="*/ 400050 w 661035"/>
                    <a:gd name="connsiteY34" fmla="*/ 362902 h 1099185"/>
                    <a:gd name="connsiteX35" fmla="*/ 314325 w 661035"/>
                    <a:gd name="connsiteY35" fmla="*/ 72390 h 1099185"/>
                    <a:gd name="connsiteX36" fmla="*/ 220980 w 661035"/>
                    <a:gd name="connsiteY36" fmla="*/ 0 h 1099185"/>
                    <a:gd name="connsiteX0" fmla="*/ 359092 w 661035"/>
                    <a:gd name="connsiteY0" fmla="*/ 597218 h 1112468"/>
                    <a:gd name="connsiteX1" fmla="*/ 620078 w 661035"/>
                    <a:gd name="connsiteY1" fmla="*/ 739140 h 1112468"/>
                    <a:gd name="connsiteX2" fmla="*/ 584835 w 661035"/>
                    <a:gd name="connsiteY2" fmla="*/ 818198 h 1112468"/>
                    <a:gd name="connsiteX3" fmla="*/ 584836 w 661035"/>
                    <a:gd name="connsiteY3" fmla="*/ 818198 h 1112468"/>
                    <a:gd name="connsiteX4" fmla="*/ 545783 w 661035"/>
                    <a:gd name="connsiteY4" fmla="*/ 882015 h 1112468"/>
                    <a:gd name="connsiteX5" fmla="*/ 538930 w 661035"/>
                    <a:gd name="connsiteY5" fmla="*/ 891439 h 1112468"/>
                    <a:gd name="connsiteX6" fmla="*/ 539116 w 661035"/>
                    <a:gd name="connsiteY6" fmla="*/ 891540 h 1112468"/>
                    <a:gd name="connsiteX7" fmla="*/ 500063 w 661035"/>
                    <a:gd name="connsiteY7" fmla="*/ 940118 h 1112468"/>
                    <a:gd name="connsiteX8" fmla="*/ 500063 w 661035"/>
                    <a:gd name="connsiteY8" fmla="*/ 941070 h 1112468"/>
                    <a:gd name="connsiteX9" fmla="*/ 451485 w 661035"/>
                    <a:gd name="connsiteY9" fmla="*/ 989648 h 1112468"/>
                    <a:gd name="connsiteX10" fmla="*/ 396629 w 661035"/>
                    <a:gd name="connsiteY10" fmla="*/ 1033155 h 1112468"/>
                    <a:gd name="connsiteX11" fmla="*/ 397193 w 661035"/>
                    <a:gd name="connsiteY11" fmla="*/ 1033462 h 1112468"/>
                    <a:gd name="connsiteX12" fmla="*/ 320041 w 661035"/>
                    <a:gd name="connsiteY12" fmla="*/ 1076325 h 1112468"/>
                    <a:gd name="connsiteX13" fmla="*/ 319088 w 661035"/>
                    <a:gd name="connsiteY13" fmla="*/ 1077277 h 1112468"/>
                    <a:gd name="connsiteX14" fmla="*/ 247796 w 661035"/>
                    <a:gd name="connsiteY14" fmla="*/ 1112468 h 1112468"/>
                    <a:gd name="connsiteX15" fmla="*/ 0 w 661035"/>
                    <a:gd name="connsiteY15" fmla="*/ 957262 h 1112468"/>
                    <a:gd name="connsiteX16" fmla="*/ 59055 w 661035"/>
                    <a:gd name="connsiteY16" fmla="*/ 935355 h 1112468"/>
                    <a:gd name="connsiteX17" fmla="*/ 60008 w 661035"/>
                    <a:gd name="connsiteY17" fmla="*/ 935355 h 1112468"/>
                    <a:gd name="connsiteX18" fmla="*/ 135745 w 661035"/>
                    <a:gd name="connsiteY18" fmla="*/ 891807 h 1112468"/>
                    <a:gd name="connsiteX19" fmla="*/ 135255 w 661035"/>
                    <a:gd name="connsiteY19" fmla="*/ 891540 h 1112468"/>
                    <a:gd name="connsiteX20" fmla="*/ 190500 w 661035"/>
                    <a:gd name="connsiteY20" fmla="*/ 847725 h 1112468"/>
                    <a:gd name="connsiteX21" fmla="*/ 239078 w 661035"/>
                    <a:gd name="connsiteY21" fmla="*/ 799148 h 1112468"/>
                    <a:gd name="connsiteX22" fmla="*/ 239078 w 661035"/>
                    <a:gd name="connsiteY22" fmla="*/ 798196 h 1112468"/>
                    <a:gd name="connsiteX23" fmla="*/ 277307 w 661035"/>
                    <a:gd name="connsiteY23" fmla="*/ 750642 h 1112468"/>
                    <a:gd name="connsiteX24" fmla="*/ 277178 w 661035"/>
                    <a:gd name="connsiteY24" fmla="*/ 750571 h 1112468"/>
                    <a:gd name="connsiteX25" fmla="*/ 284798 w 661035"/>
                    <a:gd name="connsiteY25" fmla="*/ 740093 h 1112468"/>
                    <a:gd name="connsiteX26" fmla="*/ 323850 w 661035"/>
                    <a:gd name="connsiteY26" fmla="*/ 676275 h 1112468"/>
                    <a:gd name="connsiteX27" fmla="*/ 359092 w 661035"/>
                    <a:gd name="connsiteY27" fmla="*/ 597218 h 1112468"/>
                    <a:gd name="connsiteX28" fmla="*/ 220980 w 661035"/>
                    <a:gd name="connsiteY28" fmla="*/ 0 h 1112468"/>
                    <a:gd name="connsiteX29" fmla="*/ 481965 w 661035"/>
                    <a:gd name="connsiteY29" fmla="*/ 141922 h 1112468"/>
                    <a:gd name="connsiteX30" fmla="*/ 575310 w 661035"/>
                    <a:gd name="connsiteY30" fmla="*/ 214313 h 1112468"/>
                    <a:gd name="connsiteX31" fmla="*/ 661035 w 661035"/>
                    <a:gd name="connsiteY31" fmla="*/ 504825 h 1112468"/>
                    <a:gd name="connsiteX32" fmla="*/ 621030 w 661035"/>
                    <a:gd name="connsiteY32" fmla="*/ 739140 h 1112468"/>
                    <a:gd name="connsiteX33" fmla="*/ 360045 w 661035"/>
                    <a:gd name="connsiteY33" fmla="*/ 597218 h 1112468"/>
                    <a:gd name="connsiteX34" fmla="*/ 400050 w 661035"/>
                    <a:gd name="connsiteY34" fmla="*/ 362902 h 1112468"/>
                    <a:gd name="connsiteX35" fmla="*/ 314325 w 661035"/>
                    <a:gd name="connsiteY35" fmla="*/ 72390 h 1112468"/>
                    <a:gd name="connsiteX36" fmla="*/ 220980 w 661035"/>
                    <a:gd name="connsiteY36" fmla="*/ 0 h 1112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661035" h="1112468">
                      <a:moveTo>
                        <a:pt x="359092" y="597218"/>
                      </a:moveTo>
                      <a:lnTo>
                        <a:pt x="620078" y="739140"/>
                      </a:lnTo>
                      <a:lnTo>
                        <a:pt x="584835" y="818198"/>
                      </a:lnTo>
                      <a:lnTo>
                        <a:pt x="584836" y="818198"/>
                      </a:lnTo>
                      <a:cubicBezTo>
                        <a:pt x="573405" y="840105"/>
                        <a:pt x="560070" y="861060"/>
                        <a:pt x="545783" y="882015"/>
                      </a:cubicBezTo>
                      <a:lnTo>
                        <a:pt x="538930" y="891439"/>
                      </a:lnTo>
                      <a:lnTo>
                        <a:pt x="539116" y="891540"/>
                      </a:lnTo>
                      <a:cubicBezTo>
                        <a:pt x="525780" y="908686"/>
                        <a:pt x="513398" y="924878"/>
                        <a:pt x="500063" y="940118"/>
                      </a:cubicBezTo>
                      <a:lnTo>
                        <a:pt x="500063" y="941070"/>
                      </a:lnTo>
                      <a:cubicBezTo>
                        <a:pt x="483870" y="958215"/>
                        <a:pt x="467678" y="974408"/>
                        <a:pt x="451485" y="989648"/>
                      </a:cubicBezTo>
                      <a:lnTo>
                        <a:pt x="396629" y="1033155"/>
                      </a:lnTo>
                      <a:lnTo>
                        <a:pt x="397193" y="1033462"/>
                      </a:lnTo>
                      <a:cubicBezTo>
                        <a:pt x="371475" y="1049655"/>
                        <a:pt x="346711" y="1063943"/>
                        <a:pt x="320041" y="1076325"/>
                      </a:cubicBezTo>
                      <a:lnTo>
                        <a:pt x="319088" y="1077277"/>
                      </a:lnTo>
                      <a:lnTo>
                        <a:pt x="247796" y="1112468"/>
                      </a:lnTo>
                      <a:lnTo>
                        <a:pt x="0" y="957262"/>
                      </a:lnTo>
                      <a:lnTo>
                        <a:pt x="59055" y="935355"/>
                      </a:lnTo>
                      <a:lnTo>
                        <a:pt x="60008" y="935355"/>
                      </a:lnTo>
                      <a:lnTo>
                        <a:pt x="135745" y="891807"/>
                      </a:lnTo>
                      <a:lnTo>
                        <a:pt x="135255" y="891540"/>
                      </a:lnTo>
                      <a:cubicBezTo>
                        <a:pt x="154305" y="878205"/>
                        <a:pt x="173355" y="863918"/>
                        <a:pt x="190500" y="847725"/>
                      </a:cubicBezTo>
                      <a:cubicBezTo>
                        <a:pt x="207645" y="832486"/>
                        <a:pt x="222885" y="816293"/>
                        <a:pt x="239078" y="799148"/>
                      </a:cubicBezTo>
                      <a:lnTo>
                        <a:pt x="239078" y="798196"/>
                      </a:lnTo>
                      <a:lnTo>
                        <a:pt x="277307" y="750642"/>
                      </a:lnTo>
                      <a:lnTo>
                        <a:pt x="277178" y="750571"/>
                      </a:lnTo>
                      <a:cubicBezTo>
                        <a:pt x="280036" y="746761"/>
                        <a:pt x="281941" y="743903"/>
                        <a:pt x="284798" y="740093"/>
                      </a:cubicBezTo>
                      <a:cubicBezTo>
                        <a:pt x="299086" y="719138"/>
                        <a:pt x="312420" y="698183"/>
                        <a:pt x="323850" y="676275"/>
                      </a:cubicBezTo>
                      <a:cubicBezTo>
                        <a:pt x="337185" y="650558"/>
                        <a:pt x="349567" y="623888"/>
                        <a:pt x="359092" y="597218"/>
                      </a:cubicBezTo>
                      <a:close/>
                      <a:moveTo>
                        <a:pt x="220980" y="0"/>
                      </a:moveTo>
                      <a:lnTo>
                        <a:pt x="481965" y="141922"/>
                      </a:lnTo>
                      <a:cubicBezTo>
                        <a:pt x="521970" y="163830"/>
                        <a:pt x="553403" y="187642"/>
                        <a:pt x="575310" y="214313"/>
                      </a:cubicBezTo>
                      <a:cubicBezTo>
                        <a:pt x="632460" y="281940"/>
                        <a:pt x="661035" y="379095"/>
                        <a:pt x="661035" y="504825"/>
                      </a:cubicBezTo>
                      <a:cubicBezTo>
                        <a:pt x="660083" y="588645"/>
                        <a:pt x="646748" y="666750"/>
                        <a:pt x="621030" y="739140"/>
                      </a:cubicBezTo>
                      <a:lnTo>
                        <a:pt x="360045" y="597218"/>
                      </a:lnTo>
                      <a:cubicBezTo>
                        <a:pt x="386715" y="524827"/>
                        <a:pt x="400050" y="446722"/>
                        <a:pt x="400050" y="362902"/>
                      </a:cubicBezTo>
                      <a:cubicBezTo>
                        <a:pt x="400050" y="237172"/>
                        <a:pt x="371475" y="140970"/>
                        <a:pt x="314325" y="72390"/>
                      </a:cubicBezTo>
                      <a:cubicBezTo>
                        <a:pt x="291465" y="45720"/>
                        <a:pt x="260985" y="20955"/>
                        <a:pt x="220980" y="0"/>
                      </a:cubicBezTo>
                      <a:close/>
                    </a:path>
                  </a:pathLst>
                </a:custGeom>
                <a:grpFill/>
                <a:ln w="9525" cap="flat">
                  <a:noFill/>
                  <a:prstDash val="solid"/>
                  <a:miter/>
                </a:ln>
              </p:spPr>
              <p:txBody>
                <a:bodyPr rtlCol="0" anchor="ctr"/>
                <a:lstStyle/>
                <a:p>
                  <a:pPr defTabSz="1219170"/>
                  <a:endParaRPr lang="en-US" sz="1800" dirty="0">
                    <a:solidFill>
                      <a:prstClr val="black"/>
                    </a:solidFill>
                  </a:endParaRPr>
                </a:p>
              </p:txBody>
            </p:sp>
            <p:sp>
              <p:nvSpPr>
                <p:cNvPr id="147" name="Freeform: Shape 146">
                  <a:extLst>
                    <a:ext uri="{FF2B5EF4-FFF2-40B4-BE49-F238E27FC236}">
                      <a16:creationId xmlns="" xmlns:a16="http://schemas.microsoft.com/office/drawing/2014/main" id="{16E10B06-9365-4B69-A9B2-58D853DD4805}"/>
                    </a:ext>
                  </a:extLst>
                </p:cNvPr>
                <p:cNvSpPr/>
                <p:nvPr/>
              </p:nvSpPr>
              <p:spPr>
                <a:xfrm>
                  <a:off x="2967026" y="3229268"/>
                  <a:ext cx="673417" cy="247650"/>
                </a:xfrm>
                <a:custGeom>
                  <a:avLst/>
                  <a:gdLst>
                    <a:gd name="connsiteX0" fmla="*/ 261937 w 673417"/>
                    <a:gd name="connsiteY0" fmla="*/ 45720 h 247650"/>
                    <a:gd name="connsiteX1" fmla="*/ 288607 w 673417"/>
                    <a:gd name="connsiteY1" fmla="*/ 53340 h 247650"/>
                    <a:gd name="connsiteX2" fmla="*/ 387667 w 673417"/>
                    <a:gd name="connsiteY2" fmla="*/ 93345 h 247650"/>
                    <a:gd name="connsiteX3" fmla="*/ 412432 w 673417"/>
                    <a:gd name="connsiteY3" fmla="*/ 105728 h 247650"/>
                    <a:gd name="connsiteX4" fmla="*/ 673417 w 673417"/>
                    <a:gd name="connsiteY4" fmla="*/ 247650 h 247650"/>
                    <a:gd name="connsiteX5" fmla="*/ 647700 w 673417"/>
                    <a:gd name="connsiteY5" fmla="*/ 235267 h 247650"/>
                    <a:gd name="connsiteX6" fmla="*/ 644991 w 673417"/>
                    <a:gd name="connsiteY6" fmla="*/ 233789 h 247650"/>
                    <a:gd name="connsiteX7" fmla="*/ 549592 w 673417"/>
                    <a:gd name="connsiteY7" fmla="*/ 195262 h 247650"/>
                    <a:gd name="connsiteX8" fmla="*/ 522922 w 673417"/>
                    <a:gd name="connsiteY8" fmla="*/ 186690 h 247650"/>
                    <a:gd name="connsiteX9" fmla="*/ 0 w 673417"/>
                    <a:gd name="connsiteY9" fmla="*/ 0 h 247650"/>
                    <a:gd name="connsiteX10" fmla="*/ 80010 w 673417"/>
                    <a:gd name="connsiteY10" fmla="*/ 11430 h 247650"/>
                    <a:gd name="connsiteX11" fmla="*/ 80421 w 673417"/>
                    <a:gd name="connsiteY11" fmla="*/ 11654 h 247650"/>
                    <a:gd name="connsiteX12" fmla="*/ 185499 w 673417"/>
                    <a:gd name="connsiteY12" fmla="*/ 28933 h 247650"/>
                    <a:gd name="connsiteX13" fmla="*/ 261937 w 673417"/>
                    <a:gd name="connsiteY13" fmla="*/ 45720 h 247650"/>
                    <a:gd name="connsiteX14" fmla="*/ 522922 w 673417"/>
                    <a:gd name="connsiteY14" fmla="*/ 187643 h 247650"/>
                    <a:gd name="connsiteX15" fmla="*/ 340042 w 673417"/>
                    <a:gd name="connsiteY15" fmla="*/ 153353 h 247650"/>
                    <a:gd name="connsiteX16" fmla="*/ 260985 w 673417"/>
                    <a:gd name="connsiteY16" fmla="*/ 141923 h 24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73417" h="247650">
                      <a:moveTo>
                        <a:pt x="261937" y="45720"/>
                      </a:moveTo>
                      <a:cubicBezTo>
                        <a:pt x="271462" y="48578"/>
                        <a:pt x="280987" y="50483"/>
                        <a:pt x="288607" y="53340"/>
                      </a:cubicBezTo>
                      <a:cubicBezTo>
                        <a:pt x="323850" y="64770"/>
                        <a:pt x="357187" y="79058"/>
                        <a:pt x="387667" y="93345"/>
                      </a:cubicBezTo>
                      <a:cubicBezTo>
                        <a:pt x="396240" y="97155"/>
                        <a:pt x="404812" y="101917"/>
                        <a:pt x="412432" y="105728"/>
                      </a:cubicBezTo>
                      <a:lnTo>
                        <a:pt x="673417" y="247650"/>
                      </a:lnTo>
                      <a:cubicBezTo>
                        <a:pt x="664845" y="243840"/>
                        <a:pt x="656272" y="239078"/>
                        <a:pt x="647700" y="235267"/>
                      </a:cubicBezTo>
                      <a:lnTo>
                        <a:pt x="644991" y="233789"/>
                      </a:lnTo>
                      <a:lnTo>
                        <a:pt x="549592" y="195262"/>
                      </a:lnTo>
                      <a:cubicBezTo>
                        <a:pt x="541972" y="192405"/>
                        <a:pt x="532447" y="189548"/>
                        <a:pt x="522922" y="186690"/>
                      </a:cubicBezTo>
                      <a:close/>
                      <a:moveTo>
                        <a:pt x="0" y="0"/>
                      </a:moveTo>
                      <a:lnTo>
                        <a:pt x="80010" y="11430"/>
                      </a:lnTo>
                      <a:lnTo>
                        <a:pt x="80421" y="11654"/>
                      </a:lnTo>
                      <a:lnTo>
                        <a:pt x="185499" y="28933"/>
                      </a:lnTo>
                      <a:cubicBezTo>
                        <a:pt x="215979" y="34528"/>
                        <a:pt x="241458" y="40005"/>
                        <a:pt x="261937" y="45720"/>
                      </a:cubicBezTo>
                      <a:lnTo>
                        <a:pt x="522922" y="187643"/>
                      </a:lnTo>
                      <a:cubicBezTo>
                        <a:pt x="481965" y="176213"/>
                        <a:pt x="421004" y="164783"/>
                        <a:pt x="340042" y="153353"/>
                      </a:cubicBezTo>
                      <a:lnTo>
                        <a:pt x="260985" y="141923"/>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48" name="Freeform: Shape 147">
                  <a:extLst>
                    <a:ext uri="{FF2B5EF4-FFF2-40B4-BE49-F238E27FC236}">
                      <a16:creationId xmlns="" xmlns:a16="http://schemas.microsoft.com/office/drawing/2014/main" id="{8D2508CC-9580-4CDC-B945-0527D9CD8BCF}"/>
                    </a:ext>
                  </a:extLst>
                </p:cNvPr>
                <p:cNvSpPr/>
                <p:nvPr/>
              </p:nvSpPr>
              <p:spPr>
                <a:xfrm>
                  <a:off x="2707091" y="3532163"/>
                  <a:ext cx="257175" cy="1238250"/>
                </a:xfrm>
                <a:custGeom>
                  <a:avLst/>
                  <a:gdLst>
                    <a:gd name="connsiteX0" fmla="*/ 260985 w 257175"/>
                    <a:gd name="connsiteY0" fmla="*/ 1244918 h 1238250"/>
                    <a:gd name="connsiteX1" fmla="*/ 0 w 257175"/>
                    <a:gd name="connsiteY1" fmla="*/ 1102995 h 1238250"/>
                    <a:gd name="connsiteX2" fmla="*/ 1905 w 257175"/>
                    <a:gd name="connsiteY2" fmla="*/ 0 h 1238250"/>
                    <a:gd name="connsiteX3" fmla="*/ 262890 w 257175"/>
                    <a:gd name="connsiteY3" fmla="*/ 141922 h 1238250"/>
                  </a:gdLst>
                  <a:ahLst/>
                  <a:cxnLst>
                    <a:cxn ang="0">
                      <a:pos x="connsiteX0" y="connsiteY0"/>
                    </a:cxn>
                    <a:cxn ang="0">
                      <a:pos x="connsiteX1" y="connsiteY1"/>
                    </a:cxn>
                    <a:cxn ang="0">
                      <a:pos x="connsiteX2" y="connsiteY2"/>
                    </a:cxn>
                    <a:cxn ang="0">
                      <a:pos x="connsiteX3" y="connsiteY3"/>
                    </a:cxn>
                  </a:cxnLst>
                  <a:rect l="l" t="t" r="r" b="b"/>
                  <a:pathLst>
                    <a:path w="257175" h="1238250">
                      <a:moveTo>
                        <a:pt x="260985" y="1244918"/>
                      </a:moveTo>
                      <a:lnTo>
                        <a:pt x="0" y="1102995"/>
                      </a:lnTo>
                      <a:lnTo>
                        <a:pt x="1905" y="0"/>
                      </a:lnTo>
                      <a:lnTo>
                        <a:pt x="262890" y="141922"/>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49" name="Freeform: Shape 148">
                  <a:extLst>
                    <a:ext uri="{FF2B5EF4-FFF2-40B4-BE49-F238E27FC236}">
                      <a16:creationId xmlns="" xmlns:a16="http://schemas.microsoft.com/office/drawing/2014/main" id="{9A6B4527-6C1D-4E70-B70D-060BB6FDCE5C}"/>
                    </a:ext>
                  </a:extLst>
                </p:cNvPr>
                <p:cNvSpPr/>
                <p:nvPr/>
              </p:nvSpPr>
              <p:spPr>
                <a:xfrm>
                  <a:off x="3110832" y="2270955"/>
                  <a:ext cx="457201" cy="495301"/>
                </a:xfrm>
                <a:custGeom>
                  <a:avLst/>
                  <a:gdLst>
                    <a:gd name="connsiteX0" fmla="*/ 459105 w 457200"/>
                    <a:gd name="connsiteY0" fmla="*/ 500063 h 495300"/>
                    <a:gd name="connsiteX1" fmla="*/ 198120 w 457200"/>
                    <a:gd name="connsiteY1" fmla="*/ 358140 h 495300"/>
                    <a:gd name="connsiteX2" fmla="*/ 80963 w 457200"/>
                    <a:gd name="connsiteY2" fmla="*/ 62865 h 495300"/>
                    <a:gd name="connsiteX3" fmla="*/ 0 w 457200"/>
                    <a:gd name="connsiteY3" fmla="*/ 0 h 495300"/>
                    <a:gd name="connsiteX4" fmla="*/ 260985 w 457200"/>
                    <a:gd name="connsiteY4" fmla="*/ 141923 h 495300"/>
                    <a:gd name="connsiteX5" fmla="*/ 341948 w 457200"/>
                    <a:gd name="connsiteY5" fmla="*/ 204788 h 495300"/>
                    <a:gd name="connsiteX6" fmla="*/ 459105 w 457200"/>
                    <a:gd name="connsiteY6" fmla="*/ 500063 h 495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7200" h="495300">
                      <a:moveTo>
                        <a:pt x="459105" y="500063"/>
                      </a:moveTo>
                      <a:lnTo>
                        <a:pt x="198120" y="358140"/>
                      </a:lnTo>
                      <a:cubicBezTo>
                        <a:pt x="179070" y="224790"/>
                        <a:pt x="140017" y="126683"/>
                        <a:pt x="80963" y="62865"/>
                      </a:cubicBezTo>
                      <a:cubicBezTo>
                        <a:pt x="57150" y="38100"/>
                        <a:pt x="30480" y="17145"/>
                        <a:pt x="0" y="0"/>
                      </a:cubicBezTo>
                      <a:lnTo>
                        <a:pt x="260985" y="141923"/>
                      </a:lnTo>
                      <a:cubicBezTo>
                        <a:pt x="291465" y="158115"/>
                        <a:pt x="318135" y="179070"/>
                        <a:pt x="341948" y="204788"/>
                      </a:cubicBezTo>
                      <a:cubicBezTo>
                        <a:pt x="401955" y="268605"/>
                        <a:pt x="441008" y="366713"/>
                        <a:pt x="459105" y="500063"/>
                      </a:cubicBezTo>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50" name="Freeform: Shape 149">
                  <a:extLst>
                    <a:ext uri="{FF2B5EF4-FFF2-40B4-BE49-F238E27FC236}">
                      <a16:creationId xmlns="" xmlns:a16="http://schemas.microsoft.com/office/drawing/2014/main" id="{BBF6ECC9-4158-4E48-87FB-675A6F827C3F}"/>
                    </a:ext>
                  </a:extLst>
                </p:cNvPr>
                <p:cNvSpPr/>
                <p:nvPr/>
              </p:nvSpPr>
              <p:spPr>
                <a:xfrm>
                  <a:off x="2541356" y="3138780"/>
                  <a:ext cx="428625" cy="200026"/>
                </a:xfrm>
                <a:custGeom>
                  <a:avLst/>
                  <a:gdLst>
                    <a:gd name="connsiteX0" fmla="*/ 0 w 428625"/>
                    <a:gd name="connsiteY0" fmla="*/ 0 h 200026"/>
                    <a:gd name="connsiteX1" fmla="*/ 17145 w 428625"/>
                    <a:gd name="connsiteY1" fmla="*/ 8573 h 200026"/>
                    <a:gd name="connsiteX2" fmla="*/ 109538 w 428625"/>
                    <a:gd name="connsiteY2" fmla="*/ 44768 h 200026"/>
                    <a:gd name="connsiteX3" fmla="*/ 370023 w 428625"/>
                    <a:gd name="connsiteY3" fmla="*/ 186418 h 200026"/>
                    <a:gd name="connsiteX4" fmla="*/ 110490 w 428625"/>
                    <a:gd name="connsiteY4" fmla="*/ 44768 h 200026"/>
                    <a:gd name="connsiteX5" fmla="*/ 168592 w 428625"/>
                    <a:gd name="connsiteY5" fmla="*/ 59056 h 200026"/>
                    <a:gd name="connsiteX6" fmla="*/ 428625 w 428625"/>
                    <a:gd name="connsiteY6" fmla="*/ 200026 h 200026"/>
                    <a:gd name="connsiteX7" fmla="*/ 370523 w 428625"/>
                    <a:gd name="connsiteY7" fmla="*/ 186691 h 200026"/>
                    <a:gd name="connsiteX8" fmla="*/ 370517 w 428625"/>
                    <a:gd name="connsiteY8" fmla="*/ 186688 h 200026"/>
                    <a:gd name="connsiteX9" fmla="*/ 278130 w 428625"/>
                    <a:gd name="connsiteY9" fmla="*/ 150495 h 200026"/>
                    <a:gd name="connsiteX10" fmla="*/ 260985 w 428625"/>
                    <a:gd name="connsiteY10" fmla="*/ 141923 h 200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28625" h="200026">
                      <a:moveTo>
                        <a:pt x="0" y="0"/>
                      </a:moveTo>
                      <a:cubicBezTo>
                        <a:pt x="5715" y="2858"/>
                        <a:pt x="11430" y="5715"/>
                        <a:pt x="17145" y="8573"/>
                      </a:cubicBezTo>
                      <a:cubicBezTo>
                        <a:pt x="44767" y="21908"/>
                        <a:pt x="75248" y="34290"/>
                        <a:pt x="109538" y="44768"/>
                      </a:cubicBezTo>
                      <a:lnTo>
                        <a:pt x="370023" y="186418"/>
                      </a:lnTo>
                      <a:lnTo>
                        <a:pt x="110490" y="44768"/>
                      </a:lnTo>
                      <a:lnTo>
                        <a:pt x="168592" y="59056"/>
                      </a:lnTo>
                      <a:lnTo>
                        <a:pt x="428625" y="200026"/>
                      </a:lnTo>
                      <a:lnTo>
                        <a:pt x="370523" y="186691"/>
                      </a:lnTo>
                      <a:lnTo>
                        <a:pt x="370517" y="186688"/>
                      </a:lnTo>
                      <a:lnTo>
                        <a:pt x="278130" y="150495"/>
                      </a:lnTo>
                      <a:cubicBezTo>
                        <a:pt x="272415" y="147638"/>
                        <a:pt x="266700" y="144780"/>
                        <a:pt x="260985" y="141923"/>
                      </a:cubicBez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51" name="Freeform: Shape 150">
                  <a:extLst>
                    <a:ext uri="{FF2B5EF4-FFF2-40B4-BE49-F238E27FC236}">
                      <a16:creationId xmlns="" xmlns:a16="http://schemas.microsoft.com/office/drawing/2014/main" id="{EF0C6BF0-8D21-43BB-A8C3-ADC1E2594500}"/>
                    </a:ext>
                  </a:extLst>
                </p:cNvPr>
                <p:cNvSpPr/>
                <p:nvPr/>
              </p:nvSpPr>
              <p:spPr>
                <a:xfrm>
                  <a:off x="2969883" y="1938632"/>
                  <a:ext cx="618767" cy="219303"/>
                </a:xfrm>
                <a:custGeom>
                  <a:avLst/>
                  <a:gdLst>
                    <a:gd name="connsiteX0" fmla="*/ 323751 w 603786"/>
                    <a:gd name="connsiteY0" fmla="*/ 66771 h 218219"/>
                    <a:gd name="connsiteX1" fmla="*/ 342801 w 603786"/>
                    <a:gd name="connsiteY1" fmla="*/ 76296 h 218219"/>
                    <a:gd name="connsiteX2" fmla="*/ 603786 w 603786"/>
                    <a:gd name="connsiteY2" fmla="*/ 218219 h 218219"/>
                    <a:gd name="connsiteX3" fmla="*/ 584736 w 603786"/>
                    <a:gd name="connsiteY3" fmla="*/ 208694 h 218219"/>
                    <a:gd name="connsiteX4" fmla="*/ 0 w 603786"/>
                    <a:gd name="connsiteY4" fmla="*/ 0 h 218219"/>
                    <a:gd name="connsiteX5" fmla="*/ 100965 w 603786"/>
                    <a:gd name="connsiteY5" fmla="*/ 2857 h 218219"/>
                    <a:gd name="connsiteX6" fmla="*/ 102772 w 603786"/>
                    <a:gd name="connsiteY6" fmla="*/ 3833 h 218219"/>
                    <a:gd name="connsiteX7" fmla="*/ 214213 w 603786"/>
                    <a:gd name="connsiteY7" fmla="*/ 22860 h 218219"/>
                    <a:gd name="connsiteX8" fmla="*/ 236092 w 603786"/>
                    <a:gd name="connsiteY8" fmla="*/ 34757 h 218219"/>
                    <a:gd name="connsiteX9" fmla="*/ 323751 w 603786"/>
                    <a:gd name="connsiteY9" fmla="*/ 66772 h 218219"/>
                    <a:gd name="connsiteX10" fmla="*/ 584736 w 603786"/>
                    <a:gd name="connsiteY10" fmla="*/ 208695 h 218219"/>
                    <a:gd name="connsiteX11" fmla="*/ 475198 w 603786"/>
                    <a:gd name="connsiteY11" fmla="*/ 168690 h 218219"/>
                    <a:gd name="connsiteX12" fmla="*/ 464489 w 603786"/>
                    <a:gd name="connsiteY12" fmla="*/ 162866 h 218219"/>
                    <a:gd name="connsiteX13" fmla="*/ 358041 w 603786"/>
                    <a:gd name="connsiteY13" fmla="*/ 143827 h 218219"/>
                    <a:gd name="connsiteX14" fmla="*/ 357901 w 603786"/>
                    <a:gd name="connsiteY14" fmla="*/ 143751 h 218219"/>
                    <a:gd name="connsiteX15" fmla="*/ 260033 w 603786"/>
                    <a:gd name="connsiteY15" fmla="*/ 141922 h 218219"/>
                    <a:gd name="connsiteX0" fmla="*/ 323751 w 603786"/>
                    <a:gd name="connsiteY0" fmla="*/ 66771 h 218219"/>
                    <a:gd name="connsiteX1" fmla="*/ 342801 w 603786"/>
                    <a:gd name="connsiteY1" fmla="*/ 76296 h 218219"/>
                    <a:gd name="connsiteX2" fmla="*/ 603786 w 603786"/>
                    <a:gd name="connsiteY2" fmla="*/ 218219 h 218219"/>
                    <a:gd name="connsiteX3" fmla="*/ 584736 w 603786"/>
                    <a:gd name="connsiteY3" fmla="*/ 208694 h 218219"/>
                    <a:gd name="connsiteX4" fmla="*/ 323751 w 603786"/>
                    <a:gd name="connsiteY4" fmla="*/ 66771 h 218219"/>
                    <a:gd name="connsiteX5" fmla="*/ 0 w 603786"/>
                    <a:gd name="connsiteY5" fmla="*/ 0 h 218219"/>
                    <a:gd name="connsiteX6" fmla="*/ 100965 w 603786"/>
                    <a:gd name="connsiteY6" fmla="*/ 2857 h 218219"/>
                    <a:gd name="connsiteX7" fmla="*/ 102772 w 603786"/>
                    <a:gd name="connsiteY7" fmla="*/ 3833 h 218219"/>
                    <a:gd name="connsiteX8" fmla="*/ 214213 w 603786"/>
                    <a:gd name="connsiteY8" fmla="*/ 22860 h 218219"/>
                    <a:gd name="connsiteX9" fmla="*/ 323751 w 603786"/>
                    <a:gd name="connsiteY9" fmla="*/ 66772 h 218219"/>
                    <a:gd name="connsiteX10" fmla="*/ 584736 w 603786"/>
                    <a:gd name="connsiteY10" fmla="*/ 208695 h 218219"/>
                    <a:gd name="connsiteX11" fmla="*/ 475198 w 603786"/>
                    <a:gd name="connsiteY11" fmla="*/ 168690 h 218219"/>
                    <a:gd name="connsiteX12" fmla="*/ 464489 w 603786"/>
                    <a:gd name="connsiteY12" fmla="*/ 162866 h 218219"/>
                    <a:gd name="connsiteX13" fmla="*/ 358041 w 603786"/>
                    <a:gd name="connsiteY13" fmla="*/ 143827 h 218219"/>
                    <a:gd name="connsiteX14" fmla="*/ 357901 w 603786"/>
                    <a:gd name="connsiteY14" fmla="*/ 143751 h 218219"/>
                    <a:gd name="connsiteX15" fmla="*/ 260033 w 603786"/>
                    <a:gd name="connsiteY15" fmla="*/ 141922 h 218219"/>
                    <a:gd name="connsiteX16" fmla="*/ 0 w 603786"/>
                    <a:gd name="connsiteY16" fmla="*/ 0 h 218219"/>
                    <a:gd name="connsiteX0" fmla="*/ 323751 w 603786"/>
                    <a:gd name="connsiteY0" fmla="*/ 66771 h 218219"/>
                    <a:gd name="connsiteX1" fmla="*/ 603786 w 603786"/>
                    <a:gd name="connsiteY1" fmla="*/ 218219 h 218219"/>
                    <a:gd name="connsiteX2" fmla="*/ 584736 w 603786"/>
                    <a:gd name="connsiteY2" fmla="*/ 208694 h 218219"/>
                    <a:gd name="connsiteX3" fmla="*/ 323751 w 603786"/>
                    <a:gd name="connsiteY3" fmla="*/ 66771 h 218219"/>
                    <a:gd name="connsiteX4" fmla="*/ 0 w 603786"/>
                    <a:gd name="connsiteY4" fmla="*/ 0 h 218219"/>
                    <a:gd name="connsiteX5" fmla="*/ 100965 w 603786"/>
                    <a:gd name="connsiteY5" fmla="*/ 2857 h 218219"/>
                    <a:gd name="connsiteX6" fmla="*/ 102772 w 603786"/>
                    <a:gd name="connsiteY6" fmla="*/ 3833 h 218219"/>
                    <a:gd name="connsiteX7" fmla="*/ 214213 w 603786"/>
                    <a:gd name="connsiteY7" fmla="*/ 22860 h 218219"/>
                    <a:gd name="connsiteX8" fmla="*/ 323751 w 603786"/>
                    <a:gd name="connsiteY8" fmla="*/ 66772 h 218219"/>
                    <a:gd name="connsiteX9" fmla="*/ 584736 w 603786"/>
                    <a:gd name="connsiteY9" fmla="*/ 208695 h 218219"/>
                    <a:gd name="connsiteX10" fmla="*/ 475198 w 603786"/>
                    <a:gd name="connsiteY10" fmla="*/ 168690 h 218219"/>
                    <a:gd name="connsiteX11" fmla="*/ 464489 w 603786"/>
                    <a:gd name="connsiteY11" fmla="*/ 162866 h 218219"/>
                    <a:gd name="connsiteX12" fmla="*/ 358041 w 603786"/>
                    <a:gd name="connsiteY12" fmla="*/ 143827 h 218219"/>
                    <a:gd name="connsiteX13" fmla="*/ 357901 w 603786"/>
                    <a:gd name="connsiteY13" fmla="*/ 143751 h 218219"/>
                    <a:gd name="connsiteX14" fmla="*/ 260033 w 603786"/>
                    <a:gd name="connsiteY14" fmla="*/ 141922 h 218219"/>
                    <a:gd name="connsiteX15" fmla="*/ 0 w 603786"/>
                    <a:gd name="connsiteY15" fmla="*/ 0 h 218219"/>
                    <a:gd name="connsiteX0" fmla="*/ 323751 w 584736"/>
                    <a:gd name="connsiteY0" fmla="*/ 66771 h 208695"/>
                    <a:gd name="connsiteX1" fmla="*/ 584736 w 584736"/>
                    <a:gd name="connsiteY1" fmla="*/ 208694 h 208695"/>
                    <a:gd name="connsiteX2" fmla="*/ 323751 w 584736"/>
                    <a:gd name="connsiteY2" fmla="*/ 66771 h 208695"/>
                    <a:gd name="connsiteX3" fmla="*/ 0 w 584736"/>
                    <a:gd name="connsiteY3" fmla="*/ 0 h 208695"/>
                    <a:gd name="connsiteX4" fmla="*/ 100965 w 584736"/>
                    <a:gd name="connsiteY4" fmla="*/ 2857 h 208695"/>
                    <a:gd name="connsiteX5" fmla="*/ 102772 w 584736"/>
                    <a:gd name="connsiteY5" fmla="*/ 3833 h 208695"/>
                    <a:gd name="connsiteX6" fmla="*/ 214213 w 584736"/>
                    <a:gd name="connsiteY6" fmla="*/ 22860 h 208695"/>
                    <a:gd name="connsiteX7" fmla="*/ 323751 w 584736"/>
                    <a:gd name="connsiteY7" fmla="*/ 66772 h 208695"/>
                    <a:gd name="connsiteX8" fmla="*/ 584736 w 584736"/>
                    <a:gd name="connsiteY8" fmla="*/ 208695 h 208695"/>
                    <a:gd name="connsiteX9" fmla="*/ 475198 w 584736"/>
                    <a:gd name="connsiteY9" fmla="*/ 168690 h 208695"/>
                    <a:gd name="connsiteX10" fmla="*/ 464489 w 584736"/>
                    <a:gd name="connsiteY10" fmla="*/ 162866 h 208695"/>
                    <a:gd name="connsiteX11" fmla="*/ 358041 w 584736"/>
                    <a:gd name="connsiteY11" fmla="*/ 143827 h 208695"/>
                    <a:gd name="connsiteX12" fmla="*/ 357901 w 584736"/>
                    <a:gd name="connsiteY12" fmla="*/ 143751 h 208695"/>
                    <a:gd name="connsiteX13" fmla="*/ 260033 w 584736"/>
                    <a:gd name="connsiteY13" fmla="*/ 141922 h 208695"/>
                    <a:gd name="connsiteX14" fmla="*/ 0 w 584736"/>
                    <a:gd name="connsiteY14" fmla="*/ 0 h 208695"/>
                    <a:gd name="connsiteX0" fmla="*/ 323751 w 615997"/>
                    <a:gd name="connsiteY0" fmla="*/ 66771 h 216510"/>
                    <a:gd name="connsiteX1" fmla="*/ 584736 w 615997"/>
                    <a:gd name="connsiteY1" fmla="*/ 208694 h 216510"/>
                    <a:gd name="connsiteX2" fmla="*/ 323751 w 615997"/>
                    <a:gd name="connsiteY2" fmla="*/ 66771 h 216510"/>
                    <a:gd name="connsiteX3" fmla="*/ 0 w 615997"/>
                    <a:gd name="connsiteY3" fmla="*/ 0 h 216510"/>
                    <a:gd name="connsiteX4" fmla="*/ 100965 w 615997"/>
                    <a:gd name="connsiteY4" fmla="*/ 2857 h 216510"/>
                    <a:gd name="connsiteX5" fmla="*/ 102772 w 615997"/>
                    <a:gd name="connsiteY5" fmla="*/ 3833 h 216510"/>
                    <a:gd name="connsiteX6" fmla="*/ 214213 w 615997"/>
                    <a:gd name="connsiteY6" fmla="*/ 22860 h 216510"/>
                    <a:gd name="connsiteX7" fmla="*/ 323751 w 615997"/>
                    <a:gd name="connsiteY7" fmla="*/ 66772 h 216510"/>
                    <a:gd name="connsiteX8" fmla="*/ 615997 w 615997"/>
                    <a:gd name="connsiteY8" fmla="*/ 216510 h 216510"/>
                    <a:gd name="connsiteX9" fmla="*/ 475198 w 615997"/>
                    <a:gd name="connsiteY9" fmla="*/ 168690 h 216510"/>
                    <a:gd name="connsiteX10" fmla="*/ 464489 w 615997"/>
                    <a:gd name="connsiteY10" fmla="*/ 162866 h 216510"/>
                    <a:gd name="connsiteX11" fmla="*/ 358041 w 615997"/>
                    <a:gd name="connsiteY11" fmla="*/ 143827 h 216510"/>
                    <a:gd name="connsiteX12" fmla="*/ 357901 w 615997"/>
                    <a:gd name="connsiteY12" fmla="*/ 143751 h 216510"/>
                    <a:gd name="connsiteX13" fmla="*/ 260033 w 615997"/>
                    <a:gd name="connsiteY13" fmla="*/ 141922 h 216510"/>
                    <a:gd name="connsiteX14" fmla="*/ 0 w 615997"/>
                    <a:gd name="connsiteY14" fmla="*/ 0 h 216510"/>
                    <a:gd name="connsiteX0" fmla="*/ 323751 w 618767"/>
                    <a:gd name="connsiteY0" fmla="*/ 66771 h 219303"/>
                    <a:gd name="connsiteX1" fmla="*/ 584736 w 618767"/>
                    <a:gd name="connsiteY1" fmla="*/ 208694 h 219303"/>
                    <a:gd name="connsiteX2" fmla="*/ 323751 w 618767"/>
                    <a:gd name="connsiteY2" fmla="*/ 66771 h 219303"/>
                    <a:gd name="connsiteX3" fmla="*/ 0 w 618767"/>
                    <a:gd name="connsiteY3" fmla="*/ 0 h 219303"/>
                    <a:gd name="connsiteX4" fmla="*/ 100965 w 618767"/>
                    <a:gd name="connsiteY4" fmla="*/ 2857 h 219303"/>
                    <a:gd name="connsiteX5" fmla="*/ 102772 w 618767"/>
                    <a:gd name="connsiteY5" fmla="*/ 3833 h 219303"/>
                    <a:gd name="connsiteX6" fmla="*/ 214213 w 618767"/>
                    <a:gd name="connsiteY6" fmla="*/ 22860 h 219303"/>
                    <a:gd name="connsiteX7" fmla="*/ 323751 w 618767"/>
                    <a:gd name="connsiteY7" fmla="*/ 66772 h 219303"/>
                    <a:gd name="connsiteX8" fmla="*/ 615997 w 618767"/>
                    <a:gd name="connsiteY8" fmla="*/ 216510 h 219303"/>
                    <a:gd name="connsiteX9" fmla="*/ 464489 w 618767"/>
                    <a:gd name="connsiteY9" fmla="*/ 162866 h 219303"/>
                    <a:gd name="connsiteX10" fmla="*/ 358041 w 618767"/>
                    <a:gd name="connsiteY10" fmla="*/ 143827 h 219303"/>
                    <a:gd name="connsiteX11" fmla="*/ 357901 w 618767"/>
                    <a:gd name="connsiteY11" fmla="*/ 143751 h 219303"/>
                    <a:gd name="connsiteX12" fmla="*/ 260033 w 618767"/>
                    <a:gd name="connsiteY12" fmla="*/ 141922 h 219303"/>
                    <a:gd name="connsiteX13" fmla="*/ 0 w 618767"/>
                    <a:gd name="connsiteY13" fmla="*/ 0 h 219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18767" h="219303">
                      <a:moveTo>
                        <a:pt x="323751" y="66771"/>
                      </a:moveTo>
                      <a:lnTo>
                        <a:pt x="584736" y="208694"/>
                      </a:lnTo>
                      <a:lnTo>
                        <a:pt x="323751" y="66771"/>
                      </a:lnTo>
                      <a:close/>
                      <a:moveTo>
                        <a:pt x="0" y="0"/>
                      </a:moveTo>
                      <a:lnTo>
                        <a:pt x="100965" y="2857"/>
                      </a:lnTo>
                      <a:lnTo>
                        <a:pt x="102772" y="3833"/>
                      </a:lnTo>
                      <a:lnTo>
                        <a:pt x="214213" y="22860"/>
                      </a:lnTo>
                      <a:lnTo>
                        <a:pt x="323751" y="66772"/>
                      </a:lnTo>
                      <a:lnTo>
                        <a:pt x="615997" y="216510"/>
                      </a:lnTo>
                      <a:cubicBezTo>
                        <a:pt x="639453" y="232526"/>
                        <a:pt x="507482" y="174980"/>
                        <a:pt x="464489" y="162866"/>
                      </a:cubicBezTo>
                      <a:lnTo>
                        <a:pt x="358041" y="143827"/>
                      </a:lnTo>
                      <a:cubicBezTo>
                        <a:pt x="357994" y="143802"/>
                        <a:pt x="357948" y="143776"/>
                        <a:pt x="357901" y="143751"/>
                      </a:cubicBezTo>
                      <a:lnTo>
                        <a:pt x="260033" y="141922"/>
                      </a:lnTo>
                      <a:lnTo>
                        <a:pt x="0" y="0"/>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52" name="Freeform: Shape 151">
                  <a:extLst>
                    <a:ext uri="{FF2B5EF4-FFF2-40B4-BE49-F238E27FC236}">
                      <a16:creationId xmlns="" xmlns:a16="http://schemas.microsoft.com/office/drawing/2014/main" id="{5D793B9B-6AC8-4549-9ADB-1E3DF2E2FC47}"/>
                    </a:ext>
                  </a:extLst>
                </p:cNvPr>
                <p:cNvSpPr/>
                <p:nvPr/>
              </p:nvSpPr>
              <p:spPr>
                <a:xfrm>
                  <a:off x="2709948" y="2277720"/>
                  <a:ext cx="257175" cy="1066800"/>
                </a:xfrm>
                <a:custGeom>
                  <a:avLst/>
                  <a:gdLst>
                    <a:gd name="connsiteX0" fmla="*/ 260033 w 257175"/>
                    <a:gd name="connsiteY0" fmla="*/ 1070610 h 1066800"/>
                    <a:gd name="connsiteX1" fmla="*/ 0 w 257175"/>
                    <a:gd name="connsiteY1" fmla="*/ 929640 h 1066800"/>
                    <a:gd name="connsiteX2" fmla="*/ 1905 w 257175"/>
                    <a:gd name="connsiteY2" fmla="*/ 0 h 1066800"/>
                    <a:gd name="connsiteX3" fmla="*/ 261938 w 257175"/>
                    <a:gd name="connsiteY3" fmla="*/ 141922 h 1066800"/>
                  </a:gdLst>
                  <a:ahLst/>
                  <a:cxnLst>
                    <a:cxn ang="0">
                      <a:pos x="connsiteX0" y="connsiteY0"/>
                    </a:cxn>
                    <a:cxn ang="0">
                      <a:pos x="connsiteX1" y="connsiteY1"/>
                    </a:cxn>
                    <a:cxn ang="0">
                      <a:pos x="connsiteX2" y="connsiteY2"/>
                    </a:cxn>
                    <a:cxn ang="0">
                      <a:pos x="connsiteX3" y="connsiteY3"/>
                    </a:cxn>
                  </a:cxnLst>
                  <a:rect l="l" t="t" r="r" b="b"/>
                  <a:pathLst>
                    <a:path w="257175" h="1066800">
                      <a:moveTo>
                        <a:pt x="260033" y="1070610"/>
                      </a:moveTo>
                      <a:lnTo>
                        <a:pt x="0" y="929640"/>
                      </a:lnTo>
                      <a:lnTo>
                        <a:pt x="1905" y="0"/>
                      </a:lnTo>
                      <a:lnTo>
                        <a:pt x="261938" y="141922"/>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53" name="Freeform: Shape 152">
                  <a:extLst>
                    <a:ext uri="{FF2B5EF4-FFF2-40B4-BE49-F238E27FC236}">
                      <a16:creationId xmlns="" xmlns:a16="http://schemas.microsoft.com/office/drawing/2014/main" id="{4CEC876C-6B44-4AFA-B48D-6DFA5BCE9067}"/>
                    </a:ext>
                  </a:extLst>
                </p:cNvPr>
                <p:cNvSpPr/>
                <p:nvPr/>
              </p:nvSpPr>
              <p:spPr>
                <a:xfrm>
                  <a:off x="2708898" y="1774680"/>
                  <a:ext cx="521969" cy="178118"/>
                </a:xfrm>
                <a:custGeom>
                  <a:avLst/>
                  <a:gdLst>
                    <a:gd name="connsiteX0" fmla="*/ 230505 w 521970"/>
                    <a:gd name="connsiteY0" fmla="*/ 2858 h 178118"/>
                    <a:gd name="connsiteX1" fmla="*/ 490537 w 521970"/>
                    <a:gd name="connsiteY1" fmla="*/ 144781 h 178118"/>
                    <a:gd name="connsiteX2" fmla="*/ 302895 w 521970"/>
                    <a:gd name="connsiteY2" fmla="*/ 172403 h 178118"/>
                    <a:gd name="connsiteX3" fmla="*/ 260032 w 521970"/>
                    <a:gd name="connsiteY3" fmla="*/ 178118 h 178118"/>
                    <a:gd name="connsiteX4" fmla="*/ 0 w 521970"/>
                    <a:gd name="connsiteY4" fmla="*/ 37148 h 178118"/>
                    <a:gd name="connsiteX5" fmla="*/ 41910 w 521970"/>
                    <a:gd name="connsiteY5" fmla="*/ 30480 h 178118"/>
                    <a:gd name="connsiteX6" fmla="*/ 41912 w 521970"/>
                    <a:gd name="connsiteY6" fmla="*/ 30481 h 178118"/>
                    <a:gd name="connsiteX7" fmla="*/ 260985 w 521970"/>
                    <a:gd name="connsiteY7" fmla="*/ 0 h 178118"/>
                    <a:gd name="connsiteX8" fmla="*/ 521970 w 521970"/>
                    <a:gd name="connsiteY8" fmla="*/ 141923 h 178118"/>
                    <a:gd name="connsiteX9" fmla="*/ 490537 w 521970"/>
                    <a:gd name="connsiteY9" fmla="*/ 144780 h 178118"/>
                    <a:gd name="connsiteX10" fmla="*/ 230505 w 521970"/>
                    <a:gd name="connsiteY10" fmla="*/ 2858 h 178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21970" h="178118">
                      <a:moveTo>
                        <a:pt x="230505" y="2858"/>
                      </a:moveTo>
                      <a:lnTo>
                        <a:pt x="490537" y="144781"/>
                      </a:lnTo>
                      <a:lnTo>
                        <a:pt x="302895" y="172403"/>
                      </a:lnTo>
                      <a:lnTo>
                        <a:pt x="260032" y="178118"/>
                      </a:lnTo>
                      <a:lnTo>
                        <a:pt x="0" y="37148"/>
                      </a:lnTo>
                      <a:lnTo>
                        <a:pt x="41910" y="30480"/>
                      </a:lnTo>
                      <a:lnTo>
                        <a:pt x="41912" y="30481"/>
                      </a:lnTo>
                      <a:close/>
                      <a:moveTo>
                        <a:pt x="260985" y="0"/>
                      </a:moveTo>
                      <a:lnTo>
                        <a:pt x="521970" y="141923"/>
                      </a:lnTo>
                      <a:lnTo>
                        <a:pt x="490537" y="144780"/>
                      </a:lnTo>
                      <a:lnTo>
                        <a:pt x="230505" y="2858"/>
                      </a:lnTo>
                      <a:close/>
                    </a:path>
                  </a:pathLst>
                </a:custGeom>
                <a:solidFill>
                  <a:schemeClr val="bg1">
                    <a:lumMod val="95000"/>
                  </a:schemeClr>
                </a:solidFill>
                <a:ln w="9525" cap="flat">
                  <a:noFill/>
                  <a:prstDash val="solid"/>
                  <a:miter/>
                </a:ln>
              </p:spPr>
              <p:txBody>
                <a:bodyPr rtlCol="0" anchor="ctr"/>
                <a:lstStyle/>
                <a:p>
                  <a:pPr defTabSz="1219170"/>
                  <a:endParaRPr lang="en-US" sz="1800">
                    <a:solidFill>
                      <a:prstClr val="black"/>
                    </a:solidFill>
                  </a:endParaRPr>
                </a:p>
              </p:txBody>
            </p:sp>
          </p:grpSp>
          <p:sp>
            <p:nvSpPr>
              <p:cNvPr id="137" name="Freeform: Shape 136">
                <a:extLst>
                  <a:ext uri="{FF2B5EF4-FFF2-40B4-BE49-F238E27FC236}">
                    <a16:creationId xmlns="" xmlns:a16="http://schemas.microsoft.com/office/drawing/2014/main" id="{D272DC14-6DAF-4A56-A5A6-221189C61401}"/>
                  </a:ext>
                </a:extLst>
              </p:cNvPr>
              <p:cNvSpPr/>
              <p:nvPr/>
            </p:nvSpPr>
            <p:spPr>
              <a:xfrm>
                <a:off x="12579689" y="4661548"/>
                <a:ext cx="730421" cy="1493305"/>
              </a:xfrm>
              <a:custGeom>
                <a:avLst/>
                <a:gdLst>
                  <a:gd name="connsiteX0" fmla="*/ 1669733 w 1714500"/>
                  <a:gd name="connsiteY0" fmla="*/ 1870710 h 3505200"/>
                  <a:gd name="connsiteX1" fmla="*/ 1720215 w 1714500"/>
                  <a:gd name="connsiteY1" fmla="*/ 2166938 h 3505200"/>
                  <a:gd name="connsiteX2" fmla="*/ 1507808 w 1714500"/>
                  <a:gd name="connsiteY2" fmla="*/ 2795588 h 3505200"/>
                  <a:gd name="connsiteX3" fmla="*/ 1121093 w 1714500"/>
                  <a:gd name="connsiteY3" fmla="*/ 3084195 h 3505200"/>
                  <a:gd name="connsiteX4" fmla="*/ 991553 w 1714500"/>
                  <a:gd name="connsiteY4" fmla="*/ 3120390 h 3505200"/>
                  <a:gd name="connsiteX5" fmla="*/ 990600 w 1714500"/>
                  <a:gd name="connsiteY5" fmla="*/ 3466148 h 3505200"/>
                  <a:gd name="connsiteX6" fmla="*/ 960120 w 1714500"/>
                  <a:gd name="connsiteY6" fmla="*/ 3470910 h 3505200"/>
                  <a:gd name="connsiteX7" fmla="*/ 772478 w 1714500"/>
                  <a:gd name="connsiteY7" fmla="*/ 3505200 h 3505200"/>
                  <a:gd name="connsiteX8" fmla="*/ 729615 w 1714500"/>
                  <a:gd name="connsiteY8" fmla="*/ 3503295 h 3505200"/>
                  <a:gd name="connsiteX9" fmla="*/ 730568 w 1714500"/>
                  <a:gd name="connsiteY9" fmla="*/ 3158490 h 3505200"/>
                  <a:gd name="connsiteX10" fmla="*/ 659130 w 1714500"/>
                  <a:gd name="connsiteY10" fmla="*/ 3156585 h 3505200"/>
                  <a:gd name="connsiteX11" fmla="*/ 383858 w 1714500"/>
                  <a:gd name="connsiteY11" fmla="*/ 3098483 h 3505200"/>
                  <a:gd name="connsiteX12" fmla="*/ 125730 w 1714500"/>
                  <a:gd name="connsiteY12" fmla="*/ 2865120 h 3505200"/>
                  <a:gd name="connsiteX13" fmla="*/ 0 w 1714500"/>
                  <a:gd name="connsiteY13" fmla="*/ 2427923 h 3505200"/>
                  <a:gd name="connsiteX14" fmla="*/ 320993 w 1714500"/>
                  <a:gd name="connsiteY14" fmla="*/ 2317433 h 3505200"/>
                  <a:gd name="connsiteX15" fmla="*/ 451485 w 1714500"/>
                  <a:gd name="connsiteY15" fmla="*/ 2707958 h 3505200"/>
                  <a:gd name="connsiteX16" fmla="*/ 682943 w 1714500"/>
                  <a:gd name="connsiteY16" fmla="*/ 2860358 h 3505200"/>
                  <a:gd name="connsiteX17" fmla="*/ 730568 w 1714500"/>
                  <a:gd name="connsiteY17" fmla="*/ 2864168 h 3505200"/>
                  <a:gd name="connsiteX18" fmla="*/ 732473 w 1714500"/>
                  <a:gd name="connsiteY18" fmla="*/ 1761173 h 3505200"/>
                  <a:gd name="connsiteX19" fmla="*/ 576263 w 1714500"/>
                  <a:gd name="connsiteY19" fmla="*/ 1735455 h 3505200"/>
                  <a:gd name="connsiteX20" fmla="*/ 372428 w 1714500"/>
                  <a:gd name="connsiteY20" fmla="*/ 1660208 h 3505200"/>
                  <a:gd name="connsiteX21" fmla="*/ 138113 w 1714500"/>
                  <a:gd name="connsiteY21" fmla="*/ 1438275 h 3505200"/>
                  <a:gd name="connsiteX22" fmla="*/ 56198 w 1714500"/>
                  <a:gd name="connsiteY22" fmla="*/ 1079183 h 3505200"/>
                  <a:gd name="connsiteX23" fmla="*/ 298133 w 1714500"/>
                  <a:gd name="connsiteY23" fmla="*/ 448628 h 3505200"/>
                  <a:gd name="connsiteX24" fmla="*/ 628650 w 1714500"/>
                  <a:gd name="connsiteY24" fmla="*/ 239077 h 3505200"/>
                  <a:gd name="connsiteX25" fmla="*/ 735330 w 1714500"/>
                  <a:gd name="connsiteY25" fmla="*/ 206693 h 3505200"/>
                  <a:gd name="connsiteX26" fmla="*/ 735330 w 1714500"/>
                  <a:gd name="connsiteY26" fmla="*/ 36195 h 3505200"/>
                  <a:gd name="connsiteX27" fmla="*/ 778193 w 1714500"/>
                  <a:gd name="connsiteY27" fmla="*/ 30480 h 3505200"/>
                  <a:gd name="connsiteX28" fmla="*/ 965835 w 1714500"/>
                  <a:gd name="connsiteY28" fmla="*/ 2858 h 3505200"/>
                  <a:gd name="connsiteX29" fmla="*/ 996315 w 1714500"/>
                  <a:gd name="connsiteY29" fmla="*/ 0 h 3505200"/>
                  <a:gd name="connsiteX30" fmla="*/ 996315 w 1714500"/>
                  <a:gd name="connsiteY30" fmla="*/ 168593 h 3505200"/>
                  <a:gd name="connsiteX31" fmla="*/ 1097280 w 1714500"/>
                  <a:gd name="connsiteY31" fmla="*/ 171450 h 3505200"/>
                  <a:gd name="connsiteX32" fmla="*/ 1406843 w 1714500"/>
                  <a:gd name="connsiteY32" fmla="*/ 282893 h 3505200"/>
                  <a:gd name="connsiteX33" fmla="*/ 1657350 w 1714500"/>
                  <a:gd name="connsiteY33" fmla="*/ 763905 h 3505200"/>
                  <a:gd name="connsiteX34" fmla="*/ 1326833 w 1714500"/>
                  <a:gd name="connsiteY34" fmla="*/ 863918 h 3505200"/>
                  <a:gd name="connsiteX35" fmla="*/ 1209675 w 1714500"/>
                  <a:gd name="connsiteY35" fmla="*/ 568643 h 3505200"/>
                  <a:gd name="connsiteX36" fmla="*/ 1038225 w 1714500"/>
                  <a:gd name="connsiteY36" fmla="*/ 471488 h 3505200"/>
                  <a:gd name="connsiteX37" fmla="*/ 995363 w 1714500"/>
                  <a:gd name="connsiteY37" fmla="*/ 464820 h 3505200"/>
                  <a:gd name="connsiteX38" fmla="*/ 993458 w 1714500"/>
                  <a:gd name="connsiteY38" fmla="*/ 1460183 h 3505200"/>
                  <a:gd name="connsiteX39" fmla="*/ 1073468 w 1714500"/>
                  <a:gd name="connsiteY39" fmla="*/ 1471613 h 3505200"/>
                  <a:gd name="connsiteX40" fmla="*/ 1282065 w 1714500"/>
                  <a:gd name="connsiteY40" fmla="*/ 1513523 h 3505200"/>
                  <a:gd name="connsiteX41" fmla="*/ 1524953 w 1714500"/>
                  <a:gd name="connsiteY41" fmla="*/ 1651635 h 3505200"/>
                  <a:gd name="connsiteX42" fmla="*/ 1669733 w 1714500"/>
                  <a:gd name="connsiteY42" fmla="*/ 1870710 h 3505200"/>
                  <a:gd name="connsiteX43" fmla="*/ 1268730 w 1714500"/>
                  <a:gd name="connsiteY43" fmla="*/ 2624138 h 3505200"/>
                  <a:gd name="connsiteX44" fmla="*/ 1390650 w 1714500"/>
                  <a:gd name="connsiteY44" fmla="*/ 2236470 h 3505200"/>
                  <a:gd name="connsiteX45" fmla="*/ 1304925 w 1714500"/>
                  <a:gd name="connsiteY45" fmla="*/ 1945958 h 3505200"/>
                  <a:gd name="connsiteX46" fmla="*/ 1080135 w 1714500"/>
                  <a:gd name="connsiteY46" fmla="*/ 1820228 h 3505200"/>
                  <a:gd name="connsiteX47" fmla="*/ 992505 w 1714500"/>
                  <a:gd name="connsiteY47" fmla="*/ 1798320 h 3505200"/>
                  <a:gd name="connsiteX48" fmla="*/ 990600 w 1714500"/>
                  <a:gd name="connsiteY48" fmla="*/ 2830830 h 3505200"/>
                  <a:gd name="connsiteX49" fmla="*/ 1048703 w 1714500"/>
                  <a:gd name="connsiteY49" fmla="*/ 2808923 h 3505200"/>
                  <a:gd name="connsiteX50" fmla="*/ 1268730 w 1714500"/>
                  <a:gd name="connsiteY50" fmla="*/ 2624138 h 3505200"/>
                  <a:gd name="connsiteX51" fmla="*/ 732473 w 1714500"/>
                  <a:gd name="connsiteY51" fmla="*/ 1425893 h 3505200"/>
                  <a:gd name="connsiteX52" fmla="*/ 734378 w 1714500"/>
                  <a:gd name="connsiteY52" fmla="*/ 497205 h 3505200"/>
                  <a:gd name="connsiteX53" fmla="*/ 688658 w 1714500"/>
                  <a:gd name="connsiteY53" fmla="*/ 514350 h 3505200"/>
                  <a:gd name="connsiteX54" fmla="*/ 482917 w 1714500"/>
                  <a:gd name="connsiteY54" fmla="*/ 682943 h 3505200"/>
                  <a:gd name="connsiteX55" fmla="*/ 375285 w 1714500"/>
                  <a:gd name="connsiteY55" fmla="*/ 1006793 h 3505200"/>
                  <a:gd name="connsiteX56" fmla="*/ 465773 w 1714500"/>
                  <a:gd name="connsiteY56" fmla="*/ 1289685 h 3505200"/>
                  <a:gd name="connsiteX57" fmla="*/ 674370 w 1714500"/>
                  <a:gd name="connsiteY57" fmla="*/ 1411605 h 3505200"/>
                  <a:gd name="connsiteX58" fmla="*/ 732473 w 1714500"/>
                  <a:gd name="connsiteY58" fmla="*/ 1425893 h 3505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1714500" h="3505200">
                    <a:moveTo>
                      <a:pt x="1669733" y="1870710"/>
                    </a:moveTo>
                    <a:cubicBezTo>
                      <a:pt x="1703070" y="1959293"/>
                      <a:pt x="1720215" y="2058353"/>
                      <a:pt x="1720215" y="2166938"/>
                    </a:cubicBezTo>
                    <a:cubicBezTo>
                      <a:pt x="1720215" y="2406015"/>
                      <a:pt x="1648778" y="2615565"/>
                      <a:pt x="1507808" y="2795588"/>
                    </a:cubicBezTo>
                    <a:cubicBezTo>
                      <a:pt x="1402080" y="2930843"/>
                      <a:pt x="1273493" y="3027045"/>
                      <a:pt x="1121093" y="3084195"/>
                    </a:cubicBezTo>
                    <a:lnTo>
                      <a:pt x="991553" y="3120390"/>
                    </a:lnTo>
                    <a:lnTo>
                      <a:pt x="990600" y="3466148"/>
                    </a:lnTo>
                    <a:lnTo>
                      <a:pt x="960120" y="3470910"/>
                    </a:lnTo>
                    <a:lnTo>
                      <a:pt x="772478" y="3505200"/>
                    </a:lnTo>
                    <a:lnTo>
                      <a:pt x="729615" y="3503295"/>
                    </a:lnTo>
                    <a:lnTo>
                      <a:pt x="730568" y="3158490"/>
                    </a:lnTo>
                    <a:lnTo>
                      <a:pt x="659130" y="3156585"/>
                    </a:lnTo>
                    <a:cubicBezTo>
                      <a:pt x="550545" y="3148965"/>
                      <a:pt x="459105" y="3129915"/>
                      <a:pt x="383858" y="3098483"/>
                    </a:cubicBezTo>
                    <a:cubicBezTo>
                      <a:pt x="283845" y="3056573"/>
                      <a:pt x="198120" y="2979420"/>
                      <a:pt x="125730" y="2865120"/>
                    </a:cubicBezTo>
                    <a:cubicBezTo>
                      <a:pt x="53340" y="2750820"/>
                      <a:pt x="11430" y="2606040"/>
                      <a:pt x="0" y="2427923"/>
                    </a:cubicBezTo>
                    <a:lnTo>
                      <a:pt x="320993" y="2317433"/>
                    </a:lnTo>
                    <a:cubicBezTo>
                      <a:pt x="345758" y="2499360"/>
                      <a:pt x="388620" y="2629853"/>
                      <a:pt x="451485" y="2707958"/>
                    </a:cubicBezTo>
                    <a:cubicBezTo>
                      <a:pt x="519113" y="2790825"/>
                      <a:pt x="596265" y="2841308"/>
                      <a:pt x="682943" y="2860358"/>
                    </a:cubicBezTo>
                    <a:lnTo>
                      <a:pt x="730568" y="2864168"/>
                    </a:lnTo>
                    <a:lnTo>
                      <a:pt x="732473" y="1761173"/>
                    </a:lnTo>
                    <a:lnTo>
                      <a:pt x="576263" y="1735455"/>
                    </a:lnTo>
                    <a:cubicBezTo>
                      <a:pt x="509588" y="1717358"/>
                      <a:pt x="441008" y="1692593"/>
                      <a:pt x="372428" y="1660208"/>
                    </a:cubicBezTo>
                    <a:cubicBezTo>
                      <a:pt x="270510" y="1612583"/>
                      <a:pt x="192405" y="1539240"/>
                      <a:pt x="138113" y="1438275"/>
                    </a:cubicBezTo>
                    <a:cubicBezTo>
                      <a:pt x="82868" y="1337310"/>
                      <a:pt x="56198" y="1217295"/>
                      <a:pt x="56198" y="1079183"/>
                    </a:cubicBezTo>
                    <a:cubicBezTo>
                      <a:pt x="56198" y="833438"/>
                      <a:pt x="137160" y="622935"/>
                      <a:pt x="298133" y="448628"/>
                    </a:cubicBezTo>
                    <a:cubicBezTo>
                      <a:pt x="379095" y="360998"/>
                      <a:pt x="488633" y="290513"/>
                      <a:pt x="628650" y="239077"/>
                    </a:cubicBezTo>
                    <a:lnTo>
                      <a:pt x="735330" y="206693"/>
                    </a:lnTo>
                    <a:lnTo>
                      <a:pt x="735330" y="36195"/>
                    </a:lnTo>
                    <a:lnTo>
                      <a:pt x="778193" y="30480"/>
                    </a:lnTo>
                    <a:lnTo>
                      <a:pt x="965835" y="2858"/>
                    </a:lnTo>
                    <a:lnTo>
                      <a:pt x="996315" y="0"/>
                    </a:lnTo>
                    <a:lnTo>
                      <a:pt x="996315" y="168593"/>
                    </a:lnTo>
                    <a:lnTo>
                      <a:pt x="1097280" y="171450"/>
                    </a:lnTo>
                    <a:cubicBezTo>
                      <a:pt x="1222058" y="182880"/>
                      <a:pt x="1324928" y="220027"/>
                      <a:pt x="1406843" y="282893"/>
                    </a:cubicBezTo>
                    <a:cubicBezTo>
                      <a:pt x="1545908" y="388620"/>
                      <a:pt x="1629728" y="548640"/>
                      <a:pt x="1657350" y="763905"/>
                    </a:cubicBezTo>
                    <a:lnTo>
                      <a:pt x="1326833" y="863918"/>
                    </a:lnTo>
                    <a:cubicBezTo>
                      <a:pt x="1307783" y="730568"/>
                      <a:pt x="1268730" y="632460"/>
                      <a:pt x="1209675" y="568643"/>
                    </a:cubicBezTo>
                    <a:cubicBezTo>
                      <a:pt x="1164908" y="521017"/>
                      <a:pt x="1107758" y="488633"/>
                      <a:pt x="1038225" y="471488"/>
                    </a:cubicBezTo>
                    <a:lnTo>
                      <a:pt x="995363" y="464820"/>
                    </a:lnTo>
                    <a:lnTo>
                      <a:pt x="993458" y="1460183"/>
                    </a:lnTo>
                    <a:lnTo>
                      <a:pt x="1073468" y="1471613"/>
                    </a:lnTo>
                    <a:cubicBezTo>
                      <a:pt x="1173480" y="1486853"/>
                      <a:pt x="1243013" y="1500188"/>
                      <a:pt x="1282065" y="1513523"/>
                    </a:cubicBezTo>
                    <a:cubicBezTo>
                      <a:pt x="1381125" y="1546860"/>
                      <a:pt x="1462088" y="1592580"/>
                      <a:pt x="1524953" y="1651635"/>
                    </a:cubicBezTo>
                    <a:cubicBezTo>
                      <a:pt x="1587818" y="1708785"/>
                      <a:pt x="1635443" y="1782128"/>
                      <a:pt x="1669733" y="1870710"/>
                    </a:cubicBezTo>
                    <a:close/>
                    <a:moveTo>
                      <a:pt x="1268730" y="2624138"/>
                    </a:moveTo>
                    <a:cubicBezTo>
                      <a:pt x="1349693" y="2512695"/>
                      <a:pt x="1390650" y="2384108"/>
                      <a:pt x="1390650" y="2236470"/>
                    </a:cubicBezTo>
                    <a:cubicBezTo>
                      <a:pt x="1390650" y="2110740"/>
                      <a:pt x="1362075" y="2014538"/>
                      <a:pt x="1304925" y="1945958"/>
                    </a:cubicBezTo>
                    <a:cubicBezTo>
                      <a:pt x="1262063" y="1894523"/>
                      <a:pt x="1186815" y="1852613"/>
                      <a:pt x="1080135" y="1820228"/>
                    </a:cubicBezTo>
                    <a:lnTo>
                      <a:pt x="992505" y="1798320"/>
                    </a:lnTo>
                    <a:lnTo>
                      <a:pt x="990600" y="2830830"/>
                    </a:lnTo>
                    <a:lnTo>
                      <a:pt x="1048703" y="2808923"/>
                    </a:lnTo>
                    <a:cubicBezTo>
                      <a:pt x="1135380" y="2768918"/>
                      <a:pt x="1207770" y="2707005"/>
                      <a:pt x="1268730" y="2624138"/>
                    </a:cubicBezTo>
                    <a:moveTo>
                      <a:pt x="732473" y="1425893"/>
                    </a:moveTo>
                    <a:lnTo>
                      <a:pt x="734378" y="497205"/>
                    </a:lnTo>
                    <a:lnTo>
                      <a:pt x="688658" y="514350"/>
                    </a:lnTo>
                    <a:cubicBezTo>
                      <a:pt x="604838" y="554355"/>
                      <a:pt x="537210" y="609600"/>
                      <a:pt x="482917" y="682943"/>
                    </a:cubicBezTo>
                    <a:cubicBezTo>
                      <a:pt x="411480" y="780098"/>
                      <a:pt x="375285" y="887730"/>
                      <a:pt x="375285" y="1006793"/>
                    </a:cubicBezTo>
                    <a:cubicBezTo>
                      <a:pt x="375285" y="1124903"/>
                      <a:pt x="405765" y="1219200"/>
                      <a:pt x="465773" y="1289685"/>
                    </a:cubicBezTo>
                    <a:cubicBezTo>
                      <a:pt x="511492" y="1343025"/>
                      <a:pt x="581025" y="1383030"/>
                      <a:pt x="674370" y="1411605"/>
                    </a:cubicBezTo>
                    <a:lnTo>
                      <a:pt x="732473" y="1425893"/>
                    </a:lnTo>
                  </a:path>
                </a:pathLst>
              </a:custGeom>
              <a:solidFill>
                <a:schemeClr val="bg1">
                  <a:lumMod val="95000"/>
                </a:schemeClr>
              </a:solidFill>
              <a:ln w="9525" cap="flat">
                <a:noFill/>
                <a:prstDash val="solid"/>
                <a:miter/>
              </a:ln>
            </p:spPr>
            <p:txBody>
              <a:bodyPr rtlCol="0" anchor="ctr"/>
              <a:lstStyle/>
              <a:p>
                <a:pPr defTabSz="1219170"/>
                <a:endParaRPr lang="en-US" sz="1800">
                  <a:solidFill>
                    <a:prstClr val="black"/>
                  </a:solidFill>
                </a:endParaRPr>
              </a:p>
            </p:txBody>
          </p:sp>
          <p:grpSp>
            <p:nvGrpSpPr>
              <p:cNvPr id="138" name="Group 137">
                <a:extLst>
                  <a:ext uri="{FF2B5EF4-FFF2-40B4-BE49-F238E27FC236}">
                    <a16:creationId xmlns="" xmlns:a16="http://schemas.microsoft.com/office/drawing/2014/main" id="{7901E2D7-C583-4CE2-8F51-5C524CC1CAA9}"/>
                  </a:ext>
                </a:extLst>
              </p:cNvPr>
              <p:cNvGrpSpPr/>
              <p:nvPr/>
            </p:nvGrpSpPr>
            <p:grpSpPr>
              <a:xfrm>
                <a:off x="12470968" y="4620148"/>
                <a:ext cx="435759" cy="1352099"/>
                <a:chOff x="1968987" y="1811829"/>
                <a:chExt cx="1022846" cy="3173751"/>
              </a:xfrm>
              <a:solidFill>
                <a:schemeClr val="bg1"/>
              </a:solidFill>
            </p:grpSpPr>
            <p:sp>
              <p:nvSpPr>
                <p:cNvPr id="139" name="Freeform: Shape 138">
                  <a:extLst>
                    <a:ext uri="{FF2B5EF4-FFF2-40B4-BE49-F238E27FC236}">
                      <a16:creationId xmlns="" xmlns:a16="http://schemas.microsoft.com/office/drawing/2014/main" id="{E6067227-37CF-4C14-B006-6E00ABFD280C}"/>
                    </a:ext>
                  </a:extLst>
                </p:cNvPr>
                <p:cNvSpPr/>
                <p:nvPr/>
              </p:nvSpPr>
              <p:spPr>
                <a:xfrm>
                  <a:off x="1975571" y="4195005"/>
                  <a:ext cx="600075" cy="790575"/>
                </a:xfrm>
                <a:custGeom>
                  <a:avLst/>
                  <a:gdLst>
                    <a:gd name="connsiteX0" fmla="*/ 601980 w 600075"/>
                    <a:gd name="connsiteY0" fmla="*/ 791528 h 790575"/>
                    <a:gd name="connsiteX1" fmla="*/ 340995 w 600075"/>
                    <a:gd name="connsiteY1" fmla="*/ 649605 h 790575"/>
                    <a:gd name="connsiteX2" fmla="*/ 125730 w 600075"/>
                    <a:gd name="connsiteY2" fmla="*/ 437197 h 790575"/>
                    <a:gd name="connsiteX3" fmla="*/ 0 w 600075"/>
                    <a:gd name="connsiteY3" fmla="*/ 0 h 790575"/>
                    <a:gd name="connsiteX4" fmla="*/ 260985 w 600075"/>
                    <a:gd name="connsiteY4" fmla="*/ 141922 h 790575"/>
                    <a:gd name="connsiteX5" fmla="*/ 386715 w 600075"/>
                    <a:gd name="connsiteY5" fmla="*/ 579120 h 790575"/>
                    <a:gd name="connsiteX6" fmla="*/ 601980 w 600075"/>
                    <a:gd name="connsiteY6" fmla="*/ 791528 h 790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0075" h="790575">
                      <a:moveTo>
                        <a:pt x="601980" y="791528"/>
                      </a:moveTo>
                      <a:lnTo>
                        <a:pt x="340995" y="649605"/>
                      </a:lnTo>
                      <a:cubicBezTo>
                        <a:pt x="259080" y="604838"/>
                        <a:pt x="187643" y="534353"/>
                        <a:pt x="125730" y="437197"/>
                      </a:cubicBezTo>
                      <a:cubicBezTo>
                        <a:pt x="53340" y="323850"/>
                        <a:pt x="11430" y="178118"/>
                        <a:pt x="0" y="0"/>
                      </a:cubicBezTo>
                      <a:lnTo>
                        <a:pt x="260985" y="141922"/>
                      </a:lnTo>
                      <a:cubicBezTo>
                        <a:pt x="272415" y="319088"/>
                        <a:pt x="314325" y="464820"/>
                        <a:pt x="386715" y="579120"/>
                      </a:cubicBezTo>
                      <a:cubicBezTo>
                        <a:pt x="448628" y="676275"/>
                        <a:pt x="520065" y="747713"/>
                        <a:pt x="601980" y="791528"/>
                      </a:cubicBezTo>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40" name="Freeform: Shape 139">
                  <a:extLst>
                    <a:ext uri="{FF2B5EF4-FFF2-40B4-BE49-F238E27FC236}">
                      <a16:creationId xmlns="" xmlns:a16="http://schemas.microsoft.com/office/drawing/2014/main" id="{BE5BB590-239F-4213-8DC4-103945DFEB36}"/>
                    </a:ext>
                  </a:extLst>
                </p:cNvPr>
                <p:cNvSpPr/>
                <p:nvPr/>
              </p:nvSpPr>
              <p:spPr>
                <a:xfrm>
                  <a:off x="1968987" y="4089376"/>
                  <a:ext cx="581026" cy="247649"/>
                </a:xfrm>
                <a:custGeom>
                  <a:avLst/>
                  <a:gdLst>
                    <a:gd name="connsiteX0" fmla="*/ 260985 w 581025"/>
                    <a:gd name="connsiteY0" fmla="*/ 251460 h 247650"/>
                    <a:gd name="connsiteX1" fmla="*/ 0 w 581025"/>
                    <a:gd name="connsiteY1" fmla="*/ 109538 h 247650"/>
                    <a:gd name="connsiteX2" fmla="*/ 320993 w 581025"/>
                    <a:gd name="connsiteY2" fmla="*/ 0 h 247650"/>
                    <a:gd name="connsiteX3" fmla="*/ 581978 w 581025"/>
                    <a:gd name="connsiteY3" fmla="*/ 140970 h 247650"/>
                  </a:gdLst>
                  <a:ahLst/>
                  <a:cxnLst>
                    <a:cxn ang="0">
                      <a:pos x="connsiteX0" y="connsiteY0"/>
                    </a:cxn>
                    <a:cxn ang="0">
                      <a:pos x="connsiteX1" y="connsiteY1"/>
                    </a:cxn>
                    <a:cxn ang="0">
                      <a:pos x="connsiteX2" y="connsiteY2"/>
                    </a:cxn>
                    <a:cxn ang="0">
                      <a:pos x="connsiteX3" y="connsiteY3"/>
                    </a:cxn>
                  </a:cxnLst>
                  <a:rect l="l" t="t" r="r" b="b"/>
                  <a:pathLst>
                    <a:path w="581025" h="247650">
                      <a:moveTo>
                        <a:pt x="260985" y="251460"/>
                      </a:moveTo>
                      <a:lnTo>
                        <a:pt x="0" y="109538"/>
                      </a:lnTo>
                      <a:lnTo>
                        <a:pt x="320993" y="0"/>
                      </a:lnTo>
                      <a:lnTo>
                        <a:pt x="581978" y="140970"/>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41" name="Freeform: Shape 140">
                  <a:extLst>
                    <a:ext uri="{FF2B5EF4-FFF2-40B4-BE49-F238E27FC236}">
                      <a16:creationId xmlns="" xmlns:a16="http://schemas.microsoft.com/office/drawing/2014/main" id="{C7137044-11D7-4101-800A-6BE9664CBF25}"/>
                    </a:ext>
                  </a:extLst>
                </p:cNvPr>
                <p:cNvSpPr/>
                <p:nvPr/>
              </p:nvSpPr>
              <p:spPr>
                <a:xfrm>
                  <a:off x="2051714" y="1973775"/>
                  <a:ext cx="940119" cy="1580196"/>
                </a:xfrm>
                <a:custGeom>
                  <a:avLst/>
                  <a:gdLst>
                    <a:gd name="connsiteX0" fmla="*/ 812750 w 940118"/>
                    <a:gd name="connsiteY0" fmla="*/ 163017 h 1580197"/>
                    <a:gd name="connsiteX1" fmla="*/ 812706 w 940118"/>
                    <a:gd name="connsiteY1" fmla="*/ 163034 h 1580197"/>
                    <a:gd name="connsiteX2" fmla="*/ 832937 w 940118"/>
                    <a:gd name="connsiteY2" fmla="*/ 174035 h 1580197"/>
                    <a:gd name="connsiteX3" fmla="*/ 679133 w 940118"/>
                    <a:gd name="connsiteY3" fmla="*/ 0 h 1580197"/>
                    <a:gd name="connsiteX4" fmla="*/ 940118 w 940118"/>
                    <a:gd name="connsiteY4" fmla="*/ 140970 h 1580197"/>
                    <a:gd name="connsiteX5" fmla="*/ 833438 w 940118"/>
                    <a:gd name="connsiteY5" fmla="*/ 174308 h 1580197"/>
                    <a:gd name="connsiteX6" fmla="*/ 833437 w 940118"/>
                    <a:gd name="connsiteY6" fmla="*/ 174308 h 1580197"/>
                    <a:gd name="connsiteX7" fmla="*/ 747299 w 940118"/>
                    <a:gd name="connsiteY7" fmla="*/ 210278 h 1580197"/>
                    <a:gd name="connsiteX8" fmla="*/ 747713 w 940118"/>
                    <a:gd name="connsiteY8" fmla="*/ 210503 h 1580197"/>
                    <a:gd name="connsiteX9" fmla="*/ 620078 w 940118"/>
                    <a:gd name="connsiteY9" fmla="*/ 282893 h 1580197"/>
                    <a:gd name="connsiteX10" fmla="*/ 592976 w 940118"/>
                    <a:gd name="connsiteY10" fmla="*/ 268101 h 1580197"/>
                    <a:gd name="connsiteX11" fmla="*/ 592932 w 940118"/>
                    <a:gd name="connsiteY11" fmla="*/ 268132 h 1580197"/>
                    <a:gd name="connsiteX12" fmla="*/ 620077 w 940118"/>
                    <a:gd name="connsiteY12" fmla="*/ 282893 h 1580197"/>
                    <a:gd name="connsiteX13" fmla="*/ 548076 w 940118"/>
                    <a:gd name="connsiteY13" fmla="*/ 339736 h 1580197"/>
                    <a:gd name="connsiteX14" fmla="*/ 548640 w 940118"/>
                    <a:gd name="connsiteY14" fmla="*/ 340043 h 1580197"/>
                    <a:gd name="connsiteX15" fmla="*/ 503873 w 940118"/>
                    <a:gd name="connsiteY15" fmla="*/ 383858 h 1580197"/>
                    <a:gd name="connsiteX16" fmla="*/ 488633 w 940118"/>
                    <a:gd name="connsiteY16" fmla="*/ 399098 h 1580197"/>
                    <a:gd name="connsiteX17" fmla="*/ 455232 w 940118"/>
                    <a:gd name="connsiteY17" fmla="*/ 380990 h 1580197"/>
                    <a:gd name="connsiteX18" fmla="*/ 454648 w 940118"/>
                    <a:gd name="connsiteY18" fmla="*/ 381569 h 1580197"/>
                    <a:gd name="connsiteX19" fmla="*/ 488633 w 940118"/>
                    <a:gd name="connsiteY19" fmla="*/ 400050 h 1580197"/>
                    <a:gd name="connsiteX20" fmla="*/ 422910 w 940118"/>
                    <a:gd name="connsiteY20" fmla="*/ 482918 h 1580197"/>
                    <a:gd name="connsiteX21" fmla="*/ 391243 w 940118"/>
                    <a:gd name="connsiteY21" fmla="*/ 465814 h 1580197"/>
                    <a:gd name="connsiteX22" fmla="*/ 390818 w 940118"/>
                    <a:gd name="connsiteY22" fmla="*/ 466419 h 1580197"/>
                    <a:gd name="connsiteX23" fmla="*/ 422910 w 940118"/>
                    <a:gd name="connsiteY23" fmla="*/ 483870 h 1580197"/>
                    <a:gd name="connsiteX24" fmla="*/ 367665 w 940118"/>
                    <a:gd name="connsiteY24" fmla="*/ 572453 h 1580197"/>
                    <a:gd name="connsiteX25" fmla="*/ 368618 w 940118"/>
                    <a:gd name="connsiteY25" fmla="*/ 573405 h 1580197"/>
                    <a:gd name="connsiteX26" fmla="*/ 317183 w 940118"/>
                    <a:gd name="connsiteY26" fmla="*/ 684847 h 1580197"/>
                    <a:gd name="connsiteX27" fmla="*/ 305241 w 940118"/>
                    <a:gd name="connsiteY27" fmla="*/ 678329 h 1580197"/>
                    <a:gd name="connsiteX28" fmla="*/ 305235 w 940118"/>
                    <a:gd name="connsiteY28" fmla="*/ 678350 h 1580197"/>
                    <a:gd name="connsiteX29" fmla="*/ 317183 w 940118"/>
                    <a:gd name="connsiteY29" fmla="*/ 684847 h 1580197"/>
                    <a:gd name="connsiteX30" fmla="*/ 260985 w 940118"/>
                    <a:gd name="connsiteY30" fmla="*/ 1014413 h 1580197"/>
                    <a:gd name="connsiteX31" fmla="*/ 342900 w 940118"/>
                    <a:gd name="connsiteY31" fmla="*/ 1373505 h 1580197"/>
                    <a:gd name="connsiteX32" fmla="*/ 546735 w 940118"/>
                    <a:gd name="connsiteY32" fmla="*/ 1580197 h 1580197"/>
                    <a:gd name="connsiteX33" fmla="*/ 285750 w 940118"/>
                    <a:gd name="connsiteY33" fmla="*/ 1438275 h 1580197"/>
                    <a:gd name="connsiteX34" fmla="*/ 81915 w 940118"/>
                    <a:gd name="connsiteY34" fmla="*/ 1231583 h 1580197"/>
                    <a:gd name="connsiteX35" fmla="*/ 0 w 940118"/>
                    <a:gd name="connsiteY35" fmla="*/ 872490 h 1580197"/>
                    <a:gd name="connsiteX36" fmla="*/ 56197 w 940118"/>
                    <a:gd name="connsiteY36" fmla="*/ 542925 h 1580197"/>
                    <a:gd name="connsiteX37" fmla="*/ 62441 w 940118"/>
                    <a:gd name="connsiteY37" fmla="*/ 546321 h 1580197"/>
                    <a:gd name="connsiteX38" fmla="*/ 62617 w 940118"/>
                    <a:gd name="connsiteY38" fmla="*/ 545909 h 1580197"/>
                    <a:gd name="connsiteX39" fmla="*/ 57150 w 940118"/>
                    <a:gd name="connsiteY39" fmla="*/ 542925 h 1580197"/>
                    <a:gd name="connsiteX40" fmla="*/ 107444 w 940118"/>
                    <a:gd name="connsiteY40" fmla="*/ 431896 h 1580197"/>
                    <a:gd name="connsiteX41" fmla="*/ 106680 w 940118"/>
                    <a:gd name="connsiteY41" fmla="*/ 431483 h 1580197"/>
                    <a:gd name="connsiteX42" fmla="*/ 161925 w 940118"/>
                    <a:gd name="connsiteY42" fmla="*/ 341948 h 1580197"/>
                    <a:gd name="connsiteX43" fmla="*/ 171758 w 940118"/>
                    <a:gd name="connsiteY43" fmla="*/ 347295 h 1580197"/>
                    <a:gd name="connsiteX44" fmla="*/ 171778 w 940118"/>
                    <a:gd name="connsiteY44" fmla="*/ 347270 h 1580197"/>
                    <a:gd name="connsiteX45" fmla="*/ 161925 w 940118"/>
                    <a:gd name="connsiteY45" fmla="*/ 341948 h 1580197"/>
                    <a:gd name="connsiteX46" fmla="*/ 227648 w 940118"/>
                    <a:gd name="connsiteY46" fmla="*/ 258128 h 1580197"/>
                    <a:gd name="connsiteX47" fmla="*/ 239906 w 940118"/>
                    <a:gd name="connsiteY47" fmla="*/ 264794 h 1580197"/>
                    <a:gd name="connsiteX48" fmla="*/ 240267 w 940118"/>
                    <a:gd name="connsiteY48" fmla="*/ 264453 h 1580197"/>
                    <a:gd name="connsiteX49" fmla="*/ 228600 w 940118"/>
                    <a:gd name="connsiteY49" fmla="*/ 258128 h 1580197"/>
                    <a:gd name="connsiteX50" fmla="*/ 242888 w 940118"/>
                    <a:gd name="connsiteY50" fmla="*/ 241935 h 1580197"/>
                    <a:gd name="connsiteX51" fmla="*/ 287315 w 940118"/>
                    <a:gd name="connsiteY51" fmla="*/ 198453 h 1580197"/>
                    <a:gd name="connsiteX52" fmla="*/ 286702 w 940118"/>
                    <a:gd name="connsiteY52" fmla="*/ 198120 h 1580197"/>
                    <a:gd name="connsiteX53" fmla="*/ 359092 w 940118"/>
                    <a:gd name="connsiteY53" fmla="*/ 140970 h 1580197"/>
                    <a:gd name="connsiteX54" fmla="*/ 378434 w 940118"/>
                    <a:gd name="connsiteY54" fmla="*/ 151488 h 1580197"/>
                    <a:gd name="connsiteX55" fmla="*/ 378837 w 940118"/>
                    <a:gd name="connsiteY55" fmla="*/ 151226 h 1580197"/>
                    <a:gd name="connsiteX56" fmla="*/ 360045 w 940118"/>
                    <a:gd name="connsiteY56" fmla="*/ 140970 h 1580197"/>
                    <a:gd name="connsiteX57" fmla="*/ 486263 w 940118"/>
                    <a:gd name="connsiteY57" fmla="*/ 68845 h 1580197"/>
                    <a:gd name="connsiteX58" fmla="*/ 485775 w 940118"/>
                    <a:gd name="connsiteY58" fmla="*/ 68580 h 1580197"/>
                    <a:gd name="connsiteX59" fmla="*/ 572452 w 940118"/>
                    <a:gd name="connsiteY59" fmla="*/ 32385 h 1580197"/>
                    <a:gd name="connsiteX60" fmla="*/ 595123 w 940118"/>
                    <a:gd name="connsiteY60" fmla="*/ 44713 h 1580197"/>
                    <a:gd name="connsiteX61" fmla="*/ 595672 w 940118"/>
                    <a:gd name="connsiteY61" fmla="*/ 44538 h 1580197"/>
                    <a:gd name="connsiteX62" fmla="*/ 573405 w 940118"/>
                    <a:gd name="connsiteY62" fmla="*/ 32385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592932 w 940118"/>
                    <a:gd name="connsiteY12" fmla="*/ 268132 h 1580197"/>
                    <a:gd name="connsiteX13" fmla="*/ 620077 w 940118"/>
                    <a:gd name="connsiteY13" fmla="*/ 282893 h 1580197"/>
                    <a:gd name="connsiteX14" fmla="*/ 548076 w 940118"/>
                    <a:gd name="connsiteY14" fmla="*/ 339736 h 1580197"/>
                    <a:gd name="connsiteX15" fmla="*/ 548640 w 940118"/>
                    <a:gd name="connsiteY15" fmla="*/ 340043 h 1580197"/>
                    <a:gd name="connsiteX16" fmla="*/ 503873 w 940118"/>
                    <a:gd name="connsiteY16" fmla="*/ 383858 h 1580197"/>
                    <a:gd name="connsiteX17" fmla="*/ 488633 w 940118"/>
                    <a:gd name="connsiteY17" fmla="*/ 399098 h 1580197"/>
                    <a:gd name="connsiteX18" fmla="*/ 455232 w 940118"/>
                    <a:gd name="connsiteY18" fmla="*/ 380990 h 1580197"/>
                    <a:gd name="connsiteX19" fmla="*/ 488633 w 940118"/>
                    <a:gd name="connsiteY19" fmla="*/ 400050 h 1580197"/>
                    <a:gd name="connsiteX20" fmla="*/ 422910 w 940118"/>
                    <a:gd name="connsiteY20" fmla="*/ 482918 h 1580197"/>
                    <a:gd name="connsiteX21" fmla="*/ 391243 w 940118"/>
                    <a:gd name="connsiteY21" fmla="*/ 465814 h 1580197"/>
                    <a:gd name="connsiteX22" fmla="*/ 390818 w 940118"/>
                    <a:gd name="connsiteY22" fmla="*/ 466419 h 1580197"/>
                    <a:gd name="connsiteX23" fmla="*/ 422910 w 940118"/>
                    <a:gd name="connsiteY23" fmla="*/ 483870 h 1580197"/>
                    <a:gd name="connsiteX24" fmla="*/ 367665 w 940118"/>
                    <a:gd name="connsiteY24" fmla="*/ 572453 h 1580197"/>
                    <a:gd name="connsiteX25" fmla="*/ 368618 w 940118"/>
                    <a:gd name="connsiteY25" fmla="*/ 573405 h 1580197"/>
                    <a:gd name="connsiteX26" fmla="*/ 317183 w 940118"/>
                    <a:gd name="connsiteY26" fmla="*/ 684847 h 1580197"/>
                    <a:gd name="connsiteX27" fmla="*/ 305241 w 940118"/>
                    <a:gd name="connsiteY27" fmla="*/ 678329 h 1580197"/>
                    <a:gd name="connsiteX28" fmla="*/ 305235 w 940118"/>
                    <a:gd name="connsiteY28" fmla="*/ 678350 h 1580197"/>
                    <a:gd name="connsiteX29" fmla="*/ 317183 w 940118"/>
                    <a:gd name="connsiteY29" fmla="*/ 684847 h 1580197"/>
                    <a:gd name="connsiteX30" fmla="*/ 260985 w 940118"/>
                    <a:gd name="connsiteY30" fmla="*/ 1014413 h 1580197"/>
                    <a:gd name="connsiteX31" fmla="*/ 342900 w 940118"/>
                    <a:gd name="connsiteY31" fmla="*/ 1373505 h 1580197"/>
                    <a:gd name="connsiteX32" fmla="*/ 546735 w 940118"/>
                    <a:gd name="connsiteY32" fmla="*/ 1580197 h 1580197"/>
                    <a:gd name="connsiteX33" fmla="*/ 285750 w 940118"/>
                    <a:gd name="connsiteY33" fmla="*/ 1438275 h 1580197"/>
                    <a:gd name="connsiteX34" fmla="*/ 81915 w 940118"/>
                    <a:gd name="connsiteY34" fmla="*/ 1231583 h 1580197"/>
                    <a:gd name="connsiteX35" fmla="*/ 0 w 940118"/>
                    <a:gd name="connsiteY35" fmla="*/ 872490 h 1580197"/>
                    <a:gd name="connsiteX36" fmla="*/ 56197 w 940118"/>
                    <a:gd name="connsiteY36" fmla="*/ 542925 h 1580197"/>
                    <a:gd name="connsiteX37" fmla="*/ 62441 w 940118"/>
                    <a:gd name="connsiteY37" fmla="*/ 546321 h 1580197"/>
                    <a:gd name="connsiteX38" fmla="*/ 62617 w 940118"/>
                    <a:gd name="connsiteY38" fmla="*/ 545909 h 1580197"/>
                    <a:gd name="connsiteX39" fmla="*/ 57150 w 940118"/>
                    <a:gd name="connsiteY39" fmla="*/ 542925 h 1580197"/>
                    <a:gd name="connsiteX40" fmla="*/ 107444 w 940118"/>
                    <a:gd name="connsiteY40" fmla="*/ 431896 h 1580197"/>
                    <a:gd name="connsiteX41" fmla="*/ 106680 w 940118"/>
                    <a:gd name="connsiteY41" fmla="*/ 431483 h 1580197"/>
                    <a:gd name="connsiteX42" fmla="*/ 161925 w 940118"/>
                    <a:gd name="connsiteY42" fmla="*/ 341948 h 1580197"/>
                    <a:gd name="connsiteX43" fmla="*/ 171758 w 940118"/>
                    <a:gd name="connsiteY43" fmla="*/ 347295 h 1580197"/>
                    <a:gd name="connsiteX44" fmla="*/ 171778 w 940118"/>
                    <a:gd name="connsiteY44" fmla="*/ 347270 h 1580197"/>
                    <a:gd name="connsiteX45" fmla="*/ 161925 w 940118"/>
                    <a:gd name="connsiteY45" fmla="*/ 341948 h 1580197"/>
                    <a:gd name="connsiteX46" fmla="*/ 227648 w 940118"/>
                    <a:gd name="connsiteY46" fmla="*/ 258128 h 1580197"/>
                    <a:gd name="connsiteX47" fmla="*/ 239906 w 940118"/>
                    <a:gd name="connsiteY47" fmla="*/ 264794 h 1580197"/>
                    <a:gd name="connsiteX48" fmla="*/ 240267 w 940118"/>
                    <a:gd name="connsiteY48" fmla="*/ 264453 h 1580197"/>
                    <a:gd name="connsiteX49" fmla="*/ 228600 w 940118"/>
                    <a:gd name="connsiteY49" fmla="*/ 258128 h 1580197"/>
                    <a:gd name="connsiteX50" fmla="*/ 242888 w 940118"/>
                    <a:gd name="connsiteY50" fmla="*/ 241935 h 1580197"/>
                    <a:gd name="connsiteX51" fmla="*/ 287315 w 940118"/>
                    <a:gd name="connsiteY51" fmla="*/ 198453 h 1580197"/>
                    <a:gd name="connsiteX52" fmla="*/ 286702 w 940118"/>
                    <a:gd name="connsiteY52" fmla="*/ 198120 h 1580197"/>
                    <a:gd name="connsiteX53" fmla="*/ 359092 w 940118"/>
                    <a:gd name="connsiteY53" fmla="*/ 140970 h 1580197"/>
                    <a:gd name="connsiteX54" fmla="*/ 378434 w 940118"/>
                    <a:gd name="connsiteY54" fmla="*/ 151488 h 1580197"/>
                    <a:gd name="connsiteX55" fmla="*/ 378837 w 940118"/>
                    <a:gd name="connsiteY55" fmla="*/ 151226 h 1580197"/>
                    <a:gd name="connsiteX56" fmla="*/ 360045 w 940118"/>
                    <a:gd name="connsiteY56" fmla="*/ 140970 h 1580197"/>
                    <a:gd name="connsiteX57" fmla="*/ 486263 w 940118"/>
                    <a:gd name="connsiteY57" fmla="*/ 68845 h 1580197"/>
                    <a:gd name="connsiteX58" fmla="*/ 485775 w 940118"/>
                    <a:gd name="connsiteY58" fmla="*/ 68580 h 1580197"/>
                    <a:gd name="connsiteX59" fmla="*/ 572452 w 940118"/>
                    <a:gd name="connsiteY59" fmla="*/ 32385 h 1580197"/>
                    <a:gd name="connsiteX60" fmla="*/ 595123 w 940118"/>
                    <a:gd name="connsiteY60" fmla="*/ 44713 h 1580197"/>
                    <a:gd name="connsiteX61" fmla="*/ 595672 w 940118"/>
                    <a:gd name="connsiteY61" fmla="*/ 44538 h 1580197"/>
                    <a:gd name="connsiteX62" fmla="*/ 573405 w 940118"/>
                    <a:gd name="connsiteY62" fmla="*/ 32385 h 1580197"/>
                    <a:gd name="connsiteX63" fmla="*/ 679133 w 940118"/>
                    <a:gd name="connsiteY63"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592932 w 940118"/>
                    <a:gd name="connsiteY12" fmla="*/ 268132 h 1580197"/>
                    <a:gd name="connsiteX13" fmla="*/ 620077 w 940118"/>
                    <a:gd name="connsiteY13" fmla="*/ 282893 h 1580197"/>
                    <a:gd name="connsiteX14" fmla="*/ 548076 w 940118"/>
                    <a:gd name="connsiteY14" fmla="*/ 339736 h 1580197"/>
                    <a:gd name="connsiteX15" fmla="*/ 548640 w 940118"/>
                    <a:gd name="connsiteY15" fmla="*/ 340043 h 1580197"/>
                    <a:gd name="connsiteX16" fmla="*/ 503873 w 940118"/>
                    <a:gd name="connsiteY16" fmla="*/ 383858 h 1580197"/>
                    <a:gd name="connsiteX17" fmla="*/ 488633 w 940118"/>
                    <a:gd name="connsiteY17" fmla="*/ 399098 h 1580197"/>
                    <a:gd name="connsiteX18" fmla="*/ 455232 w 940118"/>
                    <a:gd name="connsiteY18" fmla="*/ 380990 h 1580197"/>
                    <a:gd name="connsiteX19" fmla="*/ 488633 w 940118"/>
                    <a:gd name="connsiteY19" fmla="*/ 400050 h 1580197"/>
                    <a:gd name="connsiteX20" fmla="*/ 422910 w 940118"/>
                    <a:gd name="connsiteY20" fmla="*/ 482918 h 1580197"/>
                    <a:gd name="connsiteX21" fmla="*/ 391243 w 940118"/>
                    <a:gd name="connsiteY21" fmla="*/ 465814 h 1580197"/>
                    <a:gd name="connsiteX22" fmla="*/ 422910 w 940118"/>
                    <a:gd name="connsiteY22" fmla="*/ 483870 h 1580197"/>
                    <a:gd name="connsiteX23" fmla="*/ 367665 w 940118"/>
                    <a:gd name="connsiteY23" fmla="*/ 572453 h 1580197"/>
                    <a:gd name="connsiteX24" fmla="*/ 368618 w 940118"/>
                    <a:gd name="connsiteY24" fmla="*/ 573405 h 1580197"/>
                    <a:gd name="connsiteX25" fmla="*/ 317183 w 940118"/>
                    <a:gd name="connsiteY25" fmla="*/ 684847 h 1580197"/>
                    <a:gd name="connsiteX26" fmla="*/ 305241 w 940118"/>
                    <a:gd name="connsiteY26" fmla="*/ 678329 h 1580197"/>
                    <a:gd name="connsiteX27" fmla="*/ 305235 w 940118"/>
                    <a:gd name="connsiteY27" fmla="*/ 678350 h 1580197"/>
                    <a:gd name="connsiteX28" fmla="*/ 317183 w 940118"/>
                    <a:gd name="connsiteY28" fmla="*/ 684847 h 1580197"/>
                    <a:gd name="connsiteX29" fmla="*/ 260985 w 940118"/>
                    <a:gd name="connsiteY29" fmla="*/ 1014413 h 1580197"/>
                    <a:gd name="connsiteX30" fmla="*/ 342900 w 940118"/>
                    <a:gd name="connsiteY30" fmla="*/ 1373505 h 1580197"/>
                    <a:gd name="connsiteX31" fmla="*/ 546735 w 940118"/>
                    <a:gd name="connsiteY31" fmla="*/ 1580197 h 1580197"/>
                    <a:gd name="connsiteX32" fmla="*/ 285750 w 940118"/>
                    <a:gd name="connsiteY32" fmla="*/ 1438275 h 1580197"/>
                    <a:gd name="connsiteX33" fmla="*/ 81915 w 940118"/>
                    <a:gd name="connsiteY33" fmla="*/ 1231583 h 1580197"/>
                    <a:gd name="connsiteX34" fmla="*/ 0 w 940118"/>
                    <a:gd name="connsiteY34" fmla="*/ 872490 h 1580197"/>
                    <a:gd name="connsiteX35" fmla="*/ 56197 w 940118"/>
                    <a:gd name="connsiteY35" fmla="*/ 542925 h 1580197"/>
                    <a:gd name="connsiteX36" fmla="*/ 62441 w 940118"/>
                    <a:gd name="connsiteY36" fmla="*/ 546321 h 1580197"/>
                    <a:gd name="connsiteX37" fmla="*/ 62617 w 940118"/>
                    <a:gd name="connsiteY37" fmla="*/ 545909 h 1580197"/>
                    <a:gd name="connsiteX38" fmla="*/ 57150 w 940118"/>
                    <a:gd name="connsiteY38" fmla="*/ 542925 h 1580197"/>
                    <a:gd name="connsiteX39" fmla="*/ 107444 w 940118"/>
                    <a:gd name="connsiteY39" fmla="*/ 431896 h 1580197"/>
                    <a:gd name="connsiteX40" fmla="*/ 106680 w 940118"/>
                    <a:gd name="connsiteY40" fmla="*/ 431483 h 1580197"/>
                    <a:gd name="connsiteX41" fmla="*/ 161925 w 940118"/>
                    <a:gd name="connsiteY41" fmla="*/ 341948 h 1580197"/>
                    <a:gd name="connsiteX42" fmla="*/ 171758 w 940118"/>
                    <a:gd name="connsiteY42" fmla="*/ 347295 h 1580197"/>
                    <a:gd name="connsiteX43" fmla="*/ 171778 w 940118"/>
                    <a:gd name="connsiteY43" fmla="*/ 347270 h 1580197"/>
                    <a:gd name="connsiteX44" fmla="*/ 161925 w 940118"/>
                    <a:gd name="connsiteY44" fmla="*/ 341948 h 1580197"/>
                    <a:gd name="connsiteX45" fmla="*/ 227648 w 940118"/>
                    <a:gd name="connsiteY45" fmla="*/ 258128 h 1580197"/>
                    <a:gd name="connsiteX46" fmla="*/ 239906 w 940118"/>
                    <a:gd name="connsiteY46" fmla="*/ 264794 h 1580197"/>
                    <a:gd name="connsiteX47" fmla="*/ 240267 w 940118"/>
                    <a:gd name="connsiteY47" fmla="*/ 264453 h 1580197"/>
                    <a:gd name="connsiteX48" fmla="*/ 228600 w 940118"/>
                    <a:gd name="connsiteY48" fmla="*/ 258128 h 1580197"/>
                    <a:gd name="connsiteX49" fmla="*/ 242888 w 940118"/>
                    <a:gd name="connsiteY49" fmla="*/ 241935 h 1580197"/>
                    <a:gd name="connsiteX50" fmla="*/ 287315 w 940118"/>
                    <a:gd name="connsiteY50" fmla="*/ 198453 h 1580197"/>
                    <a:gd name="connsiteX51" fmla="*/ 286702 w 940118"/>
                    <a:gd name="connsiteY51" fmla="*/ 198120 h 1580197"/>
                    <a:gd name="connsiteX52" fmla="*/ 359092 w 940118"/>
                    <a:gd name="connsiteY52" fmla="*/ 140970 h 1580197"/>
                    <a:gd name="connsiteX53" fmla="*/ 378434 w 940118"/>
                    <a:gd name="connsiteY53" fmla="*/ 151488 h 1580197"/>
                    <a:gd name="connsiteX54" fmla="*/ 378837 w 940118"/>
                    <a:gd name="connsiteY54" fmla="*/ 151226 h 1580197"/>
                    <a:gd name="connsiteX55" fmla="*/ 360045 w 940118"/>
                    <a:gd name="connsiteY55" fmla="*/ 140970 h 1580197"/>
                    <a:gd name="connsiteX56" fmla="*/ 486263 w 940118"/>
                    <a:gd name="connsiteY56" fmla="*/ 68845 h 1580197"/>
                    <a:gd name="connsiteX57" fmla="*/ 485775 w 940118"/>
                    <a:gd name="connsiteY57" fmla="*/ 68580 h 1580197"/>
                    <a:gd name="connsiteX58" fmla="*/ 572452 w 940118"/>
                    <a:gd name="connsiteY58" fmla="*/ 32385 h 1580197"/>
                    <a:gd name="connsiteX59" fmla="*/ 595123 w 940118"/>
                    <a:gd name="connsiteY59" fmla="*/ 44713 h 1580197"/>
                    <a:gd name="connsiteX60" fmla="*/ 595672 w 940118"/>
                    <a:gd name="connsiteY60" fmla="*/ 44538 h 1580197"/>
                    <a:gd name="connsiteX61" fmla="*/ 573405 w 940118"/>
                    <a:gd name="connsiteY61" fmla="*/ 32385 h 1580197"/>
                    <a:gd name="connsiteX62" fmla="*/ 679133 w 940118"/>
                    <a:gd name="connsiteY62"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592932 w 940118"/>
                    <a:gd name="connsiteY12" fmla="*/ 268132 h 1580197"/>
                    <a:gd name="connsiteX13" fmla="*/ 620077 w 940118"/>
                    <a:gd name="connsiteY13" fmla="*/ 282893 h 1580197"/>
                    <a:gd name="connsiteX14" fmla="*/ 548076 w 940118"/>
                    <a:gd name="connsiteY14" fmla="*/ 339736 h 1580197"/>
                    <a:gd name="connsiteX15" fmla="*/ 548640 w 940118"/>
                    <a:gd name="connsiteY15" fmla="*/ 340043 h 1580197"/>
                    <a:gd name="connsiteX16" fmla="*/ 503873 w 940118"/>
                    <a:gd name="connsiteY16" fmla="*/ 383858 h 1580197"/>
                    <a:gd name="connsiteX17" fmla="*/ 488633 w 940118"/>
                    <a:gd name="connsiteY17" fmla="*/ 399098 h 1580197"/>
                    <a:gd name="connsiteX18" fmla="*/ 488633 w 940118"/>
                    <a:gd name="connsiteY18" fmla="*/ 400050 h 1580197"/>
                    <a:gd name="connsiteX19" fmla="*/ 422910 w 940118"/>
                    <a:gd name="connsiteY19" fmla="*/ 482918 h 1580197"/>
                    <a:gd name="connsiteX20" fmla="*/ 391243 w 940118"/>
                    <a:gd name="connsiteY20" fmla="*/ 465814 h 1580197"/>
                    <a:gd name="connsiteX21" fmla="*/ 422910 w 940118"/>
                    <a:gd name="connsiteY21" fmla="*/ 483870 h 1580197"/>
                    <a:gd name="connsiteX22" fmla="*/ 367665 w 940118"/>
                    <a:gd name="connsiteY22" fmla="*/ 572453 h 1580197"/>
                    <a:gd name="connsiteX23" fmla="*/ 368618 w 940118"/>
                    <a:gd name="connsiteY23" fmla="*/ 573405 h 1580197"/>
                    <a:gd name="connsiteX24" fmla="*/ 317183 w 940118"/>
                    <a:gd name="connsiteY24" fmla="*/ 684847 h 1580197"/>
                    <a:gd name="connsiteX25" fmla="*/ 305241 w 940118"/>
                    <a:gd name="connsiteY25" fmla="*/ 678329 h 1580197"/>
                    <a:gd name="connsiteX26" fmla="*/ 305235 w 940118"/>
                    <a:gd name="connsiteY26" fmla="*/ 678350 h 1580197"/>
                    <a:gd name="connsiteX27" fmla="*/ 317183 w 940118"/>
                    <a:gd name="connsiteY27" fmla="*/ 684847 h 1580197"/>
                    <a:gd name="connsiteX28" fmla="*/ 260985 w 940118"/>
                    <a:gd name="connsiteY28" fmla="*/ 1014413 h 1580197"/>
                    <a:gd name="connsiteX29" fmla="*/ 342900 w 940118"/>
                    <a:gd name="connsiteY29" fmla="*/ 1373505 h 1580197"/>
                    <a:gd name="connsiteX30" fmla="*/ 546735 w 940118"/>
                    <a:gd name="connsiteY30" fmla="*/ 1580197 h 1580197"/>
                    <a:gd name="connsiteX31" fmla="*/ 285750 w 940118"/>
                    <a:gd name="connsiteY31" fmla="*/ 1438275 h 1580197"/>
                    <a:gd name="connsiteX32" fmla="*/ 81915 w 940118"/>
                    <a:gd name="connsiteY32" fmla="*/ 1231583 h 1580197"/>
                    <a:gd name="connsiteX33" fmla="*/ 0 w 940118"/>
                    <a:gd name="connsiteY33" fmla="*/ 872490 h 1580197"/>
                    <a:gd name="connsiteX34" fmla="*/ 56197 w 940118"/>
                    <a:gd name="connsiteY34" fmla="*/ 542925 h 1580197"/>
                    <a:gd name="connsiteX35" fmla="*/ 62441 w 940118"/>
                    <a:gd name="connsiteY35" fmla="*/ 546321 h 1580197"/>
                    <a:gd name="connsiteX36" fmla="*/ 62617 w 940118"/>
                    <a:gd name="connsiteY36" fmla="*/ 545909 h 1580197"/>
                    <a:gd name="connsiteX37" fmla="*/ 57150 w 940118"/>
                    <a:gd name="connsiteY37" fmla="*/ 542925 h 1580197"/>
                    <a:gd name="connsiteX38" fmla="*/ 107444 w 940118"/>
                    <a:gd name="connsiteY38" fmla="*/ 431896 h 1580197"/>
                    <a:gd name="connsiteX39" fmla="*/ 106680 w 940118"/>
                    <a:gd name="connsiteY39" fmla="*/ 431483 h 1580197"/>
                    <a:gd name="connsiteX40" fmla="*/ 161925 w 940118"/>
                    <a:gd name="connsiteY40" fmla="*/ 341948 h 1580197"/>
                    <a:gd name="connsiteX41" fmla="*/ 171758 w 940118"/>
                    <a:gd name="connsiteY41" fmla="*/ 347295 h 1580197"/>
                    <a:gd name="connsiteX42" fmla="*/ 171778 w 940118"/>
                    <a:gd name="connsiteY42" fmla="*/ 347270 h 1580197"/>
                    <a:gd name="connsiteX43" fmla="*/ 161925 w 940118"/>
                    <a:gd name="connsiteY43" fmla="*/ 341948 h 1580197"/>
                    <a:gd name="connsiteX44" fmla="*/ 227648 w 940118"/>
                    <a:gd name="connsiteY44" fmla="*/ 258128 h 1580197"/>
                    <a:gd name="connsiteX45" fmla="*/ 239906 w 940118"/>
                    <a:gd name="connsiteY45" fmla="*/ 264794 h 1580197"/>
                    <a:gd name="connsiteX46" fmla="*/ 240267 w 940118"/>
                    <a:gd name="connsiteY46" fmla="*/ 264453 h 1580197"/>
                    <a:gd name="connsiteX47" fmla="*/ 228600 w 940118"/>
                    <a:gd name="connsiteY47" fmla="*/ 258128 h 1580197"/>
                    <a:gd name="connsiteX48" fmla="*/ 242888 w 940118"/>
                    <a:gd name="connsiteY48" fmla="*/ 241935 h 1580197"/>
                    <a:gd name="connsiteX49" fmla="*/ 287315 w 940118"/>
                    <a:gd name="connsiteY49" fmla="*/ 198453 h 1580197"/>
                    <a:gd name="connsiteX50" fmla="*/ 286702 w 940118"/>
                    <a:gd name="connsiteY50" fmla="*/ 198120 h 1580197"/>
                    <a:gd name="connsiteX51" fmla="*/ 359092 w 940118"/>
                    <a:gd name="connsiteY51" fmla="*/ 140970 h 1580197"/>
                    <a:gd name="connsiteX52" fmla="*/ 378434 w 940118"/>
                    <a:gd name="connsiteY52" fmla="*/ 151488 h 1580197"/>
                    <a:gd name="connsiteX53" fmla="*/ 378837 w 940118"/>
                    <a:gd name="connsiteY53" fmla="*/ 151226 h 1580197"/>
                    <a:gd name="connsiteX54" fmla="*/ 360045 w 940118"/>
                    <a:gd name="connsiteY54" fmla="*/ 140970 h 1580197"/>
                    <a:gd name="connsiteX55" fmla="*/ 486263 w 940118"/>
                    <a:gd name="connsiteY55" fmla="*/ 68845 h 1580197"/>
                    <a:gd name="connsiteX56" fmla="*/ 485775 w 940118"/>
                    <a:gd name="connsiteY56" fmla="*/ 68580 h 1580197"/>
                    <a:gd name="connsiteX57" fmla="*/ 572452 w 940118"/>
                    <a:gd name="connsiteY57" fmla="*/ 32385 h 1580197"/>
                    <a:gd name="connsiteX58" fmla="*/ 595123 w 940118"/>
                    <a:gd name="connsiteY58" fmla="*/ 44713 h 1580197"/>
                    <a:gd name="connsiteX59" fmla="*/ 595672 w 940118"/>
                    <a:gd name="connsiteY59" fmla="*/ 44538 h 1580197"/>
                    <a:gd name="connsiteX60" fmla="*/ 573405 w 940118"/>
                    <a:gd name="connsiteY60" fmla="*/ 32385 h 1580197"/>
                    <a:gd name="connsiteX61" fmla="*/ 679133 w 940118"/>
                    <a:gd name="connsiteY61"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592932 w 940118"/>
                    <a:gd name="connsiteY12" fmla="*/ 268132 h 1580197"/>
                    <a:gd name="connsiteX13" fmla="*/ 620077 w 940118"/>
                    <a:gd name="connsiteY13" fmla="*/ 282893 h 1580197"/>
                    <a:gd name="connsiteX14" fmla="*/ 548076 w 940118"/>
                    <a:gd name="connsiteY14" fmla="*/ 339736 h 1580197"/>
                    <a:gd name="connsiteX15" fmla="*/ 548640 w 940118"/>
                    <a:gd name="connsiteY15" fmla="*/ 340043 h 1580197"/>
                    <a:gd name="connsiteX16" fmla="*/ 503873 w 940118"/>
                    <a:gd name="connsiteY16" fmla="*/ 383858 h 1580197"/>
                    <a:gd name="connsiteX17" fmla="*/ 488633 w 940118"/>
                    <a:gd name="connsiteY17" fmla="*/ 399098 h 1580197"/>
                    <a:gd name="connsiteX18" fmla="*/ 488633 w 940118"/>
                    <a:gd name="connsiteY18" fmla="*/ 400050 h 1580197"/>
                    <a:gd name="connsiteX19" fmla="*/ 422910 w 940118"/>
                    <a:gd name="connsiteY19" fmla="*/ 482918 h 1580197"/>
                    <a:gd name="connsiteX20" fmla="*/ 422910 w 940118"/>
                    <a:gd name="connsiteY20" fmla="*/ 483870 h 1580197"/>
                    <a:gd name="connsiteX21" fmla="*/ 367665 w 940118"/>
                    <a:gd name="connsiteY21" fmla="*/ 572453 h 1580197"/>
                    <a:gd name="connsiteX22" fmla="*/ 368618 w 940118"/>
                    <a:gd name="connsiteY22" fmla="*/ 573405 h 1580197"/>
                    <a:gd name="connsiteX23" fmla="*/ 317183 w 940118"/>
                    <a:gd name="connsiteY23" fmla="*/ 684847 h 1580197"/>
                    <a:gd name="connsiteX24" fmla="*/ 305241 w 940118"/>
                    <a:gd name="connsiteY24" fmla="*/ 678329 h 1580197"/>
                    <a:gd name="connsiteX25" fmla="*/ 305235 w 940118"/>
                    <a:gd name="connsiteY25" fmla="*/ 678350 h 1580197"/>
                    <a:gd name="connsiteX26" fmla="*/ 317183 w 940118"/>
                    <a:gd name="connsiteY26" fmla="*/ 684847 h 1580197"/>
                    <a:gd name="connsiteX27" fmla="*/ 260985 w 940118"/>
                    <a:gd name="connsiteY27" fmla="*/ 1014413 h 1580197"/>
                    <a:gd name="connsiteX28" fmla="*/ 342900 w 940118"/>
                    <a:gd name="connsiteY28" fmla="*/ 1373505 h 1580197"/>
                    <a:gd name="connsiteX29" fmla="*/ 546735 w 940118"/>
                    <a:gd name="connsiteY29" fmla="*/ 1580197 h 1580197"/>
                    <a:gd name="connsiteX30" fmla="*/ 285750 w 940118"/>
                    <a:gd name="connsiteY30" fmla="*/ 1438275 h 1580197"/>
                    <a:gd name="connsiteX31" fmla="*/ 81915 w 940118"/>
                    <a:gd name="connsiteY31" fmla="*/ 1231583 h 1580197"/>
                    <a:gd name="connsiteX32" fmla="*/ 0 w 940118"/>
                    <a:gd name="connsiteY32" fmla="*/ 872490 h 1580197"/>
                    <a:gd name="connsiteX33" fmla="*/ 56197 w 940118"/>
                    <a:gd name="connsiteY33" fmla="*/ 542925 h 1580197"/>
                    <a:gd name="connsiteX34" fmla="*/ 62441 w 940118"/>
                    <a:gd name="connsiteY34" fmla="*/ 546321 h 1580197"/>
                    <a:gd name="connsiteX35" fmla="*/ 62617 w 940118"/>
                    <a:gd name="connsiteY35" fmla="*/ 545909 h 1580197"/>
                    <a:gd name="connsiteX36" fmla="*/ 57150 w 940118"/>
                    <a:gd name="connsiteY36" fmla="*/ 542925 h 1580197"/>
                    <a:gd name="connsiteX37" fmla="*/ 107444 w 940118"/>
                    <a:gd name="connsiteY37" fmla="*/ 431896 h 1580197"/>
                    <a:gd name="connsiteX38" fmla="*/ 106680 w 940118"/>
                    <a:gd name="connsiteY38" fmla="*/ 431483 h 1580197"/>
                    <a:gd name="connsiteX39" fmla="*/ 161925 w 940118"/>
                    <a:gd name="connsiteY39" fmla="*/ 341948 h 1580197"/>
                    <a:gd name="connsiteX40" fmla="*/ 171758 w 940118"/>
                    <a:gd name="connsiteY40" fmla="*/ 347295 h 1580197"/>
                    <a:gd name="connsiteX41" fmla="*/ 171778 w 940118"/>
                    <a:gd name="connsiteY41" fmla="*/ 347270 h 1580197"/>
                    <a:gd name="connsiteX42" fmla="*/ 161925 w 940118"/>
                    <a:gd name="connsiteY42" fmla="*/ 341948 h 1580197"/>
                    <a:gd name="connsiteX43" fmla="*/ 227648 w 940118"/>
                    <a:gd name="connsiteY43" fmla="*/ 258128 h 1580197"/>
                    <a:gd name="connsiteX44" fmla="*/ 239906 w 940118"/>
                    <a:gd name="connsiteY44" fmla="*/ 264794 h 1580197"/>
                    <a:gd name="connsiteX45" fmla="*/ 240267 w 940118"/>
                    <a:gd name="connsiteY45" fmla="*/ 264453 h 1580197"/>
                    <a:gd name="connsiteX46" fmla="*/ 228600 w 940118"/>
                    <a:gd name="connsiteY46" fmla="*/ 258128 h 1580197"/>
                    <a:gd name="connsiteX47" fmla="*/ 242888 w 940118"/>
                    <a:gd name="connsiteY47" fmla="*/ 241935 h 1580197"/>
                    <a:gd name="connsiteX48" fmla="*/ 287315 w 940118"/>
                    <a:gd name="connsiteY48" fmla="*/ 198453 h 1580197"/>
                    <a:gd name="connsiteX49" fmla="*/ 286702 w 940118"/>
                    <a:gd name="connsiteY49" fmla="*/ 198120 h 1580197"/>
                    <a:gd name="connsiteX50" fmla="*/ 359092 w 940118"/>
                    <a:gd name="connsiteY50" fmla="*/ 140970 h 1580197"/>
                    <a:gd name="connsiteX51" fmla="*/ 378434 w 940118"/>
                    <a:gd name="connsiteY51" fmla="*/ 151488 h 1580197"/>
                    <a:gd name="connsiteX52" fmla="*/ 378837 w 940118"/>
                    <a:gd name="connsiteY52" fmla="*/ 151226 h 1580197"/>
                    <a:gd name="connsiteX53" fmla="*/ 360045 w 940118"/>
                    <a:gd name="connsiteY53" fmla="*/ 140970 h 1580197"/>
                    <a:gd name="connsiteX54" fmla="*/ 486263 w 940118"/>
                    <a:gd name="connsiteY54" fmla="*/ 68845 h 1580197"/>
                    <a:gd name="connsiteX55" fmla="*/ 485775 w 940118"/>
                    <a:gd name="connsiteY55" fmla="*/ 68580 h 1580197"/>
                    <a:gd name="connsiteX56" fmla="*/ 572452 w 940118"/>
                    <a:gd name="connsiteY56" fmla="*/ 32385 h 1580197"/>
                    <a:gd name="connsiteX57" fmla="*/ 595123 w 940118"/>
                    <a:gd name="connsiteY57" fmla="*/ 44713 h 1580197"/>
                    <a:gd name="connsiteX58" fmla="*/ 595672 w 940118"/>
                    <a:gd name="connsiteY58" fmla="*/ 44538 h 1580197"/>
                    <a:gd name="connsiteX59" fmla="*/ 573405 w 940118"/>
                    <a:gd name="connsiteY59" fmla="*/ 32385 h 1580197"/>
                    <a:gd name="connsiteX60" fmla="*/ 679133 w 940118"/>
                    <a:gd name="connsiteY60"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620077 w 940118"/>
                    <a:gd name="connsiteY12" fmla="*/ 282893 h 1580197"/>
                    <a:gd name="connsiteX13" fmla="*/ 548076 w 940118"/>
                    <a:gd name="connsiteY13" fmla="*/ 339736 h 1580197"/>
                    <a:gd name="connsiteX14" fmla="*/ 548640 w 940118"/>
                    <a:gd name="connsiteY14" fmla="*/ 340043 h 1580197"/>
                    <a:gd name="connsiteX15" fmla="*/ 503873 w 940118"/>
                    <a:gd name="connsiteY15" fmla="*/ 383858 h 1580197"/>
                    <a:gd name="connsiteX16" fmla="*/ 488633 w 940118"/>
                    <a:gd name="connsiteY16" fmla="*/ 399098 h 1580197"/>
                    <a:gd name="connsiteX17" fmla="*/ 488633 w 940118"/>
                    <a:gd name="connsiteY17" fmla="*/ 400050 h 1580197"/>
                    <a:gd name="connsiteX18" fmla="*/ 422910 w 940118"/>
                    <a:gd name="connsiteY18" fmla="*/ 482918 h 1580197"/>
                    <a:gd name="connsiteX19" fmla="*/ 422910 w 940118"/>
                    <a:gd name="connsiteY19" fmla="*/ 483870 h 1580197"/>
                    <a:gd name="connsiteX20" fmla="*/ 367665 w 940118"/>
                    <a:gd name="connsiteY20" fmla="*/ 572453 h 1580197"/>
                    <a:gd name="connsiteX21" fmla="*/ 368618 w 940118"/>
                    <a:gd name="connsiteY21" fmla="*/ 573405 h 1580197"/>
                    <a:gd name="connsiteX22" fmla="*/ 317183 w 940118"/>
                    <a:gd name="connsiteY22" fmla="*/ 684847 h 1580197"/>
                    <a:gd name="connsiteX23" fmla="*/ 305241 w 940118"/>
                    <a:gd name="connsiteY23" fmla="*/ 678329 h 1580197"/>
                    <a:gd name="connsiteX24" fmla="*/ 305235 w 940118"/>
                    <a:gd name="connsiteY24" fmla="*/ 678350 h 1580197"/>
                    <a:gd name="connsiteX25" fmla="*/ 317183 w 940118"/>
                    <a:gd name="connsiteY25" fmla="*/ 684847 h 1580197"/>
                    <a:gd name="connsiteX26" fmla="*/ 260985 w 940118"/>
                    <a:gd name="connsiteY26" fmla="*/ 1014413 h 1580197"/>
                    <a:gd name="connsiteX27" fmla="*/ 342900 w 940118"/>
                    <a:gd name="connsiteY27" fmla="*/ 1373505 h 1580197"/>
                    <a:gd name="connsiteX28" fmla="*/ 546735 w 940118"/>
                    <a:gd name="connsiteY28" fmla="*/ 1580197 h 1580197"/>
                    <a:gd name="connsiteX29" fmla="*/ 285750 w 940118"/>
                    <a:gd name="connsiteY29" fmla="*/ 1438275 h 1580197"/>
                    <a:gd name="connsiteX30" fmla="*/ 81915 w 940118"/>
                    <a:gd name="connsiteY30" fmla="*/ 1231583 h 1580197"/>
                    <a:gd name="connsiteX31" fmla="*/ 0 w 940118"/>
                    <a:gd name="connsiteY31" fmla="*/ 872490 h 1580197"/>
                    <a:gd name="connsiteX32" fmla="*/ 56197 w 940118"/>
                    <a:gd name="connsiteY32" fmla="*/ 542925 h 1580197"/>
                    <a:gd name="connsiteX33" fmla="*/ 62441 w 940118"/>
                    <a:gd name="connsiteY33" fmla="*/ 546321 h 1580197"/>
                    <a:gd name="connsiteX34" fmla="*/ 62617 w 940118"/>
                    <a:gd name="connsiteY34" fmla="*/ 545909 h 1580197"/>
                    <a:gd name="connsiteX35" fmla="*/ 57150 w 940118"/>
                    <a:gd name="connsiteY35" fmla="*/ 542925 h 1580197"/>
                    <a:gd name="connsiteX36" fmla="*/ 107444 w 940118"/>
                    <a:gd name="connsiteY36" fmla="*/ 431896 h 1580197"/>
                    <a:gd name="connsiteX37" fmla="*/ 106680 w 940118"/>
                    <a:gd name="connsiteY37" fmla="*/ 431483 h 1580197"/>
                    <a:gd name="connsiteX38" fmla="*/ 161925 w 940118"/>
                    <a:gd name="connsiteY38" fmla="*/ 341948 h 1580197"/>
                    <a:gd name="connsiteX39" fmla="*/ 171758 w 940118"/>
                    <a:gd name="connsiteY39" fmla="*/ 347295 h 1580197"/>
                    <a:gd name="connsiteX40" fmla="*/ 171778 w 940118"/>
                    <a:gd name="connsiteY40" fmla="*/ 347270 h 1580197"/>
                    <a:gd name="connsiteX41" fmla="*/ 161925 w 940118"/>
                    <a:gd name="connsiteY41" fmla="*/ 341948 h 1580197"/>
                    <a:gd name="connsiteX42" fmla="*/ 227648 w 940118"/>
                    <a:gd name="connsiteY42" fmla="*/ 258128 h 1580197"/>
                    <a:gd name="connsiteX43" fmla="*/ 239906 w 940118"/>
                    <a:gd name="connsiteY43" fmla="*/ 264794 h 1580197"/>
                    <a:gd name="connsiteX44" fmla="*/ 240267 w 940118"/>
                    <a:gd name="connsiteY44" fmla="*/ 264453 h 1580197"/>
                    <a:gd name="connsiteX45" fmla="*/ 228600 w 940118"/>
                    <a:gd name="connsiteY45" fmla="*/ 258128 h 1580197"/>
                    <a:gd name="connsiteX46" fmla="*/ 242888 w 940118"/>
                    <a:gd name="connsiteY46" fmla="*/ 241935 h 1580197"/>
                    <a:gd name="connsiteX47" fmla="*/ 287315 w 940118"/>
                    <a:gd name="connsiteY47" fmla="*/ 198453 h 1580197"/>
                    <a:gd name="connsiteX48" fmla="*/ 286702 w 940118"/>
                    <a:gd name="connsiteY48" fmla="*/ 198120 h 1580197"/>
                    <a:gd name="connsiteX49" fmla="*/ 359092 w 940118"/>
                    <a:gd name="connsiteY49" fmla="*/ 140970 h 1580197"/>
                    <a:gd name="connsiteX50" fmla="*/ 378434 w 940118"/>
                    <a:gd name="connsiteY50" fmla="*/ 151488 h 1580197"/>
                    <a:gd name="connsiteX51" fmla="*/ 378837 w 940118"/>
                    <a:gd name="connsiteY51" fmla="*/ 151226 h 1580197"/>
                    <a:gd name="connsiteX52" fmla="*/ 360045 w 940118"/>
                    <a:gd name="connsiteY52" fmla="*/ 140970 h 1580197"/>
                    <a:gd name="connsiteX53" fmla="*/ 486263 w 940118"/>
                    <a:gd name="connsiteY53" fmla="*/ 68845 h 1580197"/>
                    <a:gd name="connsiteX54" fmla="*/ 485775 w 940118"/>
                    <a:gd name="connsiteY54" fmla="*/ 68580 h 1580197"/>
                    <a:gd name="connsiteX55" fmla="*/ 572452 w 940118"/>
                    <a:gd name="connsiteY55" fmla="*/ 32385 h 1580197"/>
                    <a:gd name="connsiteX56" fmla="*/ 595123 w 940118"/>
                    <a:gd name="connsiteY56" fmla="*/ 44713 h 1580197"/>
                    <a:gd name="connsiteX57" fmla="*/ 595672 w 940118"/>
                    <a:gd name="connsiteY57" fmla="*/ 44538 h 1580197"/>
                    <a:gd name="connsiteX58" fmla="*/ 573405 w 940118"/>
                    <a:gd name="connsiteY58" fmla="*/ 32385 h 1580197"/>
                    <a:gd name="connsiteX59" fmla="*/ 679133 w 940118"/>
                    <a:gd name="connsiteY59"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620077 w 940118"/>
                    <a:gd name="connsiteY11" fmla="*/ 282893 h 1580197"/>
                    <a:gd name="connsiteX12" fmla="*/ 548076 w 940118"/>
                    <a:gd name="connsiteY12" fmla="*/ 339736 h 1580197"/>
                    <a:gd name="connsiteX13" fmla="*/ 548640 w 940118"/>
                    <a:gd name="connsiteY13" fmla="*/ 340043 h 1580197"/>
                    <a:gd name="connsiteX14" fmla="*/ 503873 w 940118"/>
                    <a:gd name="connsiteY14" fmla="*/ 383858 h 1580197"/>
                    <a:gd name="connsiteX15" fmla="*/ 488633 w 940118"/>
                    <a:gd name="connsiteY15" fmla="*/ 399098 h 1580197"/>
                    <a:gd name="connsiteX16" fmla="*/ 488633 w 940118"/>
                    <a:gd name="connsiteY16" fmla="*/ 400050 h 1580197"/>
                    <a:gd name="connsiteX17" fmla="*/ 422910 w 940118"/>
                    <a:gd name="connsiteY17" fmla="*/ 482918 h 1580197"/>
                    <a:gd name="connsiteX18" fmla="*/ 422910 w 940118"/>
                    <a:gd name="connsiteY18" fmla="*/ 483870 h 1580197"/>
                    <a:gd name="connsiteX19" fmla="*/ 367665 w 940118"/>
                    <a:gd name="connsiteY19" fmla="*/ 572453 h 1580197"/>
                    <a:gd name="connsiteX20" fmla="*/ 368618 w 940118"/>
                    <a:gd name="connsiteY20" fmla="*/ 573405 h 1580197"/>
                    <a:gd name="connsiteX21" fmla="*/ 317183 w 940118"/>
                    <a:gd name="connsiteY21" fmla="*/ 684847 h 1580197"/>
                    <a:gd name="connsiteX22" fmla="*/ 305241 w 940118"/>
                    <a:gd name="connsiteY22" fmla="*/ 678329 h 1580197"/>
                    <a:gd name="connsiteX23" fmla="*/ 305235 w 940118"/>
                    <a:gd name="connsiteY23" fmla="*/ 678350 h 1580197"/>
                    <a:gd name="connsiteX24" fmla="*/ 317183 w 940118"/>
                    <a:gd name="connsiteY24" fmla="*/ 684847 h 1580197"/>
                    <a:gd name="connsiteX25" fmla="*/ 260985 w 940118"/>
                    <a:gd name="connsiteY25" fmla="*/ 1014413 h 1580197"/>
                    <a:gd name="connsiteX26" fmla="*/ 342900 w 940118"/>
                    <a:gd name="connsiteY26" fmla="*/ 1373505 h 1580197"/>
                    <a:gd name="connsiteX27" fmla="*/ 546735 w 940118"/>
                    <a:gd name="connsiteY27" fmla="*/ 1580197 h 1580197"/>
                    <a:gd name="connsiteX28" fmla="*/ 285750 w 940118"/>
                    <a:gd name="connsiteY28" fmla="*/ 1438275 h 1580197"/>
                    <a:gd name="connsiteX29" fmla="*/ 81915 w 940118"/>
                    <a:gd name="connsiteY29" fmla="*/ 1231583 h 1580197"/>
                    <a:gd name="connsiteX30" fmla="*/ 0 w 940118"/>
                    <a:gd name="connsiteY30" fmla="*/ 872490 h 1580197"/>
                    <a:gd name="connsiteX31" fmla="*/ 56197 w 940118"/>
                    <a:gd name="connsiteY31" fmla="*/ 542925 h 1580197"/>
                    <a:gd name="connsiteX32" fmla="*/ 62441 w 940118"/>
                    <a:gd name="connsiteY32" fmla="*/ 546321 h 1580197"/>
                    <a:gd name="connsiteX33" fmla="*/ 62617 w 940118"/>
                    <a:gd name="connsiteY33" fmla="*/ 545909 h 1580197"/>
                    <a:gd name="connsiteX34" fmla="*/ 57150 w 940118"/>
                    <a:gd name="connsiteY34" fmla="*/ 542925 h 1580197"/>
                    <a:gd name="connsiteX35" fmla="*/ 107444 w 940118"/>
                    <a:gd name="connsiteY35" fmla="*/ 431896 h 1580197"/>
                    <a:gd name="connsiteX36" fmla="*/ 106680 w 940118"/>
                    <a:gd name="connsiteY36" fmla="*/ 431483 h 1580197"/>
                    <a:gd name="connsiteX37" fmla="*/ 161925 w 940118"/>
                    <a:gd name="connsiteY37" fmla="*/ 341948 h 1580197"/>
                    <a:gd name="connsiteX38" fmla="*/ 171758 w 940118"/>
                    <a:gd name="connsiteY38" fmla="*/ 347295 h 1580197"/>
                    <a:gd name="connsiteX39" fmla="*/ 171778 w 940118"/>
                    <a:gd name="connsiteY39" fmla="*/ 347270 h 1580197"/>
                    <a:gd name="connsiteX40" fmla="*/ 161925 w 940118"/>
                    <a:gd name="connsiteY40" fmla="*/ 341948 h 1580197"/>
                    <a:gd name="connsiteX41" fmla="*/ 227648 w 940118"/>
                    <a:gd name="connsiteY41" fmla="*/ 258128 h 1580197"/>
                    <a:gd name="connsiteX42" fmla="*/ 239906 w 940118"/>
                    <a:gd name="connsiteY42" fmla="*/ 264794 h 1580197"/>
                    <a:gd name="connsiteX43" fmla="*/ 240267 w 940118"/>
                    <a:gd name="connsiteY43" fmla="*/ 264453 h 1580197"/>
                    <a:gd name="connsiteX44" fmla="*/ 228600 w 940118"/>
                    <a:gd name="connsiteY44" fmla="*/ 258128 h 1580197"/>
                    <a:gd name="connsiteX45" fmla="*/ 242888 w 940118"/>
                    <a:gd name="connsiteY45" fmla="*/ 241935 h 1580197"/>
                    <a:gd name="connsiteX46" fmla="*/ 287315 w 940118"/>
                    <a:gd name="connsiteY46" fmla="*/ 198453 h 1580197"/>
                    <a:gd name="connsiteX47" fmla="*/ 286702 w 940118"/>
                    <a:gd name="connsiteY47" fmla="*/ 198120 h 1580197"/>
                    <a:gd name="connsiteX48" fmla="*/ 359092 w 940118"/>
                    <a:gd name="connsiteY48" fmla="*/ 140970 h 1580197"/>
                    <a:gd name="connsiteX49" fmla="*/ 378434 w 940118"/>
                    <a:gd name="connsiteY49" fmla="*/ 151488 h 1580197"/>
                    <a:gd name="connsiteX50" fmla="*/ 378837 w 940118"/>
                    <a:gd name="connsiteY50" fmla="*/ 151226 h 1580197"/>
                    <a:gd name="connsiteX51" fmla="*/ 360045 w 940118"/>
                    <a:gd name="connsiteY51" fmla="*/ 140970 h 1580197"/>
                    <a:gd name="connsiteX52" fmla="*/ 486263 w 940118"/>
                    <a:gd name="connsiteY52" fmla="*/ 68845 h 1580197"/>
                    <a:gd name="connsiteX53" fmla="*/ 485775 w 940118"/>
                    <a:gd name="connsiteY53" fmla="*/ 68580 h 1580197"/>
                    <a:gd name="connsiteX54" fmla="*/ 572452 w 940118"/>
                    <a:gd name="connsiteY54" fmla="*/ 32385 h 1580197"/>
                    <a:gd name="connsiteX55" fmla="*/ 595123 w 940118"/>
                    <a:gd name="connsiteY55" fmla="*/ 44713 h 1580197"/>
                    <a:gd name="connsiteX56" fmla="*/ 595672 w 940118"/>
                    <a:gd name="connsiteY56" fmla="*/ 44538 h 1580197"/>
                    <a:gd name="connsiteX57" fmla="*/ 573405 w 940118"/>
                    <a:gd name="connsiteY57" fmla="*/ 32385 h 1580197"/>
                    <a:gd name="connsiteX58" fmla="*/ 679133 w 940118"/>
                    <a:gd name="connsiteY58"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747299 w 940118"/>
                    <a:gd name="connsiteY7" fmla="*/ 210278 h 1580197"/>
                    <a:gd name="connsiteX8" fmla="*/ 747713 w 940118"/>
                    <a:gd name="connsiteY8" fmla="*/ 210503 h 1580197"/>
                    <a:gd name="connsiteX9" fmla="*/ 620078 w 940118"/>
                    <a:gd name="connsiteY9" fmla="*/ 282893 h 1580197"/>
                    <a:gd name="connsiteX10" fmla="*/ 620077 w 940118"/>
                    <a:gd name="connsiteY10" fmla="*/ 282893 h 1580197"/>
                    <a:gd name="connsiteX11" fmla="*/ 548076 w 940118"/>
                    <a:gd name="connsiteY11" fmla="*/ 339736 h 1580197"/>
                    <a:gd name="connsiteX12" fmla="*/ 548640 w 940118"/>
                    <a:gd name="connsiteY12" fmla="*/ 340043 h 1580197"/>
                    <a:gd name="connsiteX13" fmla="*/ 503873 w 940118"/>
                    <a:gd name="connsiteY13" fmla="*/ 383858 h 1580197"/>
                    <a:gd name="connsiteX14" fmla="*/ 488633 w 940118"/>
                    <a:gd name="connsiteY14" fmla="*/ 399098 h 1580197"/>
                    <a:gd name="connsiteX15" fmla="*/ 488633 w 940118"/>
                    <a:gd name="connsiteY15" fmla="*/ 400050 h 1580197"/>
                    <a:gd name="connsiteX16" fmla="*/ 422910 w 940118"/>
                    <a:gd name="connsiteY16" fmla="*/ 482918 h 1580197"/>
                    <a:gd name="connsiteX17" fmla="*/ 422910 w 940118"/>
                    <a:gd name="connsiteY17" fmla="*/ 483870 h 1580197"/>
                    <a:gd name="connsiteX18" fmla="*/ 367665 w 940118"/>
                    <a:gd name="connsiteY18" fmla="*/ 572453 h 1580197"/>
                    <a:gd name="connsiteX19" fmla="*/ 368618 w 940118"/>
                    <a:gd name="connsiteY19" fmla="*/ 573405 h 1580197"/>
                    <a:gd name="connsiteX20" fmla="*/ 317183 w 940118"/>
                    <a:gd name="connsiteY20" fmla="*/ 684847 h 1580197"/>
                    <a:gd name="connsiteX21" fmla="*/ 305241 w 940118"/>
                    <a:gd name="connsiteY21" fmla="*/ 678329 h 1580197"/>
                    <a:gd name="connsiteX22" fmla="*/ 305235 w 940118"/>
                    <a:gd name="connsiteY22" fmla="*/ 678350 h 1580197"/>
                    <a:gd name="connsiteX23" fmla="*/ 317183 w 940118"/>
                    <a:gd name="connsiteY23" fmla="*/ 684847 h 1580197"/>
                    <a:gd name="connsiteX24" fmla="*/ 260985 w 940118"/>
                    <a:gd name="connsiteY24" fmla="*/ 1014413 h 1580197"/>
                    <a:gd name="connsiteX25" fmla="*/ 342900 w 940118"/>
                    <a:gd name="connsiteY25" fmla="*/ 1373505 h 1580197"/>
                    <a:gd name="connsiteX26" fmla="*/ 546735 w 940118"/>
                    <a:gd name="connsiteY26" fmla="*/ 1580197 h 1580197"/>
                    <a:gd name="connsiteX27" fmla="*/ 285750 w 940118"/>
                    <a:gd name="connsiteY27" fmla="*/ 1438275 h 1580197"/>
                    <a:gd name="connsiteX28" fmla="*/ 81915 w 940118"/>
                    <a:gd name="connsiteY28" fmla="*/ 1231583 h 1580197"/>
                    <a:gd name="connsiteX29" fmla="*/ 0 w 940118"/>
                    <a:gd name="connsiteY29" fmla="*/ 872490 h 1580197"/>
                    <a:gd name="connsiteX30" fmla="*/ 56197 w 940118"/>
                    <a:gd name="connsiteY30" fmla="*/ 542925 h 1580197"/>
                    <a:gd name="connsiteX31" fmla="*/ 62441 w 940118"/>
                    <a:gd name="connsiteY31" fmla="*/ 546321 h 1580197"/>
                    <a:gd name="connsiteX32" fmla="*/ 62617 w 940118"/>
                    <a:gd name="connsiteY32" fmla="*/ 545909 h 1580197"/>
                    <a:gd name="connsiteX33" fmla="*/ 57150 w 940118"/>
                    <a:gd name="connsiteY33" fmla="*/ 542925 h 1580197"/>
                    <a:gd name="connsiteX34" fmla="*/ 107444 w 940118"/>
                    <a:gd name="connsiteY34" fmla="*/ 431896 h 1580197"/>
                    <a:gd name="connsiteX35" fmla="*/ 106680 w 940118"/>
                    <a:gd name="connsiteY35" fmla="*/ 431483 h 1580197"/>
                    <a:gd name="connsiteX36" fmla="*/ 161925 w 940118"/>
                    <a:gd name="connsiteY36" fmla="*/ 341948 h 1580197"/>
                    <a:gd name="connsiteX37" fmla="*/ 171758 w 940118"/>
                    <a:gd name="connsiteY37" fmla="*/ 347295 h 1580197"/>
                    <a:gd name="connsiteX38" fmla="*/ 171778 w 940118"/>
                    <a:gd name="connsiteY38" fmla="*/ 347270 h 1580197"/>
                    <a:gd name="connsiteX39" fmla="*/ 161925 w 940118"/>
                    <a:gd name="connsiteY39" fmla="*/ 341948 h 1580197"/>
                    <a:gd name="connsiteX40" fmla="*/ 227648 w 940118"/>
                    <a:gd name="connsiteY40" fmla="*/ 258128 h 1580197"/>
                    <a:gd name="connsiteX41" fmla="*/ 239906 w 940118"/>
                    <a:gd name="connsiteY41" fmla="*/ 264794 h 1580197"/>
                    <a:gd name="connsiteX42" fmla="*/ 240267 w 940118"/>
                    <a:gd name="connsiteY42" fmla="*/ 264453 h 1580197"/>
                    <a:gd name="connsiteX43" fmla="*/ 228600 w 940118"/>
                    <a:gd name="connsiteY43" fmla="*/ 258128 h 1580197"/>
                    <a:gd name="connsiteX44" fmla="*/ 242888 w 940118"/>
                    <a:gd name="connsiteY44" fmla="*/ 241935 h 1580197"/>
                    <a:gd name="connsiteX45" fmla="*/ 287315 w 940118"/>
                    <a:gd name="connsiteY45" fmla="*/ 198453 h 1580197"/>
                    <a:gd name="connsiteX46" fmla="*/ 286702 w 940118"/>
                    <a:gd name="connsiteY46" fmla="*/ 198120 h 1580197"/>
                    <a:gd name="connsiteX47" fmla="*/ 359092 w 940118"/>
                    <a:gd name="connsiteY47" fmla="*/ 140970 h 1580197"/>
                    <a:gd name="connsiteX48" fmla="*/ 378434 w 940118"/>
                    <a:gd name="connsiteY48" fmla="*/ 151488 h 1580197"/>
                    <a:gd name="connsiteX49" fmla="*/ 378837 w 940118"/>
                    <a:gd name="connsiteY49" fmla="*/ 151226 h 1580197"/>
                    <a:gd name="connsiteX50" fmla="*/ 360045 w 940118"/>
                    <a:gd name="connsiteY50" fmla="*/ 140970 h 1580197"/>
                    <a:gd name="connsiteX51" fmla="*/ 486263 w 940118"/>
                    <a:gd name="connsiteY51" fmla="*/ 68845 h 1580197"/>
                    <a:gd name="connsiteX52" fmla="*/ 485775 w 940118"/>
                    <a:gd name="connsiteY52" fmla="*/ 68580 h 1580197"/>
                    <a:gd name="connsiteX53" fmla="*/ 572452 w 940118"/>
                    <a:gd name="connsiteY53" fmla="*/ 32385 h 1580197"/>
                    <a:gd name="connsiteX54" fmla="*/ 595123 w 940118"/>
                    <a:gd name="connsiteY54" fmla="*/ 44713 h 1580197"/>
                    <a:gd name="connsiteX55" fmla="*/ 595672 w 940118"/>
                    <a:gd name="connsiteY55" fmla="*/ 44538 h 1580197"/>
                    <a:gd name="connsiteX56" fmla="*/ 573405 w 940118"/>
                    <a:gd name="connsiteY56" fmla="*/ 32385 h 1580197"/>
                    <a:gd name="connsiteX57" fmla="*/ 679133 w 940118"/>
                    <a:gd name="connsiteY57"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747299 w 940118"/>
                    <a:gd name="connsiteY6" fmla="*/ 210278 h 1580197"/>
                    <a:gd name="connsiteX7" fmla="*/ 747713 w 940118"/>
                    <a:gd name="connsiteY7" fmla="*/ 210503 h 1580197"/>
                    <a:gd name="connsiteX8" fmla="*/ 620078 w 940118"/>
                    <a:gd name="connsiteY8" fmla="*/ 282893 h 1580197"/>
                    <a:gd name="connsiteX9" fmla="*/ 620077 w 940118"/>
                    <a:gd name="connsiteY9" fmla="*/ 282893 h 1580197"/>
                    <a:gd name="connsiteX10" fmla="*/ 548076 w 940118"/>
                    <a:gd name="connsiteY10" fmla="*/ 339736 h 1580197"/>
                    <a:gd name="connsiteX11" fmla="*/ 548640 w 940118"/>
                    <a:gd name="connsiteY11" fmla="*/ 340043 h 1580197"/>
                    <a:gd name="connsiteX12" fmla="*/ 503873 w 940118"/>
                    <a:gd name="connsiteY12" fmla="*/ 383858 h 1580197"/>
                    <a:gd name="connsiteX13" fmla="*/ 488633 w 940118"/>
                    <a:gd name="connsiteY13" fmla="*/ 399098 h 1580197"/>
                    <a:gd name="connsiteX14" fmla="*/ 488633 w 940118"/>
                    <a:gd name="connsiteY14" fmla="*/ 400050 h 1580197"/>
                    <a:gd name="connsiteX15" fmla="*/ 422910 w 940118"/>
                    <a:gd name="connsiteY15" fmla="*/ 482918 h 1580197"/>
                    <a:gd name="connsiteX16" fmla="*/ 422910 w 940118"/>
                    <a:gd name="connsiteY16" fmla="*/ 483870 h 1580197"/>
                    <a:gd name="connsiteX17" fmla="*/ 367665 w 940118"/>
                    <a:gd name="connsiteY17" fmla="*/ 572453 h 1580197"/>
                    <a:gd name="connsiteX18" fmla="*/ 368618 w 940118"/>
                    <a:gd name="connsiteY18" fmla="*/ 573405 h 1580197"/>
                    <a:gd name="connsiteX19" fmla="*/ 317183 w 940118"/>
                    <a:gd name="connsiteY19" fmla="*/ 684847 h 1580197"/>
                    <a:gd name="connsiteX20" fmla="*/ 305241 w 940118"/>
                    <a:gd name="connsiteY20" fmla="*/ 678329 h 1580197"/>
                    <a:gd name="connsiteX21" fmla="*/ 305235 w 940118"/>
                    <a:gd name="connsiteY21" fmla="*/ 678350 h 1580197"/>
                    <a:gd name="connsiteX22" fmla="*/ 317183 w 940118"/>
                    <a:gd name="connsiteY22" fmla="*/ 684847 h 1580197"/>
                    <a:gd name="connsiteX23" fmla="*/ 260985 w 940118"/>
                    <a:gd name="connsiteY23" fmla="*/ 1014413 h 1580197"/>
                    <a:gd name="connsiteX24" fmla="*/ 342900 w 940118"/>
                    <a:gd name="connsiteY24" fmla="*/ 1373505 h 1580197"/>
                    <a:gd name="connsiteX25" fmla="*/ 546735 w 940118"/>
                    <a:gd name="connsiteY25" fmla="*/ 1580197 h 1580197"/>
                    <a:gd name="connsiteX26" fmla="*/ 285750 w 940118"/>
                    <a:gd name="connsiteY26" fmla="*/ 1438275 h 1580197"/>
                    <a:gd name="connsiteX27" fmla="*/ 81915 w 940118"/>
                    <a:gd name="connsiteY27" fmla="*/ 1231583 h 1580197"/>
                    <a:gd name="connsiteX28" fmla="*/ 0 w 940118"/>
                    <a:gd name="connsiteY28" fmla="*/ 872490 h 1580197"/>
                    <a:gd name="connsiteX29" fmla="*/ 56197 w 940118"/>
                    <a:gd name="connsiteY29" fmla="*/ 542925 h 1580197"/>
                    <a:gd name="connsiteX30" fmla="*/ 62441 w 940118"/>
                    <a:gd name="connsiteY30" fmla="*/ 546321 h 1580197"/>
                    <a:gd name="connsiteX31" fmla="*/ 62617 w 940118"/>
                    <a:gd name="connsiteY31" fmla="*/ 545909 h 1580197"/>
                    <a:gd name="connsiteX32" fmla="*/ 57150 w 940118"/>
                    <a:gd name="connsiteY32" fmla="*/ 542925 h 1580197"/>
                    <a:gd name="connsiteX33" fmla="*/ 107444 w 940118"/>
                    <a:gd name="connsiteY33" fmla="*/ 431896 h 1580197"/>
                    <a:gd name="connsiteX34" fmla="*/ 106680 w 940118"/>
                    <a:gd name="connsiteY34" fmla="*/ 431483 h 1580197"/>
                    <a:gd name="connsiteX35" fmla="*/ 161925 w 940118"/>
                    <a:gd name="connsiteY35" fmla="*/ 341948 h 1580197"/>
                    <a:gd name="connsiteX36" fmla="*/ 171758 w 940118"/>
                    <a:gd name="connsiteY36" fmla="*/ 347295 h 1580197"/>
                    <a:gd name="connsiteX37" fmla="*/ 171778 w 940118"/>
                    <a:gd name="connsiteY37" fmla="*/ 347270 h 1580197"/>
                    <a:gd name="connsiteX38" fmla="*/ 161925 w 940118"/>
                    <a:gd name="connsiteY38" fmla="*/ 341948 h 1580197"/>
                    <a:gd name="connsiteX39" fmla="*/ 227648 w 940118"/>
                    <a:gd name="connsiteY39" fmla="*/ 258128 h 1580197"/>
                    <a:gd name="connsiteX40" fmla="*/ 239906 w 940118"/>
                    <a:gd name="connsiteY40" fmla="*/ 264794 h 1580197"/>
                    <a:gd name="connsiteX41" fmla="*/ 240267 w 940118"/>
                    <a:gd name="connsiteY41" fmla="*/ 264453 h 1580197"/>
                    <a:gd name="connsiteX42" fmla="*/ 228600 w 940118"/>
                    <a:gd name="connsiteY42" fmla="*/ 258128 h 1580197"/>
                    <a:gd name="connsiteX43" fmla="*/ 242888 w 940118"/>
                    <a:gd name="connsiteY43" fmla="*/ 241935 h 1580197"/>
                    <a:gd name="connsiteX44" fmla="*/ 287315 w 940118"/>
                    <a:gd name="connsiteY44" fmla="*/ 198453 h 1580197"/>
                    <a:gd name="connsiteX45" fmla="*/ 286702 w 940118"/>
                    <a:gd name="connsiteY45" fmla="*/ 198120 h 1580197"/>
                    <a:gd name="connsiteX46" fmla="*/ 359092 w 940118"/>
                    <a:gd name="connsiteY46" fmla="*/ 140970 h 1580197"/>
                    <a:gd name="connsiteX47" fmla="*/ 378434 w 940118"/>
                    <a:gd name="connsiteY47" fmla="*/ 151488 h 1580197"/>
                    <a:gd name="connsiteX48" fmla="*/ 378837 w 940118"/>
                    <a:gd name="connsiteY48" fmla="*/ 151226 h 1580197"/>
                    <a:gd name="connsiteX49" fmla="*/ 360045 w 940118"/>
                    <a:gd name="connsiteY49" fmla="*/ 140970 h 1580197"/>
                    <a:gd name="connsiteX50" fmla="*/ 486263 w 940118"/>
                    <a:gd name="connsiteY50" fmla="*/ 68845 h 1580197"/>
                    <a:gd name="connsiteX51" fmla="*/ 485775 w 940118"/>
                    <a:gd name="connsiteY51" fmla="*/ 68580 h 1580197"/>
                    <a:gd name="connsiteX52" fmla="*/ 572452 w 940118"/>
                    <a:gd name="connsiteY52" fmla="*/ 32385 h 1580197"/>
                    <a:gd name="connsiteX53" fmla="*/ 595123 w 940118"/>
                    <a:gd name="connsiteY53" fmla="*/ 44713 h 1580197"/>
                    <a:gd name="connsiteX54" fmla="*/ 595672 w 940118"/>
                    <a:gd name="connsiteY54" fmla="*/ 44538 h 1580197"/>
                    <a:gd name="connsiteX55" fmla="*/ 573405 w 940118"/>
                    <a:gd name="connsiteY55" fmla="*/ 32385 h 1580197"/>
                    <a:gd name="connsiteX56" fmla="*/ 679133 w 940118"/>
                    <a:gd name="connsiteY56" fmla="*/ 0 h 1580197"/>
                    <a:gd name="connsiteX0" fmla="*/ 832937 w 940118"/>
                    <a:gd name="connsiteY0" fmla="*/ 174035 h 1580197"/>
                    <a:gd name="connsiteX1" fmla="*/ 812706 w 940118"/>
                    <a:gd name="connsiteY1" fmla="*/ 163034 h 1580197"/>
                    <a:gd name="connsiteX2" fmla="*/ 832937 w 940118"/>
                    <a:gd name="connsiteY2" fmla="*/ 174035 h 1580197"/>
                    <a:gd name="connsiteX3" fmla="*/ 679133 w 940118"/>
                    <a:gd name="connsiteY3" fmla="*/ 0 h 1580197"/>
                    <a:gd name="connsiteX4" fmla="*/ 940118 w 940118"/>
                    <a:gd name="connsiteY4" fmla="*/ 140970 h 1580197"/>
                    <a:gd name="connsiteX5" fmla="*/ 747299 w 940118"/>
                    <a:gd name="connsiteY5" fmla="*/ 210278 h 1580197"/>
                    <a:gd name="connsiteX6" fmla="*/ 747713 w 940118"/>
                    <a:gd name="connsiteY6" fmla="*/ 210503 h 1580197"/>
                    <a:gd name="connsiteX7" fmla="*/ 620078 w 940118"/>
                    <a:gd name="connsiteY7" fmla="*/ 282893 h 1580197"/>
                    <a:gd name="connsiteX8" fmla="*/ 620077 w 940118"/>
                    <a:gd name="connsiteY8" fmla="*/ 282893 h 1580197"/>
                    <a:gd name="connsiteX9" fmla="*/ 548076 w 940118"/>
                    <a:gd name="connsiteY9" fmla="*/ 339736 h 1580197"/>
                    <a:gd name="connsiteX10" fmla="*/ 548640 w 940118"/>
                    <a:gd name="connsiteY10" fmla="*/ 340043 h 1580197"/>
                    <a:gd name="connsiteX11" fmla="*/ 503873 w 940118"/>
                    <a:gd name="connsiteY11" fmla="*/ 383858 h 1580197"/>
                    <a:gd name="connsiteX12" fmla="*/ 488633 w 940118"/>
                    <a:gd name="connsiteY12" fmla="*/ 399098 h 1580197"/>
                    <a:gd name="connsiteX13" fmla="*/ 488633 w 940118"/>
                    <a:gd name="connsiteY13" fmla="*/ 400050 h 1580197"/>
                    <a:gd name="connsiteX14" fmla="*/ 422910 w 940118"/>
                    <a:gd name="connsiteY14" fmla="*/ 482918 h 1580197"/>
                    <a:gd name="connsiteX15" fmla="*/ 422910 w 940118"/>
                    <a:gd name="connsiteY15" fmla="*/ 483870 h 1580197"/>
                    <a:gd name="connsiteX16" fmla="*/ 367665 w 940118"/>
                    <a:gd name="connsiteY16" fmla="*/ 572453 h 1580197"/>
                    <a:gd name="connsiteX17" fmla="*/ 368618 w 940118"/>
                    <a:gd name="connsiteY17" fmla="*/ 573405 h 1580197"/>
                    <a:gd name="connsiteX18" fmla="*/ 317183 w 940118"/>
                    <a:gd name="connsiteY18" fmla="*/ 684847 h 1580197"/>
                    <a:gd name="connsiteX19" fmla="*/ 305241 w 940118"/>
                    <a:gd name="connsiteY19" fmla="*/ 678329 h 1580197"/>
                    <a:gd name="connsiteX20" fmla="*/ 305235 w 940118"/>
                    <a:gd name="connsiteY20" fmla="*/ 678350 h 1580197"/>
                    <a:gd name="connsiteX21" fmla="*/ 317183 w 940118"/>
                    <a:gd name="connsiteY21" fmla="*/ 684847 h 1580197"/>
                    <a:gd name="connsiteX22" fmla="*/ 260985 w 940118"/>
                    <a:gd name="connsiteY22" fmla="*/ 1014413 h 1580197"/>
                    <a:gd name="connsiteX23" fmla="*/ 342900 w 940118"/>
                    <a:gd name="connsiteY23" fmla="*/ 1373505 h 1580197"/>
                    <a:gd name="connsiteX24" fmla="*/ 546735 w 940118"/>
                    <a:gd name="connsiteY24" fmla="*/ 1580197 h 1580197"/>
                    <a:gd name="connsiteX25" fmla="*/ 285750 w 940118"/>
                    <a:gd name="connsiteY25" fmla="*/ 1438275 h 1580197"/>
                    <a:gd name="connsiteX26" fmla="*/ 81915 w 940118"/>
                    <a:gd name="connsiteY26" fmla="*/ 1231583 h 1580197"/>
                    <a:gd name="connsiteX27" fmla="*/ 0 w 940118"/>
                    <a:gd name="connsiteY27" fmla="*/ 872490 h 1580197"/>
                    <a:gd name="connsiteX28" fmla="*/ 56197 w 940118"/>
                    <a:gd name="connsiteY28" fmla="*/ 542925 h 1580197"/>
                    <a:gd name="connsiteX29" fmla="*/ 62441 w 940118"/>
                    <a:gd name="connsiteY29" fmla="*/ 546321 h 1580197"/>
                    <a:gd name="connsiteX30" fmla="*/ 62617 w 940118"/>
                    <a:gd name="connsiteY30" fmla="*/ 545909 h 1580197"/>
                    <a:gd name="connsiteX31" fmla="*/ 57150 w 940118"/>
                    <a:gd name="connsiteY31" fmla="*/ 542925 h 1580197"/>
                    <a:gd name="connsiteX32" fmla="*/ 107444 w 940118"/>
                    <a:gd name="connsiteY32" fmla="*/ 431896 h 1580197"/>
                    <a:gd name="connsiteX33" fmla="*/ 106680 w 940118"/>
                    <a:gd name="connsiteY33" fmla="*/ 431483 h 1580197"/>
                    <a:gd name="connsiteX34" fmla="*/ 161925 w 940118"/>
                    <a:gd name="connsiteY34" fmla="*/ 341948 h 1580197"/>
                    <a:gd name="connsiteX35" fmla="*/ 171758 w 940118"/>
                    <a:gd name="connsiteY35" fmla="*/ 347295 h 1580197"/>
                    <a:gd name="connsiteX36" fmla="*/ 171778 w 940118"/>
                    <a:gd name="connsiteY36" fmla="*/ 347270 h 1580197"/>
                    <a:gd name="connsiteX37" fmla="*/ 161925 w 940118"/>
                    <a:gd name="connsiteY37" fmla="*/ 341948 h 1580197"/>
                    <a:gd name="connsiteX38" fmla="*/ 227648 w 940118"/>
                    <a:gd name="connsiteY38" fmla="*/ 258128 h 1580197"/>
                    <a:gd name="connsiteX39" fmla="*/ 239906 w 940118"/>
                    <a:gd name="connsiteY39" fmla="*/ 264794 h 1580197"/>
                    <a:gd name="connsiteX40" fmla="*/ 240267 w 940118"/>
                    <a:gd name="connsiteY40" fmla="*/ 264453 h 1580197"/>
                    <a:gd name="connsiteX41" fmla="*/ 228600 w 940118"/>
                    <a:gd name="connsiteY41" fmla="*/ 258128 h 1580197"/>
                    <a:gd name="connsiteX42" fmla="*/ 242888 w 940118"/>
                    <a:gd name="connsiteY42" fmla="*/ 241935 h 1580197"/>
                    <a:gd name="connsiteX43" fmla="*/ 287315 w 940118"/>
                    <a:gd name="connsiteY43" fmla="*/ 198453 h 1580197"/>
                    <a:gd name="connsiteX44" fmla="*/ 286702 w 940118"/>
                    <a:gd name="connsiteY44" fmla="*/ 198120 h 1580197"/>
                    <a:gd name="connsiteX45" fmla="*/ 359092 w 940118"/>
                    <a:gd name="connsiteY45" fmla="*/ 140970 h 1580197"/>
                    <a:gd name="connsiteX46" fmla="*/ 378434 w 940118"/>
                    <a:gd name="connsiteY46" fmla="*/ 151488 h 1580197"/>
                    <a:gd name="connsiteX47" fmla="*/ 378837 w 940118"/>
                    <a:gd name="connsiteY47" fmla="*/ 151226 h 1580197"/>
                    <a:gd name="connsiteX48" fmla="*/ 360045 w 940118"/>
                    <a:gd name="connsiteY48" fmla="*/ 140970 h 1580197"/>
                    <a:gd name="connsiteX49" fmla="*/ 486263 w 940118"/>
                    <a:gd name="connsiteY49" fmla="*/ 68845 h 1580197"/>
                    <a:gd name="connsiteX50" fmla="*/ 485775 w 940118"/>
                    <a:gd name="connsiteY50" fmla="*/ 68580 h 1580197"/>
                    <a:gd name="connsiteX51" fmla="*/ 572452 w 940118"/>
                    <a:gd name="connsiteY51" fmla="*/ 32385 h 1580197"/>
                    <a:gd name="connsiteX52" fmla="*/ 595123 w 940118"/>
                    <a:gd name="connsiteY52" fmla="*/ 44713 h 1580197"/>
                    <a:gd name="connsiteX53" fmla="*/ 595672 w 940118"/>
                    <a:gd name="connsiteY53" fmla="*/ 44538 h 1580197"/>
                    <a:gd name="connsiteX54" fmla="*/ 573405 w 940118"/>
                    <a:gd name="connsiteY54" fmla="*/ 32385 h 1580197"/>
                    <a:gd name="connsiteX55" fmla="*/ 679133 w 940118"/>
                    <a:gd name="connsiteY55"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378434 w 940118"/>
                    <a:gd name="connsiteY43" fmla="*/ 151488 h 1580197"/>
                    <a:gd name="connsiteX44" fmla="*/ 378837 w 940118"/>
                    <a:gd name="connsiteY44" fmla="*/ 151226 h 1580197"/>
                    <a:gd name="connsiteX45" fmla="*/ 360045 w 940118"/>
                    <a:gd name="connsiteY45" fmla="*/ 140970 h 1580197"/>
                    <a:gd name="connsiteX46" fmla="*/ 486263 w 940118"/>
                    <a:gd name="connsiteY46" fmla="*/ 68845 h 1580197"/>
                    <a:gd name="connsiteX47" fmla="*/ 485775 w 940118"/>
                    <a:gd name="connsiteY47" fmla="*/ 68580 h 1580197"/>
                    <a:gd name="connsiteX48" fmla="*/ 572452 w 940118"/>
                    <a:gd name="connsiteY48" fmla="*/ 32385 h 1580197"/>
                    <a:gd name="connsiteX49" fmla="*/ 595123 w 940118"/>
                    <a:gd name="connsiteY49" fmla="*/ 44713 h 1580197"/>
                    <a:gd name="connsiteX50" fmla="*/ 595672 w 940118"/>
                    <a:gd name="connsiteY50" fmla="*/ 44538 h 1580197"/>
                    <a:gd name="connsiteX51" fmla="*/ 573405 w 940118"/>
                    <a:gd name="connsiteY51" fmla="*/ 32385 h 1580197"/>
                    <a:gd name="connsiteX52" fmla="*/ 679133 w 940118"/>
                    <a:gd name="connsiteY52"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378434 w 940118"/>
                    <a:gd name="connsiteY43" fmla="*/ 151488 h 1580197"/>
                    <a:gd name="connsiteX44" fmla="*/ 378837 w 940118"/>
                    <a:gd name="connsiteY44" fmla="*/ 151226 h 1580197"/>
                    <a:gd name="connsiteX45" fmla="*/ 360045 w 940118"/>
                    <a:gd name="connsiteY45" fmla="*/ 140970 h 1580197"/>
                    <a:gd name="connsiteX46" fmla="*/ 486263 w 940118"/>
                    <a:gd name="connsiteY46" fmla="*/ 68845 h 1580197"/>
                    <a:gd name="connsiteX47" fmla="*/ 485775 w 940118"/>
                    <a:gd name="connsiteY47" fmla="*/ 68580 h 1580197"/>
                    <a:gd name="connsiteX48" fmla="*/ 572452 w 940118"/>
                    <a:gd name="connsiteY48" fmla="*/ 32385 h 1580197"/>
                    <a:gd name="connsiteX49" fmla="*/ 595123 w 940118"/>
                    <a:gd name="connsiteY49" fmla="*/ 44713 h 1580197"/>
                    <a:gd name="connsiteX50" fmla="*/ 573405 w 940118"/>
                    <a:gd name="connsiteY50" fmla="*/ 32385 h 1580197"/>
                    <a:gd name="connsiteX51" fmla="*/ 679133 w 940118"/>
                    <a:gd name="connsiteY51"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378434 w 940118"/>
                    <a:gd name="connsiteY43" fmla="*/ 151488 h 1580197"/>
                    <a:gd name="connsiteX44" fmla="*/ 378837 w 940118"/>
                    <a:gd name="connsiteY44" fmla="*/ 151226 h 1580197"/>
                    <a:gd name="connsiteX45" fmla="*/ 486263 w 940118"/>
                    <a:gd name="connsiteY45" fmla="*/ 68845 h 1580197"/>
                    <a:gd name="connsiteX46" fmla="*/ 485775 w 940118"/>
                    <a:gd name="connsiteY46" fmla="*/ 68580 h 1580197"/>
                    <a:gd name="connsiteX47" fmla="*/ 572452 w 940118"/>
                    <a:gd name="connsiteY47" fmla="*/ 32385 h 1580197"/>
                    <a:gd name="connsiteX48" fmla="*/ 595123 w 940118"/>
                    <a:gd name="connsiteY48" fmla="*/ 44713 h 1580197"/>
                    <a:gd name="connsiteX49" fmla="*/ 573405 w 940118"/>
                    <a:gd name="connsiteY49" fmla="*/ 32385 h 1580197"/>
                    <a:gd name="connsiteX50" fmla="*/ 679133 w 940118"/>
                    <a:gd name="connsiteY50"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378434 w 940118"/>
                    <a:gd name="connsiteY43" fmla="*/ 151488 h 1580197"/>
                    <a:gd name="connsiteX44" fmla="*/ 486263 w 940118"/>
                    <a:gd name="connsiteY44" fmla="*/ 68845 h 1580197"/>
                    <a:gd name="connsiteX45" fmla="*/ 485775 w 940118"/>
                    <a:gd name="connsiteY45" fmla="*/ 68580 h 1580197"/>
                    <a:gd name="connsiteX46" fmla="*/ 572452 w 940118"/>
                    <a:gd name="connsiteY46" fmla="*/ 32385 h 1580197"/>
                    <a:gd name="connsiteX47" fmla="*/ 595123 w 940118"/>
                    <a:gd name="connsiteY47" fmla="*/ 44713 h 1580197"/>
                    <a:gd name="connsiteX48" fmla="*/ 573405 w 940118"/>
                    <a:gd name="connsiteY48" fmla="*/ 32385 h 1580197"/>
                    <a:gd name="connsiteX49" fmla="*/ 679133 w 940118"/>
                    <a:gd name="connsiteY49"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486263 w 940118"/>
                    <a:gd name="connsiteY43" fmla="*/ 68845 h 1580197"/>
                    <a:gd name="connsiteX44" fmla="*/ 485775 w 940118"/>
                    <a:gd name="connsiteY44" fmla="*/ 68580 h 1580197"/>
                    <a:gd name="connsiteX45" fmla="*/ 572452 w 940118"/>
                    <a:gd name="connsiteY45" fmla="*/ 32385 h 1580197"/>
                    <a:gd name="connsiteX46" fmla="*/ 595123 w 940118"/>
                    <a:gd name="connsiteY46" fmla="*/ 44713 h 1580197"/>
                    <a:gd name="connsiteX47" fmla="*/ 573405 w 940118"/>
                    <a:gd name="connsiteY47" fmla="*/ 32385 h 1580197"/>
                    <a:gd name="connsiteX48" fmla="*/ 679133 w 940118"/>
                    <a:gd name="connsiteY48"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87315 w 940118"/>
                    <a:gd name="connsiteY39" fmla="*/ 198453 h 1580197"/>
                    <a:gd name="connsiteX40" fmla="*/ 286702 w 940118"/>
                    <a:gd name="connsiteY40" fmla="*/ 198120 h 1580197"/>
                    <a:gd name="connsiteX41" fmla="*/ 359092 w 940118"/>
                    <a:gd name="connsiteY41" fmla="*/ 140970 h 1580197"/>
                    <a:gd name="connsiteX42" fmla="*/ 486263 w 940118"/>
                    <a:gd name="connsiteY42" fmla="*/ 68845 h 1580197"/>
                    <a:gd name="connsiteX43" fmla="*/ 485775 w 940118"/>
                    <a:gd name="connsiteY43" fmla="*/ 68580 h 1580197"/>
                    <a:gd name="connsiteX44" fmla="*/ 572452 w 940118"/>
                    <a:gd name="connsiteY44" fmla="*/ 32385 h 1580197"/>
                    <a:gd name="connsiteX45" fmla="*/ 595123 w 940118"/>
                    <a:gd name="connsiteY45" fmla="*/ 44713 h 1580197"/>
                    <a:gd name="connsiteX46" fmla="*/ 573405 w 940118"/>
                    <a:gd name="connsiteY46" fmla="*/ 32385 h 1580197"/>
                    <a:gd name="connsiteX47" fmla="*/ 679133 w 940118"/>
                    <a:gd name="connsiteY47"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28600 w 940118"/>
                    <a:gd name="connsiteY37" fmla="*/ 258128 h 1580197"/>
                    <a:gd name="connsiteX38" fmla="*/ 287315 w 940118"/>
                    <a:gd name="connsiteY38" fmla="*/ 198453 h 1580197"/>
                    <a:gd name="connsiteX39" fmla="*/ 286702 w 940118"/>
                    <a:gd name="connsiteY39" fmla="*/ 198120 h 1580197"/>
                    <a:gd name="connsiteX40" fmla="*/ 359092 w 940118"/>
                    <a:gd name="connsiteY40" fmla="*/ 140970 h 1580197"/>
                    <a:gd name="connsiteX41" fmla="*/ 486263 w 940118"/>
                    <a:gd name="connsiteY41" fmla="*/ 68845 h 1580197"/>
                    <a:gd name="connsiteX42" fmla="*/ 485775 w 940118"/>
                    <a:gd name="connsiteY42" fmla="*/ 68580 h 1580197"/>
                    <a:gd name="connsiteX43" fmla="*/ 572452 w 940118"/>
                    <a:gd name="connsiteY43" fmla="*/ 32385 h 1580197"/>
                    <a:gd name="connsiteX44" fmla="*/ 595123 w 940118"/>
                    <a:gd name="connsiteY44" fmla="*/ 44713 h 1580197"/>
                    <a:gd name="connsiteX45" fmla="*/ 573405 w 940118"/>
                    <a:gd name="connsiteY45" fmla="*/ 32385 h 1580197"/>
                    <a:gd name="connsiteX46" fmla="*/ 679133 w 940118"/>
                    <a:gd name="connsiteY46"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87315 w 940118"/>
                    <a:gd name="connsiteY37" fmla="*/ 198453 h 1580197"/>
                    <a:gd name="connsiteX38" fmla="*/ 286702 w 940118"/>
                    <a:gd name="connsiteY38" fmla="*/ 198120 h 1580197"/>
                    <a:gd name="connsiteX39" fmla="*/ 359092 w 940118"/>
                    <a:gd name="connsiteY39" fmla="*/ 140970 h 1580197"/>
                    <a:gd name="connsiteX40" fmla="*/ 486263 w 940118"/>
                    <a:gd name="connsiteY40" fmla="*/ 68845 h 1580197"/>
                    <a:gd name="connsiteX41" fmla="*/ 485775 w 940118"/>
                    <a:gd name="connsiteY41" fmla="*/ 68580 h 1580197"/>
                    <a:gd name="connsiteX42" fmla="*/ 572452 w 940118"/>
                    <a:gd name="connsiteY42" fmla="*/ 32385 h 1580197"/>
                    <a:gd name="connsiteX43" fmla="*/ 595123 w 940118"/>
                    <a:gd name="connsiteY43" fmla="*/ 44713 h 1580197"/>
                    <a:gd name="connsiteX44" fmla="*/ 573405 w 940118"/>
                    <a:gd name="connsiteY44" fmla="*/ 32385 h 1580197"/>
                    <a:gd name="connsiteX45" fmla="*/ 679133 w 940118"/>
                    <a:gd name="connsiteY45"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87315 w 940118"/>
                    <a:gd name="connsiteY36" fmla="*/ 198453 h 1580197"/>
                    <a:gd name="connsiteX37" fmla="*/ 286702 w 940118"/>
                    <a:gd name="connsiteY37" fmla="*/ 198120 h 1580197"/>
                    <a:gd name="connsiteX38" fmla="*/ 359092 w 940118"/>
                    <a:gd name="connsiteY38" fmla="*/ 140970 h 1580197"/>
                    <a:gd name="connsiteX39" fmla="*/ 486263 w 940118"/>
                    <a:gd name="connsiteY39" fmla="*/ 68845 h 1580197"/>
                    <a:gd name="connsiteX40" fmla="*/ 485775 w 940118"/>
                    <a:gd name="connsiteY40" fmla="*/ 68580 h 1580197"/>
                    <a:gd name="connsiteX41" fmla="*/ 572452 w 940118"/>
                    <a:gd name="connsiteY41" fmla="*/ 32385 h 1580197"/>
                    <a:gd name="connsiteX42" fmla="*/ 595123 w 940118"/>
                    <a:gd name="connsiteY42" fmla="*/ 44713 h 1580197"/>
                    <a:gd name="connsiteX43" fmla="*/ 573405 w 940118"/>
                    <a:gd name="connsiteY43" fmla="*/ 32385 h 1580197"/>
                    <a:gd name="connsiteX44" fmla="*/ 679133 w 940118"/>
                    <a:gd name="connsiteY44"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61925 w 940118"/>
                    <a:gd name="connsiteY33" fmla="*/ 341948 h 1580197"/>
                    <a:gd name="connsiteX34" fmla="*/ 227648 w 940118"/>
                    <a:gd name="connsiteY34" fmla="*/ 258128 h 1580197"/>
                    <a:gd name="connsiteX35" fmla="*/ 287315 w 940118"/>
                    <a:gd name="connsiteY35" fmla="*/ 198453 h 1580197"/>
                    <a:gd name="connsiteX36" fmla="*/ 286702 w 940118"/>
                    <a:gd name="connsiteY36" fmla="*/ 198120 h 1580197"/>
                    <a:gd name="connsiteX37" fmla="*/ 359092 w 940118"/>
                    <a:gd name="connsiteY37" fmla="*/ 140970 h 1580197"/>
                    <a:gd name="connsiteX38" fmla="*/ 486263 w 940118"/>
                    <a:gd name="connsiteY38" fmla="*/ 68845 h 1580197"/>
                    <a:gd name="connsiteX39" fmla="*/ 485775 w 940118"/>
                    <a:gd name="connsiteY39" fmla="*/ 68580 h 1580197"/>
                    <a:gd name="connsiteX40" fmla="*/ 572452 w 940118"/>
                    <a:gd name="connsiteY40" fmla="*/ 32385 h 1580197"/>
                    <a:gd name="connsiteX41" fmla="*/ 595123 w 940118"/>
                    <a:gd name="connsiteY41" fmla="*/ 44713 h 1580197"/>
                    <a:gd name="connsiteX42" fmla="*/ 573405 w 940118"/>
                    <a:gd name="connsiteY42" fmla="*/ 32385 h 1580197"/>
                    <a:gd name="connsiteX43" fmla="*/ 679133 w 940118"/>
                    <a:gd name="connsiteY43"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227648 w 940118"/>
                    <a:gd name="connsiteY33" fmla="*/ 258128 h 1580197"/>
                    <a:gd name="connsiteX34" fmla="*/ 287315 w 940118"/>
                    <a:gd name="connsiteY34" fmla="*/ 198453 h 1580197"/>
                    <a:gd name="connsiteX35" fmla="*/ 286702 w 940118"/>
                    <a:gd name="connsiteY35" fmla="*/ 198120 h 1580197"/>
                    <a:gd name="connsiteX36" fmla="*/ 359092 w 940118"/>
                    <a:gd name="connsiteY36" fmla="*/ 140970 h 1580197"/>
                    <a:gd name="connsiteX37" fmla="*/ 486263 w 940118"/>
                    <a:gd name="connsiteY37" fmla="*/ 68845 h 1580197"/>
                    <a:gd name="connsiteX38" fmla="*/ 485775 w 940118"/>
                    <a:gd name="connsiteY38" fmla="*/ 68580 h 1580197"/>
                    <a:gd name="connsiteX39" fmla="*/ 572452 w 940118"/>
                    <a:gd name="connsiteY39" fmla="*/ 32385 h 1580197"/>
                    <a:gd name="connsiteX40" fmla="*/ 595123 w 940118"/>
                    <a:gd name="connsiteY40" fmla="*/ 44713 h 1580197"/>
                    <a:gd name="connsiteX41" fmla="*/ 573405 w 940118"/>
                    <a:gd name="connsiteY41" fmla="*/ 32385 h 1580197"/>
                    <a:gd name="connsiteX42" fmla="*/ 679133 w 940118"/>
                    <a:gd name="connsiteY42"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227648 w 940118"/>
                    <a:gd name="connsiteY32" fmla="*/ 258128 h 1580197"/>
                    <a:gd name="connsiteX33" fmla="*/ 287315 w 940118"/>
                    <a:gd name="connsiteY33" fmla="*/ 198453 h 1580197"/>
                    <a:gd name="connsiteX34" fmla="*/ 286702 w 940118"/>
                    <a:gd name="connsiteY34" fmla="*/ 198120 h 1580197"/>
                    <a:gd name="connsiteX35" fmla="*/ 359092 w 940118"/>
                    <a:gd name="connsiteY35" fmla="*/ 140970 h 1580197"/>
                    <a:gd name="connsiteX36" fmla="*/ 486263 w 940118"/>
                    <a:gd name="connsiteY36" fmla="*/ 68845 h 1580197"/>
                    <a:gd name="connsiteX37" fmla="*/ 485775 w 940118"/>
                    <a:gd name="connsiteY37" fmla="*/ 68580 h 1580197"/>
                    <a:gd name="connsiteX38" fmla="*/ 572452 w 940118"/>
                    <a:gd name="connsiteY38" fmla="*/ 32385 h 1580197"/>
                    <a:gd name="connsiteX39" fmla="*/ 595123 w 940118"/>
                    <a:gd name="connsiteY39" fmla="*/ 44713 h 1580197"/>
                    <a:gd name="connsiteX40" fmla="*/ 573405 w 940118"/>
                    <a:gd name="connsiteY40" fmla="*/ 32385 h 1580197"/>
                    <a:gd name="connsiteX41" fmla="*/ 679133 w 940118"/>
                    <a:gd name="connsiteY41"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227648 w 940118"/>
                    <a:gd name="connsiteY31" fmla="*/ 258128 h 1580197"/>
                    <a:gd name="connsiteX32" fmla="*/ 287315 w 940118"/>
                    <a:gd name="connsiteY32" fmla="*/ 198453 h 1580197"/>
                    <a:gd name="connsiteX33" fmla="*/ 286702 w 940118"/>
                    <a:gd name="connsiteY33" fmla="*/ 198120 h 1580197"/>
                    <a:gd name="connsiteX34" fmla="*/ 359092 w 940118"/>
                    <a:gd name="connsiteY34" fmla="*/ 140970 h 1580197"/>
                    <a:gd name="connsiteX35" fmla="*/ 486263 w 940118"/>
                    <a:gd name="connsiteY35" fmla="*/ 68845 h 1580197"/>
                    <a:gd name="connsiteX36" fmla="*/ 485775 w 940118"/>
                    <a:gd name="connsiteY36" fmla="*/ 68580 h 1580197"/>
                    <a:gd name="connsiteX37" fmla="*/ 572452 w 940118"/>
                    <a:gd name="connsiteY37" fmla="*/ 32385 h 1580197"/>
                    <a:gd name="connsiteX38" fmla="*/ 595123 w 940118"/>
                    <a:gd name="connsiteY38" fmla="*/ 44713 h 1580197"/>
                    <a:gd name="connsiteX39" fmla="*/ 573405 w 940118"/>
                    <a:gd name="connsiteY39" fmla="*/ 32385 h 1580197"/>
                    <a:gd name="connsiteX40" fmla="*/ 679133 w 940118"/>
                    <a:gd name="connsiteY40"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227648 w 940118"/>
                    <a:gd name="connsiteY31" fmla="*/ 258128 h 1580197"/>
                    <a:gd name="connsiteX32" fmla="*/ 287315 w 940118"/>
                    <a:gd name="connsiteY32" fmla="*/ 198453 h 1580197"/>
                    <a:gd name="connsiteX33" fmla="*/ 359092 w 940118"/>
                    <a:gd name="connsiteY33" fmla="*/ 140970 h 1580197"/>
                    <a:gd name="connsiteX34" fmla="*/ 486263 w 940118"/>
                    <a:gd name="connsiteY34" fmla="*/ 68845 h 1580197"/>
                    <a:gd name="connsiteX35" fmla="*/ 485775 w 940118"/>
                    <a:gd name="connsiteY35" fmla="*/ 68580 h 1580197"/>
                    <a:gd name="connsiteX36" fmla="*/ 572452 w 940118"/>
                    <a:gd name="connsiteY36" fmla="*/ 32385 h 1580197"/>
                    <a:gd name="connsiteX37" fmla="*/ 595123 w 940118"/>
                    <a:gd name="connsiteY37" fmla="*/ 44713 h 1580197"/>
                    <a:gd name="connsiteX38" fmla="*/ 573405 w 940118"/>
                    <a:gd name="connsiteY38" fmla="*/ 32385 h 1580197"/>
                    <a:gd name="connsiteX39" fmla="*/ 679133 w 940118"/>
                    <a:gd name="connsiteY39"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227648 w 940118"/>
                    <a:gd name="connsiteY31" fmla="*/ 258128 h 1580197"/>
                    <a:gd name="connsiteX32" fmla="*/ 287315 w 940118"/>
                    <a:gd name="connsiteY32" fmla="*/ 198453 h 1580197"/>
                    <a:gd name="connsiteX33" fmla="*/ 359092 w 940118"/>
                    <a:gd name="connsiteY33" fmla="*/ 140970 h 1580197"/>
                    <a:gd name="connsiteX34" fmla="*/ 486263 w 940118"/>
                    <a:gd name="connsiteY34" fmla="*/ 68845 h 1580197"/>
                    <a:gd name="connsiteX35" fmla="*/ 485775 w 940118"/>
                    <a:gd name="connsiteY35" fmla="*/ 68580 h 1580197"/>
                    <a:gd name="connsiteX36" fmla="*/ 572452 w 940118"/>
                    <a:gd name="connsiteY36" fmla="*/ 32385 h 1580197"/>
                    <a:gd name="connsiteX37" fmla="*/ 573405 w 940118"/>
                    <a:gd name="connsiteY37" fmla="*/ 32385 h 1580197"/>
                    <a:gd name="connsiteX38" fmla="*/ 679133 w 940118"/>
                    <a:gd name="connsiteY38"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488633 w 940118"/>
                    <a:gd name="connsiteY8" fmla="*/ 399098 h 1580197"/>
                    <a:gd name="connsiteX9" fmla="*/ 488633 w 940118"/>
                    <a:gd name="connsiteY9" fmla="*/ 400050 h 1580197"/>
                    <a:gd name="connsiteX10" fmla="*/ 422910 w 940118"/>
                    <a:gd name="connsiteY10" fmla="*/ 482918 h 1580197"/>
                    <a:gd name="connsiteX11" fmla="*/ 422910 w 940118"/>
                    <a:gd name="connsiteY11" fmla="*/ 483870 h 1580197"/>
                    <a:gd name="connsiteX12" fmla="*/ 367665 w 940118"/>
                    <a:gd name="connsiteY12" fmla="*/ 572453 h 1580197"/>
                    <a:gd name="connsiteX13" fmla="*/ 368618 w 940118"/>
                    <a:gd name="connsiteY13" fmla="*/ 573405 h 1580197"/>
                    <a:gd name="connsiteX14" fmla="*/ 317183 w 940118"/>
                    <a:gd name="connsiteY14" fmla="*/ 684847 h 1580197"/>
                    <a:gd name="connsiteX15" fmla="*/ 305241 w 940118"/>
                    <a:gd name="connsiteY15" fmla="*/ 678329 h 1580197"/>
                    <a:gd name="connsiteX16" fmla="*/ 305235 w 940118"/>
                    <a:gd name="connsiteY16" fmla="*/ 678350 h 1580197"/>
                    <a:gd name="connsiteX17" fmla="*/ 317183 w 940118"/>
                    <a:gd name="connsiteY17" fmla="*/ 684847 h 1580197"/>
                    <a:gd name="connsiteX18" fmla="*/ 260985 w 940118"/>
                    <a:gd name="connsiteY18" fmla="*/ 1014413 h 1580197"/>
                    <a:gd name="connsiteX19" fmla="*/ 342900 w 940118"/>
                    <a:gd name="connsiteY19" fmla="*/ 1373505 h 1580197"/>
                    <a:gd name="connsiteX20" fmla="*/ 546735 w 940118"/>
                    <a:gd name="connsiteY20" fmla="*/ 1580197 h 1580197"/>
                    <a:gd name="connsiteX21" fmla="*/ 285750 w 940118"/>
                    <a:gd name="connsiteY21" fmla="*/ 1438275 h 1580197"/>
                    <a:gd name="connsiteX22" fmla="*/ 81915 w 940118"/>
                    <a:gd name="connsiteY22" fmla="*/ 1231583 h 1580197"/>
                    <a:gd name="connsiteX23" fmla="*/ 0 w 940118"/>
                    <a:gd name="connsiteY23" fmla="*/ 872490 h 1580197"/>
                    <a:gd name="connsiteX24" fmla="*/ 56197 w 940118"/>
                    <a:gd name="connsiteY24" fmla="*/ 542925 h 1580197"/>
                    <a:gd name="connsiteX25" fmla="*/ 62441 w 940118"/>
                    <a:gd name="connsiteY25" fmla="*/ 546321 h 1580197"/>
                    <a:gd name="connsiteX26" fmla="*/ 62617 w 940118"/>
                    <a:gd name="connsiteY26" fmla="*/ 545909 h 1580197"/>
                    <a:gd name="connsiteX27" fmla="*/ 57150 w 940118"/>
                    <a:gd name="connsiteY27" fmla="*/ 542925 h 1580197"/>
                    <a:gd name="connsiteX28" fmla="*/ 107444 w 940118"/>
                    <a:gd name="connsiteY28" fmla="*/ 431896 h 1580197"/>
                    <a:gd name="connsiteX29" fmla="*/ 106680 w 940118"/>
                    <a:gd name="connsiteY29" fmla="*/ 431483 h 1580197"/>
                    <a:gd name="connsiteX30" fmla="*/ 227648 w 940118"/>
                    <a:gd name="connsiteY30" fmla="*/ 258128 h 1580197"/>
                    <a:gd name="connsiteX31" fmla="*/ 287315 w 940118"/>
                    <a:gd name="connsiteY31" fmla="*/ 198453 h 1580197"/>
                    <a:gd name="connsiteX32" fmla="*/ 359092 w 940118"/>
                    <a:gd name="connsiteY32" fmla="*/ 140970 h 1580197"/>
                    <a:gd name="connsiteX33" fmla="*/ 486263 w 940118"/>
                    <a:gd name="connsiteY33" fmla="*/ 68845 h 1580197"/>
                    <a:gd name="connsiteX34" fmla="*/ 485775 w 940118"/>
                    <a:gd name="connsiteY34" fmla="*/ 68580 h 1580197"/>
                    <a:gd name="connsiteX35" fmla="*/ 572452 w 940118"/>
                    <a:gd name="connsiteY35" fmla="*/ 32385 h 1580197"/>
                    <a:gd name="connsiteX36" fmla="*/ 573405 w 940118"/>
                    <a:gd name="connsiteY36" fmla="*/ 32385 h 1580197"/>
                    <a:gd name="connsiteX37" fmla="*/ 679133 w 940118"/>
                    <a:gd name="connsiteY37"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488633 w 940118"/>
                    <a:gd name="connsiteY8" fmla="*/ 399098 h 1580197"/>
                    <a:gd name="connsiteX9" fmla="*/ 488633 w 940118"/>
                    <a:gd name="connsiteY9" fmla="*/ 400050 h 1580197"/>
                    <a:gd name="connsiteX10" fmla="*/ 422910 w 940118"/>
                    <a:gd name="connsiteY10" fmla="*/ 482918 h 1580197"/>
                    <a:gd name="connsiteX11" fmla="*/ 422910 w 940118"/>
                    <a:gd name="connsiteY11" fmla="*/ 483870 h 1580197"/>
                    <a:gd name="connsiteX12" fmla="*/ 367665 w 940118"/>
                    <a:gd name="connsiteY12" fmla="*/ 572453 h 1580197"/>
                    <a:gd name="connsiteX13" fmla="*/ 368618 w 940118"/>
                    <a:gd name="connsiteY13" fmla="*/ 573405 h 1580197"/>
                    <a:gd name="connsiteX14" fmla="*/ 317183 w 940118"/>
                    <a:gd name="connsiteY14" fmla="*/ 684847 h 1580197"/>
                    <a:gd name="connsiteX15" fmla="*/ 305241 w 940118"/>
                    <a:gd name="connsiteY15" fmla="*/ 678329 h 1580197"/>
                    <a:gd name="connsiteX16" fmla="*/ 317183 w 940118"/>
                    <a:gd name="connsiteY16" fmla="*/ 684847 h 1580197"/>
                    <a:gd name="connsiteX17" fmla="*/ 260985 w 940118"/>
                    <a:gd name="connsiteY17" fmla="*/ 1014413 h 1580197"/>
                    <a:gd name="connsiteX18" fmla="*/ 342900 w 940118"/>
                    <a:gd name="connsiteY18" fmla="*/ 1373505 h 1580197"/>
                    <a:gd name="connsiteX19" fmla="*/ 546735 w 940118"/>
                    <a:gd name="connsiteY19" fmla="*/ 1580197 h 1580197"/>
                    <a:gd name="connsiteX20" fmla="*/ 285750 w 940118"/>
                    <a:gd name="connsiteY20" fmla="*/ 1438275 h 1580197"/>
                    <a:gd name="connsiteX21" fmla="*/ 81915 w 940118"/>
                    <a:gd name="connsiteY21" fmla="*/ 1231583 h 1580197"/>
                    <a:gd name="connsiteX22" fmla="*/ 0 w 940118"/>
                    <a:gd name="connsiteY22" fmla="*/ 872490 h 1580197"/>
                    <a:gd name="connsiteX23" fmla="*/ 56197 w 940118"/>
                    <a:gd name="connsiteY23" fmla="*/ 542925 h 1580197"/>
                    <a:gd name="connsiteX24" fmla="*/ 62441 w 940118"/>
                    <a:gd name="connsiteY24" fmla="*/ 546321 h 1580197"/>
                    <a:gd name="connsiteX25" fmla="*/ 62617 w 940118"/>
                    <a:gd name="connsiteY25" fmla="*/ 545909 h 1580197"/>
                    <a:gd name="connsiteX26" fmla="*/ 57150 w 940118"/>
                    <a:gd name="connsiteY26" fmla="*/ 542925 h 1580197"/>
                    <a:gd name="connsiteX27" fmla="*/ 107444 w 940118"/>
                    <a:gd name="connsiteY27" fmla="*/ 431896 h 1580197"/>
                    <a:gd name="connsiteX28" fmla="*/ 106680 w 940118"/>
                    <a:gd name="connsiteY28" fmla="*/ 431483 h 1580197"/>
                    <a:gd name="connsiteX29" fmla="*/ 227648 w 940118"/>
                    <a:gd name="connsiteY29" fmla="*/ 258128 h 1580197"/>
                    <a:gd name="connsiteX30" fmla="*/ 287315 w 940118"/>
                    <a:gd name="connsiteY30" fmla="*/ 198453 h 1580197"/>
                    <a:gd name="connsiteX31" fmla="*/ 359092 w 940118"/>
                    <a:gd name="connsiteY31" fmla="*/ 140970 h 1580197"/>
                    <a:gd name="connsiteX32" fmla="*/ 486263 w 940118"/>
                    <a:gd name="connsiteY32" fmla="*/ 68845 h 1580197"/>
                    <a:gd name="connsiteX33" fmla="*/ 485775 w 940118"/>
                    <a:gd name="connsiteY33" fmla="*/ 68580 h 1580197"/>
                    <a:gd name="connsiteX34" fmla="*/ 572452 w 940118"/>
                    <a:gd name="connsiteY34" fmla="*/ 32385 h 1580197"/>
                    <a:gd name="connsiteX35" fmla="*/ 573405 w 940118"/>
                    <a:gd name="connsiteY35" fmla="*/ 32385 h 1580197"/>
                    <a:gd name="connsiteX36" fmla="*/ 679133 w 940118"/>
                    <a:gd name="connsiteY36" fmla="*/ 0 h 1580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940118" h="1580197">
                      <a:moveTo>
                        <a:pt x="679133" y="0"/>
                      </a:moveTo>
                      <a:lnTo>
                        <a:pt x="940118" y="140970"/>
                      </a:lnTo>
                      <a:lnTo>
                        <a:pt x="747299" y="210278"/>
                      </a:lnTo>
                      <a:lnTo>
                        <a:pt x="747713" y="210503"/>
                      </a:lnTo>
                      <a:cubicBezTo>
                        <a:pt x="701040" y="232410"/>
                        <a:pt x="658178" y="256223"/>
                        <a:pt x="620078" y="282893"/>
                      </a:cubicBezTo>
                      <a:lnTo>
                        <a:pt x="620077" y="282893"/>
                      </a:lnTo>
                      <a:lnTo>
                        <a:pt x="548076" y="339736"/>
                      </a:lnTo>
                      <a:lnTo>
                        <a:pt x="548640" y="340043"/>
                      </a:lnTo>
                      <a:cubicBezTo>
                        <a:pt x="538733" y="349937"/>
                        <a:pt x="498634" y="389097"/>
                        <a:pt x="488633" y="399098"/>
                      </a:cubicBezTo>
                      <a:lnTo>
                        <a:pt x="488633" y="400050"/>
                      </a:lnTo>
                      <a:cubicBezTo>
                        <a:pt x="464820" y="426720"/>
                        <a:pt x="442913" y="454343"/>
                        <a:pt x="422910" y="482918"/>
                      </a:cubicBezTo>
                      <a:lnTo>
                        <a:pt x="422910" y="483870"/>
                      </a:lnTo>
                      <a:cubicBezTo>
                        <a:pt x="402908" y="512445"/>
                        <a:pt x="383858" y="541973"/>
                        <a:pt x="367665" y="572453"/>
                      </a:cubicBezTo>
                      <a:lnTo>
                        <a:pt x="368618" y="573405"/>
                      </a:lnTo>
                      <a:cubicBezTo>
                        <a:pt x="347663" y="608647"/>
                        <a:pt x="331470" y="645795"/>
                        <a:pt x="317183" y="684847"/>
                      </a:cubicBezTo>
                      <a:lnTo>
                        <a:pt x="305241" y="678329"/>
                      </a:lnTo>
                      <a:lnTo>
                        <a:pt x="317183" y="684847"/>
                      </a:lnTo>
                      <a:cubicBezTo>
                        <a:pt x="280035" y="786765"/>
                        <a:pt x="260985" y="896303"/>
                        <a:pt x="260985" y="1014413"/>
                      </a:cubicBezTo>
                      <a:cubicBezTo>
                        <a:pt x="260985" y="1152525"/>
                        <a:pt x="287655" y="1272540"/>
                        <a:pt x="342900" y="1373505"/>
                      </a:cubicBezTo>
                      <a:cubicBezTo>
                        <a:pt x="391478" y="1463993"/>
                        <a:pt x="460058" y="1532572"/>
                        <a:pt x="546735" y="1580197"/>
                      </a:cubicBezTo>
                      <a:lnTo>
                        <a:pt x="285750" y="1438275"/>
                      </a:lnTo>
                      <a:cubicBezTo>
                        <a:pt x="199073" y="1390650"/>
                        <a:pt x="130493" y="1322070"/>
                        <a:pt x="81915" y="1231583"/>
                      </a:cubicBezTo>
                      <a:cubicBezTo>
                        <a:pt x="27622" y="1130618"/>
                        <a:pt x="0" y="1010603"/>
                        <a:pt x="0" y="872490"/>
                      </a:cubicBezTo>
                      <a:cubicBezTo>
                        <a:pt x="0" y="754380"/>
                        <a:pt x="19050" y="644842"/>
                        <a:pt x="56197" y="542925"/>
                      </a:cubicBezTo>
                      <a:lnTo>
                        <a:pt x="62441" y="546321"/>
                      </a:lnTo>
                      <a:cubicBezTo>
                        <a:pt x="62500" y="546184"/>
                        <a:pt x="62558" y="546046"/>
                        <a:pt x="62617" y="545909"/>
                      </a:cubicBezTo>
                      <a:lnTo>
                        <a:pt x="57150" y="542925"/>
                      </a:lnTo>
                      <a:lnTo>
                        <a:pt x="107444" y="431896"/>
                      </a:lnTo>
                      <a:lnTo>
                        <a:pt x="106680" y="431483"/>
                      </a:lnTo>
                      <a:cubicBezTo>
                        <a:pt x="126714" y="402522"/>
                        <a:pt x="197542" y="296966"/>
                        <a:pt x="227648" y="258128"/>
                      </a:cubicBezTo>
                      <a:lnTo>
                        <a:pt x="287315" y="198453"/>
                      </a:lnTo>
                      <a:lnTo>
                        <a:pt x="359092" y="140970"/>
                      </a:lnTo>
                      <a:lnTo>
                        <a:pt x="486263" y="68845"/>
                      </a:lnTo>
                      <a:lnTo>
                        <a:pt x="485775" y="68580"/>
                      </a:lnTo>
                      <a:cubicBezTo>
                        <a:pt x="513398" y="55245"/>
                        <a:pt x="541973" y="43815"/>
                        <a:pt x="572452" y="32385"/>
                      </a:cubicBezTo>
                      <a:lnTo>
                        <a:pt x="573405" y="32385"/>
                      </a:lnTo>
                      <a:lnTo>
                        <a:pt x="679133" y="0"/>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42" name="Freeform: Shape 141">
                  <a:extLst>
                    <a:ext uri="{FF2B5EF4-FFF2-40B4-BE49-F238E27FC236}">
                      <a16:creationId xmlns="" xmlns:a16="http://schemas.microsoft.com/office/drawing/2014/main" id="{4346DB45-5CD6-4EEB-AC2C-D34E208FF9E5}"/>
                    </a:ext>
                  </a:extLst>
                </p:cNvPr>
                <p:cNvSpPr/>
                <p:nvPr/>
              </p:nvSpPr>
              <p:spPr>
                <a:xfrm>
                  <a:off x="2714531" y="1811829"/>
                  <a:ext cx="257174" cy="304801"/>
                </a:xfrm>
                <a:custGeom>
                  <a:avLst/>
                  <a:gdLst>
                    <a:gd name="connsiteX0" fmla="*/ 260985 w 257175"/>
                    <a:gd name="connsiteY0" fmla="*/ 311468 h 304800"/>
                    <a:gd name="connsiteX1" fmla="*/ 0 w 257175"/>
                    <a:gd name="connsiteY1" fmla="*/ 170497 h 304800"/>
                    <a:gd name="connsiteX2" fmla="*/ 952 w 257175"/>
                    <a:gd name="connsiteY2" fmla="*/ 0 h 304800"/>
                    <a:gd name="connsiteX3" fmla="*/ 260985 w 257175"/>
                    <a:gd name="connsiteY3" fmla="*/ 140970 h 304800"/>
                  </a:gdLst>
                  <a:ahLst/>
                  <a:cxnLst>
                    <a:cxn ang="0">
                      <a:pos x="connsiteX0" y="connsiteY0"/>
                    </a:cxn>
                    <a:cxn ang="0">
                      <a:pos x="connsiteX1" y="connsiteY1"/>
                    </a:cxn>
                    <a:cxn ang="0">
                      <a:pos x="connsiteX2" y="connsiteY2"/>
                    </a:cxn>
                    <a:cxn ang="0">
                      <a:pos x="connsiteX3" y="connsiteY3"/>
                    </a:cxn>
                  </a:cxnLst>
                  <a:rect l="l" t="t" r="r" b="b"/>
                  <a:pathLst>
                    <a:path w="257175" h="304800">
                      <a:moveTo>
                        <a:pt x="260985" y="311468"/>
                      </a:moveTo>
                      <a:lnTo>
                        <a:pt x="0" y="170497"/>
                      </a:lnTo>
                      <a:lnTo>
                        <a:pt x="952" y="0"/>
                      </a:lnTo>
                      <a:lnTo>
                        <a:pt x="260985" y="140970"/>
                      </a:lnTo>
                      <a:close/>
                    </a:path>
                  </a:pathLst>
                </a:custGeom>
                <a:grpFill/>
                <a:ln w="9525" cap="flat">
                  <a:noFill/>
                  <a:prstDash val="solid"/>
                  <a:miter/>
                </a:ln>
              </p:spPr>
              <p:txBody>
                <a:bodyPr rtlCol="0" anchor="ctr"/>
                <a:lstStyle/>
                <a:p>
                  <a:pPr defTabSz="1219170"/>
                  <a:endParaRPr lang="en-US" sz="1800">
                    <a:solidFill>
                      <a:prstClr val="black"/>
                    </a:solidFill>
                  </a:endParaRPr>
                </a:p>
              </p:txBody>
            </p:sp>
          </p:grpSp>
        </p:grpSp>
      </p:grpSp>
    </p:spTree>
    <p:extLst>
      <p:ext uri="{BB962C8B-B14F-4D97-AF65-F5344CB8AC3E}">
        <p14:creationId xmlns:p14="http://schemas.microsoft.com/office/powerpoint/2010/main" val="1548619590"/>
      </p:ext>
    </p:extLst>
  </p:cSld>
  <p:clrMapOvr>
    <a:masterClrMapping/>
  </p:clrMapOvr>
</p:sldLayout>
</file>

<file path=ppt/slideLayouts/slideLayout128.xml><?xml version="1.0" encoding="utf-8"?>
<p:sldLayout xmlns:a="http://schemas.openxmlformats.org/drawingml/2006/main" xmlns:r="http://schemas.openxmlformats.org/officeDocument/2006/relationships" xmlns:p="http://schemas.openxmlformats.org/presentationml/2006/main" preserve="1" userDrawn="1">
  <p:cSld name="1_Contents slide layout">
    <p:spTree>
      <p:nvGrpSpPr>
        <p:cNvPr id="1" name=""/>
        <p:cNvGrpSpPr/>
        <p:nvPr/>
      </p:nvGrpSpPr>
      <p:grpSpPr>
        <a:xfrm>
          <a:off x="0" y="0"/>
          <a:ext cx="0" cy="0"/>
          <a:chOff x="0" y="0"/>
          <a:chExt cx="0" cy="0"/>
        </a:xfrm>
      </p:grpSpPr>
      <p:sp>
        <p:nvSpPr>
          <p:cNvPr id="38" name="Freeform: Shape 37">
            <a:extLst>
              <a:ext uri="{FF2B5EF4-FFF2-40B4-BE49-F238E27FC236}">
                <a16:creationId xmlns="" xmlns:a16="http://schemas.microsoft.com/office/drawing/2014/main" id="{01399AE7-7580-4588-9A58-718AB6B280AE}"/>
              </a:ext>
            </a:extLst>
          </p:cNvPr>
          <p:cNvSpPr/>
          <p:nvPr userDrawn="1"/>
        </p:nvSpPr>
        <p:spPr>
          <a:xfrm>
            <a:off x="3421326" y="1483614"/>
            <a:ext cx="2564116" cy="2314228"/>
          </a:xfrm>
          <a:custGeom>
            <a:avLst/>
            <a:gdLst>
              <a:gd name="connsiteX0" fmla="*/ 744141 w 2340768"/>
              <a:gd name="connsiteY0" fmla="*/ 0 h 2112645"/>
              <a:gd name="connsiteX1" fmla="*/ 1598533 w 2340768"/>
              <a:gd name="connsiteY1" fmla="*/ 0 h 2112645"/>
              <a:gd name="connsiteX2" fmla="*/ 1870948 w 2340768"/>
              <a:gd name="connsiteY2" fmla="*/ 158115 h 2112645"/>
              <a:gd name="connsiteX3" fmla="*/ 2298621 w 2340768"/>
              <a:gd name="connsiteY3" fmla="*/ 898208 h 2112645"/>
              <a:gd name="connsiteX4" fmla="*/ 2298621 w 2340768"/>
              <a:gd name="connsiteY4" fmla="*/ 1214438 h 2112645"/>
              <a:gd name="connsiteX5" fmla="*/ 1870948 w 2340768"/>
              <a:gd name="connsiteY5" fmla="*/ 1954530 h 2112645"/>
              <a:gd name="connsiteX6" fmla="*/ 1597581 w 2340768"/>
              <a:gd name="connsiteY6" fmla="*/ 2112645 h 2112645"/>
              <a:gd name="connsiteX7" fmla="*/ 743188 w 2340768"/>
              <a:gd name="connsiteY7" fmla="*/ 2112645 h 2112645"/>
              <a:gd name="connsiteX8" fmla="*/ 469821 w 2340768"/>
              <a:gd name="connsiteY8" fmla="*/ 1954530 h 2112645"/>
              <a:gd name="connsiteX9" fmla="*/ 42148 w 2340768"/>
              <a:gd name="connsiteY9" fmla="*/ 1214438 h 2112645"/>
              <a:gd name="connsiteX10" fmla="*/ 42148 w 2340768"/>
              <a:gd name="connsiteY10" fmla="*/ 898208 h 2112645"/>
              <a:gd name="connsiteX11" fmla="*/ 469821 w 2340768"/>
              <a:gd name="connsiteY11" fmla="*/ 158115 h 2112645"/>
              <a:gd name="connsiteX12" fmla="*/ 744141 w 2340768"/>
              <a:gd name="connsiteY12" fmla="*/ 0 h 2112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40768" h="2112645">
                <a:moveTo>
                  <a:pt x="744141" y="0"/>
                </a:moveTo>
                <a:lnTo>
                  <a:pt x="1598533" y="0"/>
                </a:lnTo>
                <a:cubicBezTo>
                  <a:pt x="1711881" y="0"/>
                  <a:pt x="1815703" y="60008"/>
                  <a:pt x="1870948" y="158115"/>
                </a:cubicBezTo>
                <a:lnTo>
                  <a:pt x="2298621" y="898208"/>
                </a:lnTo>
                <a:cubicBezTo>
                  <a:pt x="2354818" y="996315"/>
                  <a:pt x="2354818" y="1116330"/>
                  <a:pt x="2298621" y="1214438"/>
                </a:cubicBezTo>
                <a:lnTo>
                  <a:pt x="1870948" y="1954530"/>
                </a:lnTo>
                <a:cubicBezTo>
                  <a:pt x="1814751" y="2052638"/>
                  <a:pt x="1710928" y="2112645"/>
                  <a:pt x="1597581" y="2112645"/>
                </a:cubicBezTo>
                <a:lnTo>
                  <a:pt x="743188" y="2112645"/>
                </a:lnTo>
                <a:cubicBezTo>
                  <a:pt x="630793" y="2112645"/>
                  <a:pt x="526018" y="2052638"/>
                  <a:pt x="469821" y="1954530"/>
                </a:cubicBezTo>
                <a:lnTo>
                  <a:pt x="42148" y="1214438"/>
                </a:lnTo>
                <a:cubicBezTo>
                  <a:pt x="-14049" y="1116330"/>
                  <a:pt x="-14049" y="996315"/>
                  <a:pt x="42148" y="898208"/>
                </a:cubicBezTo>
                <a:lnTo>
                  <a:pt x="469821" y="158115"/>
                </a:lnTo>
                <a:cubicBezTo>
                  <a:pt x="526018" y="60008"/>
                  <a:pt x="630793" y="0"/>
                  <a:pt x="744141"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en-US" sz="1800">
              <a:solidFill>
                <a:prstClr val="white"/>
              </a:solidFill>
            </a:endParaRPr>
          </a:p>
        </p:txBody>
      </p:sp>
      <p:sp>
        <p:nvSpPr>
          <p:cNvPr id="39" name="Freeform: Shape 38">
            <a:extLst>
              <a:ext uri="{FF2B5EF4-FFF2-40B4-BE49-F238E27FC236}">
                <a16:creationId xmlns="" xmlns:a16="http://schemas.microsoft.com/office/drawing/2014/main" id="{7BB1D285-297C-40A8-BBFC-EB5A74F5BA1A}"/>
              </a:ext>
            </a:extLst>
          </p:cNvPr>
          <p:cNvSpPr/>
          <p:nvPr userDrawn="1"/>
        </p:nvSpPr>
        <p:spPr>
          <a:xfrm>
            <a:off x="6245006" y="1483614"/>
            <a:ext cx="2564116" cy="2314228"/>
          </a:xfrm>
          <a:custGeom>
            <a:avLst/>
            <a:gdLst>
              <a:gd name="connsiteX0" fmla="*/ 744141 w 2340768"/>
              <a:gd name="connsiteY0" fmla="*/ 0 h 2112645"/>
              <a:gd name="connsiteX1" fmla="*/ 1598533 w 2340768"/>
              <a:gd name="connsiteY1" fmla="*/ 0 h 2112645"/>
              <a:gd name="connsiteX2" fmla="*/ 1870948 w 2340768"/>
              <a:gd name="connsiteY2" fmla="*/ 158115 h 2112645"/>
              <a:gd name="connsiteX3" fmla="*/ 2298621 w 2340768"/>
              <a:gd name="connsiteY3" fmla="*/ 898208 h 2112645"/>
              <a:gd name="connsiteX4" fmla="*/ 2298621 w 2340768"/>
              <a:gd name="connsiteY4" fmla="*/ 1214438 h 2112645"/>
              <a:gd name="connsiteX5" fmla="*/ 1870948 w 2340768"/>
              <a:gd name="connsiteY5" fmla="*/ 1954530 h 2112645"/>
              <a:gd name="connsiteX6" fmla="*/ 1597581 w 2340768"/>
              <a:gd name="connsiteY6" fmla="*/ 2112645 h 2112645"/>
              <a:gd name="connsiteX7" fmla="*/ 743188 w 2340768"/>
              <a:gd name="connsiteY7" fmla="*/ 2112645 h 2112645"/>
              <a:gd name="connsiteX8" fmla="*/ 469821 w 2340768"/>
              <a:gd name="connsiteY8" fmla="*/ 1954530 h 2112645"/>
              <a:gd name="connsiteX9" fmla="*/ 42148 w 2340768"/>
              <a:gd name="connsiteY9" fmla="*/ 1214438 h 2112645"/>
              <a:gd name="connsiteX10" fmla="*/ 42148 w 2340768"/>
              <a:gd name="connsiteY10" fmla="*/ 898208 h 2112645"/>
              <a:gd name="connsiteX11" fmla="*/ 469821 w 2340768"/>
              <a:gd name="connsiteY11" fmla="*/ 158115 h 2112645"/>
              <a:gd name="connsiteX12" fmla="*/ 744141 w 2340768"/>
              <a:gd name="connsiteY12" fmla="*/ 0 h 2112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40768" h="2112645">
                <a:moveTo>
                  <a:pt x="744141" y="0"/>
                </a:moveTo>
                <a:lnTo>
                  <a:pt x="1598533" y="0"/>
                </a:lnTo>
                <a:cubicBezTo>
                  <a:pt x="1711881" y="0"/>
                  <a:pt x="1815703" y="60008"/>
                  <a:pt x="1870948" y="158115"/>
                </a:cubicBezTo>
                <a:lnTo>
                  <a:pt x="2298621" y="898208"/>
                </a:lnTo>
                <a:cubicBezTo>
                  <a:pt x="2354818" y="996315"/>
                  <a:pt x="2354818" y="1116330"/>
                  <a:pt x="2298621" y="1214438"/>
                </a:cubicBezTo>
                <a:lnTo>
                  <a:pt x="1870948" y="1954530"/>
                </a:lnTo>
                <a:cubicBezTo>
                  <a:pt x="1814751" y="2052638"/>
                  <a:pt x="1710928" y="2112645"/>
                  <a:pt x="1597581" y="2112645"/>
                </a:cubicBezTo>
                <a:lnTo>
                  <a:pt x="743188" y="2112645"/>
                </a:lnTo>
                <a:cubicBezTo>
                  <a:pt x="630793" y="2112645"/>
                  <a:pt x="526018" y="2052638"/>
                  <a:pt x="469821" y="1954530"/>
                </a:cubicBezTo>
                <a:lnTo>
                  <a:pt x="42148" y="1214438"/>
                </a:lnTo>
                <a:cubicBezTo>
                  <a:pt x="-14049" y="1116330"/>
                  <a:pt x="-14049" y="996315"/>
                  <a:pt x="42148" y="898208"/>
                </a:cubicBezTo>
                <a:lnTo>
                  <a:pt x="469821" y="158115"/>
                </a:lnTo>
                <a:cubicBezTo>
                  <a:pt x="526018" y="60008"/>
                  <a:pt x="630793" y="0"/>
                  <a:pt x="744141"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en-US" sz="1800">
              <a:solidFill>
                <a:prstClr val="white"/>
              </a:solidFill>
            </a:endParaRPr>
          </a:p>
        </p:txBody>
      </p:sp>
      <p:sp>
        <p:nvSpPr>
          <p:cNvPr id="40" name="Freeform: Shape 39">
            <a:extLst>
              <a:ext uri="{FF2B5EF4-FFF2-40B4-BE49-F238E27FC236}">
                <a16:creationId xmlns="" xmlns:a16="http://schemas.microsoft.com/office/drawing/2014/main" id="{8553E31C-BA12-49BE-A5AF-1A7FC60C7778}"/>
              </a:ext>
            </a:extLst>
          </p:cNvPr>
          <p:cNvSpPr/>
          <p:nvPr userDrawn="1"/>
        </p:nvSpPr>
        <p:spPr>
          <a:xfrm>
            <a:off x="9068686" y="1483614"/>
            <a:ext cx="2564116" cy="2314228"/>
          </a:xfrm>
          <a:custGeom>
            <a:avLst/>
            <a:gdLst>
              <a:gd name="connsiteX0" fmla="*/ 744141 w 2340768"/>
              <a:gd name="connsiteY0" fmla="*/ 0 h 2112645"/>
              <a:gd name="connsiteX1" fmla="*/ 1598533 w 2340768"/>
              <a:gd name="connsiteY1" fmla="*/ 0 h 2112645"/>
              <a:gd name="connsiteX2" fmla="*/ 1870948 w 2340768"/>
              <a:gd name="connsiteY2" fmla="*/ 158115 h 2112645"/>
              <a:gd name="connsiteX3" fmla="*/ 2298621 w 2340768"/>
              <a:gd name="connsiteY3" fmla="*/ 898208 h 2112645"/>
              <a:gd name="connsiteX4" fmla="*/ 2298621 w 2340768"/>
              <a:gd name="connsiteY4" fmla="*/ 1214438 h 2112645"/>
              <a:gd name="connsiteX5" fmla="*/ 1870948 w 2340768"/>
              <a:gd name="connsiteY5" fmla="*/ 1954530 h 2112645"/>
              <a:gd name="connsiteX6" fmla="*/ 1597581 w 2340768"/>
              <a:gd name="connsiteY6" fmla="*/ 2112645 h 2112645"/>
              <a:gd name="connsiteX7" fmla="*/ 743188 w 2340768"/>
              <a:gd name="connsiteY7" fmla="*/ 2112645 h 2112645"/>
              <a:gd name="connsiteX8" fmla="*/ 469821 w 2340768"/>
              <a:gd name="connsiteY8" fmla="*/ 1954530 h 2112645"/>
              <a:gd name="connsiteX9" fmla="*/ 42148 w 2340768"/>
              <a:gd name="connsiteY9" fmla="*/ 1214438 h 2112645"/>
              <a:gd name="connsiteX10" fmla="*/ 42148 w 2340768"/>
              <a:gd name="connsiteY10" fmla="*/ 898208 h 2112645"/>
              <a:gd name="connsiteX11" fmla="*/ 469821 w 2340768"/>
              <a:gd name="connsiteY11" fmla="*/ 158115 h 2112645"/>
              <a:gd name="connsiteX12" fmla="*/ 744141 w 2340768"/>
              <a:gd name="connsiteY12" fmla="*/ 0 h 2112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40768" h="2112645">
                <a:moveTo>
                  <a:pt x="744141" y="0"/>
                </a:moveTo>
                <a:lnTo>
                  <a:pt x="1598533" y="0"/>
                </a:lnTo>
                <a:cubicBezTo>
                  <a:pt x="1711881" y="0"/>
                  <a:pt x="1815703" y="60008"/>
                  <a:pt x="1870948" y="158115"/>
                </a:cubicBezTo>
                <a:lnTo>
                  <a:pt x="2298621" y="898208"/>
                </a:lnTo>
                <a:cubicBezTo>
                  <a:pt x="2354818" y="996315"/>
                  <a:pt x="2354818" y="1116330"/>
                  <a:pt x="2298621" y="1214438"/>
                </a:cubicBezTo>
                <a:lnTo>
                  <a:pt x="1870948" y="1954530"/>
                </a:lnTo>
                <a:cubicBezTo>
                  <a:pt x="1814751" y="2052638"/>
                  <a:pt x="1710928" y="2112645"/>
                  <a:pt x="1597581" y="2112645"/>
                </a:cubicBezTo>
                <a:lnTo>
                  <a:pt x="743188" y="2112645"/>
                </a:lnTo>
                <a:cubicBezTo>
                  <a:pt x="630793" y="2112645"/>
                  <a:pt x="526018" y="2052638"/>
                  <a:pt x="469821" y="1954530"/>
                </a:cubicBezTo>
                <a:lnTo>
                  <a:pt x="42148" y="1214438"/>
                </a:lnTo>
                <a:cubicBezTo>
                  <a:pt x="-14049" y="1116330"/>
                  <a:pt x="-14049" y="996315"/>
                  <a:pt x="42148" y="898208"/>
                </a:cubicBezTo>
                <a:lnTo>
                  <a:pt x="469821" y="158115"/>
                </a:lnTo>
                <a:cubicBezTo>
                  <a:pt x="526018" y="60008"/>
                  <a:pt x="630793" y="0"/>
                  <a:pt x="744141"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en-US" sz="1800">
              <a:solidFill>
                <a:prstClr val="white"/>
              </a:solidFill>
            </a:endParaRPr>
          </a:p>
        </p:txBody>
      </p:sp>
      <p:sp>
        <p:nvSpPr>
          <p:cNvPr id="37" name="Freeform: Shape 36">
            <a:extLst>
              <a:ext uri="{FF2B5EF4-FFF2-40B4-BE49-F238E27FC236}">
                <a16:creationId xmlns="" xmlns:a16="http://schemas.microsoft.com/office/drawing/2014/main" id="{4EF596D5-CEC7-43FD-9951-E2A4B72BEBA2}"/>
              </a:ext>
            </a:extLst>
          </p:cNvPr>
          <p:cNvSpPr/>
          <p:nvPr userDrawn="1"/>
        </p:nvSpPr>
        <p:spPr>
          <a:xfrm>
            <a:off x="597646" y="1483614"/>
            <a:ext cx="2564116" cy="2314228"/>
          </a:xfrm>
          <a:custGeom>
            <a:avLst/>
            <a:gdLst>
              <a:gd name="connsiteX0" fmla="*/ 744141 w 2340768"/>
              <a:gd name="connsiteY0" fmla="*/ 0 h 2112645"/>
              <a:gd name="connsiteX1" fmla="*/ 1598533 w 2340768"/>
              <a:gd name="connsiteY1" fmla="*/ 0 h 2112645"/>
              <a:gd name="connsiteX2" fmla="*/ 1870948 w 2340768"/>
              <a:gd name="connsiteY2" fmla="*/ 158115 h 2112645"/>
              <a:gd name="connsiteX3" fmla="*/ 2298621 w 2340768"/>
              <a:gd name="connsiteY3" fmla="*/ 898208 h 2112645"/>
              <a:gd name="connsiteX4" fmla="*/ 2298621 w 2340768"/>
              <a:gd name="connsiteY4" fmla="*/ 1214438 h 2112645"/>
              <a:gd name="connsiteX5" fmla="*/ 1870948 w 2340768"/>
              <a:gd name="connsiteY5" fmla="*/ 1954530 h 2112645"/>
              <a:gd name="connsiteX6" fmla="*/ 1597581 w 2340768"/>
              <a:gd name="connsiteY6" fmla="*/ 2112645 h 2112645"/>
              <a:gd name="connsiteX7" fmla="*/ 743188 w 2340768"/>
              <a:gd name="connsiteY7" fmla="*/ 2112645 h 2112645"/>
              <a:gd name="connsiteX8" fmla="*/ 469821 w 2340768"/>
              <a:gd name="connsiteY8" fmla="*/ 1954530 h 2112645"/>
              <a:gd name="connsiteX9" fmla="*/ 42148 w 2340768"/>
              <a:gd name="connsiteY9" fmla="*/ 1214438 h 2112645"/>
              <a:gd name="connsiteX10" fmla="*/ 42148 w 2340768"/>
              <a:gd name="connsiteY10" fmla="*/ 898208 h 2112645"/>
              <a:gd name="connsiteX11" fmla="*/ 469821 w 2340768"/>
              <a:gd name="connsiteY11" fmla="*/ 158115 h 2112645"/>
              <a:gd name="connsiteX12" fmla="*/ 744141 w 2340768"/>
              <a:gd name="connsiteY12" fmla="*/ 0 h 2112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40768" h="2112645">
                <a:moveTo>
                  <a:pt x="744141" y="0"/>
                </a:moveTo>
                <a:lnTo>
                  <a:pt x="1598533" y="0"/>
                </a:lnTo>
                <a:cubicBezTo>
                  <a:pt x="1711881" y="0"/>
                  <a:pt x="1815703" y="60008"/>
                  <a:pt x="1870948" y="158115"/>
                </a:cubicBezTo>
                <a:lnTo>
                  <a:pt x="2298621" y="898208"/>
                </a:lnTo>
                <a:cubicBezTo>
                  <a:pt x="2354818" y="996315"/>
                  <a:pt x="2354818" y="1116330"/>
                  <a:pt x="2298621" y="1214438"/>
                </a:cubicBezTo>
                <a:lnTo>
                  <a:pt x="1870948" y="1954530"/>
                </a:lnTo>
                <a:cubicBezTo>
                  <a:pt x="1814751" y="2052638"/>
                  <a:pt x="1710928" y="2112645"/>
                  <a:pt x="1597581" y="2112645"/>
                </a:cubicBezTo>
                <a:lnTo>
                  <a:pt x="743188" y="2112645"/>
                </a:lnTo>
                <a:cubicBezTo>
                  <a:pt x="630793" y="2112645"/>
                  <a:pt x="526018" y="2052638"/>
                  <a:pt x="469821" y="1954530"/>
                </a:cubicBezTo>
                <a:lnTo>
                  <a:pt x="42148" y="1214438"/>
                </a:lnTo>
                <a:cubicBezTo>
                  <a:pt x="-14049" y="1116330"/>
                  <a:pt x="-14049" y="996315"/>
                  <a:pt x="42148" y="898208"/>
                </a:cubicBezTo>
                <a:lnTo>
                  <a:pt x="469821" y="158115"/>
                </a:lnTo>
                <a:cubicBezTo>
                  <a:pt x="526018" y="60008"/>
                  <a:pt x="630793" y="0"/>
                  <a:pt x="744141"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en-US" sz="1800">
              <a:solidFill>
                <a:prstClr val="white"/>
              </a:solidFill>
            </a:endParaRPr>
          </a:p>
        </p:txBody>
      </p:sp>
      <p:sp>
        <p:nvSpPr>
          <p:cNvPr id="26" name="Picture Placeholder 25">
            <a:extLst>
              <a:ext uri="{FF2B5EF4-FFF2-40B4-BE49-F238E27FC236}">
                <a16:creationId xmlns="" xmlns:a16="http://schemas.microsoft.com/office/drawing/2014/main" id="{93EE8531-7145-486E-BA3D-B8072229310C}"/>
              </a:ext>
            </a:extLst>
          </p:cNvPr>
          <p:cNvSpPr>
            <a:spLocks noGrp="1"/>
          </p:cNvSpPr>
          <p:nvPr>
            <p:ph type="pic" idx="1" hasCustomPrompt="1"/>
          </p:nvPr>
        </p:nvSpPr>
        <p:spPr>
          <a:xfrm>
            <a:off x="709319" y="1584406"/>
            <a:ext cx="2340768" cy="2112645"/>
          </a:xfrm>
          <a:custGeom>
            <a:avLst/>
            <a:gdLst>
              <a:gd name="connsiteX0" fmla="*/ 744141 w 2340768"/>
              <a:gd name="connsiteY0" fmla="*/ 0 h 2112645"/>
              <a:gd name="connsiteX1" fmla="*/ 1598533 w 2340768"/>
              <a:gd name="connsiteY1" fmla="*/ 0 h 2112645"/>
              <a:gd name="connsiteX2" fmla="*/ 1870948 w 2340768"/>
              <a:gd name="connsiteY2" fmla="*/ 158115 h 2112645"/>
              <a:gd name="connsiteX3" fmla="*/ 2298621 w 2340768"/>
              <a:gd name="connsiteY3" fmla="*/ 898208 h 2112645"/>
              <a:gd name="connsiteX4" fmla="*/ 2298621 w 2340768"/>
              <a:gd name="connsiteY4" fmla="*/ 1214438 h 2112645"/>
              <a:gd name="connsiteX5" fmla="*/ 1870948 w 2340768"/>
              <a:gd name="connsiteY5" fmla="*/ 1954530 h 2112645"/>
              <a:gd name="connsiteX6" fmla="*/ 1597581 w 2340768"/>
              <a:gd name="connsiteY6" fmla="*/ 2112645 h 2112645"/>
              <a:gd name="connsiteX7" fmla="*/ 743188 w 2340768"/>
              <a:gd name="connsiteY7" fmla="*/ 2112645 h 2112645"/>
              <a:gd name="connsiteX8" fmla="*/ 469821 w 2340768"/>
              <a:gd name="connsiteY8" fmla="*/ 1954530 h 2112645"/>
              <a:gd name="connsiteX9" fmla="*/ 42148 w 2340768"/>
              <a:gd name="connsiteY9" fmla="*/ 1214438 h 2112645"/>
              <a:gd name="connsiteX10" fmla="*/ 42148 w 2340768"/>
              <a:gd name="connsiteY10" fmla="*/ 898208 h 2112645"/>
              <a:gd name="connsiteX11" fmla="*/ 469821 w 2340768"/>
              <a:gd name="connsiteY11" fmla="*/ 158115 h 2112645"/>
              <a:gd name="connsiteX12" fmla="*/ 744141 w 2340768"/>
              <a:gd name="connsiteY12" fmla="*/ 0 h 2112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40768" h="2112645">
                <a:moveTo>
                  <a:pt x="744141" y="0"/>
                </a:moveTo>
                <a:lnTo>
                  <a:pt x="1598533" y="0"/>
                </a:lnTo>
                <a:cubicBezTo>
                  <a:pt x="1711881" y="0"/>
                  <a:pt x="1815703" y="60008"/>
                  <a:pt x="1870948" y="158115"/>
                </a:cubicBezTo>
                <a:lnTo>
                  <a:pt x="2298621" y="898208"/>
                </a:lnTo>
                <a:cubicBezTo>
                  <a:pt x="2354818" y="996315"/>
                  <a:pt x="2354818" y="1116330"/>
                  <a:pt x="2298621" y="1214438"/>
                </a:cubicBezTo>
                <a:lnTo>
                  <a:pt x="1870948" y="1954530"/>
                </a:lnTo>
                <a:cubicBezTo>
                  <a:pt x="1814751" y="2052638"/>
                  <a:pt x="1710928" y="2112645"/>
                  <a:pt x="1597581" y="2112645"/>
                </a:cubicBezTo>
                <a:lnTo>
                  <a:pt x="743188" y="2112645"/>
                </a:lnTo>
                <a:cubicBezTo>
                  <a:pt x="630793" y="2112645"/>
                  <a:pt x="526018" y="2052638"/>
                  <a:pt x="469821" y="1954530"/>
                </a:cubicBezTo>
                <a:lnTo>
                  <a:pt x="42148" y="1214438"/>
                </a:lnTo>
                <a:cubicBezTo>
                  <a:pt x="-14049" y="1116330"/>
                  <a:pt x="-14049" y="996315"/>
                  <a:pt x="42148" y="898208"/>
                </a:cubicBezTo>
                <a:lnTo>
                  <a:pt x="469821" y="158115"/>
                </a:lnTo>
                <a:cubicBezTo>
                  <a:pt x="526018" y="60008"/>
                  <a:pt x="630793" y="0"/>
                  <a:pt x="744141"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 and</a:t>
            </a:r>
            <a:r>
              <a:rPr lang="ko-KR" altLang="en-US" dirty="0"/>
              <a:t> </a:t>
            </a:r>
            <a:r>
              <a:rPr lang="en-US" altLang="ko-KR" dirty="0"/>
              <a:t>Send to Back</a:t>
            </a:r>
            <a:endParaRPr lang="ko-KR" altLang="en-US" dirty="0"/>
          </a:p>
        </p:txBody>
      </p:sp>
      <p:sp>
        <p:nvSpPr>
          <p:cNvPr id="27" name="Text Placeholder 9">
            <a:extLst>
              <a:ext uri="{FF2B5EF4-FFF2-40B4-BE49-F238E27FC236}">
                <a16:creationId xmlns="" xmlns:a16="http://schemas.microsoft.com/office/drawing/2014/main" id="{F25455DF-3371-4F9D-8C83-89E48289FAB4}"/>
              </a:ext>
            </a:extLst>
          </p:cNvPr>
          <p:cNvSpPr>
            <a:spLocks noGrp="1"/>
          </p:cNvSpPr>
          <p:nvPr>
            <p:ph type="body" sz="quarter" idx="10" hasCustomPrompt="1"/>
          </p:nvPr>
        </p:nvSpPr>
        <p:spPr>
          <a:xfrm>
            <a:off x="323530" y="339510"/>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28" name="Picture Placeholder 27">
            <a:extLst>
              <a:ext uri="{FF2B5EF4-FFF2-40B4-BE49-F238E27FC236}">
                <a16:creationId xmlns="" xmlns:a16="http://schemas.microsoft.com/office/drawing/2014/main" id="{43B5B5EE-27E4-431A-96B6-4FC9F1861A7D}"/>
              </a:ext>
            </a:extLst>
          </p:cNvPr>
          <p:cNvSpPr>
            <a:spLocks noGrp="1"/>
          </p:cNvSpPr>
          <p:nvPr>
            <p:ph type="pic" idx="11" hasCustomPrompt="1"/>
          </p:nvPr>
        </p:nvSpPr>
        <p:spPr>
          <a:xfrm>
            <a:off x="3532999" y="1584406"/>
            <a:ext cx="2340768" cy="2112645"/>
          </a:xfrm>
          <a:custGeom>
            <a:avLst/>
            <a:gdLst>
              <a:gd name="connsiteX0" fmla="*/ 744141 w 2340768"/>
              <a:gd name="connsiteY0" fmla="*/ 0 h 2112645"/>
              <a:gd name="connsiteX1" fmla="*/ 1598533 w 2340768"/>
              <a:gd name="connsiteY1" fmla="*/ 0 h 2112645"/>
              <a:gd name="connsiteX2" fmla="*/ 1870948 w 2340768"/>
              <a:gd name="connsiteY2" fmla="*/ 158115 h 2112645"/>
              <a:gd name="connsiteX3" fmla="*/ 2298621 w 2340768"/>
              <a:gd name="connsiteY3" fmla="*/ 898208 h 2112645"/>
              <a:gd name="connsiteX4" fmla="*/ 2298621 w 2340768"/>
              <a:gd name="connsiteY4" fmla="*/ 1214438 h 2112645"/>
              <a:gd name="connsiteX5" fmla="*/ 1870948 w 2340768"/>
              <a:gd name="connsiteY5" fmla="*/ 1954530 h 2112645"/>
              <a:gd name="connsiteX6" fmla="*/ 1597581 w 2340768"/>
              <a:gd name="connsiteY6" fmla="*/ 2112645 h 2112645"/>
              <a:gd name="connsiteX7" fmla="*/ 743188 w 2340768"/>
              <a:gd name="connsiteY7" fmla="*/ 2112645 h 2112645"/>
              <a:gd name="connsiteX8" fmla="*/ 469821 w 2340768"/>
              <a:gd name="connsiteY8" fmla="*/ 1954530 h 2112645"/>
              <a:gd name="connsiteX9" fmla="*/ 42148 w 2340768"/>
              <a:gd name="connsiteY9" fmla="*/ 1214438 h 2112645"/>
              <a:gd name="connsiteX10" fmla="*/ 42148 w 2340768"/>
              <a:gd name="connsiteY10" fmla="*/ 898208 h 2112645"/>
              <a:gd name="connsiteX11" fmla="*/ 469821 w 2340768"/>
              <a:gd name="connsiteY11" fmla="*/ 158115 h 2112645"/>
              <a:gd name="connsiteX12" fmla="*/ 744141 w 2340768"/>
              <a:gd name="connsiteY12" fmla="*/ 0 h 2112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40768" h="2112645">
                <a:moveTo>
                  <a:pt x="744141" y="0"/>
                </a:moveTo>
                <a:lnTo>
                  <a:pt x="1598533" y="0"/>
                </a:lnTo>
                <a:cubicBezTo>
                  <a:pt x="1711881" y="0"/>
                  <a:pt x="1815703" y="60008"/>
                  <a:pt x="1870948" y="158115"/>
                </a:cubicBezTo>
                <a:lnTo>
                  <a:pt x="2298621" y="898208"/>
                </a:lnTo>
                <a:cubicBezTo>
                  <a:pt x="2354818" y="996315"/>
                  <a:pt x="2354818" y="1116330"/>
                  <a:pt x="2298621" y="1214438"/>
                </a:cubicBezTo>
                <a:lnTo>
                  <a:pt x="1870948" y="1954530"/>
                </a:lnTo>
                <a:cubicBezTo>
                  <a:pt x="1814751" y="2052638"/>
                  <a:pt x="1710928" y="2112645"/>
                  <a:pt x="1597581" y="2112645"/>
                </a:cubicBezTo>
                <a:lnTo>
                  <a:pt x="743188" y="2112645"/>
                </a:lnTo>
                <a:cubicBezTo>
                  <a:pt x="630793" y="2112645"/>
                  <a:pt x="526018" y="2052638"/>
                  <a:pt x="469821" y="1954530"/>
                </a:cubicBezTo>
                <a:lnTo>
                  <a:pt x="42148" y="1214438"/>
                </a:lnTo>
                <a:cubicBezTo>
                  <a:pt x="-14049" y="1116330"/>
                  <a:pt x="-14049" y="996315"/>
                  <a:pt x="42148" y="898208"/>
                </a:cubicBezTo>
                <a:lnTo>
                  <a:pt x="469821" y="158115"/>
                </a:lnTo>
                <a:cubicBezTo>
                  <a:pt x="526018" y="60008"/>
                  <a:pt x="630793" y="0"/>
                  <a:pt x="744141"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 and</a:t>
            </a:r>
            <a:r>
              <a:rPr lang="ko-KR" altLang="en-US" dirty="0"/>
              <a:t> </a:t>
            </a:r>
            <a:r>
              <a:rPr lang="en-US" altLang="ko-KR" dirty="0"/>
              <a:t>Send to Back</a:t>
            </a:r>
            <a:endParaRPr lang="ko-KR" altLang="en-US" dirty="0"/>
          </a:p>
        </p:txBody>
      </p:sp>
      <p:sp>
        <p:nvSpPr>
          <p:cNvPr id="30" name="Picture Placeholder 29">
            <a:extLst>
              <a:ext uri="{FF2B5EF4-FFF2-40B4-BE49-F238E27FC236}">
                <a16:creationId xmlns="" xmlns:a16="http://schemas.microsoft.com/office/drawing/2014/main" id="{FDEDDEF1-98A5-42A9-8088-724EDFC85BF8}"/>
              </a:ext>
            </a:extLst>
          </p:cNvPr>
          <p:cNvSpPr>
            <a:spLocks noGrp="1"/>
          </p:cNvSpPr>
          <p:nvPr>
            <p:ph type="pic" idx="12" hasCustomPrompt="1"/>
          </p:nvPr>
        </p:nvSpPr>
        <p:spPr>
          <a:xfrm>
            <a:off x="6356679" y="1584406"/>
            <a:ext cx="2340768" cy="2112645"/>
          </a:xfrm>
          <a:custGeom>
            <a:avLst/>
            <a:gdLst>
              <a:gd name="connsiteX0" fmla="*/ 744141 w 2340768"/>
              <a:gd name="connsiteY0" fmla="*/ 0 h 2112645"/>
              <a:gd name="connsiteX1" fmla="*/ 1598533 w 2340768"/>
              <a:gd name="connsiteY1" fmla="*/ 0 h 2112645"/>
              <a:gd name="connsiteX2" fmla="*/ 1870948 w 2340768"/>
              <a:gd name="connsiteY2" fmla="*/ 158115 h 2112645"/>
              <a:gd name="connsiteX3" fmla="*/ 2298621 w 2340768"/>
              <a:gd name="connsiteY3" fmla="*/ 898208 h 2112645"/>
              <a:gd name="connsiteX4" fmla="*/ 2298621 w 2340768"/>
              <a:gd name="connsiteY4" fmla="*/ 1214438 h 2112645"/>
              <a:gd name="connsiteX5" fmla="*/ 1870948 w 2340768"/>
              <a:gd name="connsiteY5" fmla="*/ 1954530 h 2112645"/>
              <a:gd name="connsiteX6" fmla="*/ 1597581 w 2340768"/>
              <a:gd name="connsiteY6" fmla="*/ 2112645 h 2112645"/>
              <a:gd name="connsiteX7" fmla="*/ 743188 w 2340768"/>
              <a:gd name="connsiteY7" fmla="*/ 2112645 h 2112645"/>
              <a:gd name="connsiteX8" fmla="*/ 469821 w 2340768"/>
              <a:gd name="connsiteY8" fmla="*/ 1954530 h 2112645"/>
              <a:gd name="connsiteX9" fmla="*/ 42148 w 2340768"/>
              <a:gd name="connsiteY9" fmla="*/ 1214438 h 2112645"/>
              <a:gd name="connsiteX10" fmla="*/ 42148 w 2340768"/>
              <a:gd name="connsiteY10" fmla="*/ 898208 h 2112645"/>
              <a:gd name="connsiteX11" fmla="*/ 469821 w 2340768"/>
              <a:gd name="connsiteY11" fmla="*/ 158115 h 2112645"/>
              <a:gd name="connsiteX12" fmla="*/ 744141 w 2340768"/>
              <a:gd name="connsiteY12" fmla="*/ 0 h 2112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40768" h="2112645">
                <a:moveTo>
                  <a:pt x="744141" y="0"/>
                </a:moveTo>
                <a:lnTo>
                  <a:pt x="1598533" y="0"/>
                </a:lnTo>
                <a:cubicBezTo>
                  <a:pt x="1711881" y="0"/>
                  <a:pt x="1815703" y="60008"/>
                  <a:pt x="1870948" y="158115"/>
                </a:cubicBezTo>
                <a:lnTo>
                  <a:pt x="2298621" y="898208"/>
                </a:lnTo>
                <a:cubicBezTo>
                  <a:pt x="2354818" y="996315"/>
                  <a:pt x="2354818" y="1116330"/>
                  <a:pt x="2298621" y="1214438"/>
                </a:cubicBezTo>
                <a:lnTo>
                  <a:pt x="1870948" y="1954530"/>
                </a:lnTo>
                <a:cubicBezTo>
                  <a:pt x="1814751" y="2052638"/>
                  <a:pt x="1710928" y="2112645"/>
                  <a:pt x="1597581" y="2112645"/>
                </a:cubicBezTo>
                <a:lnTo>
                  <a:pt x="743188" y="2112645"/>
                </a:lnTo>
                <a:cubicBezTo>
                  <a:pt x="630793" y="2112645"/>
                  <a:pt x="526018" y="2052638"/>
                  <a:pt x="469821" y="1954530"/>
                </a:cubicBezTo>
                <a:lnTo>
                  <a:pt x="42148" y="1214438"/>
                </a:lnTo>
                <a:cubicBezTo>
                  <a:pt x="-14049" y="1116330"/>
                  <a:pt x="-14049" y="996315"/>
                  <a:pt x="42148" y="898208"/>
                </a:cubicBezTo>
                <a:lnTo>
                  <a:pt x="469821" y="158115"/>
                </a:lnTo>
                <a:cubicBezTo>
                  <a:pt x="526018" y="60008"/>
                  <a:pt x="630793" y="0"/>
                  <a:pt x="744141"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 and</a:t>
            </a:r>
            <a:r>
              <a:rPr lang="ko-KR" altLang="en-US" dirty="0"/>
              <a:t> </a:t>
            </a:r>
            <a:r>
              <a:rPr lang="en-US" altLang="ko-KR" dirty="0"/>
              <a:t>Send to Back</a:t>
            </a:r>
            <a:endParaRPr lang="ko-KR" altLang="en-US" dirty="0"/>
          </a:p>
        </p:txBody>
      </p:sp>
      <p:sp>
        <p:nvSpPr>
          <p:cNvPr id="32" name="Picture Placeholder 31">
            <a:extLst>
              <a:ext uri="{FF2B5EF4-FFF2-40B4-BE49-F238E27FC236}">
                <a16:creationId xmlns="" xmlns:a16="http://schemas.microsoft.com/office/drawing/2014/main" id="{A573598F-7BB1-4E68-AF60-3D907666AA5D}"/>
              </a:ext>
            </a:extLst>
          </p:cNvPr>
          <p:cNvSpPr>
            <a:spLocks noGrp="1"/>
          </p:cNvSpPr>
          <p:nvPr>
            <p:ph type="pic" idx="13" hasCustomPrompt="1"/>
          </p:nvPr>
        </p:nvSpPr>
        <p:spPr>
          <a:xfrm>
            <a:off x="9180359" y="1584406"/>
            <a:ext cx="2340768" cy="2112645"/>
          </a:xfrm>
          <a:custGeom>
            <a:avLst/>
            <a:gdLst>
              <a:gd name="connsiteX0" fmla="*/ 744141 w 2340768"/>
              <a:gd name="connsiteY0" fmla="*/ 0 h 2112645"/>
              <a:gd name="connsiteX1" fmla="*/ 1598533 w 2340768"/>
              <a:gd name="connsiteY1" fmla="*/ 0 h 2112645"/>
              <a:gd name="connsiteX2" fmla="*/ 1870948 w 2340768"/>
              <a:gd name="connsiteY2" fmla="*/ 158115 h 2112645"/>
              <a:gd name="connsiteX3" fmla="*/ 2298621 w 2340768"/>
              <a:gd name="connsiteY3" fmla="*/ 898208 h 2112645"/>
              <a:gd name="connsiteX4" fmla="*/ 2298621 w 2340768"/>
              <a:gd name="connsiteY4" fmla="*/ 1214438 h 2112645"/>
              <a:gd name="connsiteX5" fmla="*/ 1870948 w 2340768"/>
              <a:gd name="connsiteY5" fmla="*/ 1954530 h 2112645"/>
              <a:gd name="connsiteX6" fmla="*/ 1597581 w 2340768"/>
              <a:gd name="connsiteY6" fmla="*/ 2112645 h 2112645"/>
              <a:gd name="connsiteX7" fmla="*/ 743188 w 2340768"/>
              <a:gd name="connsiteY7" fmla="*/ 2112645 h 2112645"/>
              <a:gd name="connsiteX8" fmla="*/ 469821 w 2340768"/>
              <a:gd name="connsiteY8" fmla="*/ 1954530 h 2112645"/>
              <a:gd name="connsiteX9" fmla="*/ 42148 w 2340768"/>
              <a:gd name="connsiteY9" fmla="*/ 1214438 h 2112645"/>
              <a:gd name="connsiteX10" fmla="*/ 42148 w 2340768"/>
              <a:gd name="connsiteY10" fmla="*/ 898208 h 2112645"/>
              <a:gd name="connsiteX11" fmla="*/ 469821 w 2340768"/>
              <a:gd name="connsiteY11" fmla="*/ 158115 h 2112645"/>
              <a:gd name="connsiteX12" fmla="*/ 744141 w 2340768"/>
              <a:gd name="connsiteY12" fmla="*/ 0 h 2112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40768" h="2112645">
                <a:moveTo>
                  <a:pt x="744141" y="0"/>
                </a:moveTo>
                <a:lnTo>
                  <a:pt x="1598533" y="0"/>
                </a:lnTo>
                <a:cubicBezTo>
                  <a:pt x="1711881" y="0"/>
                  <a:pt x="1815703" y="60008"/>
                  <a:pt x="1870948" y="158115"/>
                </a:cubicBezTo>
                <a:lnTo>
                  <a:pt x="2298621" y="898208"/>
                </a:lnTo>
                <a:cubicBezTo>
                  <a:pt x="2354818" y="996315"/>
                  <a:pt x="2354818" y="1116330"/>
                  <a:pt x="2298621" y="1214438"/>
                </a:cubicBezTo>
                <a:lnTo>
                  <a:pt x="1870948" y="1954530"/>
                </a:lnTo>
                <a:cubicBezTo>
                  <a:pt x="1814751" y="2052638"/>
                  <a:pt x="1710928" y="2112645"/>
                  <a:pt x="1597581" y="2112645"/>
                </a:cubicBezTo>
                <a:lnTo>
                  <a:pt x="743188" y="2112645"/>
                </a:lnTo>
                <a:cubicBezTo>
                  <a:pt x="630793" y="2112645"/>
                  <a:pt x="526018" y="2052638"/>
                  <a:pt x="469821" y="1954530"/>
                </a:cubicBezTo>
                <a:lnTo>
                  <a:pt x="42148" y="1214438"/>
                </a:lnTo>
                <a:cubicBezTo>
                  <a:pt x="-14049" y="1116330"/>
                  <a:pt x="-14049" y="996315"/>
                  <a:pt x="42148" y="898208"/>
                </a:cubicBezTo>
                <a:lnTo>
                  <a:pt x="469821" y="158115"/>
                </a:lnTo>
                <a:cubicBezTo>
                  <a:pt x="526018" y="60008"/>
                  <a:pt x="630793" y="0"/>
                  <a:pt x="744141"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 and</a:t>
            </a:r>
            <a:r>
              <a:rPr lang="ko-KR" altLang="en-US" dirty="0"/>
              <a:t> </a:t>
            </a:r>
            <a:r>
              <a:rPr lang="en-US" altLang="ko-KR" dirty="0"/>
              <a:t>Send to Back</a:t>
            </a:r>
            <a:endParaRPr lang="ko-KR" altLang="en-US" dirty="0"/>
          </a:p>
        </p:txBody>
      </p:sp>
      <p:sp>
        <p:nvSpPr>
          <p:cNvPr id="41" name="Freeform: Shape 40">
            <a:extLst>
              <a:ext uri="{FF2B5EF4-FFF2-40B4-BE49-F238E27FC236}">
                <a16:creationId xmlns="" xmlns:a16="http://schemas.microsoft.com/office/drawing/2014/main" id="{CE191B04-08EE-4152-B9E5-26850CA8FC16}"/>
              </a:ext>
            </a:extLst>
          </p:cNvPr>
          <p:cNvSpPr/>
          <p:nvPr userDrawn="1"/>
        </p:nvSpPr>
        <p:spPr>
          <a:xfrm>
            <a:off x="0" y="6147537"/>
            <a:ext cx="12192000" cy="722424"/>
          </a:xfrm>
          <a:custGeom>
            <a:avLst/>
            <a:gdLst>
              <a:gd name="connsiteX0" fmla="*/ 9381227 w 12192000"/>
              <a:gd name="connsiteY0" fmla="*/ 0 h 722424"/>
              <a:gd name="connsiteX1" fmla="*/ 9628588 w 12192000"/>
              <a:gd name="connsiteY1" fmla="*/ 97110 h 722424"/>
              <a:gd name="connsiteX2" fmla="*/ 9664383 w 12192000"/>
              <a:gd name="connsiteY2" fmla="*/ 138229 h 722424"/>
              <a:gd name="connsiteX3" fmla="*/ 9747177 w 12192000"/>
              <a:gd name="connsiteY3" fmla="*/ 128344 h 722424"/>
              <a:gd name="connsiteX4" fmla="*/ 9967039 w 12192000"/>
              <a:gd name="connsiteY4" fmla="*/ 191996 h 722424"/>
              <a:gd name="connsiteX5" fmla="*/ 10010266 w 12192000"/>
              <a:gd name="connsiteY5" fmla="*/ 225799 h 722424"/>
              <a:gd name="connsiteX6" fmla="*/ 10023948 w 12192000"/>
              <a:gd name="connsiteY6" fmla="*/ 210081 h 722424"/>
              <a:gd name="connsiteX7" fmla="*/ 10302008 w 12192000"/>
              <a:gd name="connsiteY7" fmla="*/ 100919 h 722424"/>
              <a:gd name="connsiteX8" fmla="*/ 10664342 w 12192000"/>
              <a:gd name="connsiteY8" fmla="*/ 328549 h 722424"/>
              <a:gd name="connsiteX9" fmla="*/ 10665904 w 12192000"/>
              <a:gd name="connsiteY9" fmla="*/ 335885 h 722424"/>
              <a:gd name="connsiteX10" fmla="*/ 10694098 w 12192000"/>
              <a:gd name="connsiteY10" fmla="*/ 321381 h 722424"/>
              <a:gd name="connsiteX11" fmla="*/ 10847163 w 12192000"/>
              <a:gd name="connsiteY11" fmla="*/ 292092 h 722424"/>
              <a:gd name="connsiteX12" fmla="*/ 11067025 w 12192000"/>
              <a:gd name="connsiteY12" fmla="*/ 355744 h 722424"/>
              <a:gd name="connsiteX13" fmla="*/ 11092379 w 12192000"/>
              <a:gd name="connsiteY13" fmla="*/ 375571 h 722424"/>
              <a:gd name="connsiteX14" fmla="*/ 11145253 w 12192000"/>
              <a:gd name="connsiteY14" fmla="*/ 334223 h 722424"/>
              <a:gd name="connsiteX15" fmla="*/ 11365115 w 12192000"/>
              <a:gd name="connsiteY15" fmla="*/ 270571 h 722424"/>
              <a:gd name="connsiteX16" fmla="*/ 11727448 w 12192000"/>
              <a:gd name="connsiteY16" fmla="*/ 498202 h 722424"/>
              <a:gd name="connsiteX17" fmla="*/ 11731256 w 12192000"/>
              <a:gd name="connsiteY17" fmla="*/ 516075 h 722424"/>
              <a:gd name="connsiteX18" fmla="*/ 11787810 w 12192000"/>
              <a:gd name="connsiteY18" fmla="*/ 510671 h 722424"/>
              <a:gd name="connsiteX19" fmla="*/ 11790458 w 12192000"/>
              <a:gd name="connsiteY19" fmla="*/ 498238 h 722424"/>
              <a:gd name="connsiteX20" fmla="*/ 12000600 w 12192000"/>
              <a:gd name="connsiteY20" fmla="*/ 366220 h 722424"/>
              <a:gd name="connsiteX21" fmla="*/ 12161866 w 12192000"/>
              <a:gd name="connsiteY21" fmla="*/ 429531 h 722424"/>
              <a:gd name="connsiteX22" fmla="*/ 12192000 w 12192000"/>
              <a:gd name="connsiteY22" fmla="*/ 471892 h 722424"/>
              <a:gd name="connsiteX23" fmla="*/ 12192000 w 12192000"/>
              <a:gd name="connsiteY23" fmla="*/ 692861 h 722424"/>
              <a:gd name="connsiteX24" fmla="*/ 12170970 w 12192000"/>
              <a:gd name="connsiteY24" fmla="*/ 722424 h 722424"/>
              <a:gd name="connsiteX25" fmla="*/ 7083124 w 12192000"/>
              <a:gd name="connsiteY25" fmla="*/ 722424 h 722424"/>
              <a:gd name="connsiteX26" fmla="*/ 7064687 w 12192000"/>
              <a:gd name="connsiteY26" fmla="*/ 635873 h 722424"/>
              <a:gd name="connsiteX27" fmla="*/ 7070633 w 12192000"/>
              <a:gd name="connsiteY27" fmla="*/ 607957 h 722424"/>
              <a:gd name="connsiteX28" fmla="*/ 7048484 w 12192000"/>
              <a:gd name="connsiteY28" fmla="*/ 646633 h 722424"/>
              <a:gd name="connsiteX29" fmla="*/ 6986810 w 12192000"/>
              <a:gd name="connsiteY29" fmla="*/ 714133 h 722424"/>
              <a:gd name="connsiteX30" fmla="*/ 6974500 w 12192000"/>
              <a:gd name="connsiteY30" fmla="*/ 722424 h 722424"/>
              <a:gd name="connsiteX31" fmla="*/ 6473658 w 12192000"/>
              <a:gd name="connsiteY31" fmla="*/ 722424 h 722424"/>
              <a:gd name="connsiteX32" fmla="*/ 6452315 w 12192000"/>
              <a:gd name="connsiteY32" fmla="*/ 704044 h 722424"/>
              <a:gd name="connsiteX33" fmla="*/ 6456230 w 12192000"/>
              <a:gd name="connsiteY33" fmla="*/ 722424 h 722424"/>
              <a:gd name="connsiteX34" fmla="*/ 12828 w 12192000"/>
              <a:gd name="connsiteY34" fmla="*/ 722424 h 722424"/>
              <a:gd name="connsiteX35" fmla="*/ 0 w 12192000"/>
              <a:gd name="connsiteY35" fmla="*/ 665416 h 722424"/>
              <a:gd name="connsiteX36" fmla="*/ 415407 w 12192000"/>
              <a:gd name="connsiteY36" fmla="*/ 292713 h 722424"/>
              <a:gd name="connsiteX37" fmla="*/ 647665 w 12192000"/>
              <a:gd name="connsiteY37" fmla="*/ 356365 h 722424"/>
              <a:gd name="connsiteX38" fmla="*/ 695234 w 12192000"/>
              <a:gd name="connsiteY38" fmla="*/ 391579 h 722424"/>
              <a:gd name="connsiteX39" fmla="*/ 748462 w 12192000"/>
              <a:gd name="connsiteY39" fmla="*/ 376754 h 722424"/>
              <a:gd name="connsiteX40" fmla="*/ 832181 w 12192000"/>
              <a:gd name="connsiteY40" fmla="*/ 369182 h 722424"/>
              <a:gd name="connsiteX41" fmla="*/ 993876 w 12192000"/>
              <a:gd name="connsiteY41" fmla="*/ 398471 h 722424"/>
              <a:gd name="connsiteX42" fmla="*/ 1026724 w 12192000"/>
              <a:gd name="connsiteY42" fmla="*/ 414467 h 722424"/>
              <a:gd name="connsiteX43" fmla="*/ 1041388 w 12192000"/>
              <a:gd name="connsiteY43" fmla="*/ 390229 h 722424"/>
              <a:gd name="connsiteX44" fmla="*/ 1385850 w 12192000"/>
              <a:gd name="connsiteY44" fmla="*/ 225907 h 722424"/>
              <a:gd name="connsiteX45" fmla="*/ 1618108 w 12192000"/>
              <a:gd name="connsiteY45" fmla="*/ 289559 h 722424"/>
              <a:gd name="connsiteX46" fmla="*/ 1650849 w 12192000"/>
              <a:gd name="connsiteY46" fmla="*/ 313796 h 722424"/>
              <a:gd name="connsiteX47" fmla="*/ 1658951 w 12192000"/>
              <a:gd name="connsiteY47" fmla="*/ 304985 h 722424"/>
              <a:gd name="connsiteX48" fmla="*/ 1952689 w 12192000"/>
              <a:gd name="connsiteY48" fmla="*/ 195823 h 722424"/>
              <a:gd name="connsiteX49" fmla="*/ 2246426 w 12192000"/>
              <a:gd name="connsiteY49" fmla="*/ 304985 h 722424"/>
              <a:gd name="connsiteX50" fmla="*/ 2256145 w 12192000"/>
              <a:gd name="connsiteY50" fmla="*/ 315554 h 722424"/>
              <a:gd name="connsiteX51" fmla="*/ 2261919 w 12192000"/>
              <a:gd name="connsiteY51" fmla="*/ 306011 h 722424"/>
              <a:gd name="connsiteX52" fmla="*/ 2606381 w 12192000"/>
              <a:gd name="connsiteY52" fmla="*/ 141690 h 722424"/>
              <a:gd name="connsiteX53" fmla="*/ 2838640 w 12192000"/>
              <a:gd name="connsiteY53" fmla="*/ 205342 h 722424"/>
              <a:gd name="connsiteX54" fmla="*/ 2855722 w 12192000"/>
              <a:gd name="connsiteY54" fmla="*/ 217987 h 722424"/>
              <a:gd name="connsiteX55" fmla="*/ 2893007 w 12192000"/>
              <a:gd name="connsiteY55" fmla="*/ 199830 h 722424"/>
              <a:gd name="connsiteX56" fmla="*/ 3054703 w 12192000"/>
              <a:gd name="connsiteY56" fmla="*/ 170541 h 722424"/>
              <a:gd name="connsiteX57" fmla="*/ 3348440 w 12192000"/>
              <a:gd name="connsiteY57" fmla="*/ 279703 h 722424"/>
              <a:gd name="connsiteX58" fmla="*/ 3385274 w 12192000"/>
              <a:gd name="connsiteY58" fmla="*/ 319757 h 722424"/>
              <a:gd name="connsiteX59" fmla="*/ 3422856 w 12192000"/>
              <a:gd name="connsiteY59" fmla="*/ 288067 h 722424"/>
              <a:gd name="connsiteX60" fmla="*/ 3655114 w 12192000"/>
              <a:gd name="connsiteY60" fmla="*/ 215562 h 722424"/>
              <a:gd name="connsiteX61" fmla="*/ 3738834 w 12192000"/>
              <a:gd name="connsiteY61" fmla="*/ 224187 h 722424"/>
              <a:gd name="connsiteX62" fmla="*/ 3752633 w 12192000"/>
              <a:gd name="connsiteY62" fmla="*/ 228564 h 722424"/>
              <a:gd name="connsiteX63" fmla="*/ 3761041 w 12192000"/>
              <a:gd name="connsiteY63" fmla="*/ 219422 h 722424"/>
              <a:gd name="connsiteX64" fmla="*/ 4054775 w 12192000"/>
              <a:gd name="connsiteY64" fmla="*/ 110260 h 722424"/>
              <a:gd name="connsiteX65" fmla="*/ 4287034 w 12192000"/>
              <a:gd name="connsiteY65" fmla="*/ 173912 h 722424"/>
              <a:gd name="connsiteX66" fmla="*/ 4341837 w 12192000"/>
              <a:gd name="connsiteY66" fmla="*/ 214480 h 722424"/>
              <a:gd name="connsiteX67" fmla="*/ 4370347 w 12192000"/>
              <a:gd name="connsiteY67" fmla="*/ 193376 h 722424"/>
              <a:gd name="connsiteX68" fmla="*/ 4602604 w 12192000"/>
              <a:gd name="connsiteY68" fmla="*/ 129724 h 722424"/>
              <a:gd name="connsiteX69" fmla="*/ 4947064 w 12192000"/>
              <a:gd name="connsiteY69" fmla="*/ 294045 h 722424"/>
              <a:gd name="connsiteX70" fmla="*/ 4965679 w 12192000"/>
              <a:gd name="connsiteY70" fmla="*/ 324816 h 722424"/>
              <a:gd name="connsiteX71" fmla="*/ 4988215 w 12192000"/>
              <a:gd name="connsiteY71" fmla="*/ 318540 h 722424"/>
              <a:gd name="connsiteX72" fmla="*/ 5064043 w 12192000"/>
              <a:gd name="connsiteY72" fmla="*/ 311682 h 722424"/>
              <a:gd name="connsiteX73" fmla="*/ 5089870 w 12192000"/>
              <a:gd name="connsiteY73" fmla="*/ 283596 h 722424"/>
              <a:gd name="connsiteX74" fmla="*/ 5383609 w 12192000"/>
              <a:gd name="connsiteY74" fmla="*/ 174434 h 722424"/>
              <a:gd name="connsiteX75" fmla="*/ 5615868 w 12192000"/>
              <a:gd name="connsiteY75" fmla="*/ 238086 h 722424"/>
              <a:gd name="connsiteX76" fmla="*/ 5638857 w 12192000"/>
              <a:gd name="connsiteY76" fmla="*/ 255105 h 722424"/>
              <a:gd name="connsiteX77" fmla="*/ 5639670 w 12192000"/>
              <a:gd name="connsiteY77" fmla="*/ 251290 h 722424"/>
              <a:gd name="connsiteX78" fmla="*/ 6002002 w 12192000"/>
              <a:gd name="connsiteY78" fmla="*/ 23660 h 722424"/>
              <a:gd name="connsiteX79" fmla="*/ 6364336 w 12192000"/>
              <a:gd name="connsiteY79" fmla="*/ 251290 h 722424"/>
              <a:gd name="connsiteX80" fmla="*/ 6369684 w 12192000"/>
              <a:gd name="connsiteY80" fmla="*/ 276397 h 722424"/>
              <a:gd name="connsiteX81" fmla="*/ 6396330 w 12192000"/>
              <a:gd name="connsiteY81" fmla="*/ 229869 h 722424"/>
              <a:gd name="connsiteX82" fmla="*/ 6722407 w 12192000"/>
              <a:gd name="connsiteY82" fmla="*/ 65548 h 722424"/>
              <a:gd name="connsiteX83" fmla="*/ 7000467 w 12192000"/>
              <a:gd name="connsiteY83" fmla="*/ 174710 h 722424"/>
              <a:gd name="connsiteX84" fmla="*/ 7029242 w 12192000"/>
              <a:gd name="connsiteY84" fmla="*/ 207765 h 722424"/>
              <a:gd name="connsiteX85" fmla="*/ 7052070 w 12192000"/>
              <a:gd name="connsiteY85" fmla="*/ 167904 h 722424"/>
              <a:gd name="connsiteX86" fmla="*/ 7378148 w 12192000"/>
              <a:gd name="connsiteY86" fmla="*/ 3583 h 722424"/>
              <a:gd name="connsiteX87" fmla="*/ 7598010 w 12192000"/>
              <a:gd name="connsiteY87" fmla="*/ 67235 h 722424"/>
              <a:gd name="connsiteX88" fmla="*/ 7638413 w 12192000"/>
              <a:gd name="connsiteY88" fmla="*/ 98830 h 722424"/>
              <a:gd name="connsiteX89" fmla="*/ 7691091 w 12192000"/>
              <a:gd name="connsiteY89" fmla="*/ 93797 h 722424"/>
              <a:gd name="connsiteX90" fmla="*/ 7994531 w 12192000"/>
              <a:gd name="connsiteY90" fmla="*/ 229426 h 722424"/>
              <a:gd name="connsiteX91" fmla="*/ 8041237 w 12192000"/>
              <a:gd name="connsiteY91" fmla="*/ 302389 h 722424"/>
              <a:gd name="connsiteX92" fmla="*/ 8050122 w 12192000"/>
              <a:gd name="connsiteY92" fmla="*/ 292182 h 722424"/>
              <a:gd name="connsiteX93" fmla="*/ 8328182 w 12192000"/>
              <a:gd name="connsiteY93" fmla="*/ 183020 h 722424"/>
              <a:gd name="connsiteX94" fmla="*/ 8548044 w 12192000"/>
              <a:gd name="connsiteY94" fmla="*/ 246672 h 722424"/>
              <a:gd name="connsiteX95" fmla="*/ 8598621 w 12192000"/>
              <a:gd name="connsiteY95" fmla="*/ 286223 h 722424"/>
              <a:gd name="connsiteX96" fmla="*/ 8598647 w 12192000"/>
              <a:gd name="connsiteY96" fmla="*/ 286193 h 722424"/>
              <a:gd name="connsiteX97" fmla="*/ 8876707 w 12192000"/>
              <a:gd name="connsiteY97" fmla="*/ 177031 h 722424"/>
              <a:gd name="connsiteX98" fmla="*/ 9047191 w 12192000"/>
              <a:gd name="connsiteY98" fmla="*/ 213783 h 722424"/>
              <a:gd name="connsiteX99" fmla="*/ 9055526 w 12192000"/>
              <a:gd name="connsiteY99" fmla="*/ 218324 h 722424"/>
              <a:gd name="connsiteX100" fmla="*/ 9058897 w 12192000"/>
              <a:gd name="connsiteY100" fmla="*/ 202498 h 722424"/>
              <a:gd name="connsiteX101" fmla="*/ 9381227 w 12192000"/>
              <a:gd name="connsiteY101" fmla="*/ 0 h 722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12192000" h="722424">
                <a:moveTo>
                  <a:pt x="9381227" y="0"/>
                </a:moveTo>
                <a:cubicBezTo>
                  <a:pt x="9477828" y="0"/>
                  <a:pt x="9565283" y="37110"/>
                  <a:pt x="9628588" y="97110"/>
                </a:cubicBezTo>
                <a:lnTo>
                  <a:pt x="9664383" y="138229"/>
                </a:lnTo>
                <a:lnTo>
                  <a:pt x="9747177" y="128344"/>
                </a:lnTo>
                <a:cubicBezTo>
                  <a:pt x="9828619" y="128344"/>
                  <a:pt x="9904278" y="151809"/>
                  <a:pt x="9967039" y="191996"/>
                </a:cubicBezTo>
                <a:lnTo>
                  <a:pt x="10010266" y="225799"/>
                </a:lnTo>
                <a:lnTo>
                  <a:pt x="10023948" y="210081"/>
                </a:lnTo>
                <a:cubicBezTo>
                  <a:pt x="10095110" y="142635"/>
                  <a:pt x="10193419" y="100919"/>
                  <a:pt x="10302008" y="100919"/>
                </a:cubicBezTo>
                <a:cubicBezTo>
                  <a:pt x="10464892" y="100919"/>
                  <a:pt x="10604645" y="194780"/>
                  <a:pt x="10664342" y="328549"/>
                </a:cubicBezTo>
                <a:lnTo>
                  <a:pt x="10665904" y="335885"/>
                </a:lnTo>
                <a:lnTo>
                  <a:pt x="10694098" y="321381"/>
                </a:lnTo>
                <a:cubicBezTo>
                  <a:pt x="10741144" y="302521"/>
                  <a:pt x="10792869" y="292092"/>
                  <a:pt x="10847163" y="292092"/>
                </a:cubicBezTo>
                <a:cubicBezTo>
                  <a:pt x="10928605" y="292092"/>
                  <a:pt x="11004264" y="315557"/>
                  <a:pt x="11067025" y="355744"/>
                </a:cubicBezTo>
                <a:lnTo>
                  <a:pt x="11092379" y="375571"/>
                </a:lnTo>
                <a:lnTo>
                  <a:pt x="11145253" y="334223"/>
                </a:lnTo>
                <a:cubicBezTo>
                  <a:pt x="11208014" y="294036"/>
                  <a:pt x="11283673" y="270571"/>
                  <a:pt x="11365115" y="270571"/>
                </a:cubicBezTo>
                <a:cubicBezTo>
                  <a:pt x="11527998" y="270571"/>
                  <a:pt x="11667752" y="364432"/>
                  <a:pt x="11727448" y="498202"/>
                </a:cubicBezTo>
                <a:lnTo>
                  <a:pt x="11731256" y="516075"/>
                </a:lnTo>
                <a:lnTo>
                  <a:pt x="11787810" y="510671"/>
                </a:lnTo>
                <a:lnTo>
                  <a:pt x="11790458" y="498238"/>
                </a:lnTo>
                <a:cubicBezTo>
                  <a:pt x="11825080" y="420657"/>
                  <a:pt x="11906133" y="366220"/>
                  <a:pt x="12000600" y="366220"/>
                </a:cubicBezTo>
                <a:cubicBezTo>
                  <a:pt x="12063578" y="366220"/>
                  <a:pt x="12120594" y="390414"/>
                  <a:pt x="12161866" y="429531"/>
                </a:cubicBezTo>
                <a:lnTo>
                  <a:pt x="12192000" y="471892"/>
                </a:lnTo>
                <a:lnTo>
                  <a:pt x="12192000" y="692861"/>
                </a:lnTo>
                <a:lnTo>
                  <a:pt x="12170970" y="722424"/>
                </a:lnTo>
                <a:lnTo>
                  <a:pt x="7083124" y="722424"/>
                </a:lnTo>
                <a:lnTo>
                  <a:pt x="7064687" y="635873"/>
                </a:lnTo>
                <a:lnTo>
                  <a:pt x="7070633" y="607957"/>
                </a:lnTo>
                <a:lnTo>
                  <a:pt x="7048484" y="646633"/>
                </a:lnTo>
                <a:cubicBezTo>
                  <a:pt x="7030818" y="671418"/>
                  <a:pt x="7010088" y="694081"/>
                  <a:pt x="6986810" y="714133"/>
                </a:cubicBezTo>
                <a:lnTo>
                  <a:pt x="6974500" y="722424"/>
                </a:lnTo>
                <a:lnTo>
                  <a:pt x="6473658" y="722424"/>
                </a:lnTo>
                <a:lnTo>
                  <a:pt x="6452315" y="704044"/>
                </a:lnTo>
                <a:lnTo>
                  <a:pt x="6456230" y="722424"/>
                </a:lnTo>
                <a:lnTo>
                  <a:pt x="12828" y="722424"/>
                </a:lnTo>
                <a:lnTo>
                  <a:pt x="0" y="665416"/>
                </a:lnTo>
                <a:cubicBezTo>
                  <a:pt x="0" y="459578"/>
                  <a:pt x="185984" y="292713"/>
                  <a:pt x="415407" y="292713"/>
                </a:cubicBezTo>
                <a:cubicBezTo>
                  <a:pt x="501441" y="292713"/>
                  <a:pt x="581366" y="316178"/>
                  <a:pt x="647665" y="356365"/>
                </a:cubicBezTo>
                <a:lnTo>
                  <a:pt x="695234" y="391579"/>
                </a:lnTo>
                <a:lnTo>
                  <a:pt x="748462" y="376754"/>
                </a:lnTo>
                <a:cubicBezTo>
                  <a:pt x="775504" y="371790"/>
                  <a:pt x="803503" y="369182"/>
                  <a:pt x="832181" y="369182"/>
                </a:cubicBezTo>
                <a:cubicBezTo>
                  <a:pt x="889537" y="369182"/>
                  <a:pt x="944178" y="379611"/>
                  <a:pt x="993876" y="398471"/>
                </a:cubicBezTo>
                <a:lnTo>
                  <a:pt x="1026724" y="414467"/>
                </a:lnTo>
                <a:lnTo>
                  <a:pt x="1041388" y="390229"/>
                </a:lnTo>
                <a:cubicBezTo>
                  <a:pt x="1116039" y="291088"/>
                  <a:pt x="1242460" y="225907"/>
                  <a:pt x="1385850" y="225907"/>
                </a:cubicBezTo>
                <a:cubicBezTo>
                  <a:pt x="1471883" y="225907"/>
                  <a:pt x="1551808" y="249372"/>
                  <a:pt x="1618108" y="289559"/>
                </a:cubicBezTo>
                <a:lnTo>
                  <a:pt x="1650849" y="313796"/>
                </a:lnTo>
                <a:lnTo>
                  <a:pt x="1658951" y="304985"/>
                </a:lnTo>
                <a:cubicBezTo>
                  <a:pt x="1734125" y="237539"/>
                  <a:pt x="1837977" y="195823"/>
                  <a:pt x="1952689" y="195823"/>
                </a:cubicBezTo>
                <a:cubicBezTo>
                  <a:pt x="2067400" y="195823"/>
                  <a:pt x="2171252" y="237539"/>
                  <a:pt x="2246426" y="304985"/>
                </a:cubicBezTo>
                <a:lnTo>
                  <a:pt x="2256145" y="315554"/>
                </a:lnTo>
                <a:lnTo>
                  <a:pt x="2261919" y="306011"/>
                </a:lnTo>
                <a:cubicBezTo>
                  <a:pt x="2336571" y="206871"/>
                  <a:pt x="2462992" y="141690"/>
                  <a:pt x="2606381" y="141690"/>
                </a:cubicBezTo>
                <a:cubicBezTo>
                  <a:pt x="2692416" y="141690"/>
                  <a:pt x="2772341" y="165155"/>
                  <a:pt x="2838640" y="205342"/>
                </a:cubicBezTo>
                <a:lnTo>
                  <a:pt x="2855722" y="217987"/>
                </a:lnTo>
                <a:lnTo>
                  <a:pt x="2893007" y="199830"/>
                </a:lnTo>
                <a:cubicBezTo>
                  <a:pt x="2942707" y="180970"/>
                  <a:pt x="2997347" y="170541"/>
                  <a:pt x="3054703" y="170541"/>
                </a:cubicBezTo>
                <a:cubicBezTo>
                  <a:pt x="3169414" y="170541"/>
                  <a:pt x="3273266" y="212257"/>
                  <a:pt x="3348440" y="279703"/>
                </a:cubicBezTo>
                <a:lnTo>
                  <a:pt x="3385274" y="319757"/>
                </a:lnTo>
                <a:lnTo>
                  <a:pt x="3422856" y="288067"/>
                </a:lnTo>
                <a:cubicBezTo>
                  <a:pt x="3489156" y="242291"/>
                  <a:pt x="3569081" y="215562"/>
                  <a:pt x="3655114" y="215562"/>
                </a:cubicBezTo>
                <a:cubicBezTo>
                  <a:pt x="3683792" y="215562"/>
                  <a:pt x="3711792" y="218532"/>
                  <a:pt x="3738834" y="224187"/>
                </a:cubicBezTo>
                <a:lnTo>
                  <a:pt x="3752633" y="228564"/>
                </a:lnTo>
                <a:lnTo>
                  <a:pt x="3761041" y="219422"/>
                </a:lnTo>
                <a:cubicBezTo>
                  <a:pt x="3836213" y="151976"/>
                  <a:pt x="3940064" y="110260"/>
                  <a:pt x="4054775" y="110260"/>
                </a:cubicBezTo>
                <a:cubicBezTo>
                  <a:pt x="4140810" y="110260"/>
                  <a:pt x="4220734" y="133725"/>
                  <a:pt x="4287034" y="173912"/>
                </a:cubicBezTo>
                <a:lnTo>
                  <a:pt x="4341837" y="214480"/>
                </a:lnTo>
                <a:lnTo>
                  <a:pt x="4370347" y="193376"/>
                </a:lnTo>
                <a:cubicBezTo>
                  <a:pt x="4436643" y="153189"/>
                  <a:pt x="4516570" y="129724"/>
                  <a:pt x="4602604" y="129724"/>
                </a:cubicBezTo>
                <a:cubicBezTo>
                  <a:pt x="4745992" y="129724"/>
                  <a:pt x="4872413" y="194905"/>
                  <a:pt x="4947064" y="294045"/>
                </a:cubicBezTo>
                <a:lnTo>
                  <a:pt x="4965679" y="324816"/>
                </a:lnTo>
                <a:lnTo>
                  <a:pt x="4988215" y="318540"/>
                </a:lnTo>
                <a:lnTo>
                  <a:pt x="5064043" y="311682"/>
                </a:lnTo>
                <a:lnTo>
                  <a:pt x="5089870" y="283596"/>
                </a:lnTo>
                <a:cubicBezTo>
                  <a:pt x="5165045" y="216150"/>
                  <a:pt x="5268897" y="174434"/>
                  <a:pt x="5383609" y="174434"/>
                </a:cubicBezTo>
                <a:cubicBezTo>
                  <a:pt x="5469643" y="174434"/>
                  <a:pt x="5549567" y="197899"/>
                  <a:pt x="5615868" y="238086"/>
                </a:cubicBezTo>
                <a:lnTo>
                  <a:pt x="5638857" y="255105"/>
                </a:lnTo>
                <a:lnTo>
                  <a:pt x="5639670" y="251290"/>
                </a:lnTo>
                <a:cubicBezTo>
                  <a:pt x="5699366" y="117521"/>
                  <a:pt x="5839120" y="23660"/>
                  <a:pt x="6002002" y="23660"/>
                </a:cubicBezTo>
                <a:cubicBezTo>
                  <a:pt x="6164885" y="23660"/>
                  <a:pt x="6304640" y="117521"/>
                  <a:pt x="6364336" y="251290"/>
                </a:cubicBezTo>
                <a:lnTo>
                  <a:pt x="6369684" y="276397"/>
                </a:lnTo>
                <a:lnTo>
                  <a:pt x="6396330" y="229869"/>
                </a:lnTo>
                <a:cubicBezTo>
                  <a:pt x="6466997" y="130729"/>
                  <a:pt x="6586671" y="65548"/>
                  <a:pt x="6722407" y="65548"/>
                </a:cubicBezTo>
                <a:cubicBezTo>
                  <a:pt x="6830996" y="65548"/>
                  <a:pt x="6929305" y="107264"/>
                  <a:pt x="7000467" y="174710"/>
                </a:cubicBezTo>
                <a:lnTo>
                  <a:pt x="7029242" y="207765"/>
                </a:lnTo>
                <a:lnTo>
                  <a:pt x="7052070" y="167904"/>
                </a:lnTo>
                <a:cubicBezTo>
                  <a:pt x="7122738" y="68764"/>
                  <a:pt x="7242412" y="3583"/>
                  <a:pt x="7378148" y="3583"/>
                </a:cubicBezTo>
                <a:cubicBezTo>
                  <a:pt x="7459590" y="3583"/>
                  <a:pt x="7535249" y="27048"/>
                  <a:pt x="7598010" y="67235"/>
                </a:cubicBezTo>
                <a:lnTo>
                  <a:pt x="7638413" y="98830"/>
                </a:lnTo>
                <a:lnTo>
                  <a:pt x="7691091" y="93797"/>
                </a:lnTo>
                <a:cubicBezTo>
                  <a:pt x="7813253" y="93797"/>
                  <a:pt x="7922405" y="146594"/>
                  <a:pt x="7994531" y="229426"/>
                </a:cubicBezTo>
                <a:lnTo>
                  <a:pt x="8041237" y="302389"/>
                </a:lnTo>
                <a:lnTo>
                  <a:pt x="8050122" y="292182"/>
                </a:lnTo>
                <a:cubicBezTo>
                  <a:pt x="8121284" y="224736"/>
                  <a:pt x="8219593" y="183020"/>
                  <a:pt x="8328182" y="183020"/>
                </a:cubicBezTo>
                <a:cubicBezTo>
                  <a:pt x="8409624" y="183020"/>
                  <a:pt x="8485283" y="206485"/>
                  <a:pt x="8548044" y="246672"/>
                </a:cubicBezTo>
                <a:lnTo>
                  <a:pt x="8598621" y="286223"/>
                </a:lnTo>
                <a:lnTo>
                  <a:pt x="8598647" y="286193"/>
                </a:lnTo>
                <a:cubicBezTo>
                  <a:pt x="8669809" y="218747"/>
                  <a:pt x="8768118" y="177031"/>
                  <a:pt x="8876707" y="177031"/>
                </a:cubicBezTo>
                <a:cubicBezTo>
                  <a:pt x="8937788" y="177031"/>
                  <a:pt x="8995617" y="190230"/>
                  <a:pt x="9047191" y="213783"/>
                </a:cubicBezTo>
                <a:lnTo>
                  <a:pt x="9055526" y="218324"/>
                </a:lnTo>
                <a:lnTo>
                  <a:pt x="9058897" y="202498"/>
                </a:lnTo>
                <a:cubicBezTo>
                  <a:pt x="9112002" y="83498"/>
                  <a:pt x="9236326" y="0"/>
                  <a:pt x="9381227" y="0"/>
                </a:cubicBezTo>
                <a:close/>
              </a:path>
            </a:pathLst>
          </a:cu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defTabSz="1219170"/>
            <a:endParaRPr lang="ko-KR" altLang="en-US" sz="2700" dirty="0">
              <a:solidFill>
                <a:prstClr val="white"/>
              </a:solidFill>
            </a:endParaRPr>
          </a:p>
        </p:txBody>
      </p:sp>
      <p:sp>
        <p:nvSpPr>
          <p:cNvPr id="42" name="Freeform: Shape 41">
            <a:extLst>
              <a:ext uri="{FF2B5EF4-FFF2-40B4-BE49-F238E27FC236}">
                <a16:creationId xmlns="" xmlns:a16="http://schemas.microsoft.com/office/drawing/2014/main" id="{1B29FDF7-B457-481A-B4C1-27388BB35E88}"/>
              </a:ext>
            </a:extLst>
          </p:cNvPr>
          <p:cNvSpPr/>
          <p:nvPr userDrawn="1"/>
        </p:nvSpPr>
        <p:spPr>
          <a:xfrm flipH="1">
            <a:off x="0" y="6381796"/>
            <a:ext cx="12192000" cy="488165"/>
          </a:xfrm>
          <a:custGeom>
            <a:avLst/>
            <a:gdLst>
              <a:gd name="connsiteX0" fmla="*/ 2697788 w 12192000"/>
              <a:gd name="connsiteY0" fmla="*/ 0 h 488165"/>
              <a:gd name="connsiteX1" fmla="*/ 2412743 w 12192000"/>
              <a:gd name="connsiteY1" fmla="*/ 188940 h 488165"/>
              <a:gd name="connsiteX2" fmla="*/ 2410667 w 12192000"/>
              <a:gd name="connsiteY2" fmla="*/ 199221 h 488165"/>
              <a:gd name="connsiteX3" fmla="*/ 2404214 w 12192000"/>
              <a:gd name="connsiteY3" fmla="*/ 193897 h 488165"/>
              <a:gd name="connsiteX4" fmla="*/ 2231250 w 12192000"/>
              <a:gd name="connsiteY4" fmla="*/ 141064 h 488165"/>
              <a:gd name="connsiteX5" fmla="*/ 2110835 w 12192000"/>
              <a:gd name="connsiteY5" fmla="*/ 165374 h 488165"/>
              <a:gd name="connsiteX6" fmla="*/ 2096679 w 12192000"/>
              <a:gd name="connsiteY6" fmla="*/ 173058 h 488165"/>
              <a:gd name="connsiteX7" fmla="*/ 2063894 w 12192000"/>
              <a:gd name="connsiteY7" fmla="*/ 133322 h 488165"/>
              <a:gd name="connsiteX8" fmla="*/ 1845146 w 12192000"/>
              <a:gd name="connsiteY8" fmla="*/ 42714 h 488165"/>
              <a:gd name="connsiteX9" fmla="*/ 1588623 w 12192000"/>
              <a:gd name="connsiteY9" fmla="*/ 179105 h 488165"/>
              <a:gd name="connsiteX10" fmla="*/ 1579781 w 12192000"/>
              <a:gd name="connsiteY10" fmla="*/ 195395 h 488165"/>
              <a:gd name="connsiteX11" fmla="*/ 1519900 w 12192000"/>
              <a:gd name="connsiteY11" fmla="*/ 201432 h 488165"/>
              <a:gd name="connsiteX12" fmla="*/ 1343532 w 12192000"/>
              <a:gd name="connsiteY12" fmla="*/ 307723 h 488165"/>
              <a:gd name="connsiteX13" fmla="*/ 1341283 w 12192000"/>
              <a:gd name="connsiteY13" fmla="*/ 311643 h 488165"/>
              <a:gd name="connsiteX14" fmla="*/ 1311629 w 12192000"/>
              <a:gd name="connsiteY14" fmla="*/ 295547 h 488165"/>
              <a:gd name="connsiteX15" fmla="*/ 1191214 w 12192000"/>
              <a:gd name="connsiteY15" fmla="*/ 271237 h 488165"/>
              <a:gd name="connsiteX16" fmla="*/ 1043756 w 12192000"/>
              <a:gd name="connsiteY16" fmla="*/ 308574 h 488165"/>
              <a:gd name="connsiteX17" fmla="*/ 1010986 w 12192000"/>
              <a:gd name="connsiteY17" fmla="*/ 331863 h 488165"/>
              <a:gd name="connsiteX18" fmla="*/ 966813 w 12192000"/>
              <a:gd name="connsiteY18" fmla="*/ 336316 h 488165"/>
              <a:gd name="connsiteX19" fmla="*/ 899053 w 12192000"/>
              <a:gd name="connsiteY19" fmla="*/ 357350 h 488165"/>
              <a:gd name="connsiteX20" fmla="*/ 870729 w 12192000"/>
              <a:gd name="connsiteY20" fmla="*/ 372723 h 488165"/>
              <a:gd name="connsiteX21" fmla="*/ 864057 w 12192000"/>
              <a:gd name="connsiteY21" fmla="*/ 367218 h 488165"/>
              <a:gd name="connsiteX22" fmla="*/ 691093 w 12192000"/>
              <a:gd name="connsiteY22" fmla="*/ 314385 h 488165"/>
              <a:gd name="connsiteX23" fmla="*/ 472345 w 12192000"/>
              <a:gd name="connsiteY23" fmla="*/ 404993 h 488165"/>
              <a:gd name="connsiteX24" fmla="*/ 459601 w 12192000"/>
              <a:gd name="connsiteY24" fmla="*/ 420439 h 488165"/>
              <a:gd name="connsiteX25" fmla="*/ 426235 w 12192000"/>
              <a:gd name="connsiteY25" fmla="*/ 402329 h 488165"/>
              <a:gd name="connsiteX26" fmla="*/ 274451 w 12192000"/>
              <a:gd name="connsiteY26" fmla="*/ 371685 h 488165"/>
              <a:gd name="connsiteX27" fmla="*/ 56429 w 12192000"/>
              <a:gd name="connsiteY27" fmla="*/ 438282 h 488165"/>
              <a:gd name="connsiteX28" fmla="*/ 0 w 12192000"/>
              <a:gd name="connsiteY28" fmla="*/ 484839 h 488165"/>
              <a:gd name="connsiteX29" fmla="*/ 0 w 12192000"/>
              <a:gd name="connsiteY29" fmla="*/ 488165 h 488165"/>
              <a:gd name="connsiteX30" fmla="*/ 12192000 w 12192000"/>
              <a:gd name="connsiteY30" fmla="*/ 488165 h 488165"/>
              <a:gd name="connsiteX31" fmla="*/ 12192000 w 12192000"/>
              <a:gd name="connsiteY31" fmla="*/ 417342 h 488165"/>
              <a:gd name="connsiteX32" fmla="*/ 12183125 w 12192000"/>
              <a:gd name="connsiteY32" fmla="*/ 411358 h 488165"/>
              <a:gd name="connsiteX33" fmla="*/ 12103862 w 12192000"/>
              <a:gd name="connsiteY33" fmla="*/ 395355 h 488165"/>
              <a:gd name="connsiteX34" fmla="*/ 12062823 w 12192000"/>
              <a:gd name="connsiteY34" fmla="*/ 399492 h 488165"/>
              <a:gd name="connsiteX35" fmla="*/ 12032697 w 12192000"/>
              <a:gd name="connsiteY35" fmla="*/ 408844 h 488165"/>
              <a:gd name="connsiteX36" fmla="*/ 12031247 w 12192000"/>
              <a:gd name="connsiteY36" fmla="*/ 401661 h 488165"/>
              <a:gd name="connsiteX37" fmla="*/ 11804447 w 12192000"/>
              <a:gd name="connsiteY37" fmla="*/ 251328 h 488165"/>
              <a:gd name="connsiteX38" fmla="*/ 11666826 w 12192000"/>
              <a:gd name="connsiteY38" fmla="*/ 293365 h 488165"/>
              <a:gd name="connsiteX39" fmla="*/ 11633620 w 12192000"/>
              <a:gd name="connsiteY39" fmla="*/ 320763 h 488165"/>
              <a:gd name="connsiteX40" fmla="*/ 11628501 w 12192000"/>
              <a:gd name="connsiteY40" fmla="*/ 316540 h 488165"/>
              <a:gd name="connsiteX41" fmla="*/ 11439637 w 12192000"/>
              <a:gd name="connsiteY41" fmla="*/ 258850 h 488165"/>
              <a:gd name="connsiteX42" fmla="*/ 11159532 w 12192000"/>
              <a:gd name="connsiteY42" fmla="*/ 407780 h 488165"/>
              <a:gd name="connsiteX43" fmla="*/ 11133249 w 12192000"/>
              <a:gd name="connsiteY43" fmla="*/ 456201 h 488165"/>
              <a:gd name="connsiteX44" fmla="*/ 11130393 w 12192000"/>
              <a:gd name="connsiteY44" fmla="*/ 457575 h 488165"/>
              <a:gd name="connsiteX45" fmla="*/ 11121802 w 12192000"/>
              <a:gd name="connsiteY45" fmla="*/ 464662 h 488165"/>
              <a:gd name="connsiteX46" fmla="*/ 11105739 w 12192000"/>
              <a:gd name="connsiteY46" fmla="*/ 385098 h 488165"/>
              <a:gd name="connsiteX47" fmla="*/ 10878939 w 12192000"/>
              <a:gd name="connsiteY47" fmla="*/ 234765 h 488165"/>
              <a:gd name="connsiteX48" fmla="*/ 10652139 w 12192000"/>
              <a:gd name="connsiteY48" fmla="*/ 385098 h 488165"/>
              <a:gd name="connsiteX49" fmla="*/ 10640286 w 12192000"/>
              <a:gd name="connsiteY49" fmla="*/ 443809 h 488165"/>
              <a:gd name="connsiteX50" fmla="*/ 10632922 w 12192000"/>
              <a:gd name="connsiteY50" fmla="*/ 439812 h 488165"/>
              <a:gd name="connsiteX51" fmla="*/ 10586719 w 12192000"/>
              <a:gd name="connsiteY51" fmla="*/ 425470 h 488165"/>
              <a:gd name="connsiteX52" fmla="*/ 10578669 w 12192000"/>
              <a:gd name="connsiteY52" fmla="*/ 424659 h 488165"/>
              <a:gd name="connsiteX53" fmla="*/ 10540357 w 12192000"/>
              <a:gd name="connsiteY53" fmla="*/ 367834 h 488165"/>
              <a:gd name="connsiteX54" fmla="*/ 10366307 w 12192000"/>
              <a:gd name="connsiteY54" fmla="*/ 295740 h 488165"/>
              <a:gd name="connsiteX55" fmla="*/ 10270498 w 12192000"/>
              <a:gd name="connsiteY55" fmla="*/ 315083 h 488165"/>
              <a:gd name="connsiteX56" fmla="*/ 10267631 w 12192000"/>
              <a:gd name="connsiteY56" fmla="*/ 316639 h 488165"/>
              <a:gd name="connsiteX57" fmla="*/ 10264594 w 12192000"/>
              <a:gd name="connsiteY57" fmla="*/ 301594 h 488165"/>
              <a:gd name="connsiteX58" fmla="*/ 10037792 w 12192000"/>
              <a:gd name="connsiteY58" fmla="*/ 151262 h 488165"/>
              <a:gd name="connsiteX59" fmla="*/ 9941983 w 12192000"/>
              <a:gd name="connsiteY59" fmla="*/ 170605 h 488165"/>
              <a:gd name="connsiteX60" fmla="*/ 9932834 w 12192000"/>
              <a:gd name="connsiteY60" fmla="*/ 175570 h 488165"/>
              <a:gd name="connsiteX61" fmla="*/ 9891633 w 12192000"/>
              <a:gd name="connsiteY61" fmla="*/ 171417 h 488165"/>
              <a:gd name="connsiteX62" fmla="*/ 9578239 w 12192000"/>
              <a:gd name="connsiteY62" fmla="*/ 379147 h 488165"/>
              <a:gd name="connsiteX63" fmla="*/ 9571593 w 12192000"/>
              <a:gd name="connsiteY63" fmla="*/ 412069 h 488165"/>
              <a:gd name="connsiteX64" fmla="*/ 9537676 w 12192000"/>
              <a:gd name="connsiteY64" fmla="*/ 393659 h 488165"/>
              <a:gd name="connsiteX65" fmla="*/ 9438057 w 12192000"/>
              <a:gd name="connsiteY65" fmla="*/ 373547 h 488165"/>
              <a:gd name="connsiteX66" fmla="*/ 9386478 w 12192000"/>
              <a:gd name="connsiteY66" fmla="*/ 378747 h 488165"/>
              <a:gd name="connsiteX67" fmla="*/ 9384764 w 12192000"/>
              <a:gd name="connsiteY67" fmla="*/ 379279 h 488165"/>
              <a:gd name="connsiteX68" fmla="*/ 9356370 w 12192000"/>
              <a:gd name="connsiteY68" fmla="*/ 326966 h 488165"/>
              <a:gd name="connsiteX69" fmla="*/ 9099846 w 12192000"/>
              <a:gd name="connsiteY69" fmla="*/ 190574 h 488165"/>
              <a:gd name="connsiteX70" fmla="*/ 8843324 w 12192000"/>
              <a:gd name="connsiteY70" fmla="*/ 326966 h 488165"/>
              <a:gd name="connsiteX71" fmla="*/ 8837922 w 12192000"/>
              <a:gd name="connsiteY71" fmla="*/ 336919 h 488165"/>
              <a:gd name="connsiteX72" fmla="*/ 8777269 w 12192000"/>
              <a:gd name="connsiteY72" fmla="*/ 286876 h 488165"/>
              <a:gd name="connsiteX73" fmla="*/ 8539902 w 12192000"/>
              <a:gd name="connsiteY73" fmla="*/ 214371 h 488165"/>
              <a:gd name="connsiteX74" fmla="*/ 8302533 w 12192000"/>
              <a:gd name="connsiteY74" fmla="*/ 286876 h 488165"/>
              <a:gd name="connsiteX75" fmla="*/ 8264230 w 12192000"/>
              <a:gd name="connsiteY75" fmla="*/ 318480 h 488165"/>
              <a:gd name="connsiteX76" fmla="*/ 8252614 w 12192000"/>
              <a:gd name="connsiteY76" fmla="*/ 324064 h 488165"/>
              <a:gd name="connsiteX77" fmla="*/ 8234834 w 12192000"/>
              <a:gd name="connsiteY77" fmla="*/ 338734 h 488165"/>
              <a:gd name="connsiteX78" fmla="*/ 8208461 w 12192000"/>
              <a:gd name="connsiteY78" fmla="*/ 290142 h 488165"/>
              <a:gd name="connsiteX79" fmla="*/ 7951941 w 12192000"/>
              <a:gd name="connsiteY79" fmla="*/ 153751 h 488165"/>
              <a:gd name="connsiteX80" fmla="*/ 7713227 w 12192000"/>
              <a:gd name="connsiteY80" fmla="*/ 266327 h 488165"/>
              <a:gd name="connsiteX81" fmla="*/ 7675799 w 12192000"/>
              <a:gd name="connsiteY81" fmla="*/ 328018 h 488165"/>
              <a:gd name="connsiteX82" fmla="*/ 7649999 w 12192000"/>
              <a:gd name="connsiteY82" fmla="*/ 314014 h 488165"/>
              <a:gd name="connsiteX83" fmla="*/ 7641007 w 12192000"/>
              <a:gd name="connsiteY83" fmla="*/ 269483 h 488165"/>
              <a:gd name="connsiteX84" fmla="*/ 7355962 w 12192000"/>
              <a:gd name="connsiteY84" fmla="*/ 80543 h 488165"/>
              <a:gd name="connsiteX85" fmla="*/ 7137215 w 12192000"/>
              <a:gd name="connsiteY85" fmla="*/ 171151 h 488165"/>
              <a:gd name="connsiteX86" fmla="*/ 7117143 w 12192000"/>
              <a:gd name="connsiteY86" fmla="*/ 195477 h 488165"/>
              <a:gd name="connsiteX87" fmla="*/ 7088841 w 12192000"/>
              <a:gd name="connsiteY87" fmla="*/ 161174 h 488165"/>
              <a:gd name="connsiteX88" fmla="*/ 6870093 w 12192000"/>
              <a:gd name="connsiteY88" fmla="*/ 70566 h 488165"/>
              <a:gd name="connsiteX89" fmla="*/ 6697129 w 12192000"/>
              <a:gd name="connsiteY89" fmla="*/ 123399 h 488165"/>
              <a:gd name="connsiteX90" fmla="*/ 6684995 w 12192000"/>
              <a:gd name="connsiteY90" fmla="*/ 133411 h 488165"/>
              <a:gd name="connsiteX91" fmla="*/ 6644023 w 12192000"/>
              <a:gd name="connsiteY91" fmla="*/ 120692 h 488165"/>
              <a:gd name="connsiteX92" fmla="*/ 6557873 w 12192000"/>
              <a:gd name="connsiteY92" fmla="*/ 112008 h 488165"/>
              <a:gd name="connsiteX93" fmla="*/ 6354116 w 12192000"/>
              <a:gd name="connsiteY93" fmla="*/ 163601 h 488165"/>
              <a:gd name="connsiteX94" fmla="*/ 6273160 w 12192000"/>
              <a:gd name="connsiteY94" fmla="*/ 221132 h 488165"/>
              <a:gd name="connsiteX95" fmla="*/ 6272783 w 12192000"/>
              <a:gd name="connsiteY95" fmla="*/ 221015 h 488165"/>
              <a:gd name="connsiteX96" fmla="*/ 6210437 w 12192000"/>
              <a:gd name="connsiteY96" fmla="*/ 214730 h 488165"/>
              <a:gd name="connsiteX97" fmla="*/ 6162864 w 12192000"/>
              <a:gd name="connsiteY97" fmla="*/ 219525 h 488165"/>
              <a:gd name="connsiteX98" fmla="*/ 6161180 w 12192000"/>
              <a:gd name="connsiteY98" fmla="*/ 211185 h 488165"/>
              <a:gd name="connsiteX99" fmla="*/ 5876135 w 12192000"/>
              <a:gd name="connsiteY99" fmla="*/ 22245 h 488165"/>
              <a:gd name="connsiteX100" fmla="*/ 5591090 w 12192000"/>
              <a:gd name="connsiteY100" fmla="*/ 211185 h 488165"/>
              <a:gd name="connsiteX101" fmla="*/ 5577004 w 12192000"/>
              <a:gd name="connsiteY101" fmla="*/ 280957 h 488165"/>
              <a:gd name="connsiteX102" fmla="*/ 5576535 w 12192000"/>
              <a:gd name="connsiteY102" fmla="*/ 280094 h 488165"/>
              <a:gd name="connsiteX103" fmla="*/ 5320012 w 12192000"/>
              <a:gd name="connsiteY103" fmla="*/ 143703 h 488165"/>
              <a:gd name="connsiteX104" fmla="*/ 5199597 w 12192000"/>
              <a:gd name="connsiteY104" fmla="*/ 168013 h 488165"/>
              <a:gd name="connsiteX105" fmla="*/ 5171310 w 12192000"/>
              <a:gd name="connsiteY105" fmla="*/ 183367 h 488165"/>
              <a:gd name="connsiteX106" fmla="*/ 5170430 w 12192000"/>
              <a:gd name="connsiteY106" fmla="*/ 181745 h 488165"/>
              <a:gd name="connsiteX107" fmla="*/ 4913907 w 12192000"/>
              <a:gd name="connsiteY107" fmla="*/ 45354 h 488165"/>
              <a:gd name="connsiteX108" fmla="*/ 4675193 w 12192000"/>
              <a:gd name="connsiteY108" fmla="*/ 157930 h 488165"/>
              <a:gd name="connsiteX109" fmla="*/ 4646008 w 12192000"/>
              <a:gd name="connsiteY109" fmla="*/ 206033 h 488165"/>
              <a:gd name="connsiteX110" fmla="*/ 4619097 w 12192000"/>
              <a:gd name="connsiteY110" fmla="*/ 173417 h 488165"/>
              <a:gd name="connsiteX111" fmla="*/ 4400349 w 12192000"/>
              <a:gd name="connsiteY111" fmla="*/ 82809 h 488165"/>
              <a:gd name="connsiteX112" fmla="*/ 4143826 w 12192000"/>
              <a:gd name="connsiteY112" fmla="*/ 219200 h 488165"/>
              <a:gd name="connsiteX113" fmla="*/ 4136836 w 12192000"/>
              <a:gd name="connsiteY113" fmla="*/ 232080 h 488165"/>
              <a:gd name="connsiteX114" fmla="*/ 4117121 w 12192000"/>
              <a:gd name="connsiteY114" fmla="*/ 221379 h 488165"/>
              <a:gd name="connsiteX115" fmla="*/ 3976611 w 12192000"/>
              <a:gd name="connsiteY115" fmla="*/ 193012 h 488165"/>
              <a:gd name="connsiteX116" fmla="*/ 3721359 w 12192000"/>
              <a:gd name="connsiteY116" fmla="*/ 298740 h 488165"/>
              <a:gd name="connsiteX117" fmla="*/ 3705197 w 12192000"/>
              <a:gd name="connsiteY117" fmla="*/ 318329 h 488165"/>
              <a:gd name="connsiteX118" fmla="*/ 3683571 w 12192000"/>
              <a:gd name="connsiteY118" fmla="*/ 292119 h 488165"/>
              <a:gd name="connsiteX119" fmla="*/ 3425576 w 12192000"/>
              <a:gd name="connsiteY119" fmla="*/ 185254 h 488165"/>
              <a:gd name="connsiteX120" fmla="*/ 3167581 w 12192000"/>
              <a:gd name="connsiteY120" fmla="*/ 292119 h 488165"/>
              <a:gd name="connsiteX121" fmla="*/ 3135507 w 12192000"/>
              <a:gd name="connsiteY121" fmla="*/ 330993 h 488165"/>
              <a:gd name="connsiteX122" fmla="*/ 3106582 w 12192000"/>
              <a:gd name="connsiteY122" fmla="*/ 322014 h 488165"/>
              <a:gd name="connsiteX123" fmla="*/ 3044236 w 12192000"/>
              <a:gd name="connsiteY123" fmla="*/ 315729 h 488165"/>
              <a:gd name="connsiteX124" fmla="*/ 3005060 w 12192000"/>
              <a:gd name="connsiteY124" fmla="*/ 319679 h 488165"/>
              <a:gd name="connsiteX125" fmla="*/ 3007144 w 12192000"/>
              <a:gd name="connsiteY125" fmla="*/ 309355 h 488165"/>
              <a:gd name="connsiteX126" fmla="*/ 2697788 w 12192000"/>
              <a:gd name="connsiteY126" fmla="*/ 0 h 4881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12192000" h="488165">
                <a:moveTo>
                  <a:pt x="2697788" y="0"/>
                </a:moveTo>
                <a:cubicBezTo>
                  <a:pt x="2569648" y="0"/>
                  <a:pt x="2459705" y="77908"/>
                  <a:pt x="2412743" y="188940"/>
                </a:cubicBezTo>
                <a:lnTo>
                  <a:pt x="2410667" y="199221"/>
                </a:lnTo>
                <a:lnTo>
                  <a:pt x="2404214" y="193897"/>
                </a:lnTo>
                <a:cubicBezTo>
                  <a:pt x="2354841" y="160541"/>
                  <a:pt x="2295320" y="141064"/>
                  <a:pt x="2231250" y="141064"/>
                </a:cubicBezTo>
                <a:cubicBezTo>
                  <a:pt x="2188537" y="141064"/>
                  <a:pt x="2147845" y="149720"/>
                  <a:pt x="2110835" y="165374"/>
                </a:cubicBezTo>
                <a:lnTo>
                  <a:pt x="2096679" y="173058"/>
                </a:lnTo>
                <a:lnTo>
                  <a:pt x="2063894" y="133322"/>
                </a:lnTo>
                <a:cubicBezTo>
                  <a:pt x="2007912" y="77340"/>
                  <a:pt x="1930572" y="42714"/>
                  <a:pt x="1845146" y="42714"/>
                </a:cubicBezTo>
                <a:cubicBezTo>
                  <a:pt x="1738363" y="42714"/>
                  <a:pt x="1644216" y="96816"/>
                  <a:pt x="1588623" y="179105"/>
                </a:cubicBezTo>
                <a:lnTo>
                  <a:pt x="1579781" y="195395"/>
                </a:lnTo>
                <a:lnTo>
                  <a:pt x="1519900" y="201432"/>
                </a:lnTo>
                <a:cubicBezTo>
                  <a:pt x="1449416" y="215855"/>
                  <a:pt x="1387663" y="254248"/>
                  <a:pt x="1343532" y="307723"/>
                </a:cubicBezTo>
                <a:lnTo>
                  <a:pt x="1341283" y="311643"/>
                </a:lnTo>
                <a:lnTo>
                  <a:pt x="1311629" y="295547"/>
                </a:lnTo>
                <a:cubicBezTo>
                  <a:pt x="1274619" y="279893"/>
                  <a:pt x="1233927" y="271237"/>
                  <a:pt x="1191214" y="271237"/>
                </a:cubicBezTo>
                <a:cubicBezTo>
                  <a:pt x="1137822" y="271237"/>
                  <a:pt x="1087590" y="284762"/>
                  <a:pt x="1043756" y="308574"/>
                </a:cubicBezTo>
                <a:lnTo>
                  <a:pt x="1010986" y="331863"/>
                </a:lnTo>
                <a:lnTo>
                  <a:pt x="966813" y="336316"/>
                </a:lnTo>
                <a:cubicBezTo>
                  <a:pt x="943314" y="341125"/>
                  <a:pt x="920647" y="348217"/>
                  <a:pt x="899053" y="357350"/>
                </a:cubicBezTo>
                <a:lnTo>
                  <a:pt x="870729" y="372723"/>
                </a:lnTo>
                <a:lnTo>
                  <a:pt x="864057" y="367218"/>
                </a:lnTo>
                <a:cubicBezTo>
                  <a:pt x="814683" y="333862"/>
                  <a:pt x="755162" y="314385"/>
                  <a:pt x="691093" y="314385"/>
                </a:cubicBezTo>
                <a:cubicBezTo>
                  <a:pt x="605667" y="314385"/>
                  <a:pt x="528328" y="349011"/>
                  <a:pt x="472345" y="404993"/>
                </a:cubicBezTo>
                <a:lnTo>
                  <a:pt x="459601" y="420439"/>
                </a:lnTo>
                <a:lnTo>
                  <a:pt x="426235" y="402329"/>
                </a:lnTo>
                <a:cubicBezTo>
                  <a:pt x="379583" y="382597"/>
                  <a:pt x="328291" y="371685"/>
                  <a:pt x="274451" y="371685"/>
                </a:cubicBezTo>
                <a:cubicBezTo>
                  <a:pt x="193690" y="371685"/>
                  <a:pt x="118664" y="396236"/>
                  <a:pt x="56429" y="438282"/>
                </a:cubicBezTo>
                <a:lnTo>
                  <a:pt x="0" y="484839"/>
                </a:lnTo>
                <a:lnTo>
                  <a:pt x="0" y="488165"/>
                </a:lnTo>
                <a:lnTo>
                  <a:pt x="12192000" y="488165"/>
                </a:lnTo>
                <a:lnTo>
                  <a:pt x="12192000" y="417342"/>
                </a:lnTo>
                <a:lnTo>
                  <a:pt x="12183125" y="411358"/>
                </a:lnTo>
                <a:cubicBezTo>
                  <a:pt x="12158762" y="401054"/>
                  <a:pt x="12131977" y="395355"/>
                  <a:pt x="12103862" y="395355"/>
                </a:cubicBezTo>
                <a:cubicBezTo>
                  <a:pt x="12089804" y="395355"/>
                  <a:pt x="12076079" y="396780"/>
                  <a:pt x="12062823" y="399492"/>
                </a:cubicBezTo>
                <a:lnTo>
                  <a:pt x="12032697" y="408844"/>
                </a:lnTo>
                <a:lnTo>
                  <a:pt x="12031247" y="401661"/>
                </a:lnTo>
                <a:cubicBezTo>
                  <a:pt x="11993880" y="313316"/>
                  <a:pt x="11906403" y="251328"/>
                  <a:pt x="11804447" y="251328"/>
                </a:cubicBezTo>
                <a:cubicBezTo>
                  <a:pt x="11753469" y="251328"/>
                  <a:pt x="11706111" y="266825"/>
                  <a:pt x="11666826" y="293365"/>
                </a:cubicBezTo>
                <a:lnTo>
                  <a:pt x="11633620" y="320763"/>
                </a:lnTo>
                <a:lnTo>
                  <a:pt x="11628501" y="316540"/>
                </a:lnTo>
                <a:cubicBezTo>
                  <a:pt x="11574588" y="280117"/>
                  <a:pt x="11509596" y="258850"/>
                  <a:pt x="11439637" y="258850"/>
                </a:cubicBezTo>
                <a:cubicBezTo>
                  <a:pt x="11323037" y="258850"/>
                  <a:pt x="11220236" y="317926"/>
                  <a:pt x="11159532" y="407780"/>
                </a:cubicBezTo>
                <a:lnTo>
                  <a:pt x="11133249" y="456201"/>
                </a:lnTo>
                <a:lnTo>
                  <a:pt x="11130393" y="457575"/>
                </a:lnTo>
                <a:lnTo>
                  <a:pt x="11121802" y="464662"/>
                </a:lnTo>
                <a:lnTo>
                  <a:pt x="11105739" y="385098"/>
                </a:lnTo>
                <a:cubicBezTo>
                  <a:pt x="11068372" y="296753"/>
                  <a:pt x="10980895" y="234765"/>
                  <a:pt x="10878939" y="234765"/>
                </a:cubicBezTo>
                <a:cubicBezTo>
                  <a:pt x="10776983" y="234765"/>
                  <a:pt x="10689506" y="296753"/>
                  <a:pt x="10652139" y="385098"/>
                </a:cubicBezTo>
                <a:lnTo>
                  <a:pt x="10640286" y="443809"/>
                </a:lnTo>
                <a:lnTo>
                  <a:pt x="10632922" y="439812"/>
                </a:lnTo>
                <a:cubicBezTo>
                  <a:pt x="10618198" y="433585"/>
                  <a:pt x="10602742" y="428749"/>
                  <a:pt x="10586719" y="425470"/>
                </a:cubicBezTo>
                <a:lnTo>
                  <a:pt x="10578669" y="424659"/>
                </a:lnTo>
                <a:lnTo>
                  <a:pt x="10540357" y="367834"/>
                </a:lnTo>
                <a:cubicBezTo>
                  <a:pt x="10495814" y="323291"/>
                  <a:pt x="10434278" y="295740"/>
                  <a:pt x="10366307" y="295740"/>
                </a:cubicBezTo>
                <a:cubicBezTo>
                  <a:pt x="10332323" y="295740"/>
                  <a:pt x="10299946" y="302627"/>
                  <a:pt x="10270498" y="315083"/>
                </a:cubicBezTo>
                <a:lnTo>
                  <a:pt x="10267631" y="316639"/>
                </a:lnTo>
                <a:lnTo>
                  <a:pt x="10264594" y="301594"/>
                </a:lnTo>
                <a:cubicBezTo>
                  <a:pt x="10227227" y="213250"/>
                  <a:pt x="10139749" y="151262"/>
                  <a:pt x="10037792" y="151262"/>
                </a:cubicBezTo>
                <a:cubicBezTo>
                  <a:pt x="10003807" y="151262"/>
                  <a:pt x="9971430" y="158149"/>
                  <a:pt x="9941983" y="170605"/>
                </a:cubicBezTo>
                <a:lnTo>
                  <a:pt x="9932834" y="175570"/>
                </a:lnTo>
                <a:lnTo>
                  <a:pt x="9891633" y="171417"/>
                </a:lnTo>
                <a:cubicBezTo>
                  <a:pt x="9750750" y="171417"/>
                  <a:pt x="9629872" y="257073"/>
                  <a:pt x="9578239" y="379147"/>
                </a:cubicBezTo>
                <a:lnTo>
                  <a:pt x="9571593" y="412069"/>
                </a:lnTo>
                <a:lnTo>
                  <a:pt x="9537676" y="393659"/>
                </a:lnTo>
                <a:cubicBezTo>
                  <a:pt x="9507058" y="380709"/>
                  <a:pt x="9473393" y="373547"/>
                  <a:pt x="9438057" y="373547"/>
                </a:cubicBezTo>
                <a:cubicBezTo>
                  <a:pt x="9420388" y="373547"/>
                  <a:pt x="9403139" y="375338"/>
                  <a:pt x="9386478" y="378747"/>
                </a:cubicBezTo>
                <a:lnTo>
                  <a:pt x="9384764" y="379279"/>
                </a:lnTo>
                <a:lnTo>
                  <a:pt x="9356370" y="326966"/>
                </a:lnTo>
                <a:cubicBezTo>
                  <a:pt x="9300776" y="244677"/>
                  <a:pt x="9206629" y="190574"/>
                  <a:pt x="9099846" y="190574"/>
                </a:cubicBezTo>
                <a:cubicBezTo>
                  <a:pt x="8993063" y="190574"/>
                  <a:pt x="8898917" y="244677"/>
                  <a:pt x="8843324" y="326966"/>
                </a:cubicBezTo>
                <a:lnTo>
                  <a:pt x="8837922" y="336919"/>
                </a:lnTo>
                <a:lnTo>
                  <a:pt x="8777269" y="286876"/>
                </a:lnTo>
                <a:cubicBezTo>
                  <a:pt x="8709511" y="241100"/>
                  <a:pt x="8627828" y="214371"/>
                  <a:pt x="8539902" y="214371"/>
                </a:cubicBezTo>
                <a:cubicBezTo>
                  <a:pt x="8451975" y="214371"/>
                  <a:pt x="8370292" y="241100"/>
                  <a:pt x="8302533" y="286876"/>
                </a:cubicBezTo>
                <a:lnTo>
                  <a:pt x="8264230" y="318480"/>
                </a:lnTo>
                <a:lnTo>
                  <a:pt x="8252614" y="324064"/>
                </a:lnTo>
                <a:lnTo>
                  <a:pt x="8234834" y="338734"/>
                </a:lnTo>
                <a:lnTo>
                  <a:pt x="8208461" y="290142"/>
                </a:lnTo>
                <a:cubicBezTo>
                  <a:pt x="8152866" y="207854"/>
                  <a:pt x="8058721" y="153751"/>
                  <a:pt x="7951941" y="153751"/>
                </a:cubicBezTo>
                <a:cubicBezTo>
                  <a:pt x="7855835" y="153751"/>
                  <a:pt x="7769968" y="197574"/>
                  <a:pt x="7713227" y="266327"/>
                </a:cubicBezTo>
                <a:lnTo>
                  <a:pt x="7675799" y="328018"/>
                </a:lnTo>
                <a:lnTo>
                  <a:pt x="7649999" y="314014"/>
                </a:lnTo>
                <a:lnTo>
                  <a:pt x="7641007" y="269483"/>
                </a:lnTo>
                <a:cubicBezTo>
                  <a:pt x="7594044" y="158451"/>
                  <a:pt x="7484103" y="80543"/>
                  <a:pt x="7355962" y="80543"/>
                </a:cubicBezTo>
                <a:cubicBezTo>
                  <a:pt x="7270537" y="80543"/>
                  <a:pt x="7193198" y="115169"/>
                  <a:pt x="7137215" y="171151"/>
                </a:cubicBezTo>
                <a:lnTo>
                  <a:pt x="7117143" y="195477"/>
                </a:lnTo>
                <a:lnTo>
                  <a:pt x="7088841" y="161174"/>
                </a:lnTo>
                <a:cubicBezTo>
                  <a:pt x="7032857" y="105192"/>
                  <a:pt x="6955521" y="70566"/>
                  <a:pt x="6870093" y="70566"/>
                </a:cubicBezTo>
                <a:cubicBezTo>
                  <a:pt x="6806023" y="70566"/>
                  <a:pt x="6746503" y="90043"/>
                  <a:pt x="6697129" y="123399"/>
                </a:cubicBezTo>
                <a:lnTo>
                  <a:pt x="6684995" y="133411"/>
                </a:lnTo>
                <a:lnTo>
                  <a:pt x="6644023" y="120692"/>
                </a:lnTo>
                <a:cubicBezTo>
                  <a:pt x="6616195" y="114998"/>
                  <a:pt x="6587383" y="112008"/>
                  <a:pt x="6557873" y="112008"/>
                </a:cubicBezTo>
                <a:cubicBezTo>
                  <a:pt x="6484097" y="112008"/>
                  <a:pt x="6414685" y="130698"/>
                  <a:pt x="6354116" y="163601"/>
                </a:cubicBezTo>
                <a:lnTo>
                  <a:pt x="6273160" y="221132"/>
                </a:lnTo>
                <a:lnTo>
                  <a:pt x="6272783" y="221015"/>
                </a:lnTo>
                <a:cubicBezTo>
                  <a:pt x="6252645" y="216894"/>
                  <a:pt x="6231794" y="214730"/>
                  <a:pt x="6210437" y="214730"/>
                </a:cubicBezTo>
                <a:lnTo>
                  <a:pt x="6162864" y="219525"/>
                </a:lnTo>
                <a:lnTo>
                  <a:pt x="6161180" y="211185"/>
                </a:lnTo>
                <a:cubicBezTo>
                  <a:pt x="6114217" y="100153"/>
                  <a:pt x="6004275" y="22245"/>
                  <a:pt x="5876135" y="22245"/>
                </a:cubicBezTo>
                <a:cubicBezTo>
                  <a:pt x="5747995" y="22245"/>
                  <a:pt x="5638053" y="100153"/>
                  <a:pt x="5591090" y="211185"/>
                </a:cubicBezTo>
                <a:lnTo>
                  <a:pt x="5577004" y="280957"/>
                </a:lnTo>
                <a:lnTo>
                  <a:pt x="5576535" y="280094"/>
                </a:lnTo>
                <a:cubicBezTo>
                  <a:pt x="5520942" y="197805"/>
                  <a:pt x="5426795" y="143703"/>
                  <a:pt x="5320012" y="143703"/>
                </a:cubicBezTo>
                <a:cubicBezTo>
                  <a:pt x="5277299" y="143703"/>
                  <a:pt x="5236608" y="152359"/>
                  <a:pt x="5199597" y="168013"/>
                </a:cubicBezTo>
                <a:lnTo>
                  <a:pt x="5171310" y="183367"/>
                </a:lnTo>
                <a:lnTo>
                  <a:pt x="5170430" y="181745"/>
                </a:lnTo>
                <a:cubicBezTo>
                  <a:pt x="5114837" y="99456"/>
                  <a:pt x="5020690" y="45354"/>
                  <a:pt x="4913907" y="45354"/>
                </a:cubicBezTo>
                <a:cubicBezTo>
                  <a:pt x="4817802" y="45354"/>
                  <a:pt x="4731933" y="89177"/>
                  <a:pt x="4675193" y="157930"/>
                </a:cubicBezTo>
                <a:lnTo>
                  <a:pt x="4646008" y="206033"/>
                </a:lnTo>
                <a:lnTo>
                  <a:pt x="4619097" y="173417"/>
                </a:lnTo>
                <a:cubicBezTo>
                  <a:pt x="4563115" y="117435"/>
                  <a:pt x="4485776" y="82809"/>
                  <a:pt x="4400349" y="82809"/>
                </a:cubicBezTo>
                <a:cubicBezTo>
                  <a:pt x="4293566" y="82809"/>
                  <a:pt x="4199420" y="136912"/>
                  <a:pt x="4143826" y="219200"/>
                </a:cubicBezTo>
                <a:lnTo>
                  <a:pt x="4136836" y="232080"/>
                </a:lnTo>
                <a:lnTo>
                  <a:pt x="4117121" y="221379"/>
                </a:lnTo>
                <a:cubicBezTo>
                  <a:pt x="4073934" y="203113"/>
                  <a:pt x="4026452" y="193012"/>
                  <a:pt x="3976611" y="193012"/>
                </a:cubicBezTo>
                <a:cubicBezTo>
                  <a:pt x="3876929" y="193012"/>
                  <a:pt x="3786684" y="233416"/>
                  <a:pt x="3721359" y="298740"/>
                </a:cubicBezTo>
                <a:lnTo>
                  <a:pt x="3705197" y="318329"/>
                </a:lnTo>
                <a:lnTo>
                  <a:pt x="3683571" y="292119"/>
                </a:lnTo>
                <a:cubicBezTo>
                  <a:pt x="3617545" y="226092"/>
                  <a:pt x="3526330" y="185254"/>
                  <a:pt x="3425576" y="185254"/>
                </a:cubicBezTo>
                <a:cubicBezTo>
                  <a:pt x="3324823" y="185254"/>
                  <a:pt x="3233608" y="226092"/>
                  <a:pt x="3167581" y="292119"/>
                </a:cubicBezTo>
                <a:lnTo>
                  <a:pt x="3135507" y="330993"/>
                </a:lnTo>
                <a:lnTo>
                  <a:pt x="3106582" y="322014"/>
                </a:lnTo>
                <a:cubicBezTo>
                  <a:pt x="3086444" y="317893"/>
                  <a:pt x="3065593" y="315729"/>
                  <a:pt x="3044236" y="315729"/>
                </a:cubicBezTo>
                <a:lnTo>
                  <a:pt x="3005060" y="319679"/>
                </a:lnTo>
                <a:lnTo>
                  <a:pt x="3007144" y="309355"/>
                </a:lnTo>
                <a:cubicBezTo>
                  <a:pt x="3007144" y="138503"/>
                  <a:pt x="2868641" y="0"/>
                  <a:pt x="2697788"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defTabSz="1219170"/>
            <a:endParaRPr lang="ko-KR" altLang="en-US" sz="2700">
              <a:solidFill>
                <a:prstClr val="white"/>
              </a:solidFill>
            </a:endParaRPr>
          </a:p>
        </p:txBody>
      </p:sp>
    </p:spTree>
    <p:extLst>
      <p:ext uri="{BB962C8B-B14F-4D97-AF65-F5344CB8AC3E}">
        <p14:creationId xmlns:p14="http://schemas.microsoft.com/office/powerpoint/2010/main" val="1648037221"/>
      </p:ext>
    </p:extLst>
  </p:cSld>
  <p:clrMapOvr>
    <a:masterClrMapping/>
  </p:clrMapOvr>
</p:sldLayout>
</file>

<file path=ppt/slideLayouts/slideLayout129.xml><?xml version="1.0" encoding="utf-8"?>
<p:sldLayout xmlns:a="http://schemas.openxmlformats.org/drawingml/2006/main" xmlns:r="http://schemas.openxmlformats.org/officeDocument/2006/relationships" xmlns:p="http://schemas.openxmlformats.org/presentationml/2006/main" preserve="1" userDrawn="1">
  <p:cSld name="4_Contents slide layout">
    <p:spTree>
      <p:nvGrpSpPr>
        <p:cNvPr id="1" name=""/>
        <p:cNvGrpSpPr/>
        <p:nvPr/>
      </p:nvGrpSpPr>
      <p:grpSpPr>
        <a:xfrm>
          <a:off x="0" y="0"/>
          <a:ext cx="0" cy="0"/>
          <a:chOff x="0" y="0"/>
          <a:chExt cx="0" cy="0"/>
        </a:xfrm>
      </p:grpSpPr>
      <p:sp>
        <p:nvSpPr>
          <p:cNvPr id="3" name="Freeform: Shape 2">
            <a:extLst>
              <a:ext uri="{FF2B5EF4-FFF2-40B4-BE49-F238E27FC236}">
                <a16:creationId xmlns="" xmlns:a16="http://schemas.microsoft.com/office/drawing/2014/main" id="{DCA10AF6-AE9F-480B-B8DE-0048AEEC8A32}"/>
              </a:ext>
            </a:extLst>
          </p:cNvPr>
          <p:cNvSpPr/>
          <p:nvPr userDrawn="1"/>
        </p:nvSpPr>
        <p:spPr>
          <a:xfrm>
            <a:off x="4765530" y="0"/>
            <a:ext cx="6337415" cy="6856507"/>
          </a:xfrm>
          <a:custGeom>
            <a:avLst/>
            <a:gdLst>
              <a:gd name="connsiteX0" fmla="*/ 2415079 w 6337415"/>
              <a:gd name="connsiteY0" fmla="*/ 0 h 6856506"/>
              <a:gd name="connsiteX1" fmla="*/ 5187972 w 6337415"/>
              <a:gd name="connsiteY1" fmla="*/ 0 h 6856506"/>
              <a:gd name="connsiteX2" fmla="*/ 6072084 w 6337415"/>
              <a:gd name="connsiteY2" fmla="*/ 513156 h 6856506"/>
              <a:gd name="connsiteX3" fmla="*/ 6337415 w 6337415"/>
              <a:gd name="connsiteY3" fmla="*/ 972315 h 6856506"/>
              <a:gd name="connsiteX4" fmla="*/ 6337415 w 6337415"/>
              <a:gd name="connsiteY4" fmla="*/ 5884192 h 6856506"/>
              <a:gd name="connsiteX5" fmla="*/ 6072084 w 6337415"/>
              <a:gd name="connsiteY5" fmla="*/ 6343350 h 6856506"/>
              <a:gd name="connsiteX6" fmla="*/ 5184883 w 6337415"/>
              <a:gd name="connsiteY6" fmla="*/ 6856506 h 6856506"/>
              <a:gd name="connsiteX7" fmla="*/ 2411986 w 6337415"/>
              <a:gd name="connsiteY7" fmla="*/ 6856506 h 6856506"/>
              <a:gd name="connsiteX8" fmla="*/ 1524785 w 6337415"/>
              <a:gd name="connsiteY8" fmla="*/ 6343350 h 6856506"/>
              <a:gd name="connsiteX9" fmla="*/ 136790 w 6337415"/>
              <a:gd name="connsiteY9" fmla="*/ 3941411 h 6856506"/>
              <a:gd name="connsiteX10" fmla="*/ 136790 w 6337415"/>
              <a:gd name="connsiteY10" fmla="*/ 2915099 h 6856506"/>
              <a:gd name="connsiteX11" fmla="*/ 1524785 w 6337415"/>
              <a:gd name="connsiteY11" fmla="*/ 513156 h 6856506"/>
              <a:gd name="connsiteX12" fmla="*/ 2415079 w 6337415"/>
              <a:gd name="connsiteY12" fmla="*/ 0 h 6856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337415" h="6856506">
                <a:moveTo>
                  <a:pt x="2415079" y="0"/>
                </a:moveTo>
                <a:lnTo>
                  <a:pt x="5187972" y="0"/>
                </a:lnTo>
                <a:cubicBezTo>
                  <a:pt x="5555839" y="0"/>
                  <a:pt x="5892789" y="194754"/>
                  <a:pt x="6072084" y="513156"/>
                </a:cubicBezTo>
                <a:lnTo>
                  <a:pt x="6337415" y="972315"/>
                </a:lnTo>
                <a:lnTo>
                  <a:pt x="6337415" y="5884192"/>
                </a:lnTo>
                <a:lnTo>
                  <a:pt x="6072084" y="6343350"/>
                </a:lnTo>
                <a:cubicBezTo>
                  <a:pt x="5889699" y="6661756"/>
                  <a:pt x="5552745" y="6856506"/>
                  <a:pt x="5184883" y="6856506"/>
                </a:cubicBezTo>
                <a:lnTo>
                  <a:pt x="2411986" y="6856506"/>
                </a:lnTo>
                <a:cubicBezTo>
                  <a:pt x="2047213" y="6856506"/>
                  <a:pt x="1707170" y="6661756"/>
                  <a:pt x="1524785" y="6343350"/>
                </a:cubicBezTo>
                <a:lnTo>
                  <a:pt x="136790" y="3941411"/>
                </a:lnTo>
                <a:cubicBezTo>
                  <a:pt x="-45596" y="3623005"/>
                  <a:pt x="-45596" y="3233501"/>
                  <a:pt x="136790" y="2915099"/>
                </a:cubicBezTo>
                <a:lnTo>
                  <a:pt x="1524785" y="513156"/>
                </a:lnTo>
                <a:cubicBezTo>
                  <a:pt x="1707170" y="194754"/>
                  <a:pt x="2047213" y="0"/>
                  <a:pt x="2415079" y="0"/>
                </a:cubicBezTo>
                <a:close/>
              </a:path>
            </a:pathLst>
          </a:custGeom>
          <a:gradFill flip="none" rotWithShape="1">
            <a:gsLst>
              <a:gs pos="0">
                <a:schemeClr val="bg1">
                  <a:lumMod val="85000"/>
                </a:schemeClr>
              </a:gs>
              <a:gs pos="100000">
                <a:schemeClr val="bg1"/>
              </a:gs>
            </a:gsLst>
            <a:lin ang="8100000" scaled="1"/>
            <a:tileRect/>
          </a:gradFill>
          <a:ln>
            <a:gradFill flip="none" rotWithShape="1">
              <a:gsLst>
                <a:gs pos="0">
                  <a:schemeClr val="bg1"/>
                </a:gs>
                <a:gs pos="100000">
                  <a:schemeClr val="bg1">
                    <a:lumMod val="75000"/>
                  </a:schemeClr>
                </a:gs>
              </a:gsLst>
              <a:lin ang="8100000" scaled="1"/>
              <a:tileRect/>
            </a:gradFill>
          </a:ln>
          <a:effectLst>
            <a:outerShdw blurRad="127000" dist="38100" dir="8100000" algn="tr" rotWithShape="0">
              <a:prstClr val="black">
                <a:alpha val="33000"/>
              </a:prstClr>
            </a:outerShdw>
          </a:effectLst>
        </p:spPr>
        <p:txBody>
          <a:bodyPr vert="horz" wrap="square" lIns="91440" tIns="45720" rIns="91440" bIns="45720" numCol="1" anchor="t" anchorCtr="0" compatLnSpc="1">
            <a:prstTxWarp prst="textNoShape">
              <a:avLst/>
            </a:prstTxWarp>
          </a:bodyPr>
          <a:lstStyle/>
          <a:p>
            <a:pPr algn="ctr" defTabSz="1219170"/>
            <a:endParaRPr lang="en-US" sz="2701">
              <a:solidFill>
                <a:prstClr val="black"/>
              </a:solidFill>
            </a:endParaRPr>
          </a:p>
        </p:txBody>
      </p:sp>
      <p:sp>
        <p:nvSpPr>
          <p:cNvPr id="4" name="Freeform: Shape 3">
            <a:extLst>
              <a:ext uri="{FF2B5EF4-FFF2-40B4-BE49-F238E27FC236}">
                <a16:creationId xmlns="" xmlns:a16="http://schemas.microsoft.com/office/drawing/2014/main" id="{9F1CCBC8-2DEC-4648-8372-311676E798CC}"/>
              </a:ext>
            </a:extLst>
          </p:cNvPr>
          <p:cNvSpPr/>
          <p:nvPr userDrawn="1"/>
        </p:nvSpPr>
        <p:spPr>
          <a:xfrm>
            <a:off x="5085741" y="0"/>
            <a:ext cx="6017203" cy="6856507"/>
          </a:xfrm>
          <a:custGeom>
            <a:avLst/>
            <a:gdLst>
              <a:gd name="connsiteX0" fmla="*/ 2415079 w 6017203"/>
              <a:gd name="connsiteY0" fmla="*/ 0 h 6856506"/>
              <a:gd name="connsiteX1" fmla="*/ 5187972 w 6017203"/>
              <a:gd name="connsiteY1" fmla="*/ 0 h 6856506"/>
              <a:gd name="connsiteX2" fmla="*/ 5997706 w 6017203"/>
              <a:gd name="connsiteY2" fmla="*/ 399690 h 6856506"/>
              <a:gd name="connsiteX3" fmla="*/ 6017203 w 6017203"/>
              <a:gd name="connsiteY3" fmla="*/ 429434 h 6856506"/>
              <a:gd name="connsiteX4" fmla="*/ 6017203 w 6017203"/>
              <a:gd name="connsiteY4" fmla="*/ 6425941 h 6856506"/>
              <a:gd name="connsiteX5" fmla="*/ 5996686 w 6017203"/>
              <a:gd name="connsiteY5" fmla="*/ 6456817 h 6856506"/>
              <a:gd name="connsiteX6" fmla="*/ 5184883 w 6017203"/>
              <a:gd name="connsiteY6" fmla="*/ 6856506 h 6856506"/>
              <a:gd name="connsiteX7" fmla="*/ 2411986 w 6017203"/>
              <a:gd name="connsiteY7" fmla="*/ 6856506 h 6856506"/>
              <a:gd name="connsiteX8" fmla="*/ 1524785 w 6017203"/>
              <a:gd name="connsiteY8" fmla="*/ 6343350 h 6856506"/>
              <a:gd name="connsiteX9" fmla="*/ 136790 w 6017203"/>
              <a:gd name="connsiteY9" fmla="*/ 3941411 h 6856506"/>
              <a:gd name="connsiteX10" fmla="*/ 136790 w 6017203"/>
              <a:gd name="connsiteY10" fmla="*/ 2915099 h 6856506"/>
              <a:gd name="connsiteX11" fmla="*/ 1524785 w 6017203"/>
              <a:gd name="connsiteY11" fmla="*/ 513156 h 6856506"/>
              <a:gd name="connsiteX12" fmla="*/ 2415079 w 6017203"/>
              <a:gd name="connsiteY12" fmla="*/ 0 h 6856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017203" h="6856506">
                <a:moveTo>
                  <a:pt x="2415079" y="0"/>
                </a:moveTo>
                <a:lnTo>
                  <a:pt x="5187972" y="0"/>
                </a:lnTo>
                <a:cubicBezTo>
                  <a:pt x="5509856" y="0"/>
                  <a:pt x="5808068" y="149109"/>
                  <a:pt x="5997706" y="399690"/>
                </a:cubicBezTo>
                <a:lnTo>
                  <a:pt x="6017203" y="429434"/>
                </a:lnTo>
                <a:lnTo>
                  <a:pt x="6017203" y="6425941"/>
                </a:lnTo>
                <a:lnTo>
                  <a:pt x="5996686" y="6456817"/>
                </a:lnTo>
                <a:cubicBezTo>
                  <a:pt x="5804978" y="6707401"/>
                  <a:pt x="5506762" y="6856506"/>
                  <a:pt x="5184883" y="6856506"/>
                </a:cubicBezTo>
                <a:lnTo>
                  <a:pt x="2411986" y="6856506"/>
                </a:lnTo>
                <a:cubicBezTo>
                  <a:pt x="2047213" y="6856506"/>
                  <a:pt x="1707170" y="6661756"/>
                  <a:pt x="1524785" y="6343350"/>
                </a:cubicBezTo>
                <a:lnTo>
                  <a:pt x="136790" y="3941411"/>
                </a:lnTo>
                <a:cubicBezTo>
                  <a:pt x="-45596" y="3623005"/>
                  <a:pt x="-45596" y="3233501"/>
                  <a:pt x="136790" y="2915099"/>
                </a:cubicBezTo>
                <a:lnTo>
                  <a:pt x="1524785" y="513156"/>
                </a:lnTo>
                <a:cubicBezTo>
                  <a:pt x="1707170" y="194754"/>
                  <a:pt x="2047213" y="0"/>
                  <a:pt x="2415079" y="0"/>
                </a:cubicBezTo>
                <a:close/>
              </a:path>
            </a:pathLst>
          </a:custGeom>
          <a:solidFill>
            <a:schemeClr val="accent2"/>
          </a:solidFill>
          <a:ln>
            <a:gradFill flip="none" rotWithShape="1">
              <a:gsLst>
                <a:gs pos="0">
                  <a:schemeClr val="bg1"/>
                </a:gs>
                <a:gs pos="100000">
                  <a:schemeClr val="bg1">
                    <a:lumMod val="75000"/>
                  </a:schemeClr>
                </a:gs>
              </a:gsLst>
              <a:lin ang="8100000" scaled="1"/>
              <a:tileRect/>
            </a:gradFill>
          </a:ln>
          <a:effectLst>
            <a:outerShdw blurRad="127000" dist="38100" dir="8100000" algn="tr" rotWithShape="0">
              <a:prstClr val="black">
                <a:alpha val="33000"/>
              </a:prstClr>
            </a:outerShdw>
          </a:effectLst>
        </p:spPr>
        <p:txBody>
          <a:bodyPr vert="horz" wrap="square" lIns="91440" tIns="45720" rIns="91440" bIns="45720" numCol="1" anchor="t" anchorCtr="0" compatLnSpc="1">
            <a:prstTxWarp prst="textNoShape">
              <a:avLst/>
            </a:prstTxWarp>
          </a:bodyPr>
          <a:lstStyle/>
          <a:p>
            <a:pPr algn="ctr" defTabSz="1219170"/>
            <a:endParaRPr lang="en-US" sz="2701">
              <a:solidFill>
                <a:prstClr val="black"/>
              </a:solidFill>
            </a:endParaRPr>
          </a:p>
        </p:txBody>
      </p:sp>
      <p:sp>
        <p:nvSpPr>
          <p:cNvPr id="62" name="Picture Placeholder 61">
            <a:extLst>
              <a:ext uri="{FF2B5EF4-FFF2-40B4-BE49-F238E27FC236}">
                <a16:creationId xmlns="" xmlns:a16="http://schemas.microsoft.com/office/drawing/2014/main" id="{E7A5EAFD-E3F5-4EE4-BEE8-EDCA0F3D20A8}"/>
              </a:ext>
            </a:extLst>
          </p:cNvPr>
          <p:cNvSpPr>
            <a:spLocks noGrp="1"/>
          </p:cNvSpPr>
          <p:nvPr>
            <p:ph type="pic" idx="1" hasCustomPrompt="1"/>
          </p:nvPr>
        </p:nvSpPr>
        <p:spPr>
          <a:xfrm>
            <a:off x="6011684" y="1"/>
            <a:ext cx="6180317" cy="6856499"/>
          </a:xfrm>
          <a:custGeom>
            <a:avLst/>
            <a:gdLst>
              <a:gd name="connsiteX0" fmla="*/ 2415079 w 6180317"/>
              <a:gd name="connsiteY0" fmla="*/ 0 h 6856499"/>
              <a:gd name="connsiteX1" fmla="*/ 6180317 w 6180317"/>
              <a:gd name="connsiteY1" fmla="*/ 1 h 6856499"/>
              <a:gd name="connsiteX2" fmla="*/ 6180317 w 6180317"/>
              <a:gd name="connsiteY2" fmla="*/ 6856499 h 6856499"/>
              <a:gd name="connsiteX3" fmla="*/ 2411986 w 6180317"/>
              <a:gd name="connsiteY3" fmla="*/ 6856498 h 6856499"/>
              <a:gd name="connsiteX4" fmla="*/ 1524785 w 6180317"/>
              <a:gd name="connsiteY4" fmla="*/ 6343343 h 6856499"/>
              <a:gd name="connsiteX5" fmla="*/ 136790 w 6180317"/>
              <a:gd name="connsiteY5" fmla="*/ 3941406 h 6856499"/>
              <a:gd name="connsiteX6" fmla="*/ 136790 w 6180317"/>
              <a:gd name="connsiteY6" fmla="*/ 2915095 h 6856499"/>
              <a:gd name="connsiteX7" fmla="*/ 1524785 w 6180317"/>
              <a:gd name="connsiteY7" fmla="*/ 513155 h 6856499"/>
              <a:gd name="connsiteX8" fmla="*/ 2415079 w 6180317"/>
              <a:gd name="connsiteY8" fmla="*/ 0 h 6856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180317" h="6856499">
                <a:moveTo>
                  <a:pt x="2415079" y="0"/>
                </a:moveTo>
                <a:lnTo>
                  <a:pt x="6180317" y="1"/>
                </a:lnTo>
                <a:lnTo>
                  <a:pt x="6180317" y="6856499"/>
                </a:lnTo>
                <a:lnTo>
                  <a:pt x="2411986" y="6856498"/>
                </a:lnTo>
                <a:cubicBezTo>
                  <a:pt x="2047213" y="6856498"/>
                  <a:pt x="1707170" y="6661748"/>
                  <a:pt x="1524785" y="6343343"/>
                </a:cubicBezTo>
                <a:lnTo>
                  <a:pt x="136790" y="3941406"/>
                </a:lnTo>
                <a:cubicBezTo>
                  <a:pt x="-45596" y="3623001"/>
                  <a:pt x="-45596" y="3233498"/>
                  <a:pt x="136790" y="2915095"/>
                </a:cubicBezTo>
                <a:lnTo>
                  <a:pt x="1524785" y="513155"/>
                </a:lnTo>
                <a:cubicBezTo>
                  <a:pt x="1707170" y="194753"/>
                  <a:pt x="2047213" y="0"/>
                  <a:pt x="2415079" y="0"/>
                </a:cubicBezTo>
                <a:close/>
              </a:path>
            </a:pathLst>
          </a:custGeom>
          <a:gradFill flip="none" rotWithShape="1">
            <a:gsLst>
              <a:gs pos="0">
                <a:schemeClr val="bg1">
                  <a:lumMod val="85000"/>
                </a:schemeClr>
              </a:gs>
              <a:gs pos="100000">
                <a:schemeClr val="bg1"/>
              </a:gs>
            </a:gsLst>
            <a:lin ang="8100000" scaled="1"/>
            <a:tileRect/>
          </a:gradFill>
          <a:ln>
            <a:gradFill flip="none" rotWithShape="1">
              <a:gsLst>
                <a:gs pos="0">
                  <a:schemeClr val="bg1"/>
                </a:gs>
                <a:gs pos="100000">
                  <a:schemeClr val="bg1">
                    <a:lumMod val="75000"/>
                  </a:schemeClr>
                </a:gs>
              </a:gsLst>
              <a:lin ang="8100000" scaled="1"/>
              <a:tileRect/>
            </a:gradFill>
          </a:ln>
          <a:effectLst>
            <a:outerShdw blurRad="127000" dist="38100" dir="8100000" algn="tr" rotWithShape="0">
              <a:prstClr val="black">
                <a:alpha val="33000"/>
              </a:prstClr>
            </a:outerShdw>
          </a:effectLst>
        </p:spPr>
        <p:txBody>
          <a:bodyPr vert="horz" wrap="square" lIns="91440" tIns="45720" rIns="91440" bIns="45720" numCol="1" anchor="ctr" anchorCtr="0" compatLnSpc="1">
            <a:prstTxWarp prst="textNoShape">
              <a:avLst/>
            </a:prstTxWarp>
            <a:noAutofit/>
          </a:bodyPr>
          <a:lstStyle>
            <a:lvl1pPr marL="0" indent="0" algn="ctr">
              <a:buNone/>
              <a:defRPr lang="ko-KR" altLang="en-US" sz="2701" dirty="0"/>
            </a:lvl1pPr>
          </a:lstStyle>
          <a:p>
            <a:pPr marL="0" lvl="0" algn="ctr"/>
            <a:r>
              <a:rPr lang="en-US" altLang="ko-KR" dirty="0"/>
              <a:t>Your Picture Here and</a:t>
            </a:r>
            <a:r>
              <a:rPr lang="ko-KR" altLang="en-US" dirty="0"/>
              <a:t> </a:t>
            </a:r>
            <a:r>
              <a:rPr lang="en-US" altLang="ko-KR" dirty="0"/>
              <a:t>Send to Back</a:t>
            </a:r>
            <a:endParaRPr lang="ko-KR" altLang="en-US" dirty="0"/>
          </a:p>
        </p:txBody>
      </p:sp>
    </p:spTree>
    <p:extLst>
      <p:ext uri="{BB962C8B-B14F-4D97-AF65-F5344CB8AC3E}">
        <p14:creationId xmlns:p14="http://schemas.microsoft.com/office/powerpoint/2010/main" val="4210303178"/>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30.xml><?xml version="1.0" encoding="utf-8"?>
<p:sldLayout xmlns:a="http://schemas.openxmlformats.org/drawingml/2006/main" xmlns:r="http://schemas.openxmlformats.org/officeDocument/2006/relationships" xmlns:p="http://schemas.openxmlformats.org/presentationml/2006/main" preserve="1" userDrawn="1">
  <p:cSld name="5_Contents slide layout">
    <p:spTree>
      <p:nvGrpSpPr>
        <p:cNvPr id="1" name=""/>
        <p:cNvGrpSpPr/>
        <p:nvPr/>
      </p:nvGrpSpPr>
      <p:grpSpPr>
        <a:xfrm>
          <a:off x="0" y="0"/>
          <a:ext cx="0" cy="0"/>
          <a:chOff x="0" y="0"/>
          <a:chExt cx="0" cy="0"/>
        </a:xfrm>
      </p:grpSpPr>
      <p:sp>
        <p:nvSpPr>
          <p:cNvPr id="5" name="Rectangle 4">
            <a:extLst>
              <a:ext uri="{FF2B5EF4-FFF2-40B4-BE49-F238E27FC236}">
                <a16:creationId xmlns="" xmlns:a16="http://schemas.microsoft.com/office/drawing/2014/main" id="{BE4C200A-24A8-43AD-A980-E284C50657FD}"/>
              </a:ext>
            </a:extLst>
          </p:cNvPr>
          <p:cNvSpPr>
            <a:spLocks noGrp="1"/>
          </p:cNvSpPr>
          <p:nvPr>
            <p:ph type="pic" idx="1" hasCustomPrompt="1"/>
          </p:nvPr>
        </p:nvSpPr>
        <p:spPr>
          <a:xfrm>
            <a:off x="0" y="0"/>
            <a:ext cx="6113635" cy="6858000"/>
          </a:xfrm>
          <a:custGeom>
            <a:avLst/>
            <a:gdLst>
              <a:gd name="connsiteX0" fmla="*/ 0 w 3658111"/>
              <a:gd name="connsiteY0" fmla="*/ 0 h 6858000"/>
              <a:gd name="connsiteX1" fmla="*/ 3658111 w 3658111"/>
              <a:gd name="connsiteY1" fmla="*/ 0 h 6858000"/>
              <a:gd name="connsiteX2" fmla="*/ 3658111 w 3658111"/>
              <a:gd name="connsiteY2" fmla="*/ 6858000 h 6858000"/>
              <a:gd name="connsiteX3" fmla="*/ 0 w 3658111"/>
              <a:gd name="connsiteY3" fmla="*/ 6858000 h 6858000"/>
              <a:gd name="connsiteX4" fmla="*/ 0 w 3658111"/>
              <a:gd name="connsiteY4" fmla="*/ 0 h 6858000"/>
              <a:gd name="connsiteX0" fmla="*/ 0 w 6113634"/>
              <a:gd name="connsiteY0" fmla="*/ 0 h 6878548"/>
              <a:gd name="connsiteX1" fmla="*/ 3658111 w 6113634"/>
              <a:gd name="connsiteY1" fmla="*/ 0 h 6878548"/>
              <a:gd name="connsiteX2" fmla="*/ 6113634 w 6113634"/>
              <a:gd name="connsiteY2" fmla="*/ 6878548 h 6878548"/>
              <a:gd name="connsiteX3" fmla="*/ 0 w 6113634"/>
              <a:gd name="connsiteY3" fmla="*/ 6858000 h 6878548"/>
              <a:gd name="connsiteX4" fmla="*/ 0 w 6113634"/>
              <a:gd name="connsiteY4" fmla="*/ 0 h 68785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13634" h="6878548">
                <a:moveTo>
                  <a:pt x="0" y="0"/>
                </a:moveTo>
                <a:lnTo>
                  <a:pt x="3658111" y="0"/>
                </a:lnTo>
                <a:lnTo>
                  <a:pt x="6113634" y="6878548"/>
                </a:lnTo>
                <a:lnTo>
                  <a:pt x="0" y="6858000"/>
                </a:lnTo>
                <a:lnTo>
                  <a:pt x="0" y="0"/>
                </a:lnTo>
                <a:close/>
              </a:path>
            </a:pathLst>
          </a:custGeom>
          <a:solidFill>
            <a:schemeClr val="bg1">
              <a:lumMod val="95000"/>
            </a:schemeClr>
          </a:solidFill>
          <a:ln w="50800">
            <a:noFill/>
          </a:ln>
          <a:effectLst>
            <a:outerShdw blurRad="50800" dist="38100" algn="l" rotWithShape="0">
              <a:prstClr val="black">
                <a:alpha val="40000"/>
              </a:prstClr>
            </a:outerShdw>
          </a:effectLst>
        </p:spPr>
        <p:txBody>
          <a:bodyPr wrap="square" anchor="ctr">
            <a:noAutofit/>
          </a:bodyPr>
          <a:lstStyle>
            <a:lvl1pPr marL="0" indent="0" algn="ctr">
              <a:buNone/>
              <a:defRPr sz="1200" baseline="0">
                <a:latin typeface="Arial" pitchFamily="34" charset="0"/>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904791426"/>
      </p:ext>
    </p:extLst>
  </p:cSld>
  <p:clrMapOvr>
    <a:masterClrMapping/>
  </p:clrMapOvr>
</p:sldLayout>
</file>

<file path=ppt/slideLayouts/slideLayout131.xml><?xml version="1.0" encoding="utf-8"?>
<p:sldLayout xmlns:a="http://schemas.openxmlformats.org/drawingml/2006/main" xmlns:r="http://schemas.openxmlformats.org/officeDocument/2006/relationships" xmlns:p="http://schemas.openxmlformats.org/presentationml/2006/main" preserve="1" userDrawn="1">
  <p:cSld name="6_Contents slide layout">
    <p:spTree>
      <p:nvGrpSpPr>
        <p:cNvPr id="1" name=""/>
        <p:cNvGrpSpPr/>
        <p:nvPr/>
      </p:nvGrpSpPr>
      <p:grpSpPr>
        <a:xfrm>
          <a:off x="0" y="0"/>
          <a:ext cx="0" cy="0"/>
          <a:chOff x="0" y="0"/>
          <a:chExt cx="0" cy="0"/>
        </a:xfrm>
      </p:grpSpPr>
      <p:sp>
        <p:nvSpPr>
          <p:cNvPr id="13" name="Picture Placeholder 12">
            <a:extLst>
              <a:ext uri="{FF2B5EF4-FFF2-40B4-BE49-F238E27FC236}">
                <a16:creationId xmlns="" xmlns:a16="http://schemas.microsoft.com/office/drawing/2014/main" id="{7D5CD35A-2A51-47DD-8590-C25AD44DBD7D}"/>
              </a:ext>
            </a:extLst>
          </p:cNvPr>
          <p:cNvSpPr>
            <a:spLocks noGrp="1"/>
          </p:cNvSpPr>
          <p:nvPr>
            <p:ph type="pic" idx="1" hasCustomPrompt="1"/>
          </p:nvPr>
        </p:nvSpPr>
        <p:spPr>
          <a:xfrm>
            <a:off x="-1" y="2"/>
            <a:ext cx="9258300" cy="5640313"/>
          </a:xfrm>
          <a:custGeom>
            <a:avLst/>
            <a:gdLst>
              <a:gd name="connsiteX0" fmla="*/ 0 w 9258300"/>
              <a:gd name="connsiteY0" fmla="*/ 0 h 5640313"/>
              <a:gd name="connsiteX1" fmla="*/ 7013091 w 9258300"/>
              <a:gd name="connsiteY1" fmla="*/ 0 h 5640313"/>
              <a:gd name="connsiteX2" fmla="*/ 7324470 w 9258300"/>
              <a:gd name="connsiteY2" fmla="*/ 37023 h 5640313"/>
              <a:gd name="connsiteX3" fmla="*/ 8868075 w 9258300"/>
              <a:gd name="connsiteY3" fmla="*/ 500361 h 5640313"/>
              <a:gd name="connsiteX4" fmla="*/ 8997708 w 9258300"/>
              <a:gd name="connsiteY4" fmla="*/ 601188 h 5640313"/>
              <a:gd name="connsiteX5" fmla="*/ 9172240 w 9258300"/>
              <a:gd name="connsiteY5" fmla="*/ 811026 h 5640313"/>
              <a:gd name="connsiteX6" fmla="*/ 9227368 w 9258300"/>
              <a:gd name="connsiteY6" fmla="*/ 921522 h 5640313"/>
              <a:gd name="connsiteX7" fmla="*/ 9258300 w 9258300"/>
              <a:gd name="connsiteY7" fmla="*/ 1095376 h 5640313"/>
              <a:gd name="connsiteX8" fmla="*/ 383700 w 9258300"/>
              <a:gd name="connsiteY8" fmla="*/ 5404804 h 5640313"/>
              <a:gd name="connsiteX9" fmla="*/ 0 w 9258300"/>
              <a:gd name="connsiteY9" fmla="*/ 5640313 h 5640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258300" h="5640313">
                <a:moveTo>
                  <a:pt x="0" y="0"/>
                </a:moveTo>
                <a:lnTo>
                  <a:pt x="7013091" y="0"/>
                </a:lnTo>
                <a:lnTo>
                  <a:pt x="7324470" y="37023"/>
                </a:lnTo>
                <a:cubicBezTo>
                  <a:pt x="7947501" y="121817"/>
                  <a:pt x="8511930" y="266553"/>
                  <a:pt x="8868075" y="500361"/>
                </a:cubicBezTo>
                <a:lnTo>
                  <a:pt x="8997708" y="601188"/>
                </a:lnTo>
                <a:lnTo>
                  <a:pt x="9172240" y="811026"/>
                </a:lnTo>
                <a:lnTo>
                  <a:pt x="9227368" y="921522"/>
                </a:lnTo>
                <a:cubicBezTo>
                  <a:pt x="9245774" y="976549"/>
                  <a:pt x="9256316" y="1034456"/>
                  <a:pt x="9258300" y="1095376"/>
                </a:cubicBezTo>
                <a:cubicBezTo>
                  <a:pt x="9258299" y="2714776"/>
                  <a:pt x="4656211" y="2868181"/>
                  <a:pt x="383700" y="5404804"/>
                </a:cubicBezTo>
                <a:lnTo>
                  <a:pt x="0" y="5640313"/>
                </a:lnTo>
                <a:close/>
              </a:path>
            </a:pathLst>
          </a:custGeom>
          <a:solidFill>
            <a:schemeClr val="bg1">
              <a:lumMod val="95000"/>
            </a:schemeClr>
          </a:solidFill>
          <a:ln w="50800">
            <a:noFill/>
          </a:ln>
          <a:effectLst>
            <a:outerShdw blurRad="50800" dist="38100" algn="l" rotWithShape="0">
              <a:prstClr val="black">
                <a:alpha val="40000"/>
              </a:prstClr>
            </a:outerShdw>
          </a:effectLst>
        </p:spPr>
        <p:txBody>
          <a:bodyPr wrap="square" anchor="ctr">
            <a:noAutofit/>
          </a:bodyPr>
          <a:lstStyle>
            <a:lvl1pPr marL="0" indent="0" algn="ctr">
              <a:buNone/>
              <a:defRPr sz="1200" baseline="0">
                <a:latin typeface="Arial" pitchFamily="34" charset="0"/>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714024520"/>
      </p:ext>
    </p:extLst>
  </p:cSld>
  <p:clrMapOvr>
    <a:masterClrMapping/>
  </p:clrMapOvr>
</p:sldLayout>
</file>

<file path=ppt/slideLayouts/slideLayout132.xml><?xml version="1.0" encoding="utf-8"?>
<p:sldLayout xmlns:a="http://schemas.openxmlformats.org/drawingml/2006/main" xmlns:r="http://schemas.openxmlformats.org/officeDocument/2006/relationships" xmlns:p="http://schemas.openxmlformats.org/presentationml/2006/main" preserve="1" userDrawn="1">
  <p:cSld name="7_Contents slide layout">
    <p:spTree>
      <p:nvGrpSpPr>
        <p:cNvPr id="1" name=""/>
        <p:cNvGrpSpPr/>
        <p:nvPr/>
      </p:nvGrpSpPr>
      <p:grpSpPr>
        <a:xfrm>
          <a:off x="0" y="0"/>
          <a:ext cx="0" cy="0"/>
          <a:chOff x="0" y="0"/>
          <a:chExt cx="0" cy="0"/>
        </a:xfrm>
      </p:grpSpPr>
      <p:sp>
        <p:nvSpPr>
          <p:cNvPr id="2" name="그림 개체 틀 3">
            <a:extLst>
              <a:ext uri="{FF2B5EF4-FFF2-40B4-BE49-F238E27FC236}">
                <a16:creationId xmlns="" xmlns:a16="http://schemas.microsoft.com/office/drawing/2014/main" id="{85E82A15-1989-4CB4-94AD-099C5BEDB3EA}"/>
              </a:ext>
            </a:extLst>
          </p:cNvPr>
          <p:cNvSpPr>
            <a:spLocks noGrp="1"/>
          </p:cNvSpPr>
          <p:nvPr>
            <p:ph type="pic" idx="1" hasCustomPrompt="1"/>
          </p:nvPr>
        </p:nvSpPr>
        <p:spPr>
          <a:xfrm>
            <a:off x="5344565" y="130767"/>
            <a:ext cx="6758507" cy="6596468"/>
          </a:xfrm>
          <a:custGeom>
            <a:avLst/>
            <a:gdLst>
              <a:gd name="connsiteX0" fmla="*/ 4271471 w 6758506"/>
              <a:gd name="connsiteY0" fmla="*/ 0 h 6596467"/>
              <a:gd name="connsiteX1" fmla="*/ 4351667 w 6758506"/>
              <a:gd name="connsiteY1" fmla="*/ 113994 h 6596467"/>
              <a:gd name="connsiteX2" fmla="*/ 4275691 w 6758506"/>
              <a:gd name="connsiteY2" fmla="*/ 417977 h 6596467"/>
              <a:gd name="connsiteX3" fmla="*/ 4225042 w 6758506"/>
              <a:gd name="connsiteY3" fmla="*/ 451753 h 6596467"/>
              <a:gd name="connsiteX4" fmla="*/ 4212379 w 6758506"/>
              <a:gd name="connsiteY4" fmla="*/ 396867 h 6596467"/>
              <a:gd name="connsiteX5" fmla="*/ 4220821 w 6758506"/>
              <a:gd name="connsiteY5" fmla="*/ 337759 h 6596467"/>
              <a:gd name="connsiteX6" fmla="*/ 4106859 w 6758506"/>
              <a:gd name="connsiteY6" fmla="*/ 557302 h 6596467"/>
              <a:gd name="connsiteX7" fmla="*/ 4165949 w 6758506"/>
              <a:gd name="connsiteY7" fmla="*/ 481307 h 6596467"/>
              <a:gd name="connsiteX8" fmla="*/ 4195495 w 6758506"/>
              <a:gd name="connsiteY8" fmla="*/ 464419 h 6596467"/>
              <a:gd name="connsiteX9" fmla="*/ 4229262 w 6758506"/>
              <a:gd name="connsiteY9" fmla="*/ 493972 h 6596467"/>
              <a:gd name="connsiteX10" fmla="*/ 4208158 w 6758506"/>
              <a:gd name="connsiteY10" fmla="*/ 515083 h 6596467"/>
              <a:gd name="connsiteX11" fmla="*/ 4191275 w 6758506"/>
              <a:gd name="connsiteY11" fmla="*/ 553079 h 6596467"/>
              <a:gd name="connsiteX12" fmla="*/ 4195495 w 6758506"/>
              <a:gd name="connsiteY12" fmla="*/ 650185 h 6596467"/>
              <a:gd name="connsiteX13" fmla="*/ 4161729 w 6758506"/>
              <a:gd name="connsiteY13" fmla="*/ 667074 h 6596467"/>
              <a:gd name="connsiteX14" fmla="*/ 4140625 w 6758506"/>
              <a:gd name="connsiteY14" fmla="*/ 688184 h 6596467"/>
              <a:gd name="connsiteX15" fmla="*/ 4187055 w 6758506"/>
              <a:gd name="connsiteY15" fmla="*/ 789510 h 6596467"/>
              <a:gd name="connsiteX16" fmla="*/ 4195495 w 6758506"/>
              <a:gd name="connsiteY16" fmla="*/ 793733 h 6596467"/>
              <a:gd name="connsiteX17" fmla="*/ 4199718 w 6758506"/>
              <a:gd name="connsiteY17" fmla="*/ 747291 h 6596467"/>
              <a:gd name="connsiteX18" fmla="*/ 4220821 w 6758506"/>
              <a:gd name="connsiteY18" fmla="*/ 721960 h 6596467"/>
              <a:gd name="connsiteX19" fmla="*/ 4237705 w 6758506"/>
              <a:gd name="connsiteY19" fmla="*/ 743069 h 6596467"/>
              <a:gd name="connsiteX20" fmla="*/ 4220821 w 6758506"/>
              <a:gd name="connsiteY20" fmla="*/ 903504 h 6596467"/>
              <a:gd name="connsiteX21" fmla="*/ 4330561 w 6758506"/>
              <a:gd name="connsiteY21" fmla="*/ 810621 h 6596467"/>
              <a:gd name="connsiteX22" fmla="*/ 4339004 w 6758506"/>
              <a:gd name="connsiteY22" fmla="*/ 785290 h 6596467"/>
              <a:gd name="connsiteX23" fmla="*/ 4385434 w 6758506"/>
              <a:gd name="connsiteY23" fmla="*/ 675519 h 6596467"/>
              <a:gd name="connsiteX24" fmla="*/ 4562707 w 6758506"/>
              <a:gd name="connsiteY24" fmla="*/ 531971 h 6596467"/>
              <a:gd name="connsiteX25" fmla="*/ 4626019 w 6758506"/>
              <a:gd name="connsiteY25" fmla="*/ 548859 h 6596467"/>
              <a:gd name="connsiteX26" fmla="*/ 4672449 w 6758506"/>
              <a:gd name="connsiteY26" fmla="*/ 709292 h 6596467"/>
              <a:gd name="connsiteX27" fmla="*/ 4710435 w 6758506"/>
              <a:gd name="connsiteY27" fmla="*/ 781068 h 6596467"/>
              <a:gd name="connsiteX28" fmla="*/ 4718878 w 6758506"/>
              <a:gd name="connsiteY28" fmla="*/ 882396 h 6596467"/>
              <a:gd name="connsiteX29" fmla="*/ 4710435 w 6758506"/>
              <a:gd name="connsiteY29" fmla="*/ 962611 h 6596467"/>
              <a:gd name="connsiteX30" fmla="*/ 4799074 w 6758506"/>
              <a:gd name="connsiteY30" fmla="*/ 941503 h 6596467"/>
              <a:gd name="connsiteX31" fmla="*/ 4997451 w 6758506"/>
              <a:gd name="connsiteY31" fmla="*/ 793733 h 6596467"/>
              <a:gd name="connsiteX32" fmla="*/ 5048100 w 6758506"/>
              <a:gd name="connsiteY32" fmla="*/ 810621 h 6596467"/>
              <a:gd name="connsiteX33" fmla="*/ 5064983 w 6758506"/>
              <a:gd name="connsiteY33" fmla="*/ 835952 h 6596467"/>
              <a:gd name="connsiteX34" fmla="*/ 5073427 w 6758506"/>
              <a:gd name="connsiteY34" fmla="*/ 954169 h 6596467"/>
              <a:gd name="connsiteX35" fmla="*/ 4887711 w 6758506"/>
              <a:gd name="connsiteY35" fmla="*/ 1063940 h 6596467"/>
              <a:gd name="connsiteX36" fmla="*/ 4862385 w 6758506"/>
              <a:gd name="connsiteY36" fmla="*/ 1101939 h 6596467"/>
              <a:gd name="connsiteX37" fmla="*/ 4790631 w 6758506"/>
              <a:gd name="connsiteY37" fmla="*/ 1131492 h 6596467"/>
              <a:gd name="connsiteX38" fmla="*/ 4756865 w 6758506"/>
              <a:gd name="connsiteY38" fmla="*/ 1131492 h 6596467"/>
              <a:gd name="connsiteX39" fmla="*/ 4761085 w 6758506"/>
              <a:gd name="connsiteY39" fmla="*/ 1161046 h 6596467"/>
              <a:gd name="connsiteX40" fmla="*/ 4756865 w 6758506"/>
              <a:gd name="connsiteY40" fmla="*/ 1199045 h 6596467"/>
              <a:gd name="connsiteX41" fmla="*/ 4765305 w 6758506"/>
              <a:gd name="connsiteY41" fmla="*/ 1237041 h 6596467"/>
              <a:gd name="connsiteX42" fmla="*/ 4697772 w 6758506"/>
              <a:gd name="connsiteY42" fmla="*/ 1304593 h 6596467"/>
              <a:gd name="connsiteX43" fmla="*/ 4693552 w 6758506"/>
              <a:gd name="connsiteY43" fmla="*/ 1359480 h 6596467"/>
              <a:gd name="connsiteX44" fmla="*/ 4773748 w 6758506"/>
              <a:gd name="connsiteY44" fmla="*/ 1372146 h 6596467"/>
              <a:gd name="connsiteX45" fmla="*/ 4866607 w 6758506"/>
              <a:gd name="connsiteY45" fmla="*/ 1308816 h 6596467"/>
              <a:gd name="connsiteX46" fmla="*/ 4997451 w 6758506"/>
              <a:gd name="connsiteY46" fmla="*/ 1177934 h 6596467"/>
              <a:gd name="connsiteX47" fmla="*/ 5170505 w 6758506"/>
              <a:gd name="connsiteY47" fmla="*/ 1025944 h 6596467"/>
              <a:gd name="connsiteX48" fmla="*/ 5208493 w 6758506"/>
              <a:gd name="connsiteY48" fmla="*/ 1017498 h 6596467"/>
              <a:gd name="connsiteX49" fmla="*/ 5242259 w 6758506"/>
              <a:gd name="connsiteY49" fmla="*/ 979500 h 6596467"/>
              <a:gd name="connsiteX50" fmla="*/ 5259142 w 6758506"/>
              <a:gd name="connsiteY50" fmla="*/ 954169 h 6596467"/>
              <a:gd name="connsiteX51" fmla="*/ 5440637 w 6758506"/>
              <a:gd name="connsiteY51" fmla="*/ 810621 h 6596467"/>
              <a:gd name="connsiteX52" fmla="*/ 5693886 w 6758506"/>
              <a:gd name="connsiteY52" fmla="*/ 595301 h 6596467"/>
              <a:gd name="connsiteX53" fmla="*/ 5740315 w 6758506"/>
              <a:gd name="connsiteY53" fmla="*/ 565745 h 6596467"/>
              <a:gd name="connsiteX54" fmla="*/ 5778303 w 6758506"/>
              <a:gd name="connsiteY54" fmla="*/ 620632 h 6596467"/>
              <a:gd name="connsiteX55" fmla="*/ 5795185 w 6758506"/>
              <a:gd name="connsiteY55" fmla="*/ 751514 h 6596467"/>
              <a:gd name="connsiteX56" fmla="*/ 5731873 w 6758506"/>
              <a:gd name="connsiteY56" fmla="*/ 848620 h 6596467"/>
              <a:gd name="connsiteX57" fmla="*/ 5698107 w 6758506"/>
              <a:gd name="connsiteY57" fmla="*/ 869728 h 6596467"/>
              <a:gd name="connsiteX58" fmla="*/ 5609470 w 6758506"/>
              <a:gd name="connsiteY58" fmla="*/ 924615 h 6596467"/>
              <a:gd name="connsiteX59" fmla="*/ 5605249 w 6758506"/>
              <a:gd name="connsiteY59" fmla="*/ 979500 h 6596467"/>
              <a:gd name="connsiteX60" fmla="*/ 5609470 w 6758506"/>
              <a:gd name="connsiteY60" fmla="*/ 1009055 h 6596467"/>
              <a:gd name="connsiteX61" fmla="*/ 5575703 w 6758506"/>
              <a:gd name="connsiteY61" fmla="*/ 1004833 h 6596467"/>
              <a:gd name="connsiteX62" fmla="*/ 5512391 w 6758506"/>
              <a:gd name="connsiteY62" fmla="*/ 1025944 h 6596467"/>
              <a:gd name="connsiteX63" fmla="*/ 5373105 w 6758506"/>
              <a:gd name="connsiteY63" fmla="*/ 1232818 h 6596467"/>
              <a:gd name="connsiteX64" fmla="*/ 5322455 w 6758506"/>
              <a:gd name="connsiteY64" fmla="*/ 1329924 h 6596467"/>
              <a:gd name="connsiteX65" fmla="*/ 5330895 w 6758506"/>
              <a:gd name="connsiteY65" fmla="*/ 1351035 h 6596467"/>
              <a:gd name="connsiteX66" fmla="*/ 5381545 w 6758506"/>
              <a:gd name="connsiteY66" fmla="*/ 1359480 h 6596467"/>
              <a:gd name="connsiteX67" fmla="*/ 5402651 w 6758506"/>
              <a:gd name="connsiteY67" fmla="*/ 1329924 h 6596467"/>
              <a:gd name="connsiteX68" fmla="*/ 5427975 w 6758506"/>
              <a:gd name="connsiteY68" fmla="*/ 1275040 h 6596467"/>
              <a:gd name="connsiteX69" fmla="*/ 5601029 w 6758506"/>
              <a:gd name="connsiteY69" fmla="*/ 1131492 h 6596467"/>
              <a:gd name="connsiteX70" fmla="*/ 5647457 w 6758506"/>
              <a:gd name="connsiteY70" fmla="*/ 1123047 h 6596467"/>
              <a:gd name="connsiteX71" fmla="*/ 5723433 w 6758506"/>
              <a:gd name="connsiteY71" fmla="*/ 1097716 h 6596467"/>
              <a:gd name="connsiteX72" fmla="*/ 5820511 w 6758506"/>
              <a:gd name="connsiteY72" fmla="*/ 1101939 h 6596467"/>
              <a:gd name="connsiteX73" fmla="*/ 5850058 w 6758506"/>
              <a:gd name="connsiteY73" fmla="*/ 1101939 h 6596467"/>
              <a:gd name="connsiteX74" fmla="*/ 5972461 w 6758506"/>
              <a:gd name="connsiteY74" fmla="*/ 996388 h 6596467"/>
              <a:gd name="connsiteX75" fmla="*/ 6213047 w 6758506"/>
              <a:gd name="connsiteY75" fmla="*/ 768402 h 6596467"/>
              <a:gd name="connsiteX76" fmla="*/ 6390322 w 6758506"/>
              <a:gd name="connsiteY76" fmla="*/ 620632 h 6596467"/>
              <a:gd name="connsiteX77" fmla="*/ 6424089 w 6758506"/>
              <a:gd name="connsiteY77" fmla="*/ 569968 h 6596467"/>
              <a:gd name="connsiteX78" fmla="*/ 6487401 w 6758506"/>
              <a:gd name="connsiteY78" fmla="*/ 527749 h 6596467"/>
              <a:gd name="connsiteX79" fmla="*/ 6512725 w 6758506"/>
              <a:gd name="connsiteY79" fmla="*/ 510861 h 6596467"/>
              <a:gd name="connsiteX80" fmla="*/ 6567597 w 6758506"/>
              <a:gd name="connsiteY80" fmla="*/ 409532 h 6596467"/>
              <a:gd name="connsiteX81" fmla="*/ 6630910 w 6758506"/>
              <a:gd name="connsiteY81" fmla="*/ 354648 h 6596467"/>
              <a:gd name="connsiteX82" fmla="*/ 6694221 w 6758506"/>
              <a:gd name="connsiteY82" fmla="*/ 384201 h 6596467"/>
              <a:gd name="connsiteX83" fmla="*/ 6706883 w 6758506"/>
              <a:gd name="connsiteY83" fmla="*/ 413755 h 6596467"/>
              <a:gd name="connsiteX84" fmla="*/ 6744870 w 6758506"/>
              <a:gd name="connsiteY84" fmla="*/ 519303 h 6596467"/>
              <a:gd name="connsiteX85" fmla="*/ 6576037 w 6758506"/>
              <a:gd name="connsiteY85" fmla="*/ 721960 h 6596467"/>
              <a:gd name="connsiteX86" fmla="*/ 6525388 w 6758506"/>
              <a:gd name="connsiteY86" fmla="*/ 768402 h 6596467"/>
              <a:gd name="connsiteX87" fmla="*/ 6343893 w 6758506"/>
              <a:gd name="connsiteY87" fmla="*/ 1021721 h 6596467"/>
              <a:gd name="connsiteX88" fmla="*/ 6293243 w 6758506"/>
              <a:gd name="connsiteY88" fmla="*/ 1165269 h 6596467"/>
              <a:gd name="connsiteX89" fmla="*/ 6267919 w 6758506"/>
              <a:gd name="connsiteY89" fmla="*/ 1224376 h 6596467"/>
              <a:gd name="connsiteX90" fmla="*/ 6263697 w 6758506"/>
              <a:gd name="connsiteY90" fmla="*/ 1245486 h 6596467"/>
              <a:gd name="connsiteX91" fmla="*/ 6284802 w 6758506"/>
              <a:gd name="connsiteY91" fmla="*/ 1245486 h 6596467"/>
              <a:gd name="connsiteX92" fmla="*/ 6436751 w 6758506"/>
              <a:gd name="connsiteY92" fmla="*/ 1110382 h 6596467"/>
              <a:gd name="connsiteX93" fmla="*/ 6618247 w 6758506"/>
              <a:gd name="connsiteY93" fmla="*/ 869728 h 6596467"/>
              <a:gd name="connsiteX94" fmla="*/ 6626687 w 6758506"/>
              <a:gd name="connsiteY94" fmla="*/ 857063 h 6596467"/>
              <a:gd name="connsiteX95" fmla="*/ 6694221 w 6758506"/>
              <a:gd name="connsiteY95" fmla="*/ 827509 h 6596467"/>
              <a:gd name="connsiteX96" fmla="*/ 6698443 w 6758506"/>
              <a:gd name="connsiteY96" fmla="*/ 903504 h 6596467"/>
              <a:gd name="connsiteX97" fmla="*/ 6639351 w 6758506"/>
              <a:gd name="connsiteY97" fmla="*/ 1000610 h 6596467"/>
              <a:gd name="connsiteX98" fmla="*/ 6491621 w 6758506"/>
              <a:gd name="connsiteY98" fmla="*/ 1220153 h 6596467"/>
              <a:gd name="connsiteX99" fmla="*/ 6487401 w 6758506"/>
              <a:gd name="connsiteY99" fmla="*/ 1300371 h 6596467"/>
              <a:gd name="connsiteX100" fmla="*/ 6525388 w 6758506"/>
              <a:gd name="connsiteY100" fmla="*/ 1367923 h 6596467"/>
              <a:gd name="connsiteX101" fmla="*/ 6533831 w 6758506"/>
              <a:gd name="connsiteY101" fmla="*/ 1422810 h 6596467"/>
              <a:gd name="connsiteX102" fmla="*/ 6495841 w 6758506"/>
              <a:gd name="connsiteY102" fmla="*/ 1435475 h 6596467"/>
              <a:gd name="connsiteX103" fmla="*/ 6457855 w 6758506"/>
              <a:gd name="connsiteY103" fmla="*/ 1431253 h 6596467"/>
              <a:gd name="connsiteX104" fmla="*/ 6466297 w 6758506"/>
              <a:gd name="connsiteY104" fmla="*/ 1439696 h 6596467"/>
              <a:gd name="connsiteX105" fmla="*/ 6457855 w 6758506"/>
              <a:gd name="connsiteY105" fmla="*/ 1557912 h 6596467"/>
              <a:gd name="connsiteX106" fmla="*/ 6394542 w 6758506"/>
              <a:gd name="connsiteY106" fmla="*/ 1587466 h 6596467"/>
              <a:gd name="connsiteX107" fmla="*/ 6369219 w 6758506"/>
              <a:gd name="connsiteY107" fmla="*/ 1739458 h 6596467"/>
              <a:gd name="connsiteX108" fmla="*/ 6364998 w 6758506"/>
              <a:gd name="connsiteY108" fmla="*/ 1794343 h 6596467"/>
              <a:gd name="connsiteX109" fmla="*/ 6386101 w 6758506"/>
              <a:gd name="connsiteY109" fmla="*/ 1836562 h 6596467"/>
              <a:gd name="connsiteX110" fmla="*/ 6449415 w 6758506"/>
              <a:gd name="connsiteY110" fmla="*/ 1760567 h 6596467"/>
              <a:gd name="connsiteX111" fmla="*/ 6457855 w 6758506"/>
              <a:gd name="connsiteY111" fmla="*/ 1709903 h 6596467"/>
              <a:gd name="connsiteX112" fmla="*/ 6462075 w 6758506"/>
              <a:gd name="connsiteY112" fmla="*/ 1650796 h 6596467"/>
              <a:gd name="connsiteX113" fmla="*/ 6462075 w 6758506"/>
              <a:gd name="connsiteY113" fmla="*/ 1629685 h 6596467"/>
              <a:gd name="connsiteX114" fmla="*/ 6550714 w 6758506"/>
              <a:gd name="connsiteY114" fmla="*/ 1646573 h 6596467"/>
              <a:gd name="connsiteX115" fmla="*/ 6550714 w 6758506"/>
              <a:gd name="connsiteY115" fmla="*/ 1684572 h 6596467"/>
              <a:gd name="connsiteX116" fmla="*/ 6529608 w 6758506"/>
              <a:gd name="connsiteY116" fmla="*/ 1785900 h 6596467"/>
              <a:gd name="connsiteX117" fmla="*/ 6525388 w 6758506"/>
              <a:gd name="connsiteY117" fmla="*/ 1802788 h 6596467"/>
              <a:gd name="connsiteX118" fmla="*/ 6428309 w 6758506"/>
              <a:gd name="connsiteY118" fmla="*/ 2001220 h 6596467"/>
              <a:gd name="connsiteX119" fmla="*/ 6398765 w 6758506"/>
              <a:gd name="connsiteY119" fmla="*/ 2043439 h 6596467"/>
              <a:gd name="connsiteX120" fmla="*/ 6314346 w 6758506"/>
              <a:gd name="connsiteY120" fmla="*/ 2165879 h 6596467"/>
              <a:gd name="connsiteX121" fmla="*/ 6297463 w 6758506"/>
              <a:gd name="connsiteY121" fmla="*/ 2199655 h 6596467"/>
              <a:gd name="connsiteX122" fmla="*/ 6263697 w 6758506"/>
              <a:gd name="connsiteY122" fmla="*/ 2275650 h 6596467"/>
              <a:gd name="connsiteX123" fmla="*/ 6314346 w 6758506"/>
              <a:gd name="connsiteY123" fmla="*/ 2368533 h 6596467"/>
              <a:gd name="connsiteX124" fmla="*/ 6331229 w 6758506"/>
              <a:gd name="connsiteY124" fmla="*/ 2499415 h 6596467"/>
              <a:gd name="connsiteX125" fmla="*/ 6073761 w 6758506"/>
              <a:gd name="connsiteY125" fmla="*/ 2870948 h 6596467"/>
              <a:gd name="connsiteX126" fmla="*/ 5972461 w 6758506"/>
              <a:gd name="connsiteY126" fmla="*/ 2989165 h 6596467"/>
              <a:gd name="connsiteX127" fmla="*/ 5871161 w 6758506"/>
              <a:gd name="connsiteY127" fmla="*/ 3060938 h 6596467"/>
              <a:gd name="connsiteX128" fmla="*/ 5837395 w 6758506"/>
              <a:gd name="connsiteY128" fmla="*/ 3103159 h 6596467"/>
              <a:gd name="connsiteX129" fmla="*/ 5719213 w 6758506"/>
              <a:gd name="connsiteY129" fmla="*/ 3322702 h 6596467"/>
              <a:gd name="connsiteX130" fmla="*/ 5812069 w 6758506"/>
              <a:gd name="connsiteY130" fmla="*/ 3339590 h 6596467"/>
              <a:gd name="connsiteX131" fmla="*/ 5850058 w 6758506"/>
              <a:gd name="connsiteY131" fmla="*/ 3326924 h 6596467"/>
              <a:gd name="connsiteX132" fmla="*/ 5947135 w 6758506"/>
              <a:gd name="connsiteY132" fmla="*/ 3145378 h 6596467"/>
              <a:gd name="connsiteX133" fmla="*/ 6052657 w 6758506"/>
              <a:gd name="connsiteY133" fmla="*/ 3044049 h 6596467"/>
              <a:gd name="connsiteX134" fmla="*/ 6103307 w 6758506"/>
              <a:gd name="connsiteY134" fmla="*/ 2989165 h 6596467"/>
              <a:gd name="connsiteX135" fmla="*/ 6246813 w 6758506"/>
              <a:gd name="connsiteY135" fmla="*/ 2723181 h 6596467"/>
              <a:gd name="connsiteX136" fmla="*/ 6305905 w 6758506"/>
              <a:gd name="connsiteY136" fmla="*/ 2672516 h 6596467"/>
              <a:gd name="connsiteX137" fmla="*/ 6289023 w 6758506"/>
              <a:gd name="connsiteY137" fmla="*/ 2820287 h 6596467"/>
              <a:gd name="connsiteX138" fmla="*/ 6221489 w 6758506"/>
              <a:gd name="connsiteY138" fmla="*/ 3022941 h 6596467"/>
              <a:gd name="connsiteX139" fmla="*/ 6141293 w 6758506"/>
              <a:gd name="connsiteY139" fmla="*/ 3141155 h 6596467"/>
              <a:gd name="connsiteX140" fmla="*/ 6006227 w 6758506"/>
              <a:gd name="connsiteY140" fmla="*/ 3301591 h 6596467"/>
              <a:gd name="connsiteX141" fmla="*/ 5989344 w 6758506"/>
              <a:gd name="connsiteY141" fmla="*/ 3322702 h 6596467"/>
              <a:gd name="connsiteX142" fmla="*/ 5904928 w 6758506"/>
              <a:gd name="connsiteY142" fmla="*/ 3424028 h 6596467"/>
              <a:gd name="connsiteX143" fmla="*/ 5803629 w 6758506"/>
              <a:gd name="connsiteY143" fmla="*/ 3525356 h 6596467"/>
              <a:gd name="connsiteX144" fmla="*/ 5799409 w 6758506"/>
              <a:gd name="connsiteY144" fmla="*/ 3546467 h 6596467"/>
              <a:gd name="connsiteX145" fmla="*/ 5765642 w 6758506"/>
              <a:gd name="connsiteY145" fmla="*/ 3567575 h 6596467"/>
              <a:gd name="connsiteX146" fmla="*/ 5710769 w 6758506"/>
              <a:gd name="connsiteY146" fmla="*/ 3567575 h 6596467"/>
              <a:gd name="connsiteX147" fmla="*/ 5622133 w 6758506"/>
              <a:gd name="connsiteY147" fmla="*/ 3647793 h 6596467"/>
              <a:gd name="connsiteX148" fmla="*/ 5609470 w 6758506"/>
              <a:gd name="connsiteY148" fmla="*/ 3681569 h 6596467"/>
              <a:gd name="connsiteX149" fmla="*/ 5571483 w 6758506"/>
              <a:gd name="connsiteY149" fmla="*/ 3740679 h 6596467"/>
              <a:gd name="connsiteX150" fmla="*/ 5516613 w 6758506"/>
              <a:gd name="connsiteY150" fmla="*/ 3787120 h 6596467"/>
              <a:gd name="connsiteX151" fmla="*/ 5516613 w 6758506"/>
              <a:gd name="connsiteY151" fmla="*/ 3863116 h 6596467"/>
              <a:gd name="connsiteX152" fmla="*/ 5503951 w 6758506"/>
              <a:gd name="connsiteY152" fmla="*/ 3896892 h 6596467"/>
              <a:gd name="connsiteX153" fmla="*/ 5436417 w 6758506"/>
              <a:gd name="connsiteY153" fmla="*/ 3968664 h 6596467"/>
              <a:gd name="connsiteX154" fmla="*/ 5402651 w 6758506"/>
              <a:gd name="connsiteY154" fmla="*/ 3968664 h 6596467"/>
              <a:gd name="connsiteX155" fmla="*/ 5309791 w 6758506"/>
              <a:gd name="connsiteY155" fmla="*/ 3905335 h 6596467"/>
              <a:gd name="connsiteX156" fmla="*/ 5259142 w 6758506"/>
              <a:gd name="connsiteY156" fmla="*/ 3888446 h 6596467"/>
              <a:gd name="connsiteX157" fmla="*/ 5242259 w 6758506"/>
              <a:gd name="connsiteY157" fmla="*/ 3930668 h 6596467"/>
              <a:gd name="connsiteX158" fmla="*/ 5208493 w 6758506"/>
              <a:gd name="connsiteY158" fmla="*/ 3981330 h 6596467"/>
              <a:gd name="connsiteX159" fmla="*/ 5026997 w 6758506"/>
              <a:gd name="connsiteY159" fmla="*/ 4162876 h 6596467"/>
              <a:gd name="connsiteX160" fmla="*/ 4955243 w 6758506"/>
              <a:gd name="connsiteY160" fmla="*/ 4243094 h 6596467"/>
              <a:gd name="connsiteX161" fmla="*/ 4845501 w 6758506"/>
              <a:gd name="connsiteY161" fmla="*/ 4331755 h 6596467"/>
              <a:gd name="connsiteX162" fmla="*/ 4701995 w 6758506"/>
              <a:gd name="connsiteY162" fmla="*/ 4449971 h 6596467"/>
              <a:gd name="connsiteX163" fmla="*/ 4642903 w 6758506"/>
              <a:gd name="connsiteY163" fmla="*/ 4513301 h 6596467"/>
              <a:gd name="connsiteX164" fmla="*/ 4398094 w 6758506"/>
              <a:gd name="connsiteY164" fmla="*/ 4737066 h 6596467"/>
              <a:gd name="connsiteX165" fmla="*/ 4385434 w 6758506"/>
              <a:gd name="connsiteY165" fmla="*/ 4758175 h 6596467"/>
              <a:gd name="connsiteX166" fmla="*/ 4360108 w 6758506"/>
              <a:gd name="connsiteY166" fmla="*/ 4838392 h 6596467"/>
              <a:gd name="connsiteX167" fmla="*/ 4246145 w 6758506"/>
              <a:gd name="connsiteY167" fmla="*/ 5007273 h 6596467"/>
              <a:gd name="connsiteX168" fmla="*/ 4174392 w 6758506"/>
              <a:gd name="connsiteY168" fmla="*/ 5074823 h 6596467"/>
              <a:gd name="connsiteX169" fmla="*/ 4149066 w 6758506"/>
              <a:gd name="connsiteY169" fmla="*/ 5104379 h 6596467"/>
              <a:gd name="connsiteX170" fmla="*/ 4051989 w 6758506"/>
              <a:gd name="connsiteY170" fmla="*/ 5188817 h 6596467"/>
              <a:gd name="connsiteX171" fmla="*/ 4026663 w 6758506"/>
              <a:gd name="connsiteY171" fmla="*/ 5197262 h 6596467"/>
              <a:gd name="connsiteX172" fmla="*/ 4026663 w 6758506"/>
              <a:gd name="connsiteY172" fmla="*/ 5218371 h 6596467"/>
              <a:gd name="connsiteX173" fmla="*/ 4039326 w 6758506"/>
              <a:gd name="connsiteY173" fmla="*/ 5290146 h 6596467"/>
              <a:gd name="connsiteX174" fmla="*/ 4001339 w 6758506"/>
              <a:gd name="connsiteY174" fmla="*/ 5437916 h 6596467"/>
              <a:gd name="connsiteX175" fmla="*/ 3946467 w 6758506"/>
              <a:gd name="connsiteY175" fmla="*/ 5497023 h 6596467"/>
              <a:gd name="connsiteX176" fmla="*/ 3866271 w 6758506"/>
              <a:gd name="connsiteY176" fmla="*/ 5573018 h 6596467"/>
              <a:gd name="connsiteX177" fmla="*/ 3815621 w 6758506"/>
              <a:gd name="connsiteY177" fmla="*/ 5602572 h 6596467"/>
              <a:gd name="connsiteX178" fmla="*/ 3786077 w 6758506"/>
              <a:gd name="connsiteY178" fmla="*/ 5653236 h 6596467"/>
              <a:gd name="connsiteX179" fmla="*/ 3735427 w 6758506"/>
              <a:gd name="connsiteY179" fmla="*/ 5699678 h 6596467"/>
              <a:gd name="connsiteX180" fmla="*/ 3731205 w 6758506"/>
              <a:gd name="connsiteY180" fmla="*/ 5703900 h 6596467"/>
              <a:gd name="connsiteX181" fmla="*/ 3553932 w 6758506"/>
              <a:gd name="connsiteY181" fmla="*/ 5830560 h 6596467"/>
              <a:gd name="connsiteX182" fmla="*/ 3528606 w 6758506"/>
              <a:gd name="connsiteY182" fmla="*/ 5931886 h 6596467"/>
              <a:gd name="connsiteX183" fmla="*/ 3507502 w 6758506"/>
              <a:gd name="connsiteY183" fmla="*/ 5990995 h 6596467"/>
              <a:gd name="connsiteX184" fmla="*/ 3363994 w 6758506"/>
              <a:gd name="connsiteY184" fmla="*/ 6138763 h 6596467"/>
              <a:gd name="connsiteX185" fmla="*/ 3300681 w 6758506"/>
              <a:gd name="connsiteY185" fmla="*/ 6223203 h 6596467"/>
              <a:gd name="connsiteX186" fmla="*/ 3212044 w 6758506"/>
              <a:gd name="connsiteY186" fmla="*/ 6290756 h 6596467"/>
              <a:gd name="connsiteX187" fmla="*/ 3026329 w 6758506"/>
              <a:gd name="connsiteY187" fmla="*/ 6417415 h 6596467"/>
              <a:gd name="connsiteX188" fmla="*/ 2878600 w 6758506"/>
              <a:gd name="connsiteY188" fmla="*/ 6489188 h 6596467"/>
              <a:gd name="connsiteX189" fmla="*/ 2802626 w 6758506"/>
              <a:gd name="connsiteY189" fmla="*/ 6408970 h 6596467"/>
              <a:gd name="connsiteX190" fmla="*/ 2756197 w 6758506"/>
              <a:gd name="connsiteY190" fmla="*/ 6362528 h 6596467"/>
              <a:gd name="connsiteX191" fmla="*/ 2781520 w 6758506"/>
              <a:gd name="connsiteY191" fmla="*/ 6328752 h 6596467"/>
              <a:gd name="connsiteX192" fmla="*/ 2794183 w 6758506"/>
              <a:gd name="connsiteY192" fmla="*/ 6307644 h 6596467"/>
              <a:gd name="connsiteX193" fmla="*/ 2789963 w 6758506"/>
              <a:gd name="connsiteY193" fmla="*/ 6168319 h 6596467"/>
              <a:gd name="connsiteX194" fmla="*/ 2785743 w 6758506"/>
              <a:gd name="connsiteY194" fmla="*/ 6138763 h 6596467"/>
              <a:gd name="connsiteX195" fmla="*/ 2726650 w 6758506"/>
              <a:gd name="connsiteY195" fmla="*/ 6142986 h 6596467"/>
              <a:gd name="connsiteX196" fmla="*/ 2709767 w 6758506"/>
              <a:gd name="connsiteY196" fmla="*/ 6003661 h 6596467"/>
              <a:gd name="connsiteX197" fmla="*/ 2811067 w 6758506"/>
              <a:gd name="connsiteY197" fmla="*/ 5822114 h 6596467"/>
              <a:gd name="connsiteX198" fmla="*/ 2815287 w 6758506"/>
              <a:gd name="connsiteY198" fmla="*/ 5775673 h 6596467"/>
              <a:gd name="connsiteX199" fmla="*/ 2751976 w 6758506"/>
              <a:gd name="connsiteY199" fmla="*/ 5775673 h 6596467"/>
              <a:gd name="connsiteX200" fmla="*/ 2688664 w 6758506"/>
              <a:gd name="connsiteY200" fmla="*/ 5847448 h 6596467"/>
              <a:gd name="connsiteX201" fmla="*/ 2562038 w 6758506"/>
              <a:gd name="connsiteY201" fmla="*/ 5999438 h 6596467"/>
              <a:gd name="connsiteX202" fmla="*/ 2549375 w 6758506"/>
              <a:gd name="connsiteY202" fmla="*/ 6012104 h 6596467"/>
              <a:gd name="connsiteX203" fmla="*/ 2448076 w 6758506"/>
              <a:gd name="connsiteY203" fmla="*/ 6096544 h 6596467"/>
              <a:gd name="connsiteX204" fmla="*/ 2076644 w 6758506"/>
              <a:gd name="connsiteY204" fmla="*/ 6573628 h 6596467"/>
              <a:gd name="connsiteX205" fmla="*/ 2030215 w 6758506"/>
              <a:gd name="connsiteY205" fmla="*/ 6590516 h 6596467"/>
              <a:gd name="connsiteX206" fmla="*/ 2017552 w 6758506"/>
              <a:gd name="connsiteY206" fmla="*/ 6548297 h 6596467"/>
              <a:gd name="connsiteX207" fmla="*/ 2038658 w 6758506"/>
              <a:gd name="connsiteY207" fmla="*/ 6430081 h 6596467"/>
              <a:gd name="connsiteX208" fmla="*/ 2085085 w 6758506"/>
              <a:gd name="connsiteY208" fmla="*/ 6307644 h 6596467"/>
              <a:gd name="connsiteX209" fmla="*/ 2144177 w 6758506"/>
              <a:gd name="connsiteY209" fmla="*/ 6193650 h 6596467"/>
              <a:gd name="connsiteX210" fmla="*/ 2093528 w 6758506"/>
              <a:gd name="connsiteY210" fmla="*/ 6113432 h 6596467"/>
              <a:gd name="connsiteX211" fmla="*/ 2063981 w 6758506"/>
              <a:gd name="connsiteY211" fmla="*/ 6096544 h 6596467"/>
              <a:gd name="connsiteX212" fmla="*/ 2089307 w 6758506"/>
              <a:gd name="connsiteY212" fmla="*/ 6079656 h 6596467"/>
              <a:gd name="connsiteX213" fmla="*/ 2131514 w 6758506"/>
              <a:gd name="connsiteY213" fmla="*/ 6003661 h 6596467"/>
              <a:gd name="connsiteX214" fmla="*/ 2068201 w 6758506"/>
              <a:gd name="connsiteY214" fmla="*/ 5982550 h 6596467"/>
              <a:gd name="connsiteX215" fmla="*/ 1975345 w 6758506"/>
              <a:gd name="connsiteY215" fmla="*/ 6050102 h 6596467"/>
              <a:gd name="connsiteX216" fmla="*/ 1950019 w 6758506"/>
              <a:gd name="connsiteY216" fmla="*/ 6075433 h 6596467"/>
              <a:gd name="connsiteX217" fmla="*/ 1937358 w 6758506"/>
              <a:gd name="connsiteY217" fmla="*/ 6050102 h 6596467"/>
              <a:gd name="connsiteX218" fmla="*/ 1903592 w 6758506"/>
              <a:gd name="connsiteY218" fmla="*/ 6033214 h 6596467"/>
              <a:gd name="connsiteX219" fmla="*/ 1730537 w 6758506"/>
              <a:gd name="connsiteY219" fmla="*/ 6151431 h 6596467"/>
              <a:gd name="connsiteX220" fmla="*/ 1591250 w 6758506"/>
              <a:gd name="connsiteY220" fmla="*/ 6278090 h 6596467"/>
              <a:gd name="connsiteX221" fmla="*/ 1565924 w 6758506"/>
              <a:gd name="connsiteY221" fmla="*/ 6282311 h 6596467"/>
              <a:gd name="connsiteX222" fmla="*/ 1561704 w 6758506"/>
              <a:gd name="connsiteY222" fmla="*/ 6261202 h 6596467"/>
              <a:gd name="connsiteX223" fmla="*/ 1591250 w 6758506"/>
              <a:gd name="connsiteY223" fmla="*/ 6037437 h 6596467"/>
              <a:gd name="connsiteX224" fmla="*/ 1633457 w 6758506"/>
              <a:gd name="connsiteY224" fmla="*/ 5885444 h 6596467"/>
              <a:gd name="connsiteX225" fmla="*/ 1519497 w 6758506"/>
              <a:gd name="connsiteY225" fmla="*/ 5927666 h 6596467"/>
              <a:gd name="connsiteX226" fmla="*/ 1473068 w 6758506"/>
              <a:gd name="connsiteY226" fmla="*/ 5919220 h 6596467"/>
              <a:gd name="connsiteX227" fmla="*/ 1473068 w 6758506"/>
              <a:gd name="connsiteY227" fmla="*/ 5830560 h 6596467"/>
              <a:gd name="connsiteX228" fmla="*/ 1489951 w 6758506"/>
              <a:gd name="connsiteY228" fmla="*/ 5716566 h 6596467"/>
              <a:gd name="connsiteX229" fmla="*/ 1485728 w 6758506"/>
              <a:gd name="connsiteY229" fmla="*/ 5682789 h 6596467"/>
              <a:gd name="connsiteX230" fmla="*/ 1447742 w 6758506"/>
              <a:gd name="connsiteY230" fmla="*/ 5695455 h 6596467"/>
              <a:gd name="connsiteX231" fmla="*/ 1422418 w 6758506"/>
              <a:gd name="connsiteY231" fmla="*/ 5725008 h 6596467"/>
              <a:gd name="connsiteX232" fmla="*/ 1236702 w 6758506"/>
              <a:gd name="connsiteY232" fmla="*/ 5952996 h 6596467"/>
              <a:gd name="connsiteX233" fmla="*/ 1122740 w 6758506"/>
              <a:gd name="connsiteY233" fmla="*/ 5974107 h 6596467"/>
              <a:gd name="connsiteX234" fmla="*/ 1067867 w 6758506"/>
              <a:gd name="connsiteY234" fmla="*/ 5974107 h 6596467"/>
              <a:gd name="connsiteX235" fmla="*/ 1050984 w 6758506"/>
              <a:gd name="connsiteY235" fmla="*/ 5986773 h 6596467"/>
              <a:gd name="connsiteX236" fmla="*/ 966568 w 6758506"/>
              <a:gd name="connsiteY236" fmla="*/ 5965662 h 6596467"/>
              <a:gd name="connsiteX237" fmla="*/ 991894 w 6758506"/>
              <a:gd name="connsiteY237" fmla="*/ 5898112 h 6596467"/>
              <a:gd name="connsiteX238" fmla="*/ 1152284 w 6758506"/>
              <a:gd name="connsiteY238" fmla="*/ 5661679 h 6596467"/>
              <a:gd name="connsiteX239" fmla="*/ 1139623 w 6758506"/>
              <a:gd name="connsiteY239" fmla="*/ 5606794 h 6596467"/>
              <a:gd name="connsiteX240" fmla="*/ 1093193 w 6758506"/>
              <a:gd name="connsiteY240" fmla="*/ 5619460 h 6596467"/>
              <a:gd name="connsiteX241" fmla="*/ 1004557 w 6758506"/>
              <a:gd name="connsiteY241" fmla="*/ 5703900 h 6596467"/>
              <a:gd name="connsiteX242" fmla="*/ 953907 w 6758506"/>
              <a:gd name="connsiteY242" fmla="*/ 5703900 h 6596467"/>
              <a:gd name="connsiteX243" fmla="*/ 983451 w 6758506"/>
              <a:gd name="connsiteY243" fmla="*/ 5670124 h 6596467"/>
              <a:gd name="connsiteX244" fmla="*/ 1008777 w 6758506"/>
              <a:gd name="connsiteY244" fmla="*/ 5653236 h 6596467"/>
              <a:gd name="connsiteX245" fmla="*/ 987674 w 6758506"/>
              <a:gd name="connsiteY245" fmla="*/ 5568795 h 6596467"/>
              <a:gd name="connsiteX246" fmla="*/ 970790 w 6758506"/>
              <a:gd name="connsiteY246" fmla="*/ 5535019 h 6596467"/>
              <a:gd name="connsiteX247" fmla="*/ 1080530 w 6758506"/>
              <a:gd name="connsiteY247" fmla="*/ 5332365 h 6596467"/>
              <a:gd name="connsiteX248" fmla="*/ 1240922 w 6758506"/>
              <a:gd name="connsiteY248" fmla="*/ 5146598 h 6596467"/>
              <a:gd name="connsiteX249" fmla="*/ 1397092 w 6758506"/>
              <a:gd name="connsiteY249" fmla="*/ 4927055 h 6596467"/>
              <a:gd name="connsiteX250" fmla="*/ 1422418 w 6758506"/>
              <a:gd name="connsiteY250" fmla="*/ 4901722 h 6596467"/>
              <a:gd name="connsiteX251" fmla="*/ 1700990 w 6758506"/>
              <a:gd name="connsiteY251" fmla="*/ 4606184 h 6596467"/>
              <a:gd name="connsiteX252" fmla="*/ 1713653 w 6758506"/>
              <a:gd name="connsiteY252" fmla="*/ 4534412 h 6596467"/>
              <a:gd name="connsiteX253" fmla="*/ 1637680 w 6758506"/>
              <a:gd name="connsiteY253" fmla="*/ 4547077 h 6596467"/>
              <a:gd name="connsiteX254" fmla="*/ 1477288 w 6758506"/>
              <a:gd name="connsiteY254" fmla="*/ 4724401 h 6596467"/>
              <a:gd name="connsiteX255" fmla="*/ 1397092 w 6758506"/>
              <a:gd name="connsiteY255" fmla="*/ 4728621 h 6596467"/>
              <a:gd name="connsiteX256" fmla="*/ 1342222 w 6758506"/>
              <a:gd name="connsiteY256" fmla="*/ 4724401 h 6596467"/>
              <a:gd name="connsiteX257" fmla="*/ 962348 w 6758506"/>
              <a:gd name="connsiteY257" fmla="*/ 5053715 h 6596467"/>
              <a:gd name="connsiteX258" fmla="*/ 763969 w 6758506"/>
              <a:gd name="connsiteY258" fmla="*/ 5159264 h 6596467"/>
              <a:gd name="connsiteX259" fmla="*/ 717539 w 6758506"/>
              <a:gd name="connsiteY259" fmla="*/ 5184595 h 6596467"/>
              <a:gd name="connsiteX260" fmla="*/ 531824 w 6758506"/>
              <a:gd name="connsiteY260" fmla="*/ 5328142 h 6596467"/>
              <a:gd name="connsiteX261" fmla="*/ 400978 w 6758506"/>
              <a:gd name="connsiteY261" fmla="*/ 5416805 h 6596467"/>
              <a:gd name="connsiteX262" fmla="*/ 329225 w 6758506"/>
              <a:gd name="connsiteY262" fmla="*/ 5433693 h 6596467"/>
              <a:gd name="connsiteX263" fmla="*/ 308121 w 6758506"/>
              <a:gd name="connsiteY263" fmla="*/ 5370363 h 6596467"/>
              <a:gd name="connsiteX264" fmla="*/ 417861 w 6758506"/>
              <a:gd name="connsiteY264" fmla="*/ 5167709 h 6596467"/>
              <a:gd name="connsiteX265" fmla="*/ 219483 w 6758506"/>
              <a:gd name="connsiteY265" fmla="*/ 5273258 h 6596467"/>
              <a:gd name="connsiteX266" fmla="*/ 181496 w 6758506"/>
              <a:gd name="connsiteY266" fmla="*/ 5290146 h 6596467"/>
              <a:gd name="connsiteX267" fmla="*/ 177275 w 6758506"/>
              <a:gd name="connsiteY267" fmla="*/ 5256370 h 6596467"/>
              <a:gd name="connsiteX268" fmla="*/ 151949 w 6758506"/>
              <a:gd name="connsiteY268" fmla="*/ 5218371 h 6596467"/>
              <a:gd name="connsiteX269" fmla="*/ 118183 w 6758506"/>
              <a:gd name="connsiteY269" fmla="*/ 5247927 h 6596467"/>
              <a:gd name="connsiteX270" fmla="*/ 71756 w 6758506"/>
              <a:gd name="connsiteY270" fmla="*/ 5290146 h 6596467"/>
              <a:gd name="connsiteX271" fmla="*/ 0 w 6758506"/>
              <a:gd name="connsiteY271" fmla="*/ 5252147 h 6596467"/>
              <a:gd name="connsiteX272" fmla="*/ 59093 w 6758506"/>
              <a:gd name="connsiteY272" fmla="*/ 5222593 h 6596467"/>
              <a:gd name="connsiteX273" fmla="*/ 84416 w 6758506"/>
              <a:gd name="connsiteY273" fmla="*/ 5218371 h 6596467"/>
              <a:gd name="connsiteX274" fmla="*/ 42210 w 6758506"/>
              <a:gd name="connsiteY274" fmla="*/ 5197262 h 6596467"/>
              <a:gd name="connsiteX275" fmla="*/ 33767 w 6758506"/>
              <a:gd name="connsiteY275" fmla="*/ 5150821 h 6596467"/>
              <a:gd name="connsiteX276" fmla="*/ 46430 w 6758506"/>
              <a:gd name="connsiteY276" fmla="*/ 5125487 h 6596467"/>
              <a:gd name="connsiteX277" fmla="*/ 67533 w 6758506"/>
              <a:gd name="connsiteY277" fmla="*/ 4948164 h 6596467"/>
              <a:gd name="connsiteX278" fmla="*/ 109743 w 6758506"/>
              <a:gd name="connsiteY278" fmla="*/ 4766620 h 6596467"/>
              <a:gd name="connsiteX279" fmla="*/ 122406 w 6758506"/>
              <a:gd name="connsiteY279" fmla="*/ 4724401 h 6596467"/>
              <a:gd name="connsiteX280" fmla="*/ 151949 w 6758506"/>
              <a:gd name="connsiteY280" fmla="*/ 4601962 h 6596467"/>
              <a:gd name="connsiteX281" fmla="*/ 130846 w 6758506"/>
              <a:gd name="connsiteY281" fmla="*/ 4521744 h 6596467"/>
              <a:gd name="connsiteX282" fmla="*/ 135066 w 6758506"/>
              <a:gd name="connsiteY282" fmla="*/ 4458414 h 6596467"/>
              <a:gd name="connsiteX283" fmla="*/ 139289 w 6758506"/>
              <a:gd name="connsiteY283" fmla="*/ 4420418 h 6596467"/>
              <a:gd name="connsiteX284" fmla="*/ 130846 w 6758506"/>
              <a:gd name="connsiteY284" fmla="*/ 4407750 h 6596467"/>
              <a:gd name="connsiteX285" fmla="*/ 160392 w 6758506"/>
              <a:gd name="connsiteY285" fmla="*/ 4302201 h 6596467"/>
              <a:gd name="connsiteX286" fmla="*/ 156172 w 6758506"/>
              <a:gd name="connsiteY286" fmla="*/ 4251537 h 6596467"/>
              <a:gd name="connsiteX287" fmla="*/ 206822 w 6758506"/>
              <a:gd name="connsiteY287" fmla="*/ 4141765 h 6596467"/>
              <a:gd name="connsiteX288" fmla="*/ 337668 w 6758506"/>
              <a:gd name="connsiteY288" fmla="*/ 4031994 h 6596467"/>
              <a:gd name="connsiteX289" fmla="*/ 350328 w 6758506"/>
              <a:gd name="connsiteY289" fmla="*/ 4015106 h 6596467"/>
              <a:gd name="connsiteX290" fmla="*/ 493837 w 6758506"/>
              <a:gd name="connsiteY290" fmla="*/ 3778675 h 6596467"/>
              <a:gd name="connsiteX291" fmla="*/ 650006 w 6758506"/>
              <a:gd name="connsiteY291" fmla="*/ 3529579 h 6596467"/>
              <a:gd name="connsiteX292" fmla="*/ 873711 w 6758506"/>
              <a:gd name="connsiteY292" fmla="*/ 3238261 h 6596467"/>
              <a:gd name="connsiteX293" fmla="*/ 1063647 w 6758506"/>
              <a:gd name="connsiteY293" fmla="*/ 2896282 h 6596467"/>
              <a:gd name="connsiteX294" fmla="*/ 1059427 w 6758506"/>
              <a:gd name="connsiteY294" fmla="*/ 2803398 h 6596467"/>
              <a:gd name="connsiteX295" fmla="*/ 1059427 w 6758506"/>
              <a:gd name="connsiteY295" fmla="*/ 2765400 h 6596467"/>
              <a:gd name="connsiteX296" fmla="*/ 1287352 w 6758506"/>
              <a:gd name="connsiteY296" fmla="*/ 2402310 h 6596467"/>
              <a:gd name="connsiteX297" fmla="*/ 1422418 w 6758506"/>
              <a:gd name="connsiteY297" fmla="*/ 2110992 h 6596467"/>
              <a:gd name="connsiteX298" fmla="*/ 1439301 w 6758506"/>
              <a:gd name="connsiteY298" fmla="*/ 2068773 h 6596467"/>
              <a:gd name="connsiteX299" fmla="*/ 1321118 w 6758506"/>
              <a:gd name="connsiteY299" fmla="*/ 2110992 h 6596467"/>
              <a:gd name="connsiteX300" fmla="*/ 1278909 w 6758506"/>
              <a:gd name="connsiteY300" fmla="*/ 2136325 h 6596467"/>
              <a:gd name="connsiteX301" fmla="*/ 1126960 w 6758506"/>
              <a:gd name="connsiteY301" fmla="*/ 2153213 h 6596467"/>
              <a:gd name="connsiteX302" fmla="*/ 1114297 w 6758506"/>
              <a:gd name="connsiteY302" fmla="*/ 2157433 h 6596467"/>
              <a:gd name="connsiteX303" fmla="*/ 975011 w 6758506"/>
              <a:gd name="connsiteY303" fmla="*/ 2203875 h 6596467"/>
              <a:gd name="connsiteX304" fmla="*/ 493837 w 6758506"/>
              <a:gd name="connsiteY304" fmla="*/ 2334757 h 6596467"/>
              <a:gd name="connsiteX305" fmla="*/ 422084 w 6758506"/>
              <a:gd name="connsiteY305" fmla="*/ 2351645 h 6596467"/>
              <a:gd name="connsiteX306" fmla="*/ 371434 w 6758506"/>
              <a:gd name="connsiteY306" fmla="*/ 2334757 h 6596467"/>
              <a:gd name="connsiteX307" fmla="*/ 405201 w 6758506"/>
              <a:gd name="connsiteY307" fmla="*/ 2300981 h 6596467"/>
              <a:gd name="connsiteX308" fmla="*/ 721762 w 6758506"/>
              <a:gd name="connsiteY308" fmla="*/ 2174321 h 6596467"/>
              <a:gd name="connsiteX309" fmla="*/ 1181830 w 6758506"/>
              <a:gd name="connsiteY309" fmla="*/ 2030774 h 6596467"/>
              <a:gd name="connsiteX310" fmla="*/ 1219819 w 6758506"/>
              <a:gd name="connsiteY310" fmla="*/ 2022331 h 6596467"/>
              <a:gd name="connsiteX311" fmla="*/ 1232480 w 6758506"/>
              <a:gd name="connsiteY311" fmla="*/ 2001220 h 6596467"/>
              <a:gd name="connsiteX312" fmla="*/ 1211376 w 6758506"/>
              <a:gd name="connsiteY312" fmla="*/ 1988555 h 6596467"/>
              <a:gd name="connsiteX313" fmla="*/ 903258 w 6758506"/>
              <a:gd name="connsiteY313" fmla="*/ 2034997 h 6596467"/>
              <a:gd name="connsiteX314" fmla="*/ 877931 w 6758506"/>
              <a:gd name="connsiteY314" fmla="*/ 2030774 h 6596467"/>
              <a:gd name="connsiteX315" fmla="*/ 877931 w 6758506"/>
              <a:gd name="connsiteY315" fmla="*/ 2001220 h 6596467"/>
              <a:gd name="connsiteX316" fmla="*/ 970790 w 6758506"/>
              <a:gd name="connsiteY316" fmla="*/ 1937891 h 6596467"/>
              <a:gd name="connsiteX317" fmla="*/ 1034101 w 6758506"/>
              <a:gd name="connsiteY317" fmla="*/ 1878784 h 6596467"/>
              <a:gd name="connsiteX318" fmla="*/ 1097414 w 6758506"/>
              <a:gd name="connsiteY318" fmla="*/ 1832342 h 6596467"/>
              <a:gd name="connsiteX319" fmla="*/ 1283129 w 6758506"/>
              <a:gd name="connsiteY319" fmla="*/ 1790120 h 6596467"/>
              <a:gd name="connsiteX320" fmla="*/ 1608134 w 6758506"/>
              <a:gd name="connsiteY320" fmla="*/ 1714125 h 6596467"/>
              <a:gd name="connsiteX321" fmla="*/ 1409755 w 6758506"/>
              <a:gd name="connsiteY321" fmla="*/ 1684572 h 6596467"/>
              <a:gd name="connsiteX322" fmla="*/ 1228259 w 6758506"/>
              <a:gd name="connsiteY322" fmla="*/ 1735236 h 6596467"/>
              <a:gd name="connsiteX323" fmla="*/ 1181830 w 6758506"/>
              <a:gd name="connsiteY323" fmla="*/ 1726791 h 6596467"/>
              <a:gd name="connsiteX324" fmla="*/ 1359105 w 6758506"/>
              <a:gd name="connsiteY324" fmla="*/ 1659241 h 6596467"/>
              <a:gd name="connsiteX325" fmla="*/ 1283129 w 6758506"/>
              <a:gd name="connsiteY325" fmla="*/ 1646573 h 6596467"/>
              <a:gd name="connsiteX326" fmla="*/ 1232480 w 6758506"/>
              <a:gd name="connsiteY326" fmla="*/ 1667684 h 6596467"/>
              <a:gd name="connsiteX327" fmla="*/ 1194493 w 6758506"/>
              <a:gd name="connsiteY327" fmla="*/ 1663461 h 6596467"/>
              <a:gd name="connsiteX328" fmla="*/ 1207156 w 6758506"/>
              <a:gd name="connsiteY328" fmla="*/ 1629685 h 6596467"/>
              <a:gd name="connsiteX329" fmla="*/ 1240922 w 6758506"/>
              <a:gd name="connsiteY329" fmla="*/ 1591688 h 6596467"/>
              <a:gd name="connsiteX330" fmla="*/ 983451 w 6758506"/>
              <a:gd name="connsiteY330" fmla="*/ 1633907 h 6596467"/>
              <a:gd name="connsiteX331" fmla="*/ 738645 w 6758506"/>
              <a:gd name="connsiteY331" fmla="*/ 1633907 h 6596467"/>
              <a:gd name="connsiteX332" fmla="*/ 1316896 w 6758506"/>
              <a:gd name="connsiteY332" fmla="*/ 1494583 h 6596467"/>
              <a:gd name="connsiteX333" fmla="*/ 1274689 w 6758506"/>
              <a:gd name="connsiteY333" fmla="*/ 1473472 h 6596467"/>
              <a:gd name="connsiteX334" fmla="*/ 1321118 w 6758506"/>
              <a:gd name="connsiteY334" fmla="*/ 1448141 h 6596467"/>
              <a:gd name="connsiteX335" fmla="*/ 1574367 w 6758506"/>
              <a:gd name="connsiteY335" fmla="*/ 1376366 h 6596467"/>
              <a:gd name="connsiteX336" fmla="*/ 1785406 w 6758506"/>
              <a:gd name="connsiteY336" fmla="*/ 1367923 h 6596467"/>
              <a:gd name="connsiteX337" fmla="*/ 1924695 w 6758506"/>
              <a:gd name="connsiteY337" fmla="*/ 1342592 h 6596467"/>
              <a:gd name="connsiteX338" fmla="*/ 2055541 w 6758506"/>
              <a:gd name="connsiteY338" fmla="*/ 1300371 h 6596467"/>
              <a:gd name="connsiteX339" fmla="*/ 2089307 w 6758506"/>
              <a:gd name="connsiteY339" fmla="*/ 1266595 h 6596467"/>
              <a:gd name="connsiteX340" fmla="*/ 2030215 w 6758506"/>
              <a:gd name="connsiteY340" fmla="*/ 1199045 h 6596467"/>
              <a:gd name="connsiteX341" fmla="*/ 1975345 w 6758506"/>
              <a:gd name="connsiteY341" fmla="*/ 1203265 h 6596467"/>
              <a:gd name="connsiteX342" fmla="*/ 1840279 w 6758506"/>
              <a:gd name="connsiteY342" fmla="*/ 1156823 h 6596467"/>
              <a:gd name="connsiteX343" fmla="*/ 1709433 w 6758506"/>
              <a:gd name="connsiteY343" fmla="*/ 1173711 h 6596467"/>
              <a:gd name="connsiteX344" fmla="*/ 1726316 w 6758506"/>
              <a:gd name="connsiteY344" fmla="*/ 1148380 h 6596467"/>
              <a:gd name="connsiteX345" fmla="*/ 1966902 w 6758506"/>
              <a:gd name="connsiteY345" fmla="*/ 1068163 h 6596467"/>
              <a:gd name="connsiteX346" fmla="*/ 2034435 w 6758506"/>
              <a:gd name="connsiteY346" fmla="*/ 1097716 h 6596467"/>
              <a:gd name="connsiteX347" fmla="*/ 2106190 w 6758506"/>
              <a:gd name="connsiteY347" fmla="*/ 1135715 h 6596467"/>
              <a:gd name="connsiteX348" fmla="*/ 2148397 w 6758506"/>
              <a:gd name="connsiteY348" fmla="*/ 1127270 h 6596467"/>
              <a:gd name="connsiteX349" fmla="*/ 2194827 w 6758506"/>
              <a:gd name="connsiteY349" fmla="*/ 1148380 h 6596467"/>
              <a:gd name="connsiteX350" fmla="*/ 2177944 w 6758506"/>
              <a:gd name="connsiteY350" fmla="*/ 1190599 h 6596467"/>
              <a:gd name="connsiteX351" fmla="*/ 2156840 w 6758506"/>
              <a:gd name="connsiteY351" fmla="*/ 1220153 h 6596467"/>
              <a:gd name="connsiteX352" fmla="*/ 2177944 w 6758506"/>
              <a:gd name="connsiteY352" fmla="*/ 1237041 h 6596467"/>
              <a:gd name="connsiteX353" fmla="*/ 2199047 w 6758506"/>
              <a:gd name="connsiteY353" fmla="*/ 1211710 h 6596467"/>
              <a:gd name="connsiteX354" fmla="*/ 2224373 w 6758506"/>
              <a:gd name="connsiteY354" fmla="*/ 1177934 h 6596467"/>
              <a:gd name="connsiteX355" fmla="*/ 2308789 w 6758506"/>
              <a:gd name="connsiteY355" fmla="*/ 1169489 h 6596467"/>
              <a:gd name="connsiteX356" fmla="*/ 2397426 w 6758506"/>
              <a:gd name="connsiteY356" fmla="*/ 1156823 h 6596467"/>
              <a:gd name="connsiteX357" fmla="*/ 2397426 w 6758506"/>
              <a:gd name="connsiteY357" fmla="*/ 1152603 h 6596467"/>
              <a:gd name="connsiteX358" fmla="*/ 2646454 w 6758506"/>
              <a:gd name="connsiteY358" fmla="*/ 852840 h 6596467"/>
              <a:gd name="connsiteX359" fmla="*/ 2768860 w 6758506"/>
              <a:gd name="connsiteY359" fmla="*/ 755737 h 6596467"/>
              <a:gd name="connsiteX360" fmla="*/ 2794183 w 6758506"/>
              <a:gd name="connsiteY360" fmla="*/ 721960 h 6596467"/>
              <a:gd name="connsiteX361" fmla="*/ 2887042 w 6758506"/>
              <a:gd name="connsiteY361" fmla="*/ 574190 h 6596467"/>
              <a:gd name="connsiteX362" fmla="*/ 3060095 w 6758506"/>
              <a:gd name="connsiteY362" fmla="*/ 527749 h 6596467"/>
              <a:gd name="connsiteX363" fmla="*/ 3110745 w 6758506"/>
              <a:gd name="connsiteY363" fmla="*/ 599521 h 6596467"/>
              <a:gd name="connsiteX364" fmla="*/ 3064315 w 6758506"/>
              <a:gd name="connsiteY364" fmla="*/ 835952 h 6596467"/>
              <a:gd name="connsiteX365" fmla="*/ 3060095 w 6758506"/>
              <a:gd name="connsiteY365" fmla="*/ 873951 h 6596467"/>
              <a:gd name="connsiteX366" fmla="*/ 3106525 w 6758506"/>
              <a:gd name="connsiteY366" fmla="*/ 865508 h 6596467"/>
              <a:gd name="connsiteX367" fmla="*/ 3190941 w 6758506"/>
              <a:gd name="connsiteY367" fmla="*/ 755737 h 6596467"/>
              <a:gd name="connsiteX368" fmla="*/ 3515943 w 6758506"/>
              <a:gd name="connsiteY368" fmla="*/ 350425 h 6596467"/>
              <a:gd name="connsiteX369" fmla="*/ 3583476 w 6758506"/>
              <a:gd name="connsiteY369" fmla="*/ 295538 h 6596467"/>
              <a:gd name="connsiteX370" fmla="*/ 3629905 w 6758506"/>
              <a:gd name="connsiteY370" fmla="*/ 295538 h 6596467"/>
              <a:gd name="connsiteX371" fmla="*/ 3659452 w 6758506"/>
              <a:gd name="connsiteY371" fmla="*/ 295538 h 6596467"/>
              <a:gd name="connsiteX372" fmla="*/ 3748088 w 6758506"/>
              <a:gd name="connsiteY372" fmla="*/ 333537 h 6596467"/>
              <a:gd name="connsiteX373" fmla="*/ 3756531 w 6758506"/>
              <a:gd name="connsiteY373" fmla="*/ 346202 h 6596467"/>
              <a:gd name="connsiteX374" fmla="*/ 3781854 w 6758506"/>
              <a:gd name="connsiteY374" fmla="*/ 485530 h 6596467"/>
              <a:gd name="connsiteX375" fmla="*/ 3769194 w 6758506"/>
              <a:gd name="connsiteY375" fmla="*/ 510861 h 6596467"/>
              <a:gd name="connsiteX376" fmla="*/ 3828284 w 6758506"/>
              <a:gd name="connsiteY376" fmla="*/ 603744 h 6596467"/>
              <a:gd name="connsiteX377" fmla="*/ 3836727 w 6758506"/>
              <a:gd name="connsiteY377" fmla="*/ 599521 h 6596467"/>
              <a:gd name="connsiteX378" fmla="*/ 3946467 w 6758506"/>
              <a:gd name="connsiteY378" fmla="*/ 489750 h 6596467"/>
              <a:gd name="connsiteX379" fmla="*/ 4026663 w 6758506"/>
              <a:gd name="connsiteY379" fmla="*/ 413755 h 6596467"/>
              <a:gd name="connsiteX380" fmla="*/ 3988676 w 6758506"/>
              <a:gd name="connsiteY380" fmla="*/ 291318 h 6596467"/>
              <a:gd name="connsiteX381" fmla="*/ 4009779 w 6758506"/>
              <a:gd name="connsiteY381" fmla="*/ 274430 h 6596467"/>
              <a:gd name="connsiteX382" fmla="*/ 4014000 w 6758506"/>
              <a:gd name="connsiteY382" fmla="*/ 299761 h 6596467"/>
              <a:gd name="connsiteX383" fmla="*/ 4014000 w 6758506"/>
              <a:gd name="connsiteY383" fmla="*/ 341982 h 6596467"/>
              <a:gd name="connsiteX384" fmla="*/ 4039326 w 6758506"/>
              <a:gd name="connsiteY384" fmla="*/ 312429 h 6596467"/>
              <a:gd name="connsiteX385" fmla="*/ 4064649 w 6758506"/>
              <a:gd name="connsiteY385" fmla="*/ 173101 h 6596467"/>
              <a:gd name="connsiteX386" fmla="*/ 4161729 w 6758506"/>
              <a:gd name="connsiteY386" fmla="*/ 71775 h 6596467"/>
              <a:gd name="connsiteX387" fmla="*/ 4191275 w 6758506"/>
              <a:gd name="connsiteY387" fmla="*/ 50664 h 6596467"/>
              <a:gd name="connsiteX388" fmla="*/ 4271471 w 6758506"/>
              <a:gd name="connsiteY388" fmla="*/ 0 h 6596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Lst>
            <a:rect l="l" t="t" r="r" b="b"/>
            <a:pathLst>
              <a:path w="6758506" h="6596467">
                <a:moveTo>
                  <a:pt x="4271471" y="0"/>
                </a:moveTo>
                <a:cubicBezTo>
                  <a:pt x="4292575" y="0"/>
                  <a:pt x="4355887" y="88663"/>
                  <a:pt x="4351667" y="113994"/>
                </a:cubicBezTo>
                <a:cubicBezTo>
                  <a:pt x="4326341" y="215323"/>
                  <a:pt x="4301017" y="316649"/>
                  <a:pt x="4275691" y="417977"/>
                </a:cubicBezTo>
                <a:cubicBezTo>
                  <a:pt x="4267251" y="443308"/>
                  <a:pt x="4250368" y="460196"/>
                  <a:pt x="4225042" y="451753"/>
                </a:cubicBezTo>
                <a:cubicBezTo>
                  <a:pt x="4195495" y="443308"/>
                  <a:pt x="4208158" y="417977"/>
                  <a:pt x="4212379" y="396867"/>
                </a:cubicBezTo>
                <a:cubicBezTo>
                  <a:pt x="4212379" y="379978"/>
                  <a:pt x="4225042" y="363090"/>
                  <a:pt x="4220821" y="337759"/>
                </a:cubicBezTo>
                <a:cubicBezTo>
                  <a:pt x="4153288" y="401089"/>
                  <a:pt x="4127962" y="472862"/>
                  <a:pt x="4106859" y="557302"/>
                </a:cubicBezTo>
                <a:cubicBezTo>
                  <a:pt x="4149066" y="540414"/>
                  <a:pt x="4153288" y="510861"/>
                  <a:pt x="4165949" y="481307"/>
                </a:cubicBezTo>
                <a:cubicBezTo>
                  <a:pt x="4170172" y="468641"/>
                  <a:pt x="4178612" y="460196"/>
                  <a:pt x="4195495" y="464419"/>
                </a:cubicBezTo>
                <a:cubicBezTo>
                  <a:pt x="4212379" y="468641"/>
                  <a:pt x="4225042" y="477084"/>
                  <a:pt x="4229262" y="493972"/>
                </a:cubicBezTo>
                <a:cubicBezTo>
                  <a:pt x="4233484" y="515083"/>
                  <a:pt x="4220821" y="515083"/>
                  <a:pt x="4208158" y="515083"/>
                </a:cubicBezTo>
                <a:cubicBezTo>
                  <a:pt x="4182832" y="523526"/>
                  <a:pt x="4182832" y="536191"/>
                  <a:pt x="4191275" y="553079"/>
                </a:cubicBezTo>
                <a:cubicBezTo>
                  <a:pt x="4216601" y="586856"/>
                  <a:pt x="4203938" y="616409"/>
                  <a:pt x="4195495" y="650185"/>
                </a:cubicBezTo>
                <a:cubicBezTo>
                  <a:pt x="4191275" y="671296"/>
                  <a:pt x="4182832" y="675519"/>
                  <a:pt x="4161729" y="667074"/>
                </a:cubicBezTo>
                <a:cubicBezTo>
                  <a:pt x="4140625" y="658631"/>
                  <a:pt x="4140625" y="688184"/>
                  <a:pt x="4140625" y="688184"/>
                </a:cubicBezTo>
                <a:cubicBezTo>
                  <a:pt x="4191275" y="709292"/>
                  <a:pt x="4170172" y="759957"/>
                  <a:pt x="4187055" y="789510"/>
                </a:cubicBezTo>
                <a:cubicBezTo>
                  <a:pt x="4191275" y="793733"/>
                  <a:pt x="4191275" y="793733"/>
                  <a:pt x="4195495" y="793733"/>
                </a:cubicBezTo>
                <a:cubicBezTo>
                  <a:pt x="4220821" y="781068"/>
                  <a:pt x="4195495" y="764179"/>
                  <a:pt x="4199718" y="747291"/>
                </a:cubicBezTo>
                <a:cubicBezTo>
                  <a:pt x="4199718" y="730403"/>
                  <a:pt x="4208158" y="721960"/>
                  <a:pt x="4220821" y="721960"/>
                </a:cubicBezTo>
                <a:cubicBezTo>
                  <a:pt x="4233484" y="721960"/>
                  <a:pt x="4237705" y="730403"/>
                  <a:pt x="4237705" y="743069"/>
                </a:cubicBezTo>
                <a:cubicBezTo>
                  <a:pt x="4246145" y="793733"/>
                  <a:pt x="4225042" y="840175"/>
                  <a:pt x="4220821" y="903504"/>
                </a:cubicBezTo>
                <a:cubicBezTo>
                  <a:pt x="4258808" y="857063"/>
                  <a:pt x="4288354" y="823286"/>
                  <a:pt x="4330561" y="810621"/>
                </a:cubicBezTo>
                <a:cubicBezTo>
                  <a:pt x="4339004" y="806398"/>
                  <a:pt x="4343224" y="793733"/>
                  <a:pt x="4339004" y="785290"/>
                </a:cubicBezTo>
                <a:cubicBezTo>
                  <a:pt x="4326341" y="734626"/>
                  <a:pt x="4364328" y="709292"/>
                  <a:pt x="4385434" y="675519"/>
                </a:cubicBezTo>
                <a:cubicBezTo>
                  <a:pt x="4423420" y="599521"/>
                  <a:pt x="4512057" y="595301"/>
                  <a:pt x="4562707" y="531971"/>
                </a:cubicBezTo>
                <a:cubicBezTo>
                  <a:pt x="4579589" y="506638"/>
                  <a:pt x="4609136" y="515083"/>
                  <a:pt x="4626019" y="548859"/>
                </a:cubicBezTo>
                <a:cubicBezTo>
                  <a:pt x="4651345" y="599521"/>
                  <a:pt x="4693552" y="641743"/>
                  <a:pt x="4672449" y="709292"/>
                </a:cubicBezTo>
                <a:cubicBezTo>
                  <a:pt x="4668229" y="734626"/>
                  <a:pt x="4693552" y="759957"/>
                  <a:pt x="4710435" y="781068"/>
                </a:cubicBezTo>
                <a:cubicBezTo>
                  <a:pt x="4739981" y="814844"/>
                  <a:pt x="4744202" y="844397"/>
                  <a:pt x="4718878" y="882396"/>
                </a:cubicBezTo>
                <a:cubicBezTo>
                  <a:pt x="4706215" y="907727"/>
                  <a:pt x="4685111" y="941503"/>
                  <a:pt x="4710435" y="962611"/>
                </a:cubicBezTo>
                <a:cubicBezTo>
                  <a:pt x="4744202" y="987945"/>
                  <a:pt x="4773748" y="966834"/>
                  <a:pt x="4799074" y="941503"/>
                </a:cubicBezTo>
                <a:cubicBezTo>
                  <a:pt x="4862385" y="886616"/>
                  <a:pt x="4925697" y="831732"/>
                  <a:pt x="4997451" y="793733"/>
                </a:cubicBezTo>
                <a:cubicBezTo>
                  <a:pt x="5022777" y="781068"/>
                  <a:pt x="5039660" y="781068"/>
                  <a:pt x="5048100" y="810621"/>
                </a:cubicBezTo>
                <a:cubicBezTo>
                  <a:pt x="5048100" y="823286"/>
                  <a:pt x="5052323" y="831732"/>
                  <a:pt x="5064983" y="835952"/>
                </a:cubicBezTo>
                <a:cubicBezTo>
                  <a:pt x="5124076" y="861285"/>
                  <a:pt x="5128296" y="924615"/>
                  <a:pt x="5073427" y="954169"/>
                </a:cubicBezTo>
                <a:cubicBezTo>
                  <a:pt x="5010113" y="987945"/>
                  <a:pt x="4959464" y="1042829"/>
                  <a:pt x="4887711" y="1063940"/>
                </a:cubicBezTo>
                <a:cubicBezTo>
                  <a:pt x="4870827" y="1068163"/>
                  <a:pt x="4862385" y="1080828"/>
                  <a:pt x="4862385" y="1101939"/>
                </a:cubicBezTo>
                <a:cubicBezTo>
                  <a:pt x="4858165" y="1139935"/>
                  <a:pt x="4824398" y="1152603"/>
                  <a:pt x="4790631" y="1131492"/>
                </a:cubicBezTo>
                <a:cubicBezTo>
                  <a:pt x="4777969" y="1127270"/>
                  <a:pt x="4765305" y="1118827"/>
                  <a:pt x="4756865" y="1131492"/>
                </a:cubicBezTo>
                <a:cubicBezTo>
                  <a:pt x="4744202" y="1144158"/>
                  <a:pt x="4752645" y="1152603"/>
                  <a:pt x="4761085" y="1161046"/>
                </a:cubicBezTo>
                <a:cubicBezTo>
                  <a:pt x="4782189" y="1177934"/>
                  <a:pt x="4777969" y="1190599"/>
                  <a:pt x="4756865" y="1199045"/>
                </a:cubicBezTo>
                <a:cubicBezTo>
                  <a:pt x="4710435" y="1224376"/>
                  <a:pt x="4756865" y="1224376"/>
                  <a:pt x="4765305" y="1237041"/>
                </a:cubicBezTo>
                <a:cubicBezTo>
                  <a:pt x="4739981" y="1258152"/>
                  <a:pt x="4710435" y="1270817"/>
                  <a:pt x="4697772" y="1304593"/>
                </a:cubicBezTo>
                <a:cubicBezTo>
                  <a:pt x="4693552" y="1321481"/>
                  <a:pt x="4668229" y="1342592"/>
                  <a:pt x="4693552" y="1359480"/>
                </a:cubicBezTo>
                <a:cubicBezTo>
                  <a:pt x="4714655" y="1376366"/>
                  <a:pt x="4748422" y="1393254"/>
                  <a:pt x="4773748" y="1372146"/>
                </a:cubicBezTo>
                <a:cubicBezTo>
                  <a:pt x="4803295" y="1342592"/>
                  <a:pt x="4853944" y="1329924"/>
                  <a:pt x="4866607" y="1308816"/>
                </a:cubicBezTo>
                <a:cubicBezTo>
                  <a:pt x="4896151" y="1245486"/>
                  <a:pt x="4959464" y="1228598"/>
                  <a:pt x="4997451" y="1177934"/>
                </a:cubicBezTo>
                <a:cubicBezTo>
                  <a:pt x="5043880" y="1114604"/>
                  <a:pt x="5124076" y="1089273"/>
                  <a:pt x="5170505" y="1025944"/>
                </a:cubicBezTo>
                <a:cubicBezTo>
                  <a:pt x="5178946" y="1017498"/>
                  <a:pt x="5195829" y="1017498"/>
                  <a:pt x="5208493" y="1017498"/>
                </a:cubicBezTo>
                <a:cubicBezTo>
                  <a:pt x="5229595" y="1013276"/>
                  <a:pt x="5259142" y="1017498"/>
                  <a:pt x="5242259" y="979500"/>
                </a:cubicBezTo>
                <a:cubicBezTo>
                  <a:pt x="5238039" y="966834"/>
                  <a:pt x="5250701" y="958391"/>
                  <a:pt x="5259142" y="954169"/>
                </a:cubicBezTo>
                <a:cubicBezTo>
                  <a:pt x="5343558" y="933058"/>
                  <a:pt x="5377325" y="852840"/>
                  <a:pt x="5440637" y="810621"/>
                </a:cubicBezTo>
                <a:cubicBezTo>
                  <a:pt x="5529274" y="747291"/>
                  <a:pt x="5584147" y="637520"/>
                  <a:pt x="5693886" y="595301"/>
                </a:cubicBezTo>
                <a:cubicBezTo>
                  <a:pt x="5710769" y="591078"/>
                  <a:pt x="5723433" y="578413"/>
                  <a:pt x="5740315" y="565745"/>
                </a:cubicBezTo>
                <a:cubicBezTo>
                  <a:pt x="5757199" y="582633"/>
                  <a:pt x="5757199" y="603744"/>
                  <a:pt x="5778303" y="620632"/>
                </a:cubicBezTo>
                <a:cubicBezTo>
                  <a:pt x="5816291" y="645963"/>
                  <a:pt x="5824732" y="709292"/>
                  <a:pt x="5795185" y="751514"/>
                </a:cubicBezTo>
                <a:cubicBezTo>
                  <a:pt x="5769862" y="781068"/>
                  <a:pt x="5731873" y="802178"/>
                  <a:pt x="5731873" y="848620"/>
                </a:cubicBezTo>
                <a:cubicBezTo>
                  <a:pt x="5731873" y="865508"/>
                  <a:pt x="5710769" y="865508"/>
                  <a:pt x="5698107" y="869728"/>
                </a:cubicBezTo>
                <a:cubicBezTo>
                  <a:pt x="5660119" y="873951"/>
                  <a:pt x="5634796" y="899282"/>
                  <a:pt x="5609470" y="924615"/>
                </a:cubicBezTo>
                <a:cubicBezTo>
                  <a:pt x="5588367" y="945726"/>
                  <a:pt x="5579923" y="958391"/>
                  <a:pt x="5605249" y="979500"/>
                </a:cubicBezTo>
                <a:cubicBezTo>
                  <a:pt x="5613690" y="987945"/>
                  <a:pt x="5617913" y="1000610"/>
                  <a:pt x="5609470" y="1009055"/>
                </a:cubicBezTo>
                <a:cubicBezTo>
                  <a:pt x="5596807" y="1025944"/>
                  <a:pt x="5584147" y="1013276"/>
                  <a:pt x="5575703" y="1004833"/>
                </a:cubicBezTo>
                <a:cubicBezTo>
                  <a:pt x="5541937" y="979500"/>
                  <a:pt x="5525053" y="996388"/>
                  <a:pt x="5512391" y="1025944"/>
                </a:cubicBezTo>
                <a:cubicBezTo>
                  <a:pt x="5474404" y="1101939"/>
                  <a:pt x="5432195" y="1173711"/>
                  <a:pt x="5373105" y="1232818"/>
                </a:cubicBezTo>
                <a:cubicBezTo>
                  <a:pt x="5347779" y="1262374"/>
                  <a:pt x="5373105" y="1313036"/>
                  <a:pt x="5322455" y="1329924"/>
                </a:cubicBezTo>
                <a:cubicBezTo>
                  <a:pt x="5318235" y="1329924"/>
                  <a:pt x="5326675" y="1346812"/>
                  <a:pt x="5330895" y="1351035"/>
                </a:cubicBezTo>
                <a:cubicBezTo>
                  <a:pt x="5347779" y="1367923"/>
                  <a:pt x="5364661" y="1367923"/>
                  <a:pt x="5381545" y="1359480"/>
                </a:cubicBezTo>
                <a:cubicBezTo>
                  <a:pt x="5394208" y="1355258"/>
                  <a:pt x="5415311" y="1346812"/>
                  <a:pt x="5402651" y="1329924"/>
                </a:cubicBezTo>
                <a:cubicBezTo>
                  <a:pt x="5389987" y="1300371"/>
                  <a:pt x="5411091" y="1291928"/>
                  <a:pt x="5427975" y="1275040"/>
                </a:cubicBezTo>
                <a:cubicBezTo>
                  <a:pt x="5487067" y="1228598"/>
                  <a:pt x="5558820" y="1199045"/>
                  <a:pt x="5601029" y="1131492"/>
                </a:cubicBezTo>
                <a:cubicBezTo>
                  <a:pt x="5613690" y="1110382"/>
                  <a:pt x="5630573" y="1118827"/>
                  <a:pt x="5647457" y="1123047"/>
                </a:cubicBezTo>
                <a:cubicBezTo>
                  <a:pt x="5681223" y="1139935"/>
                  <a:pt x="5702329" y="1127270"/>
                  <a:pt x="5723433" y="1097716"/>
                </a:cubicBezTo>
                <a:cubicBezTo>
                  <a:pt x="5757199" y="1051275"/>
                  <a:pt x="5786745" y="1051275"/>
                  <a:pt x="5820511" y="1101939"/>
                </a:cubicBezTo>
                <a:cubicBezTo>
                  <a:pt x="5837395" y="1123047"/>
                  <a:pt x="5841615" y="1106159"/>
                  <a:pt x="5850058" y="1101939"/>
                </a:cubicBezTo>
                <a:cubicBezTo>
                  <a:pt x="5892265" y="1068163"/>
                  <a:pt x="5934474" y="1034386"/>
                  <a:pt x="5972461" y="996388"/>
                </a:cubicBezTo>
                <a:cubicBezTo>
                  <a:pt x="6052657" y="920392"/>
                  <a:pt x="6145513" y="857063"/>
                  <a:pt x="6213047" y="768402"/>
                </a:cubicBezTo>
                <a:cubicBezTo>
                  <a:pt x="6255256" y="705072"/>
                  <a:pt x="6327009" y="667074"/>
                  <a:pt x="6390322" y="620632"/>
                </a:cubicBezTo>
                <a:cubicBezTo>
                  <a:pt x="6411425" y="603744"/>
                  <a:pt x="6419868" y="595301"/>
                  <a:pt x="6424089" y="569968"/>
                </a:cubicBezTo>
                <a:cubicBezTo>
                  <a:pt x="6432531" y="544637"/>
                  <a:pt x="6432531" y="493972"/>
                  <a:pt x="6487401" y="527749"/>
                </a:cubicBezTo>
                <a:cubicBezTo>
                  <a:pt x="6500064" y="536191"/>
                  <a:pt x="6516947" y="523526"/>
                  <a:pt x="6512725" y="510861"/>
                </a:cubicBezTo>
                <a:cubicBezTo>
                  <a:pt x="6491621" y="451753"/>
                  <a:pt x="6542271" y="439086"/>
                  <a:pt x="6567597" y="409532"/>
                </a:cubicBezTo>
                <a:cubicBezTo>
                  <a:pt x="6588701" y="388424"/>
                  <a:pt x="6609804" y="371536"/>
                  <a:pt x="6630910" y="354648"/>
                </a:cubicBezTo>
                <a:cubicBezTo>
                  <a:pt x="6673117" y="329314"/>
                  <a:pt x="6690000" y="337759"/>
                  <a:pt x="6694221" y="384201"/>
                </a:cubicBezTo>
                <a:cubicBezTo>
                  <a:pt x="6698443" y="396867"/>
                  <a:pt x="6694221" y="405312"/>
                  <a:pt x="6706883" y="413755"/>
                </a:cubicBezTo>
                <a:cubicBezTo>
                  <a:pt x="6753313" y="434865"/>
                  <a:pt x="6774417" y="477084"/>
                  <a:pt x="6744870" y="519303"/>
                </a:cubicBezTo>
                <a:cubicBezTo>
                  <a:pt x="6698443" y="595301"/>
                  <a:pt x="6652013" y="671296"/>
                  <a:pt x="6576037" y="721960"/>
                </a:cubicBezTo>
                <a:cubicBezTo>
                  <a:pt x="6554934" y="734626"/>
                  <a:pt x="6533831" y="747291"/>
                  <a:pt x="6525388" y="768402"/>
                </a:cubicBezTo>
                <a:cubicBezTo>
                  <a:pt x="6483181" y="865508"/>
                  <a:pt x="6411425" y="945726"/>
                  <a:pt x="6343893" y="1021721"/>
                </a:cubicBezTo>
                <a:cubicBezTo>
                  <a:pt x="6305905" y="1059717"/>
                  <a:pt x="6272139" y="1101939"/>
                  <a:pt x="6293243" y="1165269"/>
                </a:cubicBezTo>
                <a:cubicBezTo>
                  <a:pt x="6297463" y="1186377"/>
                  <a:pt x="6284802" y="1207488"/>
                  <a:pt x="6267919" y="1224376"/>
                </a:cubicBezTo>
                <a:cubicBezTo>
                  <a:pt x="6259476" y="1228598"/>
                  <a:pt x="6255256" y="1237041"/>
                  <a:pt x="6263697" y="1245486"/>
                </a:cubicBezTo>
                <a:cubicBezTo>
                  <a:pt x="6272139" y="1249707"/>
                  <a:pt x="6280579" y="1249707"/>
                  <a:pt x="6284802" y="1245486"/>
                </a:cubicBezTo>
                <a:cubicBezTo>
                  <a:pt x="6331229" y="1194822"/>
                  <a:pt x="6373439" y="1144158"/>
                  <a:pt x="6436751" y="1110382"/>
                </a:cubicBezTo>
                <a:cubicBezTo>
                  <a:pt x="6462075" y="1004833"/>
                  <a:pt x="6567597" y="958391"/>
                  <a:pt x="6618247" y="869728"/>
                </a:cubicBezTo>
                <a:cubicBezTo>
                  <a:pt x="6622467" y="865508"/>
                  <a:pt x="6622467" y="861285"/>
                  <a:pt x="6626687" y="857063"/>
                </a:cubicBezTo>
                <a:cubicBezTo>
                  <a:pt x="6647793" y="844397"/>
                  <a:pt x="6660454" y="806398"/>
                  <a:pt x="6694221" y="827509"/>
                </a:cubicBezTo>
                <a:cubicBezTo>
                  <a:pt x="6727987" y="848620"/>
                  <a:pt x="6706883" y="878173"/>
                  <a:pt x="6698443" y="903504"/>
                </a:cubicBezTo>
                <a:cubicBezTo>
                  <a:pt x="6690000" y="941503"/>
                  <a:pt x="6668897" y="975279"/>
                  <a:pt x="6639351" y="1000610"/>
                </a:cubicBezTo>
                <a:cubicBezTo>
                  <a:pt x="6580258" y="1068163"/>
                  <a:pt x="6546491" y="1152603"/>
                  <a:pt x="6491621" y="1220153"/>
                </a:cubicBezTo>
                <a:cubicBezTo>
                  <a:pt x="6474738" y="1241264"/>
                  <a:pt x="6500064" y="1270817"/>
                  <a:pt x="6487401" y="1300371"/>
                </a:cubicBezTo>
                <a:cubicBezTo>
                  <a:pt x="6478959" y="1329924"/>
                  <a:pt x="6478959" y="1359480"/>
                  <a:pt x="6525388" y="1367923"/>
                </a:cubicBezTo>
                <a:cubicBezTo>
                  <a:pt x="6550714" y="1372146"/>
                  <a:pt x="6542271" y="1401699"/>
                  <a:pt x="6533831" y="1422810"/>
                </a:cubicBezTo>
                <a:cubicBezTo>
                  <a:pt x="6525388" y="1439696"/>
                  <a:pt x="6512725" y="1448141"/>
                  <a:pt x="6495841" y="1435475"/>
                </a:cubicBezTo>
                <a:cubicBezTo>
                  <a:pt x="6487401" y="1427030"/>
                  <a:pt x="6474738" y="1414365"/>
                  <a:pt x="6457855" y="1431253"/>
                </a:cubicBezTo>
                <a:cubicBezTo>
                  <a:pt x="6462075" y="1431253"/>
                  <a:pt x="6466297" y="1439696"/>
                  <a:pt x="6466297" y="1439696"/>
                </a:cubicBezTo>
                <a:cubicBezTo>
                  <a:pt x="6529608" y="1490360"/>
                  <a:pt x="6525388" y="1524136"/>
                  <a:pt x="6457855" y="1557912"/>
                </a:cubicBezTo>
                <a:cubicBezTo>
                  <a:pt x="6436751" y="1570578"/>
                  <a:pt x="6398765" y="1562135"/>
                  <a:pt x="6394542" y="1587466"/>
                </a:cubicBezTo>
                <a:cubicBezTo>
                  <a:pt x="6386101" y="1638130"/>
                  <a:pt x="6360775" y="1688794"/>
                  <a:pt x="6369219" y="1739458"/>
                </a:cubicBezTo>
                <a:cubicBezTo>
                  <a:pt x="6373439" y="1760567"/>
                  <a:pt x="6381881" y="1777455"/>
                  <a:pt x="6364998" y="1794343"/>
                </a:cubicBezTo>
                <a:cubicBezTo>
                  <a:pt x="6339672" y="1823897"/>
                  <a:pt x="6369219" y="1832342"/>
                  <a:pt x="6386101" y="1836562"/>
                </a:cubicBezTo>
                <a:cubicBezTo>
                  <a:pt x="6415648" y="1845007"/>
                  <a:pt x="6457855" y="1790120"/>
                  <a:pt x="6449415" y="1760567"/>
                </a:cubicBezTo>
                <a:cubicBezTo>
                  <a:pt x="6440971" y="1739458"/>
                  <a:pt x="6440971" y="1726791"/>
                  <a:pt x="6457855" y="1709903"/>
                </a:cubicBezTo>
                <a:cubicBezTo>
                  <a:pt x="6474738" y="1693015"/>
                  <a:pt x="6512725" y="1671906"/>
                  <a:pt x="6462075" y="1650796"/>
                </a:cubicBezTo>
                <a:cubicBezTo>
                  <a:pt x="6453635" y="1646573"/>
                  <a:pt x="6457855" y="1638130"/>
                  <a:pt x="6462075" y="1629685"/>
                </a:cubicBezTo>
                <a:cubicBezTo>
                  <a:pt x="6495841" y="1608577"/>
                  <a:pt x="6516947" y="1650796"/>
                  <a:pt x="6550714" y="1646573"/>
                </a:cubicBezTo>
                <a:cubicBezTo>
                  <a:pt x="6567597" y="1646573"/>
                  <a:pt x="6554934" y="1667684"/>
                  <a:pt x="6550714" y="1684572"/>
                </a:cubicBezTo>
                <a:cubicBezTo>
                  <a:pt x="6542271" y="1718348"/>
                  <a:pt x="6508505" y="1747901"/>
                  <a:pt x="6529608" y="1785900"/>
                </a:cubicBezTo>
                <a:cubicBezTo>
                  <a:pt x="6533831" y="1790120"/>
                  <a:pt x="6529608" y="1798566"/>
                  <a:pt x="6525388" y="1802788"/>
                </a:cubicBezTo>
                <a:cubicBezTo>
                  <a:pt x="6453635" y="1849230"/>
                  <a:pt x="6478959" y="1946336"/>
                  <a:pt x="6428309" y="2001220"/>
                </a:cubicBezTo>
                <a:cubicBezTo>
                  <a:pt x="6415648" y="2013886"/>
                  <a:pt x="6411425" y="2030774"/>
                  <a:pt x="6398765" y="2043439"/>
                </a:cubicBezTo>
                <a:cubicBezTo>
                  <a:pt x="6356555" y="2077216"/>
                  <a:pt x="6335452" y="2119437"/>
                  <a:pt x="6314346" y="2165879"/>
                </a:cubicBezTo>
                <a:cubicBezTo>
                  <a:pt x="6310126" y="2178544"/>
                  <a:pt x="6301685" y="2186987"/>
                  <a:pt x="6297463" y="2199655"/>
                </a:cubicBezTo>
                <a:cubicBezTo>
                  <a:pt x="6297463" y="2229208"/>
                  <a:pt x="6208827" y="2216543"/>
                  <a:pt x="6263697" y="2275650"/>
                </a:cubicBezTo>
                <a:cubicBezTo>
                  <a:pt x="6284802" y="2300981"/>
                  <a:pt x="6280579" y="2338980"/>
                  <a:pt x="6314346" y="2368533"/>
                </a:cubicBezTo>
                <a:cubicBezTo>
                  <a:pt x="6352335" y="2402310"/>
                  <a:pt x="6360775" y="2452974"/>
                  <a:pt x="6331229" y="2499415"/>
                </a:cubicBezTo>
                <a:cubicBezTo>
                  <a:pt x="6251035" y="2626075"/>
                  <a:pt x="6175060" y="2756954"/>
                  <a:pt x="6073761" y="2870948"/>
                </a:cubicBezTo>
                <a:cubicBezTo>
                  <a:pt x="6039994" y="2908947"/>
                  <a:pt x="6002007" y="2946946"/>
                  <a:pt x="5972461" y="2989165"/>
                </a:cubicBezTo>
                <a:cubicBezTo>
                  <a:pt x="5951357" y="3022941"/>
                  <a:pt x="5904928" y="3039829"/>
                  <a:pt x="5871161" y="3060938"/>
                </a:cubicBezTo>
                <a:cubicBezTo>
                  <a:pt x="5854278" y="3069383"/>
                  <a:pt x="5841615" y="3082048"/>
                  <a:pt x="5837395" y="3103159"/>
                </a:cubicBezTo>
                <a:cubicBezTo>
                  <a:pt x="5807849" y="3179154"/>
                  <a:pt x="5769862" y="3246707"/>
                  <a:pt x="5719213" y="3322702"/>
                </a:cubicBezTo>
                <a:cubicBezTo>
                  <a:pt x="5752979" y="3326924"/>
                  <a:pt x="5782525" y="3335367"/>
                  <a:pt x="5812069" y="3339590"/>
                </a:cubicBezTo>
                <a:cubicBezTo>
                  <a:pt x="5828952" y="3343812"/>
                  <a:pt x="5845835" y="3339590"/>
                  <a:pt x="5850058" y="3326924"/>
                </a:cubicBezTo>
                <a:cubicBezTo>
                  <a:pt x="5866941" y="3259372"/>
                  <a:pt x="5959798" y="3229818"/>
                  <a:pt x="5947135" y="3145378"/>
                </a:cubicBezTo>
                <a:cubicBezTo>
                  <a:pt x="5989344" y="3124267"/>
                  <a:pt x="5964018" y="3031384"/>
                  <a:pt x="6052657" y="3044049"/>
                </a:cubicBezTo>
                <a:cubicBezTo>
                  <a:pt x="6077981" y="3048272"/>
                  <a:pt x="6082203" y="3006053"/>
                  <a:pt x="6103307" y="2989165"/>
                </a:cubicBezTo>
                <a:cubicBezTo>
                  <a:pt x="6187723" y="2921613"/>
                  <a:pt x="6229930" y="2828730"/>
                  <a:pt x="6246813" y="2723181"/>
                </a:cubicBezTo>
                <a:cubicBezTo>
                  <a:pt x="6255256" y="2689405"/>
                  <a:pt x="6272139" y="2672516"/>
                  <a:pt x="6305905" y="2672516"/>
                </a:cubicBezTo>
                <a:cubicBezTo>
                  <a:pt x="6331229" y="2723181"/>
                  <a:pt x="6318569" y="2769622"/>
                  <a:pt x="6289023" y="2820287"/>
                </a:cubicBezTo>
                <a:cubicBezTo>
                  <a:pt x="6251035" y="2879394"/>
                  <a:pt x="6242593" y="2955389"/>
                  <a:pt x="6221489" y="3022941"/>
                </a:cubicBezTo>
                <a:cubicBezTo>
                  <a:pt x="6208827" y="3073605"/>
                  <a:pt x="6187723" y="3111602"/>
                  <a:pt x="6141293" y="3141155"/>
                </a:cubicBezTo>
                <a:cubicBezTo>
                  <a:pt x="6082203" y="3179154"/>
                  <a:pt x="6061097" y="3255149"/>
                  <a:pt x="6006227" y="3301591"/>
                </a:cubicBezTo>
                <a:cubicBezTo>
                  <a:pt x="6002007" y="3310036"/>
                  <a:pt x="5997785" y="3322702"/>
                  <a:pt x="5989344" y="3322702"/>
                </a:cubicBezTo>
                <a:cubicBezTo>
                  <a:pt x="5926031" y="3326924"/>
                  <a:pt x="5926031" y="3386031"/>
                  <a:pt x="5904928" y="3424028"/>
                </a:cubicBezTo>
                <a:cubicBezTo>
                  <a:pt x="5879602" y="3466249"/>
                  <a:pt x="5841615" y="3495803"/>
                  <a:pt x="5803629" y="3525356"/>
                </a:cubicBezTo>
                <a:cubicBezTo>
                  <a:pt x="5795185" y="3529579"/>
                  <a:pt x="5795185" y="3538022"/>
                  <a:pt x="5799409" y="3546467"/>
                </a:cubicBezTo>
                <a:cubicBezTo>
                  <a:pt x="5799409" y="3576020"/>
                  <a:pt x="5769862" y="3580243"/>
                  <a:pt x="5765642" y="3567575"/>
                </a:cubicBezTo>
                <a:cubicBezTo>
                  <a:pt x="5744536" y="3529579"/>
                  <a:pt x="5727653" y="3554910"/>
                  <a:pt x="5710769" y="3567575"/>
                </a:cubicBezTo>
                <a:cubicBezTo>
                  <a:pt x="5681223" y="3592909"/>
                  <a:pt x="5664340" y="3635128"/>
                  <a:pt x="5622133" y="3647793"/>
                </a:cubicBezTo>
                <a:cubicBezTo>
                  <a:pt x="5609470" y="3652016"/>
                  <a:pt x="5605249" y="3668904"/>
                  <a:pt x="5609470" y="3681569"/>
                </a:cubicBezTo>
                <a:cubicBezTo>
                  <a:pt x="5622133" y="3715345"/>
                  <a:pt x="5601029" y="3728011"/>
                  <a:pt x="5571483" y="3740679"/>
                </a:cubicBezTo>
                <a:cubicBezTo>
                  <a:pt x="5554600" y="3753344"/>
                  <a:pt x="5508171" y="3732233"/>
                  <a:pt x="5516613" y="3787120"/>
                </a:cubicBezTo>
                <a:cubicBezTo>
                  <a:pt x="5520833" y="3808229"/>
                  <a:pt x="5478624" y="3833562"/>
                  <a:pt x="5516613" y="3863116"/>
                </a:cubicBezTo>
                <a:cubicBezTo>
                  <a:pt x="5529274" y="3871558"/>
                  <a:pt x="5512391" y="3888446"/>
                  <a:pt x="5503951" y="3896892"/>
                </a:cubicBezTo>
                <a:cubicBezTo>
                  <a:pt x="5478624" y="3918000"/>
                  <a:pt x="5444857" y="3926445"/>
                  <a:pt x="5436417" y="3968664"/>
                </a:cubicBezTo>
                <a:cubicBezTo>
                  <a:pt x="5432195" y="3985552"/>
                  <a:pt x="5415311" y="3977110"/>
                  <a:pt x="5402651" y="3968664"/>
                </a:cubicBezTo>
                <a:cubicBezTo>
                  <a:pt x="5373105" y="3947554"/>
                  <a:pt x="5339338" y="3926445"/>
                  <a:pt x="5309791" y="3905335"/>
                </a:cubicBezTo>
                <a:cubicBezTo>
                  <a:pt x="5292909" y="3892669"/>
                  <a:pt x="5276025" y="3880004"/>
                  <a:pt x="5259142" y="3888446"/>
                </a:cubicBezTo>
                <a:cubicBezTo>
                  <a:pt x="5238039" y="3896892"/>
                  <a:pt x="5242259" y="3913780"/>
                  <a:pt x="5242259" y="3930668"/>
                </a:cubicBezTo>
                <a:cubicBezTo>
                  <a:pt x="5246479" y="3960221"/>
                  <a:pt x="5233819" y="3968664"/>
                  <a:pt x="5208493" y="3981330"/>
                </a:cubicBezTo>
                <a:cubicBezTo>
                  <a:pt x="5128296" y="4019329"/>
                  <a:pt x="5064983" y="4082658"/>
                  <a:pt x="5026997" y="4162876"/>
                </a:cubicBezTo>
                <a:cubicBezTo>
                  <a:pt x="5010113" y="4196652"/>
                  <a:pt x="4984790" y="4221983"/>
                  <a:pt x="4955243" y="4243094"/>
                </a:cubicBezTo>
                <a:cubicBezTo>
                  <a:pt x="4917257" y="4272648"/>
                  <a:pt x="4883491" y="4314867"/>
                  <a:pt x="4845501" y="4331755"/>
                </a:cubicBezTo>
                <a:cubicBezTo>
                  <a:pt x="4782189" y="4357088"/>
                  <a:pt x="4752645" y="4416195"/>
                  <a:pt x="4701995" y="4449971"/>
                </a:cubicBezTo>
                <a:cubicBezTo>
                  <a:pt x="4676669" y="4466859"/>
                  <a:pt x="4659785" y="4487968"/>
                  <a:pt x="4642903" y="4513301"/>
                </a:cubicBezTo>
                <a:cubicBezTo>
                  <a:pt x="4579589" y="4606184"/>
                  <a:pt x="4499396" y="4682179"/>
                  <a:pt x="4398094" y="4737066"/>
                </a:cubicBezTo>
                <a:cubicBezTo>
                  <a:pt x="4389654" y="4741286"/>
                  <a:pt x="4376991" y="4745509"/>
                  <a:pt x="4385434" y="4758175"/>
                </a:cubicBezTo>
                <a:cubicBezTo>
                  <a:pt x="4410757" y="4796173"/>
                  <a:pt x="4381211" y="4817284"/>
                  <a:pt x="4360108" y="4838392"/>
                </a:cubicBezTo>
                <a:cubicBezTo>
                  <a:pt x="4309458" y="4884834"/>
                  <a:pt x="4292575" y="4952386"/>
                  <a:pt x="4246145" y="5007273"/>
                </a:cubicBezTo>
                <a:cubicBezTo>
                  <a:pt x="4275691" y="5087491"/>
                  <a:pt x="4220821" y="5074823"/>
                  <a:pt x="4174392" y="5074823"/>
                </a:cubicBezTo>
                <a:cubicBezTo>
                  <a:pt x="4161729" y="5074823"/>
                  <a:pt x="4144845" y="5083268"/>
                  <a:pt x="4149066" y="5104379"/>
                </a:cubicBezTo>
                <a:cubicBezTo>
                  <a:pt x="4153288" y="5167709"/>
                  <a:pt x="4119522" y="5197262"/>
                  <a:pt x="4051989" y="5188817"/>
                </a:cubicBezTo>
                <a:cubicBezTo>
                  <a:pt x="4043546" y="5188817"/>
                  <a:pt x="4035106" y="5188817"/>
                  <a:pt x="4026663" y="5197262"/>
                </a:cubicBezTo>
                <a:cubicBezTo>
                  <a:pt x="4022443" y="5201483"/>
                  <a:pt x="4022443" y="5209928"/>
                  <a:pt x="4026663" y="5218371"/>
                </a:cubicBezTo>
                <a:cubicBezTo>
                  <a:pt x="4039326" y="5239481"/>
                  <a:pt x="4115299" y="5252147"/>
                  <a:pt x="4039326" y="5290146"/>
                </a:cubicBezTo>
                <a:cubicBezTo>
                  <a:pt x="4064649" y="5349253"/>
                  <a:pt x="4005559" y="5383029"/>
                  <a:pt x="4001339" y="5437916"/>
                </a:cubicBezTo>
                <a:cubicBezTo>
                  <a:pt x="3997116" y="5463247"/>
                  <a:pt x="3984456" y="5484357"/>
                  <a:pt x="3946467" y="5497023"/>
                </a:cubicBezTo>
                <a:cubicBezTo>
                  <a:pt x="3916923" y="5505466"/>
                  <a:pt x="3891597" y="5543465"/>
                  <a:pt x="3866271" y="5573018"/>
                </a:cubicBezTo>
                <a:cubicBezTo>
                  <a:pt x="3849387" y="5585684"/>
                  <a:pt x="3836727" y="5598349"/>
                  <a:pt x="3815621" y="5602572"/>
                </a:cubicBezTo>
                <a:cubicBezTo>
                  <a:pt x="3794518" y="5606794"/>
                  <a:pt x="3743868" y="5602572"/>
                  <a:pt x="3786077" y="5653236"/>
                </a:cubicBezTo>
                <a:cubicBezTo>
                  <a:pt x="3752311" y="5653236"/>
                  <a:pt x="3798738" y="5729231"/>
                  <a:pt x="3735427" y="5699678"/>
                </a:cubicBezTo>
                <a:cubicBezTo>
                  <a:pt x="3735427" y="5699678"/>
                  <a:pt x="3731205" y="5699678"/>
                  <a:pt x="3731205" y="5703900"/>
                </a:cubicBezTo>
                <a:cubicBezTo>
                  <a:pt x="3688998" y="5767230"/>
                  <a:pt x="3583476" y="5741897"/>
                  <a:pt x="3553932" y="5830560"/>
                </a:cubicBezTo>
                <a:cubicBezTo>
                  <a:pt x="3545489" y="5864336"/>
                  <a:pt x="3520165" y="5893889"/>
                  <a:pt x="3528606" y="5931886"/>
                </a:cubicBezTo>
                <a:cubicBezTo>
                  <a:pt x="3532826" y="5957219"/>
                  <a:pt x="3520165" y="5974107"/>
                  <a:pt x="3507502" y="5990995"/>
                </a:cubicBezTo>
                <a:cubicBezTo>
                  <a:pt x="3461073" y="6041660"/>
                  <a:pt x="3418866" y="6100767"/>
                  <a:pt x="3363994" y="6138763"/>
                </a:cubicBezTo>
                <a:cubicBezTo>
                  <a:pt x="3330227" y="6159874"/>
                  <a:pt x="3317566" y="6193650"/>
                  <a:pt x="3300681" y="6223203"/>
                </a:cubicBezTo>
                <a:cubicBezTo>
                  <a:pt x="3283798" y="6261202"/>
                  <a:pt x="3254254" y="6286533"/>
                  <a:pt x="3212044" y="6290756"/>
                </a:cubicBezTo>
                <a:cubicBezTo>
                  <a:pt x="3127628" y="6299199"/>
                  <a:pt x="3068538" y="6345640"/>
                  <a:pt x="3026329" y="6417415"/>
                </a:cubicBezTo>
                <a:cubicBezTo>
                  <a:pt x="2992562" y="6480745"/>
                  <a:pt x="2937692" y="6489188"/>
                  <a:pt x="2878600" y="6489188"/>
                </a:cubicBezTo>
                <a:cubicBezTo>
                  <a:pt x="2844833" y="6489188"/>
                  <a:pt x="2798404" y="6434303"/>
                  <a:pt x="2802626" y="6408970"/>
                </a:cubicBezTo>
                <a:cubicBezTo>
                  <a:pt x="2806846" y="6358308"/>
                  <a:pt x="2806846" y="6358308"/>
                  <a:pt x="2756197" y="6362528"/>
                </a:cubicBezTo>
                <a:cubicBezTo>
                  <a:pt x="2751976" y="6341420"/>
                  <a:pt x="2768860" y="6337197"/>
                  <a:pt x="2781520" y="6328752"/>
                </a:cubicBezTo>
                <a:cubicBezTo>
                  <a:pt x="2785743" y="6324532"/>
                  <a:pt x="2802626" y="6316087"/>
                  <a:pt x="2794183" y="6307644"/>
                </a:cubicBezTo>
                <a:cubicBezTo>
                  <a:pt x="2747754" y="6265422"/>
                  <a:pt x="2798404" y="6214761"/>
                  <a:pt x="2789963" y="6168319"/>
                </a:cubicBezTo>
                <a:cubicBezTo>
                  <a:pt x="2789963" y="6159874"/>
                  <a:pt x="2785743" y="6147208"/>
                  <a:pt x="2785743" y="6138763"/>
                </a:cubicBezTo>
                <a:cubicBezTo>
                  <a:pt x="2764637" y="6134543"/>
                  <a:pt x="2726650" y="6164096"/>
                  <a:pt x="2726650" y="6142986"/>
                </a:cubicBezTo>
                <a:cubicBezTo>
                  <a:pt x="2722430" y="6096544"/>
                  <a:pt x="2671780" y="6054325"/>
                  <a:pt x="2709767" y="6003661"/>
                </a:cubicBezTo>
                <a:cubicBezTo>
                  <a:pt x="2751976" y="5948774"/>
                  <a:pt x="2789963" y="5889667"/>
                  <a:pt x="2811067" y="5822114"/>
                </a:cubicBezTo>
                <a:cubicBezTo>
                  <a:pt x="2815287" y="5805226"/>
                  <a:pt x="2832170" y="5792561"/>
                  <a:pt x="2815287" y="5775673"/>
                </a:cubicBezTo>
                <a:cubicBezTo>
                  <a:pt x="2798404" y="5763007"/>
                  <a:pt x="2773080" y="5763007"/>
                  <a:pt x="2751976" y="5775673"/>
                </a:cubicBezTo>
                <a:cubicBezTo>
                  <a:pt x="2726650" y="5796783"/>
                  <a:pt x="2705547" y="5817894"/>
                  <a:pt x="2688664" y="5847448"/>
                </a:cubicBezTo>
                <a:cubicBezTo>
                  <a:pt x="2659117" y="5906555"/>
                  <a:pt x="2612688" y="5952996"/>
                  <a:pt x="2562038" y="5999438"/>
                </a:cubicBezTo>
                <a:cubicBezTo>
                  <a:pt x="2557818" y="6003661"/>
                  <a:pt x="2553598" y="6016326"/>
                  <a:pt x="2549375" y="6012104"/>
                </a:cubicBezTo>
                <a:cubicBezTo>
                  <a:pt x="2486065" y="6007883"/>
                  <a:pt x="2473402" y="6062768"/>
                  <a:pt x="2448076" y="6096544"/>
                </a:cubicBezTo>
                <a:cubicBezTo>
                  <a:pt x="2329893" y="6261202"/>
                  <a:pt x="2177944" y="6400527"/>
                  <a:pt x="2076644" y="6573628"/>
                </a:cubicBezTo>
                <a:cubicBezTo>
                  <a:pt x="2063981" y="6594739"/>
                  <a:pt x="2051318" y="6603182"/>
                  <a:pt x="2030215" y="6590516"/>
                </a:cubicBezTo>
                <a:cubicBezTo>
                  <a:pt x="2013331" y="6577851"/>
                  <a:pt x="2009111" y="6565185"/>
                  <a:pt x="2017552" y="6548297"/>
                </a:cubicBezTo>
                <a:cubicBezTo>
                  <a:pt x="2038658" y="6510298"/>
                  <a:pt x="2038658" y="6468079"/>
                  <a:pt x="2038658" y="6430081"/>
                </a:cubicBezTo>
                <a:cubicBezTo>
                  <a:pt x="2038658" y="6379416"/>
                  <a:pt x="2055541" y="6341420"/>
                  <a:pt x="2085085" y="6307644"/>
                </a:cubicBezTo>
                <a:cubicBezTo>
                  <a:pt x="2110411" y="6273868"/>
                  <a:pt x="2127294" y="6231649"/>
                  <a:pt x="2144177" y="6193650"/>
                </a:cubicBezTo>
                <a:cubicBezTo>
                  <a:pt x="2165281" y="6138763"/>
                  <a:pt x="2135737" y="6126098"/>
                  <a:pt x="2093528" y="6113432"/>
                </a:cubicBezTo>
                <a:cubicBezTo>
                  <a:pt x="2080864" y="6113432"/>
                  <a:pt x="2063981" y="6113432"/>
                  <a:pt x="2063981" y="6096544"/>
                </a:cubicBezTo>
                <a:cubicBezTo>
                  <a:pt x="2063981" y="6079656"/>
                  <a:pt x="2080864" y="6083879"/>
                  <a:pt x="2089307" y="6079656"/>
                </a:cubicBezTo>
                <a:cubicBezTo>
                  <a:pt x="2118854" y="6062768"/>
                  <a:pt x="2131514" y="6028992"/>
                  <a:pt x="2131514" y="6003661"/>
                </a:cubicBezTo>
                <a:cubicBezTo>
                  <a:pt x="2127294" y="5969885"/>
                  <a:pt x="2089307" y="5978327"/>
                  <a:pt x="2068201" y="5982550"/>
                </a:cubicBezTo>
                <a:cubicBezTo>
                  <a:pt x="2025995" y="5990995"/>
                  <a:pt x="1992228" y="6007883"/>
                  <a:pt x="1975345" y="6050102"/>
                </a:cubicBezTo>
                <a:cubicBezTo>
                  <a:pt x="1971125" y="6058545"/>
                  <a:pt x="1966902" y="6075433"/>
                  <a:pt x="1950019" y="6075433"/>
                </a:cubicBezTo>
                <a:cubicBezTo>
                  <a:pt x="1937358" y="6075433"/>
                  <a:pt x="1937358" y="6058545"/>
                  <a:pt x="1937358" y="6050102"/>
                </a:cubicBezTo>
                <a:cubicBezTo>
                  <a:pt x="1933135" y="6028992"/>
                  <a:pt x="1920475" y="6028992"/>
                  <a:pt x="1903592" y="6033214"/>
                </a:cubicBezTo>
                <a:cubicBezTo>
                  <a:pt x="1836059" y="6058545"/>
                  <a:pt x="1772746" y="6083879"/>
                  <a:pt x="1730537" y="6151431"/>
                </a:cubicBezTo>
                <a:cubicBezTo>
                  <a:pt x="1696770" y="6202093"/>
                  <a:pt x="1637680" y="6235869"/>
                  <a:pt x="1591250" y="6278090"/>
                </a:cubicBezTo>
                <a:cubicBezTo>
                  <a:pt x="1587030" y="6286533"/>
                  <a:pt x="1574367" y="6286533"/>
                  <a:pt x="1565924" y="6282311"/>
                </a:cubicBezTo>
                <a:cubicBezTo>
                  <a:pt x="1561704" y="6278090"/>
                  <a:pt x="1561704" y="6265422"/>
                  <a:pt x="1561704" y="6261202"/>
                </a:cubicBezTo>
                <a:cubicBezTo>
                  <a:pt x="1587030" y="6189427"/>
                  <a:pt x="1574367" y="6109209"/>
                  <a:pt x="1591250" y="6037437"/>
                </a:cubicBezTo>
                <a:cubicBezTo>
                  <a:pt x="1599691" y="5986773"/>
                  <a:pt x="1612354" y="5936108"/>
                  <a:pt x="1633457" y="5885444"/>
                </a:cubicBezTo>
                <a:cubicBezTo>
                  <a:pt x="1582808" y="5872779"/>
                  <a:pt x="1544821" y="5885444"/>
                  <a:pt x="1519497" y="5927666"/>
                </a:cubicBezTo>
                <a:cubicBezTo>
                  <a:pt x="1498391" y="5961442"/>
                  <a:pt x="1485728" y="5948774"/>
                  <a:pt x="1473068" y="5919220"/>
                </a:cubicBezTo>
                <a:cubicBezTo>
                  <a:pt x="1456184" y="5889667"/>
                  <a:pt x="1473068" y="5860113"/>
                  <a:pt x="1473068" y="5830560"/>
                </a:cubicBezTo>
                <a:cubicBezTo>
                  <a:pt x="1477288" y="5792561"/>
                  <a:pt x="1485728" y="5754564"/>
                  <a:pt x="1489951" y="5716566"/>
                </a:cubicBezTo>
                <a:cubicBezTo>
                  <a:pt x="1489951" y="5703900"/>
                  <a:pt x="1498391" y="5687012"/>
                  <a:pt x="1485728" y="5682789"/>
                </a:cubicBezTo>
                <a:cubicBezTo>
                  <a:pt x="1468845" y="5674347"/>
                  <a:pt x="1456184" y="5687012"/>
                  <a:pt x="1447742" y="5695455"/>
                </a:cubicBezTo>
                <a:cubicBezTo>
                  <a:pt x="1439301" y="5703900"/>
                  <a:pt x="1430858" y="5716566"/>
                  <a:pt x="1422418" y="5725008"/>
                </a:cubicBezTo>
                <a:cubicBezTo>
                  <a:pt x="1363325" y="5801006"/>
                  <a:pt x="1300013" y="5881224"/>
                  <a:pt x="1236702" y="5952996"/>
                </a:cubicBezTo>
                <a:cubicBezTo>
                  <a:pt x="1207156" y="5982550"/>
                  <a:pt x="1169167" y="6003661"/>
                  <a:pt x="1122740" y="5974107"/>
                </a:cubicBezTo>
                <a:cubicBezTo>
                  <a:pt x="1105856" y="5961442"/>
                  <a:pt x="1084751" y="5965662"/>
                  <a:pt x="1067867" y="5974107"/>
                </a:cubicBezTo>
                <a:cubicBezTo>
                  <a:pt x="1063647" y="5978327"/>
                  <a:pt x="1055207" y="5982550"/>
                  <a:pt x="1050984" y="5986773"/>
                </a:cubicBezTo>
                <a:cubicBezTo>
                  <a:pt x="1021440" y="5986773"/>
                  <a:pt x="983451" y="5990995"/>
                  <a:pt x="966568" y="5965662"/>
                </a:cubicBezTo>
                <a:cubicBezTo>
                  <a:pt x="949685" y="5940331"/>
                  <a:pt x="970790" y="5914998"/>
                  <a:pt x="991894" y="5898112"/>
                </a:cubicBezTo>
                <a:cubicBezTo>
                  <a:pt x="1059427" y="5830560"/>
                  <a:pt x="1114297" y="5754564"/>
                  <a:pt x="1152284" y="5661679"/>
                </a:cubicBezTo>
                <a:cubicBezTo>
                  <a:pt x="1164947" y="5636348"/>
                  <a:pt x="1156506" y="5623682"/>
                  <a:pt x="1139623" y="5606794"/>
                </a:cubicBezTo>
                <a:cubicBezTo>
                  <a:pt x="1118517" y="5585684"/>
                  <a:pt x="1105856" y="5606794"/>
                  <a:pt x="1093193" y="5619460"/>
                </a:cubicBezTo>
                <a:cubicBezTo>
                  <a:pt x="1063647" y="5649013"/>
                  <a:pt x="1034101" y="5678567"/>
                  <a:pt x="1004557" y="5703900"/>
                </a:cubicBezTo>
                <a:cubicBezTo>
                  <a:pt x="987674" y="5716566"/>
                  <a:pt x="966568" y="5725008"/>
                  <a:pt x="953907" y="5703900"/>
                </a:cubicBezTo>
                <a:cubicBezTo>
                  <a:pt x="941244" y="5682789"/>
                  <a:pt x="970790" y="5682789"/>
                  <a:pt x="983451" y="5670124"/>
                </a:cubicBezTo>
                <a:cubicBezTo>
                  <a:pt x="991894" y="5665901"/>
                  <a:pt x="1000334" y="5657459"/>
                  <a:pt x="1008777" y="5653236"/>
                </a:cubicBezTo>
                <a:cubicBezTo>
                  <a:pt x="1067867" y="5598349"/>
                  <a:pt x="1067867" y="5594129"/>
                  <a:pt x="987674" y="5568795"/>
                </a:cubicBezTo>
                <a:cubicBezTo>
                  <a:pt x="966568" y="5560353"/>
                  <a:pt x="970790" y="5551907"/>
                  <a:pt x="970790" y="5535019"/>
                </a:cubicBezTo>
                <a:cubicBezTo>
                  <a:pt x="983451" y="5454802"/>
                  <a:pt x="1004557" y="5383029"/>
                  <a:pt x="1080530" y="5332365"/>
                </a:cubicBezTo>
                <a:cubicBezTo>
                  <a:pt x="1148063" y="5281700"/>
                  <a:pt x="1198713" y="5218371"/>
                  <a:pt x="1240922" y="5146598"/>
                </a:cubicBezTo>
                <a:cubicBezTo>
                  <a:pt x="1287352" y="5070603"/>
                  <a:pt x="1363325" y="5015716"/>
                  <a:pt x="1397092" y="4927055"/>
                </a:cubicBezTo>
                <a:cubicBezTo>
                  <a:pt x="1401312" y="4914390"/>
                  <a:pt x="1413975" y="4905945"/>
                  <a:pt x="1422418" y="4901722"/>
                </a:cubicBezTo>
                <a:cubicBezTo>
                  <a:pt x="1536380" y="4821504"/>
                  <a:pt x="1620797" y="4715956"/>
                  <a:pt x="1700990" y="4606184"/>
                </a:cubicBezTo>
                <a:cubicBezTo>
                  <a:pt x="1717873" y="4585074"/>
                  <a:pt x="1738979" y="4559743"/>
                  <a:pt x="1713653" y="4534412"/>
                </a:cubicBezTo>
                <a:cubicBezTo>
                  <a:pt x="1688330" y="4504856"/>
                  <a:pt x="1663004" y="4525966"/>
                  <a:pt x="1637680" y="4547077"/>
                </a:cubicBezTo>
                <a:cubicBezTo>
                  <a:pt x="1578587" y="4597741"/>
                  <a:pt x="1506834" y="4635738"/>
                  <a:pt x="1477288" y="4724401"/>
                </a:cubicBezTo>
                <a:cubicBezTo>
                  <a:pt x="1464625" y="4766620"/>
                  <a:pt x="1426638" y="4770842"/>
                  <a:pt x="1397092" y="4728621"/>
                </a:cubicBezTo>
                <a:cubicBezTo>
                  <a:pt x="1375988" y="4707513"/>
                  <a:pt x="1363325" y="4707513"/>
                  <a:pt x="1342222" y="4724401"/>
                </a:cubicBezTo>
                <a:cubicBezTo>
                  <a:pt x="1211376" y="4829950"/>
                  <a:pt x="1076310" y="4931278"/>
                  <a:pt x="962348" y="5053715"/>
                </a:cubicBezTo>
                <a:cubicBezTo>
                  <a:pt x="907478" y="5112822"/>
                  <a:pt x="852605" y="5163486"/>
                  <a:pt x="763969" y="5159264"/>
                </a:cubicBezTo>
                <a:cubicBezTo>
                  <a:pt x="747086" y="5159264"/>
                  <a:pt x="730202" y="5167709"/>
                  <a:pt x="717539" y="5184595"/>
                </a:cubicBezTo>
                <a:cubicBezTo>
                  <a:pt x="671112" y="5252147"/>
                  <a:pt x="599357" y="5285923"/>
                  <a:pt x="531824" y="5328142"/>
                </a:cubicBezTo>
                <a:cubicBezTo>
                  <a:pt x="485394" y="5357698"/>
                  <a:pt x="443187" y="5387252"/>
                  <a:pt x="400978" y="5416805"/>
                </a:cubicBezTo>
                <a:cubicBezTo>
                  <a:pt x="379874" y="5429471"/>
                  <a:pt x="354551" y="5442136"/>
                  <a:pt x="329225" y="5433693"/>
                </a:cubicBezTo>
                <a:cubicBezTo>
                  <a:pt x="303901" y="5421028"/>
                  <a:pt x="278575" y="5408360"/>
                  <a:pt x="308121" y="5370363"/>
                </a:cubicBezTo>
                <a:cubicBezTo>
                  <a:pt x="358771" y="5315477"/>
                  <a:pt x="375654" y="5243704"/>
                  <a:pt x="417861" y="5167709"/>
                </a:cubicBezTo>
                <a:cubicBezTo>
                  <a:pt x="337668" y="5197262"/>
                  <a:pt x="265912" y="5214151"/>
                  <a:pt x="219483" y="5273258"/>
                </a:cubicBezTo>
                <a:cubicBezTo>
                  <a:pt x="211042" y="5285923"/>
                  <a:pt x="198379" y="5294368"/>
                  <a:pt x="181496" y="5290146"/>
                </a:cubicBezTo>
                <a:cubicBezTo>
                  <a:pt x="164612" y="5281700"/>
                  <a:pt x="173055" y="5269035"/>
                  <a:pt x="177275" y="5256370"/>
                </a:cubicBezTo>
                <a:cubicBezTo>
                  <a:pt x="181496" y="5235259"/>
                  <a:pt x="168833" y="5222593"/>
                  <a:pt x="151949" y="5218371"/>
                </a:cubicBezTo>
                <a:cubicBezTo>
                  <a:pt x="126626" y="5209928"/>
                  <a:pt x="118183" y="5231039"/>
                  <a:pt x="118183" y="5247927"/>
                </a:cubicBezTo>
                <a:cubicBezTo>
                  <a:pt x="118183" y="5281700"/>
                  <a:pt x="97079" y="5290146"/>
                  <a:pt x="71756" y="5290146"/>
                </a:cubicBezTo>
                <a:cubicBezTo>
                  <a:pt x="37989" y="5294368"/>
                  <a:pt x="4223" y="5281700"/>
                  <a:pt x="0" y="5252147"/>
                </a:cubicBezTo>
                <a:cubicBezTo>
                  <a:pt x="0" y="5222593"/>
                  <a:pt x="33767" y="5226816"/>
                  <a:pt x="59093" y="5222593"/>
                </a:cubicBezTo>
                <a:cubicBezTo>
                  <a:pt x="67533" y="5222593"/>
                  <a:pt x="71756" y="5218371"/>
                  <a:pt x="84416" y="5218371"/>
                </a:cubicBezTo>
                <a:cubicBezTo>
                  <a:pt x="75976" y="5193040"/>
                  <a:pt x="54873" y="5205705"/>
                  <a:pt x="42210" y="5197262"/>
                </a:cubicBezTo>
                <a:cubicBezTo>
                  <a:pt x="21106" y="5184595"/>
                  <a:pt x="0" y="5171929"/>
                  <a:pt x="33767" y="5150821"/>
                </a:cubicBezTo>
                <a:cubicBezTo>
                  <a:pt x="46430" y="5142376"/>
                  <a:pt x="50650" y="5142376"/>
                  <a:pt x="46430" y="5125487"/>
                </a:cubicBezTo>
                <a:cubicBezTo>
                  <a:pt x="37989" y="5062158"/>
                  <a:pt x="50650" y="5003051"/>
                  <a:pt x="67533" y="4948164"/>
                </a:cubicBezTo>
                <a:cubicBezTo>
                  <a:pt x="88639" y="4889057"/>
                  <a:pt x="109743" y="4829950"/>
                  <a:pt x="109743" y="4766620"/>
                </a:cubicBezTo>
                <a:cubicBezTo>
                  <a:pt x="109743" y="4753954"/>
                  <a:pt x="113963" y="4732844"/>
                  <a:pt x="122406" y="4724401"/>
                </a:cubicBezTo>
                <a:cubicBezTo>
                  <a:pt x="168833" y="4690625"/>
                  <a:pt x="156172" y="4639960"/>
                  <a:pt x="151949" y="4601962"/>
                </a:cubicBezTo>
                <a:cubicBezTo>
                  <a:pt x="151949" y="4580853"/>
                  <a:pt x="143509" y="4538632"/>
                  <a:pt x="130846" y="4521744"/>
                </a:cubicBezTo>
                <a:cubicBezTo>
                  <a:pt x="101300" y="4492190"/>
                  <a:pt x="118183" y="4479525"/>
                  <a:pt x="135066" y="4458414"/>
                </a:cubicBezTo>
                <a:cubicBezTo>
                  <a:pt x="147729" y="4445749"/>
                  <a:pt x="160392" y="4437306"/>
                  <a:pt x="139289" y="4420418"/>
                </a:cubicBezTo>
                <a:cubicBezTo>
                  <a:pt x="135066" y="4416195"/>
                  <a:pt x="135066" y="4411972"/>
                  <a:pt x="130846" y="4407750"/>
                </a:cubicBezTo>
                <a:cubicBezTo>
                  <a:pt x="181496" y="4382419"/>
                  <a:pt x="130846" y="4331755"/>
                  <a:pt x="160392" y="4302201"/>
                </a:cubicBezTo>
                <a:cubicBezTo>
                  <a:pt x="168833" y="4289536"/>
                  <a:pt x="160392" y="4268425"/>
                  <a:pt x="156172" y="4251537"/>
                </a:cubicBezTo>
                <a:cubicBezTo>
                  <a:pt x="143509" y="4200875"/>
                  <a:pt x="160392" y="4167099"/>
                  <a:pt x="206822" y="4141765"/>
                </a:cubicBezTo>
                <a:cubicBezTo>
                  <a:pt x="257471" y="4116434"/>
                  <a:pt x="303901" y="4082658"/>
                  <a:pt x="337668" y="4031994"/>
                </a:cubicBezTo>
                <a:cubicBezTo>
                  <a:pt x="341888" y="4027771"/>
                  <a:pt x="350328" y="4023551"/>
                  <a:pt x="350328" y="4015106"/>
                </a:cubicBezTo>
                <a:cubicBezTo>
                  <a:pt x="362991" y="3918000"/>
                  <a:pt x="455850" y="3863116"/>
                  <a:pt x="493837" y="3778675"/>
                </a:cubicBezTo>
                <a:cubicBezTo>
                  <a:pt x="536044" y="3690014"/>
                  <a:pt x="599357" y="3614019"/>
                  <a:pt x="650006" y="3529579"/>
                </a:cubicBezTo>
                <a:cubicBezTo>
                  <a:pt x="713319" y="3419807"/>
                  <a:pt x="797735" y="3335367"/>
                  <a:pt x="873711" y="3238261"/>
                </a:cubicBezTo>
                <a:cubicBezTo>
                  <a:pt x="953907" y="3132712"/>
                  <a:pt x="1004557" y="3010276"/>
                  <a:pt x="1063647" y="2896282"/>
                </a:cubicBezTo>
                <a:cubicBezTo>
                  <a:pt x="1080530" y="2866728"/>
                  <a:pt x="1101634" y="2828730"/>
                  <a:pt x="1059427" y="2803398"/>
                </a:cubicBezTo>
                <a:cubicBezTo>
                  <a:pt x="1046764" y="2790730"/>
                  <a:pt x="1055207" y="2778065"/>
                  <a:pt x="1059427" y="2765400"/>
                </a:cubicBezTo>
                <a:cubicBezTo>
                  <a:pt x="1110077" y="2630295"/>
                  <a:pt x="1194493" y="2516303"/>
                  <a:pt x="1287352" y="2402310"/>
                </a:cubicBezTo>
                <a:cubicBezTo>
                  <a:pt x="1359105" y="2317869"/>
                  <a:pt x="1418195" y="2224986"/>
                  <a:pt x="1422418" y="2110992"/>
                </a:cubicBezTo>
                <a:cubicBezTo>
                  <a:pt x="1422418" y="2094104"/>
                  <a:pt x="1439301" y="2085661"/>
                  <a:pt x="1439301" y="2068773"/>
                </a:cubicBezTo>
                <a:cubicBezTo>
                  <a:pt x="1388651" y="2056107"/>
                  <a:pt x="1350662" y="2068773"/>
                  <a:pt x="1321118" y="2110992"/>
                </a:cubicBezTo>
                <a:cubicBezTo>
                  <a:pt x="1308455" y="2127880"/>
                  <a:pt x="1300013" y="2140545"/>
                  <a:pt x="1278909" y="2136325"/>
                </a:cubicBezTo>
                <a:cubicBezTo>
                  <a:pt x="1228259" y="2123657"/>
                  <a:pt x="1177610" y="2153213"/>
                  <a:pt x="1126960" y="2153213"/>
                </a:cubicBezTo>
                <a:cubicBezTo>
                  <a:pt x="1122740" y="2153213"/>
                  <a:pt x="1118517" y="2153213"/>
                  <a:pt x="1114297" y="2157433"/>
                </a:cubicBezTo>
                <a:cubicBezTo>
                  <a:pt x="1088973" y="2229208"/>
                  <a:pt x="1021440" y="2191209"/>
                  <a:pt x="975011" y="2203875"/>
                </a:cubicBezTo>
                <a:cubicBezTo>
                  <a:pt x="814619" y="2250317"/>
                  <a:pt x="654229" y="2292538"/>
                  <a:pt x="493837" y="2334757"/>
                </a:cubicBezTo>
                <a:cubicBezTo>
                  <a:pt x="472734" y="2343202"/>
                  <a:pt x="447407" y="2347423"/>
                  <a:pt x="422084" y="2351645"/>
                </a:cubicBezTo>
                <a:cubicBezTo>
                  <a:pt x="405201" y="2355868"/>
                  <a:pt x="379874" y="2360088"/>
                  <a:pt x="371434" y="2334757"/>
                </a:cubicBezTo>
                <a:cubicBezTo>
                  <a:pt x="367211" y="2313646"/>
                  <a:pt x="392538" y="2305203"/>
                  <a:pt x="405201" y="2300981"/>
                </a:cubicBezTo>
                <a:cubicBezTo>
                  <a:pt x="510720" y="2258762"/>
                  <a:pt x="616240" y="2216543"/>
                  <a:pt x="721762" y="2174321"/>
                </a:cubicBezTo>
                <a:cubicBezTo>
                  <a:pt x="873711" y="2115214"/>
                  <a:pt x="1029881" y="2077216"/>
                  <a:pt x="1181830" y="2030774"/>
                </a:cubicBezTo>
                <a:cubicBezTo>
                  <a:pt x="1194493" y="2030774"/>
                  <a:pt x="1207156" y="2026551"/>
                  <a:pt x="1219819" y="2022331"/>
                </a:cubicBezTo>
                <a:cubicBezTo>
                  <a:pt x="1228259" y="2018108"/>
                  <a:pt x="1236702" y="2009666"/>
                  <a:pt x="1232480" y="2001220"/>
                </a:cubicBezTo>
                <a:cubicBezTo>
                  <a:pt x="1232480" y="1992778"/>
                  <a:pt x="1219819" y="1984332"/>
                  <a:pt x="1211376" y="1988555"/>
                </a:cubicBezTo>
                <a:cubicBezTo>
                  <a:pt x="1110077" y="2026551"/>
                  <a:pt x="1000334" y="1992778"/>
                  <a:pt x="903258" y="2034997"/>
                </a:cubicBezTo>
                <a:cubicBezTo>
                  <a:pt x="894815" y="2034997"/>
                  <a:pt x="886372" y="2039219"/>
                  <a:pt x="877931" y="2030774"/>
                </a:cubicBezTo>
                <a:cubicBezTo>
                  <a:pt x="869489" y="2018108"/>
                  <a:pt x="869489" y="2009666"/>
                  <a:pt x="877931" y="2001220"/>
                </a:cubicBezTo>
                <a:cubicBezTo>
                  <a:pt x="907478" y="1975890"/>
                  <a:pt x="932801" y="1946336"/>
                  <a:pt x="970790" y="1937891"/>
                </a:cubicBezTo>
                <a:cubicBezTo>
                  <a:pt x="1004557" y="1929448"/>
                  <a:pt x="1025660" y="1908337"/>
                  <a:pt x="1034101" y="1878784"/>
                </a:cubicBezTo>
                <a:cubicBezTo>
                  <a:pt x="1042544" y="1845007"/>
                  <a:pt x="1059427" y="1828119"/>
                  <a:pt x="1097414" y="1832342"/>
                </a:cubicBezTo>
                <a:cubicBezTo>
                  <a:pt x="1164947" y="1840785"/>
                  <a:pt x="1219819" y="1794343"/>
                  <a:pt x="1283129" y="1790120"/>
                </a:cubicBezTo>
                <a:cubicBezTo>
                  <a:pt x="1392872" y="1777455"/>
                  <a:pt x="1481508" y="1684572"/>
                  <a:pt x="1608134" y="1714125"/>
                </a:cubicBezTo>
                <a:cubicBezTo>
                  <a:pt x="1557484" y="1663461"/>
                  <a:pt x="1481508" y="1655018"/>
                  <a:pt x="1409755" y="1684572"/>
                </a:cubicBezTo>
                <a:cubicBezTo>
                  <a:pt x="1350662" y="1705682"/>
                  <a:pt x="1291572" y="1722571"/>
                  <a:pt x="1228259" y="1735236"/>
                </a:cubicBezTo>
                <a:cubicBezTo>
                  <a:pt x="1211376" y="1739458"/>
                  <a:pt x="1198713" y="1747901"/>
                  <a:pt x="1181830" y="1726791"/>
                </a:cubicBezTo>
                <a:cubicBezTo>
                  <a:pt x="1236702" y="1693015"/>
                  <a:pt x="1300013" y="1680349"/>
                  <a:pt x="1359105" y="1659241"/>
                </a:cubicBezTo>
                <a:cubicBezTo>
                  <a:pt x="1325339" y="1633907"/>
                  <a:pt x="1316896" y="1633907"/>
                  <a:pt x="1283129" y="1646573"/>
                </a:cubicBezTo>
                <a:cubicBezTo>
                  <a:pt x="1266246" y="1655018"/>
                  <a:pt x="1249363" y="1659241"/>
                  <a:pt x="1232480" y="1667684"/>
                </a:cubicBezTo>
                <a:cubicBezTo>
                  <a:pt x="1215596" y="1676129"/>
                  <a:pt x="1202936" y="1680349"/>
                  <a:pt x="1194493" y="1663461"/>
                </a:cubicBezTo>
                <a:cubicBezTo>
                  <a:pt x="1181830" y="1642353"/>
                  <a:pt x="1198713" y="1638130"/>
                  <a:pt x="1207156" y="1629685"/>
                </a:cubicBezTo>
                <a:cubicBezTo>
                  <a:pt x="1219819" y="1621242"/>
                  <a:pt x="1236702" y="1617019"/>
                  <a:pt x="1240922" y="1591688"/>
                </a:cubicBezTo>
                <a:cubicBezTo>
                  <a:pt x="1152284" y="1608577"/>
                  <a:pt x="1063647" y="1587466"/>
                  <a:pt x="983451" y="1633907"/>
                </a:cubicBezTo>
                <a:cubicBezTo>
                  <a:pt x="907478" y="1680349"/>
                  <a:pt x="831502" y="1676129"/>
                  <a:pt x="738645" y="1633907"/>
                </a:cubicBezTo>
                <a:cubicBezTo>
                  <a:pt x="932801" y="1562135"/>
                  <a:pt x="1110077" y="1473472"/>
                  <a:pt x="1316896" y="1494583"/>
                </a:cubicBezTo>
                <a:cubicBezTo>
                  <a:pt x="1308455" y="1469252"/>
                  <a:pt x="1274689" y="1498805"/>
                  <a:pt x="1274689" y="1473472"/>
                </a:cubicBezTo>
                <a:cubicBezTo>
                  <a:pt x="1274689" y="1448141"/>
                  <a:pt x="1304235" y="1448141"/>
                  <a:pt x="1321118" y="1448141"/>
                </a:cubicBezTo>
                <a:cubicBezTo>
                  <a:pt x="1409755" y="1443918"/>
                  <a:pt x="1489951" y="1401699"/>
                  <a:pt x="1574367" y="1376366"/>
                </a:cubicBezTo>
                <a:cubicBezTo>
                  <a:pt x="1641900" y="1355258"/>
                  <a:pt x="1713653" y="1355258"/>
                  <a:pt x="1785406" y="1367923"/>
                </a:cubicBezTo>
                <a:cubicBezTo>
                  <a:pt x="1836059" y="1380589"/>
                  <a:pt x="1882486" y="1376366"/>
                  <a:pt x="1924695" y="1342592"/>
                </a:cubicBezTo>
                <a:cubicBezTo>
                  <a:pt x="1958462" y="1313036"/>
                  <a:pt x="2009111" y="1308816"/>
                  <a:pt x="2055541" y="1300371"/>
                </a:cubicBezTo>
                <a:cubicBezTo>
                  <a:pt x="2072424" y="1296148"/>
                  <a:pt x="2110411" y="1304593"/>
                  <a:pt x="2089307" y="1266595"/>
                </a:cubicBezTo>
                <a:cubicBezTo>
                  <a:pt x="2076644" y="1241264"/>
                  <a:pt x="2089307" y="1186377"/>
                  <a:pt x="2030215" y="1199045"/>
                </a:cubicBezTo>
                <a:cubicBezTo>
                  <a:pt x="2013331" y="1207488"/>
                  <a:pt x="1996448" y="1207488"/>
                  <a:pt x="1975345" y="1203265"/>
                </a:cubicBezTo>
                <a:cubicBezTo>
                  <a:pt x="1928915" y="1194822"/>
                  <a:pt x="1886708" y="1161046"/>
                  <a:pt x="1840279" y="1156823"/>
                </a:cubicBezTo>
                <a:cubicBezTo>
                  <a:pt x="1798070" y="1152603"/>
                  <a:pt x="1755863" y="1190599"/>
                  <a:pt x="1709433" y="1173711"/>
                </a:cubicBezTo>
                <a:cubicBezTo>
                  <a:pt x="1705213" y="1156823"/>
                  <a:pt x="1713653" y="1152603"/>
                  <a:pt x="1726316" y="1148380"/>
                </a:cubicBezTo>
                <a:cubicBezTo>
                  <a:pt x="1806512" y="1131492"/>
                  <a:pt x="1886708" y="1093494"/>
                  <a:pt x="1966902" y="1068163"/>
                </a:cubicBezTo>
                <a:cubicBezTo>
                  <a:pt x="1996448" y="1059717"/>
                  <a:pt x="2021774" y="1051275"/>
                  <a:pt x="2034435" y="1097716"/>
                </a:cubicBezTo>
                <a:cubicBezTo>
                  <a:pt x="2038658" y="1131492"/>
                  <a:pt x="2072424" y="1135715"/>
                  <a:pt x="2106190" y="1135715"/>
                </a:cubicBezTo>
                <a:cubicBezTo>
                  <a:pt x="2118854" y="1135715"/>
                  <a:pt x="2131514" y="1127270"/>
                  <a:pt x="2148397" y="1127270"/>
                </a:cubicBezTo>
                <a:cubicBezTo>
                  <a:pt x="2169503" y="1123047"/>
                  <a:pt x="2186387" y="1131492"/>
                  <a:pt x="2194827" y="1148380"/>
                </a:cubicBezTo>
                <a:cubicBezTo>
                  <a:pt x="2207490" y="1169489"/>
                  <a:pt x="2190607" y="1182156"/>
                  <a:pt x="2177944" y="1190599"/>
                </a:cubicBezTo>
                <a:cubicBezTo>
                  <a:pt x="2165281" y="1199045"/>
                  <a:pt x="2152620" y="1207488"/>
                  <a:pt x="2156840" y="1220153"/>
                </a:cubicBezTo>
                <a:cubicBezTo>
                  <a:pt x="2161060" y="1228598"/>
                  <a:pt x="2169503" y="1237041"/>
                  <a:pt x="2177944" y="1237041"/>
                </a:cubicBezTo>
                <a:cubicBezTo>
                  <a:pt x="2194827" y="1241264"/>
                  <a:pt x="2190607" y="1220153"/>
                  <a:pt x="2199047" y="1211710"/>
                </a:cubicBezTo>
                <a:cubicBezTo>
                  <a:pt x="2207490" y="1199045"/>
                  <a:pt x="2215930" y="1190599"/>
                  <a:pt x="2224373" y="1177934"/>
                </a:cubicBezTo>
                <a:cubicBezTo>
                  <a:pt x="2249697" y="1144158"/>
                  <a:pt x="2275023" y="1135715"/>
                  <a:pt x="2308789" y="1169489"/>
                </a:cubicBezTo>
                <a:cubicBezTo>
                  <a:pt x="2338336" y="1199045"/>
                  <a:pt x="2372102" y="1194822"/>
                  <a:pt x="2397426" y="1156823"/>
                </a:cubicBezTo>
                <a:cubicBezTo>
                  <a:pt x="2397426" y="1156823"/>
                  <a:pt x="2397426" y="1152603"/>
                  <a:pt x="2397426" y="1152603"/>
                </a:cubicBezTo>
                <a:cubicBezTo>
                  <a:pt x="2452298" y="1030164"/>
                  <a:pt x="2553598" y="945726"/>
                  <a:pt x="2646454" y="852840"/>
                </a:cubicBezTo>
                <a:cubicBezTo>
                  <a:pt x="2684441" y="814844"/>
                  <a:pt x="2701324" y="755737"/>
                  <a:pt x="2768860" y="755737"/>
                </a:cubicBezTo>
                <a:cubicBezTo>
                  <a:pt x="2781520" y="755737"/>
                  <a:pt x="2789963" y="734626"/>
                  <a:pt x="2794183" y="721960"/>
                </a:cubicBezTo>
                <a:cubicBezTo>
                  <a:pt x="2806846" y="658631"/>
                  <a:pt x="2840613" y="607966"/>
                  <a:pt x="2887042" y="574190"/>
                </a:cubicBezTo>
                <a:cubicBezTo>
                  <a:pt x="2937692" y="540414"/>
                  <a:pt x="2984119" y="477084"/>
                  <a:pt x="3060095" y="527749"/>
                </a:cubicBezTo>
                <a:cubicBezTo>
                  <a:pt x="3089641" y="548859"/>
                  <a:pt x="3110745" y="561525"/>
                  <a:pt x="3110745" y="599521"/>
                </a:cubicBezTo>
                <a:cubicBezTo>
                  <a:pt x="3110745" y="679739"/>
                  <a:pt x="3089641" y="759957"/>
                  <a:pt x="3064315" y="835952"/>
                </a:cubicBezTo>
                <a:cubicBezTo>
                  <a:pt x="3060095" y="848620"/>
                  <a:pt x="3043212" y="861285"/>
                  <a:pt x="3060095" y="873951"/>
                </a:cubicBezTo>
                <a:cubicBezTo>
                  <a:pt x="3076978" y="886616"/>
                  <a:pt x="3093862" y="878173"/>
                  <a:pt x="3106525" y="865508"/>
                </a:cubicBezTo>
                <a:cubicBezTo>
                  <a:pt x="3136071" y="831732"/>
                  <a:pt x="3165615" y="797956"/>
                  <a:pt x="3190941" y="755737"/>
                </a:cubicBezTo>
                <a:cubicBezTo>
                  <a:pt x="3275357" y="603744"/>
                  <a:pt x="3410423" y="485530"/>
                  <a:pt x="3515943" y="350425"/>
                </a:cubicBezTo>
                <a:cubicBezTo>
                  <a:pt x="3532826" y="329314"/>
                  <a:pt x="3562372" y="312429"/>
                  <a:pt x="3583476" y="295538"/>
                </a:cubicBezTo>
                <a:cubicBezTo>
                  <a:pt x="3600359" y="282873"/>
                  <a:pt x="3617245" y="270207"/>
                  <a:pt x="3629905" y="295538"/>
                </a:cubicBezTo>
                <a:cubicBezTo>
                  <a:pt x="3638348" y="308206"/>
                  <a:pt x="3651011" y="299761"/>
                  <a:pt x="3659452" y="295538"/>
                </a:cubicBezTo>
                <a:cubicBezTo>
                  <a:pt x="3710101" y="265984"/>
                  <a:pt x="3735427" y="278652"/>
                  <a:pt x="3748088" y="333537"/>
                </a:cubicBezTo>
                <a:cubicBezTo>
                  <a:pt x="3748088" y="337759"/>
                  <a:pt x="3752311" y="346202"/>
                  <a:pt x="3756531" y="346202"/>
                </a:cubicBezTo>
                <a:cubicBezTo>
                  <a:pt x="3832504" y="379978"/>
                  <a:pt x="3790297" y="434865"/>
                  <a:pt x="3781854" y="485530"/>
                </a:cubicBezTo>
                <a:cubicBezTo>
                  <a:pt x="3777634" y="493972"/>
                  <a:pt x="3773414" y="502415"/>
                  <a:pt x="3769194" y="510861"/>
                </a:cubicBezTo>
                <a:cubicBezTo>
                  <a:pt x="3743868" y="578413"/>
                  <a:pt x="3760751" y="603744"/>
                  <a:pt x="3828284" y="603744"/>
                </a:cubicBezTo>
                <a:cubicBezTo>
                  <a:pt x="3832504" y="603744"/>
                  <a:pt x="3836727" y="603744"/>
                  <a:pt x="3836727" y="599521"/>
                </a:cubicBezTo>
                <a:cubicBezTo>
                  <a:pt x="3853610" y="544637"/>
                  <a:pt x="3933806" y="553079"/>
                  <a:pt x="3946467" y="489750"/>
                </a:cubicBezTo>
                <a:cubicBezTo>
                  <a:pt x="3954910" y="447531"/>
                  <a:pt x="3980233" y="422200"/>
                  <a:pt x="4026663" y="413755"/>
                </a:cubicBezTo>
                <a:cubicBezTo>
                  <a:pt x="3976013" y="384201"/>
                  <a:pt x="3967573" y="350425"/>
                  <a:pt x="3988676" y="291318"/>
                </a:cubicBezTo>
                <a:cubicBezTo>
                  <a:pt x="3992896" y="282873"/>
                  <a:pt x="3997116" y="270207"/>
                  <a:pt x="4009779" y="274430"/>
                </a:cubicBezTo>
                <a:cubicBezTo>
                  <a:pt x="4022443" y="278652"/>
                  <a:pt x="4018222" y="291318"/>
                  <a:pt x="4014000" y="299761"/>
                </a:cubicBezTo>
                <a:cubicBezTo>
                  <a:pt x="4009779" y="312429"/>
                  <a:pt x="4005559" y="325094"/>
                  <a:pt x="4014000" y="341982"/>
                </a:cubicBezTo>
                <a:cubicBezTo>
                  <a:pt x="4035106" y="341982"/>
                  <a:pt x="4039326" y="325094"/>
                  <a:pt x="4039326" y="312429"/>
                </a:cubicBezTo>
                <a:cubicBezTo>
                  <a:pt x="4039326" y="265984"/>
                  <a:pt x="4056209" y="219543"/>
                  <a:pt x="4064649" y="173101"/>
                </a:cubicBezTo>
                <a:cubicBezTo>
                  <a:pt x="4077312" y="118217"/>
                  <a:pt x="4102639" y="80218"/>
                  <a:pt x="4161729" y="71775"/>
                </a:cubicBezTo>
                <a:cubicBezTo>
                  <a:pt x="4174392" y="67552"/>
                  <a:pt x="4187055" y="67552"/>
                  <a:pt x="4191275" y="50664"/>
                </a:cubicBezTo>
                <a:cubicBezTo>
                  <a:pt x="4203938" y="12666"/>
                  <a:pt x="4237705" y="4223"/>
                  <a:pt x="4271471" y="0"/>
                </a:cubicBezTo>
                <a:close/>
              </a:path>
            </a:pathLst>
          </a:custGeom>
          <a:solidFill>
            <a:schemeClr val="bg1">
              <a:lumMod val="95000"/>
            </a:schemeClr>
          </a:solidFill>
        </p:spPr>
        <p:txBody>
          <a:bodyPr wrap="square" anchor="ctr">
            <a:noAutofit/>
          </a:bodyPr>
          <a:lstStyle>
            <a:lvl1pPr marL="0" indent="0" algn="ctr">
              <a:buNone/>
              <a:defRPr sz="1200">
                <a:latin typeface="+mn-lt"/>
                <a:cs typeface="Arial" pitchFamily="34" charset="0"/>
              </a:defRPr>
            </a:lvl1pPr>
            <a:lvl2pPr marL="457178" indent="0">
              <a:buNone/>
              <a:defRPr sz="2800"/>
            </a:lvl2pPr>
            <a:lvl3pPr marL="914354" indent="0">
              <a:buNone/>
              <a:defRPr sz="2400"/>
            </a:lvl3pPr>
            <a:lvl4pPr marL="1371532" indent="0">
              <a:buNone/>
              <a:defRPr sz="2000"/>
            </a:lvl4pPr>
            <a:lvl5pPr marL="1828709" indent="0">
              <a:buNone/>
              <a:defRPr sz="2000"/>
            </a:lvl5pPr>
            <a:lvl6pPr marL="2285886" indent="0">
              <a:buNone/>
              <a:defRPr sz="2000"/>
            </a:lvl6pPr>
            <a:lvl7pPr marL="2743062" indent="0">
              <a:buNone/>
              <a:defRPr sz="2000"/>
            </a:lvl7pPr>
            <a:lvl8pPr marL="3200240" indent="0">
              <a:buNone/>
              <a:defRPr sz="2000"/>
            </a:lvl8pPr>
            <a:lvl9pPr marL="3657418" indent="0">
              <a:buNone/>
              <a:defRPr sz="2000"/>
            </a:lvl9pPr>
          </a:lstStyle>
          <a:p>
            <a:r>
              <a:rPr lang="en-US" altLang="ko-KR" dirty="0"/>
              <a:t>Your Picture Here and Send to Back </a:t>
            </a:r>
            <a:endParaRPr lang="ko-KR" altLang="en-US" dirty="0"/>
          </a:p>
        </p:txBody>
      </p:sp>
    </p:spTree>
    <p:extLst>
      <p:ext uri="{BB962C8B-B14F-4D97-AF65-F5344CB8AC3E}">
        <p14:creationId xmlns:p14="http://schemas.microsoft.com/office/powerpoint/2010/main" val="2712774050"/>
      </p:ext>
    </p:extLst>
  </p:cSld>
  <p:clrMapOvr>
    <a:masterClrMapping/>
  </p:clrMapOvr>
</p:sldLayout>
</file>

<file path=ppt/slideLayouts/slideLayout133.xml><?xml version="1.0" encoding="utf-8"?>
<p:sldLayout xmlns:a="http://schemas.openxmlformats.org/drawingml/2006/main" xmlns:r="http://schemas.openxmlformats.org/officeDocument/2006/relationships" xmlns:p="http://schemas.openxmlformats.org/presentationml/2006/main" userDrawn="1">
  <p:cSld name="49_Images &amp; Contents Layout">
    <p:spTree>
      <p:nvGrpSpPr>
        <p:cNvPr id="1" name=""/>
        <p:cNvGrpSpPr/>
        <p:nvPr/>
      </p:nvGrpSpPr>
      <p:grpSpPr>
        <a:xfrm>
          <a:off x="0" y="0"/>
          <a:ext cx="0" cy="0"/>
          <a:chOff x="0" y="0"/>
          <a:chExt cx="0" cy="0"/>
        </a:xfrm>
      </p:grpSpPr>
      <p:sp>
        <p:nvSpPr>
          <p:cNvPr id="8" name="Freeform: Shape 7">
            <a:extLst>
              <a:ext uri="{FF2B5EF4-FFF2-40B4-BE49-F238E27FC236}">
                <a16:creationId xmlns="" xmlns:a16="http://schemas.microsoft.com/office/drawing/2014/main" id="{E6163A38-FF1F-4D4D-BD61-25510A4F4A10}"/>
              </a:ext>
            </a:extLst>
          </p:cNvPr>
          <p:cNvSpPr/>
          <p:nvPr userDrawn="1"/>
        </p:nvSpPr>
        <p:spPr>
          <a:xfrm>
            <a:off x="152401" y="-1"/>
            <a:ext cx="6562727" cy="6858001"/>
          </a:xfrm>
          <a:custGeom>
            <a:avLst/>
            <a:gdLst>
              <a:gd name="connsiteX0" fmla="*/ 0 w 6543676"/>
              <a:gd name="connsiteY0" fmla="*/ 0 h 6858001"/>
              <a:gd name="connsiteX1" fmla="*/ 4981576 w 6543676"/>
              <a:gd name="connsiteY1" fmla="*/ 0 h 6858001"/>
              <a:gd name="connsiteX2" fmla="*/ 6543676 w 6543676"/>
              <a:gd name="connsiteY2" fmla="*/ 1638300 h 6858001"/>
              <a:gd name="connsiteX3" fmla="*/ 5140390 w 6543676"/>
              <a:gd name="connsiteY3" fmla="*/ 6545233 h 6858001"/>
              <a:gd name="connsiteX4" fmla="*/ 5134165 w 6543676"/>
              <a:gd name="connsiteY4" fmla="*/ 6858001 h 6858001"/>
              <a:gd name="connsiteX5" fmla="*/ 552 w 6543676"/>
              <a:gd name="connsiteY5" fmla="*/ 6858001 h 6858001"/>
              <a:gd name="connsiteX6" fmla="*/ 0 w 6543676"/>
              <a:gd name="connsiteY6" fmla="*/ 6858000 h 6858001"/>
              <a:gd name="connsiteX0" fmla="*/ 0 w 6562726"/>
              <a:gd name="connsiteY0" fmla="*/ 0 h 6858001"/>
              <a:gd name="connsiteX1" fmla="*/ 4981576 w 6562726"/>
              <a:gd name="connsiteY1" fmla="*/ 0 h 6858001"/>
              <a:gd name="connsiteX2" fmla="*/ 6562726 w 6562726"/>
              <a:gd name="connsiteY2" fmla="*/ 1638300 h 6858001"/>
              <a:gd name="connsiteX3" fmla="*/ 5140390 w 6562726"/>
              <a:gd name="connsiteY3" fmla="*/ 6545233 h 6858001"/>
              <a:gd name="connsiteX4" fmla="*/ 5134165 w 6562726"/>
              <a:gd name="connsiteY4" fmla="*/ 6858001 h 6858001"/>
              <a:gd name="connsiteX5" fmla="*/ 552 w 6562726"/>
              <a:gd name="connsiteY5" fmla="*/ 6858001 h 6858001"/>
              <a:gd name="connsiteX6" fmla="*/ 0 w 6562726"/>
              <a:gd name="connsiteY6" fmla="*/ 6858000 h 6858001"/>
              <a:gd name="connsiteX7" fmla="*/ 0 w 6562726"/>
              <a:gd name="connsiteY7" fmla="*/ 0 h 6858001"/>
              <a:gd name="connsiteX0" fmla="*/ 0 w 6562726"/>
              <a:gd name="connsiteY0" fmla="*/ 0 h 6858001"/>
              <a:gd name="connsiteX1" fmla="*/ 4981576 w 6562726"/>
              <a:gd name="connsiteY1" fmla="*/ 0 h 6858001"/>
              <a:gd name="connsiteX2" fmla="*/ 6562726 w 6562726"/>
              <a:gd name="connsiteY2" fmla="*/ 1638300 h 6858001"/>
              <a:gd name="connsiteX3" fmla="*/ 5140390 w 6562726"/>
              <a:gd name="connsiteY3" fmla="*/ 6545233 h 6858001"/>
              <a:gd name="connsiteX4" fmla="*/ 5134165 w 6562726"/>
              <a:gd name="connsiteY4" fmla="*/ 6858001 h 6858001"/>
              <a:gd name="connsiteX5" fmla="*/ 552 w 6562726"/>
              <a:gd name="connsiteY5" fmla="*/ 6858001 h 6858001"/>
              <a:gd name="connsiteX6" fmla="*/ 0 w 6562726"/>
              <a:gd name="connsiteY6" fmla="*/ 6858000 h 6858001"/>
              <a:gd name="connsiteX7" fmla="*/ 0 w 6562726"/>
              <a:gd name="connsiteY7" fmla="*/ 0 h 6858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562726" h="6858001">
                <a:moveTo>
                  <a:pt x="0" y="0"/>
                </a:moveTo>
                <a:lnTo>
                  <a:pt x="4981576" y="0"/>
                </a:lnTo>
                <a:cubicBezTo>
                  <a:pt x="5006977" y="371475"/>
                  <a:pt x="5765801" y="1114425"/>
                  <a:pt x="6562726" y="1638300"/>
                </a:cubicBezTo>
                <a:cubicBezTo>
                  <a:pt x="5759055" y="2900363"/>
                  <a:pt x="5204223" y="4907496"/>
                  <a:pt x="5140390" y="6545233"/>
                </a:cubicBezTo>
                <a:lnTo>
                  <a:pt x="5134165" y="6858001"/>
                </a:lnTo>
                <a:lnTo>
                  <a:pt x="552" y="6858001"/>
                </a:lnTo>
                <a:lnTo>
                  <a:pt x="0" y="6858000"/>
                </a:lnTo>
                <a:lnTo>
                  <a:pt x="0"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en-US" sz="1800">
              <a:solidFill>
                <a:prstClr val="white"/>
              </a:solidFill>
            </a:endParaRPr>
          </a:p>
        </p:txBody>
      </p:sp>
      <p:sp>
        <p:nvSpPr>
          <p:cNvPr id="5" name="자유형: 도형 4">
            <a:extLst>
              <a:ext uri="{FF2B5EF4-FFF2-40B4-BE49-F238E27FC236}">
                <a16:creationId xmlns="" xmlns:a16="http://schemas.microsoft.com/office/drawing/2014/main" id="{35A586F4-88B7-45EE-9708-47716F743070}"/>
              </a:ext>
            </a:extLst>
          </p:cNvPr>
          <p:cNvSpPr/>
          <p:nvPr userDrawn="1"/>
        </p:nvSpPr>
        <p:spPr>
          <a:xfrm flipV="1">
            <a:off x="152401" y="0"/>
            <a:ext cx="6238876" cy="6848475"/>
          </a:xfrm>
          <a:custGeom>
            <a:avLst/>
            <a:gdLst>
              <a:gd name="connsiteX0" fmla="*/ 0 w 6238876"/>
              <a:gd name="connsiteY0" fmla="*/ 0 h 6858000"/>
              <a:gd name="connsiteX1" fmla="*/ 4819651 w 6238876"/>
              <a:gd name="connsiteY1" fmla="*/ 0 h 6858000"/>
              <a:gd name="connsiteX2" fmla="*/ 6238876 w 6238876"/>
              <a:gd name="connsiteY2" fmla="*/ 5229225 h 6858000"/>
              <a:gd name="connsiteX3" fmla="*/ 4819651 w 6238876"/>
              <a:gd name="connsiteY3" fmla="*/ 6858000 h 6858000"/>
              <a:gd name="connsiteX4" fmla="*/ 0 w 6238876"/>
              <a:gd name="connsiteY4" fmla="*/ 6858000 h 6858000"/>
              <a:gd name="connsiteX0" fmla="*/ 0 w 6238876"/>
              <a:gd name="connsiteY0" fmla="*/ 0 h 6858000"/>
              <a:gd name="connsiteX1" fmla="*/ 4819651 w 6238876"/>
              <a:gd name="connsiteY1" fmla="*/ 0 h 6858000"/>
              <a:gd name="connsiteX2" fmla="*/ 6238876 w 6238876"/>
              <a:gd name="connsiteY2" fmla="*/ 5229225 h 6858000"/>
              <a:gd name="connsiteX3" fmla="*/ 4819651 w 6238876"/>
              <a:gd name="connsiteY3" fmla="*/ 6858000 h 6858000"/>
              <a:gd name="connsiteX4" fmla="*/ 0 w 6238876"/>
              <a:gd name="connsiteY4" fmla="*/ 6858000 h 6858000"/>
              <a:gd name="connsiteX5" fmla="*/ 0 w 6238876"/>
              <a:gd name="connsiteY5" fmla="*/ 0 h 6858000"/>
              <a:gd name="connsiteX0" fmla="*/ 0 w 6238876"/>
              <a:gd name="connsiteY0" fmla="*/ 0 h 6858000"/>
              <a:gd name="connsiteX1" fmla="*/ 4819651 w 6238876"/>
              <a:gd name="connsiteY1" fmla="*/ 0 h 6858000"/>
              <a:gd name="connsiteX2" fmla="*/ 6238876 w 6238876"/>
              <a:gd name="connsiteY2" fmla="*/ 5229225 h 6858000"/>
              <a:gd name="connsiteX3" fmla="*/ 4819651 w 6238876"/>
              <a:gd name="connsiteY3" fmla="*/ 6858000 h 6858000"/>
              <a:gd name="connsiteX4" fmla="*/ 0 w 6238876"/>
              <a:gd name="connsiteY4" fmla="*/ 6858000 h 6858000"/>
              <a:gd name="connsiteX5" fmla="*/ 0 w 6238876"/>
              <a:gd name="connsiteY5"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238876" h="6858000">
                <a:moveTo>
                  <a:pt x="0" y="0"/>
                </a:moveTo>
                <a:lnTo>
                  <a:pt x="4819651" y="0"/>
                </a:lnTo>
                <a:cubicBezTo>
                  <a:pt x="4819651" y="1689100"/>
                  <a:pt x="5153027" y="4273550"/>
                  <a:pt x="6238876" y="5229225"/>
                </a:cubicBezTo>
                <a:cubicBezTo>
                  <a:pt x="5286376" y="5778500"/>
                  <a:pt x="4883152" y="6283325"/>
                  <a:pt x="4819651" y="6858000"/>
                </a:cubicBezTo>
                <a:lnTo>
                  <a:pt x="0" y="6858000"/>
                </a:lnTo>
                <a:lnTo>
                  <a:pt x="0"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ko-KR" altLang="en-US" sz="1800">
              <a:solidFill>
                <a:prstClr val="white"/>
              </a:solidFill>
            </a:endParaRPr>
          </a:p>
        </p:txBody>
      </p:sp>
      <p:cxnSp>
        <p:nvCxnSpPr>
          <p:cNvPr id="7" name="직선 연결선 6">
            <a:extLst>
              <a:ext uri="{FF2B5EF4-FFF2-40B4-BE49-F238E27FC236}">
                <a16:creationId xmlns="" xmlns:a16="http://schemas.microsoft.com/office/drawing/2014/main" id="{E34B3B3A-542A-46E1-A720-8928C9B91FC2}"/>
              </a:ext>
            </a:extLst>
          </p:cNvPr>
          <p:cNvCxnSpPr>
            <a:cxnSpLocks/>
          </p:cNvCxnSpPr>
          <p:nvPr userDrawn="1"/>
        </p:nvCxnSpPr>
        <p:spPr>
          <a:xfrm>
            <a:off x="6238877" y="1638303"/>
            <a:ext cx="5953124" cy="0"/>
          </a:xfrm>
          <a:prstGeom prst="line">
            <a:avLst/>
          </a:prstGeom>
          <a:ln w="38100">
            <a:solidFill>
              <a:schemeClr val="accent4"/>
            </a:solidFill>
          </a:ln>
        </p:spPr>
        <p:style>
          <a:lnRef idx="1">
            <a:schemeClr val="accent1"/>
          </a:lnRef>
          <a:fillRef idx="0">
            <a:schemeClr val="accent1"/>
          </a:fillRef>
          <a:effectRef idx="0">
            <a:schemeClr val="accent1"/>
          </a:effectRef>
          <a:fontRef idx="minor">
            <a:schemeClr val="tx1"/>
          </a:fontRef>
        </p:style>
      </p:cxnSp>
      <p:sp>
        <p:nvSpPr>
          <p:cNvPr id="16" name="그림 개체 틀 15">
            <a:extLst>
              <a:ext uri="{FF2B5EF4-FFF2-40B4-BE49-F238E27FC236}">
                <a16:creationId xmlns="" xmlns:a16="http://schemas.microsoft.com/office/drawing/2014/main" id="{F31766EE-B13B-4F0C-AAE1-FB140846B864}"/>
              </a:ext>
            </a:extLst>
          </p:cNvPr>
          <p:cNvSpPr>
            <a:spLocks noGrp="1"/>
          </p:cNvSpPr>
          <p:nvPr>
            <p:ph type="pic" sz="quarter" idx="10" hasCustomPrompt="1"/>
          </p:nvPr>
        </p:nvSpPr>
        <p:spPr>
          <a:xfrm>
            <a:off x="1" y="0"/>
            <a:ext cx="6543676" cy="6867525"/>
          </a:xfrm>
          <a:custGeom>
            <a:avLst/>
            <a:gdLst>
              <a:gd name="connsiteX0" fmla="*/ 0 w 6238876"/>
              <a:gd name="connsiteY0" fmla="*/ 0 h 6858000"/>
              <a:gd name="connsiteX1" fmla="*/ 4819651 w 6238876"/>
              <a:gd name="connsiteY1" fmla="*/ 0 h 6858000"/>
              <a:gd name="connsiteX2" fmla="*/ 6238876 w 6238876"/>
              <a:gd name="connsiteY2" fmla="*/ 1628775 h 6858000"/>
              <a:gd name="connsiteX3" fmla="*/ 4819651 w 6238876"/>
              <a:gd name="connsiteY3" fmla="*/ 6858000 h 6858000"/>
              <a:gd name="connsiteX4" fmla="*/ 0 w 6238876"/>
              <a:gd name="connsiteY4" fmla="*/ 6858000 h 6858000"/>
              <a:gd name="connsiteX0" fmla="*/ 0 w 6543676"/>
              <a:gd name="connsiteY0" fmla="*/ 0 h 6858000"/>
              <a:gd name="connsiteX1" fmla="*/ 4819651 w 6543676"/>
              <a:gd name="connsiteY1" fmla="*/ 0 h 6858000"/>
              <a:gd name="connsiteX2" fmla="*/ 6543676 w 6543676"/>
              <a:gd name="connsiteY2" fmla="*/ 1638300 h 6858000"/>
              <a:gd name="connsiteX3" fmla="*/ 4819651 w 6543676"/>
              <a:gd name="connsiteY3" fmla="*/ 6858000 h 6858000"/>
              <a:gd name="connsiteX4" fmla="*/ 0 w 6543676"/>
              <a:gd name="connsiteY4" fmla="*/ 6858000 h 6858000"/>
              <a:gd name="connsiteX5" fmla="*/ 0 w 6543676"/>
              <a:gd name="connsiteY5" fmla="*/ 0 h 6858000"/>
              <a:gd name="connsiteX0" fmla="*/ 0 w 6543676"/>
              <a:gd name="connsiteY0" fmla="*/ 0 h 6858000"/>
              <a:gd name="connsiteX1" fmla="*/ 4819651 w 6543676"/>
              <a:gd name="connsiteY1" fmla="*/ 0 h 6858000"/>
              <a:gd name="connsiteX2" fmla="*/ 6543676 w 6543676"/>
              <a:gd name="connsiteY2" fmla="*/ 1638300 h 6858000"/>
              <a:gd name="connsiteX3" fmla="*/ 4819651 w 6543676"/>
              <a:gd name="connsiteY3" fmla="*/ 6858000 h 6858000"/>
              <a:gd name="connsiteX4" fmla="*/ 0 w 6543676"/>
              <a:gd name="connsiteY4" fmla="*/ 6858000 h 6858000"/>
              <a:gd name="connsiteX5" fmla="*/ 0 w 6543676"/>
              <a:gd name="connsiteY5" fmla="*/ 0 h 6858000"/>
              <a:gd name="connsiteX0" fmla="*/ 0 w 6543676"/>
              <a:gd name="connsiteY0" fmla="*/ 0 h 6858000"/>
              <a:gd name="connsiteX1" fmla="*/ 4819651 w 6543676"/>
              <a:gd name="connsiteY1" fmla="*/ 0 h 6858000"/>
              <a:gd name="connsiteX2" fmla="*/ 6543676 w 6543676"/>
              <a:gd name="connsiteY2" fmla="*/ 1638300 h 6858000"/>
              <a:gd name="connsiteX3" fmla="*/ 4819651 w 6543676"/>
              <a:gd name="connsiteY3" fmla="*/ 6858000 h 6858000"/>
              <a:gd name="connsiteX4" fmla="*/ 0 w 6543676"/>
              <a:gd name="connsiteY4" fmla="*/ 6858000 h 6858000"/>
              <a:gd name="connsiteX5" fmla="*/ 0 w 6543676"/>
              <a:gd name="connsiteY5" fmla="*/ 0 h 6858000"/>
              <a:gd name="connsiteX0" fmla="*/ 0 w 6543676"/>
              <a:gd name="connsiteY0" fmla="*/ 0 h 6858000"/>
              <a:gd name="connsiteX1" fmla="*/ 4819651 w 6543676"/>
              <a:gd name="connsiteY1" fmla="*/ 0 h 6858000"/>
              <a:gd name="connsiteX2" fmla="*/ 6543676 w 6543676"/>
              <a:gd name="connsiteY2" fmla="*/ 1638300 h 6858000"/>
              <a:gd name="connsiteX3" fmla="*/ 4819651 w 6543676"/>
              <a:gd name="connsiteY3" fmla="*/ 6858000 h 6858000"/>
              <a:gd name="connsiteX4" fmla="*/ 0 w 6543676"/>
              <a:gd name="connsiteY4" fmla="*/ 6858000 h 6858000"/>
              <a:gd name="connsiteX5" fmla="*/ 0 w 6543676"/>
              <a:gd name="connsiteY5" fmla="*/ 0 h 6858000"/>
              <a:gd name="connsiteX0" fmla="*/ 0 w 6543676"/>
              <a:gd name="connsiteY0" fmla="*/ 0 h 6867525"/>
              <a:gd name="connsiteX1" fmla="*/ 4819651 w 6543676"/>
              <a:gd name="connsiteY1" fmla="*/ 0 h 6867525"/>
              <a:gd name="connsiteX2" fmla="*/ 6543676 w 6543676"/>
              <a:gd name="connsiteY2" fmla="*/ 1638300 h 6867525"/>
              <a:gd name="connsiteX3" fmla="*/ 5219701 w 6543676"/>
              <a:gd name="connsiteY3" fmla="*/ 6867525 h 6867525"/>
              <a:gd name="connsiteX4" fmla="*/ 0 w 6543676"/>
              <a:gd name="connsiteY4" fmla="*/ 6858000 h 6867525"/>
              <a:gd name="connsiteX5" fmla="*/ 0 w 6543676"/>
              <a:gd name="connsiteY5" fmla="*/ 0 h 6867525"/>
              <a:gd name="connsiteX0" fmla="*/ 0 w 6543676"/>
              <a:gd name="connsiteY0" fmla="*/ 0 h 6867525"/>
              <a:gd name="connsiteX1" fmla="*/ 4981576 w 6543676"/>
              <a:gd name="connsiteY1" fmla="*/ 19050 h 6867525"/>
              <a:gd name="connsiteX2" fmla="*/ 6543676 w 6543676"/>
              <a:gd name="connsiteY2" fmla="*/ 1638300 h 6867525"/>
              <a:gd name="connsiteX3" fmla="*/ 5219701 w 6543676"/>
              <a:gd name="connsiteY3" fmla="*/ 6867525 h 6867525"/>
              <a:gd name="connsiteX4" fmla="*/ 0 w 6543676"/>
              <a:gd name="connsiteY4" fmla="*/ 6858000 h 6867525"/>
              <a:gd name="connsiteX5" fmla="*/ 0 w 6543676"/>
              <a:gd name="connsiteY5" fmla="*/ 0 h 6867525"/>
              <a:gd name="connsiteX0" fmla="*/ 0 w 6543676"/>
              <a:gd name="connsiteY0" fmla="*/ 0 h 6867525"/>
              <a:gd name="connsiteX1" fmla="*/ 4981576 w 6543676"/>
              <a:gd name="connsiteY1" fmla="*/ 0 h 6867525"/>
              <a:gd name="connsiteX2" fmla="*/ 6543676 w 6543676"/>
              <a:gd name="connsiteY2" fmla="*/ 1638300 h 6867525"/>
              <a:gd name="connsiteX3" fmla="*/ 5219701 w 6543676"/>
              <a:gd name="connsiteY3" fmla="*/ 6867525 h 6867525"/>
              <a:gd name="connsiteX4" fmla="*/ 0 w 6543676"/>
              <a:gd name="connsiteY4" fmla="*/ 6858000 h 6867525"/>
              <a:gd name="connsiteX5" fmla="*/ 0 w 6543676"/>
              <a:gd name="connsiteY5" fmla="*/ 0 h 6867525"/>
              <a:gd name="connsiteX0" fmla="*/ 0 w 6543676"/>
              <a:gd name="connsiteY0" fmla="*/ 0 h 6867525"/>
              <a:gd name="connsiteX1" fmla="*/ 4981576 w 6543676"/>
              <a:gd name="connsiteY1" fmla="*/ 0 h 6867525"/>
              <a:gd name="connsiteX2" fmla="*/ 6543676 w 6543676"/>
              <a:gd name="connsiteY2" fmla="*/ 1638300 h 6867525"/>
              <a:gd name="connsiteX3" fmla="*/ 5133976 w 6543676"/>
              <a:gd name="connsiteY3" fmla="*/ 6867525 h 6867525"/>
              <a:gd name="connsiteX4" fmla="*/ 0 w 6543676"/>
              <a:gd name="connsiteY4" fmla="*/ 6858000 h 6867525"/>
              <a:gd name="connsiteX5" fmla="*/ 0 w 6543676"/>
              <a:gd name="connsiteY5" fmla="*/ 0 h 6867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43676" h="6867525">
                <a:moveTo>
                  <a:pt x="0" y="0"/>
                </a:moveTo>
                <a:lnTo>
                  <a:pt x="4981576" y="0"/>
                </a:lnTo>
                <a:cubicBezTo>
                  <a:pt x="5006977" y="371475"/>
                  <a:pt x="5699126" y="1152525"/>
                  <a:pt x="6543676" y="1638300"/>
                </a:cubicBezTo>
                <a:cubicBezTo>
                  <a:pt x="5686427" y="2984500"/>
                  <a:pt x="5133976" y="5178425"/>
                  <a:pt x="5133976" y="6867525"/>
                </a:cubicBezTo>
                <a:lnTo>
                  <a:pt x="0" y="6858000"/>
                </a:lnTo>
                <a:lnTo>
                  <a:pt x="0" y="0"/>
                </a:lnTo>
                <a:close/>
              </a:path>
            </a:pathLst>
          </a:custGeom>
          <a:solidFill>
            <a:schemeClr val="bg1">
              <a:lumMod val="95000"/>
            </a:schemeClr>
          </a:solidFill>
          <a:effectLst/>
        </p:spPr>
        <p:txBody>
          <a:bodyPr wrap="square" anchor="ctr">
            <a:noAutofit/>
          </a:bodyPr>
          <a:lstStyle>
            <a:lvl1pPr marL="0" marR="0" indent="0" algn="ctr" defTabSz="914377"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3749947027"/>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34.xml><?xml version="1.0" encoding="utf-8"?>
<p:sldLayout xmlns:a="http://schemas.openxmlformats.org/drawingml/2006/main" xmlns:r="http://schemas.openxmlformats.org/officeDocument/2006/relationships" xmlns:p="http://schemas.openxmlformats.org/presentationml/2006/main" userDrawn="1">
  <p:cSld name="9_캡션 있는 콘텐츠">
    <p:spTree>
      <p:nvGrpSpPr>
        <p:cNvPr id="1" name=""/>
        <p:cNvGrpSpPr/>
        <p:nvPr/>
      </p:nvGrpSpPr>
      <p:grpSpPr>
        <a:xfrm>
          <a:off x="0" y="0"/>
          <a:ext cx="0" cy="0"/>
          <a:chOff x="0" y="0"/>
          <a:chExt cx="0" cy="0"/>
        </a:xfrm>
      </p:grpSpPr>
      <p:sp>
        <p:nvSpPr>
          <p:cNvPr id="7" name="그림 개체 틀 6">
            <a:extLst>
              <a:ext uri="{FF2B5EF4-FFF2-40B4-BE49-F238E27FC236}">
                <a16:creationId xmlns="" xmlns:a16="http://schemas.microsoft.com/office/drawing/2014/main" id="{A57F89BA-4424-4190-B93E-48930D457F23}"/>
              </a:ext>
            </a:extLst>
          </p:cNvPr>
          <p:cNvSpPr>
            <a:spLocks noGrp="1"/>
          </p:cNvSpPr>
          <p:nvPr>
            <p:ph type="pic" idx="16" hasCustomPrompt="1"/>
          </p:nvPr>
        </p:nvSpPr>
        <p:spPr>
          <a:xfrm>
            <a:off x="4804233" y="1031577"/>
            <a:ext cx="6521207" cy="5391435"/>
          </a:xfrm>
          <a:custGeom>
            <a:avLst/>
            <a:gdLst>
              <a:gd name="connsiteX0" fmla="*/ 1923143 w 5498207"/>
              <a:gd name="connsiteY0" fmla="*/ 0 h 4545665"/>
              <a:gd name="connsiteX1" fmla="*/ 3371680 w 5498207"/>
              <a:gd name="connsiteY1" fmla="*/ 1448537 h 4545665"/>
              <a:gd name="connsiteX2" fmla="*/ 3393443 w 5498207"/>
              <a:gd name="connsiteY2" fmla="*/ 1454481 h 4545665"/>
              <a:gd name="connsiteX3" fmla="*/ 3442007 w 5498207"/>
              <a:gd name="connsiteY3" fmla="*/ 1444874 h 4545665"/>
              <a:gd name="connsiteX4" fmla="*/ 3468347 w 5498207"/>
              <a:gd name="connsiteY4" fmla="*/ 1420720 h 4545665"/>
              <a:gd name="connsiteX5" fmla="*/ 3474932 w 5498207"/>
              <a:gd name="connsiteY5" fmla="*/ 1376805 h 4545665"/>
              <a:gd name="connsiteX6" fmla="*/ 3474932 w 5498207"/>
              <a:gd name="connsiteY6" fmla="*/ 1348259 h 4545665"/>
              <a:gd name="connsiteX7" fmla="*/ 3516637 w 5498207"/>
              <a:gd name="connsiteY7" fmla="*/ 1332889 h 4545665"/>
              <a:gd name="connsiteX8" fmla="*/ 3549562 w 5498207"/>
              <a:gd name="connsiteY8" fmla="*/ 1365826 h 4545665"/>
              <a:gd name="connsiteX9" fmla="*/ 3569317 w 5498207"/>
              <a:gd name="connsiteY9" fmla="*/ 1383392 h 4545665"/>
              <a:gd name="connsiteX10" fmla="*/ 3591267 w 5498207"/>
              <a:gd name="connsiteY10" fmla="*/ 1368021 h 4545665"/>
              <a:gd name="connsiteX11" fmla="*/ 3608827 w 5498207"/>
              <a:gd name="connsiteY11" fmla="*/ 1310931 h 4545665"/>
              <a:gd name="connsiteX12" fmla="*/ 3621997 w 5498207"/>
              <a:gd name="connsiteY12" fmla="*/ 1293365 h 4545665"/>
              <a:gd name="connsiteX13" fmla="*/ 3643947 w 5498207"/>
              <a:gd name="connsiteY13" fmla="*/ 1295560 h 4545665"/>
              <a:gd name="connsiteX14" fmla="*/ 3668092 w 5498207"/>
              <a:gd name="connsiteY14" fmla="*/ 1317518 h 4545665"/>
              <a:gd name="connsiteX15" fmla="*/ 3703212 w 5498207"/>
              <a:gd name="connsiteY15" fmla="*/ 1348259 h 4545665"/>
              <a:gd name="connsiteX16" fmla="*/ 3758087 w 5498207"/>
              <a:gd name="connsiteY16" fmla="*/ 1315323 h 4545665"/>
              <a:gd name="connsiteX17" fmla="*/ 3793207 w 5498207"/>
              <a:gd name="connsiteY17" fmla="*/ 1256036 h 4545665"/>
              <a:gd name="connsiteX18" fmla="*/ 3819547 w 5498207"/>
              <a:gd name="connsiteY18" fmla="*/ 1247253 h 4545665"/>
              <a:gd name="connsiteX19" fmla="*/ 3843692 w 5498207"/>
              <a:gd name="connsiteY19" fmla="*/ 1321910 h 4545665"/>
              <a:gd name="connsiteX20" fmla="*/ 3839302 w 5498207"/>
              <a:gd name="connsiteY20" fmla="*/ 1328497 h 4545665"/>
              <a:gd name="connsiteX21" fmla="*/ 3883202 w 5498207"/>
              <a:gd name="connsiteY21" fmla="*/ 1341672 h 4545665"/>
              <a:gd name="connsiteX22" fmla="*/ 3920517 w 5498207"/>
              <a:gd name="connsiteY22" fmla="*/ 1324106 h 4545665"/>
              <a:gd name="connsiteX23" fmla="*/ 3927102 w 5498207"/>
              <a:gd name="connsiteY23" fmla="*/ 1317518 h 4545665"/>
              <a:gd name="connsiteX24" fmla="*/ 3999536 w 5498207"/>
              <a:gd name="connsiteY24" fmla="*/ 1313127 h 4545665"/>
              <a:gd name="connsiteX25" fmla="*/ 4041242 w 5498207"/>
              <a:gd name="connsiteY25" fmla="*/ 1308735 h 4545665"/>
              <a:gd name="connsiteX26" fmla="*/ 4065386 w 5498207"/>
              <a:gd name="connsiteY26" fmla="*/ 1251645 h 4545665"/>
              <a:gd name="connsiteX27" fmla="*/ 4102702 w 5498207"/>
              <a:gd name="connsiteY27" fmla="*/ 1135268 h 4545665"/>
              <a:gd name="connsiteX28" fmla="*/ 4135626 w 5498207"/>
              <a:gd name="connsiteY28" fmla="*/ 1084765 h 4545665"/>
              <a:gd name="connsiteX29" fmla="*/ 4192696 w 5498207"/>
              <a:gd name="connsiteY29" fmla="*/ 1071590 h 4545665"/>
              <a:gd name="connsiteX30" fmla="*/ 4170746 w 5498207"/>
              <a:gd name="connsiteY30" fmla="*/ 1146247 h 4545665"/>
              <a:gd name="connsiteX31" fmla="*/ 4148796 w 5498207"/>
              <a:gd name="connsiteY31" fmla="*/ 1234078 h 4545665"/>
              <a:gd name="connsiteX32" fmla="*/ 4124652 w 5498207"/>
              <a:gd name="connsiteY32" fmla="*/ 1319714 h 4545665"/>
              <a:gd name="connsiteX33" fmla="*/ 4179526 w 5498207"/>
              <a:gd name="connsiteY33" fmla="*/ 1383392 h 4545665"/>
              <a:gd name="connsiteX34" fmla="*/ 4192696 w 5498207"/>
              <a:gd name="connsiteY34" fmla="*/ 1374609 h 4545665"/>
              <a:gd name="connsiteX35" fmla="*/ 4199282 w 5498207"/>
              <a:gd name="connsiteY35" fmla="*/ 1359238 h 4545665"/>
              <a:gd name="connsiteX36" fmla="*/ 4243181 w 5498207"/>
              <a:gd name="connsiteY36" fmla="*/ 1341672 h 4545665"/>
              <a:gd name="connsiteX37" fmla="*/ 4267326 w 5498207"/>
              <a:gd name="connsiteY37" fmla="*/ 1376805 h 4545665"/>
              <a:gd name="connsiteX38" fmla="*/ 4267326 w 5498207"/>
              <a:gd name="connsiteY38" fmla="*/ 1394371 h 4545665"/>
              <a:gd name="connsiteX39" fmla="*/ 4333176 w 5498207"/>
              <a:gd name="connsiteY39" fmla="*/ 1480007 h 4545665"/>
              <a:gd name="connsiteX40" fmla="*/ 4363906 w 5498207"/>
              <a:gd name="connsiteY40" fmla="*/ 1477811 h 4545665"/>
              <a:gd name="connsiteX41" fmla="*/ 4456096 w 5498207"/>
              <a:gd name="connsiteY41" fmla="*/ 1455853 h 4545665"/>
              <a:gd name="connsiteX42" fmla="*/ 4475851 w 5498207"/>
              <a:gd name="connsiteY42" fmla="*/ 1464636 h 4545665"/>
              <a:gd name="connsiteX43" fmla="*/ 4499996 w 5498207"/>
              <a:gd name="connsiteY43" fmla="*/ 1495377 h 4545665"/>
              <a:gd name="connsiteX44" fmla="*/ 4526336 w 5498207"/>
              <a:gd name="connsiteY44" fmla="*/ 1499769 h 4545665"/>
              <a:gd name="connsiteX45" fmla="*/ 4535116 w 5498207"/>
              <a:gd name="connsiteY45" fmla="*/ 1490985 h 4545665"/>
              <a:gd name="connsiteX46" fmla="*/ 4554871 w 5498207"/>
              <a:gd name="connsiteY46" fmla="*/ 1490985 h 4545665"/>
              <a:gd name="connsiteX47" fmla="*/ 4550481 w 5498207"/>
              <a:gd name="connsiteY47" fmla="*/ 1510748 h 4545665"/>
              <a:gd name="connsiteX48" fmla="*/ 4504386 w 5498207"/>
              <a:gd name="connsiteY48" fmla="*/ 1565642 h 4545665"/>
              <a:gd name="connsiteX49" fmla="*/ 4510971 w 5498207"/>
              <a:gd name="connsiteY49" fmla="*/ 1585404 h 4545665"/>
              <a:gd name="connsiteX50" fmla="*/ 4543896 w 5498207"/>
              <a:gd name="connsiteY50" fmla="*/ 1581013 h 4545665"/>
              <a:gd name="connsiteX51" fmla="*/ 4579016 w 5498207"/>
              <a:gd name="connsiteY51" fmla="*/ 1585404 h 4545665"/>
              <a:gd name="connsiteX52" fmla="*/ 4592186 w 5498207"/>
              <a:gd name="connsiteY52" fmla="*/ 1635907 h 4545665"/>
              <a:gd name="connsiteX53" fmla="*/ 4576821 w 5498207"/>
              <a:gd name="connsiteY53" fmla="*/ 1642495 h 4545665"/>
              <a:gd name="connsiteX54" fmla="*/ 4583406 w 5498207"/>
              <a:gd name="connsiteY54" fmla="*/ 1677627 h 4545665"/>
              <a:gd name="connsiteX55" fmla="*/ 4658036 w 5498207"/>
              <a:gd name="connsiteY55" fmla="*/ 1769850 h 4545665"/>
              <a:gd name="connsiteX56" fmla="*/ 4723886 w 5498207"/>
              <a:gd name="connsiteY56" fmla="*/ 1785221 h 4545665"/>
              <a:gd name="connsiteX57" fmla="*/ 4772176 w 5498207"/>
              <a:gd name="connsiteY57" fmla="*/ 1804983 h 4545665"/>
              <a:gd name="connsiteX58" fmla="*/ 4763396 w 5498207"/>
              <a:gd name="connsiteY58" fmla="*/ 1835724 h 4545665"/>
              <a:gd name="connsiteX59" fmla="*/ 4723886 w 5498207"/>
              <a:gd name="connsiteY59" fmla="*/ 1914772 h 4545665"/>
              <a:gd name="connsiteX60" fmla="*/ 4765591 w 5498207"/>
              <a:gd name="connsiteY60" fmla="*/ 2026757 h 4545665"/>
              <a:gd name="connsiteX61" fmla="*/ 4785346 w 5498207"/>
              <a:gd name="connsiteY61" fmla="*/ 2031149 h 4545665"/>
              <a:gd name="connsiteX62" fmla="*/ 4840221 w 5498207"/>
              <a:gd name="connsiteY62" fmla="*/ 2026757 h 4545665"/>
              <a:gd name="connsiteX63" fmla="*/ 4873146 w 5498207"/>
              <a:gd name="connsiteY63" fmla="*/ 2088239 h 4545665"/>
              <a:gd name="connsiteX64" fmla="*/ 4835831 w 5498207"/>
              <a:gd name="connsiteY64" fmla="*/ 2156309 h 4545665"/>
              <a:gd name="connsiteX65" fmla="*/ 4816076 w 5498207"/>
              <a:gd name="connsiteY65" fmla="*/ 2158505 h 4545665"/>
              <a:gd name="connsiteX66" fmla="*/ 4798516 w 5498207"/>
              <a:gd name="connsiteY66" fmla="*/ 2167288 h 4545665"/>
              <a:gd name="connsiteX67" fmla="*/ 4780956 w 5498207"/>
              <a:gd name="connsiteY67" fmla="*/ 2193637 h 4545665"/>
              <a:gd name="connsiteX68" fmla="*/ 4787541 w 5498207"/>
              <a:gd name="connsiteY68" fmla="*/ 2224378 h 4545665"/>
              <a:gd name="connsiteX69" fmla="*/ 4833636 w 5498207"/>
              <a:gd name="connsiteY69" fmla="*/ 2323189 h 4545665"/>
              <a:gd name="connsiteX70" fmla="*/ 4855586 w 5498207"/>
              <a:gd name="connsiteY70" fmla="*/ 2331972 h 4545665"/>
              <a:gd name="connsiteX71" fmla="*/ 4873146 w 5498207"/>
              <a:gd name="connsiteY71" fmla="*/ 2345146 h 4545665"/>
              <a:gd name="connsiteX72" fmla="*/ 4807296 w 5498207"/>
              <a:gd name="connsiteY72" fmla="*/ 2384671 h 4545665"/>
              <a:gd name="connsiteX73" fmla="*/ 4776566 w 5498207"/>
              <a:gd name="connsiteY73" fmla="*/ 2424195 h 4545665"/>
              <a:gd name="connsiteX74" fmla="*/ 4776566 w 5498207"/>
              <a:gd name="connsiteY74" fmla="*/ 2428586 h 4545665"/>
              <a:gd name="connsiteX75" fmla="*/ 4816076 w 5498207"/>
              <a:gd name="connsiteY75" fmla="*/ 2472502 h 4545665"/>
              <a:gd name="connsiteX76" fmla="*/ 4864366 w 5498207"/>
              <a:gd name="connsiteY76" fmla="*/ 2516418 h 4545665"/>
              <a:gd name="connsiteX77" fmla="*/ 4864366 w 5498207"/>
              <a:gd name="connsiteY77" fmla="*/ 2538376 h 4545665"/>
              <a:gd name="connsiteX78" fmla="*/ 4846806 w 5498207"/>
              <a:gd name="connsiteY78" fmla="*/ 2542767 h 4545665"/>
              <a:gd name="connsiteX79" fmla="*/ 4778761 w 5498207"/>
              <a:gd name="connsiteY79" fmla="*/ 2560334 h 4545665"/>
              <a:gd name="connsiteX80" fmla="*/ 4767786 w 5498207"/>
              <a:gd name="connsiteY80" fmla="*/ 2571312 h 4545665"/>
              <a:gd name="connsiteX81" fmla="*/ 4726081 w 5498207"/>
              <a:gd name="connsiteY81" fmla="*/ 2637186 h 4545665"/>
              <a:gd name="connsiteX82" fmla="*/ 4706326 w 5498207"/>
              <a:gd name="connsiteY82" fmla="*/ 2663535 h 4545665"/>
              <a:gd name="connsiteX83" fmla="*/ 4699741 w 5498207"/>
              <a:gd name="connsiteY83" fmla="*/ 2700864 h 4545665"/>
              <a:gd name="connsiteX84" fmla="*/ 4748031 w 5498207"/>
              <a:gd name="connsiteY84" fmla="*/ 2744780 h 4545665"/>
              <a:gd name="connsiteX85" fmla="*/ 4813881 w 5498207"/>
              <a:gd name="connsiteY85" fmla="*/ 2766737 h 4545665"/>
              <a:gd name="connsiteX86" fmla="*/ 4875341 w 5498207"/>
              <a:gd name="connsiteY86" fmla="*/ 2757954 h 4545665"/>
              <a:gd name="connsiteX87" fmla="*/ 4903876 w 5498207"/>
              <a:gd name="connsiteY87" fmla="*/ 2740388 h 4545665"/>
              <a:gd name="connsiteX88" fmla="*/ 4952166 w 5498207"/>
              <a:gd name="connsiteY88" fmla="*/ 2689885 h 4545665"/>
              <a:gd name="connsiteX89" fmla="*/ 5033380 w 5498207"/>
              <a:gd name="connsiteY89" fmla="*/ 2604249 h 4545665"/>
              <a:gd name="connsiteX90" fmla="*/ 5138740 w 5498207"/>
              <a:gd name="connsiteY90" fmla="*/ 2562529 h 4545665"/>
              <a:gd name="connsiteX91" fmla="*/ 5224346 w 5498207"/>
              <a:gd name="connsiteY91" fmla="*/ 2514222 h 4545665"/>
              <a:gd name="connsiteX92" fmla="*/ 5230930 w 5498207"/>
              <a:gd name="connsiteY92" fmla="*/ 2507635 h 4545665"/>
              <a:gd name="connsiteX93" fmla="*/ 5318730 w 5498207"/>
              <a:gd name="connsiteY93" fmla="*/ 2470306 h 4545665"/>
              <a:gd name="connsiteX94" fmla="*/ 5428480 w 5498207"/>
              <a:gd name="connsiteY94" fmla="*/ 2448348 h 4545665"/>
              <a:gd name="connsiteX95" fmla="*/ 5489940 w 5498207"/>
              <a:gd name="connsiteY95" fmla="*/ 2479089 h 4545665"/>
              <a:gd name="connsiteX96" fmla="*/ 5496525 w 5498207"/>
              <a:gd name="connsiteY96" fmla="*/ 2490068 h 4545665"/>
              <a:gd name="connsiteX97" fmla="*/ 5485550 w 5498207"/>
              <a:gd name="connsiteY97" fmla="*/ 2566921 h 4545665"/>
              <a:gd name="connsiteX98" fmla="*/ 5435065 w 5498207"/>
              <a:gd name="connsiteY98" fmla="*/ 2613032 h 4545665"/>
              <a:gd name="connsiteX99" fmla="*/ 5388970 w 5498207"/>
              <a:gd name="connsiteY99" fmla="*/ 2617424 h 4545665"/>
              <a:gd name="connsiteX100" fmla="*/ 5329705 w 5498207"/>
              <a:gd name="connsiteY100" fmla="*/ 2615228 h 4545665"/>
              <a:gd name="connsiteX101" fmla="*/ 5316535 w 5498207"/>
              <a:gd name="connsiteY101" fmla="*/ 2624011 h 4545665"/>
              <a:gd name="connsiteX102" fmla="*/ 5263856 w 5498207"/>
              <a:gd name="connsiteY102" fmla="*/ 2650361 h 4545665"/>
              <a:gd name="connsiteX103" fmla="*/ 5215566 w 5498207"/>
              <a:gd name="connsiteY103" fmla="*/ 2670123 h 4545665"/>
              <a:gd name="connsiteX104" fmla="*/ 5105816 w 5498207"/>
              <a:gd name="connsiteY104" fmla="*/ 2700864 h 4545665"/>
              <a:gd name="connsiteX105" fmla="*/ 5000456 w 5498207"/>
              <a:gd name="connsiteY105" fmla="*/ 2744780 h 4545665"/>
              <a:gd name="connsiteX106" fmla="*/ 4934606 w 5498207"/>
              <a:gd name="connsiteY106" fmla="*/ 2795283 h 4545665"/>
              <a:gd name="connsiteX107" fmla="*/ 4903876 w 5498207"/>
              <a:gd name="connsiteY107" fmla="*/ 2815045 h 4545665"/>
              <a:gd name="connsiteX108" fmla="*/ 4778761 w 5498207"/>
              <a:gd name="connsiteY108" fmla="*/ 2887506 h 4545665"/>
              <a:gd name="connsiteX109" fmla="*/ 4710716 w 5498207"/>
              <a:gd name="connsiteY109" fmla="*/ 2911659 h 4545665"/>
              <a:gd name="connsiteX110" fmla="*/ 4684376 w 5498207"/>
              <a:gd name="connsiteY110" fmla="*/ 2902876 h 4545665"/>
              <a:gd name="connsiteX111" fmla="*/ 4660231 w 5498207"/>
              <a:gd name="connsiteY111" fmla="*/ 2900680 h 4545665"/>
              <a:gd name="connsiteX112" fmla="*/ 4644866 w 5498207"/>
              <a:gd name="connsiteY112" fmla="*/ 2922638 h 4545665"/>
              <a:gd name="connsiteX113" fmla="*/ 4658036 w 5498207"/>
              <a:gd name="connsiteY113" fmla="*/ 2940205 h 4545665"/>
              <a:gd name="connsiteX114" fmla="*/ 4675596 w 5498207"/>
              <a:gd name="connsiteY114" fmla="*/ 2946792 h 4545665"/>
              <a:gd name="connsiteX115" fmla="*/ 4706326 w 5498207"/>
              <a:gd name="connsiteY115" fmla="*/ 2968750 h 4545665"/>
              <a:gd name="connsiteX116" fmla="*/ 4745836 w 5498207"/>
              <a:gd name="connsiteY116" fmla="*/ 3008274 h 4545665"/>
              <a:gd name="connsiteX117" fmla="*/ 4914850 w 5498207"/>
              <a:gd name="connsiteY117" fmla="*/ 3069756 h 4545665"/>
              <a:gd name="connsiteX118" fmla="*/ 4952166 w 5498207"/>
              <a:gd name="connsiteY118" fmla="*/ 3082931 h 4545665"/>
              <a:gd name="connsiteX119" fmla="*/ 5002650 w 5498207"/>
              <a:gd name="connsiteY119" fmla="*/ 3076343 h 4545665"/>
              <a:gd name="connsiteX120" fmla="*/ 5031186 w 5498207"/>
              <a:gd name="connsiteY120" fmla="*/ 3071952 h 4545665"/>
              <a:gd name="connsiteX121" fmla="*/ 5061916 w 5498207"/>
              <a:gd name="connsiteY121" fmla="*/ 3080735 h 4545665"/>
              <a:gd name="connsiteX122" fmla="*/ 5075086 w 5498207"/>
              <a:gd name="connsiteY122" fmla="*/ 3096105 h 4545665"/>
              <a:gd name="connsiteX123" fmla="*/ 5018016 w 5498207"/>
              <a:gd name="connsiteY123" fmla="*/ 3212482 h 4545665"/>
              <a:gd name="connsiteX124" fmla="*/ 4956556 w 5498207"/>
              <a:gd name="connsiteY124" fmla="*/ 3212482 h 4545665"/>
              <a:gd name="connsiteX125" fmla="*/ 4906071 w 5498207"/>
              <a:gd name="connsiteY125" fmla="*/ 3177349 h 4545665"/>
              <a:gd name="connsiteX126" fmla="*/ 4851196 w 5498207"/>
              <a:gd name="connsiteY126" fmla="*/ 3166370 h 4545665"/>
              <a:gd name="connsiteX127" fmla="*/ 4794126 w 5498207"/>
              <a:gd name="connsiteY127" fmla="*/ 3137825 h 4545665"/>
              <a:gd name="connsiteX128" fmla="*/ 4761201 w 5498207"/>
              <a:gd name="connsiteY128" fmla="*/ 3085126 h 4545665"/>
              <a:gd name="connsiteX129" fmla="*/ 4708521 w 5498207"/>
              <a:gd name="connsiteY129" fmla="*/ 3060973 h 4545665"/>
              <a:gd name="connsiteX130" fmla="*/ 4693156 w 5498207"/>
              <a:gd name="connsiteY130" fmla="*/ 3058777 h 4545665"/>
              <a:gd name="connsiteX131" fmla="*/ 4620721 w 5498207"/>
              <a:gd name="connsiteY131" fmla="*/ 3065364 h 4545665"/>
              <a:gd name="connsiteX132" fmla="*/ 4565846 w 5498207"/>
              <a:gd name="connsiteY132" fmla="*/ 3065364 h 4545665"/>
              <a:gd name="connsiteX133" fmla="*/ 4524141 w 5498207"/>
              <a:gd name="connsiteY133" fmla="*/ 3039015 h 4545665"/>
              <a:gd name="connsiteX134" fmla="*/ 4502191 w 5498207"/>
              <a:gd name="connsiteY134" fmla="*/ 3034623 h 4545665"/>
              <a:gd name="connsiteX135" fmla="*/ 4486826 w 5498207"/>
              <a:gd name="connsiteY135" fmla="*/ 3023644 h 4545665"/>
              <a:gd name="connsiteX136" fmla="*/ 4447316 w 5498207"/>
              <a:gd name="connsiteY136" fmla="*/ 3017057 h 4545665"/>
              <a:gd name="connsiteX137" fmla="*/ 4407806 w 5498207"/>
              <a:gd name="connsiteY137" fmla="*/ 3076343 h 4545665"/>
              <a:gd name="connsiteX138" fmla="*/ 4372686 w 5498207"/>
              <a:gd name="connsiteY138" fmla="*/ 3087322 h 4545665"/>
              <a:gd name="connsiteX139" fmla="*/ 4366101 w 5498207"/>
              <a:gd name="connsiteY139" fmla="*/ 3085126 h 4545665"/>
              <a:gd name="connsiteX140" fmla="*/ 4335371 w 5498207"/>
              <a:gd name="connsiteY140" fmla="*/ 3065364 h 4545665"/>
              <a:gd name="connsiteX141" fmla="*/ 4302446 w 5498207"/>
              <a:gd name="connsiteY141" fmla="*/ 3085126 h 4545665"/>
              <a:gd name="connsiteX142" fmla="*/ 4273911 w 5498207"/>
              <a:gd name="connsiteY142" fmla="*/ 3113672 h 4545665"/>
              <a:gd name="connsiteX143" fmla="*/ 4210256 w 5498207"/>
              <a:gd name="connsiteY143" fmla="*/ 3140021 h 4545665"/>
              <a:gd name="connsiteX144" fmla="*/ 4194892 w 5498207"/>
              <a:gd name="connsiteY144" fmla="*/ 3137825 h 4545665"/>
              <a:gd name="connsiteX145" fmla="*/ 4089532 w 5498207"/>
              <a:gd name="connsiteY145" fmla="*/ 3201503 h 4545665"/>
              <a:gd name="connsiteX146" fmla="*/ 4023682 w 5498207"/>
              <a:gd name="connsiteY146" fmla="*/ 3247615 h 4545665"/>
              <a:gd name="connsiteX147" fmla="*/ 3938077 w 5498207"/>
              <a:gd name="connsiteY147" fmla="*/ 3289335 h 4545665"/>
              <a:gd name="connsiteX148" fmla="*/ 3924907 w 5498207"/>
              <a:gd name="connsiteY148" fmla="*/ 3302509 h 4545665"/>
              <a:gd name="connsiteX149" fmla="*/ 3907347 w 5498207"/>
              <a:gd name="connsiteY149" fmla="*/ 3357404 h 4545665"/>
              <a:gd name="connsiteX150" fmla="*/ 3900762 w 5498207"/>
              <a:gd name="connsiteY150" fmla="*/ 3368383 h 4545665"/>
              <a:gd name="connsiteX151" fmla="*/ 3821742 w 5498207"/>
              <a:gd name="connsiteY151" fmla="*/ 3447431 h 4545665"/>
              <a:gd name="connsiteX152" fmla="*/ 3810767 w 5498207"/>
              <a:gd name="connsiteY152" fmla="*/ 3456214 h 4545665"/>
              <a:gd name="connsiteX153" fmla="*/ 3703212 w 5498207"/>
              <a:gd name="connsiteY153" fmla="*/ 3506717 h 4545665"/>
              <a:gd name="connsiteX154" fmla="*/ 3604437 w 5498207"/>
              <a:gd name="connsiteY154" fmla="*/ 3581374 h 4545665"/>
              <a:gd name="connsiteX155" fmla="*/ 3560537 w 5498207"/>
              <a:gd name="connsiteY155" fmla="*/ 3625290 h 4545665"/>
              <a:gd name="connsiteX156" fmla="*/ 3560537 w 5498207"/>
              <a:gd name="connsiteY156" fmla="*/ 3640660 h 4545665"/>
              <a:gd name="connsiteX157" fmla="*/ 3564927 w 5498207"/>
              <a:gd name="connsiteY157" fmla="*/ 3647248 h 4545665"/>
              <a:gd name="connsiteX158" fmla="*/ 3545172 w 5498207"/>
              <a:gd name="connsiteY158" fmla="*/ 3717513 h 4545665"/>
              <a:gd name="connsiteX159" fmla="*/ 3494687 w 5498207"/>
              <a:gd name="connsiteY159" fmla="*/ 3748254 h 4545665"/>
              <a:gd name="connsiteX160" fmla="*/ 3529807 w 5498207"/>
              <a:gd name="connsiteY160" fmla="*/ 3757037 h 4545665"/>
              <a:gd name="connsiteX161" fmla="*/ 3562732 w 5498207"/>
              <a:gd name="connsiteY161" fmla="*/ 3754841 h 4545665"/>
              <a:gd name="connsiteX162" fmla="*/ 3573707 w 5498207"/>
              <a:gd name="connsiteY162" fmla="*/ 3761429 h 4545665"/>
              <a:gd name="connsiteX163" fmla="*/ 3617607 w 5498207"/>
              <a:gd name="connsiteY163" fmla="*/ 3785582 h 4545665"/>
              <a:gd name="connsiteX164" fmla="*/ 3698822 w 5498207"/>
              <a:gd name="connsiteY164" fmla="*/ 3851456 h 4545665"/>
              <a:gd name="connsiteX165" fmla="*/ 3711992 w 5498207"/>
              <a:gd name="connsiteY165" fmla="*/ 3912938 h 4545665"/>
              <a:gd name="connsiteX166" fmla="*/ 3670287 w 5498207"/>
              <a:gd name="connsiteY166" fmla="*/ 3978811 h 4545665"/>
              <a:gd name="connsiteX167" fmla="*/ 3668092 w 5498207"/>
              <a:gd name="connsiteY167" fmla="*/ 3994182 h 4545665"/>
              <a:gd name="connsiteX168" fmla="*/ 3679067 w 5498207"/>
              <a:gd name="connsiteY168" fmla="*/ 4068839 h 4545665"/>
              <a:gd name="connsiteX169" fmla="*/ 3624192 w 5498207"/>
              <a:gd name="connsiteY169" fmla="*/ 4169845 h 4545665"/>
              <a:gd name="connsiteX170" fmla="*/ 3571512 w 5498207"/>
              <a:gd name="connsiteY170" fmla="*/ 4193999 h 4545665"/>
              <a:gd name="connsiteX171" fmla="*/ 3463957 w 5498207"/>
              <a:gd name="connsiteY171" fmla="*/ 4178628 h 4545665"/>
              <a:gd name="connsiteX172" fmla="*/ 3389327 w 5498207"/>
              <a:gd name="connsiteY172" fmla="*/ 4055664 h 4545665"/>
              <a:gd name="connsiteX173" fmla="*/ 3389327 w 5498207"/>
              <a:gd name="connsiteY173" fmla="*/ 4038098 h 4545665"/>
              <a:gd name="connsiteX174" fmla="*/ 3378352 w 5498207"/>
              <a:gd name="connsiteY174" fmla="*/ 4005161 h 4545665"/>
              <a:gd name="connsiteX175" fmla="*/ 3349817 w 5498207"/>
              <a:gd name="connsiteY175" fmla="*/ 4000769 h 4545665"/>
              <a:gd name="connsiteX176" fmla="*/ 3242262 w 5498207"/>
              <a:gd name="connsiteY176" fmla="*/ 3991986 h 4545665"/>
              <a:gd name="connsiteX177" fmla="*/ 3224702 w 5498207"/>
              <a:gd name="connsiteY177" fmla="*/ 3996378 h 4545665"/>
              <a:gd name="connsiteX178" fmla="*/ 3237872 w 5498207"/>
              <a:gd name="connsiteY178" fmla="*/ 4009552 h 4545665"/>
              <a:gd name="connsiteX179" fmla="*/ 3248848 w 5498207"/>
              <a:gd name="connsiteY179" fmla="*/ 4027119 h 4545665"/>
              <a:gd name="connsiteX180" fmla="*/ 3308112 w 5498207"/>
              <a:gd name="connsiteY180" fmla="*/ 4018336 h 4545665"/>
              <a:gd name="connsiteX181" fmla="*/ 3319087 w 5498207"/>
              <a:gd name="connsiteY181" fmla="*/ 4031510 h 4545665"/>
              <a:gd name="connsiteX182" fmla="*/ 3310307 w 5498207"/>
              <a:gd name="connsiteY182" fmla="*/ 4046881 h 4545665"/>
              <a:gd name="connsiteX183" fmla="*/ 3237872 w 5498207"/>
              <a:gd name="connsiteY183" fmla="*/ 4046881 h 4545665"/>
              <a:gd name="connsiteX184" fmla="*/ 3213728 w 5498207"/>
              <a:gd name="connsiteY184" fmla="*/ 4060056 h 4545665"/>
              <a:gd name="connsiteX185" fmla="*/ 3253238 w 5498207"/>
              <a:gd name="connsiteY185" fmla="*/ 4141300 h 4545665"/>
              <a:gd name="connsiteX186" fmla="*/ 3325672 w 5498207"/>
              <a:gd name="connsiteY186" fmla="*/ 4187411 h 4545665"/>
              <a:gd name="connsiteX187" fmla="*/ 3347622 w 5498207"/>
              <a:gd name="connsiteY187" fmla="*/ 4189607 h 4545665"/>
              <a:gd name="connsiteX188" fmla="*/ 3362987 w 5498207"/>
              <a:gd name="connsiteY188" fmla="*/ 4196194 h 4545665"/>
              <a:gd name="connsiteX189" fmla="*/ 3380547 w 5498207"/>
              <a:gd name="connsiteY189" fmla="*/ 4204977 h 4545665"/>
              <a:gd name="connsiteX190" fmla="*/ 3358597 w 5498207"/>
              <a:gd name="connsiteY190" fmla="*/ 4220348 h 4545665"/>
              <a:gd name="connsiteX191" fmla="*/ 3343232 w 5498207"/>
              <a:gd name="connsiteY191" fmla="*/ 4213761 h 4545665"/>
              <a:gd name="connsiteX192" fmla="*/ 3231288 w 5498207"/>
              <a:gd name="connsiteY192" fmla="*/ 4154474 h 4545665"/>
              <a:gd name="connsiteX193" fmla="*/ 3215922 w 5498207"/>
              <a:gd name="connsiteY193" fmla="*/ 4147887 h 4545665"/>
              <a:gd name="connsiteX194" fmla="*/ 3169828 w 5498207"/>
              <a:gd name="connsiteY194" fmla="*/ 4176432 h 4545665"/>
              <a:gd name="connsiteX195" fmla="*/ 3169828 w 5498207"/>
              <a:gd name="connsiteY195" fmla="*/ 4207173 h 4545665"/>
              <a:gd name="connsiteX196" fmla="*/ 3169828 w 5498207"/>
              <a:gd name="connsiteY196" fmla="*/ 4240110 h 4545665"/>
              <a:gd name="connsiteX197" fmla="*/ 3112758 w 5498207"/>
              <a:gd name="connsiteY197" fmla="*/ 4240110 h 4545665"/>
              <a:gd name="connsiteX198" fmla="*/ 3068858 w 5498207"/>
              <a:gd name="connsiteY198" fmla="*/ 4284026 h 4545665"/>
              <a:gd name="connsiteX199" fmla="*/ 3031543 w 5498207"/>
              <a:gd name="connsiteY199" fmla="*/ 4319158 h 4545665"/>
              <a:gd name="connsiteX200" fmla="*/ 2994228 w 5498207"/>
              <a:gd name="connsiteY200" fmla="*/ 4321354 h 4545665"/>
              <a:gd name="connsiteX201" fmla="*/ 2930573 w 5498207"/>
              <a:gd name="connsiteY201" fmla="*/ 4334529 h 4545665"/>
              <a:gd name="connsiteX202" fmla="*/ 2923988 w 5498207"/>
              <a:gd name="connsiteY202" fmla="*/ 4345508 h 4545665"/>
              <a:gd name="connsiteX203" fmla="*/ 2915208 w 5498207"/>
              <a:gd name="connsiteY203" fmla="*/ 4417969 h 4545665"/>
              <a:gd name="connsiteX204" fmla="*/ 2902038 w 5498207"/>
              <a:gd name="connsiteY204" fmla="*/ 4439927 h 4545665"/>
              <a:gd name="connsiteX205" fmla="*/ 2891063 w 5498207"/>
              <a:gd name="connsiteY205" fmla="*/ 4435535 h 4545665"/>
              <a:gd name="connsiteX206" fmla="*/ 2888868 w 5498207"/>
              <a:gd name="connsiteY206" fmla="*/ 4382836 h 4545665"/>
              <a:gd name="connsiteX207" fmla="*/ 2873503 w 5498207"/>
              <a:gd name="connsiteY207" fmla="*/ 4363074 h 4545665"/>
              <a:gd name="connsiteX208" fmla="*/ 2842773 w 5498207"/>
              <a:gd name="connsiteY208" fmla="*/ 4376249 h 4545665"/>
              <a:gd name="connsiteX209" fmla="*/ 2823018 w 5498207"/>
              <a:gd name="connsiteY209" fmla="*/ 4396011 h 4545665"/>
              <a:gd name="connsiteX210" fmla="*/ 2820823 w 5498207"/>
              <a:gd name="connsiteY210" fmla="*/ 4356487 h 4545665"/>
              <a:gd name="connsiteX211" fmla="*/ 2812043 w 5498207"/>
              <a:gd name="connsiteY211" fmla="*/ 4336725 h 4545665"/>
              <a:gd name="connsiteX212" fmla="*/ 2792288 w 5498207"/>
              <a:gd name="connsiteY212" fmla="*/ 4343312 h 4545665"/>
              <a:gd name="connsiteX213" fmla="*/ 2783508 w 5498207"/>
              <a:gd name="connsiteY213" fmla="*/ 4398207 h 4545665"/>
              <a:gd name="connsiteX214" fmla="*/ 2765948 w 5498207"/>
              <a:gd name="connsiteY214" fmla="*/ 4510192 h 4545665"/>
              <a:gd name="connsiteX215" fmla="*/ 2765948 w 5498207"/>
              <a:gd name="connsiteY215" fmla="*/ 4529954 h 4545665"/>
              <a:gd name="connsiteX216" fmla="*/ 2757168 w 5498207"/>
              <a:gd name="connsiteY216" fmla="*/ 4545324 h 4545665"/>
              <a:gd name="connsiteX217" fmla="*/ 2741803 w 5498207"/>
              <a:gd name="connsiteY217" fmla="*/ 4532150 h 4545665"/>
              <a:gd name="connsiteX218" fmla="*/ 2739608 w 5498207"/>
              <a:gd name="connsiteY218" fmla="*/ 4516779 h 4545665"/>
              <a:gd name="connsiteX219" fmla="*/ 2750583 w 5498207"/>
              <a:gd name="connsiteY219" fmla="*/ 4475059 h 4545665"/>
              <a:gd name="connsiteX220" fmla="*/ 2754973 w 5498207"/>
              <a:gd name="connsiteY220" fmla="*/ 4437731 h 4545665"/>
              <a:gd name="connsiteX221" fmla="*/ 2757168 w 5498207"/>
              <a:gd name="connsiteY221" fmla="*/ 4413577 h 4545665"/>
              <a:gd name="connsiteX222" fmla="*/ 2759363 w 5498207"/>
              <a:gd name="connsiteY222" fmla="*/ 4360878 h 4545665"/>
              <a:gd name="connsiteX223" fmla="*/ 2737413 w 5498207"/>
              <a:gd name="connsiteY223" fmla="*/ 4301592 h 4545665"/>
              <a:gd name="connsiteX224" fmla="*/ 2713268 w 5498207"/>
              <a:gd name="connsiteY224" fmla="*/ 4341116 h 4545665"/>
              <a:gd name="connsiteX225" fmla="*/ 2695708 w 5498207"/>
              <a:gd name="connsiteY225" fmla="*/ 4439927 h 4545665"/>
              <a:gd name="connsiteX226" fmla="*/ 2678148 w 5498207"/>
              <a:gd name="connsiteY226" fmla="*/ 4497017 h 4545665"/>
              <a:gd name="connsiteX227" fmla="*/ 2658393 w 5498207"/>
              <a:gd name="connsiteY227" fmla="*/ 4501409 h 4545665"/>
              <a:gd name="connsiteX228" fmla="*/ 2654003 w 5498207"/>
              <a:gd name="connsiteY228" fmla="*/ 4488234 h 4545665"/>
              <a:gd name="connsiteX229" fmla="*/ 2678148 w 5498207"/>
              <a:gd name="connsiteY229" fmla="*/ 4389424 h 4545665"/>
              <a:gd name="connsiteX230" fmla="*/ 2686928 w 5498207"/>
              <a:gd name="connsiteY230" fmla="*/ 4356487 h 4545665"/>
              <a:gd name="connsiteX231" fmla="*/ 2673758 w 5498207"/>
              <a:gd name="connsiteY231" fmla="*/ 4301592 h 4545665"/>
              <a:gd name="connsiteX232" fmla="*/ 2671563 w 5498207"/>
              <a:gd name="connsiteY232" fmla="*/ 4242306 h 4545665"/>
              <a:gd name="connsiteX233" fmla="*/ 2671563 w 5498207"/>
              <a:gd name="connsiteY233" fmla="*/ 4196194 h 4545665"/>
              <a:gd name="connsiteX234" fmla="*/ 2645223 w 5498207"/>
              <a:gd name="connsiteY234" fmla="*/ 4141300 h 4545665"/>
              <a:gd name="connsiteX235" fmla="*/ 2616688 w 5498207"/>
              <a:gd name="connsiteY235" fmla="*/ 4132516 h 4545665"/>
              <a:gd name="connsiteX236" fmla="*/ 2583763 w 5498207"/>
              <a:gd name="connsiteY236" fmla="*/ 4121538 h 4545665"/>
              <a:gd name="connsiteX237" fmla="*/ 2533278 w 5498207"/>
              <a:gd name="connsiteY237" fmla="*/ 4108363 h 4545665"/>
              <a:gd name="connsiteX238" fmla="*/ 2441088 w 5498207"/>
              <a:gd name="connsiteY238" fmla="*/ 4125929 h 4545665"/>
              <a:gd name="connsiteX239" fmla="*/ 2401578 w 5498207"/>
              <a:gd name="connsiteY239" fmla="*/ 4114950 h 4545665"/>
              <a:gd name="connsiteX240" fmla="*/ 2300609 w 5498207"/>
              <a:gd name="connsiteY240" fmla="*/ 4018336 h 4545665"/>
              <a:gd name="connsiteX241" fmla="*/ 2234759 w 5498207"/>
              <a:gd name="connsiteY241" fmla="*/ 3904155 h 4545665"/>
              <a:gd name="connsiteX242" fmla="*/ 2190859 w 5498207"/>
              <a:gd name="connsiteY242" fmla="*/ 3822911 h 4545665"/>
              <a:gd name="connsiteX243" fmla="*/ 2118424 w 5498207"/>
              <a:gd name="connsiteY243" fmla="*/ 3761429 h 4545665"/>
              <a:gd name="connsiteX244" fmla="*/ 2083304 w 5498207"/>
              <a:gd name="connsiteY244" fmla="*/ 3772408 h 4545665"/>
              <a:gd name="connsiteX245" fmla="*/ 2063549 w 5498207"/>
              <a:gd name="connsiteY245" fmla="*/ 3789974 h 4545665"/>
              <a:gd name="connsiteX246" fmla="*/ 2021844 w 5498207"/>
              <a:gd name="connsiteY246" fmla="*/ 3781191 h 4545665"/>
              <a:gd name="connsiteX247" fmla="*/ 2008717 w 5498207"/>
              <a:gd name="connsiteY247" fmla="*/ 3760713 h 4545665"/>
              <a:gd name="connsiteX248" fmla="*/ 1923143 w 5498207"/>
              <a:gd name="connsiteY248" fmla="*/ 3846286 h 4545665"/>
              <a:gd name="connsiteX249" fmla="*/ 1859631 w 5498207"/>
              <a:gd name="connsiteY249" fmla="*/ 3782774 h 4545665"/>
              <a:gd name="connsiteX250" fmla="*/ 1853652 w 5498207"/>
              <a:gd name="connsiteY250" fmla="*/ 3782563 h 4545665"/>
              <a:gd name="connsiteX251" fmla="*/ 1835269 w 5498207"/>
              <a:gd name="connsiteY251" fmla="*/ 3796561 h 4545665"/>
              <a:gd name="connsiteX252" fmla="*/ 1791369 w 5498207"/>
              <a:gd name="connsiteY252" fmla="*/ 3849260 h 4545665"/>
              <a:gd name="connsiteX253" fmla="*/ 1760639 w 5498207"/>
              <a:gd name="connsiteY253" fmla="*/ 3869022 h 4545665"/>
              <a:gd name="connsiteX254" fmla="*/ 1738689 w 5498207"/>
              <a:gd name="connsiteY254" fmla="*/ 3904155 h 4545665"/>
              <a:gd name="connsiteX255" fmla="*/ 1732104 w 5498207"/>
              <a:gd name="connsiteY255" fmla="*/ 3945875 h 4545665"/>
              <a:gd name="connsiteX256" fmla="*/ 1740884 w 5498207"/>
              <a:gd name="connsiteY256" fmla="*/ 3967833 h 4545665"/>
              <a:gd name="connsiteX257" fmla="*/ 1756249 w 5498207"/>
              <a:gd name="connsiteY257" fmla="*/ 4024923 h 4545665"/>
              <a:gd name="connsiteX258" fmla="*/ 1723324 w 5498207"/>
              <a:gd name="connsiteY258" fmla="*/ 3987595 h 4545665"/>
              <a:gd name="connsiteX259" fmla="*/ 1701374 w 5498207"/>
              <a:gd name="connsiteY259" fmla="*/ 3965637 h 4545665"/>
              <a:gd name="connsiteX260" fmla="*/ 1688204 w 5498207"/>
              <a:gd name="connsiteY260" fmla="*/ 3963441 h 4545665"/>
              <a:gd name="connsiteX261" fmla="*/ 1644304 w 5498207"/>
              <a:gd name="connsiteY261" fmla="*/ 3923917 h 4545665"/>
              <a:gd name="connsiteX262" fmla="*/ 1593819 w 5498207"/>
              <a:gd name="connsiteY262" fmla="*/ 3906350 h 4545665"/>
              <a:gd name="connsiteX263" fmla="*/ 1571869 w 5498207"/>
              <a:gd name="connsiteY263" fmla="*/ 3888784 h 4545665"/>
              <a:gd name="connsiteX264" fmla="*/ 1484069 w 5498207"/>
              <a:gd name="connsiteY264" fmla="*/ 3811932 h 4545665"/>
              <a:gd name="connsiteX265" fmla="*/ 1468705 w 5498207"/>
              <a:gd name="connsiteY265" fmla="*/ 3811932 h 4545665"/>
              <a:gd name="connsiteX266" fmla="*/ 1468705 w 5498207"/>
              <a:gd name="connsiteY266" fmla="*/ 3822911 h 4545665"/>
              <a:gd name="connsiteX267" fmla="*/ 1549919 w 5498207"/>
              <a:gd name="connsiteY267" fmla="*/ 3928308 h 4545665"/>
              <a:gd name="connsiteX268" fmla="*/ 1563089 w 5498207"/>
              <a:gd name="connsiteY268" fmla="*/ 3952462 h 4545665"/>
              <a:gd name="connsiteX269" fmla="*/ 1536749 w 5498207"/>
              <a:gd name="connsiteY269" fmla="*/ 3983203 h 4545665"/>
              <a:gd name="connsiteX270" fmla="*/ 1512604 w 5498207"/>
              <a:gd name="connsiteY270" fmla="*/ 3967833 h 4545665"/>
              <a:gd name="connsiteX271" fmla="*/ 1495044 w 5498207"/>
              <a:gd name="connsiteY271" fmla="*/ 3952462 h 4545665"/>
              <a:gd name="connsiteX272" fmla="*/ 1481874 w 5498207"/>
              <a:gd name="connsiteY272" fmla="*/ 3932700 h 4545665"/>
              <a:gd name="connsiteX273" fmla="*/ 1448950 w 5498207"/>
              <a:gd name="connsiteY273" fmla="*/ 3866826 h 4545665"/>
              <a:gd name="connsiteX274" fmla="*/ 1427000 w 5498207"/>
              <a:gd name="connsiteY274" fmla="*/ 3818519 h 4545665"/>
              <a:gd name="connsiteX275" fmla="*/ 1394075 w 5498207"/>
              <a:gd name="connsiteY275" fmla="*/ 3739471 h 4545665"/>
              <a:gd name="connsiteX276" fmla="*/ 1361150 w 5498207"/>
              <a:gd name="connsiteY276" fmla="*/ 3634073 h 4545665"/>
              <a:gd name="connsiteX277" fmla="*/ 1334810 w 5498207"/>
              <a:gd name="connsiteY277" fmla="*/ 3605528 h 4545665"/>
              <a:gd name="connsiteX278" fmla="*/ 1317250 w 5498207"/>
              <a:gd name="connsiteY278" fmla="*/ 3587961 h 4545665"/>
              <a:gd name="connsiteX279" fmla="*/ 1295300 w 5498207"/>
              <a:gd name="connsiteY279" fmla="*/ 3552829 h 4545665"/>
              <a:gd name="connsiteX280" fmla="*/ 1273350 w 5498207"/>
              <a:gd name="connsiteY280" fmla="*/ 3671401 h 4545665"/>
              <a:gd name="connsiteX281" fmla="*/ 1293105 w 5498207"/>
              <a:gd name="connsiteY281" fmla="*/ 3704338 h 4545665"/>
              <a:gd name="connsiteX282" fmla="*/ 1308470 w 5498207"/>
              <a:gd name="connsiteY282" fmla="*/ 3759233 h 4545665"/>
              <a:gd name="connsiteX283" fmla="*/ 1308470 w 5498207"/>
              <a:gd name="connsiteY283" fmla="*/ 3800953 h 4545665"/>
              <a:gd name="connsiteX284" fmla="*/ 1262375 w 5498207"/>
              <a:gd name="connsiteY284" fmla="*/ 3759233 h 4545665"/>
              <a:gd name="connsiteX285" fmla="*/ 1233840 w 5498207"/>
              <a:gd name="connsiteY285" fmla="*/ 3721904 h 4545665"/>
              <a:gd name="connsiteX286" fmla="*/ 1216280 w 5498207"/>
              <a:gd name="connsiteY286" fmla="*/ 3699947 h 4545665"/>
              <a:gd name="connsiteX287" fmla="*/ 1194330 w 5498207"/>
              <a:gd name="connsiteY287" fmla="*/ 3649443 h 4545665"/>
              <a:gd name="connsiteX288" fmla="*/ 1178965 w 5498207"/>
              <a:gd name="connsiteY288" fmla="*/ 3596745 h 4545665"/>
              <a:gd name="connsiteX289" fmla="*/ 1157015 w 5498207"/>
              <a:gd name="connsiteY289" fmla="*/ 3570395 h 4545665"/>
              <a:gd name="connsiteX290" fmla="*/ 1135065 w 5498207"/>
              <a:gd name="connsiteY290" fmla="*/ 3519892 h 4545665"/>
              <a:gd name="connsiteX291" fmla="*/ 1167990 w 5498207"/>
              <a:gd name="connsiteY291" fmla="*/ 3515501 h 4545665"/>
              <a:gd name="connsiteX292" fmla="*/ 1185550 w 5498207"/>
              <a:gd name="connsiteY292" fmla="*/ 3478172 h 4545665"/>
              <a:gd name="connsiteX293" fmla="*/ 1196525 w 5498207"/>
              <a:gd name="connsiteY293" fmla="*/ 3451823 h 4545665"/>
              <a:gd name="connsiteX294" fmla="*/ 1211890 w 5498207"/>
              <a:gd name="connsiteY294" fmla="*/ 3443040 h 4545665"/>
              <a:gd name="connsiteX295" fmla="*/ 1196525 w 5498207"/>
              <a:gd name="connsiteY295" fmla="*/ 3436452 h 4545665"/>
              <a:gd name="connsiteX296" fmla="*/ 1185550 w 5498207"/>
              <a:gd name="connsiteY296" fmla="*/ 3414494 h 4545665"/>
              <a:gd name="connsiteX297" fmla="*/ 1200915 w 5498207"/>
              <a:gd name="connsiteY297" fmla="*/ 3394732 h 4545665"/>
              <a:gd name="connsiteX298" fmla="*/ 1238230 w 5498207"/>
              <a:gd name="connsiteY298" fmla="*/ 3355208 h 4545665"/>
              <a:gd name="connsiteX299" fmla="*/ 1242620 w 5498207"/>
              <a:gd name="connsiteY299" fmla="*/ 3333250 h 4545665"/>
              <a:gd name="connsiteX300" fmla="*/ 1167990 w 5498207"/>
              <a:gd name="connsiteY300" fmla="*/ 3383753 h 4545665"/>
              <a:gd name="connsiteX301" fmla="*/ 1159210 w 5498207"/>
              <a:gd name="connsiteY301" fmla="*/ 3392536 h 4545665"/>
              <a:gd name="connsiteX302" fmla="*/ 1143845 w 5498207"/>
              <a:gd name="connsiteY302" fmla="*/ 3392536 h 4545665"/>
              <a:gd name="connsiteX303" fmla="*/ 1143845 w 5498207"/>
              <a:gd name="connsiteY303" fmla="*/ 3379362 h 4545665"/>
              <a:gd name="connsiteX304" fmla="*/ 1187745 w 5498207"/>
              <a:gd name="connsiteY304" fmla="*/ 3337642 h 4545665"/>
              <a:gd name="connsiteX305" fmla="*/ 1203110 w 5498207"/>
              <a:gd name="connsiteY305" fmla="*/ 3282747 h 4545665"/>
              <a:gd name="connsiteX306" fmla="*/ 1174575 w 5498207"/>
              <a:gd name="connsiteY306" fmla="*/ 3245419 h 4545665"/>
              <a:gd name="connsiteX307" fmla="*/ 1141650 w 5498207"/>
              <a:gd name="connsiteY307" fmla="*/ 3227853 h 4545665"/>
              <a:gd name="connsiteX308" fmla="*/ 1110920 w 5498207"/>
              <a:gd name="connsiteY308" fmla="*/ 3151000 h 4545665"/>
              <a:gd name="connsiteX309" fmla="*/ 1108725 w 5498207"/>
              <a:gd name="connsiteY309" fmla="*/ 3074148 h 4545665"/>
              <a:gd name="connsiteX310" fmla="*/ 1067020 w 5498207"/>
              <a:gd name="connsiteY310" fmla="*/ 3025840 h 4545665"/>
              <a:gd name="connsiteX311" fmla="*/ 1025315 w 5498207"/>
              <a:gd name="connsiteY311" fmla="*/ 2990708 h 4545665"/>
              <a:gd name="connsiteX312" fmla="*/ 1018730 w 5498207"/>
              <a:gd name="connsiteY312" fmla="*/ 2977533 h 4545665"/>
              <a:gd name="connsiteX313" fmla="*/ 1022125 w 5498207"/>
              <a:gd name="connsiteY313" fmla="*/ 2945268 h 4545665"/>
              <a:gd name="connsiteX314" fmla="*/ 0 w 5498207"/>
              <a:gd name="connsiteY314" fmla="*/ 1923143 h 4545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Lst>
            <a:rect l="l" t="t" r="r" b="b"/>
            <a:pathLst>
              <a:path w="5498207" h="4545665">
                <a:moveTo>
                  <a:pt x="1923143" y="0"/>
                </a:moveTo>
                <a:lnTo>
                  <a:pt x="3371680" y="1448537"/>
                </a:lnTo>
                <a:lnTo>
                  <a:pt x="3393443" y="1454481"/>
                </a:lnTo>
                <a:cubicBezTo>
                  <a:pt x="3409082" y="1455304"/>
                  <a:pt x="3425545" y="1450363"/>
                  <a:pt x="3442007" y="1444874"/>
                </a:cubicBezTo>
                <a:cubicBezTo>
                  <a:pt x="3455177" y="1440482"/>
                  <a:pt x="3468347" y="1431699"/>
                  <a:pt x="3468347" y="1420720"/>
                </a:cubicBezTo>
                <a:cubicBezTo>
                  <a:pt x="3468347" y="1405350"/>
                  <a:pt x="3488102" y="1394371"/>
                  <a:pt x="3474932" y="1376805"/>
                </a:cubicBezTo>
                <a:cubicBezTo>
                  <a:pt x="3466152" y="1365826"/>
                  <a:pt x="3463957" y="1354847"/>
                  <a:pt x="3474932" y="1348259"/>
                </a:cubicBezTo>
                <a:cubicBezTo>
                  <a:pt x="3488102" y="1337280"/>
                  <a:pt x="3503467" y="1326302"/>
                  <a:pt x="3516637" y="1332889"/>
                </a:cubicBezTo>
                <a:cubicBezTo>
                  <a:pt x="3529807" y="1339476"/>
                  <a:pt x="3551757" y="1341672"/>
                  <a:pt x="3549562" y="1365826"/>
                </a:cubicBezTo>
                <a:cubicBezTo>
                  <a:pt x="3547367" y="1376805"/>
                  <a:pt x="3556147" y="1383392"/>
                  <a:pt x="3569317" y="1383392"/>
                </a:cubicBezTo>
                <a:cubicBezTo>
                  <a:pt x="3580292" y="1385588"/>
                  <a:pt x="3589072" y="1379000"/>
                  <a:pt x="3591267" y="1368021"/>
                </a:cubicBezTo>
                <a:cubicBezTo>
                  <a:pt x="3597852" y="1350455"/>
                  <a:pt x="3606632" y="1330693"/>
                  <a:pt x="3608827" y="1310931"/>
                </a:cubicBezTo>
                <a:cubicBezTo>
                  <a:pt x="3611022" y="1297756"/>
                  <a:pt x="3617607" y="1299952"/>
                  <a:pt x="3621997" y="1293365"/>
                </a:cubicBezTo>
                <a:cubicBezTo>
                  <a:pt x="3632972" y="1282386"/>
                  <a:pt x="3637362" y="1295560"/>
                  <a:pt x="3643947" y="1295560"/>
                </a:cubicBezTo>
                <a:cubicBezTo>
                  <a:pt x="3657117" y="1297756"/>
                  <a:pt x="3665897" y="1308735"/>
                  <a:pt x="3668092" y="1317518"/>
                </a:cubicBezTo>
                <a:cubicBezTo>
                  <a:pt x="3672482" y="1337280"/>
                  <a:pt x="3690042" y="1339476"/>
                  <a:pt x="3703212" y="1348259"/>
                </a:cubicBezTo>
                <a:cubicBezTo>
                  <a:pt x="3720772" y="1335085"/>
                  <a:pt x="3747112" y="1339476"/>
                  <a:pt x="3758087" y="1315323"/>
                </a:cubicBezTo>
                <a:cubicBezTo>
                  <a:pt x="3769062" y="1295560"/>
                  <a:pt x="3782232" y="1275798"/>
                  <a:pt x="3793207" y="1256036"/>
                </a:cubicBezTo>
                <a:cubicBezTo>
                  <a:pt x="3799792" y="1242862"/>
                  <a:pt x="3810767" y="1240666"/>
                  <a:pt x="3819547" y="1247253"/>
                </a:cubicBezTo>
                <a:cubicBezTo>
                  <a:pt x="3841497" y="1262624"/>
                  <a:pt x="3850277" y="1288973"/>
                  <a:pt x="3843692" y="1321910"/>
                </a:cubicBezTo>
                <a:cubicBezTo>
                  <a:pt x="3843692" y="1324106"/>
                  <a:pt x="3839302" y="1326302"/>
                  <a:pt x="3839302" y="1328497"/>
                </a:cubicBezTo>
                <a:cubicBezTo>
                  <a:pt x="3839302" y="1332889"/>
                  <a:pt x="3876617" y="1343868"/>
                  <a:pt x="3883202" y="1341672"/>
                </a:cubicBezTo>
                <a:cubicBezTo>
                  <a:pt x="3898567" y="1339476"/>
                  <a:pt x="3911737" y="1337280"/>
                  <a:pt x="3920517" y="1324106"/>
                </a:cubicBezTo>
                <a:cubicBezTo>
                  <a:pt x="3922712" y="1321910"/>
                  <a:pt x="3924907" y="1319714"/>
                  <a:pt x="3927102" y="1317518"/>
                </a:cubicBezTo>
                <a:cubicBezTo>
                  <a:pt x="3955637" y="1291169"/>
                  <a:pt x="3966612" y="1288973"/>
                  <a:pt x="3999536" y="1313127"/>
                </a:cubicBezTo>
                <a:cubicBezTo>
                  <a:pt x="4019292" y="1326302"/>
                  <a:pt x="4023682" y="1326302"/>
                  <a:pt x="4041242" y="1308735"/>
                </a:cubicBezTo>
                <a:cubicBezTo>
                  <a:pt x="4056606" y="1293365"/>
                  <a:pt x="4058802" y="1271407"/>
                  <a:pt x="4065386" y="1251645"/>
                </a:cubicBezTo>
                <a:cubicBezTo>
                  <a:pt x="4078556" y="1214316"/>
                  <a:pt x="4087336" y="1174792"/>
                  <a:pt x="4102702" y="1135268"/>
                </a:cubicBezTo>
                <a:cubicBezTo>
                  <a:pt x="4109286" y="1117702"/>
                  <a:pt x="4120262" y="1097940"/>
                  <a:pt x="4135626" y="1084765"/>
                </a:cubicBezTo>
                <a:cubicBezTo>
                  <a:pt x="4148796" y="1069394"/>
                  <a:pt x="4166356" y="1062807"/>
                  <a:pt x="4192696" y="1071590"/>
                </a:cubicBezTo>
                <a:cubicBezTo>
                  <a:pt x="4168552" y="1093548"/>
                  <a:pt x="4190502" y="1124289"/>
                  <a:pt x="4170746" y="1146247"/>
                </a:cubicBezTo>
                <a:cubicBezTo>
                  <a:pt x="4172942" y="1179184"/>
                  <a:pt x="4155382" y="1205533"/>
                  <a:pt x="4148796" y="1234078"/>
                </a:cubicBezTo>
                <a:cubicBezTo>
                  <a:pt x="4144406" y="1262624"/>
                  <a:pt x="4135626" y="1293365"/>
                  <a:pt x="4124652" y="1319714"/>
                </a:cubicBezTo>
                <a:cubicBezTo>
                  <a:pt x="4104896" y="1363630"/>
                  <a:pt x="4144406" y="1389979"/>
                  <a:pt x="4179526" y="1383392"/>
                </a:cubicBezTo>
                <a:cubicBezTo>
                  <a:pt x="4186112" y="1383392"/>
                  <a:pt x="4190502" y="1379000"/>
                  <a:pt x="4192696" y="1374609"/>
                </a:cubicBezTo>
                <a:cubicBezTo>
                  <a:pt x="4197086" y="1370217"/>
                  <a:pt x="4197086" y="1363630"/>
                  <a:pt x="4199282" y="1359238"/>
                </a:cubicBezTo>
                <a:cubicBezTo>
                  <a:pt x="4212451" y="1346064"/>
                  <a:pt x="4227816" y="1337280"/>
                  <a:pt x="4243181" y="1341672"/>
                </a:cubicBezTo>
                <a:cubicBezTo>
                  <a:pt x="4260741" y="1346064"/>
                  <a:pt x="4262936" y="1363630"/>
                  <a:pt x="4267326" y="1376805"/>
                </a:cubicBezTo>
                <a:cubicBezTo>
                  <a:pt x="4269521" y="1383392"/>
                  <a:pt x="4267326" y="1389979"/>
                  <a:pt x="4267326" y="1394371"/>
                </a:cubicBezTo>
                <a:cubicBezTo>
                  <a:pt x="4269521" y="1438287"/>
                  <a:pt x="4293666" y="1471223"/>
                  <a:pt x="4333176" y="1480007"/>
                </a:cubicBezTo>
                <a:cubicBezTo>
                  <a:pt x="4341956" y="1482202"/>
                  <a:pt x="4352931" y="1482202"/>
                  <a:pt x="4363906" y="1477811"/>
                </a:cubicBezTo>
                <a:cubicBezTo>
                  <a:pt x="4392441" y="1464636"/>
                  <a:pt x="4425366" y="1469028"/>
                  <a:pt x="4456096" y="1455853"/>
                </a:cubicBezTo>
                <a:cubicBezTo>
                  <a:pt x="4460486" y="1453657"/>
                  <a:pt x="4471461" y="1460244"/>
                  <a:pt x="4475851" y="1464636"/>
                </a:cubicBezTo>
                <a:cubicBezTo>
                  <a:pt x="4484631" y="1473419"/>
                  <a:pt x="4493411" y="1482202"/>
                  <a:pt x="4499996" y="1495377"/>
                </a:cubicBezTo>
                <a:cubicBezTo>
                  <a:pt x="4504386" y="1508552"/>
                  <a:pt x="4513166" y="1508552"/>
                  <a:pt x="4526336" y="1499769"/>
                </a:cubicBezTo>
                <a:cubicBezTo>
                  <a:pt x="4528531" y="1497573"/>
                  <a:pt x="4530726" y="1493181"/>
                  <a:pt x="4535116" y="1490985"/>
                </a:cubicBezTo>
                <a:cubicBezTo>
                  <a:pt x="4541701" y="1488790"/>
                  <a:pt x="4550481" y="1486594"/>
                  <a:pt x="4554871" y="1490985"/>
                </a:cubicBezTo>
                <a:cubicBezTo>
                  <a:pt x="4561456" y="1499769"/>
                  <a:pt x="4554871" y="1504160"/>
                  <a:pt x="4550481" y="1510748"/>
                </a:cubicBezTo>
                <a:cubicBezTo>
                  <a:pt x="4535116" y="1528314"/>
                  <a:pt x="4510971" y="1539293"/>
                  <a:pt x="4504386" y="1565642"/>
                </a:cubicBezTo>
                <a:cubicBezTo>
                  <a:pt x="4502191" y="1574425"/>
                  <a:pt x="4504386" y="1585404"/>
                  <a:pt x="4510971" y="1585404"/>
                </a:cubicBezTo>
                <a:cubicBezTo>
                  <a:pt x="4521946" y="1585404"/>
                  <a:pt x="4532921" y="1587600"/>
                  <a:pt x="4543896" y="1581013"/>
                </a:cubicBezTo>
                <a:cubicBezTo>
                  <a:pt x="4552676" y="1574425"/>
                  <a:pt x="4570236" y="1572230"/>
                  <a:pt x="4579016" y="1585404"/>
                </a:cubicBezTo>
                <a:cubicBezTo>
                  <a:pt x="4587796" y="1600775"/>
                  <a:pt x="4598771" y="1616145"/>
                  <a:pt x="4592186" y="1635907"/>
                </a:cubicBezTo>
                <a:cubicBezTo>
                  <a:pt x="4589991" y="1638103"/>
                  <a:pt x="4579016" y="1638103"/>
                  <a:pt x="4576821" y="1642495"/>
                </a:cubicBezTo>
                <a:cubicBezTo>
                  <a:pt x="4574626" y="1653474"/>
                  <a:pt x="4572431" y="1666648"/>
                  <a:pt x="4583406" y="1677627"/>
                </a:cubicBezTo>
                <a:cubicBezTo>
                  <a:pt x="4611941" y="1703977"/>
                  <a:pt x="4633891" y="1736914"/>
                  <a:pt x="4658036" y="1769850"/>
                </a:cubicBezTo>
                <a:cubicBezTo>
                  <a:pt x="4673401" y="1789612"/>
                  <a:pt x="4697546" y="1794004"/>
                  <a:pt x="4723886" y="1785221"/>
                </a:cubicBezTo>
                <a:cubicBezTo>
                  <a:pt x="4756811" y="1774242"/>
                  <a:pt x="4756811" y="1776438"/>
                  <a:pt x="4772176" y="1804983"/>
                </a:cubicBezTo>
                <a:cubicBezTo>
                  <a:pt x="4778761" y="1818158"/>
                  <a:pt x="4783151" y="1824745"/>
                  <a:pt x="4763396" y="1835724"/>
                </a:cubicBezTo>
                <a:cubicBezTo>
                  <a:pt x="4734861" y="1851094"/>
                  <a:pt x="4723886" y="1879640"/>
                  <a:pt x="4723886" y="1914772"/>
                </a:cubicBezTo>
                <a:cubicBezTo>
                  <a:pt x="4723886" y="1958688"/>
                  <a:pt x="4739251" y="1993821"/>
                  <a:pt x="4765591" y="2026757"/>
                </a:cubicBezTo>
                <a:cubicBezTo>
                  <a:pt x="4769981" y="2033345"/>
                  <a:pt x="4774371" y="2037736"/>
                  <a:pt x="4785346" y="2031149"/>
                </a:cubicBezTo>
                <a:cubicBezTo>
                  <a:pt x="4802906" y="2020170"/>
                  <a:pt x="4822661" y="2024562"/>
                  <a:pt x="4840221" y="2026757"/>
                </a:cubicBezTo>
                <a:cubicBezTo>
                  <a:pt x="4864366" y="2028953"/>
                  <a:pt x="4884121" y="2064086"/>
                  <a:pt x="4873146" y="2088239"/>
                </a:cubicBezTo>
                <a:cubicBezTo>
                  <a:pt x="4862171" y="2112393"/>
                  <a:pt x="4853391" y="2136547"/>
                  <a:pt x="4835831" y="2156309"/>
                </a:cubicBezTo>
                <a:cubicBezTo>
                  <a:pt x="4829246" y="2162896"/>
                  <a:pt x="4824856" y="2167288"/>
                  <a:pt x="4816076" y="2158505"/>
                </a:cubicBezTo>
                <a:cubicBezTo>
                  <a:pt x="4809491" y="2151917"/>
                  <a:pt x="4800711" y="2160700"/>
                  <a:pt x="4798516" y="2167288"/>
                </a:cubicBezTo>
                <a:cubicBezTo>
                  <a:pt x="4794126" y="2176071"/>
                  <a:pt x="4785346" y="2184854"/>
                  <a:pt x="4780956" y="2193637"/>
                </a:cubicBezTo>
                <a:cubicBezTo>
                  <a:pt x="4778761" y="2202420"/>
                  <a:pt x="4785346" y="2213399"/>
                  <a:pt x="4787541" y="2224378"/>
                </a:cubicBezTo>
                <a:cubicBezTo>
                  <a:pt x="4794126" y="2261707"/>
                  <a:pt x="4800711" y="2299035"/>
                  <a:pt x="4833636" y="2323189"/>
                </a:cubicBezTo>
                <a:cubicBezTo>
                  <a:pt x="4840221" y="2329776"/>
                  <a:pt x="4846806" y="2334168"/>
                  <a:pt x="4855586" y="2331972"/>
                </a:cubicBezTo>
                <a:cubicBezTo>
                  <a:pt x="4864366" y="2331972"/>
                  <a:pt x="4866561" y="2340755"/>
                  <a:pt x="4873146" y="2345146"/>
                </a:cubicBezTo>
                <a:cubicBezTo>
                  <a:pt x="4857781" y="2369300"/>
                  <a:pt x="4833636" y="2378083"/>
                  <a:pt x="4807296" y="2384671"/>
                </a:cubicBezTo>
                <a:cubicBezTo>
                  <a:pt x="4785346" y="2391258"/>
                  <a:pt x="4778761" y="2402237"/>
                  <a:pt x="4776566" y="2424195"/>
                </a:cubicBezTo>
                <a:cubicBezTo>
                  <a:pt x="4776566" y="2426391"/>
                  <a:pt x="4776566" y="2426391"/>
                  <a:pt x="4776566" y="2428586"/>
                </a:cubicBezTo>
                <a:cubicBezTo>
                  <a:pt x="4776566" y="2465915"/>
                  <a:pt x="4776566" y="2468110"/>
                  <a:pt x="4816076" y="2472502"/>
                </a:cubicBezTo>
                <a:cubicBezTo>
                  <a:pt x="4842416" y="2476894"/>
                  <a:pt x="4857781" y="2492264"/>
                  <a:pt x="4864366" y="2516418"/>
                </a:cubicBezTo>
                <a:cubicBezTo>
                  <a:pt x="4866561" y="2523005"/>
                  <a:pt x="4866561" y="2531788"/>
                  <a:pt x="4864366" y="2538376"/>
                </a:cubicBezTo>
                <a:cubicBezTo>
                  <a:pt x="4862171" y="2547159"/>
                  <a:pt x="4851196" y="2540571"/>
                  <a:pt x="4846806" y="2542767"/>
                </a:cubicBezTo>
                <a:cubicBezTo>
                  <a:pt x="4824856" y="2553746"/>
                  <a:pt x="4802906" y="2562529"/>
                  <a:pt x="4778761" y="2560334"/>
                </a:cubicBezTo>
                <a:cubicBezTo>
                  <a:pt x="4772176" y="2560334"/>
                  <a:pt x="4772176" y="2566921"/>
                  <a:pt x="4767786" y="2571312"/>
                </a:cubicBezTo>
                <a:cubicBezTo>
                  <a:pt x="4750226" y="2591075"/>
                  <a:pt x="4743641" y="2617424"/>
                  <a:pt x="4726081" y="2637186"/>
                </a:cubicBezTo>
                <a:cubicBezTo>
                  <a:pt x="4719496" y="2645969"/>
                  <a:pt x="4712911" y="2659144"/>
                  <a:pt x="4706326" y="2663535"/>
                </a:cubicBezTo>
                <a:cubicBezTo>
                  <a:pt x="4684376" y="2674514"/>
                  <a:pt x="4695351" y="2692081"/>
                  <a:pt x="4699741" y="2700864"/>
                </a:cubicBezTo>
                <a:cubicBezTo>
                  <a:pt x="4708521" y="2720626"/>
                  <a:pt x="4723886" y="2738192"/>
                  <a:pt x="4748031" y="2744780"/>
                </a:cubicBezTo>
                <a:cubicBezTo>
                  <a:pt x="4769981" y="2751367"/>
                  <a:pt x="4791931" y="2760150"/>
                  <a:pt x="4813881" y="2766737"/>
                </a:cubicBezTo>
                <a:cubicBezTo>
                  <a:pt x="4835831" y="2773325"/>
                  <a:pt x="4855586" y="2777716"/>
                  <a:pt x="4875341" y="2757954"/>
                </a:cubicBezTo>
                <a:cubicBezTo>
                  <a:pt x="4884121" y="2751367"/>
                  <a:pt x="4892901" y="2742584"/>
                  <a:pt x="4903876" y="2740388"/>
                </a:cubicBezTo>
                <a:cubicBezTo>
                  <a:pt x="4928020" y="2729409"/>
                  <a:pt x="4938996" y="2709647"/>
                  <a:pt x="4952166" y="2689885"/>
                </a:cubicBezTo>
                <a:cubicBezTo>
                  <a:pt x="4971920" y="2654752"/>
                  <a:pt x="4996066" y="2621816"/>
                  <a:pt x="5033380" y="2604249"/>
                </a:cubicBezTo>
                <a:cubicBezTo>
                  <a:pt x="5068500" y="2591075"/>
                  <a:pt x="5103620" y="2573508"/>
                  <a:pt x="5138740" y="2562529"/>
                </a:cubicBezTo>
                <a:cubicBezTo>
                  <a:pt x="5189226" y="2544963"/>
                  <a:pt x="5198006" y="2540571"/>
                  <a:pt x="5224346" y="2514222"/>
                </a:cubicBezTo>
                <a:cubicBezTo>
                  <a:pt x="5226540" y="2512026"/>
                  <a:pt x="5228736" y="2507635"/>
                  <a:pt x="5230930" y="2507635"/>
                </a:cubicBezTo>
                <a:cubicBezTo>
                  <a:pt x="5268245" y="2514222"/>
                  <a:pt x="5290195" y="2481285"/>
                  <a:pt x="5318730" y="2470306"/>
                </a:cubicBezTo>
                <a:cubicBezTo>
                  <a:pt x="5356045" y="2454936"/>
                  <a:pt x="5391165" y="2443957"/>
                  <a:pt x="5428480" y="2448348"/>
                </a:cubicBezTo>
                <a:cubicBezTo>
                  <a:pt x="5452625" y="2450544"/>
                  <a:pt x="5472380" y="2461523"/>
                  <a:pt x="5489940" y="2479089"/>
                </a:cubicBezTo>
                <a:cubicBezTo>
                  <a:pt x="5492135" y="2481285"/>
                  <a:pt x="5496525" y="2485677"/>
                  <a:pt x="5496525" y="2490068"/>
                </a:cubicBezTo>
                <a:cubicBezTo>
                  <a:pt x="5500915" y="2516418"/>
                  <a:pt x="5496525" y="2542767"/>
                  <a:pt x="5485550" y="2566921"/>
                </a:cubicBezTo>
                <a:cubicBezTo>
                  <a:pt x="5476770" y="2588879"/>
                  <a:pt x="5459210" y="2602053"/>
                  <a:pt x="5435065" y="2613032"/>
                </a:cubicBezTo>
                <a:cubicBezTo>
                  <a:pt x="5419700" y="2621816"/>
                  <a:pt x="5408725" y="2626207"/>
                  <a:pt x="5388970" y="2617424"/>
                </a:cubicBezTo>
                <a:cubicBezTo>
                  <a:pt x="5371410" y="2608641"/>
                  <a:pt x="5349460" y="2613032"/>
                  <a:pt x="5329705" y="2615228"/>
                </a:cubicBezTo>
                <a:cubicBezTo>
                  <a:pt x="5323120" y="2615228"/>
                  <a:pt x="5318730" y="2619620"/>
                  <a:pt x="5316535" y="2624011"/>
                </a:cubicBezTo>
                <a:cubicBezTo>
                  <a:pt x="5301170" y="2639382"/>
                  <a:pt x="5285805" y="2648165"/>
                  <a:pt x="5263856" y="2650361"/>
                </a:cubicBezTo>
                <a:cubicBezTo>
                  <a:pt x="5246296" y="2650361"/>
                  <a:pt x="5233126" y="2663535"/>
                  <a:pt x="5215566" y="2670123"/>
                </a:cubicBezTo>
                <a:cubicBezTo>
                  <a:pt x="5191420" y="2683298"/>
                  <a:pt x="5129960" y="2698668"/>
                  <a:pt x="5105816" y="2700864"/>
                </a:cubicBezTo>
                <a:cubicBezTo>
                  <a:pt x="5066306" y="2705255"/>
                  <a:pt x="5035576" y="2727213"/>
                  <a:pt x="5000456" y="2744780"/>
                </a:cubicBezTo>
                <a:cubicBezTo>
                  <a:pt x="4976310" y="2757954"/>
                  <a:pt x="4958750" y="2782108"/>
                  <a:pt x="4934606" y="2795283"/>
                </a:cubicBezTo>
                <a:cubicBezTo>
                  <a:pt x="4923630" y="2801870"/>
                  <a:pt x="4912656" y="2810653"/>
                  <a:pt x="4903876" y="2815045"/>
                </a:cubicBezTo>
                <a:cubicBezTo>
                  <a:pt x="4857781" y="2834807"/>
                  <a:pt x="4818271" y="2861156"/>
                  <a:pt x="4778761" y="2887506"/>
                </a:cubicBezTo>
                <a:cubicBezTo>
                  <a:pt x="4765591" y="2898485"/>
                  <a:pt x="4723886" y="2911659"/>
                  <a:pt x="4710716" y="2911659"/>
                </a:cubicBezTo>
                <a:cubicBezTo>
                  <a:pt x="4699741" y="2913855"/>
                  <a:pt x="4690961" y="2911659"/>
                  <a:pt x="4684376" y="2902876"/>
                </a:cubicBezTo>
                <a:cubicBezTo>
                  <a:pt x="4675596" y="2891897"/>
                  <a:pt x="4669011" y="2898485"/>
                  <a:pt x="4660231" y="2900680"/>
                </a:cubicBezTo>
                <a:cubicBezTo>
                  <a:pt x="4644866" y="2905072"/>
                  <a:pt x="4644866" y="2911659"/>
                  <a:pt x="4644866" y="2922638"/>
                </a:cubicBezTo>
                <a:cubicBezTo>
                  <a:pt x="4644866" y="2931421"/>
                  <a:pt x="4644866" y="2940205"/>
                  <a:pt x="4658036" y="2940205"/>
                </a:cubicBezTo>
                <a:cubicBezTo>
                  <a:pt x="4664621" y="2940205"/>
                  <a:pt x="4669011" y="2948988"/>
                  <a:pt x="4675596" y="2946792"/>
                </a:cubicBezTo>
                <a:cubicBezTo>
                  <a:pt x="4693156" y="2946792"/>
                  <a:pt x="4697546" y="2962162"/>
                  <a:pt x="4706326" y="2968750"/>
                </a:cubicBezTo>
                <a:cubicBezTo>
                  <a:pt x="4701936" y="2999491"/>
                  <a:pt x="4728276" y="2999491"/>
                  <a:pt x="4745836" y="3008274"/>
                </a:cubicBezTo>
                <a:cubicBezTo>
                  <a:pt x="4800711" y="3036819"/>
                  <a:pt x="4857781" y="3052190"/>
                  <a:pt x="4914850" y="3069756"/>
                </a:cubicBezTo>
                <a:cubicBezTo>
                  <a:pt x="4925826" y="3074148"/>
                  <a:pt x="4938996" y="3078539"/>
                  <a:pt x="4952166" y="3082931"/>
                </a:cubicBezTo>
                <a:cubicBezTo>
                  <a:pt x="4969726" y="3089518"/>
                  <a:pt x="4989480" y="3093910"/>
                  <a:pt x="5002650" y="3076343"/>
                </a:cubicBezTo>
                <a:cubicBezTo>
                  <a:pt x="5011430" y="3067560"/>
                  <a:pt x="5022406" y="3069756"/>
                  <a:pt x="5031186" y="3071952"/>
                </a:cubicBezTo>
                <a:cubicBezTo>
                  <a:pt x="5042160" y="3071952"/>
                  <a:pt x="5050940" y="3082931"/>
                  <a:pt x="5061916" y="3080735"/>
                </a:cubicBezTo>
                <a:cubicBezTo>
                  <a:pt x="5066306" y="3080735"/>
                  <a:pt x="5075086" y="3089518"/>
                  <a:pt x="5075086" y="3096105"/>
                </a:cubicBezTo>
                <a:cubicBezTo>
                  <a:pt x="5081670" y="3131238"/>
                  <a:pt x="5064110" y="3188328"/>
                  <a:pt x="5018016" y="3212482"/>
                </a:cubicBezTo>
                <a:cubicBezTo>
                  <a:pt x="4993870" y="3225657"/>
                  <a:pt x="4978506" y="3230048"/>
                  <a:pt x="4956556" y="3212482"/>
                </a:cubicBezTo>
                <a:cubicBezTo>
                  <a:pt x="4941190" y="3199307"/>
                  <a:pt x="4921436" y="3190524"/>
                  <a:pt x="4906071" y="3177349"/>
                </a:cubicBezTo>
                <a:cubicBezTo>
                  <a:pt x="4890706" y="3166370"/>
                  <a:pt x="4875341" y="3148804"/>
                  <a:pt x="4851196" y="3166370"/>
                </a:cubicBezTo>
                <a:cubicBezTo>
                  <a:pt x="4835831" y="3175154"/>
                  <a:pt x="4807296" y="3155392"/>
                  <a:pt x="4794126" y="3137825"/>
                </a:cubicBezTo>
                <a:cubicBezTo>
                  <a:pt x="4783151" y="3120259"/>
                  <a:pt x="4778761" y="3098301"/>
                  <a:pt x="4761201" y="3085126"/>
                </a:cubicBezTo>
                <a:cubicBezTo>
                  <a:pt x="4745836" y="3069756"/>
                  <a:pt x="4732666" y="3056581"/>
                  <a:pt x="4708521" y="3060973"/>
                </a:cubicBezTo>
                <a:cubicBezTo>
                  <a:pt x="4704131" y="3063169"/>
                  <a:pt x="4695351" y="3063169"/>
                  <a:pt x="4693156" y="3058777"/>
                </a:cubicBezTo>
                <a:cubicBezTo>
                  <a:pt x="4664621" y="3032428"/>
                  <a:pt x="4642671" y="3054385"/>
                  <a:pt x="4620721" y="3065364"/>
                </a:cubicBezTo>
                <a:cubicBezTo>
                  <a:pt x="4600966" y="3078539"/>
                  <a:pt x="4583406" y="3080735"/>
                  <a:pt x="4565846" y="3065364"/>
                </a:cubicBezTo>
                <a:cubicBezTo>
                  <a:pt x="4552676" y="3056581"/>
                  <a:pt x="4532921" y="3054385"/>
                  <a:pt x="4524141" y="3039015"/>
                </a:cubicBezTo>
                <a:cubicBezTo>
                  <a:pt x="4517556" y="3032428"/>
                  <a:pt x="4510971" y="3034623"/>
                  <a:pt x="4502191" y="3034623"/>
                </a:cubicBezTo>
                <a:cubicBezTo>
                  <a:pt x="4493411" y="3036819"/>
                  <a:pt x="4491216" y="3032428"/>
                  <a:pt x="4486826" y="3023644"/>
                </a:cubicBezTo>
                <a:cubicBezTo>
                  <a:pt x="4478046" y="3003882"/>
                  <a:pt x="4462681" y="3006078"/>
                  <a:pt x="4447316" y="3017057"/>
                </a:cubicBezTo>
                <a:cubicBezTo>
                  <a:pt x="4427561" y="3032428"/>
                  <a:pt x="4418781" y="3054385"/>
                  <a:pt x="4407806" y="3076343"/>
                </a:cubicBezTo>
                <a:cubicBezTo>
                  <a:pt x="4396831" y="3100497"/>
                  <a:pt x="4394636" y="3100497"/>
                  <a:pt x="4372686" y="3087322"/>
                </a:cubicBezTo>
                <a:cubicBezTo>
                  <a:pt x="4370491" y="3087322"/>
                  <a:pt x="4366101" y="3087322"/>
                  <a:pt x="4366101" y="3085126"/>
                </a:cubicBezTo>
                <a:cubicBezTo>
                  <a:pt x="4359516" y="3071952"/>
                  <a:pt x="4344151" y="3065364"/>
                  <a:pt x="4335371" y="3065364"/>
                </a:cubicBezTo>
                <a:cubicBezTo>
                  <a:pt x="4324396" y="3063169"/>
                  <a:pt x="4311226" y="3076343"/>
                  <a:pt x="4302446" y="3085126"/>
                </a:cubicBezTo>
                <a:cubicBezTo>
                  <a:pt x="4291471" y="3093910"/>
                  <a:pt x="4278301" y="3102693"/>
                  <a:pt x="4273911" y="3113672"/>
                </a:cubicBezTo>
                <a:cubicBezTo>
                  <a:pt x="4262936" y="3148804"/>
                  <a:pt x="4236596" y="3142217"/>
                  <a:pt x="4210256" y="3140021"/>
                </a:cubicBezTo>
                <a:cubicBezTo>
                  <a:pt x="4205866" y="3140021"/>
                  <a:pt x="4203672" y="3131238"/>
                  <a:pt x="4194892" y="3137825"/>
                </a:cubicBezTo>
                <a:cubicBezTo>
                  <a:pt x="4161966" y="3164175"/>
                  <a:pt x="4135626" y="3197111"/>
                  <a:pt x="4089532" y="3201503"/>
                </a:cubicBezTo>
                <a:cubicBezTo>
                  <a:pt x="4071972" y="3223461"/>
                  <a:pt x="4043436" y="3225657"/>
                  <a:pt x="4023682" y="3247615"/>
                </a:cubicBezTo>
                <a:cubicBezTo>
                  <a:pt x="3990756" y="3282747"/>
                  <a:pt x="3990756" y="3282747"/>
                  <a:pt x="3938077" y="3289335"/>
                </a:cubicBezTo>
                <a:cubicBezTo>
                  <a:pt x="3927102" y="3291530"/>
                  <a:pt x="3924907" y="3293726"/>
                  <a:pt x="3924907" y="3302509"/>
                </a:cubicBezTo>
                <a:cubicBezTo>
                  <a:pt x="3927102" y="3322271"/>
                  <a:pt x="3916127" y="3339838"/>
                  <a:pt x="3907347" y="3357404"/>
                </a:cubicBezTo>
                <a:cubicBezTo>
                  <a:pt x="3905152" y="3361795"/>
                  <a:pt x="3907347" y="3366187"/>
                  <a:pt x="3900762" y="3368383"/>
                </a:cubicBezTo>
                <a:cubicBezTo>
                  <a:pt x="3861252" y="3381558"/>
                  <a:pt x="3841497" y="3416690"/>
                  <a:pt x="3821742" y="3447431"/>
                </a:cubicBezTo>
                <a:cubicBezTo>
                  <a:pt x="3817352" y="3451823"/>
                  <a:pt x="3817352" y="3458410"/>
                  <a:pt x="3810767" y="3456214"/>
                </a:cubicBezTo>
                <a:cubicBezTo>
                  <a:pt x="3766867" y="3454019"/>
                  <a:pt x="3736137" y="3484760"/>
                  <a:pt x="3703212" y="3506717"/>
                </a:cubicBezTo>
                <a:cubicBezTo>
                  <a:pt x="3670287" y="3530871"/>
                  <a:pt x="3639557" y="3559416"/>
                  <a:pt x="3604437" y="3581374"/>
                </a:cubicBezTo>
                <a:cubicBezTo>
                  <a:pt x="3586877" y="3592353"/>
                  <a:pt x="3573707" y="3609919"/>
                  <a:pt x="3560537" y="3625290"/>
                </a:cubicBezTo>
                <a:cubicBezTo>
                  <a:pt x="3553952" y="3629681"/>
                  <a:pt x="3556147" y="3636269"/>
                  <a:pt x="3560537" y="3640660"/>
                </a:cubicBezTo>
                <a:cubicBezTo>
                  <a:pt x="3562732" y="3642856"/>
                  <a:pt x="3564927" y="3645052"/>
                  <a:pt x="3564927" y="3647248"/>
                </a:cubicBezTo>
                <a:cubicBezTo>
                  <a:pt x="3575902" y="3688968"/>
                  <a:pt x="3575902" y="3688968"/>
                  <a:pt x="3545172" y="3717513"/>
                </a:cubicBezTo>
                <a:cubicBezTo>
                  <a:pt x="3532002" y="3730688"/>
                  <a:pt x="3523222" y="3754841"/>
                  <a:pt x="3494687" y="3748254"/>
                </a:cubicBezTo>
                <a:cubicBezTo>
                  <a:pt x="3507857" y="3759233"/>
                  <a:pt x="3521027" y="3750450"/>
                  <a:pt x="3529807" y="3757037"/>
                </a:cubicBezTo>
                <a:cubicBezTo>
                  <a:pt x="3542977" y="3761429"/>
                  <a:pt x="3551757" y="3770212"/>
                  <a:pt x="3562732" y="3754841"/>
                </a:cubicBezTo>
                <a:cubicBezTo>
                  <a:pt x="3564927" y="3754841"/>
                  <a:pt x="3571512" y="3757037"/>
                  <a:pt x="3573707" y="3761429"/>
                </a:cubicBezTo>
                <a:cubicBezTo>
                  <a:pt x="3586877" y="3772408"/>
                  <a:pt x="3602242" y="3778995"/>
                  <a:pt x="3617607" y="3785582"/>
                </a:cubicBezTo>
                <a:cubicBezTo>
                  <a:pt x="3652727" y="3796561"/>
                  <a:pt x="3674677" y="3825106"/>
                  <a:pt x="3698822" y="3851456"/>
                </a:cubicBezTo>
                <a:cubicBezTo>
                  <a:pt x="3714187" y="3866826"/>
                  <a:pt x="3720772" y="3888784"/>
                  <a:pt x="3711992" y="3912938"/>
                </a:cubicBezTo>
                <a:cubicBezTo>
                  <a:pt x="3703212" y="3937092"/>
                  <a:pt x="3694432" y="3963441"/>
                  <a:pt x="3670287" y="3978811"/>
                </a:cubicBezTo>
                <a:cubicBezTo>
                  <a:pt x="3665897" y="3983203"/>
                  <a:pt x="3665897" y="3987595"/>
                  <a:pt x="3668092" y="3994182"/>
                </a:cubicBezTo>
                <a:cubicBezTo>
                  <a:pt x="3670287" y="4020531"/>
                  <a:pt x="3681262" y="4044685"/>
                  <a:pt x="3679067" y="4068839"/>
                </a:cubicBezTo>
                <a:cubicBezTo>
                  <a:pt x="3679067" y="4110559"/>
                  <a:pt x="3659312" y="4143495"/>
                  <a:pt x="3624192" y="4169845"/>
                </a:cubicBezTo>
                <a:cubicBezTo>
                  <a:pt x="3606632" y="4180824"/>
                  <a:pt x="3593462" y="4196194"/>
                  <a:pt x="3571512" y="4193999"/>
                </a:cubicBezTo>
                <a:cubicBezTo>
                  <a:pt x="3536392" y="4191803"/>
                  <a:pt x="3499077" y="4202782"/>
                  <a:pt x="3463957" y="4178628"/>
                </a:cubicBezTo>
                <a:cubicBezTo>
                  <a:pt x="3420057" y="4147887"/>
                  <a:pt x="3387132" y="4112754"/>
                  <a:pt x="3389327" y="4055664"/>
                </a:cubicBezTo>
                <a:cubicBezTo>
                  <a:pt x="3389327" y="4051272"/>
                  <a:pt x="3391522" y="4044685"/>
                  <a:pt x="3389327" y="4038098"/>
                </a:cubicBezTo>
                <a:cubicBezTo>
                  <a:pt x="3387132" y="4027119"/>
                  <a:pt x="3384937" y="4013944"/>
                  <a:pt x="3378352" y="4005161"/>
                </a:cubicBezTo>
                <a:cubicBezTo>
                  <a:pt x="3373962" y="3998574"/>
                  <a:pt x="3358597" y="4000769"/>
                  <a:pt x="3349817" y="4000769"/>
                </a:cubicBezTo>
                <a:cubicBezTo>
                  <a:pt x="3312502" y="4005161"/>
                  <a:pt x="3279577" y="3985399"/>
                  <a:pt x="3242262" y="3991986"/>
                </a:cubicBezTo>
                <a:cubicBezTo>
                  <a:pt x="3235678" y="3994182"/>
                  <a:pt x="3229092" y="3989790"/>
                  <a:pt x="3224702" y="3996378"/>
                </a:cubicBezTo>
                <a:cubicBezTo>
                  <a:pt x="3222508" y="4007357"/>
                  <a:pt x="3242262" y="3994182"/>
                  <a:pt x="3237872" y="4009552"/>
                </a:cubicBezTo>
                <a:cubicBezTo>
                  <a:pt x="3231288" y="4027119"/>
                  <a:pt x="3237872" y="4033706"/>
                  <a:pt x="3248848" y="4027119"/>
                </a:cubicBezTo>
                <a:cubicBezTo>
                  <a:pt x="3268602" y="4016140"/>
                  <a:pt x="3288357" y="4020531"/>
                  <a:pt x="3308112" y="4018336"/>
                </a:cubicBezTo>
                <a:cubicBezTo>
                  <a:pt x="3316892" y="4018336"/>
                  <a:pt x="3321282" y="4020531"/>
                  <a:pt x="3319087" y="4031510"/>
                </a:cubicBezTo>
                <a:cubicBezTo>
                  <a:pt x="3319087" y="4038098"/>
                  <a:pt x="3321282" y="4044685"/>
                  <a:pt x="3310307" y="4046881"/>
                </a:cubicBezTo>
                <a:cubicBezTo>
                  <a:pt x="3286162" y="4049077"/>
                  <a:pt x="3262018" y="4064447"/>
                  <a:pt x="3237872" y="4046881"/>
                </a:cubicBezTo>
                <a:cubicBezTo>
                  <a:pt x="3231288" y="4042489"/>
                  <a:pt x="3215922" y="4053468"/>
                  <a:pt x="3213728" y="4060056"/>
                </a:cubicBezTo>
                <a:cubicBezTo>
                  <a:pt x="3207142" y="4092992"/>
                  <a:pt x="3220312" y="4125929"/>
                  <a:pt x="3253238" y="4141300"/>
                </a:cubicBezTo>
                <a:cubicBezTo>
                  <a:pt x="3279577" y="4152279"/>
                  <a:pt x="3305917" y="4165453"/>
                  <a:pt x="3325672" y="4187411"/>
                </a:cubicBezTo>
                <a:cubicBezTo>
                  <a:pt x="3332257" y="4193999"/>
                  <a:pt x="3338842" y="4198390"/>
                  <a:pt x="3347622" y="4189607"/>
                </a:cubicBezTo>
                <a:cubicBezTo>
                  <a:pt x="3354207" y="4180824"/>
                  <a:pt x="3356402" y="4196194"/>
                  <a:pt x="3362987" y="4196194"/>
                </a:cubicBezTo>
                <a:cubicBezTo>
                  <a:pt x="3369572" y="4193999"/>
                  <a:pt x="3384937" y="4191803"/>
                  <a:pt x="3380547" y="4204977"/>
                </a:cubicBezTo>
                <a:cubicBezTo>
                  <a:pt x="3378352" y="4213761"/>
                  <a:pt x="3371767" y="4222544"/>
                  <a:pt x="3358597" y="4220348"/>
                </a:cubicBezTo>
                <a:cubicBezTo>
                  <a:pt x="3352012" y="4220348"/>
                  <a:pt x="3347622" y="4215956"/>
                  <a:pt x="3343232" y="4213761"/>
                </a:cubicBezTo>
                <a:cubicBezTo>
                  <a:pt x="3303722" y="4200586"/>
                  <a:pt x="3270797" y="4174236"/>
                  <a:pt x="3231288" y="4154474"/>
                </a:cubicBezTo>
                <a:cubicBezTo>
                  <a:pt x="3226898" y="4152279"/>
                  <a:pt x="3222508" y="4150083"/>
                  <a:pt x="3215922" y="4147887"/>
                </a:cubicBezTo>
                <a:cubicBezTo>
                  <a:pt x="3191778" y="4136908"/>
                  <a:pt x="3172022" y="4150083"/>
                  <a:pt x="3169828" y="4176432"/>
                </a:cubicBezTo>
                <a:cubicBezTo>
                  <a:pt x="3169828" y="4185215"/>
                  <a:pt x="3169828" y="4196194"/>
                  <a:pt x="3169828" y="4207173"/>
                </a:cubicBezTo>
                <a:cubicBezTo>
                  <a:pt x="3169828" y="4215956"/>
                  <a:pt x="3169828" y="4226935"/>
                  <a:pt x="3169828" y="4240110"/>
                </a:cubicBezTo>
                <a:cubicBezTo>
                  <a:pt x="3150072" y="4240110"/>
                  <a:pt x="3128122" y="4233523"/>
                  <a:pt x="3112758" y="4240110"/>
                </a:cubicBezTo>
                <a:cubicBezTo>
                  <a:pt x="3095198" y="4248893"/>
                  <a:pt x="3084222" y="4268655"/>
                  <a:pt x="3068858" y="4284026"/>
                </a:cubicBezTo>
                <a:cubicBezTo>
                  <a:pt x="3055688" y="4295005"/>
                  <a:pt x="3044712" y="4308179"/>
                  <a:pt x="3031543" y="4319158"/>
                </a:cubicBezTo>
                <a:cubicBezTo>
                  <a:pt x="3016178" y="4334529"/>
                  <a:pt x="3016178" y="4334529"/>
                  <a:pt x="2994228" y="4321354"/>
                </a:cubicBezTo>
                <a:cubicBezTo>
                  <a:pt x="2976668" y="4312571"/>
                  <a:pt x="2943743" y="4319158"/>
                  <a:pt x="2930573" y="4334529"/>
                </a:cubicBezTo>
                <a:cubicBezTo>
                  <a:pt x="2926183" y="4338920"/>
                  <a:pt x="2923988" y="4343312"/>
                  <a:pt x="2923988" y="4345508"/>
                </a:cubicBezTo>
                <a:cubicBezTo>
                  <a:pt x="2930573" y="4371857"/>
                  <a:pt x="2913013" y="4393815"/>
                  <a:pt x="2915208" y="4417969"/>
                </a:cubicBezTo>
                <a:cubicBezTo>
                  <a:pt x="2917403" y="4428948"/>
                  <a:pt x="2908623" y="4435535"/>
                  <a:pt x="2902038" y="4439927"/>
                </a:cubicBezTo>
                <a:cubicBezTo>
                  <a:pt x="2897648" y="4442122"/>
                  <a:pt x="2891063" y="4439927"/>
                  <a:pt x="2891063" y="4435535"/>
                </a:cubicBezTo>
                <a:cubicBezTo>
                  <a:pt x="2888868" y="4417969"/>
                  <a:pt x="2888868" y="4400402"/>
                  <a:pt x="2888868" y="4382836"/>
                </a:cubicBezTo>
                <a:cubicBezTo>
                  <a:pt x="2891063" y="4365270"/>
                  <a:pt x="2886673" y="4356487"/>
                  <a:pt x="2873503" y="4363074"/>
                </a:cubicBezTo>
                <a:cubicBezTo>
                  <a:pt x="2862528" y="4365270"/>
                  <a:pt x="2851553" y="4371857"/>
                  <a:pt x="2842773" y="4376249"/>
                </a:cubicBezTo>
                <a:cubicBezTo>
                  <a:pt x="2836188" y="4382836"/>
                  <a:pt x="2831798" y="4389424"/>
                  <a:pt x="2823018" y="4396011"/>
                </a:cubicBezTo>
                <a:cubicBezTo>
                  <a:pt x="2812043" y="4382836"/>
                  <a:pt x="2812043" y="4367466"/>
                  <a:pt x="2820823" y="4356487"/>
                </a:cubicBezTo>
                <a:cubicBezTo>
                  <a:pt x="2833993" y="4341116"/>
                  <a:pt x="2818628" y="4338920"/>
                  <a:pt x="2812043" y="4336725"/>
                </a:cubicBezTo>
                <a:cubicBezTo>
                  <a:pt x="2807653" y="4334529"/>
                  <a:pt x="2794483" y="4330137"/>
                  <a:pt x="2792288" y="4343312"/>
                </a:cubicBezTo>
                <a:cubicBezTo>
                  <a:pt x="2792288" y="4363074"/>
                  <a:pt x="2783508" y="4378445"/>
                  <a:pt x="2783508" y="4398207"/>
                </a:cubicBezTo>
                <a:cubicBezTo>
                  <a:pt x="2779118" y="4435535"/>
                  <a:pt x="2779118" y="4472863"/>
                  <a:pt x="2765948" y="4510192"/>
                </a:cubicBezTo>
                <a:cubicBezTo>
                  <a:pt x="2763753" y="4514583"/>
                  <a:pt x="2765948" y="4523366"/>
                  <a:pt x="2765948" y="4529954"/>
                </a:cubicBezTo>
                <a:cubicBezTo>
                  <a:pt x="2765948" y="4538737"/>
                  <a:pt x="2768143" y="4547520"/>
                  <a:pt x="2757168" y="4545324"/>
                </a:cubicBezTo>
                <a:cubicBezTo>
                  <a:pt x="2748388" y="4545324"/>
                  <a:pt x="2743998" y="4538737"/>
                  <a:pt x="2741803" y="4532150"/>
                </a:cubicBezTo>
                <a:cubicBezTo>
                  <a:pt x="2737413" y="4527758"/>
                  <a:pt x="2741803" y="4521171"/>
                  <a:pt x="2739608" y="4516779"/>
                </a:cubicBezTo>
                <a:cubicBezTo>
                  <a:pt x="2735218" y="4499213"/>
                  <a:pt x="2750583" y="4490430"/>
                  <a:pt x="2750583" y="4475059"/>
                </a:cubicBezTo>
                <a:cubicBezTo>
                  <a:pt x="2748388" y="4464080"/>
                  <a:pt x="2743998" y="4448710"/>
                  <a:pt x="2754973" y="4437731"/>
                </a:cubicBezTo>
                <a:cubicBezTo>
                  <a:pt x="2761558" y="4431143"/>
                  <a:pt x="2757168" y="4422360"/>
                  <a:pt x="2757168" y="4413577"/>
                </a:cubicBezTo>
                <a:cubicBezTo>
                  <a:pt x="2759363" y="4396011"/>
                  <a:pt x="2754973" y="4376249"/>
                  <a:pt x="2759363" y="4360878"/>
                </a:cubicBezTo>
                <a:cubicBezTo>
                  <a:pt x="2765948" y="4334529"/>
                  <a:pt x="2757168" y="4316963"/>
                  <a:pt x="2737413" y="4301592"/>
                </a:cubicBezTo>
                <a:cubicBezTo>
                  <a:pt x="2715463" y="4305984"/>
                  <a:pt x="2728633" y="4332333"/>
                  <a:pt x="2713268" y="4341116"/>
                </a:cubicBezTo>
                <a:cubicBezTo>
                  <a:pt x="2715463" y="4376249"/>
                  <a:pt x="2695708" y="4404794"/>
                  <a:pt x="2695708" y="4439927"/>
                </a:cubicBezTo>
                <a:cubicBezTo>
                  <a:pt x="2695708" y="4459689"/>
                  <a:pt x="2680343" y="4477255"/>
                  <a:pt x="2678148" y="4497017"/>
                </a:cubicBezTo>
                <a:cubicBezTo>
                  <a:pt x="2675953" y="4505800"/>
                  <a:pt x="2664978" y="4503604"/>
                  <a:pt x="2658393" y="4501409"/>
                </a:cubicBezTo>
                <a:cubicBezTo>
                  <a:pt x="2651808" y="4501409"/>
                  <a:pt x="2651808" y="4492625"/>
                  <a:pt x="2654003" y="4488234"/>
                </a:cubicBezTo>
                <a:cubicBezTo>
                  <a:pt x="2669368" y="4457493"/>
                  <a:pt x="2667173" y="4420165"/>
                  <a:pt x="2678148" y="4389424"/>
                </a:cubicBezTo>
                <a:cubicBezTo>
                  <a:pt x="2682538" y="4378445"/>
                  <a:pt x="2682538" y="4367466"/>
                  <a:pt x="2686928" y="4356487"/>
                </a:cubicBezTo>
                <a:cubicBezTo>
                  <a:pt x="2693513" y="4338920"/>
                  <a:pt x="2680343" y="4319158"/>
                  <a:pt x="2673758" y="4301592"/>
                </a:cubicBezTo>
                <a:cubicBezTo>
                  <a:pt x="2667173" y="4281830"/>
                  <a:pt x="2664978" y="4259872"/>
                  <a:pt x="2671563" y="4242306"/>
                </a:cubicBezTo>
                <a:cubicBezTo>
                  <a:pt x="2680343" y="4224740"/>
                  <a:pt x="2673758" y="4211565"/>
                  <a:pt x="2671563" y="4196194"/>
                </a:cubicBezTo>
                <a:cubicBezTo>
                  <a:pt x="2667173" y="4174236"/>
                  <a:pt x="2656198" y="4158866"/>
                  <a:pt x="2645223" y="4141300"/>
                </a:cubicBezTo>
                <a:cubicBezTo>
                  <a:pt x="2640833" y="4130321"/>
                  <a:pt x="2632053" y="4121538"/>
                  <a:pt x="2616688" y="4132516"/>
                </a:cubicBezTo>
                <a:cubicBezTo>
                  <a:pt x="2605713" y="4139104"/>
                  <a:pt x="2590348" y="4134712"/>
                  <a:pt x="2583763" y="4121538"/>
                </a:cubicBezTo>
                <a:cubicBezTo>
                  <a:pt x="2570593" y="4101775"/>
                  <a:pt x="2550838" y="4103971"/>
                  <a:pt x="2533278" y="4108363"/>
                </a:cubicBezTo>
                <a:cubicBezTo>
                  <a:pt x="2502548" y="4117146"/>
                  <a:pt x="2474013" y="4123733"/>
                  <a:pt x="2441088" y="4125929"/>
                </a:cubicBezTo>
                <a:cubicBezTo>
                  <a:pt x="2427918" y="4125929"/>
                  <a:pt x="2414748" y="4119342"/>
                  <a:pt x="2401578" y="4114950"/>
                </a:cubicBezTo>
                <a:cubicBezTo>
                  <a:pt x="2357679" y="4092992"/>
                  <a:pt x="2326949" y="4057860"/>
                  <a:pt x="2300609" y="4018336"/>
                </a:cubicBezTo>
                <a:cubicBezTo>
                  <a:pt x="2276464" y="3981007"/>
                  <a:pt x="2254514" y="3943679"/>
                  <a:pt x="2234759" y="3904155"/>
                </a:cubicBezTo>
                <a:cubicBezTo>
                  <a:pt x="2221589" y="3877805"/>
                  <a:pt x="2199639" y="3851456"/>
                  <a:pt x="2190859" y="3822911"/>
                </a:cubicBezTo>
                <a:cubicBezTo>
                  <a:pt x="2177689" y="3785582"/>
                  <a:pt x="2151349" y="3772408"/>
                  <a:pt x="2118424" y="3761429"/>
                </a:cubicBezTo>
                <a:cubicBezTo>
                  <a:pt x="2094279" y="3754841"/>
                  <a:pt x="2092084" y="3752645"/>
                  <a:pt x="2083304" y="3772408"/>
                </a:cubicBezTo>
                <a:cubicBezTo>
                  <a:pt x="2076719" y="3781191"/>
                  <a:pt x="2074524" y="3789974"/>
                  <a:pt x="2063549" y="3789974"/>
                </a:cubicBezTo>
                <a:cubicBezTo>
                  <a:pt x="2048184" y="3789974"/>
                  <a:pt x="2035014" y="3792170"/>
                  <a:pt x="2021844" y="3781191"/>
                </a:cubicBezTo>
                <a:lnTo>
                  <a:pt x="2008717" y="3760713"/>
                </a:lnTo>
                <a:lnTo>
                  <a:pt x="1923143" y="3846286"/>
                </a:lnTo>
                <a:lnTo>
                  <a:pt x="1859631" y="3782774"/>
                </a:lnTo>
                <a:lnTo>
                  <a:pt x="1853652" y="3782563"/>
                </a:lnTo>
                <a:cubicBezTo>
                  <a:pt x="1846793" y="3784485"/>
                  <a:pt x="1840757" y="3788876"/>
                  <a:pt x="1835269" y="3796561"/>
                </a:cubicBezTo>
                <a:cubicBezTo>
                  <a:pt x="1822099" y="3814127"/>
                  <a:pt x="1797954" y="3825106"/>
                  <a:pt x="1791369" y="3849260"/>
                </a:cubicBezTo>
                <a:cubicBezTo>
                  <a:pt x="1776004" y="3849260"/>
                  <a:pt x="1771614" y="3866826"/>
                  <a:pt x="1760639" y="3869022"/>
                </a:cubicBezTo>
                <a:cubicBezTo>
                  <a:pt x="1738689" y="3873414"/>
                  <a:pt x="1740884" y="3888784"/>
                  <a:pt x="1738689" y="3904155"/>
                </a:cubicBezTo>
                <a:cubicBezTo>
                  <a:pt x="1738689" y="3917329"/>
                  <a:pt x="1745274" y="3932700"/>
                  <a:pt x="1732104" y="3945875"/>
                </a:cubicBezTo>
                <a:cubicBezTo>
                  <a:pt x="1727714" y="3948070"/>
                  <a:pt x="1725519" y="3961245"/>
                  <a:pt x="1740884" y="3967833"/>
                </a:cubicBezTo>
                <a:cubicBezTo>
                  <a:pt x="1762834" y="3978811"/>
                  <a:pt x="1756249" y="4005161"/>
                  <a:pt x="1756249" y="4024923"/>
                </a:cubicBezTo>
                <a:cubicBezTo>
                  <a:pt x="1734299" y="4022727"/>
                  <a:pt x="1725519" y="4007357"/>
                  <a:pt x="1723324" y="3987595"/>
                </a:cubicBezTo>
                <a:cubicBezTo>
                  <a:pt x="1721129" y="3974420"/>
                  <a:pt x="1714544" y="3967833"/>
                  <a:pt x="1701374" y="3965637"/>
                </a:cubicBezTo>
                <a:cubicBezTo>
                  <a:pt x="1696984" y="3965637"/>
                  <a:pt x="1692594" y="3965637"/>
                  <a:pt x="1688204" y="3963441"/>
                </a:cubicBezTo>
                <a:cubicBezTo>
                  <a:pt x="1675034" y="3950266"/>
                  <a:pt x="1661864" y="3930504"/>
                  <a:pt x="1644304" y="3923917"/>
                </a:cubicBezTo>
                <a:cubicBezTo>
                  <a:pt x="1628939" y="3917329"/>
                  <a:pt x="1609184" y="3917329"/>
                  <a:pt x="1593819" y="3906350"/>
                </a:cubicBezTo>
                <a:cubicBezTo>
                  <a:pt x="1587234" y="3901959"/>
                  <a:pt x="1576259" y="3897567"/>
                  <a:pt x="1571869" y="3888784"/>
                </a:cubicBezTo>
                <a:cubicBezTo>
                  <a:pt x="1545529" y="3860239"/>
                  <a:pt x="1508214" y="3842673"/>
                  <a:pt x="1484069" y="3811932"/>
                </a:cubicBezTo>
                <a:cubicBezTo>
                  <a:pt x="1479679" y="3807540"/>
                  <a:pt x="1473095" y="3805344"/>
                  <a:pt x="1468705" y="3811932"/>
                </a:cubicBezTo>
                <a:cubicBezTo>
                  <a:pt x="1466510" y="3814127"/>
                  <a:pt x="1466510" y="3818519"/>
                  <a:pt x="1468705" y="3822911"/>
                </a:cubicBezTo>
                <a:cubicBezTo>
                  <a:pt x="1490654" y="3862435"/>
                  <a:pt x="1514799" y="3901959"/>
                  <a:pt x="1549919" y="3928308"/>
                </a:cubicBezTo>
                <a:cubicBezTo>
                  <a:pt x="1560894" y="3937092"/>
                  <a:pt x="1565284" y="3941483"/>
                  <a:pt x="1563089" y="3952462"/>
                </a:cubicBezTo>
                <a:cubicBezTo>
                  <a:pt x="1563089" y="3965637"/>
                  <a:pt x="1547724" y="3981007"/>
                  <a:pt x="1536749" y="3983203"/>
                </a:cubicBezTo>
                <a:cubicBezTo>
                  <a:pt x="1523579" y="3985399"/>
                  <a:pt x="1512604" y="3978811"/>
                  <a:pt x="1512604" y="3967833"/>
                </a:cubicBezTo>
                <a:cubicBezTo>
                  <a:pt x="1510409" y="3954658"/>
                  <a:pt x="1495044" y="3961245"/>
                  <a:pt x="1495044" y="3952462"/>
                </a:cubicBezTo>
                <a:cubicBezTo>
                  <a:pt x="1495044" y="3941483"/>
                  <a:pt x="1486264" y="3939287"/>
                  <a:pt x="1481874" y="3932700"/>
                </a:cubicBezTo>
                <a:cubicBezTo>
                  <a:pt x="1464315" y="3912938"/>
                  <a:pt x="1451145" y="3893176"/>
                  <a:pt x="1448950" y="3866826"/>
                </a:cubicBezTo>
                <a:cubicBezTo>
                  <a:pt x="1448950" y="3847064"/>
                  <a:pt x="1429195" y="3838281"/>
                  <a:pt x="1427000" y="3818519"/>
                </a:cubicBezTo>
                <a:cubicBezTo>
                  <a:pt x="1427000" y="3787778"/>
                  <a:pt x="1400660" y="3768016"/>
                  <a:pt x="1394075" y="3739471"/>
                </a:cubicBezTo>
                <a:cubicBezTo>
                  <a:pt x="1385295" y="3704338"/>
                  <a:pt x="1367735" y="3671401"/>
                  <a:pt x="1361150" y="3634073"/>
                </a:cubicBezTo>
                <a:cubicBezTo>
                  <a:pt x="1358955" y="3618702"/>
                  <a:pt x="1347980" y="3612115"/>
                  <a:pt x="1334810" y="3605528"/>
                </a:cubicBezTo>
                <a:cubicBezTo>
                  <a:pt x="1326030" y="3603332"/>
                  <a:pt x="1317250" y="3596745"/>
                  <a:pt x="1317250" y="3587961"/>
                </a:cubicBezTo>
                <a:cubicBezTo>
                  <a:pt x="1319445" y="3570395"/>
                  <a:pt x="1304080" y="3563808"/>
                  <a:pt x="1295300" y="3552829"/>
                </a:cubicBezTo>
                <a:cubicBezTo>
                  <a:pt x="1277740" y="3592353"/>
                  <a:pt x="1271155" y="3634073"/>
                  <a:pt x="1273350" y="3671401"/>
                </a:cubicBezTo>
                <a:cubicBezTo>
                  <a:pt x="1273350" y="3688968"/>
                  <a:pt x="1286520" y="3693359"/>
                  <a:pt x="1293105" y="3704338"/>
                </a:cubicBezTo>
                <a:cubicBezTo>
                  <a:pt x="1304080" y="3721904"/>
                  <a:pt x="1310665" y="3737275"/>
                  <a:pt x="1308470" y="3759233"/>
                </a:cubicBezTo>
                <a:cubicBezTo>
                  <a:pt x="1308470" y="3772408"/>
                  <a:pt x="1308470" y="3783386"/>
                  <a:pt x="1308470" y="3800953"/>
                </a:cubicBezTo>
                <a:cubicBezTo>
                  <a:pt x="1286520" y="3792170"/>
                  <a:pt x="1264570" y="3789974"/>
                  <a:pt x="1262375" y="3759233"/>
                </a:cubicBezTo>
                <a:cubicBezTo>
                  <a:pt x="1262375" y="3746058"/>
                  <a:pt x="1249205" y="3724100"/>
                  <a:pt x="1233840" y="3721904"/>
                </a:cubicBezTo>
                <a:cubicBezTo>
                  <a:pt x="1216280" y="3719709"/>
                  <a:pt x="1218475" y="3706534"/>
                  <a:pt x="1216280" y="3699947"/>
                </a:cubicBezTo>
                <a:cubicBezTo>
                  <a:pt x="1211890" y="3682380"/>
                  <a:pt x="1205305" y="3662618"/>
                  <a:pt x="1194330" y="3649443"/>
                </a:cubicBezTo>
                <a:cubicBezTo>
                  <a:pt x="1181160" y="3634073"/>
                  <a:pt x="1189940" y="3614311"/>
                  <a:pt x="1178965" y="3596745"/>
                </a:cubicBezTo>
                <a:cubicBezTo>
                  <a:pt x="1172380" y="3587961"/>
                  <a:pt x="1172380" y="3576983"/>
                  <a:pt x="1157015" y="3570395"/>
                </a:cubicBezTo>
                <a:cubicBezTo>
                  <a:pt x="1137260" y="3561612"/>
                  <a:pt x="1128480" y="3544046"/>
                  <a:pt x="1135065" y="3519892"/>
                </a:cubicBezTo>
                <a:cubicBezTo>
                  <a:pt x="1146040" y="3517696"/>
                  <a:pt x="1159210" y="3519892"/>
                  <a:pt x="1167990" y="3515501"/>
                </a:cubicBezTo>
                <a:cubicBezTo>
                  <a:pt x="1178965" y="3506717"/>
                  <a:pt x="1185550" y="3493543"/>
                  <a:pt x="1185550" y="3478172"/>
                </a:cubicBezTo>
                <a:cubicBezTo>
                  <a:pt x="1185550" y="3467193"/>
                  <a:pt x="1198720" y="3464997"/>
                  <a:pt x="1196525" y="3451823"/>
                </a:cubicBezTo>
                <a:cubicBezTo>
                  <a:pt x="1194330" y="3445235"/>
                  <a:pt x="1209695" y="3451823"/>
                  <a:pt x="1211890" y="3443040"/>
                </a:cubicBezTo>
                <a:cubicBezTo>
                  <a:pt x="1211890" y="3440844"/>
                  <a:pt x="1200915" y="3440844"/>
                  <a:pt x="1196525" y="3436452"/>
                </a:cubicBezTo>
                <a:cubicBezTo>
                  <a:pt x="1192135" y="3429865"/>
                  <a:pt x="1189940" y="3423277"/>
                  <a:pt x="1185550" y="3414494"/>
                </a:cubicBezTo>
                <a:cubicBezTo>
                  <a:pt x="1183355" y="3403515"/>
                  <a:pt x="1187745" y="3396928"/>
                  <a:pt x="1200915" y="3394732"/>
                </a:cubicBezTo>
                <a:cubicBezTo>
                  <a:pt x="1227255" y="3392536"/>
                  <a:pt x="1236035" y="3383753"/>
                  <a:pt x="1238230" y="3355208"/>
                </a:cubicBezTo>
                <a:cubicBezTo>
                  <a:pt x="1238230" y="3346425"/>
                  <a:pt x="1253595" y="3344229"/>
                  <a:pt x="1242620" y="3333250"/>
                </a:cubicBezTo>
                <a:cubicBezTo>
                  <a:pt x="1211890" y="3342033"/>
                  <a:pt x="1194330" y="3368383"/>
                  <a:pt x="1167990" y="3383753"/>
                </a:cubicBezTo>
                <a:cubicBezTo>
                  <a:pt x="1163600" y="3385949"/>
                  <a:pt x="1161405" y="3390341"/>
                  <a:pt x="1159210" y="3392536"/>
                </a:cubicBezTo>
                <a:cubicBezTo>
                  <a:pt x="1152625" y="3396928"/>
                  <a:pt x="1148235" y="3396928"/>
                  <a:pt x="1143845" y="3392536"/>
                </a:cubicBezTo>
                <a:cubicBezTo>
                  <a:pt x="1141650" y="3388145"/>
                  <a:pt x="1141650" y="3383753"/>
                  <a:pt x="1143845" y="3379362"/>
                </a:cubicBezTo>
                <a:cubicBezTo>
                  <a:pt x="1159210" y="3366187"/>
                  <a:pt x="1172380" y="3348621"/>
                  <a:pt x="1187745" y="3337642"/>
                </a:cubicBezTo>
                <a:cubicBezTo>
                  <a:pt x="1209695" y="3322271"/>
                  <a:pt x="1207500" y="3300313"/>
                  <a:pt x="1203110" y="3282747"/>
                </a:cubicBezTo>
                <a:cubicBezTo>
                  <a:pt x="1198720" y="3269572"/>
                  <a:pt x="1196525" y="3249810"/>
                  <a:pt x="1174575" y="3245419"/>
                </a:cubicBezTo>
                <a:cubicBezTo>
                  <a:pt x="1163600" y="3243223"/>
                  <a:pt x="1152625" y="3234440"/>
                  <a:pt x="1141650" y="3227853"/>
                </a:cubicBezTo>
                <a:cubicBezTo>
                  <a:pt x="1110920" y="3210286"/>
                  <a:pt x="1099945" y="3183937"/>
                  <a:pt x="1110920" y="3151000"/>
                </a:cubicBezTo>
                <a:cubicBezTo>
                  <a:pt x="1119700" y="3124651"/>
                  <a:pt x="1126285" y="3100497"/>
                  <a:pt x="1108725" y="3074148"/>
                </a:cubicBezTo>
                <a:cubicBezTo>
                  <a:pt x="1097750" y="3060973"/>
                  <a:pt x="1082385" y="3036819"/>
                  <a:pt x="1067020" y="3025840"/>
                </a:cubicBezTo>
                <a:cubicBezTo>
                  <a:pt x="1053850" y="3014861"/>
                  <a:pt x="1045070" y="2997295"/>
                  <a:pt x="1025315" y="2990708"/>
                </a:cubicBezTo>
                <a:cubicBezTo>
                  <a:pt x="1018730" y="2988512"/>
                  <a:pt x="1018730" y="2981924"/>
                  <a:pt x="1018730" y="2977533"/>
                </a:cubicBezTo>
                <a:lnTo>
                  <a:pt x="1022125" y="2945268"/>
                </a:lnTo>
                <a:lnTo>
                  <a:pt x="0" y="1923143"/>
                </a:ln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178" indent="0">
              <a:buNone/>
              <a:defRPr sz="2800"/>
            </a:lvl2pPr>
            <a:lvl3pPr marL="914354" indent="0">
              <a:buNone/>
              <a:defRPr sz="2400"/>
            </a:lvl3pPr>
            <a:lvl4pPr marL="1371532" indent="0">
              <a:buNone/>
              <a:defRPr sz="2000"/>
            </a:lvl4pPr>
            <a:lvl5pPr marL="1828709" indent="0">
              <a:buNone/>
              <a:defRPr sz="2000"/>
            </a:lvl5pPr>
            <a:lvl6pPr marL="2285886" indent="0">
              <a:buNone/>
              <a:defRPr sz="2000"/>
            </a:lvl6pPr>
            <a:lvl7pPr marL="2743062" indent="0">
              <a:buNone/>
              <a:defRPr sz="2000"/>
            </a:lvl7pPr>
            <a:lvl8pPr marL="3200240" indent="0">
              <a:buNone/>
              <a:defRPr sz="2000"/>
            </a:lvl8pPr>
            <a:lvl9pPr marL="3657418" indent="0">
              <a:buNone/>
              <a:defRPr sz="2000"/>
            </a:lvl9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501449431"/>
      </p:ext>
    </p:extLst>
  </p:cSld>
  <p:clrMapOvr>
    <a:masterClrMapping/>
  </p:clrMapOvr>
</p:sldLayout>
</file>

<file path=ppt/slideLayouts/slideLayout135.xml><?xml version="1.0" encoding="utf-8"?>
<p:sldLayout xmlns:a="http://schemas.openxmlformats.org/drawingml/2006/main" xmlns:r="http://schemas.openxmlformats.org/officeDocument/2006/relationships" xmlns:p="http://schemas.openxmlformats.org/presentationml/2006/main" preserve="1" userDrawn="1">
  <p:cSld name="9_Contents slide layout">
    <p:spTree>
      <p:nvGrpSpPr>
        <p:cNvPr id="1" name=""/>
        <p:cNvGrpSpPr/>
        <p:nvPr/>
      </p:nvGrpSpPr>
      <p:grpSpPr>
        <a:xfrm>
          <a:off x="0" y="0"/>
          <a:ext cx="0" cy="0"/>
          <a:chOff x="0" y="0"/>
          <a:chExt cx="0" cy="0"/>
        </a:xfrm>
      </p:grpSpPr>
      <p:sp>
        <p:nvSpPr>
          <p:cNvPr id="18" name="Picture Placeholder 17">
            <a:extLst>
              <a:ext uri="{FF2B5EF4-FFF2-40B4-BE49-F238E27FC236}">
                <a16:creationId xmlns="" xmlns:a16="http://schemas.microsoft.com/office/drawing/2014/main" id="{8009B150-532D-45FE-A6D6-8A190897518A}"/>
              </a:ext>
            </a:extLst>
          </p:cNvPr>
          <p:cNvSpPr>
            <a:spLocks noGrp="1"/>
          </p:cNvSpPr>
          <p:nvPr userDrawn="1">
            <p:ph type="pic" idx="1" hasCustomPrompt="1"/>
          </p:nvPr>
        </p:nvSpPr>
        <p:spPr>
          <a:xfrm>
            <a:off x="2" y="0"/>
            <a:ext cx="7865615" cy="6858000"/>
          </a:xfrm>
          <a:custGeom>
            <a:avLst/>
            <a:gdLst>
              <a:gd name="connsiteX0" fmla="*/ 0 w 7865615"/>
              <a:gd name="connsiteY0" fmla="*/ 0 h 6858000"/>
              <a:gd name="connsiteX1" fmla="*/ 2246577 w 7865615"/>
              <a:gd name="connsiteY1" fmla="*/ 0 h 6858000"/>
              <a:gd name="connsiteX2" fmla="*/ 3408550 w 7865615"/>
              <a:gd name="connsiteY2" fmla="*/ 0 h 6858000"/>
              <a:gd name="connsiteX3" fmla="*/ 4510701 w 7865615"/>
              <a:gd name="connsiteY3" fmla="*/ 0 h 6858000"/>
              <a:gd name="connsiteX4" fmla="*/ 7804883 w 7865615"/>
              <a:gd name="connsiteY4" fmla="*/ 3294183 h 6858000"/>
              <a:gd name="connsiteX5" fmla="*/ 7804883 w 7865615"/>
              <a:gd name="connsiteY5" fmla="*/ 3587426 h 6858000"/>
              <a:gd name="connsiteX6" fmla="*/ 4534309 w 7865615"/>
              <a:gd name="connsiteY6" fmla="*/ 6858000 h 6858000"/>
              <a:gd name="connsiteX7" fmla="*/ 3384942 w 7865615"/>
              <a:gd name="connsiteY7" fmla="*/ 6858000 h 6858000"/>
              <a:gd name="connsiteX8" fmla="*/ 653352 w 7865615"/>
              <a:gd name="connsiteY8" fmla="*/ 6858000 h 6858000"/>
              <a:gd name="connsiteX9" fmla="*/ 0 w 7865615"/>
              <a:gd name="connsiteY9"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865615" h="6858000">
                <a:moveTo>
                  <a:pt x="0" y="0"/>
                </a:moveTo>
                <a:lnTo>
                  <a:pt x="2246577" y="0"/>
                </a:lnTo>
                <a:lnTo>
                  <a:pt x="3408550" y="0"/>
                </a:lnTo>
                <a:lnTo>
                  <a:pt x="4510701" y="0"/>
                </a:lnTo>
                <a:lnTo>
                  <a:pt x="7804883" y="3294183"/>
                </a:lnTo>
                <a:cubicBezTo>
                  <a:pt x="7885860" y="3375159"/>
                  <a:pt x="7885860" y="3506449"/>
                  <a:pt x="7804883" y="3587426"/>
                </a:cubicBezTo>
                <a:lnTo>
                  <a:pt x="4534309" y="6858000"/>
                </a:lnTo>
                <a:lnTo>
                  <a:pt x="3384942" y="6858000"/>
                </a:lnTo>
                <a:lnTo>
                  <a:pt x="653352" y="6858000"/>
                </a:lnTo>
                <a:lnTo>
                  <a:pt x="0" y="6858000"/>
                </a:ln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 and Send to Back</a:t>
            </a:r>
            <a:endParaRPr lang="ko-KR" altLang="en-US" dirty="0"/>
          </a:p>
        </p:txBody>
      </p:sp>
      <p:sp>
        <p:nvSpPr>
          <p:cNvPr id="21" name="Picture Placeholder 20">
            <a:extLst>
              <a:ext uri="{FF2B5EF4-FFF2-40B4-BE49-F238E27FC236}">
                <a16:creationId xmlns="" xmlns:a16="http://schemas.microsoft.com/office/drawing/2014/main" id="{0B3E2BDC-790D-4A9E-9558-CA4C10A1FB05}"/>
              </a:ext>
            </a:extLst>
          </p:cNvPr>
          <p:cNvSpPr>
            <a:spLocks noGrp="1"/>
          </p:cNvSpPr>
          <p:nvPr userDrawn="1">
            <p:ph type="pic" idx="11" hasCustomPrompt="1"/>
          </p:nvPr>
        </p:nvSpPr>
        <p:spPr>
          <a:xfrm>
            <a:off x="6587382" y="3577045"/>
            <a:ext cx="3100540" cy="3100540"/>
          </a:xfrm>
          <a:custGeom>
            <a:avLst/>
            <a:gdLst>
              <a:gd name="connsiteX0" fmla="*/ 1550270 w 3100540"/>
              <a:gd name="connsiteY0" fmla="*/ 0 h 3100540"/>
              <a:gd name="connsiteX1" fmla="*/ 1677815 w 3100540"/>
              <a:gd name="connsiteY1" fmla="*/ 52831 h 3100540"/>
              <a:gd name="connsiteX2" fmla="*/ 3047709 w 3100540"/>
              <a:gd name="connsiteY2" fmla="*/ 1422726 h 3100540"/>
              <a:gd name="connsiteX3" fmla="*/ 3047709 w 3100540"/>
              <a:gd name="connsiteY3" fmla="*/ 1677816 h 3100540"/>
              <a:gd name="connsiteX4" fmla="*/ 1677816 w 3100540"/>
              <a:gd name="connsiteY4" fmla="*/ 3047710 h 3100540"/>
              <a:gd name="connsiteX5" fmla="*/ 1422726 w 3100540"/>
              <a:gd name="connsiteY5" fmla="*/ 3047710 h 3100540"/>
              <a:gd name="connsiteX6" fmla="*/ 52831 w 3100540"/>
              <a:gd name="connsiteY6" fmla="*/ 1677815 h 3100540"/>
              <a:gd name="connsiteX7" fmla="*/ 52831 w 3100540"/>
              <a:gd name="connsiteY7" fmla="*/ 1422724 h 3100540"/>
              <a:gd name="connsiteX8" fmla="*/ 1422724 w 3100540"/>
              <a:gd name="connsiteY8" fmla="*/ 52831 h 3100540"/>
              <a:gd name="connsiteX9" fmla="*/ 1550270 w 3100540"/>
              <a:gd name="connsiteY9" fmla="*/ 0 h 3100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00540" h="3100540">
                <a:moveTo>
                  <a:pt x="1550270" y="0"/>
                </a:moveTo>
                <a:cubicBezTo>
                  <a:pt x="1596432" y="0"/>
                  <a:pt x="1642594" y="17610"/>
                  <a:pt x="1677815" y="52831"/>
                </a:cubicBezTo>
                <a:lnTo>
                  <a:pt x="3047709" y="1422726"/>
                </a:lnTo>
                <a:cubicBezTo>
                  <a:pt x="3118151" y="1493167"/>
                  <a:pt x="3118151" y="1607375"/>
                  <a:pt x="3047709" y="1677816"/>
                </a:cubicBezTo>
                <a:lnTo>
                  <a:pt x="1677816" y="3047710"/>
                </a:lnTo>
                <a:cubicBezTo>
                  <a:pt x="1607375" y="3118151"/>
                  <a:pt x="1493167" y="3118151"/>
                  <a:pt x="1422726" y="3047710"/>
                </a:cubicBezTo>
                <a:lnTo>
                  <a:pt x="52831" y="1677815"/>
                </a:lnTo>
                <a:cubicBezTo>
                  <a:pt x="-17610" y="1607373"/>
                  <a:pt x="-17610" y="1493166"/>
                  <a:pt x="52831" y="1422724"/>
                </a:cubicBezTo>
                <a:lnTo>
                  <a:pt x="1422724" y="52831"/>
                </a:lnTo>
                <a:cubicBezTo>
                  <a:pt x="1457945" y="17610"/>
                  <a:pt x="1504107" y="0"/>
                  <a:pt x="1550270"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a:t>
            </a:r>
            <a:endParaRPr lang="ko-KR" altLang="en-US" dirty="0"/>
          </a:p>
        </p:txBody>
      </p:sp>
      <p:sp>
        <p:nvSpPr>
          <p:cNvPr id="19" name="Picture Placeholder 18">
            <a:extLst>
              <a:ext uri="{FF2B5EF4-FFF2-40B4-BE49-F238E27FC236}">
                <a16:creationId xmlns="" xmlns:a16="http://schemas.microsoft.com/office/drawing/2014/main" id="{2B6F2E21-3216-4F90-A6E2-E51A550D522D}"/>
              </a:ext>
            </a:extLst>
          </p:cNvPr>
          <p:cNvSpPr>
            <a:spLocks noGrp="1"/>
          </p:cNvSpPr>
          <p:nvPr userDrawn="1">
            <p:ph type="pic" idx="12" hasCustomPrompt="1"/>
          </p:nvPr>
        </p:nvSpPr>
        <p:spPr>
          <a:xfrm>
            <a:off x="6587382" y="204022"/>
            <a:ext cx="3100540" cy="3100540"/>
          </a:xfrm>
          <a:custGeom>
            <a:avLst/>
            <a:gdLst>
              <a:gd name="connsiteX0" fmla="*/ 1550269 w 3100540"/>
              <a:gd name="connsiteY0" fmla="*/ 0 h 3100540"/>
              <a:gd name="connsiteX1" fmla="*/ 1677815 w 3100540"/>
              <a:gd name="connsiteY1" fmla="*/ 52831 h 3100540"/>
              <a:gd name="connsiteX2" fmla="*/ 3047709 w 3100540"/>
              <a:gd name="connsiteY2" fmla="*/ 1422726 h 3100540"/>
              <a:gd name="connsiteX3" fmla="*/ 3047709 w 3100540"/>
              <a:gd name="connsiteY3" fmla="*/ 1677816 h 3100540"/>
              <a:gd name="connsiteX4" fmla="*/ 1677816 w 3100540"/>
              <a:gd name="connsiteY4" fmla="*/ 3047709 h 3100540"/>
              <a:gd name="connsiteX5" fmla="*/ 1422726 w 3100540"/>
              <a:gd name="connsiteY5" fmla="*/ 3047709 h 3100540"/>
              <a:gd name="connsiteX6" fmla="*/ 52831 w 3100540"/>
              <a:gd name="connsiteY6" fmla="*/ 1677814 h 3100540"/>
              <a:gd name="connsiteX7" fmla="*/ 52831 w 3100540"/>
              <a:gd name="connsiteY7" fmla="*/ 1422724 h 3100540"/>
              <a:gd name="connsiteX8" fmla="*/ 1422724 w 3100540"/>
              <a:gd name="connsiteY8" fmla="*/ 52831 h 3100540"/>
              <a:gd name="connsiteX9" fmla="*/ 1550269 w 3100540"/>
              <a:gd name="connsiteY9" fmla="*/ 0 h 3100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00540" h="3100540">
                <a:moveTo>
                  <a:pt x="1550269" y="0"/>
                </a:moveTo>
                <a:cubicBezTo>
                  <a:pt x="1596432" y="0"/>
                  <a:pt x="1642594" y="17610"/>
                  <a:pt x="1677815" y="52831"/>
                </a:cubicBezTo>
                <a:lnTo>
                  <a:pt x="3047709" y="1422726"/>
                </a:lnTo>
                <a:cubicBezTo>
                  <a:pt x="3118151" y="1493167"/>
                  <a:pt x="3118151" y="1607375"/>
                  <a:pt x="3047709" y="1677816"/>
                </a:cubicBezTo>
                <a:lnTo>
                  <a:pt x="1677816" y="3047709"/>
                </a:lnTo>
                <a:cubicBezTo>
                  <a:pt x="1607375" y="3118151"/>
                  <a:pt x="1493167" y="3118151"/>
                  <a:pt x="1422726" y="3047709"/>
                </a:cubicBezTo>
                <a:lnTo>
                  <a:pt x="52831" y="1677814"/>
                </a:lnTo>
                <a:cubicBezTo>
                  <a:pt x="-17610" y="1607373"/>
                  <a:pt x="-17610" y="1493166"/>
                  <a:pt x="52831" y="1422724"/>
                </a:cubicBezTo>
                <a:lnTo>
                  <a:pt x="1422724" y="52831"/>
                </a:lnTo>
                <a:cubicBezTo>
                  <a:pt x="1457945" y="17610"/>
                  <a:pt x="1504107" y="0"/>
                  <a:pt x="1550269"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a:t>
            </a:r>
            <a:endParaRPr lang="ko-KR" altLang="en-US" dirty="0"/>
          </a:p>
        </p:txBody>
      </p:sp>
      <p:sp>
        <p:nvSpPr>
          <p:cNvPr id="20" name="Picture Placeholder 19">
            <a:extLst>
              <a:ext uri="{FF2B5EF4-FFF2-40B4-BE49-F238E27FC236}">
                <a16:creationId xmlns="" xmlns:a16="http://schemas.microsoft.com/office/drawing/2014/main" id="{9228B4EE-0DCA-498B-BE6D-C126351A4694}"/>
              </a:ext>
            </a:extLst>
          </p:cNvPr>
          <p:cNvSpPr>
            <a:spLocks noGrp="1"/>
          </p:cNvSpPr>
          <p:nvPr userDrawn="1">
            <p:ph type="pic" idx="13" hasCustomPrompt="1"/>
          </p:nvPr>
        </p:nvSpPr>
        <p:spPr>
          <a:xfrm>
            <a:off x="8420748" y="1890534"/>
            <a:ext cx="3100541" cy="3100540"/>
          </a:xfrm>
          <a:custGeom>
            <a:avLst/>
            <a:gdLst>
              <a:gd name="connsiteX0" fmla="*/ 1550270 w 3100541"/>
              <a:gd name="connsiteY0" fmla="*/ 0 h 3100540"/>
              <a:gd name="connsiteX1" fmla="*/ 1677815 w 3100541"/>
              <a:gd name="connsiteY1" fmla="*/ 52831 h 3100540"/>
              <a:gd name="connsiteX2" fmla="*/ 3047710 w 3100541"/>
              <a:gd name="connsiteY2" fmla="*/ 1422726 h 3100540"/>
              <a:gd name="connsiteX3" fmla="*/ 3047710 w 3100541"/>
              <a:gd name="connsiteY3" fmla="*/ 1677816 h 3100540"/>
              <a:gd name="connsiteX4" fmla="*/ 1677817 w 3100541"/>
              <a:gd name="connsiteY4" fmla="*/ 3047710 h 3100540"/>
              <a:gd name="connsiteX5" fmla="*/ 1422727 w 3100541"/>
              <a:gd name="connsiteY5" fmla="*/ 3047710 h 3100540"/>
              <a:gd name="connsiteX6" fmla="*/ 52832 w 3100541"/>
              <a:gd name="connsiteY6" fmla="*/ 1677815 h 3100540"/>
              <a:gd name="connsiteX7" fmla="*/ 52832 w 3100541"/>
              <a:gd name="connsiteY7" fmla="*/ 1422724 h 3100540"/>
              <a:gd name="connsiteX8" fmla="*/ 1422725 w 3100541"/>
              <a:gd name="connsiteY8" fmla="*/ 52831 h 3100540"/>
              <a:gd name="connsiteX9" fmla="*/ 1550270 w 3100541"/>
              <a:gd name="connsiteY9" fmla="*/ 0 h 3100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00541" h="3100540">
                <a:moveTo>
                  <a:pt x="1550270" y="0"/>
                </a:moveTo>
                <a:cubicBezTo>
                  <a:pt x="1596432" y="0"/>
                  <a:pt x="1642594" y="17610"/>
                  <a:pt x="1677815" y="52831"/>
                </a:cubicBezTo>
                <a:lnTo>
                  <a:pt x="3047710" y="1422726"/>
                </a:lnTo>
                <a:cubicBezTo>
                  <a:pt x="3118152" y="1493167"/>
                  <a:pt x="3118152" y="1607375"/>
                  <a:pt x="3047710" y="1677816"/>
                </a:cubicBezTo>
                <a:lnTo>
                  <a:pt x="1677817" y="3047710"/>
                </a:lnTo>
                <a:cubicBezTo>
                  <a:pt x="1607376" y="3118151"/>
                  <a:pt x="1493168" y="3118151"/>
                  <a:pt x="1422727" y="3047710"/>
                </a:cubicBezTo>
                <a:lnTo>
                  <a:pt x="52832" y="1677815"/>
                </a:lnTo>
                <a:cubicBezTo>
                  <a:pt x="-17610" y="1607373"/>
                  <a:pt x="-17610" y="1493166"/>
                  <a:pt x="52832" y="1422724"/>
                </a:cubicBezTo>
                <a:lnTo>
                  <a:pt x="1422725" y="52831"/>
                </a:lnTo>
                <a:cubicBezTo>
                  <a:pt x="1457946" y="17610"/>
                  <a:pt x="1504108" y="0"/>
                  <a:pt x="1550270"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360950035"/>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36.xml><?xml version="1.0" encoding="utf-8"?>
<p:sldLayout xmlns:a="http://schemas.openxmlformats.org/drawingml/2006/main" xmlns:r="http://schemas.openxmlformats.org/officeDocument/2006/relationships" xmlns:p="http://schemas.openxmlformats.org/presentationml/2006/main" preserve="1" userDrawn="1">
  <p:cSld name="10_Contents slide layout">
    <p:spTree>
      <p:nvGrpSpPr>
        <p:cNvPr id="1" name=""/>
        <p:cNvGrpSpPr/>
        <p:nvPr/>
      </p:nvGrpSpPr>
      <p:grpSpPr>
        <a:xfrm>
          <a:off x="0" y="0"/>
          <a:ext cx="0" cy="0"/>
          <a:chOff x="0" y="0"/>
          <a:chExt cx="0" cy="0"/>
        </a:xfrm>
      </p:grpSpPr>
      <p:sp>
        <p:nvSpPr>
          <p:cNvPr id="5" name="Picture Placeholder 4">
            <a:extLst>
              <a:ext uri="{FF2B5EF4-FFF2-40B4-BE49-F238E27FC236}">
                <a16:creationId xmlns="" xmlns:a16="http://schemas.microsoft.com/office/drawing/2014/main" id="{72FE957E-B654-4424-ACDA-8DED4BC6F6D5}"/>
              </a:ext>
            </a:extLst>
          </p:cNvPr>
          <p:cNvSpPr>
            <a:spLocks noGrp="1"/>
          </p:cNvSpPr>
          <p:nvPr>
            <p:ph type="pic" idx="12" hasCustomPrompt="1"/>
          </p:nvPr>
        </p:nvSpPr>
        <p:spPr>
          <a:xfrm>
            <a:off x="0" y="0"/>
            <a:ext cx="12192000" cy="6858000"/>
          </a:xfrm>
          <a:custGeom>
            <a:avLst/>
            <a:gdLst>
              <a:gd name="connsiteX0" fmla="*/ 0 w 12192000"/>
              <a:gd name="connsiteY0" fmla="*/ 0 h 6858000"/>
              <a:gd name="connsiteX1" fmla="*/ 12192000 w 12192000"/>
              <a:gd name="connsiteY1" fmla="*/ 0 h 6858000"/>
              <a:gd name="connsiteX2" fmla="*/ 12192000 w 12192000"/>
              <a:gd name="connsiteY2" fmla="*/ 733116 h 6858000"/>
              <a:gd name="connsiteX3" fmla="*/ 11907421 w 12192000"/>
              <a:gd name="connsiteY3" fmla="*/ 754971 h 6858000"/>
              <a:gd name="connsiteX4" fmla="*/ 4835485 w 12192000"/>
              <a:gd name="connsiteY4" fmla="*/ 4225159 h 6858000"/>
              <a:gd name="connsiteX5" fmla="*/ 3131054 w 12192000"/>
              <a:gd name="connsiteY5" fmla="*/ 6545165 h 6858000"/>
              <a:gd name="connsiteX6" fmla="*/ 2967653 w 12192000"/>
              <a:gd name="connsiteY6" fmla="*/ 6858000 h 6858000"/>
              <a:gd name="connsiteX7" fmla="*/ 0 w 12192000"/>
              <a:gd name="connsiteY7"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192000" h="6858000">
                <a:moveTo>
                  <a:pt x="0" y="0"/>
                </a:moveTo>
                <a:lnTo>
                  <a:pt x="12192000" y="0"/>
                </a:lnTo>
                <a:lnTo>
                  <a:pt x="12192000" y="733116"/>
                </a:lnTo>
                <a:lnTo>
                  <a:pt x="11907421" y="754971"/>
                </a:lnTo>
                <a:cubicBezTo>
                  <a:pt x="9224455" y="1029960"/>
                  <a:pt x="6712117" y="2253165"/>
                  <a:pt x="4835485" y="4225159"/>
                </a:cubicBezTo>
                <a:cubicBezTo>
                  <a:pt x="4165259" y="4929443"/>
                  <a:pt x="3594441" y="5709981"/>
                  <a:pt x="3131054" y="6545165"/>
                </a:cubicBezTo>
                <a:lnTo>
                  <a:pt x="2967653" y="6858000"/>
                </a:lnTo>
                <a:lnTo>
                  <a:pt x="0" y="6858000"/>
                </a:lnTo>
                <a:close/>
              </a:path>
            </a:pathLst>
          </a:custGeom>
          <a:solidFill>
            <a:schemeClr val="bg1">
              <a:lumMod val="95000"/>
            </a:schemeClr>
          </a:solidFill>
          <a:ln w="50800">
            <a:noFill/>
          </a:ln>
        </p:spPr>
        <p:txBody>
          <a:bodyPr wrap="square" lIns="1737360" tIns="2194560" anchor="t">
            <a:noAutofit/>
          </a:bodyPr>
          <a:lstStyle>
            <a:lvl1pPr marL="0" indent="0" algn="l">
              <a:buNone/>
              <a:defRPr sz="2000" baseline="0">
                <a:latin typeface="Arial" pitchFamily="34" charset="0"/>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1912400120"/>
      </p:ext>
    </p:extLst>
  </p:cSld>
  <p:clrMapOvr>
    <a:masterClrMapping/>
  </p:clrMapOvr>
</p:sldLayout>
</file>

<file path=ppt/slideLayouts/slideLayout137.xml><?xml version="1.0" encoding="utf-8"?>
<p:sldLayout xmlns:a="http://schemas.openxmlformats.org/drawingml/2006/main" xmlns:r="http://schemas.openxmlformats.org/officeDocument/2006/relationships" xmlns:p="http://schemas.openxmlformats.org/presentationml/2006/main" preserve="1" userDrawn="1">
  <p:cSld name="11_Contents slide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1021158937"/>
      </p:ext>
    </p:extLst>
  </p:cSld>
  <p:clrMapOvr>
    <a:masterClrMapping/>
  </p:clrMapOvr>
</p:sldLayout>
</file>

<file path=ppt/slideLayouts/slideLayout138.xml><?xml version="1.0" encoding="utf-8"?>
<p:sldLayout xmlns:a="http://schemas.openxmlformats.org/drawingml/2006/main" xmlns:r="http://schemas.openxmlformats.org/officeDocument/2006/relationships" xmlns:p="http://schemas.openxmlformats.org/presentationml/2006/main" preserve="1" userDrawn="1">
  <p:cSld name="14_Contents slide layout">
    <p:spTree>
      <p:nvGrpSpPr>
        <p:cNvPr id="1" name=""/>
        <p:cNvGrpSpPr/>
        <p:nvPr/>
      </p:nvGrpSpPr>
      <p:grpSpPr>
        <a:xfrm>
          <a:off x="0" y="0"/>
          <a:ext cx="0" cy="0"/>
          <a:chOff x="0" y="0"/>
          <a:chExt cx="0" cy="0"/>
        </a:xfrm>
      </p:grpSpPr>
      <p:sp>
        <p:nvSpPr>
          <p:cNvPr id="44" name="Picture Placeholder 43">
            <a:extLst>
              <a:ext uri="{FF2B5EF4-FFF2-40B4-BE49-F238E27FC236}">
                <a16:creationId xmlns="" xmlns:a16="http://schemas.microsoft.com/office/drawing/2014/main" id="{892BE04D-7D92-4AC1-9A7B-9F84DF96E9F1}"/>
              </a:ext>
            </a:extLst>
          </p:cNvPr>
          <p:cNvSpPr>
            <a:spLocks noGrp="1"/>
          </p:cNvSpPr>
          <p:nvPr>
            <p:ph type="pic" idx="12" hasCustomPrompt="1"/>
          </p:nvPr>
        </p:nvSpPr>
        <p:spPr>
          <a:xfrm>
            <a:off x="5334000" y="77077"/>
            <a:ext cx="6858000" cy="6780924"/>
          </a:xfrm>
          <a:custGeom>
            <a:avLst/>
            <a:gdLst>
              <a:gd name="connsiteX0" fmla="*/ 4899238 w 6858000"/>
              <a:gd name="connsiteY0" fmla="*/ 480718 h 6780924"/>
              <a:gd name="connsiteX1" fmla="*/ 5079238 w 6858000"/>
              <a:gd name="connsiteY1" fmla="*/ 660719 h 6780924"/>
              <a:gd name="connsiteX2" fmla="*/ 5079238 w 6858000"/>
              <a:gd name="connsiteY2" fmla="*/ 813109 h 6780924"/>
              <a:gd name="connsiteX3" fmla="*/ 4899238 w 6858000"/>
              <a:gd name="connsiteY3" fmla="*/ 993109 h 6780924"/>
              <a:gd name="connsiteX4" fmla="*/ 4719238 w 6858000"/>
              <a:gd name="connsiteY4" fmla="*/ 813109 h 6780924"/>
              <a:gd name="connsiteX5" fmla="*/ 4719238 w 6858000"/>
              <a:gd name="connsiteY5" fmla="*/ 660719 h 6780924"/>
              <a:gd name="connsiteX6" fmla="*/ 4899238 w 6858000"/>
              <a:gd name="connsiteY6" fmla="*/ 480718 h 6780924"/>
              <a:gd name="connsiteX7" fmla="*/ 4172418 w 6858000"/>
              <a:gd name="connsiteY7" fmla="*/ 49104 h 6780924"/>
              <a:gd name="connsiteX8" fmla="*/ 4352418 w 6858000"/>
              <a:gd name="connsiteY8" fmla="*/ 229104 h 6780924"/>
              <a:gd name="connsiteX9" fmla="*/ 4352418 w 6858000"/>
              <a:gd name="connsiteY9" fmla="*/ 958969 h 6780924"/>
              <a:gd name="connsiteX10" fmla="*/ 4355828 w 6858000"/>
              <a:gd name="connsiteY10" fmla="*/ 958280 h 6780924"/>
              <a:gd name="connsiteX11" fmla="*/ 4355828 w 6858000"/>
              <a:gd name="connsiteY11" fmla="*/ 910422 h 6780924"/>
              <a:gd name="connsiteX12" fmla="*/ 4535826 w 6858000"/>
              <a:gd name="connsiteY12" fmla="*/ 730422 h 6780924"/>
              <a:gd name="connsiteX13" fmla="*/ 4715828 w 6858000"/>
              <a:gd name="connsiteY13" fmla="*/ 910422 h 6780924"/>
              <a:gd name="connsiteX14" fmla="*/ 4715828 w 6858000"/>
              <a:gd name="connsiteY14" fmla="*/ 1581340 h 6780924"/>
              <a:gd name="connsiteX15" fmla="*/ 4720198 w 6858000"/>
              <a:gd name="connsiteY15" fmla="*/ 1582222 h 6780924"/>
              <a:gd name="connsiteX16" fmla="*/ 4722896 w 6858000"/>
              <a:gd name="connsiteY16" fmla="*/ 1555465 h 6780924"/>
              <a:gd name="connsiteX17" fmla="*/ 4899238 w 6858000"/>
              <a:gd name="connsiteY17" fmla="*/ 1411741 h 6780924"/>
              <a:gd name="connsiteX18" fmla="*/ 5075580 w 6858000"/>
              <a:gd name="connsiteY18" fmla="*/ 1555465 h 6780924"/>
              <a:gd name="connsiteX19" fmla="*/ 5078522 w 6858000"/>
              <a:gd name="connsiteY19" fmla="*/ 1584654 h 6780924"/>
              <a:gd name="connsiteX20" fmla="*/ 5082646 w 6858000"/>
              <a:gd name="connsiteY20" fmla="*/ 1583821 h 6780924"/>
              <a:gd name="connsiteX21" fmla="*/ 5082646 w 6858000"/>
              <a:gd name="connsiteY21" fmla="*/ 1244357 h 6780924"/>
              <a:gd name="connsiteX22" fmla="*/ 5262646 w 6858000"/>
              <a:gd name="connsiteY22" fmla="*/ 1064357 h 6780924"/>
              <a:gd name="connsiteX23" fmla="*/ 5442646 w 6858000"/>
              <a:gd name="connsiteY23" fmla="*/ 1244357 h 6780924"/>
              <a:gd name="connsiteX24" fmla="*/ 5442646 w 6858000"/>
              <a:gd name="connsiteY24" fmla="*/ 1916269 h 6780924"/>
              <a:gd name="connsiteX25" fmla="*/ 5448480 w 6858000"/>
              <a:gd name="connsiteY25" fmla="*/ 1915093 h 6780924"/>
              <a:gd name="connsiteX26" fmla="*/ 5449714 w 6858000"/>
              <a:gd name="connsiteY26" fmla="*/ 1902847 h 6780924"/>
              <a:gd name="connsiteX27" fmla="*/ 5626056 w 6858000"/>
              <a:gd name="connsiteY27" fmla="*/ 1759123 h 6780924"/>
              <a:gd name="connsiteX28" fmla="*/ 5791912 w 6858000"/>
              <a:gd name="connsiteY28" fmla="*/ 1869059 h 6780924"/>
              <a:gd name="connsiteX29" fmla="*/ 5800744 w 6858000"/>
              <a:gd name="connsiteY29" fmla="*/ 1897511 h 6780924"/>
              <a:gd name="connsiteX30" fmla="*/ 5800744 w 6858000"/>
              <a:gd name="connsiteY30" fmla="*/ 1457324 h 6780924"/>
              <a:gd name="connsiteX31" fmla="*/ 5981718 w 6858000"/>
              <a:gd name="connsiteY31" fmla="*/ 1276349 h 6780924"/>
              <a:gd name="connsiteX32" fmla="*/ 6159016 w 6858000"/>
              <a:gd name="connsiteY32" fmla="*/ 1420851 h 6780924"/>
              <a:gd name="connsiteX33" fmla="*/ 6162690 w 6858000"/>
              <a:gd name="connsiteY33" fmla="*/ 1457285 h 6780924"/>
              <a:gd name="connsiteX34" fmla="*/ 6162690 w 6858000"/>
              <a:gd name="connsiteY34" fmla="*/ 1132146 h 6780924"/>
              <a:gd name="connsiteX35" fmla="*/ 6343664 w 6858000"/>
              <a:gd name="connsiteY35" fmla="*/ 951170 h 6780924"/>
              <a:gd name="connsiteX36" fmla="*/ 6524640 w 6858000"/>
              <a:gd name="connsiteY36" fmla="*/ 1132146 h 6780924"/>
              <a:gd name="connsiteX37" fmla="*/ 6524640 w 6858000"/>
              <a:gd name="connsiteY37" fmla="*/ 1636217 h 6780924"/>
              <a:gd name="connsiteX38" fmla="*/ 6526784 w 6858000"/>
              <a:gd name="connsiteY38" fmla="*/ 1614950 h 6780924"/>
              <a:gd name="connsiteX39" fmla="*/ 6703126 w 6858000"/>
              <a:gd name="connsiteY39" fmla="*/ 1471226 h 6780924"/>
              <a:gd name="connsiteX40" fmla="*/ 6830404 w 6858000"/>
              <a:gd name="connsiteY40" fmla="*/ 1523946 h 6780924"/>
              <a:gd name="connsiteX41" fmla="*/ 6857998 w 6858000"/>
              <a:gd name="connsiteY41" fmla="*/ 1564874 h 6780924"/>
              <a:gd name="connsiteX42" fmla="*/ 6857998 w 6858000"/>
              <a:gd name="connsiteY42" fmla="*/ 4674715 h 6780924"/>
              <a:gd name="connsiteX43" fmla="*/ 6858000 w 6858000"/>
              <a:gd name="connsiteY43" fmla="*/ 4674715 h 6780924"/>
              <a:gd name="connsiteX44" fmla="*/ 6858000 w 6858000"/>
              <a:gd name="connsiteY44" fmla="*/ 4842542 h 6780924"/>
              <a:gd name="connsiteX45" fmla="*/ 6678000 w 6858000"/>
              <a:gd name="connsiteY45" fmla="*/ 5022542 h 6780924"/>
              <a:gd name="connsiteX46" fmla="*/ 6512145 w 6858000"/>
              <a:gd name="connsiteY46" fmla="*/ 4912606 h 6780924"/>
              <a:gd name="connsiteX47" fmla="*/ 6502414 w 6858000"/>
              <a:gd name="connsiteY47" fmla="*/ 4864407 h 6780924"/>
              <a:gd name="connsiteX48" fmla="*/ 6502414 w 6858000"/>
              <a:gd name="connsiteY48" fmla="*/ 5285377 h 6780924"/>
              <a:gd name="connsiteX49" fmla="*/ 6322414 w 6858000"/>
              <a:gd name="connsiteY49" fmla="*/ 5465377 h 6780924"/>
              <a:gd name="connsiteX50" fmla="*/ 6146071 w 6858000"/>
              <a:gd name="connsiteY50" fmla="*/ 5321653 h 6780924"/>
              <a:gd name="connsiteX51" fmla="*/ 6143463 w 6858000"/>
              <a:gd name="connsiteY51" fmla="*/ 5295783 h 6780924"/>
              <a:gd name="connsiteX52" fmla="*/ 6143463 w 6858000"/>
              <a:gd name="connsiteY52" fmla="*/ 6254957 h 6780924"/>
              <a:gd name="connsiteX53" fmla="*/ 5962488 w 6858000"/>
              <a:gd name="connsiteY53" fmla="*/ 6435932 h 6780924"/>
              <a:gd name="connsiteX54" fmla="*/ 5795735 w 6858000"/>
              <a:gd name="connsiteY54" fmla="*/ 6325401 h 6780924"/>
              <a:gd name="connsiteX55" fmla="*/ 5795551 w 6858000"/>
              <a:gd name="connsiteY55" fmla="*/ 6324808 h 6780924"/>
              <a:gd name="connsiteX56" fmla="*/ 5795456 w 6858000"/>
              <a:gd name="connsiteY56" fmla="*/ 6324667 h 6780924"/>
              <a:gd name="connsiteX57" fmla="*/ 5781311 w 6858000"/>
              <a:gd name="connsiteY57" fmla="*/ 6254603 h 6780924"/>
              <a:gd name="connsiteX58" fmla="*/ 5781311 w 6858000"/>
              <a:gd name="connsiteY58" fmla="*/ 6006221 h 6780924"/>
              <a:gd name="connsiteX59" fmla="*/ 5781513 w 6858000"/>
              <a:gd name="connsiteY59" fmla="*/ 6004217 h 6780924"/>
              <a:gd name="connsiteX60" fmla="*/ 5781513 w 6858000"/>
              <a:gd name="connsiteY60" fmla="*/ 5761749 h 6780924"/>
              <a:gd name="connsiteX61" fmla="*/ 5780208 w 6858000"/>
              <a:gd name="connsiteY61" fmla="*/ 5761749 h 6780924"/>
              <a:gd name="connsiteX62" fmla="*/ 5780208 w 6858000"/>
              <a:gd name="connsiteY62" fmla="*/ 5773159 h 6780924"/>
              <a:gd name="connsiteX63" fmla="*/ 5600208 w 6858000"/>
              <a:gd name="connsiteY63" fmla="*/ 5953159 h 6780924"/>
              <a:gd name="connsiteX64" fmla="*/ 5420208 w 6858000"/>
              <a:gd name="connsiteY64" fmla="*/ 5773159 h 6780924"/>
              <a:gd name="connsiteX65" fmla="*/ 5420208 w 6858000"/>
              <a:gd name="connsiteY65" fmla="*/ 5761749 h 6780924"/>
              <a:gd name="connsiteX66" fmla="*/ 5419105 w 6858000"/>
              <a:gd name="connsiteY66" fmla="*/ 5761749 h 6780924"/>
              <a:gd name="connsiteX67" fmla="*/ 5419105 w 6858000"/>
              <a:gd name="connsiteY67" fmla="*/ 6780924 h 6780924"/>
              <a:gd name="connsiteX68" fmla="*/ 5229225 w 6858000"/>
              <a:gd name="connsiteY68" fmla="*/ 6780924 h 6780924"/>
              <a:gd name="connsiteX69" fmla="*/ 5059105 w 6858000"/>
              <a:gd name="connsiteY69" fmla="*/ 6780924 h 6780924"/>
              <a:gd name="connsiteX70" fmla="*/ 5009857 w 6858000"/>
              <a:gd name="connsiteY70" fmla="*/ 6780924 h 6780924"/>
              <a:gd name="connsiteX71" fmla="*/ 4857750 w 6858000"/>
              <a:gd name="connsiteY71" fmla="*/ 6780924 h 6780924"/>
              <a:gd name="connsiteX72" fmla="*/ 4746147 w 6858000"/>
              <a:gd name="connsiteY72" fmla="*/ 6780924 h 6780924"/>
              <a:gd name="connsiteX73" fmla="*/ 4712147 w 6858000"/>
              <a:gd name="connsiteY73" fmla="*/ 6730496 h 6780924"/>
              <a:gd name="connsiteX74" fmla="*/ 4698002 w 6858000"/>
              <a:gd name="connsiteY74" fmla="*/ 6660431 h 6780924"/>
              <a:gd name="connsiteX75" fmla="*/ 4698002 w 6858000"/>
              <a:gd name="connsiteY75" fmla="*/ 5925639 h 6780924"/>
              <a:gd name="connsiteX76" fmla="*/ 4686136 w 6858000"/>
              <a:gd name="connsiteY76" fmla="*/ 5928313 h 6780924"/>
              <a:gd name="connsiteX77" fmla="*/ 4686136 w 6858000"/>
              <a:gd name="connsiteY77" fmla="*/ 6026357 h 6780924"/>
              <a:gd name="connsiteX78" fmla="*/ 4505161 w 6858000"/>
              <a:gd name="connsiteY78" fmla="*/ 6207332 h 6780924"/>
              <a:gd name="connsiteX79" fmla="*/ 4324186 w 6858000"/>
              <a:gd name="connsiteY79" fmla="*/ 6026357 h 6780924"/>
              <a:gd name="connsiteX80" fmla="*/ 4324186 w 6858000"/>
              <a:gd name="connsiteY80" fmla="*/ 6003902 h 6780924"/>
              <a:gd name="connsiteX81" fmla="*/ 4308074 w 6858000"/>
              <a:gd name="connsiteY81" fmla="*/ 6005915 h 6780924"/>
              <a:gd name="connsiteX82" fmla="*/ 4308074 w 6858000"/>
              <a:gd name="connsiteY82" fmla="*/ 6780924 h 6780924"/>
              <a:gd name="connsiteX83" fmla="*/ 3948076 w 6858000"/>
              <a:gd name="connsiteY83" fmla="*/ 6780924 h 6780924"/>
              <a:gd name="connsiteX84" fmla="*/ 3948076 w 6858000"/>
              <a:gd name="connsiteY84" fmla="*/ 6542799 h 6780924"/>
              <a:gd name="connsiteX85" fmla="*/ 3944666 w 6858000"/>
              <a:gd name="connsiteY85" fmla="*/ 6542799 h 6780924"/>
              <a:gd name="connsiteX86" fmla="*/ 3944666 w 6858000"/>
              <a:gd name="connsiteY86" fmla="*/ 6555998 h 6780924"/>
              <a:gd name="connsiteX87" fmla="*/ 3764666 w 6858000"/>
              <a:gd name="connsiteY87" fmla="*/ 6735998 h 6780924"/>
              <a:gd name="connsiteX88" fmla="*/ 3584666 w 6858000"/>
              <a:gd name="connsiteY88" fmla="*/ 6555998 h 6780924"/>
              <a:gd name="connsiteX89" fmla="*/ 3584666 w 6858000"/>
              <a:gd name="connsiteY89" fmla="*/ 6542799 h 6780924"/>
              <a:gd name="connsiteX90" fmla="*/ 3581256 w 6858000"/>
              <a:gd name="connsiteY90" fmla="*/ 6542799 h 6780924"/>
              <a:gd name="connsiteX91" fmla="*/ 3581256 w 6858000"/>
              <a:gd name="connsiteY91" fmla="*/ 6779446 h 6780924"/>
              <a:gd name="connsiteX92" fmla="*/ 3581107 w 6858000"/>
              <a:gd name="connsiteY92" fmla="*/ 6780924 h 6780924"/>
              <a:gd name="connsiteX93" fmla="*/ 3221405 w 6858000"/>
              <a:gd name="connsiteY93" fmla="*/ 6780924 h 6780924"/>
              <a:gd name="connsiteX94" fmla="*/ 3221256 w 6858000"/>
              <a:gd name="connsiteY94" fmla="*/ 6779446 h 6780924"/>
              <a:gd name="connsiteX95" fmla="*/ 3221256 w 6858000"/>
              <a:gd name="connsiteY95" fmla="*/ 6753018 h 6780924"/>
              <a:gd name="connsiteX96" fmla="*/ 3217846 w 6858000"/>
              <a:gd name="connsiteY96" fmla="*/ 6753706 h 6780924"/>
              <a:gd name="connsiteX97" fmla="*/ 3217846 w 6858000"/>
              <a:gd name="connsiteY97" fmla="*/ 6780924 h 6780924"/>
              <a:gd name="connsiteX98" fmla="*/ 2857846 w 6858000"/>
              <a:gd name="connsiteY98" fmla="*/ 6780924 h 6780924"/>
              <a:gd name="connsiteX99" fmla="*/ 2857846 w 6858000"/>
              <a:gd name="connsiteY99" fmla="*/ 6753312 h 6780924"/>
              <a:gd name="connsiteX100" fmla="*/ 2854436 w 6858000"/>
              <a:gd name="connsiteY100" fmla="*/ 6754001 h 6780924"/>
              <a:gd name="connsiteX101" fmla="*/ 2854436 w 6858000"/>
              <a:gd name="connsiteY101" fmla="*/ 6780924 h 6780924"/>
              <a:gd name="connsiteX102" fmla="*/ 2494436 w 6858000"/>
              <a:gd name="connsiteY102" fmla="*/ 6780924 h 6780924"/>
              <a:gd name="connsiteX103" fmla="*/ 2494436 w 6858000"/>
              <a:gd name="connsiteY103" fmla="*/ 6130942 h 6780924"/>
              <a:gd name="connsiteX104" fmla="*/ 2490066 w 6858000"/>
              <a:gd name="connsiteY104" fmla="*/ 6130059 h 6780924"/>
              <a:gd name="connsiteX105" fmla="*/ 2487368 w 6858000"/>
              <a:gd name="connsiteY105" fmla="*/ 6156817 h 6780924"/>
              <a:gd name="connsiteX106" fmla="*/ 2311026 w 6858000"/>
              <a:gd name="connsiteY106" fmla="*/ 6300541 h 6780924"/>
              <a:gd name="connsiteX107" fmla="*/ 2134684 w 6858000"/>
              <a:gd name="connsiteY107" fmla="*/ 6156817 h 6780924"/>
              <a:gd name="connsiteX108" fmla="*/ 2131742 w 6858000"/>
              <a:gd name="connsiteY108" fmla="*/ 6127628 h 6780924"/>
              <a:gd name="connsiteX109" fmla="*/ 2127618 w 6858000"/>
              <a:gd name="connsiteY109" fmla="*/ 6128461 h 6780924"/>
              <a:gd name="connsiteX110" fmla="*/ 2127618 w 6858000"/>
              <a:gd name="connsiteY110" fmla="*/ 6467924 h 6780924"/>
              <a:gd name="connsiteX111" fmla="*/ 1947618 w 6858000"/>
              <a:gd name="connsiteY111" fmla="*/ 6647924 h 6780924"/>
              <a:gd name="connsiteX112" fmla="*/ 1767618 w 6858000"/>
              <a:gd name="connsiteY112" fmla="*/ 6467924 h 6780924"/>
              <a:gd name="connsiteX113" fmla="*/ 1767618 w 6858000"/>
              <a:gd name="connsiteY113" fmla="*/ 5796012 h 6780924"/>
              <a:gd name="connsiteX114" fmla="*/ 1761784 w 6858000"/>
              <a:gd name="connsiteY114" fmla="*/ 5797189 h 6780924"/>
              <a:gd name="connsiteX115" fmla="*/ 1760550 w 6858000"/>
              <a:gd name="connsiteY115" fmla="*/ 5809435 h 6780924"/>
              <a:gd name="connsiteX116" fmla="*/ 1584208 w 6858000"/>
              <a:gd name="connsiteY116" fmla="*/ 5953159 h 6780924"/>
              <a:gd name="connsiteX117" fmla="*/ 1418352 w 6858000"/>
              <a:gd name="connsiteY117" fmla="*/ 5843223 h 6780924"/>
              <a:gd name="connsiteX118" fmla="*/ 1409520 w 6858000"/>
              <a:gd name="connsiteY118" fmla="*/ 5814770 h 6780924"/>
              <a:gd name="connsiteX119" fmla="*/ 1409520 w 6858000"/>
              <a:gd name="connsiteY119" fmla="*/ 6254958 h 6780924"/>
              <a:gd name="connsiteX120" fmla="*/ 1228546 w 6858000"/>
              <a:gd name="connsiteY120" fmla="*/ 6435933 h 6780924"/>
              <a:gd name="connsiteX121" fmla="*/ 1051248 w 6858000"/>
              <a:gd name="connsiteY121" fmla="*/ 6291431 h 6780924"/>
              <a:gd name="connsiteX122" fmla="*/ 1047574 w 6858000"/>
              <a:gd name="connsiteY122" fmla="*/ 6254997 h 6780924"/>
              <a:gd name="connsiteX123" fmla="*/ 1047574 w 6858000"/>
              <a:gd name="connsiteY123" fmla="*/ 6580136 h 6780924"/>
              <a:gd name="connsiteX124" fmla="*/ 866600 w 6858000"/>
              <a:gd name="connsiteY124" fmla="*/ 6761111 h 6780924"/>
              <a:gd name="connsiteX125" fmla="*/ 685625 w 6858000"/>
              <a:gd name="connsiteY125" fmla="*/ 6580136 h 6780924"/>
              <a:gd name="connsiteX126" fmla="*/ 685625 w 6858000"/>
              <a:gd name="connsiteY126" fmla="*/ 6076064 h 6780924"/>
              <a:gd name="connsiteX127" fmla="*/ 683480 w 6858000"/>
              <a:gd name="connsiteY127" fmla="*/ 6097332 h 6780924"/>
              <a:gd name="connsiteX128" fmla="*/ 507138 w 6858000"/>
              <a:gd name="connsiteY128" fmla="*/ 6241056 h 6780924"/>
              <a:gd name="connsiteX129" fmla="*/ 379860 w 6858000"/>
              <a:gd name="connsiteY129" fmla="*/ 6188335 h 6780924"/>
              <a:gd name="connsiteX130" fmla="*/ 352266 w 6858000"/>
              <a:gd name="connsiteY130" fmla="*/ 6147408 h 6780924"/>
              <a:gd name="connsiteX131" fmla="*/ 352266 w 6858000"/>
              <a:gd name="connsiteY131" fmla="*/ 6050281 h 6780924"/>
              <a:gd name="connsiteX132" fmla="*/ 352264 w 6858000"/>
              <a:gd name="connsiteY132" fmla="*/ 6050271 h 6780924"/>
              <a:gd name="connsiteX133" fmla="*/ 352264 w 6858000"/>
              <a:gd name="connsiteY133" fmla="*/ 5788251 h 6780924"/>
              <a:gd name="connsiteX134" fmla="*/ 344945 w 6858000"/>
              <a:gd name="connsiteY134" fmla="*/ 5824500 h 6780924"/>
              <a:gd name="connsiteX135" fmla="*/ 179091 w 6858000"/>
              <a:gd name="connsiteY135" fmla="*/ 5934436 h 6780924"/>
              <a:gd name="connsiteX136" fmla="*/ 2748 w 6858000"/>
              <a:gd name="connsiteY136" fmla="*/ 5790712 h 6780924"/>
              <a:gd name="connsiteX137" fmla="*/ 0 w 6858000"/>
              <a:gd name="connsiteY137" fmla="*/ 5763453 h 6780924"/>
              <a:gd name="connsiteX138" fmla="*/ 0 w 6858000"/>
              <a:gd name="connsiteY138" fmla="*/ 3970142 h 6780924"/>
              <a:gd name="connsiteX139" fmla="*/ 2748 w 6858000"/>
              <a:gd name="connsiteY139" fmla="*/ 3942883 h 6780924"/>
              <a:gd name="connsiteX140" fmla="*/ 179091 w 6858000"/>
              <a:gd name="connsiteY140" fmla="*/ 3799159 h 6780924"/>
              <a:gd name="connsiteX141" fmla="*/ 344945 w 6858000"/>
              <a:gd name="connsiteY141" fmla="*/ 3909095 h 6780924"/>
              <a:gd name="connsiteX142" fmla="*/ 352264 w 6858000"/>
              <a:gd name="connsiteY142" fmla="*/ 3945346 h 6780924"/>
              <a:gd name="connsiteX143" fmla="*/ 352264 w 6858000"/>
              <a:gd name="connsiteY143" fmla="*/ 2869739 h 6780924"/>
              <a:gd name="connsiteX144" fmla="*/ 532264 w 6858000"/>
              <a:gd name="connsiteY144" fmla="*/ 2689739 h 6780924"/>
              <a:gd name="connsiteX145" fmla="*/ 698119 w 6858000"/>
              <a:gd name="connsiteY145" fmla="*/ 2799676 h 6780924"/>
              <a:gd name="connsiteX146" fmla="*/ 707850 w 6858000"/>
              <a:gd name="connsiteY146" fmla="*/ 2847874 h 6780924"/>
              <a:gd name="connsiteX147" fmla="*/ 707850 w 6858000"/>
              <a:gd name="connsiteY147" fmla="*/ 2426905 h 6780924"/>
              <a:gd name="connsiteX148" fmla="*/ 887850 w 6858000"/>
              <a:gd name="connsiteY148" fmla="*/ 2246904 h 6780924"/>
              <a:gd name="connsiteX149" fmla="*/ 1064193 w 6858000"/>
              <a:gd name="connsiteY149" fmla="*/ 2390628 h 6780924"/>
              <a:gd name="connsiteX150" fmla="*/ 1066801 w 6858000"/>
              <a:gd name="connsiteY150" fmla="*/ 2416498 h 6780924"/>
              <a:gd name="connsiteX151" fmla="*/ 1066801 w 6858000"/>
              <a:gd name="connsiteY151" fmla="*/ 1457325 h 6780924"/>
              <a:gd name="connsiteX152" fmla="*/ 1247776 w 6858000"/>
              <a:gd name="connsiteY152" fmla="*/ 1276350 h 6780924"/>
              <a:gd name="connsiteX153" fmla="*/ 1414529 w 6858000"/>
              <a:gd name="connsiteY153" fmla="*/ 1386880 h 6780924"/>
              <a:gd name="connsiteX154" fmla="*/ 1414713 w 6858000"/>
              <a:gd name="connsiteY154" fmla="*/ 1387474 h 6780924"/>
              <a:gd name="connsiteX155" fmla="*/ 1414808 w 6858000"/>
              <a:gd name="connsiteY155" fmla="*/ 1387615 h 6780924"/>
              <a:gd name="connsiteX156" fmla="*/ 1428953 w 6858000"/>
              <a:gd name="connsiteY156" fmla="*/ 1457678 h 6780924"/>
              <a:gd name="connsiteX157" fmla="*/ 1428953 w 6858000"/>
              <a:gd name="connsiteY157" fmla="*/ 1706061 h 6780924"/>
              <a:gd name="connsiteX158" fmla="*/ 1428751 w 6858000"/>
              <a:gd name="connsiteY158" fmla="*/ 1708065 h 6780924"/>
              <a:gd name="connsiteX159" fmla="*/ 1428751 w 6858000"/>
              <a:gd name="connsiteY159" fmla="*/ 2186419 h 6780924"/>
              <a:gd name="connsiteX160" fmla="*/ 1428953 w 6858000"/>
              <a:gd name="connsiteY160" fmla="*/ 2188423 h 6780924"/>
              <a:gd name="connsiteX161" fmla="*/ 1428953 w 6858000"/>
              <a:gd name="connsiteY161" fmla="*/ 2344473 h 6780924"/>
              <a:gd name="connsiteX162" fmla="*/ 1430056 w 6858000"/>
              <a:gd name="connsiteY162" fmla="*/ 2343631 h 6780924"/>
              <a:gd name="connsiteX163" fmla="*/ 1430056 w 6858000"/>
              <a:gd name="connsiteY163" fmla="*/ 1939123 h 6780924"/>
              <a:gd name="connsiteX164" fmla="*/ 1610056 w 6858000"/>
              <a:gd name="connsiteY164" fmla="*/ 1759123 h 6780924"/>
              <a:gd name="connsiteX165" fmla="*/ 1790056 w 6858000"/>
              <a:gd name="connsiteY165" fmla="*/ 1939123 h 6780924"/>
              <a:gd name="connsiteX166" fmla="*/ 1790056 w 6858000"/>
              <a:gd name="connsiteY166" fmla="*/ 2094491 h 6780924"/>
              <a:gd name="connsiteX167" fmla="*/ 1791159 w 6858000"/>
              <a:gd name="connsiteY167" fmla="*/ 2093833 h 6780924"/>
              <a:gd name="connsiteX168" fmla="*/ 1791159 w 6858000"/>
              <a:gd name="connsiteY168" fmla="*/ 452552 h 6780924"/>
              <a:gd name="connsiteX169" fmla="*/ 1971159 w 6858000"/>
              <a:gd name="connsiteY169" fmla="*/ 272552 h 6780924"/>
              <a:gd name="connsiteX170" fmla="*/ 2151159 w 6858000"/>
              <a:gd name="connsiteY170" fmla="*/ 452552 h 6780924"/>
              <a:gd name="connsiteX171" fmla="*/ 2151159 w 6858000"/>
              <a:gd name="connsiteY171" fmla="*/ 1123074 h 6780924"/>
              <a:gd name="connsiteX172" fmla="*/ 2152262 w 6858000"/>
              <a:gd name="connsiteY172" fmla="*/ 1123074 h 6780924"/>
              <a:gd name="connsiteX173" fmla="*/ 2152262 w 6858000"/>
              <a:gd name="connsiteY173" fmla="*/ 1051851 h 6780924"/>
              <a:gd name="connsiteX174" fmla="*/ 2332262 w 6858000"/>
              <a:gd name="connsiteY174" fmla="*/ 871849 h 6780924"/>
              <a:gd name="connsiteX175" fmla="*/ 2512262 w 6858000"/>
              <a:gd name="connsiteY175" fmla="*/ 1051851 h 6780924"/>
              <a:gd name="connsiteX176" fmla="*/ 2512262 w 6858000"/>
              <a:gd name="connsiteY176" fmla="*/ 1786643 h 6780924"/>
              <a:gd name="connsiteX177" fmla="*/ 2524128 w 6858000"/>
              <a:gd name="connsiteY177" fmla="*/ 1783969 h 6780924"/>
              <a:gd name="connsiteX178" fmla="*/ 2524128 w 6858000"/>
              <a:gd name="connsiteY178" fmla="*/ 1685924 h 6780924"/>
              <a:gd name="connsiteX179" fmla="*/ 2705103 w 6858000"/>
              <a:gd name="connsiteY179" fmla="*/ 1504950 h 6780924"/>
              <a:gd name="connsiteX180" fmla="*/ 2886078 w 6858000"/>
              <a:gd name="connsiteY180" fmla="*/ 1685924 h 6780924"/>
              <a:gd name="connsiteX181" fmla="*/ 2886078 w 6858000"/>
              <a:gd name="connsiteY181" fmla="*/ 1708380 h 6780924"/>
              <a:gd name="connsiteX182" fmla="*/ 2902190 w 6858000"/>
              <a:gd name="connsiteY182" fmla="*/ 1706366 h 6780924"/>
              <a:gd name="connsiteX183" fmla="*/ 2902190 w 6858000"/>
              <a:gd name="connsiteY183" fmla="*/ 788060 h 6780924"/>
              <a:gd name="connsiteX184" fmla="*/ 3082188 w 6858000"/>
              <a:gd name="connsiteY184" fmla="*/ 608060 h 6780924"/>
              <a:gd name="connsiteX185" fmla="*/ 3262188 w 6858000"/>
              <a:gd name="connsiteY185" fmla="*/ 788060 h 6780924"/>
              <a:gd name="connsiteX186" fmla="*/ 3262188 w 6858000"/>
              <a:gd name="connsiteY186" fmla="*/ 1123074 h 6780924"/>
              <a:gd name="connsiteX187" fmla="*/ 3272303 w 6858000"/>
              <a:gd name="connsiteY187" fmla="*/ 1123074 h 6780924"/>
              <a:gd name="connsiteX188" fmla="*/ 3279744 w 6858000"/>
              <a:gd name="connsiteY188" fmla="*/ 1086219 h 6780924"/>
              <a:gd name="connsiteX189" fmla="*/ 3445598 w 6858000"/>
              <a:gd name="connsiteY189" fmla="*/ 976284 h 6780924"/>
              <a:gd name="connsiteX190" fmla="*/ 3611453 w 6858000"/>
              <a:gd name="connsiteY190" fmla="*/ 1086219 h 6780924"/>
              <a:gd name="connsiteX191" fmla="*/ 3618893 w 6858000"/>
              <a:gd name="connsiteY191" fmla="*/ 1123074 h 6780924"/>
              <a:gd name="connsiteX192" fmla="*/ 3629008 w 6858000"/>
              <a:gd name="connsiteY192" fmla="*/ 1123074 h 6780924"/>
              <a:gd name="connsiteX193" fmla="*/ 3629008 w 6858000"/>
              <a:gd name="connsiteY193" fmla="*/ 932835 h 6780924"/>
              <a:gd name="connsiteX194" fmla="*/ 3809008 w 6858000"/>
              <a:gd name="connsiteY194" fmla="*/ 752835 h 6780924"/>
              <a:gd name="connsiteX195" fmla="*/ 3989008 w 6858000"/>
              <a:gd name="connsiteY195" fmla="*/ 932835 h 6780924"/>
              <a:gd name="connsiteX196" fmla="*/ 3989008 w 6858000"/>
              <a:gd name="connsiteY196" fmla="*/ 959263 h 6780924"/>
              <a:gd name="connsiteX197" fmla="*/ 3992418 w 6858000"/>
              <a:gd name="connsiteY197" fmla="*/ 958575 h 6780924"/>
              <a:gd name="connsiteX198" fmla="*/ 3992418 w 6858000"/>
              <a:gd name="connsiteY198" fmla="*/ 229104 h 6780924"/>
              <a:gd name="connsiteX199" fmla="*/ 4172418 w 6858000"/>
              <a:gd name="connsiteY199" fmla="*/ 49104 h 6780924"/>
              <a:gd name="connsiteX200" fmla="*/ 3082188 w 6858000"/>
              <a:gd name="connsiteY200" fmla="*/ 0 h 6780924"/>
              <a:gd name="connsiteX201" fmla="*/ 3262188 w 6858000"/>
              <a:gd name="connsiteY201" fmla="*/ 180000 h 6780924"/>
              <a:gd name="connsiteX202" fmla="*/ 3262188 w 6858000"/>
              <a:gd name="connsiteY202" fmla="*/ 332390 h 6780924"/>
              <a:gd name="connsiteX203" fmla="*/ 3082188 w 6858000"/>
              <a:gd name="connsiteY203" fmla="*/ 512390 h 6780924"/>
              <a:gd name="connsiteX204" fmla="*/ 2902190 w 6858000"/>
              <a:gd name="connsiteY204" fmla="*/ 332390 h 6780924"/>
              <a:gd name="connsiteX205" fmla="*/ 2902190 w 6858000"/>
              <a:gd name="connsiteY205" fmla="*/ 180000 h 6780924"/>
              <a:gd name="connsiteX206" fmla="*/ 3082188 w 6858000"/>
              <a:gd name="connsiteY206" fmla="*/ 0 h 6780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Lst>
            <a:rect l="l" t="t" r="r" b="b"/>
            <a:pathLst>
              <a:path w="6858000" h="6780924">
                <a:moveTo>
                  <a:pt x="4899238" y="480718"/>
                </a:moveTo>
                <a:cubicBezTo>
                  <a:pt x="4998650" y="480718"/>
                  <a:pt x="5079238" y="561307"/>
                  <a:pt x="5079238" y="660719"/>
                </a:cubicBezTo>
                <a:lnTo>
                  <a:pt x="5079238" y="813109"/>
                </a:lnTo>
                <a:cubicBezTo>
                  <a:pt x="5079238" y="912519"/>
                  <a:pt x="4998650" y="993109"/>
                  <a:pt x="4899238" y="993109"/>
                </a:cubicBezTo>
                <a:cubicBezTo>
                  <a:pt x="4799828" y="993109"/>
                  <a:pt x="4719238" y="912519"/>
                  <a:pt x="4719238" y="813109"/>
                </a:cubicBezTo>
                <a:lnTo>
                  <a:pt x="4719238" y="660719"/>
                </a:lnTo>
                <a:cubicBezTo>
                  <a:pt x="4719238" y="561307"/>
                  <a:pt x="4799828" y="480718"/>
                  <a:pt x="4899238" y="480718"/>
                </a:cubicBezTo>
                <a:close/>
                <a:moveTo>
                  <a:pt x="4172418" y="49104"/>
                </a:moveTo>
                <a:cubicBezTo>
                  <a:pt x="4271828" y="49104"/>
                  <a:pt x="4352418" y="129694"/>
                  <a:pt x="4352418" y="229104"/>
                </a:cubicBezTo>
                <a:lnTo>
                  <a:pt x="4352418" y="958969"/>
                </a:lnTo>
                <a:lnTo>
                  <a:pt x="4355828" y="958280"/>
                </a:lnTo>
                <a:lnTo>
                  <a:pt x="4355828" y="910422"/>
                </a:lnTo>
                <a:cubicBezTo>
                  <a:pt x="4355828" y="811012"/>
                  <a:pt x="4436416" y="730422"/>
                  <a:pt x="4535826" y="730422"/>
                </a:cubicBezTo>
                <a:cubicBezTo>
                  <a:pt x="4635238" y="730422"/>
                  <a:pt x="4715828" y="811012"/>
                  <a:pt x="4715828" y="910422"/>
                </a:cubicBezTo>
                <a:lnTo>
                  <a:pt x="4715828" y="1581340"/>
                </a:lnTo>
                <a:lnTo>
                  <a:pt x="4720198" y="1582222"/>
                </a:lnTo>
                <a:lnTo>
                  <a:pt x="4722896" y="1555465"/>
                </a:lnTo>
                <a:cubicBezTo>
                  <a:pt x="4739680" y="1473443"/>
                  <a:pt x="4812252" y="1411741"/>
                  <a:pt x="4899238" y="1411741"/>
                </a:cubicBezTo>
                <a:cubicBezTo>
                  <a:pt x="4986222" y="1411741"/>
                  <a:pt x="5058796" y="1473443"/>
                  <a:pt x="5075580" y="1555465"/>
                </a:cubicBezTo>
                <a:lnTo>
                  <a:pt x="5078522" y="1584654"/>
                </a:lnTo>
                <a:lnTo>
                  <a:pt x="5082646" y="1583821"/>
                </a:lnTo>
                <a:lnTo>
                  <a:pt x="5082646" y="1244357"/>
                </a:lnTo>
                <a:cubicBezTo>
                  <a:pt x="5082646" y="1144948"/>
                  <a:pt x="5163236" y="1064357"/>
                  <a:pt x="5262646" y="1064357"/>
                </a:cubicBezTo>
                <a:cubicBezTo>
                  <a:pt x="5362058" y="1064357"/>
                  <a:pt x="5442646" y="1144948"/>
                  <a:pt x="5442646" y="1244357"/>
                </a:cubicBezTo>
                <a:lnTo>
                  <a:pt x="5442646" y="1916269"/>
                </a:lnTo>
                <a:lnTo>
                  <a:pt x="5448480" y="1915093"/>
                </a:lnTo>
                <a:lnTo>
                  <a:pt x="5449714" y="1902847"/>
                </a:lnTo>
                <a:cubicBezTo>
                  <a:pt x="5466498" y="1820824"/>
                  <a:pt x="5539072" y="1759123"/>
                  <a:pt x="5626056" y="1759123"/>
                </a:cubicBezTo>
                <a:cubicBezTo>
                  <a:pt x="5700616" y="1759123"/>
                  <a:pt x="5764586" y="1804454"/>
                  <a:pt x="5791912" y="1869059"/>
                </a:cubicBezTo>
                <a:lnTo>
                  <a:pt x="5800744" y="1897511"/>
                </a:lnTo>
                <a:lnTo>
                  <a:pt x="5800744" y="1457324"/>
                </a:lnTo>
                <a:cubicBezTo>
                  <a:pt x="5800744" y="1357374"/>
                  <a:pt x="5881768" y="1276349"/>
                  <a:pt x="5981718" y="1276349"/>
                </a:cubicBezTo>
                <a:cubicBezTo>
                  <a:pt x="6069174" y="1276349"/>
                  <a:pt x="6142142" y="1338383"/>
                  <a:pt x="6159016" y="1420851"/>
                </a:cubicBezTo>
                <a:lnTo>
                  <a:pt x="6162690" y="1457285"/>
                </a:lnTo>
                <a:lnTo>
                  <a:pt x="6162690" y="1132146"/>
                </a:lnTo>
                <a:cubicBezTo>
                  <a:pt x="6162690" y="1032196"/>
                  <a:pt x="6243714" y="951170"/>
                  <a:pt x="6343664" y="951170"/>
                </a:cubicBezTo>
                <a:cubicBezTo>
                  <a:pt x="6443614" y="951170"/>
                  <a:pt x="6524640" y="1032196"/>
                  <a:pt x="6524640" y="1132146"/>
                </a:cubicBezTo>
                <a:lnTo>
                  <a:pt x="6524640" y="1636217"/>
                </a:lnTo>
                <a:lnTo>
                  <a:pt x="6526784" y="1614950"/>
                </a:lnTo>
                <a:cubicBezTo>
                  <a:pt x="6543568" y="1532926"/>
                  <a:pt x="6616142" y="1471226"/>
                  <a:pt x="6703126" y="1471226"/>
                </a:cubicBezTo>
                <a:cubicBezTo>
                  <a:pt x="6752830" y="1471226"/>
                  <a:pt x="6797830" y="1491374"/>
                  <a:pt x="6830404" y="1523946"/>
                </a:cubicBezTo>
                <a:lnTo>
                  <a:pt x="6857998" y="1564874"/>
                </a:lnTo>
                <a:lnTo>
                  <a:pt x="6857998" y="4674715"/>
                </a:lnTo>
                <a:lnTo>
                  <a:pt x="6858000" y="4674715"/>
                </a:lnTo>
                <a:lnTo>
                  <a:pt x="6858000" y="4842542"/>
                </a:lnTo>
                <a:cubicBezTo>
                  <a:pt x="6858000" y="4941953"/>
                  <a:pt x="6777411" y="5022542"/>
                  <a:pt x="6678000" y="5022542"/>
                </a:cubicBezTo>
                <a:cubicBezTo>
                  <a:pt x="6603442" y="5022542"/>
                  <a:pt x="6539471" y="4977210"/>
                  <a:pt x="6512145" y="4912606"/>
                </a:cubicBezTo>
                <a:lnTo>
                  <a:pt x="6502414" y="4864407"/>
                </a:lnTo>
                <a:lnTo>
                  <a:pt x="6502414" y="5285377"/>
                </a:lnTo>
                <a:cubicBezTo>
                  <a:pt x="6502414" y="5384788"/>
                  <a:pt x="6421825" y="5465377"/>
                  <a:pt x="6322414" y="5465377"/>
                </a:cubicBezTo>
                <a:cubicBezTo>
                  <a:pt x="6235430" y="5465377"/>
                  <a:pt x="6162855" y="5403676"/>
                  <a:pt x="6146071" y="5321653"/>
                </a:cubicBezTo>
                <a:lnTo>
                  <a:pt x="6143463" y="5295783"/>
                </a:lnTo>
                <a:lnTo>
                  <a:pt x="6143463" y="6254957"/>
                </a:lnTo>
                <a:cubicBezTo>
                  <a:pt x="6143463" y="6354907"/>
                  <a:pt x="6062438" y="6435932"/>
                  <a:pt x="5962488" y="6435932"/>
                </a:cubicBezTo>
                <a:cubicBezTo>
                  <a:pt x="5887526" y="6435932"/>
                  <a:pt x="5823208" y="6390355"/>
                  <a:pt x="5795735" y="6325401"/>
                </a:cubicBezTo>
                <a:lnTo>
                  <a:pt x="5795551" y="6324808"/>
                </a:lnTo>
                <a:lnTo>
                  <a:pt x="5795456" y="6324667"/>
                </a:lnTo>
                <a:cubicBezTo>
                  <a:pt x="5786348" y="6303133"/>
                  <a:pt x="5781311" y="6279456"/>
                  <a:pt x="5781311" y="6254603"/>
                </a:cubicBezTo>
                <a:lnTo>
                  <a:pt x="5781311" y="6006221"/>
                </a:lnTo>
                <a:lnTo>
                  <a:pt x="5781513" y="6004217"/>
                </a:lnTo>
                <a:lnTo>
                  <a:pt x="5781513" y="5761749"/>
                </a:lnTo>
                <a:lnTo>
                  <a:pt x="5780208" y="5761749"/>
                </a:lnTo>
                <a:lnTo>
                  <a:pt x="5780208" y="5773159"/>
                </a:lnTo>
                <a:cubicBezTo>
                  <a:pt x="5780208" y="5872570"/>
                  <a:pt x="5699619" y="5953159"/>
                  <a:pt x="5600208" y="5953159"/>
                </a:cubicBezTo>
                <a:cubicBezTo>
                  <a:pt x="5500797" y="5953159"/>
                  <a:pt x="5420208" y="5872570"/>
                  <a:pt x="5420208" y="5773159"/>
                </a:cubicBezTo>
                <a:lnTo>
                  <a:pt x="5420208" y="5761749"/>
                </a:lnTo>
                <a:lnTo>
                  <a:pt x="5419105" y="5761749"/>
                </a:lnTo>
                <a:lnTo>
                  <a:pt x="5419105" y="6780924"/>
                </a:lnTo>
                <a:lnTo>
                  <a:pt x="5229225" y="6780924"/>
                </a:lnTo>
                <a:lnTo>
                  <a:pt x="5059105" y="6780924"/>
                </a:lnTo>
                <a:lnTo>
                  <a:pt x="5009857" y="6780924"/>
                </a:lnTo>
                <a:lnTo>
                  <a:pt x="4857750" y="6780924"/>
                </a:lnTo>
                <a:lnTo>
                  <a:pt x="4746147" y="6780924"/>
                </a:lnTo>
                <a:lnTo>
                  <a:pt x="4712147" y="6730496"/>
                </a:lnTo>
                <a:cubicBezTo>
                  <a:pt x="4703039" y="6708961"/>
                  <a:pt x="4698002" y="6685284"/>
                  <a:pt x="4698002" y="6660431"/>
                </a:cubicBezTo>
                <a:lnTo>
                  <a:pt x="4698002" y="5925639"/>
                </a:lnTo>
                <a:lnTo>
                  <a:pt x="4686136" y="5928313"/>
                </a:lnTo>
                <a:lnTo>
                  <a:pt x="4686136" y="6026357"/>
                </a:lnTo>
                <a:cubicBezTo>
                  <a:pt x="4686136" y="6126307"/>
                  <a:pt x="4605111" y="6207332"/>
                  <a:pt x="4505161" y="6207332"/>
                </a:cubicBezTo>
                <a:cubicBezTo>
                  <a:pt x="4405211" y="6207332"/>
                  <a:pt x="4324186" y="6126307"/>
                  <a:pt x="4324186" y="6026357"/>
                </a:cubicBezTo>
                <a:lnTo>
                  <a:pt x="4324186" y="6003902"/>
                </a:lnTo>
                <a:lnTo>
                  <a:pt x="4308074" y="6005915"/>
                </a:lnTo>
                <a:lnTo>
                  <a:pt x="4308074" y="6780924"/>
                </a:lnTo>
                <a:lnTo>
                  <a:pt x="3948076" y="6780924"/>
                </a:lnTo>
                <a:lnTo>
                  <a:pt x="3948076" y="6542799"/>
                </a:lnTo>
                <a:lnTo>
                  <a:pt x="3944666" y="6542799"/>
                </a:lnTo>
                <a:lnTo>
                  <a:pt x="3944666" y="6555998"/>
                </a:lnTo>
                <a:cubicBezTo>
                  <a:pt x="3944666" y="6655409"/>
                  <a:pt x="3864076" y="6735998"/>
                  <a:pt x="3764666" y="6735998"/>
                </a:cubicBezTo>
                <a:cubicBezTo>
                  <a:pt x="3665254" y="6735998"/>
                  <a:pt x="3584666" y="6655409"/>
                  <a:pt x="3584666" y="6555998"/>
                </a:cubicBezTo>
                <a:lnTo>
                  <a:pt x="3584666" y="6542799"/>
                </a:lnTo>
                <a:lnTo>
                  <a:pt x="3581256" y="6542799"/>
                </a:lnTo>
                <a:lnTo>
                  <a:pt x="3581256" y="6779446"/>
                </a:lnTo>
                <a:lnTo>
                  <a:pt x="3581107" y="6780924"/>
                </a:lnTo>
                <a:lnTo>
                  <a:pt x="3221405" y="6780924"/>
                </a:lnTo>
                <a:lnTo>
                  <a:pt x="3221256" y="6779446"/>
                </a:lnTo>
                <a:lnTo>
                  <a:pt x="3221256" y="6753018"/>
                </a:lnTo>
                <a:lnTo>
                  <a:pt x="3217846" y="6753706"/>
                </a:lnTo>
                <a:lnTo>
                  <a:pt x="3217846" y="6780924"/>
                </a:lnTo>
                <a:lnTo>
                  <a:pt x="2857846" y="6780924"/>
                </a:lnTo>
                <a:lnTo>
                  <a:pt x="2857846" y="6753312"/>
                </a:lnTo>
                <a:lnTo>
                  <a:pt x="2854436" y="6754001"/>
                </a:lnTo>
                <a:lnTo>
                  <a:pt x="2854436" y="6780924"/>
                </a:lnTo>
                <a:lnTo>
                  <a:pt x="2494436" y="6780924"/>
                </a:lnTo>
                <a:lnTo>
                  <a:pt x="2494436" y="6130942"/>
                </a:lnTo>
                <a:lnTo>
                  <a:pt x="2490066" y="6130059"/>
                </a:lnTo>
                <a:lnTo>
                  <a:pt x="2487368" y="6156817"/>
                </a:lnTo>
                <a:cubicBezTo>
                  <a:pt x="2470584" y="6238839"/>
                  <a:pt x="2398012" y="6300541"/>
                  <a:pt x="2311026" y="6300541"/>
                </a:cubicBezTo>
                <a:cubicBezTo>
                  <a:pt x="2224043" y="6300541"/>
                  <a:pt x="2151468" y="6238839"/>
                  <a:pt x="2134684" y="6156817"/>
                </a:cubicBezTo>
                <a:lnTo>
                  <a:pt x="2131742" y="6127628"/>
                </a:lnTo>
                <a:lnTo>
                  <a:pt x="2127618" y="6128461"/>
                </a:lnTo>
                <a:lnTo>
                  <a:pt x="2127618" y="6467924"/>
                </a:lnTo>
                <a:cubicBezTo>
                  <a:pt x="2127618" y="6567334"/>
                  <a:pt x="2047028" y="6647924"/>
                  <a:pt x="1947618" y="6647924"/>
                </a:cubicBezTo>
                <a:cubicBezTo>
                  <a:pt x="1848206" y="6647924"/>
                  <a:pt x="1767618" y="6567334"/>
                  <a:pt x="1767618" y="6467924"/>
                </a:cubicBezTo>
                <a:lnTo>
                  <a:pt x="1767618" y="5796012"/>
                </a:lnTo>
                <a:lnTo>
                  <a:pt x="1761784" y="5797189"/>
                </a:lnTo>
                <a:lnTo>
                  <a:pt x="1760550" y="5809435"/>
                </a:lnTo>
                <a:cubicBezTo>
                  <a:pt x="1743766" y="5891458"/>
                  <a:pt x="1671192" y="5953159"/>
                  <a:pt x="1584208" y="5953159"/>
                </a:cubicBezTo>
                <a:cubicBezTo>
                  <a:pt x="1509649" y="5953159"/>
                  <a:pt x="1445678" y="5907827"/>
                  <a:pt x="1418352" y="5843223"/>
                </a:cubicBezTo>
                <a:lnTo>
                  <a:pt x="1409520" y="5814770"/>
                </a:lnTo>
                <a:lnTo>
                  <a:pt x="1409520" y="6254958"/>
                </a:lnTo>
                <a:cubicBezTo>
                  <a:pt x="1409520" y="6354908"/>
                  <a:pt x="1328496" y="6435933"/>
                  <a:pt x="1228546" y="6435933"/>
                </a:cubicBezTo>
                <a:cubicBezTo>
                  <a:pt x="1141090" y="6435933"/>
                  <a:pt x="1068122" y="6373898"/>
                  <a:pt x="1051248" y="6291431"/>
                </a:cubicBezTo>
                <a:lnTo>
                  <a:pt x="1047574" y="6254997"/>
                </a:lnTo>
                <a:lnTo>
                  <a:pt x="1047574" y="6580136"/>
                </a:lnTo>
                <a:cubicBezTo>
                  <a:pt x="1047574" y="6680086"/>
                  <a:pt x="966550" y="6761111"/>
                  <a:pt x="866600" y="6761111"/>
                </a:cubicBezTo>
                <a:cubicBezTo>
                  <a:pt x="766650" y="6761111"/>
                  <a:pt x="685625" y="6680086"/>
                  <a:pt x="685625" y="6580136"/>
                </a:cubicBezTo>
                <a:lnTo>
                  <a:pt x="685625" y="6076064"/>
                </a:lnTo>
                <a:lnTo>
                  <a:pt x="683480" y="6097332"/>
                </a:lnTo>
                <a:cubicBezTo>
                  <a:pt x="666696" y="6179355"/>
                  <a:pt x="594123" y="6241056"/>
                  <a:pt x="507138" y="6241056"/>
                </a:cubicBezTo>
                <a:cubicBezTo>
                  <a:pt x="457434" y="6241056"/>
                  <a:pt x="412434" y="6220908"/>
                  <a:pt x="379860" y="6188335"/>
                </a:cubicBezTo>
                <a:lnTo>
                  <a:pt x="352266" y="6147408"/>
                </a:lnTo>
                <a:lnTo>
                  <a:pt x="352266" y="6050281"/>
                </a:lnTo>
                <a:lnTo>
                  <a:pt x="352264" y="6050271"/>
                </a:lnTo>
                <a:lnTo>
                  <a:pt x="352264" y="5788251"/>
                </a:lnTo>
                <a:lnTo>
                  <a:pt x="344945" y="5824500"/>
                </a:lnTo>
                <a:cubicBezTo>
                  <a:pt x="317620" y="5889105"/>
                  <a:pt x="253649" y="5934436"/>
                  <a:pt x="179091" y="5934436"/>
                </a:cubicBezTo>
                <a:cubicBezTo>
                  <a:pt x="92106" y="5934436"/>
                  <a:pt x="19532" y="5872735"/>
                  <a:pt x="2748" y="5790712"/>
                </a:cubicBezTo>
                <a:lnTo>
                  <a:pt x="0" y="5763453"/>
                </a:lnTo>
                <a:lnTo>
                  <a:pt x="0" y="3970142"/>
                </a:lnTo>
                <a:lnTo>
                  <a:pt x="2748" y="3942883"/>
                </a:lnTo>
                <a:cubicBezTo>
                  <a:pt x="19532" y="3860860"/>
                  <a:pt x="92106" y="3799159"/>
                  <a:pt x="179091" y="3799159"/>
                </a:cubicBezTo>
                <a:cubicBezTo>
                  <a:pt x="253649" y="3799159"/>
                  <a:pt x="317620" y="3844491"/>
                  <a:pt x="344945" y="3909095"/>
                </a:cubicBezTo>
                <a:lnTo>
                  <a:pt x="352264" y="3945346"/>
                </a:lnTo>
                <a:lnTo>
                  <a:pt x="352264" y="2869739"/>
                </a:lnTo>
                <a:cubicBezTo>
                  <a:pt x="352264" y="2770328"/>
                  <a:pt x="432853" y="2689739"/>
                  <a:pt x="532264" y="2689739"/>
                </a:cubicBezTo>
                <a:cubicBezTo>
                  <a:pt x="606822" y="2689739"/>
                  <a:pt x="670793" y="2735072"/>
                  <a:pt x="698119" y="2799676"/>
                </a:cubicBezTo>
                <a:lnTo>
                  <a:pt x="707850" y="2847874"/>
                </a:lnTo>
                <a:lnTo>
                  <a:pt x="707850" y="2426905"/>
                </a:lnTo>
                <a:cubicBezTo>
                  <a:pt x="707850" y="2327493"/>
                  <a:pt x="788439" y="2246904"/>
                  <a:pt x="887850" y="2246904"/>
                </a:cubicBezTo>
                <a:cubicBezTo>
                  <a:pt x="974834" y="2246904"/>
                  <a:pt x="1047409" y="2308606"/>
                  <a:pt x="1064193" y="2390628"/>
                </a:cubicBezTo>
                <a:lnTo>
                  <a:pt x="1066801" y="2416498"/>
                </a:lnTo>
                <a:lnTo>
                  <a:pt x="1066801" y="1457325"/>
                </a:lnTo>
                <a:cubicBezTo>
                  <a:pt x="1066801" y="1357374"/>
                  <a:pt x="1147826" y="1276350"/>
                  <a:pt x="1247776" y="1276350"/>
                </a:cubicBezTo>
                <a:cubicBezTo>
                  <a:pt x="1322738" y="1276350"/>
                  <a:pt x="1387056" y="1321927"/>
                  <a:pt x="1414529" y="1386880"/>
                </a:cubicBezTo>
                <a:lnTo>
                  <a:pt x="1414713" y="1387474"/>
                </a:lnTo>
                <a:lnTo>
                  <a:pt x="1414808" y="1387615"/>
                </a:lnTo>
                <a:cubicBezTo>
                  <a:pt x="1423916" y="1409148"/>
                  <a:pt x="1428953" y="1432825"/>
                  <a:pt x="1428953" y="1457678"/>
                </a:cubicBezTo>
                <a:lnTo>
                  <a:pt x="1428953" y="1706061"/>
                </a:lnTo>
                <a:lnTo>
                  <a:pt x="1428751" y="1708065"/>
                </a:lnTo>
                <a:lnTo>
                  <a:pt x="1428751" y="2186419"/>
                </a:lnTo>
                <a:lnTo>
                  <a:pt x="1428953" y="2188423"/>
                </a:lnTo>
                <a:lnTo>
                  <a:pt x="1428953" y="2344473"/>
                </a:lnTo>
                <a:lnTo>
                  <a:pt x="1430056" y="2343631"/>
                </a:lnTo>
                <a:lnTo>
                  <a:pt x="1430056" y="1939123"/>
                </a:lnTo>
                <a:cubicBezTo>
                  <a:pt x="1430056" y="1839712"/>
                  <a:pt x="1510645" y="1759123"/>
                  <a:pt x="1610056" y="1759123"/>
                </a:cubicBezTo>
                <a:cubicBezTo>
                  <a:pt x="1709467" y="1759123"/>
                  <a:pt x="1790056" y="1839712"/>
                  <a:pt x="1790056" y="1939123"/>
                </a:cubicBezTo>
                <a:lnTo>
                  <a:pt x="1790056" y="2094491"/>
                </a:lnTo>
                <a:lnTo>
                  <a:pt x="1791159" y="2093833"/>
                </a:lnTo>
                <a:lnTo>
                  <a:pt x="1791159" y="452552"/>
                </a:lnTo>
                <a:cubicBezTo>
                  <a:pt x="1791159" y="353142"/>
                  <a:pt x="1871748" y="272552"/>
                  <a:pt x="1971159" y="272552"/>
                </a:cubicBezTo>
                <a:cubicBezTo>
                  <a:pt x="2070570" y="272552"/>
                  <a:pt x="2151159" y="353142"/>
                  <a:pt x="2151159" y="452552"/>
                </a:cubicBezTo>
                <a:lnTo>
                  <a:pt x="2151159" y="1123074"/>
                </a:lnTo>
                <a:lnTo>
                  <a:pt x="2152262" y="1123074"/>
                </a:lnTo>
                <a:lnTo>
                  <a:pt x="2152262" y="1051851"/>
                </a:lnTo>
                <a:cubicBezTo>
                  <a:pt x="2152262" y="952438"/>
                  <a:pt x="2232851" y="871849"/>
                  <a:pt x="2332262" y="871849"/>
                </a:cubicBezTo>
                <a:cubicBezTo>
                  <a:pt x="2431673" y="871849"/>
                  <a:pt x="2512262" y="952438"/>
                  <a:pt x="2512262" y="1051851"/>
                </a:cubicBezTo>
                <a:lnTo>
                  <a:pt x="2512262" y="1786643"/>
                </a:lnTo>
                <a:lnTo>
                  <a:pt x="2524128" y="1783969"/>
                </a:lnTo>
                <a:lnTo>
                  <a:pt x="2524128" y="1685924"/>
                </a:lnTo>
                <a:cubicBezTo>
                  <a:pt x="2524128" y="1585975"/>
                  <a:pt x="2605153" y="1504950"/>
                  <a:pt x="2705103" y="1504950"/>
                </a:cubicBezTo>
                <a:cubicBezTo>
                  <a:pt x="2805053" y="1504950"/>
                  <a:pt x="2886078" y="1585975"/>
                  <a:pt x="2886078" y="1685924"/>
                </a:cubicBezTo>
                <a:lnTo>
                  <a:pt x="2886078" y="1708380"/>
                </a:lnTo>
                <a:lnTo>
                  <a:pt x="2902190" y="1706366"/>
                </a:lnTo>
                <a:lnTo>
                  <a:pt x="2902190" y="788060"/>
                </a:lnTo>
                <a:cubicBezTo>
                  <a:pt x="2902190" y="688649"/>
                  <a:pt x="2982779" y="608060"/>
                  <a:pt x="3082188" y="608060"/>
                </a:cubicBezTo>
                <a:cubicBezTo>
                  <a:pt x="3181600" y="608060"/>
                  <a:pt x="3262188" y="688649"/>
                  <a:pt x="3262188" y="788060"/>
                </a:cubicBezTo>
                <a:lnTo>
                  <a:pt x="3262188" y="1123074"/>
                </a:lnTo>
                <a:lnTo>
                  <a:pt x="3272303" y="1123074"/>
                </a:lnTo>
                <a:lnTo>
                  <a:pt x="3279744" y="1086219"/>
                </a:lnTo>
                <a:cubicBezTo>
                  <a:pt x="3307069" y="1021615"/>
                  <a:pt x="3371041" y="976284"/>
                  <a:pt x="3445598" y="976284"/>
                </a:cubicBezTo>
                <a:cubicBezTo>
                  <a:pt x="3520157" y="976284"/>
                  <a:pt x="3584127" y="1021615"/>
                  <a:pt x="3611453" y="1086219"/>
                </a:cubicBezTo>
                <a:lnTo>
                  <a:pt x="3618893" y="1123074"/>
                </a:lnTo>
                <a:lnTo>
                  <a:pt x="3629008" y="1123074"/>
                </a:lnTo>
                <a:lnTo>
                  <a:pt x="3629008" y="932835"/>
                </a:lnTo>
                <a:cubicBezTo>
                  <a:pt x="3629008" y="833424"/>
                  <a:pt x="3709596" y="752835"/>
                  <a:pt x="3809008" y="752835"/>
                </a:cubicBezTo>
                <a:cubicBezTo>
                  <a:pt x="3908418" y="752835"/>
                  <a:pt x="3989008" y="833424"/>
                  <a:pt x="3989008" y="932835"/>
                </a:cubicBezTo>
                <a:lnTo>
                  <a:pt x="3989008" y="959263"/>
                </a:lnTo>
                <a:lnTo>
                  <a:pt x="3992418" y="958575"/>
                </a:lnTo>
                <a:lnTo>
                  <a:pt x="3992418" y="229104"/>
                </a:lnTo>
                <a:cubicBezTo>
                  <a:pt x="3992418" y="129694"/>
                  <a:pt x="4073006" y="49104"/>
                  <a:pt x="4172418" y="49104"/>
                </a:cubicBezTo>
                <a:close/>
                <a:moveTo>
                  <a:pt x="3082188" y="0"/>
                </a:moveTo>
                <a:cubicBezTo>
                  <a:pt x="3181600" y="0"/>
                  <a:pt x="3262188" y="80590"/>
                  <a:pt x="3262188" y="180000"/>
                </a:cubicBezTo>
                <a:lnTo>
                  <a:pt x="3262188" y="332390"/>
                </a:lnTo>
                <a:cubicBezTo>
                  <a:pt x="3262188" y="431802"/>
                  <a:pt x="3181600" y="512390"/>
                  <a:pt x="3082188" y="512390"/>
                </a:cubicBezTo>
                <a:cubicBezTo>
                  <a:pt x="2982779" y="512390"/>
                  <a:pt x="2902190" y="431802"/>
                  <a:pt x="2902190" y="332390"/>
                </a:cubicBezTo>
                <a:lnTo>
                  <a:pt x="2902190" y="180000"/>
                </a:lnTo>
                <a:cubicBezTo>
                  <a:pt x="2902190" y="80590"/>
                  <a:pt x="2982779" y="0"/>
                  <a:pt x="3082188"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601711972"/>
      </p:ext>
    </p:extLst>
  </p:cSld>
  <p:clrMapOvr>
    <a:masterClrMapping/>
  </p:clrMapOvr>
</p:sldLayout>
</file>

<file path=ppt/slideLayouts/slideLayout139.xml><?xml version="1.0" encoding="utf-8"?>
<p:sldLayout xmlns:a="http://schemas.openxmlformats.org/drawingml/2006/main" xmlns:r="http://schemas.openxmlformats.org/officeDocument/2006/relationships" xmlns:p="http://schemas.openxmlformats.org/presentationml/2006/main" userDrawn="1">
  <p:cSld name="PNG sets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30" y="332483"/>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PNG &amp; Shapes Layout</a:t>
            </a:r>
          </a:p>
        </p:txBody>
      </p:sp>
    </p:spTree>
    <p:extLst>
      <p:ext uri="{BB962C8B-B14F-4D97-AF65-F5344CB8AC3E}">
        <p14:creationId xmlns:p14="http://schemas.microsoft.com/office/powerpoint/2010/main" val="1508002522"/>
      </p:ext>
    </p:extLst>
  </p:cSld>
  <p:clrMapOvr>
    <a:masterClrMapping/>
  </p:clrMapOvr>
</p:sldLayout>
</file>

<file path=ppt/slideLayouts/slideLayout140.xml><?xml version="1.0" encoding="utf-8"?>
<p:sldLayout xmlns:a="http://schemas.openxmlformats.org/drawingml/2006/main" xmlns:r="http://schemas.openxmlformats.org/officeDocument/2006/relationships" xmlns:p="http://schemas.openxmlformats.org/presentationml/2006/main" userDrawn="1">
  <p:cSld name="1_Icon sets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30" y="12347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Icon Sets Layout</a:t>
            </a:r>
          </a:p>
        </p:txBody>
      </p:sp>
      <p:sp>
        <p:nvSpPr>
          <p:cNvPr id="3" name="Rounded Rectangle 2"/>
          <p:cNvSpPr/>
          <p:nvPr userDrawn="1"/>
        </p:nvSpPr>
        <p:spPr>
          <a:xfrm>
            <a:off x="354011" y="1131593"/>
            <a:ext cx="3560767" cy="5402561"/>
          </a:xfrm>
          <a:prstGeom prst="roundRect">
            <a:avLst>
              <a:gd name="adj" fmla="val 396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ko-KR" altLang="en-US" sz="1351">
              <a:solidFill>
                <a:prstClr val="white"/>
              </a:solidFill>
            </a:endParaRPr>
          </a:p>
        </p:txBody>
      </p:sp>
      <p:sp>
        <p:nvSpPr>
          <p:cNvPr id="4" name="Rounded Rectangle 3"/>
          <p:cNvSpPr/>
          <p:nvPr userDrawn="1"/>
        </p:nvSpPr>
        <p:spPr>
          <a:xfrm>
            <a:off x="531934" y="1347500"/>
            <a:ext cx="153868" cy="5015200"/>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ko-KR" altLang="en-US" sz="1351">
              <a:solidFill>
                <a:prstClr val="white"/>
              </a:solidFill>
            </a:endParaRPr>
          </a:p>
        </p:txBody>
      </p:sp>
      <p:sp>
        <p:nvSpPr>
          <p:cNvPr id="5" name="Half Frame 4"/>
          <p:cNvSpPr/>
          <p:nvPr userDrawn="1"/>
        </p:nvSpPr>
        <p:spPr>
          <a:xfrm rot="5400000">
            <a:off x="3057178" y="1276654"/>
            <a:ext cx="685849" cy="685148"/>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ko-KR" altLang="en-US" sz="1351">
              <a:solidFill>
                <a:prstClr val="black">
                  <a:lumMod val="85000"/>
                  <a:lumOff val="15000"/>
                </a:prstClr>
              </a:solidFill>
            </a:endParaRPr>
          </a:p>
        </p:txBody>
      </p:sp>
      <p:sp>
        <p:nvSpPr>
          <p:cNvPr id="58" name="TextBox 57">
            <a:extLst>
              <a:ext uri="{FF2B5EF4-FFF2-40B4-BE49-F238E27FC236}">
                <a16:creationId xmlns="" xmlns:a16="http://schemas.microsoft.com/office/drawing/2014/main" id="{5644E8BB-F13A-4AE0-889E-633DE4143787}"/>
              </a:ext>
            </a:extLst>
          </p:cNvPr>
          <p:cNvSpPr txBox="1"/>
          <p:nvPr userDrawn="1"/>
        </p:nvSpPr>
        <p:spPr>
          <a:xfrm>
            <a:off x="711704" y="1637213"/>
            <a:ext cx="2232248" cy="523220"/>
          </a:xfrm>
          <a:prstGeom prst="rect">
            <a:avLst/>
          </a:prstGeom>
          <a:noFill/>
        </p:spPr>
        <p:txBody>
          <a:bodyPr wrap="square" rtlCol="0" anchor="ctr">
            <a:spAutoFit/>
          </a:bodyPr>
          <a:lstStyle/>
          <a:p>
            <a:pPr defTabSz="1219170"/>
            <a:r>
              <a:rPr lang="en-US" altLang="ko-KR" sz="1400" b="1" dirty="0">
                <a:solidFill>
                  <a:prstClr val="white"/>
                </a:solidFill>
                <a:cs typeface="Arial" pitchFamily="34" charset="0"/>
              </a:rPr>
              <a:t>You can Resize without losing quality</a:t>
            </a:r>
            <a:endParaRPr lang="ko-KR" altLang="en-US" sz="1400" b="1" dirty="0">
              <a:solidFill>
                <a:prstClr val="white"/>
              </a:solidFill>
              <a:cs typeface="Arial" pitchFamily="34" charset="0"/>
            </a:endParaRPr>
          </a:p>
        </p:txBody>
      </p:sp>
      <p:sp>
        <p:nvSpPr>
          <p:cNvPr id="59" name="TextBox 58">
            <a:extLst>
              <a:ext uri="{FF2B5EF4-FFF2-40B4-BE49-F238E27FC236}">
                <a16:creationId xmlns="" xmlns:a16="http://schemas.microsoft.com/office/drawing/2014/main" id="{F2CE2B8B-ED32-491A-95B2-D28904BC432C}"/>
              </a:ext>
            </a:extLst>
          </p:cNvPr>
          <p:cNvSpPr txBox="1"/>
          <p:nvPr userDrawn="1"/>
        </p:nvSpPr>
        <p:spPr>
          <a:xfrm>
            <a:off x="711704" y="2127464"/>
            <a:ext cx="2232248" cy="738664"/>
          </a:xfrm>
          <a:prstGeom prst="rect">
            <a:avLst/>
          </a:prstGeom>
          <a:noFill/>
        </p:spPr>
        <p:txBody>
          <a:bodyPr wrap="square" rtlCol="0" anchor="ctr">
            <a:spAutoFit/>
          </a:bodyPr>
          <a:lstStyle/>
          <a:p>
            <a:pPr defTabSz="1219170"/>
            <a:r>
              <a:rPr lang="en-US" altLang="ko-KR" sz="1400" b="1" dirty="0">
                <a:solidFill>
                  <a:prstClr val="white"/>
                </a:solidFill>
                <a:cs typeface="Arial" pitchFamily="34" charset="0"/>
              </a:rPr>
              <a:t>You can Change Fill Color &amp;</a:t>
            </a:r>
          </a:p>
          <a:p>
            <a:pPr defTabSz="1219170"/>
            <a:r>
              <a:rPr lang="en-US" altLang="ko-KR" sz="1400" b="1" dirty="0">
                <a:solidFill>
                  <a:prstClr val="white"/>
                </a:solidFill>
                <a:cs typeface="Arial" pitchFamily="34" charset="0"/>
              </a:rPr>
              <a:t>Line Color</a:t>
            </a:r>
            <a:endParaRPr lang="ko-KR" altLang="en-US" sz="1400" b="1" dirty="0">
              <a:solidFill>
                <a:prstClr val="white"/>
              </a:solidFill>
              <a:cs typeface="Arial" pitchFamily="34" charset="0"/>
            </a:endParaRPr>
          </a:p>
        </p:txBody>
      </p:sp>
      <p:sp>
        <p:nvSpPr>
          <p:cNvPr id="60" name="TextBox 59">
            <a:extLst>
              <a:ext uri="{FF2B5EF4-FFF2-40B4-BE49-F238E27FC236}">
                <a16:creationId xmlns="" xmlns:a16="http://schemas.microsoft.com/office/drawing/2014/main" id="{962A52DF-2523-4479-BFA3-B5ACE9887E1C}"/>
              </a:ext>
            </a:extLst>
          </p:cNvPr>
          <p:cNvSpPr txBox="1"/>
          <p:nvPr userDrawn="1"/>
        </p:nvSpPr>
        <p:spPr>
          <a:xfrm>
            <a:off x="721229" y="5808440"/>
            <a:ext cx="2232000" cy="307777"/>
          </a:xfrm>
          <a:prstGeom prst="rect">
            <a:avLst/>
          </a:prstGeom>
          <a:noFill/>
        </p:spPr>
        <p:txBody>
          <a:bodyPr wrap="square" rtlCol="0" anchor="ctr">
            <a:spAutoFit/>
          </a:bodyPr>
          <a:lstStyle/>
          <a:p>
            <a:pPr defTabSz="1219170"/>
            <a:r>
              <a:rPr lang="en-US" altLang="ko-KR" sz="1400" dirty="0">
                <a:solidFill>
                  <a:prstClr val="white"/>
                </a:solidFill>
                <a:cs typeface="Arial" pitchFamily="34" charset="0"/>
              </a:rPr>
              <a:t>www.allppt.com</a:t>
            </a:r>
            <a:endParaRPr lang="ko-KR" altLang="en-US" sz="1400" dirty="0">
              <a:solidFill>
                <a:prstClr val="white"/>
              </a:solidFill>
              <a:cs typeface="Arial" pitchFamily="34" charset="0"/>
            </a:endParaRPr>
          </a:p>
        </p:txBody>
      </p:sp>
      <p:sp>
        <p:nvSpPr>
          <p:cNvPr id="61" name="TextBox 60">
            <a:extLst>
              <a:ext uri="{FF2B5EF4-FFF2-40B4-BE49-F238E27FC236}">
                <a16:creationId xmlns="" xmlns:a16="http://schemas.microsoft.com/office/drawing/2014/main" id="{BAAC314F-E96A-4408-95DE-A70E9ED054AF}"/>
              </a:ext>
            </a:extLst>
          </p:cNvPr>
          <p:cNvSpPr txBox="1"/>
          <p:nvPr userDrawn="1"/>
        </p:nvSpPr>
        <p:spPr>
          <a:xfrm>
            <a:off x="721229" y="4450325"/>
            <a:ext cx="2717296" cy="1384995"/>
          </a:xfrm>
          <a:prstGeom prst="rect">
            <a:avLst/>
          </a:prstGeom>
          <a:noFill/>
        </p:spPr>
        <p:txBody>
          <a:bodyPr wrap="square" rtlCol="0" anchor="ctr">
            <a:spAutoFit/>
          </a:bodyPr>
          <a:lstStyle/>
          <a:p>
            <a:pPr defTabSz="1219170"/>
            <a:r>
              <a:rPr lang="en-US" altLang="ko-KR" sz="2800" b="1" dirty="0">
                <a:solidFill>
                  <a:prstClr val="white"/>
                </a:solidFill>
                <a:cs typeface="Arial" pitchFamily="34" charset="0"/>
              </a:rPr>
              <a:t>FREE </a:t>
            </a:r>
          </a:p>
          <a:p>
            <a:pPr defTabSz="1219170"/>
            <a:r>
              <a:rPr lang="en-US" altLang="ko-KR" sz="2800" b="1" dirty="0">
                <a:solidFill>
                  <a:prstClr val="white"/>
                </a:solidFill>
                <a:cs typeface="Arial" pitchFamily="34" charset="0"/>
              </a:rPr>
              <a:t>PPT TEMPLATES</a:t>
            </a:r>
          </a:p>
        </p:txBody>
      </p:sp>
    </p:spTree>
    <p:extLst>
      <p:ext uri="{BB962C8B-B14F-4D97-AF65-F5344CB8AC3E}">
        <p14:creationId xmlns:p14="http://schemas.microsoft.com/office/powerpoint/2010/main" val="1817873044"/>
      </p:ext>
    </p:extLst>
  </p:cSld>
  <p:clrMapOvr>
    <a:masterClrMapping/>
  </p:clrMapOvr>
</p:sldLayout>
</file>

<file path=ppt/slideLayouts/slideLayout141.xml><?xml version="1.0" encoding="utf-8"?>
<p:sldLayout xmlns:a="http://schemas.openxmlformats.org/drawingml/2006/main" xmlns:r="http://schemas.openxmlformats.org/officeDocument/2006/relationships" xmlns:p="http://schemas.openxmlformats.org/presentationml/2006/main" userDrawn="1">
  <p:cSld name="48_Images &amp; Contents Layout">
    <p:spTree>
      <p:nvGrpSpPr>
        <p:cNvPr id="1" name=""/>
        <p:cNvGrpSpPr/>
        <p:nvPr/>
      </p:nvGrpSpPr>
      <p:grpSpPr>
        <a:xfrm>
          <a:off x="0" y="0"/>
          <a:ext cx="0" cy="0"/>
          <a:chOff x="0" y="0"/>
          <a:chExt cx="0" cy="0"/>
        </a:xfrm>
      </p:grpSpPr>
      <p:sp>
        <p:nvSpPr>
          <p:cNvPr id="8" name="직사각형 7">
            <a:extLst>
              <a:ext uri="{FF2B5EF4-FFF2-40B4-BE49-F238E27FC236}">
                <a16:creationId xmlns="" xmlns:a16="http://schemas.microsoft.com/office/drawing/2014/main" id="{31D701F7-6536-4EA0-BC87-9BB13963D926}"/>
              </a:ext>
            </a:extLst>
          </p:cNvPr>
          <p:cNvSpPr/>
          <p:nvPr userDrawn="1"/>
        </p:nvSpPr>
        <p:spPr>
          <a:xfrm>
            <a:off x="2" y="2362200"/>
            <a:ext cx="12191999" cy="2133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ko-KR" altLang="en-US" sz="1800">
              <a:solidFill>
                <a:prstClr val="white"/>
              </a:solidFill>
            </a:endParaRPr>
          </a:p>
        </p:txBody>
      </p:sp>
      <p:sp>
        <p:nvSpPr>
          <p:cNvPr id="7" name="그림 개체 틀 6">
            <a:extLst>
              <a:ext uri="{FF2B5EF4-FFF2-40B4-BE49-F238E27FC236}">
                <a16:creationId xmlns="" xmlns:a16="http://schemas.microsoft.com/office/drawing/2014/main" id="{F0F9403A-8AFF-4B2B-B648-FF5CBFC9A8B3}"/>
              </a:ext>
            </a:extLst>
          </p:cNvPr>
          <p:cNvSpPr>
            <a:spLocks noGrp="1"/>
          </p:cNvSpPr>
          <p:nvPr>
            <p:ph type="pic" sz="quarter" idx="65" hasCustomPrompt="1"/>
          </p:nvPr>
        </p:nvSpPr>
        <p:spPr>
          <a:xfrm>
            <a:off x="5534030" y="3"/>
            <a:ext cx="6657973" cy="6857999"/>
          </a:xfrm>
          <a:custGeom>
            <a:avLst/>
            <a:gdLst>
              <a:gd name="connsiteX0" fmla="*/ 2362199 w 6657973"/>
              <a:gd name="connsiteY0" fmla="*/ 0 h 6857999"/>
              <a:gd name="connsiteX1" fmla="*/ 6657973 w 6657973"/>
              <a:gd name="connsiteY1" fmla="*/ 0 h 6857999"/>
              <a:gd name="connsiteX2" fmla="*/ 6657973 w 6657973"/>
              <a:gd name="connsiteY2" fmla="*/ 3630706 h 6857999"/>
              <a:gd name="connsiteX3" fmla="*/ 6657972 w 6657973"/>
              <a:gd name="connsiteY3" fmla="*/ 6857999 h 6857999"/>
              <a:gd name="connsiteX4" fmla="*/ 2362198 w 6657973"/>
              <a:gd name="connsiteY4" fmla="*/ 6857999 h 6857999"/>
              <a:gd name="connsiteX5" fmla="*/ 2362198 w 6657973"/>
              <a:gd name="connsiteY5" fmla="*/ 6857999 h 6857999"/>
              <a:gd name="connsiteX6" fmla="*/ 0 w 6657973"/>
              <a:gd name="connsiteY6" fmla="*/ 3438532 h 6857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57973" h="6857999">
                <a:moveTo>
                  <a:pt x="2362199" y="0"/>
                </a:moveTo>
                <a:lnTo>
                  <a:pt x="6657973" y="0"/>
                </a:lnTo>
                <a:lnTo>
                  <a:pt x="6657973" y="3630706"/>
                </a:lnTo>
                <a:lnTo>
                  <a:pt x="6657972" y="6857999"/>
                </a:lnTo>
                <a:lnTo>
                  <a:pt x="2362198" y="6857999"/>
                </a:lnTo>
                <a:lnTo>
                  <a:pt x="2362198" y="6857999"/>
                </a:lnTo>
                <a:lnTo>
                  <a:pt x="0" y="3438532"/>
                </a:lnTo>
                <a:close/>
              </a:path>
            </a:pathLst>
          </a:custGeom>
          <a:solidFill>
            <a:schemeClr val="bg1">
              <a:lumMod val="95000"/>
            </a:schemeClr>
          </a:solidFill>
          <a:ln w="25400">
            <a:noFill/>
          </a:ln>
          <a:effectLst/>
        </p:spPr>
        <p:txBody>
          <a:bodyPr wrap="square" anchor="ctr">
            <a:noAutofit/>
          </a:bodyPr>
          <a:lstStyle>
            <a:lvl1pPr marL="0" indent="0" algn="ctr">
              <a:buFontTx/>
              <a:buNone/>
              <a:defRPr sz="1200">
                <a:solidFill>
                  <a:schemeClr val="tx1">
                    <a:lumMod val="75000"/>
                    <a:lumOff val="25000"/>
                  </a:schemeClr>
                </a:solidFill>
                <a:latin typeface="+mn-lt"/>
                <a:cs typeface="Arial" pitchFamily="34" charset="0"/>
              </a:defRPr>
            </a:lvl1pPr>
          </a:lstStyle>
          <a:p>
            <a:r>
              <a:rPr lang="en-US" altLang="ko-KR" dirty="0"/>
              <a:t>Place Your Picture Here</a:t>
            </a:r>
            <a:endParaRPr lang="ko-KR" altLang="en-US" dirty="0"/>
          </a:p>
        </p:txBody>
      </p:sp>
    </p:spTree>
    <p:extLst>
      <p:ext uri="{BB962C8B-B14F-4D97-AF65-F5344CB8AC3E}">
        <p14:creationId xmlns:p14="http://schemas.microsoft.com/office/powerpoint/2010/main" val="1086221207"/>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42.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
        <p:nvSpPr>
          <p:cNvPr id="3" name="Picture Placeholder 8"/>
          <p:cNvSpPr>
            <a:spLocks noGrp="1"/>
          </p:cNvSpPr>
          <p:nvPr>
            <p:ph type="pic" sz="quarter" idx="10"/>
          </p:nvPr>
        </p:nvSpPr>
        <p:spPr>
          <a:xfrm>
            <a:off x="0" y="0"/>
            <a:ext cx="12192000" cy="6858000"/>
          </a:xfrm>
          <a:custGeom>
            <a:avLst/>
            <a:gdLst>
              <a:gd name="connsiteX0" fmla="*/ 0 w 12192000"/>
              <a:gd name="connsiteY0" fmla="*/ 0 h 6858000"/>
              <a:gd name="connsiteX1" fmla="*/ 12192000 w 12192000"/>
              <a:gd name="connsiteY1" fmla="*/ 0 h 6858000"/>
              <a:gd name="connsiteX2" fmla="*/ 12192000 w 12192000"/>
              <a:gd name="connsiteY2" fmla="*/ 6858000 h 6858000"/>
              <a:gd name="connsiteX3" fmla="*/ 0 w 12192000"/>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12192000" h="6858000">
                <a:moveTo>
                  <a:pt x="0" y="0"/>
                </a:moveTo>
                <a:lnTo>
                  <a:pt x="12192000" y="0"/>
                </a:lnTo>
                <a:lnTo>
                  <a:pt x="12192000" y="6858000"/>
                </a:lnTo>
                <a:lnTo>
                  <a:pt x="0" y="6858000"/>
                </a:lnTo>
                <a:close/>
              </a:path>
            </a:pathLst>
          </a:custGeom>
          <a:noFill/>
        </p:spPr>
        <p:txBody>
          <a:bodyPr wrap="square">
            <a:noAutofit/>
          </a:bodyPr>
          <a:lstStyle/>
          <a:p>
            <a:endParaRPr lang="id-ID"/>
          </a:p>
        </p:txBody>
      </p:sp>
    </p:spTree>
    <p:extLst>
      <p:ext uri="{BB962C8B-B14F-4D97-AF65-F5344CB8AC3E}">
        <p14:creationId xmlns:p14="http://schemas.microsoft.com/office/powerpoint/2010/main" val="1974883231"/>
      </p:ext>
    </p:extLst>
  </p:cSld>
  <p:clrMapOvr>
    <a:masterClrMapping/>
  </p:clrMapOvr>
</p:sldLayout>
</file>

<file path=ppt/slideLayouts/slideLayout143.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3" name="Picture Placeholder 8"/>
          <p:cNvSpPr>
            <a:spLocks noGrp="1"/>
          </p:cNvSpPr>
          <p:nvPr>
            <p:ph type="pic" sz="quarter" idx="10"/>
          </p:nvPr>
        </p:nvSpPr>
        <p:spPr>
          <a:xfrm>
            <a:off x="-1" y="0"/>
            <a:ext cx="12192001" cy="3515932"/>
          </a:xfrm>
          <a:custGeom>
            <a:avLst/>
            <a:gdLst>
              <a:gd name="connsiteX0" fmla="*/ 0 w 12192000"/>
              <a:gd name="connsiteY0" fmla="*/ 0 h 6858000"/>
              <a:gd name="connsiteX1" fmla="*/ 12192000 w 12192000"/>
              <a:gd name="connsiteY1" fmla="*/ 0 h 6858000"/>
              <a:gd name="connsiteX2" fmla="*/ 12192000 w 12192000"/>
              <a:gd name="connsiteY2" fmla="*/ 6858000 h 6858000"/>
              <a:gd name="connsiteX3" fmla="*/ 0 w 12192000"/>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12192000" h="6858000">
                <a:moveTo>
                  <a:pt x="0" y="0"/>
                </a:moveTo>
                <a:lnTo>
                  <a:pt x="12192000" y="0"/>
                </a:lnTo>
                <a:lnTo>
                  <a:pt x="12192000" y="6858000"/>
                </a:lnTo>
                <a:lnTo>
                  <a:pt x="0" y="6858000"/>
                </a:lnTo>
                <a:close/>
              </a:path>
            </a:pathLst>
          </a:custGeom>
          <a:noFill/>
        </p:spPr>
        <p:txBody>
          <a:bodyPr wrap="square">
            <a:noAutofit/>
          </a:bodyPr>
          <a:lstStyle/>
          <a:p>
            <a:endParaRPr lang="id-ID"/>
          </a:p>
        </p:txBody>
      </p:sp>
    </p:spTree>
    <p:extLst>
      <p:ext uri="{BB962C8B-B14F-4D97-AF65-F5344CB8AC3E}">
        <p14:creationId xmlns:p14="http://schemas.microsoft.com/office/powerpoint/2010/main" val="3388599359"/>
      </p:ext>
    </p:extLst>
  </p:cSld>
  <p:clrMapOvr>
    <a:masterClrMapping/>
  </p:clrMapOvr>
</p:sldLayout>
</file>

<file path=ppt/slideLayouts/slideLayout144.xml><?xml version="1.0" encoding="utf-8"?>
<p:sldLayout xmlns:a="http://schemas.openxmlformats.org/drawingml/2006/main" xmlns:r="http://schemas.openxmlformats.org/officeDocument/2006/relationships" xmlns:p="http://schemas.openxmlformats.org/presentationml/2006/main" preserve="1" userDrawn="1">
  <p:cSld name="2_Custom Layout">
    <p:spTree>
      <p:nvGrpSpPr>
        <p:cNvPr id="1" name=""/>
        <p:cNvGrpSpPr/>
        <p:nvPr/>
      </p:nvGrpSpPr>
      <p:grpSpPr>
        <a:xfrm>
          <a:off x="0" y="0"/>
          <a:ext cx="0" cy="0"/>
          <a:chOff x="0" y="0"/>
          <a:chExt cx="0" cy="0"/>
        </a:xfrm>
      </p:grpSpPr>
      <p:sp>
        <p:nvSpPr>
          <p:cNvPr id="3" name="Picture Placeholder 10"/>
          <p:cNvSpPr>
            <a:spLocks noGrp="1"/>
          </p:cNvSpPr>
          <p:nvPr>
            <p:ph type="pic" sz="quarter" idx="10"/>
          </p:nvPr>
        </p:nvSpPr>
        <p:spPr>
          <a:xfrm>
            <a:off x="6125530" y="0"/>
            <a:ext cx="6066470" cy="6858000"/>
          </a:xfrm>
          <a:custGeom>
            <a:avLst/>
            <a:gdLst>
              <a:gd name="connsiteX0" fmla="*/ 0 w 6066470"/>
              <a:gd name="connsiteY0" fmla="*/ 0 h 6858000"/>
              <a:gd name="connsiteX1" fmla="*/ 6066470 w 6066470"/>
              <a:gd name="connsiteY1" fmla="*/ 0 h 6858000"/>
              <a:gd name="connsiteX2" fmla="*/ 6066470 w 6066470"/>
              <a:gd name="connsiteY2" fmla="*/ 6858000 h 6858000"/>
              <a:gd name="connsiteX3" fmla="*/ 150284 w 6066470"/>
              <a:gd name="connsiteY3" fmla="*/ 6858000 h 6858000"/>
              <a:gd name="connsiteX4" fmla="*/ 213491 w 6066470"/>
              <a:gd name="connsiteY4" fmla="*/ 6808329 h 6858000"/>
              <a:gd name="connsiteX5" fmla="*/ 1780220 w 6066470"/>
              <a:gd name="connsiteY5" fmla="*/ 3486150 h 6858000"/>
              <a:gd name="connsiteX6" fmla="*/ 50850 w 6066470"/>
              <a:gd name="connsiteY6" fmla="*/ 36161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66470" h="6858000">
                <a:moveTo>
                  <a:pt x="0" y="0"/>
                </a:moveTo>
                <a:lnTo>
                  <a:pt x="6066470" y="0"/>
                </a:lnTo>
                <a:lnTo>
                  <a:pt x="6066470" y="6858000"/>
                </a:lnTo>
                <a:lnTo>
                  <a:pt x="150284" y="6858000"/>
                </a:lnTo>
                <a:lnTo>
                  <a:pt x="213491" y="6808329"/>
                </a:lnTo>
                <a:cubicBezTo>
                  <a:pt x="1170332" y="6018674"/>
                  <a:pt x="1780220" y="4823636"/>
                  <a:pt x="1780220" y="3486150"/>
                </a:cubicBezTo>
                <a:cubicBezTo>
                  <a:pt x="1780220" y="2074360"/>
                  <a:pt x="1100684" y="821284"/>
                  <a:pt x="50850" y="36161"/>
                </a:cubicBezTo>
                <a:close/>
              </a:path>
            </a:pathLst>
          </a:custGeom>
        </p:spPr>
        <p:txBody>
          <a:bodyPr wrap="square">
            <a:noAutofit/>
          </a:bodyPr>
          <a:lstStyle/>
          <a:p>
            <a:endParaRPr lang="en-US"/>
          </a:p>
        </p:txBody>
      </p:sp>
    </p:spTree>
    <p:extLst>
      <p:ext uri="{BB962C8B-B14F-4D97-AF65-F5344CB8AC3E}">
        <p14:creationId xmlns:p14="http://schemas.microsoft.com/office/powerpoint/2010/main" val="3463721442"/>
      </p:ext>
    </p:extLst>
  </p:cSld>
  <p:clrMapOvr>
    <a:masterClrMapping/>
  </p:clrMapOvr>
</p:sldLayout>
</file>

<file path=ppt/slideLayouts/slideLayout145.xml><?xml version="1.0" encoding="utf-8"?>
<p:sldLayout xmlns:a="http://schemas.openxmlformats.org/drawingml/2006/main" xmlns:r="http://schemas.openxmlformats.org/officeDocument/2006/relationships" xmlns:p="http://schemas.openxmlformats.org/presentationml/2006/main" preserve="1" userDrawn="1">
  <p:cSld name="3_Custom Layout">
    <p:spTree>
      <p:nvGrpSpPr>
        <p:cNvPr id="1" name=""/>
        <p:cNvGrpSpPr/>
        <p:nvPr/>
      </p:nvGrpSpPr>
      <p:grpSpPr>
        <a:xfrm>
          <a:off x="0" y="0"/>
          <a:ext cx="0" cy="0"/>
          <a:chOff x="0" y="0"/>
          <a:chExt cx="0" cy="0"/>
        </a:xfrm>
      </p:grpSpPr>
      <p:sp>
        <p:nvSpPr>
          <p:cNvPr id="3" name="Picture Placeholder 10"/>
          <p:cNvSpPr>
            <a:spLocks noGrp="1"/>
          </p:cNvSpPr>
          <p:nvPr>
            <p:ph type="pic" sz="quarter" idx="10"/>
          </p:nvPr>
        </p:nvSpPr>
        <p:spPr>
          <a:xfrm flipH="1">
            <a:off x="-1" y="0"/>
            <a:ext cx="6087291" cy="6858000"/>
          </a:xfrm>
          <a:custGeom>
            <a:avLst/>
            <a:gdLst>
              <a:gd name="connsiteX0" fmla="*/ 0 w 6066470"/>
              <a:gd name="connsiteY0" fmla="*/ 0 h 6858000"/>
              <a:gd name="connsiteX1" fmla="*/ 6066470 w 6066470"/>
              <a:gd name="connsiteY1" fmla="*/ 0 h 6858000"/>
              <a:gd name="connsiteX2" fmla="*/ 6066470 w 6066470"/>
              <a:gd name="connsiteY2" fmla="*/ 6858000 h 6858000"/>
              <a:gd name="connsiteX3" fmla="*/ 150284 w 6066470"/>
              <a:gd name="connsiteY3" fmla="*/ 6858000 h 6858000"/>
              <a:gd name="connsiteX4" fmla="*/ 213491 w 6066470"/>
              <a:gd name="connsiteY4" fmla="*/ 6808329 h 6858000"/>
              <a:gd name="connsiteX5" fmla="*/ 1780220 w 6066470"/>
              <a:gd name="connsiteY5" fmla="*/ 3486150 h 6858000"/>
              <a:gd name="connsiteX6" fmla="*/ 50850 w 6066470"/>
              <a:gd name="connsiteY6" fmla="*/ 36161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66470" h="6858000">
                <a:moveTo>
                  <a:pt x="0" y="0"/>
                </a:moveTo>
                <a:lnTo>
                  <a:pt x="6066470" y="0"/>
                </a:lnTo>
                <a:lnTo>
                  <a:pt x="6066470" y="6858000"/>
                </a:lnTo>
                <a:lnTo>
                  <a:pt x="150284" y="6858000"/>
                </a:lnTo>
                <a:lnTo>
                  <a:pt x="213491" y="6808329"/>
                </a:lnTo>
                <a:cubicBezTo>
                  <a:pt x="1170332" y="6018674"/>
                  <a:pt x="1780220" y="4823636"/>
                  <a:pt x="1780220" y="3486150"/>
                </a:cubicBezTo>
                <a:cubicBezTo>
                  <a:pt x="1780220" y="2074360"/>
                  <a:pt x="1100684" y="821284"/>
                  <a:pt x="50850" y="36161"/>
                </a:cubicBezTo>
                <a:close/>
              </a:path>
            </a:pathLst>
          </a:custGeom>
        </p:spPr>
        <p:txBody>
          <a:bodyPr wrap="square">
            <a:noAutofit/>
          </a:bodyPr>
          <a:lstStyle/>
          <a:p>
            <a:endParaRPr lang="en-US"/>
          </a:p>
        </p:txBody>
      </p:sp>
    </p:spTree>
    <p:extLst>
      <p:ext uri="{BB962C8B-B14F-4D97-AF65-F5344CB8AC3E}">
        <p14:creationId xmlns:p14="http://schemas.microsoft.com/office/powerpoint/2010/main" val="1211538144"/>
      </p:ext>
    </p:extLst>
  </p:cSld>
  <p:clrMapOvr>
    <a:masterClrMapping/>
  </p:clrMapOvr>
</p:sldLayout>
</file>

<file path=ppt/slideLayouts/slideLayout146.xml><?xml version="1.0" encoding="utf-8"?>
<p:sldLayout xmlns:a="http://schemas.openxmlformats.org/drawingml/2006/main" xmlns:r="http://schemas.openxmlformats.org/officeDocument/2006/relationships" xmlns:p="http://schemas.openxmlformats.org/presentationml/2006/main" preserve="1" userDrawn="1">
  <p:cSld name="4_Custom Layout">
    <p:spTree>
      <p:nvGrpSpPr>
        <p:cNvPr id="1" name=""/>
        <p:cNvGrpSpPr/>
        <p:nvPr/>
      </p:nvGrpSpPr>
      <p:grpSpPr>
        <a:xfrm>
          <a:off x="0" y="0"/>
          <a:ext cx="0" cy="0"/>
          <a:chOff x="0" y="0"/>
          <a:chExt cx="0" cy="0"/>
        </a:xfrm>
      </p:grpSpPr>
      <p:sp>
        <p:nvSpPr>
          <p:cNvPr id="3" name="Picture Placeholder 7"/>
          <p:cNvSpPr>
            <a:spLocks noGrp="1"/>
          </p:cNvSpPr>
          <p:nvPr>
            <p:ph type="pic" sz="quarter" idx="18" hasCustomPrompt="1"/>
          </p:nvPr>
        </p:nvSpPr>
        <p:spPr>
          <a:xfrm>
            <a:off x="4960574" y="0"/>
            <a:ext cx="6775250" cy="6133514"/>
          </a:xfrm>
          <a:custGeom>
            <a:avLst/>
            <a:gdLst>
              <a:gd name="connsiteX0" fmla="*/ 5183251 w 6775250"/>
              <a:gd name="connsiteY0" fmla="*/ 0 h 6133514"/>
              <a:gd name="connsiteX1" fmla="*/ 6775250 w 6775250"/>
              <a:gd name="connsiteY1" fmla="*/ 0 h 6133514"/>
              <a:gd name="connsiteX2" fmla="*/ 6775250 w 6775250"/>
              <a:gd name="connsiteY2" fmla="*/ 3827183 h 6133514"/>
              <a:gd name="connsiteX3" fmla="*/ 5979250 w 6775250"/>
              <a:gd name="connsiteY3" fmla="*/ 4624818 h 6133514"/>
              <a:gd name="connsiteX4" fmla="*/ 5183251 w 6775250"/>
              <a:gd name="connsiteY4" fmla="*/ 3827183 h 6133514"/>
              <a:gd name="connsiteX5" fmla="*/ 5183251 w 6775250"/>
              <a:gd name="connsiteY5" fmla="*/ 0 h 6133514"/>
              <a:gd name="connsiteX6" fmla="*/ 3455501 w 6775250"/>
              <a:gd name="connsiteY6" fmla="*/ 0 h 6133514"/>
              <a:gd name="connsiteX7" fmla="*/ 5050585 w 6775250"/>
              <a:gd name="connsiteY7" fmla="*/ 0 h 6133514"/>
              <a:gd name="connsiteX8" fmla="*/ 5050585 w 6775250"/>
              <a:gd name="connsiteY8" fmla="*/ 5335718 h 6133514"/>
              <a:gd name="connsiteX9" fmla="*/ 4253043 w 6775250"/>
              <a:gd name="connsiteY9" fmla="*/ 6133514 h 6133514"/>
              <a:gd name="connsiteX10" fmla="*/ 3455501 w 6775250"/>
              <a:gd name="connsiteY10" fmla="*/ 5335718 h 6133514"/>
              <a:gd name="connsiteX11" fmla="*/ 3455501 w 6775250"/>
              <a:gd name="connsiteY11" fmla="*/ 0 h 6133514"/>
              <a:gd name="connsiteX12" fmla="*/ 1724665 w 6775250"/>
              <a:gd name="connsiteY12" fmla="*/ 0 h 6133514"/>
              <a:gd name="connsiteX13" fmla="*/ 3316664 w 6775250"/>
              <a:gd name="connsiteY13" fmla="*/ 0 h 6133514"/>
              <a:gd name="connsiteX14" fmla="*/ 3316664 w 6775250"/>
              <a:gd name="connsiteY14" fmla="*/ 4098565 h 6133514"/>
              <a:gd name="connsiteX15" fmla="*/ 2520664 w 6775250"/>
              <a:gd name="connsiteY15" fmla="*/ 4896321 h 6133514"/>
              <a:gd name="connsiteX16" fmla="*/ 1724665 w 6775250"/>
              <a:gd name="connsiteY16" fmla="*/ 4098565 h 6133514"/>
              <a:gd name="connsiteX17" fmla="*/ 1724665 w 6775250"/>
              <a:gd name="connsiteY17" fmla="*/ 0 h 6133514"/>
              <a:gd name="connsiteX18" fmla="*/ 0 w 6775250"/>
              <a:gd name="connsiteY18" fmla="*/ 0 h 6133514"/>
              <a:gd name="connsiteX19" fmla="*/ 1591999 w 6775250"/>
              <a:gd name="connsiteY19" fmla="*/ 0 h 6133514"/>
              <a:gd name="connsiteX20" fmla="*/ 1591999 w 6775250"/>
              <a:gd name="connsiteY20" fmla="*/ 2540300 h 6133514"/>
              <a:gd name="connsiteX21" fmla="*/ 795999 w 6775250"/>
              <a:gd name="connsiteY21" fmla="*/ 3338261 h 6133514"/>
              <a:gd name="connsiteX22" fmla="*/ 0 w 6775250"/>
              <a:gd name="connsiteY22" fmla="*/ 2540300 h 6133514"/>
              <a:gd name="connsiteX23" fmla="*/ 0 w 6775250"/>
              <a:gd name="connsiteY23" fmla="*/ 0 h 6133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775250" h="6133514">
                <a:moveTo>
                  <a:pt x="5183251" y="0"/>
                </a:moveTo>
                <a:cubicBezTo>
                  <a:pt x="5183251" y="0"/>
                  <a:pt x="5183251" y="0"/>
                  <a:pt x="6775250" y="0"/>
                </a:cubicBezTo>
                <a:cubicBezTo>
                  <a:pt x="6775250" y="0"/>
                  <a:pt x="6775250" y="0"/>
                  <a:pt x="6775250" y="3827183"/>
                </a:cubicBezTo>
                <a:cubicBezTo>
                  <a:pt x="6775250" y="4266248"/>
                  <a:pt x="6417415" y="4624818"/>
                  <a:pt x="5979250" y="4624818"/>
                </a:cubicBezTo>
                <a:cubicBezTo>
                  <a:pt x="5541086" y="4624818"/>
                  <a:pt x="5183251" y="4266248"/>
                  <a:pt x="5183251" y="3827183"/>
                </a:cubicBezTo>
                <a:cubicBezTo>
                  <a:pt x="5183251" y="3827183"/>
                  <a:pt x="5183251" y="3827183"/>
                  <a:pt x="5183251" y="0"/>
                </a:cubicBezTo>
                <a:close/>
                <a:moveTo>
                  <a:pt x="3455501" y="0"/>
                </a:moveTo>
                <a:cubicBezTo>
                  <a:pt x="3455501" y="0"/>
                  <a:pt x="3455501" y="0"/>
                  <a:pt x="5050585" y="0"/>
                </a:cubicBezTo>
                <a:cubicBezTo>
                  <a:pt x="5050585" y="0"/>
                  <a:pt x="5050585" y="0"/>
                  <a:pt x="5050585" y="5335718"/>
                </a:cubicBezTo>
                <a:cubicBezTo>
                  <a:pt x="5050585" y="5774872"/>
                  <a:pt x="4692057" y="6133514"/>
                  <a:pt x="4253043" y="6133514"/>
                </a:cubicBezTo>
                <a:cubicBezTo>
                  <a:pt x="3814029" y="6133514"/>
                  <a:pt x="3455501" y="5774872"/>
                  <a:pt x="3455501" y="5335718"/>
                </a:cubicBezTo>
                <a:cubicBezTo>
                  <a:pt x="3455501" y="5335718"/>
                  <a:pt x="3455501" y="5335718"/>
                  <a:pt x="3455501" y="0"/>
                </a:cubicBezTo>
                <a:close/>
                <a:moveTo>
                  <a:pt x="1724665" y="0"/>
                </a:moveTo>
                <a:cubicBezTo>
                  <a:pt x="1724665" y="0"/>
                  <a:pt x="1724665" y="0"/>
                  <a:pt x="3316664" y="0"/>
                </a:cubicBezTo>
                <a:cubicBezTo>
                  <a:pt x="3316664" y="0"/>
                  <a:pt x="3316664" y="0"/>
                  <a:pt x="3316664" y="4098565"/>
                </a:cubicBezTo>
                <a:cubicBezTo>
                  <a:pt x="3316664" y="4537697"/>
                  <a:pt x="2958829" y="4896321"/>
                  <a:pt x="2520664" y="4896321"/>
                </a:cubicBezTo>
                <a:cubicBezTo>
                  <a:pt x="2082499" y="4896321"/>
                  <a:pt x="1724665" y="4537697"/>
                  <a:pt x="1724665" y="4098565"/>
                </a:cubicBezTo>
                <a:cubicBezTo>
                  <a:pt x="1724665" y="4098565"/>
                  <a:pt x="1724665" y="4098565"/>
                  <a:pt x="1724665" y="0"/>
                </a:cubicBezTo>
                <a:close/>
                <a:moveTo>
                  <a:pt x="0" y="0"/>
                </a:moveTo>
                <a:cubicBezTo>
                  <a:pt x="0" y="0"/>
                  <a:pt x="0" y="0"/>
                  <a:pt x="1591999" y="0"/>
                </a:cubicBezTo>
                <a:cubicBezTo>
                  <a:pt x="1591999" y="0"/>
                  <a:pt x="1591999" y="0"/>
                  <a:pt x="1591999" y="2540300"/>
                </a:cubicBezTo>
                <a:cubicBezTo>
                  <a:pt x="1591999" y="2986865"/>
                  <a:pt x="1234164" y="3338261"/>
                  <a:pt x="795999" y="3338261"/>
                </a:cubicBezTo>
                <a:cubicBezTo>
                  <a:pt x="350532" y="3338261"/>
                  <a:pt x="0" y="2986865"/>
                  <a:pt x="0" y="2540300"/>
                </a:cubicBezTo>
                <a:cubicBezTo>
                  <a:pt x="0" y="2540300"/>
                  <a:pt x="0" y="2540300"/>
                  <a:pt x="0" y="0"/>
                </a:cubicBezTo>
                <a:close/>
              </a:path>
            </a:pathLst>
          </a:custGeom>
          <a:solidFill>
            <a:schemeClr val="bg2">
              <a:lumMod val="10000"/>
              <a:lumOff val="90000"/>
            </a:schemeClr>
          </a:solidFill>
        </p:spPr>
        <p:txBody>
          <a:bodyPr rtlCol="0" anchor="ctr">
            <a:noAutofit/>
          </a:bodyPr>
          <a:lstStyle>
            <a:lvl1pPr marL="0" indent="0" algn="ctr" defTabSz="914400" rtl="0" eaLnBrk="1" latinLnBrk="0" hangingPunct="1">
              <a:lnSpc>
                <a:spcPct val="90000"/>
              </a:lnSpc>
              <a:spcBef>
                <a:spcPts val="1000"/>
              </a:spcBef>
              <a:buFont typeface="Arial" panose="020B0604020202020204" pitchFamily="34" charset="0"/>
              <a:buNone/>
              <a:defRPr lang="id-ID" sz="2000" kern="1200">
                <a:solidFill>
                  <a:schemeClr val="tx1"/>
                </a:solidFill>
                <a:latin typeface="Roboto Light" panose="02000000000000000000" pitchFamily="2" charset="0"/>
                <a:ea typeface="Roboto Light" panose="02000000000000000000" pitchFamily="2" charset="0"/>
                <a:cs typeface="+mn-cs"/>
              </a:defRPr>
            </a:lvl1pPr>
          </a:lstStyle>
          <a:p>
            <a:pPr lvl="0"/>
            <a:r>
              <a:rPr lang="id-ID" noProof="0" dirty="0"/>
              <a:t>picture</a:t>
            </a:r>
          </a:p>
        </p:txBody>
      </p:sp>
      <p:sp>
        <p:nvSpPr>
          <p:cNvPr id="4" name="Right Triangle 3"/>
          <p:cNvSpPr/>
          <p:nvPr userDrawn="1"/>
        </p:nvSpPr>
        <p:spPr>
          <a:xfrm rot="5400000">
            <a:off x="1330528" y="-1330527"/>
            <a:ext cx="1724470" cy="4385527"/>
          </a:xfrm>
          <a:prstGeom prst="rtTriangle">
            <a:avLst/>
          </a:prstGeom>
          <a:gradFill>
            <a:gsLst>
              <a:gs pos="0">
                <a:schemeClr val="accent1"/>
              </a:gs>
              <a:gs pos="100000">
                <a:schemeClr val="accent5"/>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Tree>
    <p:extLst>
      <p:ext uri="{BB962C8B-B14F-4D97-AF65-F5344CB8AC3E}">
        <p14:creationId xmlns:p14="http://schemas.microsoft.com/office/powerpoint/2010/main" val="921784297"/>
      </p:ext>
    </p:extLst>
  </p:cSld>
  <p:clrMapOvr>
    <a:masterClrMapping/>
  </p:clrMapOvr>
</p:sldLayout>
</file>

<file path=ppt/slideLayouts/slideLayout147.xml><?xml version="1.0" encoding="utf-8"?>
<p:sldLayout xmlns:a="http://schemas.openxmlformats.org/drawingml/2006/main" xmlns:r="http://schemas.openxmlformats.org/officeDocument/2006/relationships" xmlns:p="http://schemas.openxmlformats.org/presentationml/2006/main" preserve="1" userDrawn="1">
  <p:cSld name="5_Custom Layout">
    <p:spTree>
      <p:nvGrpSpPr>
        <p:cNvPr id="1" name=""/>
        <p:cNvGrpSpPr/>
        <p:nvPr/>
      </p:nvGrpSpPr>
      <p:grpSpPr>
        <a:xfrm>
          <a:off x="0" y="0"/>
          <a:ext cx="0" cy="0"/>
          <a:chOff x="0" y="0"/>
          <a:chExt cx="0" cy="0"/>
        </a:xfrm>
      </p:grpSpPr>
      <p:sp>
        <p:nvSpPr>
          <p:cNvPr id="3" name="Picture Placeholder 7"/>
          <p:cNvSpPr>
            <a:spLocks noGrp="1"/>
          </p:cNvSpPr>
          <p:nvPr>
            <p:ph type="pic" sz="quarter" idx="18" hasCustomPrompt="1"/>
          </p:nvPr>
        </p:nvSpPr>
        <p:spPr>
          <a:xfrm>
            <a:off x="0" y="0"/>
            <a:ext cx="6775250" cy="6133514"/>
          </a:xfrm>
          <a:custGeom>
            <a:avLst/>
            <a:gdLst>
              <a:gd name="connsiteX0" fmla="*/ 5183251 w 6775250"/>
              <a:gd name="connsiteY0" fmla="*/ 0 h 6133514"/>
              <a:gd name="connsiteX1" fmla="*/ 6775250 w 6775250"/>
              <a:gd name="connsiteY1" fmla="*/ 0 h 6133514"/>
              <a:gd name="connsiteX2" fmla="*/ 6775250 w 6775250"/>
              <a:gd name="connsiteY2" fmla="*/ 3827183 h 6133514"/>
              <a:gd name="connsiteX3" fmla="*/ 5979250 w 6775250"/>
              <a:gd name="connsiteY3" fmla="*/ 4624818 h 6133514"/>
              <a:gd name="connsiteX4" fmla="*/ 5183251 w 6775250"/>
              <a:gd name="connsiteY4" fmla="*/ 3827183 h 6133514"/>
              <a:gd name="connsiteX5" fmla="*/ 5183251 w 6775250"/>
              <a:gd name="connsiteY5" fmla="*/ 0 h 6133514"/>
              <a:gd name="connsiteX6" fmla="*/ 3455501 w 6775250"/>
              <a:gd name="connsiteY6" fmla="*/ 0 h 6133514"/>
              <a:gd name="connsiteX7" fmla="*/ 5050585 w 6775250"/>
              <a:gd name="connsiteY7" fmla="*/ 0 h 6133514"/>
              <a:gd name="connsiteX8" fmla="*/ 5050585 w 6775250"/>
              <a:gd name="connsiteY8" fmla="*/ 5335718 h 6133514"/>
              <a:gd name="connsiteX9" fmla="*/ 4253043 w 6775250"/>
              <a:gd name="connsiteY9" fmla="*/ 6133514 h 6133514"/>
              <a:gd name="connsiteX10" fmla="*/ 3455501 w 6775250"/>
              <a:gd name="connsiteY10" fmla="*/ 5335718 h 6133514"/>
              <a:gd name="connsiteX11" fmla="*/ 3455501 w 6775250"/>
              <a:gd name="connsiteY11" fmla="*/ 0 h 6133514"/>
              <a:gd name="connsiteX12" fmla="*/ 1724665 w 6775250"/>
              <a:gd name="connsiteY12" fmla="*/ 0 h 6133514"/>
              <a:gd name="connsiteX13" fmla="*/ 3316664 w 6775250"/>
              <a:gd name="connsiteY13" fmla="*/ 0 h 6133514"/>
              <a:gd name="connsiteX14" fmla="*/ 3316664 w 6775250"/>
              <a:gd name="connsiteY14" fmla="*/ 4098565 h 6133514"/>
              <a:gd name="connsiteX15" fmla="*/ 2520664 w 6775250"/>
              <a:gd name="connsiteY15" fmla="*/ 4896321 h 6133514"/>
              <a:gd name="connsiteX16" fmla="*/ 1724665 w 6775250"/>
              <a:gd name="connsiteY16" fmla="*/ 4098565 h 6133514"/>
              <a:gd name="connsiteX17" fmla="*/ 1724665 w 6775250"/>
              <a:gd name="connsiteY17" fmla="*/ 0 h 6133514"/>
              <a:gd name="connsiteX18" fmla="*/ 0 w 6775250"/>
              <a:gd name="connsiteY18" fmla="*/ 0 h 6133514"/>
              <a:gd name="connsiteX19" fmla="*/ 1591999 w 6775250"/>
              <a:gd name="connsiteY19" fmla="*/ 0 h 6133514"/>
              <a:gd name="connsiteX20" fmla="*/ 1591999 w 6775250"/>
              <a:gd name="connsiteY20" fmla="*/ 2540300 h 6133514"/>
              <a:gd name="connsiteX21" fmla="*/ 795999 w 6775250"/>
              <a:gd name="connsiteY21" fmla="*/ 3338261 h 6133514"/>
              <a:gd name="connsiteX22" fmla="*/ 0 w 6775250"/>
              <a:gd name="connsiteY22" fmla="*/ 2540300 h 6133514"/>
              <a:gd name="connsiteX23" fmla="*/ 0 w 6775250"/>
              <a:gd name="connsiteY23" fmla="*/ 0 h 6133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775250" h="6133514">
                <a:moveTo>
                  <a:pt x="5183251" y="0"/>
                </a:moveTo>
                <a:cubicBezTo>
                  <a:pt x="5183251" y="0"/>
                  <a:pt x="5183251" y="0"/>
                  <a:pt x="6775250" y="0"/>
                </a:cubicBezTo>
                <a:cubicBezTo>
                  <a:pt x="6775250" y="0"/>
                  <a:pt x="6775250" y="0"/>
                  <a:pt x="6775250" y="3827183"/>
                </a:cubicBezTo>
                <a:cubicBezTo>
                  <a:pt x="6775250" y="4266248"/>
                  <a:pt x="6417415" y="4624818"/>
                  <a:pt x="5979250" y="4624818"/>
                </a:cubicBezTo>
                <a:cubicBezTo>
                  <a:pt x="5541086" y="4624818"/>
                  <a:pt x="5183251" y="4266248"/>
                  <a:pt x="5183251" y="3827183"/>
                </a:cubicBezTo>
                <a:cubicBezTo>
                  <a:pt x="5183251" y="3827183"/>
                  <a:pt x="5183251" y="3827183"/>
                  <a:pt x="5183251" y="0"/>
                </a:cubicBezTo>
                <a:close/>
                <a:moveTo>
                  <a:pt x="3455501" y="0"/>
                </a:moveTo>
                <a:cubicBezTo>
                  <a:pt x="3455501" y="0"/>
                  <a:pt x="3455501" y="0"/>
                  <a:pt x="5050585" y="0"/>
                </a:cubicBezTo>
                <a:cubicBezTo>
                  <a:pt x="5050585" y="0"/>
                  <a:pt x="5050585" y="0"/>
                  <a:pt x="5050585" y="5335718"/>
                </a:cubicBezTo>
                <a:cubicBezTo>
                  <a:pt x="5050585" y="5774872"/>
                  <a:pt x="4692057" y="6133514"/>
                  <a:pt x="4253043" y="6133514"/>
                </a:cubicBezTo>
                <a:cubicBezTo>
                  <a:pt x="3814029" y="6133514"/>
                  <a:pt x="3455501" y="5774872"/>
                  <a:pt x="3455501" y="5335718"/>
                </a:cubicBezTo>
                <a:cubicBezTo>
                  <a:pt x="3455501" y="5335718"/>
                  <a:pt x="3455501" y="5335718"/>
                  <a:pt x="3455501" y="0"/>
                </a:cubicBezTo>
                <a:close/>
                <a:moveTo>
                  <a:pt x="1724665" y="0"/>
                </a:moveTo>
                <a:cubicBezTo>
                  <a:pt x="1724665" y="0"/>
                  <a:pt x="1724665" y="0"/>
                  <a:pt x="3316664" y="0"/>
                </a:cubicBezTo>
                <a:cubicBezTo>
                  <a:pt x="3316664" y="0"/>
                  <a:pt x="3316664" y="0"/>
                  <a:pt x="3316664" y="4098565"/>
                </a:cubicBezTo>
                <a:cubicBezTo>
                  <a:pt x="3316664" y="4537697"/>
                  <a:pt x="2958829" y="4896321"/>
                  <a:pt x="2520664" y="4896321"/>
                </a:cubicBezTo>
                <a:cubicBezTo>
                  <a:pt x="2082499" y="4896321"/>
                  <a:pt x="1724665" y="4537697"/>
                  <a:pt x="1724665" y="4098565"/>
                </a:cubicBezTo>
                <a:cubicBezTo>
                  <a:pt x="1724665" y="4098565"/>
                  <a:pt x="1724665" y="4098565"/>
                  <a:pt x="1724665" y="0"/>
                </a:cubicBezTo>
                <a:close/>
                <a:moveTo>
                  <a:pt x="0" y="0"/>
                </a:moveTo>
                <a:cubicBezTo>
                  <a:pt x="0" y="0"/>
                  <a:pt x="0" y="0"/>
                  <a:pt x="1591999" y="0"/>
                </a:cubicBezTo>
                <a:cubicBezTo>
                  <a:pt x="1591999" y="0"/>
                  <a:pt x="1591999" y="0"/>
                  <a:pt x="1591999" y="2540300"/>
                </a:cubicBezTo>
                <a:cubicBezTo>
                  <a:pt x="1591999" y="2986865"/>
                  <a:pt x="1234164" y="3338261"/>
                  <a:pt x="795999" y="3338261"/>
                </a:cubicBezTo>
                <a:cubicBezTo>
                  <a:pt x="350532" y="3338261"/>
                  <a:pt x="0" y="2986865"/>
                  <a:pt x="0" y="2540300"/>
                </a:cubicBezTo>
                <a:cubicBezTo>
                  <a:pt x="0" y="2540300"/>
                  <a:pt x="0" y="2540300"/>
                  <a:pt x="0" y="0"/>
                </a:cubicBezTo>
                <a:close/>
              </a:path>
            </a:pathLst>
          </a:custGeom>
          <a:solidFill>
            <a:schemeClr val="bg2">
              <a:lumMod val="10000"/>
              <a:lumOff val="90000"/>
            </a:schemeClr>
          </a:solidFill>
        </p:spPr>
        <p:txBody>
          <a:bodyPr rtlCol="0" anchor="ctr">
            <a:noAutofit/>
          </a:bodyPr>
          <a:lstStyle>
            <a:lvl1pPr marL="0" indent="0" algn="ctr" defTabSz="914400" rtl="0" eaLnBrk="1" latinLnBrk="0" hangingPunct="1">
              <a:lnSpc>
                <a:spcPct val="90000"/>
              </a:lnSpc>
              <a:spcBef>
                <a:spcPts val="1000"/>
              </a:spcBef>
              <a:buFont typeface="Arial" panose="020B0604020202020204" pitchFamily="34" charset="0"/>
              <a:buNone/>
              <a:defRPr lang="id-ID" sz="2000" kern="1200">
                <a:solidFill>
                  <a:schemeClr val="tx1"/>
                </a:solidFill>
                <a:latin typeface="Roboto Light" panose="02000000000000000000" pitchFamily="2" charset="0"/>
                <a:ea typeface="Roboto Light" panose="02000000000000000000" pitchFamily="2" charset="0"/>
                <a:cs typeface="+mn-cs"/>
              </a:defRPr>
            </a:lvl1pPr>
          </a:lstStyle>
          <a:p>
            <a:pPr lvl="0"/>
            <a:r>
              <a:rPr lang="id-ID" noProof="0" dirty="0"/>
              <a:t>picture</a:t>
            </a:r>
          </a:p>
        </p:txBody>
      </p:sp>
      <p:sp>
        <p:nvSpPr>
          <p:cNvPr id="4" name="Right Triangle 3"/>
          <p:cNvSpPr/>
          <p:nvPr userDrawn="1"/>
        </p:nvSpPr>
        <p:spPr>
          <a:xfrm rot="5400000" flipV="1">
            <a:off x="9131223" y="-1258481"/>
            <a:ext cx="1802298" cy="4319262"/>
          </a:xfrm>
          <a:prstGeom prst="rtTriangle">
            <a:avLst/>
          </a:prstGeom>
          <a:gradFill>
            <a:gsLst>
              <a:gs pos="0">
                <a:schemeClr val="accent1"/>
              </a:gs>
              <a:gs pos="100000">
                <a:schemeClr val="accent5"/>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Tree>
    <p:extLst>
      <p:ext uri="{BB962C8B-B14F-4D97-AF65-F5344CB8AC3E}">
        <p14:creationId xmlns:p14="http://schemas.microsoft.com/office/powerpoint/2010/main" val="3860014399"/>
      </p:ext>
    </p:extLst>
  </p:cSld>
  <p:clrMapOvr>
    <a:masterClrMapping/>
  </p:clrMapOvr>
</p:sldLayout>
</file>

<file path=ppt/slideLayouts/slideLayout148.xml><?xml version="1.0" encoding="utf-8"?>
<p:sldLayout xmlns:a="http://schemas.openxmlformats.org/drawingml/2006/main" xmlns:r="http://schemas.openxmlformats.org/officeDocument/2006/relationships" xmlns:p="http://schemas.openxmlformats.org/presentationml/2006/main" preserve="1" userDrawn="1">
  <p:cSld name="6_Custom Layout">
    <p:spTree>
      <p:nvGrpSpPr>
        <p:cNvPr id="1" name=""/>
        <p:cNvGrpSpPr/>
        <p:nvPr/>
      </p:nvGrpSpPr>
      <p:grpSpPr>
        <a:xfrm>
          <a:off x="0" y="0"/>
          <a:ext cx="0" cy="0"/>
          <a:chOff x="0" y="0"/>
          <a:chExt cx="0" cy="0"/>
        </a:xfrm>
      </p:grpSpPr>
      <p:sp>
        <p:nvSpPr>
          <p:cNvPr id="3" name="Rectangle 2"/>
          <p:cNvSpPr/>
          <p:nvPr userDrawn="1"/>
        </p:nvSpPr>
        <p:spPr bwMode="auto">
          <a:xfrm>
            <a:off x="0" y="3422468"/>
            <a:ext cx="12192000" cy="3435531"/>
          </a:xfrm>
          <a:prstGeom prst="rect">
            <a:avLst/>
          </a:prstGeom>
          <a:gradFill>
            <a:gsLst>
              <a:gs pos="0">
                <a:schemeClr val="accent1"/>
              </a:gs>
              <a:gs pos="100000">
                <a:schemeClr val="accent5"/>
              </a:gs>
            </a:gsLst>
            <a:lin ang="2700000" scaled="0"/>
          </a:gradFill>
          <a:ln>
            <a:noFill/>
          </a:ln>
        </p:spPr>
        <p:txBody>
          <a:bodyPr vert="horz" wrap="square" lIns="45720" tIns="22860" rIns="45720" bIns="22860" numCol="1" rtlCol="0" anchor="t" anchorCtr="0" compatLnSpc="1">
            <a:prstTxWarp prst="textNoShape">
              <a:avLst/>
            </a:prstTxWarp>
          </a:bodyPr>
          <a:lstStyle/>
          <a:p>
            <a:pPr algn="ctr"/>
            <a:endParaRPr lang="id-ID" sz="1200"/>
          </a:p>
        </p:txBody>
      </p:sp>
      <p:sp>
        <p:nvSpPr>
          <p:cNvPr id="4" name="Picture Placeholder 1"/>
          <p:cNvSpPr>
            <a:spLocks noGrp="1"/>
          </p:cNvSpPr>
          <p:nvPr>
            <p:ph type="pic" sz="quarter" idx="11"/>
          </p:nvPr>
        </p:nvSpPr>
        <p:spPr>
          <a:xfrm>
            <a:off x="636346" y="753526"/>
            <a:ext cx="7776864" cy="4581128"/>
          </a:xfrm>
          <a:prstGeom prst="rect">
            <a:avLst/>
          </a:prstGeom>
        </p:spPr>
      </p:sp>
    </p:spTree>
    <p:extLst>
      <p:ext uri="{BB962C8B-B14F-4D97-AF65-F5344CB8AC3E}">
        <p14:creationId xmlns:p14="http://schemas.microsoft.com/office/powerpoint/2010/main" val="2709785390"/>
      </p:ext>
    </p:extLst>
  </p:cSld>
  <p:clrMapOvr>
    <a:masterClrMapping/>
  </p:clrMapOvr>
</p:sldLayout>
</file>

<file path=ppt/slideLayouts/slideLayout149.xml><?xml version="1.0" encoding="utf-8"?>
<p:sldLayout xmlns:a="http://schemas.openxmlformats.org/drawingml/2006/main" xmlns:r="http://schemas.openxmlformats.org/officeDocument/2006/relationships" xmlns:p="http://schemas.openxmlformats.org/presentationml/2006/main" preserve="1" userDrawn="1">
  <p:cSld name="7_Custom Layout">
    <p:spTree>
      <p:nvGrpSpPr>
        <p:cNvPr id="1" name=""/>
        <p:cNvGrpSpPr/>
        <p:nvPr/>
      </p:nvGrpSpPr>
      <p:grpSpPr>
        <a:xfrm>
          <a:off x="0" y="0"/>
          <a:ext cx="0" cy="0"/>
          <a:chOff x="0" y="0"/>
          <a:chExt cx="0" cy="0"/>
        </a:xfrm>
      </p:grpSpPr>
      <p:sp>
        <p:nvSpPr>
          <p:cNvPr id="12" name="Rectangle 11"/>
          <p:cNvSpPr/>
          <p:nvPr userDrawn="1"/>
        </p:nvSpPr>
        <p:spPr bwMode="auto">
          <a:xfrm>
            <a:off x="0" y="3422469"/>
            <a:ext cx="12192000" cy="3435531"/>
          </a:xfrm>
          <a:prstGeom prst="rect">
            <a:avLst/>
          </a:prstGeom>
          <a:gradFill>
            <a:gsLst>
              <a:gs pos="0">
                <a:schemeClr val="accent1"/>
              </a:gs>
              <a:gs pos="100000">
                <a:schemeClr val="accent5"/>
              </a:gs>
            </a:gsLst>
            <a:lin ang="2700000" scaled="0"/>
          </a:gradFill>
          <a:ln>
            <a:noFill/>
          </a:ln>
        </p:spPr>
        <p:txBody>
          <a:bodyPr vert="horz" wrap="square" lIns="45720" tIns="22860" rIns="45720" bIns="22860" numCol="1" rtlCol="0" anchor="t" anchorCtr="0" compatLnSpc="1">
            <a:prstTxWarp prst="textNoShape">
              <a:avLst/>
            </a:prstTxWarp>
          </a:bodyPr>
          <a:lstStyle/>
          <a:p>
            <a:pPr algn="ctr"/>
            <a:endParaRPr lang="id-ID" sz="1200"/>
          </a:p>
        </p:txBody>
      </p:sp>
      <p:sp>
        <p:nvSpPr>
          <p:cNvPr id="8" name="Picture Placeholder 4"/>
          <p:cNvSpPr>
            <a:spLocks noGrp="1"/>
          </p:cNvSpPr>
          <p:nvPr>
            <p:ph type="pic" sz="quarter" idx="13"/>
          </p:nvPr>
        </p:nvSpPr>
        <p:spPr>
          <a:xfrm>
            <a:off x="4284342" y="757645"/>
            <a:ext cx="3592513" cy="5767872"/>
          </a:xfrm>
          <a:prstGeom prst="rect">
            <a:avLst/>
          </a:prstGeom>
        </p:spPr>
        <p:txBody>
          <a:bodyPr/>
          <a:lstStyle/>
          <a:p>
            <a:endParaRPr lang="id-ID"/>
          </a:p>
        </p:txBody>
      </p:sp>
      <p:sp>
        <p:nvSpPr>
          <p:cNvPr id="11" name="Picture Placeholder 4"/>
          <p:cNvSpPr>
            <a:spLocks noGrp="1"/>
          </p:cNvSpPr>
          <p:nvPr>
            <p:ph type="pic" sz="quarter" idx="14"/>
          </p:nvPr>
        </p:nvSpPr>
        <p:spPr>
          <a:xfrm>
            <a:off x="8238171" y="757645"/>
            <a:ext cx="3592513" cy="5767872"/>
          </a:xfrm>
          <a:prstGeom prst="rect">
            <a:avLst/>
          </a:prstGeom>
        </p:spPr>
        <p:txBody>
          <a:bodyPr/>
          <a:lstStyle/>
          <a:p>
            <a:endParaRPr lang="id-ID"/>
          </a:p>
        </p:txBody>
      </p:sp>
    </p:spTree>
    <p:extLst>
      <p:ext uri="{BB962C8B-B14F-4D97-AF65-F5344CB8AC3E}">
        <p14:creationId xmlns:p14="http://schemas.microsoft.com/office/powerpoint/2010/main" val="1010163311"/>
      </p:ext>
    </p:extLst>
  </p:cSld>
  <p:clrMapOvr>
    <a:masterClrMapping/>
  </p:clrMapOvr>
</p:sldLayout>
</file>

<file path=ppt/slideLayouts/slideLayout150.xml><?xml version="1.0" encoding="utf-8"?>
<p:sldLayout xmlns:a="http://schemas.openxmlformats.org/drawingml/2006/main" xmlns:r="http://schemas.openxmlformats.org/officeDocument/2006/relationships" xmlns:p="http://schemas.openxmlformats.org/presentationml/2006/main" preserve="1" userDrawn="1">
  <p:cSld name="8_Custom Layout">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326436" y="260941"/>
            <a:ext cx="3657600" cy="3017837"/>
          </a:xfrm>
          <a:prstGeom prst="rect">
            <a:avLst/>
          </a:prstGeom>
        </p:spPr>
        <p:txBody>
          <a:bodyPr/>
          <a:lstStyle/>
          <a:p>
            <a:endParaRPr lang="id-ID"/>
          </a:p>
        </p:txBody>
      </p:sp>
      <p:sp>
        <p:nvSpPr>
          <p:cNvPr id="7" name="Rectangle 6"/>
          <p:cNvSpPr/>
          <p:nvPr userDrawn="1"/>
        </p:nvSpPr>
        <p:spPr bwMode="auto">
          <a:xfrm>
            <a:off x="0" y="3422469"/>
            <a:ext cx="12192000" cy="3435531"/>
          </a:xfrm>
          <a:prstGeom prst="rect">
            <a:avLst/>
          </a:prstGeom>
          <a:gradFill>
            <a:gsLst>
              <a:gs pos="0">
                <a:schemeClr val="accent1"/>
              </a:gs>
              <a:gs pos="100000">
                <a:schemeClr val="accent5"/>
              </a:gs>
            </a:gsLst>
            <a:lin ang="2700000" scaled="0"/>
          </a:gradFill>
          <a:ln>
            <a:noFill/>
          </a:ln>
        </p:spPr>
        <p:txBody>
          <a:bodyPr vert="horz" wrap="square" lIns="45720" tIns="22860" rIns="45720" bIns="22860" numCol="1" rtlCol="0" anchor="t" anchorCtr="0" compatLnSpc="1">
            <a:prstTxWarp prst="textNoShape">
              <a:avLst/>
            </a:prstTxWarp>
          </a:bodyPr>
          <a:lstStyle/>
          <a:p>
            <a:pPr algn="ctr"/>
            <a:endParaRPr lang="id-ID" sz="1200"/>
          </a:p>
        </p:txBody>
      </p:sp>
      <p:sp>
        <p:nvSpPr>
          <p:cNvPr id="8" name="Picture Placeholder 3"/>
          <p:cNvSpPr>
            <a:spLocks noGrp="1"/>
          </p:cNvSpPr>
          <p:nvPr>
            <p:ph type="pic" sz="quarter" idx="11"/>
          </p:nvPr>
        </p:nvSpPr>
        <p:spPr>
          <a:xfrm>
            <a:off x="4306253" y="260940"/>
            <a:ext cx="3657600" cy="3017837"/>
          </a:xfrm>
          <a:prstGeom prst="rect">
            <a:avLst/>
          </a:prstGeom>
        </p:spPr>
        <p:txBody>
          <a:bodyPr/>
          <a:lstStyle/>
          <a:p>
            <a:endParaRPr lang="id-ID"/>
          </a:p>
        </p:txBody>
      </p:sp>
      <p:sp>
        <p:nvSpPr>
          <p:cNvPr id="9" name="Picture Placeholder 3"/>
          <p:cNvSpPr>
            <a:spLocks noGrp="1"/>
          </p:cNvSpPr>
          <p:nvPr>
            <p:ph type="pic" sz="quarter" idx="12"/>
          </p:nvPr>
        </p:nvSpPr>
        <p:spPr>
          <a:xfrm>
            <a:off x="8286070" y="260940"/>
            <a:ext cx="3657600" cy="3017837"/>
          </a:xfrm>
          <a:prstGeom prst="rect">
            <a:avLst/>
          </a:prstGeom>
        </p:spPr>
        <p:txBody>
          <a:bodyPr/>
          <a:lstStyle/>
          <a:p>
            <a:endParaRPr lang="id-ID"/>
          </a:p>
        </p:txBody>
      </p:sp>
    </p:spTree>
    <p:extLst>
      <p:ext uri="{BB962C8B-B14F-4D97-AF65-F5344CB8AC3E}">
        <p14:creationId xmlns:p14="http://schemas.microsoft.com/office/powerpoint/2010/main" val="2358285225"/>
      </p:ext>
    </p:extLst>
  </p:cSld>
  <p:clrMapOvr>
    <a:masterClrMapping/>
  </p:clrMapOvr>
</p:sldLayout>
</file>

<file path=ppt/slideLayouts/slideLayout151.xml><?xml version="1.0" encoding="utf-8"?>
<p:sldLayout xmlns:a="http://schemas.openxmlformats.org/drawingml/2006/main" xmlns:r="http://schemas.openxmlformats.org/officeDocument/2006/relationships" xmlns:p="http://schemas.openxmlformats.org/presentationml/2006/main" preserve="1" userDrawn="1">
  <p:cSld name="13_Custom Layout">
    <p:spTree>
      <p:nvGrpSpPr>
        <p:cNvPr id="1" name=""/>
        <p:cNvGrpSpPr/>
        <p:nvPr/>
      </p:nvGrpSpPr>
      <p:grpSpPr>
        <a:xfrm>
          <a:off x="0" y="0"/>
          <a:ext cx="0" cy="0"/>
          <a:chOff x="0" y="0"/>
          <a:chExt cx="0" cy="0"/>
        </a:xfrm>
      </p:grpSpPr>
      <p:sp>
        <p:nvSpPr>
          <p:cNvPr id="7" name="Rectangle 6"/>
          <p:cNvSpPr/>
          <p:nvPr userDrawn="1"/>
        </p:nvSpPr>
        <p:spPr bwMode="auto">
          <a:xfrm rot="5400000">
            <a:off x="3947162" y="-2666999"/>
            <a:ext cx="4297676" cy="12191999"/>
          </a:xfrm>
          <a:prstGeom prst="rect">
            <a:avLst/>
          </a:prstGeom>
          <a:gradFill>
            <a:gsLst>
              <a:gs pos="0">
                <a:schemeClr val="accent1"/>
              </a:gs>
              <a:gs pos="100000">
                <a:schemeClr val="accent5"/>
              </a:gs>
            </a:gsLst>
            <a:lin ang="2700000" scaled="0"/>
          </a:gradFill>
          <a:ln>
            <a:noFill/>
          </a:ln>
        </p:spPr>
        <p:txBody>
          <a:bodyPr vert="horz" wrap="square" lIns="45720" tIns="22860" rIns="45720" bIns="22860" numCol="1" rtlCol="0" anchor="t" anchorCtr="0" compatLnSpc="1">
            <a:prstTxWarp prst="textNoShape">
              <a:avLst/>
            </a:prstTxWarp>
          </a:bodyPr>
          <a:lstStyle/>
          <a:p>
            <a:pPr algn="ctr"/>
            <a:endParaRPr lang="id-ID" sz="1200"/>
          </a:p>
        </p:txBody>
      </p:sp>
      <p:sp>
        <p:nvSpPr>
          <p:cNvPr id="3" name="Picture Placeholder 6"/>
          <p:cNvSpPr>
            <a:spLocks noGrp="1"/>
          </p:cNvSpPr>
          <p:nvPr>
            <p:ph type="pic" sz="quarter" idx="10"/>
          </p:nvPr>
        </p:nvSpPr>
        <p:spPr>
          <a:xfrm>
            <a:off x="8966200" y="698500"/>
            <a:ext cx="2578100" cy="2654300"/>
          </a:xfrm>
          <a:prstGeom prst="rect">
            <a:avLst/>
          </a:prstGeom>
        </p:spPr>
        <p:txBody>
          <a:bodyPr/>
          <a:lstStyle/>
          <a:p>
            <a:endParaRPr lang="id-ID"/>
          </a:p>
        </p:txBody>
      </p:sp>
      <p:sp>
        <p:nvSpPr>
          <p:cNvPr id="4" name="Picture Placeholder 6"/>
          <p:cNvSpPr>
            <a:spLocks noGrp="1"/>
          </p:cNvSpPr>
          <p:nvPr>
            <p:ph type="pic" sz="quarter" idx="11"/>
          </p:nvPr>
        </p:nvSpPr>
        <p:spPr>
          <a:xfrm>
            <a:off x="6235700" y="698500"/>
            <a:ext cx="2578100" cy="2654300"/>
          </a:xfrm>
          <a:prstGeom prst="rect">
            <a:avLst/>
          </a:prstGeom>
        </p:spPr>
        <p:txBody>
          <a:bodyPr/>
          <a:lstStyle/>
          <a:p>
            <a:endParaRPr lang="id-ID"/>
          </a:p>
        </p:txBody>
      </p:sp>
      <p:sp>
        <p:nvSpPr>
          <p:cNvPr id="5" name="Picture Placeholder 6"/>
          <p:cNvSpPr>
            <a:spLocks noGrp="1"/>
          </p:cNvSpPr>
          <p:nvPr>
            <p:ph type="pic" sz="quarter" idx="12"/>
          </p:nvPr>
        </p:nvSpPr>
        <p:spPr>
          <a:xfrm>
            <a:off x="6235700" y="3505200"/>
            <a:ext cx="2578100" cy="2654300"/>
          </a:xfrm>
          <a:prstGeom prst="rect">
            <a:avLst/>
          </a:prstGeom>
        </p:spPr>
        <p:txBody>
          <a:bodyPr/>
          <a:lstStyle/>
          <a:p>
            <a:endParaRPr lang="id-ID"/>
          </a:p>
        </p:txBody>
      </p:sp>
      <p:sp>
        <p:nvSpPr>
          <p:cNvPr id="6" name="Picture Placeholder 6"/>
          <p:cNvSpPr>
            <a:spLocks noGrp="1"/>
          </p:cNvSpPr>
          <p:nvPr>
            <p:ph type="pic" sz="quarter" idx="13"/>
          </p:nvPr>
        </p:nvSpPr>
        <p:spPr>
          <a:xfrm>
            <a:off x="8966200" y="3505200"/>
            <a:ext cx="2578100" cy="2654300"/>
          </a:xfrm>
          <a:prstGeom prst="rect">
            <a:avLst/>
          </a:prstGeom>
        </p:spPr>
        <p:txBody>
          <a:bodyPr/>
          <a:lstStyle/>
          <a:p>
            <a:endParaRPr lang="id-ID"/>
          </a:p>
        </p:txBody>
      </p:sp>
    </p:spTree>
    <p:extLst>
      <p:ext uri="{BB962C8B-B14F-4D97-AF65-F5344CB8AC3E}">
        <p14:creationId xmlns:p14="http://schemas.microsoft.com/office/powerpoint/2010/main" val="2800315529"/>
      </p:ext>
    </p:extLst>
  </p:cSld>
  <p:clrMapOvr>
    <a:masterClrMapping/>
  </p:clrMapOvr>
</p:sldLayout>
</file>

<file path=ppt/slideLayouts/slideLayout152.xml><?xml version="1.0" encoding="utf-8"?>
<p:sldLayout xmlns:a="http://schemas.openxmlformats.org/drawingml/2006/main" xmlns:r="http://schemas.openxmlformats.org/officeDocument/2006/relationships" xmlns:p="http://schemas.openxmlformats.org/presentationml/2006/main" preserve="1" userDrawn="1">
  <p:cSld name="9_Custom Layout">
    <p:spTree>
      <p:nvGrpSpPr>
        <p:cNvPr id="1" name=""/>
        <p:cNvGrpSpPr/>
        <p:nvPr/>
      </p:nvGrpSpPr>
      <p:grpSpPr>
        <a:xfrm>
          <a:off x="0" y="0"/>
          <a:ext cx="0" cy="0"/>
          <a:chOff x="0" y="0"/>
          <a:chExt cx="0" cy="0"/>
        </a:xfrm>
      </p:grpSpPr>
      <p:sp>
        <p:nvSpPr>
          <p:cNvPr id="3" name="Picture Placeholder 32"/>
          <p:cNvSpPr>
            <a:spLocks noGrp="1"/>
          </p:cNvSpPr>
          <p:nvPr>
            <p:ph type="pic" sz="quarter" idx="11"/>
          </p:nvPr>
        </p:nvSpPr>
        <p:spPr>
          <a:xfrm>
            <a:off x="7119956" y="-773710"/>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
        <p:nvSpPr>
          <p:cNvPr id="4" name="Picture Placeholder 33"/>
          <p:cNvSpPr>
            <a:spLocks noGrp="1"/>
          </p:cNvSpPr>
          <p:nvPr>
            <p:ph type="pic" sz="quarter" idx="10"/>
          </p:nvPr>
        </p:nvSpPr>
        <p:spPr>
          <a:xfrm>
            <a:off x="3998478" y="456836"/>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
        <p:nvSpPr>
          <p:cNvPr id="5" name="Picture Placeholder 34"/>
          <p:cNvSpPr>
            <a:spLocks noGrp="1"/>
          </p:cNvSpPr>
          <p:nvPr>
            <p:ph type="pic" sz="quarter" idx="13"/>
          </p:nvPr>
        </p:nvSpPr>
        <p:spPr>
          <a:xfrm>
            <a:off x="695545" y="1487145"/>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
        <p:nvSpPr>
          <p:cNvPr id="6" name="Picture Placeholder 35"/>
          <p:cNvSpPr>
            <a:spLocks noGrp="1"/>
          </p:cNvSpPr>
          <p:nvPr>
            <p:ph type="pic" sz="quarter" idx="12"/>
          </p:nvPr>
        </p:nvSpPr>
        <p:spPr>
          <a:xfrm>
            <a:off x="3075990" y="3915427"/>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Tree>
    <p:extLst>
      <p:ext uri="{BB962C8B-B14F-4D97-AF65-F5344CB8AC3E}">
        <p14:creationId xmlns:p14="http://schemas.microsoft.com/office/powerpoint/2010/main" val="3228367198"/>
      </p:ext>
    </p:extLst>
  </p:cSld>
  <p:clrMapOvr>
    <a:masterClrMapping/>
  </p:clrMapOvr>
</p:sldLayout>
</file>

<file path=ppt/slideLayouts/slideLayout153.xml><?xml version="1.0" encoding="utf-8"?>
<p:sldLayout xmlns:a="http://schemas.openxmlformats.org/drawingml/2006/main" xmlns:r="http://schemas.openxmlformats.org/officeDocument/2006/relationships" xmlns:p="http://schemas.openxmlformats.org/presentationml/2006/main" preserve="1" userDrawn="1">
  <p:cSld name="10_Custom Layout">
    <p:spTree>
      <p:nvGrpSpPr>
        <p:cNvPr id="1" name=""/>
        <p:cNvGrpSpPr/>
        <p:nvPr/>
      </p:nvGrpSpPr>
      <p:grpSpPr>
        <a:xfrm>
          <a:off x="0" y="0"/>
          <a:ext cx="0" cy="0"/>
          <a:chOff x="0" y="0"/>
          <a:chExt cx="0" cy="0"/>
        </a:xfrm>
      </p:grpSpPr>
      <p:sp>
        <p:nvSpPr>
          <p:cNvPr id="3" name="Picture Placeholder 8"/>
          <p:cNvSpPr>
            <a:spLocks noGrp="1"/>
          </p:cNvSpPr>
          <p:nvPr>
            <p:ph type="pic" sz="quarter" idx="10"/>
          </p:nvPr>
        </p:nvSpPr>
        <p:spPr>
          <a:xfrm>
            <a:off x="4829576" y="0"/>
            <a:ext cx="4005330" cy="3940936"/>
          </a:xfrm>
          <a:prstGeom prst="ellipse">
            <a:avLst/>
          </a:prstGeom>
          <a:noFill/>
        </p:spPr>
        <p:txBody>
          <a:bodyPr wrap="square">
            <a:noAutofit/>
          </a:bodyPr>
          <a:lstStyle/>
          <a:p>
            <a:endParaRPr lang="id-ID" dirty="0"/>
          </a:p>
        </p:txBody>
      </p:sp>
      <p:sp>
        <p:nvSpPr>
          <p:cNvPr id="4" name="Picture Placeholder 8"/>
          <p:cNvSpPr>
            <a:spLocks noGrp="1"/>
          </p:cNvSpPr>
          <p:nvPr>
            <p:ph type="pic" sz="quarter" idx="11"/>
          </p:nvPr>
        </p:nvSpPr>
        <p:spPr>
          <a:xfrm>
            <a:off x="2185115" y="167425"/>
            <a:ext cx="2509233" cy="2472744"/>
          </a:xfrm>
          <a:prstGeom prst="ellipse">
            <a:avLst/>
          </a:prstGeom>
          <a:noFill/>
        </p:spPr>
        <p:txBody>
          <a:bodyPr wrap="square">
            <a:noAutofit/>
          </a:bodyPr>
          <a:lstStyle/>
          <a:p>
            <a:endParaRPr lang="id-ID" dirty="0"/>
          </a:p>
        </p:txBody>
      </p:sp>
      <p:sp>
        <p:nvSpPr>
          <p:cNvPr id="5" name="Picture Placeholder 8"/>
          <p:cNvSpPr>
            <a:spLocks noGrp="1"/>
          </p:cNvSpPr>
          <p:nvPr>
            <p:ph type="pic" sz="quarter" idx="12"/>
          </p:nvPr>
        </p:nvSpPr>
        <p:spPr>
          <a:xfrm>
            <a:off x="8659968" y="2431960"/>
            <a:ext cx="2509233" cy="2472744"/>
          </a:xfrm>
          <a:prstGeom prst="ellipse">
            <a:avLst/>
          </a:prstGeom>
          <a:noFill/>
        </p:spPr>
        <p:txBody>
          <a:bodyPr wrap="square">
            <a:noAutofit/>
          </a:bodyPr>
          <a:lstStyle/>
          <a:p>
            <a:endParaRPr lang="id-ID" dirty="0"/>
          </a:p>
        </p:txBody>
      </p:sp>
      <p:sp>
        <p:nvSpPr>
          <p:cNvPr id="8" name="Picture Placeholder 8"/>
          <p:cNvSpPr>
            <a:spLocks noGrp="1"/>
          </p:cNvSpPr>
          <p:nvPr>
            <p:ph type="pic" sz="quarter" idx="13"/>
          </p:nvPr>
        </p:nvSpPr>
        <p:spPr>
          <a:xfrm>
            <a:off x="6150735" y="4385256"/>
            <a:ext cx="2509233" cy="2472744"/>
          </a:xfrm>
          <a:prstGeom prst="ellipse">
            <a:avLst/>
          </a:prstGeom>
          <a:noFill/>
        </p:spPr>
        <p:txBody>
          <a:bodyPr wrap="square">
            <a:noAutofit/>
          </a:bodyPr>
          <a:lstStyle/>
          <a:p>
            <a:endParaRPr lang="id-ID" dirty="0"/>
          </a:p>
        </p:txBody>
      </p:sp>
    </p:spTree>
    <p:extLst>
      <p:ext uri="{BB962C8B-B14F-4D97-AF65-F5344CB8AC3E}">
        <p14:creationId xmlns:p14="http://schemas.microsoft.com/office/powerpoint/2010/main" val="1015684978"/>
      </p:ext>
    </p:extLst>
  </p:cSld>
  <p:clrMapOvr>
    <a:masterClrMapping/>
  </p:clrMapOvr>
</p:sldLayout>
</file>

<file path=ppt/slideLayouts/slideLayout154.xml><?xml version="1.0" encoding="utf-8"?>
<p:sldLayout xmlns:a="http://schemas.openxmlformats.org/drawingml/2006/main" xmlns:r="http://schemas.openxmlformats.org/officeDocument/2006/relationships" xmlns:p="http://schemas.openxmlformats.org/presentationml/2006/main" preserve="1" userDrawn="1">
  <p:cSld name="11_Custom Layout">
    <p:spTree>
      <p:nvGrpSpPr>
        <p:cNvPr id="1" name=""/>
        <p:cNvGrpSpPr/>
        <p:nvPr/>
      </p:nvGrpSpPr>
      <p:grpSpPr>
        <a:xfrm>
          <a:off x="0" y="0"/>
          <a:ext cx="0" cy="0"/>
          <a:chOff x="0" y="0"/>
          <a:chExt cx="0" cy="0"/>
        </a:xfrm>
      </p:grpSpPr>
      <p:pic>
        <p:nvPicPr>
          <p:cNvPr id="3" name="Picture 2"/>
          <p:cNvPicPr>
            <a:picLocks noChangeAspect="1"/>
          </p:cNvPicPr>
          <p:nvPr userDrawn="1"/>
        </p:nvPicPr>
        <p:blipFill rotWithShape="1">
          <a:blip r:embed="rId2" cstate="print">
            <a:extLst>
              <a:ext uri="{28A0092B-C50C-407E-A947-70E740481C1C}">
                <a14:useLocalDpi xmlns:a14="http://schemas.microsoft.com/office/drawing/2010/main" val="0"/>
              </a:ext>
            </a:extLst>
          </a:blip>
          <a:srcRect b="6481"/>
          <a:stretch/>
        </p:blipFill>
        <p:spPr>
          <a:xfrm>
            <a:off x="1630680" y="1861534"/>
            <a:ext cx="8930640" cy="4672616"/>
          </a:xfrm>
          <a:prstGeom prst="rect">
            <a:avLst/>
          </a:prstGeom>
        </p:spPr>
      </p:pic>
      <p:sp>
        <p:nvSpPr>
          <p:cNvPr id="4" name="Picture Placeholder 6"/>
          <p:cNvSpPr>
            <a:spLocks noGrp="1"/>
          </p:cNvSpPr>
          <p:nvPr>
            <p:ph type="pic" sz="quarter" idx="17" hasCustomPrompt="1"/>
          </p:nvPr>
        </p:nvSpPr>
        <p:spPr>
          <a:xfrm>
            <a:off x="3302000" y="2095500"/>
            <a:ext cx="5651500" cy="3524250"/>
          </a:xfrm>
          <a:prstGeom prst="rect">
            <a:avLst/>
          </a:prstGeom>
          <a:solidFill>
            <a:schemeClr val="bg1">
              <a:lumMod val="85000"/>
            </a:schemeClr>
          </a:solidFill>
          <a:effectLst>
            <a:innerShdw blurRad="190500">
              <a:prstClr val="black">
                <a:alpha val="20000"/>
              </a:prstClr>
            </a:innerShdw>
          </a:effectLst>
        </p:spPr>
        <p:txBody>
          <a:bodyPr/>
          <a:lstStyle>
            <a:lvl1pPr marL="0" indent="0" algn="ctr">
              <a:buNone/>
              <a:defRPr sz="2000">
                <a:solidFill>
                  <a:schemeClr val="accent1"/>
                </a:solidFill>
              </a:defRPr>
            </a:lvl1pPr>
          </a:lstStyle>
          <a:p>
            <a:r>
              <a:rPr lang="en-US" dirty="0"/>
              <a:t>Add Picture</a:t>
            </a:r>
          </a:p>
        </p:txBody>
      </p:sp>
    </p:spTree>
    <p:extLst>
      <p:ext uri="{BB962C8B-B14F-4D97-AF65-F5344CB8AC3E}">
        <p14:creationId xmlns:p14="http://schemas.microsoft.com/office/powerpoint/2010/main" val="691724022"/>
      </p:ext>
    </p:extLst>
  </p:cSld>
  <p:clrMapOvr>
    <a:masterClrMapping/>
  </p:clrMapOvr>
</p:sldLayout>
</file>

<file path=ppt/slideLayouts/slideLayout155.xml><?xml version="1.0" encoding="utf-8"?>
<p:sldLayout xmlns:a="http://schemas.openxmlformats.org/drawingml/2006/main" xmlns:r="http://schemas.openxmlformats.org/officeDocument/2006/relationships" xmlns:p="http://schemas.openxmlformats.org/presentationml/2006/main" preserve="1" userDrawn="1">
  <p:cSld name="12_Custom Layout">
    <p:spTree>
      <p:nvGrpSpPr>
        <p:cNvPr id="1" name=""/>
        <p:cNvGrpSpPr/>
        <p:nvPr/>
      </p:nvGrpSpPr>
      <p:grpSpPr>
        <a:xfrm>
          <a:off x="0" y="0"/>
          <a:ext cx="0" cy="0"/>
          <a:chOff x="0" y="0"/>
          <a:chExt cx="0" cy="0"/>
        </a:xfrm>
      </p:grpSpPr>
      <p:pic>
        <p:nvPicPr>
          <p:cNvPr id="3" name="Picture 2" descr="iMac.png"/>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1439731" y="1485900"/>
            <a:ext cx="6129241" cy="5372100"/>
          </a:xfrm>
          <a:prstGeom prst="rect">
            <a:avLst/>
          </a:prstGeom>
        </p:spPr>
      </p:pic>
      <p:sp>
        <p:nvSpPr>
          <p:cNvPr id="4" name="Picture Placeholder 7"/>
          <p:cNvSpPr>
            <a:spLocks noGrp="1"/>
          </p:cNvSpPr>
          <p:nvPr>
            <p:ph type="pic" sz="quarter" idx="10"/>
          </p:nvPr>
        </p:nvSpPr>
        <p:spPr>
          <a:xfrm>
            <a:off x="2291806" y="2214683"/>
            <a:ext cx="4495800" cy="2565400"/>
          </a:xfrm>
          <a:prstGeom prst="rect">
            <a:avLst/>
          </a:prstGeom>
        </p:spPr>
        <p:txBody>
          <a:bodyPr/>
          <a:lstStyle/>
          <a:p>
            <a:endParaRPr lang="id-ID"/>
          </a:p>
        </p:txBody>
      </p:sp>
    </p:spTree>
    <p:extLst>
      <p:ext uri="{BB962C8B-B14F-4D97-AF65-F5344CB8AC3E}">
        <p14:creationId xmlns:p14="http://schemas.microsoft.com/office/powerpoint/2010/main" val="1461540013"/>
      </p:ext>
    </p:extLst>
  </p:cSld>
  <p:clrMapOvr>
    <a:masterClrMapping/>
  </p:clrMapOvr>
</p:sldLayout>
</file>

<file path=ppt/slideLayouts/slideLayout156.xml><?xml version="1.0" encoding="utf-8"?>
<p:sldLayout xmlns:a="http://schemas.openxmlformats.org/drawingml/2006/main" xmlns:r="http://schemas.openxmlformats.org/officeDocument/2006/relationships" xmlns:p="http://schemas.openxmlformats.org/presentationml/2006/main" preserve="1" userDrawn="1">
  <p:cSld name="14_Custom Layout">
    <p:spTree>
      <p:nvGrpSpPr>
        <p:cNvPr id="1" name=""/>
        <p:cNvGrpSpPr/>
        <p:nvPr/>
      </p:nvGrpSpPr>
      <p:grpSpPr>
        <a:xfrm>
          <a:off x="0" y="0"/>
          <a:ext cx="0" cy="0"/>
          <a:chOff x="0" y="0"/>
          <a:chExt cx="0" cy="0"/>
        </a:xfrm>
      </p:grpSpPr>
      <p:pic>
        <p:nvPicPr>
          <p:cNvPr id="3" name="Picture 2"/>
          <p:cNvPicPr>
            <a:picLocks noChangeAspect="1"/>
          </p:cNvPicPr>
          <p:nvPr userDrawn="1"/>
        </p:nvPicPr>
        <p:blipFill>
          <a:blip r:embed="rId2"/>
          <a:stretch>
            <a:fillRect/>
          </a:stretch>
        </p:blipFill>
        <p:spPr>
          <a:xfrm>
            <a:off x="8144880" y="1088218"/>
            <a:ext cx="2616280" cy="4903712"/>
          </a:xfrm>
          <a:prstGeom prst="rect">
            <a:avLst/>
          </a:prstGeom>
        </p:spPr>
      </p:pic>
      <p:sp>
        <p:nvSpPr>
          <p:cNvPr id="4" name="Picture Placeholder 2"/>
          <p:cNvSpPr>
            <a:spLocks noGrp="1"/>
          </p:cNvSpPr>
          <p:nvPr>
            <p:ph type="pic" sz="quarter" idx="10"/>
          </p:nvPr>
        </p:nvSpPr>
        <p:spPr>
          <a:xfrm>
            <a:off x="8459448" y="1802955"/>
            <a:ext cx="2016754" cy="3584676"/>
          </a:xfrm>
          <a:prstGeom prst="rect">
            <a:avLst/>
          </a:prstGeom>
          <a:solidFill>
            <a:schemeClr val="bg1"/>
          </a:solidFill>
        </p:spPr>
      </p:sp>
    </p:spTree>
    <p:extLst>
      <p:ext uri="{BB962C8B-B14F-4D97-AF65-F5344CB8AC3E}">
        <p14:creationId xmlns:p14="http://schemas.microsoft.com/office/powerpoint/2010/main" val="3241854969"/>
      </p:ext>
    </p:extLst>
  </p:cSld>
  <p:clrMapOvr>
    <a:masterClrMapping/>
  </p:clrMapOvr>
</p:sldLayout>
</file>

<file path=ppt/slideLayouts/slideLayout157.xml><?xml version="1.0" encoding="utf-8"?>
<p:sldLayout xmlns:a="http://schemas.openxmlformats.org/drawingml/2006/main" xmlns:r="http://schemas.openxmlformats.org/officeDocument/2006/relationships" xmlns:p="http://schemas.openxmlformats.org/presentationml/2006/main" preserve="1" userDrawn="1">
  <p:cSld name="15_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230947069"/>
      </p:ext>
    </p:extLst>
  </p:cSld>
  <p:clrMapOvr>
    <a:masterClrMapping/>
  </p:clrMapOvr>
</p:sldLayout>
</file>

<file path=ppt/slideLayouts/slideLayout158.xml><?xml version="1.0" encoding="utf-8"?>
<p:sldLayout xmlns:a="http://schemas.openxmlformats.org/drawingml/2006/main" xmlns:r="http://schemas.openxmlformats.org/officeDocument/2006/relationships" xmlns:p="http://schemas.openxmlformats.org/presentationml/2006/main" matchingName="Title" type="title">
  <p:cSld name="Title">
    <p:spTree>
      <p:nvGrpSpPr>
        <p:cNvPr id="1" name="Shape 9"/>
        <p:cNvGrpSpPr/>
        <p:nvPr/>
      </p:nvGrpSpPr>
      <p:grpSpPr>
        <a:xfrm>
          <a:off x="0" y="0"/>
          <a:ext cx="0" cy="0"/>
          <a:chOff x="0" y="0"/>
          <a:chExt cx="0" cy="0"/>
        </a:xfrm>
      </p:grpSpPr>
      <p:sp>
        <p:nvSpPr>
          <p:cNvPr id="10" name="Google Shape;10;p2"/>
          <p:cNvSpPr/>
          <p:nvPr/>
        </p:nvSpPr>
        <p:spPr>
          <a:xfrm>
            <a:off x="1" y="0"/>
            <a:ext cx="12192124" cy="6858029"/>
          </a:xfrm>
          <a:custGeom>
            <a:avLst/>
            <a:gdLst/>
            <a:ahLst/>
            <a:cxnLst/>
            <a:rect l="l" t="t" r="r" b="b"/>
            <a:pathLst>
              <a:path w="94269" h="53026" extrusionOk="0">
                <a:moveTo>
                  <a:pt x="49675" y="4677"/>
                </a:moveTo>
                <a:lnTo>
                  <a:pt x="49730" y="5469"/>
                </a:lnTo>
                <a:lnTo>
                  <a:pt x="49748" y="6408"/>
                </a:lnTo>
                <a:lnTo>
                  <a:pt x="49785" y="7660"/>
                </a:lnTo>
                <a:lnTo>
                  <a:pt x="49785" y="9169"/>
                </a:lnTo>
                <a:lnTo>
                  <a:pt x="49730" y="10900"/>
                </a:lnTo>
                <a:lnTo>
                  <a:pt x="49693" y="11858"/>
                </a:lnTo>
                <a:lnTo>
                  <a:pt x="49638" y="12833"/>
                </a:lnTo>
                <a:lnTo>
                  <a:pt x="49583" y="13846"/>
                </a:lnTo>
                <a:lnTo>
                  <a:pt x="49491" y="14895"/>
                </a:lnTo>
                <a:lnTo>
                  <a:pt x="49380" y="15982"/>
                </a:lnTo>
                <a:lnTo>
                  <a:pt x="49251" y="17086"/>
                </a:lnTo>
                <a:lnTo>
                  <a:pt x="49086" y="18191"/>
                </a:lnTo>
                <a:lnTo>
                  <a:pt x="48920" y="19314"/>
                </a:lnTo>
                <a:lnTo>
                  <a:pt x="48699" y="20456"/>
                </a:lnTo>
                <a:lnTo>
                  <a:pt x="48478" y="21597"/>
                </a:lnTo>
                <a:lnTo>
                  <a:pt x="48202" y="22720"/>
                </a:lnTo>
                <a:lnTo>
                  <a:pt x="47907" y="23844"/>
                </a:lnTo>
                <a:lnTo>
                  <a:pt x="47576" y="24948"/>
                </a:lnTo>
                <a:lnTo>
                  <a:pt x="47208" y="26053"/>
                </a:lnTo>
                <a:lnTo>
                  <a:pt x="47005" y="26587"/>
                </a:lnTo>
                <a:lnTo>
                  <a:pt x="46803" y="27121"/>
                </a:lnTo>
                <a:lnTo>
                  <a:pt x="46582" y="27636"/>
                </a:lnTo>
                <a:lnTo>
                  <a:pt x="46361" y="28152"/>
                </a:lnTo>
                <a:lnTo>
                  <a:pt x="46121" y="28667"/>
                </a:lnTo>
                <a:lnTo>
                  <a:pt x="45882" y="29165"/>
                </a:lnTo>
                <a:lnTo>
                  <a:pt x="45624" y="29643"/>
                </a:lnTo>
                <a:lnTo>
                  <a:pt x="45348" y="30122"/>
                </a:lnTo>
                <a:lnTo>
                  <a:pt x="45072" y="30601"/>
                </a:lnTo>
                <a:lnTo>
                  <a:pt x="44777" y="31061"/>
                </a:lnTo>
                <a:lnTo>
                  <a:pt x="44483" y="31503"/>
                </a:lnTo>
                <a:lnTo>
                  <a:pt x="44170" y="31926"/>
                </a:lnTo>
                <a:lnTo>
                  <a:pt x="43838" y="32350"/>
                </a:lnTo>
                <a:lnTo>
                  <a:pt x="43507" y="32736"/>
                </a:lnTo>
                <a:lnTo>
                  <a:pt x="43157" y="33123"/>
                </a:lnTo>
                <a:lnTo>
                  <a:pt x="42826" y="33491"/>
                </a:lnTo>
                <a:lnTo>
                  <a:pt x="42457" y="33841"/>
                </a:lnTo>
                <a:lnTo>
                  <a:pt x="42108" y="34154"/>
                </a:lnTo>
                <a:lnTo>
                  <a:pt x="41739" y="34467"/>
                </a:lnTo>
                <a:lnTo>
                  <a:pt x="41371" y="34780"/>
                </a:lnTo>
                <a:lnTo>
                  <a:pt x="41003" y="35056"/>
                </a:lnTo>
                <a:lnTo>
                  <a:pt x="40616" y="35314"/>
                </a:lnTo>
                <a:lnTo>
                  <a:pt x="40230" y="35572"/>
                </a:lnTo>
                <a:lnTo>
                  <a:pt x="39843" y="35811"/>
                </a:lnTo>
                <a:lnTo>
                  <a:pt x="39456" y="36032"/>
                </a:lnTo>
                <a:lnTo>
                  <a:pt x="39051" y="36253"/>
                </a:lnTo>
                <a:lnTo>
                  <a:pt x="38665" y="36437"/>
                </a:lnTo>
                <a:lnTo>
                  <a:pt x="38260" y="36621"/>
                </a:lnTo>
                <a:lnTo>
                  <a:pt x="37873" y="36805"/>
                </a:lnTo>
                <a:lnTo>
                  <a:pt x="37468" y="36953"/>
                </a:lnTo>
                <a:lnTo>
                  <a:pt x="36658" y="37247"/>
                </a:lnTo>
                <a:lnTo>
                  <a:pt x="35866" y="37487"/>
                </a:lnTo>
                <a:lnTo>
                  <a:pt x="35056" y="37689"/>
                </a:lnTo>
                <a:lnTo>
                  <a:pt x="34264" y="37836"/>
                </a:lnTo>
                <a:lnTo>
                  <a:pt x="33491" y="37965"/>
                </a:lnTo>
                <a:lnTo>
                  <a:pt x="32718" y="38057"/>
                </a:lnTo>
                <a:lnTo>
                  <a:pt x="31963" y="38131"/>
                </a:lnTo>
                <a:lnTo>
                  <a:pt x="31226" y="38168"/>
                </a:lnTo>
                <a:lnTo>
                  <a:pt x="30527" y="38186"/>
                </a:lnTo>
                <a:lnTo>
                  <a:pt x="29845" y="38168"/>
                </a:lnTo>
                <a:lnTo>
                  <a:pt x="29201" y="38149"/>
                </a:lnTo>
                <a:lnTo>
                  <a:pt x="28575" y="38113"/>
                </a:lnTo>
                <a:lnTo>
                  <a:pt x="27986" y="38057"/>
                </a:lnTo>
                <a:lnTo>
                  <a:pt x="27452" y="37984"/>
                </a:lnTo>
                <a:lnTo>
                  <a:pt x="26955" y="37928"/>
                </a:lnTo>
                <a:lnTo>
                  <a:pt x="26089" y="37781"/>
                </a:lnTo>
                <a:lnTo>
                  <a:pt x="25445" y="37652"/>
                </a:lnTo>
                <a:lnTo>
                  <a:pt x="25040" y="37560"/>
                </a:lnTo>
                <a:lnTo>
                  <a:pt x="24911" y="37523"/>
                </a:lnTo>
                <a:lnTo>
                  <a:pt x="24837" y="37395"/>
                </a:lnTo>
                <a:lnTo>
                  <a:pt x="24635" y="37026"/>
                </a:lnTo>
                <a:lnTo>
                  <a:pt x="24322" y="36456"/>
                </a:lnTo>
                <a:lnTo>
                  <a:pt x="23954" y="35664"/>
                </a:lnTo>
                <a:lnTo>
                  <a:pt x="23751" y="35204"/>
                </a:lnTo>
                <a:lnTo>
                  <a:pt x="23549" y="34706"/>
                </a:lnTo>
                <a:lnTo>
                  <a:pt x="23346" y="34154"/>
                </a:lnTo>
                <a:lnTo>
                  <a:pt x="23125" y="33565"/>
                </a:lnTo>
                <a:lnTo>
                  <a:pt x="22923" y="32957"/>
                </a:lnTo>
                <a:lnTo>
                  <a:pt x="22738" y="32294"/>
                </a:lnTo>
                <a:lnTo>
                  <a:pt x="22554" y="31613"/>
                </a:lnTo>
                <a:lnTo>
                  <a:pt x="22389" y="30895"/>
                </a:lnTo>
                <a:lnTo>
                  <a:pt x="22241" y="30159"/>
                </a:lnTo>
                <a:lnTo>
                  <a:pt x="22112" y="29385"/>
                </a:lnTo>
                <a:lnTo>
                  <a:pt x="22020" y="28612"/>
                </a:lnTo>
                <a:lnTo>
                  <a:pt x="21965" y="27802"/>
                </a:lnTo>
                <a:lnTo>
                  <a:pt x="21928" y="26974"/>
                </a:lnTo>
                <a:lnTo>
                  <a:pt x="21947" y="26145"/>
                </a:lnTo>
                <a:lnTo>
                  <a:pt x="22002" y="25298"/>
                </a:lnTo>
                <a:lnTo>
                  <a:pt x="22039" y="24856"/>
                </a:lnTo>
                <a:lnTo>
                  <a:pt x="22094" y="24433"/>
                </a:lnTo>
                <a:lnTo>
                  <a:pt x="22168" y="23991"/>
                </a:lnTo>
                <a:lnTo>
                  <a:pt x="22241" y="23567"/>
                </a:lnTo>
                <a:lnTo>
                  <a:pt x="22333" y="23125"/>
                </a:lnTo>
                <a:lnTo>
                  <a:pt x="22444" y="22684"/>
                </a:lnTo>
                <a:lnTo>
                  <a:pt x="22573" y="22260"/>
                </a:lnTo>
                <a:lnTo>
                  <a:pt x="22702" y="21818"/>
                </a:lnTo>
                <a:lnTo>
                  <a:pt x="22849" y="21376"/>
                </a:lnTo>
                <a:lnTo>
                  <a:pt x="23033" y="20935"/>
                </a:lnTo>
                <a:lnTo>
                  <a:pt x="23217" y="20493"/>
                </a:lnTo>
                <a:lnTo>
                  <a:pt x="23420" y="20069"/>
                </a:lnTo>
                <a:lnTo>
                  <a:pt x="23622" y="19627"/>
                </a:lnTo>
                <a:lnTo>
                  <a:pt x="23862" y="19185"/>
                </a:lnTo>
                <a:lnTo>
                  <a:pt x="24119" y="18762"/>
                </a:lnTo>
                <a:lnTo>
                  <a:pt x="24396" y="18320"/>
                </a:lnTo>
                <a:lnTo>
                  <a:pt x="24690" y="17897"/>
                </a:lnTo>
                <a:lnTo>
                  <a:pt x="24985" y="17473"/>
                </a:lnTo>
                <a:lnTo>
                  <a:pt x="25316" y="17050"/>
                </a:lnTo>
                <a:lnTo>
                  <a:pt x="25666" y="16645"/>
                </a:lnTo>
                <a:lnTo>
                  <a:pt x="26034" y="16240"/>
                </a:lnTo>
                <a:lnTo>
                  <a:pt x="26402" y="15834"/>
                </a:lnTo>
                <a:lnTo>
                  <a:pt x="26789" y="15448"/>
                </a:lnTo>
                <a:lnTo>
                  <a:pt x="27176" y="15061"/>
                </a:lnTo>
                <a:lnTo>
                  <a:pt x="27599" y="14693"/>
                </a:lnTo>
                <a:lnTo>
                  <a:pt x="28023" y="14325"/>
                </a:lnTo>
                <a:lnTo>
                  <a:pt x="28446" y="13956"/>
                </a:lnTo>
                <a:lnTo>
                  <a:pt x="28888" y="13607"/>
                </a:lnTo>
                <a:lnTo>
                  <a:pt x="29348" y="13257"/>
                </a:lnTo>
                <a:lnTo>
                  <a:pt x="29809" y="12925"/>
                </a:lnTo>
                <a:lnTo>
                  <a:pt x="30766" y="12263"/>
                </a:lnTo>
                <a:lnTo>
                  <a:pt x="31742" y="11637"/>
                </a:lnTo>
                <a:lnTo>
                  <a:pt x="32736" y="11047"/>
                </a:lnTo>
                <a:lnTo>
                  <a:pt x="33749" y="10477"/>
                </a:lnTo>
                <a:lnTo>
                  <a:pt x="34780" y="9943"/>
                </a:lnTo>
                <a:lnTo>
                  <a:pt x="35811" y="9446"/>
                </a:lnTo>
                <a:lnTo>
                  <a:pt x="36842" y="8949"/>
                </a:lnTo>
                <a:lnTo>
                  <a:pt x="37873" y="8507"/>
                </a:lnTo>
                <a:lnTo>
                  <a:pt x="38904" y="8065"/>
                </a:lnTo>
                <a:lnTo>
                  <a:pt x="39898" y="7678"/>
                </a:lnTo>
                <a:lnTo>
                  <a:pt x="40892" y="7291"/>
                </a:lnTo>
                <a:lnTo>
                  <a:pt x="41850" y="6960"/>
                </a:lnTo>
                <a:lnTo>
                  <a:pt x="42770" y="6629"/>
                </a:lnTo>
                <a:lnTo>
                  <a:pt x="43673" y="6334"/>
                </a:lnTo>
                <a:lnTo>
                  <a:pt x="45330" y="5819"/>
                </a:lnTo>
                <a:lnTo>
                  <a:pt x="46784" y="5395"/>
                </a:lnTo>
                <a:lnTo>
                  <a:pt x="47981" y="5082"/>
                </a:lnTo>
                <a:lnTo>
                  <a:pt x="48902" y="4861"/>
                </a:lnTo>
                <a:lnTo>
                  <a:pt x="49675" y="4677"/>
                </a:lnTo>
                <a:close/>
                <a:moveTo>
                  <a:pt x="12299" y="28888"/>
                </a:moveTo>
                <a:lnTo>
                  <a:pt x="12888" y="28925"/>
                </a:lnTo>
                <a:lnTo>
                  <a:pt x="13496" y="28962"/>
                </a:lnTo>
                <a:lnTo>
                  <a:pt x="14085" y="29036"/>
                </a:lnTo>
                <a:lnTo>
                  <a:pt x="14656" y="29128"/>
                </a:lnTo>
                <a:lnTo>
                  <a:pt x="15226" y="29238"/>
                </a:lnTo>
                <a:lnTo>
                  <a:pt x="15779" y="29385"/>
                </a:lnTo>
                <a:lnTo>
                  <a:pt x="16313" y="29551"/>
                </a:lnTo>
                <a:lnTo>
                  <a:pt x="16828" y="29754"/>
                </a:lnTo>
                <a:lnTo>
                  <a:pt x="17233" y="29938"/>
                </a:lnTo>
                <a:lnTo>
                  <a:pt x="17620" y="30140"/>
                </a:lnTo>
                <a:lnTo>
                  <a:pt x="17988" y="30343"/>
                </a:lnTo>
                <a:lnTo>
                  <a:pt x="18320" y="30582"/>
                </a:lnTo>
                <a:lnTo>
                  <a:pt x="18651" y="30822"/>
                </a:lnTo>
                <a:lnTo>
                  <a:pt x="18964" y="31061"/>
                </a:lnTo>
                <a:lnTo>
                  <a:pt x="19240" y="31337"/>
                </a:lnTo>
                <a:lnTo>
                  <a:pt x="19516" y="31613"/>
                </a:lnTo>
                <a:lnTo>
                  <a:pt x="19756" y="31889"/>
                </a:lnTo>
                <a:lnTo>
                  <a:pt x="19995" y="32184"/>
                </a:lnTo>
                <a:lnTo>
                  <a:pt x="20216" y="32479"/>
                </a:lnTo>
                <a:lnTo>
                  <a:pt x="20419" y="32773"/>
                </a:lnTo>
                <a:lnTo>
                  <a:pt x="20603" y="33068"/>
                </a:lnTo>
                <a:lnTo>
                  <a:pt x="20768" y="33381"/>
                </a:lnTo>
                <a:lnTo>
                  <a:pt x="20934" y="33694"/>
                </a:lnTo>
                <a:lnTo>
                  <a:pt x="21081" y="34007"/>
                </a:lnTo>
                <a:lnTo>
                  <a:pt x="21339" y="34614"/>
                </a:lnTo>
                <a:lnTo>
                  <a:pt x="21542" y="35222"/>
                </a:lnTo>
                <a:lnTo>
                  <a:pt x="21707" y="35811"/>
                </a:lnTo>
                <a:lnTo>
                  <a:pt x="21836" y="36363"/>
                </a:lnTo>
                <a:lnTo>
                  <a:pt x="21928" y="36879"/>
                </a:lnTo>
                <a:lnTo>
                  <a:pt x="22002" y="37339"/>
                </a:lnTo>
                <a:lnTo>
                  <a:pt x="22039" y="37763"/>
                </a:lnTo>
                <a:lnTo>
                  <a:pt x="22076" y="38113"/>
                </a:lnTo>
                <a:lnTo>
                  <a:pt x="8359" y="32957"/>
                </a:lnTo>
                <a:lnTo>
                  <a:pt x="21597" y="39162"/>
                </a:lnTo>
                <a:lnTo>
                  <a:pt x="21321" y="39383"/>
                </a:lnTo>
                <a:lnTo>
                  <a:pt x="20989" y="39641"/>
                </a:lnTo>
                <a:lnTo>
                  <a:pt x="20603" y="39917"/>
                </a:lnTo>
                <a:lnTo>
                  <a:pt x="20161" y="40212"/>
                </a:lnTo>
                <a:lnTo>
                  <a:pt x="19682" y="40506"/>
                </a:lnTo>
                <a:lnTo>
                  <a:pt x="19148" y="40801"/>
                </a:lnTo>
                <a:lnTo>
                  <a:pt x="18559" y="41058"/>
                </a:lnTo>
                <a:lnTo>
                  <a:pt x="17951" y="41298"/>
                </a:lnTo>
                <a:lnTo>
                  <a:pt x="17638" y="41408"/>
                </a:lnTo>
                <a:lnTo>
                  <a:pt x="17307" y="41519"/>
                </a:lnTo>
                <a:lnTo>
                  <a:pt x="16957" y="41592"/>
                </a:lnTo>
                <a:lnTo>
                  <a:pt x="16626" y="41666"/>
                </a:lnTo>
                <a:lnTo>
                  <a:pt x="16276" y="41740"/>
                </a:lnTo>
                <a:lnTo>
                  <a:pt x="15908" y="41776"/>
                </a:lnTo>
                <a:lnTo>
                  <a:pt x="15539" y="41813"/>
                </a:lnTo>
                <a:lnTo>
                  <a:pt x="15171" y="41832"/>
                </a:lnTo>
                <a:lnTo>
                  <a:pt x="14785" y="41832"/>
                </a:lnTo>
                <a:lnTo>
                  <a:pt x="14416" y="41813"/>
                </a:lnTo>
                <a:lnTo>
                  <a:pt x="14011" y="41776"/>
                </a:lnTo>
                <a:lnTo>
                  <a:pt x="13625" y="41703"/>
                </a:lnTo>
                <a:lnTo>
                  <a:pt x="13220" y="41611"/>
                </a:lnTo>
                <a:lnTo>
                  <a:pt x="12815" y="41519"/>
                </a:lnTo>
                <a:lnTo>
                  <a:pt x="12410" y="41371"/>
                </a:lnTo>
                <a:lnTo>
                  <a:pt x="12004" y="41224"/>
                </a:lnTo>
                <a:lnTo>
                  <a:pt x="11507" y="40985"/>
                </a:lnTo>
                <a:lnTo>
                  <a:pt x="11010" y="40727"/>
                </a:lnTo>
                <a:lnTo>
                  <a:pt x="10513" y="40432"/>
                </a:lnTo>
                <a:lnTo>
                  <a:pt x="10034" y="40101"/>
                </a:lnTo>
                <a:lnTo>
                  <a:pt x="9574" y="39751"/>
                </a:lnTo>
                <a:lnTo>
                  <a:pt x="9114" y="39383"/>
                </a:lnTo>
                <a:lnTo>
                  <a:pt x="8654" y="38978"/>
                </a:lnTo>
                <a:lnTo>
                  <a:pt x="8230" y="38573"/>
                </a:lnTo>
                <a:lnTo>
                  <a:pt x="7788" y="38149"/>
                </a:lnTo>
                <a:lnTo>
                  <a:pt x="7383" y="37708"/>
                </a:lnTo>
                <a:lnTo>
                  <a:pt x="6978" y="37266"/>
                </a:lnTo>
                <a:lnTo>
                  <a:pt x="6591" y="36805"/>
                </a:lnTo>
                <a:lnTo>
                  <a:pt x="6223" y="36345"/>
                </a:lnTo>
                <a:lnTo>
                  <a:pt x="5855" y="35885"/>
                </a:lnTo>
                <a:lnTo>
                  <a:pt x="5192" y="34983"/>
                </a:lnTo>
                <a:lnTo>
                  <a:pt x="4585" y="34080"/>
                </a:lnTo>
                <a:lnTo>
                  <a:pt x="4032" y="33252"/>
                </a:lnTo>
                <a:lnTo>
                  <a:pt x="3572" y="32479"/>
                </a:lnTo>
                <a:lnTo>
                  <a:pt x="3167" y="31797"/>
                </a:lnTo>
                <a:lnTo>
                  <a:pt x="2854" y="31245"/>
                </a:lnTo>
                <a:lnTo>
                  <a:pt x="2633" y="30803"/>
                </a:lnTo>
                <a:lnTo>
                  <a:pt x="2430" y="30435"/>
                </a:lnTo>
                <a:lnTo>
                  <a:pt x="2835" y="30324"/>
                </a:lnTo>
                <a:lnTo>
                  <a:pt x="3296" y="30177"/>
                </a:lnTo>
                <a:lnTo>
                  <a:pt x="3922" y="30011"/>
                </a:lnTo>
                <a:lnTo>
                  <a:pt x="4677" y="29827"/>
                </a:lnTo>
                <a:lnTo>
                  <a:pt x="5560" y="29625"/>
                </a:lnTo>
                <a:lnTo>
                  <a:pt x="6536" y="29422"/>
                </a:lnTo>
                <a:lnTo>
                  <a:pt x="7604" y="29238"/>
                </a:lnTo>
                <a:lnTo>
                  <a:pt x="8727" y="29091"/>
                </a:lnTo>
                <a:lnTo>
                  <a:pt x="9298" y="29017"/>
                </a:lnTo>
                <a:lnTo>
                  <a:pt x="9887" y="28962"/>
                </a:lnTo>
                <a:lnTo>
                  <a:pt x="10495" y="28925"/>
                </a:lnTo>
                <a:lnTo>
                  <a:pt x="11084" y="28907"/>
                </a:lnTo>
                <a:lnTo>
                  <a:pt x="11691" y="28888"/>
                </a:lnTo>
                <a:close/>
                <a:moveTo>
                  <a:pt x="0" y="0"/>
                </a:moveTo>
                <a:lnTo>
                  <a:pt x="0" y="53026"/>
                </a:lnTo>
                <a:lnTo>
                  <a:pt x="17694" y="53026"/>
                </a:lnTo>
                <a:lnTo>
                  <a:pt x="17583" y="52621"/>
                </a:lnTo>
                <a:lnTo>
                  <a:pt x="17510" y="52216"/>
                </a:lnTo>
                <a:lnTo>
                  <a:pt x="17436" y="51829"/>
                </a:lnTo>
                <a:lnTo>
                  <a:pt x="17381" y="51424"/>
                </a:lnTo>
                <a:lnTo>
                  <a:pt x="17344" y="51093"/>
                </a:lnTo>
                <a:lnTo>
                  <a:pt x="17325" y="50761"/>
                </a:lnTo>
                <a:lnTo>
                  <a:pt x="17325" y="50117"/>
                </a:lnTo>
                <a:lnTo>
                  <a:pt x="17344" y="49491"/>
                </a:lnTo>
                <a:lnTo>
                  <a:pt x="17417" y="48883"/>
                </a:lnTo>
                <a:lnTo>
                  <a:pt x="17528" y="48294"/>
                </a:lnTo>
                <a:lnTo>
                  <a:pt x="17675" y="47723"/>
                </a:lnTo>
                <a:lnTo>
                  <a:pt x="17841" y="47171"/>
                </a:lnTo>
                <a:lnTo>
                  <a:pt x="18043" y="46656"/>
                </a:lnTo>
                <a:lnTo>
                  <a:pt x="18264" y="46140"/>
                </a:lnTo>
                <a:lnTo>
                  <a:pt x="18504" y="45661"/>
                </a:lnTo>
                <a:lnTo>
                  <a:pt x="18780" y="45201"/>
                </a:lnTo>
                <a:lnTo>
                  <a:pt x="19056" y="44759"/>
                </a:lnTo>
                <a:lnTo>
                  <a:pt x="19351" y="44336"/>
                </a:lnTo>
                <a:lnTo>
                  <a:pt x="19664" y="43931"/>
                </a:lnTo>
                <a:lnTo>
                  <a:pt x="19977" y="43544"/>
                </a:lnTo>
                <a:lnTo>
                  <a:pt x="20290" y="43176"/>
                </a:lnTo>
                <a:lnTo>
                  <a:pt x="20621" y="42844"/>
                </a:lnTo>
                <a:lnTo>
                  <a:pt x="20934" y="42531"/>
                </a:lnTo>
                <a:lnTo>
                  <a:pt x="21266" y="42237"/>
                </a:lnTo>
                <a:lnTo>
                  <a:pt x="21579" y="41961"/>
                </a:lnTo>
                <a:lnTo>
                  <a:pt x="22168" y="41463"/>
                </a:lnTo>
                <a:lnTo>
                  <a:pt x="22702" y="41077"/>
                </a:lnTo>
                <a:lnTo>
                  <a:pt x="23162" y="40764"/>
                </a:lnTo>
                <a:lnTo>
                  <a:pt x="23512" y="40525"/>
                </a:lnTo>
                <a:lnTo>
                  <a:pt x="23825" y="40359"/>
                </a:lnTo>
                <a:lnTo>
                  <a:pt x="24175" y="40451"/>
                </a:lnTo>
                <a:lnTo>
                  <a:pt x="24561" y="40598"/>
                </a:lnTo>
                <a:lnTo>
                  <a:pt x="25095" y="40801"/>
                </a:lnTo>
                <a:lnTo>
                  <a:pt x="25703" y="41058"/>
                </a:lnTo>
                <a:lnTo>
                  <a:pt x="26384" y="41408"/>
                </a:lnTo>
                <a:lnTo>
                  <a:pt x="26752" y="41592"/>
                </a:lnTo>
                <a:lnTo>
                  <a:pt x="27139" y="41813"/>
                </a:lnTo>
                <a:lnTo>
                  <a:pt x="27526" y="42053"/>
                </a:lnTo>
                <a:lnTo>
                  <a:pt x="27912" y="42310"/>
                </a:lnTo>
                <a:lnTo>
                  <a:pt x="28317" y="42587"/>
                </a:lnTo>
                <a:lnTo>
                  <a:pt x="28704" y="42881"/>
                </a:lnTo>
                <a:lnTo>
                  <a:pt x="29091" y="43213"/>
                </a:lnTo>
                <a:lnTo>
                  <a:pt x="29477" y="43562"/>
                </a:lnTo>
                <a:lnTo>
                  <a:pt x="29845" y="43931"/>
                </a:lnTo>
                <a:lnTo>
                  <a:pt x="30214" y="44317"/>
                </a:lnTo>
                <a:lnTo>
                  <a:pt x="30563" y="44741"/>
                </a:lnTo>
                <a:lnTo>
                  <a:pt x="30895" y="45183"/>
                </a:lnTo>
                <a:lnTo>
                  <a:pt x="31208" y="45643"/>
                </a:lnTo>
                <a:lnTo>
                  <a:pt x="31502" y="46140"/>
                </a:lnTo>
                <a:lnTo>
                  <a:pt x="31760" y="46656"/>
                </a:lnTo>
                <a:lnTo>
                  <a:pt x="32000" y="47208"/>
                </a:lnTo>
                <a:lnTo>
                  <a:pt x="32221" y="47779"/>
                </a:lnTo>
                <a:lnTo>
                  <a:pt x="32386" y="48386"/>
                </a:lnTo>
                <a:lnTo>
                  <a:pt x="32534" y="49012"/>
                </a:lnTo>
                <a:lnTo>
                  <a:pt x="32570" y="49344"/>
                </a:lnTo>
                <a:lnTo>
                  <a:pt x="32626" y="49675"/>
                </a:lnTo>
                <a:lnTo>
                  <a:pt x="32662" y="50080"/>
                </a:lnTo>
                <a:lnTo>
                  <a:pt x="32681" y="50485"/>
                </a:lnTo>
                <a:lnTo>
                  <a:pt x="32699" y="50909"/>
                </a:lnTo>
                <a:lnTo>
                  <a:pt x="32681" y="51332"/>
                </a:lnTo>
                <a:lnTo>
                  <a:pt x="32662" y="51756"/>
                </a:lnTo>
                <a:lnTo>
                  <a:pt x="32644" y="52179"/>
                </a:lnTo>
                <a:lnTo>
                  <a:pt x="32589" y="52603"/>
                </a:lnTo>
                <a:lnTo>
                  <a:pt x="32534" y="53026"/>
                </a:lnTo>
                <a:lnTo>
                  <a:pt x="94268" y="53026"/>
                </a:lnTo>
                <a:lnTo>
                  <a:pt x="94268" y="0"/>
                </a:lnTo>
                <a:close/>
              </a:path>
            </a:pathLst>
          </a:custGeom>
          <a:solidFill>
            <a:srgbClr val="FFFFFF"/>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1" name="Google Shape;11;p2"/>
          <p:cNvSpPr/>
          <p:nvPr/>
        </p:nvSpPr>
        <p:spPr>
          <a:xfrm>
            <a:off x="1" y="5514847"/>
            <a:ext cx="1447887" cy="1343127"/>
          </a:xfrm>
          <a:custGeom>
            <a:avLst/>
            <a:gdLst/>
            <a:ahLst/>
            <a:cxnLst/>
            <a:rect l="l" t="t" r="r" b="b"/>
            <a:pathLst>
              <a:path w="11195" h="10385" extrusionOk="0">
                <a:moveTo>
                  <a:pt x="3811" y="1"/>
                </a:moveTo>
                <a:lnTo>
                  <a:pt x="3517" y="19"/>
                </a:lnTo>
                <a:lnTo>
                  <a:pt x="2964" y="93"/>
                </a:lnTo>
                <a:lnTo>
                  <a:pt x="2430" y="203"/>
                </a:lnTo>
                <a:lnTo>
                  <a:pt x="1915" y="351"/>
                </a:lnTo>
                <a:lnTo>
                  <a:pt x="1399" y="535"/>
                </a:lnTo>
                <a:lnTo>
                  <a:pt x="921" y="756"/>
                </a:lnTo>
                <a:lnTo>
                  <a:pt x="442" y="995"/>
                </a:lnTo>
                <a:lnTo>
                  <a:pt x="0" y="1290"/>
                </a:lnTo>
                <a:lnTo>
                  <a:pt x="0" y="10385"/>
                </a:lnTo>
                <a:lnTo>
                  <a:pt x="10403" y="10385"/>
                </a:lnTo>
                <a:lnTo>
                  <a:pt x="10568" y="10017"/>
                </a:lnTo>
                <a:lnTo>
                  <a:pt x="10734" y="9630"/>
                </a:lnTo>
                <a:lnTo>
                  <a:pt x="10881" y="9225"/>
                </a:lnTo>
                <a:lnTo>
                  <a:pt x="10992" y="8820"/>
                </a:lnTo>
                <a:lnTo>
                  <a:pt x="11084" y="8397"/>
                </a:lnTo>
                <a:lnTo>
                  <a:pt x="11139" y="7973"/>
                </a:lnTo>
                <a:lnTo>
                  <a:pt x="11176" y="7550"/>
                </a:lnTo>
                <a:lnTo>
                  <a:pt x="11194" y="7108"/>
                </a:lnTo>
                <a:lnTo>
                  <a:pt x="11176" y="6740"/>
                </a:lnTo>
                <a:lnTo>
                  <a:pt x="11158" y="6390"/>
                </a:lnTo>
                <a:lnTo>
                  <a:pt x="11121" y="6021"/>
                </a:lnTo>
                <a:lnTo>
                  <a:pt x="11047" y="5672"/>
                </a:lnTo>
                <a:lnTo>
                  <a:pt x="10973" y="5340"/>
                </a:lnTo>
                <a:lnTo>
                  <a:pt x="10881" y="4990"/>
                </a:lnTo>
                <a:lnTo>
                  <a:pt x="10771" y="4659"/>
                </a:lnTo>
                <a:lnTo>
                  <a:pt x="10642" y="4346"/>
                </a:lnTo>
                <a:lnTo>
                  <a:pt x="10495" y="4033"/>
                </a:lnTo>
                <a:lnTo>
                  <a:pt x="10329" y="3720"/>
                </a:lnTo>
                <a:lnTo>
                  <a:pt x="10163" y="3425"/>
                </a:lnTo>
                <a:lnTo>
                  <a:pt x="9979" y="3131"/>
                </a:lnTo>
                <a:lnTo>
                  <a:pt x="9777" y="2855"/>
                </a:lnTo>
                <a:lnTo>
                  <a:pt x="9574" y="2578"/>
                </a:lnTo>
                <a:lnTo>
                  <a:pt x="9353" y="2321"/>
                </a:lnTo>
                <a:lnTo>
                  <a:pt x="9114" y="2081"/>
                </a:lnTo>
                <a:lnTo>
                  <a:pt x="8874" y="1842"/>
                </a:lnTo>
                <a:lnTo>
                  <a:pt x="8617" y="1621"/>
                </a:lnTo>
                <a:lnTo>
                  <a:pt x="8341" y="1419"/>
                </a:lnTo>
                <a:lnTo>
                  <a:pt x="8064" y="1216"/>
                </a:lnTo>
                <a:lnTo>
                  <a:pt x="7770" y="1032"/>
                </a:lnTo>
                <a:lnTo>
                  <a:pt x="7475" y="866"/>
                </a:lnTo>
                <a:lnTo>
                  <a:pt x="7162" y="700"/>
                </a:lnTo>
                <a:lnTo>
                  <a:pt x="6849" y="553"/>
                </a:lnTo>
                <a:lnTo>
                  <a:pt x="6536" y="424"/>
                </a:lnTo>
                <a:lnTo>
                  <a:pt x="6205" y="314"/>
                </a:lnTo>
                <a:lnTo>
                  <a:pt x="5855" y="222"/>
                </a:lnTo>
                <a:lnTo>
                  <a:pt x="5524" y="148"/>
                </a:lnTo>
                <a:lnTo>
                  <a:pt x="5174" y="74"/>
                </a:lnTo>
                <a:lnTo>
                  <a:pt x="4805" y="38"/>
                </a:lnTo>
                <a:lnTo>
                  <a:pt x="4456" y="19"/>
                </a:lnTo>
                <a:lnTo>
                  <a:pt x="4087" y="1"/>
                </a:lnTo>
                <a:close/>
              </a:path>
            </a:pathLst>
          </a:custGeom>
          <a:solidFill>
            <a:srgbClr val="B8F567"/>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2" name="Google Shape;12;p2"/>
          <p:cNvSpPr/>
          <p:nvPr/>
        </p:nvSpPr>
        <p:spPr>
          <a:xfrm>
            <a:off x="1" y="1"/>
            <a:ext cx="2581364" cy="3333825"/>
          </a:xfrm>
          <a:custGeom>
            <a:avLst/>
            <a:gdLst/>
            <a:ahLst/>
            <a:cxnLst/>
            <a:rect l="l" t="t" r="r" b="b"/>
            <a:pathLst>
              <a:path w="19959" h="25777" extrusionOk="0">
                <a:moveTo>
                  <a:pt x="0" y="0"/>
                </a:moveTo>
                <a:lnTo>
                  <a:pt x="0" y="24727"/>
                </a:lnTo>
                <a:lnTo>
                  <a:pt x="626" y="24967"/>
                </a:lnTo>
                <a:lnTo>
                  <a:pt x="1289" y="25188"/>
                </a:lnTo>
                <a:lnTo>
                  <a:pt x="1952" y="25353"/>
                </a:lnTo>
                <a:lnTo>
                  <a:pt x="2614" y="25501"/>
                </a:lnTo>
                <a:lnTo>
                  <a:pt x="3296" y="25629"/>
                </a:lnTo>
                <a:lnTo>
                  <a:pt x="3995" y="25703"/>
                </a:lnTo>
                <a:lnTo>
                  <a:pt x="4695" y="25758"/>
                </a:lnTo>
                <a:lnTo>
                  <a:pt x="5413" y="25777"/>
                </a:lnTo>
                <a:lnTo>
                  <a:pt x="6168" y="25758"/>
                </a:lnTo>
                <a:lnTo>
                  <a:pt x="6904" y="25703"/>
                </a:lnTo>
                <a:lnTo>
                  <a:pt x="7622" y="25611"/>
                </a:lnTo>
                <a:lnTo>
                  <a:pt x="8341" y="25482"/>
                </a:lnTo>
                <a:lnTo>
                  <a:pt x="9040" y="25316"/>
                </a:lnTo>
                <a:lnTo>
                  <a:pt x="9740" y="25114"/>
                </a:lnTo>
                <a:lnTo>
                  <a:pt x="10421" y="24893"/>
                </a:lnTo>
                <a:lnTo>
                  <a:pt x="11084" y="24635"/>
                </a:lnTo>
                <a:lnTo>
                  <a:pt x="11710" y="24341"/>
                </a:lnTo>
                <a:lnTo>
                  <a:pt x="12354" y="24028"/>
                </a:lnTo>
                <a:lnTo>
                  <a:pt x="12962" y="23678"/>
                </a:lnTo>
                <a:lnTo>
                  <a:pt x="13551" y="23291"/>
                </a:lnTo>
                <a:lnTo>
                  <a:pt x="14122" y="22886"/>
                </a:lnTo>
                <a:lnTo>
                  <a:pt x="14674" y="22463"/>
                </a:lnTo>
                <a:lnTo>
                  <a:pt x="15190" y="22002"/>
                </a:lnTo>
                <a:lnTo>
                  <a:pt x="15705" y="21524"/>
                </a:lnTo>
                <a:lnTo>
                  <a:pt x="16184" y="21008"/>
                </a:lnTo>
                <a:lnTo>
                  <a:pt x="16644" y="20493"/>
                </a:lnTo>
                <a:lnTo>
                  <a:pt x="17068" y="19940"/>
                </a:lnTo>
                <a:lnTo>
                  <a:pt x="17473" y="19370"/>
                </a:lnTo>
                <a:lnTo>
                  <a:pt x="17859" y="18780"/>
                </a:lnTo>
                <a:lnTo>
                  <a:pt x="18209" y="18173"/>
                </a:lnTo>
                <a:lnTo>
                  <a:pt x="18522" y="17528"/>
                </a:lnTo>
                <a:lnTo>
                  <a:pt x="18817" y="16902"/>
                </a:lnTo>
                <a:lnTo>
                  <a:pt x="19075" y="16240"/>
                </a:lnTo>
                <a:lnTo>
                  <a:pt x="19295" y="15558"/>
                </a:lnTo>
                <a:lnTo>
                  <a:pt x="19498" y="14859"/>
                </a:lnTo>
                <a:lnTo>
                  <a:pt x="19664" y="14159"/>
                </a:lnTo>
                <a:lnTo>
                  <a:pt x="19793" y="13441"/>
                </a:lnTo>
                <a:lnTo>
                  <a:pt x="19885" y="12723"/>
                </a:lnTo>
                <a:lnTo>
                  <a:pt x="19940" y="11986"/>
                </a:lnTo>
                <a:lnTo>
                  <a:pt x="19958" y="11232"/>
                </a:lnTo>
                <a:lnTo>
                  <a:pt x="19958" y="10808"/>
                </a:lnTo>
                <a:lnTo>
                  <a:pt x="19940" y="10385"/>
                </a:lnTo>
                <a:lnTo>
                  <a:pt x="19903" y="9980"/>
                </a:lnTo>
                <a:lnTo>
                  <a:pt x="19866" y="9556"/>
                </a:lnTo>
                <a:lnTo>
                  <a:pt x="19811" y="9151"/>
                </a:lnTo>
                <a:lnTo>
                  <a:pt x="19737" y="8746"/>
                </a:lnTo>
                <a:lnTo>
                  <a:pt x="19664" y="8341"/>
                </a:lnTo>
                <a:lnTo>
                  <a:pt x="19590" y="7936"/>
                </a:lnTo>
                <a:lnTo>
                  <a:pt x="19480" y="7549"/>
                </a:lnTo>
                <a:lnTo>
                  <a:pt x="19388" y="7163"/>
                </a:lnTo>
                <a:lnTo>
                  <a:pt x="19259" y="6776"/>
                </a:lnTo>
                <a:lnTo>
                  <a:pt x="19130" y="6389"/>
                </a:lnTo>
                <a:lnTo>
                  <a:pt x="19001" y="6021"/>
                </a:lnTo>
                <a:lnTo>
                  <a:pt x="18854" y="5653"/>
                </a:lnTo>
                <a:lnTo>
                  <a:pt x="18522" y="4916"/>
                </a:lnTo>
                <a:lnTo>
                  <a:pt x="18154" y="4217"/>
                </a:lnTo>
                <a:lnTo>
                  <a:pt x="17749" y="3536"/>
                </a:lnTo>
                <a:lnTo>
                  <a:pt x="17325" y="2873"/>
                </a:lnTo>
                <a:lnTo>
                  <a:pt x="16847" y="2247"/>
                </a:lnTo>
                <a:lnTo>
                  <a:pt x="16350" y="1639"/>
                </a:lnTo>
                <a:lnTo>
                  <a:pt x="15816" y="1068"/>
                </a:lnTo>
                <a:lnTo>
                  <a:pt x="15245" y="516"/>
                </a:lnTo>
                <a:lnTo>
                  <a:pt x="14656" y="0"/>
                </a:lnTo>
                <a:close/>
              </a:path>
            </a:pathLst>
          </a:custGeom>
          <a:solidFill>
            <a:srgbClr val="9BCF63"/>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3" name="Google Shape;13;p2"/>
          <p:cNvSpPr/>
          <p:nvPr/>
        </p:nvSpPr>
        <p:spPr>
          <a:xfrm>
            <a:off x="2962221" y="1"/>
            <a:ext cx="1295532" cy="1124036"/>
          </a:xfrm>
          <a:custGeom>
            <a:avLst/>
            <a:gdLst/>
            <a:ahLst/>
            <a:cxnLst/>
            <a:rect l="l" t="t" r="r" b="b"/>
            <a:pathLst>
              <a:path w="10017" h="8691" extrusionOk="0">
                <a:moveTo>
                  <a:pt x="1620" y="0"/>
                </a:moveTo>
                <a:lnTo>
                  <a:pt x="1436" y="185"/>
                </a:lnTo>
                <a:lnTo>
                  <a:pt x="1252" y="369"/>
                </a:lnTo>
                <a:lnTo>
                  <a:pt x="1105" y="553"/>
                </a:lnTo>
                <a:lnTo>
                  <a:pt x="939" y="755"/>
                </a:lnTo>
                <a:lnTo>
                  <a:pt x="792" y="958"/>
                </a:lnTo>
                <a:lnTo>
                  <a:pt x="663" y="1179"/>
                </a:lnTo>
                <a:lnTo>
                  <a:pt x="553" y="1400"/>
                </a:lnTo>
                <a:lnTo>
                  <a:pt x="442" y="1639"/>
                </a:lnTo>
                <a:lnTo>
                  <a:pt x="332" y="1878"/>
                </a:lnTo>
                <a:lnTo>
                  <a:pt x="258" y="2118"/>
                </a:lnTo>
                <a:lnTo>
                  <a:pt x="166" y="2376"/>
                </a:lnTo>
                <a:lnTo>
                  <a:pt x="111" y="2615"/>
                </a:lnTo>
                <a:lnTo>
                  <a:pt x="55" y="2873"/>
                </a:lnTo>
                <a:lnTo>
                  <a:pt x="37" y="3149"/>
                </a:lnTo>
                <a:lnTo>
                  <a:pt x="0" y="3407"/>
                </a:lnTo>
                <a:lnTo>
                  <a:pt x="0" y="3683"/>
                </a:lnTo>
                <a:lnTo>
                  <a:pt x="0" y="3941"/>
                </a:lnTo>
                <a:lnTo>
                  <a:pt x="19" y="4198"/>
                </a:lnTo>
                <a:lnTo>
                  <a:pt x="55" y="4438"/>
                </a:lnTo>
                <a:lnTo>
                  <a:pt x="111" y="4695"/>
                </a:lnTo>
                <a:lnTo>
                  <a:pt x="166" y="4935"/>
                </a:lnTo>
                <a:lnTo>
                  <a:pt x="221" y="5174"/>
                </a:lnTo>
                <a:lnTo>
                  <a:pt x="313" y="5413"/>
                </a:lnTo>
                <a:lnTo>
                  <a:pt x="387" y="5634"/>
                </a:lnTo>
                <a:lnTo>
                  <a:pt x="497" y="5855"/>
                </a:lnTo>
                <a:lnTo>
                  <a:pt x="608" y="6076"/>
                </a:lnTo>
                <a:lnTo>
                  <a:pt x="718" y="6279"/>
                </a:lnTo>
                <a:lnTo>
                  <a:pt x="847" y="6481"/>
                </a:lnTo>
                <a:lnTo>
                  <a:pt x="994" y="6684"/>
                </a:lnTo>
                <a:lnTo>
                  <a:pt x="1142" y="6868"/>
                </a:lnTo>
                <a:lnTo>
                  <a:pt x="1307" y="7052"/>
                </a:lnTo>
                <a:lnTo>
                  <a:pt x="1473" y="7218"/>
                </a:lnTo>
                <a:lnTo>
                  <a:pt x="1639" y="7384"/>
                </a:lnTo>
                <a:lnTo>
                  <a:pt x="1823" y="7549"/>
                </a:lnTo>
                <a:lnTo>
                  <a:pt x="2007" y="7697"/>
                </a:lnTo>
                <a:lnTo>
                  <a:pt x="2210" y="7844"/>
                </a:lnTo>
                <a:lnTo>
                  <a:pt x="2412" y="7973"/>
                </a:lnTo>
                <a:lnTo>
                  <a:pt x="2615" y="8083"/>
                </a:lnTo>
                <a:lnTo>
                  <a:pt x="2836" y="8194"/>
                </a:lnTo>
                <a:lnTo>
                  <a:pt x="3057" y="8304"/>
                </a:lnTo>
                <a:lnTo>
                  <a:pt x="3277" y="8378"/>
                </a:lnTo>
                <a:lnTo>
                  <a:pt x="3517" y="8470"/>
                </a:lnTo>
                <a:lnTo>
                  <a:pt x="3756" y="8525"/>
                </a:lnTo>
                <a:lnTo>
                  <a:pt x="3996" y="8580"/>
                </a:lnTo>
                <a:lnTo>
                  <a:pt x="4253" y="8636"/>
                </a:lnTo>
                <a:lnTo>
                  <a:pt x="4493" y="8672"/>
                </a:lnTo>
                <a:lnTo>
                  <a:pt x="4750" y="8691"/>
                </a:lnTo>
                <a:lnTo>
                  <a:pt x="5266" y="8691"/>
                </a:lnTo>
                <a:lnTo>
                  <a:pt x="5524" y="8672"/>
                </a:lnTo>
                <a:lnTo>
                  <a:pt x="5763" y="8636"/>
                </a:lnTo>
                <a:lnTo>
                  <a:pt x="6021" y="8580"/>
                </a:lnTo>
                <a:lnTo>
                  <a:pt x="6260" y="8525"/>
                </a:lnTo>
                <a:lnTo>
                  <a:pt x="6500" y="8470"/>
                </a:lnTo>
                <a:lnTo>
                  <a:pt x="6739" y="8378"/>
                </a:lnTo>
                <a:lnTo>
                  <a:pt x="6960" y="8304"/>
                </a:lnTo>
                <a:lnTo>
                  <a:pt x="7181" y="8194"/>
                </a:lnTo>
                <a:lnTo>
                  <a:pt x="7402" y="8083"/>
                </a:lnTo>
                <a:lnTo>
                  <a:pt x="7604" y="7973"/>
                </a:lnTo>
                <a:lnTo>
                  <a:pt x="7807" y="7844"/>
                </a:lnTo>
                <a:lnTo>
                  <a:pt x="8009" y="7697"/>
                </a:lnTo>
                <a:lnTo>
                  <a:pt x="8193" y="7549"/>
                </a:lnTo>
                <a:lnTo>
                  <a:pt x="8378" y="7384"/>
                </a:lnTo>
                <a:lnTo>
                  <a:pt x="8543" y="7218"/>
                </a:lnTo>
                <a:lnTo>
                  <a:pt x="8709" y="7052"/>
                </a:lnTo>
                <a:lnTo>
                  <a:pt x="8875" y="6868"/>
                </a:lnTo>
                <a:lnTo>
                  <a:pt x="9022" y="6684"/>
                </a:lnTo>
                <a:lnTo>
                  <a:pt x="9169" y="6481"/>
                </a:lnTo>
                <a:lnTo>
                  <a:pt x="9298" y="6279"/>
                </a:lnTo>
                <a:lnTo>
                  <a:pt x="9409" y="6076"/>
                </a:lnTo>
                <a:lnTo>
                  <a:pt x="9519" y="5855"/>
                </a:lnTo>
                <a:lnTo>
                  <a:pt x="9630" y="5634"/>
                </a:lnTo>
                <a:lnTo>
                  <a:pt x="9703" y="5413"/>
                </a:lnTo>
                <a:lnTo>
                  <a:pt x="9795" y="5174"/>
                </a:lnTo>
                <a:lnTo>
                  <a:pt x="9850" y="4935"/>
                </a:lnTo>
                <a:lnTo>
                  <a:pt x="9906" y="4695"/>
                </a:lnTo>
                <a:lnTo>
                  <a:pt x="9961" y="4438"/>
                </a:lnTo>
                <a:lnTo>
                  <a:pt x="9998" y="4198"/>
                </a:lnTo>
                <a:lnTo>
                  <a:pt x="10016" y="3941"/>
                </a:lnTo>
                <a:lnTo>
                  <a:pt x="10016" y="3683"/>
                </a:lnTo>
                <a:lnTo>
                  <a:pt x="10016" y="3407"/>
                </a:lnTo>
                <a:lnTo>
                  <a:pt x="9979" y="3149"/>
                </a:lnTo>
                <a:lnTo>
                  <a:pt x="9961" y="2873"/>
                </a:lnTo>
                <a:lnTo>
                  <a:pt x="9906" y="2615"/>
                </a:lnTo>
                <a:lnTo>
                  <a:pt x="9850" y="2376"/>
                </a:lnTo>
                <a:lnTo>
                  <a:pt x="9758" y="2118"/>
                </a:lnTo>
                <a:lnTo>
                  <a:pt x="9685" y="1878"/>
                </a:lnTo>
                <a:lnTo>
                  <a:pt x="9574" y="1639"/>
                </a:lnTo>
                <a:lnTo>
                  <a:pt x="9464" y="1400"/>
                </a:lnTo>
                <a:lnTo>
                  <a:pt x="9353" y="1179"/>
                </a:lnTo>
                <a:lnTo>
                  <a:pt x="9224" y="958"/>
                </a:lnTo>
                <a:lnTo>
                  <a:pt x="9077" y="755"/>
                </a:lnTo>
                <a:lnTo>
                  <a:pt x="8911" y="553"/>
                </a:lnTo>
                <a:lnTo>
                  <a:pt x="8764" y="369"/>
                </a:lnTo>
                <a:lnTo>
                  <a:pt x="8580" y="185"/>
                </a:lnTo>
                <a:lnTo>
                  <a:pt x="8396" y="0"/>
                </a:lnTo>
                <a:close/>
              </a:path>
            </a:pathLst>
          </a:custGeom>
          <a:solidFill>
            <a:srgbClr val="51B148"/>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4" name="Google Shape;14;p2"/>
          <p:cNvSpPr txBox="1">
            <a:spLocks noGrp="1"/>
          </p:cNvSpPr>
          <p:nvPr>
            <p:ph type="ctrTitle"/>
          </p:nvPr>
        </p:nvSpPr>
        <p:spPr>
          <a:xfrm>
            <a:off x="6557433" y="2655800"/>
            <a:ext cx="5277200" cy="1546400"/>
          </a:xfrm>
          <a:prstGeom prst="rect">
            <a:avLst/>
          </a:prstGeom>
        </p:spPr>
        <p:txBody>
          <a:bodyPr spcFirstLastPara="1" wrap="square" lIns="91425" tIns="91425" rIns="91425" bIns="91425" anchor="ctr" anchorCtr="0">
            <a:noAutofit/>
          </a:bodyPr>
          <a:lstStyle>
            <a:lvl1pPr lvl="0">
              <a:spcBef>
                <a:spcPts val="0"/>
              </a:spcBef>
              <a:spcAft>
                <a:spcPts val="0"/>
              </a:spcAft>
              <a:buSzPts val="4800"/>
              <a:buNone/>
              <a:defRPr sz="6400"/>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Tree>
    <p:extLst>
      <p:ext uri="{BB962C8B-B14F-4D97-AF65-F5344CB8AC3E}">
        <p14:creationId xmlns:p14="http://schemas.microsoft.com/office/powerpoint/2010/main" val="2599119871"/>
      </p:ext>
    </p:extLst>
  </p:cSld>
  <p:clrMapOvr>
    <a:masterClrMapping/>
  </p:clrMapOvr>
</p:sldLayout>
</file>

<file path=ppt/slideLayouts/slideLayout159.xml><?xml version="1.0" encoding="utf-8"?>
<p:sldLayout xmlns:a="http://schemas.openxmlformats.org/drawingml/2006/main" xmlns:r="http://schemas.openxmlformats.org/officeDocument/2006/relationships" xmlns:p="http://schemas.openxmlformats.org/presentationml/2006/main" matchingName="Subtitle">
  <p:cSld name="Subtitle">
    <p:spTree>
      <p:nvGrpSpPr>
        <p:cNvPr id="1" name="Shape 15"/>
        <p:cNvGrpSpPr/>
        <p:nvPr/>
      </p:nvGrpSpPr>
      <p:grpSpPr>
        <a:xfrm>
          <a:off x="0" y="0"/>
          <a:ext cx="0" cy="0"/>
          <a:chOff x="0" y="0"/>
          <a:chExt cx="0" cy="0"/>
        </a:xfrm>
      </p:grpSpPr>
      <p:sp>
        <p:nvSpPr>
          <p:cNvPr id="16" name="Google Shape;16;p3"/>
          <p:cNvSpPr/>
          <p:nvPr/>
        </p:nvSpPr>
        <p:spPr>
          <a:xfrm>
            <a:off x="0" y="1"/>
            <a:ext cx="12191939" cy="6857852"/>
          </a:xfrm>
          <a:custGeom>
            <a:avLst/>
            <a:gdLst/>
            <a:ahLst/>
            <a:cxnLst/>
            <a:rect l="l" t="t" r="r" b="b"/>
            <a:pathLst>
              <a:path w="94270" h="53026" extrusionOk="0">
                <a:moveTo>
                  <a:pt x="49676" y="4677"/>
                </a:moveTo>
                <a:lnTo>
                  <a:pt x="49731" y="5469"/>
                </a:lnTo>
                <a:lnTo>
                  <a:pt x="49749" y="6408"/>
                </a:lnTo>
                <a:lnTo>
                  <a:pt x="49786" y="7660"/>
                </a:lnTo>
                <a:lnTo>
                  <a:pt x="49786" y="9169"/>
                </a:lnTo>
                <a:lnTo>
                  <a:pt x="49731" y="10900"/>
                </a:lnTo>
                <a:lnTo>
                  <a:pt x="49694" y="11858"/>
                </a:lnTo>
                <a:lnTo>
                  <a:pt x="49639" y="12833"/>
                </a:lnTo>
                <a:lnTo>
                  <a:pt x="49584" y="13846"/>
                </a:lnTo>
                <a:lnTo>
                  <a:pt x="49492" y="14895"/>
                </a:lnTo>
                <a:lnTo>
                  <a:pt x="49381" y="15982"/>
                </a:lnTo>
                <a:lnTo>
                  <a:pt x="49252" y="17086"/>
                </a:lnTo>
                <a:lnTo>
                  <a:pt x="49087" y="18191"/>
                </a:lnTo>
                <a:lnTo>
                  <a:pt x="48921" y="19314"/>
                </a:lnTo>
                <a:lnTo>
                  <a:pt x="48700" y="20456"/>
                </a:lnTo>
                <a:lnTo>
                  <a:pt x="48479" y="21597"/>
                </a:lnTo>
                <a:lnTo>
                  <a:pt x="48203" y="22720"/>
                </a:lnTo>
                <a:lnTo>
                  <a:pt x="47908" y="23844"/>
                </a:lnTo>
                <a:lnTo>
                  <a:pt x="47577" y="24948"/>
                </a:lnTo>
                <a:lnTo>
                  <a:pt x="47209" y="26053"/>
                </a:lnTo>
                <a:lnTo>
                  <a:pt x="47006" y="26587"/>
                </a:lnTo>
                <a:lnTo>
                  <a:pt x="46804" y="27121"/>
                </a:lnTo>
                <a:lnTo>
                  <a:pt x="46583" y="27636"/>
                </a:lnTo>
                <a:lnTo>
                  <a:pt x="46362" y="28152"/>
                </a:lnTo>
                <a:lnTo>
                  <a:pt x="46122" y="28667"/>
                </a:lnTo>
                <a:lnTo>
                  <a:pt x="45883" y="29165"/>
                </a:lnTo>
                <a:lnTo>
                  <a:pt x="45625" y="29643"/>
                </a:lnTo>
                <a:lnTo>
                  <a:pt x="45349" y="30122"/>
                </a:lnTo>
                <a:lnTo>
                  <a:pt x="45073" y="30601"/>
                </a:lnTo>
                <a:lnTo>
                  <a:pt x="44778" y="31061"/>
                </a:lnTo>
                <a:lnTo>
                  <a:pt x="44484" y="31503"/>
                </a:lnTo>
                <a:lnTo>
                  <a:pt x="44171" y="31926"/>
                </a:lnTo>
                <a:lnTo>
                  <a:pt x="43839" y="32350"/>
                </a:lnTo>
                <a:lnTo>
                  <a:pt x="43508" y="32736"/>
                </a:lnTo>
                <a:lnTo>
                  <a:pt x="43158" y="33123"/>
                </a:lnTo>
                <a:lnTo>
                  <a:pt x="42827" y="33491"/>
                </a:lnTo>
                <a:lnTo>
                  <a:pt x="42458" y="33841"/>
                </a:lnTo>
                <a:lnTo>
                  <a:pt x="42109" y="34154"/>
                </a:lnTo>
                <a:lnTo>
                  <a:pt x="41740" y="34467"/>
                </a:lnTo>
                <a:lnTo>
                  <a:pt x="41372" y="34780"/>
                </a:lnTo>
                <a:lnTo>
                  <a:pt x="41004" y="35056"/>
                </a:lnTo>
                <a:lnTo>
                  <a:pt x="40617" y="35314"/>
                </a:lnTo>
                <a:lnTo>
                  <a:pt x="40231" y="35572"/>
                </a:lnTo>
                <a:lnTo>
                  <a:pt x="39844" y="35811"/>
                </a:lnTo>
                <a:lnTo>
                  <a:pt x="39457" y="36032"/>
                </a:lnTo>
                <a:lnTo>
                  <a:pt x="39052" y="36253"/>
                </a:lnTo>
                <a:lnTo>
                  <a:pt x="38666" y="36437"/>
                </a:lnTo>
                <a:lnTo>
                  <a:pt x="38261" y="36621"/>
                </a:lnTo>
                <a:lnTo>
                  <a:pt x="37874" y="36805"/>
                </a:lnTo>
                <a:lnTo>
                  <a:pt x="37469" y="36953"/>
                </a:lnTo>
                <a:lnTo>
                  <a:pt x="36659" y="37247"/>
                </a:lnTo>
                <a:lnTo>
                  <a:pt x="35867" y="37487"/>
                </a:lnTo>
                <a:lnTo>
                  <a:pt x="35057" y="37689"/>
                </a:lnTo>
                <a:lnTo>
                  <a:pt x="34265" y="37836"/>
                </a:lnTo>
                <a:lnTo>
                  <a:pt x="33492" y="37965"/>
                </a:lnTo>
                <a:lnTo>
                  <a:pt x="32719" y="38057"/>
                </a:lnTo>
                <a:lnTo>
                  <a:pt x="31964" y="38131"/>
                </a:lnTo>
                <a:lnTo>
                  <a:pt x="31227" y="38168"/>
                </a:lnTo>
                <a:lnTo>
                  <a:pt x="30528" y="38186"/>
                </a:lnTo>
                <a:lnTo>
                  <a:pt x="29846" y="38168"/>
                </a:lnTo>
                <a:lnTo>
                  <a:pt x="29202" y="38149"/>
                </a:lnTo>
                <a:lnTo>
                  <a:pt x="28576" y="38113"/>
                </a:lnTo>
                <a:lnTo>
                  <a:pt x="27987" y="38057"/>
                </a:lnTo>
                <a:lnTo>
                  <a:pt x="27453" y="37984"/>
                </a:lnTo>
                <a:lnTo>
                  <a:pt x="26956" y="37928"/>
                </a:lnTo>
                <a:lnTo>
                  <a:pt x="26090" y="37781"/>
                </a:lnTo>
                <a:lnTo>
                  <a:pt x="25446" y="37652"/>
                </a:lnTo>
                <a:lnTo>
                  <a:pt x="25041" y="37560"/>
                </a:lnTo>
                <a:lnTo>
                  <a:pt x="24912" y="37523"/>
                </a:lnTo>
                <a:lnTo>
                  <a:pt x="24838" y="37395"/>
                </a:lnTo>
                <a:lnTo>
                  <a:pt x="24636" y="37026"/>
                </a:lnTo>
                <a:lnTo>
                  <a:pt x="24323" y="36456"/>
                </a:lnTo>
                <a:lnTo>
                  <a:pt x="23955" y="35664"/>
                </a:lnTo>
                <a:lnTo>
                  <a:pt x="23752" y="35204"/>
                </a:lnTo>
                <a:lnTo>
                  <a:pt x="23550" y="34706"/>
                </a:lnTo>
                <a:lnTo>
                  <a:pt x="23347" y="34154"/>
                </a:lnTo>
                <a:lnTo>
                  <a:pt x="23126" y="33565"/>
                </a:lnTo>
                <a:lnTo>
                  <a:pt x="22924" y="32957"/>
                </a:lnTo>
                <a:lnTo>
                  <a:pt x="22739" y="32294"/>
                </a:lnTo>
                <a:lnTo>
                  <a:pt x="22555" y="31613"/>
                </a:lnTo>
                <a:lnTo>
                  <a:pt x="22390" y="30895"/>
                </a:lnTo>
                <a:lnTo>
                  <a:pt x="22242" y="30159"/>
                </a:lnTo>
                <a:lnTo>
                  <a:pt x="22113" y="29385"/>
                </a:lnTo>
                <a:lnTo>
                  <a:pt x="22021" y="28612"/>
                </a:lnTo>
                <a:lnTo>
                  <a:pt x="21966" y="27802"/>
                </a:lnTo>
                <a:lnTo>
                  <a:pt x="21929" y="26974"/>
                </a:lnTo>
                <a:lnTo>
                  <a:pt x="21948" y="26145"/>
                </a:lnTo>
                <a:lnTo>
                  <a:pt x="22003" y="25298"/>
                </a:lnTo>
                <a:lnTo>
                  <a:pt x="22040" y="24856"/>
                </a:lnTo>
                <a:lnTo>
                  <a:pt x="22095" y="24433"/>
                </a:lnTo>
                <a:lnTo>
                  <a:pt x="22169" y="23991"/>
                </a:lnTo>
                <a:lnTo>
                  <a:pt x="22242" y="23567"/>
                </a:lnTo>
                <a:lnTo>
                  <a:pt x="22334" y="23125"/>
                </a:lnTo>
                <a:lnTo>
                  <a:pt x="22445" y="22684"/>
                </a:lnTo>
                <a:lnTo>
                  <a:pt x="22574" y="22260"/>
                </a:lnTo>
                <a:lnTo>
                  <a:pt x="22703" y="21818"/>
                </a:lnTo>
                <a:lnTo>
                  <a:pt x="22850" y="21376"/>
                </a:lnTo>
                <a:lnTo>
                  <a:pt x="23034" y="20935"/>
                </a:lnTo>
                <a:lnTo>
                  <a:pt x="23218" y="20493"/>
                </a:lnTo>
                <a:lnTo>
                  <a:pt x="23421" y="20069"/>
                </a:lnTo>
                <a:lnTo>
                  <a:pt x="23623" y="19627"/>
                </a:lnTo>
                <a:lnTo>
                  <a:pt x="23863" y="19185"/>
                </a:lnTo>
                <a:lnTo>
                  <a:pt x="24120" y="18762"/>
                </a:lnTo>
                <a:lnTo>
                  <a:pt x="24397" y="18320"/>
                </a:lnTo>
                <a:lnTo>
                  <a:pt x="24691" y="17897"/>
                </a:lnTo>
                <a:lnTo>
                  <a:pt x="24986" y="17473"/>
                </a:lnTo>
                <a:lnTo>
                  <a:pt x="25317" y="17050"/>
                </a:lnTo>
                <a:lnTo>
                  <a:pt x="25667" y="16645"/>
                </a:lnTo>
                <a:lnTo>
                  <a:pt x="26035" y="16240"/>
                </a:lnTo>
                <a:lnTo>
                  <a:pt x="26403" y="15834"/>
                </a:lnTo>
                <a:lnTo>
                  <a:pt x="26790" y="15448"/>
                </a:lnTo>
                <a:lnTo>
                  <a:pt x="27177" y="15061"/>
                </a:lnTo>
                <a:lnTo>
                  <a:pt x="27600" y="14693"/>
                </a:lnTo>
                <a:lnTo>
                  <a:pt x="28024" y="14325"/>
                </a:lnTo>
                <a:lnTo>
                  <a:pt x="28447" y="13956"/>
                </a:lnTo>
                <a:lnTo>
                  <a:pt x="28889" y="13607"/>
                </a:lnTo>
                <a:lnTo>
                  <a:pt x="29349" y="13257"/>
                </a:lnTo>
                <a:lnTo>
                  <a:pt x="29810" y="12925"/>
                </a:lnTo>
                <a:lnTo>
                  <a:pt x="30767" y="12263"/>
                </a:lnTo>
                <a:lnTo>
                  <a:pt x="31743" y="11637"/>
                </a:lnTo>
                <a:lnTo>
                  <a:pt x="32737" y="11047"/>
                </a:lnTo>
                <a:lnTo>
                  <a:pt x="33750" y="10477"/>
                </a:lnTo>
                <a:lnTo>
                  <a:pt x="34781" y="9943"/>
                </a:lnTo>
                <a:lnTo>
                  <a:pt x="35812" y="9446"/>
                </a:lnTo>
                <a:lnTo>
                  <a:pt x="36843" y="8949"/>
                </a:lnTo>
                <a:lnTo>
                  <a:pt x="37874" y="8507"/>
                </a:lnTo>
                <a:lnTo>
                  <a:pt x="38905" y="8065"/>
                </a:lnTo>
                <a:lnTo>
                  <a:pt x="39899" y="7678"/>
                </a:lnTo>
                <a:lnTo>
                  <a:pt x="40893" y="7291"/>
                </a:lnTo>
                <a:lnTo>
                  <a:pt x="41851" y="6960"/>
                </a:lnTo>
                <a:lnTo>
                  <a:pt x="42771" y="6629"/>
                </a:lnTo>
                <a:lnTo>
                  <a:pt x="43674" y="6334"/>
                </a:lnTo>
                <a:lnTo>
                  <a:pt x="45331" y="5819"/>
                </a:lnTo>
                <a:lnTo>
                  <a:pt x="46785" y="5395"/>
                </a:lnTo>
                <a:lnTo>
                  <a:pt x="47982" y="5082"/>
                </a:lnTo>
                <a:lnTo>
                  <a:pt x="48903" y="4861"/>
                </a:lnTo>
                <a:lnTo>
                  <a:pt x="49676" y="4677"/>
                </a:lnTo>
                <a:close/>
                <a:moveTo>
                  <a:pt x="1" y="0"/>
                </a:moveTo>
                <a:lnTo>
                  <a:pt x="1" y="53026"/>
                </a:lnTo>
                <a:lnTo>
                  <a:pt x="94269" y="53026"/>
                </a:lnTo>
                <a:lnTo>
                  <a:pt x="94269" y="0"/>
                </a:lnTo>
                <a:close/>
              </a:path>
            </a:pathLst>
          </a:custGeom>
          <a:solidFill>
            <a:schemeClr val="accen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7" name="Google Shape;17;p3"/>
          <p:cNvSpPr/>
          <p:nvPr/>
        </p:nvSpPr>
        <p:spPr>
          <a:xfrm>
            <a:off x="314404" y="3736104"/>
            <a:ext cx="2540817" cy="1674048"/>
          </a:xfrm>
          <a:custGeom>
            <a:avLst/>
            <a:gdLst/>
            <a:ahLst/>
            <a:cxnLst/>
            <a:rect l="l" t="t" r="r" b="b"/>
            <a:pathLst>
              <a:path w="19646" h="12944" extrusionOk="0">
                <a:moveTo>
                  <a:pt x="9261" y="0"/>
                </a:moveTo>
                <a:lnTo>
                  <a:pt x="8654" y="19"/>
                </a:lnTo>
                <a:lnTo>
                  <a:pt x="8065" y="37"/>
                </a:lnTo>
                <a:lnTo>
                  <a:pt x="7457" y="74"/>
                </a:lnTo>
                <a:lnTo>
                  <a:pt x="6868" y="129"/>
                </a:lnTo>
                <a:lnTo>
                  <a:pt x="6297" y="203"/>
                </a:lnTo>
                <a:lnTo>
                  <a:pt x="5174" y="350"/>
                </a:lnTo>
                <a:lnTo>
                  <a:pt x="4106" y="534"/>
                </a:lnTo>
                <a:lnTo>
                  <a:pt x="3130" y="737"/>
                </a:lnTo>
                <a:lnTo>
                  <a:pt x="2247" y="939"/>
                </a:lnTo>
                <a:lnTo>
                  <a:pt x="1492" y="1123"/>
                </a:lnTo>
                <a:lnTo>
                  <a:pt x="866" y="1289"/>
                </a:lnTo>
                <a:lnTo>
                  <a:pt x="405" y="1436"/>
                </a:lnTo>
                <a:lnTo>
                  <a:pt x="0" y="1547"/>
                </a:lnTo>
                <a:lnTo>
                  <a:pt x="203" y="1915"/>
                </a:lnTo>
                <a:lnTo>
                  <a:pt x="424" y="2357"/>
                </a:lnTo>
                <a:lnTo>
                  <a:pt x="737" y="2909"/>
                </a:lnTo>
                <a:lnTo>
                  <a:pt x="1142" y="3591"/>
                </a:lnTo>
                <a:lnTo>
                  <a:pt x="1602" y="4364"/>
                </a:lnTo>
                <a:lnTo>
                  <a:pt x="2155" y="5192"/>
                </a:lnTo>
                <a:lnTo>
                  <a:pt x="2762" y="6095"/>
                </a:lnTo>
                <a:lnTo>
                  <a:pt x="3425" y="6997"/>
                </a:lnTo>
                <a:lnTo>
                  <a:pt x="3793" y="7457"/>
                </a:lnTo>
                <a:lnTo>
                  <a:pt x="4161" y="7917"/>
                </a:lnTo>
                <a:lnTo>
                  <a:pt x="4548" y="8378"/>
                </a:lnTo>
                <a:lnTo>
                  <a:pt x="4953" y="8820"/>
                </a:lnTo>
                <a:lnTo>
                  <a:pt x="5358" y="9261"/>
                </a:lnTo>
                <a:lnTo>
                  <a:pt x="5800" y="9685"/>
                </a:lnTo>
                <a:lnTo>
                  <a:pt x="6223" y="10090"/>
                </a:lnTo>
                <a:lnTo>
                  <a:pt x="6684" y="10495"/>
                </a:lnTo>
                <a:lnTo>
                  <a:pt x="7144" y="10863"/>
                </a:lnTo>
                <a:lnTo>
                  <a:pt x="7604" y="11213"/>
                </a:lnTo>
                <a:lnTo>
                  <a:pt x="8083" y="11544"/>
                </a:lnTo>
                <a:lnTo>
                  <a:pt x="8580" y="11839"/>
                </a:lnTo>
                <a:lnTo>
                  <a:pt x="9077" y="12097"/>
                </a:lnTo>
                <a:lnTo>
                  <a:pt x="9574" y="12336"/>
                </a:lnTo>
                <a:lnTo>
                  <a:pt x="9979" y="12483"/>
                </a:lnTo>
                <a:lnTo>
                  <a:pt x="10385" y="12631"/>
                </a:lnTo>
                <a:lnTo>
                  <a:pt x="10790" y="12723"/>
                </a:lnTo>
                <a:lnTo>
                  <a:pt x="11195" y="12815"/>
                </a:lnTo>
                <a:lnTo>
                  <a:pt x="11581" y="12888"/>
                </a:lnTo>
                <a:lnTo>
                  <a:pt x="11986" y="12925"/>
                </a:lnTo>
                <a:lnTo>
                  <a:pt x="12355" y="12944"/>
                </a:lnTo>
                <a:lnTo>
                  <a:pt x="12741" y="12944"/>
                </a:lnTo>
                <a:lnTo>
                  <a:pt x="13109" y="12925"/>
                </a:lnTo>
                <a:lnTo>
                  <a:pt x="13478" y="12888"/>
                </a:lnTo>
                <a:lnTo>
                  <a:pt x="13846" y="12852"/>
                </a:lnTo>
                <a:lnTo>
                  <a:pt x="14196" y="12778"/>
                </a:lnTo>
                <a:lnTo>
                  <a:pt x="14527" y="12704"/>
                </a:lnTo>
                <a:lnTo>
                  <a:pt x="14877" y="12631"/>
                </a:lnTo>
                <a:lnTo>
                  <a:pt x="15208" y="12520"/>
                </a:lnTo>
                <a:lnTo>
                  <a:pt x="15521" y="12410"/>
                </a:lnTo>
                <a:lnTo>
                  <a:pt x="16129" y="12170"/>
                </a:lnTo>
                <a:lnTo>
                  <a:pt x="16718" y="11913"/>
                </a:lnTo>
                <a:lnTo>
                  <a:pt x="17252" y="11618"/>
                </a:lnTo>
                <a:lnTo>
                  <a:pt x="17731" y="11324"/>
                </a:lnTo>
                <a:lnTo>
                  <a:pt x="18173" y="11029"/>
                </a:lnTo>
                <a:lnTo>
                  <a:pt x="18559" y="10753"/>
                </a:lnTo>
                <a:lnTo>
                  <a:pt x="18891" y="10495"/>
                </a:lnTo>
                <a:lnTo>
                  <a:pt x="19167" y="10274"/>
                </a:lnTo>
                <a:lnTo>
                  <a:pt x="5929" y="4069"/>
                </a:lnTo>
                <a:lnTo>
                  <a:pt x="19646" y="9225"/>
                </a:lnTo>
                <a:lnTo>
                  <a:pt x="19646" y="9225"/>
                </a:lnTo>
                <a:lnTo>
                  <a:pt x="19609" y="8875"/>
                </a:lnTo>
                <a:lnTo>
                  <a:pt x="19572" y="8451"/>
                </a:lnTo>
                <a:lnTo>
                  <a:pt x="19498" y="7991"/>
                </a:lnTo>
                <a:lnTo>
                  <a:pt x="19406" y="7475"/>
                </a:lnTo>
                <a:lnTo>
                  <a:pt x="19277" y="6923"/>
                </a:lnTo>
                <a:lnTo>
                  <a:pt x="19112" y="6334"/>
                </a:lnTo>
                <a:lnTo>
                  <a:pt x="18909" y="5726"/>
                </a:lnTo>
                <a:lnTo>
                  <a:pt x="18651" y="5119"/>
                </a:lnTo>
                <a:lnTo>
                  <a:pt x="18504" y="4806"/>
                </a:lnTo>
                <a:lnTo>
                  <a:pt x="18338" y="4493"/>
                </a:lnTo>
                <a:lnTo>
                  <a:pt x="18173" y="4180"/>
                </a:lnTo>
                <a:lnTo>
                  <a:pt x="17989" y="3885"/>
                </a:lnTo>
                <a:lnTo>
                  <a:pt x="17786" y="3591"/>
                </a:lnTo>
                <a:lnTo>
                  <a:pt x="17565" y="3296"/>
                </a:lnTo>
                <a:lnTo>
                  <a:pt x="17326" y="3001"/>
                </a:lnTo>
                <a:lnTo>
                  <a:pt x="17086" y="2725"/>
                </a:lnTo>
                <a:lnTo>
                  <a:pt x="16810" y="2449"/>
                </a:lnTo>
                <a:lnTo>
                  <a:pt x="16534" y="2173"/>
                </a:lnTo>
                <a:lnTo>
                  <a:pt x="16221" y="1934"/>
                </a:lnTo>
                <a:lnTo>
                  <a:pt x="15890" y="1694"/>
                </a:lnTo>
                <a:lnTo>
                  <a:pt x="15558" y="1455"/>
                </a:lnTo>
                <a:lnTo>
                  <a:pt x="15190" y="1252"/>
                </a:lnTo>
                <a:lnTo>
                  <a:pt x="14803" y="1050"/>
                </a:lnTo>
                <a:lnTo>
                  <a:pt x="14398" y="866"/>
                </a:lnTo>
                <a:lnTo>
                  <a:pt x="13883" y="663"/>
                </a:lnTo>
                <a:lnTo>
                  <a:pt x="13349" y="497"/>
                </a:lnTo>
                <a:lnTo>
                  <a:pt x="12796" y="350"/>
                </a:lnTo>
                <a:lnTo>
                  <a:pt x="12226" y="240"/>
                </a:lnTo>
                <a:lnTo>
                  <a:pt x="11655" y="148"/>
                </a:lnTo>
                <a:lnTo>
                  <a:pt x="11066" y="74"/>
                </a:lnTo>
                <a:lnTo>
                  <a:pt x="10458" y="37"/>
                </a:lnTo>
                <a:lnTo>
                  <a:pt x="9869" y="0"/>
                </a:lnTo>
                <a:close/>
              </a:path>
            </a:pathLst>
          </a:cu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8" name="Google Shape;18;p3"/>
          <p:cNvSpPr/>
          <p:nvPr/>
        </p:nvSpPr>
        <p:spPr>
          <a:xfrm>
            <a:off x="0" y="5514789"/>
            <a:ext cx="1447979" cy="1343092"/>
          </a:xfrm>
          <a:custGeom>
            <a:avLst/>
            <a:gdLst/>
            <a:ahLst/>
            <a:cxnLst/>
            <a:rect l="l" t="t" r="r" b="b"/>
            <a:pathLst>
              <a:path w="11196" h="10385" extrusionOk="0">
                <a:moveTo>
                  <a:pt x="3812" y="1"/>
                </a:moveTo>
                <a:lnTo>
                  <a:pt x="3518" y="19"/>
                </a:lnTo>
                <a:lnTo>
                  <a:pt x="2965" y="93"/>
                </a:lnTo>
                <a:lnTo>
                  <a:pt x="2431" y="203"/>
                </a:lnTo>
                <a:lnTo>
                  <a:pt x="1916" y="351"/>
                </a:lnTo>
                <a:lnTo>
                  <a:pt x="1400" y="535"/>
                </a:lnTo>
                <a:lnTo>
                  <a:pt x="922" y="756"/>
                </a:lnTo>
                <a:lnTo>
                  <a:pt x="443" y="995"/>
                </a:lnTo>
                <a:lnTo>
                  <a:pt x="1" y="1290"/>
                </a:lnTo>
                <a:lnTo>
                  <a:pt x="1" y="10385"/>
                </a:lnTo>
                <a:lnTo>
                  <a:pt x="10404" y="10385"/>
                </a:lnTo>
                <a:lnTo>
                  <a:pt x="10569" y="10017"/>
                </a:lnTo>
                <a:lnTo>
                  <a:pt x="10735" y="9630"/>
                </a:lnTo>
                <a:lnTo>
                  <a:pt x="10882" y="9225"/>
                </a:lnTo>
                <a:lnTo>
                  <a:pt x="10993" y="8820"/>
                </a:lnTo>
                <a:lnTo>
                  <a:pt x="11085" y="8397"/>
                </a:lnTo>
                <a:lnTo>
                  <a:pt x="11140" y="7973"/>
                </a:lnTo>
                <a:lnTo>
                  <a:pt x="11177" y="7550"/>
                </a:lnTo>
                <a:lnTo>
                  <a:pt x="11195" y="7108"/>
                </a:lnTo>
                <a:lnTo>
                  <a:pt x="11177" y="6740"/>
                </a:lnTo>
                <a:lnTo>
                  <a:pt x="11158" y="6390"/>
                </a:lnTo>
                <a:lnTo>
                  <a:pt x="11122" y="6021"/>
                </a:lnTo>
                <a:lnTo>
                  <a:pt x="11048" y="5672"/>
                </a:lnTo>
                <a:lnTo>
                  <a:pt x="10974" y="5340"/>
                </a:lnTo>
                <a:lnTo>
                  <a:pt x="10882" y="4990"/>
                </a:lnTo>
                <a:lnTo>
                  <a:pt x="10772" y="4659"/>
                </a:lnTo>
                <a:lnTo>
                  <a:pt x="10643" y="4346"/>
                </a:lnTo>
                <a:lnTo>
                  <a:pt x="10496" y="4033"/>
                </a:lnTo>
                <a:lnTo>
                  <a:pt x="10330" y="3720"/>
                </a:lnTo>
                <a:lnTo>
                  <a:pt x="10164" y="3425"/>
                </a:lnTo>
                <a:lnTo>
                  <a:pt x="9980" y="3131"/>
                </a:lnTo>
                <a:lnTo>
                  <a:pt x="9778" y="2855"/>
                </a:lnTo>
                <a:lnTo>
                  <a:pt x="9575" y="2578"/>
                </a:lnTo>
                <a:lnTo>
                  <a:pt x="9354" y="2321"/>
                </a:lnTo>
                <a:lnTo>
                  <a:pt x="9115" y="2081"/>
                </a:lnTo>
                <a:lnTo>
                  <a:pt x="8875" y="1842"/>
                </a:lnTo>
                <a:lnTo>
                  <a:pt x="8618" y="1621"/>
                </a:lnTo>
                <a:lnTo>
                  <a:pt x="8341" y="1419"/>
                </a:lnTo>
                <a:lnTo>
                  <a:pt x="8065" y="1216"/>
                </a:lnTo>
                <a:lnTo>
                  <a:pt x="7771" y="1032"/>
                </a:lnTo>
                <a:lnTo>
                  <a:pt x="7476" y="866"/>
                </a:lnTo>
                <a:lnTo>
                  <a:pt x="7163" y="700"/>
                </a:lnTo>
                <a:lnTo>
                  <a:pt x="6850" y="553"/>
                </a:lnTo>
                <a:lnTo>
                  <a:pt x="6537" y="424"/>
                </a:lnTo>
                <a:lnTo>
                  <a:pt x="6206" y="314"/>
                </a:lnTo>
                <a:lnTo>
                  <a:pt x="5856" y="222"/>
                </a:lnTo>
                <a:lnTo>
                  <a:pt x="5525" y="148"/>
                </a:lnTo>
                <a:lnTo>
                  <a:pt x="5175" y="74"/>
                </a:lnTo>
                <a:lnTo>
                  <a:pt x="4806" y="38"/>
                </a:lnTo>
                <a:lnTo>
                  <a:pt x="4457" y="19"/>
                </a:lnTo>
                <a:lnTo>
                  <a:pt x="4088" y="1"/>
                </a:lnTo>
                <a:close/>
              </a:path>
            </a:pathLst>
          </a:custGeom>
          <a:solidFill>
            <a:srgbClr val="1D5885">
              <a:alpha val="1385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solidFill>
                <a:srgbClr val="51B148"/>
              </a:solidFill>
            </a:endParaRPr>
          </a:p>
        </p:txBody>
      </p:sp>
      <p:sp>
        <p:nvSpPr>
          <p:cNvPr id="19" name="Google Shape;19;p3"/>
          <p:cNvSpPr/>
          <p:nvPr/>
        </p:nvSpPr>
        <p:spPr>
          <a:xfrm>
            <a:off x="0" y="1"/>
            <a:ext cx="2581427" cy="3333740"/>
          </a:xfrm>
          <a:custGeom>
            <a:avLst/>
            <a:gdLst/>
            <a:ahLst/>
            <a:cxnLst/>
            <a:rect l="l" t="t" r="r" b="b"/>
            <a:pathLst>
              <a:path w="19960" h="25777" extrusionOk="0">
                <a:moveTo>
                  <a:pt x="1" y="0"/>
                </a:moveTo>
                <a:lnTo>
                  <a:pt x="1" y="24727"/>
                </a:lnTo>
                <a:lnTo>
                  <a:pt x="627" y="24967"/>
                </a:lnTo>
                <a:lnTo>
                  <a:pt x="1290" y="25188"/>
                </a:lnTo>
                <a:lnTo>
                  <a:pt x="1953" y="25353"/>
                </a:lnTo>
                <a:lnTo>
                  <a:pt x="2615" y="25501"/>
                </a:lnTo>
                <a:lnTo>
                  <a:pt x="3297" y="25629"/>
                </a:lnTo>
                <a:lnTo>
                  <a:pt x="3996" y="25703"/>
                </a:lnTo>
                <a:lnTo>
                  <a:pt x="4696" y="25758"/>
                </a:lnTo>
                <a:lnTo>
                  <a:pt x="5414" y="25777"/>
                </a:lnTo>
                <a:lnTo>
                  <a:pt x="6169" y="25758"/>
                </a:lnTo>
                <a:lnTo>
                  <a:pt x="6905" y="25703"/>
                </a:lnTo>
                <a:lnTo>
                  <a:pt x="7623" y="25611"/>
                </a:lnTo>
                <a:lnTo>
                  <a:pt x="8341" y="25482"/>
                </a:lnTo>
                <a:lnTo>
                  <a:pt x="9041" y="25316"/>
                </a:lnTo>
                <a:lnTo>
                  <a:pt x="9741" y="25114"/>
                </a:lnTo>
                <a:lnTo>
                  <a:pt x="10422" y="24893"/>
                </a:lnTo>
                <a:lnTo>
                  <a:pt x="11085" y="24635"/>
                </a:lnTo>
                <a:lnTo>
                  <a:pt x="11711" y="24341"/>
                </a:lnTo>
                <a:lnTo>
                  <a:pt x="12355" y="24028"/>
                </a:lnTo>
                <a:lnTo>
                  <a:pt x="12963" y="23678"/>
                </a:lnTo>
                <a:lnTo>
                  <a:pt x="13552" y="23291"/>
                </a:lnTo>
                <a:lnTo>
                  <a:pt x="14123" y="22886"/>
                </a:lnTo>
                <a:lnTo>
                  <a:pt x="14675" y="22463"/>
                </a:lnTo>
                <a:lnTo>
                  <a:pt x="15191" y="22002"/>
                </a:lnTo>
                <a:lnTo>
                  <a:pt x="15706" y="21524"/>
                </a:lnTo>
                <a:lnTo>
                  <a:pt x="16185" y="21008"/>
                </a:lnTo>
                <a:lnTo>
                  <a:pt x="16645" y="20493"/>
                </a:lnTo>
                <a:lnTo>
                  <a:pt x="17069" y="19940"/>
                </a:lnTo>
                <a:lnTo>
                  <a:pt x="17474" y="19370"/>
                </a:lnTo>
                <a:lnTo>
                  <a:pt x="17860" y="18780"/>
                </a:lnTo>
                <a:lnTo>
                  <a:pt x="18210" y="18173"/>
                </a:lnTo>
                <a:lnTo>
                  <a:pt x="18523" y="17528"/>
                </a:lnTo>
                <a:lnTo>
                  <a:pt x="18818" y="16902"/>
                </a:lnTo>
                <a:lnTo>
                  <a:pt x="19076" y="16240"/>
                </a:lnTo>
                <a:lnTo>
                  <a:pt x="19296" y="15558"/>
                </a:lnTo>
                <a:lnTo>
                  <a:pt x="19499" y="14859"/>
                </a:lnTo>
                <a:lnTo>
                  <a:pt x="19665" y="14159"/>
                </a:lnTo>
                <a:lnTo>
                  <a:pt x="19794" y="13441"/>
                </a:lnTo>
                <a:lnTo>
                  <a:pt x="19886" y="12723"/>
                </a:lnTo>
                <a:lnTo>
                  <a:pt x="19941" y="11986"/>
                </a:lnTo>
                <a:lnTo>
                  <a:pt x="19959" y="11232"/>
                </a:lnTo>
                <a:lnTo>
                  <a:pt x="19959" y="10808"/>
                </a:lnTo>
                <a:lnTo>
                  <a:pt x="19941" y="10385"/>
                </a:lnTo>
                <a:lnTo>
                  <a:pt x="19904" y="9980"/>
                </a:lnTo>
                <a:lnTo>
                  <a:pt x="19867" y="9556"/>
                </a:lnTo>
                <a:lnTo>
                  <a:pt x="19812" y="9151"/>
                </a:lnTo>
                <a:lnTo>
                  <a:pt x="19738" y="8746"/>
                </a:lnTo>
                <a:lnTo>
                  <a:pt x="19665" y="8341"/>
                </a:lnTo>
                <a:lnTo>
                  <a:pt x="19591" y="7936"/>
                </a:lnTo>
                <a:lnTo>
                  <a:pt x="19481" y="7549"/>
                </a:lnTo>
                <a:lnTo>
                  <a:pt x="19389" y="7163"/>
                </a:lnTo>
                <a:lnTo>
                  <a:pt x="19260" y="6776"/>
                </a:lnTo>
                <a:lnTo>
                  <a:pt x="19131" y="6389"/>
                </a:lnTo>
                <a:lnTo>
                  <a:pt x="19002" y="6021"/>
                </a:lnTo>
                <a:lnTo>
                  <a:pt x="18855" y="5653"/>
                </a:lnTo>
                <a:lnTo>
                  <a:pt x="18523" y="4916"/>
                </a:lnTo>
                <a:lnTo>
                  <a:pt x="18155" y="4217"/>
                </a:lnTo>
                <a:lnTo>
                  <a:pt x="17750" y="3536"/>
                </a:lnTo>
                <a:lnTo>
                  <a:pt x="17326" y="2873"/>
                </a:lnTo>
                <a:lnTo>
                  <a:pt x="16848" y="2247"/>
                </a:lnTo>
                <a:lnTo>
                  <a:pt x="16351" y="1639"/>
                </a:lnTo>
                <a:lnTo>
                  <a:pt x="15817" y="1068"/>
                </a:lnTo>
                <a:lnTo>
                  <a:pt x="15246" y="516"/>
                </a:lnTo>
                <a:lnTo>
                  <a:pt x="14657" y="0"/>
                </a:lnTo>
                <a:close/>
              </a:path>
            </a:pathLst>
          </a:custGeom>
          <a:solidFill>
            <a:srgbClr val="1D5885">
              <a:alpha val="1385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solidFill>
                <a:srgbClr val="51B148"/>
              </a:solidFill>
            </a:endParaRPr>
          </a:p>
        </p:txBody>
      </p:sp>
      <p:sp>
        <p:nvSpPr>
          <p:cNvPr id="20" name="Google Shape;20;p3"/>
          <p:cNvSpPr/>
          <p:nvPr/>
        </p:nvSpPr>
        <p:spPr>
          <a:xfrm>
            <a:off x="2962319" y="1"/>
            <a:ext cx="1295499" cy="1124007"/>
          </a:xfrm>
          <a:custGeom>
            <a:avLst/>
            <a:gdLst/>
            <a:ahLst/>
            <a:cxnLst/>
            <a:rect l="l" t="t" r="r" b="b"/>
            <a:pathLst>
              <a:path w="10017" h="8691" extrusionOk="0">
                <a:moveTo>
                  <a:pt x="1620" y="0"/>
                </a:moveTo>
                <a:lnTo>
                  <a:pt x="1436" y="185"/>
                </a:lnTo>
                <a:lnTo>
                  <a:pt x="1252" y="369"/>
                </a:lnTo>
                <a:lnTo>
                  <a:pt x="1105" y="553"/>
                </a:lnTo>
                <a:lnTo>
                  <a:pt x="939" y="755"/>
                </a:lnTo>
                <a:lnTo>
                  <a:pt x="792" y="958"/>
                </a:lnTo>
                <a:lnTo>
                  <a:pt x="663" y="1179"/>
                </a:lnTo>
                <a:lnTo>
                  <a:pt x="553" y="1400"/>
                </a:lnTo>
                <a:lnTo>
                  <a:pt x="442" y="1639"/>
                </a:lnTo>
                <a:lnTo>
                  <a:pt x="332" y="1878"/>
                </a:lnTo>
                <a:lnTo>
                  <a:pt x="258" y="2118"/>
                </a:lnTo>
                <a:lnTo>
                  <a:pt x="166" y="2376"/>
                </a:lnTo>
                <a:lnTo>
                  <a:pt x="111" y="2615"/>
                </a:lnTo>
                <a:lnTo>
                  <a:pt x="55" y="2873"/>
                </a:lnTo>
                <a:lnTo>
                  <a:pt x="37" y="3149"/>
                </a:lnTo>
                <a:lnTo>
                  <a:pt x="0" y="3407"/>
                </a:lnTo>
                <a:lnTo>
                  <a:pt x="0" y="3683"/>
                </a:lnTo>
                <a:lnTo>
                  <a:pt x="0" y="3941"/>
                </a:lnTo>
                <a:lnTo>
                  <a:pt x="19" y="4198"/>
                </a:lnTo>
                <a:lnTo>
                  <a:pt x="55" y="4438"/>
                </a:lnTo>
                <a:lnTo>
                  <a:pt x="111" y="4695"/>
                </a:lnTo>
                <a:lnTo>
                  <a:pt x="166" y="4935"/>
                </a:lnTo>
                <a:lnTo>
                  <a:pt x="221" y="5174"/>
                </a:lnTo>
                <a:lnTo>
                  <a:pt x="313" y="5413"/>
                </a:lnTo>
                <a:lnTo>
                  <a:pt x="387" y="5634"/>
                </a:lnTo>
                <a:lnTo>
                  <a:pt x="497" y="5855"/>
                </a:lnTo>
                <a:lnTo>
                  <a:pt x="608" y="6076"/>
                </a:lnTo>
                <a:lnTo>
                  <a:pt x="718" y="6279"/>
                </a:lnTo>
                <a:lnTo>
                  <a:pt x="847" y="6481"/>
                </a:lnTo>
                <a:lnTo>
                  <a:pt x="994" y="6684"/>
                </a:lnTo>
                <a:lnTo>
                  <a:pt x="1142" y="6868"/>
                </a:lnTo>
                <a:lnTo>
                  <a:pt x="1307" y="7052"/>
                </a:lnTo>
                <a:lnTo>
                  <a:pt x="1473" y="7218"/>
                </a:lnTo>
                <a:lnTo>
                  <a:pt x="1639" y="7384"/>
                </a:lnTo>
                <a:lnTo>
                  <a:pt x="1823" y="7549"/>
                </a:lnTo>
                <a:lnTo>
                  <a:pt x="2007" y="7697"/>
                </a:lnTo>
                <a:lnTo>
                  <a:pt x="2210" y="7844"/>
                </a:lnTo>
                <a:lnTo>
                  <a:pt x="2412" y="7973"/>
                </a:lnTo>
                <a:lnTo>
                  <a:pt x="2615" y="8083"/>
                </a:lnTo>
                <a:lnTo>
                  <a:pt x="2836" y="8194"/>
                </a:lnTo>
                <a:lnTo>
                  <a:pt x="3057" y="8304"/>
                </a:lnTo>
                <a:lnTo>
                  <a:pt x="3277" y="8378"/>
                </a:lnTo>
                <a:lnTo>
                  <a:pt x="3517" y="8470"/>
                </a:lnTo>
                <a:lnTo>
                  <a:pt x="3756" y="8525"/>
                </a:lnTo>
                <a:lnTo>
                  <a:pt x="3996" y="8580"/>
                </a:lnTo>
                <a:lnTo>
                  <a:pt x="4253" y="8636"/>
                </a:lnTo>
                <a:lnTo>
                  <a:pt x="4493" y="8672"/>
                </a:lnTo>
                <a:lnTo>
                  <a:pt x="4750" y="8691"/>
                </a:lnTo>
                <a:lnTo>
                  <a:pt x="5266" y="8691"/>
                </a:lnTo>
                <a:lnTo>
                  <a:pt x="5524" y="8672"/>
                </a:lnTo>
                <a:lnTo>
                  <a:pt x="5763" y="8636"/>
                </a:lnTo>
                <a:lnTo>
                  <a:pt x="6021" y="8580"/>
                </a:lnTo>
                <a:lnTo>
                  <a:pt x="6260" y="8525"/>
                </a:lnTo>
                <a:lnTo>
                  <a:pt x="6500" y="8470"/>
                </a:lnTo>
                <a:lnTo>
                  <a:pt x="6739" y="8378"/>
                </a:lnTo>
                <a:lnTo>
                  <a:pt x="6960" y="8304"/>
                </a:lnTo>
                <a:lnTo>
                  <a:pt x="7181" y="8194"/>
                </a:lnTo>
                <a:lnTo>
                  <a:pt x="7402" y="8083"/>
                </a:lnTo>
                <a:lnTo>
                  <a:pt x="7604" y="7973"/>
                </a:lnTo>
                <a:lnTo>
                  <a:pt x="7807" y="7844"/>
                </a:lnTo>
                <a:lnTo>
                  <a:pt x="8009" y="7697"/>
                </a:lnTo>
                <a:lnTo>
                  <a:pt x="8193" y="7549"/>
                </a:lnTo>
                <a:lnTo>
                  <a:pt x="8378" y="7384"/>
                </a:lnTo>
                <a:lnTo>
                  <a:pt x="8543" y="7218"/>
                </a:lnTo>
                <a:lnTo>
                  <a:pt x="8709" y="7052"/>
                </a:lnTo>
                <a:lnTo>
                  <a:pt x="8875" y="6868"/>
                </a:lnTo>
                <a:lnTo>
                  <a:pt x="9022" y="6684"/>
                </a:lnTo>
                <a:lnTo>
                  <a:pt x="9169" y="6481"/>
                </a:lnTo>
                <a:lnTo>
                  <a:pt x="9298" y="6279"/>
                </a:lnTo>
                <a:lnTo>
                  <a:pt x="9409" y="6076"/>
                </a:lnTo>
                <a:lnTo>
                  <a:pt x="9519" y="5855"/>
                </a:lnTo>
                <a:lnTo>
                  <a:pt x="9630" y="5634"/>
                </a:lnTo>
                <a:lnTo>
                  <a:pt x="9703" y="5413"/>
                </a:lnTo>
                <a:lnTo>
                  <a:pt x="9795" y="5174"/>
                </a:lnTo>
                <a:lnTo>
                  <a:pt x="9850" y="4935"/>
                </a:lnTo>
                <a:lnTo>
                  <a:pt x="9906" y="4695"/>
                </a:lnTo>
                <a:lnTo>
                  <a:pt x="9961" y="4438"/>
                </a:lnTo>
                <a:lnTo>
                  <a:pt x="9998" y="4198"/>
                </a:lnTo>
                <a:lnTo>
                  <a:pt x="10016" y="3941"/>
                </a:lnTo>
                <a:lnTo>
                  <a:pt x="10016" y="3683"/>
                </a:lnTo>
                <a:lnTo>
                  <a:pt x="10016" y="3407"/>
                </a:lnTo>
                <a:lnTo>
                  <a:pt x="9979" y="3149"/>
                </a:lnTo>
                <a:lnTo>
                  <a:pt x="9961" y="2873"/>
                </a:lnTo>
                <a:lnTo>
                  <a:pt x="9906" y="2615"/>
                </a:lnTo>
                <a:lnTo>
                  <a:pt x="9850" y="2376"/>
                </a:lnTo>
                <a:lnTo>
                  <a:pt x="9758" y="2118"/>
                </a:lnTo>
                <a:lnTo>
                  <a:pt x="9685" y="1878"/>
                </a:lnTo>
                <a:lnTo>
                  <a:pt x="9574" y="1639"/>
                </a:lnTo>
                <a:lnTo>
                  <a:pt x="9464" y="1400"/>
                </a:lnTo>
                <a:lnTo>
                  <a:pt x="9353" y="1179"/>
                </a:lnTo>
                <a:lnTo>
                  <a:pt x="9224" y="958"/>
                </a:lnTo>
                <a:lnTo>
                  <a:pt x="9077" y="755"/>
                </a:lnTo>
                <a:lnTo>
                  <a:pt x="8911" y="553"/>
                </a:lnTo>
                <a:lnTo>
                  <a:pt x="8764" y="369"/>
                </a:lnTo>
                <a:lnTo>
                  <a:pt x="8580" y="185"/>
                </a:lnTo>
                <a:lnTo>
                  <a:pt x="8396" y="0"/>
                </a:lnTo>
                <a:close/>
              </a:path>
            </a:pathLst>
          </a:custGeom>
          <a:solidFill>
            <a:srgbClr val="1D5885">
              <a:alpha val="1385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solidFill>
                <a:srgbClr val="51B148"/>
              </a:solidFill>
            </a:endParaRPr>
          </a:p>
        </p:txBody>
      </p:sp>
      <p:sp>
        <p:nvSpPr>
          <p:cNvPr id="21" name="Google Shape;21;p3"/>
          <p:cNvSpPr/>
          <p:nvPr/>
        </p:nvSpPr>
        <p:spPr>
          <a:xfrm>
            <a:off x="2240784" y="5219527"/>
            <a:ext cx="1988449" cy="1638352"/>
          </a:xfrm>
          <a:custGeom>
            <a:avLst/>
            <a:gdLst/>
            <a:ahLst/>
            <a:cxnLst/>
            <a:rect l="l" t="t" r="r" b="b"/>
            <a:pathLst>
              <a:path w="15375" h="12668" extrusionOk="0">
                <a:moveTo>
                  <a:pt x="6500" y="1"/>
                </a:moveTo>
                <a:lnTo>
                  <a:pt x="6187" y="167"/>
                </a:lnTo>
                <a:lnTo>
                  <a:pt x="5837" y="406"/>
                </a:lnTo>
                <a:lnTo>
                  <a:pt x="5377" y="719"/>
                </a:lnTo>
                <a:lnTo>
                  <a:pt x="4843" y="1105"/>
                </a:lnTo>
                <a:lnTo>
                  <a:pt x="4254" y="1603"/>
                </a:lnTo>
                <a:lnTo>
                  <a:pt x="3941" y="1879"/>
                </a:lnTo>
                <a:lnTo>
                  <a:pt x="3609" y="2173"/>
                </a:lnTo>
                <a:lnTo>
                  <a:pt x="3296" y="2486"/>
                </a:lnTo>
                <a:lnTo>
                  <a:pt x="2965" y="2818"/>
                </a:lnTo>
                <a:lnTo>
                  <a:pt x="2652" y="3186"/>
                </a:lnTo>
                <a:lnTo>
                  <a:pt x="2339" y="3573"/>
                </a:lnTo>
                <a:lnTo>
                  <a:pt x="2026" y="3978"/>
                </a:lnTo>
                <a:lnTo>
                  <a:pt x="1731" y="4401"/>
                </a:lnTo>
                <a:lnTo>
                  <a:pt x="1455" y="4843"/>
                </a:lnTo>
                <a:lnTo>
                  <a:pt x="1179" y="5303"/>
                </a:lnTo>
                <a:lnTo>
                  <a:pt x="939" y="5782"/>
                </a:lnTo>
                <a:lnTo>
                  <a:pt x="718" y="6298"/>
                </a:lnTo>
                <a:lnTo>
                  <a:pt x="516" y="6813"/>
                </a:lnTo>
                <a:lnTo>
                  <a:pt x="350" y="7365"/>
                </a:lnTo>
                <a:lnTo>
                  <a:pt x="203" y="7936"/>
                </a:lnTo>
                <a:lnTo>
                  <a:pt x="92" y="8525"/>
                </a:lnTo>
                <a:lnTo>
                  <a:pt x="19" y="9133"/>
                </a:lnTo>
                <a:lnTo>
                  <a:pt x="0" y="9759"/>
                </a:lnTo>
                <a:lnTo>
                  <a:pt x="0" y="10403"/>
                </a:lnTo>
                <a:lnTo>
                  <a:pt x="19" y="10735"/>
                </a:lnTo>
                <a:lnTo>
                  <a:pt x="56" y="11066"/>
                </a:lnTo>
                <a:lnTo>
                  <a:pt x="111" y="11471"/>
                </a:lnTo>
                <a:lnTo>
                  <a:pt x="185" y="11858"/>
                </a:lnTo>
                <a:lnTo>
                  <a:pt x="258" y="12263"/>
                </a:lnTo>
                <a:lnTo>
                  <a:pt x="369" y="12668"/>
                </a:lnTo>
                <a:lnTo>
                  <a:pt x="15209" y="12668"/>
                </a:lnTo>
                <a:lnTo>
                  <a:pt x="15264" y="12245"/>
                </a:lnTo>
                <a:lnTo>
                  <a:pt x="15319" y="11821"/>
                </a:lnTo>
                <a:lnTo>
                  <a:pt x="15337" y="11398"/>
                </a:lnTo>
                <a:lnTo>
                  <a:pt x="15356" y="10974"/>
                </a:lnTo>
                <a:lnTo>
                  <a:pt x="15374" y="10551"/>
                </a:lnTo>
                <a:lnTo>
                  <a:pt x="15356" y="10127"/>
                </a:lnTo>
                <a:lnTo>
                  <a:pt x="15337" y="9722"/>
                </a:lnTo>
                <a:lnTo>
                  <a:pt x="15301" y="9317"/>
                </a:lnTo>
                <a:lnTo>
                  <a:pt x="15245" y="8986"/>
                </a:lnTo>
                <a:lnTo>
                  <a:pt x="15209" y="8654"/>
                </a:lnTo>
                <a:lnTo>
                  <a:pt x="15061" y="8028"/>
                </a:lnTo>
                <a:lnTo>
                  <a:pt x="14896" y="7421"/>
                </a:lnTo>
                <a:lnTo>
                  <a:pt x="14675" y="6850"/>
                </a:lnTo>
                <a:lnTo>
                  <a:pt x="14435" y="6298"/>
                </a:lnTo>
                <a:lnTo>
                  <a:pt x="14177" y="5782"/>
                </a:lnTo>
                <a:lnTo>
                  <a:pt x="13883" y="5285"/>
                </a:lnTo>
                <a:lnTo>
                  <a:pt x="13570" y="4825"/>
                </a:lnTo>
                <a:lnTo>
                  <a:pt x="13238" y="4383"/>
                </a:lnTo>
                <a:lnTo>
                  <a:pt x="12889" y="3959"/>
                </a:lnTo>
                <a:lnTo>
                  <a:pt x="12520" y="3573"/>
                </a:lnTo>
                <a:lnTo>
                  <a:pt x="12152" y="3204"/>
                </a:lnTo>
                <a:lnTo>
                  <a:pt x="11766" y="2855"/>
                </a:lnTo>
                <a:lnTo>
                  <a:pt x="11379" y="2523"/>
                </a:lnTo>
                <a:lnTo>
                  <a:pt x="10992" y="2229"/>
                </a:lnTo>
                <a:lnTo>
                  <a:pt x="10587" y="1952"/>
                </a:lnTo>
                <a:lnTo>
                  <a:pt x="10201" y="1695"/>
                </a:lnTo>
                <a:lnTo>
                  <a:pt x="9814" y="1455"/>
                </a:lnTo>
                <a:lnTo>
                  <a:pt x="9427" y="1234"/>
                </a:lnTo>
                <a:lnTo>
                  <a:pt x="9059" y="1050"/>
                </a:lnTo>
                <a:lnTo>
                  <a:pt x="8378" y="700"/>
                </a:lnTo>
                <a:lnTo>
                  <a:pt x="7770" y="443"/>
                </a:lnTo>
                <a:lnTo>
                  <a:pt x="7236" y="240"/>
                </a:lnTo>
                <a:lnTo>
                  <a:pt x="6850" y="93"/>
                </a:lnTo>
                <a:lnTo>
                  <a:pt x="6500" y="1"/>
                </a:lnTo>
                <a:close/>
              </a:path>
            </a:pathLst>
          </a:custGeom>
          <a:solidFill>
            <a:schemeClr val="accent3"/>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2" name="Google Shape;22;p3"/>
          <p:cNvSpPr txBox="1">
            <a:spLocks noGrp="1"/>
          </p:cNvSpPr>
          <p:nvPr>
            <p:ph type="ctrTitle"/>
          </p:nvPr>
        </p:nvSpPr>
        <p:spPr>
          <a:xfrm>
            <a:off x="7132233" y="2619133"/>
            <a:ext cx="4145200" cy="154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lt1"/>
              </a:buClr>
              <a:buSzPts val="4000"/>
              <a:buNone/>
              <a:defRPr sz="5333">
                <a:solidFill>
                  <a:schemeClr val="lt1"/>
                </a:solidFill>
              </a:defRPr>
            </a:lvl1pPr>
            <a:lvl2pPr lvl="1" rtl="0">
              <a:spcBef>
                <a:spcPts val="0"/>
              </a:spcBef>
              <a:spcAft>
                <a:spcPts val="0"/>
              </a:spcAft>
              <a:buClr>
                <a:schemeClr val="lt1"/>
              </a:buClr>
              <a:buSzPts val="4000"/>
              <a:buNone/>
              <a:defRPr sz="5333">
                <a:solidFill>
                  <a:schemeClr val="lt1"/>
                </a:solidFill>
              </a:defRPr>
            </a:lvl2pPr>
            <a:lvl3pPr lvl="2" rtl="0">
              <a:spcBef>
                <a:spcPts val="0"/>
              </a:spcBef>
              <a:spcAft>
                <a:spcPts val="0"/>
              </a:spcAft>
              <a:buClr>
                <a:schemeClr val="lt1"/>
              </a:buClr>
              <a:buSzPts val="4000"/>
              <a:buNone/>
              <a:defRPr sz="5333">
                <a:solidFill>
                  <a:schemeClr val="lt1"/>
                </a:solidFill>
              </a:defRPr>
            </a:lvl3pPr>
            <a:lvl4pPr lvl="3" rtl="0">
              <a:spcBef>
                <a:spcPts val="0"/>
              </a:spcBef>
              <a:spcAft>
                <a:spcPts val="0"/>
              </a:spcAft>
              <a:buClr>
                <a:schemeClr val="lt1"/>
              </a:buClr>
              <a:buSzPts val="4000"/>
              <a:buNone/>
              <a:defRPr sz="5333">
                <a:solidFill>
                  <a:schemeClr val="lt1"/>
                </a:solidFill>
              </a:defRPr>
            </a:lvl4pPr>
            <a:lvl5pPr lvl="4" rtl="0">
              <a:spcBef>
                <a:spcPts val="0"/>
              </a:spcBef>
              <a:spcAft>
                <a:spcPts val="0"/>
              </a:spcAft>
              <a:buClr>
                <a:schemeClr val="lt1"/>
              </a:buClr>
              <a:buSzPts val="4000"/>
              <a:buNone/>
              <a:defRPr sz="5333">
                <a:solidFill>
                  <a:schemeClr val="lt1"/>
                </a:solidFill>
              </a:defRPr>
            </a:lvl5pPr>
            <a:lvl6pPr lvl="5" rtl="0">
              <a:spcBef>
                <a:spcPts val="0"/>
              </a:spcBef>
              <a:spcAft>
                <a:spcPts val="0"/>
              </a:spcAft>
              <a:buClr>
                <a:schemeClr val="lt1"/>
              </a:buClr>
              <a:buSzPts val="4000"/>
              <a:buNone/>
              <a:defRPr sz="5333">
                <a:solidFill>
                  <a:schemeClr val="lt1"/>
                </a:solidFill>
              </a:defRPr>
            </a:lvl6pPr>
            <a:lvl7pPr lvl="6" rtl="0">
              <a:spcBef>
                <a:spcPts val="0"/>
              </a:spcBef>
              <a:spcAft>
                <a:spcPts val="0"/>
              </a:spcAft>
              <a:buClr>
                <a:schemeClr val="lt1"/>
              </a:buClr>
              <a:buSzPts val="4000"/>
              <a:buNone/>
              <a:defRPr sz="5333">
                <a:solidFill>
                  <a:schemeClr val="lt1"/>
                </a:solidFill>
              </a:defRPr>
            </a:lvl7pPr>
            <a:lvl8pPr lvl="7" rtl="0">
              <a:spcBef>
                <a:spcPts val="0"/>
              </a:spcBef>
              <a:spcAft>
                <a:spcPts val="0"/>
              </a:spcAft>
              <a:buClr>
                <a:schemeClr val="lt1"/>
              </a:buClr>
              <a:buSzPts val="4000"/>
              <a:buNone/>
              <a:defRPr sz="5333">
                <a:solidFill>
                  <a:schemeClr val="lt1"/>
                </a:solidFill>
              </a:defRPr>
            </a:lvl8pPr>
            <a:lvl9pPr lvl="8" rtl="0">
              <a:spcBef>
                <a:spcPts val="0"/>
              </a:spcBef>
              <a:spcAft>
                <a:spcPts val="0"/>
              </a:spcAft>
              <a:buClr>
                <a:schemeClr val="lt1"/>
              </a:buClr>
              <a:buSzPts val="4000"/>
              <a:buNone/>
              <a:defRPr sz="5333">
                <a:solidFill>
                  <a:schemeClr val="lt1"/>
                </a:solidFill>
              </a:defRPr>
            </a:lvl9pPr>
          </a:lstStyle>
          <a:p>
            <a:endParaRPr/>
          </a:p>
        </p:txBody>
      </p:sp>
      <p:sp>
        <p:nvSpPr>
          <p:cNvPr id="23" name="Google Shape;23;p3"/>
          <p:cNvSpPr txBox="1">
            <a:spLocks noGrp="1"/>
          </p:cNvSpPr>
          <p:nvPr>
            <p:ph type="subTitle" idx="1"/>
          </p:nvPr>
        </p:nvSpPr>
        <p:spPr>
          <a:xfrm>
            <a:off x="7132233" y="4294739"/>
            <a:ext cx="4145200" cy="1046400"/>
          </a:xfrm>
          <a:prstGeom prst="rect">
            <a:avLst/>
          </a:prstGeom>
        </p:spPr>
        <p:txBody>
          <a:bodyPr spcFirstLastPara="1" wrap="square" lIns="91425" tIns="91425" rIns="91425" bIns="91425" anchor="t" anchorCtr="0">
            <a:noAutofit/>
          </a:bodyPr>
          <a:lstStyle>
            <a:lvl1pPr lvl="0" rtl="0">
              <a:spcBef>
                <a:spcPts val="0"/>
              </a:spcBef>
              <a:spcAft>
                <a:spcPts val="0"/>
              </a:spcAft>
              <a:buClr>
                <a:schemeClr val="lt1"/>
              </a:buClr>
              <a:buSzPts val="1800"/>
              <a:buNone/>
              <a:defRPr sz="2400">
                <a:solidFill>
                  <a:schemeClr val="lt1"/>
                </a:solidFill>
              </a:defRPr>
            </a:lvl1pPr>
            <a:lvl2pPr lvl="1" rtl="0">
              <a:spcBef>
                <a:spcPts val="0"/>
              </a:spcBef>
              <a:spcAft>
                <a:spcPts val="0"/>
              </a:spcAft>
              <a:buClr>
                <a:schemeClr val="lt1"/>
              </a:buClr>
              <a:buSzPts val="1800"/>
              <a:buNone/>
              <a:defRPr sz="2400">
                <a:solidFill>
                  <a:schemeClr val="lt1"/>
                </a:solidFill>
              </a:defRPr>
            </a:lvl2pPr>
            <a:lvl3pPr lvl="2" rtl="0">
              <a:spcBef>
                <a:spcPts val="0"/>
              </a:spcBef>
              <a:spcAft>
                <a:spcPts val="0"/>
              </a:spcAft>
              <a:buClr>
                <a:schemeClr val="lt1"/>
              </a:buClr>
              <a:buSzPts val="1800"/>
              <a:buNone/>
              <a:defRPr sz="2400">
                <a:solidFill>
                  <a:schemeClr val="lt1"/>
                </a:solidFill>
              </a:defRPr>
            </a:lvl3pPr>
            <a:lvl4pPr lvl="3" rtl="0">
              <a:spcBef>
                <a:spcPts val="0"/>
              </a:spcBef>
              <a:spcAft>
                <a:spcPts val="0"/>
              </a:spcAft>
              <a:buClr>
                <a:schemeClr val="lt1"/>
              </a:buClr>
              <a:buSzPts val="1800"/>
              <a:buNone/>
              <a:defRPr sz="2400">
                <a:solidFill>
                  <a:schemeClr val="lt1"/>
                </a:solidFill>
              </a:defRPr>
            </a:lvl4pPr>
            <a:lvl5pPr lvl="4" rtl="0">
              <a:spcBef>
                <a:spcPts val="0"/>
              </a:spcBef>
              <a:spcAft>
                <a:spcPts val="0"/>
              </a:spcAft>
              <a:buClr>
                <a:schemeClr val="lt1"/>
              </a:buClr>
              <a:buSzPts val="1800"/>
              <a:buNone/>
              <a:defRPr sz="2400">
                <a:solidFill>
                  <a:schemeClr val="lt1"/>
                </a:solidFill>
              </a:defRPr>
            </a:lvl5pPr>
            <a:lvl6pPr lvl="5" rtl="0">
              <a:spcBef>
                <a:spcPts val="0"/>
              </a:spcBef>
              <a:spcAft>
                <a:spcPts val="0"/>
              </a:spcAft>
              <a:buClr>
                <a:schemeClr val="lt1"/>
              </a:buClr>
              <a:buSzPts val="1800"/>
              <a:buNone/>
              <a:defRPr sz="2400">
                <a:solidFill>
                  <a:schemeClr val="lt1"/>
                </a:solidFill>
              </a:defRPr>
            </a:lvl6pPr>
            <a:lvl7pPr lvl="6" rtl="0">
              <a:spcBef>
                <a:spcPts val="0"/>
              </a:spcBef>
              <a:spcAft>
                <a:spcPts val="0"/>
              </a:spcAft>
              <a:buClr>
                <a:schemeClr val="lt1"/>
              </a:buClr>
              <a:buSzPts val="1800"/>
              <a:buNone/>
              <a:defRPr sz="2400">
                <a:solidFill>
                  <a:schemeClr val="lt1"/>
                </a:solidFill>
              </a:defRPr>
            </a:lvl7pPr>
            <a:lvl8pPr lvl="7" rtl="0">
              <a:spcBef>
                <a:spcPts val="0"/>
              </a:spcBef>
              <a:spcAft>
                <a:spcPts val="0"/>
              </a:spcAft>
              <a:buClr>
                <a:schemeClr val="lt1"/>
              </a:buClr>
              <a:buSzPts val="1800"/>
              <a:buNone/>
              <a:defRPr sz="2400">
                <a:solidFill>
                  <a:schemeClr val="lt1"/>
                </a:solidFill>
              </a:defRPr>
            </a:lvl8pPr>
            <a:lvl9pPr lvl="8" rtl="0">
              <a:spcBef>
                <a:spcPts val="0"/>
              </a:spcBef>
              <a:spcAft>
                <a:spcPts val="0"/>
              </a:spcAft>
              <a:buClr>
                <a:schemeClr val="lt1"/>
              </a:buClr>
              <a:buSzPts val="1800"/>
              <a:buNone/>
              <a:defRPr sz="2400">
                <a:solidFill>
                  <a:schemeClr val="lt1"/>
                </a:solidFill>
              </a:defRPr>
            </a:lvl9pPr>
          </a:lstStyle>
          <a:p>
            <a:endParaRPr/>
          </a:p>
        </p:txBody>
      </p:sp>
    </p:spTree>
    <p:extLst>
      <p:ext uri="{BB962C8B-B14F-4D97-AF65-F5344CB8AC3E}">
        <p14:creationId xmlns:p14="http://schemas.microsoft.com/office/powerpoint/2010/main" val="542255258"/>
      </p:ext>
    </p:extLst>
  </p:cSld>
  <p:clrMapOvr>
    <a:masterClrMapping/>
  </p:clrMapOvr>
</p:sldLayout>
</file>

<file path=ppt/slideLayouts/slideLayout160.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24"/>
        <p:cNvGrpSpPr/>
        <p:nvPr/>
      </p:nvGrpSpPr>
      <p:grpSpPr>
        <a:xfrm>
          <a:off x="0" y="0"/>
          <a:ext cx="0" cy="0"/>
          <a:chOff x="0" y="0"/>
          <a:chExt cx="0" cy="0"/>
        </a:xfrm>
      </p:grpSpPr>
      <p:sp>
        <p:nvSpPr>
          <p:cNvPr id="25" name="Google Shape;25;p4"/>
          <p:cNvSpPr/>
          <p:nvPr/>
        </p:nvSpPr>
        <p:spPr>
          <a:xfrm>
            <a:off x="1" y="0"/>
            <a:ext cx="12192124" cy="6858029"/>
          </a:xfrm>
          <a:custGeom>
            <a:avLst/>
            <a:gdLst/>
            <a:ahLst/>
            <a:cxnLst/>
            <a:rect l="l" t="t" r="r" b="b"/>
            <a:pathLst>
              <a:path w="94269" h="53026" extrusionOk="0">
                <a:moveTo>
                  <a:pt x="13957" y="6721"/>
                </a:moveTo>
                <a:lnTo>
                  <a:pt x="14436" y="6960"/>
                </a:lnTo>
                <a:lnTo>
                  <a:pt x="14988" y="7255"/>
                </a:lnTo>
                <a:lnTo>
                  <a:pt x="15706" y="7660"/>
                </a:lnTo>
                <a:lnTo>
                  <a:pt x="16590" y="8157"/>
                </a:lnTo>
                <a:lnTo>
                  <a:pt x="17584" y="8746"/>
                </a:lnTo>
                <a:lnTo>
                  <a:pt x="18652" y="9446"/>
                </a:lnTo>
                <a:lnTo>
                  <a:pt x="19794" y="10219"/>
                </a:lnTo>
                <a:lnTo>
                  <a:pt x="20383" y="10642"/>
                </a:lnTo>
                <a:lnTo>
                  <a:pt x="20972" y="11084"/>
                </a:lnTo>
                <a:lnTo>
                  <a:pt x="21580" y="11526"/>
                </a:lnTo>
                <a:lnTo>
                  <a:pt x="22169" y="12005"/>
                </a:lnTo>
                <a:lnTo>
                  <a:pt x="22758" y="12502"/>
                </a:lnTo>
                <a:lnTo>
                  <a:pt x="23329" y="13018"/>
                </a:lnTo>
                <a:lnTo>
                  <a:pt x="23899" y="13533"/>
                </a:lnTo>
                <a:lnTo>
                  <a:pt x="24452" y="14085"/>
                </a:lnTo>
                <a:lnTo>
                  <a:pt x="24986" y="14638"/>
                </a:lnTo>
                <a:lnTo>
                  <a:pt x="25483" y="15208"/>
                </a:lnTo>
                <a:lnTo>
                  <a:pt x="25962" y="15798"/>
                </a:lnTo>
                <a:lnTo>
                  <a:pt x="26422" y="16405"/>
                </a:lnTo>
                <a:lnTo>
                  <a:pt x="26845" y="17013"/>
                </a:lnTo>
                <a:lnTo>
                  <a:pt x="27232" y="17639"/>
                </a:lnTo>
                <a:lnTo>
                  <a:pt x="27582" y="18283"/>
                </a:lnTo>
                <a:lnTo>
                  <a:pt x="27729" y="18596"/>
                </a:lnTo>
                <a:lnTo>
                  <a:pt x="27876" y="18928"/>
                </a:lnTo>
                <a:lnTo>
                  <a:pt x="28005" y="19241"/>
                </a:lnTo>
                <a:lnTo>
                  <a:pt x="28134" y="19572"/>
                </a:lnTo>
                <a:lnTo>
                  <a:pt x="28245" y="19885"/>
                </a:lnTo>
                <a:lnTo>
                  <a:pt x="28337" y="20216"/>
                </a:lnTo>
                <a:lnTo>
                  <a:pt x="28484" y="20842"/>
                </a:lnTo>
                <a:lnTo>
                  <a:pt x="28594" y="21468"/>
                </a:lnTo>
                <a:lnTo>
                  <a:pt x="28668" y="22094"/>
                </a:lnTo>
                <a:lnTo>
                  <a:pt x="28686" y="22702"/>
                </a:lnTo>
                <a:lnTo>
                  <a:pt x="28686" y="23291"/>
                </a:lnTo>
                <a:lnTo>
                  <a:pt x="28650" y="23880"/>
                </a:lnTo>
                <a:lnTo>
                  <a:pt x="28576" y="24451"/>
                </a:lnTo>
                <a:lnTo>
                  <a:pt x="28465" y="25003"/>
                </a:lnTo>
                <a:lnTo>
                  <a:pt x="28337" y="25556"/>
                </a:lnTo>
                <a:lnTo>
                  <a:pt x="28189" y="26090"/>
                </a:lnTo>
                <a:lnTo>
                  <a:pt x="28024" y="26587"/>
                </a:lnTo>
                <a:lnTo>
                  <a:pt x="27839" y="27084"/>
                </a:lnTo>
                <a:lnTo>
                  <a:pt x="27637" y="27563"/>
                </a:lnTo>
                <a:lnTo>
                  <a:pt x="27434" y="28023"/>
                </a:lnTo>
                <a:lnTo>
                  <a:pt x="27213" y="28446"/>
                </a:lnTo>
                <a:lnTo>
                  <a:pt x="26974" y="28870"/>
                </a:lnTo>
                <a:lnTo>
                  <a:pt x="26753" y="29257"/>
                </a:lnTo>
                <a:lnTo>
                  <a:pt x="26514" y="29625"/>
                </a:lnTo>
                <a:lnTo>
                  <a:pt x="26072" y="30288"/>
                </a:lnTo>
                <a:lnTo>
                  <a:pt x="25649" y="30840"/>
                </a:lnTo>
                <a:lnTo>
                  <a:pt x="25299" y="31300"/>
                </a:lnTo>
                <a:lnTo>
                  <a:pt x="25004" y="31632"/>
                </a:lnTo>
                <a:lnTo>
                  <a:pt x="24746" y="31889"/>
                </a:lnTo>
                <a:lnTo>
                  <a:pt x="24378" y="31889"/>
                </a:lnTo>
                <a:lnTo>
                  <a:pt x="23936" y="31871"/>
                </a:lnTo>
                <a:lnTo>
                  <a:pt x="23365" y="31834"/>
                </a:lnTo>
                <a:lnTo>
                  <a:pt x="22666" y="31742"/>
                </a:lnTo>
                <a:lnTo>
                  <a:pt x="21874" y="31613"/>
                </a:lnTo>
                <a:lnTo>
                  <a:pt x="21451" y="31521"/>
                </a:lnTo>
                <a:lnTo>
                  <a:pt x="21009" y="31429"/>
                </a:lnTo>
                <a:lnTo>
                  <a:pt x="20548" y="31300"/>
                </a:lnTo>
                <a:lnTo>
                  <a:pt x="20088" y="31171"/>
                </a:lnTo>
                <a:lnTo>
                  <a:pt x="19609" y="31006"/>
                </a:lnTo>
                <a:lnTo>
                  <a:pt x="19131" y="30822"/>
                </a:lnTo>
                <a:lnTo>
                  <a:pt x="18634" y="30619"/>
                </a:lnTo>
                <a:lnTo>
                  <a:pt x="18155" y="30380"/>
                </a:lnTo>
                <a:lnTo>
                  <a:pt x="17676" y="30122"/>
                </a:lnTo>
                <a:lnTo>
                  <a:pt x="17198" y="29846"/>
                </a:lnTo>
                <a:lnTo>
                  <a:pt x="16719" y="29533"/>
                </a:lnTo>
                <a:lnTo>
                  <a:pt x="16259" y="29201"/>
                </a:lnTo>
                <a:lnTo>
                  <a:pt x="15798" y="28815"/>
                </a:lnTo>
                <a:lnTo>
                  <a:pt x="15356" y="28410"/>
                </a:lnTo>
                <a:lnTo>
                  <a:pt x="14951" y="27968"/>
                </a:lnTo>
                <a:lnTo>
                  <a:pt x="14546" y="27507"/>
                </a:lnTo>
                <a:lnTo>
                  <a:pt x="14160" y="26992"/>
                </a:lnTo>
                <a:lnTo>
                  <a:pt x="13810" y="26440"/>
                </a:lnTo>
                <a:lnTo>
                  <a:pt x="13644" y="26145"/>
                </a:lnTo>
                <a:lnTo>
                  <a:pt x="13478" y="25850"/>
                </a:lnTo>
                <a:lnTo>
                  <a:pt x="13331" y="25537"/>
                </a:lnTo>
                <a:lnTo>
                  <a:pt x="13184" y="25224"/>
                </a:lnTo>
                <a:lnTo>
                  <a:pt x="13055" y="24893"/>
                </a:lnTo>
                <a:lnTo>
                  <a:pt x="12926" y="24562"/>
                </a:lnTo>
                <a:lnTo>
                  <a:pt x="12705" y="23862"/>
                </a:lnTo>
                <a:lnTo>
                  <a:pt x="12521" y="23162"/>
                </a:lnTo>
                <a:lnTo>
                  <a:pt x="12374" y="22426"/>
                </a:lnTo>
                <a:lnTo>
                  <a:pt x="12245" y="21689"/>
                </a:lnTo>
                <a:lnTo>
                  <a:pt x="12153" y="20935"/>
                </a:lnTo>
                <a:lnTo>
                  <a:pt x="12097" y="20161"/>
                </a:lnTo>
                <a:lnTo>
                  <a:pt x="12061" y="19388"/>
                </a:lnTo>
                <a:lnTo>
                  <a:pt x="12042" y="18615"/>
                </a:lnTo>
                <a:lnTo>
                  <a:pt x="12042" y="17841"/>
                </a:lnTo>
                <a:lnTo>
                  <a:pt x="12079" y="17086"/>
                </a:lnTo>
                <a:lnTo>
                  <a:pt x="12116" y="16313"/>
                </a:lnTo>
                <a:lnTo>
                  <a:pt x="12190" y="15558"/>
                </a:lnTo>
                <a:lnTo>
                  <a:pt x="12263" y="14803"/>
                </a:lnTo>
                <a:lnTo>
                  <a:pt x="12355" y="14085"/>
                </a:lnTo>
                <a:lnTo>
                  <a:pt x="12466" y="13367"/>
                </a:lnTo>
                <a:lnTo>
                  <a:pt x="12687" y="12005"/>
                </a:lnTo>
                <a:lnTo>
                  <a:pt x="12926" y="10753"/>
                </a:lnTo>
                <a:lnTo>
                  <a:pt x="13184" y="9611"/>
                </a:lnTo>
                <a:lnTo>
                  <a:pt x="13423" y="8636"/>
                </a:lnTo>
                <a:lnTo>
                  <a:pt x="13626" y="7844"/>
                </a:lnTo>
                <a:lnTo>
                  <a:pt x="13810" y="7236"/>
                </a:lnTo>
                <a:lnTo>
                  <a:pt x="13957" y="6721"/>
                </a:lnTo>
                <a:close/>
                <a:moveTo>
                  <a:pt x="1" y="0"/>
                </a:moveTo>
                <a:lnTo>
                  <a:pt x="1" y="53026"/>
                </a:lnTo>
                <a:lnTo>
                  <a:pt x="94269" y="53026"/>
                </a:lnTo>
                <a:lnTo>
                  <a:pt x="94269" y="0"/>
                </a:lnTo>
                <a:close/>
              </a:path>
            </a:pathLst>
          </a:custGeom>
          <a:solidFill>
            <a:srgbClr val="FFFFFF"/>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6" name="Google Shape;26;p4"/>
          <p:cNvSpPr/>
          <p:nvPr/>
        </p:nvSpPr>
        <p:spPr>
          <a:xfrm>
            <a:off x="2200326" y="4317103"/>
            <a:ext cx="1240695" cy="1807563"/>
          </a:xfrm>
          <a:custGeom>
            <a:avLst/>
            <a:gdLst/>
            <a:ahLst/>
            <a:cxnLst/>
            <a:rect l="l" t="t" r="r" b="b"/>
            <a:pathLst>
              <a:path w="9593" h="13976" extrusionOk="0">
                <a:moveTo>
                  <a:pt x="7163" y="1"/>
                </a:moveTo>
                <a:lnTo>
                  <a:pt x="6610" y="19"/>
                </a:lnTo>
                <a:lnTo>
                  <a:pt x="6260" y="56"/>
                </a:lnTo>
                <a:lnTo>
                  <a:pt x="5874" y="111"/>
                </a:lnTo>
                <a:lnTo>
                  <a:pt x="5469" y="166"/>
                </a:lnTo>
                <a:lnTo>
                  <a:pt x="5027" y="277"/>
                </a:lnTo>
                <a:lnTo>
                  <a:pt x="4585" y="387"/>
                </a:lnTo>
                <a:lnTo>
                  <a:pt x="4125" y="553"/>
                </a:lnTo>
                <a:lnTo>
                  <a:pt x="3664" y="756"/>
                </a:lnTo>
                <a:lnTo>
                  <a:pt x="3204" y="995"/>
                </a:lnTo>
                <a:lnTo>
                  <a:pt x="2983" y="1124"/>
                </a:lnTo>
                <a:lnTo>
                  <a:pt x="2762" y="1271"/>
                </a:lnTo>
                <a:lnTo>
                  <a:pt x="2541" y="1418"/>
                </a:lnTo>
                <a:lnTo>
                  <a:pt x="2320" y="1603"/>
                </a:lnTo>
                <a:lnTo>
                  <a:pt x="2118" y="1787"/>
                </a:lnTo>
                <a:lnTo>
                  <a:pt x="1915" y="1971"/>
                </a:lnTo>
                <a:lnTo>
                  <a:pt x="1713" y="2192"/>
                </a:lnTo>
                <a:lnTo>
                  <a:pt x="1529" y="2413"/>
                </a:lnTo>
                <a:lnTo>
                  <a:pt x="1344" y="2652"/>
                </a:lnTo>
                <a:lnTo>
                  <a:pt x="1160" y="2910"/>
                </a:lnTo>
                <a:lnTo>
                  <a:pt x="1013" y="3186"/>
                </a:lnTo>
                <a:lnTo>
                  <a:pt x="866" y="3462"/>
                </a:lnTo>
                <a:lnTo>
                  <a:pt x="700" y="3830"/>
                </a:lnTo>
                <a:lnTo>
                  <a:pt x="553" y="4217"/>
                </a:lnTo>
                <a:lnTo>
                  <a:pt x="424" y="4622"/>
                </a:lnTo>
                <a:lnTo>
                  <a:pt x="313" y="5027"/>
                </a:lnTo>
                <a:lnTo>
                  <a:pt x="221" y="5451"/>
                </a:lnTo>
                <a:lnTo>
                  <a:pt x="148" y="5874"/>
                </a:lnTo>
                <a:lnTo>
                  <a:pt x="92" y="6298"/>
                </a:lnTo>
                <a:lnTo>
                  <a:pt x="56" y="6739"/>
                </a:lnTo>
                <a:lnTo>
                  <a:pt x="19" y="7181"/>
                </a:lnTo>
                <a:lnTo>
                  <a:pt x="0" y="7605"/>
                </a:lnTo>
                <a:lnTo>
                  <a:pt x="0" y="8489"/>
                </a:lnTo>
                <a:lnTo>
                  <a:pt x="37" y="9335"/>
                </a:lnTo>
                <a:lnTo>
                  <a:pt x="111" y="10164"/>
                </a:lnTo>
                <a:lnTo>
                  <a:pt x="185" y="10937"/>
                </a:lnTo>
                <a:lnTo>
                  <a:pt x="295" y="11655"/>
                </a:lnTo>
                <a:lnTo>
                  <a:pt x="405" y="12318"/>
                </a:lnTo>
                <a:lnTo>
                  <a:pt x="516" y="12871"/>
                </a:lnTo>
                <a:lnTo>
                  <a:pt x="682" y="13681"/>
                </a:lnTo>
                <a:lnTo>
                  <a:pt x="755" y="13975"/>
                </a:lnTo>
                <a:lnTo>
                  <a:pt x="1050" y="13846"/>
                </a:lnTo>
                <a:lnTo>
                  <a:pt x="1786" y="13497"/>
                </a:lnTo>
                <a:lnTo>
                  <a:pt x="2302" y="13239"/>
                </a:lnTo>
                <a:lnTo>
                  <a:pt x="2873" y="12926"/>
                </a:lnTo>
                <a:lnTo>
                  <a:pt x="3499" y="12558"/>
                </a:lnTo>
                <a:lnTo>
                  <a:pt x="4180" y="12152"/>
                </a:lnTo>
                <a:lnTo>
                  <a:pt x="4861" y="11711"/>
                </a:lnTo>
                <a:lnTo>
                  <a:pt x="5561" y="11213"/>
                </a:lnTo>
                <a:lnTo>
                  <a:pt x="6260" y="10680"/>
                </a:lnTo>
                <a:lnTo>
                  <a:pt x="6592" y="10385"/>
                </a:lnTo>
                <a:lnTo>
                  <a:pt x="6923" y="10090"/>
                </a:lnTo>
                <a:lnTo>
                  <a:pt x="7236" y="9796"/>
                </a:lnTo>
                <a:lnTo>
                  <a:pt x="7549" y="9483"/>
                </a:lnTo>
                <a:lnTo>
                  <a:pt x="7825" y="9170"/>
                </a:lnTo>
                <a:lnTo>
                  <a:pt x="8102" y="8838"/>
                </a:lnTo>
                <a:lnTo>
                  <a:pt x="8359" y="8507"/>
                </a:lnTo>
                <a:lnTo>
                  <a:pt x="8599" y="8157"/>
                </a:lnTo>
                <a:lnTo>
                  <a:pt x="8820" y="7807"/>
                </a:lnTo>
                <a:lnTo>
                  <a:pt x="9004" y="7457"/>
                </a:lnTo>
                <a:lnTo>
                  <a:pt x="9133" y="7163"/>
                </a:lnTo>
                <a:lnTo>
                  <a:pt x="9243" y="6868"/>
                </a:lnTo>
                <a:lnTo>
                  <a:pt x="9354" y="6592"/>
                </a:lnTo>
                <a:lnTo>
                  <a:pt x="9427" y="6298"/>
                </a:lnTo>
                <a:lnTo>
                  <a:pt x="9482" y="6021"/>
                </a:lnTo>
                <a:lnTo>
                  <a:pt x="9538" y="5727"/>
                </a:lnTo>
                <a:lnTo>
                  <a:pt x="9556" y="5451"/>
                </a:lnTo>
                <a:lnTo>
                  <a:pt x="9575" y="5174"/>
                </a:lnTo>
                <a:lnTo>
                  <a:pt x="9593" y="4917"/>
                </a:lnTo>
                <a:lnTo>
                  <a:pt x="9575" y="4641"/>
                </a:lnTo>
                <a:lnTo>
                  <a:pt x="9556" y="4383"/>
                </a:lnTo>
                <a:lnTo>
                  <a:pt x="9519" y="4125"/>
                </a:lnTo>
                <a:lnTo>
                  <a:pt x="9427" y="3609"/>
                </a:lnTo>
                <a:lnTo>
                  <a:pt x="9317" y="3131"/>
                </a:lnTo>
                <a:lnTo>
                  <a:pt x="9169" y="2670"/>
                </a:lnTo>
                <a:lnTo>
                  <a:pt x="8985" y="2247"/>
                </a:lnTo>
                <a:lnTo>
                  <a:pt x="8801" y="1842"/>
                </a:lnTo>
                <a:lnTo>
                  <a:pt x="8617" y="1474"/>
                </a:lnTo>
                <a:lnTo>
                  <a:pt x="8415" y="1142"/>
                </a:lnTo>
                <a:lnTo>
                  <a:pt x="8230" y="848"/>
                </a:lnTo>
                <a:lnTo>
                  <a:pt x="7899" y="387"/>
                </a:lnTo>
                <a:lnTo>
                  <a:pt x="2836" y="9777"/>
                </a:lnTo>
                <a:lnTo>
                  <a:pt x="7163" y="1"/>
                </a:lnTo>
                <a:close/>
              </a:path>
            </a:pathLst>
          </a:custGeom>
          <a:solidFill>
            <a:schemeClr val="accen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7" name="Google Shape;27;p4"/>
          <p:cNvSpPr/>
          <p:nvPr/>
        </p:nvSpPr>
        <p:spPr>
          <a:xfrm>
            <a:off x="10136915" y="4683888"/>
            <a:ext cx="1705131" cy="1362139"/>
          </a:xfrm>
          <a:custGeom>
            <a:avLst/>
            <a:gdLst/>
            <a:ahLst/>
            <a:cxnLst/>
            <a:rect l="l" t="t" r="r" b="b"/>
            <a:pathLst>
              <a:path w="13184" h="10532" extrusionOk="0">
                <a:moveTo>
                  <a:pt x="4640" y="0"/>
                </a:moveTo>
                <a:lnTo>
                  <a:pt x="4107" y="19"/>
                </a:lnTo>
                <a:lnTo>
                  <a:pt x="3609" y="55"/>
                </a:lnTo>
                <a:lnTo>
                  <a:pt x="3112" y="147"/>
                </a:lnTo>
                <a:lnTo>
                  <a:pt x="2652" y="240"/>
                </a:lnTo>
                <a:lnTo>
                  <a:pt x="2229" y="368"/>
                </a:lnTo>
                <a:lnTo>
                  <a:pt x="1823" y="497"/>
                </a:lnTo>
                <a:lnTo>
                  <a:pt x="1455" y="645"/>
                </a:lnTo>
                <a:lnTo>
                  <a:pt x="1124" y="792"/>
                </a:lnTo>
                <a:lnTo>
                  <a:pt x="608" y="1050"/>
                </a:lnTo>
                <a:lnTo>
                  <a:pt x="9280" y="7659"/>
                </a:lnTo>
                <a:lnTo>
                  <a:pt x="93" y="1731"/>
                </a:lnTo>
                <a:lnTo>
                  <a:pt x="38" y="2302"/>
                </a:lnTo>
                <a:lnTo>
                  <a:pt x="1" y="2651"/>
                </a:lnTo>
                <a:lnTo>
                  <a:pt x="1" y="3038"/>
                </a:lnTo>
                <a:lnTo>
                  <a:pt x="1" y="3480"/>
                </a:lnTo>
                <a:lnTo>
                  <a:pt x="38" y="3922"/>
                </a:lnTo>
                <a:lnTo>
                  <a:pt x="93" y="4401"/>
                </a:lnTo>
                <a:lnTo>
                  <a:pt x="166" y="4879"/>
                </a:lnTo>
                <a:lnTo>
                  <a:pt x="295" y="5376"/>
                </a:lnTo>
                <a:lnTo>
                  <a:pt x="461" y="5873"/>
                </a:lnTo>
                <a:lnTo>
                  <a:pt x="553" y="6131"/>
                </a:lnTo>
                <a:lnTo>
                  <a:pt x="664" y="6389"/>
                </a:lnTo>
                <a:lnTo>
                  <a:pt x="792" y="6628"/>
                </a:lnTo>
                <a:lnTo>
                  <a:pt x="940" y="6868"/>
                </a:lnTo>
                <a:lnTo>
                  <a:pt x="1087" y="7107"/>
                </a:lnTo>
                <a:lnTo>
                  <a:pt x="1253" y="7346"/>
                </a:lnTo>
                <a:lnTo>
                  <a:pt x="1437" y="7586"/>
                </a:lnTo>
                <a:lnTo>
                  <a:pt x="1639" y="7807"/>
                </a:lnTo>
                <a:lnTo>
                  <a:pt x="1842" y="8028"/>
                </a:lnTo>
                <a:lnTo>
                  <a:pt x="2081" y="8249"/>
                </a:lnTo>
                <a:lnTo>
                  <a:pt x="2321" y="8451"/>
                </a:lnTo>
                <a:lnTo>
                  <a:pt x="2597" y="8654"/>
                </a:lnTo>
                <a:lnTo>
                  <a:pt x="2928" y="8875"/>
                </a:lnTo>
                <a:lnTo>
                  <a:pt x="3296" y="9077"/>
                </a:lnTo>
                <a:lnTo>
                  <a:pt x="3683" y="9280"/>
                </a:lnTo>
                <a:lnTo>
                  <a:pt x="4070" y="9445"/>
                </a:lnTo>
                <a:lnTo>
                  <a:pt x="4475" y="9611"/>
                </a:lnTo>
                <a:lnTo>
                  <a:pt x="4898" y="9758"/>
                </a:lnTo>
                <a:lnTo>
                  <a:pt x="5322" y="9869"/>
                </a:lnTo>
                <a:lnTo>
                  <a:pt x="5764" y="9998"/>
                </a:lnTo>
                <a:lnTo>
                  <a:pt x="6187" y="10090"/>
                </a:lnTo>
                <a:lnTo>
                  <a:pt x="6629" y="10182"/>
                </a:lnTo>
                <a:lnTo>
                  <a:pt x="7071" y="10255"/>
                </a:lnTo>
                <a:lnTo>
                  <a:pt x="7513" y="10329"/>
                </a:lnTo>
                <a:lnTo>
                  <a:pt x="8378" y="10421"/>
                </a:lnTo>
                <a:lnTo>
                  <a:pt x="9225" y="10476"/>
                </a:lnTo>
                <a:lnTo>
                  <a:pt x="10035" y="10513"/>
                </a:lnTo>
                <a:lnTo>
                  <a:pt x="10772" y="10532"/>
                </a:lnTo>
                <a:lnTo>
                  <a:pt x="11434" y="10513"/>
                </a:lnTo>
                <a:lnTo>
                  <a:pt x="12024" y="10495"/>
                </a:lnTo>
                <a:lnTo>
                  <a:pt x="12870" y="10458"/>
                </a:lnTo>
                <a:lnTo>
                  <a:pt x="13183" y="10421"/>
                </a:lnTo>
                <a:lnTo>
                  <a:pt x="13091" y="10127"/>
                </a:lnTo>
                <a:lnTo>
                  <a:pt x="12852" y="9316"/>
                </a:lnTo>
                <a:lnTo>
                  <a:pt x="12686" y="8764"/>
                </a:lnTo>
                <a:lnTo>
                  <a:pt x="12465" y="8138"/>
                </a:lnTo>
                <a:lnTo>
                  <a:pt x="12189" y="7438"/>
                </a:lnTo>
                <a:lnTo>
                  <a:pt x="11895" y="6684"/>
                </a:lnTo>
                <a:lnTo>
                  <a:pt x="11545" y="5929"/>
                </a:lnTo>
                <a:lnTo>
                  <a:pt x="11158" y="5137"/>
                </a:lnTo>
                <a:lnTo>
                  <a:pt x="10956" y="4750"/>
                </a:lnTo>
                <a:lnTo>
                  <a:pt x="10735" y="4364"/>
                </a:lnTo>
                <a:lnTo>
                  <a:pt x="10495" y="3977"/>
                </a:lnTo>
                <a:lnTo>
                  <a:pt x="10256" y="3590"/>
                </a:lnTo>
                <a:lnTo>
                  <a:pt x="9998" y="3222"/>
                </a:lnTo>
                <a:lnTo>
                  <a:pt x="9740" y="2872"/>
                </a:lnTo>
                <a:lnTo>
                  <a:pt x="9464" y="2523"/>
                </a:lnTo>
                <a:lnTo>
                  <a:pt x="9170" y="2191"/>
                </a:lnTo>
                <a:lnTo>
                  <a:pt x="8875" y="1878"/>
                </a:lnTo>
                <a:lnTo>
                  <a:pt x="8562" y="1584"/>
                </a:lnTo>
                <a:lnTo>
                  <a:pt x="8249" y="1307"/>
                </a:lnTo>
                <a:lnTo>
                  <a:pt x="7918" y="1068"/>
                </a:lnTo>
                <a:lnTo>
                  <a:pt x="7642" y="884"/>
                </a:lnTo>
                <a:lnTo>
                  <a:pt x="7365" y="718"/>
                </a:lnTo>
                <a:lnTo>
                  <a:pt x="7089" y="589"/>
                </a:lnTo>
                <a:lnTo>
                  <a:pt x="6813" y="460"/>
                </a:lnTo>
                <a:lnTo>
                  <a:pt x="6537" y="350"/>
                </a:lnTo>
                <a:lnTo>
                  <a:pt x="6261" y="258"/>
                </a:lnTo>
                <a:lnTo>
                  <a:pt x="5985" y="184"/>
                </a:lnTo>
                <a:lnTo>
                  <a:pt x="5708" y="111"/>
                </a:lnTo>
                <a:lnTo>
                  <a:pt x="5432" y="74"/>
                </a:lnTo>
                <a:lnTo>
                  <a:pt x="5174" y="37"/>
                </a:lnTo>
                <a:lnTo>
                  <a:pt x="4898" y="19"/>
                </a:lnTo>
                <a:lnTo>
                  <a:pt x="4640" y="0"/>
                </a:lnTo>
                <a:close/>
              </a:path>
            </a:pathLst>
          </a:cu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8" name="Google Shape;28;p4"/>
          <p:cNvSpPr/>
          <p:nvPr/>
        </p:nvSpPr>
        <p:spPr>
          <a:xfrm>
            <a:off x="9322511" y="5281533"/>
            <a:ext cx="755048" cy="1236039"/>
          </a:xfrm>
          <a:custGeom>
            <a:avLst/>
            <a:gdLst/>
            <a:ahLst/>
            <a:cxnLst/>
            <a:rect l="l" t="t" r="r" b="b"/>
            <a:pathLst>
              <a:path w="5838" h="9557" extrusionOk="0">
                <a:moveTo>
                  <a:pt x="3628" y="0"/>
                </a:moveTo>
                <a:lnTo>
                  <a:pt x="3499" y="37"/>
                </a:lnTo>
                <a:lnTo>
                  <a:pt x="3149" y="129"/>
                </a:lnTo>
                <a:lnTo>
                  <a:pt x="2910" y="203"/>
                </a:lnTo>
                <a:lnTo>
                  <a:pt x="2634" y="313"/>
                </a:lnTo>
                <a:lnTo>
                  <a:pt x="2358" y="442"/>
                </a:lnTo>
                <a:lnTo>
                  <a:pt x="2045" y="608"/>
                </a:lnTo>
                <a:lnTo>
                  <a:pt x="1732" y="792"/>
                </a:lnTo>
                <a:lnTo>
                  <a:pt x="1419" y="1013"/>
                </a:lnTo>
                <a:lnTo>
                  <a:pt x="1124" y="1289"/>
                </a:lnTo>
                <a:lnTo>
                  <a:pt x="977" y="1418"/>
                </a:lnTo>
                <a:lnTo>
                  <a:pt x="848" y="1584"/>
                </a:lnTo>
                <a:lnTo>
                  <a:pt x="719" y="1750"/>
                </a:lnTo>
                <a:lnTo>
                  <a:pt x="590" y="1915"/>
                </a:lnTo>
                <a:lnTo>
                  <a:pt x="480" y="2099"/>
                </a:lnTo>
                <a:lnTo>
                  <a:pt x="369" y="2302"/>
                </a:lnTo>
                <a:lnTo>
                  <a:pt x="277" y="2504"/>
                </a:lnTo>
                <a:lnTo>
                  <a:pt x="203" y="2725"/>
                </a:lnTo>
                <a:lnTo>
                  <a:pt x="130" y="2946"/>
                </a:lnTo>
                <a:lnTo>
                  <a:pt x="75" y="3186"/>
                </a:lnTo>
                <a:lnTo>
                  <a:pt x="38" y="3443"/>
                </a:lnTo>
                <a:lnTo>
                  <a:pt x="19" y="3701"/>
                </a:lnTo>
                <a:lnTo>
                  <a:pt x="1" y="3959"/>
                </a:lnTo>
                <a:lnTo>
                  <a:pt x="1" y="4217"/>
                </a:lnTo>
                <a:lnTo>
                  <a:pt x="19" y="4493"/>
                </a:lnTo>
                <a:lnTo>
                  <a:pt x="56" y="4751"/>
                </a:lnTo>
                <a:lnTo>
                  <a:pt x="130" y="5303"/>
                </a:lnTo>
                <a:lnTo>
                  <a:pt x="259" y="5837"/>
                </a:lnTo>
                <a:lnTo>
                  <a:pt x="406" y="6353"/>
                </a:lnTo>
                <a:lnTo>
                  <a:pt x="572" y="6868"/>
                </a:lnTo>
                <a:lnTo>
                  <a:pt x="756" y="7365"/>
                </a:lnTo>
                <a:lnTo>
                  <a:pt x="940" y="7807"/>
                </a:lnTo>
                <a:lnTo>
                  <a:pt x="1142" y="8231"/>
                </a:lnTo>
                <a:lnTo>
                  <a:pt x="1474" y="8930"/>
                </a:lnTo>
                <a:lnTo>
                  <a:pt x="1732" y="9390"/>
                </a:lnTo>
                <a:lnTo>
                  <a:pt x="1824" y="9556"/>
                </a:lnTo>
                <a:lnTo>
                  <a:pt x="1971" y="9427"/>
                </a:lnTo>
                <a:lnTo>
                  <a:pt x="2376" y="9096"/>
                </a:lnTo>
                <a:lnTo>
                  <a:pt x="2947" y="8580"/>
                </a:lnTo>
                <a:lnTo>
                  <a:pt x="3260" y="8249"/>
                </a:lnTo>
                <a:lnTo>
                  <a:pt x="3610" y="7899"/>
                </a:lnTo>
                <a:lnTo>
                  <a:pt x="3959" y="7512"/>
                </a:lnTo>
                <a:lnTo>
                  <a:pt x="4309" y="7107"/>
                </a:lnTo>
                <a:lnTo>
                  <a:pt x="4641" y="6666"/>
                </a:lnTo>
                <a:lnTo>
                  <a:pt x="4954" y="6205"/>
                </a:lnTo>
                <a:lnTo>
                  <a:pt x="5230" y="5745"/>
                </a:lnTo>
                <a:lnTo>
                  <a:pt x="5359" y="5506"/>
                </a:lnTo>
                <a:lnTo>
                  <a:pt x="5469" y="5266"/>
                </a:lnTo>
                <a:lnTo>
                  <a:pt x="5561" y="5008"/>
                </a:lnTo>
                <a:lnTo>
                  <a:pt x="5653" y="4769"/>
                </a:lnTo>
                <a:lnTo>
                  <a:pt x="5727" y="4530"/>
                </a:lnTo>
                <a:lnTo>
                  <a:pt x="5782" y="4272"/>
                </a:lnTo>
                <a:lnTo>
                  <a:pt x="5819" y="4033"/>
                </a:lnTo>
                <a:lnTo>
                  <a:pt x="5837" y="3793"/>
                </a:lnTo>
                <a:lnTo>
                  <a:pt x="5837" y="3554"/>
                </a:lnTo>
                <a:lnTo>
                  <a:pt x="5837" y="3333"/>
                </a:lnTo>
                <a:lnTo>
                  <a:pt x="5801" y="3112"/>
                </a:lnTo>
                <a:lnTo>
                  <a:pt x="5764" y="2910"/>
                </a:lnTo>
                <a:lnTo>
                  <a:pt x="5727" y="2689"/>
                </a:lnTo>
                <a:lnTo>
                  <a:pt x="5653" y="2486"/>
                </a:lnTo>
                <a:lnTo>
                  <a:pt x="5580" y="2302"/>
                </a:lnTo>
                <a:lnTo>
                  <a:pt x="5506" y="2118"/>
                </a:lnTo>
                <a:lnTo>
                  <a:pt x="5322" y="1768"/>
                </a:lnTo>
                <a:lnTo>
                  <a:pt x="5119" y="1437"/>
                </a:lnTo>
                <a:lnTo>
                  <a:pt x="4898" y="1142"/>
                </a:lnTo>
                <a:lnTo>
                  <a:pt x="4677" y="884"/>
                </a:lnTo>
                <a:lnTo>
                  <a:pt x="4457" y="663"/>
                </a:lnTo>
                <a:lnTo>
                  <a:pt x="4236" y="461"/>
                </a:lnTo>
                <a:lnTo>
                  <a:pt x="4051" y="295"/>
                </a:lnTo>
                <a:lnTo>
                  <a:pt x="3757" y="74"/>
                </a:lnTo>
                <a:lnTo>
                  <a:pt x="3628" y="0"/>
                </a:lnTo>
                <a:close/>
              </a:path>
            </a:pathLst>
          </a:custGeom>
          <a:solidFill>
            <a:schemeClr val="accen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9" name="Google Shape;29;p4"/>
          <p:cNvSpPr/>
          <p:nvPr/>
        </p:nvSpPr>
        <p:spPr>
          <a:xfrm>
            <a:off x="1" y="3352803"/>
            <a:ext cx="1838473" cy="2543211"/>
          </a:xfrm>
          <a:custGeom>
            <a:avLst/>
            <a:gdLst/>
            <a:ahLst/>
            <a:cxnLst/>
            <a:rect l="l" t="t" r="r" b="b"/>
            <a:pathLst>
              <a:path w="14215" h="19664" extrusionOk="0">
                <a:moveTo>
                  <a:pt x="4383" y="0"/>
                </a:moveTo>
                <a:lnTo>
                  <a:pt x="3794" y="18"/>
                </a:lnTo>
                <a:lnTo>
                  <a:pt x="3223" y="74"/>
                </a:lnTo>
                <a:lnTo>
                  <a:pt x="2652" y="147"/>
                </a:lnTo>
                <a:lnTo>
                  <a:pt x="2100" y="276"/>
                </a:lnTo>
                <a:lnTo>
                  <a:pt x="1548" y="405"/>
                </a:lnTo>
                <a:lnTo>
                  <a:pt x="1014" y="589"/>
                </a:lnTo>
                <a:lnTo>
                  <a:pt x="498" y="792"/>
                </a:lnTo>
                <a:lnTo>
                  <a:pt x="1" y="1031"/>
                </a:lnTo>
                <a:lnTo>
                  <a:pt x="1" y="18633"/>
                </a:lnTo>
                <a:lnTo>
                  <a:pt x="498" y="18872"/>
                </a:lnTo>
                <a:lnTo>
                  <a:pt x="1014" y="19075"/>
                </a:lnTo>
                <a:lnTo>
                  <a:pt x="1548" y="19259"/>
                </a:lnTo>
                <a:lnTo>
                  <a:pt x="2100" y="19388"/>
                </a:lnTo>
                <a:lnTo>
                  <a:pt x="2652" y="19516"/>
                </a:lnTo>
                <a:lnTo>
                  <a:pt x="3223" y="19590"/>
                </a:lnTo>
                <a:lnTo>
                  <a:pt x="3794" y="19645"/>
                </a:lnTo>
                <a:lnTo>
                  <a:pt x="4383" y="19664"/>
                </a:lnTo>
                <a:lnTo>
                  <a:pt x="4880" y="19645"/>
                </a:lnTo>
                <a:lnTo>
                  <a:pt x="5396" y="19608"/>
                </a:lnTo>
                <a:lnTo>
                  <a:pt x="5874" y="19553"/>
                </a:lnTo>
                <a:lnTo>
                  <a:pt x="6371" y="19461"/>
                </a:lnTo>
                <a:lnTo>
                  <a:pt x="6832" y="19351"/>
                </a:lnTo>
                <a:lnTo>
                  <a:pt x="7310" y="19222"/>
                </a:lnTo>
                <a:lnTo>
                  <a:pt x="7771" y="19075"/>
                </a:lnTo>
                <a:lnTo>
                  <a:pt x="8213" y="18890"/>
                </a:lnTo>
                <a:lnTo>
                  <a:pt x="8654" y="18688"/>
                </a:lnTo>
                <a:lnTo>
                  <a:pt x="9078" y="18485"/>
                </a:lnTo>
                <a:lnTo>
                  <a:pt x="9483" y="18246"/>
                </a:lnTo>
                <a:lnTo>
                  <a:pt x="9888" y="17988"/>
                </a:lnTo>
                <a:lnTo>
                  <a:pt x="10275" y="17712"/>
                </a:lnTo>
                <a:lnTo>
                  <a:pt x="10643" y="17417"/>
                </a:lnTo>
                <a:lnTo>
                  <a:pt x="10993" y="17104"/>
                </a:lnTo>
                <a:lnTo>
                  <a:pt x="11343" y="16791"/>
                </a:lnTo>
                <a:lnTo>
                  <a:pt x="11656" y="16442"/>
                </a:lnTo>
                <a:lnTo>
                  <a:pt x="11969" y="16092"/>
                </a:lnTo>
                <a:lnTo>
                  <a:pt x="12263" y="15724"/>
                </a:lnTo>
                <a:lnTo>
                  <a:pt x="12539" y="15337"/>
                </a:lnTo>
                <a:lnTo>
                  <a:pt x="12797" y="14932"/>
                </a:lnTo>
                <a:lnTo>
                  <a:pt x="13036" y="14527"/>
                </a:lnTo>
                <a:lnTo>
                  <a:pt x="13239" y="14103"/>
                </a:lnTo>
                <a:lnTo>
                  <a:pt x="13442" y="13662"/>
                </a:lnTo>
                <a:lnTo>
                  <a:pt x="13626" y="13220"/>
                </a:lnTo>
                <a:lnTo>
                  <a:pt x="13773" y="12759"/>
                </a:lnTo>
                <a:lnTo>
                  <a:pt x="13902" y="12281"/>
                </a:lnTo>
                <a:lnTo>
                  <a:pt x="14012" y="11820"/>
                </a:lnTo>
                <a:lnTo>
                  <a:pt x="14104" y="11323"/>
                </a:lnTo>
                <a:lnTo>
                  <a:pt x="14160" y="10845"/>
                </a:lnTo>
                <a:lnTo>
                  <a:pt x="14196" y="10329"/>
                </a:lnTo>
                <a:lnTo>
                  <a:pt x="14215" y="9832"/>
                </a:lnTo>
                <a:lnTo>
                  <a:pt x="14196" y="9335"/>
                </a:lnTo>
                <a:lnTo>
                  <a:pt x="14160" y="8819"/>
                </a:lnTo>
                <a:lnTo>
                  <a:pt x="14104" y="8341"/>
                </a:lnTo>
                <a:lnTo>
                  <a:pt x="14012" y="7843"/>
                </a:lnTo>
                <a:lnTo>
                  <a:pt x="13902" y="7383"/>
                </a:lnTo>
                <a:lnTo>
                  <a:pt x="13773" y="6904"/>
                </a:lnTo>
                <a:lnTo>
                  <a:pt x="13626" y="6444"/>
                </a:lnTo>
                <a:lnTo>
                  <a:pt x="13442" y="6002"/>
                </a:lnTo>
                <a:lnTo>
                  <a:pt x="13239" y="5560"/>
                </a:lnTo>
                <a:lnTo>
                  <a:pt x="13036" y="5137"/>
                </a:lnTo>
                <a:lnTo>
                  <a:pt x="12797" y="4732"/>
                </a:lnTo>
                <a:lnTo>
                  <a:pt x="12539" y="4327"/>
                </a:lnTo>
                <a:lnTo>
                  <a:pt x="12263" y="3940"/>
                </a:lnTo>
                <a:lnTo>
                  <a:pt x="11969" y="3572"/>
                </a:lnTo>
                <a:lnTo>
                  <a:pt x="11656" y="3222"/>
                </a:lnTo>
                <a:lnTo>
                  <a:pt x="11343" y="2872"/>
                </a:lnTo>
                <a:lnTo>
                  <a:pt x="10993" y="2559"/>
                </a:lnTo>
                <a:lnTo>
                  <a:pt x="10643" y="2246"/>
                </a:lnTo>
                <a:lnTo>
                  <a:pt x="10275" y="1952"/>
                </a:lnTo>
                <a:lnTo>
                  <a:pt x="9888" y="1676"/>
                </a:lnTo>
                <a:lnTo>
                  <a:pt x="9483" y="1418"/>
                </a:lnTo>
                <a:lnTo>
                  <a:pt x="9078" y="1178"/>
                </a:lnTo>
                <a:lnTo>
                  <a:pt x="8654" y="976"/>
                </a:lnTo>
                <a:lnTo>
                  <a:pt x="8213" y="773"/>
                </a:lnTo>
                <a:lnTo>
                  <a:pt x="7771" y="589"/>
                </a:lnTo>
                <a:lnTo>
                  <a:pt x="7310" y="442"/>
                </a:lnTo>
                <a:lnTo>
                  <a:pt x="6832" y="313"/>
                </a:lnTo>
                <a:lnTo>
                  <a:pt x="6371" y="203"/>
                </a:lnTo>
                <a:lnTo>
                  <a:pt x="5874" y="111"/>
                </a:lnTo>
                <a:lnTo>
                  <a:pt x="5396" y="55"/>
                </a:lnTo>
                <a:lnTo>
                  <a:pt x="4880" y="18"/>
                </a:lnTo>
                <a:lnTo>
                  <a:pt x="4383" y="0"/>
                </a:lnTo>
                <a:close/>
              </a:path>
            </a:pathLst>
          </a:custGeom>
          <a:solidFill>
            <a:schemeClr val="l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0" name="Google Shape;30;p4"/>
          <p:cNvSpPr/>
          <p:nvPr/>
        </p:nvSpPr>
        <p:spPr>
          <a:xfrm>
            <a:off x="2819438" y="1"/>
            <a:ext cx="1476469" cy="1285961"/>
          </a:xfrm>
          <a:custGeom>
            <a:avLst/>
            <a:gdLst/>
            <a:ahLst/>
            <a:cxnLst/>
            <a:rect l="l" t="t" r="r" b="b"/>
            <a:pathLst>
              <a:path w="11416" h="9943" extrusionOk="0">
                <a:moveTo>
                  <a:pt x="1878" y="0"/>
                </a:moveTo>
                <a:lnTo>
                  <a:pt x="1676" y="203"/>
                </a:lnTo>
                <a:lnTo>
                  <a:pt x="1473" y="406"/>
                </a:lnTo>
                <a:lnTo>
                  <a:pt x="1271" y="626"/>
                </a:lnTo>
                <a:lnTo>
                  <a:pt x="1105" y="866"/>
                </a:lnTo>
                <a:lnTo>
                  <a:pt x="939" y="1105"/>
                </a:lnTo>
                <a:lnTo>
                  <a:pt x="774" y="1363"/>
                </a:lnTo>
                <a:lnTo>
                  <a:pt x="645" y="1621"/>
                </a:lnTo>
                <a:lnTo>
                  <a:pt x="516" y="1878"/>
                </a:lnTo>
                <a:lnTo>
                  <a:pt x="387" y="2155"/>
                </a:lnTo>
                <a:lnTo>
                  <a:pt x="295" y="2431"/>
                </a:lnTo>
                <a:lnTo>
                  <a:pt x="203" y="2725"/>
                </a:lnTo>
                <a:lnTo>
                  <a:pt x="129" y="3020"/>
                </a:lnTo>
                <a:lnTo>
                  <a:pt x="74" y="3315"/>
                </a:lnTo>
                <a:lnTo>
                  <a:pt x="37" y="3609"/>
                </a:lnTo>
                <a:lnTo>
                  <a:pt x="0" y="3922"/>
                </a:lnTo>
                <a:lnTo>
                  <a:pt x="0" y="4235"/>
                </a:lnTo>
                <a:lnTo>
                  <a:pt x="0" y="4530"/>
                </a:lnTo>
                <a:lnTo>
                  <a:pt x="37" y="4824"/>
                </a:lnTo>
                <a:lnTo>
                  <a:pt x="74" y="5100"/>
                </a:lnTo>
                <a:lnTo>
                  <a:pt x="111" y="5377"/>
                </a:lnTo>
                <a:lnTo>
                  <a:pt x="185" y="5653"/>
                </a:lnTo>
                <a:lnTo>
                  <a:pt x="258" y="5929"/>
                </a:lnTo>
                <a:lnTo>
                  <a:pt x="350" y="6205"/>
                </a:lnTo>
                <a:lnTo>
                  <a:pt x="442" y="6463"/>
                </a:lnTo>
                <a:lnTo>
                  <a:pt x="571" y="6702"/>
                </a:lnTo>
                <a:lnTo>
                  <a:pt x="682" y="6960"/>
                </a:lnTo>
                <a:lnTo>
                  <a:pt x="829" y="7199"/>
                </a:lnTo>
                <a:lnTo>
                  <a:pt x="976" y="7420"/>
                </a:lnTo>
                <a:lnTo>
                  <a:pt x="1142" y="7641"/>
                </a:lnTo>
                <a:lnTo>
                  <a:pt x="1308" y="7862"/>
                </a:lnTo>
                <a:lnTo>
                  <a:pt x="1492" y="8065"/>
                </a:lnTo>
                <a:lnTo>
                  <a:pt x="1676" y="8267"/>
                </a:lnTo>
                <a:lnTo>
                  <a:pt x="1878" y="8451"/>
                </a:lnTo>
                <a:lnTo>
                  <a:pt x="2081" y="8636"/>
                </a:lnTo>
                <a:lnTo>
                  <a:pt x="2302" y="8801"/>
                </a:lnTo>
                <a:lnTo>
                  <a:pt x="2523" y="8967"/>
                </a:lnTo>
                <a:lnTo>
                  <a:pt x="2744" y="9114"/>
                </a:lnTo>
                <a:lnTo>
                  <a:pt x="2983" y="9262"/>
                </a:lnTo>
                <a:lnTo>
                  <a:pt x="3241" y="9372"/>
                </a:lnTo>
                <a:lnTo>
                  <a:pt x="3480" y="9501"/>
                </a:lnTo>
                <a:lnTo>
                  <a:pt x="3738" y="9593"/>
                </a:lnTo>
                <a:lnTo>
                  <a:pt x="4014" y="9685"/>
                </a:lnTo>
                <a:lnTo>
                  <a:pt x="4290" y="9759"/>
                </a:lnTo>
                <a:lnTo>
                  <a:pt x="4567" y="9832"/>
                </a:lnTo>
                <a:lnTo>
                  <a:pt x="4843" y="9869"/>
                </a:lnTo>
                <a:lnTo>
                  <a:pt x="5119" y="9906"/>
                </a:lnTo>
                <a:lnTo>
                  <a:pt x="5413" y="9943"/>
                </a:lnTo>
                <a:lnTo>
                  <a:pt x="6003" y="9943"/>
                </a:lnTo>
                <a:lnTo>
                  <a:pt x="6297" y="9906"/>
                </a:lnTo>
                <a:lnTo>
                  <a:pt x="6573" y="9869"/>
                </a:lnTo>
                <a:lnTo>
                  <a:pt x="6850" y="9832"/>
                </a:lnTo>
                <a:lnTo>
                  <a:pt x="7126" y="9759"/>
                </a:lnTo>
                <a:lnTo>
                  <a:pt x="7402" y="9685"/>
                </a:lnTo>
                <a:lnTo>
                  <a:pt x="7678" y="9593"/>
                </a:lnTo>
                <a:lnTo>
                  <a:pt x="7936" y="9501"/>
                </a:lnTo>
                <a:lnTo>
                  <a:pt x="8175" y="9372"/>
                </a:lnTo>
                <a:lnTo>
                  <a:pt x="8433" y="9262"/>
                </a:lnTo>
                <a:lnTo>
                  <a:pt x="8672" y="9114"/>
                </a:lnTo>
                <a:lnTo>
                  <a:pt x="8893" y="8967"/>
                </a:lnTo>
                <a:lnTo>
                  <a:pt x="9114" y="8801"/>
                </a:lnTo>
                <a:lnTo>
                  <a:pt x="9335" y="8636"/>
                </a:lnTo>
                <a:lnTo>
                  <a:pt x="9538" y="8451"/>
                </a:lnTo>
                <a:lnTo>
                  <a:pt x="9740" y="8267"/>
                </a:lnTo>
                <a:lnTo>
                  <a:pt x="9924" y="8065"/>
                </a:lnTo>
                <a:lnTo>
                  <a:pt x="10108" y="7862"/>
                </a:lnTo>
                <a:lnTo>
                  <a:pt x="10274" y="7641"/>
                </a:lnTo>
                <a:lnTo>
                  <a:pt x="10440" y="7420"/>
                </a:lnTo>
                <a:lnTo>
                  <a:pt x="10587" y="7199"/>
                </a:lnTo>
                <a:lnTo>
                  <a:pt x="10734" y="6960"/>
                </a:lnTo>
                <a:lnTo>
                  <a:pt x="10845" y="6702"/>
                </a:lnTo>
                <a:lnTo>
                  <a:pt x="10974" y="6463"/>
                </a:lnTo>
                <a:lnTo>
                  <a:pt x="11066" y="6205"/>
                </a:lnTo>
                <a:lnTo>
                  <a:pt x="11158" y="5929"/>
                </a:lnTo>
                <a:lnTo>
                  <a:pt x="11232" y="5653"/>
                </a:lnTo>
                <a:lnTo>
                  <a:pt x="11305" y="5377"/>
                </a:lnTo>
                <a:lnTo>
                  <a:pt x="11342" y="5100"/>
                </a:lnTo>
                <a:lnTo>
                  <a:pt x="11379" y="4824"/>
                </a:lnTo>
                <a:lnTo>
                  <a:pt x="11416" y="4530"/>
                </a:lnTo>
                <a:lnTo>
                  <a:pt x="11416" y="4235"/>
                </a:lnTo>
                <a:lnTo>
                  <a:pt x="11416" y="3922"/>
                </a:lnTo>
                <a:lnTo>
                  <a:pt x="11379" y="3609"/>
                </a:lnTo>
                <a:lnTo>
                  <a:pt x="11342" y="3315"/>
                </a:lnTo>
                <a:lnTo>
                  <a:pt x="11287" y="3020"/>
                </a:lnTo>
                <a:lnTo>
                  <a:pt x="11213" y="2725"/>
                </a:lnTo>
                <a:lnTo>
                  <a:pt x="11121" y="2431"/>
                </a:lnTo>
                <a:lnTo>
                  <a:pt x="11029" y="2155"/>
                </a:lnTo>
                <a:lnTo>
                  <a:pt x="10900" y="1878"/>
                </a:lnTo>
                <a:lnTo>
                  <a:pt x="10771" y="1621"/>
                </a:lnTo>
                <a:lnTo>
                  <a:pt x="10642" y="1363"/>
                </a:lnTo>
                <a:lnTo>
                  <a:pt x="10477" y="1105"/>
                </a:lnTo>
                <a:lnTo>
                  <a:pt x="10311" y="866"/>
                </a:lnTo>
                <a:lnTo>
                  <a:pt x="10145" y="626"/>
                </a:lnTo>
                <a:lnTo>
                  <a:pt x="9943" y="406"/>
                </a:lnTo>
                <a:lnTo>
                  <a:pt x="9740" y="203"/>
                </a:lnTo>
                <a:lnTo>
                  <a:pt x="9538" y="0"/>
                </a:lnTo>
                <a:close/>
              </a:path>
            </a:pathLst>
          </a:custGeom>
          <a:solidFill>
            <a:schemeClr val="l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1" name="Google Shape;31;p4"/>
          <p:cNvSpPr/>
          <p:nvPr/>
        </p:nvSpPr>
        <p:spPr>
          <a:xfrm>
            <a:off x="10134587" y="561948"/>
            <a:ext cx="2057435" cy="3581499"/>
          </a:xfrm>
          <a:custGeom>
            <a:avLst/>
            <a:gdLst/>
            <a:ahLst/>
            <a:cxnLst/>
            <a:rect l="l" t="t" r="r" b="b"/>
            <a:pathLst>
              <a:path w="15908" h="27692" extrusionOk="0">
                <a:moveTo>
                  <a:pt x="13846" y="1"/>
                </a:moveTo>
                <a:lnTo>
                  <a:pt x="13128" y="19"/>
                </a:lnTo>
                <a:lnTo>
                  <a:pt x="12428" y="74"/>
                </a:lnTo>
                <a:lnTo>
                  <a:pt x="11729" y="166"/>
                </a:lnTo>
                <a:lnTo>
                  <a:pt x="11047" y="277"/>
                </a:lnTo>
                <a:lnTo>
                  <a:pt x="10384" y="442"/>
                </a:lnTo>
                <a:lnTo>
                  <a:pt x="9722" y="627"/>
                </a:lnTo>
                <a:lnTo>
                  <a:pt x="9077" y="848"/>
                </a:lnTo>
                <a:lnTo>
                  <a:pt x="8451" y="1087"/>
                </a:lnTo>
                <a:lnTo>
                  <a:pt x="7844" y="1363"/>
                </a:lnTo>
                <a:lnTo>
                  <a:pt x="7255" y="1676"/>
                </a:lnTo>
                <a:lnTo>
                  <a:pt x="6665" y="2007"/>
                </a:lnTo>
                <a:lnTo>
                  <a:pt x="6113" y="2357"/>
                </a:lnTo>
                <a:lnTo>
                  <a:pt x="5561" y="2744"/>
                </a:lnTo>
                <a:lnTo>
                  <a:pt x="5045" y="3167"/>
                </a:lnTo>
                <a:lnTo>
                  <a:pt x="4530" y="3591"/>
                </a:lnTo>
                <a:lnTo>
                  <a:pt x="4051" y="4051"/>
                </a:lnTo>
                <a:lnTo>
                  <a:pt x="3591" y="4530"/>
                </a:lnTo>
                <a:lnTo>
                  <a:pt x="3167" y="5045"/>
                </a:lnTo>
                <a:lnTo>
                  <a:pt x="2744" y="5561"/>
                </a:lnTo>
                <a:lnTo>
                  <a:pt x="2357" y="6113"/>
                </a:lnTo>
                <a:lnTo>
                  <a:pt x="2007" y="6666"/>
                </a:lnTo>
                <a:lnTo>
                  <a:pt x="1676" y="7255"/>
                </a:lnTo>
                <a:lnTo>
                  <a:pt x="1363" y="7844"/>
                </a:lnTo>
                <a:lnTo>
                  <a:pt x="1087" y="8452"/>
                </a:lnTo>
                <a:lnTo>
                  <a:pt x="847" y="9078"/>
                </a:lnTo>
                <a:lnTo>
                  <a:pt x="626" y="9722"/>
                </a:lnTo>
                <a:lnTo>
                  <a:pt x="442" y="10385"/>
                </a:lnTo>
                <a:lnTo>
                  <a:pt x="276" y="11048"/>
                </a:lnTo>
                <a:lnTo>
                  <a:pt x="166" y="11729"/>
                </a:lnTo>
                <a:lnTo>
                  <a:pt x="74" y="12428"/>
                </a:lnTo>
                <a:lnTo>
                  <a:pt x="19" y="13128"/>
                </a:lnTo>
                <a:lnTo>
                  <a:pt x="0" y="13846"/>
                </a:lnTo>
                <a:lnTo>
                  <a:pt x="19" y="14564"/>
                </a:lnTo>
                <a:lnTo>
                  <a:pt x="74" y="15264"/>
                </a:lnTo>
                <a:lnTo>
                  <a:pt x="166" y="15964"/>
                </a:lnTo>
                <a:lnTo>
                  <a:pt x="276" y="16645"/>
                </a:lnTo>
                <a:lnTo>
                  <a:pt x="442" y="17308"/>
                </a:lnTo>
                <a:lnTo>
                  <a:pt x="626" y="17970"/>
                </a:lnTo>
                <a:lnTo>
                  <a:pt x="847" y="18615"/>
                </a:lnTo>
                <a:lnTo>
                  <a:pt x="1087" y="19241"/>
                </a:lnTo>
                <a:lnTo>
                  <a:pt x="1363" y="19848"/>
                </a:lnTo>
                <a:lnTo>
                  <a:pt x="1676" y="20438"/>
                </a:lnTo>
                <a:lnTo>
                  <a:pt x="2007" y="21027"/>
                </a:lnTo>
                <a:lnTo>
                  <a:pt x="2357" y="21579"/>
                </a:lnTo>
                <a:lnTo>
                  <a:pt x="2744" y="22131"/>
                </a:lnTo>
                <a:lnTo>
                  <a:pt x="3167" y="22647"/>
                </a:lnTo>
                <a:lnTo>
                  <a:pt x="3591" y="23162"/>
                </a:lnTo>
                <a:lnTo>
                  <a:pt x="4051" y="23641"/>
                </a:lnTo>
                <a:lnTo>
                  <a:pt x="4530" y="24101"/>
                </a:lnTo>
                <a:lnTo>
                  <a:pt x="5045" y="24525"/>
                </a:lnTo>
                <a:lnTo>
                  <a:pt x="5561" y="24948"/>
                </a:lnTo>
                <a:lnTo>
                  <a:pt x="6113" y="25335"/>
                </a:lnTo>
                <a:lnTo>
                  <a:pt x="6665" y="25685"/>
                </a:lnTo>
                <a:lnTo>
                  <a:pt x="7255" y="26016"/>
                </a:lnTo>
                <a:lnTo>
                  <a:pt x="7844" y="26329"/>
                </a:lnTo>
                <a:lnTo>
                  <a:pt x="8451" y="26605"/>
                </a:lnTo>
                <a:lnTo>
                  <a:pt x="9077" y="26845"/>
                </a:lnTo>
                <a:lnTo>
                  <a:pt x="9722" y="27066"/>
                </a:lnTo>
                <a:lnTo>
                  <a:pt x="10384" y="27250"/>
                </a:lnTo>
                <a:lnTo>
                  <a:pt x="11047" y="27416"/>
                </a:lnTo>
                <a:lnTo>
                  <a:pt x="11729" y="27526"/>
                </a:lnTo>
                <a:lnTo>
                  <a:pt x="12428" y="27618"/>
                </a:lnTo>
                <a:lnTo>
                  <a:pt x="13128" y="27673"/>
                </a:lnTo>
                <a:lnTo>
                  <a:pt x="13846" y="27692"/>
                </a:lnTo>
                <a:lnTo>
                  <a:pt x="14361" y="27673"/>
                </a:lnTo>
                <a:lnTo>
                  <a:pt x="14895" y="27655"/>
                </a:lnTo>
                <a:lnTo>
                  <a:pt x="15392" y="27600"/>
                </a:lnTo>
                <a:lnTo>
                  <a:pt x="15908" y="27544"/>
                </a:lnTo>
                <a:lnTo>
                  <a:pt x="15908" y="148"/>
                </a:lnTo>
                <a:lnTo>
                  <a:pt x="15392" y="93"/>
                </a:lnTo>
                <a:lnTo>
                  <a:pt x="14895" y="37"/>
                </a:lnTo>
                <a:lnTo>
                  <a:pt x="14361" y="19"/>
                </a:lnTo>
                <a:lnTo>
                  <a:pt x="13846" y="1"/>
                </a:lnTo>
                <a:close/>
              </a:path>
            </a:pathLst>
          </a:custGeom>
          <a:solidFill>
            <a:schemeClr val="l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2" name="Google Shape;32;p4"/>
          <p:cNvSpPr txBox="1">
            <a:spLocks noGrp="1"/>
          </p:cNvSpPr>
          <p:nvPr>
            <p:ph type="body" idx="1"/>
          </p:nvPr>
        </p:nvSpPr>
        <p:spPr>
          <a:xfrm>
            <a:off x="4459433" y="1764800"/>
            <a:ext cx="5145600" cy="1093200"/>
          </a:xfrm>
          <a:prstGeom prst="rect">
            <a:avLst/>
          </a:prstGeom>
        </p:spPr>
        <p:txBody>
          <a:bodyPr spcFirstLastPara="1" wrap="square" lIns="91425" tIns="91425" rIns="91425" bIns="91425" anchor="t" anchorCtr="0">
            <a:noAutofit/>
          </a:bodyPr>
          <a:lstStyle>
            <a:lvl1pPr marL="609585" lvl="0" indent="-524920" rtl="0">
              <a:spcBef>
                <a:spcPts val="800"/>
              </a:spcBef>
              <a:spcAft>
                <a:spcPts val="0"/>
              </a:spcAft>
              <a:buClr>
                <a:schemeClr val="accent2"/>
              </a:buClr>
              <a:buSzPts val="2600"/>
              <a:buChar char="⊷"/>
              <a:defRPr sz="3467" i="1">
                <a:solidFill>
                  <a:schemeClr val="accent2"/>
                </a:solidFill>
              </a:defRPr>
            </a:lvl1pPr>
            <a:lvl2pPr marL="1219170" lvl="1" indent="-524920" rtl="0">
              <a:spcBef>
                <a:spcPts val="0"/>
              </a:spcBef>
              <a:spcAft>
                <a:spcPts val="0"/>
              </a:spcAft>
              <a:buClr>
                <a:schemeClr val="accent2"/>
              </a:buClr>
              <a:buSzPts val="2600"/>
              <a:buChar char="⊶"/>
              <a:defRPr sz="3467" i="1">
                <a:solidFill>
                  <a:schemeClr val="accent2"/>
                </a:solidFill>
              </a:defRPr>
            </a:lvl2pPr>
            <a:lvl3pPr marL="1828754" lvl="2" indent="-524920" rtl="0">
              <a:spcBef>
                <a:spcPts val="0"/>
              </a:spcBef>
              <a:spcAft>
                <a:spcPts val="0"/>
              </a:spcAft>
              <a:buClr>
                <a:schemeClr val="accent2"/>
              </a:buClr>
              <a:buSzPts val="2600"/>
              <a:buChar char="⊸"/>
              <a:defRPr sz="3467" i="1">
                <a:solidFill>
                  <a:schemeClr val="accent2"/>
                </a:solidFill>
              </a:defRPr>
            </a:lvl3pPr>
            <a:lvl4pPr marL="2438339" lvl="3" indent="-524920" rtl="0">
              <a:spcBef>
                <a:spcPts val="0"/>
              </a:spcBef>
              <a:spcAft>
                <a:spcPts val="0"/>
              </a:spcAft>
              <a:buClr>
                <a:schemeClr val="accent2"/>
              </a:buClr>
              <a:buSzPts val="2600"/>
              <a:buChar char="●"/>
              <a:defRPr sz="3467" i="1">
                <a:solidFill>
                  <a:schemeClr val="accent2"/>
                </a:solidFill>
              </a:defRPr>
            </a:lvl4pPr>
            <a:lvl5pPr marL="3047924" lvl="4" indent="-524920" rtl="0">
              <a:spcBef>
                <a:spcPts val="0"/>
              </a:spcBef>
              <a:spcAft>
                <a:spcPts val="0"/>
              </a:spcAft>
              <a:buClr>
                <a:schemeClr val="accent2"/>
              </a:buClr>
              <a:buSzPts val="2600"/>
              <a:buChar char="○"/>
              <a:defRPr sz="3467" i="1">
                <a:solidFill>
                  <a:schemeClr val="accent2"/>
                </a:solidFill>
              </a:defRPr>
            </a:lvl5pPr>
            <a:lvl6pPr marL="3657509" lvl="5" indent="-524920" rtl="0">
              <a:spcBef>
                <a:spcPts val="0"/>
              </a:spcBef>
              <a:spcAft>
                <a:spcPts val="0"/>
              </a:spcAft>
              <a:buClr>
                <a:schemeClr val="accent2"/>
              </a:buClr>
              <a:buSzPts val="2600"/>
              <a:buChar char="■"/>
              <a:defRPr sz="3467" i="1">
                <a:solidFill>
                  <a:schemeClr val="accent2"/>
                </a:solidFill>
              </a:defRPr>
            </a:lvl6pPr>
            <a:lvl7pPr marL="4267093" lvl="6" indent="-524920" rtl="0">
              <a:spcBef>
                <a:spcPts val="0"/>
              </a:spcBef>
              <a:spcAft>
                <a:spcPts val="0"/>
              </a:spcAft>
              <a:buClr>
                <a:schemeClr val="accent2"/>
              </a:buClr>
              <a:buSzPts val="2600"/>
              <a:buChar char="●"/>
              <a:defRPr sz="3467" i="1">
                <a:solidFill>
                  <a:schemeClr val="accent2"/>
                </a:solidFill>
              </a:defRPr>
            </a:lvl7pPr>
            <a:lvl8pPr marL="4876678" lvl="7" indent="-524920" rtl="0">
              <a:spcBef>
                <a:spcPts val="0"/>
              </a:spcBef>
              <a:spcAft>
                <a:spcPts val="0"/>
              </a:spcAft>
              <a:buClr>
                <a:schemeClr val="accent2"/>
              </a:buClr>
              <a:buSzPts val="2600"/>
              <a:buChar char="○"/>
              <a:defRPr sz="3467" i="1">
                <a:solidFill>
                  <a:schemeClr val="accent2"/>
                </a:solidFill>
              </a:defRPr>
            </a:lvl8pPr>
            <a:lvl9pPr marL="5486263" lvl="8" indent="-524920">
              <a:spcBef>
                <a:spcPts val="0"/>
              </a:spcBef>
              <a:spcAft>
                <a:spcPts val="0"/>
              </a:spcAft>
              <a:buClr>
                <a:schemeClr val="accent2"/>
              </a:buClr>
              <a:buSzPts val="2600"/>
              <a:buChar char="■"/>
              <a:defRPr sz="3467" i="1">
                <a:solidFill>
                  <a:schemeClr val="accent2"/>
                </a:solidFill>
              </a:defRPr>
            </a:lvl9pPr>
          </a:lstStyle>
          <a:p>
            <a:endParaRPr/>
          </a:p>
        </p:txBody>
      </p:sp>
      <p:sp>
        <p:nvSpPr>
          <p:cNvPr id="33" name="Google Shape;33;p4"/>
          <p:cNvSpPr txBox="1"/>
          <p:nvPr/>
        </p:nvSpPr>
        <p:spPr>
          <a:xfrm>
            <a:off x="2042300" y="1456225"/>
            <a:ext cx="2609600" cy="871600"/>
          </a:xfrm>
          <a:prstGeom prst="rect">
            <a:avLst/>
          </a:prstGeom>
          <a:noFill/>
          <a:ln>
            <a:noFill/>
          </a:ln>
        </p:spPr>
        <p:txBody>
          <a:bodyPr spcFirstLastPara="1" wrap="square" lIns="121900" tIns="121900" rIns="121900" bIns="121900" anchor="t" anchorCtr="0">
            <a:noAutofit/>
          </a:bodyPr>
          <a:lstStyle/>
          <a:p>
            <a:pPr marL="0" lvl="0" indent="0" algn="r" rtl="0">
              <a:spcBef>
                <a:spcPts val="0"/>
              </a:spcBef>
              <a:spcAft>
                <a:spcPts val="0"/>
              </a:spcAft>
              <a:buNone/>
            </a:pPr>
            <a:r>
              <a:rPr lang="en" sz="12800">
                <a:solidFill>
                  <a:schemeClr val="dk1"/>
                </a:solidFill>
                <a:latin typeface="Dosis"/>
                <a:ea typeface="Dosis"/>
                <a:cs typeface="Dosis"/>
                <a:sym typeface="Dosis"/>
              </a:rPr>
              <a:t>“</a:t>
            </a:r>
            <a:endParaRPr sz="12800">
              <a:solidFill>
                <a:schemeClr val="dk1"/>
              </a:solidFill>
              <a:latin typeface="Dosis"/>
              <a:ea typeface="Dosis"/>
              <a:cs typeface="Dosis"/>
              <a:sym typeface="Dosis"/>
            </a:endParaRPr>
          </a:p>
        </p:txBody>
      </p:sp>
      <p:sp>
        <p:nvSpPr>
          <p:cNvPr id="34" name="Google Shape;34;p4"/>
          <p:cNvSpPr txBox="1">
            <a:spLocks noGrp="1"/>
          </p:cNvSpPr>
          <p:nvPr>
            <p:ph type="sldNum" idx="12"/>
          </p:nvPr>
        </p:nvSpPr>
        <p:spPr>
          <a:xfrm>
            <a:off x="101612" y="6333135"/>
            <a:ext cx="7316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2603286246"/>
      </p:ext>
    </p:extLst>
  </p:cSld>
  <p:clrMapOvr>
    <a:masterClrMapping/>
  </p:clrMapOvr>
</p:sldLayout>
</file>

<file path=ppt/slideLayouts/slideLayout161.xml><?xml version="1.0" encoding="utf-8"?>
<p:sldLayout xmlns:a="http://schemas.openxmlformats.org/drawingml/2006/main" xmlns:r="http://schemas.openxmlformats.org/officeDocument/2006/relationships" xmlns:p="http://schemas.openxmlformats.org/presentationml/2006/main" matchingName="Title + 1 column" type="tx">
  <p:cSld name="Title + 1 column">
    <p:spTree>
      <p:nvGrpSpPr>
        <p:cNvPr id="1" name="Shape 35"/>
        <p:cNvGrpSpPr/>
        <p:nvPr/>
      </p:nvGrpSpPr>
      <p:grpSpPr>
        <a:xfrm>
          <a:off x="0" y="0"/>
          <a:ext cx="0" cy="0"/>
          <a:chOff x="0" y="0"/>
          <a:chExt cx="0" cy="0"/>
        </a:xfrm>
      </p:grpSpPr>
      <p:sp>
        <p:nvSpPr>
          <p:cNvPr id="36" name="Google Shape;36;p5"/>
          <p:cNvSpPr/>
          <p:nvPr/>
        </p:nvSpPr>
        <p:spPr>
          <a:xfrm>
            <a:off x="1" y="0"/>
            <a:ext cx="12192124" cy="6858029"/>
          </a:xfrm>
          <a:custGeom>
            <a:avLst/>
            <a:gdLst/>
            <a:ahLst/>
            <a:cxnLst/>
            <a:rect l="l" t="t" r="r" b="b"/>
            <a:pathLst>
              <a:path w="94269" h="53026" extrusionOk="0">
                <a:moveTo>
                  <a:pt x="40138" y="14729"/>
                </a:moveTo>
                <a:lnTo>
                  <a:pt x="40211" y="15411"/>
                </a:lnTo>
                <a:lnTo>
                  <a:pt x="40303" y="16239"/>
                </a:lnTo>
                <a:lnTo>
                  <a:pt x="40395" y="17325"/>
                </a:lnTo>
                <a:lnTo>
                  <a:pt x="40469" y="18633"/>
                </a:lnTo>
                <a:lnTo>
                  <a:pt x="40543" y="20161"/>
                </a:lnTo>
                <a:lnTo>
                  <a:pt x="40561" y="20989"/>
                </a:lnTo>
                <a:lnTo>
                  <a:pt x="40579" y="21855"/>
                </a:lnTo>
                <a:lnTo>
                  <a:pt x="40561" y="22738"/>
                </a:lnTo>
                <a:lnTo>
                  <a:pt x="40561" y="23659"/>
                </a:lnTo>
                <a:lnTo>
                  <a:pt x="40524" y="24616"/>
                </a:lnTo>
                <a:lnTo>
                  <a:pt x="40469" y="25574"/>
                </a:lnTo>
                <a:lnTo>
                  <a:pt x="40395" y="26568"/>
                </a:lnTo>
                <a:lnTo>
                  <a:pt x="40303" y="27562"/>
                </a:lnTo>
                <a:lnTo>
                  <a:pt x="40193" y="28556"/>
                </a:lnTo>
                <a:lnTo>
                  <a:pt x="40064" y="29569"/>
                </a:lnTo>
                <a:lnTo>
                  <a:pt x="39880" y="30563"/>
                </a:lnTo>
                <a:lnTo>
                  <a:pt x="39696" y="31558"/>
                </a:lnTo>
                <a:lnTo>
                  <a:pt x="39475" y="32552"/>
                </a:lnTo>
                <a:lnTo>
                  <a:pt x="39217" y="33528"/>
                </a:lnTo>
                <a:lnTo>
                  <a:pt x="38922" y="34485"/>
                </a:lnTo>
                <a:lnTo>
                  <a:pt x="38591" y="35424"/>
                </a:lnTo>
                <a:lnTo>
                  <a:pt x="38407" y="35884"/>
                </a:lnTo>
                <a:lnTo>
                  <a:pt x="38223" y="36326"/>
                </a:lnTo>
                <a:lnTo>
                  <a:pt x="38039" y="36768"/>
                </a:lnTo>
                <a:lnTo>
                  <a:pt x="37818" y="37210"/>
                </a:lnTo>
                <a:lnTo>
                  <a:pt x="37597" y="37633"/>
                </a:lnTo>
                <a:lnTo>
                  <a:pt x="37376" y="38038"/>
                </a:lnTo>
                <a:lnTo>
                  <a:pt x="37136" y="38444"/>
                </a:lnTo>
                <a:lnTo>
                  <a:pt x="36897" y="38849"/>
                </a:lnTo>
                <a:lnTo>
                  <a:pt x="36621" y="39235"/>
                </a:lnTo>
                <a:lnTo>
                  <a:pt x="36363" y="39585"/>
                </a:lnTo>
                <a:lnTo>
                  <a:pt x="36087" y="39953"/>
                </a:lnTo>
                <a:lnTo>
                  <a:pt x="35811" y="40285"/>
                </a:lnTo>
                <a:lnTo>
                  <a:pt x="35516" y="40598"/>
                </a:lnTo>
                <a:lnTo>
                  <a:pt x="35222" y="40911"/>
                </a:lnTo>
                <a:lnTo>
                  <a:pt x="34927" y="41205"/>
                </a:lnTo>
                <a:lnTo>
                  <a:pt x="34614" y="41500"/>
                </a:lnTo>
                <a:lnTo>
                  <a:pt x="34301" y="41758"/>
                </a:lnTo>
                <a:lnTo>
                  <a:pt x="33988" y="42015"/>
                </a:lnTo>
                <a:lnTo>
                  <a:pt x="33675" y="42255"/>
                </a:lnTo>
                <a:lnTo>
                  <a:pt x="33344" y="42494"/>
                </a:lnTo>
                <a:lnTo>
                  <a:pt x="33012" y="42715"/>
                </a:lnTo>
                <a:lnTo>
                  <a:pt x="32681" y="42918"/>
                </a:lnTo>
                <a:lnTo>
                  <a:pt x="32349" y="43102"/>
                </a:lnTo>
                <a:lnTo>
                  <a:pt x="32018" y="43286"/>
                </a:lnTo>
                <a:lnTo>
                  <a:pt x="31337" y="43636"/>
                </a:lnTo>
                <a:lnTo>
                  <a:pt x="30656" y="43930"/>
                </a:lnTo>
                <a:lnTo>
                  <a:pt x="29956" y="44188"/>
                </a:lnTo>
                <a:lnTo>
                  <a:pt x="29275" y="44409"/>
                </a:lnTo>
                <a:lnTo>
                  <a:pt x="28593" y="44593"/>
                </a:lnTo>
                <a:lnTo>
                  <a:pt x="27912" y="44740"/>
                </a:lnTo>
                <a:lnTo>
                  <a:pt x="27249" y="44869"/>
                </a:lnTo>
                <a:lnTo>
                  <a:pt x="26605" y="44961"/>
                </a:lnTo>
                <a:lnTo>
                  <a:pt x="25961" y="45035"/>
                </a:lnTo>
                <a:lnTo>
                  <a:pt x="25335" y="45090"/>
                </a:lnTo>
                <a:lnTo>
                  <a:pt x="24745" y="45127"/>
                </a:lnTo>
                <a:lnTo>
                  <a:pt x="24175" y="45145"/>
                </a:lnTo>
                <a:lnTo>
                  <a:pt x="23622" y="45145"/>
                </a:lnTo>
                <a:lnTo>
                  <a:pt x="23125" y="45127"/>
                </a:lnTo>
                <a:lnTo>
                  <a:pt x="22205" y="45072"/>
                </a:lnTo>
                <a:lnTo>
                  <a:pt x="21450" y="44998"/>
                </a:lnTo>
                <a:lnTo>
                  <a:pt x="20879" y="44924"/>
                </a:lnTo>
                <a:lnTo>
                  <a:pt x="20400" y="44851"/>
                </a:lnTo>
                <a:lnTo>
                  <a:pt x="20124" y="44427"/>
                </a:lnTo>
                <a:lnTo>
                  <a:pt x="19829" y="43949"/>
                </a:lnTo>
                <a:lnTo>
                  <a:pt x="19461" y="43286"/>
                </a:lnTo>
                <a:lnTo>
                  <a:pt x="19038" y="42457"/>
                </a:lnTo>
                <a:lnTo>
                  <a:pt x="18835" y="41997"/>
                </a:lnTo>
                <a:lnTo>
                  <a:pt x="18614" y="41500"/>
                </a:lnTo>
                <a:lnTo>
                  <a:pt x="18393" y="40966"/>
                </a:lnTo>
                <a:lnTo>
                  <a:pt x="18191" y="40414"/>
                </a:lnTo>
                <a:lnTo>
                  <a:pt x="17988" y="39824"/>
                </a:lnTo>
                <a:lnTo>
                  <a:pt x="17804" y="39198"/>
                </a:lnTo>
                <a:lnTo>
                  <a:pt x="17638" y="38572"/>
                </a:lnTo>
                <a:lnTo>
                  <a:pt x="17491" y="37910"/>
                </a:lnTo>
                <a:lnTo>
                  <a:pt x="17362" y="37228"/>
                </a:lnTo>
                <a:lnTo>
                  <a:pt x="17252" y="36529"/>
                </a:lnTo>
                <a:lnTo>
                  <a:pt x="17178" y="35811"/>
                </a:lnTo>
                <a:lnTo>
                  <a:pt x="17141" y="35074"/>
                </a:lnTo>
                <a:lnTo>
                  <a:pt x="17141" y="34338"/>
                </a:lnTo>
                <a:lnTo>
                  <a:pt x="17178" y="33564"/>
                </a:lnTo>
                <a:lnTo>
                  <a:pt x="17215" y="33196"/>
                </a:lnTo>
                <a:lnTo>
                  <a:pt x="17252" y="32810"/>
                </a:lnTo>
                <a:lnTo>
                  <a:pt x="17307" y="32423"/>
                </a:lnTo>
                <a:lnTo>
                  <a:pt x="17381" y="32036"/>
                </a:lnTo>
                <a:lnTo>
                  <a:pt x="17473" y="31650"/>
                </a:lnTo>
                <a:lnTo>
                  <a:pt x="17565" y="31245"/>
                </a:lnTo>
                <a:lnTo>
                  <a:pt x="17675" y="30858"/>
                </a:lnTo>
                <a:lnTo>
                  <a:pt x="17786" y="30471"/>
                </a:lnTo>
                <a:lnTo>
                  <a:pt x="17933" y="30066"/>
                </a:lnTo>
                <a:lnTo>
                  <a:pt x="18080" y="29680"/>
                </a:lnTo>
                <a:lnTo>
                  <a:pt x="18246" y="29293"/>
                </a:lnTo>
                <a:lnTo>
                  <a:pt x="18430" y="28888"/>
                </a:lnTo>
                <a:lnTo>
                  <a:pt x="18614" y="28501"/>
                </a:lnTo>
                <a:lnTo>
                  <a:pt x="18835" y="28115"/>
                </a:lnTo>
                <a:lnTo>
                  <a:pt x="19056" y="27710"/>
                </a:lnTo>
                <a:lnTo>
                  <a:pt x="19314" y="27323"/>
                </a:lnTo>
                <a:lnTo>
                  <a:pt x="19572" y="26936"/>
                </a:lnTo>
                <a:lnTo>
                  <a:pt x="19848" y="26550"/>
                </a:lnTo>
                <a:lnTo>
                  <a:pt x="20142" y="26181"/>
                </a:lnTo>
                <a:lnTo>
                  <a:pt x="20437" y="25813"/>
                </a:lnTo>
                <a:lnTo>
                  <a:pt x="20750" y="25445"/>
                </a:lnTo>
                <a:lnTo>
                  <a:pt x="21081" y="25095"/>
                </a:lnTo>
                <a:lnTo>
                  <a:pt x="21413" y="24745"/>
                </a:lnTo>
                <a:lnTo>
                  <a:pt x="21763" y="24395"/>
                </a:lnTo>
                <a:lnTo>
                  <a:pt x="22499" y="23714"/>
                </a:lnTo>
                <a:lnTo>
                  <a:pt x="23254" y="23070"/>
                </a:lnTo>
                <a:lnTo>
                  <a:pt x="24046" y="22444"/>
                </a:lnTo>
                <a:lnTo>
                  <a:pt x="24856" y="21855"/>
                </a:lnTo>
                <a:lnTo>
                  <a:pt x="25703" y="21265"/>
                </a:lnTo>
                <a:lnTo>
                  <a:pt x="26550" y="20713"/>
                </a:lnTo>
                <a:lnTo>
                  <a:pt x="27415" y="20179"/>
                </a:lnTo>
                <a:lnTo>
                  <a:pt x="28299" y="19682"/>
                </a:lnTo>
                <a:lnTo>
                  <a:pt x="29164" y="19203"/>
                </a:lnTo>
                <a:lnTo>
                  <a:pt x="30048" y="18743"/>
                </a:lnTo>
                <a:lnTo>
                  <a:pt x="30913" y="18320"/>
                </a:lnTo>
                <a:lnTo>
                  <a:pt x="31760" y="17896"/>
                </a:lnTo>
                <a:lnTo>
                  <a:pt x="32607" y="17528"/>
                </a:lnTo>
                <a:lnTo>
                  <a:pt x="33417" y="17160"/>
                </a:lnTo>
                <a:lnTo>
                  <a:pt x="34209" y="16828"/>
                </a:lnTo>
                <a:lnTo>
                  <a:pt x="34982" y="16515"/>
                </a:lnTo>
                <a:lnTo>
                  <a:pt x="36400" y="15963"/>
                </a:lnTo>
                <a:lnTo>
                  <a:pt x="37652" y="15521"/>
                </a:lnTo>
                <a:lnTo>
                  <a:pt x="38683" y="15171"/>
                </a:lnTo>
                <a:lnTo>
                  <a:pt x="39456" y="14913"/>
                </a:lnTo>
                <a:lnTo>
                  <a:pt x="40138" y="14729"/>
                </a:lnTo>
                <a:close/>
                <a:moveTo>
                  <a:pt x="0" y="0"/>
                </a:moveTo>
                <a:lnTo>
                  <a:pt x="0" y="53026"/>
                </a:lnTo>
                <a:lnTo>
                  <a:pt x="94268" y="53026"/>
                </a:lnTo>
                <a:lnTo>
                  <a:pt x="94268" y="0"/>
                </a:lnTo>
                <a:close/>
              </a:path>
            </a:pathLst>
          </a:custGeom>
          <a:solidFill>
            <a:srgbClr val="FFFFFF"/>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7" name="Google Shape;37;p5"/>
          <p:cNvSpPr/>
          <p:nvPr/>
        </p:nvSpPr>
        <p:spPr>
          <a:xfrm>
            <a:off x="704731" y="1428602"/>
            <a:ext cx="1552776" cy="2443365"/>
          </a:xfrm>
          <a:custGeom>
            <a:avLst/>
            <a:gdLst/>
            <a:ahLst/>
            <a:cxnLst/>
            <a:rect l="l" t="t" r="r" b="b"/>
            <a:pathLst>
              <a:path w="12006" h="18892" extrusionOk="0">
                <a:moveTo>
                  <a:pt x="2063" y="1"/>
                </a:moveTo>
                <a:lnTo>
                  <a:pt x="1934" y="369"/>
                </a:lnTo>
                <a:lnTo>
                  <a:pt x="1768" y="793"/>
                </a:lnTo>
                <a:lnTo>
                  <a:pt x="1584" y="1363"/>
                </a:lnTo>
                <a:lnTo>
                  <a:pt x="1345" y="2063"/>
                </a:lnTo>
                <a:lnTo>
                  <a:pt x="1106" y="2873"/>
                </a:lnTo>
                <a:lnTo>
                  <a:pt x="866" y="3794"/>
                </a:lnTo>
                <a:lnTo>
                  <a:pt x="627" y="4770"/>
                </a:lnTo>
                <a:lnTo>
                  <a:pt x="406" y="5819"/>
                </a:lnTo>
                <a:lnTo>
                  <a:pt x="314" y="6353"/>
                </a:lnTo>
                <a:lnTo>
                  <a:pt x="222" y="6905"/>
                </a:lnTo>
                <a:lnTo>
                  <a:pt x="148" y="7458"/>
                </a:lnTo>
                <a:lnTo>
                  <a:pt x="93" y="8028"/>
                </a:lnTo>
                <a:lnTo>
                  <a:pt x="38" y="8599"/>
                </a:lnTo>
                <a:lnTo>
                  <a:pt x="19" y="9152"/>
                </a:lnTo>
                <a:lnTo>
                  <a:pt x="1" y="9722"/>
                </a:lnTo>
                <a:lnTo>
                  <a:pt x="1" y="10275"/>
                </a:lnTo>
                <a:lnTo>
                  <a:pt x="38" y="10845"/>
                </a:lnTo>
                <a:lnTo>
                  <a:pt x="93" y="11379"/>
                </a:lnTo>
                <a:lnTo>
                  <a:pt x="167" y="11932"/>
                </a:lnTo>
                <a:lnTo>
                  <a:pt x="259" y="12447"/>
                </a:lnTo>
                <a:lnTo>
                  <a:pt x="388" y="12963"/>
                </a:lnTo>
                <a:lnTo>
                  <a:pt x="535" y="13478"/>
                </a:lnTo>
                <a:lnTo>
                  <a:pt x="682" y="13865"/>
                </a:lnTo>
                <a:lnTo>
                  <a:pt x="848" y="14233"/>
                </a:lnTo>
                <a:lnTo>
                  <a:pt x="1032" y="14583"/>
                </a:lnTo>
                <a:lnTo>
                  <a:pt x="1216" y="14914"/>
                </a:lnTo>
                <a:lnTo>
                  <a:pt x="1419" y="15227"/>
                </a:lnTo>
                <a:lnTo>
                  <a:pt x="1640" y="15522"/>
                </a:lnTo>
                <a:lnTo>
                  <a:pt x="1860" y="15798"/>
                </a:lnTo>
                <a:lnTo>
                  <a:pt x="2100" y="16074"/>
                </a:lnTo>
                <a:lnTo>
                  <a:pt x="2339" y="16314"/>
                </a:lnTo>
                <a:lnTo>
                  <a:pt x="2597" y="16553"/>
                </a:lnTo>
                <a:lnTo>
                  <a:pt x="2855" y="16774"/>
                </a:lnTo>
                <a:lnTo>
                  <a:pt x="3112" y="16995"/>
                </a:lnTo>
                <a:lnTo>
                  <a:pt x="3389" y="17179"/>
                </a:lnTo>
                <a:lnTo>
                  <a:pt x="3665" y="17363"/>
                </a:lnTo>
                <a:lnTo>
                  <a:pt x="3941" y="17529"/>
                </a:lnTo>
                <a:lnTo>
                  <a:pt x="4217" y="17695"/>
                </a:lnTo>
                <a:lnTo>
                  <a:pt x="4770" y="17971"/>
                </a:lnTo>
                <a:lnTo>
                  <a:pt x="5322" y="18192"/>
                </a:lnTo>
                <a:lnTo>
                  <a:pt x="5856" y="18394"/>
                </a:lnTo>
                <a:lnTo>
                  <a:pt x="6371" y="18542"/>
                </a:lnTo>
                <a:lnTo>
                  <a:pt x="6850" y="18670"/>
                </a:lnTo>
                <a:lnTo>
                  <a:pt x="7292" y="18781"/>
                </a:lnTo>
                <a:lnTo>
                  <a:pt x="7679" y="18836"/>
                </a:lnTo>
                <a:lnTo>
                  <a:pt x="8010" y="18891"/>
                </a:lnTo>
                <a:lnTo>
                  <a:pt x="4015" y="5727"/>
                </a:lnTo>
                <a:lnTo>
                  <a:pt x="9041" y="18560"/>
                </a:lnTo>
                <a:lnTo>
                  <a:pt x="9262" y="18321"/>
                </a:lnTo>
                <a:lnTo>
                  <a:pt x="9538" y="18026"/>
                </a:lnTo>
                <a:lnTo>
                  <a:pt x="9814" y="17695"/>
                </a:lnTo>
                <a:lnTo>
                  <a:pt x="10109" y="17290"/>
                </a:lnTo>
                <a:lnTo>
                  <a:pt x="10422" y="16866"/>
                </a:lnTo>
                <a:lnTo>
                  <a:pt x="10735" y="16369"/>
                </a:lnTo>
                <a:lnTo>
                  <a:pt x="11029" y="15853"/>
                </a:lnTo>
                <a:lnTo>
                  <a:pt x="11287" y="15283"/>
                </a:lnTo>
                <a:lnTo>
                  <a:pt x="11416" y="14988"/>
                </a:lnTo>
                <a:lnTo>
                  <a:pt x="11527" y="14693"/>
                </a:lnTo>
                <a:lnTo>
                  <a:pt x="11637" y="14362"/>
                </a:lnTo>
                <a:lnTo>
                  <a:pt x="11729" y="14049"/>
                </a:lnTo>
                <a:lnTo>
                  <a:pt x="11821" y="13718"/>
                </a:lnTo>
                <a:lnTo>
                  <a:pt x="11895" y="13386"/>
                </a:lnTo>
                <a:lnTo>
                  <a:pt x="11950" y="13036"/>
                </a:lnTo>
                <a:lnTo>
                  <a:pt x="11987" y="12687"/>
                </a:lnTo>
                <a:lnTo>
                  <a:pt x="12005" y="12318"/>
                </a:lnTo>
                <a:lnTo>
                  <a:pt x="12005" y="11950"/>
                </a:lnTo>
                <a:lnTo>
                  <a:pt x="12005" y="11582"/>
                </a:lnTo>
                <a:lnTo>
                  <a:pt x="11968" y="11214"/>
                </a:lnTo>
                <a:lnTo>
                  <a:pt x="11913" y="10827"/>
                </a:lnTo>
                <a:lnTo>
                  <a:pt x="11821" y="10440"/>
                </a:lnTo>
                <a:lnTo>
                  <a:pt x="11729" y="10035"/>
                </a:lnTo>
                <a:lnTo>
                  <a:pt x="11600" y="9649"/>
                </a:lnTo>
                <a:lnTo>
                  <a:pt x="11416" y="9152"/>
                </a:lnTo>
                <a:lnTo>
                  <a:pt x="11195" y="8673"/>
                </a:lnTo>
                <a:lnTo>
                  <a:pt x="10956" y="8194"/>
                </a:lnTo>
                <a:lnTo>
                  <a:pt x="10680" y="7715"/>
                </a:lnTo>
                <a:lnTo>
                  <a:pt x="10367" y="7255"/>
                </a:lnTo>
                <a:lnTo>
                  <a:pt x="10054" y="6813"/>
                </a:lnTo>
                <a:lnTo>
                  <a:pt x="9704" y="6353"/>
                </a:lnTo>
                <a:lnTo>
                  <a:pt x="9354" y="5930"/>
                </a:lnTo>
                <a:lnTo>
                  <a:pt x="8967" y="5506"/>
                </a:lnTo>
                <a:lnTo>
                  <a:pt x="8581" y="5083"/>
                </a:lnTo>
                <a:lnTo>
                  <a:pt x="8194" y="4678"/>
                </a:lnTo>
                <a:lnTo>
                  <a:pt x="7789" y="4291"/>
                </a:lnTo>
                <a:lnTo>
                  <a:pt x="7384" y="3904"/>
                </a:lnTo>
                <a:lnTo>
                  <a:pt x="6979" y="3536"/>
                </a:lnTo>
                <a:lnTo>
                  <a:pt x="6150" y="2855"/>
                </a:lnTo>
                <a:lnTo>
                  <a:pt x="5359" y="2229"/>
                </a:lnTo>
                <a:lnTo>
                  <a:pt x="4604" y="1676"/>
                </a:lnTo>
                <a:lnTo>
                  <a:pt x="3923" y="1179"/>
                </a:lnTo>
                <a:lnTo>
                  <a:pt x="3297" y="774"/>
                </a:lnTo>
                <a:lnTo>
                  <a:pt x="2799" y="443"/>
                </a:lnTo>
                <a:lnTo>
                  <a:pt x="2413" y="204"/>
                </a:lnTo>
                <a:lnTo>
                  <a:pt x="2063" y="1"/>
                </a:lnTo>
                <a:close/>
              </a:path>
            </a:pathLst>
          </a:custGeom>
          <a:solidFill>
            <a:schemeClr val="accen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8" name="Google Shape;38;p5"/>
          <p:cNvSpPr/>
          <p:nvPr/>
        </p:nvSpPr>
        <p:spPr>
          <a:xfrm>
            <a:off x="1590656" y="1"/>
            <a:ext cx="3124305" cy="1809761"/>
          </a:xfrm>
          <a:custGeom>
            <a:avLst/>
            <a:gdLst/>
            <a:ahLst/>
            <a:cxnLst/>
            <a:rect l="l" t="t" r="r" b="b"/>
            <a:pathLst>
              <a:path w="24157" h="13993" extrusionOk="0">
                <a:moveTo>
                  <a:pt x="147" y="0"/>
                </a:moveTo>
                <a:lnTo>
                  <a:pt x="92" y="479"/>
                </a:lnTo>
                <a:lnTo>
                  <a:pt x="37" y="939"/>
                </a:lnTo>
                <a:lnTo>
                  <a:pt x="18" y="1436"/>
                </a:lnTo>
                <a:lnTo>
                  <a:pt x="0" y="1915"/>
                </a:lnTo>
                <a:lnTo>
                  <a:pt x="18" y="2541"/>
                </a:lnTo>
                <a:lnTo>
                  <a:pt x="55" y="3148"/>
                </a:lnTo>
                <a:lnTo>
                  <a:pt x="147" y="3756"/>
                </a:lnTo>
                <a:lnTo>
                  <a:pt x="239" y="4345"/>
                </a:lnTo>
                <a:lnTo>
                  <a:pt x="387" y="4934"/>
                </a:lnTo>
                <a:lnTo>
                  <a:pt x="534" y="5505"/>
                </a:lnTo>
                <a:lnTo>
                  <a:pt x="737" y="6076"/>
                </a:lnTo>
                <a:lnTo>
                  <a:pt x="957" y="6610"/>
                </a:lnTo>
                <a:lnTo>
                  <a:pt x="1197" y="7144"/>
                </a:lnTo>
                <a:lnTo>
                  <a:pt x="1455" y="7678"/>
                </a:lnTo>
                <a:lnTo>
                  <a:pt x="1749" y="8175"/>
                </a:lnTo>
                <a:lnTo>
                  <a:pt x="2062" y="8672"/>
                </a:lnTo>
                <a:lnTo>
                  <a:pt x="2394" y="9132"/>
                </a:lnTo>
                <a:lnTo>
                  <a:pt x="2762" y="9592"/>
                </a:lnTo>
                <a:lnTo>
                  <a:pt x="3130" y="10034"/>
                </a:lnTo>
                <a:lnTo>
                  <a:pt x="3535" y="10458"/>
                </a:lnTo>
                <a:lnTo>
                  <a:pt x="3959" y="10863"/>
                </a:lnTo>
                <a:lnTo>
                  <a:pt x="4400" y="11231"/>
                </a:lnTo>
                <a:lnTo>
                  <a:pt x="4861" y="11599"/>
                </a:lnTo>
                <a:lnTo>
                  <a:pt x="5321" y="11931"/>
                </a:lnTo>
                <a:lnTo>
                  <a:pt x="5818" y="12244"/>
                </a:lnTo>
                <a:lnTo>
                  <a:pt x="6315" y="12538"/>
                </a:lnTo>
                <a:lnTo>
                  <a:pt x="6849" y="12796"/>
                </a:lnTo>
                <a:lnTo>
                  <a:pt x="7383" y="13035"/>
                </a:lnTo>
                <a:lnTo>
                  <a:pt x="7917" y="13256"/>
                </a:lnTo>
                <a:lnTo>
                  <a:pt x="8488" y="13459"/>
                </a:lnTo>
                <a:lnTo>
                  <a:pt x="9059" y="13606"/>
                </a:lnTo>
                <a:lnTo>
                  <a:pt x="9648" y="13754"/>
                </a:lnTo>
                <a:lnTo>
                  <a:pt x="10237" y="13846"/>
                </a:lnTo>
                <a:lnTo>
                  <a:pt x="10845" y="13938"/>
                </a:lnTo>
                <a:lnTo>
                  <a:pt x="11452" y="13974"/>
                </a:lnTo>
                <a:lnTo>
                  <a:pt x="12078" y="13993"/>
                </a:lnTo>
                <a:lnTo>
                  <a:pt x="12704" y="13974"/>
                </a:lnTo>
                <a:lnTo>
                  <a:pt x="13312" y="13938"/>
                </a:lnTo>
                <a:lnTo>
                  <a:pt x="13919" y="13846"/>
                </a:lnTo>
                <a:lnTo>
                  <a:pt x="14508" y="13754"/>
                </a:lnTo>
                <a:lnTo>
                  <a:pt x="15098" y="13606"/>
                </a:lnTo>
                <a:lnTo>
                  <a:pt x="15668" y="13459"/>
                </a:lnTo>
                <a:lnTo>
                  <a:pt x="16239" y="13256"/>
                </a:lnTo>
                <a:lnTo>
                  <a:pt x="16773" y="13035"/>
                </a:lnTo>
                <a:lnTo>
                  <a:pt x="17307" y="12796"/>
                </a:lnTo>
                <a:lnTo>
                  <a:pt x="17841" y="12538"/>
                </a:lnTo>
                <a:lnTo>
                  <a:pt x="18338" y="12244"/>
                </a:lnTo>
                <a:lnTo>
                  <a:pt x="18835" y="11931"/>
                </a:lnTo>
                <a:lnTo>
                  <a:pt x="19296" y="11599"/>
                </a:lnTo>
                <a:lnTo>
                  <a:pt x="19756" y="11231"/>
                </a:lnTo>
                <a:lnTo>
                  <a:pt x="20198" y="10863"/>
                </a:lnTo>
                <a:lnTo>
                  <a:pt x="20621" y="10458"/>
                </a:lnTo>
                <a:lnTo>
                  <a:pt x="21026" y="10034"/>
                </a:lnTo>
                <a:lnTo>
                  <a:pt x="21394" y="9592"/>
                </a:lnTo>
                <a:lnTo>
                  <a:pt x="21763" y="9132"/>
                </a:lnTo>
                <a:lnTo>
                  <a:pt x="22094" y="8672"/>
                </a:lnTo>
                <a:lnTo>
                  <a:pt x="22407" y="8175"/>
                </a:lnTo>
                <a:lnTo>
                  <a:pt x="22702" y="7678"/>
                </a:lnTo>
                <a:lnTo>
                  <a:pt x="22959" y="7144"/>
                </a:lnTo>
                <a:lnTo>
                  <a:pt x="23199" y="6610"/>
                </a:lnTo>
                <a:lnTo>
                  <a:pt x="23420" y="6076"/>
                </a:lnTo>
                <a:lnTo>
                  <a:pt x="23622" y="5505"/>
                </a:lnTo>
                <a:lnTo>
                  <a:pt x="23770" y="4934"/>
                </a:lnTo>
                <a:lnTo>
                  <a:pt x="23917" y="4345"/>
                </a:lnTo>
                <a:lnTo>
                  <a:pt x="24009" y="3756"/>
                </a:lnTo>
                <a:lnTo>
                  <a:pt x="24101" y="3148"/>
                </a:lnTo>
                <a:lnTo>
                  <a:pt x="24138" y="2541"/>
                </a:lnTo>
                <a:lnTo>
                  <a:pt x="24156" y="1915"/>
                </a:lnTo>
                <a:lnTo>
                  <a:pt x="24138" y="1436"/>
                </a:lnTo>
                <a:lnTo>
                  <a:pt x="24119" y="939"/>
                </a:lnTo>
                <a:lnTo>
                  <a:pt x="24064" y="479"/>
                </a:lnTo>
                <a:lnTo>
                  <a:pt x="24009" y="0"/>
                </a:lnTo>
                <a:close/>
              </a:path>
            </a:pathLst>
          </a:custGeom>
          <a:solidFill>
            <a:schemeClr val="l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9" name="Google Shape;39;p5"/>
          <p:cNvSpPr/>
          <p:nvPr/>
        </p:nvSpPr>
        <p:spPr>
          <a:xfrm>
            <a:off x="0" y="4467128"/>
            <a:ext cx="1676419" cy="2390856"/>
          </a:xfrm>
          <a:custGeom>
            <a:avLst/>
            <a:gdLst/>
            <a:ahLst/>
            <a:cxnLst/>
            <a:rect l="l" t="t" r="r" b="b"/>
            <a:pathLst>
              <a:path w="12962" h="18486" extrusionOk="0">
                <a:moveTo>
                  <a:pt x="2633" y="0"/>
                </a:moveTo>
                <a:lnTo>
                  <a:pt x="2246" y="37"/>
                </a:lnTo>
                <a:lnTo>
                  <a:pt x="1860" y="74"/>
                </a:lnTo>
                <a:lnTo>
                  <a:pt x="1473" y="129"/>
                </a:lnTo>
                <a:lnTo>
                  <a:pt x="1105" y="184"/>
                </a:lnTo>
                <a:lnTo>
                  <a:pt x="718" y="258"/>
                </a:lnTo>
                <a:lnTo>
                  <a:pt x="368" y="368"/>
                </a:lnTo>
                <a:lnTo>
                  <a:pt x="0" y="461"/>
                </a:lnTo>
                <a:lnTo>
                  <a:pt x="0" y="18486"/>
                </a:lnTo>
                <a:lnTo>
                  <a:pt x="8101" y="18486"/>
                </a:lnTo>
                <a:lnTo>
                  <a:pt x="8635" y="18136"/>
                </a:lnTo>
                <a:lnTo>
                  <a:pt x="9151" y="17767"/>
                </a:lnTo>
                <a:lnTo>
                  <a:pt x="9629" y="17362"/>
                </a:lnTo>
                <a:lnTo>
                  <a:pt x="10090" y="16921"/>
                </a:lnTo>
                <a:lnTo>
                  <a:pt x="10513" y="16460"/>
                </a:lnTo>
                <a:lnTo>
                  <a:pt x="10918" y="15982"/>
                </a:lnTo>
                <a:lnTo>
                  <a:pt x="11286" y="15466"/>
                </a:lnTo>
                <a:lnTo>
                  <a:pt x="11618" y="14932"/>
                </a:lnTo>
                <a:lnTo>
                  <a:pt x="11931" y="14361"/>
                </a:lnTo>
                <a:lnTo>
                  <a:pt x="12189" y="13791"/>
                </a:lnTo>
                <a:lnTo>
                  <a:pt x="12428" y="13183"/>
                </a:lnTo>
                <a:lnTo>
                  <a:pt x="12612" y="12557"/>
                </a:lnTo>
                <a:lnTo>
                  <a:pt x="12759" y="11931"/>
                </a:lnTo>
                <a:lnTo>
                  <a:pt x="12870" y="11287"/>
                </a:lnTo>
                <a:lnTo>
                  <a:pt x="12907" y="10955"/>
                </a:lnTo>
                <a:lnTo>
                  <a:pt x="12943" y="10624"/>
                </a:lnTo>
                <a:lnTo>
                  <a:pt x="12962" y="10274"/>
                </a:lnTo>
                <a:lnTo>
                  <a:pt x="12962" y="9943"/>
                </a:lnTo>
                <a:lnTo>
                  <a:pt x="12943" y="9427"/>
                </a:lnTo>
                <a:lnTo>
                  <a:pt x="12907" y="8930"/>
                </a:lnTo>
                <a:lnTo>
                  <a:pt x="12851" y="8433"/>
                </a:lnTo>
                <a:lnTo>
                  <a:pt x="12759" y="7936"/>
                </a:lnTo>
                <a:lnTo>
                  <a:pt x="12649" y="7457"/>
                </a:lnTo>
                <a:lnTo>
                  <a:pt x="12520" y="6978"/>
                </a:lnTo>
                <a:lnTo>
                  <a:pt x="12354" y="6518"/>
                </a:lnTo>
                <a:lnTo>
                  <a:pt x="12189" y="6076"/>
                </a:lnTo>
                <a:lnTo>
                  <a:pt x="11986" y="5634"/>
                </a:lnTo>
                <a:lnTo>
                  <a:pt x="11765" y="5211"/>
                </a:lnTo>
                <a:lnTo>
                  <a:pt x="11526" y="4787"/>
                </a:lnTo>
                <a:lnTo>
                  <a:pt x="11268" y="4382"/>
                </a:lnTo>
                <a:lnTo>
                  <a:pt x="10992" y="3996"/>
                </a:lnTo>
                <a:lnTo>
                  <a:pt x="10697" y="3627"/>
                </a:lnTo>
                <a:lnTo>
                  <a:pt x="10384" y="3259"/>
                </a:lnTo>
                <a:lnTo>
                  <a:pt x="10053" y="2909"/>
                </a:lnTo>
                <a:lnTo>
                  <a:pt x="9703" y="2578"/>
                </a:lnTo>
                <a:lnTo>
                  <a:pt x="9335" y="2265"/>
                </a:lnTo>
                <a:lnTo>
                  <a:pt x="8967" y="1970"/>
                </a:lnTo>
                <a:lnTo>
                  <a:pt x="8580" y="1694"/>
                </a:lnTo>
                <a:lnTo>
                  <a:pt x="8175" y="1436"/>
                </a:lnTo>
                <a:lnTo>
                  <a:pt x="7751" y="1197"/>
                </a:lnTo>
                <a:lnTo>
                  <a:pt x="7328" y="976"/>
                </a:lnTo>
                <a:lnTo>
                  <a:pt x="6886" y="774"/>
                </a:lnTo>
                <a:lnTo>
                  <a:pt x="6444" y="608"/>
                </a:lnTo>
                <a:lnTo>
                  <a:pt x="5984" y="442"/>
                </a:lnTo>
                <a:lnTo>
                  <a:pt x="5505" y="313"/>
                </a:lnTo>
                <a:lnTo>
                  <a:pt x="5026" y="203"/>
                </a:lnTo>
                <a:lnTo>
                  <a:pt x="4529" y="111"/>
                </a:lnTo>
                <a:lnTo>
                  <a:pt x="4032" y="55"/>
                </a:lnTo>
                <a:lnTo>
                  <a:pt x="3535" y="19"/>
                </a:lnTo>
                <a:lnTo>
                  <a:pt x="3020" y="0"/>
                </a:lnTo>
                <a:close/>
              </a:path>
            </a:pathLst>
          </a:custGeom>
          <a:solidFill>
            <a:schemeClr val="l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0" name="Google Shape;40;p5"/>
          <p:cNvSpPr txBox="1">
            <a:spLocks noGrp="1"/>
          </p:cNvSpPr>
          <p:nvPr>
            <p:ph type="title"/>
          </p:nvPr>
        </p:nvSpPr>
        <p:spPr>
          <a:xfrm>
            <a:off x="5760100" y="1190967"/>
            <a:ext cx="5822400" cy="921200"/>
          </a:xfrm>
          <a:prstGeom prst="rect">
            <a:avLst/>
          </a:prstGeom>
        </p:spPr>
        <p:txBody>
          <a:bodyPr spcFirstLastPara="1" wrap="square" lIns="91425" tIns="91425" rIns="91425" bIns="91425" anchor="b" anchorCtr="0">
            <a:noAutofit/>
          </a:bodyPr>
          <a:lstStyle>
            <a:lvl1pPr lvl="0">
              <a:spcBef>
                <a:spcPts val="0"/>
              </a:spcBef>
              <a:spcAft>
                <a:spcPts val="0"/>
              </a:spcAft>
              <a:buSzPts val="3600"/>
              <a:buNone/>
              <a:defRPr/>
            </a:lvl1pPr>
            <a:lvl2pPr lvl="1">
              <a:spcBef>
                <a:spcPts val="0"/>
              </a:spcBef>
              <a:spcAft>
                <a:spcPts val="0"/>
              </a:spcAft>
              <a:buSzPts val="3600"/>
              <a:buNone/>
              <a:defRPr/>
            </a:lvl2pPr>
            <a:lvl3pPr lvl="2">
              <a:spcBef>
                <a:spcPts val="0"/>
              </a:spcBef>
              <a:spcAft>
                <a:spcPts val="0"/>
              </a:spcAft>
              <a:buSzPts val="3600"/>
              <a:buNone/>
              <a:defRPr/>
            </a:lvl3pPr>
            <a:lvl4pPr lvl="3">
              <a:spcBef>
                <a:spcPts val="0"/>
              </a:spcBef>
              <a:spcAft>
                <a:spcPts val="0"/>
              </a:spcAft>
              <a:buSzPts val="3600"/>
              <a:buNone/>
              <a:defRPr/>
            </a:lvl4pPr>
            <a:lvl5pPr lvl="4">
              <a:spcBef>
                <a:spcPts val="0"/>
              </a:spcBef>
              <a:spcAft>
                <a:spcPts val="0"/>
              </a:spcAft>
              <a:buSzPts val="3600"/>
              <a:buNone/>
              <a:defRPr/>
            </a:lvl5pPr>
            <a:lvl6pPr lvl="5">
              <a:spcBef>
                <a:spcPts val="0"/>
              </a:spcBef>
              <a:spcAft>
                <a:spcPts val="0"/>
              </a:spcAft>
              <a:buSzPts val="3600"/>
              <a:buNone/>
              <a:defRPr/>
            </a:lvl6pPr>
            <a:lvl7pPr lvl="6">
              <a:spcBef>
                <a:spcPts val="0"/>
              </a:spcBef>
              <a:spcAft>
                <a:spcPts val="0"/>
              </a:spcAft>
              <a:buSzPts val="3600"/>
              <a:buNone/>
              <a:defRPr/>
            </a:lvl7pPr>
            <a:lvl8pPr lvl="7">
              <a:spcBef>
                <a:spcPts val="0"/>
              </a:spcBef>
              <a:spcAft>
                <a:spcPts val="0"/>
              </a:spcAft>
              <a:buSzPts val="3600"/>
              <a:buNone/>
              <a:defRPr/>
            </a:lvl8pPr>
            <a:lvl9pPr lvl="8">
              <a:spcBef>
                <a:spcPts val="0"/>
              </a:spcBef>
              <a:spcAft>
                <a:spcPts val="0"/>
              </a:spcAft>
              <a:buSzPts val="3600"/>
              <a:buNone/>
              <a:defRPr/>
            </a:lvl9pPr>
          </a:lstStyle>
          <a:p>
            <a:endParaRPr/>
          </a:p>
        </p:txBody>
      </p:sp>
      <p:sp>
        <p:nvSpPr>
          <p:cNvPr id="41" name="Google Shape;41;p5"/>
          <p:cNvSpPr txBox="1">
            <a:spLocks noGrp="1"/>
          </p:cNvSpPr>
          <p:nvPr>
            <p:ph type="body" idx="1"/>
          </p:nvPr>
        </p:nvSpPr>
        <p:spPr>
          <a:xfrm>
            <a:off x="5760100" y="2258900"/>
            <a:ext cx="5822400" cy="4074400"/>
          </a:xfrm>
          <a:prstGeom prst="rect">
            <a:avLst/>
          </a:prstGeom>
        </p:spPr>
        <p:txBody>
          <a:bodyPr spcFirstLastPara="1" wrap="square" lIns="91425" tIns="91425" rIns="91425" bIns="91425" anchor="t" anchorCtr="0">
            <a:noAutofit/>
          </a:bodyPr>
          <a:lstStyle>
            <a:lvl1pPr marL="609585" lvl="0" indent="-507987">
              <a:spcBef>
                <a:spcPts val="800"/>
              </a:spcBef>
              <a:spcAft>
                <a:spcPts val="0"/>
              </a:spcAft>
              <a:buSzPts val="2400"/>
              <a:buChar char="⊷"/>
              <a:defRPr/>
            </a:lvl1pPr>
            <a:lvl2pPr marL="1219170" lvl="1" indent="-507987">
              <a:spcBef>
                <a:spcPts val="0"/>
              </a:spcBef>
              <a:spcAft>
                <a:spcPts val="0"/>
              </a:spcAft>
              <a:buSzPts val="2400"/>
              <a:buChar char="⊶"/>
              <a:defRPr/>
            </a:lvl2pPr>
            <a:lvl3pPr marL="1828754" lvl="2" indent="-507987">
              <a:spcBef>
                <a:spcPts val="0"/>
              </a:spcBef>
              <a:spcAft>
                <a:spcPts val="0"/>
              </a:spcAft>
              <a:buSzPts val="2400"/>
              <a:buChar char="⊸"/>
              <a:defRPr/>
            </a:lvl3pPr>
            <a:lvl4pPr marL="2438339" lvl="3" indent="-507987">
              <a:spcBef>
                <a:spcPts val="0"/>
              </a:spcBef>
              <a:spcAft>
                <a:spcPts val="0"/>
              </a:spcAft>
              <a:buSzPts val="2400"/>
              <a:buChar char="●"/>
              <a:defRPr/>
            </a:lvl4pPr>
            <a:lvl5pPr marL="3047924" lvl="4" indent="-507987">
              <a:spcBef>
                <a:spcPts val="0"/>
              </a:spcBef>
              <a:spcAft>
                <a:spcPts val="0"/>
              </a:spcAft>
              <a:buSzPts val="2400"/>
              <a:buChar char="○"/>
              <a:defRPr/>
            </a:lvl5pPr>
            <a:lvl6pPr marL="3657509" lvl="5" indent="-507987">
              <a:spcBef>
                <a:spcPts val="0"/>
              </a:spcBef>
              <a:spcAft>
                <a:spcPts val="0"/>
              </a:spcAft>
              <a:buSzPts val="2400"/>
              <a:buChar char="■"/>
              <a:defRPr/>
            </a:lvl6pPr>
            <a:lvl7pPr marL="4267093" lvl="6" indent="-507987">
              <a:spcBef>
                <a:spcPts val="0"/>
              </a:spcBef>
              <a:spcAft>
                <a:spcPts val="0"/>
              </a:spcAft>
              <a:buSzPts val="2400"/>
              <a:buChar char="●"/>
              <a:defRPr/>
            </a:lvl7pPr>
            <a:lvl8pPr marL="4876678" lvl="7" indent="-507987">
              <a:spcBef>
                <a:spcPts val="0"/>
              </a:spcBef>
              <a:spcAft>
                <a:spcPts val="0"/>
              </a:spcAft>
              <a:buSzPts val="2400"/>
              <a:buChar char="○"/>
              <a:defRPr/>
            </a:lvl8pPr>
            <a:lvl9pPr marL="5486263" lvl="8" indent="-507987">
              <a:spcBef>
                <a:spcPts val="0"/>
              </a:spcBef>
              <a:spcAft>
                <a:spcPts val="0"/>
              </a:spcAft>
              <a:buSzPts val="2400"/>
              <a:buChar char="■"/>
              <a:defRPr/>
            </a:lvl9pPr>
          </a:lstStyle>
          <a:p>
            <a:endParaRPr/>
          </a:p>
        </p:txBody>
      </p:sp>
      <p:sp>
        <p:nvSpPr>
          <p:cNvPr id="42" name="Google Shape;42;p5"/>
          <p:cNvSpPr txBox="1">
            <a:spLocks noGrp="1"/>
          </p:cNvSpPr>
          <p:nvPr>
            <p:ph type="sldNum" idx="12"/>
          </p:nvPr>
        </p:nvSpPr>
        <p:spPr>
          <a:xfrm>
            <a:off x="101612" y="6333135"/>
            <a:ext cx="7316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993462175"/>
      </p:ext>
    </p:extLst>
  </p:cSld>
  <p:clrMapOvr>
    <a:masterClrMapping/>
  </p:clrMapOvr>
</p:sldLayout>
</file>

<file path=ppt/slideLayouts/slideLayout162.xml><?xml version="1.0" encoding="utf-8"?>
<p:sldLayout xmlns:a="http://schemas.openxmlformats.org/drawingml/2006/main" xmlns:r="http://schemas.openxmlformats.org/officeDocument/2006/relationships" xmlns:p="http://schemas.openxmlformats.org/presentationml/2006/main" matchingName="Title + 1 column + image">
  <p:cSld name="Title + 1 column + image">
    <p:spTree>
      <p:nvGrpSpPr>
        <p:cNvPr id="1" name="Shape 43"/>
        <p:cNvGrpSpPr/>
        <p:nvPr/>
      </p:nvGrpSpPr>
      <p:grpSpPr>
        <a:xfrm>
          <a:off x="0" y="0"/>
          <a:ext cx="0" cy="0"/>
          <a:chOff x="0" y="0"/>
          <a:chExt cx="0" cy="0"/>
        </a:xfrm>
      </p:grpSpPr>
      <p:sp>
        <p:nvSpPr>
          <p:cNvPr id="44" name="Google Shape;44;p6"/>
          <p:cNvSpPr/>
          <p:nvPr/>
        </p:nvSpPr>
        <p:spPr>
          <a:xfrm>
            <a:off x="1" y="0"/>
            <a:ext cx="12192124" cy="6858029"/>
          </a:xfrm>
          <a:custGeom>
            <a:avLst/>
            <a:gdLst/>
            <a:ahLst/>
            <a:cxnLst/>
            <a:rect l="l" t="t" r="r" b="b"/>
            <a:pathLst>
              <a:path w="94269" h="53026" extrusionOk="0">
                <a:moveTo>
                  <a:pt x="49675" y="4677"/>
                </a:moveTo>
                <a:lnTo>
                  <a:pt x="49730" y="5469"/>
                </a:lnTo>
                <a:lnTo>
                  <a:pt x="49748" y="6408"/>
                </a:lnTo>
                <a:lnTo>
                  <a:pt x="49785" y="7660"/>
                </a:lnTo>
                <a:lnTo>
                  <a:pt x="49785" y="9169"/>
                </a:lnTo>
                <a:lnTo>
                  <a:pt x="49730" y="10900"/>
                </a:lnTo>
                <a:lnTo>
                  <a:pt x="49693" y="11858"/>
                </a:lnTo>
                <a:lnTo>
                  <a:pt x="49638" y="12833"/>
                </a:lnTo>
                <a:lnTo>
                  <a:pt x="49583" y="13846"/>
                </a:lnTo>
                <a:lnTo>
                  <a:pt x="49491" y="14895"/>
                </a:lnTo>
                <a:lnTo>
                  <a:pt x="49380" y="15982"/>
                </a:lnTo>
                <a:lnTo>
                  <a:pt x="49251" y="17086"/>
                </a:lnTo>
                <a:lnTo>
                  <a:pt x="49086" y="18191"/>
                </a:lnTo>
                <a:lnTo>
                  <a:pt x="48920" y="19314"/>
                </a:lnTo>
                <a:lnTo>
                  <a:pt x="48699" y="20456"/>
                </a:lnTo>
                <a:lnTo>
                  <a:pt x="48478" y="21597"/>
                </a:lnTo>
                <a:lnTo>
                  <a:pt x="48202" y="22720"/>
                </a:lnTo>
                <a:lnTo>
                  <a:pt x="47907" y="23844"/>
                </a:lnTo>
                <a:lnTo>
                  <a:pt x="47576" y="24948"/>
                </a:lnTo>
                <a:lnTo>
                  <a:pt x="47208" y="26053"/>
                </a:lnTo>
                <a:lnTo>
                  <a:pt x="47005" y="26587"/>
                </a:lnTo>
                <a:lnTo>
                  <a:pt x="46803" y="27121"/>
                </a:lnTo>
                <a:lnTo>
                  <a:pt x="46582" y="27636"/>
                </a:lnTo>
                <a:lnTo>
                  <a:pt x="46361" y="28152"/>
                </a:lnTo>
                <a:lnTo>
                  <a:pt x="46121" y="28667"/>
                </a:lnTo>
                <a:lnTo>
                  <a:pt x="45882" y="29165"/>
                </a:lnTo>
                <a:lnTo>
                  <a:pt x="45624" y="29643"/>
                </a:lnTo>
                <a:lnTo>
                  <a:pt x="45348" y="30122"/>
                </a:lnTo>
                <a:lnTo>
                  <a:pt x="45072" y="30601"/>
                </a:lnTo>
                <a:lnTo>
                  <a:pt x="44777" y="31061"/>
                </a:lnTo>
                <a:lnTo>
                  <a:pt x="44483" y="31503"/>
                </a:lnTo>
                <a:lnTo>
                  <a:pt x="44170" y="31926"/>
                </a:lnTo>
                <a:lnTo>
                  <a:pt x="43838" y="32350"/>
                </a:lnTo>
                <a:lnTo>
                  <a:pt x="43507" y="32736"/>
                </a:lnTo>
                <a:lnTo>
                  <a:pt x="43157" y="33123"/>
                </a:lnTo>
                <a:lnTo>
                  <a:pt x="42826" y="33491"/>
                </a:lnTo>
                <a:lnTo>
                  <a:pt x="42457" y="33841"/>
                </a:lnTo>
                <a:lnTo>
                  <a:pt x="42108" y="34154"/>
                </a:lnTo>
                <a:lnTo>
                  <a:pt x="41739" y="34467"/>
                </a:lnTo>
                <a:lnTo>
                  <a:pt x="41371" y="34780"/>
                </a:lnTo>
                <a:lnTo>
                  <a:pt x="41003" y="35056"/>
                </a:lnTo>
                <a:lnTo>
                  <a:pt x="40616" y="35314"/>
                </a:lnTo>
                <a:lnTo>
                  <a:pt x="40230" y="35572"/>
                </a:lnTo>
                <a:lnTo>
                  <a:pt x="39843" y="35811"/>
                </a:lnTo>
                <a:lnTo>
                  <a:pt x="39456" y="36032"/>
                </a:lnTo>
                <a:lnTo>
                  <a:pt x="39051" y="36253"/>
                </a:lnTo>
                <a:lnTo>
                  <a:pt x="38665" y="36437"/>
                </a:lnTo>
                <a:lnTo>
                  <a:pt x="38260" y="36621"/>
                </a:lnTo>
                <a:lnTo>
                  <a:pt x="37873" y="36805"/>
                </a:lnTo>
                <a:lnTo>
                  <a:pt x="37468" y="36953"/>
                </a:lnTo>
                <a:lnTo>
                  <a:pt x="36658" y="37247"/>
                </a:lnTo>
                <a:lnTo>
                  <a:pt x="35866" y="37487"/>
                </a:lnTo>
                <a:lnTo>
                  <a:pt x="35056" y="37689"/>
                </a:lnTo>
                <a:lnTo>
                  <a:pt x="34264" y="37836"/>
                </a:lnTo>
                <a:lnTo>
                  <a:pt x="33491" y="37965"/>
                </a:lnTo>
                <a:lnTo>
                  <a:pt x="32718" y="38057"/>
                </a:lnTo>
                <a:lnTo>
                  <a:pt x="31963" y="38131"/>
                </a:lnTo>
                <a:lnTo>
                  <a:pt x="31226" y="38168"/>
                </a:lnTo>
                <a:lnTo>
                  <a:pt x="30527" y="38186"/>
                </a:lnTo>
                <a:lnTo>
                  <a:pt x="29845" y="38168"/>
                </a:lnTo>
                <a:lnTo>
                  <a:pt x="29201" y="38149"/>
                </a:lnTo>
                <a:lnTo>
                  <a:pt x="28575" y="38113"/>
                </a:lnTo>
                <a:lnTo>
                  <a:pt x="27986" y="38057"/>
                </a:lnTo>
                <a:lnTo>
                  <a:pt x="27452" y="37984"/>
                </a:lnTo>
                <a:lnTo>
                  <a:pt x="26955" y="37928"/>
                </a:lnTo>
                <a:lnTo>
                  <a:pt x="26089" y="37781"/>
                </a:lnTo>
                <a:lnTo>
                  <a:pt x="25445" y="37652"/>
                </a:lnTo>
                <a:lnTo>
                  <a:pt x="25040" y="37560"/>
                </a:lnTo>
                <a:lnTo>
                  <a:pt x="24911" y="37523"/>
                </a:lnTo>
                <a:lnTo>
                  <a:pt x="24837" y="37395"/>
                </a:lnTo>
                <a:lnTo>
                  <a:pt x="24635" y="37026"/>
                </a:lnTo>
                <a:lnTo>
                  <a:pt x="24322" y="36456"/>
                </a:lnTo>
                <a:lnTo>
                  <a:pt x="23954" y="35664"/>
                </a:lnTo>
                <a:lnTo>
                  <a:pt x="23751" y="35204"/>
                </a:lnTo>
                <a:lnTo>
                  <a:pt x="23549" y="34706"/>
                </a:lnTo>
                <a:lnTo>
                  <a:pt x="23346" y="34154"/>
                </a:lnTo>
                <a:lnTo>
                  <a:pt x="23125" y="33565"/>
                </a:lnTo>
                <a:lnTo>
                  <a:pt x="22923" y="32957"/>
                </a:lnTo>
                <a:lnTo>
                  <a:pt x="22738" y="32294"/>
                </a:lnTo>
                <a:lnTo>
                  <a:pt x="22554" y="31613"/>
                </a:lnTo>
                <a:lnTo>
                  <a:pt x="22389" y="30895"/>
                </a:lnTo>
                <a:lnTo>
                  <a:pt x="22241" y="30159"/>
                </a:lnTo>
                <a:lnTo>
                  <a:pt x="22112" y="29385"/>
                </a:lnTo>
                <a:lnTo>
                  <a:pt x="22020" y="28612"/>
                </a:lnTo>
                <a:lnTo>
                  <a:pt x="21965" y="27802"/>
                </a:lnTo>
                <a:lnTo>
                  <a:pt x="21928" y="26974"/>
                </a:lnTo>
                <a:lnTo>
                  <a:pt x="21947" y="26145"/>
                </a:lnTo>
                <a:lnTo>
                  <a:pt x="22002" y="25298"/>
                </a:lnTo>
                <a:lnTo>
                  <a:pt x="22039" y="24856"/>
                </a:lnTo>
                <a:lnTo>
                  <a:pt x="22094" y="24433"/>
                </a:lnTo>
                <a:lnTo>
                  <a:pt x="22168" y="23991"/>
                </a:lnTo>
                <a:lnTo>
                  <a:pt x="22241" y="23567"/>
                </a:lnTo>
                <a:lnTo>
                  <a:pt x="22333" y="23125"/>
                </a:lnTo>
                <a:lnTo>
                  <a:pt x="22444" y="22684"/>
                </a:lnTo>
                <a:lnTo>
                  <a:pt x="22573" y="22260"/>
                </a:lnTo>
                <a:lnTo>
                  <a:pt x="22702" y="21818"/>
                </a:lnTo>
                <a:lnTo>
                  <a:pt x="22849" y="21376"/>
                </a:lnTo>
                <a:lnTo>
                  <a:pt x="23033" y="20935"/>
                </a:lnTo>
                <a:lnTo>
                  <a:pt x="23217" y="20493"/>
                </a:lnTo>
                <a:lnTo>
                  <a:pt x="23420" y="20069"/>
                </a:lnTo>
                <a:lnTo>
                  <a:pt x="23622" y="19627"/>
                </a:lnTo>
                <a:lnTo>
                  <a:pt x="23862" y="19185"/>
                </a:lnTo>
                <a:lnTo>
                  <a:pt x="24119" y="18762"/>
                </a:lnTo>
                <a:lnTo>
                  <a:pt x="24396" y="18320"/>
                </a:lnTo>
                <a:lnTo>
                  <a:pt x="24690" y="17897"/>
                </a:lnTo>
                <a:lnTo>
                  <a:pt x="24985" y="17473"/>
                </a:lnTo>
                <a:lnTo>
                  <a:pt x="25316" y="17050"/>
                </a:lnTo>
                <a:lnTo>
                  <a:pt x="25666" y="16645"/>
                </a:lnTo>
                <a:lnTo>
                  <a:pt x="26034" y="16240"/>
                </a:lnTo>
                <a:lnTo>
                  <a:pt x="26402" y="15834"/>
                </a:lnTo>
                <a:lnTo>
                  <a:pt x="26789" y="15448"/>
                </a:lnTo>
                <a:lnTo>
                  <a:pt x="27176" y="15061"/>
                </a:lnTo>
                <a:lnTo>
                  <a:pt x="27599" y="14693"/>
                </a:lnTo>
                <a:lnTo>
                  <a:pt x="28023" y="14325"/>
                </a:lnTo>
                <a:lnTo>
                  <a:pt x="28446" y="13956"/>
                </a:lnTo>
                <a:lnTo>
                  <a:pt x="28888" y="13607"/>
                </a:lnTo>
                <a:lnTo>
                  <a:pt x="29348" y="13257"/>
                </a:lnTo>
                <a:lnTo>
                  <a:pt x="29809" y="12925"/>
                </a:lnTo>
                <a:lnTo>
                  <a:pt x="30766" y="12263"/>
                </a:lnTo>
                <a:lnTo>
                  <a:pt x="31742" y="11637"/>
                </a:lnTo>
                <a:lnTo>
                  <a:pt x="32736" y="11047"/>
                </a:lnTo>
                <a:lnTo>
                  <a:pt x="33749" y="10477"/>
                </a:lnTo>
                <a:lnTo>
                  <a:pt x="34780" y="9943"/>
                </a:lnTo>
                <a:lnTo>
                  <a:pt x="35811" y="9446"/>
                </a:lnTo>
                <a:lnTo>
                  <a:pt x="36842" y="8949"/>
                </a:lnTo>
                <a:lnTo>
                  <a:pt x="37873" y="8507"/>
                </a:lnTo>
                <a:lnTo>
                  <a:pt x="38904" y="8065"/>
                </a:lnTo>
                <a:lnTo>
                  <a:pt x="39898" y="7678"/>
                </a:lnTo>
                <a:lnTo>
                  <a:pt x="40892" y="7291"/>
                </a:lnTo>
                <a:lnTo>
                  <a:pt x="41850" y="6960"/>
                </a:lnTo>
                <a:lnTo>
                  <a:pt x="42770" y="6629"/>
                </a:lnTo>
                <a:lnTo>
                  <a:pt x="43673" y="6334"/>
                </a:lnTo>
                <a:lnTo>
                  <a:pt x="45330" y="5819"/>
                </a:lnTo>
                <a:lnTo>
                  <a:pt x="46784" y="5395"/>
                </a:lnTo>
                <a:lnTo>
                  <a:pt x="47981" y="5082"/>
                </a:lnTo>
                <a:lnTo>
                  <a:pt x="48902" y="4861"/>
                </a:lnTo>
                <a:lnTo>
                  <a:pt x="49675" y="4677"/>
                </a:lnTo>
                <a:close/>
                <a:moveTo>
                  <a:pt x="12299" y="28888"/>
                </a:moveTo>
                <a:lnTo>
                  <a:pt x="12888" y="28925"/>
                </a:lnTo>
                <a:lnTo>
                  <a:pt x="13496" y="28962"/>
                </a:lnTo>
                <a:lnTo>
                  <a:pt x="14085" y="29036"/>
                </a:lnTo>
                <a:lnTo>
                  <a:pt x="14656" y="29128"/>
                </a:lnTo>
                <a:lnTo>
                  <a:pt x="15226" y="29238"/>
                </a:lnTo>
                <a:lnTo>
                  <a:pt x="15779" y="29385"/>
                </a:lnTo>
                <a:lnTo>
                  <a:pt x="16313" y="29551"/>
                </a:lnTo>
                <a:lnTo>
                  <a:pt x="16828" y="29754"/>
                </a:lnTo>
                <a:lnTo>
                  <a:pt x="17233" y="29938"/>
                </a:lnTo>
                <a:lnTo>
                  <a:pt x="17620" y="30140"/>
                </a:lnTo>
                <a:lnTo>
                  <a:pt x="17988" y="30343"/>
                </a:lnTo>
                <a:lnTo>
                  <a:pt x="18320" y="30582"/>
                </a:lnTo>
                <a:lnTo>
                  <a:pt x="18651" y="30822"/>
                </a:lnTo>
                <a:lnTo>
                  <a:pt x="18964" y="31061"/>
                </a:lnTo>
                <a:lnTo>
                  <a:pt x="19240" y="31337"/>
                </a:lnTo>
                <a:lnTo>
                  <a:pt x="19516" y="31613"/>
                </a:lnTo>
                <a:lnTo>
                  <a:pt x="19756" y="31889"/>
                </a:lnTo>
                <a:lnTo>
                  <a:pt x="19995" y="32184"/>
                </a:lnTo>
                <a:lnTo>
                  <a:pt x="20216" y="32479"/>
                </a:lnTo>
                <a:lnTo>
                  <a:pt x="20419" y="32773"/>
                </a:lnTo>
                <a:lnTo>
                  <a:pt x="20603" y="33068"/>
                </a:lnTo>
                <a:lnTo>
                  <a:pt x="20768" y="33381"/>
                </a:lnTo>
                <a:lnTo>
                  <a:pt x="20934" y="33694"/>
                </a:lnTo>
                <a:lnTo>
                  <a:pt x="21081" y="34007"/>
                </a:lnTo>
                <a:lnTo>
                  <a:pt x="21339" y="34614"/>
                </a:lnTo>
                <a:lnTo>
                  <a:pt x="21542" y="35222"/>
                </a:lnTo>
                <a:lnTo>
                  <a:pt x="21707" y="35811"/>
                </a:lnTo>
                <a:lnTo>
                  <a:pt x="21836" y="36363"/>
                </a:lnTo>
                <a:lnTo>
                  <a:pt x="21928" y="36879"/>
                </a:lnTo>
                <a:lnTo>
                  <a:pt x="22002" y="37339"/>
                </a:lnTo>
                <a:lnTo>
                  <a:pt x="22039" y="37763"/>
                </a:lnTo>
                <a:lnTo>
                  <a:pt x="22076" y="38113"/>
                </a:lnTo>
                <a:lnTo>
                  <a:pt x="8359" y="32957"/>
                </a:lnTo>
                <a:lnTo>
                  <a:pt x="21597" y="39162"/>
                </a:lnTo>
                <a:lnTo>
                  <a:pt x="21321" y="39383"/>
                </a:lnTo>
                <a:lnTo>
                  <a:pt x="20989" y="39641"/>
                </a:lnTo>
                <a:lnTo>
                  <a:pt x="20603" y="39917"/>
                </a:lnTo>
                <a:lnTo>
                  <a:pt x="20161" y="40212"/>
                </a:lnTo>
                <a:lnTo>
                  <a:pt x="19682" y="40506"/>
                </a:lnTo>
                <a:lnTo>
                  <a:pt x="19148" y="40801"/>
                </a:lnTo>
                <a:lnTo>
                  <a:pt x="18559" y="41058"/>
                </a:lnTo>
                <a:lnTo>
                  <a:pt x="17951" y="41298"/>
                </a:lnTo>
                <a:lnTo>
                  <a:pt x="17638" y="41408"/>
                </a:lnTo>
                <a:lnTo>
                  <a:pt x="17307" y="41519"/>
                </a:lnTo>
                <a:lnTo>
                  <a:pt x="16957" y="41592"/>
                </a:lnTo>
                <a:lnTo>
                  <a:pt x="16626" y="41666"/>
                </a:lnTo>
                <a:lnTo>
                  <a:pt x="16276" y="41740"/>
                </a:lnTo>
                <a:lnTo>
                  <a:pt x="15908" y="41776"/>
                </a:lnTo>
                <a:lnTo>
                  <a:pt x="15539" y="41813"/>
                </a:lnTo>
                <a:lnTo>
                  <a:pt x="15171" y="41832"/>
                </a:lnTo>
                <a:lnTo>
                  <a:pt x="14785" y="41832"/>
                </a:lnTo>
                <a:lnTo>
                  <a:pt x="14416" y="41813"/>
                </a:lnTo>
                <a:lnTo>
                  <a:pt x="14011" y="41776"/>
                </a:lnTo>
                <a:lnTo>
                  <a:pt x="13625" y="41703"/>
                </a:lnTo>
                <a:lnTo>
                  <a:pt x="13220" y="41611"/>
                </a:lnTo>
                <a:lnTo>
                  <a:pt x="12815" y="41519"/>
                </a:lnTo>
                <a:lnTo>
                  <a:pt x="12410" y="41371"/>
                </a:lnTo>
                <a:lnTo>
                  <a:pt x="12004" y="41224"/>
                </a:lnTo>
                <a:lnTo>
                  <a:pt x="11507" y="40985"/>
                </a:lnTo>
                <a:lnTo>
                  <a:pt x="11010" y="40727"/>
                </a:lnTo>
                <a:lnTo>
                  <a:pt x="10513" y="40432"/>
                </a:lnTo>
                <a:lnTo>
                  <a:pt x="10034" y="40101"/>
                </a:lnTo>
                <a:lnTo>
                  <a:pt x="9574" y="39751"/>
                </a:lnTo>
                <a:lnTo>
                  <a:pt x="9114" y="39383"/>
                </a:lnTo>
                <a:lnTo>
                  <a:pt x="8654" y="38978"/>
                </a:lnTo>
                <a:lnTo>
                  <a:pt x="8230" y="38573"/>
                </a:lnTo>
                <a:lnTo>
                  <a:pt x="7788" y="38149"/>
                </a:lnTo>
                <a:lnTo>
                  <a:pt x="7383" y="37708"/>
                </a:lnTo>
                <a:lnTo>
                  <a:pt x="6978" y="37266"/>
                </a:lnTo>
                <a:lnTo>
                  <a:pt x="6591" y="36805"/>
                </a:lnTo>
                <a:lnTo>
                  <a:pt x="6223" y="36345"/>
                </a:lnTo>
                <a:lnTo>
                  <a:pt x="5855" y="35885"/>
                </a:lnTo>
                <a:lnTo>
                  <a:pt x="5192" y="34983"/>
                </a:lnTo>
                <a:lnTo>
                  <a:pt x="4585" y="34080"/>
                </a:lnTo>
                <a:lnTo>
                  <a:pt x="4032" y="33252"/>
                </a:lnTo>
                <a:lnTo>
                  <a:pt x="3572" y="32479"/>
                </a:lnTo>
                <a:lnTo>
                  <a:pt x="3167" y="31797"/>
                </a:lnTo>
                <a:lnTo>
                  <a:pt x="2854" y="31245"/>
                </a:lnTo>
                <a:lnTo>
                  <a:pt x="2633" y="30803"/>
                </a:lnTo>
                <a:lnTo>
                  <a:pt x="2430" y="30435"/>
                </a:lnTo>
                <a:lnTo>
                  <a:pt x="2835" y="30324"/>
                </a:lnTo>
                <a:lnTo>
                  <a:pt x="3296" y="30177"/>
                </a:lnTo>
                <a:lnTo>
                  <a:pt x="3922" y="30011"/>
                </a:lnTo>
                <a:lnTo>
                  <a:pt x="4677" y="29827"/>
                </a:lnTo>
                <a:lnTo>
                  <a:pt x="5560" y="29625"/>
                </a:lnTo>
                <a:lnTo>
                  <a:pt x="6536" y="29422"/>
                </a:lnTo>
                <a:lnTo>
                  <a:pt x="7604" y="29238"/>
                </a:lnTo>
                <a:lnTo>
                  <a:pt x="8727" y="29091"/>
                </a:lnTo>
                <a:lnTo>
                  <a:pt x="9298" y="29017"/>
                </a:lnTo>
                <a:lnTo>
                  <a:pt x="9887" y="28962"/>
                </a:lnTo>
                <a:lnTo>
                  <a:pt x="10495" y="28925"/>
                </a:lnTo>
                <a:lnTo>
                  <a:pt x="11084" y="28907"/>
                </a:lnTo>
                <a:lnTo>
                  <a:pt x="11691" y="28888"/>
                </a:lnTo>
                <a:close/>
                <a:moveTo>
                  <a:pt x="0" y="0"/>
                </a:moveTo>
                <a:lnTo>
                  <a:pt x="0" y="53026"/>
                </a:lnTo>
                <a:lnTo>
                  <a:pt x="17694" y="53026"/>
                </a:lnTo>
                <a:lnTo>
                  <a:pt x="17583" y="52621"/>
                </a:lnTo>
                <a:lnTo>
                  <a:pt x="17510" y="52216"/>
                </a:lnTo>
                <a:lnTo>
                  <a:pt x="17436" y="51829"/>
                </a:lnTo>
                <a:lnTo>
                  <a:pt x="17381" y="51424"/>
                </a:lnTo>
                <a:lnTo>
                  <a:pt x="17344" y="51093"/>
                </a:lnTo>
                <a:lnTo>
                  <a:pt x="17325" y="50761"/>
                </a:lnTo>
                <a:lnTo>
                  <a:pt x="17325" y="50117"/>
                </a:lnTo>
                <a:lnTo>
                  <a:pt x="17344" y="49491"/>
                </a:lnTo>
                <a:lnTo>
                  <a:pt x="17417" y="48883"/>
                </a:lnTo>
                <a:lnTo>
                  <a:pt x="17528" y="48294"/>
                </a:lnTo>
                <a:lnTo>
                  <a:pt x="17675" y="47723"/>
                </a:lnTo>
                <a:lnTo>
                  <a:pt x="17841" y="47171"/>
                </a:lnTo>
                <a:lnTo>
                  <a:pt x="18043" y="46656"/>
                </a:lnTo>
                <a:lnTo>
                  <a:pt x="18264" y="46140"/>
                </a:lnTo>
                <a:lnTo>
                  <a:pt x="18504" y="45661"/>
                </a:lnTo>
                <a:lnTo>
                  <a:pt x="18780" y="45201"/>
                </a:lnTo>
                <a:lnTo>
                  <a:pt x="19056" y="44759"/>
                </a:lnTo>
                <a:lnTo>
                  <a:pt x="19351" y="44336"/>
                </a:lnTo>
                <a:lnTo>
                  <a:pt x="19664" y="43931"/>
                </a:lnTo>
                <a:lnTo>
                  <a:pt x="19977" y="43544"/>
                </a:lnTo>
                <a:lnTo>
                  <a:pt x="20290" y="43176"/>
                </a:lnTo>
                <a:lnTo>
                  <a:pt x="20621" y="42844"/>
                </a:lnTo>
                <a:lnTo>
                  <a:pt x="20934" y="42531"/>
                </a:lnTo>
                <a:lnTo>
                  <a:pt x="21266" y="42237"/>
                </a:lnTo>
                <a:lnTo>
                  <a:pt x="21579" y="41961"/>
                </a:lnTo>
                <a:lnTo>
                  <a:pt x="22168" y="41463"/>
                </a:lnTo>
                <a:lnTo>
                  <a:pt x="22702" y="41077"/>
                </a:lnTo>
                <a:lnTo>
                  <a:pt x="23162" y="40764"/>
                </a:lnTo>
                <a:lnTo>
                  <a:pt x="23512" y="40525"/>
                </a:lnTo>
                <a:lnTo>
                  <a:pt x="23825" y="40359"/>
                </a:lnTo>
                <a:lnTo>
                  <a:pt x="24175" y="40451"/>
                </a:lnTo>
                <a:lnTo>
                  <a:pt x="24561" y="40598"/>
                </a:lnTo>
                <a:lnTo>
                  <a:pt x="25095" y="40801"/>
                </a:lnTo>
                <a:lnTo>
                  <a:pt x="25703" y="41058"/>
                </a:lnTo>
                <a:lnTo>
                  <a:pt x="26384" y="41408"/>
                </a:lnTo>
                <a:lnTo>
                  <a:pt x="26752" y="41592"/>
                </a:lnTo>
                <a:lnTo>
                  <a:pt x="27139" y="41813"/>
                </a:lnTo>
                <a:lnTo>
                  <a:pt x="27526" y="42053"/>
                </a:lnTo>
                <a:lnTo>
                  <a:pt x="27912" y="42310"/>
                </a:lnTo>
                <a:lnTo>
                  <a:pt x="28317" y="42587"/>
                </a:lnTo>
                <a:lnTo>
                  <a:pt x="28704" y="42881"/>
                </a:lnTo>
                <a:lnTo>
                  <a:pt x="29091" y="43213"/>
                </a:lnTo>
                <a:lnTo>
                  <a:pt x="29477" y="43562"/>
                </a:lnTo>
                <a:lnTo>
                  <a:pt x="29845" y="43931"/>
                </a:lnTo>
                <a:lnTo>
                  <a:pt x="30214" y="44317"/>
                </a:lnTo>
                <a:lnTo>
                  <a:pt x="30563" y="44741"/>
                </a:lnTo>
                <a:lnTo>
                  <a:pt x="30895" y="45183"/>
                </a:lnTo>
                <a:lnTo>
                  <a:pt x="31208" y="45643"/>
                </a:lnTo>
                <a:lnTo>
                  <a:pt x="31502" y="46140"/>
                </a:lnTo>
                <a:lnTo>
                  <a:pt x="31760" y="46656"/>
                </a:lnTo>
                <a:lnTo>
                  <a:pt x="32000" y="47208"/>
                </a:lnTo>
                <a:lnTo>
                  <a:pt x="32221" y="47779"/>
                </a:lnTo>
                <a:lnTo>
                  <a:pt x="32386" y="48386"/>
                </a:lnTo>
                <a:lnTo>
                  <a:pt x="32534" y="49012"/>
                </a:lnTo>
                <a:lnTo>
                  <a:pt x="32570" y="49344"/>
                </a:lnTo>
                <a:lnTo>
                  <a:pt x="32626" y="49675"/>
                </a:lnTo>
                <a:lnTo>
                  <a:pt x="32662" y="50080"/>
                </a:lnTo>
                <a:lnTo>
                  <a:pt x="32681" y="50485"/>
                </a:lnTo>
                <a:lnTo>
                  <a:pt x="32699" y="50909"/>
                </a:lnTo>
                <a:lnTo>
                  <a:pt x="32681" y="51332"/>
                </a:lnTo>
                <a:lnTo>
                  <a:pt x="32662" y="51756"/>
                </a:lnTo>
                <a:lnTo>
                  <a:pt x="32644" y="52179"/>
                </a:lnTo>
                <a:lnTo>
                  <a:pt x="32589" y="52603"/>
                </a:lnTo>
                <a:lnTo>
                  <a:pt x="32534" y="53026"/>
                </a:lnTo>
                <a:lnTo>
                  <a:pt x="94268" y="53026"/>
                </a:lnTo>
                <a:lnTo>
                  <a:pt x="94268" y="0"/>
                </a:lnTo>
                <a:close/>
              </a:path>
            </a:pathLst>
          </a:custGeom>
          <a:solidFill>
            <a:srgbClr val="FFFFFF"/>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5" name="Google Shape;45;p6"/>
          <p:cNvSpPr/>
          <p:nvPr/>
        </p:nvSpPr>
        <p:spPr>
          <a:xfrm>
            <a:off x="1" y="5514847"/>
            <a:ext cx="1447887" cy="1343127"/>
          </a:xfrm>
          <a:custGeom>
            <a:avLst/>
            <a:gdLst/>
            <a:ahLst/>
            <a:cxnLst/>
            <a:rect l="l" t="t" r="r" b="b"/>
            <a:pathLst>
              <a:path w="11195" h="10385" extrusionOk="0">
                <a:moveTo>
                  <a:pt x="3811" y="1"/>
                </a:moveTo>
                <a:lnTo>
                  <a:pt x="3517" y="19"/>
                </a:lnTo>
                <a:lnTo>
                  <a:pt x="2964" y="93"/>
                </a:lnTo>
                <a:lnTo>
                  <a:pt x="2430" y="203"/>
                </a:lnTo>
                <a:lnTo>
                  <a:pt x="1915" y="351"/>
                </a:lnTo>
                <a:lnTo>
                  <a:pt x="1399" y="535"/>
                </a:lnTo>
                <a:lnTo>
                  <a:pt x="921" y="756"/>
                </a:lnTo>
                <a:lnTo>
                  <a:pt x="442" y="995"/>
                </a:lnTo>
                <a:lnTo>
                  <a:pt x="0" y="1290"/>
                </a:lnTo>
                <a:lnTo>
                  <a:pt x="0" y="10385"/>
                </a:lnTo>
                <a:lnTo>
                  <a:pt x="10403" y="10385"/>
                </a:lnTo>
                <a:lnTo>
                  <a:pt x="10568" y="10017"/>
                </a:lnTo>
                <a:lnTo>
                  <a:pt x="10734" y="9630"/>
                </a:lnTo>
                <a:lnTo>
                  <a:pt x="10881" y="9225"/>
                </a:lnTo>
                <a:lnTo>
                  <a:pt x="10992" y="8820"/>
                </a:lnTo>
                <a:lnTo>
                  <a:pt x="11084" y="8397"/>
                </a:lnTo>
                <a:lnTo>
                  <a:pt x="11139" y="7973"/>
                </a:lnTo>
                <a:lnTo>
                  <a:pt x="11176" y="7550"/>
                </a:lnTo>
                <a:lnTo>
                  <a:pt x="11194" y="7108"/>
                </a:lnTo>
                <a:lnTo>
                  <a:pt x="11176" y="6740"/>
                </a:lnTo>
                <a:lnTo>
                  <a:pt x="11158" y="6390"/>
                </a:lnTo>
                <a:lnTo>
                  <a:pt x="11121" y="6021"/>
                </a:lnTo>
                <a:lnTo>
                  <a:pt x="11047" y="5672"/>
                </a:lnTo>
                <a:lnTo>
                  <a:pt x="10973" y="5340"/>
                </a:lnTo>
                <a:lnTo>
                  <a:pt x="10881" y="4990"/>
                </a:lnTo>
                <a:lnTo>
                  <a:pt x="10771" y="4659"/>
                </a:lnTo>
                <a:lnTo>
                  <a:pt x="10642" y="4346"/>
                </a:lnTo>
                <a:lnTo>
                  <a:pt x="10495" y="4033"/>
                </a:lnTo>
                <a:lnTo>
                  <a:pt x="10329" y="3720"/>
                </a:lnTo>
                <a:lnTo>
                  <a:pt x="10163" y="3425"/>
                </a:lnTo>
                <a:lnTo>
                  <a:pt x="9979" y="3131"/>
                </a:lnTo>
                <a:lnTo>
                  <a:pt x="9777" y="2855"/>
                </a:lnTo>
                <a:lnTo>
                  <a:pt x="9574" y="2578"/>
                </a:lnTo>
                <a:lnTo>
                  <a:pt x="9353" y="2321"/>
                </a:lnTo>
                <a:lnTo>
                  <a:pt x="9114" y="2081"/>
                </a:lnTo>
                <a:lnTo>
                  <a:pt x="8874" y="1842"/>
                </a:lnTo>
                <a:lnTo>
                  <a:pt x="8617" y="1621"/>
                </a:lnTo>
                <a:lnTo>
                  <a:pt x="8341" y="1419"/>
                </a:lnTo>
                <a:lnTo>
                  <a:pt x="8064" y="1216"/>
                </a:lnTo>
                <a:lnTo>
                  <a:pt x="7770" y="1032"/>
                </a:lnTo>
                <a:lnTo>
                  <a:pt x="7475" y="866"/>
                </a:lnTo>
                <a:lnTo>
                  <a:pt x="7162" y="700"/>
                </a:lnTo>
                <a:lnTo>
                  <a:pt x="6849" y="553"/>
                </a:lnTo>
                <a:lnTo>
                  <a:pt x="6536" y="424"/>
                </a:lnTo>
                <a:lnTo>
                  <a:pt x="6205" y="314"/>
                </a:lnTo>
                <a:lnTo>
                  <a:pt x="5855" y="222"/>
                </a:lnTo>
                <a:lnTo>
                  <a:pt x="5524" y="148"/>
                </a:lnTo>
                <a:lnTo>
                  <a:pt x="5174" y="74"/>
                </a:lnTo>
                <a:lnTo>
                  <a:pt x="4805" y="38"/>
                </a:lnTo>
                <a:lnTo>
                  <a:pt x="4456" y="19"/>
                </a:lnTo>
                <a:lnTo>
                  <a:pt x="4087" y="1"/>
                </a:lnTo>
                <a:close/>
              </a:path>
            </a:pathLst>
          </a:custGeom>
          <a:solidFill>
            <a:schemeClr val="l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6" name="Google Shape;46;p6"/>
          <p:cNvSpPr/>
          <p:nvPr/>
        </p:nvSpPr>
        <p:spPr>
          <a:xfrm>
            <a:off x="1" y="1"/>
            <a:ext cx="2581364" cy="3333825"/>
          </a:xfrm>
          <a:custGeom>
            <a:avLst/>
            <a:gdLst/>
            <a:ahLst/>
            <a:cxnLst/>
            <a:rect l="l" t="t" r="r" b="b"/>
            <a:pathLst>
              <a:path w="19959" h="25777" extrusionOk="0">
                <a:moveTo>
                  <a:pt x="0" y="0"/>
                </a:moveTo>
                <a:lnTo>
                  <a:pt x="0" y="24727"/>
                </a:lnTo>
                <a:lnTo>
                  <a:pt x="626" y="24967"/>
                </a:lnTo>
                <a:lnTo>
                  <a:pt x="1289" y="25188"/>
                </a:lnTo>
                <a:lnTo>
                  <a:pt x="1952" y="25353"/>
                </a:lnTo>
                <a:lnTo>
                  <a:pt x="2614" y="25501"/>
                </a:lnTo>
                <a:lnTo>
                  <a:pt x="3296" y="25629"/>
                </a:lnTo>
                <a:lnTo>
                  <a:pt x="3995" y="25703"/>
                </a:lnTo>
                <a:lnTo>
                  <a:pt x="4695" y="25758"/>
                </a:lnTo>
                <a:lnTo>
                  <a:pt x="5413" y="25777"/>
                </a:lnTo>
                <a:lnTo>
                  <a:pt x="6168" y="25758"/>
                </a:lnTo>
                <a:lnTo>
                  <a:pt x="6904" y="25703"/>
                </a:lnTo>
                <a:lnTo>
                  <a:pt x="7622" y="25611"/>
                </a:lnTo>
                <a:lnTo>
                  <a:pt x="8341" y="25482"/>
                </a:lnTo>
                <a:lnTo>
                  <a:pt x="9040" y="25316"/>
                </a:lnTo>
                <a:lnTo>
                  <a:pt x="9740" y="25114"/>
                </a:lnTo>
                <a:lnTo>
                  <a:pt x="10421" y="24893"/>
                </a:lnTo>
                <a:lnTo>
                  <a:pt x="11084" y="24635"/>
                </a:lnTo>
                <a:lnTo>
                  <a:pt x="11710" y="24341"/>
                </a:lnTo>
                <a:lnTo>
                  <a:pt x="12354" y="24028"/>
                </a:lnTo>
                <a:lnTo>
                  <a:pt x="12962" y="23678"/>
                </a:lnTo>
                <a:lnTo>
                  <a:pt x="13551" y="23291"/>
                </a:lnTo>
                <a:lnTo>
                  <a:pt x="14122" y="22886"/>
                </a:lnTo>
                <a:lnTo>
                  <a:pt x="14674" y="22463"/>
                </a:lnTo>
                <a:lnTo>
                  <a:pt x="15190" y="22002"/>
                </a:lnTo>
                <a:lnTo>
                  <a:pt x="15705" y="21524"/>
                </a:lnTo>
                <a:lnTo>
                  <a:pt x="16184" y="21008"/>
                </a:lnTo>
                <a:lnTo>
                  <a:pt x="16644" y="20493"/>
                </a:lnTo>
                <a:lnTo>
                  <a:pt x="17068" y="19940"/>
                </a:lnTo>
                <a:lnTo>
                  <a:pt x="17473" y="19370"/>
                </a:lnTo>
                <a:lnTo>
                  <a:pt x="17859" y="18780"/>
                </a:lnTo>
                <a:lnTo>
                  <a:pt x="18209" y="18173"/>
                </a:lnTo>
                <a:lnTo>
                  <a:pt x="18522" y="17528"/>
                </a:lnTo>
                <a:lnTo>
                  <a:pt x="18817" y="16902"/>
                </a:lnTo>
                <a:lnTo>
                  <a:pt x="19075" y="16240"/>
                </a:lnTo>
                <a:lnTo>
                  <a:pt x="19295" y="15558"/>
                </a:lnTo>
                <a:lnTo>
                  <a:pt x="19498" y="14859"/>
                </a:lnTo>
                <a:lnTo>
                  <a:pt x="19664" y="14159"/>
                </a:lnTo>
                <a:lnTo>
                  <a:pt x="19793" y="13441"/>
                </a:lnTo>
                <a:lnTo>
                  <a:pt x="19885" y="12723"/>
                </a:lnTo>
                <a:lnTo>
                  <a:pt x="19940" y="11986"/>
                </a:lnTo>
                <a:lnTo>
                  <a:pt x="19958" y="11232"/>
                </a:lnTo>
                <a:lnTo>
                  <a:pt x="19958" y="10808"/>
                </a:lnTo>
                <a:lnTo>
                  <a:pt x="19940" y="10385"/>
                </a:lnTo>
                <a:lnTo>
                  <a:pt x="19903" y="9980"/>
                </a:lnTo>
                <a:lnTo>
                  <a:pt x="19866" y="9556"/>
                </a:lnTo>
                <a:lnTo>
                  <a:pt x="19811" y="9151"/>
                </a:lnTo>
                <a:lnTo>
                  <a:pt x="19737" y="8746"/>
                </a:lnTo>
                <a:lnTo>
                  <a:pt x="19664" y="8341"/>
                </a:lnTo>
                <a:lnTo>
                  <a:pt x="19590" y="7936"/>
                </a:lnTo>
                <a:lnTo>
                  <a:pt x="19480" y="7549"/>
                </a:lnTo>
                <a:lnTo>
                  <a:pt x="19388" y="7163"/>
                </a:lnTo>
                <a:lnTo>
                  <a:pt x="19259" y="6776"/>
                </a:lnTo>
                <a:lnTo>
                  <a:pt x="19130" y="6389"/>
                </a:lnTo>
                <a:lnTo>
                  <a:pt x="19001" y="6021"/>
                </a:lnTo>
                <a:lnTo>
                  <a:pt x="18854" y="5653"/>
                </a:lnTo>
                <a:lnTo>
                  <a:pt x="18522" y="4916"/>
                </a:lnTo>
                <a:lnTo>
                  <a:pt x="18154" y="4217"/>
                </a:lnTo>
                <a:lnTo>
                  <a:pt x="17749" y="3536"/>
                </a:lnTo>
                <a:lnTo>
                  <a:pt x="17325" y="2873"/>
                </a:lnTo>
                <a:lnTo>
                  <a:pt x="16847" y="2247"/>
                </a:lnTo>
                <a:lnTo>
                  <a:pt x="16350" y="1639"/>
                </a:lnTo>
                <a:lnTo>
                  <a:pt x="15816" y="1068"/>
                </a:lnTo>
                <a:lnTo>
                  <a:pt x="15245" y="516"/>
                </a:lnTo>
                <a:lnTo>
                  <a:pt x="14656" y="0"/>
                </a:lnTo>
                <a:close/>
              </a:path>
            </a:pathLst>
          </a:custGeom>
          <a:solidFill>
            <a:schemeClr val="l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7" name="Google Shape;47;p6"/>
          <p:cNvSpPr/>
          <p:nvPr/>
        </p:nvSpPr>
        <p:spPr>
          <a:xfrm>
            <a:off x="2962221" y="1"/>
            <a:ext cx="1295532" cy="1124036"/>
          </a:xfrm>
          <a:custGeom>
            <a:avLst/>
            <a:gdLst/>
            <a:ahLst/>
            <a:cxnLst/>
            <a:rect l="l" t="t" r="r" b="b"/>
            <a:pathLst>
              <a:path w="10017" h="8691" extrusionOk="0">
                <a:moveTo>
                  <a:pt x="1620" y="0"/>
                </a:moveTo>
                <a:lnTo>
                  <a:pt x="1436" y="185"/>
                </a:lnTo>
                <a:lnTo>
                  <a:pt x="1252" y="369"/>
                </a:lnTo>
                <a:lnTo>
                  <a:pt x="1105" y="553"/>
                </a:lnTo>
                <a:lnTo>
                  <a:pt x="939" y="755"/>
                </a:lnTo>
                <a:lnTo>
                  <a:pt x="792" y="958"/>
                </a:lnTo>
                <a:lnTo>
                  <a:pt x="663" y="1179"/>
                </a:lnTo>
                <a:lnTo>
                  <a:pt x="553" y="1400"/>
                </a:lnTo>
                <a:lnTo>
                  <a:pt x="442" y="1639"/>
                </a:lnTo>
                <a:lnTo>
                  <a:pt x="332" y="1878"/>
                </a:lnTo>
                <a:lnTo>
                  <a:pt x="258" y="2118"/>
                </a:lnTo>
                <a:lnTo>
                  <a:pt x="166" y="2376"/>
                </a:lnTo>
                <a:lnTo>
                  <a:pt x="111" y="2615"/>
                </a:lnTo>
                <a:lnTo>
                  <a:pt x="55" y="2873"/>
                </a:lnTo>
                <a:lnTo>
                  <a:pt x="37" y="3149"/>
                </a:lnTo>
                <a:lnTo>
                  <a:pt x="0" y="3407"/>
                </a:lnTo>
                <a:lnTo>
                  <a:pt x="0" y="3683"/>
                </a:lnTo>
                <a:lnTo>
                  <a:pt x="0" y="3941"/>
                </a:lnTo>
                <a:lnTo>
                  <a:pt x="19" y="4198"/>
                </a:lnTo>
                <a:lnTo>
                  <a:pt x="55" y="4438"/>
                </a:lnTo>
                <a:lnTo>
                  <a:pt x="111" y="4695"/>
                </a:lnTo>
                <a:lnTo>
                  <a:pt x="166" y="4935"/>
                </a:lnTo>
                <a:lnTo>
                  <a:pt x="221" y="5174"/>
                </a:lnTo>
                <a:lnTo>
                  <a:pt x="313" y="5413"/>
                </a:lnTo>
                <a:lnTo>
                  <a:pt x="387" y="5634"/>
                </a:lnTo>
                <a:lnTo>
                  <a:pt x="497" y="5855"/>
                </a:lnTo>
                <a:lnTo>
                  <a:pt x="608" y="6076"/>
                </a:lnTo>
                <a:lnTo>
                  <a:pt x="718" y="6279"/>
                </a:lnTo>
                <a:lnTo>
                  <a:pt x="847" y="6481"/>
                </a:lnTo>
                <a:lnTo>
                  <a:pt x="994" y="6684"/>
                </a:lnTo>
                <a:lnTo>
                  <a:pt x="1142" y="6868"/>
                </a:lnTo>
                <a:lnTo>
                  <a:pt x="1307" y="7052"/>
                </a:lnTo>
                <a:lnTo>
                  <a:pt x="1473" y="7218"/>
                </a:lnTo>
                <a:lnTo>
                  <a:pt x="1639" y="7384"/>
                </a:lnTo>
                <a:lnTo>
                  <a:pt x="1823" y="7549"/>
                </a:lnTo>
                <a:lnTo>
                  <a:pt x="2007" y="7697"/>
                </a:lnTo>
                <a:lnTo>
                  <a:pt x="2210" y="7844"/>
                </a:lnTo>
                <a:lnTo>
                  <a:pt x="2412" y="7973"/>
                </a:lnTo>
                <a:lnTo>
                  <a:pt x="2615" y="8083"/>
                </a:lnTo>
                <a:lnTo>
                  <a:pt x="2836" y="8194"/>
                </a:lnTo>
                <a:lnTo>
                  <a:pt x="3057" y="8304"/>
                </a:lnTo>
                <a:lnTo>
                  <a:pt x="3277" y="8378"/>
                </a:lnTo>
                <a:lnTo>
                  <a:pt x="3517" y="8470"/>
                </a:lnTo>
                <a:lnTo>
                  <a:pt x="3756" y="8525"/>
                </a:lnTo>
                <a:lnTo>
                  <a:pt x="3996" y="8580"/>
                </a:lnTo>
                <a:lnTo>
                  <a:pt x="4253" y="8636"/>
                </a:lnTo>
                <a:lnTo>
                  <a:pt x="4493" y="8672"/>
                </a:lnTo>
                <a:lnTo>
                  <a:pt x="4750" y="8691"/>
                </a:lnTo>
                <a:lnTo>
                  <a:pt x="5266" y="8691"/>
                </a:lnTo>
                <a:lnTo>
                  <a:pt x="5524" y="8672"/>
                </a:lnTo>
                <a:lnTo>
                  <a:pt x="5763" y="8636"/>
                </a:lnTo>
                <a:lnTo>
                  <a:pt x="6021" y="8580"/>
                </a:lnTo>
                <a:lnTo>
                  <a:pt x="6260" y="8525"/>
                </a:lnTo>
                <a:lnTo>
                  <a:pt x="6500" y="8470"/>
                </a:lnTo>
                <a:lnTo>
                  <a:pt x="6739" y="8378"/>
                </a:lnTo>
                <a:lnTo>
                  <a:pt x="6960" y="8304"/>
                </a:lnTo>
                <a:lnTo>
                  <a:pt x="7181" y="8194"/>
                </a:lnTo>
                <a:lnTo>
                  <a:pt x="7402" y="8083"/>
                </a:lnTo>
                <a:lnTo>
                  <a:pt x="7604" y="7973"/>
                </a:lnTo>
                <a:lnTo>
                  <a:pt x="7807" y="7844"/>
                </a:lnTo>
                <a:lnTo>
                  <a:pt x="8009" y="7697"/>
                </a:lnTo>
                <a:lnTo>
                  <a:pt x="8193" y="7549"/>
                </a:lnTo>
                <a:lnTo>
                  <a:pt x="8378" y="7384"/>
                </a:lnTo>
                <a:lnTo>
                  <a:pt x="8543" y="7218"/>
                </a:lnTo>
                <a:lnTo>
                  <a:pt x="8709" y="7052"/>
                </a:lnTo>
                <a:lnTo>
                  <a:pt x="8875" y="6868"/>
                </a:lnTo>
                <a:lnTo>
                  <a:pt x="9022" y="6684"/>
                </a:lnTo>
                <a:lnTo>
                  <a:pt x="9169" y="6481"/>
                </a:lnTo>
                <a:lnTo>
                  <a:pt x="9298" y="6279"/>
                </a:lnTo>
                <a:lnTo>
                  <a:pt x="9409" y="6076"/>
                </a:lnTo>
                <a:lnTo>
                  <a:pt x="9519" y="5855"/>
                </a:lnTo>
                <a:lnTo>
                  <a:pt x="9630" y="5634"/>
                </a:lnTo>
                <a:lnTo>
                  <a:pt x="9703" y="5413"/>
                </a:lnTo>
                <a:lnTo>
                  <a:pt x="9795" y="5174"/>
                </a:lnTo>
                <a:lnTo>
                  <a:pt x="9850" y="4935"/>
                </a:lnTo>
                <a:lnTo>
                  <a:pt x="9906" y="4695"/>
                </a:lnTo>
                <a:lnTo>
                  <a:pt x="9961" y="4438"/>
                </a:lnTo>
                <a:lnTo>
                  <a:pt x="9998" y="4198"/>
                </a:lnTo>
                <a:lnTo>
                  <a:pt x="10016" y="3941"/>
                </a:lnTo>
                <a:lnTo>
                  <a:pt x="10016" y="3683"/>
                </a:lnTo>
                <a:lnTo>
                  <a:pt x="10016" y="3407"/>
                </a:lnTo>
                <a:lnTo>
                  <a:pt x="9979" y="3149"/>
                </a:lnTo>
                <a:lnTo>
                  <a:pt x="9961" y="2873"/>
                </a:lnTo>
                <a:lnTo>
                  <a:pt x="9906" y="2615"/>
                </a:lnTo>
                <a:lnTo>
                  <a:pt x="9850" y="2376"/>
                </a:lnTo>
                <a:lnTo>
                  <a:pt x="9758" y="2118"/>
                </a:lnTo>
                <a:lnTo>
                  <a:pt x="9685" y="1878"/>
                </a:lnTo>
                <a:lnTo>
                  <a:pt x="9574" y="1639"/>
                </a:lnTo>
                <a:lnTo>
                  <a:pt x="9464" y="1400"/>
                </a:lnTo>
                <a:lnTo>
                  <a:pt x="9353" y="1179"/>
                </a:lnTo>
                <a:lnTo>
                  <a:pt x="9224" y="958"/>
                </a:lnTo>
                <a:lnTo>
                  <a:pt x="9077" y="755"/>
                </a:lnTo>
                <a:lnTo>
                  <a:pt x="8911" y="553"/>
                </a:lnTo>
                <a:lnTo>
                  <a:pt x="8764" y="369"/>
                </a:lnTo>
                <a:lnTo>
                  <a:pt x="8580" y="185"/>
                </a:lnTo>
                <a:lnTo>
                  <a:pt x="8396" y="0"/>
                </a:lnTo>
                <a:close/>
              </a:path>
            </a:pathLst>
          </a:custGeom>
          <a:solidFill>
            <a:schemeClr val="l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8" name="Google Shape;48;p6"/>
          <p:cNvSpPr txBox="1">
            <a:spLocks noGrp="1"/>
          </p:cNvSpPr>
          <p:nvPr>
            <p:ph type="title"/>
          </p:nvPr>
        </p:nvSpPr>
        <p:spPr>
          <a:xfrm>
            <a:off x="6989333" y="1597367"/>
            <a:ext cx="4593200" cy="921200"/>
          </a:xfrm>
          <a:prstGeom prst="rect">
            <a:avLst/>
          </a:prstGeom>
        </p:spPr>
        <p:txBody>
          <a:bodyPr spcFirstLastPara="1" wrap="square" lIns="91425" tIns="91425" rIns="91425" bIns="91425" anchor="b" anchorCtr="0">
            <a:noAutofit/>
          </a:bodyPr>
          <a:lstStyle>
            <a:lvl1pPr lvl="0" rtl="0">
              <a:spcBef>
                <a:spcPts val="0"/>
              </a:spcBef>
              <a:spcAft>
                <a:spcPts val="0"/>
              </a:spcAft>
              <a:buSzPts val="36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
        <p:nvSpPr>
          <p:cNvPr id="49" name="Google Shape;49;p6"/>
          <p:cNvSpPr txBox="1">
            <a:spLocks noGrp="1"/>
          </p:cNvSpPr>
          <p:nvPr>
            <p:ph type="body" idx="1"/>
          </p:nvPr>
        </p:nvSpPr>
        <p:spPr>
          <a:xfrm>
            <a:off x="6989333" y="2665300"/>
            <a:ext cx="4593200" cy="2800800"/>
          </a:xfrm>
          <a:prstGeom prst="rect">
            <a:avLst/>
          </a:prstGeom>
        </p:spPr>
        <p:txBody>
          <a:bodyPr spcFirstLastPara="1" wrap="square" lIns="91425" tIns="91425" rIns="91425" bIns="91425" anchor="t" anchorCtr="0">
            <a:noAutofit/>
          </a:bodyPr>
          <a:lstStyle>
            <a:lvl1pPr marL="609585" lvl="0" indent="-507987" rtl="0">
              <a:spcBef>
                <a:spcPts val="800"/>
              </a:spcBef>
              <a:spcAft>
                <a:spcPts val="0"/>
              </a:spcAft>
              <a:buSzPts val="2400"/>
              <a:buChar char="⊷"/>
              <a:defRPr/>
            </a:lvl1pPr>
            <a:lvl2pPr marL="1219170" lvl="1" indent="-507987" rtl="0">
              <a:spcBef>
                <a:spcPts val="0"/>
              </a:spcBef>
              <a:spcAft>
                <a:spcPts val="0"/>
              </a:spcAft>
              <a:buSzPts val="2400"/>
              <a:buChar char="⊶"/>
              <a:defRPr/>
            </a:lvl2pPr>
            <a:lvl3pPr marL="1828754" lvl="2" indent="-507987" rtl="0">
              <a:spcBef>
                <a:spcPts val="0"/>
              </a:spcBef>
              <a:spcAft>
                <a:spcPts val="0"/>
              </a:spcAft>
              <a:buSzPts val="2400"/>
              <a:buChar char="⊸"/>
              <a:defRPr/>
            </a:lvl3pPr>
            <a:lvl4pPr marL="2438339" lvl="3" indent="-507987" rtl="0">
              <a:spcBef>
                <a:spcPts val="0"/>
              </a:spcBef>
              <a:spcAft>
                <a:spcPts val="0"/>
              </a:spcAft>
              <a:buSzPts val="2400"/>
              <a:buChar char="●"/>
              <a:defRPr/>
            </a:lvl4pPr>
            <a:lvl5pPr marL="3047924" lvl="4" indent="-507987" rtl="0">
              <a:spcBef>
                <a:spcPts val="0"/>
              </a:spcBef>
              <a:spcAft>
                <a:spcPts val="0"/>
              </a:spcAft>
              <a:buSzPts val="2400"/>
              <a:buChar char="○"/>
              <a:defRPr/>
            </a:lvl5pPr>
            <a:lvl6pPr marL="3657509" lvl="5" indent="-507987" rtl="0">
              <a:spcBef>
                <a:spcPts val="0"/>
              </a:spcBef>
              <a:spcAft>
                <a:spcPts val="0"/>
              </a:spcAft>
              <a:buSzPts val="2400"/>
              <a:buChar char="■"/>
              <a:defRPr/>
            </a:lvl6pPr>
            <a:lvl7pPr marL="4267093" lvl="6" indent="-507987" rtl="0">
              <a:spcBef>
                <a:spcPts val="0"/>
              </a:spcBef>
              <a:spcAft>
                <a:spcPts val="0"/>
              </a:spcAft>
              <a:buSzPts val="2400"/>
              <a:buChar char="●"/>
              <a:defRPr/>
            </a:lvl7pPr>
            <a:lvl8pPr marL="4876678" lvl="7" indent="-507987" rtl="0">
              <a:spcBef>
                <a:spcPts val="0"/>
              </a:spcBef>
              <a:spcAft>
                <a:spcPts val="0"/>
              </a:spcAft>
              <a:buSzPts val="2400"/>
              <a:buChar char="○"/>
              <a:defRPr/>
            </a:lvl8pPr>
            <a:lvl9pPr marL="5486263" lvl="8" indent="-507987" rtl="0">
              <a:spcBef>
                <a:spcPts val="0"/>
              </a:spcBef>
              <a:spcAft>
                <a:spcPts val="0"/>
              </a:spcAft>
              <a:buSzPts val="2400"/>
              <a:buChar char="■"/>
              <a:defRPr/>
            </a:lvl9pPr>
          </a:lstStyle>
          <a:p>
            <a:endParaRPr/>
          </a:p>
        </p:txBody>
      </p:sp>
      <p:sp>
        <p:nvSpPr>
          <p:cNvPr id="50" name="Google Shape;50;p6"/>
          <p:cNvSpPr txBox="1">
            <a:spLocks noGrp="1"/>
          </p:cNvSpPr>
          <p:nvPr>
            <p:ph type="sldNum" idx="12"/>
          </p:nvPr>
        </p:nvSpPr>
        <p:spPr>
          <a:xfrm>
            <a:off x="101612" y="6333135"/>
            <a:ext cx="731600" cy="524800"/>
          </a:xfrm>
          <a:prstGeom prst="rect">
            <a:avLst/>
          </a:prstGeom>
        </p:spPr>
        <p:txBody>
          <a:bodyPr spcFirstLastPara="1" wrap="square" lIns="91425" tIns="91425" rIns="91425" bIns="91425" anchor="ctr" anchorCtr="0">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1902175470"/>
      </p:ext>
    </p:extLst>
  </p:cSld>
  <p:clrMapOvr>
    <a:masterClrMapping/>
  </p:clrMapOvr>
</p:sldLayout>
</file>

<file path=ppt/slideLayouts/slideLayout163.xml><?xml version="1.0" encoding="utf-8"?>
<p:sldLayout xmlns:a="http://schemas.openxmlformats.org/drawingml/2006/main" xmlns:r="http://schemas.openxmlformats.org/officeDocument/2006/relationships" xmlns:p="http://schemas.openxmlformats.org/presentationml/2006/main" matchingName="Title + 3 columns">
  <p:cSld name="Title + 3 columns">
    <p:spTree>
      <p:nvGrpSpPr>
        <p:cNvPr id="1" name="Shape 62"/>
        <p:cNvGrpSpPr/>
        <p:nvPr/>
      </p:nvGrpSpPr>
      <p:grpSpPr>
        <a:xfrm>
          <a:off x="0" y="0"/>
          <a:ext cx="0" cy="0"/>
          <a:chOff x="0" y="0"/>
          <a:chExt cx="0" cy="0"/>
        </a:xfrm>
      </p:grpSpPr>
      <p:sp>
        <p:nvSpPr>
          <p:cNvPr id="63" name="Google Shape;63;p8"/>
          <p:cNvSpPr/>
          <p:nvPr/>
        </p:nvSpPr>
        <p:spPr>
          <a:xfrm>
            <a:off x="0" y="1"/>
            <a:ext cx="12191939" cy="6857852"/>
          </a:xfrm>
          <a:custGeom>
            <a:avLst/>
            <a:gdLst/>
            <a:ahLst/>
            <a:cxnLst/>
            <a:rect l="l" t="t" r="r" b="b"/>
            <a:pathLst>
              <a:path w="94270" h="53026" extrusionOk="0">
                <a:moveTo>
                  <a:pt x="7992" y="4456"/>
                </a:moveTo>
                <a:lnTo>
                  <a:pt x="8489" y="4732"/>
                </a:lnTo>
                <a:lnTo>
                  <a:pt x="9078" y="5082"/>
                </a:lnTo>
                <a:lnTo>
                  <a:pt x="9833" y="5542"/>
                </a:lnTo>
                <a:lnTo>
                  <a:pt x="10753" y="6113"/>
                </a:lnTo>
                <a:lnTo>
                  <a:pt x="11784" y="6794"/>
                </a:lnTo>
                <a:lnTo>
                  <a:pt x="12908" y="7586"/>
                </a:lnTo>
                <a:lnTo>
                  <a:pt x="13478" y="8027"/>
                </a:lnTo>
                <a:lnTo>
                  <a:pt x="14086" y="8469"/>
                </a:lnTo>
                <a:lnTo>
                  <a:pt x="14694" y="8948"/>
                </a:lnTo>
                <a:lnTo>
                  <a:pt x="15301" y="9445"/>
                </a:lnTo>
                <a:lnTo>
                  <a:pt x="15927" y="9961"/>
                </a:lnTo>
                <a:lnTo>
                  <a:pt x="16535" y="10513"/>
                </a:lnTo>
                <a:lnTo>
                  <a:pt x="17142" y="11065"/>
                </a:lnTo>
                <a:lnTo>
                  <a:pt x="17731" y="11636"/>
                </a:lnTo>
                <a:lnTo>
                  <a:pt x="18302" y="12225"/>
                </a:lnTo>
                <a:lnTo>
                  <a:pt x="18873" y="12833"/>
                </a:lnTo>
                <a:lnTo>
                  <a:pt x="19407" y="13459"/>
                </a:lnTo>
                <a:lnTo>
                  <a:pt x="19941" y="14085"/>
                </a:lnTo>
                <a:lnTo>
                  <a:pt x="20420" y="14748"/>
                </a:lnTo>
                <a:lnTo>
                  <a:pt x="20880" y="15411"/>
                </a:lnTo>
                <a:lnTo>
                  <a:pt x="21303" y="16092"/>
                </a:lnTo>
                <a:lnTo>
                  <a:pt x="21690" y="16773"/>
                </a:lnTo>
                <a:lnTo>
                  <a:pt x="21856" y="17123"/>
                </a:lnTo>
                <a:lnTo>
                  <a:pt x="22021" y="17473"/>
                </a:lnTo>
                <a:lnTo>
                  <a:pt x="22169" y="17822"/>
                </a:lnTo>
                <a:lnTo>
                  <a:pt x="22316" y="18172"/>
                </a:lnTo>
                <a:lnTo>
                  <a:pt x="22445" y="18522"/>
                </a:lnTo>
                <a:lnTo>
                  <a:pt x="22555" y="18872"/>
                </a:lnTo>
                <a:lnTo>
                  <a:pt x="22647" y="19222"/>
                </a:lnTo>
                <a:lnTo>
                  <a:pt x="22739" y="19572"/>
                </a:lnTo>
                <a:lnTo>
                  <a:pt x="22813" y="19921"/>
                </a:lnTo>
                <a:lnTo>
                  <a:pt x="22887" y="20271"/>
                </a:lnTo>
                <a:lnTo>
                  <a:pt x="22924" y="20603"/>
                </a:lnTo>
                <a:lnTo>
                  <a:pt x="22960" y="20934"/>
                </a:lnTo>
                <a:lnTo>
                  <a:pt x="23016" y="21597"/>
                </a:lnTo>
                <a:lnTo>
                  <a:pt x="23016" y="22260"/>
                </a:lnTo>
                <a:lnTo>
                  <a:pt x="22979" y="22886"/>
                </a:lnTo>
                <a:lnTo>
                  <a:pt x="22905" y="23512"/>
                </a:lnTo>
                <a:lnTo>
                  <a:pt x="22795" y="24119"/>
                </a:lnTo>
                <a:lnTo>
                  <a:pt x="22666" y="24708"/>
                </a:lnTo>
                <a:lnTo>
                  <a:pt x="22500" y="25298"/>
                </a:lnTo>
                <a:lnTo>
                  <a:pt x="22316" y="25850"/>
                </a:lnTo>
                <a:lnTo>
                  <a:pt x="22113" y="26384"/>
                </a:lnTo>
                <a:lnTo>
                  <a:pt x="21893" y="26899"/>
                </a:lnTo>
                <a:lnTo>
                  <a:pt x="21653" y="27397"/>
                </a:lnTo>
                <a:lnTo>
                  <a:pt x="21395" y="27875"/>
                </a:lnTo>
                <a:lnTo>
                  <a:pt x="21156" y="28336"/>
                </a:lnTo>
                <a:lnTo>
                  <a:pt x="20880" y="28777"/>
                </a:lnTo>
                <a:lnTo>
                  <a:pt x="20622" y="29182"/>
                </a:lnTo>
                <a:lnTo>
                  <a:pt x="20364" y="29569"/>
                </a:lnTo>
                <a:lnTo>
                  <a:pt x="20107" y="29919"/>
                </a:lnTo>
                <a:lnTo>
                  <a:pt x="19849" y="30250"/>
                </a:lnTo>
                <a:lnTo>
                  <a:pt x="19370" y="30821"/>
                </a:lnTo>
                <a:lnTo>
                  <a:pt x="18965" y="31281"/>
                </a:lnTo>
                <a:lnTo>
                  <a:pt x="18634" y="31631"/>
                </a:lnTo>
                <a:lnTo>
                  <a:pt x="18357" y="31907"/>
                </a:lnTo>
                <a:lnTo>
                  <a:pt x="17952" y="31889"/>
                </a:lnTo>
                <a:lnTo>
                  <a:pt x="17474" y="31852"/>
                </a:lnTo>
                <a:lnTo>
                  <a:pt x="16866" y="31779"/>
                </a:lnTo>
                <a:lnTo>
                  <a:pt x="16130" y="31650"/>
                </a:lnTo>
                <a:lnTo>
                  <a:pt x="15725" y="31576"/>
                </a:lnTo>
                <a:lnTo>
                  <a:pt x="15283" y="31466"/>
                </a:lnTo>
                <a:lnTo>
                  <a:pt x="14841" y="31355"/>
                </a:lnTo>
                <a:lnTo>
                  <a:pt x="14362" y="31226"/>
                </a:lnTo>
                <a:lnTo>
                  <a:pt x="13883" y="31079"/>
                </a:lnTo>
                <a:lnTo>
                  <a:pt x="13405" y="30895"/>
                </a:lnTo>
                <a:lnTo>
                  <a:pt x="12889" y="30711"/>
                </a:lnTo>
                <a:lnTo>
                  <a:pt x="12392" y="30490"/>
                </a:lnTo>
                <a:lnTo>
                  <a:pt x="11877" y="30250"/>
                </a:lnTo>
                <a:lnTo>
                  <a:pt x="11361" y="29974"/>
                </a:lnTo>
                <a:lnTo>
                  <a:pt x="10864" y="29680"/>
                </a:lnTo>
                <a:lnTo>
                  <a:pt x="10367" y="29348"/>
                </a:lnTo>
                <a:lnTo>
                  <a:pt x="9870" y="28998"/>
                </a:lnTo>
                <a:lnTo>
                  <a:pt x="9391" y="28612"/>
                </a:lnTo>
                <a:lnTo>
                  <a:pt x="8931" y="28188"/>
                </a:lnTo>
                <a:lnTo>
                  <a:pt x="8470" y="27728"/>
                </a:lnTo>
                <a:lnTo>
                  <a:pt x="8047" y="27249"/>
                </a:lnTo>
                <a:lnTo>
                  <a:pt x="7642" y="26715"/>
                </a:lnTo>
                <a:lnTo>
                  <a:pt x="7439" y="26439"/>
                </a:lnTo>
                <a:lnTo>
                  <a:pt x="7255" y="26145"/>
                </a:lnTo>
                <a:lnTo>
                  <a:pt x="7071" y="25850"/>
                </a:lnTo>
                <a:lnTo>
                  <a:pt x="6905" y="25555"/>
                </a:lnTo>
                <a:lnTo>
                  <a:pt x="6740" y="25224"/>
                </a:lnTo>
                <a:lnTo>
                  <a:pt x="6592" y="24893"/>
                </a:lnTo>
                <a:lnTo>
                  <a:pt x="6445" y="24561"/>
                </a:lnTo>
                <a:lnTo>
                  <a:pt x="6298" y="24211"/>
                </a:lnTo>
                <a:lnTo>
                  <a:pt x="6169" y="23861"/>
                </a:lnTo>
                <a:lnTo>
                  <a:pt x="6058" y="23493"/>
                </a:lnTo>
                <a:lnTo>
                  <a:pt x="5948" y="23125"/>
                </a:lnTo>
                <a:lnTo>
                  <a:pt x="5856" y="22738"/>
                </a:lnTo>
                <a:lnTo>
                  <a:pt x="5690" y="21965"/>
                </a:lnTo>
                <a:lnTo>
                  <a:pt x="5561" y="21192"/>
                </a:lnTo>
                <a:lnTo>
                  <a:pt x="5451" y="20382"/>
                </a:lnTo>
                <a:lnTo>
                  <a:pt x="5396" y="19572"/>
                </a:lnTo>
                <a:lnTo>
                  <a:pt x="5359" y="18761"/>
                </a:lnTo>
                <a:lnTo>
                  <a:pt x="5359" y="17933"/>
                </a:lnTo>
                <a:lnTo>
                  <a:pt x="5377" y="17104"/>
                </a:lnTo>
                <a:lnTo>
                  <a:pt x="5432" y="16276"/>
                </a:lnTo>
                <a:lnTo>
                  <a:pt x="5488" y="15447"/>
                </a:lnTo>
                <a:lnTo>
                  <a:pt x="5580" y="14637"/>
                </a:lnTo>
                <a:lnTo>
                  <a:pt x="5690" y="13827"/>
                </a:lnTo>
                <a:lnTo>
                  <a:pt x="5801" y="13035"/>
                </a:lnTo>
                <a:lnTo>
                  <a:pt x="5930" y="12262"/>
                </a:lnTo>
                <a:lnTo>
                  <a:pt x="6077" y="11489"/>
                </a:lnTo>
                <a:lnTo>
                  <a:pt x="6224" y="10752"/>
                </a:lnTo>
                <a:lnTo>
                  <a:pt x="6390" y="10053"/>
                </a:lnTo>
                <a:lnTo>
                  <a:pt x="6703" y="8709"/>
                </a:lnTo>
                <a:lnTo>
                  <a:pt x="7034" y="7512"/>
                </a:lnTo>
                <a:lnTo>
                  <a:pt x="7329" y="6481"/>
                </a:lnTo>
                <a:lnTo>
                  <a:pt x="7605" y="5634"/>
                </a:lnTo>
                <a:lnTo>
                  <a:pt x="7808" y="5008"/>
                </a:lnTo>
                <a:lnTo>
                  <a:pt x="7992" y="4456"/>
                </a:lnTo>
                <a:close/>
                <a:moveTo>
                  <a:pt x="1" y="0"/>
                </a:moveTo>
                <a:lnTo>
                  <a:pt x="1" y="53026"/>
                </a:lnTo>
                <a:lnTo>
                  <a:pt x="94269" y="53026"/>
                </a:lnTo>
                <a:lnTo>
                  <a:pt x="94269" y="0"/>
                </a:lnTo>
                <a:close/>
              </a:path>
            </a:pathLst>
          </a:custGeom>
          <a:solidFill>
            <a:srgbClr val="FFFFFF"/>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4" name="Google Shape;64;p8"/>
          <p:cNvSpPr/>
          <p:nvPr/>
        </p:nvSpPr>
        <p:spPr>
          <a:xfrm>
            <a:off x="2676498" y="3735976"/>
            <a:ext cx="1993233" cy="1209753"/>
          </a:xfrm>
          <a:custGeom>
            <a:avLst/>
            <a:gdLst/>
            <a:ahLst/>
            <a:cxnLst/>
            <a:rect l="l" t="t" r="r" b="b"/>
            <a:pathLst>
              <a:path w="15412" h="9354" extrusionOk="0">
                <a:moveTo>
                  <a:pt x="6224" y="1"/>
                </a:moveTo>
                <a:lnTo>
                  <a:pt x="5800" y="19"/>
                </a:lnTo>
                <a:lnTo>
                  <a:pt x="5377" y="75"/>
                </a:lnTo>
                <a:lnTo>
                  <a:pt x="4972" y="148"/>
                </a:lnTo>
                <a:lnTo>
                  <a:pt x="4659" y="240"/>
                </a:lnTo>
                <a:lnTo>
                  <a:pt x="4346" y="332"/>
                </a:lnTo>
                <a:lnTo>
                  <a:pt x="4051" y="424"/>
                </a:lnTo>
                <a:lnTo>
                  <a:pt x="3775" y="553"/>
                </a:lnTo>
                <a:lnTo>
                  <a:pt x="3517" y="682"/>
                </a:lnTo>
                <a:lnTo>
                  <a:pt x="3260" y="829"/>
                </a:lnTo>
                <a:lnTo>
                  <a:pt x="3020" y="977"/>
                </a:lnTo>
                <a:lnTo>
                  <a:pt x="2781" y="1142"/>
                </a:lnTo>
                <a:lnTo>
                  <a:pt x="2560" y="1308"/>
                </a:lnTo>
                <a:lnTo>
                  <a:pt x="2357" y="1474"/>
                </a:lnTo>
                <a:lnTo>
                  <a:pt x="2155" y="1658"/>
                </a:lnTo>
                <a:lnTo>
                  <a:pt x="1971" y="1842"/>
                </a:lnTo>
                <a:lnTo>
                  <a:pt x="1621" y="2247"/>
                </a:lnTo>
                <a:lnTo>
                  <a:pt x="1308" y="2652"/>
                </a:lnTo>
                <a:lnTo>
                  <a:pt x="1050" y="3057"/>
                </a:lnTo>
                <a:lnTo>
                  <a:pt x="811" y="3462"/>
                </a:lnTo>
                <a:lnTo>
                  <a:pt x="608" y="3867"/>
                </a:lnTo>
                <a:lnTo>
                  <a:pt x="424" y="4254"/>
                </a:lnTo>
                <a:lnTo>
                  <a:pt x="295" y="4622"/>
                </a:lnTo>
                <a:lnTo>
                  <a:pt x="166" y="4954"/>
                </a:lnTo>
                <a:lnTo>
                  <a:pt x="1" y="5524"/>
                </a:lnTo>
                <a:lnTo>
                  <a:pt x="10735" y="3628"/>
                </a:lnTo>
                <a:lnTo>
                  <a:pt x="10735" y="3628"/>
                </a:lnTo>
                <a:lnTo>
                  <a:pt x="166" y="6353"/>
                </a:lnTo>
                <a:lnTo>
                  <a:pt x="535" y="6795"/>
                </a:lnTo>
                <a:lnTo>
                  <a:pt x="792" y="7053"/>
                </a:lnTo>
                <a:lnTo>
                  <a:pt x="1069" y="7329"/>
                </a:lnTo>
                <a:lnTo>
                  <a:pt x="1382" y="7605"/>
                </a:lnTo>
                <a:lnTo>
                  <a:pt x="1731" y="7899"/>
                </a:lnTo>
                <a:lnTo>
                  <a:pt x="2118" y="8176"/>
                </a:lnTo>
                <a:lnTo>
                  <a:pt x="2542" y="8433"/>
                </a:lnTo>
                <a:lnTo>
                  <a:pt x="2983" y="8691"/>
                </a:lnTo>
                <a:lnTo>
                  <a:pt x="3462" y="8894"/>
                </a:lnTo>
                <a:lnTo>
                  <a:pt x="3720" y="9004"/>
                </a:lnTo>
                <a:lnTo>
                  <a:pt x="3978" y="9078"/>
                </a:lnTo>
                <a:lnTo>
                  <a:pt x="4235" y="9151"/>
                </a:lnTo>
                <a:lnTo>
                  <a:pt x="4512" y="9225"/>
                </a:lnTo>
                <a:lnTo>
                  <a:pt x="4806" y="9280"/>
                </a:lnTo>
                <a:lnTo>
                  <a:pt x="5082" y="9317"/>
                </a:lnTo>
                <a:lnTo>
                  <a:pt x="5377" y="9336"/>
                </a:lnTo>
                <a:lnTo>
                  <a:pt x="5672" y="9354"/>
                </a:lnTo>
                <a:lnTo>
                  <a:pt x="5985" y="9336"/>
                </a:lnTo>
                <a:lnTo>
                  <a:pt x="6298" y="9317"/>
                </a:lnTo>
                <a:lnTo>
                  <a:pt x="6611" y="9280"/>
                </a:lnTo>
                <a:lnTo>
                  <a:pt x="6942" y="9207"/>
                </a:lnTo>
                <a:lnTo>
                  <a:pt x="7347" y="9115"/>
                </a:lnTo>
                <a:lnTo>
                  <a:pt x="7752" y="8986"/>
                </a:lnTo>
                <a:lnTo>
                  <a:pt x="8139" y="8838"/>
                </a:lnTo>
                <a:lnTo>
                  <a:pt x="8544" y="8654"/>
                </a:lnTo>
                <a:lnTo>
                  <a:pt x="8930" y="8470"/>
                </a:lnTo>
                <a:lnTo>
                  <a:pt x="9317" y="8249"/>
                </a:lnTo>
                <a:lnTo>
                  <a:pt x="9704" y="8028"/>
                </a:lnTo>
                <a:lnTo>
                  <a:pt x="10072" y="7789"/>
                </a:lnTo>
                <a:lnTo>
                  <a:pt x="10440" y="7531"/>
                </a:lnTo>
                <a:lnTo>
                  <a:pt x="10808" y="7273"/>
                </a:lnTo>
                <a:lnTo>
                  <a:pt x="11158" y="6997"/>
                </a:lnTo>
                <a:lnTo>
                  <a:pt x="11508" y="6721"/>
                </a:lnTo>
                <a:lnTo>
                  <a:pt x="12171" y="6150"/>
                </a:lnTo>
                <a:lnTo>
                  <a:pt x="12797" y="5561"/>
                </a:lnTo>
                <a:lnTo>
                  <a:pt x="13349" y="5009"/>
                </a:lnTo>
                <a:lnTo>
                  <a:pt x="13865" y="4456"/>
                </a:lnTo>
                <a:lnTo>
                  <a:pt x="14325" y="3959"/>
                </a:lnTo>
                <a:lnTo>
                  <a:pt x="14693" y="3517"/>
                </a:lnTo>
                <a:lnTo>
                  <a:pt x="15227" y="2873"/>
                </a:lnTo>
                <a:lnTo>
                  <a:pt x="15411" y="2615"/>
                </a:lnTo>
                <a:lnTo>
                  <a:pt x="15154" y="2486"/>
                </a:lnTo>
                <a:lnTo>
                  <a:pt x="14399" y="2100"/>
                </a:lnTo>
                <a:lnTo>
                  <a:pt x="13865" y="1860"/>
                </a:lnTo>
                <a:lnTo>
                  <a:pt x="13239" y="1603"/>
                </a:lnTo>
                <a:lnTo>
                  <a:pt x="12558" y="1327"/>
                </a:lnTo>
                <a:lnTo>
                  <a:pt x="11803" y="1032"/>
                </a:lnTo>
                <a:lnTo>
                  <a:pt x="11011" y="774"/>
                </a:lnTo>
                <a:lnTo>
                  <a:pt x="10164" y="535"/>
                </a:lnTo>
                <a:lnTo>
                  <a:pt x="9741" y="406"/>
                </a:lnTo>
                <a:lnTo>
                  <a:pt x="9299" y="314"/>
                </a:lnTo>
                <a:lnTo>
                  <a:pt x="8857" y="222"/>
                </a:lnTo>
                <a:lnTo>
                  <a:pt x="8415" y="148"/>
                </a:lnTo>
                <a:lnTo>
                  <a:pt x="7973" y="75"/>
                </a:lnTo>
                <a:lnTo>
                  <a:pt x="7531" y="38"/>
                </a:lnTo>
                <a:lnTo>
                  <a:pt x="7089" y="1"/>
                </a:lnTo>
                <a:close/>
              </a:path>
            </a:pathLst>
          </a:custGeom>
          <a:solidFill>
            <a:schemeClr val="accen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5" name="Google Shape;65;p8"/>
          <p:cNvSpPr/>
          <p:nvPr/>
        </p:nvSpPr>
        <p:spPr>
          <a:xfrm rot="758744">
            <a:off x="1597752" y="4527106"/>
            <a:ext cx="776501" cy="1159708"/>
          </a:xfrm>
          <a:custGeom>
            <a:avLst/>
            <a:gdLst/>
            <a:ahLst/>
            <a:cxnLst/>
            <a:rect l="l" t="t" r="r" b="b"/>
            <a:pathLst>
              <a:path w="6004" h="8967" extrusionOk="0">
                <a:moveTo>
                  <a:pt x="4383" y="0"/>
                </a:moveTo>
                <a:lnTo>
                  <a:pt x="4015" y="19"/>
                </a:lnTo>
                <a:lnTo>
                  <a:pt x="3757" y="56"/>
                </a:lnTo>
                <a:lnTo>
                  <a:pt x="3481" y="93"/>
                </a:lnTo>
                <a:lnTo>
                  <a:pt x="3168" y="166"/>
                </a:lnTo>
                <a:lnTo>
                  <a:pt x="2836" y="258"/>
                </a:lnTo>
                <a:lnTo>
                  <a:pt x="2486" y="387"/>
                </a:lnTo>
                <a:lnTo>
                  <a:pt x="2137" y="534"/>
                </a:lnTo>
                <a:lnTo>
                  <a:pt x="1787" y="737"/>
                </a:lnTo>
                <a:lnTo>
                  <a:pt x="1621" y="847"/>
                </a:lnTo>
                <a:lnTo>
                  <a:pt x="1455" y="958"/>
                </a:lnTo>
                <a:lnTo>
                  <a:pt x="1290" y="1087"/>
                </a:lnTo>
                <a:lnTo>
                  <a:pt x="1142" y="1234"/>
                </a:lnTo>
                <a:lnTo>
                  <a:pt x="995" y="1400"/>
                </a:lnTo>
                <a:lnTo>
                  <a:pt x="848" y="1565"/>
                </a:lnTo>
                <a:lnTo>
                  <a:pt x="719" y="1750"/>
                </a:lnTo>
                <a:lnTo>
                  <a:pt x="590" y="1934"/>
                </a:lnTo>
                <a:lnTo>
                  <a:pt x="480" y="2155"/>
                </a:lnTo>
                <a:lnTo>
                  <a:pt x="369" y="2376"/>
                </a:lnTo>
                <a:lnTo>
                  <a:pt x="277" y="2615"/>
                </a:lnTo>
                <a:lnTo>
                  <a:pt x="203" y="2854"/>
                </a:lnTo>
                <a:lnTo>
                  <a:pt x="148" y="3112"/>
                </a:lnTo>
                <a:lnTo>
                  <a:pt x="93" y="3370"/>
                </a:lnTo>
                <a:lnTo>
                  <a:pt x="56" y="3628"/>
                </a:lnTo>
                <a:lnTo>
                  <a:pt x="19" y="3904"/>
                </a:lnTo>
                <a:lnTo>
                  <a:pt x="1" y="4456"/>
                </a:lnTo>
                <a:lnTo>
                  <a:pt x="1" y="5008"/>
                </a:lnTo>
                <a:lnTo>
                  <a:pt x="38" y="5542"/>
                </a:lnTo>
                <a:lnTo>
                  <a:pt x="93" y="6076"/>
                </a:lnTo>
                <a:lnTo>
                  <a:pt x="185" y="6592"/>
                </a:lnTo>
                <a:lnTo>
                  <a:pt x="277" y="7089"/>
                </a:lnTo>
                <a:lnTo>
                  <a:pt x="369" y="7531"/>
                </a:lnTo>
                <a:lnTo>
                  <a:pt x="553" y="8286"/>
                </a:lnTo>
                <a:lnTo>
                  <a:pt x="701" y="8783"/>
                </a:lnTo>
                <a:lnTo>
                  <a:pt x="756" y="8967"/>
                </a:lnTo>
                <a:lnTo>
                  <a:pt x="940" y="8875"/>
                </a:lnTo>
                <a:lnTo>
                  <a:pt x="1400" y="8636"/>
                </a:lnTo>
                <a:lnTo>
                  <a:pt x="2063" y="8249"/>
                </a:lnTo>
                <a:lnTo>
                  <a:pt x="2450" y="7991"/>
                </a:lnTo>
                <a:lnTo>
                  <a:pt x="2855" y="7715"/>
                </a:lnTo>
                <a:lnTo>
                  <a:pt x="3278" y="7420"/>
                </a:lnTo>
                <a:lnTo>
                  <a:pt x="3702" y="7089"/>
                </a:lnTo>
                <a:lnTo>
                  <a:pt x="4125" y="6721"/>
                </a:lnTo>
                <a:lnTo>
                  <a:pt x="4512" y="6334"/>
                </a:lnTo>
                <a:lnTo>
                  <a:pt x="4880" y="5947"/>
                </a:lnTo>
                <a:lnTo>
                  <a:pt x="5064" y="5727"/>
                </a:lnTo>
                <a:lnTo>
                  <a:pt x="5211" y="5524"/>
                </a:lnTo>
                <a:lnTo>
                  <a:pt x="5359" y="5303"/>
                </a:lnTo>
                <a:lnTo>
                  <a:pt x="5506" y="5082"/>
                </a:lnTo>
                <a:lnTo>
                  <a:pt x="5616" y="4843"/>
                </a:lnTo>
                <a:lnTo>
                  <a:pt x="5727" y="4622"/>
                </a:lnTo>
                <a:lnTo>
                  <a:pt x="5819" y="4382"/>
                </a:lnTo>
                <a:lnTo>
                  <a:pt x="5893" y="4162"/>
                </a:lnTo>
                <a:lnTo>
                  <a:pt x="5929" y="3941"/>
                </a:lnTo>
                <a:lnTo>
                  <a:pt x="5966" y="3701"/>
                </a:lnTo>
                <a:lnTo>
                  <a:pt x="6003" y="3499"/>
                </a:lnTo>
                <a:lnTo>
                  <a:pt x="6003" y="3278"/>
                </a:lnTo>
                <a:lnTo>
                  <a:pt x="6003" y="3057"/>
                </a:lnTo>
                <a:lnTo>
                  <a:pt x="5985" y="2854"/>
                </a:lnTo>
                <a:lnTo>
                  <a:pt x="5948" y="2652"/>
                </a:lnTo>
                <a:lnTo>
                  <a:pt x="5911" y="2449"/>
                </a:lnTo>
                <a:lnTo>
                  <a:pt x="5801" y="2063"/>
                </a:lnTo>
                <a:lnTo>
                  <a:pt x="5672" y="1713"/>
                </a:lnTo>
                <a:lnTo>
                  <a:pt x="5506" y="1381"/>
                </a:lnTo>
                <a:lnTo>
                  <a:pt x="5340" y="1087"/>
                </a:lnTo>
                <a:lnTo>
                  <a:pt x="5175" y="811"/>
                </a:lnTo>
                <a:lnTo>
                  <a:pt x="5009" y="571"/>
                </a:lnTo>
                <a:lnTo>
                  <a:pt x="4843" y="369"/>
                </a:lnTo>
                <a:lnTo>
                  <a:pt x="4604" y="93"/>
                </a:lnTo>
                <a:lnTo>
                  <a:pt x="4512" y="0"/>
                </a:lnTo>
                <a:close/>
              </a:path>
            </a:pathLst>
          </a:cu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6" name="Google Shape;66;p8"/>
          <p:cNvSpPr/>
          <p:nvPr/>
        </p:nvSpPr>
        <p:spPr>
          <a:xfrm>
            <a:off x="2657487" y="0"/>
            <a:ext cx="2438517" cy="1857437"/>
          </a:xfrm>
          <a:custGeom>
            <a:avLst/>
            <a:gdLst/>
            <a:ahLst/>
            <a:cxnLst/>
            <a:rect l="l" t="t" r="r" b="b"/>
            <a:pathLst>
              <a:path w="18855" h="14362" extrusionOk="0">
                <a:moveTo>
                  <a:pt x="1400" y="0"/>
                </a:moveTo>
                <a:lnTo>
                  <a:pt x="1087" y="552"/>
                </a:lnTo>
                <a:lnTo>
                  <a:pt x="811" y="1123"/>
                </a:lnTo>
                <a:lnTo>
                  <a:pt x="571" y="1712"/>
                </a:lnTo>
                <a:lnTo>
                  <a:pt x="461" y="2025"/>
                </a:lnTo>
                <a:lnTo>
                  <a:pt x="369" y="2320"/>
                </a:lnTo>
                <a:lnTo>
                  <a:pt x="277" y="2633"/>
                </a:lnTo>
                <a:lnTo>
                  <a:pt x="203" y="2964"/>
                </a:lnTo>
                <a:lnTo>
                  <a:pt x="148" y="3277"/>
                </a:lnTo>
                <a:lnTo>
                  <a:pt x="93" y="3609"/>
                </a:lnTo>
                <a:lnTo>
                  <a:pt x="56" y="3922"/>
                </a:lnTo>
                <a:lnTo>
                  <a:pt x="19" y="4253"/>
                </a:lnTo>
                <a:lnTo>
                  <a:pt x="0" y="4603"/>
                </a:lnTo>
                <a:lnTo>
                  <a:pt x="0" y="4934"/>
                </a:lnTo>
                <a:lnTo>
                  <a:pt x="19" y="5413"/>
                </a:lnTo>
                <a:lnTo>
                  <a:pt x="56" y="5892"/>
                </a:lnTo>
                <a:lnTo>
                  <a:pt x="111" y="6370"/>
                </a:lnTo>
                <a:lnTo>
                  <a:pt x="185" y="6831"/>
                </a:lnTo>
                <a:lnTo>
                  <a:pt x="295" y="7291"/>
                </a:lnTo>
                <a:lnTo>
                  <a:pt x="424" y="7733"/>
                </a:lnTo>
                <a:lnTo>
                  <a:pt x="571" y="8175"/>
                </a:lnTo>
                <a:lnTo>
                  <a:pt x="737" y="8598"/>
                </a:lnTo>
                <a:lnTo>
                  <a:pt x="921" y="9022"/>
                </a:lnTo>
                <a:lnTo>
                  <a:pt x="1142" y="9427"/>
                </a:lnTo>
                <a:lnTo>
                  <a:pt x="1363" y="9813"/>
                </a:lnTo>
                <a:lnTo>
                  <a:pt x="1602" y="10200"/>
                </a:lnTo>
                <a:lnTo>
                  <a:pt x="1878" y="10568"/>
                </a:lnTo>
                <a:lnTo>
                  <a:pt x="2155" y="10937"/>
                </a:lnTo>
                <a:lnTo>
                  <a:pt x="2449" y="11268"/>
                </a:lnTo>
                <a:lnTo>
                  <a:pt x="2762" y="11599"/>
                </a:lnTo>
                <a:lnTo>
                  <a:pt x="3094" y="11912"/>
                </a:lnTo>
                <a:lnTo>
                  <a:pt x="3425" y="12207"/>
                </a:lnTo>
                <a:lnTo>
                  <a:pt x="3793" y="12483"/>
                </a:lnTo>
                <a:lnTo>
                  <a:pt x="4162" y="12759"/>
                </a:lnTo>
                <a:lnTo>
                  <a:pt x="4548" y="12999"/>
                </a:lnTo>
                <a:lnTo>
                  <a:pt x="4935" y="13220"/>
                </a:lnTo>
                <a:lnTo>
                  <a:pt x="5340" y="13441"/>
                </a:lnTo>
                <a:lnTo>
                  <a:pt x="5763" y="13625"/>
                </a:lnTo>
                <a:lnTo>
                  <a:pt x="6187" y="13790"/>
                </a:lnTo>
                <a:lnTo>
                  <a:pt x="6629" y="13938"/>
                </a:lnTo>
                <a:lnTo>
                  <a:pt x="7071" y="14066"/>
                </a:lnTo>
                <a:lnTo>
                  <a:pt x="7531" y="14177"/>
                </a:lnTo>
                <a:lnTo>
                  <a:pt x="7991" y="14251"/>
                </a:lnTo>
                <a:lnTo>
                  <a:pt x="8470" y="14306"/>
                </a:lnTo>
                <a:lnTo>
                  <a:pt x="8949" y="14343"/>
                </a:lnTo>
                <a:lnTo>
                  <a:pt x="9427" y="14361"/>
                </a:lnTo>
                <a:lnTo>
                  <a:pt x="9906" y="14343"/>
                </a:lnTo>
                <a:lnTo>
                  <a:pt x="10385" y="14306"/>
                </a:lnTo>
                <a:lnTo>
                  <a:pt x="10863" y="14251"/>
                </a:lnTo>
                <a:lnTo>
                  <a:pt x="11324" y="14177"/>
                </a:lnTo>
                <a:lnTo>
                  <a:pt x="11784" y="14066"/>
                </a:lnTo>
                <a:lnTo>
                  <a:pt x="12226" y="13938"/>
                </a:lnTo>
                <a:lnTo>
                  <a:pt x="12668" y="13790"/>
                </a:lnTo>
                <a:lnTo>
                  <a:pt x="13091" y="13625"/>
                </a:lnTo>
                <a:lnTo>
                  <a:pt x="13515" y="13441"/>
                </a:lnTo>
                <a:lnTo>
                  <a:pt x="13920" y="13220"/>
                </a:lnTo>
                <a:lnTo>
                  <a:pt x="14306" y="12999"/>
                </a:lnTo>
                <a:lnTo>
                  <a:pt x="14693" y="12759"/>
                </a:lnTo>
                <a:lnTo>
                  <a:pt x="15061" y="12483"/>
                </a:lnTo>
                <a:lnTo>
                  <a:pt x="15430" y="12207"/>
                </a:lnTo>
                <a:lnTo>
                  <a:pt x="15761" y="11912"/>
                </a:lnTo>
                <a:lnTo>
                  <a:pt x="16092" y="11599"/>
                </a:lnTo>
                <a:lnTo>
                  <a:pt x="16405" y="11268"/>
                </a:lnTo>
                <a:lnTo>
                  <a:pt x="16700" y="10937"/>
                </a:lnTo>
                <a:lnTo>
                  <a:pt x="16976" y="10568"/>
                </a:lnTo>
                <a:lnTo>
                  <a:pt x="17252" y="10200"/>
                </a:lnTo>
                <a:lnTo>
                  <a:pt x="17492" y="9813"/>
                </a:lnTo>
                <a:lnTo>
                  <a:pt x="17713" y="9427"/>
                </a:lnTo>
                <a:lnTo>
                  <a:pt x="17933" y="9022"/>
                </a:lnTo>
                <a:lnTo>
                  <a:pt x="18118" y="8598"/>
                </a:lnTo>
                <a:lnTo>
                  <a:pt x="18283" y="8175"/>
                </a:lnTo>
                <a:lnTo>
                  <a:pt x="18431" y="7733"/>
                </a:lnTo>
                <a:lnTo>
                  <a:pt x="18559" y="7291"/>
                </a:lnTo>
                <a:lnTo>
                  <a:pt x="18670" y="6831"/>
                </a:lnTo>
                <a:lnTo>
                  <a:pt x="18744" y="6370"/>
                </a:lnTo>
                <a:lnTo>
                  <a:pt x="18799" y="5892"/>
                </a:lnTo>
                <a:lnTo>
                  <a:pt x="18836" y="5413"/>
                </a:lnTo>
                <a:lnTo>
                  <a:pt x="18854" y="4934"/>
                </a:lnTo>
                <a:lnTo>
                  <a:pt x="18854" y="4603"/>
                </a:lnTo>
                <a:lnTo>
                  <a:pt x="18836" y="4253"/>
                </a:lnTo>
                <a:lnTo>
                  <a:pt x="18799" y="3922"/>
                </a:lnTo>
                <a:lnTo>
                  <a:pt x="18762" y="3609"/>
                </a:lnTo>
                <a:lnTo>
                  <a:pt x="18707" y="3277"/>
                </a:lnTo>
                <a:lnTo>
                  <a:pt x="18652" y="2964"/>
                </a:lnTo>
                <a:lnTo>
                  <a:pt x="18578" y="2633"/>
                </a:lnTo>
                <a:lnTo>
                  <a:pt x="18486" y="2320"/>
                </a:lnTo>
                <a:lnTo>
                  <a:pt x="18394" y="2025"/>
                </a:lnTo>
                <a:lnTo>
                  <a:pt x="18283" y="1712"/>
                </a:lnTo>
                <a:lnTo>
                  <a:pt x="18044" y="1123"/>
                </a:lnTo>
                <a:lnTo>
                  <a:pt x="17768" y="552"/>
                </a:lnTo>
                <a:lnTo>
                  <a:pt x="17455" y="0"/>
                </a:lnTo>
                <a:close/>
              </a:path>
            </a:pathLst>
          </a:custGeom>
          <a:solidFill>
            <a:schemeClr val="l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7" name="Google Shape;67;p8"/>
          <p:cNvSpPr/>
          <p:nvPr/>
        </p:nvSpPr>
        <p:spPr>
          <a:xfrm>
            <a:off x="2390807" y="5657699"/>
            <a:ext cx="1695516" cy="1200183"/>
          </a:xfrm>
          <a:custGeom>
            <a:avLst/>
            <a:gdLst/>
            <a:ahLst/>
            <a:cxnLst/>
            <a:rect l="l" t="t" r="r" b="b"/>
            <a:pathLst>
              <a:path w="13110" h="9280" extrusionOk="0">
                <a:moveTo>
                  <a:pt x="6224" y="0"/>
                </a:moveTo>
                <a:lnTo>
                  <a:pt x="5892" y="37"/>
                </a:lnTo>
                <a:lnTo>
                  <a:pt x="5561" y="74"/>
                </a:lnTo>
                <a:lnTo>
                  <a:pt x="5229" y="129"/>
                </a:lnTo>
                <a:lnTo>
                  <a:pt x="4916" y="203"/>
                </a:lnTo>
                <a:lnTo>
                  <a:pt x="4603" y="295"/>
                </a:lnTo>
                <a:lnTo>
                  <a:pt x="4309" y="405"/>
                </a:lnTo>
                <a:lnTo>
                  <a:pt x="3996" y="516"/>
                </a:lnTo>
                <a:lnTo>
                  <a:pt x="3720" y="644"/>
                </a:lnTo>
                <a:lnTo>
                  <a:pt x="3425" y="792"/>
                </a:lnTo>
                <a:lnTo>
                  <a:pt x="3149" y="957"/>
                </a:lnTo>
                <a:lnTo>
                  <a:pt x="2891" y="1123"/>
                </a:lnTo>
                <a:lnTo>
                  <a:pt x="2633" y="1307"/>
                </a:lnTo>
                <a:lnTo>
                  <a:pt x="2394" y="1491"/>
                </a:lnTo>
                <a:lnTo>
                  <a:pt x="2155" y="1694"/>
                </a:lnTo>
                <a:lnTo>
                  <a:pt x="1915" y="1915"/>
                </a:lnTo>
                <a:lnTo>
                  <a:pt x="1694" y="2154"/>
                </a:lnTo>
                <a:lnTo>
                  <a:pt x="1492" y="2394"/>
                </a:lnTo>
                <a:lnTo>
                  <a:pt x="1308" y="2633"/>
                </a:lnTo>
                <a:lnTo>
                  <a:pt x="1123" y="2891"/>
                </a:lnTo>
                <a:lnTo>
                  <a:pt x="958" y="3148"/>
                </a:lnTo>
                <a:lnTo>
                  <a:pt x="792" y="3425"/>
                </a:lnTo>
                <a:lnTo>
                  <a:pt x="645" y="3719"/>
                </a:lnTo>
                <a:lnTo>
                  <a:pt x="516" y="3995"/>
                </a:lnTo>
                <a:lnTo>
                  <a:pt x="405" y="4308"/>
                </a:lnTo>
                <a:lnTo>
                  <a:pt x="295" y="4603"/>
                </a:lnTo>
                <a:lnTo>
                  <a:pt x="203" y="4916"/>
                </a:lnTo>
                <a:lnTo>
                  <a:pt x="129" y="5229"/>
                </a:lnTo>
                <a:lnTo>
                  <a:pt x="74" y="5560"/>
                </a:lnTo>
                <a:lnTo>
                  <a:pt x="37" y="5892"/>
                </a:lnTo>
                <a:lnTo>
                  <a:pt x="0" y="6223"/>
                </a:lnTo>
                <a:lnTo>
                  <a:pt x="0" y="6555"/>
                </a:lnTo>
                <a:lnTo>
                  <a:pt x="19" y="6923"/>
                </a:lnTo>
                <a:lnTo>
                  <a:pt x="37" y="7273"/>
                </a:lnTo>
                <a:lnTo>
                  <a:pt x="92" y="7622"/>
                </a:lnTo>
                <a:lnTo>
                  <a:pt x="148" y="7972"/>
                </a:lnTo>
                <a:lnTo>
                  <a:pt x="240" y="8304"/>
                </a:lnTo>
                <a:lnTo>
                  <a:pt x="332" y="8635"/>
                </a:lnTo>
                <a:lnTo>
                  <a:pt x="461" y="8967"/>
                </a:lnTo>
                <a:lnTo>
                  <a:pt x="590" y="9280"/>
                </a:lnTo>
                <a:lnTo>
                  <a:pt x="12520" y="9280"/>
                </a:lnTo>
                <a:lnTo>
                  <a:pt x="12649" y="8967"/>
                </a:lnTo>
                <a:lnTo>
                  <a:pt x="12778" y="8635"/>
                </a:lnTo>
                <a:lnTo>
                  <a:pt x="12870" y="8304"/>
                </a:lnTo>
                <a:lnTo>
                  <a:pt x="12962" y="7972"/>
                </a:lnTo>
                <a:lnTo>
                  <a:pt x="13017" y="7622"/>
                </a:lnTo>
                <a:lnTo>
                  <a:pt x="13073" y="7273"/>
                </a:lnTo>
                <a:lnTo>
                  <a:pt x="13091" y="6923"/>
                </a:lnTo>
                <a:lnTo>
                  <a:pt x="13110" y="6555"/>
                </a:lnTo>
                <a:lnTo>
                  <a:pt x="13110" y="6223"/>
                </a:lnTo>
                <a:lnTo>
                  <a:pt x="13073" y="5892"/>
                </a:lnTo>
                <a:lnTo>
                  <a:pt x="13036" y="5560"/>
                </a:lnTo>
                <a:lnTo>
                  <a:pt x="12981" y="5229"/>
                </a:lnTo>
                <a:lnTo>
                  <a:pt x="12907" y="4916"/>
                </a:lnTo>
                <a:lnTo>
                  <a:pt x="12815" y="4603"/>
                </a:lnTo>
                <a:lnTo>
                  <a:pt x="12704" y="4308"/>
                </a:lnTo>
                <a:lnTo>
                  <a:pt x="12594" y="3995"/>
                </a:lnTo>
                <a:lnTo>
                  <a:pt x="12465" y="3719"/>
                </a:lnTo>
                <a:lnTo>
                  <a:pt x="12318" y="3425"/>
                </a:lnTo>
                <a:lnTo>
                  <a:pt x="12152" y="3148"/>
                </a:lnTo>
                <a:lnTo>
                  <a:pt x="11986" y="2891"/>
                </a:lnTo>
                <a:lnTo>
                  <a:pt x="11802" y="2633"/>
                </a:lnTo>
                <a:lnTo>
                  <a:pt x="11618" y="2394"/>
                </a:lnTo>
                <a:lnTo>
                  <a:pt x="11416" y="2154"/>
                </a:lnTo>
                <a:lnTo>
                  <a:pt x="11195" y="1915"/>
                </a:lnTo>
                <a:lnTo>
                  <a:pt x="10955" y="1694"/>
                </a:lnTo>
                <a:lnTo>
                  <a:pt x="10716" y="1491"/>
                </a:lnTo>
                <a:lnTo>
                  <a:pt x="10477" y="1307"/>
                </a:lnTo>
                <a:lnTo>
                  <a:pt x="10219" y="1123"/>
                </a:lnTo>
                <a:lnTo>
                  <a:pt x="9961" y="957"/>
                </a:lnTo>
                <a:lnTo>
                  <a:pt x="9685" y="792"/>
                </a:lnTo>
                <a:lnTo>
                  <a:pt x="9390" y="644"/>
                </a:lnTo>
                <a:lnTo>
                  <a:pt x="9114" y="516"/>
                </a:lnTo>
                <a:lnTo>
                  <a:pt x="8801" y="405"/>
                </a:lnTo>
                <a:lnTo>
                  <a:pt x="8507" y="295"/>
                </a:lnTo>
                <a:lnTo>
                  <a:pt x="8194" y="203"/>
                </a:lnTo>
                <a:lnTo>
                  <a:pt x="7881" y="129"/>
                </a:lnTo>
                <a:lnTo>
                  <a:pt x="7549" y="74"/>
                </a:lnTo>
                <a:lnTo>
                  <a:pt x="7218" y="37"/>
                </a:lnTo>
                <a:lnTo>
                  <a:pt x="6886" y="0"/>
                </a:lnTo>
                <a:close/>
              </a:path>
            </a:pathLst>
          </a:custGeom>
          <a:solidFill>
            <a:schemeClr val="l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8" name="Google Shape;68;p8"/>
          <p:cNvSpPr/>
          <p:nvPr/>
        </p:nvSpPr>
        <p:spPr>
          <a:xfrm>
            <a:off x="0" y="3876557"/>
            <a:ext cx="1295499" cy="2143128"/>
          </a:xfrm>
          <a:custGeom>
            <a:avLst/>
            <a:gdLst/>
            <a:ahLst/>
            <a:cxnLst/>
            <a:rect l="l" t="t" r="r" b="b"/>
            <a:pathLst>
              <a:path w="10017" h="16571" extrusionOk="0">
                <a:moveTo>
                  <a:pt x="1732" y="0"/>
                </a:moveTo>
                <a:lnTo>
                  <a:pt x="1290" y="19"/>
                </a:lnTo>
                <a:lnTo>
                  <a:pt x="848" y="55"/>
                </a:lnTo>
                <a:lnTo>
                  <a:pt x="424" y="111"/>
                </a:lnTo>
                <a:lnTo>
                  <a:pt x="1" y="184"/>
                </a:lnTo>
                <a:lnTo>
                  <a:pt x="1" y="16387"/>
                </a:lnTo>
                <a:lnTo>
                  <a:pt x="424" y="16460"/>
                </a:lnTo>
                <a:lnTo>
                  <a:pt x="848" y="16515"/>
                </a:lnTo>
                <a:lnTo>
                  <a:pt x="1290" y="16552"/>
                </a:lnTo>
                <a:lnTo>
                  <a:pt x="1732" y="16571"/>
                </a:lnTo>
                <a:lnTo>
                  <a:pt x="2155" y="16552"/>
                </a:lnTo>
                <a:lnTo>
                  <a:pt x="2579" y="16534"/>
                </a:lnTo>
                <a:lnTo>
                  <a:pt x="3002" y="16479"/>
                </a:lnTo>
                <a:lnTo>
                  <a:pt x="3407" y="16405"/>
                </a:lnTo>
                <a:lnTo>
                  <a:pt x="3794" y="16313"/>
                </a:lnTo>
                <a:lnTo>
                  <a:pt x="4199" y="16202"/>
                </a:lnTo>
                <a:lnTo>
                  <a:pt x="4586" y="16074"/>
                </a:lnTo>
                <a:lnTo>
                  <a:pt x="4954" y="15926"/>
                </a:lnTo>
                <a:lnTo>
                  <a:pt x="5322" y="15761"/>
                </a:lnTo>
                <a:lnTo>
                  <a:pt x="5672" y="15576"/>
                </a:lnTo>
                <a:lnTo>
                  <a:pt x="6022" y="15374"/>
                </a:lnTo>
                <a:lnTo>
                  <a:pt x="6371" y="15153"/>
                </a:lnTo>
                <a:lnTo>
                  <a:pt x="6684" y="14932"/>
                </a:lnTo>
                <a:lnTo>
                  <a:pt x="6997" y="14674"/>
                </a:lnTo>
                <a:lnTo>
                  <a:pt x="7310" y="14416"/>
                </a:lnTo>
                <a:lnTo>
                  <a:pt x="7587" y="14140"/>
                </a:lnTo>
                <a:lnTo>
                  <a:pt x="7863" y="13864"/>
                </a:lnTo>
                <a:lnTo>
                  <a:pt x="8121" y="13551"/>
                </a:lnTo>
                <a:lnTo>
                  <a:pt x="8378" y="13238"/>
                </a:lnTo>
                <a:lnTo>
                  <a:pt x="8599" y="12925"/>
                </a:lnTo>
                <a:lnTo>
                  <a:pt x="8820" y="12575"/>
                </a:lnTo>
                <a:lnTo>
                  <a:pt x="9023" y="12225"/>
                </a:lnTo>
                <a:lnTo>
                  <a:pt x="9207" y="11876"/>
                </a:lnTo>
                <a:lnTo>
                  <a:pt x="9373" y="11507"/>
                </a:lnTo>
                <a:lnTo>
                  <a:pt x="9520" y="11139"/>
                </a:lnTo>
                <a:lnTo>
                  <a:pt x="9649" y="10753"/>
                </a:lnTo>
                <a:lnTo>
                  <a:pt x="9759" y="10348"/>
                </a:lnTo>
                <a:lnTo>
                  <a:pt x="9851" y="9961"/>
                </a:lnTo>
                <a:lnTo>
                  <a:pt x="9925" y="9556"/>
                </a:lnTo>
                <a:lnTo>
                  <a:pt x="9980" y="9132"/>
                </a:lnTo>
                <a:lnTo>
                  <a:pt x="9999" y="8709"/>
                </a:lnTo>
                <a:lnTo>
                  <a:pt x="10017" y="8285"/>
                </a:lnTo>
                <a:lnTo>
                  <a:pt x="9999" y="7862"/>
                </a:lnTo>
                <a:lnTo>
                  <a:pt x="9980" y="7438"/>
                </a:lnTo>
                <a:lnTo>
                  <a:pt x="9925" y="7015"/>
                </a:lnTo>
                <a:lnTo>
                  <a:pt x="9851" y="6610"/>
                </a:lnTo>
                <a:lnTo>
                  <a:pt x="9759" y="6223"/>
                </a:lnTo>
                <a:lnTo>
                  <a:pt x="9649" y="5818"/>
                </a:lnTo>
                <a:lnTo>
                  <a:pt x="9520" y="5432"/>
                </a:lnTo>
                <a:lnTo>
                  <a:pt x="9373" y="5063"/>
                </a:lnTo>
                <a:lnTo>
                  <a:pt x="9207" y="4695"/>
                </a:lnTo>
                <a:lnTo>
                  <a:pt x="9023" y="4345"/>
                </a:lnTo>
                <a:lnTo>
                  <a:pt x="8820" y="3995"/>
                </a:lnTo>
                <a:lnTo>
                  <a:pt x="8599" y="3646"/>
                </a:lnTo>
                <a:lnTo>
                  <a:pt x="8378" y="3333"/>
                </a:lnTo>
                <a:lnTo>
                  <a:pt x="8121" y="3020"/>
                </a:lnTo>
                <a:lnTo>
                  <a:pt x="7863" y="2707"/>
                </a:lnTo>
                <a:lnTo>
                  <a:pt x="7587" y="2430"/>
                </a:lnTo>
                <a:lnTo>
                  <a:pt x="7310" y="2154"/>
                </a:lnTo>
                <a:lnTo>
                  <a:pt x="6997" y="1897"/>
                </a:lnTo>
                <a:lnTo>
                  <a:pt x="6684" y="1639"/>
                </a:lnTo>
                <a:lnTo>
                  <a:pt x="6371" y="1418"/>
                </a:lnTo>
                <a:lnTo>
                  <a:pt x="6022" y="1197"/>
                </a:lnTo>
                <a:lnTo>
                  <a:pt x="5672" y="994"/>
                </a:lnTo>
                <a:lnTo>
                  <a:pt x="5322" y="810"/>
                </a:lnTo>
                <a:lnTo>
                  <a:pt x="4954" y="645"/>
                </a:lnTo>
                <a:lnTo>
                  <a:pt x="4586" y="497"/>
                </a:lnTo>
                <a:lnTo>
                  <a:pt x="4199" y="368"/>
                </a:lnTo>
                <a:lnTo>
                  <a:pt x="3794" y="258"/>
                </a:lnTo>
                <a:lnTo>
                  <a:pt x="3407" y="166"/>
                </a:lnTo>
                <a:lnTo>
                  <a:pt x="3002" y="92"/>
                </a:lnTo>
                <a:lnTo>
                  <a:pt x="2579" y="37"/>
                </a:lnTo>
                <a:lnTo>
                  <a:pt x="2155" y="19"/>
                </a:lnTo>
                <a:lnTo>
                  <a:pt x="1732" y="0"/>
                </a:lnTo>
                <a:close/>
              </a:path>
            </a:pathLst>
          </a:custGeom>
          <a:solidFill>
            <a:schemeClr val="l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9" name="Google Shape;69;p8"/>
          <p:cNvSpPr txBox="1">
            <a:spLocks noGrp="1"/>
          </p:cNvSpPr>
          <p:nvPr>
            <p:ph type="title"/>
          </p:nvPr>
        </p:nvSpPr>
        <p:spPr>
          <a:xfrm>
            <a:off x="5096000" y="1190967"/>
            <a:ext cx="6486400" cy="921200"/>
          </a:xfrm>
          <a:prstGeom prst="rect">
            <a:avLst/>
          </a:prstGeom>
        </p:spPr>
        <p:txBody>
          <a:bodyPr spcFirstLastPara="1" wrap="square" lIns="91425" tIns="91425" rIns="91425" bIns="91425" anchor="b" anchorCtr="0">
            <a:noAutofit/>
          </a:bodyPr>
          <a:lstStyle>
            <a:lvl1pPr lvl="0" rtl="0">
              <a:spcBef>
                <a:spcPts val="0"/>
              </a:spcBef>
              <a:spcAft>
                <a:spcPts val="0"/>
              </a:spcAft>
              <a:buSzPts val="36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
        <p:nvSpPr>
          <p:cNvPr id="70" name="Google Shape;70;p8"/>
          <p:cNvSpPr txBox="1">
            <a:spLocks noGrp="1"/>
          </p:cNvSpPr>
          <p:nvPr>
            <p:ph type="body" idx="1"/>
          </p:nvPr>
        </p:nvSpPr>
        <p:spPr>
          <a:xfrm>
            <a:off x="5096000" y="2369567"/>
            <a:ext cx="2063200" cy="3995200"/>
          </a:xfrm>
          <a:prstGeom prst="rect">
            <a:avLst/>
          </a:prstGeom>
        </p:spPr>
        <p:txBody>
          <a:bodyPr spcFirstLastPara="1" wrap="square" lIns="91425" tIns="91425" rIns="91425" bIns="91425" anchor="t" anchorCtr="0">
            <a:noAutofit/>
          </a:bodyPr>
          <a:lstStyle>
            <a:lvl1pPr marL="609585" lvl="0" indent="-423323" rtl="0">
              <a:spcBef>
                <a:spcPts val="800"/>
              </a:spcBef>
              <a:spcAft>
                <a:spcPts val="0"/>
              </a:spcAft>
              <a:buSzPts val="1400"/>
              <a:buChar char="⊷"/>
              <a:defRPr sz="1867"/>
            </a:lvl1pPr>
            <a:lvl2pPr marL="1219170" lvl="1" indent="-423323" rtl="0">
              <a:spcBef>
                <a:spcPts val="0"/>
              </a:spcBef>
              <a:spcAft>
                <a:spcPts val="0"/>
              </a:spcAft>
              <a:buSzPts val="1400"/>
              <a:buChar char="⊶"/>
              <a:defRPr sz="1867"/>
            </a:lvl2pPr>
            <a:lvl3pPr marL="1828754" lvl="2" indent="-423323" rtl="0">
              <a:spcBef>
                <a:spcPts val="0"/>
              </a:spcBef>
              <a:spcAft>
                <a:spcPts val="0"/>
              </a:spcAft>
              <a:buSzPts val="1400"/>
              <a:buChar char="⊸"/>
              <a:defRPr sz="1867"/>
            </a:lvl3pPr>
            <a:lvl4pPr marL="2438339" lvl="3" indent="-423323" rtl="0">
              <a:spcBef>
                <a:spcPts val="0"/>
              </a:spcBef>
              <a:spcAft>
                <a:spcPts val="0"/>
              </a:spcAft>
              <a:buSzPts val="1400"/>
              <a:buChar char="●"/>
              <a:defRPr sz="1867"/>
            </a:lvl4pPr>
            <a:lvl5pPr marL="3047924" lvl="4" indent="-423323" rtl="0">
              <a:spcBef>
                <a:spcPts val="0"/>
              </a:spcBef>
              <a:spcAft>
                <a:spcPts val="0"/>
              </a:spcAft>
              <a:buSzPts val="1400"/>
              <a:buChar char="○"/>
              <a:defRPr sz="1867"/>
            </a:lvl5pPr>
            <a:lvl6pPr marL="3657509" lvl="5" indent="-423323" rtl="0">
              <a:spcBef>
                <a:spcPts val="0"/>
              </a:spcBef>
              <a:spcAft>
                <a:spcPts val="0"/>
              </a:spcAft>
              <a:buSzPts val="1400"/>
              <a:buChar char="■"/>
              <a:defRPr sz="1867"/>
            </a:lvl6pPr>
            <a:lvl7pPr marL="4267093" lvl="6" indent="-423323" rtl="0">
              <a:spcBef>
                <a:spcPts val="0"/>
              </a:spcBef>
              <a:spcAft>
                <a:spcPts val="0"/>
              </a:spcAft>
              <a:buSzPts val="1400"/>
              <a:buChar char="●"/>
              <a:defRPr sz="1867"/>
            </a:lvl7pPr>
            <a:lvl8pPr marL="4876678" lvl="7" indent="-423323" rtl="0">
              <a:spcBef>
                <a:spcPts val="0"/>
              </a:spcBef>
              <a:spcAft>
                <a:spcPts val="0"/>
              </a:spcAft>
              <a:buSzPts val="1400"/>
              <a:buChar char="○"/>
              <a:defRPr sz="1867"/>
            </a:lvl8pPr>
            <a:lvl9pPr marL="5486263" lvl="8" indent="-423323" rtl="0">
              <a:spcBef>
                <a:spcPts val="0"/>
              </a:spcBef>
              <a:spcAft>
                <a:spcPts val="0"/>
              </a:spcAft>
              <a:buSzPts val="1400"/>
              <a:buChar char="■"/>
              <a:defRPr sz="1867"/>
            </a:lvl9pPr>
          </a:lstStyle>
          <a:p>
            <a:endParaRPr/>
          </a:p>
        </p:txBody>
      </p:sp>
      <p:sp>
        <p:nvSpPr>
          <p:cNvPr id="71" name="Google Shape;71;p8"/>
          <p:cNvSpPr txBox="1">
            <a:spLocks noGrp="1"/>
          </p:cNvSpPr>
          <p:nvPr>
            <p:ph type="body" idx="2"/>
          </p:nvPr>
        </p:nvSpPr>
        <p:spPr>
          <a:xfrm>
            <a:off x="7264851" y="2369567"/>
            <a:ext cx="2063200" cy="3995200"/>
          </a:xfrm>
          <a:prstGeom prst="rect">
            <a:avLst/>
          </a:prstGeom>
        </p:spPr>
        <p:txBody>
          <a:bodyPr spcFirstLastPara="1" wrap="square" lIns="91425" tIns="91425" rIns="91425" bIns="91425" anchor="t" anchorCtr="0">
            <a:noAutofit/>
          </a:bodyPr>
          <a:lstStyle>
            <a:lvl1pPr marL="609585" lvl="0" indent="-423323" rtl="0">
              <a:spcBef>
                <a:spcPts val="800"/>
              </a:spcBef>
              <a:spcAft>
                <a:spcPts val="0"/>
              </a:spcAft>
              <a:buSzPts val="1400"/>
              <a:buChar char="⊷"/>
              <a:defRPr sz="1867"/>
            </a:lvl1pPr>
            <a:lvl2pPr marL="1219170" lvl="1" indent="-423323" rtl="0">
              <a:spcBef>
                <a:spcPts val="0"/>
              </a:spcBef>
              <a:spcAft>
                <a:spcPts val="0"/>
              </a:spcAft>
              <a:buSzPts val="1400"/>
              <a:buChar char="⊶"/>
              <a:defRPr sz="1867"/>
            </a:lvl2pPr>
            <a:lvl3pPr marL="1828754" lvl="2" indent="-423323" rtl="0">
              <a:spcBef>
                <a:spcPts val="0"/>
              </a:spcBef>
              <a:spcAft>
                <a:spcPts val="0"/>
              </a:spcAft>
              <a:buSzPts val="1400"/>
              <a:buChar char="⊸"/>
              <a:defRPr sz="1867"/>
            </a:lvl3pPr>
            <a:lvl4pPr marL="2438339" lvl="3" indent="-423323" rtl="0">
              <a:spcBef>
                <a:spcPts val="0"/>
              </a:spcBef>
              <a:spcAft>
                <a:spcPts val="0"/>
              </a:spcAft>
              <a:buSzPts val="1400"/>
              <a:buChar char="●"/>
              <a:defRPr sz="1867"/>
            </a:lvl4pPr>
            <a:lvl5pPr marL="3047924" lvl="4" indent="-423323" rtl="0">
              <a:spcBef>
                <a:spcPts val="0"/>
              </a:spcBef>
              <a:spcAft>
                <a:spcPts val="0"/>
              </a:spcAft>
              <a:buSzPts val="1400"/>
              <a:buChar char="○"/>
              <a:defRPr sz="1867"/>
            </a:lvl5pPr>
            <a:lvl6pPr marL="3657509" lvl="5" indent="-423323" rtl="0">
              <a:spcBef>
                <a:spcPts val="0"/>
              </a:spcBef>
              <a:spcAft>
                <a:spcPts val="0"/>
              </a:spcAft>
              <a:buSzPts val="1400"/>
              <a:buChar char="■"/>
              <a:defRPr sz="1867"/>
            </a:lvl6pPr>
            <a:lvl7pPr marL="4267093" lvl="6" indent="-423323" rtl="0">
              <a:spcBef>
                <a:spcPts val="0"/>
              </a:spcBef>
              <a:spcAft>
                <a:spcPts val="0"/>
              </a:spcAft>
              <a:buSzPts val="1400"/>
              <a:buChar char="●"/>
              <a:defRPr sz="1867"/>
            </a:lvl7pPr>
            <a:lvl8pPr marL="4876678" lvl="7" indent="-423323" rtl="0">
              <a:spcBef>
                <a:spcPts val="0"/>
              </a:spcBef>
              <a:spcAft>
                <a:spcPts val="0"/>
              </a:spcAft>
              <a:buSzPts val="1400"/>
              <a:buChar char="○"/>
              <a:defRPr sz="1867"/>
            </a:lvl8pPr>
            <a:lvl9pPr marL="5486263" lvl="8" indent="-423323" rtl="0">
              <a:spcBef>
                <a:spcPts val="0"/>
              </a:spcBef>
              <a:spcAft>
                <a:spcPts val="0"/>
              </a:spcAft>
              <a:buSzPts val="1400"/>
              <a:buChar char="■"/>
              <a:defRPr sz="1867"/>
            </a:lvl9pPr>
          </a:lstStyle>
          <a:p>
            <a:endParaRPr/>
          </a:p>
        </p:txBody>
      </p:sp>
      <p:sp>
        <p:nvSpPr>
          <p:cNvPr id="72" name="Google Shape;72;p8"/>
          <p:cNvSpPr txBox="1">
            <a:spLocks noGrp="1"/>
          </p:cNvSpPr>
          <p:nvPr>
            <p:ph type="body" idx="3"/>
          </p:nvPr>
        </p:nvSpPr>
        <p:spPr>
          <a:xfrm>
            <a:off x="9433701" y="2369567"/>
            <a:ext cx="2063200" cy="3995200"/>
          </a:xfrm>
          <a:prstGeom prst="rect">
            <a:avLst/>
          </a:prstGeom>
        </p:spPr>
        <p:txBody>
          <a:bodyPr spcFirstLastPara="1" wrap="square" lIns="91425" tIns="91425" rIns="91425" bIns="91425" anchor="t" anchorCtr="0">
            <a:noAutofit/>
          </a:bodyPr>
          <a:lstStyle>
            <a:lvl1pPr marL="609585" lvl="0" indent="-423323" rtl="0">
              <a:spcBef>
                <a:spcPts val="800"/>
              </a:spcBef>
              <a:spcAft>
                <a:spcPts val="0"/>
              </a:spcAft>
              <a:buSzPts val="1400"/>
              <a:buChar char="⊷"/>
              <a:defRPr sz="1867"/>
            </a:lvl1pPr>
            <a:lvl2pPr marL="1219170" lvl="1" indent="-423323" rtl="0">
              <a:spcBef>
                <a:spcPts val="0"/>
              </a:spcBef>
              <a:spcAft>
                <a:spcPts val="0"/>
              </a:spcAft>
              <a:buSzPts val="1400"/>
              <a:buChar char="⊶"/>
              <a:defRPr sz="1867"/>
            </a:lvl2pPr>
            <a:lvl3pPr marL="1828754" lvl="2" indent="-423323" rtl="0">
              <a:spcBef>
                <a:spcPts val="0"/>
              </a:spcBef>
              <a:spcAft>
                <a:spcPts val="0"/>
              </a:spcAft>
              <a:buSzPts val="1400"/>
              <a:buChar char="⊸"/>
              <a:defRPr sz="1867"/>
            </a:lvl3pPr>
            <a:lvl4pPr marL="2438339" lvl="3" indent="-423323" rtl="0">
              <a:spcBef>
                <a:spcPts val="0"/>
              </a:spcBef>
              <a:spcAft>
                <a:spcPts val="0"/>
              </a:spcAft>
              <a:buSzPts val="1400"/>
              <a:buChar char="●"/>
              <a:defRPr sz="1867"/>
            </a:lvl4pPr>
            <a:lvl5pPr marL="3047924" lvl="4" indent="-423323" rtl="0">
              <a:spcBef>
                <a:spcPts val="0"/>
              </a:spcBef>
              <a:spcAft>
                <a:spcPts val="0"/>
              </a:spcAft>
              <a:buSzPts val="1400"/>
              <a:buChar char="○"/>
              <a:defRPr sz="1867"/>
            </a:lvl5pPr>
            <a:lvl6pPr marL="3657509" lvl="5" indent="-423323" rtl="0">
              <a:spcBef>
                <a:spcPts val="0"/>
              </a:spcBef>
              <a:spcAft>
                <a:spcPts val="0"/>
              </a:spcAft>
              <a:buSzPts val="1400"/>
              <a:buChar char="■"/>
              <a:defRPr sz="1867"/>
            </a:lvl6pPr>
            <a:lvl7pPr marL="4267093" lvl="6" indent="-423323" rtl="0">
              <a:spcBef>
                <a:spcPts val="0"/>
              </a:spcBef>
              <a:spcAft>
                <a:spcPts val="0"/>
              </a:spcAft>
              <a:buSzPts val="1400"/>
              <a:buChar char="●"/>
              <a:defRPr sz="1867"/>
            </a:lvl7pPr>
            <a:lvl8pPr marL="4876678" lvl="7" indent="-423323" rtl="0">
              <a:spcBef>
                <a:spcPts val="0"/>
              </a:spcBef>
              <a:spcAft>
                <a:spcPts val="0"/>
              </a:spcAft>
              <a:buSzPts val="1400"/>
              <a:buChar char="○"/>
              <a:defRPr sz="1867"/>
            </a:lvl8pPr>
            <a:lvl9pPr marL="5486263" lvl="8" indent="-423323" rtl="0">
              <a:spcBef>
                <a:spcPts val="0"/>
              </a:spcBef>
              <a:spcAft>
                <a:spcPts val="0"/>
              </a:spcAft>
              <a:buSzPts val="1400"/>
              <a:buChar char="■"/>
              <a:defRPr sz="1867"/>
            </a:lvl9pPr>
          </a:lstStyle>
          <a:p>
            <a:endParaRPr/>
          </a:p>
        </p:txBody>
      </p:sp>
      <p:sp>
        <p:nvSpPr>
          <p:cNvPr id="73" name="Google Shape;73;p8"/>
          <p:cNvSpPr txBox="1">
            <a:spLocks noGrp="1"/>
          </p:cNvSpPr>
          <p:nvPr>
            <p:ph type="sldNum" idx="12"/>
          </p:nvPr>
        </p:nvSpPr>
        <p:spPr>
          <a:xfrm>
            <a:off x="101612" y="6333135"/>
            <a:ext cx="7316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1671356503"/>
      </p:ext>
    </p:extLst>
  </p:cSld>
  <p:clrMapOvr>
    <a:masterClrMapping/>
  </p:clrMapOvr>
</p:sldLayout>
</file>

<file path=ppt/slideLayouts/slideLayout164.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83"/>
        <p:cNvGrpSpPr/>
        <p:nvPr/>
      </p:nvGrpSpPr>
      <p:grpSpPr>
        <a:xfrm>
          <a:off x="0" y="0"/>
          <a:ext cx="0" cy="0"/>
          <a:chOff x="0" y="0"/>
          <a:chExt cx="0" cy="0"/>
        </a:xfrm>
      </p:grpSpPr>
      <p:sp>
        <p:nvSpPr>
          <p:cNvPr id="84" name="Google Shape;84;p10"/>
          <p:cNvSpPr/>
          <p:nvPr/>
        </p:nvSpPr>
        <p:spPr>
          <a:xfrm>
            <a:off x="1" y="0"/>
            <a:ext cx="12192124" cy="6858029"/>
          </a:xfrm>
          <a:custGeom>
            <a:avLst/>
            <a:gdLst/>
            <a:ahLst/>
            <a:cxnLst/>
            <a:rect l="l" t="t" r="r" b="b"/>
            <a:pathLst>
              <a:path w="94269" h="53026" extrusionOk="0">
                <a:moveTo>
                  <a:pt x="13957" y="6721"/>
                </a:moveTo>
                <a:lnTo>
                  <a:pt x="14436" y="6960"/>
                </a:lnTo>
                <a:lnTo>
                  <a:pt x="14988" y="7255"/>
                </a:lnTo>
                <a:lnTo>
                  <a:pt x="15706" y="7660"/>
                </a:lnTo>
                <a:lnTo>
                  <a:pt x="16590" y="8157"/>
                </a:lnTo>
                <a:lnTo>
                  <a:pt x="17584" y="8746"/>
                </a:lnTo>
                <a:lnTo>
                  <a:pt x="18652" y="9446"/>
                </a:lnTo>
                <a:lnTo>
                  <a:pt x="19794" y="10219"/>
                </a:lnTo>
                <a:lnTo>
                  <a:pt x="20383" y="10642"/>
                </a:lnTo>
                <a:lnTo>
                  <a:pt x="20972" y="11084"/>
                </a:lnTo>
                <a:lnTo>
                  <a:pt x="21580" y="11526"/>
                </a:lnTo>
                <a:lnTo>
                  <a:pt x="22169" y="12005"/>
                </a:lnTo>
                <a:lnTo>
                  <a:pt x="22758" y="12502"/>
                </a:lnTo>
                <a:lnTo>
                  <a:pt x="23329" y="13018"/>
                </a:lnTo>
                <a:lnTo>
                  <a:pt x="23899" y="13533"/>
                </a:lnTo>
                <a:lnTo>
                  <a:pt x="24452" y="14085"/>
                </a:lnTo>
                <a:lnTo>
                  <a:pt x="24986" y="14638"/>
                </a:lnTo>
                <a:lnTo>
                  <a:pt x="25483" y="15208"/>
                </a:lnTo>
                <a:lnTo>
                  <a:pt x="25962" y="15798"/>
                </a:lnTo>
                <a:lnTo>
                  <a:pt x="26422" y="16405"/>
                </a:lnTo>
                <a:lnTo>
                  <a:pt x="26845" y="17013"/>
                </a:lnTo>
                <a:lnTo>
                  <a:pt x="27232" y="17639"/>
                </a:lnTo>
                <a:lnTo>
                  <a:pt x="27582" y="18283"/>
                </a:lnTo>
                <a:lnTo>
                  <a:pt x="27729" y="18596"/>
                </a:lnTo>
                <a:lnTo>
                  <a:pt x="27876" y="18928"/>
                </a:lnTo>
                <a:lnTo>
                  <a:pt x="28005" y="19241"/>
                </a:lnTo>
                <a:lnTo>
                  <a:pt x="28134" y="19572"/>
                </a:lnTo>
                <a:lnTo>
                  <a:pt x="28245" y="19885"/>
                </a:lnTo>
                <a:lnTo>
                  <a:pt x="28337" y="20216"/>
                </a:lnTo>
                <a:lnTo>
                  <a:pt x="28484" y="20842"/>
                </a:lnTo>
                <a:lnTo>
                  <a:pt x="28594" y="21468"/>
                </a:lnTo>
                <a:lnTo>
                  <a:pt x="28668" y="22094"/>
                </a:lnTo>
                <a:lnTo>
                  <a:pt x="28686" y="22702"/>
                </a:lnTo>
                <a:lnTo>
                  <a:pt x="28686" y="23291"/>
                </a:lnTo>
                <a:lnTo>
                  <a:pt x="28650" y="23880"/>
                </a:lnTo>
                <a:lnTo>
                  <a:pt x="28576" y="24451"/>
                </a:lnTo>
                <a:lnTo>
                  <a:pt x="28465" y="25003"/>
                </a:lnTo>
                <a:lnTo>
                  <a:pt x="28337" y="25556"/>
                </a:lnTo>
                <a:lnTo>
                  <a:pt x="28189" y="26090"/>
                </a:lnTo>
                <a:lnTo>
                  <a:pt x="28024" y="26587"/>
                </a:lnTo>
                <a:lnTo>
                  <a:pt x="27839" y="27084"/>
                </a:lnTo>
                <a:lnTo>
                  <a:pt x="27637" y="27563"/>
                </a:lnTo>
                <a:lnTo>
                  <a:pt x="27434" y="28023"/>
                </a:lnTo>
                <a:lnTo>
                  <a:pt x="27213" y="28446"/>
                </a:lnTo>
                <a:lnTo>
                  <a:pt x="26974" y="28870"/>
                </a:lnTo>
                <a:lnTo>
                  <a:pt x="26753" y="29257"/>
                </a:lnTo>
                <a:lnTo>
                  <a:pt x="26514" y="29625"/>
                </a:lnTo>
                <a:lnTo>
                  <a:pt x="26072" y="30288"/>
                </a:lnTo>
                <a:lnTo>
                  <a:pt x="25649" y="30840"/>
                </a:lnTo>
                <a:lnTo>
                  <a:pt x="25299" y="31300"/>
                </a:lnTo>
                <a:lnTo>
                  <a:pt x="25004" y="31632"/>
                </a:lnTo>
                <a:lnTo>
                  <a:pt x="24746" y="31889"/>
                </a:lnTo>
                <a:lnTo>
                  <a:pt x="24378" y="31889"/>
                </a:lnTo>
                <a:lnTo>
                  <a:pt x="23936" y="31871"/>
                </a:lnTo>
                <a:lnTo>
                  <a:pt x="23365" y="31834"/>
                </a:lnTo>
                <a:lnTo>
                  <a:pt x="22666" y="31742"/>
                </a:lnTo>
                <a:lnTo>
                  <a:pt x="21874" y="31613"/>
                </a:lnTo>
                <a:lnTo>
                  <a:pt x="21451" y="31521"/>
                </a:lnTo>
                <a:lnTo>
                  <a:pt x="21009" y="31429"/>
                </a:lnTo>
                <a:lnTo>
                  <a:pt x="20548" y="31300"/>
                </a:lnTo>
                <a:lnTo>
                  <a:pt x="20088" y="31171"/>
                </a:lnTo>
                <a:lnTo>
                  <a:pt x="19609" y="31006"/>
                </a:lnTo>
                <a:lnTo>
                  <a:pt x="19131" y="30822"/>
                </a:lnTo>
                <a:lnTo>
                  <a:pt x="18634" y="30619"/>
                </a:lnTo>
                <a:lnTo>
                  <a:pt x="18155" y="30380"/>
                </a:lnTo>
                <a:lnTo>
                  <a:pt x="17676" y="30122"/>
                </a:lnTo>
                <a:lnTo>
                  <a:pt x="17198" y="29846"/>
                </a:lnTo>
                <a:lnTo>
                  <a:pt x="16719" y="29533"/>
                </a:lnTo>
                <a:lnTo>
                  <a:pt x="16259" y="29201"/>
                </a:lnTo>
                <a:lnTo>
                  <a:pt x="15798" y="28815"/>
                </a:lnTo>
                <a:lnTo>
                  <a:pt x="15356" y="28410"/>
                </a:lnTo>
                <a:lnTo>
                  <a:pt x="14951" y="27968"/>
                </a:lnTo>
                <a:lnTo>
                  <a:pt x="14546" y="27507"/>
                </a:lnTo>
                <a:lnTo>
                  <a:pt x="14160" y="26992"/>
                </a:lnTo>
                <a:lnTo>
                  <a:pt x="13810" y="26440"/>
                </a:lnTo>
                <a:lnTo>
                  <a:pt x="13644" y="26145"/>
                </a:lnTo>
                <a:lnTo>
                  <a:pt x="13478" y="25850"/>
                </a:lnTo>
                <a:lnTo>
                  <a:pt x="13331" y="25537"/>
                </a:lnTo>
                <a:lnTo>
                  <a:pt x="13184" y="25224"/>
                </a:lnTo>
                <a:lnTo>
                  <a:pt x="13055" y="24893"/>
                </a:lnTo>
                <a:lnTo>
                  <a:pt x="12926" y="24562"/>
                </a:lnTo>
                <a:lnTo>
                  <a:pt x="12705" y="23862"/>
                </a:lnTo>
                <a:lnTo>
                  <a:pt x="12521" y="23162"/>
                </a:lnTo>
                <a:lnTo>
                  <a:pt x="12374" y="22426"/>
                </a:lnTo>
                <a:lnTo>
                  <a:pt x="12245" y="21689"/>
                </a:lnTo>
                <a:lnTo>
                  <a:pt x="12153" y="20935"/>
                </a:lnTo>
                <a:lnTo>
                  <a:pt x="12097" y="20161"/>
                </a:lnTo>
                <a:lnTo>
                  <a:pt x="12061" y="19388"/>
                </a:lnTo>
                <a:lnTo>
                  <a:pt x="12042" y="18615"/>
                </a:lnTo>
                <a:lnTo>
                  <a:pt x="12042" y="17841"/>
                </a:lnTo>
                <a:lnTo>
                  <a:pt x="12079" y="17086"/>
                </a:lnTo>
                <a:lnTo>
                  <a:pt x="12116" y="16313"/>
                </a:lnTo>
                <a:lnTo>
                  <a:pt x="12190" y="15558"/>
                </a:lnTo>
                <a:lnTo>
                  <a:pt x="12263" y="14803"/>
                </a:lnTo>
                <a:lnTo>
                  <a:pt x="12355" y="14085"/>
                </a:lnTo>
                <a:lnTo>
                  <a:pt x="12466" y="13367"/>
                </a:lnTo>
                <a:lnTo>
                  <a:pt x="12687" y="12005"/>
                </a:lnTo>
                <a:lnTo>
                  <a:pt x="12926" y="10753"/>
                </a:lnTo>
                <a:lnTo>
                  <a:pt x="13184" y="9611"/>
                </a:lnTo>
                <a:lnTo>
                  <a:pt x="13423" y="8636"/>
                </a:lnTo>
                <a:lnTo>
                  <a:pt x="13626" y="7844"/>
                </a:lnTo>
                <a:lnTo>
                  <a:pt x="13810" y="7236"/>
                </a:lnTo>
                <a:lnTo>
                  <a:pt x="13957" y="6721"/>
                </a:lnTo>
                <a:close/>
                <a:moveTo>
                  <a:pt x="1" y="0"/>
                </a:moveTo>
                <a:lnTo>
                  <a:pt x="1" y="53026"/>
                </a:lnTo>
                <a:lnTo>
                  <a:pt x="94269" y="53026"/>
                </a:lnTo>
                <a:lnTo>
                  <a:pt x="94269" y="0"/>
                </a:lnTo>
                <a:close/>
              </a:path>
            </a:pathLst>
          </a:custGeom>
          <a:solidFill>
            <a:srgbClr val="FFFFFF"/>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85" name="Google Shape;85;p10"/>
          <p:cNvSpPr/>
          <p:nvPr/>
        </p:nvSpPr>
        <p:spPr>
          <a:xfrm>
            <a:off x="2200326" y="4317103"/>
            <a:ext cx="1240695" cy="1807563"/>
          </a:xfrm>
          <a:custGeom>
            <a:avLst/>
            <a:gdLst/>
            <a:ahLst/>
            <a:cxnLst/>
            <a:rect l="l" t="t" r="r" b="b"/>
            <a:pathLst>
              <a:path w="9593" h="13976" extrusionOk="0">
                <a:moveTo>
                  <a:pt x="7163" y="1"/>
                </a:moveTo>
                <a:lnTo>
                  <a:pt x="6610" y="19"/>
                </a:lnTo>
                <a:lnTo>
                  <a:pt x="6260" y="56"/>
                </a:lnTo>
                <a:lnTo>
                  <a:pt x="5874" y="111"/>
                </a:lnTo>
                <a:lnTo>
                  <a:pt x="5469" y="166"/>
                </a:lnTo>
                <a:lnTo>
                  <a:pt x="5027" y="277"/>
                </a:lnTo>
                <a:lnTo>
                  <a:pt x="4585" y="387"/>
                </a:lnTo>
                <a:lnTo>
                  <a:pt x="4125" y="553"/>
                </a:lnTo>
                <a:lnTo>
                  <a:pt x="3664" y="756"/>
                </a:lnTo>
                <a:lnTo>
                  <a:pt x="3204" y="995"/>
                </a:lnTo>
                <a:lnTo>
                  <a:pt x="2983" y="1124"/>
                </a:lnTo>
                <a:lnTo>
                  <a:pt x="2762" y="1271"/>
                </a:lnTo>
                <a:lnTo>
                  <a:pt x="2541" y="1418"/>
                </a:lnTo>
                <a:lnTo>
                  <a:pt x="2320" y="1603"/>
                </a:lnTo>
                <a:lnTo>
                  <a:pt x="2118" y="1787"/>
                </a:lnTo>
                <a:lnTo>
                  <a:pt x="1915" y="1971"/>
                </a:lnTo>
                <a:lnTo>
                  <a:pt x="1713" y="2192"/>
                </a:lnTo>
                <a:lnTo>
                  <a:pt x="1529" y="2413"/>
                </a:lnTo>
                <a:lnTo>
                  <a:pt x="1344" y="2652"/>
                </a:lnTo>
                <a:lnTo>
                  <a:pt x="1160" y="2910"/>
                </a:lnTo>
                <a:lnTo>
                  <a:pt x="1013" y="3186"/>
                </a:lnTo>
                <a:lnTo>
                  <a:pt x="866" y="3462"/>
                </a:lnTo>
                <a:lnTo>
                  <a:pt x="700" y="3830"/>
                </a:lnTo>
                <a:lnTo>
                  <a:pt x="553" y="4217"/>
                </a:lnTo>
                <a:lnTo>
                  <a:pt x="424" y="4622"/>
                </a:lnTo>
                <a:lnTo>
                  <a:pt x="313" y="5027"/>
                </a:lnTo>
                <a:lnTo>
                  <a:pt x="221" y="5451"/>
                </a:lnTo>
                <a:lnTo>
                  <a:pt x="148" y="5874"/>
                </a:lnTo>
                <a:lnTo>
                  <a:pt x="92" y="6298"/>
                </a:lnTo>
                <a:lnTo>
                  <a:pt x="56" y="6739"/>
                </a:lnTo>
                <a:lnTo>
                  <a:pt x="19" y="7181"/>
                </a:lnTo>
                <a:lnTo>
                  <a:pt x="0" y="7605"/>
                </a:lnTo>
                <a:lnTo>
                  <a:pt x="0" y="8489"/>
                </a:lnTo>
                <a:lnTo>
                  <a:pt x="37" y="9335"/>
                </a:lnTo>
                <a:lnTo>
                  <a:pt x="111" y="10164"/>
                </a:lnTo>
                <a:lnTo>
                  <a:pt x="185" y="10937"/>
                </a:lnTo>
                <a:lnTo>
                  <a:pt x="295" y="11655"/>
                </a:lnTo>
                <a:lnTo>
                  <a:pt x="405" y="12318"/>
                </a:lnTo>
                <a:lnTo>
                  <a:pt x="516" y="12871"/>
                </a:lnTo>
                <a:lnTo>
                  <a:pt x="682" y="13681"/>
                </a:lnTo>
                <a:lnTo>
                  <a:pt x="755" y="13975"/>
                </a:lnTo>
                <a:lnTo>
                  <a:pt x="1050" y="13846"/>
                </a:lnTo>
                <a:lnTo>
                  <a:pt x="1786" y="13497"/>
                </a:lnTo>
                <a:lnTo>
                  <a:pt x="2302" y="13239"/>
                </a:lnTo>
                <a:lnTo>
                  <a:pt x="2873" y="12926"/>
                </a:lnTo>
                <a:lnTo>
                  <a:pt x="3499" y="12558"/>
                </a:lnTo>
                <a:lnTo>
                  <a:pt x="4180" y="12152"/>
                </a:lnTo>
                <a:lnTo>
                  <a:pt x="4861" y="11711"/>
                </a:lnTo>
                <a:lnTo>
                  <a:pt x="5561" y="11213"/>
                </a:lnTo>
                <a:lnTo>
                  <a:pt x="6260" y="10680"/>
                </a:lnTo>
                <a:lnTo>
                  <a:pt x="6592" y="10385"/>
                </a:lnTo>
                <a:lnTo>
                  <a:pt x="6923" y="10090"/>
                </a:lnTo>
                <a:lnTo>
                  <a:pt x="7236" y="9796"/>
                </a:lnTo>
                <a:lnTo>
                  <a:pt x="7549" y="9483"/>
                </a:lnTo>
                <a:lnTo>
                  <a:pt x="7825" y="9170"/>
                </a:lnTo>
                <a:lnTo>
                  <a:pt x="8102" y="8838"/>
                </a:lnTo>
                <a:lnTo>
                  <a:pt x="8359" y="8507"/>
                </a:lnTo>
                <a:lnTo>
                  <a:pt x="8599" y="8157"/>
                </a:lnTo>
                <a:lnTo>
                  <a:pt x="8820" y="7807"/>
                </a:lnTo>
                <a:lnTo>
                  <a:pt x="9004" y="7457"/>
                </a:lnTo>
                <a:lnTo>
                  <a:pt x="9133" y="7163"/>
                </a:lnTo>
                <a:lnTo>
                  <a:pt x="9243" y="6868"/>
                </a:lnTo>
                <a:lnTo>
                  <a:pt x="9354" y="6592"/>
                </a:lnTo>
                <a:lnTo>
                  <a:pt x="9427" y="6298"/>
                </a:lnTo>
                <a:lnTo>
                  <a:pt x="9482" y="6021"/>
                </a:lnTo>
                <a:lnTo>
                  <a:pt x="9538" y="5727"/>
                </a:lnTo>
                <a:lnTo>
                  <a:pt x="9556" y="5451"/>
                </a:lnTo>
                <a:lnTo>
                  <a:pt x="9575" y="5174"/>
                </a:lnTo>
                <a:lnTo>
                  <a:pt x="9593" y="4917"/>
                </a:lnTo>
                <a:lnTo>
                  <a:pt x="9575" y="4641"/>
                </a:lnTo>
                <a:lnTo>
                  <a:pt x="9556" y="4383"/>
                </a:lnTo>
                <a:lnTo>
                  <a:pt x="9519" y="4125"/>
                </a:lnTo>
                <a:lnTo>
                  <a:pt x="9427" y="3609"/>
                </a:lnTo>
                <a:lnTo>
                  <a:pt x="9317" y="3131"/>
                </a:lnTo>
                <a:lnTo>
                  <a:pt x="9169" y="2670"/>
                </a:lnTo>
                <a:lnTo>
                  <a:pt x="8985" y="2247"/>
                </a:lnTo>
                <a:lnTo>
                  <a:pt x="8801" y="1842"/>
                </a:lnTo>
                <a:lnTo>
                  <a:pt x="8617" y="1474"/>
                </a:lnTo>
                <a:lnTo>
                  <a:pt x="8415" y="1142"/>
                </a:lnTo>
                <a:lnTo>
                  <a:pt x="8230" y="848"/>
                </a:lnTo>
                <a:lnTo>
                  <a:pt x="7899" y="387"/>
                </a:lnTo>
                <a:lnTo>
                  <a:pt x="2836" y="9777"/>
                </a:lnTo>
                <a:lnTo>
                  <a:pt x="7163" y="1"/>
                </a:lnTo>
                <a:close/>
              </a:path>
            </a:pathLst>
          </a:custGeom>
          <a:solidFill>
            <a:schemeClr val="accen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86" name="Google Shape;86;p10"/>
          <p:cNvSpPr/>
          <p:nvPr/>
        </p:nvSpPr>
        <p:spPr>
          <a:xfrm>
            <a:off x="1" y="3352803"/>
            <a:ext cx="1838473" cy="2543211"/>
          </a:xfrm>
          <a:custGeom>
            <a:avLst/>
            <a:gdLst/>
            <a:ahLst/>
            <a:cxnLst/>
            <a:rect l="l" t="t" r="r" b="b"/>
            <a:pathLst>
              <a:path w="14215" h="19664" extrusionOk="0">
                <a:moveTo>
                  <a:pt x="4383" y="0"/>
                </a:moveTo>
                <a:lnTo>
                  <a:pt x="3794" y="18"/>
                </a:lnTo>
                <a:lnTo>
                  <a:pt x="3223" y="74"/>
                </a:lnTo>
                <a:lnTo>
                  <a:pt x="2652" y="147"/>
                </a:lnTo>
                <a:lnTo>
                  <a:pt x="2100" y="276"/>
                </a:lnTo>
                <a:lnTo>
                  <a:pt x="1548" y="405"/>
                </a:lnTo>
                <a:lnTo>
                  <a:pt x="1014" y="589"/>
                </a:lnTo>
                <a:lnTo>
                  <a:pt x="498" y="792"/>
                </a:lnTo>
                <a:lnTo>
                  <a:pt x="1" y="1031"/>
                </a:lnTo>
                <a:lnTo>
                  <a:pt x="1" y="18633"/>
                </a:lnTo>
                <a:lnTo>
                  <a:pt x="498" y="18872"/>
                </a:lnTo>
                <a:lnTo>
                  <a:pt x="1014" y="19075"/>
                </a:lnTo>
                <a:lnTo>
                  <a:pt x="1548" y="19259"/>
                </a:lnTo>
                <a:lnTo>
                  <a:pt x="2100" y="19388"/>
                </a:lnTo>
                <a:lnTo>
                  <a:pt x="2652" y="19516"/>
                </a:lnTo>
                <a:lnTo>
                  <a:pt x="3223" y="19590"/>
                </a:lnTo>
                <a:lnTo>
                  <a:pt x="3794" y="19645"/>
                </a:lnTo>
                <a:lnTo>
                  <a:pt x="4383" y="19664"/>
                </a:lnTo>
                <a:lnTo>
                  <a:pt x="4880" y="19645"/>
                </a:lnTo>
                <a:lnTo>
                  <a:pt x="5396" y="19608"/>
                </a:lnTo>
                <a:lnTo>
                  <a:pt x="5874" y="19553"/>
                </a:lnTo>
                <a:lnTo>
                  <a:pt x="6371" y="19461"/>
                </a:lnTo>
                <a:lnTo>
                  <a:pt x="6832" y="19351"/>
                </a:lnTo>
                <a:lnTo>
                  <a:pt x="7310" y="19222"/>
                </a:lnTo>
                <a:lnTo>
                  <a:pt x="7771" y="19075"/>
                </a:lnTo>
                <a:lnTo>
                  <a:pt x="8213" y="18890"/>
                </a:lnTo>
                <a:lnTo>
                  <a:pt x="8654" y="18688"/>
                </a:lnTo>
                <a:lnTo>
                  <a:pt x="9078" y="18485"/>
                </a:lnTo>
                <a:lnTo>
                  <a:pt x="9483" y="18246"/>
                </a:lnTo>
                <a:lnTo>
                  <a:pt x="9888" y="17988"/>
                </a:lnTo>
                <a:lnTo>
                  <a:pt x="10275" y="17712"/>
                </a:lnTo>
                <a:lnTo>
                  <a:pt x="10643" y="17417"/>
                </a:lnTo>
                <a:lnTo>
                  <a:pt x="10993" y="17104"/>
                </a:lnTo>
                <a:lnTo>
                  <a:pt x="11343" y="16791"/>
                </a:lnTo>
                <a:lnTo>
                  <a:pt x="11656" y="16442"/>
                </a:lnTo>
                <a:lnTo>
                  <a:pt x="11969" y="16092"/>
                </a:lnTo>
                <a:lnTo>
                  <a:pt x="12263" y="15724"/>
                </a:lnTo>
                <a:lnTo>
                  <a:pt x="12539" y="15337"/>
                </a:lnTo>
                <a:lnTo>
                  <a:pt x="12797" y="14932"/>
                </a:lnTo>
                <a:lnTo>
                  <a:pt x="13036" y="14527"/>
                </a:lnTo>
                <a:lnTo>
                  <a:pt x="13239" y="14103"/>
                </a:lnTo>
                <a:lnTo>
                  <a:pt x="13442" y="13662"/>
                </a:lnTo>
                <a:lnTo>
                  <a:pt x="13626" y="13220"/>
                </a:lnTo>
                <a:lnTo>
                  <a:pt x="13773" y="12759"/>
                </a:lnTo>
                <a:lnTo>
                  <a:pt x="13902" y="12281"/>
                </a:lnTo>
                <a:lnTo>
                  <a:pt x="14012" y="11820"/>
                </a:lnTo>
                <a:lnTo>
                  <a:pt x="14104" y="11323"/>
                </a:lnTo>
                <a:lnTo>
                  <a:pt x="14160" y="10845"/>
                </a:lnTo>
                <a:lnTo>
                  <a:pt x="14196" y="10329"/>
                </a:lnTo>
                <a:lnTo>
                  <a:pt x="14215" y="9832"/>
                </a:lnTo>
                <a:lnTo>
                  <a:pt x="14196" y="9335"/>
                </a:lnTo>
                <a:lnTo>
                  <a:pt x="14160" y="8819"/>
                </a:lnTo>
                <a:lnTo>
                  <a:pt x="14104" y="8341"/>
                </a:lnTo>
                <a:lnTo>
                  <a:pt x="14012" y="7843"/>
                </a:lnTo>
                <a:lnTo>
                  <a:pt x="13902" y="7383"/>
                </a:lnTo>
                <a:lnTo>
                  <a:pt x="13773" y="6904"/>
                </a:lnTo>
                <a:lnTo>
                  <a:pt x="13626" y="6444"/>
                </a:lnTo>
                <a:lnTo>
                  <a:pt x="13442" y="6002"/>
                </a:lnTo>
                <a:lnTo>
                  <a:pt x="13239" y="5560"/>
                </a:lnTo>
                <a:lnTo>
                  <a:pt x="13036" y="5137"/>
                </a:lnTo>
                <a:lnTo>
                  <a:pt x="12797" y="4732"/>
                </a:lnTo>
                <a:lnTo>
                  <a:pt x="12539" y="4327"/>
                </a:lnTo>
                <a:lnTo>
                  <a:pt x="12263" y="3940"/>
                </a:lnTo>
                <a:lnTo>
                  <a:pt x="11969" y="3572"/>
                </a:lnTo>
                <a:lnTo>
                  <a:pt x="11656" y="3222"/>
                </a:lnTo>
                <a:lnTo>
                  <a:pt x="11343" y="2872"/>
                </a:lnTo>
                <a:lnTo>
                  <a:pt x="10993" y="2559"/>
                </a:lnTo>
                <a:lnTo>
                  <a:pt x="10643" y="2246"/>
                </a:lnTo>
                <a:lnTo>
                  <a:pt x="10275" y="1952"/>
                </a:lnTo>
                <a:lnTo>
                  <a:pt x="9888" y="1676"/>
                </a:lnTo>
                <a:lnTo>
                  <a:pt x="9483" y="1418"/>
                </a:lnTo>
                <a:lnTo>
                  <a:pt x="9078" y="1178"/>
                </a:lnTo>
                <a:lnTo>
                  <a:pt x="8654" y="976"/>
                </a:lnTo>
                <a:lnTo>
                  <a:pt x="8213" y="773"/>
                </a:lnTo>
                <a:lnTo>
                  <a:pt x="7771" y="589"/>
                </a:lnTo>
                <a:lnTo>
                  <a:pt x="7310" y="442"/>
                </a:lnTo>
                <a:lnTo>
                  <a:pt x="6832" y="313"/>
                </a:lnTo>
                <a:lnTo>
                  <a:pt x="6371" y="203"/>
                </a:lnTo>
                <a:lnTo>
                  <a:pt x="5874" y="111"/>
                </a:lnTo>
                <a:lnTo>
                  <a:pt x="5396" y="55"/>
                </a:lnTo>
                <a:lnTo>
                  <a:pt x="4880" y="18"/>
                </a:lnTo>
                <a:lnTo>
                  <a:pt x="4383" y="0"/>
                </a:lnTo>
                <a:close/>
              </a:path>
            </a:pathLst>
          </a:custGeom>
          <a:solidFill>
            <a:schemeClr val="l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87" name="Google Shape;87;p10"/>
          <p:cNvSpPr/>
          <p:nvPr/>
        </p:nvSpPr>
        <p:spPr>
          <a:xfrm>
            <a:off x="2819438" y="1"/>
            <a:ext cx="1476469" cy="1285961"/>
          </a:xfrm>
          <a:custGeom>
            <a:avLst/>
            <a:gdLst/>
            <a:ahLst/>
            <a:cxnLst/>
            <a:rect l="l" t="t" r="r" b="b"/>
            <a:pathLst>
              <a:path w="11416" h="9943" extrusionOk="0">
                <a:moveTo>
                  <a:pt x="1878" y="0"/>
                </a:moveTo>
                <a:lnTo>
                  <a:pt x="1676" y="203"/>
                </a:lnTo>
                <a:lnTo>
                  <a:pt x="1473" y="406"/>
                </a:lnTo>
                <a:lnTo>
                  <a:pt x="1271" y="626"/>
                </a:lnTo>
                <a:lnTo>
                  <a:pt x="1105" y="866"/>
                </a:lnTo>
                <a:lnTo>
                  <a:pt x="939" y="1105"/>
                </a:lnTo>
                <a:lnTo>
                  <a:pt x="774" y="1363"/>
                </a:lnTo>
                <a:lnTo>
                  <a:pt x="645" y="1621"/>
                </a:lnTo>
                <a:lnTo>
                  <a:pt x="516" y="1878"/>
                </a:lnTo>
                <a:lnTo>
                  <a:pt x="387" y="2155"/>
                </a:lnTo>
                <a:lnTo>
                  <a:pt x="295" y="2431"/>
                </a:lnTo>
                <a:lnTo>
                  <a:pt x="203" y="2725"/>
                </a:lnTo>
                <a:lnTo>
                  <a:pt x="129" y="3020"/>
                </a:lnTo>
                <a:lnTo>
                  <a:pt x="74" y="3315"/>
                </a:lnTo>
                <a:lnTo>
                  <a:pt x="37" y="3609"/>
                </a:lnTo>
                <a:lnTo>
                  <a:pt x="0" y="3922"/>
                </a:lnTo>
                <a:lnTo>
                  <a:pt x="0" y="4235"/>
                </a:lnTo>
                <a:lnTo>
                  <a:pt x="0" y="4530"/>
                </a:lnTo>
                <a:lnTo>
                  <a:pt x="37" y="4824"/>
                </a:lnTo>
                <a:lnTo>
                  <a:pt x="74" y="5100"/>
                </a:lnTo>
                <a:lnTo>
                  <a:pt x="111" y="5377"/>
                </a:lnTo>
                <a:lnTo>
                  <a:pt x="185" y="5653"/>
                </a:lnTo>
                <a:lnTo>
                  <a:pt x="258" y="5929"/>
                </a:lnTo>
                <a:lnTo>
                  <a:pt x="350" y="6205"/>
                </a:lnTo>
                <a:lnTo>
                  <a:pt x="442" y="6463"/>
                </a:lnTo>
                <a:lnTo>
                  <a:pt x="571" y="6702"/>
                </a:lnTo>
                <a:lnTo>
                  <a:pt x="682" y="6960"/>
                </a:lnTo>
                <a:lnTo>
                  <a:pt x="829" y="7199"/>
                </a:lnTo>
                <a:lnTo>
                  <a:pt x="976" y="7420"/>
                </a:lnTo>
                <a:lnTo>
                  <a:pt x="1142" y="7641"/>
                </a:lnTo>
                <a:lnTo>
                  <a:pt x="1308" y="7862"/>
                </a:lnTo>
                <a:lnTo>
                  <a:pt x="1492" y="8065"/>
                </a:lnTo>
                <a:lnTo>
                  <a:pt x="1676" y="8267"/>
                </a:lnTo>
                <a:lnTo>
                  <a:pt x="1878" y="8451"/>
                </a:lnTo>
                <a:lnTo>
                  <a:pt x="2081" y="8636"/>
                </a:lnTo>
                <a:lnTo>
                  <a:pt x="2302" y="8801"/>
                </a:lnTo>
                <a:lnTo>
                  <a:pt x="2523" y="8967"/>
                </a:lnTo>
                <a:lnTo>
                  <a:pt x="2744" y="9114"/>
                </a:lnTo>
                <a:lnTo>
                  <a:pt x="2983" y="9262"/>
                </a:lnTo>
                <a:lnTo>
                  <a:pt x="3241" y="9372"/>
                </a:lnTo>
                <a:lnTo>
                  <a:pt x="3480" y="9501"/>
                </a:lnTo>
                <a:lnTo>
                  <a:pt x="3738" y="9593"/>
                </a:lnTo>
                <a:lnTo>
                  <a:pt x="4014" y="9685"/>
                </a:lnTo>
                <a:lnTo>
                  <a:pt x="4290" y="9759"/>
                </a:lnTo>
                <a:lnTo>
                  <a:pt x="4567" y="9832"/>
                </a:lnTo>
                <a:lnTo>
                  <a:pt x="4843" y="9869"/>
                </a:lnTo>
                <a:lnTo>
                  <a:pt x="5119" y="9906"/>
                </a:lnTo>
                <a:lnTo>
                  <a:pt x="5413" y="9943"/>
                </a:lnTo>
                <a:lnTo>
                  <a:pt x="6003" y="9943"/>
                </a:lnTo>
                <a:lnTo>
                  <a:pt x="6297" y="9906"/>
                </a:lnTo>
                <a:lnTo>
                  <a:pt x="6573" y="9869"/>
                </a:lnTo>
                <a:lnTo>
                  <a:pt x="6850" y="9832"/>
                </a:lnTo>
                <a:lnTo>
                  <a:pt x="7126" y="9759"/>
                </a:lnTo>
                <a:lnTo>
                  <a:pt x="7402" y="9685"/>
                </a:lnTo>
                <a:lnTo>
                  <a:pt x="7678" y="9593"/>
                </a:lnTo>
                <a:lnTo>
                  <a:pt x="7936" y="9501"/>
                </a:lnTo>
                <a:lnTo>
                  <a:pt x="8175" y="9372"/>
                </a:lnTo>
                <a:lnTo>
                  <a:pt x="8433" y="9262"/>
                </a:lnTo>
                <a:lnTo>
                  <a:pt x="8672" y="9114"/>
                </a:lnTo>
                <a:lnTo>
                  <a:pt x="8893" y="8967"/>
                </a:lnTo>
                <a:lnTo>
                  <a:pt x="9114" y="8801"/>
                </a:lnTo>
                <a:lnTo>
                  <a:pt x="9335" y="8636"/>
                </a:lnTo>
                <a:lnTo>
                  <a:pt x="9538" y="8451"/>
                </a:lnTo>
                <a:lnTo>
                  <a:pt x="9740" y="8267"/>
                </a:lnTo>
                <a:lnTo>
                  <a:pt x="9924" y="8065"/>
                </a:lnTo>
                <a:lnTo>
                  <a:pt x="10108" y="7862"/>
                </a:lnTo>
                <a:lnTo>
                  <a:pt x="10274" y="7641"/>
                </a:lnTo>
                <a:lnTo>
                  <a:pt x="10440" y="7420"/>
                </a:lnTo>
                <a:lnTo>
                  <a:pt x="10587" y="7199"/>
                </a:lnTo>
                <a:lnTo>
                  <a:pt x="10734" y="6960"/>
                </a:lnTo>
                <a:lnTo>
                  <a:pt x="10845" y="6702"/>
                </a:lnTo>
                <a:lnTo>
                  <a:pt x="10974" y="6463"/>
                </a:lnTo>
                <a:lnTo>
                  <a:pt x="11066" y="6205"/>
                </a:lnTo>
                <a:lnTo>
                  <a:pt x="11158" y="5929"/>
                </a:lnTo>
                <a:lnTo>
                  <a:pt x="11232" y="5653"/>
                </a:lnTo>
                <a:lnTo>
                  <a:pt x="11305" y="5377"/>
                </a:lnTo>
                <a:lnTo>
                  <a:pt x="11342" y="5100"/>
                </a:lnTo>
                <a:lnTo>
                  <a:pt x="11379" y="4824"/>
                </a:lnTo>
                <a:lnTo>
                  <a:pt x="11416" y="4530"/>
                </a:lnTo>
                <a:lnTo>
                  <a:pt x="11416" y="4235"/>
                </a:lnTo>
                <a:lnTo>
                  <a:pt x="11416" y="3922"/>
                </a:lnTo>
                <a:lnTo>
                  <a:pt x="11379" y="3609"/>
                </a:lnTo>
                <a:lnTo>
                  <a:pt x="11342" y="3315"/>
                </a:lnTo>
                <a:lnTo>
                  <a:pt x="11287" y="3020"/>
                </a:lnTo>
                <a:lnTo>
                  <a:pt x="11213" y="2725"/>
                </a:lnTo>
                <a:lnTo>
                  <a:pt x="11121" y="2431"/>
                </a:lnTo>
                <a:lnTo>
                  <a:pt x="11029" y="2155"/>
                </a:lnTo>
                <a:lnTo>
                  <a:pt x="10900" y="1878"/>
                </a:lnTo>
                <a:lnTo>
                  <a:pt x="10771" y="1621"/>
                </a:lnTo>
                <a:lnTo>
                  <a:pt x="10642" y="1363"/>
                </a:lnTo>
                <a:lnTo>
                  <a:pt x="10477" y="1105"/>
                </a:lnTo>
                <a:lnTo>
                  <a:pt x="10311" y="866"/>
                </a:lnTo>
                <a:lnTo>
                  <a:pt x="10145" y="626"/>
                </a:lnTo>
                <a:lnTo>
                  <a:pt x="9943" y="406"/>
                </a:lnTo>
                <a:lnTo>
                  <a:pt x="9740" y="203"/>
                </a:lnTo>
                <a:lnTo>
                  <a:pt x="9538" y="0"/>
                </a:lnTo>
                <a:close/>
              </a:path>
            </a:pathLst>
          </a:custGeom>
          <a:solidFill>
            <a:schemeClr val="l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88" name="Google Shape;88;p10"/>
          <p:cNvSpPr txBox="1">
            <a:spLocks noGrp="1"/>
          </p:cNvSpPr>
          <p:nvPr>
            <p:ph type="body" idx="1"/>
          </p:nvPr>
        </p:nvSpPr>
        <p:spPr>
          <a:xfrm>
            <a:off x="4295900" y="5773467"/>
            <a:ext cx="7286400" cy="692800"/>
          </a:xfrm>
          <a:prstGeom prst="rect">
            <a:avLst/>
          </a:prstGeom>
        </p:spPr>
        <p:txBody>
          <a:bodyPr spcFirstLastPara="1" wrap="square" lIns="91425" tIns="91425" rIns="91425" bIns="91425" anchor="t" anchorCtr="0">
            <a:noAutofit/>
          </a:bodyPr>
          <a:lstStyle>
            <a:lvl1pPr marL="609585" lvl="0" indent="-304792" algn="r">
              <a:spcBef>
                <a:spcPts val="480"/>
              </a:spcBef>
              <a:spcAft>
                <a:spcPts val="0"/>
              </a:spcAft>
              <a:buClr>
                <a:schemeClr val="dk1"/>
              </a:buClr>
              <a:buSzPts val="1800"/>
              <a:buNone/>
              <a:defRPr sz="2400"/>
            </a:lvl1pPr>
          </a:lstStyle>
          <a:p>
            <a:endParaRPr/>
          </a:p>
        </p:txBody>
      </p:sp>
      <p:sp>
        <p:nvSpPr>
          <p:cNvPr id="89" name="Google Shape;89;p10"/>
          <p:cNvSpPr txBox="1">
            <a:spLocks noGrp="1"/>
          </p:cNvSpPr>
          <p:nvPr>
            <p:ph type="sldNum" idx="12"/>
          </p:nvPr>
        </p:nvSpPr>
        <p:spPr>
          <a:xfrm>
            <a:off x="101612" y="6333135"/>
            <a:ext cx="7316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3493343107"/>
      </p:ext>
    </p:extLst>
  </p:cSld>
  <p:clrMapOvr>
    <a:masterClrMapping/>
  </p:clrMapOvr>
</p:sldLayout>
</file>

<file path=ppt/slideLayouts/slideLayout165.xml><?xml version="1.0" encoding="utf-8"?>
<p:sldLayout xmlns:a="http://schemas.openxmlformats.org/drawingml/2006/main" xmlns:r="http://schemas.openxmlformats.org/officeDocument/2006/relationships" xmlns:p="http://schemas.openxmlformats.org/presentationml/2006/main" matchingName="Blank" type="blank">
  <p:cSld name="Blank">
    <p:bg>
      <p:bgPr>
        <a:solidFill>
          <a:schemeClr val="accent1"/>
        </a:solidFill>
        <a:effectLst/>
      </p:bgPr>
    </p:bg>
    <p:spTree>
      <p:nvGrpSpPr>
        <p:cNvPr id="1" name="Shape 90"/>
        <p:cNvGrpSpPr/>
        <p:nvPr/>
      </p:nvGrpSpPr>
      <p:grpSpPr>
        <a:xfrm>
          <a:off x="0" y="0"/>
          <a:ext cx="0" cy="0"/>
          <a:chOff x="0" y="0"/>
          <a:chExt cx="0" cy="0"/>
        </a:xfrm>
      </p:grpSpPr>
      <p:sp>
        <p:nvSpPr>
          <p:cNvPr id="91" name="Google Shape;91;p11"/>
          <p:cNvSpPr txBox="1">
            <a:spLocks noGrp="1"/>
          </p:cNvSpPr>
          <p:nvPr>
            <p:ph type="sldNum" idx="12"/>
          </p:nvPr>
        </p:nvSpPr>
        <p:spPr>
          <a:xfrm>
            <a:off x="101612" y="6333135"/>
            <a:ext cx="731600" cy="524800"/>
          </a:xfrm>
          <a:prstGeom prst="rect">
            <a:avLst/>
          </a:prstGeom>
        </p:spPr>
        <p:txBody>
          <a:bodyPr spcFirstLastPara="1" wrap="square" lIns="91425" tIns="91425" rIns="91425" bIns="91425" anchor="ctr" anchorCtr="0">
            <a:noAutofit/>
          </a:bodyPr>
          <a:lstStyle>
            <a:lvl1pPr lvl="0">
              <a:buNone/>
              <a:defRPr>
                <a:solidFill>
                  <a:srgbClr val="FFFFFF"/>
                </a:solidFill>
              </a:defRPr>
            </a:lvl1pPr>
            <a:lvl2pPr lvl="1">
              <a:buNone/>
              <a:defRPr>
                <a:solidFill>
                  <a:srgbClr val="FFFFFF"/>
                </a:solidFill>
              </a:defRPr>
            </a:lvl2pPr>
            <a:lvl3pPr lvl="2">
              <a:buNone/>
              <a:defRPr>
                <a:solidFill>
                  <a:srgbClr val="FFFFFF"/>
                </a:solidFill>
              </a:defRPr>
            </a:lvl3pPr>
            <a:lvl4pPr lvl="3">
              <a:buNone/>
              <a:defRPr>
                <a:solidFill>
                  <a:srgbClr val="FFFFFF"/>
                </a:solidFill>
              </a:defRPr>
            </a:lvl4pPr>
            <a:lvl5pPr lvl="4">
              <a:buNone/>
              <a:defRPr>
                <a:solidFill>
                  <a:srgbClr val="FFFFFF"/>
                </a:solidFill>
              </a:defRPr>
            </a:lvl5pPr>
            <a:lvl6pPr lvl="5">
              <a:buNone/>
              <a:defRPr>
                <a:solidFill>
                  <a:srgbClr val="FFFFFF"/>
                </a:solidFill>
              </a:defRPr>
            </a:lvl6pPr>
            <a:lvl7pPr lvl="6">
              <a:buNone/>
              <a:defRPr>
                <a:solidFill>
                  <a:srgbClr val="FFFFFF"/>
                </a:solidFill>
              </a:defRPr>
            </a:lvl7pPr>
            <a:lvl8pPr lvl="7">
              <a:buNone/>
              <a:defRPr>
                <a:solidFill>
                  <a:srgbClr val="FFFFFF"/>
                </a:solidFill>
              </a:defRPr>
            </a:lvl8pPr>
            <a:lvl9pPr lvl="8">
              <a:buNone/>
              <a:defRPr>
                <a:solidFill>
                  <a:srgbClr val="FFFFFF"/>
                </a:solidFill>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185133393"/>
      </p:ext>
    </p:extLst>
  </p:cSld>
  <p:clrMapOvr>
    <a:masterClrMapping/>
  </p:clrMapOvr>
</p:sldLayout>
</file>

<file path=ppt/slideLayouts/slideLayout166.xml><?xml version="1.0" encoding="utf-8"?>
<p:sldLayout xmlns:a="http://schemas.openxmlformats.org/drawingml/2006/main" xmlns:r="http://schemas.openxmlformats.org/officeDocument/2006/relationships" xmlns:p="http://schemas.openxmlformats.org/presentationml/2006/main" matchingName="Blank with leaves">
  <p:cSld name="Blank with leaves">
    <p:bg>
      <p:bgPr>
        <a:solidFill>
          <a:schemeClr val="accent1"/>
        </a:solidFill>
        <a:effectLst/>
      </p:bgPr>
    </p:bg>
    <p:spTree>
      <p:nvGrpSpPr>
        <p:cNvPr id="1" name="Shape 92"/>
        <p:cNvGrpSpPr/>
        <p:nvPr/>
      </p:nvGrpSpPr>
      <p:grpSpPr>
        <a:xfrm>
          <a:off x="0" y="0"/>
          <a:ext cx="0" cy="0"/>
          <a:chOff x="0" y="0"/>
          <a:chExt cx="0" cy="0"/>
        </a:xfrm>
      </p:grpSpPr>
      <p:sp>
        <p:nvSpPr>
          <p:cNvPr id="93" name="Google Shape;93;p12"/>
          <p:cNvSpPr txBox="1">
            <a:spLocks noGrp="1"/>
          </p:cNvSpPr>
          <p:nvPr>
            <p:ph type="sldNum" idx="12"/>
          </p:nvPr>
        </p:nvSpPr>
        <p:spPr>
          <a:xfrm>
            <a:off x="101612" y="6333135"/>
            <a:ext cx="731600" cy="524800"/>
          </a:xfrm>
          <a:prstGeom prst="rect">
            <a:avLst/>
          </a:prstGeom>
        </p:spPr>
        <p:txBody>
          <a:bodyPr spcFirstLastPara="1" wrap="square" lIns="91425" tIns="91425" rIns="91425" bIns="91425" anchor="ctr" anchorCtr="0">
            <a:noAutofit/>
          </a:bodyPr>
          <a:lstStyle>
            <a:lvl1pPr lvl="0" rtl="0">
              <a:buNone/>
              <a:defRPr>
                <a:solidFill>
                  <a:srgbClr val="FFFFFF"/>
                </a:solidFill>
              </a:defRPr>
            </a:lvl1pPr>
            <a:lvl2pPr lvl="1" rtl="0">
              <a:buNone/>
              <a:defRPr>
                <a:solidFill>
                  <a:srgbClr val="FFFFFF"/>
                </a:solidFill>
              </a:defRPr>
            </a:lvl2pPr>
            <a:lvl3pPr lvl="2" rtl="0">
              <a:buNone/>
              <a:defRPr>
                <a:solidFill>
                  <a:srgbClr val="FFFFFF"/>
                </a:solidFill>
              </a:defRPr>
            </a:lvl3pPr>
            <a:lvl4pPr lvl="3" rtl="0">
              <a:buNone/>
              <a:defRPr>
                <a:solidFill>
                  <a:srgbClr val="FFFFFF"/>
                </a:solidFill>
              </a:defRPr>
            </a:lvl4pPr>
            <a:lvl5pPr lvl="4" rtl="0">
              <a:buNone/>
              <a:defRPr>
                <a:solidFill>
                  <a:srgbClr val="FFFFFF"/>
                </a:solidFill>
              </a:defRPr>
            </a:lvl5pPr>
            <a:lvl6pPr lvl="5" rtl="0">
              <a:buNone/>
              <a:defRPr>
                <a:solidFill>
                  <a:srgbClr val="FFFFFF"/>
                </a:solidFill>
              </a:defRPr>
            </a:lvl6pPr>
            <a:lvl7pPr lvl="6" rtl="0">
              <a:buNone/>
              <a:defRPr>
                <a:solidFill>
                  <a:srgbClr val="FFFFFF"/>
                </a:solidFill>
              </a:defRPr>
            </a:lvl7pPr>
            <a:lvl8pPr lvl="7" rtl="0">
              <a:buNone/>
              <a:defRPr>
                <a:solidFill>
                  <a:srgbClr val="FFFFFF"/>
                </a:solidFill>
              </a:defRPr>
            </a:lvl8pPr>
            <a:lvl9pPr lvl="8" rtl="0">
              <a:buNone/>
              <a:defRPr>
                <a:solidFill>
                  <a:srgbClr val="FFFFFF"/>
                </a:solidFill>
              </a:defRPr>
            </a:lvl9pPr>
          </a:lstStyle>
          <a:p>
            <a:fld id="{00000000-1234-1234-1234-123412341234}" type="slidenum">
              <a:rPr lang="en" smtClean="0"/>
              <a:pPr/>
              <a:t>‹#›</a:t>
            </a:fld>
            <a:endParaRPr lang="en"/>
          </a:p>
        </p:txBody>
      </p:sp>
      <p:sp>
        <p:nvSpPr>
          <p:cNvPr id="94" name="Google Shape;94;p12"/>
          <p:cNvSpPr/>
          <p:nvPr/>
        </p:nvSpPr>
        <p:spPr>
          <a:xfrm rot="3560713">
            <a:off x="10559973" y="5519878"/>
            <a:ext cx="1506345" cy="914245"/>
          </a:xfrm>
          <a:custGeom>
            <a:avLst/>
            <a:gdLst/>
            <a:ahLst/>
            <a:cxnLst/>
            <a:rect l="l" t="t" r="r" b="b"/>
            <a:pathLst>
              <a:path w="15412" h="9354" extrusionOk="0">
                <a:moveTo>
                  <a:pt x="6224" y="1"/>
                </a:moveTo>
                <a:lnTo>
                  <a:pt x="5800" y="19"/>
                </a:lnTo>
                <a:lnTo>
                  <a:pt x="5377" y="75"/>
                </a:lnTo>
                <a:lnTo>
                  <a:pt x="4972" y="148"/>
                </a:lnTo>
                <a:lnTo>
                  <a:pt x="4659" y="240"/>
                </a:lnTo>
                <a:lnTo>
                  <a:pt x="4346" y="332"/>
                </a:lnTo>
                <a:lnTo>
                  <a:pt x="4051" y="424"/>
                </a:lnTo>
                <a:lnTo>
                  <a:pt x="3775" y="553"/>
                </a:lnTo>
                <a:lnTo>
                  <a:pt x="3517" y="682"/>
                </a:lnTo>
                <a:lnTo>
                  <a:pt x="3260" y="829"/>
                </a:lnTo>
                <a:lnTo>
                  <a:pt x="3020" y="977"/>
                </a:lnTo>
                <a:lnTo>
                  <a:pt x="2781" y="1142"/>
                </a:lnTo>
                <a:lnTo>
                  <a:pt x="2560" y="1308"/>
                </a:lnTo>
                <a:lnTo>
                  <a:pt x="2357" y="1474"/>
                </a:lnTo>
                <a:lnTo>
                  <a:pt x="2155" y="1658"/>
                </a:lnTo>
                <a:lnTo>
                  <a:pt x="1971" y="1842"/>
                </a:lnTo>
                <a:lnTo>
                  <a:pt x="1621" y="2247"/>
                </a:lnTo>
                <a:lnTo>
                  <a:pt x="1308" y="2652"/>
                </a:lnTo>
                <a:lnTo>
                  <a:pt x="1050" y="3057"/>
                </a:lnTo>
                <a:lnTo>
                  <a:pt x="811" y="3462"/>
                </a:lnTo>
                <a:lnTo>
                  <a:pt x="608" y="3867"/>
                </a:lnTo>
                <a:lnTo>
                  <a:pt x="424" y="4254"/>
                </a:lnTo>
                <a:lnTo>
                  <a:pt x="295" y="4622"/>
                </a:lnTo>
                <a:lnTo>
                  <a:pt x="166" y="4954"/>
                </a:lnTo>
                <a:lnTo>
                  <a:pt x="1" y="5524"/>
                </a:lnTo>
                <a:lnTo>
                  <a:pt x="10735" y="3628"/>
                </a:lnTo>
                <a:lnTo>
                  <a:pt x="10735" y="3628"/>
                </a:lnTo>
                <a:lnTo>
                  <a:pt x="166" y="6353"/>
                </a:lnTo>
                <a:lnTo>
                  <a:pt x="535" y="6795"/>
                </a:lnTo>
                <a:lnTo>
                  <a:pt x="792" y="7053"/>
                </a:lnTo>
                <a:lnTo>
                  <a:pt x="1069" y="7329"/>
                </a:lnTo>
                <a:lnTo>
                  <a:pt x="1382" y="7605"/>
                </a:lnTo>
                <a:lnTo>
                  <a:pt x="1731" y="7899"/>
                </a:lnTo>
                <a:lnTo>
                  <a:pt x="2118" y="8176"/>
                </a:lnTo>
                <a:lnTo>
                  <a:pt x="2542" y="8433"/>
                </a:lnTo>
                <a:lnTo>
                  <a:pt x="2983" y="8691"/>
                </a:lnTo>
                <a:lnTo>
                  <a:pt x="3462" y="8894"/>
                </a:lnTo>
                <a:lnTo>
                  <a:pt x="3720" y="9004"/>
                </a:lnTo>
                <a:lnTo>
                  <a:pt x="3978" y="9078"/>
                </a:lnTo>
                <a:lnTo>
                  <a:pt x="4235" y="9151"/>
                </a:lnTo>
                <a:lnTo>
                  <a:pt x="4512" y="9225"/>
                </a:lnTo>
                <a:lnTo>
                  <a:pt x="4806" y="9280"/>
                </a:lnTo>
                <a:lnTo>
                  <a:pt x="5082" y="9317"/>
                </a:lnTo>
                <a:lnTo>
                  <a:pt x="5377" y="9336"/>
                </a:lnTo>
                <a:lnTo>
                  <a:pt x="5672" y="9354"/>
                </a:lnTo>
                <a:lnTo>
                  <a:pt x="5985" y="9336"/>
                </a:lnTo>
                <a:lnTo>
                  <a:pt x="6298" y="9317"/>
                </a:lnTo>
                <a:lnTo>
                  <a:pt x="6611" y="9280"/>
                </a:lnTo>
                <a:lnTo>
                  <a:pt x="6942" y="9207"/>
                </a:lnTo>
                <a:lnTo>
                  <a:pt x="7347" y="9115"/>
                </a:lnTo>
                <a:lnTo>
                  <a:pt x="7752" y="8986"/>
                </a:lnTo>
                <a:lnTo>
                  <a:pt x="8139" y="8838"/>
                </a:lnTo>
                <a:lnTo>
                  <a:pt x="8544" y="8654"/>
                </a:lnTo>
                <a:lnTo>
                  <a:pt x="8930" y="8470"/>
                </a:lnTo>
                <a:lnTo>
                  <a:pt x="9317" y="8249"/>
                </a:lnTo>
                <a:lnTo>
                  <a:pt x="9704" y="8028"/>
                </a:lnTo>
                <a:lnTo>
                  <a:pt x="10072" y="7789"/>
                </a:lnTo>
                <a:lnTo>
                  <a:pt x="10440" y="7531"/>
                </a:lnTo>
                <a:lnTo>
                  <a:pt x="10808" y="7273"/>
                </a:lnTo>
                <a:lnTo>
                  <a:pt x="11158" y="6997"/>
                </a:lnTo>
                <a:lnTo>
                  <a:pt x="11508" y="6721"/>
                </a:lnTo>
                <a:lnTo>
                  <a:pt x="12171" y="6150"/>
                </a:lnTo>
                <a:lnTo>
                  <a:pt x="12797" y="5561"/>
                </a:lnTo>
                <a:lnTo>
                  <a:pt x="13349" y="5009"/>
                </a:lnTo>
                <a:lnTo>
                  <a:pt x="13865" y="4456"/>
                </a:lnTo>
                <a:lnTo>
                  <a:pt x="14325" y="3959"/>
                </a:lnTo>
                <a:lnTo>
                  <a:pt x="14693" y="3517"/>
                </a:lnTo>
                <a:lnTo>
                  <a:pt x="15227" y="2873"/>
                </a:lnTo>
                <a:lnTo>
                  <a:pt x="15411" y="2615"/>
                </a:lnTo>
                <a:lnTo>
                  <a:pt x="15154" y="2486"/>
                </a:lnTo>
                <a:lnTo>
                  <a:pt x="14399" y="2100"/>
                </a:lnTo>
                <a:lnTo>
                  <a:pt x="13865" y="1860"/>
                </a:lnTo>
                <a:lnTo>
                  <a:pt x="13239" y="1603"/>
                </a:lnTo>
                <a:lnTo>
                  <a:pt x="12558" y="1327"/>
                </a:lnTo>
                <a:lnTo>
                  <a:pt x="11803" y="1032"/>
                </a:lnTo>
                <a:lnTo>
                  <a:pt x="11011" y="774"/>
                </a:lnTo>
                <a:lnTo>
                  <a:pt x="10164" y="535"/>
                </a:lnTo>
                <a:lnTo>
                  <a:pt x="9741" y="406"/>
                </a:lnTo>
                <a:lnTo>
                  <a:pt x="9299" y="314"/>
                </a:lnTo>
                <a:lnTo>
                  <a:pt x="8857" y="222"/>
                </a:lnTo>
                <a:lnTo>
                  <a:pt x="8415" y="148"/>
                </a:lnTo>
                <a:lnTo>
                  <a:pt x="7973" y="75"/>
                </a:lnTo>
                <a:lnTo>
                  <a:pt x="7531" y="38"/>
                </a:lnTo>
                <a:lnTo>
                  <a:pt x="7089" y="1"/>
                </a:lnTo>
                <a:close/>
              </a:path>
            </a:pathLst>
          </a:custGeom>
          <a:solidFill>
            <a:schemeClr val="accent3"/>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95" name="Google Shape;95;p12"/>
          <p:cNvSpPr/>
          <p:nvPr/>
        </p:nvSpPr>
        <p:spPr>
          <a:xfrm rot="1619439">
            <a:off x="10025215" y="5284451"/>
            <a:ext cx="586803" cy="876392"/>
          </a:xfrm>
          <a:custGeom>
            <a:avLst/>
            <a:gdLst/>
            <a:ahLst/>
            <a:cxnLst/>
            <a:rect l="l" t="t" r="r" b="b"/>
            <a:pathLst>
              <a:path w="6004" h="8967" extrusionOk="0">
                <a:moveTo>
                  <a:pt x="4383" y="0"/>
                </a:moveTo>
                <a:lnTo>
                  <a:pt x="4015" y="19"/>
                </a:lnTo>
                <a:lnTo>
                  <a:pt x="3757" y="56"/>
                </a:lnTo>
                <a:lnTo>
                  <a:pt x="3481" y="93"/>
                </a:lnTo>
                <a:lnTo>
                  <a:pt x="3168" y="166"/>
                </a:lnTo>
                <a:lnTo>
                  <a:pt x="2836" y="258"/>
                </a:lnTo>
                <a:lnTo>
                  <a:pt x="2486" y="387"/>
                </a:lnTo>
                <a:lnTo>
                  <a:pt x="2137" y="534"/>
                </a:lnTo>
                <a:lnTo>
                  <a:pt x="1787" y="737"/>
                </a:lnTo>
                <a:lnTo>
                  <a:pt x="1621" y="847"/>
                </a:lnTo>
                <a:lnTo>
                  <a:pt x="1455" y="958"/>
                </a:lnTo>
                <a:lnTo>
                  <a:pt x="1290" y="1087"/>
                </a:lnTo>
                <a:lnTo>
                  <a:pt x="1142" y="1234"/>
                </a:lnTo>
                <a:lnTo>
                  <a:pt x="995" y="1400"/>
                </a:lnTo>
                <a:lnTo>
                  <a:pt x="848" y="1565"/>
                </a:lnTo>
                <a:lnTo>
                  <a:pt x="719" y="1750"/>
                </a:lnTo>
                <a:lnTo>
                  <a:pt x="590" y="1934"/>
                </a:lnTo>
                <a:lnTo>
                  <a:pt x="480" y="2155"/>
                </a:lnTo>
                <a:lnTo>
                  <a:pt x="369" y="2376"/>
                </a:lnTo>
                <a:lnTo>
                  <a:pt x="277" y="2615"/>
                </a:lnTo>
                <a:lnTo>
                  <a:pt x="203" y="2854"/>
                </a:lnTo>
                <a:lnTo>
                  <a:pt x="148" y="3112"/>
                </a:lnTo>
                <a:lnTo>
                  <a:pt x="93" y="3370"/>
                </a:lnTo>
                <a:lnTo>
                  <a:pt x="56" y="3628"/>
                </a:lnTo>
                <a:lnTo>
                  <a:pt x="19" y="3904"/>
                </a:lnTo>
                <a:lnTo>
                  <a:pt x="1" y="4456"/>
                </a:lnTo>
                <a:lnTo>
                  <a:pt x="1" y="5008"/>
                </a:lnTo>
                <a:lnTo>
                  <a:pt x="38" y="5542"/>
                </a:lnTo>
                <a:lnTo>
                  <a:pt x="93" y="6076"/>
                </a:lnTo>
                <a:lnTo>
                  <a:pt x="185" y="6592"/>
                </a:lnTo>
                <a:lnTo>
                  <a:pt x="277" y="7089"/>
                </a:lnTo>
                <a:lnTo>
                  <a:pt x="369" y="7531"/>
                </a:lnTo>
                <a:lnTo>
                  <a:pt x="553" y="8286"/>
                </a:lnTo>
                <a:lnTo>
                  <a:pt x="701" y="8783"/>
                </a:lnTo>
                <a:lnTo>
                  <a:pt x="756" y="8967"/>
                </a:lnTo>
                <a:lnTo>
                  <a:pt x="940" y="8875"/>
                </a:lnTo>
                <a:lnTo>
                  <a:pt x="1400" y="8636"/>
                </a:lnTo>
                <a:lnTo>
                  <a:pt x="2063" y="8249"/>
                </a:lnTo>
                <a:lnTo>
                  <a:pt x="2450" y="7991"/>
                </a:lnTo>
                <a:lnTo>
                  <a:pt x="2855" y="7715"/>
                </a:lnTo>
                <a:lnTo>
                  <a:pt x="3278" y="7420"/>
                </a:lnTo>
                <a:lnTo>
                  <a:pt x="3702" y="7089"/>
                </a:lnTo>
                <a:lnTo>
                  <a:pt x="4125" y="6721"/>
                </a:lnTo>
                <a:lnTo>
                  <a:pt x="4512" y="6334"/>
                </a:lnTo>
                <a:lnTo>
                  <a:pt x="4880" y="5947"/>
                </a:lnTo>
                <a:lnTo>
                  <a:pt x="5064" y="5727"/>
                </a:lnTo>
                <a:lnTo>
                  <a:pt x="5211" y="5524"/>
                </a:lnTo>
                <a:lnTo>
                  <a:pt x="5359" y="5303"/>
                </a:lnTo>
                <a:lnTo>
                  <a:pt x="5506" y="5082"/>
                </a:lnTo>
                <a:lnTo>
                  <a:pt x="5616" y="4843"/>
                </a:lnTo>
                <a:lnTo>
                  <a:pt x="5727" y="4622"/>
                </a:lnTo>
                <a:lnTo>
                  <a:pt x="5819" y="4382"/>
                </a:lnTo>
                <a:lnTo>
                  <a:pt x="5893" y="4162"/>
                </a:lnTo>
                <a:lnTo>
                  <a:pt x="5929" y="3941"/>
                </a:lnTo>
                <a:lnTo>
                  <a:pt x="5966" y="3701"/>
                </a:lnTo>
                <a:lnTo>
                  <a:pt x="6003" y="3499"/>
                </a:lnTo>
                <a:lnTo>
                  <a:pt x="6003" y="3278"/>
                </a:lnTo>
                <a:lnTo>
                  <a:pt x="6003" y="3057"/>
                </a:lnTo>
                <a:lnTo>
                  <a:pt x="5985" y="2854"/>
                </a:lnTo>
                <a:lnTo>
                  <a:pt x="5948" y="2652"/>
                </a:lnTo>
                <a:lnTo>
                  <a:pt x="5911" y="2449"/>
                </a:lnTo>
                <a:lnTo>
                  <a:pt x="5801" y="2063"/>
                </a:lnTo>
                <a:lnTo>
                  <a:pt x="5672" y="1713"/>
                </a:lnTo>
                <a:lnTo>
                  <a:pt x="5506" y="1381"/>
                </a:lnTo>
                <a:lnTo>
                  <a:pt x="5340" y="1087"/>
                </a:lnTo>
                <a:lnTo>
                  <a:pt x="5175" y="811"/>
                </a:lnTo>
                <a:lnTo>
                  <a:pt x="5009" y="571"/>
                </a:lnTo>
                <a:lnTo>
                  <a:pt x="4843" y="369"/>
                </a:lnTo>
                <a:lnTo>
                  <a:pt x="4604" y="93"/>
                </a:lnTo>
                <a:lnTo>
                  <a:pt x="4512" y="0"/>
                </a:lnTo>
                <a:close/>
              </a:path>
            </a:pathLst>
          </a:cu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96" name="Google Shape;96;p12"/>
          <p:cNvSpPr/>
          <p:nvPr/>
        </p:nvSpPr>
        <p:spPr>
          <a:xfrm rot="-5564790">
            <a:off x="1542405" y="282001"/>
            <a:ext cx="896047" cy="715769"/>
          </a:xfrm>
          <a:custGeom>
            <a:avLst/>
            <a:gdLst/>
            <a:ahLst/>
            <a:cxnLst/>
            <a:rect l="l" t="t" r="r" b="b"/>
            <a:pathLst>
              <a:path w="13184" h="10532" extrusionOk="0">
                <a:moveTo>
                  <a:pt x="4640" y="0"/>
                </a:moveTo>
                <a:lnTo>
                  <a:pt x="4107" y="19"/>
                </a:lnTo>
                <a:lnTo>
                  <a:pt x="3609" y="55"/>
                </a:lnTo>
                <a:lnTo>
                  <a:pt x="3112" y="147"/>
                </a:lnTo>
                <a:lnTo>
                  <a:pt x="2652" y="240"/>
                </a:lnTo>
                <a:lnTo>
                  <a:pt x="2229" y="368"/>
                </a:lnTo>
                <a:lnTo>
                  <a:pt x="1823" y="497"/>
                </a:lnTo>
                <a:lnTo>
                  <a:pt x="1455" y="645"/>
                </a:lnTo>
                <a:lnTo>
                  <a:pt x="1124" y="792"/>
                </a:lnTo>
                <a:lnTo>
                  <a:pt x="608" y="1050"/>
                </a:lnTo>
                <a:lnTo>
                  <a:pt x="9280" y="7659"/>
                </a:lnTo>
                <a:lnTo>
                  <a:pt x="93" y="1731"/>
                </a:lnTo>
                <a:lnTo>
                  <a:pt x="38" y="2302"/>
                </a:lnTo>
                <a:lnTo>
                  <a:pt x="1" y="2651"/>
                </a:lnTo>
                <a:lnTo>
                  <a:pt x="1" y="3038"/>
                </a:lnTo>
                <a:lnTo>
                  <a:pt x="1" y="3480"/>
                </a:lnTo>
                <a:lnTo>
                  <a:pt x="38" y="3922"/>
                </a:lnTo>
                <a:lnTo>
                  <a:pt x="93" y="4401"/>
                </a:lnTo>
                <a:lnTo>
                  <a:pt x="166" y="4879"/>
                </a:lnTo>
                <a:lnTo>
                  <a:pt x="295" y="5376"/>
                </a:lnTo>
                <a:lnTo>
                  <a:pt x="461" y="5873"/>
                </a:lnTo>
                <a:lnTo>
                  <a:pt x="553" y="6131"/>
                </a:lnTo>
                <a:lnTo>
                  <a:pt x="664" y="6389"/>
                </a:lnTo>
                <a:lnTo>
                  <a:pt x="792" y="6628"/>
                </a:lnTo>
                <a:lnTo>
                  <a:pt x="940" y="6868"/>
                </a:lnTo>
                <a:lnTo>
                  <a:pt x="1087" y="7107"/>
                </a:lnTo>
                <a:lnTo>
                  <a:pt x="1253" y="7346"/>
                </a:lnTo>
                <a:lnTo>
                  <a:pt x="1437" y="7586"/>
                </a:lnTo>
                <a:lnTo>
                  <a:pt x="1639" y="7807"/>
                </a:lnTo>
                <a:lnTo>
                  <a:pt x="1842" y="8028"/>
                </a:lnTo>
                <a:lnTo>
                  <a:pt x="2081" y="8249"/>
                </a:lnTo>
                <a:lnTo>
                  <a:pt x="2321" y="8451"/>
                </a:lnTo>
                <a:lnTo>
                  <a:pt x="2597" y="8654"/>
                </a:lnTo>
                <a:lnTo>
                  <a:pt x="2928" y="8875"/>
                </a:lnTo>
                <a:lnTo>
                  <a:pt x="3296" y="9077"/>
                </a:lnTo>
                <a:lnTo>
                  <a:pt x="3683" y="9280"/>
                </a:lnTo>
                <a:lnTo>
                  <a:pt x="4070" y="9445"/>
                </a:lnTo>
                <a:lnTo>
                  <a:pt x="4475" y="9611"/>
                </a:lnTo>
                <a:lnTo>
                  <a:pt x="4898" y="9758"/>
                </a:lnTo>
                <a:lnTo>
                  <a:pt x="5322" y="9869"/>
                </a:lnTo>
                <a:lnTo>
                  <a:pt x="5764" y="9998"/>
                </a:lnTo>
                <a:lnTo>
                  <a:pt x="6187" y="10090"/>
                </a:lnTo>
                <a:lnTo>
                  <a:pt x="6629" y="10182"/>
                </a:lnTo>
                <a:lnTo>
                  <a:pt x="7071" y="10255"/>
                </a:lnTo>
                <a:lnTo>
                  <a:pt x="7513" y="10329"/>
                </a:lnTo>
                <a:lnTo>
                  <a:pt x="8378" y="10421"/>
                </a:lnTo>
                <a:lnTo>
                  <a:pt x="9225" y="10476"/>
                </a:lnTo>
                <a:lnTo>
                  <a:pt x="10035" y="10513"/>
                </a:lnTo>
                <a:lnTo>
                  <a:pt x="10772" y="10532"/>
                </a:lnTo>
                <a:lnTo>
                  <a:pt x="11434" y="10513"/>
                </a:lnTo>
                <a:lnTo>
                  <a:pt x="12024" y="10495"/>
                </a:lnTo>
                <a:lnTo>
                  <a:pt x="12870" y="10458"/>
                </a:lnTo>
                <a:lnTo>
                  <a:pt x="13183" y="10421"/>
                </a:lnTo>
                <a:lnTo>
                  <a:pt x="13091" y="10127"/>
                </a:lnTo>
                <a:lnTo>
                  <a:pt x="12852" y="9316"/>
                </a:lnTo>
                <a:lnTo>
                  <a:pt x="12686" y="8764"/>
                </a:lnTo>
                <a:lnTo>
                  <a:pt x="12465" y="8138"/>
                </a:lnTo>
                <a:lnTo>
                  <a:pt x="12189" y="7438"/>
                </a:lnTo>
                <a:lnTo>
                  <a:pt x="11895" y="6684"/>
                </a:lnTo>
                <a:lnTo>
                  <a:pt x="11545" y="5929"/>
                </a:lnTo>
                <a:lnTo>
                  <a:pt x="11158" y="5137"/>
                </a:lnTo>
                <a:lnTo>
                  <a:pt x="10956" y="4750"/>
                </a:lnTo>
                <a:lnTo>
                  <a:pt x="10735" y="4364"/>
                </a:lnTo>
                <a:lnTo>
                  <a:pt x="10495" y="3977"/>
                </a:lnTo>
                <a:lnTo>
                  <a:pt x="10256" y="3590"/>
                </a:lnTo>
                <a:lnTo>
                  <a:pt x="9998" y="3222"/>
                </a:lnTo>
                <a:lnTo>
                  <a:pt x="9740" y="2872"/>
                </a:lnTo>
                <a:lnTo>
                  <a:pt x="9464" y="2523"/>
                </a:lnTo>
                <a:lnTo>
                  <a:pt x="9170" y="2191"/>
                </a:lnTo>
                <a:lnTo>
                  <a:pt x="8875" y="1878"/>
                </a:lnTo>
                <a:lnTo>
                  <a:pt x="8562" y="1584"/>
                </a:lnTo>
                <a:lnTo>
                  <a:pt x="8249" y="1307"/>
                </a:lnTo>
                <a:lnTo>
                  <a:pt x="7918" y="1068"/>
                </a:lnTo>
                <a:lnTo>
                  <a:pt x="7642" y="884"/>
                </a:lnTo>
                <a:lnTo>
                  <a:pt x="7365" y="718"/>
                </a:lnTo>
                <a:lnTo>
                  <a:pt x="7089" y="589"/>
                </a:lnTo>
                <a:lnTo>
                  <a:pt x="6813" y="460"/>
                </a:lnTo>
                <a:lnTo>
                  <a:pt x="6537" y="350"/>
                </a:lnTo>
                <a:lnTo>
                  <a:pt x="6261" y="258"/>
                </a:lnTo>
                <a:lnTo>
                  <a:pt x="5985" y="184"/>
                </a:lnTo>
                <a:lnTo>
                  <a:pt x="5708" y="111"/>
                </a:lnTo>
                <a:lnTo>
                  <a:pt x="5432" y="74"/>
                </a:lnTo>
                <a:lnTo>
                  <a:pt x="5174" y="37"/>
                </a:lnTo>
                <a:lnTo>
                  <a:pt x="4898" y="19"/>
                </a:lnTo>
                <a:lnTo>
                  <a:pt x="4640" y="0"/>
                </a:lnTo>
                <a:close/>
              </a:path>
            </a:pathLst>
          </a:custGeom>
          <a:solidFill>
            <a:schemeClr val="accent3"/>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97" name="Google Shape;97;p12"/>
          <p:cNvSpPr/>
          <p:nvPr/>
        </p:nvSpPr>
        <p:spPr>
          <a:xfrm rot="8585060">
            <a:off x="321473" y="352438"/>
            <a:ext cx="1300879" cy="2129580"/>
          </a:xfrm>
          <a:custGeom>
            <a:avLst/>
            <a:gdLst/>
            <a:ahLst/>
            <a:cxnLst/>
            <a:rect l="l" t="t" r="r" b="b"/>
            <a:pathLst>
              <a:path w="5838" h="9557" extrusionOk="0">
                <a:moveTo>
                  <a:pt x="3628" y="0"/>
                </a:moveTo>
                <a:lnTo>
                  <a:pt x="3499" y="37"/>
                </a:lnTo>
                <a:lnTo>
                  <a:pt x="3149" y="129"/>
                </a:lnTo>
                <a:lnTo>
                  <a:pt x="2910" y="203"/>
                </a:lnTo>
                <a:lnTo>
                  <a:pt x="2634" y="313"/>
                </a:lnTo>
                <a:lnTo>
                  <a:pt x="2358" y="442"/>
                </a:lnTo>
                <a:lnTo>
                  <a:pt x="2045" y="608"/>
                </a:lnTo>
                <a:lnTo>
                  <a:pt x="1732" y="792"/>
                </a:lnTo>
                <a:lnTo>
                  <a:pt x="1419" y="1013"/>
                </a:lnTo>
                <a:lnTo>
                  <a:pt x="1124" y="1289"/>
                </a:lnTo>
                <a:lnTo>
                  <a:pt x="977" y="1418"/>
                </a:lnTo>
                <a:lnTo>
                  <a:pt x="848" y="1584"/>
                </a:lnTo>
                <a:lnTo>
                  <a:pt x="719" y="1750"/>
                </a:lnTo>
                <a:lnTo>
                  <a:pt x="590" y="1915"/>
                </a:lnTo>
                <a:lnTo>
                  <a:pt x="480" y="2099"/>
                </a:lnTo>
                <a:lnTo>
                  <a:pt x="369" y="2302"/>
                </a:lnTo>
                <a:lnTo>
                  <a:pt x="277" y="2504"/>
                </a:lnTo>
                <a:lnTo>
                  <a:pt x="203" y="2725"/>
                </a:lnTo>
                <a:lnTo>
                  <a:pt x="130" y="2946"/>
                </a:lnTo>
                <a:lnTo>
                  <a:pt x="75" y="3186"/>
                </a:lnTo>
                <a:lnTo>
                  <a:pt x="38" y="3443"/>
                </a:lnTo>
                <a:lnTo>
                  <a:pt x="19" y="3701"/>
                </a:lnTo>
                <a:lnTo>
                  <a:pt x="1" y="3959"/>
                </a:lnTo>
                <a:lnTo>
                  <a:pt x="1" y="4217"/>
                </a:lnTo>
                <a:lnTo>
                  <a:pt x="19" y="4493"/>
                </a:lnTo>
                <a:lnTo>
                  <a:pt x="56" y="4751"/>
                </a:lnTo>
                <a:lnTo>
                  <a:pt x="130" y="5303"/>
                </a:lnTo>
                <a:lnTo>
                  <a:pt x="259" y="5837"/>
                </a:lnTo>
                <a:lnTo>
                  <a:pt x="406" y="6353"/>
                </a:lnTo>
                <a:lnTo>
                  <a:pt x="572" y="6868"/>
                </a:lnTo>
                <a:lnTo>
                  <a:pt x="756" y="7365"/>
                </a:lnTo>
                <a:lnTo>
                  <a:pt x="940" y="7807"/>
                </a:lnTo>
                <a:lnTo>
                  <a:pt x="1142" y="8231"/>
                </a:lnTo>
                <a:lnTo>
                  <a:pt x="1474" y="8930"/>
                </a:lnTo>
                <a:lnTo>
                  <a:pt x="1732" y="9390"/>
                </a:lnTo>
                <a:lnTo>
                  <a:pt x="1824" y="9556"/>
                </a:lnTo>
                <a:lnTo>
                  <a:pt x="1971" y="9427"/>
                </a:lnTo>
                <a:lnTo>
                  <a:pt x="2376" y="9096"/>
                </a:lnTo>
                <a:lnTo>
                  <a:pt x="2947" y="8580"/>
                </a:lnTo>
                <a:lnTo>
                  <a:pt x="3260" y="8249"/>
                </a:lnTo>
                <a:lnTo>
                  <a:pt x="3610" y="7899"/>
                </a:lnTo>
                <a:lnTo>
                  <a:pt x="3959" y="7512"/>
                </a:lnTo>
                <a:lnTo>
                  <a:pt x="4309" y="7107"/>
                </a:lnTo>
                <a:lnTo>
                  <a:pt x="4641" y="6666"/>
                </a:lnTo>
                <a:lnTo>
                  <a:pt x="4954" y="6205"/>
                </a:lnTo>
                <a:lnTo>
                  <a:pt x="5230" y="5745"/>
                </a:lnTo>
                <a:lnTo>
                  <a:pt x="5359" y="5506"/>
                </a:lnTo>
                <a:lnTo>
                  <a:pt x="5469" y="5266"/>
                </a:lnTo>
                <a:lnTo>
                  <a:pt x="5561" y="5008"/>
                </a:lnTo>
                <a:lnTo>
                  <a:pt x="5653" y="4769"/>
                </a:lnTo>
                <a:lnTo>
                  <a:pt x="5727" y="4530"/>
                </a:lnTo>
                <a:lnTo>
                  <a:pt x="5782" y="4272"/>
                </a:lnTo>
                <a:lnTo>
                  <a:pt x="5819" y="4033"/>
                </a:lnTo>
                <a:lnTo>
                  <a:pt x="5837" y="3793"/>
                </a:lnTo>
                <a:lnTo>
                  <a:pt x="5837" y="3554"/>
                </a:lnTo>
                <a:lnTo>
                  <a:pt x="5837" y="3333"/>
                </a:lnTo>
                <a:lnTo>
                  <a:pt x="5801" y="3112"/>
                </a:lnTo>
                <a:lnTo>
                  <a:pt x="5764" y="2910"/>
                </a:lnTo>
                <a:lnTo>
                  <a:pt x="5727" y="2689"/>
                </a:lnTo>
                <a:lnTo>
                  <a:pt x="5653" y="2486"/>
                </a:lnTo>
                <a:lnTo>
                  <a:pt x="5580" y="2302"/>
                </a:lnTo>
                <a:lnTo>
                  <a:pt x="5506" y="2118"/>
                </a:lnTo>
                <a:lnTo>
                  <a:pt x="5322" y="1768"/>
                </a:lnTo>
                <a:lnTo>
                  <a:pt x="5119" y="1437"/>
                </a:lnTo>
                <a:lnTo>
                  <a:pt x="4898" y="1142"/>
                </a:lnTo>
                <a:lnTo>
                  <a:pt x="4677" y="884"/>
                </a:lnTo>
                <a:lnTo>
                  <a:pt x="4457" y="663"/>
                </a:lnTo>
                <a:lnTo>
                  <a:pt x="4236" y="461"/>
                </a:lnTo>
                <a:lnTo>
                  <a:pt x="4051" y="295"/>
                </a:lnTo>
                <a:lnTo>
                  <a:pt x="3757" y="74"/>
                </a:lnTo>
                <a:lnTo>
                  <a:pt x="3628" y="0"/>
                </a:lnTo>
                <a:close/>
              </a:path>
            </a:pathLst>
          </a:cu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solidFill>
                <a:srgbClr val="51B148"/>
              </a:solidFill>
            </a:endParaRPr>
          </a:p>
        </p:txBody>
      </p:sp>
    </p:spTree>
    <p:extLst>
      <p:ext uri="{BB962C8B-B14F-4D97-AF65-F5344CB8AC3E}">
        <p14:creationId xmlns:p14="http://schemas.microsoft.com/office/powerpoint/2010/main" val="639966051"/>
      </p:ext>
    </p:extLst>
  </p:cSld>
  <p:clrMapOvr>
    <a:masterClrMapping/>
  </p:clrMapOvr>
</p:sldLayout>
</file>

<file path=ppt/slideLayouts/slideLayout167.xml><?xml version="1.0" encoding="utf-8"?>
<p:sldLayout xmlns:a="http://schemas.openxmlformats.org/drawingml/2006/main" xmlns:r="http://schemas.openxmlformats.org/officeDocument/2006/relationships" xmlns:p="http://schemas.openxmlformats.org/presentationml/2006/main" matchingName="Image background">
  <p:cSld name="Image background">
    <p:bg>
      <p:bgPr>
        <a:solidFill>
          <a:schemeClr val="accent2"/>
        </a:solidFill>
        <a:effectLst/>
      </p:bgPr>
    </p:bg>
    <p:spTree>
      <p:nvGrpSpPr>
        <p:cNvPr id="1" name="Shape 98"/>
        <p:cNvGrpSpPr/>
        <p:nvPr/>
      </p:nvGrpSpPr>
      <p:grpSpPr>
        <a:xfrm>
          <a:off x="0" y="0"/>
          <a:ext cx="0" cy="0"/>
          <a:chOff x="0" y="0"/>
          <a:chExt cx="0" cy="0"/>
        </a:xfrm>
      </p:grpSpPr>
      <p:sp>
        <p:nvSpPr>
          <p:cNvPr id="99" name="Google Shape;99;p13"/>
          <p:cNvSpPr txBox="1">
            <a:spLocks noGrp="1"/>
          </p:cNvSpPr>
          <p:nvPr>
            <p:ph type="sldNum" idx="12"/>
          </p:nvPr>
        </p:nvSpPr>
        <p:spPr>
          <a:xfrm>
            <a:off x="101612" y="6333135"/>
            <a:ext cx="731600" cy="524800"/>
          </a:xfrm>
          <a:prstGeom prst="rect">
            <a:avLst/>
          </a:prstGeom>
        </p:spPr>
        <p:txBody>
          <a:bodyPr spcFirstLastPara="1" wrap="square" lIns="91425" tIns="91425" rIns="91425" bIns="91425" anchor="ctr" anchorCtr="0">
            <a:noAutofit/>
          </a:bodyPr>
          <a:lstStyle>
            <a:lvl1pPr lvl="0" rtl="0">
              <a:buNone/>
              <a:defRPr>
                <a:solidFill>
                  <a:srgbClr val="FFFFFF"/>
                </a:solidFill>
              </a:defRPr>
            </a:lvl1pPr>
            <a:lvl2pPr lvl="1" rtl="0">
              <a:buNone/>
              <a:defRPr>
                <a:solidFill>
                  <a:srgbClr val="FFFFFF"/>
                </a:solidFill>
              </a:defRPr>
            </a:lvl2pPr>
            <a:lvl3pPr lvl="2" rtl="0">
              <a:buNone/>
              <a:defRPr>
                <a:solidFill>
                  <a:srgbClr val="FFFFFF"/>
                </a:solidFill>
              </a:defRPr>
            </a:lvl3pPr>
            <a:lvl4pPr lvl="3" rtl="0">
              <a:buNone/>
              <a:defRPr>
                <a:solidFill>
                  <a:srgbClr val="FFFFFF"/>
                </a:solidFill>
              </a:defRPr>
            </a:lvl4pPr>
            <a:lvl5pPr lvl="4" rtl="0">
              <a:buNone/>
              <a:defRPr>
                <a:solidFill>
                  <a:srgbClr val="FFFFFF"/>
                </a:solidFill>
              </a:defRPr>
            </a:lvl5pPr>
            <a:lvl6pPr lvl="5" rtl="0">
              <a:buNone/>
              <a:defRPr>
                <a:solidFill>
                  <a:srgbClr val="FFFFFF"/>
                </a:solidFill>
              </a:defRPr>
            </a:lvl6pPr>
            <a:lvl7pPr lvl="6" rtl="0">
              <a:buNone/>
              <a:defRPr>
                <a:solidFill>
                  <a:srgbClr val="FFFFFF"/>
                </a:solidFill>
              </a:defRPr>
            </a:lvl7pPr>
            <a:lvl8pPr lvl="7" rtl="0">
              <a:buNone/>
              <a:defRPr>
                <a:solidFill>
                  <a:srgbClr val="FFFFFF"/>
                </a:solidFill>
              </a:defRPr>
            </a:lvl8pPr>
            <a:lvl9pPr lvl="8" rtl="0">
              <a:buNone/>
              <a:defRPr>
                <a:solidFill>
                  <a:srgbClr val="FFFFFF"/>
                </a:solidFill>
              </a:defRPr>
            </a:lvl9pPr>
          </a:lstStyle>
          <a:p>
            <a:fld id="{00000000-1234-1234-1234-123412341234}" type="slidenum">
              <a:rPr lang="en" smtClean="0"/>
              <a:pPr/>
              <a:t>‹#›</a:t>
            </a:fld>
            <a:endParaRPr lang="en"/>
          </a:p>
        </p:txBody>
      </p:sp>
      <p:sp>
        <p:nvSpPr>
          <p:cNvPr id="100" name="Google Shape;100;p13"/>
          <p:cNvSpPr/>
          <p:nvPr/>
        </p:nvSpPr>
        <p:spPr>
          <a:xfrm rot="3560713">
            <a:off x="10559973" y="5519878"/>
            <a:ext cx="1506345" cy="914245"/>
          </a:xfrm>
          <a:custGeom>
            <a:avLst/>
            <a:gdLst/>
            <a:ahLst/>
            <a:cxnLst/>
            <a:rect l="l" t="t" r="r" b="b"/>
            <a:pathLst>
              <a:path w="15412" h="9354" extrusionOk="0">
                <a:moveTo>
                  <a:pt x="6224" y="1"/>
                </a:moveTo>
                <a:lnTo>
                  <a:pt x="5800" y="19"/>
                </a:lnTo>
                <a:lnTo>
                  <a:pt x="5377" y="75"/>
                </a:lnTo>
                <a:lnTo>
                  <a:pt x="4972" y="148"/>
                </a:lnTo>
                <a:lnTo>
                  <a:pt x="4659" y="240"/>
                </a:lnTo>
                <a:lnTo>
                  <a:pt x="4346" y="332"/>
                </a:lnTo>
                <a:lnTo>
                  <a:pt x="4051" y="424"/>
                </a:lnTo>
                <a:lnTo>
                  <a:pt x="3775" y="553"/>
                </a:lnTo>
                <a:lnTo>
                  <a:pt x="3517" y="682"/>
                </a:lnTo>
                <a:lnTo>
                  <a:pt x="3260" y="829"/>
                </a:lnTo>
                <a:lnTo>
                  <a:pt x="3020" y="977"/>
                </a:lnTo>
                <a:lnTo>
                  <a:pt x="2781" y="1142"/>
                </a:lnTo>
                <a:lnTo>
                  <a:pt x="2560" y="1308"/>
                </a:lnTo>
                <a:lnTo>
                  <a:pt x="2357" y="1474"/>
                </a:lnTo>
                <a:lnTo>
                  <a:pt x="2155" y="1658"/>
                </a:lnTo>
                <a:lnTo>
                  <a:pt x="1971" y="1842"/>
                </a:lnTo>
                <a:lnTo>
                  <a:pt x="1621" y="2247"/>
                </a:lnTo>
                <a:lnTo>
                  <a:pt x="1308" y="2652"/>
                </a:lnTo>
                <a:lnTo>
                  <a:pt x="1050" y="3057"/>
                </a:lnTo>
                <a:lnTo>
                  <a:pt x="811" y="3462"/>
                </a:lnTo>
                <a:lnTo>
                  <a:pt x="608" y="3867"/>
                </a:lnTo>
                <a:lnTo>
                  <a:pt x="424" y="4254"/>
                </a:lnTo>
                <a:lnTo>
                  <a:pt x="295" y="4622"/>
                </a:lnTo>
                <a:lnTo>
                  <a:pt x="166" y="4954"/>
                </a:lnTo>
                <a:lnTo>
                  <a:pt x="1" y="5524"/>
                </a:lnTo>
                <a:lnTo>
                  <a:pt x="10735" y="3628"/>
                </a:lnTo>
                <a:lnTo>
                  <a:pt x="10735" y="3628"/>
                </a:lnTo>
                <a:lnTo>
                  <a:pt x="166" y="6353"/>
                </a:lnTo>
                <a:lnTo>
                  <a:pt x="535" y="6795"/>
                </a:lnTo>
                <a:lnTo>
                  <a:pt x="792" y="7053"/>
                </a:lnTo>
                <a:lnTo>
                  <a:pt x="1069" y="7329"/>
                </a:lnTo>
                <a:lnTo>
                  <a:pt x="1382" y="7605"/>
                </a:lnTo>
                <a:lnTo>
                  <a:pt x="1731" y="7899"/>
                </a:lnTo>
                <a:lnTo>
                  <a:pt x="2118" y="8176"/>
                </a:lnTo>
                <a:lnTo>
                  <a:pt x="2542" y="8433"/>
                </a:lnTo>
                <a:lnTo>
                  <a:pt x="2983" y="8691"/>
                </a:lnTo>
                <a:lnTo>
                  <a:pt x="3462" y="8894"/>
                </a:lnTo>
                <a:lnTo>
                  <a:pt x="3720" y="9004"/>
                </a:lnTo>
                <a:lnTo>
                  <a:pt x="3978" y="9078"/>
                </a:lnTo>
                <a:lnTo>
                  <a:pt x="4235" y="9151"/>
                </a:lnTo>
                <a:lnTo>
                  <a:pt x="4512" y="9225"/>
                </a:lnTo>
                <a:lnTo>
                  <a:pt x="4806" y="9280"/>
                </a:lnTo>
                <a:lnTo>
                  <a:pt x="5082" y="9317"/>
                </a:lnTo>
                <a:lnTo>
                  <a:pt x="5377" y="9336"/>
                </a:lnTo>
                <a:lnTo>
                  <a:pt x="5672" y="9354"/>
                </a:lnTo>
                <a:lnTo>
                  <a:pt x="5985" y="9336"/>
                </a:lnTo>
                <a:lnTo>
                  <a:pt x="6298" y="9317"/>
                </a:lnTo>
                <a:lnTo>
                  <a:pt x="6611" y="9280"/>
                </a:lnTo>
                <a:lnTo>
                  <a:pt x="6942" y="9207"/>
                </a:lnTo>
                <a:lnTo>
                  <a:pt x="7347" y="9115"/>
                </a:lnTo>
                <a:lnTo>
                  <a:pt x="7752" y="8986"/>
                </a:lnTo>
                <a:lnTo>
                  <a:pt x="8139" y="8838"/>
                </a:lnTo>
                <a:lnTo>
                  <a:pt x="8544" y="8654"/>
                </a:lnTo>
                <a:lnTo>
                  <a:pt x="8930" y="8470"/>
                </a:lnTo>
                <a:lnTo>
                  <a:pt x="9317" y="8249"/>
                </a:lnTo>
                <a:lnTo>
                  <a:pt x="9704" y="8028"/>
                </a:lnTo>
                <a:lnTo>
                  <a:pt x="10072" y="7789"/>
                </a:lnTo>
                <a:lnTo>
                  <a:pt x="10440" y="7531"/>
                </a:lnTo>
                <a:lnTo>
                  <a:pt x="10808" y="7273"/>
                </a:lnTo>
                <a:lnTo>
                  <a:pt x="11158" y="6997"/>
                </a:lnTo>
                <a:lnTo>
                  <a:pt x="11508" y="6721"/>
                </a:lnTo>
                <a:lnTo>
                  <a:pt x="12171" y="6150"/>
                </a:lnTo>
                <a:lnTo>
                  <a:pt x="12797" y="5561"/>
                </a:lnTo>
                <a:lnTo>
                  <a:pt x="13349" y="5009"/>
                </a:lnTo>
                <a:lnTo>
                  <a:pt x="13865" y="4456"/>
                </a:lnTo>
                <a:lnTo>
                  <a:pt x="14325" y="3959"/>
                </a:lnTo>
                <a:lnTo>
                  <a:pt x="14693" y="3517"/>
                </a:lnTo>
                <a:lnTo>
                  <a:pt x="15227" y="2873"/>
                </a:lnTo>
                <a:lnTo>
                  <a:pt x="15411" y="2615"/>
                </a:lnTo>
                <a:lnTo>
                  <a:pt x="15154" y="2486"/>
                </a:lnTo>
                <a:lnTo>
                  <a:pt x="14399" y="2100"/>
                </a:lnTo>
                <a:lnTo>
                  <a:pt x="13865" y="1860"/>
                </a:lnTo>
                <a:lnTo>
                  <a:pt x="13239" y="1603"/>
                </a:lnTo>
                <a:lnTo>
                  <a:pt x="12558" y="1327"/>
                </a:lnTo>
                <a:lnTo>
                  <a:pt x="11803" y="1032"/>
                </a:lnTo>
                <a:lnTo>
                  <a:pt x="11011" y="774"/>
                </a:lnTo>
                <a:lnTo>
                  <a:pt x="10164" y="535"/>
                </a:lnTo>
                <a:lnTo>
                  <a:pt x="9741" y="406"/>
                </a:lnTo>
                <a:lnTo>
                  <a:pt x="9299" y="314"/>
                </a:lnTo>
                <a:lnTo>
                  <a:pt x="8857" y="222"/>
                </a:lnTo>
                <a:lnTo>
                  <a:pt x="8415" y="148"/>
                </a:lnTo>
                <a:lnTo>
                  <a:pt x="7973" y="75"/>
                </a:lnTo>
                <a:lnTo>
                  <a:pt x="7531" y="38"/>
                </a:lnTo>
                <a:lnTo>
                  <a:pt x="7089" y="1"/>
                </a:lnTo>
                <a:close/>
              </a:path>
            </a:pathLst>
          </a:custGeom>
          <a:solidFill>
            <a:schemeClr val="accent3"/>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01" name="Google Shape;101;p13"/>
          <p:cNvSpPr/>
          <p:nvPr/>
        </p:nvSpPr>
        <p:spPr>
          <a:xfrm rot="1619439">
            <a:off x="10025215" y="5284451"/>
            <a:ext cx="586803" cy="876392"/>
          </a:xfrm>
          <a:custGeom>
            <a:avLst/>
            <a:gdLst/>
            <a:ahLst/>
            <a:cxnLst/>
            <a:rect l="l" t="t" r="r" b="b"/>
            <a:pathLst>
              <a:path w="6004" h="8967" extrusionOk="0">
                <a:moveTo>
                  <a:pt x="4383" y="0"/>
                </a:moveTo>
                <a:lnTo>
                  <a:pt x="4015" y="19"/>
                </a:lnTo>
                <a:lnTo>
                  <a:pt x="3757" y="56"/>
                </a:lnTo>
                <a:lnTo>
                  <a:pt x="3481" y="93"/>
                </a:lnTo>
                <a:lnTo>
                  <a:pt x="3168" y="166"/>
                </a:lnTo>
                <a:lnTo>
                  <a:pt x="2836" y="258"/>
                </a:lnTo>
                <a:lnTo>
                  <a:pt x="2486" y="387"/>
                </a:lnTo>
                <a:lnTo>
                  <a:pt x="2137" y="534"/>
                </a:lnTo>
                <a:lnTo>
                  <a:pt x="1787" y="737"/>
                </a:lnTo>
                <a:lnTo>
                  <a:pt x="1621" y="847"/>
                </a:lnTo>
                <a:lnTo>
                  <a:pt x="1455" y="958"/>
                </a:lnTo>
                <a:lnTo>
                  <a:pt x="1290" y="1087"/>
                </a:lnTo>
                <a:lnTo>
                  <a:pt x="1142" y="1234"/>
                </a:lnTo>
                <a:lnTo>
                  <a:pt x="995" y="1400"/>
                </a:lnTo>
                <a:lnTo>
                  <a:pt x="848" y="1565"/>
                </a:lnTo>
                <a:lnTo>
                  <a:pt x="719" y="1750"/>
                </a:lnTo>
                <a:lnTo>
                  <a:pt x="590" y="1934"/>
                </a:lnTo>
                <a:lnTo>
                  <a:pt x="480" y="2155"/>
                </a:lnTo>
                <a:lnTo>
                  <a:pt x="369" y="2376"/>
                </a:lnTo>
                <a:lnTo>
                  <a:pt x="277" y="2615"/>
                </a:lnTo>
                <a:lnTo>
                  <a:pt x="203" y="2854"/>
                </a:lnTo>
                <a:lnTo>
                  <a:pt x="148" y="3112"/>
                </a:lnTo>
                <a:lnTo>
                  <a:pt x="93" y="3370"/>
                </a:lnTo>
                <a:lnTo>
                  <a:pt x="56" y="3628"/>
                </a:lnTo>
                <a:lnTo>
                  <a:pt x="19" y="3904"/>
                </a:lnTo>
                <a:lnTo>
                  <a:pt x="1" y="4456"/>
                </a:lnTo>
                <a:lnTo>
                  <a:pt x="1" y="5008"/>
                </a:lnTo>
                <a:lnTo>
                  <a:pt x="38" y="5542"/>
                </a:lnTo>
                <a:lnTo>
                  <a:pt x="93" y="6076"/>
                </a:lnTo>
                <a:lnTo>
                  <a:pt x="185" y="6592"/>
                </a:lnTo>
                <a:lnTo>
                  <a:pt x="277" y="7089"/>
                </a:lnTo>
                <a:lnTo>
                  <a:pt x="369" y="7531"/>
                </a:lnTo>
                <a:lnTo>
                  <a:pt x="553" y="8286"/>
                </a:lnTo>
                <a:lnTo>
                  <a:pt x="701" y="8783"/>
                </a:lnTo>
                <a:lnTo>
                  <a:pt x="756" y="8967"/>
                </a:lnTo>
                <a:lnTo>
                  <a:pt x="940" y="8875"/>
                </a:lnTo>
                <a:lnTo>
                  <a:pt x="1400" y="8636"/>
                </a:lnTo>
                <a:lnTo>
                  <a:pt x="2063" y="8249"/>
                </a:lnTo>
                <a:lnTo>
                  <a:pt x="2450" y="7991"/>
                </a:lnTo>
                <a:lnTo>
                  <a:pt x="2855" y="7715"/>
                </a:lnTo>
                <a:lnTo>
                  <a:pt x="3278" y="7420"/>
                </a:lnTo>
                <a:lnTo>
                  <a:pt x="3702" y="7089"/>
                </a:lnTo>
                <a:lnTo>
                  <a:pt x="4125" y="6721"/>
                </a:lnTo>
                <a:lnTo>
                  <a:pt x="4512" y="6334"/>
                </a:lnTo>
                <a:lnTo>
                  <a:pt x="4880" y="5947"/>
                </a:lnTo>
                <a:lnTo>
                  <a:pt x="5064" y="5727"/>
                </a:lnTo>
                <a:lnTo>
                  <a:pt x="5211" y="5524"/>
                </a:lnTo>
                <a:lnTo>
                  <a:pt x="5359" y="5303"/>
                </a:lnTo>
                <a:lnTo>
                  <a:pt x="5506" y="5082"/>
                </a:lnTo>
                <a:lnTo>
                  <a:pt x="5616" y="4843"/>
                </a:lnTo>
                <a:lnTo>
                  <a:pt x="5727" y="4622"/>
                </a:lnTo>
                <a:lnTo>
                  <a:pt x="5819" y="4382"/>
                </a:lnTo>
                <a:lnTo>
                  <a:pt x="5893" y="4162"/>
                </a:lnTo>
                <a:lnTo>
                  <a:pt x="5929" y="3941"/>
                </a:lnTo>
                <a:lnTo>
                  <a:pt x="5966" y="3701"/>
                </a:lnTo>
                <a:lnTo>
                  <a:pt x="6003" y="3499"/>
                </a:lnTo>
                <a:lnTo>
                  <a:pt x="6003" y="3278"/>
                </a:lnTo>
                <a:lnTo>
                  <a:pt x="6003" y="3057"/>
                </a:lnTo>
                <a:lnTo>
                  <a:pt x="5985" y="2854"/>
                </a:lnTo>
                <a:lnTo>
                  <a:pt x="5948" y="2652"/>
                </a:lnTo>
                <a:lnTo>
                  <a:pt x="5911" y="2449"/>
                </a:lnTo>
                <a:lnTo>
                  <a:pt x="5801" y="2063"/>
                </a:lnTo>
                <a:lnTo>
                  <a:pt x="5672" y="1713"/>
                </a:lnTo>
                <a:lnTo>
                  <a:pt x="5506" y="1381"/>
                </a:lnTo>
                <a:lnTo>
                  <a:pt x="5340" y="1087"/>
                </a:lnTo>
                <a:lnTo>
                  <a:pt x="5175" y="811"/>
                </a:lnTo>
                <a:lnTo>
                  <a:pt x="5009" y="571"/>
                </a:lnTo>
                <a:lnTo>
                  <a:pt x="4843" y="369"/>
                </a:lnTo>
                <a:lnTo>
                  <a:pt x="4604" y="93"/>
                </a:lnTo>
                <a:lnTo>
                  <a:pt x="4512" y="0"/>
                </a:lnTo>
                <a:close/>
              </a:path>
            </a:pathLst>
          </a:custGeom>
          <a:solidFill>
            <a:srgbClr val="FFFFFF"/>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02" name="Google Shape;102;p13"/>
          <p:cNvSpPr/>
          <p:nvPr/>
        </p:nvSpPr>
        <p:spPr>
          <a:xfrm rot="-5564790">
            <a:off x="1542405" y="282001"/>
            <a:ext cx="896047" cy="715769"/>
          </a:xfrm>
          <a:custGeom>
            <a:avLst/>
            <a:gdLst/>
            <a:ahLst/>
            <a:cxnLst/>
            <a:rect l="l" t="t" r="r" b="b"/>
            <a:pathLst>
              <a:path w="13184" h="10532" extrusionOk="0">
                <a:moveTo>
                  <a:pt x="4640" y="0"/>
                </a:moveTo>
                <a:lnTo>
                  <a:pt x="4107" y="19"/>
                </a:lnTo>
                <a:lnTo>
                  <a:pt x="3609" y="55"/>
                </a:lnTo>
                <a:lnTo>
                  <a:pt x="3112" y="147"/>
                </a:lnTo>
                <a:lnTo>
                  <a:pt x="2652" y="240"/>
                </a:lnTo>
                <a:lnTo>
                  <a:pt x="2229" y="368"/>
                </a:lnTo>
                <a:lnTo>
                  <a:pt x="1823" y="497"/>
                </a:lnTo>
                <a:lnTo>
                  <a:pt x="1455" y="645"/>
                </a:lnTo>
                <a:lnTo>
                  <a:pt x="1124" y="792"/>
                </a:lnTo>
                <a:lnTo>
                  <a:pt x="608" y="1050"/>
                </a:lnTo>
                <a:lnTo>
                  <a:pt x="9280" y="7659"/>
                </a:lnTo>
                <a:lnTo>
                  <a:pt x="93" y="1731"/>
                </a:lnTo>
                <a:lnTo>
                  <a:pt x="38" y="2302"/>
                </a:lnTo>
                <a:lnTo>
                  <a:pt x="1" y="2651"/>
                </a:lnTo>
                <a:lnTo>
                  <a:pt x="1" y="3038"/>
                </a:lnTo>
                <a:lnTo>
                  <a:pt x="1" y="3480"/>
                </a:lnTo>
                <a:lnTo>
                  <a:pt x="38" y="3922"/>
                </a:lnTo>
                <a:lnTo>
                  <a:pt x="93" y="4401"/>
                </a:lnTo>
                <a:lnTo>
                  <a:pt x="166" y="4879"/>
                </a:lnTo>
                <a:lnTo>
                  <a:pt x="295" y="5376"/>
                </a:lnTo>
                <a:lnTo>
                  <a:pt x="461" y="5873"/>
                </a:lnTo>
                <a:lnTo>
                  <a:pt x="553" y="6131"/>
                </a:lnTo>
                <a:lnTo>
                  <a:pt x="664" y="6389"/>
                </a:lnTo>
                <a:lnTo>
                  <a:pt x="792" y="6628"/>
                </a:lnTo>
                <a:lnTo>
                  <a:pt x="940" y="6868"/>
                </a:lnTo>
                <a:lnTo>
                  <a:pt x="1087" y="7107"/>
                </a:lnTo>
                <a:lnTo>
                  <a:pt x="1253" y="7346"/>
                </a:lnTo>
                <a:lnTo>
                  <a:pt x="1437" y="7586"/>
                </a:lnTo>
                <a:lnTo>
                  <a:pt x="1639" y="7807"/>
                </a:lnTo>
                <a:lnTo>
                  <a:pt x="1842" y="8028"/>
                </a:lnTo>
                <a:lnTo>
                  <a:pt x="2081" y="8249"/>
                </a:lnTo>
                <a:lnTo>
                  <a:pt x="2321" y="8451"/>
                </a:lnTo>
                <a:lnTo>
                  <a:pt x="2597" y="8654"/>
                </a:lnTo>
                <a:lnTo>
                  <a:pt x="2928" y="8875"/>
                </a:lnTo>
                <a:lnTo>
                  <a:pt x="3296" y="9077"/>
                </a:lnTo>
                <a:lnTo>
                  <a:pt x="3683" y="9280"/>
                </a:lnTo>
                <a:lnTo>
                  <a:pt x="4070" y="9445"/>
                </a:lnTo>
                <a:lnTo>
                  <a:pt x="4475" y="9611"/>
                </a:lnTo>
                <a:lnTo>
                  <a:pt x="4898" y="9758"/>
                </a:lnTo>
                <a:lnTo>
                  <a:pt x="5322" y="9869"/>
                </a:lnTo>
                <a:lnTo>
                  <a:pt x="5764" y="9998"/>
                </a:lnTo>
                <a:lnTo>
                  <a:pt x="6187" y="10090"/>
                </a:lnTo>
                <a:lnTo>
                  <a:pt x="6629" y="10182"/>
                </a:lnTo>
                <a:lnTo>
                  <a:pt x="7071" y="10255"/>
                </a:lnTo>
                <a:lnTo>
                  <a:pt x="7513" y="10329"/>
                </a:lnTo>
                <a:lnTo>
                  <a:pt x="8378" y="10421"/>
                </a:lnTo>
                <a:lnTo>
                  <a:pt x="9225" y="10476"/>
                </a:lnTo>
                <a:lnTo>
                  <a:pt x="10035" y="10513"/>
                </a:lnTo>
                <a:lnTo>
                  <a:pt x="10772" y="10532"/>
                </a:lnTo>
                <a:lnTo>
                  <a:pt x="11434" y="10513"/>
                </a:lnTo>
                <a:lnTo>
                  <a:pt x="12024" y="10495"/>
                </a:lnTo>
                <a:lnTo>
                  <a:pt x="12870" y="10458"/>
                </a:lnTo>
                <a:lnTo>
                  <a:pt x="13183" y="10421"/>
                </a:lnTo>
                <a:lnTo>
                  <a:pt x="13091" y="10127"/>
                </a:lnTo>
                <a:lnTo>
                  <a:pt x="12852" y="9316"/>
                </a:lnTo>
                <a:lnTo>
                  <a:pt x="12686" y="8764"/>
                </a:lnTo>
                <a:lnTo>
                  <a:pt x="12465" y="8138"/>
                </a:lnTo>
                <a:lnTo>
                  <a:pt x="12189" y="7438"/>
                </a:lnTo>
                <a:lnTo>
                  <a:pt x="11895" y="6684"/>
                </a:lnTo>
                <a:lnTo>
                  <a:pt x="11545" y="5929"/>
                </a:lnTo>
                <a:lnTo>
                  <a:pt x="11158" y="5137"/>
                </a:lnTo>
                <a:lnTo>
                  <a:pt x="10956" y="4750"/>
                </a:lnTo>
                <a:lnTo>
                  <a:pt x="10735" y="4364"/>
                </a:lnTo>
                <a:lnTo>
                  <a:pt x="10495" y="3977"/>
                </a:lnTo>
                <a:lnTo>
                  <a:pt x="10256" y="3590"/>
                </a:lnTo>
                <a:lnTo>
                  <a:pt x="9998" y="3222"/>
                </a:lnTo>
                <a:lnTo>
                  <a:pt x="9740" y="2872"/>
                </a:lnTo>
                <a:lnTo>
                  <a:pt x="9464" y="2523"/>
                </a:lnTo>
                <a:lnTo>
                  <a:pt x="9170" y="2191"/>
                </a:lnTo>
                <a:lnTo>
                  <a:pt x="8875" y="1878"/>
                </a:lnTo>
                <a:lnTo>
                  <a:pt x="8562" y="1584"/>
                </a:lnTo>
                <a:lnTo>
                  <a:pt x="8249" y="1307"/>
                </a:lnTo>
                <a:lnTo>
                  <a:pt x="7918" y="1068"/>
                </a:lnTo>
                <a:lnTo>
                  <a:pt x="7642" y="884"/>
                </a:lnTo>
                <a:lnTo>
                  <a:pt x="7365" y="718"/>
                </a:lnTo>
                <a:lnTo>
                  <a:pt x="7089" y="589"/>
                </a:lnTo>
                <a:lnTo>
                  <a:pt x="6813" y="460"/>
                </a:lnTo>
                <a:lnTo>
                  <a:pt x="6537" y="350"/>
                </a:lnTo>
                <a:lnTo>
                  <a:pt x="6261" y="258"/>
                </a:lnTo>
                <a:lnTo>
                  <a:pt x="5985" y="184"/>
                </a:lnTo>
                <a:lnTo>
                  <a:pt x="5708" y="111"/>
                </a:lnTo>
                <a:lnTo>
                  <a:pt x="5432" y="74"/>
                </a:lnTo>
                <a:lnTo>
                  <a:pt x="5174" y="37"/>
                </a:lnTo>
                <a:lnTo>
                  <a:pt x="4898" y="19"/>
                </a:lnTo>
                <a:lnTo>
                  <a:pt x="4640" y="0"/>
                </a:lnTo>
                <a:close/>
              </a:path>
            </a:pathLst>
          </a:custGeom>
          <a:solidFill>
            <a:schemeClr val="accent3"/>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03" name="Google Shape;103;p13"/>
          <p:cNvSpPr/>
          <p:nvPr/>
        </p:nvSpPr>
        <p:spPr>
          <a:xfrm rot="8585060">
            <a:off x="321473" y="352438"/>
            <a:ext cx="1300879" cy="2129580"/>
          </a:xfrm>
          <a:custGeom>
            <a:avLst/>
            <a:gdLst/>
            <a:ahLst/>
            <a:cxnLst/>
            <a:rect l="l" t="t" r="r" b="b"/>
            <a:pathLst>
              <a:path w="5838" h="9557" extrusionOk="0">
                <a:moveTo>
                  <a:pt x="3628" y="0"/>
                </a:moveTo>
                <a:lnTo>
                  <a:pt x="3499" y="37"/>
                </a:lnTo>
                <a:lnTo>
                  <a:pt x="3149" y="129"/>
                </a:lnTo>
                <a:lnTo>
                  <a:pt x="2910" y="203"/>
                </a:lnTo>
                <a:lnTo>
                  <a:pt x="2634" y="313"/>
                </a:lnTo>
                <a:lnTo>
                  <a:pt x="2358" y="442"/>
                </a:lnTo>
                <a:lnTo>
                  <a:pt x="2045" y="608"/>
                </a:lnTo>
                <a:lnTo>
                  <a:pt x="1732" y="792"/>
                </a:lnTo>
                <a:lnTo>
                  <a:pt x="1419" y="1013"/>
                </a:lnTo>
                <a:lnTo>
                  <a:pt x="1124" y="1289"/>
                </a:lnTo>
                <a:lnTo>
                  <a:pt x="977" y="1418"/>
                </a:lnTo>
                <a:lnTo>
                  <a:pt x="848" y="1584"/>
                </a:lnTo>
                <a:lnTo>
                  <a:pt x="719" y="1750"/>
                </a:lnTo>
                <a:lnTo>
                  <a:pt x="590" y="1915"/>
                </a:lnTo>
                <a:lnTo>
                  <a:pt x="480" y="2099"/>
                </a:lnTo>
                <a:lnTo>
                  <a:pt x="369" y="2302"/>
                </a:lnTo>
                <a:lnTo>
                  <a:pt x="277" y="2504"/>
                </a:lnTo>
                <a:lnTo>
                  <a:pt x="203" y="2725"/>
                </a:lnTo>
                <a:lnTo>
                  <a:pt x="130" y="2946"/>
                </a:lnTo>
                <a:lnTo>
                  <a:pt x="75" y="3186"/>
                </a:lnTo>
                <a:lnTo>
                  <a:pt x="38" y="3443"/>
                </a:lnTo>
                <a:lnTo>
                  <a:pt x="19" y="3701"/>
                </a:lnTo>
                <a:lnTo>
                  <a:pt x="1" y="3959"/>
                </a:lnTo>
                <a:lnTo>
                  <a:pt x="1" y="4217"/>
                </a:lnTo>
                <a:lnTo>
                  <a:pt x="19" y="4493"/>
                </a:lnTo>
                <a:lnTo>
                  <a:pt x="56" y="4751"/>
                </a:lnTo>
                <a:lnTo>
                  <a:pt x="130" y="5303"/>
                </a:lnTo>
                <a:lnTo>
                  <a:pt x="259" y="5837"/>
                </a:lnTo>
                <a:lnTo>
                  <a:pt x="406" y="6353"/>
                </a:lnTo>
                <a:lnTo>
                  <a:pt x="572" y="6868"/>
                </a:lnTo>
                <a:lnTo>
                  <a:pt x="756" y="7365"/>
                </a:lnTo>
                <a:lnTo>
                  <a:pt x="940" y="7807"/>
                </a:lnTo>
                <a:lnTo>
                  <a:pt x="1142" y="8231"/>
                </a:lnTo>
                <a:lnTo>
                  <a:pt x="1474" y="8930"/>
                </a:lnTo>
                <a:lnTo>
                  <a:pt x="1732" y="9390"/>
                </a:lnTo>
                <a:lnTo>
                  <a:pt x="1824" y="9556"/>
                </a:lnTo>
                <a:lnTo>
                  <a:pt x="1971" y="9427"/>
                </a:lnTo>
                <a:lnTo>
                  <a:pt x="2376" y="9096"/>
                </a:lnTo>
                <a:lnTo>
                  <a:pt x="2947" y="8580"/>
                </a:lnTo>
                <a:lnTo>
                  <a:pt x="3260" y="8249"/>
                </a:lnTo>
                <a:lnTo>
                  <a:pt x="3610" y="7899"/>
                </a:lnTo>
                <a:lnTo>
                  <a:pt x="3959" y="7512"/>
                </a:lnTo>
                <a:lnTo>
                  <a:pt x="4309" y="7107"/>
                </a:lnTo>
                <a:lnTo>
                  <a:pt x="4641" y="6666"/>
                </a:lnTo>
                <a:lnTo>
                  <a:pt x="4954" y="6205"/>
                </a:lnTo>
                <a:lnTo>
                  <a:pt x="5230" y="5745"/>
                </a:lnTo>
                <a:lnTo>
                  <a:pt x="5359" y="5506"/>
                </a:lnTo>
                <a:lnTo>
                  <a:pt x="5469" y="5266"/>
                </a:lnTo>
                <a:lnTo>
                  <a:pt x="5561" y="5008"/>
                </a:lnTo>
                <a:lnTo>
                  <a:pt x="5653" y="4769"/>
                </a:lnTo>
                <a:lnTo>
                  <a:pt x="5727" y="4530"/>
                </a:lnTo>
                <a:lnTo>
                  <a:pt x="5782" y="4272"/>
                </a:lnTo>
                <a:lnTo>
                  <a:pt x="5819" y="4033"/>
                </a:lnTo>
                <a:lnTo>
                  <a:pt x="5837" y="3793"/>
                </a:lnTo>
                <a:lnTo>
                  <a:pt x="5837" y="3554"/>
                </a:lnTo>
                <a:lnTo>
                  <a:pt x="5837" y="3333"/>
                </a:lnTo>
                <a:lnTo>
                  <a:pt x="5801" y="3112"/>
                </a:lnTo>
                <a:lnTo>
                  <a:pt x="5764" y="2910"/>
                </a:lnTo>
                <a:lnTo>
                  <a:pt x="5727" y="2689"/>
                </a:lnTo>
                <a:lnTo>
                  <a:pt x="5653" y="2486"/>
                </a:lnTo>
                <a:lnTo>
                  <a:pt x="5580" y="2302"/>
                </a:lnTo>
                <a:lnTo>
                  <a:pt x="5506" y="2118"/>
                </a:lnTo>
                <a:lnTo>
                  <a:pt x="5322" y="1768"/>
                </a:lnTo>
                <a:lnTo>
                  <a:pt x="5119" y="1437"/>
                </a:lnTo>
                <a:lnTo>
                  <a:pt x="4898" y="1142"/>
                </a:lnTo>
                <a:lnTo>
                  <a:pt x="4677" y="884"/>
                </a:lnTo>
                <a:lnTo>
                  <a:pt x="4457" y="663"/>
                </a:lnTo>
                <a:lnTo>
                  <a:pt x="4236" y="461"/>
                </a:lnTo>
                <a:lnTo>
                  <a:pt x="4051" y="295"/>
                </a:lnTo>
                <a:lnTo>
                  <a:pt x="3757" y="74"/>
                </a:lnTo>
                <a:lnTo>
                  <a:pt x="3628" y="0"/>
                </a:lnTo>
                <a:close/>
              </a:path>
            </a:pathLst>
          </a:custGeom>
          <a:solidFill>
            <a:srgbClr val="1D5885">
              <a:alpha val="5231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Tree>
    <p:extLst>
      <p:ext uri="{BB962C8B-B14F-4D97-AF65-F5344CB8AC3E}">
        <p14:creationId xmlns:p14="http://schemas.microsoft.com/office/powerpoint/2010/main" val="2561090529"/>
      </p:ext>
    </p:extLst>
  </p:cSld>
  <p:clrMapOvr>
    <a:masterClrMapping/>
  </p:clrMapOvr>
</p:sldLayout>
</file>

<file path=ppt/slideLayouts/slideLayout168.xml><?xml version="1.0" encoding="utf-8"?>
<p:sldLayout xmlns:a="http://schemas.openxmlformats.org/drawingml/2006/main" xmlns:r="http://schemas.openxmlformats.org/officeDocument/2006/relationships" xmlns:p="http://schemas.openxmlformats.org/presentationml/2006/main" userDrawn="1">
  <p:cSld name="Master Slide 1">
    <p:spTree>
      <p:nvGrpSpPr>
        <p:cNvPr id="1" name=""/>
        <p:cNvGrpSpPr/>
        <p:nvPr/>
      </p:nvGrpSpPr>
      <p:grpSpPr>
        <a:xfrm>
          <a:off x="0" y="0"/>
          <a:ext cx="0" cy="0"/>
          <a:chOff x="0" y="0"/>
          <a:chExt cx="0" cy="0"/>
        </a:xfrm>
      </p:grpSpPr>
      <p:sp>
        <p:nvSpPr>
          <p:cNvPr id="13" name="Shape 13"/>
          <p:cNvSpPr txBox="1">
            <a:spLocks noGrp="1"/>
          </p:cNvSpPr>
          <p:nvPr>
            <p:ph type="sldNum" sz="quarter" idx="2"/>
          </p:nvPr>
        </p:nvSpPr>
        <p:spPr>
          <a:prstGeom prst="rect">
            <a:avLst/>
          </a:prstGeom>
        </p:spPr>
        <p:txBody>
          <a:bodyPr/>
          <a:lstStyle/>
          <a:p>
            <a:fld id="{86CB4B4D-7CA3-9044-876B-883B54F8677D}" type="slidenum">
              <a:rPr/>
              <a:t>‹#›</a:t>
            </a:fld>
            <a:endParaRPr/>
          </a:p>
        </p:txBody>
      </p:sp>
      <p:sp>
        <p:nvSpPr>
          <p:cNvPr id="6" name="Picture Placeholder 5"/>
          <p:cNvSpPr>
            <a:spLocks noGrp="1"/>
          </p:cNvSpPr>
          <p:nvPr>
            <p:ph type="pic" sz="quarter" idx="10" hasCustomPrompt="1"/>
          </p:nvPr>
        </p:nvSpPr>
        <p:spPr>
          <a:xfrm>
            <a:off x="4871720" y="5003800"/>
            <a:ext cx="1300480" cy="1300480"/>
          </a:xfrm>
          <a:custGeom>
            <a:avLst/>
            <a:gdLst>
              <a:gd name="connsiteX0" fmla="*/ 1300480 w 2600960"/>
              <a:gd name="connsiteY0" fmla="*/ 0 h 2600960"/>
              <a:gd name="connsiteX1" fmla="*/ 2600960 w 2600960"/>
              <a:gd name="connsiteY1" fmla="*/ 1300480 h 2600960"/>
              <a:gd name="connsiteX2" fmla="*/ 1300480 w 2600960"/>
              <a:gd name="connsiteY2" fmla="*/ 2600960 h 2600960"/>
              <a:gd name="connsiteX3" fmla="*/ 0 w 2600960"/>
              <a:gd name="connsiteY3" fmla="*/ 1300480 h 2600960"/>
              <a:gd name="connsiteX4" fmla="*/ 1300480 w 2600960"/>
              <a:gd name="connsiteY4" fmla="*/ 0 h 26009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00960" h="2600960">
                <a:moveTo>
                  <a:pt x="1300480" y="0"/>
                </a:moveTo>
                <a:cubicBezTo>
                  <a:pt x="2018715" y="0"/>
                  <a:pt x="2600960" y="582245"/>
                  <a:pt x="2600960" y="1300480"/>
                </a:cubicBezTo>
                <a:cubicBezTo>
                  <a:pt x="2600960" y="2018715"/>
                  <a:pt x="2018715" y="2600960"/>
                  <a:pt x="1300480" y="2600960"/>
                </a:cubicBezTo>
                <a:cubicBezTo>
                  <a:pt x="582245" y="2600960"/>
                  <a:pt x="0" y="2018715"/>
                  <a:pt x="0" y="1300480"/>
                </a:cubicBezTo>
                <a:cubicBezTo>
                  <a:pt x="0" y="582245"/>
                  <a:pt x="582245" y="0"/>
                  <a:pt x="1300480" y="0"/>
                </a:cubicBezTo>
                <a:close/>
              </a:path>
            </a:pathLst>
          </a:cu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a:noAutofit/>
          </a:bodyPr>
          <a:lstStyle>
            <a:lvl1pPr marL="0" indent="0">
              <a:buNone/>
              <a:defRPr sz="1400"/>
            </a:lvl1pPr>
          </a:lstStyle>
          <a:p>
            <a:r>
              <a:rPr lang="en-US" sz="1000" dirty="0"/>
              <a:t>Picture</a:t>
            </a:r>
            <a:endParaRPr lang="en-US" dirty="0"/>
          </a:p>
        </p:txBody>
      </p:sp>
      <p:sp>
        <p:nvSpPr>
          <p:cNvPr id="7" name="Picture Placeholder 6"/>
          <p:cNvSpPr>
            <a:spLocks noGrp="1"/>
          </p:cNvSpPr>
          <p:nvPr>
            <p:ph type="pic" sz="quarter" idx="11" hasCustomPrompt="1"/>
          </p:nvPr>
        </p:nvSpPr>
        <p:spPr>
          <a:xfrm>
            <a:off x="3276600" y="5095240"/>
            <a:ext cx="1300480" cy="1300480"/>
          </a:xfrm>
          <a:custGeom>
            <a:avLst/>
            <a:gdLst>
              <a:gd name="connsiteX0" fmla="*/ 1300480 w 2600960"/>
              <a:gd name="connsiteY0" fmla="*/ 0 h 2600960"/>
              <a:gd name="connsiteX1" fmla="*/ 2600960 w 2600960"/>
              <a:gd name="connsiteY1" fmla="*/ 1300480 h 2600960"/>
              <a:gd name="connsiteX2" fmla="*/ 1300480 w 2600960"/>
              <a:gd name="connsiteY2" fmla="*/ 2600960 h 2600960"/>
              <a:gd name="connsiteX3" fmla="*/ 0 w 2600960"/>
              <a:gd name="connsiteY3" fmla="*/ 1300480 h 2600960"/>
              <a:gd name="connsiteX4" fmla="*/ 1300480 w 2600960"/>
              <a:gd name="connsiteY4" fmla="*/ 0 h 26009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00960" h="2600960">
                <a:moveTo>
                  <a:pt x="1300480" y="0"/>
                </a:moveTo>
                <a:cubicBezTo>
                  <a:pt x="2018715" y="0"/>
                  <a:pt x="2600960" y="582245"/>
                  <a:pt x="2600960" y="1300480"/>
                </a:cubicBezTo>
                <a:cubicBezTo>
                  <a:pt x="2600960" y="2018715"/>
                  <a:pt x="2018715" y="2600960"/>
                  <a:pt x="1300480" y="2600960"/>
                </a:cubicBezTo>
                <a:cubicBezTo>
                  <a:pt x="582245" y="2600960"/>
                  <a:pt x="0" y="2018715"/>
                  <a:pt x="0" y="1300480"/>
                </a:cubicBezTo>
                <a:cubicBezTo>
                  <a:pt x="0" y="582245"/>
                  <a:pt x="582245" y="0"/>
                  <a:pt x="1300480" y="0"/>
                </a:cubicBezTo>
                <a:close/>
              </a:path>
            </a:pathLst>
          </a:cu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a:noAutofit/>
          </a:bodyPr>
          <a:lstStyle>
            <a:lvl1pPr marL="0" indent="0">
              <a:buNone/>
              <a:defRPr sz="1400"/>
            </a:lvl1pPr>
          </a:lstStyle>
          <a:p>
            <a:r>
              <a:rPr lang="en-US" sz="1000" dirty="0"/>
              <a:t>Picture</a:t>
            </a:r>
            <a:endParaRPr lang="en-US" dirty="0"/>
          </a:p>
        </p:txBody>
      </p:sp>
      <p:sp>
        <p:nvSpPr>
          <p:cNvPr id="8" name="Picture Placeholder 7"/>
          <p:cNvSpPr>
            <a:spLocks noGrp="1"/>
          </p:cNvSpPr>
          <p:nvPr>
            <p:ph type="pic" sz="quarter" idx="12" hasCustomPrompt="1"/>
          </p:nvPr>
        </p:nvSpPr>
        <p:spPr>
          <a:xfrm>
            <a:off x="193040" y="5003800"/>
            <a:ext cx="1300480" cy="1300480"/>
          </a:xfrm>
          <a:custGeom>
            <a:avLst/>
            <a:gdLst>
              <a:gd name="connsiteX0" fmla="*/ 1300480 w 2600960"/>
              <a:gd name="connsiteY0" fmla="*/ 0 h 2600960"/>
              <a:gd name="connsiteX1" fmla="*/ 2600960 w 2600960"/>
              <a:gd name="connsiteY1" fmla="*/ 1300480 h 2600960"/>
              <a:gd name="connsiteX2" fmla="*/ 1300480 w 2600960"/>
              <a:gd name="connsiteY2" fmla="*/ 2600960 h 2600960"/>
              <a:gd name="connsiteX3" fmla="*/ 0 w 2600960"/>
              <a:gd name="connsiteY3" fmla="*/ 1300480 h 2600960"/>
              <a:gd name="connsiteX4" fmla="*/ 1300480 w 2600960"/>
              <a:gd name="connsiteY4" fmla="*/ 0 h 26009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00960" h="2600960">
                <a:moveTo>
                  <a:pt x="1300480" y="0"/>
                </a:moveTo>
                <a:cubicBezTo>
                  <a:pt x="2018715" y="0"/>
                  <a:pt x="2600960" y="582245"/>
                  <a:pt x="2600960" y="1300480"/>
                </a:cubicBezTo>
                <a:cubicBezTo>
                  <a:pt x="2600960" y="2018715"/>
                  <a:pt x="2018715" y="2600960"/>
                  <a:pt x="1300480" y="2600960"/>
                </a:cubicBezTo>
                <a:cubicBezTo>
                  <a:pt x="582245" y="2600960"/>
                  <a:pt x="0" y="2018715"/>
                  <a:pt x="0" y="1300480"/>
                </a:cubicBezTo>
                <a:cubicBezTo>
                  <a:pt x="0" y="582245"/>
                  <a:pt x="582245" y="0"/>
                  <a:pt x="1300480" y="0"/>
                </a:cubicBezTo>
                <a:close/>
              </a:path>
            </a:pathLst>
          </a:cu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a:noAutofit/>
          </a:bodyPr>
          <a:lstStyle>
            <a:lvl1pPr marL="0" indent="0">
              <a:buNone/>
              <a:defRPr sz="1400"/>
            </a:lvl1pPr>
          </a:lstStyle>
          <a:p>
            <a:r>
              <a:rPr lang="en-US" sz="1000" dirty="0"/>
              <a:t>Picture</a:t>
            </a:r>
            <a:endParaRPr lang="en-US" dirty="0"/>
          </a:p>
        </p:txBody>
      </p:sp>
      <p:sp>
        <p:nvSpPr>
          <p:cNvPr id="9" name="Picture Placeholder 8"/>
          <p:cNvSpPr>
            <a:spLocks noGrp="1"/>
          </p:cNvSpPr>
          <p:nvPr>
            <p:ph type="pic" sz="quarter" idx="13" hasCustomPrompt="1"/>
          </p:nvPr>
        </p:nvSpPr>
        <p:spPr>
          <a:xfrm>
            <a:off x="1788160" y="5003800"/>
            <a:ext cx="1300480" cy="1300480"/>
          </a:xfrm>
          <a:custGeom>
            <a:avLst/>
            <a:gdLst>
              <a:gd name="connsiteX0" fmla="*/ 1300480 w 2600960"/>
              <a:gd name="connsiteY0" fmla="*/ 0 h 2600960"/>
              <a:gd name="connsiteX1" fmla="*/ 2600960 w 2600960"/>
              <a:gd name="connsiteY1" fmla="*/ 1300480 h 2600960"/>
              <a:gd name="connsiteX2" fmla="*/ 1300480 w 2600960"/>
              <a:gd name="connsiteY2" fmla="*/ 2600960 h 2600960"/>
              <a:gd name="connsiteX3" fmla="*/ 0 w 2600960"/>
              <a:gd name="connsiteY3" fmla="*/ 1300480 h 2600960"/>
              <a:gd name="connsiteX4" fmla="*/ 1300480 w 2600960"/>
              <a:gd name="connsiteY4" fmla="*/ 0 h 26009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00960" h="2600960">
                <a:moveTo>
                  <a:pt x="1300480" y="0"/>
                </a:moveTo>
                <a:cubicBezTo>
                  <a:pt x="2018715" y="0"/>
                  <a:pt x="2600960" y="582245"/>
                  <a:pt x="2600960" y="1300480"/>
                </a:cubicBezTo>
                <a:cubicBezTo>
                  <a:pt x="2600960" y="2018715"/>
                  <a:pt x="2018715" y="2600960"/>
                  <a:pt x="1300480" y="2600960"/>
                </a:cubicBezTo>
                <a:cubicBezTo>
                  <a:pt x="582245" y="2600960"/>
                  <a:pt x="0" y="2018715"/>
                  <a:pt x="0" y="1300480"/>
                </a:cubicBezTo>
                <a:cubicBezTo>
                  <a:pt x="0" y="582245"/>
                  <a:pt x="582245" y="0"/>
                  <a:pt x="1300480" y="0"/>
                </a:cubicBezTo>
                <a:close/>
              </a:path>
            </a:pathLst>
          </a:cu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a:noAutofit/>
          </a:bodyPr>
          <a:lstStyle>
            <a:lvl1pPr marL="0" indent="0">
              <a:buNone/>
              <a:defRPr sz="1400"/>
            </a:lvl1pPr>
          </a:lstStyle>
          <a:p>
            <a:r>
              <a:rPr lang="en-US" sz="1000" dirty="0"/>
              <a:t>Picture</a:t>
            </a:r>
            <a:endParaRPr lang="en-US" dirty="0"/>
          </a:p>
        </p:txBody>
      </p:sp>
      <p:sp>
        <p:nvSpPr>
          <p:cNvPr id="10" name="Picture Placeholder 9"/>
          <p:cNvSpPr>
            <a:spLocks noGrp="1"/>
          </p:cNvSpPr>
          <p:nvPr>
            <p:ph type="pic" sz="quarter" idx="14" hasCustomPrompt="1"/>
          </p:nvPr>
        </p:nvSpPr>
        <p:spPr>
          <a:xfrm>
            <a:off x="8219439" y="5049520"/>
            <a:ext cx="1300480" cy="1300480"/>
          </a:xfrm>
          <a:custGeom>
            <a:avLst/>
            <a:gdLst>
              <a:gd name="connsiteX0" fmla="*/ 1300480 w 2600960"/>
              <a:gd name="connsiteY0" fmla="*/ 0 h 2600960"/>
              <a:gd name="connsiteX1" fmla="*/ 2600960 w 2600960"/>
              <a:gd name="connsiteY1" fmla="*/ 1300480 h 2600960"/>
              <a:gd name="connsiteX2" fmla="*/ 1300480 w 2600960"/>
              <a:gd name="connsiteY2" fmla="*/ 2600960 h 2600960"/>
              <a:gd name="connsiteX3" fmla="*/ 0 w 2600960"/>
              <a:gd name="connsiteY3" fmla="*/ 1300480 h 2600960"/>
              <a:gd name="connsiteX4" fmla="*/ 1300480 w 2600960"/>
              <a:gd name="connsiteY4" fmla="*/ 0 h 26009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00960" h="2600960">
                <a:moveTo>
                  <a:pt x="1300480" y="0"/>
                </a:moveTo>
                <a:cubicBezTo>
                  <a:pt x="2018715" y="0"/>
                  <a:pt x="2600960" y="582245"/>
                  <a:pt x="2600960" y="1300480"/>
                </a:cubicBezTo>
                <a:cubicBezTo>
                  <a:pt x="2600960" y="2018715"/>
                  <a:pt x="2018715" y="2600960"/>
                  <a:pt x="1300480" y="2600960"/>
                </a:cubicBezTo>
                <a:cubicBezTo>
                  <a:pt x="582245" y="2600960"/>
                  <a:pt x="0" y="2018715"/>
                  <a:pt x="0" y="1300480"/>
                </a:cubicBezTo>
                <a:cubicBezTo>
                  <a:pt x="0" y="582245"/>
                  <a:pt x="582245" y="0"/>
                  <a:pt x="1300480" y="0"/>
                </a:cubicBezTo>
                <a:close/>
              </a:path>
            </a:pathLst>
          </a:cu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a:noAutofit/>
          </a:bodyPr>
          <a:lstStyle>
            <a:lvl1pPr marL="0" indent="0">
              <a:buNone/>
              <a:defRPr sz="1400"/>
            </a:lvl1pPr>
          </a:lstStyle>
          <a:p>
            <a:r>
              <a:rPr lang="en-US" sz="1000" dirty="0"/>
              <a:t>Picture</a:t>
            </a:r>
            <a:endParaRPr lang="en-US" dirty="0"/>
          </a:p>
        </p:txBody>
      </p:sp>
      <p:sp>
        <p:nvSpPr>
          <p:cNvPr id="11" name="Picture Placeholder 10"/>
          <p:cNvSpPr>
            <a:spLocks noGrp="1"/>
          </p:cNvSpPr>
          <p:nvPr>
            <p:ph type="pic" sz="quarter" idx="15" hasCustomPrompt="1"/>
          </p:nvPr>
        </p:nvSpPr>
        <p:spPr>
          <a:xfrm>
            <a:off x="6624319" y="5049520"/>
            <a:ext cx="1300480" cy="1300480"/>
          </a:xfrm>
          <a:custGeom>
            <a:avLst/>
            <a:gdLst>
              <a:gd name="connsiteX0" fmla="*/ 1300480 w 2600960"/>
              <a:gd name="connsiteY0" fmla="*/ 0 h 2600960"/>
              <a:gd name="connsiteX1" fmla="*/ 2600960 w 2600960"/>
              <a:gd name="connsiteY1" fmla="*/ 1300480 h 2600960"/>
              <a:gd name="connsiteX2" fmla="*/ 1300480 w 2600960"/>
              <a:gd name="connsiteY2" fmla="*/ 2600960 h 2600960"/>
              <a:gd name="connsiteX3" fmla="*/ 0 w 2600960"/>
              <a:gd name="connsiteY3" fmla="*/ 1300480 h 2600960"/>
              <a:gd name="connsiteX4" fmla="*/ 1300480 w 2600960"/>
              <a:gd name="connsiteY4" fmla="*/ 0 h 26009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00960" h="2600960">
                <a:moveTo>
                  <a:pt x="1300480" y="0"/>
                </a:moveTo>
                <a:cubicBezTo>
                  <a:pt x="2018715" y="0"/>
                  <a:pt x="2600960" y="582245"/>
                  <a:pt x="2600960" y="1300480"/>
                </a:cubicBezTo>
                <a:cubicBezTo>
                  <a:pt x="2600960" y="2018715"/>
                  <a:pt x="2018715" y="2600960"/>
                  <a:pt x="1300480" y="2600960"/>
                </a:cubicBezTo>
                <a:cubicBezTo>
                  <a:pt x="582245" y="2600960"/>
                  <a:pt x="0" y="2018715"/>
                  <a:pt x="0" y="1300480"/>
                </a:cubicBezTo>
                <a:cubicBezTo>
                  <a:pt x="0" y="582245"/>
                  <a:pt x="582245" y="0"/>
                  <a:pt x="1300480" y="0"/>
                </a:cubicBezTo>
                <a:close/>
              </a:path>
            </a:pathLst>
          </a:cu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a:noAutofit/>
          </a:bodyPr>
          <a:lstStyle>
            <a:lvl1pPr marL="0" indent="0">
              <a:buNone/>
              <a:defRPr sz="1400"/>
            </a:lvl1pPr>
          </a:lstStyle>
          <a:p>
            <a:r>
              <a:rPr lang="en-US" sz="1000" dirty="0"/>
              <a:t>Picture</a:t>
            </a:r>
            <a:endParaRPr lang="en-US" dirty="0"/>
          </a:p>
        </p:txBody>
      </p:sp>
      <p:sp>
        <p:nvSpPr>
          <p:cNvPr id="12" name="Picture Placeholder 9"/>
          <p:cNvSpPr>
            <a:spLocks noGrp="1"/>
          </p:cNvSpPr>
          <p:nvPr>
            <p:ph type="pic" sz="quarter" idx="16" hasCustomPrompt="1"/>
          </p:nvPr>
        </p:nvSpPr>
        <p:spPr>
          <a:xfrm>
            <a:off x="9961878" y="5049520"/>
            <a:ext cx="1300480" cy="1300480"/>
          </a:xfrm>
          <a:custGeom>
            <a:avLst/>
            <a:gdLst>
              <a:gd name="connsiteX0" fmla="*/ 1300480 w 2600960"/>
              <a:gd name="connsiteY0" fmla="*/ 0 h 2600960"/>
              <a:gd name="connsiteX1" fmla="*/ 2600960 w 2600960"/>
              <a:gd name="connsiteY1" fmla="*/ 1300480 h 2600960"/>
              <a:gd name="connsiteX2" fmla="*/ 1300480 w 2600960"/>
              <a:gd name="connsiteY2" fmla="*/ 2600960 h 2600960"/>
              <a:gd name="connsiteX3" fmla="*/ 0 w 2600960"/>
              <a:gd name="connsiteY3" fmla="*/ 1300480 h 2600960"/>
              <a:gd name="connsiteX4" fmla="*/ 1300480 w 2600960"/>
              <a:gd name="connsiteY4" fmla="*/ 0 h 26009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00960" h="2600960">
                <a:moveTo>
                  <a:pt x="1300480" y="0"/>
                </a:moveTo>
                <a:cubicBezTo>
                  <a:pt x="2018715" y="0"/>
                  <a:pt x="2600960" y="582245"/>
                  <a:pt x="2600960" y="1300480"/>
                </a:cubicBezTo>
                <a:cubicBezTo>
                  <a:pt x="2600960" y="2018715"/>
                  <a:pt x="2018715" y="2600960"/>
                  <a:pt x="1300480" y="2600960"/>
                </a:cubicBezTo>
                <a:cubicBezTo>
                  <a:pt x="582245" y="2600960"/>
                  <a:pt x="0" y="2018715"/>
                  <a:pt x="0" y="1300480"/>
                </a:cubicBezTo>
                <a:cubicBezTo>
                  <a:pt x="0" y="582245"/>
                  <a:pt x="582245" y="0"/>
                  <a:pt x="1300480" y="0"/>
                </a:cubicBezTo>
                <a:close/>
              </a:path>
            </a:pathLst>
          </a:cu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a:noAutofit/>
          </a:bodyPr>
          <a:lstStyle>
            <a:lvl1pPr marL="0" indent="0">
              <a:buNone/>
              <a:defRPr sz="1400"/>
            </a:lvl1pPr>
          </a:lstStyle>
          <a:p>
            <a:r>
              <a:rPr lang="en-US" sz="1000" dirty="0"/>
              <a:t>Picture</a:t>
            </a:r>
            <a:endParaRPr lang="en-US" dirty="0"/>
          </a:p>
        </p:txBody>
      </p:sp>
    </p:spTree>
    <p:extLst>
      <p:ext uri="{BB962C8B-B14F-4D97-AF65-F5344CB8AC3E}">
        <p14:creationId xmlns:p14="http://schemas.microsoft.com/office/powerpoint/2010/main" val="1236628157"/>
      </p:ext>
    </p:extLst>
  </p:cSld>
  <p:clrMapOvr>
    <a:masterClrMapping/>
  </p:clrMapOvr>
  <p:transition spd="med"/>
</p:sldLayout>
</file>

<file path=ppt/slideLayouts/slideLayout169.xml><?xml version="1.0" encoding="utf-8"?>
<p:sldLayout xmlns:a="http://schemas.openxmlformats.org/drawingml/2006/main" xmlns:r="http://schemas.openxmlformats.org/officeDocument/2006/relationships" xmlns:p="http://schemas.openxmlformats.org/presentationml/2006/main" preserve="1" userDrawn="1">
  <p:cSld name="1_Master Slide 1">
    <p:spTree>
      <p:nvGrpSpPr>
        <p:cNvPr id="1" name=""/>
        <p:cNvGrpSpPr/>
        <p:nvPr/>
      </p:nvGrpSpPr>
      <p:grpSpPr>
        <a:xfrm>
          <a:off x="0" y="0"/>
          <a:ext cx="0" cy="0"/>
          <a:chOff x="0" y="0"/>
          <a:chExt cx="0" cy="0"/>
        </a:xfrm>
      </p:grpSpPr>
      <p:sp>
        <p:nvSpPr>
          <p:cNvPr id="13" name="Shape 13"/>
          <p:cNvSpPr txBox="1">
            <a:spLocks noGrp="1"/>
          </p:cNvSpPr>
          <p:nvPr>
            <p:ph type="sldNum" sz="quarter" idx="2"/>
          </p:nvPr>
        </p:nvSpPr>
        <p:spPr>
          <a:prstGeom prst="rect">
            <a:avLst/>
          </a:prstGeom>
        </p:spPr>
        <p:txBody>
          <a:bodyPr/>
          <a:lstStyle/>
          <a:p>
            <a:fld id="{86CB4B4D-7CA3-9044-876B-883B54F8677D}" type="slidenum">
              <a:rPr/>
              <a:t>‹#›</a:t>
            </a:fld>
            <a:endParaRPr/>
          </a:p>
        </p:txBody>
      </p:sp>
      <p:sp>
        <p:nvSpPr>
          <p:cNvPr id="3" name="Picture Placeholder 2"/>
          <p:cNvSpPr>
            <a:spLocks noGrp="1"/>
          </p:cNvSpPr>
          <p:nvPr>
            <p:ph type="pic" sz="quarter" idx="10" hasCustomPrompt="1"/>
          </p:nvPr>
        </p:nvSpPr>
        <p:spPr>
          <a:xfrm>
            <a:off x="1828440" y="5403417"/>
            <a:ext cx="3006725" cy="2507457"/>
          </a:xfrm>
        </p:spPr>
        <p:txBody>
          <a:bodyPr>
            <a:normAutofit/>
          </a:bodyPr>
          <a:lstStyle>
            <a:lvl1pPr marL="0" indent="0">
              <a:buNone/>
              <a:defRPr sz="1600"/>
            </a:lvl1pPr>
          </a:lstStyle>
          <a:p>
            <a:r>
              <a:rPr lang="en-US" dirty="0"/>
              <a:t>Picture</a:t>
            </a:r>
          </a:p>
        </p:txBody>
      </p:sp>
    </p:spTree>
    <p:extLst>
      <p:ext uri="{BB962C8B-B14F-4D97-AF65-F5344CB8AC3E}">
        <p14:creationId xmlns:p14="http://schemas.microsoft.com/office/powerpoint/2010/main" val="3536381390"/>
      </p:ext>
    </p:extLst>
  </p:cSld>
  <p:clrMapOvr>
    <a:masterClrMapping/>
  </p:clrMapOvr>
  <p:transition spd="med"/>
</p:sldLayout>
</file>

<file path=ppt/slideLayouts/slideLayout170.xml><?xml version="1.0" encoding="utf-8"?>
<p:sldLayout xmlns:a="http://schemas.openxmlformats.org/drawingml/2006/main" xmlns:r="http://schemas.openxmlformats.org/officeDocument/2006/relationships" xmlns:p="http://schemas.openxmlformats.org/presentationml/2006/main" showMasterSp="0" userDrawn="1">
  <p:cSld name="white">
    <p:spTree>
      <p:nvGrpSpPr>
        <p:cNvPr id="1" name=""/>
        <p:cNvGrpSpPr/>
        <p:nvPr/>
      </p:nvGrpSpPr>
      <p:grpSpPr>
        <a:xfrm>
          <a:off x="0" y="0"/>
          <a:ext cx="0" cy="0"/>
          <a:chOff x="0" y="0"/>
          <a:chExt cx="0" cy="0"/>
        </a:xfrm>
      </p:grpSpPr>
      <p:sp>
        <p:nvSpPr>
          <p:cNvPr id="20" name="Shape 20"/>
          <p:cNvSpPr txBox="1">
            <a:spLocks noGrp="1"/>
          </p:cNvSpPr>
          <p:nvPr>
            <p:ph type="sldNum" sz="quarter" idx="2"/>
          </p:nvPr>
        </p:nvSpPr>
        <p:spPr>
          <a:xfrm>
            <a:off x="8736224" y="6172200"/>
            <a:ext cx="2843319" cy="368301"/>
          </a:xfrm>
          <a:prstGeom prst="rect">
            <a:avLst/>
          </a:prstGeom>
        </p:spPr>
        <p:txBody>
          <a:bodyPr/>
          <a:lstStyle>
            <a:lvl1pPr algn="r">
              <a:defRPr sz="1200">
                <a:solidFill>
                  <a:srgbClr val="9197A0"/>
                </a:solidFill>
              </a:defRPr>
            </a:lvl1pPr>
          </a:lstStyle>
          <a:p>
            <a:fld id="{86CB4B4D-7CA3-9044-876B-883B54F8677D}" type="slidenum">
              <a:rPr/>
              <a:t>‹#›</a:t>
            </a:fld>
            <a:endParaRPr/>
          </a:p>
        </p:txBody>
      </p:sp>
      <p:sp>
        <p:nvSpPr>
          <p:cNvPr id="3" name="Picture Placeholder 2"/>
          <p:cNvSpPr>
            <a:spLocks noGrp="1"/>
          </p:cNvSpPr>
          <p:nvPr>
            <p:ph type="pic" sz="quarter" idx="10" hasCustomPrompt="1"/>
          </p:nvPr>
        </p:nvSpPr>
        <p:spPr>
          <a:xfrm>
            <a:off x="2905919" y="1747838"/>
            <a:ext cx="5984081" cy="2732882"/>
          </a:xfrm>
        </p:spPr>
        <p:txBody>
          <a:bodyPr/>
          <a:lstStyle>
            <a:lvl1pPr marL="0" indent="0">
              <a:buNone/>
              <a:defRPr baseline="0"/>
            </a:lvl1pPr>
          </a:lstStyle>
          <a:p>
            <a:r>
              <a:rPr lang="en-US" dirty="0"/>
              <a:t>Click icon to insert picture then right-click picture and select “Send to Back”.</a:t>
            </a:r>
          </a:p>
        </p:txBody>
      </p:sp>
    </p:spTree>
    <p:extLst>
      <p:ext uri="{BB962C8B-B14F-4D97-AF65-F5344CB8AC3E}">
        <p14:creationId xmlns:p14="http://schemas.microsoft.com/office/powerpoint/2010/main" val="4119759729"/>
      </p:ext>
    </p:extLst>
  </p:cSld>
  <p:clrMapOvr>
    <a:masterClrMapping/>
  </p:clrMapOvr>
  <p:transition spd="med"/>
</p:sldLayout>
</file>

<file path=ppt/slideLayouts/slideLayout171.xml><?xml version="1.0" encoding="utf-8"?>
<p:sldLayout xmlns:a="http://schemas.openxmlformats.org/drawingml/2006/main" xmlns:r="http://schemas.openxmlformats.org/officeDocument/2006/relationships" xmlns:p="http://schemas.openxmlformats.org/presentationml/2006/main" showMasterSp="0" userDrawn="1">
  <p:cSld name="No Footer">
    <p:spTree>
      <p:nvGrpSpPr>
        <p:cNvPr id="1" name=""/>
        <p:cNvGrpSpPr/>
        <p:nvPr/>
      </p:nvGrpSpPr>
      <p:grpSpPr>
        <a:xfrm>
          <a:off x="0" y="0"/>
          <a:ext cx="0" cy="0"/>
          <a:chOff x="0" y="0"/>
          <a:chExt cx="0" cy="0"/>
        </a:xfrm>
      </p:grpSpPr>
      <p:sp>
        <p:nvSpPr>
          <p:cNvPr id="27" name="Shape 27"/>
          <p:cNvSpPr/>
          <p:nvPr/>
        </p:nvSpPr>
        <p:spPr>
          <a:xfrm>
            <a:off x="11513055" y="236686"/>
            <a:ext cx="479506" cy="479505"/>
          </a:xfrm>
          <a:prstGeom prst="ellipse">
            <a:avLst/>
          </a:prstGeom>
          <a:solidFill>
            <a:schemeClr val="accent1"/>
          </a:solidFill>
          <a:ln w="3175">
            <a:solidFill>
              <a:schemeClr val="accent1"/>
            </a:solidFill>
            <a:miter/>
          </a:ln>
        </p:spPr>
        <p:txBody>
          <a:bodyPr lIns="22860" rIns="22860" anchor="ctr"/>
          <a:lstStyle/>
          <a:p>
            <a:pPr algn="ctr">
              <a:defRPr>
                <a:solidFill>
                  <a:srgbClr val="FFFFFF"/>
                </a:solidFill>
              </a:defRPr>
            </a:pPr>
            <a:endParaRPr sz="900"/>
          </a:p>
        </p:txBody>
      </p:sp>
      <p:sp>
        <p:nvSpPr>
          <p:cNvPr id="28" name="Shape 28"/>
          <p:cNvSpPr txBox="1">
            <a:spLocks noGrp="1"/>
          </p:cNvSpPr>
          <p:nvPr>
            <p:ph type="sldNum" sz="quarter" idx="2"/>
          </p:nvPr>
        </p:nvSpPr>
        <p:spPr>
          <a:prstGeom prst="rect">
            <a:avLst/>
          </a:prstGeom>
        </p:spPr>
        <p:txBody>
          <a:bodyPr/>
          <a:lstStyle/>
          <a:p>
            <a:fld id="{86CB4B4D-7CA3-9044-876B-883B54F8677D}" type="slidenum">
              <a:rPr/>
              <a:t>‹#›</a:t>
            </a:fld>
            <a:endParaRPr/>
          </a:p>
        </p:txBody>
      </p:sp>
      <p:sp>
        <p:nvSpPr>
          <p:cNvPr id="3" name="Picture Placeholder 2"/>
          <p:cNvSpPr>
            <a:spLocks noGrp="1"/>
          </p:cNvSpPr>
          <p:nvPr>
            <p:ph type="pic" sz="quarter" idx="10" hasCustomPrompt="1"/>
          </p:nvPr>
        </p:nvSpPr>
        <p:spPr>
          <a:xfrm>
            <a:off x="5999019" y="5791200"/>
            <a:ext cx="3685382" cy="1066800"/>
          </a:xfrm>
        </p:spPr>
        <p:txBody>
          <a:bodyPr/>
          <a:lstStyle>
            <a:lvl1pPr marL="0" marR="0" indent="0" algn="l" defTabSz="914217" rtl="0" eaLnBrk="1" fontAlgn="auto" latinLnBrk="0" hangingPunct="1">
              <a:lnSpc>
                <a:spcPct val="90000"/>
              </a:lnSpc>
              <a:spcBef>
                <a:spcPts val="1000"/>
              </a:spcBef>
              <a:spcAft>
                <a:spcPts val="0"/>
              </a:spcAft>
              <a:buClrTx/>
              <a:buSzPct val="100000"/>
              <a:buFont typeface="Arial"/>
              <a:buNone/>
              <a:tabLst/>
              <a:defRPr/>
            </a:lvl1pPr>
          </a:lstStyle>
          <a:p>
            <a:r>
              <a:rPr lang="en-US" dirty="0"/>
              <a:t>Click icon to insert picture then right-click picture and select “Send to Back”.</a:t>
            </a:r>
          </a:p>
          <a:p>
            <a:endParaRPr lang="en-US" dirty="0"/>
          </a:p>
        </p:txBody>
      </p:sp>
      <p:sp>
        <p:nvSpPr>
          <p:cNvPr id="5" name="Picture Placeholder 4"/>
          <p:cNvSpPr>
            <a:spLocks noGrp="1"/>
          </p:cNvSpPr>
          <p:nvPr>
            <p:ph type="pic" sz="quarter" idx="11" hasCustomPrompt="1"/>
          </p:nvPr>
        </p:nvSpPr>
        <p:spPr>
          <a:xfrm>
            <a:off x="-376179" y="5867400"/>
            <a:ext cx="1163638" cy="1537494"/>
          </a:xfrm>
        </p:spPr>
        <p:txBody>
          <a:bodyPr>
            <a:normAutofit/>
          </a:bodyPr>
          <a:lstStyle>
            <a:lvl1pPr marL="0" indent="0">
              <a:buNone/>
              <a:defRPr sz="1400"/>
            </a:lvl1pPr>
          </a:lstStyle>
          <a:p>
            <a:r>
              <a:rPr lang="en-US" dirty="0"/>
              <a:t>Picture</a:t>
            </a:r>
          </a:p>
        </p:txBody>
      </p:sp>
      <p:sp>
        <p:nvSpPr>
          <p:cNvPr id="8" name="Picture Placeholder 4"/>
          <p:cNvSpPr>
            <a:spLocks noGrp="1"/>
          </p:cNvSpPr>
          <p:nvPr>
            <p:ph type="pic" sz="quarter" idx="12" hasCustomPrompt="1"/>
          </p:nvPr>
        </p:nvSpPr>
        <p:spPr>
          <a:xfrm>
            <a:off x="3145199" y="5791200"/>
            <a:ext cx="1163638" cy="1537494"/>
          </a:xfrm>
        </p:spPr>
        <p:txBody>
          <a:bodyPr>
            <a:normAutofit/>
          </a:bodyPr>
          <a:lstStyle>
            <a:lvl1pPr marL="0" indent="0">
              <a:buNone/>
              <a:defRPr sz="1400"/>
            </a:lvl1pPr>
          </a:lstStyle>
          <a:p>
            <a:r>
              <a:rPr lang="en-US" dirty="0"/>
              <a:t>Picture</a:t>
            </a:r>
          </a:p>
        </p:txBody>
      </p:sp>
      <p:sp>
        <p:nvSpPr>
          <p:cNvPr id="9" name="Picture Placeholder 4"/>
          <p:cNvSpPr>
            <a:spLocks noGrp="1"/>
          </p:cNvSpPr>
          <p:nvPr>
            <p:ph type="pic" sz="quarter" idx="13" hasCustomPrompt="1"/>
          </p:nvPr>
        </p:nvSpPr>
        <p:spPr>
          <a:xfrm>
            <a:off x="1690472" y="5791200"/>
            <a:ext cx="1163638" cy="1537494"/>
          </a:xfrm>
        </p:spPr>
        <p:txBody>
          <a:bodyPr>
            <a:normAutofit/>
          </a:bodyPr>
          <a:lstStyle>
            <a:lvl1pPr marL="0" indent="0">
              <a:buNone/>
              <a:defRPr sz="1400"/>
            </a:lvl1pPr>
          </a:lstStyle>
          <a:p>
            <a:r>
              <a:rPr lang="en-US" dirty="0"/>
              <a:t>Picture</a:t>
            </a:r>
          </a:p>
        </p:txBody>
      </p:sp>
      <p:sp>
        <p:nvSpPr>
          <p:cNvPr id="10" name="Picture Placeholder 4"/>
          <p:cNvSpPr>
            <a:spLocks noGrp="1"/>
          </p:cNvSpPr>
          <p:nvPr>
            <p:ph type="pic" sz="quarter" idx="14" hasCustomPrompt="1"/>
          </p:nvPr>
        </p:nvSpPr>
        <p:spPr>
          <a:xfrm>
            <a:off x="8620876" y="5791200"/>
            <a:ext cx="1163638" cy="1537494"/>
          </a:xfrm>
        </p:spPr>
        <p:txBody>
          <a:bodyPr>
            <a:normAutofit/>
          </a:bodyPr>
          <a:lstStyle>
            <a:lvl1pPr marL="0" indent="0">
              <a:buNone/>
              <a:defRPr sz="1400"/>
            </a:lvl1pPr>
          </a:lstStyle>
          <a:p>
            <a:r>
              <a:rPr lang="en-US" dirty="0"/>
              <a:t>Picture</a:t>
            </a:r>
          </a:p>
        </p:txBody>
      </p:sp>
      <p:sp>
        <p:nvSpPr>
          <p:cNvPr id="11" name="Picture Placeholder 4"/>
          <p:cNvSpPr>
            <a:spLocks noGrp="1"/>
          </p:cNvSpPr>
          <p:nvPr>
            <p:ph type="pic" sz="quarter" idx="15" hasCustomPrompt="1"/>
          </p:nvPr>
        </p:nvSpPr>
        <p:spPr>
          <a:xfrm>
            <a:off x="7309947" y="5791200"/>
            <a:ext cx="1163638" cy="1537494"/>
          </a:xfrm>
        </p:spPr>
        <p:txBody>
          <a:bodyPr>
            <a:normAutofit/>
          </a:bodyPr>
          <a:lstStyle>
            <a:lvl1pPr marL="0" indent="0">
              <a:buNone/>
              <a:defRPr sz="1400"/>
            </a:lvl1pPr>
          </a:lstStyle>
          <a:p>
            <a:r>
              <a:rPr lang="en-US" dirty="0"/>
              <a:t>Picture</a:t>
            </a:r>
          </a:p>
        </p:txBody>
      </p:sp>
      <p:sp>
        <p:nvSpPr>
          <p:cNvPr id="12" name="Picture Placeholder 4"/>
          <p:cNvSpPr>
            <a:spLocks noGrp="1"/>
          </p:cNvSpPr>
          <p:nvPr>
            <p:ph type="pic" sz="quarter" idx="16" hasCustomPrompt="1"/>
          </p:nvPr>
        </p:nvSpPr>
        <p:spPr>
          <a:xfrm>
            <a:off x="6072664" y="5867400"/>
            <a:ext cx="1163638" cy="1537494"/>
          </a:xfrm>
        </p:spPr>
        <p:txBody>
          <a:bodyPr>
            <a:normAutofit/>
          </a:bodyPr>
          <a:lstStyle>
            <a:lvl1pPr marL="0" indent="0">
              <a:buNone/>
              <a:defRPr sz="1400"/>
            </a:lvl1pPr>
          </a:lstStyle>
          <a:p>
            <a:r>
              <a:rPr lang="en-US" dirty="0"/>
              <a:t>Picture</a:t>
            </a:r>
          </a:p>
        </p:txBody>
      </p:sp>
      <p:sp>
        <p:nvSpPr>
          <p:cNvPr id="13" name="Picture Placeholder 4"/>
          <p:cNvSpPr>
            <a:spLocks noGrp="1"/>
          </p:cNvSpPr>
          <p:nvPr>
            <p:ph type="pic" sz="quarter" idx="17" hasCustomPrompt="1"/>
          </p:nvPr>
        </p:nvSpPr>
        <p:spPr>
          <a:xfrm>
            <a:off x="4572109" y="5791200"/>
            <a:ext cx="1163638" cy="1537494"/>
          </a:xfrm>
        </p:spPr>
        <p:txBody>
          <a:bodyPr>
            <a:normAutofit/>
          </a:bodyPr>
          <a:lstStyle>
            <a:lvl1pPr marL="0" indent="0">
              <a:buNone/>
              <a:defRPr sz="1400"/>
            </a:lvl1pPr>
          </a:lstStyle>
          <a:p>
            <a:r>
              <a:rPr lang="en-US" dirty="0"/>
              <a:t>Picture</a:t>
            </a:r>
          </a:p>
        </p:txBody>
      </p:sp>
      <p:sp>
        <p:nvSpPr>
          <p:cNvPr id="14" name="Picture Placeholder 4"/>
          <p:cNvSpPr>
            <a:spLocks noGrp="1"/>
          </p:cNvSpPr>
          <p:nvPr>
            <p:ph type="pic" sz="quarter" idx="18" hasCustomPrompt="1"/>
          </p:nvPr>
        </p:nvSpPr>
        <p:spPr>
          <a:xfrm>
            <a:off x="10284590" y="5791200"/>
            <a:ext cx="1163638" cy="1537494"/>
          </a:xfrm>
        </p:spPr>
        <p:txBody>
          <a:bodyPr>
            <a:normAutofit/>
          </a:bodyPr>
          <a:lstStyle>
            <a:lvl1pPr marL="0" indent="0">
              <a:buNone/>
              <a:defRPr sz="1400"/>
            </a:lvl1pPr>
          </a:lstStyle>
          <a:p>
            <a:r>
              <a:rPr lang="en-US" dirty="0"/>
              <a:t>Picture</a:t>
            </a:r>
          </a:p>
        </p:txBody>
      </p:sp>
      <p:sp>
        <p:nvSpPr>
          <p:cNvPr id="15" name="Picture Placeholder 4"/>
          <p:cNvSpPr>
            <a:spLocks noGrp="1"/>
          </p:cNvSpPr>
          <p:nvPr>
            <p:ph type="pic" sz="quarter" idx="19" hasCustomPrompt="1"/>
          </p:nvPr>
        </p:nvSpPr>
        <p:spPr>
          <a:xfrm>
            <a:off x="11327765" y="5791200"/>
            <a:ext cx="1163638" cy="1537494"/>
          </a:xfrm>
        </p:spPr>
        <p:txBody>
          <a:bodyPr>
            <a:normAutofit/>
          </a:bodyPr>
          <a:lstStyle>
            <a:lvl1pPr marL="0" indent="0">
              <a:buNone/>
              <a:defRPr sz="1400"/>
            </a:lvl1pPr>
          </a:lstStyle>
          <a:p>
            <a:r>
              <a:rPr lang="en-US" dirty="0"/>
              <a:t>Picture</a:t>
            </a:r>
          </a:p>
        </p:txBody>
      </p:sp>
      <p:sp>
        <p:nvSpPr>
          <p:cNvPr id="16" name="Picture Placeholder 4"/>
          <p:cNvSpPr>
            <a:spLocks noGrp="1"/>
          </p:cNvSpPr>
          <p:nvPr>
            <p:ph type="pic" sz="quarter" idx="20" hasCustomPrompt="1"/>
          </p:nvPr>
        </p:nvSpPr>
        <p:spPr>
          <a:xfrm>
            <a:off x="311944" y="5867400"/>
            <a:ext cx="1163638" cy="1537494"/>
          </a:xfrm>
        </p:spPr>
        <p:txBody>
          <a:bodyPr>
            <a:normAutofit/>
          </a:bodyPr>
          <a:lstStyle>
            <a:lvl1pPr marL="0" indent="0">
              <a:buNone/>
              <a:defRPr sz="1400"/>
            </a:lvl1pPr>
          </a:lstStyle>
          <a:p>
            <a:r>
              <a:rPr lang="en-US" dirty="0"/>
              <a:t>Picture</a:t>
            </a:r>
          </a:p>
        </p:txBody>
      </p:sp>
    </p:spTree>
    <p:extLst>
      <p:ext uri="{BB962C8B-B14F-4D97-AF65-F5344CB8AC3E}">
        <p14:creationId xmlns:p14="http://schemas.microsoft.com/office/powerpoint/2010/main" val="2415858341"/>
      </p:ext>
    </p:extLst>
  </p:cSld>
  <p:clrMapOvr>
    <a:masterClrMapping/>
  </p:clrMapOvr>
  <p:transition spd="med"/>
</p:sldLayout>
</file>

<file path=ppt/slideLayouts/slideLayout172.xml><?xml version="1.0" encoding="utf-8"?>
<p:sldLayout xmlns:a="http://schemas.openxmlformats.org/drawingml/2006/main" xmlns:r="http://schemas.openxmlformats.org/officeDocument/2006/relationships" xmlns:p="http://schemas.openxmlformats.org/presentationml/2006/main" showMasterSp="0" type="tx">
  <p:cSld name="Background">
    <p:spTree>
      <p:nvGrpSpPr>
        <p:cNvPr id="1" name=""/>
        <p:cNvGrpSpPr/>
        <p:nvPr/>
      </p:nvGrpSpPr>
      <p:grpSpPr>
        <a:xfrm>
          <a:off x="0" y="0"/>
          <a:ext cx="0" cy="0"/>
          <a:chOff x="0" y="0"/>
          <a:chExt cx="0" cy="0"/>
        </a:xfrm>
      </p:grpSpPr>
      <p:sp>
        <p:nvSpPr>
          <p:cNvPr id="35" name="Shape 35"/>
          <p:cNvSpPr/>
          <p:nvPr/>
        </p:nvSpPr>
        <p:spPr>
          <a:xfrm>
            <a:off x="11513055" y="236686"/>
            <a:ext cx="479506" cy="479505"/>
          </a:xfrm>
          <a:prstGeom prst="ellipse">
            <a:avLst/>
          </a:prstGeom>
          <a:solidFill>
            <a:schemeClr val="accent1"/>
          </a:solidFill>
          <a:ln w="3175">
            <a:solidFill>
              <a:schemeClr val="accent1"/>
            </a:solidFill>
            <a:miter/>
          </a:ln>
        </p:spPr>
        <p:txBody>
          <a:bodyPr lIns="22860" rIns="22860" anchor="ctr"/>
          <a:lstStyle/>
          <a:p>
            <a:pPr algn="ctr">
              <a:defRPr>
                <a:solidFill>
                  <a:srgbClr val="FFFFFF"/>
                </a:solidFill>
              </a:defRPr>
            </a:pPr>
            <a:endParaRPr sz="900"/>
          </a:p>
        </p:txBody>
      </p:sp>
      <p:sp>
        <p:nvSpPr>
          <p:cNvPr id="36" name="Shape 36"/>
          <p:cNvSpPr txBox="1">
            <a:spLocks noGrp="1"/>
          </p:cNvSpPr>
          <p:nvPr>
            <p:ph type="sldNum" sz="quarter" idx="2"/>
          </p:nvPr>
        </p:nvSpPr>
        <p:spPr>
          <a:prstGeom prst="rect">
            <a:avLst/>
          </a:prstGeom>
        </p:spPr>
        <p:txBody>
          <a:bodyPr/>
          <a:lstStyle/>
          <a:p>
            <a:fld id="{86CB4B4D-7CA3-9044-876B-883B54F8677D}" type="slidenum">
              <a:rPr/>
              <a:t>‹#›</a:t>
            </a:fld>
            <a:endParaRPr/>
          </a:p>
        </p:txBody>
      </p:sp>
    </p:spTree>
    <p:extLst>
      <p:ext uri="{BB962C8B-B14F-4D97-AF65-F5344CB8AC3E}">
        <p14:creationId xmlns:p14="http://schemas.microsoft.com/office/powerpoint/2010/main" val="2880810591"/>
      </p:ext>
    </p:extLst>
  </p:cSld>
  <p:clrMapOvr>
    <a:masterClrMapping/>
  </p:clrMapOvr>
  <p:transition spd="med"/>
</p:sldLayout>
</file>

<file path=ppt/slideLayouts/slideLayout173.xml><?xml version="1.0" encoding="utf-8"?>
<p:sldLayout xmlns:a="http://schemas.openxmlformats.org/drawingml/2006/main" xmlns:r="http://schemas.openxmlformats.org/officeDocument/2006/relationships" xmlns:p="http://schemas.openxmlformats.org/presentationml/2006/main" showMasterSp="0" type="tx">
  <p:cSld name="7_Title Slide">
    <p:spTree>
      <p:nvGrpSpPr>
        <p:cNvPr id="1" name=""/>
        <p:cNvGrpSpPr/>
        <p:nvPr/>
      </p:nvGrpSpPr>
      <p:grpSpPr>
        <a:xfrm>
          <a:off x="0" y="0"/>
          <a:ext cx="0" cy="0"/>
          <a:chOff x="0" y="0"/>
          <a:chExt cx="0" cy="0"/>
        </a:xfrm>
      </p:grpSpPr>
      <p:sp>
        <p:nvSpPr>
          <p:cNvPr id="44" name="Shape 44"/>
          <p:cNvSpPr/>
          <p:nvPr/>
        </p:nvSpPr>
        <p:spPr>
          <a:xfrm>
            <a:off x="11513055" y="236686"/>
            <a:ext cx="479506" cy="479505"/>
          </a:xfrm>
          <a:prstGeom prst="ellipse">
            <a:avLst/>
          </a:prstGeom>
          <a:solidFill>
            <a:schemeClr val="accent1"/>
          </a:solidFill>
          <a:ln w="3175">
            <a:solidFill>
              <a:schemeClr val="accent1"/>
            </a:solidFill>
            <a:miter/>
          </a:ln>
        </p:spPr>
        <p:txBody>
          <a:bodyPr lIns="22860" rIns="22860" anchor="ctr"/>
          <a:lstStyle/>
          <a:p>
            <a:pPr algn="ctr">
              <a:defRPr>
                <a:solidFill>
                  <a:srgbClr val="FFFFFF"/>
                </a:solidFill>
              </a:defRPr>
            </a:pPr>
            <a:endParaRPr sz="900"/>
          </a:p>
        </p:txBody>
      </p:sp>
      <p:sp>
        <p:nvSpPr>
          <p:cNvPr id="45" name="Shape 45"/>
          <p:cNvSpPr txBox="1">
            <a:spLocks noGrp="1"/>
          </p:cNvSpPr>
          <p:nvPr>
            <p:ph type="sldNum" sz="quarter" idx="2"/>
          </p:nvPr>
        </p:nvSpPr>
        <p:spPr>
          <a:prstGeom prst="rect">
            <a:avLst/>
          </a:prstGeom>
        </p:spPr>
        <p:txBody>
          <a:bodyPr/>
          <a:lstStyle/>
          <a:p>
            <a:fld id="{86CB4B4D-7CA3-9044-876B-883B54F8677D}" type="slidenum">
              <a:rPr/>
              <a:t>‹#›</a:t>
            </a:fld>
            <a:endParaRPr/>
          </a:p>
        </p:txBody>
      </p:sp>
    </p:spTree>
    <p:extLst>
      <p:ext uri="{BB962C8B-B14F-4D97-AF65-F5344CB8AC3E}">
        <p14:creationId xmlns:p14="http://schemas.microsoft.com/office/powerpoint/2010/main" val="468842987"/>
      </p:ext>
    </p:extLst>
  </p:cSld>
  <p:clrMapOvr>
    <a:masterClrMapping/>
  </p:clrMapOvr>
  <p:transition spd="med"/>
</p:sldLayout>
</file>

<file path=ppt/slideLayouts/slideLayout174.xml><?xml version="1.0" encoding="utf-8"?>
<p:sldLayout xmlns:a="http://schemas.openxmlformats.org/drawingml/2006/main" xmlns:r="http://schemas.openxmlformats.org/officeDocument/2006/relationships" xmlns:p="http://schemas.openxmlformats.org/presentationml/2006/main" showMasterSp="0" showMasterPhAnim="0" type="title" preserve="1">
  <p:cSld name="Title Slide">
    <p:bg bwMode="gray">
      <p:bgPr>
        <a:solidFill>
          <a:srgbClr val="FFFFFF"/>
        </a:solidFill>
        <a:effectLst/>
      </p:bgPr>
    </p:bg>
    <p:spTree>
      <p:nvGrpSpPr>
        <p:cNvPr id="1" name=""/>
        <p:cNvGrpSpPr/>
        <p:nvPr/>
      </p:nvGrpSpPr>
      <p:grpSpPr>
        <a:xfrm>
          <a:off x="0" y="0"/>
          <a:ext cx="0" cy="0"/>
          <a:chOff x="0" y="0"/>
          <a:chExt cx="0" cy="0"/>
        </a:xfrm>
      </p:grpSpPr>
      <p:pic>
        <p:nvPicPr>
          <p:cNvPr id="3216" name="Picture 144" descr="0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946401" y="4486276"/>
            <a:ext cx="6728884" cy="2371725"/>
          </a:xfrm>
          <a:prstGeom prst="rect">
            <a:avLst/>
          </a:prstGeom>
          <a:noFill/>
          <a:extLst>
            <a:ext uri="{909E8E84-426E-40DD-AFC4-6F175D3DCCD1}">
              <a14:hiddenFill xmlns:a14="http://schemas.microsoft.com/office/drawing/2010/main">
                <a:solidFill>
                  <a:srgbClr val="FFFFFF"/>
                </a:solidFill>
              </a14:hiddenFill>
            </a:ext>
          </a:extLst>
        </p:spPr>
      </p:pic>
      <p:pic>
        <p:nvPicPr>
          <p:cNvPr id="3209" name="Picture 137" descr="0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689600" y="5638801"/>
            <a:ext cx="4445000" cy="1228725"/>
          </a:xfrm>
          <a:prstGeom prst="rect">
            <a:avLst/>
          </a:prstGeom>
          <a:noFill/>
          <a:extLst>
            <a:ext uri="{909E8E84-426E-40DD-AFC4-6F175D3DCCD1}">
              <a14:hiddenFill xmlns:a14="http://schemas.microsoft.com/office/drawing/2010/main">
                <a:solidFill>
                  <a:srgbClr val="FFFFFF"/>
                </a:solidFill>
              </a14:hiddenFill>
            </a:ext>
          </a:extLst>
        </p:spPr>
      </p:pic>
      <p:pic>
        <p:nvPicPr>
          <p:cNvPr id="3210" name="Picture 138" descr="0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197601" y="4267200"/>
            <a:ext cx="4635500" cy="2628900"/>
          </a:xfrm>
          <a:prstGeom prst="rect">
            <a:avLst/>
          </a:prstGeom>
          <a:noFill/>
          <a:extLst>
            <a:ext uri="{909E8E84-426E-40DD-AFC4-6F175D3DCCD1}">
              <a14:hiddenFill xmlns:a14="http://schemas.microsoft.com/office/drawing/2010/main">
                <a:solidFill>
                  <a:srgbClr val="FFFFFF"/>
                </a:solidFill>
              </a14:hiddenFill>
            </a:ext>
          </a:extLst>
        </p:spPr>
      </p:pic>
      <p:pic>
        <p:nvPicPr>
          <p:cNvPr id="3211" name="Picture 139" descr="0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712201" y="3371850"/>
            <a:ext cx="2425700" cy="3486150"/>
          </a:xfrm>
          <a:prstGeom prst="rect">
            <a:avLst/>
          </a:prstGeom>
          <a:noFill/>
          <a:extLst>
            <a:ext uri="{909E8E84-426E-40DD-AFC4-6F175D3DCCD1}">
              <a14:hiddenFill xmlns:a14="http://schemas.microsoft.com/office/drawing/2010/main">
                <a:solidFill>
                  <a:srgbClr val="FFFFFF"/>
                </a:solidFill>
              </a14:hiddenFill>
            </a:ext>
          </a:extLst>
        </p:spPr>
      </p:pic>
      <p:pic>
        <p:nvPicPr>
          <p:cNvPr id="3212" name="Picture 140" descr="0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931400" y="2971801"/>
            <a:ext cx="2260600" cy="3933825"/>
          </a:xfrm>
          <a:prstGeom prst="rect">
            <a:avLst/>
          </a:prstGeom>
          <a:noFill/>
          <a:extLst>
            <a:ext uri="{909E8E84-426E-40DD-AFC4-6F175D3DCCD1}">
              <a14:hiddenFill xmlns:a14="http://schemas.microsoft.com/office/drawing/2010/main">
                <a:solidFill>
                  <a:srgbClr val="FFFFFF"/>
                </a:solidFill>
              </a14:hiddenFill>
            </a:ext>
          </a:extLst>
        </p:spPr>
      </p:pic>
      <p:pic>
        <p:nvPicPr>
          <p:cNvPr id="3208" name="Picture 136" descr="09"/>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0" y="0"/>
            <a:ext cx="12192000" cy="3705225"/>
          </a:xfrm>
          <a:prstGeom prst="rect">
            <a:avLst/>
          </a:prstGeom>
          <a:noFill/>
          <a:extLst>
            <a:ext uri="{909E8E84-426E-40DD-AFC4-6F175D3DCCD1}">
              <a14:hiddenFill xmlns:a14="http://schemas.microsoft.com/office/drawing/2010/main">
                <a:solidFill>
                  <a:srgbClr val="FFFFFF"/>
                </a:solidFill>
              </a14:hiddenFill>
            </a:ext>
          </a:extLst>
        </p:spPr>
      </p:pic>
      <p:sp>
        <p:nvSpPr>
          <p:cNvPr id="3077" name="Rectangle 5"/>
          <p:cNvSpPr>
            <a:spLocks noGrp="1" noChangeArrowheads="1"/>
          </p:cNvSpPr>
          <p:nvPr>
            <p:ph type="ftr" sz="quarter" idx="3"/>
          </p:nvPr>
        </p:nvSpPr>
        <p:spPr>
          <a:xfrm>
            <a:off x="101600" y="6477000"/>
            <a:ext cx="3860800" cy="304800"/>
          </a:xfrm>
        </p:spPr>
        <p:txBody>
          <a:bodyPr/>
          <a:lstStyle>
            <a:lvl1pPr algn="ctr">
              <a:defRPr sz="1700" b="0">
                <a:solidFill>
                  <a:srgbClr val="000000"/>
                </a:solidFill>
              </a:defRPr>
            </a:lvl1pPr>
          </a:lstStyle>
          <a:p>
            <a:endParaRPr lang="en-US"/>
          </a:p>
        </p:txBody>
      </p:sp>
      <p:sp>
        <p:nvSpPr>
          <p:cNvPr id="3194" name="Text Box 122"/>
          <p:cNvSpPr txBox="1">
            <a:spLocks noChangeArrowheads="1"/>
          </p:cNvSpPr>
          <p:nvPr/>
        </p:nvSpPr>
        <p:spPr bwMode="white">
          <a:xfrm>
            <a:off x="7874001" y="238126"/>
            <a:ext cx="2465740" cy="3231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500">
                <a:solidFill>
                  <a:srgbClr val="FFFFFF"/>
                </a:solidFill>
              </a:rPr>
              <a:t>www.themegallery.com</a:t>
            </a:r>
          </a:p>
        </p:txBody>
      </p:sp>
      <p:sp>
        <p:nvSpPr>
          <p:cNvPr id="3086" name="Text Box 14"/>
          <p:cNvSpPr txBox="1">
            <a:spLocks noChangeArrowheads="1"/>
          </p:cNvSpPr>
          <p:nvPr/>
        </p:nvSpPr>
        <p:spPr bwMode="gray">
          <a:xfrm>
            <a:off x="10363200" y="152400"/>
            <a:ext cx="1642533" cy="427038"/>
          </a:xfrm>
          <a:prstGeom prst="rect">
            <a:avLst/>
          </a:prstGeom>
          <a:noFill/>
          <a:ln>
            <a:noFill/>
          </a:ln>
          <a:effectLst/>
          <a:extLst>
            <a:ext uri="{909E8E84-426E-40DD-AFC4-6F175D3DCCD1}">
              <a14:hiddenFill xmlns:a14="http://schemas.microsoft.com/office/drawing/2010/main">
                <a:solidFill>
                  <a:srgbClr val="CC3300"/>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r>
              <a:rPr lang="en-US" sz="2200" i="1">
                <a:solidFill>
                  <a:srgbClr val="FFFFFF"/>
                </a:solidFill>
                <a:latin typeface="Arial Black" pitchFamily="34" charset="0"/>
              </a:rPr>
              <a:t>LOGO</a:t>
            </a:r>
          </a:p>
        </p:txBody>
      </p:sp>
      <p:sp>
        <p:nvSpPr>
          <p:cNvPr id="3074" name="Rectangle 2"/>
          <p:cNvSpPr>
            <a:spLocks noGrp="1" noChangeArrowheads="1"/>
          </p:cNvSpPr>
          <p:nvPr>
            <p:ph type="ctrTitle"/>
          </p:nvPr>
        </p:nvSpPr>
        <p:spPr bwMode="gray">
          <a:xfrm>
            <a:off x="609600" y="2438400"/>
            <a:ext cx="8839200" cy="685800"/>
          </a:xfrm>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28398" dir="3806097" algn="ctr" rotWithShape="0">
                    <a:srgbClr val="000000"/>
                  </a:outerShdw>
                </a:effectLst>
              </a14:hiddenEffects>
            </a:ext>
          </a:extLst>
        </p:spPr>
        <p:txBody>
          <a:bodyPr/>
          <a:lstStyle>
            <a:lvl1pPr>
              <a:defRPr sz="4500">
                <a:solidFill>
                  <a:srgbClr val="000000"/>
                </a:solidFill>
                <a:latin typeface="Arial" charset="0"/>
              </a:defRPr>
            </a:lvl1pPr>
          </a:lstStyle>
          <a:p>
            <a:pPr lvl="0"/>
            <a:r>
              <a:rPr lang="en-US" noProof="0"/>
              <a:t>Click to edit Master title style</a:t>
            </a:r>
          </a:p>
        </p:txBody>
      </p:sp>
      <p:sp>
        <p:nvSpPr>
          <p:cNvPr id="3075" name="Rectangle 3"/>
          <p:cNvSpPr>
            <a:spLocks noGrp="1" noChangeArrowheads="1"/>
          </p:cNvSpPr>
          <p:nvPr>
            <p:ph type="subTitle" idx="1"/>
          </p:nvPr>
        </p:nvSpPr>
        <p:spPr>
          <a:xfrm>
            <a:off x="711200" y="3352800"/>
            <a:ext cx="5994400" cy="304800"/>
          </a:xfrm>
          <a:extLst>
            <a:ext uri="{AF507438-7753-43E0-B8FC-AC1667EBCBE1}">
              <a14:hiddenEffects xmlns:a14="http://schemas.microsoft.com/office/drawing/2010/main">
                <a:effectLst>
                  <a:outerShdw dist="17961" dir="2700000" algn="ctr" rotWithShape="0">
                    <a:srgbClr val="000000"/>
                  </a:outerShdw>
                </a:effectLst>
              </a14:hiddenEffects>
            </a:ext>
          </a:extLst>
        </p:spPr>
        <p:txBody>
          <a:bodyPr/>
          <a:lstStyle>
            <a:lvl1pPr marL="0" indent="0">
              <a:buFont typeface="Wingdings" pitchFamily="2" charset="2"/>
              <a:buNone/>
              <a:defRPr sz="1800" b="0">
                <a:solidFill>
                  <a:srgbClr val="000000"/>
                </a:solidFill>
              </a:defRPr>
            </a:lvl1pPr>
          </a:lstStyle>
          <a:p>
            <a:pPr lvl="0"/>
            <a:r>
              <a:rPr lang="en-US" noProof="0"/>
              <a:t>Click to edit Master subtitle style</a:t>
            </a:r>
          </a:p>
        </p:txBody>
      </p:sp>
      <p:pic>
        <p:nvPicPr>
          <p:cNvPr id="3213" name="Picture 141" descr="07"/>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1010901" y="4800601"/>
            <a:ext cx="1181100" cy="2066925"/>
          </a:xfrm>
          <a:prstGeom prst="rect">
            <a:avLst/>
          </a:prstGeom>
          <a:noFill/>
          <a:extLst>
            <a:ext uri="{909E8E84-426E-40DD-AFC4-6F175D3DCCD1}">
              <a14:hiddenFill xmlns:a14="http://schemas.microsoft.com/office/drawing/2010/main">
                <a:solidFill>
                  <a:srgbClr val="FFFFFF"/>
                </a:solidFill>
              </a14:hiddenFill>
            </a:ext>
          </a:extLst>
        </p:spPr>
      </p:pic>
      <p:pic>
        <p:nvPicPr>
          <p:cNvPr id="3217" name="Picture 145" descr="3_2"/>
          <p:cNvPicPr>
            <a:picLocks noChangeAspect="1" noChangeArrowheads="1"/>
          </p:cNvPicPr>
          <p:nvPr/>
        </p:nvPicPr>
        <p:blipFill>
          <a:blip r:embed="rId9">
            <a:clrChange>
              <a:clrFrom>
                <a:srgbClr val="F4E3E3"/>
              </a:clrFrom>
              <a:clrTo>
                <a:srgbClr val="F4E3E3">
                  <a:alpha val="0"/>
                </a:srgbClr>
              </a:clrTo>
            </a:clrChange>
            <a:extLst>
              <a:ext uri="{28A0092B-C50C-407E-A947-70E740481C1C}">
                <a14:useLocalDpi xmlns:a14="http://schemas.microsoft.com/office/drawing/2010/main" val="0"/>
              </a:ext>
            </a:extLst>
          </a:blip>
          <a:srcRect l="-6107" t="-2" r="-3816"/>
          <a:stretch>
            <a:fillRect/>
          </a:stretch>
        </p:blipFill>
        <p:spPr bwMode="auto">
          <a:xfrm rot="4693902">
            <a:off x="-1568449" y="-1416050"/>
            <a:ext cx="1371600" cy="1765300"/>
          </a:xfrm>
          <a:prstGeom prst="rect">
            <a:avLst/>
          </a:prstGeom>
          <a:noFill/>
          <a:extLst>
            <a:ext uri="{909E8E84-426E-40DD-AFC4-6F175D3DCCD1}">
              <a14:hiddenFill xmlns:a14="http://schemas.microsoft.com/office/drawing/2010/main">
                <a:solidFill>
                  <a:srgbClr val="FFFFFF"/>
                </a:solidFill>
              </a14:hiddenFill>
            </a:ext>
          </a:extLst>
        </p:spPr>
      </p:pic>
      <p:pic>
        <p:nvPicPr>
          <p:cNvPr id="3219" name="Picture 147" descr="02_1"/>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9042400" y="5695950"/>
            <a:ext cx="2870200" cy="116205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781797859"/>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fill="hold" nodeType="withEffect">
                                  <p:stCondLst>
                                    <p:cond delay="0"/>
                                  </p:stCondLst>
                                  <p:childTnLst>
                                    <p:set>
                                      <p:cBhvr>
                                        <p:cTn id="6" dur="1" fill="hold">
                                          <p:stCondLst>
                                            <p:cond delay="0"/>
                                          </p:stCondLst>
                                        </p:cTn>
                                        <p:tgtEl>
                                          <p:spTgt spid="3209"/>
                                        </p:tgtEl>
                                        <p:attrNameLst>
                                          <p:attrName>style.visibility</p:attrName>
                                        </p:attrNameLst>
                                      </p:cBhvr>
                                      <p:to>
                                        <p:strVal val="visible"/>
                                      </p:to>
                                    </p:set>
                                    <p:animEffect transition="in" filter="fade">
                                      <p:cBhvr>
                                        <p:cTn id="7" dur="500"/>
                                        <p:tgtEl>
                                          <p:spTgt spid="3209"/>
                                        </p:tgtEl>
                                      </p:cBhvr>
                                    </p:animEffect>
                                  </p:childTnLst>
                                </p:cTn>
                              </p:par>
                            </p:childTnLst>
                          </p:cTn>
                        </p:par>
                        <p:par>
                          <p:cTn id="8" fill="hold" nodeType="afterGroup">
                            <p:stCondLst>
                              <p:cond delay="500"/>
                            </p:stCondLst>
                            <p:childTnLst>
                              <p:par>
                                <p:cTn id="9" presetID="10" presetClass="entr" presetSubtype="0" fill="hold" nodeType="afterEffect">
                                  <p:stCondLst>
                                    <p:cond delay="0"/>
                                  </p:stCondLst>
                                  <p:childTnLst>
                                    <p:set>
                                      <p:cBhvr>
                                        <p:cTn id="10" dur="1" fill="hold">
                                          <p:stCondLst>
                                            <p:cond delay="0"/>
                                          </p:stCondLst>
                                        </p:cTn>
                                        <p:tgtEl>
                                          <p:spTgt spid="3210"/>
                                        </p:tgtEl>
                                        <p:attrNameLst>
                                          <p:attrName>style.visibility</p:attrName>
                                        </p:attrNameLst>
                                      </p:cBhvr>
                                      <p:to>
                                        <p:strVal val="visible"/>
                                      </p:to>
                                    </p:set>
                                    <p:animEffect transition="in" filter="fade">
                                      <p:cBhvr>
                                        <p:cTn id="11" dur="500"/>
                                        <p:tgtEl>
                                          <p:spTgt spid="3210"/>
                                        </p:tgtEl>
                                      </p:cBhvr>
                                    </p:animEffect>
                                  </p:childTnLst>
                                </p:cTn>
                              </p:par>
                            </p:childTnLst>
                          </p:cTn>
                        </p:par>
                        <p:par>
                          <p:cTn id="12" fill="hold" nodeType="afterGroup">
                            <p:stCondLst>
                              <p:cond delay="1000"/>
                            </p:stCondLst>
                            <p:childTnLst>
                              <p:par>
                                <p:cTn id="13" presetID="10" presetClass="entr" presetSubtype="0" fill="hold" nodeType="afterEffect">
                                  <p:stCondLst>
                                    <p:cond delay="0"/>
                                  </p:stCondLst>
                                  <p:childTnLst>
                                    <p:set>
                                      <p:cBhvr>
                                        <p:cTn id="14" dur="1" fill="hold">
                                          <p:stCondLst>
                                            <p:cond delay="0"/>
                                          </p:stCondLst>
                                        </p:cTn>
                                        <p:tgtEl>
                                          <p:spTgt spid="3211"/>
                                        </p:tgtEl>
                                        <p:attrNameLst>
                                          <p:attrName>style.visibility</p:attrName>
                                        </p:attrNameLst>
                                      </p:cBhvr>
                                      <p:to>
                                        <p:strVal val="visible"/>
                                      </p:to>
                                    </p:set>
                                    <p:animEffect transition="in" filter="fade">
                                      <p:cBhvr>
                                        <p:cTn id="15" dur="500"/>
                                        <p:tgtEl>
                                          <p:spTgt spid="3211"/>
                                        </p:tgtEl>
                                      </p:cBhvr>
                                    </p:animEffect>
                                  </p:childTnLst>
                                </p:cTn>
                              </p:par>
                            </p:childTnLst>
                          </p:cTn>
                        </p:par>
                        <p:par>
                          <p:cTn id="16" fill="hold" nodeType="afterGroup">
                            <p:stCondLst>
                              <p:cond delay="1500"/>
                            </p:stCondLst>
                            <p:childTnLst>
                              <p:par>
                                <p:cTn id="17" presetID="10" presetClass="entr" presetSubtype="0" fill="hold" nodeType="afterEffect">
                                  <p:stCondLst>
                                    <p:cond delay="0"/>
                                  </p:stCondLst>
                                  <p:childTnLst>
                                    <p:set>
                                      <p:cBhvr>
                                        <p:cTn id="18" dur="1" fill="hold">
                                          <p:stCondLst>
                                            <p:cond delay="0"/>
                                          </p:stCondLst>
                                        </p:cTn>
                                        <p:tgtEl>
                                          <p:spTgt spid="3212"/>
                                        </p:tgtEl>
                                        <p:attrNameLst>
                                          <p:attrName>style.visibility</p:attrName>
                                        </p:attrNameLst>
                                      </p:cBhvr>
                                      <p:to>
                                        <p:strVal val="visible"/>
                                      </p:to>
                                    </p:set>
                                    <p:animEffect transition="in" filter="fade">
                                      <p:cBhvr>
                                        <p:cTn id="19" dur="500"/>
                                        <p:tgtEl>
                                          <p:spTgt spid="3212"/>
                                        </p:tgtEl>
                                      </p:cBhvr>
                                    </p:animEffect>
                                  </p:childTnLst>
                                </p:cTn>
                              </p:par>
                            </p:childTnLst>
                          </p:cTn>
                        </p:par>
                        <p:par>
                          <p:cTn id="20" fill="hold" nodeType="afterGroup">
                            <p:stCondLst>
                              <p:cond delay="2000"/>
                            </p:stCondLst>
                            <p:childTnLst>
                              <p:par>
                                <p:cTn id="21" presetID="10" presetClass="entr" presetSubtype="0" fill="hold" nodeType="afterEffect">
                                  <p:stCondLst>
                                    <p:cond delay="0"/>
                                  </p:stCondLst>
                                  <p:childTnLst>
                                    <p:set>
                                      <p:cBhvr>
                                        <p:cTn id="22" dur="1" fill="hold">
                                          <p:stCondLst>
                                            <p:cond delay="0"/>
                                          </p:stCondLst>
                                        </p:cTn>
                                        <p:tgtEl>
                                          <p:spTgt spid="3213"/>
                                        </p:tgtEl>
                                        <p:attrNameLst>
                                          <p:attrName>style.visibility</p:attrName>
                                        </p:attrNameLst>
                                      </p:cBhvr>
                                      <p:to>
                                        <p:strVal val="visible"/>
                                      </p:to>
                                    </p:set>
                                    <p:animEffect transition="in" filter="fade">
                                      <p:cBhvr>
                                        <p:cTn id="23" dur="500"/>
                                        <p:tgtEl>
                                          <p:spTgt spid="3213"/>
                                        </p:tgtEl>
                                      </p:cBhvr>
                                    </p:animEffect>
                                  </p:childTnLst>
                                </p:cTn>
                              </p:par>
                            </p:childTnLst>
                          </p:cTn>
                        </p:par>
                        <p:par>
                          <p:cTn id="24" fill="hold" nodeType="afterGroup">
                            <p:stCondLst>
                              <p:cond delay="2500"/>
                            </p:stCondLst>
                            <p:childTnLst>
                              <p:par>
                                <p:cTn id="25" presetID="0" presetClass="path" presetSubtype="0" accel="50000" decel="50000" fill="hold" nodeType="afterEffect">
                                  <p:stCondLst>
                                    <p:cond delay="0"/>
                                  </p:stCondLst>
                                  <p:childTnLst>
                                    <p:animMotion origin="layout" path="M 0.0375 0.0074 C 0.05677 0.09252 0.0724 0.34096 0.15365 0.52001 C 0.17188 0.551 0.19132 0.55956 0.21025 0.5776 C 0.23646 0.57182 0.26025 0.57529 0.28525 0.54337 C 0.30764 0.51654 0.32674 0.44783 0.34879 0.41383 C 0.37691 0.35068 0.43334 0.25699 0.49931 0.33842 C 0.52952 0.40943 0.51771 0.46796 0.52743 0.50266 C 0.53351 0.52255 0.54445 0.56211 0.5507 0.5776 C 0.57188 0.6086 0.58438 0.67753 0.6533 0.69072 C 0.68733 0.70205 0.70053 0.64538 0.754 0.64145 C 0.79705 0.64446 0.82639 0.69465 0.82639 0.72241 C 0.8448 0.7578 0.85452 0.83044 0.86389 0.85496 " pathEditMode="relative" rAng="0" ptsTypes="ffffffffffff">
                                      <p:cBhvr>
                                        <p:cTn id="26" dur="5000" fill="hold"/>
                                        <p:tgtEl>
                                          <p:spTgt spid="3217"/>
                                        </p:tgtEl>
                                        <p:attrNameLst>
                                          <p:attrName>ppt_x</p:attrName>
                                          <p:attrName>ppt_y</p:attrName>
                                        </p:attrNameLst>
                                      </p:cBhvr>
                                      <p:rCtr x="41319" y="42378"/>
                                    </p:animMotion>
                                  </p:childTnLst>
                                </p:cTn>
                              </p:par>
                              <p:par>
                                <p:cTn id="27" presetID="22" presetClass="entr" presetSubtype="2" fill="hold" nodeType="withEffect">
                                  <p:stCondLst>
                                    <p:cond delay="0"/>
                                  </p:stCondLst>
                                  <p:childTnLst>
                                    <p:set>
                                      <p:cBhvr>
                                        <p:cTn id="28" dur="1" fill="hold">
                                          <p:stCondLst>
                                            <p:cond delay="0"/>
                                          </p:stCondLst>
                                        </p:cTn>
                                        <p:tgtEl>
                                          <p:spTgt spid="3216"/>
                                        </p:tgtEl>
                                        <p:attrNameLst>
                                          <p:attrName>style.visibility</p:attrName>
                                        </p:attrNameLst>
                                      </p:cBhvr>
                                      <p:to>
                                        <p:strVal val="visible"/>
                                      </p:to>
                                    </p:set>
                                    <p:animEffect transition="in" filter="wipe(right)">
                                      <p:cBhvr>
                                        <p:cTn id="29" dur="500"/>
                                        <p:tgtEl>
                                          <p:spTgt spid="3216"/>
                                        </p:tgtEl>
                                      </p:cBhvr>
                                    </p:animEffect>
                                  </p:childTnLst>
                                </p:cTn>
                              </p:par>
                            </p:childTnLst>
                          </p:cTn>
                        </p:par>
                        <p:par>
                          <p:cTn id="30" fill="hold" nodeType="afterGroup">
                            <p:stCondLst>
                              <p:cond delay="7500"/>
                            </p:stCondLst>
                            <p:childTnLst>
                              <p:par>
                                <p:cTn id="31" presetID="22" presetClass="entr" presetSubtype="8" fill="hold" grpId="0" nodeType="afterEffect">
                                  <p:stCondLst>
                                    <p:cond delay="0"/>
                                  </p:stCondLst>
                                  <p:childTnLst>
                                    <p:set>
                                      <p:cBhvr>
                                        <p:cTn id="32" dur="1" fill="hold">
                                          <p:stCondLst>
                                            <p:cond delay="0"/>
                                          </p:stCondLst>
                                        </p:cTn>
                                        <p:tgtEl>
                                          <p:spTgt spid="3074"/>
                                        </p:tgtEl>
                                        <p:attrNameLst>
                                          <p:attrName>style.visibility</p:attrName>
                                        </p:attrNameLst>
                                      </p:cBhvr>
                                      <p:to>
                                        <p:strVal val="visible"/>
                                      </p:to>
                                    </p:set>
                                    <p:animEffect transition="in" filter="wipe(left)">
                                      <p:cBhvr>
                                        <p:cTn id="33" dur="1000"/>
                                        <p:tgtEl>
                                          <p:spTgt spid="3074"/>
                                        </p:tgtEl>
                                      </p:cBhvr>
                                    </p:animEffect>
                                  </p:childTnLst>
                                </p:cTn>
                              </p:par>
                            </p:childTnLst>
                          </p:cTn>
                        </p:par>
                        <p:par>
                          <p:cTn id="34" fill="hold" nodeType="afterGroup">
                            <p:stCondLst>
                              <p:cond delay="8500"/>
                            </p:stCondLst>
                            <p:childTnLst>
                              <p:par>
                                <p:cTn id="35" presetID="22" presetClass="entr" presetSubtype="8" fill="hold" grpId="0" nodeType="afterEffect">
                                  <p:stCondLst>
                                    <p:cond delay="0"/>
                                  </p:stCondLst>
                                  <p:childTnLst>
                                    <p:set>
                                      <p:cBhvr>
                                        <p:cTn id="36" dur="1" fill="hold">
                                          <p:stCondLst>
                                            <p:cond delay="0"/>
                                          </p:stCondLst>
                                        </p:cTn>
                                        <p:tgtEl>
                                          <p:spTgt spid="3075">
                                            <p:txEl>
                                              <p:pRg st="0" end="0"/>
                                            </p:txEl>
                                          </p:spTgt>
                                        </p:tgtEl>
                                        <p:attrNameLst>
                                          <p:attrName>style.visibility</p:attrName>
                                        </p:attrNameLst>
                                      </p:cBhvr>
                                      <p:to>
                                        <p:strVal val="visible"/>
                                      </p:to>
                                    </p:set>
                                    <p:animEffect transition="in" filter="wipe(left)">
                                      <p:cBhvr>
                                        <p:cTn id="37" dur="1000"/>
                                        <p:tgtEl>
                                          <p:spTgt spid="3075">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74" grpId="0"/>
      <p:bldP spid="3075" grpId="0" build="p">
        <p:tmplLst>
          <p:tmpl lvl="1">
            <p:tnLst>
              <p:par>
                <p:cTn presetID="22" presetClass="entr" presetSubtype="8" fill="hold" nodeType="afterEffect">
                  <p:stCondLst>
                    <p:cond delay="0"/>
                  </p:stCondLst>
                  <p:childTnLst>
                    <p:set>
                      <p:cBhvr>
                        <p:cTn dur="1" fill="hold">
                          <p:stCondLst>
                            <p:cond delay="0"/>
                          </p:stCondLst>
                        </p:cTn>
                        <p:tgtEl>
                          <p:spTgt spid="3075"/>
                        </p:tgtEl>
                        <p:attrNameLst>
                          <p:attrName>style.visibility</p:attrName>
                        </p:attrNameLst>
                      </p:cBhvr>
                      <p:to>
                        <p:strVal val="visible"/>
                      </p:to>
                    </p:set>
                    <p:animEffect transition="in" filter="wipe(left)">
                      <p:cBhvr>
                        <p:cTn dur="1000"/>
                        <p:tgtEl>
                          <p:spTgt spid="3075"/>
                        </p:tgtEl>
                      </p:cBhvr>
                    </p:animEffect>
                  </p:childTnLst>
                </p:cTn>
              </p:par>
            </p:tnLst>
          </p:tmpl>
        </p:tmplLst>
      </p:bldP>
    </p:bldLst>
  </p:timing>
</p:sldLayout>
</file>

<file path=ppt/slideLayouts/slideLayout17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a:lvl1pPr>
          </a:lstStyle>
          <a:p>
            <a:endParaRPr lang="en-US"/>
          </a:p>
        </p:txBody>
      </p:sp>
      <p:sp>
        <p:nvSpPr>
          <p:cNvPr id="5" name="Footer Placeholder 4"/>
          <p:cNvSpPr>
            <a:spLocks noGrp="1"/>
          </p:cNvSpPr>
          <p:nvPr>
            <p:ph type="ftr" sz="quarter" idx="11"/>
          </p:nvPr>
        </p:nvSpPr>
        <p:spPr/>
        <p:txBody>
          <a:bodyPr/>
          <a:lstStyle>
            <a:lvl1pPr>
              <a:defRPr/>
            </a:lvl1pPr>
          </a:lstStyle>
          <a:p>
            <a:r>
              <a:rPr lang="en-US"/>
              <a:t>www.themegallery.com</a:t>
            </a:r>
          </a:p>
        </p:txBody>
      </p:sp>
      <p:sp>
        <p:nvSpPr>
          <p:cNvPr id="6" name="Slide Number Placeholder 5"/>
          <p:cNvSpPr>
            <a:spLocks noGrp="1"/>
          </p:cNvSpPr>
          <p:nvPr>
            <p:ph type="sldNum" sz="quarter" idx="12"/>
          </p:nvPr>
        </p:nvSpPr>
        <p:spPr/>
        <p:txBody>
          <a:bodyPr/>
          <a:lstStyle>
            <a:lvl1pPr>
              <a:defRPr/>
            </a:lvl1pPr>
          </a:lstStyle>
          <a:p>
            <a:fld id="{685A6DC0-DCB9-4075-972C-9F261E93B425}" type="slidenum">
              <a:rPr lang="en-US"/>
              <a:pPr/>
              <a:t>‹#›</a:t>
            </a:fld>
            <a:endParaRPr lang="en-US"/>
          </a:p>
        </p:txBody>
      </p:sp>
    </p:spTree>
    <p:extLst>
      <p:ext uri="{BB962C8B-B14F-4D97-AF65-F5344CB8AC3E}">
        <p14:creationId xmlns:p14="http://schemas.microsoft.com/office/powerpoint/2010/main" val="3522069449"/>
      </p:ext>
    </p:extLst>
  </p:cSld>
  <p:clrMapOvr>
    <a:masterClrMapping/>
  </p:clrMapOvr>
  <p:transition/>
</p:sldLayout>
</file>

<file path=ppt/slideLayouts/slideLayout17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Date Placeholder 3"/>
          <p:cNvSpPr>
            <a:spLocks noGrp="1"/>
          </p:cNvSpPr>
          <p:nvPr>
            <p:ph type="dt" sz="half" idx="10"/>
          </p:nvPr>
        </p:nvSpPr>
        <p:spPr/>
        <p:txBody>
          <a:bodyPr/>
          <a:lstStyle>
            <a:lvl1pPr>
              <a:defRPr/>
            </a:lvl1pPr>
          </a:lstStyle>
          <a:p>
            <a:endParaRPr lang="en-US"/>
          </a:p>
        </p:txBody>
      </p:sp>
      <p:sp>
        <p:nvSpPr>
          <p:cNvPr id="5" name="Footer Placeholder 4"/>
          <p:cNvSpPr>
            <a:spLocks noGrp="1"/>
          </p:cNvSpPr>
          <p:nvPr>
            <p:ph type="ftr" sz="quarter" idx="11"/>
          </p:nvPr>
        </p:nvSpPr>
        <p:spPr/>
        <p:txBody>
          <a:bodyPr/>
          <a:lstStyle>
            <a:lvl1pPr>
              <a:defRPr/>
            </a:lvl1pPr>
          </a:lstStyle>
          <a:p>
            <a:r>
              <a:rPr lang="en-US"/>
              <a:t>www.themegallery.com</a:t>
            </a:r>
          </a:p>
        </p:txBody>
      </p:sp>
      <p:sp>
        <p:nvSpPr>
          <p:cNvPr id="6" name="Slide Number Placeholder 5"/>
          <p:cNvSpPr>
            <a:spLocks noGrp="1"/>
          </p:cNvSpPr>
          <p:nvPr>
            <p:ph type="sldNum" sz="quarter" idx="12"/>
          </p:nvPr>
        </p:nvSpPr>
        <p:spPr/>
        <p:txBody>
          <a:bodyPr/>
          <a:lstStyle>
            <a:lvl1pPr>
              <a:defRPr/>
            </a:lvl1pPr>
          </a:lstStyle>
          <a:p>
            <a:fld id="{BB78A539-C10B-4A39-864F-261453B69EAA}" type="slidenum">
              <a:rPr lang="en-US"/>
              <a:pPr/>
              <a:t>‹#›</a:t>
            </a:fld>
            <a:endParaRPr lang="en-US"/>
          </a:p>
        </p:txBody>
      </p:sp>
    </p:spTree>
    <p:extLst>
      <p:ext uri="{BB962C8B-B14F-4D97-AF65-F5344CB8AC3E}">
        <p14:creationId xmlns:p14="http://schemas.microsoft.com/office/powerpoint/2010/main" val="596522424"/>
      </p:ext>
    </p:extLst>
  </p:cSld>
  <p:clrMapOvr>
    <a:masterClrMapping/>
  </p:clrMapOvr>
  <p:transition/>
</p:sldLayout>
</file>

<file path=ppt/slideLayouts/slideLayout17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06400" y="990600"/>
            <a:ext cx="5486400" cy="5257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096000" y="990600"/>
            <a:ext cx="5486400" cy="5257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lvl1pPr>
              <a:defRPr/>
            </a:lvl1pPr>
          </a:lstStyle>
          <a:p>
            <a:endParaRPr lang="en-US"/>
          </a:p>
        </p:txBody>
      </p:sp>
      <p:sp>
        <p:nvSpPr>
          <p:cNvPr id="6" name="Footer Placeholder 5"/>
          <p:cNvSpPr>
            <a:spLocks noGrp="1"/>
          </p:cNvSpPr>
          <p:nvPr>
            <p:ph type="ftr" sz="quarter" idx="11"/>
          </p:nvPr>
        </p:nvSpPr>
        <p:spPr/>
        <p:txBody>
          <a:bodyPr/>
          <a:lstStyle>
            <a:lvl1pPr>
              <a:defRPr/>
            </a:lvl1pPr>
          </a:lstStyle>
          <a:p>
            <a:r>
              <a:rPr lang="en-US"/>
              <a:t>www.themegallery.com</a:t>
            </a:r>
          </a:p>
        </p:txBody>
      </p:sp>
      <p:sp>
        <p:nvSpPr>
          <p:cNvPr id="7" name="Slide Number Placeholder 6"/>
          <p:cNvSpPr>
            <a:spLocks noGrp="1"/>
          </p:cNvSpPr>
          <p:nvPr>
            <p:ph type="sldNum" sz="quarter" idx="12"/>
          </p:nvPr>
        </p:nvSpPr>
        <p:spPr/>
        <p:txBody>
          <a:bodyPr/>
          <a:lstStyle>
            <a:lvl1pPr>
              <a:defRPr/>
            </a:lvl1pPr>
          </a:lstStyle>
          <a:p>
            <a:fld id="{223F52ED-9A02-4DEE-8E19-8E19EB98615B}" type="slidenum">
              <a:rPr lang="en-US"/>
              <a:pPr/>
              <a:t>‹#›</a:t>
            </a:fld>
            <a:endParaRPr lang="en-US"/>
          </a:p>
        </p:txBody>
      </p:sp>
    </p:spTree>
    <p:extLst>
      <p:ext uri="{BB962C8B-B14F-4D97-AF65-F5344CB8AC3E}">
        <p14:creationId xmlns:p14="http://schemas.microsoft.com/office/powerpoint/2010/main" val="3699776601"/>
      </p:ext>
    </p:extLst>
  </p:cSld>
  <p:clrMapOvr>
    <a:masterClrMapping/>
  </p:clrMapOvr>
  <p:transition/>
</p:sldLayout>
</file>

<file path=ppt/slideLayouts/slideLayout17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lvl1pPr>
              <a:defRPr/>
            </a:lvl1pPr>
          </a:lstStyle>
          <a:p>
            <a:endParaRPr lang="en-US"/>
          </a:p>
        </p:txBody>
      </p:sp>
      <p:sp>
        <p:nvSpPr>
          <p:cNvPr id="8" name="Footer Placeholder 7"/>
          <p:cNvSpPr>
            <a:spLocks noGrp="1"/>
          </p:cNvSpPr>
          <p:nvPr>
            <p:ph type="ftr" sz="quarter" idx="11"/>
          </p:nvPr>
        </p:nvSpPr>
        <p:spPr/>
        <p:txBody>
          <a:bodyPr/>
          <a:lstStyle>
            <a:lvl1pPr>
              <a:defRPr/>
            </a:lvl1pPr>
          </a:lstStyle>
          <a:p>
            <a:r>
              <a:rPr lang="en-US"/>
              <a:t>www.themegallery.com</a:t>
            </a:r>
          </a:p>
        </p:txBody>
      </p:sp>
      <p:sp>
        <p:nvSpPr>
          <p:cNvPr id="9" name="Slide Number Placeholder 8"/>
          <p:cNvSpPr>
            <a:spLocks noGrp="1"/>
          </p:cNvSpPr>
          <p:nvPr>
            <p:ph type="sldNum" sz="quarter" idx="12"/>
          </p:nvPr>
        </p:nvSpPr>
        <p:spPr/>
        <p:txBody>
          <a:bodyPr/>
          <a:lstStyle>
            <a:lvl1pPr>
              <a:defRPr/>
            </a:lvl1pPr>
          </a:lstStyle>
          <a:p>
            <a:fld id="{282EF2E0-A22B-4A47-813E-75EC21CC58B4}" type="slidenum">
              <a:rPr lang="en-US"/>
              <a:pPr/>
              <a:t>‹#›</a:t>
            </a:fld>
            <a:endParaRPr lang="en-US"/>
          </a:p>
        </p:txBody>
      </p:sp>
    </p:spTree>
    <p:extLst>
      <p:ext uri="{BB962C8B-B14F-4D97-AF65-F5344CB8AC3E}">
        <p14:creationId xmlns:p14="http://schemas.microsoft.com/office/powerpoint/2010/main" val="2872176895"/>
      </p:ext>
    </p:extLst>
  </p:cSld>
  <p:clrMapOvr>
    <a:masterClrMapping/>
  </p:clrMapOvr>
  <p:transition/>
</p:sldLayout>
</file>

<file path=ppt/slideLayouts/slideLayout17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lvl1pPr>
              <a:defRPr/>
            </a:lvl1pPr>
          </a:lstStyle>
          <a:p>
            <a:endParaRPr lang="en-US"/>
          </a:p>
        </p:txBody>
      </p:sp>
      <p:sp>
        <p:nvSpPr>
          <p:cNvPr id="4" name="Footer Placeholder 3"/>
          <p:cNvSpPr>
            <a:spLocks noGrp="1"/>
          </p:cNvSpPr>
          <p:nvPr>
            <p:ph type="ftr" sz="quarter" idx="11"/>
          </p:nvPr>
        </p:nvSpPr>
        <p:spPr/>
        <p:txBody>
          <a:bodyPr/>
          <a:lstStyle>
            <a:lvl1pPr>
              <a:defRPr/>
            </a:lvl1pPr>
          </a:lstStyle>
          <a:p>
            <a:r>
              <a:rPr lang="en-US"/>
              <a:t>www.themegallery.com</a:t>
            </a:r>
          </a:p>
        </p:txBody>
      </p:sp>
      <p:sp>
        <p:nvSpPr>
          <p:cNvPr id="5" name="Slide Number Placeholder 4"/>
          <p:cNvSpPr>
            <a:spLocks noGrp="1"/>
          </p:cNvSpPr>
          <p:nvPr>
            <p:ph type="sldNum" sz="quarter" idx="12"/>
          </p:nvPr>
        </p:nvSpPr>
        <p:spPr/>
        <p:txBody>
          <a:bodyPr/>
          <a:lstStyle>
            <a:lvl1pPr>
              <a:defRPr/>
            </a:lvl1pPr>
          </a:lstStyle>
          <a:p>
            <a:fld id="{EA362BFC-F475-42B0-90B3-60B408EB9BEF}" type="slidenum">
              <a:rPr lang="en-US"/>
              <a:pPr/>
              <a:t>‹#›</a:t>
            </a:fld>
            <a:endParaRPr lang="en-US"/>
          </a:p>
        </p:txBody>
      </p:sp>
    </p:spTree>
    <p:extLst>
      <p:ext uri="{BB962C8B-B14F-4D97-AF65-F5344CB8AC3E}">
        <p14:creationId xmlns:p14="http://schemas.microsoft.com/office/powerpoint/2010/main" val="994336459"/>
      </p:ext>
    </p:extLst>
  </p:cSld>
  <p:clrMapOvr>
    <a:masterClrMapping/>
  </p:clrMapOvr>
  <p:transition/>
</p:sldLayout>
</file>

<file path=ppt/slideLayouts/slideLayout18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lvl1pPr>
              <a:defRPr/>
            </a:lvl1pPr>
          </a:lstStyle>
          <a:p>
            <a:endParaRPr lang="en-US"/>
          </a:p>
        </p:txBody>
      </p:sp>
      <p:sp>
        <p:nvSpPr>
          <p:cNvPr id="3" name="Footer Placeholder 2"/>
          <p:cNvSpPr>
            <a:spLocks noGrp="1"/>
          </p:cNvSpPr>
          <p:nvPr>
            <p:ph type="ftr" sz="quarter" idx="11"/>
          </p:nvPr>
        </p:nvSpPr>
        <p:spPr/>
        <p:txBody>
          <a:bodyPr/>
          <a:lstStyle>
            <a:lvl1pPr>
              <a:defRPr/>
            </a:lvl1pPr>
          </a:lstStyle>
          <a:p>
            <a:r>
              <a:rPr lang="en-US"/>
              <a:t>www.themegallery.com</a:t>
            </a:r>
          </a:p>
        </p:txBody>
      </p:sp>
      <p:sp>
        <p:nvSpPr>
          <p:cNvPr id="4" name="Slide Number Placeholder 3"/>
          <p:cNvSpPr>
            <a:spLocks noGrp="1"/>
          </p:cNvSpPr>
          <p:nvPr>
            <p:ph type="sldNum" sz="quarter" idx="12"/>
          </p:nvPr>
        </p:nvSpPr>
        <p:spPr/>
        <p:txBody>
          <a:bodyPr/>
          <a:lstStyle>
            <a:lvl1pPr>
              <a:defRPr/>
            </a:lvl1pPr>
          </a:lstStyle>
          <a:p>
            <a:fld id="{C79F33D4-D11E-4489-BCE2-59A33954F967}" type="slidenum">
              <a:rPr lang="en-US"/>
              <a:pPr/>
              <a:t>‹#›</a:t>
            </a:fld>
            <a:endParaRPr lang="en-US"/>
          </a:p>
        </p:txBody>
      </p:sp>
    </p:spTree>
    <p:extLst>
      <p:ext uri="{BB962C8B-B14F-4D97-AF65-F5344CB8AC3E}">
        <p14:creationId xmlns:p14="http://schemas.microsoft.com/office/powerpoint/2010/main" val="2630539383"/>
      </p:ext>
    </p:extLst>
  </p:cSld>
  <p:clrMapOvr>
    <a:masterClrMapping/>
  </p:clrMapOvr>
  <p:transition/>
</p:sldLayout>
</file>

<file path=ppt/slideLayouts/slideLayout18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lvl1pPr>
              <a:defRPr/>
            </a:lvl1pPr>
          </a:lstStyle>
          <a:p>
            <a:endParaRPr lang="en-US"/>
          </a:p>
        </p:txBody>
      </p:sp>
      <p:sp>
        <p:nvSpPr>
          <p:cNvPr id="6" name="Footer Placeholder 5"/>
          <p:cNvSpPr>
            <a:spLocks noGrp="1"/>
          </p:cNvSpPr>
          <p:nvPr>
            <p:ph type="ftr" sz="quarter" idx="11"/>
          </p:nvPr>
        </p:nvSpPr>
        <p:spPr/>
        <p:txBody>
          <a:bodyPr/>
          <a:lstStyle>
            <a:lvl1pPr>
              <a:defRPr/>
            </a:lvl1pPr>
          </a:lstStyle>
          <a:p>
            <a:r>
              <a:rPr lang="en-US"/>
              <a:t>www.themegallery.com</a:t>
            </a:r>
          </a:p>
        </p:txBody>
      </p:sp>
      <p:sp>
        <p:nvSpPr>
          <p:cNvPr id="7" name="Slide Number Placeholder 6"/>
          <p:cNvSpPr>
            <a:spLocks noGrp="1"/>
          </p:cNvSpPr>
          <p:nvPr>
            <p:ph type="sldNum" sz="quarter" idx="12"/>
          </p:nvPr>
        </p:nvSpPr>
        <p:spPr/>
        <p:txBody>
          <a:bodyPr/>
          <a:lstStyle>
            <a:lvl1pPr>
              <a:defRPr/>
            </a:lvl1pPr>
          </a:lstStyle>
          <a:p>
            <a:fld id="{C3002616-9628-4882-8FBD-0E99CA61CABC}" type="slidenum">
              <a:rPr lang="en-US"/>
              <a:pPr/>
              <a:t>‹#›</a:t>
            </a:fld>
            <a:endParaRPr lang="en-US"/>
          </a:p>
        </p:txBody>
      </p:sp>
    </p:spTree>
    <p:extLst>
      <p:ext uri="{BB962C8B-B14F-4D97-AF65-F5344CB8AC3E}">
        <p14:creationId xmlns:p14="http://schemas.microsoft.com/office/powerpoint/2010/main" val="475887468"/>
      </p:ext>
    </p:extLst>
  </p:cSld>
  <p:clrMapOvr>
    <a:masterClrMapping/>
  </p:clrMapOvr>
  <p:transition/>
</p:sldLayout>
</file>

<file path=ppt/slideLayouts/slideLayout18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lvl1pPr>
              <a:defRPr/>
            </a:lvl1pPr>
          </a:lstStyle>
          <a:p>
            <a:endParaRPr lang="en-US"/>
          </a:p>
        </p:txBody>
      </p:sp>
      <p:sp>
        <p:nvSpPr>
          <p:cNvPr id="6" name="Footer Placeholder 5"/>
          <p:cNvSpPr>
            <a:spLocks noGrp="1"/>
          </p:cNvSpPr>
          <p:nvPr>
            <p:ph type="ftr" sz="quarter" idx="11"/>
          </p:nvPr>
        </p:nvSpPr>
        <p:spPr/>
        <p:txBody>
          <a:bodyPr/>
          <a:lstStyle>
            <a:lvl1pPr>
              <a:defRPr/>
            </a:lvl1pPr>
          </a:lstStyle>
          <a:p>
            <a:r>
              <a:rPr lang="en-US"/>
              <a:t>www.themegallery.com</a:t>
            </a:r>
          </a:p>
        </p:txBody>
      </p:sp>
      <p:sp>
        <p:nvSpPr>
          <p:cNvPr id="7" name="Slide Number Placeholder 6"/>
          <p:cNvSpPr>
            <a:spLocks noGrp="1"/>
          </p:cNvSpPr>
          <p:nvPr>
            <p:ph type="sldNum" sz="quarter" idx="12"/>
          </p:nvPr>
        </p:nvSpPr>
        <p:spPr/>
        <p:txBody>
          <a:bodyPr/>
          <a:lstStyle>
            <a:lvl1pPr>
              <a:defRPr/>
            </a:lvl1pPr>
          </a:lstStyle>
          <a:p>
            <a:fld id="{B345FA23-3311-453E-924F-BE7E1F53A84D}" type="slidenum">
              <a:rPr lang="en-US"/>
              <a:pPr/>
              <a:t>‹#›</a:t>
            </a:fld>
            <a:endParaRPr lang="en-US"/>
          </a:p>
        </p:txBody>
      </p:sp>
    </p:spTree>
    <p:extLst>
      <p:ext uri="{BB962C8B-B14F-4D97-AF65-F5344CB8AC3E}">
        <p14:creationId xmlns:p14="http://schemas.microsoft.com/office/powerpoint/2010/main" val="1101853747"/>
      </p:ext>
    </p:extLst>
  </p:cSld>
  <p:clrMapOvr>
    <a:masterClrMapping/>
  </p:clrMapOvr>
  <p:transition/>
</p:sldLayout>
</file>

<file path=ppt/slideLayouts/slideLayout18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a:lvl1pPr>
          </a:lstStyle>
          <a:p>
            <a:endParaRPr lang="en-US"/>
          </a:p>
        </p:txBody>
      </p:sp>
      <p:sp>
        <p:nvSpPr>
          <p:cNvPr id="5" name="Footer Placeholder 4"/>
          <p:cNvSpPr>
            <a:spLocks noGrp="1"/>
          </p:cNvSpPr>
          <p:nvPr>
            <p:ph type="ftr" sz="quarter" idx="11"/>
          </p:nvPr>
        </p:nvSpPr>
        <p:spPr/>
        <p:txBody>
          <a:bodyPr/>
          <a:lstStyle>
            <a:lvl1pPr>
              <a:defRPr/>
            </a:lvl1pPr>
          </a:lstStyle>
          <a:p>
            <a:r>
              <a:rPr lang="en-US"/>
              <a:t>www.themegallery.com</a:t>
            </a:r>
          </a:p>
        </p:txBody>
      </p:sp>
      <p:sp>
        <p:nvSpPr>
          <p:cNvPr id="6" name="Slide Number Placeholder 5"/>
          <p:cNvSpPr>
            <a:spLocks noGrp="1"/>
          </p:cNvSpPr>
          <p:nvPr>
            <p:ph type="sldNum" sz="quarter" idx="12"/>
          </p:nvPr>
        </p:nvSpPr>
        <p:spPr/>
        <p:txBody>
          <a:bodyPr/>
          <a:lstStyle>
            <a:lvl1pPr>
              <a:defRPr/>
            </a:lvl1pPr>
          </a:lstStyle>
          <a:p>
            <a:fld id="{7F48AAEF-90C7-49EF-A7B2-10F1570ED655}" type="slidenum">
              <a:rPr lang="en-US"/>
              <a:pPr/>
              <a:t>‹#›</a:t>
            </a:fld>
            <a:endParaRPr lang="en-US"/>
          </a:p>
        </p:txBody>
      </p:sp>
    </p:spTree>
    <p:extLst>
      <p:ext uri="{BB962C8B-B14F-4D97-AF65-F5344CB8AC3E}">
        <p14:creationId xmlns:p14="http://schemas.microsoft.com/office/powerpoint/2010/main" val="4033969679"/>
      </p:ext>
    </p:extLst>
  </p:cSld>
  <p:clrMapOvr>
    <a:masterClrMapping/>
  </p:clrMapOvr>
  <p:transition/>
</p:sldLayout>
</file>

<file path=ppt/slideLayouts/slideLayout18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940800" y="228600"/>
            <a:ext cx="2844800" cy="60198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06400" y="228600"/>
            <a:ext cx="8331200" cy="60198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a:lvl1pPr>
          </a:lstStyle>
          <a:p>
            <a:endParaRPr lang="en-US"/>
          </a:p>
        </p:txBody>
      </p:sp>
      <p:sp>
        <p:nvSpPr>
          <p:cNvPr id="5" name="Footer Placeholder 4"/>
          <p:cNvSpPr>
            <a:spLocks noGrp="1"/>
          </p:cNvSpPr>
          <p:nvPr>
            <p:ph type="ftr" sz="quarter" idx="11"/>
          </p:nvPr>
        </p:nvSpPr>
        <p:spPr/>
        <p:txBody>
          <a:bodyPr/>
          <a:lstStyle>
            <a:lvl1pPr>
              <a:defRPr/>
            </a:lvl1pPr>
          </a:lstStyle>
          <a:p>
            <a:r>
              <a:rPr lang="en-US"/>
              <a:t>www.themegallery.com</a:t>
            </a:r>
          </a:p>
        </p:txBody>
      </p:sp>
      <p:sp>
        <p:nvSpPr>
          <p:cNvPr id="6" name="Slide Number Placeholder 5"/>
          <p:cNvSpPr>
            <a:spLocks noGrp="1"/>
          </p:cNvSpPr>
          <p:nvPr>
            <p:ph type="sldNum" sz="quarter" idx="12"/>
          </p:nvPr>
        </p:nvSpPr>
        <p:spPr/>
        <p:txBody>
          <a:bodyPr/>
          <a:lstStyle>
            <a:lvl1pPr>
              <a:defRPr/>
            </a:lvl1pPr>
          </a:lstStyle>
          <a:p>
            <a:fld id="{ADA5202A-8BB2-41F3-9ADC-0E0CA7C64E94}" type="slidenum">
              <a:rPr lang="en-US"/>
              <a:pPr/>
              <a:t>‹#›</a:t>
            </a:fld>
            <a:endParaRPr lang="en-US"/>
          </a:p>
        </p:txBody>
      </p:sp>
    </p:spTree>
    <p:extLst>
      <p:ext uri="{BB962C8B-B14F-4D97-AF65-F5344CB8AC3E}">
        <p14:creationId xmlns:p14="http://schemas.microsoft.com/office/powerpoint/2010/main" val="105739436"/>
      </p:ext>
    </p:extLst>
  </p:cSld>
  <p:clrMapOvr>
    <a:masterClrMapping/>
  </p:clrMapOvr>
  <p:transition/>
</p:sldLayout>
</file>

<file path=ppt/slideLayouts/slideLayout185.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 xmlns:a16="http://schemas.microsoft.com/office/drawing/2014/main" id="{1E7112CF-26D9-48B7-B1EC-9DBDBC0FA3A2}"/>
              </a:ext>
            </a:extLst>
          </p:cNvPr>
          <p:cNvSpPr>
            <a:spLocks noGrp="1"/>
          </p:cNvSpPr>
          <p:nvPr>
            <p:ph type="ctrTitle"/>
          </p:nvPr>
        </p:nvSpPr>
        <p:spPr>
          <a:xfrm>
            <a:off x="1524000" y="1122363"/>
            <a:ext cx="9144000" cy="2387600"/>
          </a:xfrm>
        </p:spPr>
        <p:txBody>
          <a:bodyPr anchor="b"/>
          <a:lstStyle>
            <a:lvl1pPr algn="ctr">
              <a:defRPr sz="4500"/>
            </a:lvl1pPr>
          </a:lstStyle>
          <a:p>
            <a:r>
              <a:rPr lang="en-US"/>
              <a:t>Click to edit Master title style</a:t>
            </a:r>
          </a:p>
        </p:txBody>
      </p:sp>
      <p:sp>
        <p:nvSpPr>
          <p:cNvPr id="3" name="Subtitle 2">
            <a:extLst>
              <a:ext uri="{FF2B5EF4-FFF2-40B4-BE49-F238E27FC236}">
                <a16:creationId xmlns="" xmlns:a16="http://schemas.microsoft.com/office/drawing/2014/main" id="{4BA32483-0D2A-4C9C-AAE1-4ADA716BA08D}"/>
              </a:ext>
            </a:extLst>
          </p:cNvPr>
          <p:cNvSpPr>
            <a:spLocks noGrp="1"/>
          </p:cNvSpPr>
          <p:nvPr>
            <p:ph type="subTitle" idx="1"/>
          </p:nvPr>
        </p:nvSpPr>
        <p:spPr>
          <a:xfrm>
            <a:off x="1524000" y="3602038"/>
            <a:ext cx="9144000" cy="1655762"/>
          </a:xfrm>
        </p:spPr>
        <p:txBody>
          <a:bodyPr/>
          <a:lstStyle>
            <a:lvl1pPr marL="0" indent="0" algn="ctr">
              <a:buNone/>
              <a:defRPr sz="1800"/>
            </a:lvl1pPr>
            <a:lvl2pPr marL="342900" indent="0" algn="ctr">
              <a:buNone/>
              <a:defRPr sz="1500"/>
            </a:lvl2pPr>
            <a:lvl3pPr marL="685800" indent="0" algn="ctr">
              <a:buNone/>
              <a:defRPr sz="1350"/>
            </a:lvl3pPr>
            <a:lvl4pPr marL="1028700" indent="0" algn="ctr">
              <a:buNone/>
              <a:defRPr sz="1200"/>
            </a:lvl4pPr>
            <a:lvl5pPr marL="1371600" indent="0" algn="ctr">
              <a:buNone/>
              <a:defRPr sz="1200"/>
            </a:lvl5pPr>
            <a:lvl6pPr marL="1714500" indent="0" algn="ctr">
              <a:buNone/>
              <a:defRPr sz="1200"/>
            </a:lvl6pPr>
            <a:lvl7pPr marL="2057400" indent="0" algn="ctr">
              <a:buNone/>
              <a:defRPr sz="1200"/>
            </a:lvl7pPr>
            <a:lvl8pPr marL="2400300" indent="0" algn="ctr">
              <a:buNone/>
              <a:defRPr sz="1200"/>
            </a:lvl8pPr>
            <a:lvl9pPr marL="2743200" indent="0" algn="ctr">
              <a:buNone/>
              <a:defRPr sz="1200"/>
            </a:lvl9pPr>
          </a:lstStyle>
          <a:p>
            <a:r>
              <a:rPr lang="en-US"/>
              <a:t>Click to edit Master subtitle style</a:t>
            </a:r>
          </a:p>
        </p:txBody>
      </p:sp>
      <p:sp>
        <p:nvSpPr>
          <p:cNvPr id="4" name="Date Placeholder 3">
            <a:extLst>
              <a:ext uri="{FF2B5EF4-FFF2-40B4-BE49-F238E27FC236}">
                <a16:creationId xmlns="" xmlns:a16="http://schemas.microsoft.com/office/drawing/2014/main" id="{DF78CDA3-DA3A-46CB-A492-DE83F00296EF}"/>
              </a:ext>
            </a:extLst>
          </p:cNvPr>
          <p:cNvSpPr>
            <a:spLocks noGrp="1"/>
          </p:cNvSpPr>
          <p:nvPr>
            <p:ph type="dt" sz="half" idx="10"/>
          </p:nvPr>
        </p:nvSpPr>
        <p:spPr/>
        <p:txBody>
          <a:bodyPr/>
          <a:lstStyle>
            <a:lvl1pPr>
              <a:defRPr smtClean="0"/>
            </a:lvl1pPr>
          </a:lstStyle>
          <a:p>
            <a:pPr>
              <a:defRPr/>
            </a:pPr>
            <a:fld id="{EAC79680-68B9-44F2-A681-11BB8AC76B81}" type="datetimeFigureOut">
              <a:rPr lang="en-US"/>
              <a:pPr>
                <a:defRPr/>
              </a:pPr>
              <a:t>11/9/2022</a:t>
            </a:fld>
            <a:endParaRPr lang="en-US"/>
          </a:p>
        </p:txBody>
      </p:sp>
      <p:sp>
        <p:nvSpPr>
          <p:cNvPr id="5" name="Footer Placeholder 4">
            <a:extLst>
              <a:ext uri="{FF2B5EF4-FFF2-40B4-BE49-F238E27FC236}">
                <a16:creationId xmlns="" xmlns:a16="http://schemas.microsoft.com/office/drawing/2014/main" id="{7731B06D-C58C-472D-8D71-18DE56920910}"/>
              </a:ext>
            </a:extLst>
          </p:cNvPr>
          <p:cNvSpPr>
            <a:spLocks noGrp="1"/>
          </p:cNvSpPr>
          <p:nvPr>
            <p:ph type="ftr" sz="quarter" idx="11"/>
          </p:nvPr>
        </p:nvSpPr>
        <p:spPr/>
        <p:txBody>
          <a:bodyPr/>
          <a:lstStyle>
            <a:lvl1pPr>
              <a:defRPr/>
            </a:lvl1pPr>
          </a:lstStyle>
          <a:p>
            <a:pPr>
              <a:defRPr/>
            </a:pPr>
            <a:endParaRPr lang="en-US"/>
          </a:p>
        </p:txBody>
      </p:sp>
      <p:sp>
        <p:nvSpPr>
          <p:cNvPr id="6" name="Slide Number Placeholder 5">
            <a:extLst>
              <a:ext uri="{FF2B5EF4-FFF2-40B4-BE49-F238E27FC236}">
                <a16:creationId xmlns="" xmlns:a16="http://schemas.microsoft.com/office/drawing/2014/main" id="{0A12FEC6-EC61-48FC-A623-208193CABA92}"/>
              </a:ext>
            </a:extLst>
          </p:cNvPr>
          <p:cNvSpPr>
            <a:spLocks noGrp="1"/>
          </p:cNvSpPr>
          <p:nvPr>
            <p:ph type="sldNum" sz="quarter" idx="12"/>
          </p:nvPr>
        </p:nvSpPr>
        <p:spPr/>
        <p:txBody>
          <a:bodyPr/>
          <a:lstStyle>
            <a:lvl1pPr>
              <a:defRPr/>
            </a:lvl1pPr>
          </a:lstStyle>
          <a:p>
            <a:fld id="{619E79E8-E146-44B0-916E-0F7CD2C737D4}" type="slidenum">
              <a:rPr lang="en-US" altLang="en-US"/>
              <a:pPr/>
              <a:t>‹#›</a:t>
            </a:fld>
            <a:endParaRPr lang="en-US" altLang="en-US"/>
          </a:p>
        </p:txBody>
      </p:sp>
    </p:spTree>
    <p:extLst>
      <p:ext uri="{BB962C8B-B14F-4D97-AF65-F5344CB8AC3E}">
        <p14:creationId xmlns:p14="http://schemas.microsoft.com/office/powerpoint/2010/main" val="2203594528"/>
      </p:ext>
    </p:extLst>
  </p:cSld>
  <p:clrMapOvr>
    <a:masterClrMapping/>
  </p:clrMapOvr>
</p:sldLayout>
</file>

<file path=ppt/slideLayouts/slideLayout18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 xmlns:a16="http://schemas.microsoft.com/office/drawing/2014/main" id="{C4AAD07F-8E54-48B1-8E87-C8E144F32C3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 xmlns:a16="http://schemas.microsoft.com/office/drawing/2014/main" id="{E2528FA3-586A-4097-B575-BC235CB4FF91}"/>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 xmlns:a16="http://schemas.microsoft.com/office/drawing/2014/main" id="{3FC4C54A-E6A0-479C-9CB9-A5BF8E772E05}"/>
              </a:ext>
            </a:extLst>
          </p:cNvPr>
          <p:cNvSpPr>
            <a:spLocks noGrp="1"/>
          </p:cNvSpPr>
          <p:nvPr>
            <p:ph type="dt" sz="half" idx="10"/>
          </p:nvPr>
        </p:nvSpPr>
        <p:spPr/>
        <p:txBody>
          <a:bodyPr/>
          <a:lstStyle>
            <a:lvl1pPr>
              <a:defRPr/>
            </a:lvl1pPr>
          </a:lstStyle>
          <a:p>
            <a:pPr>
              <a:defRPr/>
            </a:pPr>
            <a:endParaRPr lang="en-US"/>
          </a:p>
        </p:txBody>
      </p:sp>
      <p:sp>
        <p:nvSpPr>
          <p:cNvPr id="5" name="Footer Placeholder 4">
            <a:extLst>
              <a:ext uri="{FF2B5EF4-FFF2-40B4-BE49-F238E27FC236}">
                <a16:creationId xmlns="" xmlns:a16="http://schemas.microsoft.com/office/drawing/2014/main" id="{FE5CE0DB-28E4-40A4-953F-4DDE9C87589E}"/>
              </a:ext>
            </a:extLst>
          </p:cNvPr>
          <p:cNvSpPr>
            <a:spLocks noGrp="1"/>
          </p:cNvSpPr>
          <p:nvPr>
            <p:ph type="ftr" sz="quarter" idx="11"/>
          </p:nvPr>
        </p:nvSpPr>
        <p:spPr/>
        <p:txBody>
          <a:bodyPr/>
          <a:lstStyle>
            <a:lvl1pPr>
              <a:defRPr/>
            </a:lvl1pPr>
          </a:lstStyle>
          <a:p>
            <a:pPr>
              <a:defRPr/>
            </a:pPr>
            <a:endParaRPr lang="en-US"/>
          </a:p>
        </p:txBody>
      </p:sp>
      <p:sp>
        <p:nvSpPr>
          <p:cNvPr id="6" name="Slide Number Placeholder 5">
            <a:extLst>
              <a:ext uri="{FF2B5EF4-FFF2-40B4-BE49-F238E27FC236}">
                <a16:creationId xmlns="" xmlns:a16="http://schemas.microsoft.com/office/drawing/2014/main" id="{BB7E68E3-8C99-4731-B905-D2B8E806A289}"/>
              </a:ext>
            </a:extLst>
          </p:cNvPr>
          <p:cNvSpPr>
            <a:spLocks noGrp="1"/>
          </p:cNvSpPr>
          <p:nvPr>
            <p:ph type="sldNum" sz="quarter" idx="12"/>
          </p:nvPr>
        </p:nvSpPr>
        <p:spPr/>
        <p:txBody>
          <a:bodyPr/>
          <a:lstStyle>
            <a:lvl1pPr>
              <a:defRPr/>
            </a:lvl1pPr>
          </a:lstStyle>
          <a:p>
            <a:fld id="{C197C5EB-8A80-4016-BA73-8CF9880141DC}" type="slidenum">
              <a:rPr lang="en-US" altLang="en-US"/>
              <a:pPr/>
              <a:t>‹#›</a:t>
            </a:fld>
            <a:endParaRPr lang="en-US" altLang="en-US"/>
          </a:p>
        </p:txBody>
      </p:sp>
    </p:spTree>
    <p:extLst>
      <p:ext uri="{BB962C8B-B14F-4D97-AF65-F5344CB8AC3E}">
        <p14:creationId xmlns:p14="http://schemas.microsoft.com/office/powerpoint/2010/main" val="2024107236"/>
      </p:ext>
    </p:extLst>
  </p:cSld>
  <p:clrMapOvr>
    <a:masterClrMapping/>
  </p:clrMapOvr>
</p:sldLayout>
</file>

<file path=ppt/slideLayouts/slideLayout18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a:extLst>
              <a:ext uri="{FF2B5EF4-FFF2-40B4-BE49-F238E27FC236}">
                <a16:creationId xmlns="" xmlns:a16="http://schemas.microsoft.com/office/drawing/2014/main" id="{BE2735BA-AA20-49A5-A59E-F365817F5110}"/>
              </a:ext>
            </a:extLst>
          </p:cNvPr>
          <p:cNvSpPr>
            <a:spLocks noGrp="1"/>
          </p:cNvSpPr>
          <p:nvPr>
            <p:ph type="title"/>
          </p:nvPr>
        </p:nvSpPr>
        <p:spPr>
          <a:xfrm>
            <a:off x="831851" y="1709740"/>
            <a:ext cx="10515600" cy="2852737"/>
          </a:xfrm>
        </p:spPr>
        <p:txBody>
          <a:bodyPr anchor="b"/>
          <a:lstStyle>
            <a:lvl1pPr>
              <a:defRPr sz="4500"/>
            </a:lvl1pPr>
          </a:lstStyle>
          <a:p>
            <a:r>
              <a:rPr lang="en-US"/>
              <a:t>Click to edit Master title style</a:t>
            </a:r>
          </a:p>
        </p:txBody>
      </p:sp>
      <p:sp>
        <p:nvSpPr>
          <p:cNvPr id="3" name="Text Placeholder 2">
            <a:extLst>
              <a:ext uri="{FF2B5EF4-FFF2-40B4-BE49-F238E27FC236}">
                <a16:creationId xmlns="" xmlns:a16="http://schemas.microsoft.com/office/drawing/2014/main" id="{3F421940-99F5-4B60-BE85-41988BE77109}"/>
              </a:ext>
            </a:extLst>
          </p:cNvPr>
          <p:cNvSpPr>
            <a:spLocks noGrp="1"/>
          </p:cNvSpPr>
          <p:nvPr>
            <p:ph type="body" idx="1"/>
          </p:nvPr>
        </p:nvSpPr>
        <p:spPr>
          <a:xfrm>
            <a:off x="831851" y="4589465"/>
            <a:ext cx="10515600" cy="1500187"/>
          </a:xfrm>
        </p:spPr>
        <p:txBody>
          <a:bodyPr/>
          <a:lstStyle>
            <a:lvl1pPr marL="0" indent="0">
              <a:buNone/>
              <a:defRPr sz="1800">
                <a:solidFill>
                  <a:schemeClr val="tx1">
                    <a:tint val="75000"/>
                  </a:schemeClr>
                </a:solidFill>
              </a:defRPr>
            </a:lvl1pPr>
            <a:lvl2pPr marL="342900" indent="0">
              <a:buNone/>
              <a:defRPr sz="1500">
                <a:solidFill>
                  <a:schemeClr val="tx1">
                    <a:tint val="75000"/>
                  </a:schemeClr>
                </a:solidFill>
              </a:defRPr>
            </a:lvl2pPr>
            <a:lvl3pPr marL="685800" indent="0">
              <a:buNone/>
              <a:defRPr sz="1350">
                <a:solidFill>
                  <a:schemeClr val="tx1">
                    <a:tint val="75000"/>
                  </a:schemeClr>
                </a:solidFill>
              </a:defRPr>
            </a:lvl3pPr>
            <a:lvl4pPr marL="1028700" indent="0">
              <a:buNone/>
              <a:defRPr sz="1200">
                <a:solidFill>
                  <a:schemeClr val="tx1">
                    <a:tint val="75000"/>
                  </a:schemeClr>
                </a:solidFill>
              </a:defRPr>
            </a:lvl4pPr>
            <a:lvl5pPr marL="1371600" indent="0">
              <a:buNone/>
              <a:defRPr sz="1200">
                <a:solidFill>
                  <a:schemeClr val="tx1">
                    <a:tint val="75000"/>
                  </a:schemeClr>
                </a:solidFill>
              </a:defRPr>
            </a:lvl5pPr>
            <a:lvl6pPr marL="1714500" indent="0">
              <a:buNone/>
              <a:defRPr sz="1200">
                <a:solidFill>
                  <a:schemeClr val="tx1">
                    <a:tint val="75000"/>
                  </a:schemeClr>
                </a:solidFill>
              </a:defRPr>
            </a:lvl6pPr>
            <a:lvl7pPr marL="2057400" indent="0">
              <a:buNone/>
              <a:defRPr sz="1200">
                <a:solidFill>
                  <a:schemeClr val="tx1">
                    <a:tint val="75000"/>
                  </a:schemeClr>
                </a:solidFill>
              </a:defRPr>
            </a:lvl7pPr>
            <a:lvl8pPr marL="2400300" indent="0">
              <a:buNone/>
              <a:defRPr sz="1200">
                <a:solidFill>
                  <a:schemeClr val="tx1">
                    <a:tint val="75000"/>
                  </a:schemeClr>
                </a:solidFill>
              </a:defRPr>
            </a:lvl8pPr>
            <a:lvl9pPr marL="2743200" indent="0">
              <a:buNone/>
              <a:defRPr sz="1200">
                <a:solidFill>
                  <a:schemeClr val="tx1">
                    <a:tint val="75000"/>
                  </a:schemeClr>
                </a:solidFill>
              </a:defRPr>
            </a:lvl9pPr>
          </a:lstStyle>
          <a:p>
            <a:pPr lvl="0"/>
            <a:r>
              <a:rPr lang="en-US"/>
              <a:t>Click to edit Master text styles</a:t>
            </a:r>
          </a:p>
        </p:txBody>
      </p:sp>
      <p:sp>
        <p:nvSpPr>
          <p:cNvPr id="4" name="Date Placeholder 3">
            <a:extLst>
              <a:ext uri="{FF2B5EF4-FFF2-40B4-BE49-F238E27FC236}">
                <a16:creationId xmlns="" xmlns:a16="http://schemas.microsoft.com/office/drawing/2014/main" id="{7C044062-CB8B-4B3B-9C9F-F9D27E975C56}"/>
              </a:ext>
            </a:extLst>
          </p:cNvPr>
          <p:cNvSpPr>
            <a:spLocks noGrp="1"/>
          </p:cNvSpPr>
          <p:nvPr>
            <p:ph type="dt" sz="half" idx="10"/>
          </p:nvPr>
        </p:nvSpPr>
        <p:spPr/>
        <p:txBody>
          <a:bodyPr/>
          <a:lstStyle>
            <a:lvl1pPr>
              <a:defRPr/>
            </a:lvl1pPr>
          </a:lstStyle>
          <a:p>
            <a:pPr>
              <a:defRPr/>
            </a:pPr>
            <a:endParaRPr lang="en-US"/>
          </a:p>
        </p:txBody>
      </p:sp>
      <p:sp>
        <p:nvSpPr>
          <p:cNvPr id="5" name="Footer Placeholder 4">
            <a:extLst>
              <a:ext uri="{FF2B5EF4-FFF2-40B4-BE49-F238E27FC236}">
                <a16:creationId xmlns="" xmlns:a16="http://schemas.microsoft.com/office/drawing/2014/main" id="{47110546-2D24-47E4-829A-4C07F7B172DC}"/>
              </a:ext>
            </a:extLst>
          </p:cNvPr>
          <p:cNvSpPr>
            <a:spLocks noGrp="1"/>
          </p:cNvSpPr>
          <p:nvPr>
            <p:ph type="ftr" sz="quarter" idx="11"/>
          </p:nvPr>
        </p:nvSpPr>
        <p:spPr/>
        <p:txBody>
          <a:bodyPr/>
          <a:lstStyle>
            <a:lvl1pPr>
              <a:defRPr/>
            </a:lvl1pPr>
          </a:lstStyle>
          <a:p>
            <a:pPr>
              <a:defRPr/>
            </a:pPr>
            <a:endParaRPr lang="en-US"/>
          </a:p>
        </p:txBody>
      </p:sp>
      <p:sp>
        <p:nvSpPr>
          <p:cNvPr id="6" name="Slide Number Placeholder 5">
            <a:extLst>
              <a:ext uri="{FF2B5EF4-FFF2-40B4-BE49-F238E27FC236}">
                <a16:creationId xmlns="" xmlns:a16="http://schemas.microsoft.com/office/drawing/2014/main" id="{99A303CF-A750-4858-8BF4-D010920F1B36}"/>
              </a:ext>
            </a:extLst>
          </p:cNvPr>
          <p:cNvSpPr>
            <a:spLocks noGrp="1"/>
          </p:cNvSpPr>
          <p:nvPr>
            <p:ph type="sldNum" sz="quarter" idx="12"/>
          </p:nvPr>
        </p:nvSpPr>
        <p:spPr/>
        <p:txBody>
          <a:bodyPr/>
          <a:lstStyle>
            <a:lvl1pPr>
              <a:defRPr/>
            </a:lvl1pPr>
          </a:lstStyle>
          <a:p>
            <a:fld id="{F3BE0261-2319-4600-8721-8A2B716892C4}" type="slidenum">
              <a:rPr lang="en-US" altLang="en-US"/>
              <a:pPr/>
              <a:t>‹#›</a:t>
            </a:fld>
            <a:endParaRPr lang="en-US" altLang="en-US"/>
          </a:p>
        </p:txBody>
      </p:sp>
    </p:spTree>
    <p:extLst>
      <p:ext uri="{BB962C8B-B14F-4D97-AF65-F5344CB8AC3E}">
        <p14:creationId xmlns:p14="http://schemas.microsoft.com/office/powerpoint/2010/main" val="1809403398"/>
      </p:ext>
    </p:extLst>
  </p:cSld>
  <p:clrMapOvr>
    <a:masterClrMapping/>
  </p:clrMapOvr>
</p:sldLayout>
</file>

<file path=ppt/slideLayouts/slideLayout18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 xmlns:a16="http://schemas.microsoft.com/office/drawing/2014/main" id="{CC8BBD34-1152-499B-BC5D-ABEA2DAD4123}"/>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 xmlns:a16="http://schemas.microsoft.com/office/drawing/2014/main" id="{25E57E0E-3A44-451A-BDE5-D5D103B0981B}"/>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 xmlns:a16="http://schemas.microsoft.com/office/drawing/2014/main" id="{B6D506F1-16E5-4407-B154-5150665DC768}"/>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3">
            <a:extLst>
              <a:ext uri="{FF2B5EF4-FFF2-40B4-BE49-F238E27FC236}">
                <a16:creationId xmlns="" xmlns:a16="http://schemas.microsoft.com/office/drawing/2014/main" id="{F7EAB03B-1975-4359-8FD2-FEB19E76E9AF}"/>
              </a:ext>
            </a:extLst>
          </p:cNvPr>
          <p:cNvSpPr>
            <a:spLocks noGrp="1"/>
          </p:cNvSpPr>
          <p:nvPr>
            <p:ph type="dt" sz="half" idx="10"/>
          </p:nvPr>
        </p:nvSpPr>
        <p:spPr/>
        <p:txBody>
          <a:bodyPr/>
          <a:lstStyle>
            <a:lvl1pPr>
              <a:defRPr/>
            </a:lvl1pPr>
          </a:lstStyle>
          <a:p>
            <a:pPr>
              <a:defRPr/>
            </a:pPr>
            <a:endParaRPr lang="en-US"/>
          </a:p>
        </p:txBody>
      </p:sp>
      <p:sp>
        <p:nvSpPr>
          <p:cNvPr id="6" name="Footer Placeholder 4">
            <a:extLst>
              <a:ext uri="{FF2B5EF4-FFF2-40B4-BE49-F238E27FC236}">
                <a16:creationId xmlns="" xmlns:a16="http://schemas.microsoft.com/office/drawing/2014/main" id="{27FE1070-6011-45E8-890E-70521247991B}"/>
              </a:ext>
            </a:extLst>
          </p:cNvPr>
          <p:cNvSpPr>
            <a:spLocks noGrp="1"/>
          </p:cNvSpPr>
          <p:nvPr>
            <p:ph type="ftr" sz="quarter" idx="11"/>
          </p:nvPr>
        </p:nvSpPr>
        <p:spPr/>
        <p:txBody>
          <a:bodyPr/>
          <a:lstStyle>
            <a:lvl1pPr>
              <a:defRPr/>
            </a:lvl1pPr>
          </a:lstStyle>
          <a:p>
            <a:pPr>
              <a:defRPr/>
            </a:pPr>
            <a:endParaRPr lang="en-US"/>
          </a:p>
        </p:txBody>
      </p:sp>
      <p:sp>
        <p:nvSpPr>
          <p:cNvPr id="7" name="Slide Number Placeholder 5">
            <a:extLst>
              <a:ext uri="{FF2B5EF4-FFF2-40B4-BE49-F238E27FC236}">
                <a16:creationId xmlns="" xmlns:a16="http://schemas.microsoft.com/office/drawing/2014/main" id="{6E1DB04B-D003-4C4B-BC8A-F348386D6602}"/>
              </a:ext>
            </a:extLst>
          </p:cNvPr>
          <p:cNvSpPr>
            <a:spLocks noGrp="1"/>
          </p:cNvSpPr>
          <p:nvPr>
            <p:ph type="sldNum" sz="quarter" idx="12"/>
          </p:nvPr>
        </p:nvSpPr>
        <p:spPr/>
        <p:txBody>
          <a:bodyPr/>
          <a:lstStyle>
            <a:lvl1pPr>
              <a:defRPr/>
            </a:lvl1pPr>
          </a:lstStyle>
          <a:p>
            <a:fld id="{8CBC8A43-7BEB-4A1D-A8A6-3E147277FD11}" type="slidenum">
              <a:rPr lang="en-US" altLang="en-US"/>
              <a:pPr/>
              <a:t>‹#›</a:t>
            </a:fld>
            <a:endParaRPr lang="en-US" altLang="en-US"/>
          </a:p>
        </p:txBody>
      </p:sp>
    </p:spTree>
    <p:extLst>
      <p:ext uri="{BB962C8B-B14F-4D97-AF65-F5344CB8AC3E}">
        <p14:creationId xmlns:p14="http://schemas.microsoft.com/office/powerpoint/2010/main" val="255162427"/>
      </p:ext>
    </p:extLst>
  </p:cSld>
  <p:clrMapOvr>
    <a:masterClrMapping/>
  </p:clrMapOvr>
</p:sldLayout>
</file>

<file path=ppt/slideLayouts/slideLayout18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a:extLst>
              <a:ext uri="{FF2B5EF4-FFF2-40B4-BE49-F238E27FC236}">
                <a16:creationId xmlns="" xmlns:a16="http://schemas.microsoft.com/office/drawing/2014/main" id="{D002521D-ECD1-407D-8DB8-2B3FA9797B8F}"/>
              </a:ext>
            </a:extLst>
          </p:cNvPr>
          <p:cNvSpPr>
            <a:spLocks noGrp="1"/>
          </p:cNvSpPr>
          <p:nvPr>
            <p:ph type="title"/>
          </p:nvPr>
        </p:nvSpPr>
        <p:spPr>
          <a:xfrm>
            <a:off x="839788" y="365127"/>
            <a:ext cx="10515600" cy="1325563"/>
          </a:xfrm>
        </p:spPr>
        <p:txBody>
          <a:bodyPr/>
          <a:lstStyle/>
          <a:p>
            <a:r>
              <a:rPr lang="en-US"/>
              <a:t>Click to edit Master title style</a:t>
            </a:r>
          </a:p>
        </p:txBody>
      </p:sp>
      <p:sp>
        <p:nvSpPr>
          <p:cNvPr id="3" name="Text Placeholder 2">
            <a:extLst>
              <a:ext uri="{FF2B5EF4-FFF2-40B4-BE49-F238E27FC236}">
                <a16:creationId xmlns="" xmlns:a16="http://schemas.microsoft.com/office/drawing/2014/main" id="{62051845-CBF8-485E-ACCD-075EC4559E86}"/>
              </a:ext>
            </a:extLst>
          </p:cNvPr>
          <p:cNvSpPr>
            <a:spLocks noGrp="1"/>
          </p:cNvSpPr>
          <p:nvPr>
            <p:ph type="body" idx="1"/>
          </p:nvPr>
        </p:nvSpPr>
        <p:spPr>
          <a:xfrm>
            <a:off x="839789" y="1681163"/>
            <a:ext cx="5157787" cy="82391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en-US"/>
              <a:t>Click to edit Master text styles</a:t>
            </a:r>
          </a:p>
        </p:txBody>
      </p:sp>
      <p:sp>
        <p:nvSpPr>
          <p:cNvPr id="4" name="Content Placeholder 3">
            <a:extLst>
              <a:ext uri="{FF2B5EF4-FFF2-40B4-BE49-F238E27FC236}">
                <a16:creationId xmlns="" xmlns:a16="http://schemas.microsoft.com/office/drawing/2014/main" id="{73834619-BB49-40C4-A9FB-75320C407850}"/>
              </a:ext>
            </a:extLst>
          </p:cNvPr>
          <p:cNvSpPr>
            <a:spLocks noGrp="1"/>
          </p:cNvSpPr>
          <p:nvPr>
            <p:ph sz="half" idx="2"/>
          </p:nvPr>
        </p:nvSpPr>
        <p:spPr>
          <a:xfrm>
            <a:off x="839789" y="2505075"/>
            <a:ext cx="5157787"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 xmlns:a16="http://schemas.microsoft.com/office/drawing/2014/main" id="{2423D575-9B39-4099-A032-9E29269E3BAD}"/>
              </a:ext>
            </a:extLst>
          </p:cNvPr>
          <p:cNvSpPr>
            <a:spLocks noGrp="1"/>
          </p:cNvSpPr>
          <p:nvPr>
            <p:ph type="body" sz="quarter" idx="3"/>
          </p:nvPr>
        </p:nvSpPr>
        <p:spPr>
          <a:xfrm>
            <a:off x="6172201" y="1681163"/>
            <a:ext cx="5183188" cy="82391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en-US"/>
              <a:t>Click to edit Master text styles</a:t>
            </a:r>
          </a:p>
        </p:txBody>
      </p:sp>
      <p:sp>
        <p:nvSpPr>
          <p:cNvPr id="6" name="Content Placeholder 5">
            <a:extLst>
              <a:ext uri="{FF2B5EF4-FFF2-40B4-BE49-F238E27FC236}">
                <a16:creationId xmlns="" xmlns:a16="http://schemas.microsoft.com/office/drawing/2014/main" id="{BF387D9E-F7FB-47E8-9831-2708F3A44F7F}"/>
              </a:ext>
            </a:extLst>
          </p:cNvPr>
          <p:cNvSpPr>
            <a:spLocks noGrp="1"/>
          </p:cNvSpPr>
          <p:nvPr>
            <p:ph sz="quarter" idx="4"/>
          </p:nvPr>
        </p:nvSpPr>
        <p:spPr>
          <a:xfrm>
            <a:off x="6172201" y="2505075"/>
            <a:ext cx="5183188"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3">
            <a:extLst>
              <a:ext uri="{FF2B5EF4-FFF2-40B4-BE49-F238E27FC236}">
                <a16:creationId xmlns="" xmlns:a16="http://schemas.microsoft.com/office/drawing/2014/main" id="{F91FA54D-BA24-49A6-A904-9153E203980B}"/>
              </a:ext>
            </a:extLst>
          </p:cNvPr>
          <p:cNvSpPr>
            <a:spLocks noGrp="1"/>
          </p:cNvSpPr>
          <p:nvPr>
            <p:ph type="dt" sz="half" idx="10"/>
          </p:nvPr>
        </p:nvSpPr>
        <p:spPr/>
        <p:txBody>
          <a:bodyPr/>
          <a:lstStyle>
            <a:lvl1pPr>
              <a:defRPr/>
            </a:lvl1pPr>
          </a:lstStyle>
          <a:p>
            <a:pPr>
              <a:defRPr/>
            </a:pPr>
            <a:endParaRPr lang="en-US"/>
          </a:p>
        </p:txBody>
      </p:sp>
      <p:sp>
        <p:nvSpPr>
          <p:cNvPr id="8" name="Footer Placeholder 4">
            <a:extLst>
              <a:ext uri="{FF2B5EF4-FFF2-40B4-BE49-F238E27FC236}">
                <a16:creationId xmlns="" xmlns:a16="http://schemas.microsoft.com/office/drawing/2014/main" id="{8216ED55-C492-4877-B9B4-49018FD484CC}"/>
              </a:ext>
            </a:extLst>
          </p:cNvPr>
          <p:cNvSpPr>
            <a:spLocks noGrp="1"/>
          </p:cNvSpPr>
          <p:nvPr>
            <p:ph type="ftr" sz="quarter" idx="11"/>
          </p:nvPr>
        </p:nvSpPr>
        <p:spPr/>
        <p:txBody>
          <a:bodyPr/>
          <a:lstStyle>
            <a:lvl1pPr>
              <a:defRPr/>
            </a:lvl1pPr>
          </a:lstStyle>
          <a:p>
            <a:pPr>
              <a:defRPr/>
            </a:pPr>
            <a:endParaRPr lang="en-US"/>
          </a:p>
        </p:txBody>
      </p:sp>
      <p:sp>
        <p:nvSpPr>
          <p:cNvPr id="9" name="Slide Number Placeholder 5">
            <a:extLst>
              <a:ext uri="{FF2B5EF4-FFF2-40B4-BE49-F238E27FC236}">
                <a16:creationId xmlns="" xmlns:a16="http://schemas.microsoft.com/office/drawing/2014/main" id="{87E66CFE-F084-44F8-AE37-ADDA6D3419C4}"/>
              </a:ext>
            </a:extLst>
          </p:cNvPr>
          <p:cNvSpPr>
            <a:spLocks noGrp="1"/>
          </p:cNvSpPr>
          <p:nvPr>
            <p:ph type="sldNum" sz="quarter" idx="12"/>
          </p:nvPr>
        </p:nvSpPr>
        <p:spPr/>
        <p:txBody>
          <a:bodyPr/>
          <a:lstStyle>
            <a:lvl1pPr>
              <a:defRPr/>
            </a:lvl1pPr>
          </a:lstStyle>
          <a:p>
            <a:fld id="{2A28309C-C44B-406A-A92D-6B86E089185E}" type="slidenum">
              <a:rPr lang="en-US" altLang="en-US"/>
              <a:pPr/>
              <a:t>‹#›</a:t>
            </a:fld>
            <a:endParaRPr lang="en-US" altLang="en-US"/>
          </a:p>
        </p:txBody>
      </p:sp>
    </p:spTree>
    <p:extLst>
      <p:ext uri="{BB962C8B-B14F-4D97-AF65-F5344CB8AC3E}">
        <p14:creationId xmlns:p14="http://schemas.microsoft.com/office/powerpoint/2010/main" val="3340397982"/>
      </p:ext>
    </p:extLst>
  </p:cSld>
  <p:clrMapOvr>
    <a:masterClrMapping/>
  </p:clrMapOvr>
</p:sldLayout>
</file>

<file path=ppt/slideLayouts/slideLayout19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 xmlns:a16="http://schemas.microsoft.com/office/drawing/2014/main" id="{FBEC1AB9-8118-44C6-97CA-7896B51E6E21}"/>
              </a:ext>
            </a:extLst>
          </p:cNvPr>
          <p:cNvSpPr>
            <a:spLocks noGrp="1"/>
          </p:cNvSpPr>
          <p:nvPr>
            <p:ph type="title"/>
          </p:nvPr>
        </p:nvSpPr>
        <p:spPr/>
        <p:txBody>
          <a:bodyPr/>
          <a:lstStyle/>
          <a:p>
            <a:r>
              <a:rPr lang="en-US"/>
              <a:t>Click to edit Master title style</a:t>
            </a:r>
          </a:p>
        </p:txBody>
      </p:sp>
      <p:sp>
        <p:nvSpPr>
          <p:cNvPr id="3" name="Date Placeholder 3">
            <a:extLst>
              <a:ext uri="{FF2B5EF4-FFF2-40B4-BE49-F238E27FC236}">
                <a16:creationId xmlns="" xmlns:a16="http://schemas.microsoft.com/office/drawing/2014/main" id="{9AA1FB80-60DF-4D5A-9F2C-4861CBABAEF7}"/>
              </a:ext>
            </a:extLst>
          </p:cNvPr>
          <p:cNvSpPr>
            <a:spLocks noGrp="1"/>
          </p:cNvSpPr>
          <p:nvPr>
            <p:ph type="dt" sz="half" idx="10"/>
          </p:nvPr>
        </p:nvSpPr>
        <p:spPr/>
        <p:txBody>
          <a:bodyPr/>
          <a:lstStyle>
            <a:lvl1pPr>
              <a:defRPr/>
            </a:lvl1pPr>
          </a:lstStyle>
          <a:p>
            <a:pPr>
              <a:defRPr/>
            </a:pPr>
            <a:endParaRPr lang="en-US"/>
          </a:p>
        </p:txBody>
      </p:sp>
      <p:sp>
        <p:nvSpPr>
          <p:cNvPr id="4" name="Footer Placeholder 4">
            <a:extLst>
              <a:ext uri="{FF2B5EF4-FFF2-40B4-BE49-F238E27FC236}">
                <a16:creationId xmlns="" xmlns:a16="http://schemas.microsoft.com/office/drawing/2014/main" id="{87A2780A-417A-4201-B6E3-3F37957033D5}"/>
              </a:ext>
            </a:extLst>
          </p:cNvPr>
          <p:cNvSpPr>
            <a:spLocks noGrp="1"/>
          </p:cNvSpPr>
          <p:nvPr>
            <p:ph type="ftr" sz="quarter" idx="11"/>
          </p:nvPr>
        </p:nvSpPr>
        <p:spPr/>
        <p:txBody>
          <a:bodyPr/>
          <a:lstStyle>
            <a:lvl1pPr>
              <a:defRPr/>
            </a:lvl1pPr>
          </a:lstStyle>
          <a:p>
            <a:pPr>
              <a:defRPr/>
            </a:pPr>
            <a:endParaRPr lang="en-US"/>
          </a:p>
        </p:txBody>
      </p:sp>
      <p:sp>
        <p:nvSpPr>
          <p:cNvPr id="5" name="Slide Number Placeholder 5">
            <a:extLst>
              <a:ext uri="{FF2B5EF4-FFF2-40B4-BE49-F238E27FC236}">
                <a16:creationId xmlns="" xmlns:a16="http://schemas.microsoft.com/office/drawing/2014/main" id="{C81CB577-6215-4CDC-97D6-A79DE41D6E95}"/>
              </a:ext>
            </a:extLst>
          </p:cNvPr>
          <p:cNvSpPr>
            <a:spLocks noGrp="1"/>
          </p:cNvSpPr>
          <p:nvPr>
            <p:ph type="sldNum" sz="quarter" idx="12"/>
          </p:nvPr>
        </p:nvSpPr>
        <p:spPr/>
        <p:txBody>
          <a:bodyPr/>
          <a:lstStyle>
            <a:lvl1pPr>
              <a:defRPr/>
            </a:lvl1pPr>
          </a:lstStyle>
          <a:p>
            <a:fld id="{F6663D55-0362-4B3C-9386-5F6631DC422A}" type="slidenum">
              <a:rPr lang="en-US" altLang="en-US"/>
              <a:pPr/>
              <a:t>‹#›</a:t>
            </a:fld>
            <a:endParaRPr lang="en-US" altLang="en-US"/>
          </a:p>
        </p:txBody>
      </p:sp>
    </p:spTree>
    <p:extLst>
      <p:ext uri="{BB962C8B-B14F-4D97-AF65-F5344CB8AC3E}">
        <p14:creationId xmlns:p14="http://schemas.microsoft.com/office/powerpoint/2010/main" val="2245804093"/>
      </p:ext>
    </p:extLst>
  </p:cSld>
  <p:clrMapOvr>
    <a:masterClrMapping/>
  </p:clrMapOvr>
</p:sldLayout>
</file>

<file path=ppt/slideLayouts/slideLayout19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3">
            <a:extLst>
              <a:ext uri="{FF2B5EF4-FFF2-40B4-BE49-F238E27FC236}">
                <a16:creationId xmlns="" xmlns:a16="http://schemas.microsoft.com/office/drawing/2014/main" id="{70425AF9-6600-4B86-ACDC-57271AD4AB32}"/>
              </a:ext>
            </a:extLst>
          </p:cNvPr>
          <p:cNvSpPr>
            <a:spLocks noGrp="1"/>
          </p:cNvSpPr>
          <p:nvPr>
            <p:ph type="dt" sz="half" idx="10"/>
          </p:nvPr>
        </p:nvSpPr>
        <p:spPr/>
        <p:txBody>
          <a:bodyPr/>
          <a:lstStyle>
            <a:lvl1pPr>
              <a:defRPr/>
            </a:lvl1pPr>
          </a:lstStyle>
          <a:p>
            <a:pPr>
              <a:defRPr/>
            </a:pPr>
            <a:endParaRPr lang="en-US"/>
          </a:p>
        </p:txBody>
      </p:sp>
      <p:sp>
        <p:nvSpPr>
          <p:cNvPr id="3" name="Footer Placeholder 4">
            <a:extLst>
              <a:ext uri="{FF2B5EF4-FFF2-40B4-BE49-F238E27FC236}">
                <a16:creationId xmlns="" xmlns:a16="http://schemas.microsoft.com/office/drawing/2014/main" id="{A1423D82-4D22-4839-AAC8-B11C24B40DDD}"/>
              </a:ext>
            </a:extLst>
          </p:cNvPr>
          <p:cNvSpPr>
            <a:spLocks noGrp="1"/>
          </p:cNvSpPr>
          <p:nvPr>
            <p:ph type="ftr" sz="quarter" idx="11"/>
          </p:nvPr>
        </p:nvSpPr>
        <p:spPr/>
        <p:txBody>
          <a:bodyPr/>
          <a:lstStyle>
            <a:lvl1pPr>
              <a:defRPr/>
            </a:lvl1pPr>
          </a:lstStyle>
          <a:p>
            <a:pPr>
              <a:defRPr/>
            </a:pPr>
            <a:endParaRPr lang="en-US"/>
          </a:p>
        </p:txBody>
      </p:sp>
      <p:sp>
        <p:nvSpPr>
          <p:cNvPr id="4" name="Slide Number Placeholder 5">
            <a:extLst>
              <a:ext uri="{FF2B5EF4-FFF2-40B4-BE49-F238E27FC236}">
                <a16:creationId xmlns="" xmlns:a16="http://schemas.microsoft.com/office/drawing/2014/main" id="{5D8DA574-7D55-4D56-BD8E-6686D99E89DB}"/>
              </a:ext>
            </a:extLst>
          </p:cNvPr>
          <p:cNvSpPr>
            <a:spLocks noGrp="1"/>
          </p:cNvSpPr>
          <p:nvPr>
            <p:ph type="sldNum" sz="quarter" idx="12"/>
          </p:nvPr>
        </p:nvSpPr>
        <p:spPr/>
        <p:txBody>
          <a:bodyPr/>
          <a:lstStyle>
            <a:lvl1pPr>
              <a:defRPr/>
            </a:lvl1pPr>
          </a:lstStyle>
          <a:p>
            <a:fld id="{DACFC5FD-85BA-41AE-BE83-9F16DD0E1A58}" type="slidenum">
              <a:rPr lang="en-US" altLang="en-US"/>
              <a:pPr/>
              <a:t>‹#›</a:t>
            </a:fld>
            <a:endParaRPr lang="en-US" altLang="en-US"/>
          </a:p>
        </p:txBody>
      </p:sp>
    </p:spTree>
    <p:extLst>
      <p:ext uri="{BB962C8B-B14F-4D97-AF65-F5344CB8AC3E}">
        <p14:creationId xmlns:p14="http://schemas.microsoft.com/office/powerpoint/2010/main" val="4161368291"/>
      </p:ext>
    </p:extLst>
  </p:cSld>
  <p:clrMapOvr>
    <a:masterClrMapping/>
  </p:clrMapOvr>
</p:sldLayout>
</file>

<file path=ppt/slideLayouts/slideLayout19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a:extLst>
              <a:ext uri="{FF2B5EF4-FFF2-40B4-BE49-F238E27FC236}">
                <a16:creationId xmlns="" xmlns:a16="http://schemas.microsoft.com/office/drawing/2014/main" id="{6E03F2CC-8CF7-4950-AE52-AFF3E9B54324}"/>
              </a:ext>
            </a:extLst>
          </p:cNvPr>
          <p:cNvSpPr>
            <a:spLocks noGrp="1"/>
          </p:cNvSpPr>
          <p:nvPr>
            <p:ph type="title"/>
          </p:nvPr>
        </p:nvSpPr>
        <p:spPr>
          <a:xfrm>
            <a:off x="839788" y="457200"/>
            <a:ext cx="3932237" cy="1600200"/>
          </a:xfrm>
        </p:spPr>
        <p:txBody>
          <a:bodyPr anchor="b"/>
          <a:lstStyle>
            <a:lvl1pPr>
              <a:defRPr sz="2400"/>
            </a:lvl1pPr>
          </a:lstStyle>
          <a:p>
            <a:r>
              <a:rPr lang="en-US"/>
              <a:t>Click to edit Master title style</a:t>
            </a:r>
          </a:p>
        </p:txBody>
      </p:sp>
      <p:sp>
        <p:nvSpPr>
          <p:cNvPr id="3" name="Content Placeholder 2">
            <a:extLst>
              <a:ext uri="{FF2B5EF4-FFF2-40B4-BE49-F238E27FC236}">
                <a16:creationId xmlns="" xmlns:a16="http://schemas.microsoft.com/office/drawing/2014/main" id="{070D8E57-2FC8-4FCD-978B-818AF6116A91}"/>
              </a:ext>
            </a:extLst>
          </p:cNvPr>
          <p:cNvSpPr>
            <a:spLocks noGrp="1"/>
          </p:cNvSpPr>
          <p:nvPr>
            <p:ph idx="1"/>
          </p:nvPr>
        </p:nvSpPr>
        <p:spPr>
          <a:xfrm>
            <a:off x="5183188" y="987427"/>
            <a:ext cx="6172200" cy="4873625"/>
          </a:xfrm>
        </p:spPr>
        <p:txBody>
          <a:bodyPr/>
          <a:lstStyle>
            <a:lvl1pPr>
              <a:defRPr sz="2400"/>
            </a:lvl1pPr>
            <a:lvl2pPr>
              <a:defRPr sz="2100"/>
            </a:lvl2pPr>
            <a:lvl3pPr>
              <a:defRPr sz="1800"/>
            </a:lvl3pPr>
            <a:lvl4pPr>
              <a:defRPr sz="1500"/>
            </a:lvl4pPr>
            <a:lvl5pPr>
              <a:defRPr sz="1500"/>
            </a:lvl5pPr>
            <a:lvl6pPr>
              <a:defRPr sz="1500"/>
            </a:lvl6pPr>
            <a:lvl7pPr>
              <a:defRPr sz="1500"/>
            </a:lvl7pPr>
            <a:lvl8pPr>
              <a:defRPr sz="1500"/>
            </a:lvl8pPr>
            <a:lvl9pPr>
              <a:defRPr sz="15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a:extLst>
              <a:ext uri="{FF2B5EF4-FFF2-40B4-BE49-F238E27FC236}">
                <a16:creationId xmlns="" xmlns:a16="http://schemas.microsoft.com/office/drawing/2014/main" id="{D8CDECF3-8A89-4D18-AAE3-3546A33CABB1}"/>
              </a:ext>
            </a:extLst>
          </p:cNvPr>
          <p:cNvSpPr>
            <a:spLocks noGrp="1"/>
          </p:cNvSpPr>
          <p:nvPr>
            <p:ph type="body" sz="half" idx="2"/>
          </p:nvPr>
        </p:nvSpPr>
        <p:spPr>
          <a:xfrm>
            <a:off x="839788" y="2057400"/>
            <a:ext cx="3932237" cy="3811588"/>
          </a:xfrm>
        </p:spPr>
        <p:txBody>
          <a:bodyPr/>
          <a:lstStyle>
            <a:lvl1pPr marL="0" indent="0">
              <a:buNone/>
              <a:defRPr sz="1200"/>
            </a:lvl1pPr>
            <a:lvl2pPr marL="342900" indent="0">
              <a:buNone/>
              <a:defRPr sz="1050"/>
            </a:lvl2pPr>
            <a:lvl3pPr marL="685800" indent="0">
              <a:buNone/>
              <a:defRPr sz="900"/>
            </a:lvl3pPr>
            <a:lvl4pPr marL="1028700" indent="0">
              <a:buNone/>
              <a:defRPr sz="750"/>
            </a:lvl4pPr>
            <a:lvl5pPr marL="1371600" indent="0">
              <a:buNone/>
              <a:defRPr sz="750"/>
            </a:lvl5pPr>
            <a:lvl6pPr marL="1714500" indent="0">
              <a:buNone/>
              <a:defRPr sz="750"/>
            </a:lvl6pPr>
            <a:lvl7pPr marL="2057400" indent="0">
              <a:buNone/>
              <a:defRPr sz="750"/>
            </a:lvl7pPr>
            <a:lvl8pPr marL="2400300" indent="0">
              <a:buNone/>
              <a:defRPr sz="750"/>
            </a:lvl8pPr>
            <a:lvl9pPr marL="2743200" indent="0">
              <a:buNone/>
              <a:defRPr sz="750"/>
            </a:lvl9pPr>
          </a:lstStyle>
          <a:p>
            <a:pPr lvl="0"/>
            <a:r>
              <a:rPr lang="en-US"/>
              <a:t>Click to edit Master text styles</a:t>
            </a:r>
          </a:p>
        </p:txBody>
      </p:sp>
      <p:sp>
        <p:nvSpPr>
          <p:cNvPr id="5" name="Date Placeholder 3">
            <a:extLst>
              <a:ext uri="{FF2B5EF4-FFF2-40B4-BE49-F238E27FC236}">
                <a16:creationId xmlns="" xmlns:a16="http://schemas.microsoft.com/office/drawing/2014/main" id="{DAEF4C7E-F324-4546-900E-853F6E5E9543}"/>
              </a:ext>
            </a:extLst>
          </p:cNvPr>
          <p:cNvSpPr>
            <a:spLocks noGrp="1"/>
          </p:cNvSpPr>
          <p:nvPr>
            <p:ph type="dt" sz="half" idx="10"/>
          </p:nvPr>
        </p:nvSpPr>
        <p:spPr/>
        <p:txBody>
          <a:bodyPr/>
          <a:lstStyle>
            <a:lvl1pPr>
              <a:defRPr/>
            </a:lvl1pPr>
          </a:lstStyle>
          <a:p>
            <a:pPr>
              <a:defRPr/>
            </a:pPr>
            <a:endParaRPr lang="en-US"/>
          </a:p>
        </p:txBody>
      </p:sp>
      <p:sp>
        <p:nvSpPr>
          <p:cNvPr id="6" name="Footer Placeholder 4">
            <a:extLst>
              <a:ext uri="{FF2B5EF4-FFF2-40B4-BE49-F238E27FC236}">
                <a16:creationId xmlns="" xmlns:a16="http://schemas.microsoft.com/office/drawing/2014/main" id="{BB4EFE10-257C-4231-B0B2-46559409BBC0}"/>
              </a:ext>
            </a:extLst>
          </p:cNvPr>
          <p:cNvSpPr>
            <a:spLocks noGrp="1"/>
          </p:cNvSpPr>
          <p:nvPr>
            <p:ph type="ftr" sz="quarter" idx="11"/>
          </p:nvPr>
        </p:nvSpPr>
        <p:spPr/>
        <p:txBody>
          <a:bodyPr/>
          <a:lstStyle>
            <a:lvl1pPr>
              <a:defRPr/>
            </a:lvl1pPr>
          </a:lstStyle>
          <a:p>
            <a:pPr>
              <a:defRPr/>
            </a:pPr>
            <a:endParaRPr lang="en-US"/>
          </a:p>
        </p:txBody>
      </p:sp>
      <p:sp>
        <p:nvSpPr>
          <p:cNvPr id="7" name="Slide Number Placeholder 5">
            <a:extLst>
              <a:ext uri="{FF2B5EF4-FFF2-40B4-BE49-F238E27FC236}">
                <a16:creationId xmlns="" xmlns:a16="http://schemas.microsoft.com/office/drawing/2014/main" id="{DAAA1790-6DCF-473A-93B9-F703E03F742E}"/>
              </a:ext>
            </a:extLst>
          </p:cNvPr>
          <p:cNvSpPr>
            <a:spLocks noGrp="1"/>
          </p:cNvSpPr>
          <p:nvPr>
            <p:ph type="sldNum" sz="quarter" idx="12"/>
          </p:nvPr>
        </p:nvSpPr>
        <p:spPr/>
        <p:txBody>
          <a:bodyPr/>
          <a:lstStyle>
            <a:lvl1pPr>
              <a:defRPr/>
            </a:lvl1pPr>
          </a:lstStyle>
          <a:p>
            <a:fld id="{92B7703C-6227-4143-9E0E-3D020516F094}" type="slidenum">
              <a:rPr lang="en-US" altLang="en-US"/>
              <a:pPr/>
              <a:t>‹#›</a:t>
            </a:fld>
            <a:endParaRPr lang="en-US" altLang="en-US"/>
          </a:p>
        </p:txBody>
      </p:sp>
    </p:spTree>
    <p:extLst>
      <p:ext uri="{BB962C8B-B14F-4D97-AF65-F5344CB8AC3E}">
        <p14:creationId xmlns:p14="http://schemas.microsoft.com/office/powerpoint/2010/main" val="652867381"/>
      </p:ext>
    </p:extLst>
  </p:cSld>
  <p:clrMapOvr>
    <a:masterClrMapping/>
  </p:clrMapOvr>
</p:sldLayout>
</file>

<file path=ppt/slideLayouts/slideLayout19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a:extLst>
              <a:ext uri="{FF2B5EF4-FFF2-40B4-BE49-F238E27FC236}">
                <a16:creationId xmlns="" xmlns:a16="http://schemas.microsoft.com/office/drawing/2014/main" id="{31C9BC52-3EE9-4052-9313-D4F7B206C8AF}"/>
              </a:ext>
            </a:extLst>
          </p:cNvPr>
          <p:cNvSpPr>
            <a:spLocks noGrp="1"/>
          </p:cNvSpPr>
          <p:nvPr>
            <p:ph type="title"/>
          </p:nvPr>
        </p:nvSpPr>
        <p:spPr>
          <a:xfrm>
            <a:off x="839788" y="457200"/>
            <a:ext cx="3932237" cy="1600200"/>
          </a:xfrm>
        </p:spPr>
        <p:txBody>
          <a:bodyPr anchor="b"/>
          <a:lstStyle>
            <a:lvl1pPr>
              <a:defRPr sz="2400"/>
            </a:lvl1pPr>
          </a:lstStyle>
          <a:p>
            <a:r>
              <a:rPr lang="en-US"/>
              <a:t>Click to edit Master title style</a:t>
            </a:r>
          </a:p>
        </p:txBody>
      </p:sp>
      <p:sp>
        <p:nvSpPr>
          <p:cNvPr id="3" name="Picture Placeholder 2">
            <a:extLst>
              <a:ext uri="{FF2B5EF4-FFF2-40B4-BE49-F238E27FC236}">
                <a16:creationId xmlns="" xmlns:a16="http://schemas.microsoft.com/office/drawing/2014/main" id="{1B7E20EE-B0CD-45B1-8908-2AF5EEBC2F6B}"/>
              </a:ext>
            </a:extLst>
          </p:cNvPr>
          <p:cNvSpPr>
            <a:spLocks noGrp="1"/>
          </p:cNvSpPr>
          <p:nvPr>
            <p:ph type="pic" idx="1"/>
          </p:nvPr>
        </p:nvSpPr>
        <p:spPr>
          <a:xfrm>
            <a:off x="5183188" y="987427"/>
            <a:ext cx="6172200" cy="4873625"/>
          </a:xfrm>
        </p:spPr>
        <p:txBody>
          <a:bodyPr/>
          <a:lstStyle>
            <a:lvl1pPr marL="0" indent="0">
              <a:buNone/>
              <a:defRPr sz="2400"/>
            </a:lvl1pPr>
            <a:lvl2pPr marL="342900" indent="0">
              <a:buNone/>
              <a:defRPr sz="2100"/>
            </a:lvl2pPr>
            <a:lvl3pPr marL="685800" indent="0">
              <a:buNone/>
              <a:defRPr sz="1800"/>
            </a:lvl3pPr>
            <a:lvl4pPr marL="1028700" indent="0">
              <a:buNone/>
              <a:defRPr sz="1500"/>
            </a:lvl4pPr>
            <a:lvl5pPr marL="1371600" indent="0">
              <a:buNone/>
              <a:defRPr sz="1500"/>
            </a:lvl5pPr>
            <a:lvl6pPr marL="1714500" indent="0">
              <a:buNone/>
              <a:defRPr sz="1500"/>
            </a:lvl6pPr>
            <a:lvl7pPr marL="2057400" indent="0">
              <a:buNone/>
              <a:defRPr sz="1500"/>
            </a:lvl7pPr>
            <a:lvl8pPr marL="2400300" indent="0">
              <a:buNone/>
              <a:defRPr sz="1500"/>
            </a:lvl8pPr>
            <a:lvl9pPr marL="2743200" indent="0">
              <a:buNone/>
              <a:defRPr sz="1500"/>
            </a:lvl9pPr>
          </a:lstStyle>
          <a:p>
            <a:pPr lvl="0"/>
            <a:endParaRPr lang="en-US" noProof="0"/>
          </a:p>
        </p:txBody>
      </p:sp>
      <p:sp>
        <p:nvSpPr>
          <p:cNvPr id="4" name="Text Placeholder 3">
            <a:extLst>
              <a:ext uri="{FF2B5EF4-FFF2-40B4-BE49-F238E27FC236}">
                <a16:creationId xmlns="" xmlns:a16="http://schemas.microsoft.com/office/drawing/2014/main" id="{5807AB9C-DBF4-4839-AA72-B5DEFCFC6C62}"/>
              </a:ext>
            </a:extLst>
          </p:cNvPr>
          <p:cNvSpPr>
            <a:spLocks noGrp="1"/>
          </p:cNvSpPr>
          <p:nvPr>
            <p:ph type="body" sz="half" idx="2"/>
          </p:nvPr>
        </p:nvSpPr>
        <p:spPr>
          <a:xfrm>
            <a:off x="839788" y="2057400"/>
            <a:ext cx="3932237" cy="3811588"/>
          </a:xfrm>
        </p:spPr>
        <p:txBody>
          <a:bodyPr/>
          <a:lstStyle>
            <a:lvl1pPr marL="0" indent="0">
              <a:buNone/>
              <a:defRPr sz="1200"/>
            </a:lvl1pPr>
            <a:lvl2pPr marL="342900" indent="0">
              <a:buNone/>
              <a:defRPr sz="1050"/>
            </a:lvl2pPr>
            <a:lvl3pPr marL="685800" indent="0">
              <a:buNone/>
              <a:defRPr sz="900"/>
            </a:lvl3pPr>
            <a:lvl4pPr marL="1028700" indent="0">
              <a:buNone/>
              <a:defRPr sz="750"/>
            </a:lvl4pPr>
            <a:lvl5pPr marL="1371600" indent="0">
              <a:buNone/>
              <a:defRPr sz="750"/>
            </a:lvl5pPr>
            <a:lvl6pPr marL="1714500" indent="0">
              <a:buNone/>
              <a:defRPr sz="750"/>
            </a:lvl6pPr>
            <a:lvl7pPr marL="2057400" indent="0">
              <a:buNone/>
              <a:defRPr sz="750"/>
            </a:lvl7pPr>
            <a:lvl8pPr marL="2400300" indent="0">
              <a:buNone/>
              <a:defRPr sz="750"/>
            </a:lvl8pPr>
            <a:lvl9pPr marL="2743200" indent="0">
              <a:buNone/>
              <a:defRPr sz="750"/>
            </a:lvl9pPr>
          </a:lstStyle>
          <a:p>
            <a:pPr lvl="0"/>
            <a:r>
              <a:rPr lang="en-US"/>
              <a:t>Click to edit Master text styles</a:t>
            </a:r>
          </a:p>
        </p:txBody>
      </p:sp>
      <p:sp>
        <p:nvSpPr>
          <p:cNvPr id="5" name="Date Placeholder 3">
            <a:extLst>
              <a:ext uri="{FF2B5EF4-FFF2-40B4-BE49-F238E27FC236}">
                <a16:creationId xmlns="" xmlns:a16="http://schemas.microsoft.com/office/drawing/2014/main" id="{95457F93-81F7-4224-8FDC-A7D88BE6C801}"/>
              </a:ext>
            </a:extLst>
          </p:cNvPr>
          <p:cNvSpPr>
            <a:spLocks noGrp="1"/>
          </p:cNvSpPr>
          <p:nvPr>
            <p:ph type="dt" sz="half" idx="10"/>
          </p:nvPr>
        </p:nvSpPr>
        <p:spPr/>
        <p:txBody>
          <a:bodyPr/>
          <a:lstStyle>
            <a:lvl1pPr>
              <a:defRPr/>
            </a:lvl1pPr>
          </a:lstStyle>
          <a:p>
            <a:pPr>
              <a:defRPr/>
            </a:pPr>
            <a:endParaRPr lang="en-US"/>
          </a:p>
        </p:txBody>
      </p:sp>
      <p:sp>
        <p:nvSpPr>
          <p:cNvPr id="6" name="Footer Placeholder 4">
            <a:extLst>
              <a:ext uri="{FF2B5EF4-FFF2-40B4-BE49-F238E27FC236}">
                <a16:creationId xmlns="" xmlns:a16="http://schemas.microsoft.com/office/drawing/2014/main" id="{968A4201-4140-4D5F-8DD6-4068F376388D}"/>
              </a:ext>
            </a:extLst>
          </p:cNvPr>
          <p:cNvSpPr>
            <a:spLocks noGrp="1"/>
          </p:cNvSpPr>
          <p:nvPr>
            <p:ph type="ftr" sz="quarter" idx="11"/>
          </p:nvPr>
        </p:nvSpPr>
        <p:spPr/>
        <p:txBody>
          <a:bodyPr/>
          <a:lstStyle>
            <a:lvl1pPr>
              <a:defRPr/>
            </a:lvl1pPr>
          </a:lstStyle>
          <a:p>
            <a:pPr>
              <a:defRPr/>
            </a:pPr>
            <a:endParaRPr lang="en-US"/>
          </a:p>
        </p:txBody>
      </p:sp>
      <p:sp>
        <p:nvSpPr>
          <p:cNvPr id="7" name="Slide Number Placeholder 5">
            <a:extLst>
              <a:ext uri="{FF2B5EF4-FFF2-40B4-BE49-F238E27FC236}">
                <a16:creationId xmlns="" xmlns:a16="http://schemas.microsoft.com/office/drawing/2014/main" id="{1CAE8F12-94A2-49AD-A916-5B5CD78F5E2E}"/>
              </a:ext>
            </a:extLst>
          </p:cNvPr>
          <p:cNvSpPr>
            <a:spLocks noGrp="1"/>
          </p:cNvSpPr>
          <p:nvPr>
            <p:ph type="sldNum" sz="quarter" idx="12"/>
          </p:nvPr>
        </p:nvSpPr>
        <p:spPr/>
        <p:txBody>
          <a:bodyPr/>
          <a:lstStyle>
            <a:lvl1pPr>
              <a:defRPr/>
            </a:lvl1pPr>
          </a:lstStyle>
          <a:p>
            <a:fld id="{A7297E65-9A3E-4B32-9A6F-78A8487B4D08}" type="slidenum">
              <a:rPr lang="en-US" altLang="en-US"/>
              <a:pPr/>
              <a:t>‹#›</a:t>
            </a:fld>
            <a:endParaRPr lang="en-US" altLang="en-US"/>
          </a:p>
        </p:txBody>
      </p:sp>
    </p:spTree>
    <p:extLst>
      <p:ext uri="{BB962C8B-B14F-4D97-AF65-F5344CB8AC3E}">
        <p14:creationId xmlns:p14="http://schemas.microsoft.com/office/powerpoint/2010/main" val="537065021"/>
      </p:ext>
    </p:extLst>
  </p:cSld>
  <p:clrMapOvr>
    <a:masterClrMapping/>
  </p:clrMapOvr>
</p:sldLayout>
</file>

<file path=ppt/slideLayouts/slideLayout19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a:extLst>
              <a:ext uri="{FF2B5EF4-FFF2-40B4-BE49-F238E27FC236}">
                <a16:creationId xmlns="" xmlns:a16="http://schemas.microsoft.com/office/drawing/2014/main" id="{32E0D0A1-DD5C-4FF9-BA63-443BF42037B6}"/>
              </a:ext>
            </a:extLst>
          </p:cNvPr>
          <p:cNvSpPr>
            <a:spLocks noGrp="1"/>
          </p:cNvSpPr>
          <p:nvPr>
            <p:ph type="title"/>
          </p:nvPr>
        </p:nvSpPr>
        <p:spPr/>
        <p:txBody>
          <a:bodyPr/>
          <a:lstStyle/>
          <a:p>
            <a:r>
              <a:rPr lang="en-US"/>
              <a:t>Click to edit Master title style</a:t>
            </a:r>
          </a:p>
        </p:txBody>
      </p:sp>
      <p:sp>
        <p:nvSpPr>
          <p:cNvPr id="3" name="Vertical Text Placeholder 2">
            <a:extLst>
              <a:ext uri="{FF2B5EF4-FFF2-40B4-BE49-F238E27FC236}">
                <a16:creationId xmlns="" xmlns:a16="http://schemas.microsoft.com/office/drawing/2014/main" id="{8A2E5836-D5B3-4F51-B6E9-38F380EC37A1}"/>
              </a:ext>
            </a:extLst>
          </p:cNvPr>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 xmlns:a16="http://schemas.microsoft.com/office/drawing/2014/main" id="{B4532205-F1DD-4825-A1B9-0A09C49AA780}"/>
              </a:ext>
            </a:extLst>
          </p:cNvPr>
          <p:cNvSpPr>
            <a:spLocks noGrp="1"/>
          </p:cNvSpPr>
          <p:nvPr>
            <p:ph type="dt" sz="half" idx="10"/>
          </p:nvPr>
        </p:nvSpPr>
        <p:spPr/>
        <p:txBody>
          <a:bodyPr/>
          <a:lstStyle>
            <a:lvl1pPr>
              <a:defRPr/>
            </a:lvl1pPr>
          </a:lstStyle>
          <a:p>
            <a:pPr>
              <a:defRPr/>
            </a:pPr>
            <a:endParaRPr lang="en-US"/>
          </a:p>
        </p:txBody>
      </p:sp>
      <p:sp>
        <p:nvSpPr>
          <p:cNvPr id="5" name="Footer Placeholder 4">
            <a:extLst>
              <a:ext uri="{FF2B5EF4-FFF2-40B4-BE49-F238E27FC236}">
                <a16:creationId xmlns="" xmlns:a16="http://schemas.microsoft.com/office/drawing/2014/main" id="{27E066BD-AB6E-432D-AAB6-1C370412FD58}"/>
              </a:ext>
            </a:extLst>
          </p:cNvPr>
          <p:cNvSpPr>
            <a:spLocks noGrp="1"/>
          </p:cNvSpPr>
          <p:nvPr>
            <p:ph type="ftr" sz="quarter" idx="11"/>
          </p:nvPr>
        </p:nvSpPr>
        <p:spPr/>
        <p:txBody>
          <a:bodyPr/>
          <a:lstStyle>
            <a:lvl1pPr>
              <a:defRPr/>
            </a:lvl1pPr>
          </a:lstStyle>
          <a:p>
            <a:pPr>
              <a:defRPr/>
            </a:pPr>
            <a:endParaRPr lang="en-US"/>
          </a:p>
        </p:txBody>
      </p:sp>
      <p:sp>
        <p:nvSpPr>
          <p:cNvPr id="6" name="Slide Number Placeholder 5">
            <a:extLst>
              <a:ext uri="{FF2B5EF4-FFF2-40B4-BE49-F238E27FC236}">
                <a16:creationId xmlns="" xmlns:a16="http://schemas.microsoft.com/office/drawing/2014/main" id="{B49AE59F-BF29-4BA3-9310-A7AFBDE04265}"/>
              </a:ext>
            </a:extLst>
          </p:cNvPr>
          <p:cNvSpPr>
            <a:spLocks noGrp="1"/>
          </p:cNvSpPr>
          <p:nvPr>
            <p:ph type="sldNum" sz="quarter" idx="12"/>
          </p:nvPr>
        </p:nvSpPr>
        <p:spPr/>
        <p:txBody>
          <a:bodyPr/>
          <a:lstStyle>
            <a:lvl1pPr>
              <a:defRPr/>
            </a:lvl1pPr>
          </a:lstStyle>
          <a:p>
            <a:fld id="{B397A1F5-8AF2-4D0C-98C5-E00CE3A07EEE}" type="slidenum">
              <a:rPr lang="en-US" altLang="en-US"/>
              <a:pPr/>
              <a:t>‹#›</a:t>
            </a:fld>
            <a:endParaRPr lang="en-US" altLang="en-US"/>
          </a:p>
        </p:txBody>
      </p:sp>
    </p:spTree>
    <p:extLst>
      <p:ext uri="{BB962C8B-B14F-4D97-AF65-F5344CB8AC3E}">
        <p14:creationId xmlns:p14="http://schemas.microsoft.com/office/powerpoint/2010/main" val="821402189"/>
      </p:ext>
    </p:extLst>
  </p:cSld>
  <p:clrMapOvr>
    <a:masterClrMapping/>
  </p:clrMapOvr>
</p:sldLayout>
</file>

<file path=ppt/slideLayouts/slideLayout19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a:extLst>
              <a:ext uri="{FF2B5EF4-FFF2-40B4-BE49-F238E27FC236}">
                <a16:creationId xmlns="" xmlns:a16="http://schemas.microsoft.com/office/drawing/2014/main" id="{134596A0-7745-423A-884F-8C89875C00C3}"/>
              </a:ext>
            </a:extLst>
          </p:cNvPr>
          <p:cNvSpPr>
            <a:spLocks noGrp="1"/>
          </p:cNvSpPr>
          <p:nvPr>
            <p:ph type="title" orient="vert"/>
          </p:nvPr>
        </p:nvSpPr>
        <p:spPr>
          <a:xfrm>
            <a:off x="8724901" y="365125"/>
            <a:ext cx="2628900" cy="5811838"/>
          </a:xfrm>
        </p:spPr>
        <p:txBody>
          <a:bodyPr vert="eaVert"/>
          <a:lstStyle/>
          <a:p>
            <a:r>
              <a:rPr lang="en-US"/>
              <a:t>Click to edit Master title style</a:t>
            </a:r>
          </a:p>
        </p:txBody>
      </p:sp>
      <p:sp>
        <p:nvSpPr>
          <p:cNvPr id="3" name="Vertical Text Placeholder 2">
            <a:extLst>
              <a:ext uri="{FF2B5EF4-FFF2-40B4-BE49-F238E27FC236}">
                <a16:creationId xmlns="" xmlns:a16="http://schemas.microsoft.com/office/drawing/2014/main" id="{1084F3AF-5ED1-4471-9A99-1F12794A612B}"/>
              </a:ext>
            </a:extLst>
          </p:cNvPr>
          <p:cNvSpPr>
            <a:spLocks noGrp="1"/>
          </p:cNvSpPr>
          <p:nvPr>
            <p:ph type="body" orient="vert" idx="1"/>
          </p:nvPr>
        </p:nvSpPr>
        <p:spPr>
          <a:xfrm>
            <a:off x="838201" y="365125"/>
            <a:ext cx="7734300"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 xmlns:a16="http://schemas.microsoft.com/office/drawing/2014/main" id="{4DA07B52-DB92-4D9B-BBE2-A949A64E2542}"/>
              </a:ext>
            </a:extLst>
          </p:cNvPr>
          <p:cNvSpPr>
            <a:spLocks noGrp="1"/>
          </p:cNvSpPr>
          <p:nvPr>
            <p:ph type="dt" sz="half" idx="10"/>
          </p:nvPr>
        </p:nvSpPr>
        <p:spPr/>
        <p:txBody>
          <a:bodyPr/>
          <a:lstStyle>
            <a:lvl1pPr>
              <a:defRPr/>
            </a:lvl1pPr>
          </a:lstStyle>
          <a:p>
            <a:pPr>
              <a:defRPr/>
            </a:pPr>
            <a:endParaRPr lang="en-US"/>
          </a:p>
        </p:txBody>
      </p:sp>
      <p:sp>
        <p:nvSpPr>
          <p:cNvPr id="5" name="Footer Placeholder 4">
            <a:extLst>
              <a:ext uri="{FF2B5EF4-FFF2-40B4-BE49-F238E27FC236}">
                <a16:creationId xmlns="" xmlns:a16="http://schemas.microsoft.com/office/drawing/2014/main" id="{EABC6133-BCC0-4F3D-85ED-84C7B4F16665}"/>
              </a:ext>
            </a:extLst>
          </p:cNvPr>
          <p:cNvSpPr>
            <a:spLocks noGrp="1"/>
          </p:cNvSpPr>
          <p:nvPr>
            <p:ph type="ftr" sz="quarter" idx="11"/>
          </p:nvPr>
        </p:nvSpPr>
        <p:spPr/>
        <p:txBody>
          <a:bodyPr/>
          <a:lstStyle>
            <a:lvl1pPr>
              <a:defRPr/>
            </a:lvl1pPr>
          </a:lstStyle>
          <a:p>
            <a:pPr>
              <a:defRPr/>
            </a:pPr>
            <a:endParaRPr lang="en-US"/>
          </a:p>
        </p:txBody>
      </p:sp>
      <p:sp>
        <p:nvSpPr>
          <p:cNvPr id="6" name="Slide Number Placeholder 5">
            <a:extLst>
              <a:ext uri="{FF2B5EF4-FFF2-40B4-BE49-F238E27FC236}">
                <a16:creationId xmlns="" xmlns:a16="http://schemas.microsoft.com/office/drawing/2014/main" id="{50E290D2-38BB-452F-B113-E724E2562A1F}"/>
              </a:ext>
            </a:extLst>
          </p:cNvPr>
          <p:cNvSpPr>
            <a:spLocks noGrp="1"/>
          </p:cNvSpPr>
          <p:nvPr>
            <p:ph type="sldNum" sz="quarter" idx="12"/>
          </p:nvPr>
        </p:nvSpPr>
        <p:spPr/>
        <p:txBody>
          <a:bodyPr/>
          <a:lstStyle>
            <a:lvl1pPr>
              <a:defRPr/>
            </a:lvl1pPr>
          </a:lstStyle>
          <a:p>
            <a:fld id="{045B9672-CF81-4D0A-9661-EDBD9B65E2C9}" type="slidenum">
              <a:rPr lang="en-US" altLang="en-US"/>
              <a:pPr/>
              <a:t>‹#›</a:t>
            </a:fld>
            <a:endParaRPr lang="en-US" altLang="en-US"/>
          </a:p>
        </p:txBody>
      </p:sp>
    </p:spTree>
    <p:extLst>
      <p:ext uri="{BB962C8B-B14F-4D97-AF65-F5344CB8AC3E}">
        <p14:creationId xmlns:p14="http://schemas.microsoft.com/office/powerpoint/2010/main" val="3509011065"/>
      </p:ext>
    </p:extLst>
  </p:cSld>
  <p:clrMapOvr>
    <a:masterClrMapping/>
  </p:clrMapOvr>
</p:sldLayout>
</file>

<file path=ppt/slideLayouts/slideLayout19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3142" name="Rectangle 70"/>
          <p:cNvSpPr>
            <a:spLocks noChangeArrowheads="1"/>
          </p:cNvSpPr>
          <p:nvPr/>
        </p:nvSpPr>
        <p:spPr bwMode="gray">
          <a:xfrm>
            <a:off x="0" y="0"/>
            <a:ext cx="2813051" cy="6858000"/>
          </a:xfrm>
          <a:prstGeom prst="rect">
            <a:avLst/>
          </a:prstGeom>
          <a:solidFill>
            <a:schemeClr val="accent1"/>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grpSp>
        <p:nvGrpSpPr>
          <p:cNvPr id="3253" name="Group 181"/>
          <p:cNvGrpSpPr>
            <a:grpSpLocks/>
          </p:cNvGrpSpPr>
          <p:nvPr/>
        </p:nvGrpSpPr>
        <p:grpSpPr bwMode="auto">
          <a:xfrm rot="10800000">
            <a:off x="-8466" y="0"/>
            <a:ext cx="615951" cy="6858000"/>
            <a:chOff x="768" y="1700"/>
            <a:chExt cx="405" cy="2620"/>
          </a:xfrm>
        </p:grpSpPr>
        <p:sp>
          <p:nvSpPr>
            <p:cNvPr id="3254" name="Rectangle 182"/>
            <p:cNvSpPr>
              <a:spLocks noChangeArrowheads="1"/>
            </p:cNvSpPr>
            <p:nvPr userDrawn="1"/>
          </p:nvSpPr>
          <p:spPr bwMode="gray">
            <a:xfrm>
              <a:off x="768" y="1700"/>
              <a:ext cx="95" cy="2620"/>
            </a:xfrm>
            <a:prstGeom prst="rect">
              <a:avLst/>
            </a:prstGeom>
            <a:solidFill>
              <a:schemeClr val="tx2">
                <a:alpha val="30000"/>
              </a:scheme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sp>
          <p:nvSpPr>
            <p:cNvPr id="3255" name="Rectangle 183"/>
            <p:cNvSpPr>
              <a:spLocks noChangeArrowheads="1"/>
            </p:cNvSpPr>
            <p:nvPr userDrawn="1"/>
          </p:nvSpPr>
          <p:spPr bwMode="gray">
            <a:xfrm>
              <a:off x="912" y="1700"/>
              <a:ext cx="261" cy="2620"/>
            </a:xfrm>
            <a:prstGeom prst="rect">
              <a:avLst/>
            </a:prstGeom>
            <a:solidFill>
              <a:schemeClr val="tx2">
                <a:alpha val="30000"/>
              </a:scheme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grpSp>
      <p:grpSp>
        <p:nvGrpSpPr>
          <p:cNvPr id="3267" name="Group 195"/>
          <p:cNvGrpSpPr>
            <a:grpSpLocks/>
          </p:cNvGrpSpPr>
          <p:nvPr/>
        </p:nvGrpSpPr>
        <p:grpSpPr bwMode="auto">
          <a:xfrm>
            <a:off x="1828800" y="0"/>
            <a:ext cx="730251" cy="6858000"/>
            <a:chOff x="768" y="1700"/>
            <a:chExt cx="405" cy="2620"/>
          </a:xfrm>
        </p:grpSpPr>
        <p:sp>
          <p:nvSpPr>
            <p:cNvPr id="3268" name="Rectangle 196"/>
            <p:cNvSpPr>
              <a:spLocks noChangeArrowheads="1"/>
            </p:cNvSpPr>
            <p:nvPr userDrawn="1"/>
          </p:nvSpPr>
          <p:spPr bwMode="gray">
            <a:xfrm>
              <a:off x="768" y="1700"/>
              <a:ext cx="95" cy="2620"/>
            </a:xfrm>
            <a:prstGeom prst="rect">
              <a:avLst/>
            </a:prstGeom>
            <a:solidFill>
              <a:schemeClr val="tx2">
                <a:alpha val="30000"/>
              </a:scheme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sp>
          <p:nvSpPr>
            <p:cNvPr id="3269" name="Rectangle 197"/>
            <p:cNvSpPr>
              <a:spLocks noChangeArrowheads="1"/>
            </p:cNvSpPr>
            <p:nvPr userDrawn="1"/>
          </p:nvSpPr>
          <p:spPr bwMode="gray">
            <a:xfrm>
              <a:off x="912" y="1700"/>
              <a:ext cx="261" cy="2620"/>
            </a:xfrm>
            <a:prstGeom prst="rect">
              <a:avLst/>
            </a:prstGeom>
            <a:solidFill>
              <a:schemeClr val="tx2">
                <a:alpha val="30000"/>
              </a:scheme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grpSp>
      <p:sp>
        <p:nvSpPr>
          <p:cNvPr id="3237" name="Rectangle 165"/>
          <p:cNvSpPr>
            <a:spLocks noChangeArrowheads="1"/>
          </p:cNvSpPr>
          <p:nvPr/>
        </p:nvSpPr>
        <p:spPr bwMode="gray">
          <a:xfrm>
            <a:off x="9285818" y="6350"/>
            <a:ext cx="2906183" cy="984250"/>
          </a:xfrm>
          <a:prstGeom prst="rect">
            <a:avLst/>
          </a:prstGeom>
          <a:solidFill>
            <a:schemeClr val="accent2">
              <a:alpha val="70000"/>
            </a:scheme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sp>
        <p:nvSpPr>
          <p:cNvPr id="3075" name="Rectangle 3"/>
          <p:cNvSpPr>
            <a:spLocks noGrp="1" noChangeArrowheads="1"/>
          </p:cNvSpPr>
          <p:nvPr>
            <p:ph type="subTitle" idx="1"/>
          </p:nvPr>
        </p:nvSpPr>
        <p:spPr>
          <a:xfrm>
            <a:off x="7721600" y="4114800"/>
            <a:ext cx="3962400" cy="762000"/>
          </a:xfrm>
        </p:spPr>
        <p:txBody>
          <a:bodyPr/>
          <a:lstStyle>
            <a:lvl1pPr marL="0" indent="0" algn="dist">
              <a:buFontTx/>
              <a:buNone/>
              <a:defRPr sz="1400" i="1">
                <a:latin typeface="Times New Roman" pitchFamily="18" charset="0"/>
              </a:defRPr>
            </a:lvl1pPr>
          </a:lstStyle>
          <a:p>
            <a:r>
              <a:rPr lang="en-US"/>
              <a:t>Click to edit Master subtitle style</a:t>
            </a:r>
          </a:p>
        </p:txBody>
      </p:sp>
      <p:sp>
        <p:nvSpPr>
          <p:cNvPr id="3076" name="Rectangle 4"/>
          <p:cNvSpPr>
            <a:spLocks noGrp="1" noChangeArrowheads="1"/>
          </p:cNvSpPr>
          <p:nvPr>
            <p:ph type="dt" sz="half" idx="2"/>
          </p:nvPr>
        </p:nvSpPr>
        <p:spPr>
          <a:xfrm>
            <a:off x="4138085" y="6445251"/>
            <a:ext cx="1526116" cy="276225"/>
          </a:xfrm>
        </p:spPr>
        <p:txBody>
          <a:bodyPr/>
          <a:lstStyle>
            <a:lvl1pPr>
              <a:defRPr/>
            </a:lvl1pPr>
          </a:lstStyle>
          <a:p>
            <a:endParaRPr lang="en-US">
              <a:solidFill>
                <a:srgbClr val="000000"/>
              </a:solidFill>
            </a:endParaRPr>
          </a:p>
        </p:txBody>
      </p:sp>
      <p:sp>
        <p:nvSpPr>
          <p:cNvPr id="3077" name="Rectangle 5"/>
          <p:cNvSpPr>
            <a:spLocks noGrp="1" noChangeArrowheads="1"/>
          </p:cNvSpPr>
          <p:nvPr>
            <p:ph type="ftr" sz="quarter" idx="3"/>
          </p:nvPr>
        </p:nvSpPr>
        <p:spPr>
          <a:xfrm>
            <a:off x="6096000" y="6445251"/>
            <a:ext cx="1608667" cy="276225"/>
          </a:xfrm>
        </p:spPr>
        <p:txBody>
          <a:bodyPr/>
          <a:lstStyle>
            <a:lvl1pPr>
              <a:defRPr/>
            </a:lvl1pPr>
          </a:lstStyle>
          <a:p>
            <a:endParaRPr lang="en-US">
              <a:solidFill>
                <a:srgbClr val="000000"/>
              </a:solidFill>
            </a:endParaRPr>
          </a:p>
        </p:txBody>
      </p:sp>
      <p:sp>
        <p:nvSpPr>
          <p:cNvPr id="3078" name="Rectangle 6"/>
          <p:cNvSpPr>
            <a:spLocks noGrp="1" noChangeArrowheads="1"/>
          </p:cNvSpPr>
          <p:nvPr>
            <p:ph type="sldNum" sz="quarter" idx="4"/>
          </p:nvPr>
        </p:nvSpPr>
        <p:spPr>
          <a:xfrm>
            <a:off x="8128000" y="6445251"/>
            <a:ext cx="1466851" cy="276225"/>
          </a:xfrm>
        </p:spPr>
        <p:txBody>
          <a:bodyPr/>
          <a:lstStyle>
            <a:lvl1pPr>
              <a:defRPr/>
            </a:lvl1pPr>
          </a:lstStyle>
          <a:p>
            <a:fld id="{AA7FEE89-9008-4A7E-BB2C-D2A30ED81D36}" type="slidenum">
              <a:rPr lang="en-US">
                <a:solidFill>
                  <a:srgbClr val="000000"/>
                </a:solidFill>
              </a:rPr>
              <a:pPr/>
              <a:t>‹#›</a:t>
            </a:fld>
            <a:endParaRPr lang="en-US">
              <a:solidFill>
                <a:srgbClr val="000000"/>
              </a:solidFill>
            </a:endParaRPr>
          </a:p>
        </p:txBody>
      </p:sp>
      <p:sp>
        <p:nvSpPr>
          <p:cNvPr id="3138" name="Rectangle 66"/>
          <p:cNvSpPr>
            <a:spLocks noChangeArrowheads="1"/>
          </p:cNvSpPr>
          <p:nvPr/>
        </p:nvSpPr>
        <p:spPr bwMode="gray">
          <a:xfrm>
            <a:off x="3302000" y="1289050"/>
            <a:ext cx="8890000" cy="1701800"/>
          </a:xfrm>
          <a:prstGeom prst="rect">
            <a:avLst/>
          </a:prstGeom>
          <a:solidFill>
            <a:srgbClr val="FFFFFF"/>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sp>
        <p:nvSpPr>
          <p:cNvPr id="3236" name="Rectangle 164"/>
          <p:cNvSpPr>
            <a:spLocks noChangeArrowheads="1"/>
          </p:cNvSpPr>
          <p:nvPr/>
        </p:nvSpPr>
        <p:spPr bwMode="gray">
          <a:xfrm rot="-5400000">
            <a:off x="5554133" y="-2637367"/>
            <a:ext cx="990600" cy="6265333"/>
          </a:xfrm>
          <a:prstGeom prst="rect">
            <a:avLst/>
          </a:prstGeom>
          <a:solidFill>
            <a:schemeClr val="tx2">
              <a:alpha val="70000"/>
            </a:scheme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sp>
        <p:nvSpPr>
          <p:cNvPr id="3074" name="Rectangle 2"/>
          <p:cNvSpPr>
            <a:spLocks noGrp="1" noChangeArrowheads="1"/>
          </p:cNvSpPr>
          <p:nvPr>
            <p:ph type="ctrTitle"/>
          </p:nvPr>
        </p:nvSpPr>
        <p:spPr>
          <a:xfrm>
            <a:off x="1320800" y="2722564"/>
            <a:ext cx="10363200" cy="1470025"/>
          </a:xfrm>
        </p:spPr>
        <p:txBody>
          <a:bodyPr/>
          <a:lstStyle>
            <a:lvl1pPr algn="r">
              <a:defRPr sz="4400"/>
            </a:lvl1pPr>
          </a:lstStyle>
          <a:p>
            <a:r>
              <a:rPr lang="en-US"/>
              <a:t>Click to edit Master title style</a:t>
            </a:r>
          </a:p>
        </p:txBody>
      </p:sp>
      <p:grpSp>
        <p:nvGrpSpPr>
          <p:cNvPr id="3271" name="Group 199"/>
          <p:cNvGrpSpPr>
            <a:grpSpLocks/>
          </p:cNvGrpSpPr>
          <p:nvPr/>
        </p:nvGrpSpPr>
        <p:grpSpPr bwMode="auto">
          <a:xfrm>
            <a:off x="3812118" y="0"/>
            <a:ext cx="730249" cy="990600"/>
            <a:chOff x="768" y="1700"/>
            <a:chExt cx="405" cy="2620"/>
          </a:xfrm>
        </p:grpSpPr>
        <p:sp>
          <p:nvSpPr>
            <p:cNvPr id="3272" name="Rectangle 200"/>
            <p:cNvSpPr>
              <a:spLocks noChangeArrowheads="1"/>
            </p:cNvSpPr>
            <p:nvPr userDrawn="1"/>
          </p:nvSpPr>
          <p:spPr bwMode="gray">
            <a:xfrm>
              <a:off x="768" y="1700"/>
              <a:ext cx="95" cy="2620"/>
            </a:xfrm>
            <a:prstGeom prst="rect">
              <a:avLst/>
            </a:prstGeom>
            <a:solidFill>
              <a:srgbClr val="FFFFFF">
                <a:alpha val="39999"/>
              </a:srgb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sp>
          <p:nvSpPr>
            <p:cNvPr id="3273" name="Rectangle 201"/>
            <p:cNvSpPr>
              <a:spLocks noChangeArrowheads="1"/>
            </p:cNvSpPr>
            <p:nvPr userDrawn="1"/>
          </p:nvSpPr>
          <p:spPr bwMode="gray">
            <a:xfrm>
              <a:off x="912" y="1700"/>
              <a:ext cx="261" cy="2620"/>
            </a:xfrm>
            <a:prstGeom prst="rect">
              <a:avLst/>
            </a:prstGeom>
            <a:solidFill>
              <a:srgbClr val="FFFFFF">
                <a:alpha val="39999"/>
              </a:srgb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grpSp>
      <p:grpSp>
        <p:nvGrpSpPr>
          <p:cNvPr id="3275" name="Group 203"/>
          <p:cNvGrpSpPr>
            <a:grpSpLocks/>
          </p:cNvGrpSpPr>
          <p:nvPr/>
        </p:nvGrpSpPr>
        <p:grpSpPr bwMode="auto">
          <a:xfrm>
            <a:off x="5873751" y="0"/>
            <a:ext cx="730249" cy="990600"/>
            <a:chOff x="768" y="1700"/>
            <a:chExt cx="405" cy="2620"/>
          </a:xfrm>
        </p:grpSpPr>
        <p:sp>
          <p:nvSpPr>
            <p:cNvPr id="3276" name="Rectangle 204"/>
            <p:cNvSpPr>
              <a:spLocks noChangeArrowheads="1"/>
            </p:cNvSpPr>
            <p:nvPr userDrawn="1"/>
          </p:nvSpPr>
          <p:spPr bwMode="gray">
            <a:xfrm>
              <a:off x="768" y="1700"/>
              <a:ext cx="95" cy="2620"/>
            </a:xfrm>
            <a:prstGeom prst="rect">
              <a:avLst/>
            </a:prstGeom>
            <a:solidFill>
              <a:srgbClr val="FFFFFF">
                <a:alpha val="39999"/>
              </a:srgb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sp>
          <p:nvSpPr>
            <p:cNvPr id="3277" name="Rectangle 205"/>
            <p:cNvSpPr>
              <a:spLocks noChangeArrowheads="1"/>
            </p:cNvSpPr>
            <p:nvPr userDrawn="1"/>
          </p:nvSpPr>
          <p:spPr bwMode="gray">
            <a:xfrm>
              <a:off x="912" y="1700"/>
              <a:ext cx="261" cy="2620"/>
            </a:xfrm>
            <a:prstGeom prst="rect">
              <a:avLst/>
            </a:prstGeom>
            <a:solidFill>
              <a:srgbClr val="FFFFFF">
                <a:alpha val="39999"/>
              </a:srgb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grpSp>
      <p:grpSp>
        <p:nvGrpSpPr>
          <p:cNvPr id="3279" name="Group 207"/>
          <p:cNvGrpSpPr>
            <a:grpSpLocks/>
          </p:cNvGrpSpPr>
          <p:nvPr/>
        </p:nvGrpSpPr>
        <p:grpSpPr bwMode="auto">
          <a:xfrm>
            <a:off x="8007352" y="0"/>
            <a:ext cx="730249" cy="990600"/>
            <a:chOff x="768" y="1700"/>
            <a:chExt cx="405" cy="2620"/>
          </a:xfrm>
        </p:grpSpPr>
        <p:sp>
          <p:nvSpPr>
            <p:cNvPr id="3280" name="Rectangle 208"/>
            <p:cNvSpPr>
              <a:spLocks noChangeArrowheads="1"/>
            </p:cNvSpPr>
            <p:nvPr userDrawn="1"/>
          </p:nvSpPr>
          <p:spPr bwMode="gray">
            <a:xfrm>
              <a:off x="768" y="1700"/>
              <a:ext cx="95" cy="2620"/>
            </a:xfrm>
            <a:prstGeom prst="rect">
              <a:avLst/>
            </a:prstGeom>
            <a:solidFill>
              <a:srgbClr val="FFFFFF">
                <a:alpha val="39999"/>
              </a:srgb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sp>
          <p:nvSpPr>
            <p:cNvPr id="3281" name="Rectangle 209"/>
            <p:cNvSpPr>
              <a:spLocks noChangeArrowheads="1"/>
            </p:cNvSpPr>
            <p:nvPr userDrawn="1"/>
          </p:nvSpPr>
          <p:spPr bwMode="gray">
            <a:xfrm>
              <a:off x="912" y="1700"/>
              <a:ext cx="261" cy="2620"/>
            </a:xfrm>
            <a:prstGeom prst="rect">
              <a:avLst/>
            </a:prstGeom>
            <a:solidFill>
              <a:srgbClr val="FFFFFF">
                <a:alpha val="39999"/>
              </a:srgb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grpSp>
      <p:grpSp>
        <p:nvGrpSpPr>
          <p:cNvPr id="3287" name="Group 215"/>
          <p:cNvGrpSpPr>
            <a:grpSpLocks/>
          </p:cNvGrpSpPr>
          <p:nvPr/>
        </p:nvGrpSpPr>
        <p:grpSpPr bwMode="auto">
          <a:xfrm>
            <a:off x="10039352" y="0"/>
            <a:ext cx="730249" cy="990600"/>
            <a:chOff x="768" y="1700"/>
            <a:chExt cx="405" cy="2620"/>
          </a:xfrm>
        </p:grpSpPr>
        <p:sp>
          <p:nvSpPr>
            <p:cNvPr id="3288" name="Rectangle 216"/>
            <p:cNvSpPr>
              <a:spLocks noChangeArrowheads="1"/>
            </p:cNvSpPr>
            <p:nvPr userDrawn="1"/>
          </p:nvSpPr>
          <p:spPr bwMode="gray">
            <a:xfrm>
              <a:off x="768" y="1700"/>
              <a:ext cx="95" cy="2620"/>
            </a:xfrm>
            <a:prstGeom prst="rect">
              <a:avLst/>
            </a:prstGeom>
            <a:solidFill>
              <a:srgbClr val="FFFFFF">
                <a:alpha val="39999"/>
              </a:srgb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sp>
          <p:nvSpPr>
            <p:cNvPr id="3289" name="Rectangle 217"/>
            <p:cNvSpPr>
              <a:spLocks noChangeArrowheads="1"/>
            </p:cNvSpPr>
            <p:nvPr userDrawn="1"/>
          </p:nvSpPr>
          <p:spPr bwMode="gray">
            <a:xfrm>
              <a:off x="912" y="1700"/>
              <a:ext cx="261" cy="2620"/>
            </a:xfrm>
            <a:prstGeom prst="rect">
              <a:avLst/>
            </a:prstGeom>
            <a:solidFill>
              <a:srgbClr val="FFFFFF">
                <a:alpha val="39999"/>
              </a:srgb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grpSp>
      <p:grpSp>
        <p:nvGrpSpPr>
          <p:cNvPr id="3301" name="Group 229"/>
          <p:cNvGrpSpPr>
            <a:grpSpLocks/>
          </p:cNvGrpSpPr>
          <p:nvPr/>
        </p:nvGrpSpPr>
        <p:grpSpPr bwMode="auto">
          <a:xfrm rot="5400000">
            <a:off x="1125273" y="949060"/>
            <a:ext cx="547688" cy="2827868"/>
            <a:chOff x="768" y="1700"/>
            <a:chExt cx="405" cy="2620"/>
          </a:xfrm>
        </p:grpSpPr>
        <p:sp>
          <p:nvSpPr>
            <p:cNvPr id="3302" name="Rectangle 230"/>
            <p:cNvSpPr>
              <a:spLocks noChangeArrowheads="1"/>
            </p:cNvSpPr>
            <p:nvPr userDrawn="1"/>
          </p:nvSpPr>
          <p:spPr bwMode="gray">
            <a:xfrm>
              <a:off x="768" y="1700"/>
              <a:ext cx="95" cy="2620"/>
            </a:xfrm>
            <a:prstGeom prst="rect">
              <a:avLst/>
            </a:prstGeom>
            <a:solidFill>
              <a:schemeClr val="tx2">
                <a:alpha val="30000"/>
              </a:scheme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sp>
          <p:nvSpPr>
            <p:cNvPr id="3303" name="Rectangle 231"/>
            <p:cNvSpPr>
              <a:spLocks noChangeArrowheads="1"/>
            </p:cNvSpPr>
            <p:nvPr userDrawn="1"/>
          </p:nvSpPr>
          <p:spPr bwMode="gray">
            <a:xfrm>
              <a:off x="912" y="1700"/>
              <a:ext cx="261" cy="2620"/>
            </a:xfrm>
            <a:prstGeom prst="rect">
              <a:avLst/>
            </a:prstGeom>
            <a:solidFill>
              <a:schemeClr val="tx2">
                <a:alpha val="30000"/>
              </a:scheme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grpSp>
      <p:grpSp>
        <p:nvGrpSpPr>
          <p:cNvPr id="3305" name="Group 233"/>
          <p:cNvGrpSpPr>
            <a:grpSpLocks/>
          </p:cNvGrpSpPr>
          <p:nvPr/>
        </p:nvGrpSpPr>
        <p:grpSpPr bwMode="auto">
          <a:xfrm rot="5400000">
            <a:off x="1125274" y="2417498"/>
            <a:ext cx="547687" cy="2827868"/>
            <a:chOff x="768" y="1700"/>
            <a:chExt cx="405" cy="2620"/>
          </a:xfrm>
        </p:grpSpPr>
        <p:sp>
          <p:nvSpPr>
            <p:cNvPr id="3306" name="Rectangle 234"/>
            <p:cNvSpPr>
              <a:spLocks noChangeArrowheads="1"/>
            </p:cNvSpPr>
            <p:nvPr userDrawn="1"/>
          </p:nvSpPr>
          <p:spPr bwMode="gray">
            <a:xfrm>
              <a:off x="768" y="1700"/>
              <a:ext cx="95" cy="2620"/>
            </a:xfrm>
            <a:prstGeom prst="rect">
              <a:avLst/>
            </a:prstGeom>
            <a:solidFill>
              <a:schemeClr val="tx2">
                <a:alpha val="30000"/>
              </a:scheme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sp>
          <p:nvSpPr>
            <p:cNvPr id="3307" name="Rectangle 235"/>
            <p:cNvSpPr>
              <a:spLocks noChangeArrowheads="1"/>
            </p:cNvSpPr>
            <p:nvPr userDrawn="1"/>
          </p:nvSpPr>
          <p:spPr bwMode="gray">
            <a:xfrm>
              <a:off x="912" y="1700"/>
              <a:ext cx="261" cy="2620"/>
            </a:xfrm>
            <a:prstGeom prst="rect">
              <a:avLst/>
            </a:prstGeom>
            <a:solidFill>
              <a:schemeClr val="tx2">
                <a:alpha val="30000"/>
              </a:scheme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grpSp>
      <p:grpSp>
        <p:nvGrpSpPr>
          <p:cNvPr id="3309" name="Group 237"/>
          <p:cNvGrpSpPr>
            <a:grpSpLocks/>
          </p:cNvGrpSpPr>
          <p:nvPr/>
        </p:nvGrpSpPr>
        <p:grpSpPr bwMode="auto">
          <a:xfrm rot="5400000">
            <a:off x="1125274" y="3865298"/>
            <a:ext cx="547687" cy="2827868"/>
            <a:chOff x="768" y="1700"/>
            <a:chExt cx="405" cy="2620"/>
          </a:xfrm>
        </p:grpSpPr>
        <p:sp>
          <p:nvSpPr>
            <p:cNvPr id="3310" name="Rectangle 238"/>
            <p:cNvSpPr>
              <a:spLocks noChangeArrowheads="1"/>
            </p:cNvSpPr>
            <p:nvPr userDrawn="1"/>
          </p:nvSpPr>
          <p:spPr bwMode="gray">
            <a:xfrm>
              <a:off x="768" y="1700"/>
              <a:ext cx="95" cy="2620"/>
            </a:xfrm>
            <a:prstGeom prst="rect">
              <a:avLst/>
            </a:prstGeom>
            <a:solidFill>
              <a:schemeClr val="tx2">
                <a:alpha val="30000"/>
              </a:scheme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sp>
          <p:nvSpPr>
            <p:cNvPr id="3311" name="Rectangle 239"/>
            <p:cNvSpPr>
              <a:spLocks noChangeArrowheads="1"/>
            </p:cNvSpPr>
            <p:nvPr userDrawn="1"/>
          </p:nvSpPr>
          <p:spPr bwMode="gray">
            <a:xfrm>
              <a:off x="912" y="1700"/>
              <a:ext cx="261" cy="2620"/>
            </a:xfrm>
            <a:prstGeom prst="rect">
              <a:avLst/>
            </a:prstGeom>
            <a:solidFill>
              <a:schemeClr val="tx2">
                <a:alpha val="30000"/>
              </a:scheme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grpSp>
      <p:grpSp>
        <p:nvGrpSpPr>
          <p:cNvPr id="3328" name="Group 256"/>
          <p:cNvGrpSpPr>
            <a:grpSpLocks/>
          </p:cNvGrpSpPr>
          <p:nvPr/>
        </p:nvGrpSpPr>
        <p:grpSpPr bwMode="auto">
          <a:xfrm>
            <a:off x="-14817" y="6462714"/>
            <a:ext cx="2827868" cy="395287"/>
            <a:chOff x="-7" y="4071"/>
            <a:chExt cx="1336" cy="249"/>
          </a:xfrm>
        </p:grpSpPr>
        <p:sp>
          <p:nvSpPr>
            <p:cNvPr id="3314" name="Rectangle 242"/>
            <p:cNvSpPr>
              <a:spLocks noChangeArrowheads="1"/>
            </p:cNvSpPr>
            <p:nvPr userDrawn="1"/>
          </p:nvSpPr>
          <p:spPr bwMode="gray">
            <a:xfrm rot="5400000">
              <a:off x="620" y="3444"/>
              <a:ext cx="81" cy="1336"/>
            </a:xfrm>
            <a:prstGeom prst="rect">
              <a:avLst/>
            </a:prstGeom>
            <a:solidFill>
              <a:schemeClr val="tx2">
                <a:alpha val="30000"/>
              </a:scheme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sp>
          <p:nvSpPr>
            <p:cNvPr id="3315" name="Rectangle 243"/>
            <p:cNvSpPr>
              <a:spLocks noChangeArrowheads="1"/>
            </p:cNvSpPr>
            <p:nvPr userDrawn="1"/>
          </p:nvSpPr>
          <p:spPr bwMode="gray">
            <a:xfrm rot="5400000">
              <a:off x="598" y="3589"/>
              <a:ext cx="126" cy="1336"/>
            </a:xfrm>
            <a:prstGeom prst="rect">
              <a:avLst/>
            </a:prstGeom>
            <a:solidFill>
              <a:schemeClr val="tx2">
                <a:alpha val="30000"/>
              </a:scheme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grpSp>
      <p:grpSp>
        <p:nvGrpSpPr>
          <p:cNvPr id="3326" name="Group 254"/>
          <p:cNvGrpSpPr>
            <a:grpSpLocks/>
          </p:cNvGrpSpPr>
          <p:nvPr/>
        </p:nvGrpSpPr>
        <p:grpSpPr bwMode="auto">
          <a:xfrm>
            <a:off x="-14817" y="623889"/>
            <a:ext cx="12206817" cy="547687"/>
            <a:chOff x="-7" y="403"/>
            <a:chExt cx="5767" cy="345"/>
          </a:xfrm>
        </p:grpSpPr>
        <p:grpSp>
          <p:nvGrpSpPr>
            <p:cNvPr id="3291" name="Group 219"/>
            <p:cNvGrpSpPr>
              <a:grpSpLocks/>
            </p:cNvGrpSpPr>
            <p:nvPr userDrawn="1"/>
          </p:nvGrpSpPr>
          <p:grpSpPr bwMode="auto">
            <a:xfrm rot="5400000">
              <a:off x="488" y="-92"/>
              <a:ext cx="345" cy="1336"/>
              <a:chOff x="768" y="1700"/>
              <a:chExt cx="405" cy="2620"/>
            </a:xfrm>
          </p:grpSpPr>
          <p:sp>
            <p:nvSpPr>
              <p:cNvPr id="3292" name="Rectangle 220"/>
              <p:cNvSpPr>
                <a:spLocks noChangeArrowheads="1"/>
              </p:cNvSpPr>
              <p:nvPr userDrawn="1"/>
            </p:nvSpPr>
            <p:spPr bwMode="gray">
              <a:xfrm>
                <a:off x="768" y="1700"/>
                <a:ext cx="95" cy="2620"/>
              </a:xfrm>
              <a:prstGeom prst="rect">
                <a:avLst/>
              </a:prstGeom>
              <a:solidFill>
                <a:schemeClr val="tx2">
                  <a:alpha val="30000"/>
                </a:scheme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sp>
            <p:nvSpPr>
              <p:cNvPr id="3293" name="Rectangle 221"/>
              <p:cNvSpPr>
                <a:spLocks noChangeArrowheads="1"/>
              </p:cNvSpPr>
              <p:nvPr userDrawn="1"/>
            </p:nvSpPr>
            <p:spPr bwMode="gray">
              <a:xfrm>
                <a:off x="912" y="1700"/>
                <a:ext cx="261" cy="2620"/>
              </a:xfrm>
              <a:prstGeom prst="rect">
                <a:avLst/>
              </a:prstGeom>
              <a:solidFill>
                <a:schemeClr val="tx2">
                  <a:alpha val="30000"/>
                </a:scheme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grpSp>
        <p:grpSp>
          <p:nvGrpSpPr>
            <p:cNvPr id="3317" name="Group 245"/>
            <p:cNvGrpSpPr>
              <a:grpSpLocks/>
            </p:cNvGrpSpPr>
            <p:nvPr userDrawn="1"/>
          </p:nvGrpSpPr>
          <p:grpSpPr bwMode="auto">
            <a:xfrm rot="5400000">
              <a:off x="3397" y="-1615"/>
              <a:ext cx="345" cy="4381"/>
              <a:chOff x="768" y="1700"/>
              <a:chExt cx="405" cy="2620"/>
            </a:xfrm>
          </p:grpSpPr>
          <p:sp>
            <p:nvSpPr>
              <p:cNvPr id="3318" name="Rectangle 246"/>
              <p:cNvSpPr>
                <a:spLocks noChangeArrowheads="1"/>
              </p:cNvSpPr>
              <p:nvPr userDrawn="1"/>
            </p:nvSpPr>
            <p:spPr bwMode="gray">
              <a:xfrm>
                <a:off x="768" y="1700"/>
                <a:ext cx="95" cy="2620"/>
              </a:xfrm>
              <a:prstGeom prst="rect">
                <a:avLst/>
              </a:prstGeom>
              <a:solidFill>
                <a:srgbClr val="FFFFFF">
                  <a:alpha val="39999"/>
                </a:srgb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sp>
            <p:nvSpPr>
              <p:cNvPr id="3319" name="Rectangle 247"/>
              <p:cNvSpPr>
                <a:spLocks noChangeArrowheads="1"/>
              </p:cNvSpPr>
              <p:nvPr userDrawn="1"/>
            </p:nvSpPr>
            <p:spPr bwMode="gray">
              <a:xfrm>
                <a:off x="912" y="1700"/>
                <a:ext cx="261" cy="2620"/>
              </a:xfrm>
              <a:prstGeom prst="rect">
                <a:avLst/>
              </a:prstGeom>
              <a:solidFill>
                <a:srgbClr val="FFFFFF">
                  <a:alpha val="39999"/>
                </a:srgb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grpSp>
      </p:grpSp>
      <p:sp>
        <p:nvSpPr>
          <p:cNvPr id="3235" name="Rectangle 163"/>
          <p:cNvSpPr>
            <a:spLocks noChangeArrowheads="1"/>
          </p:cNvSpPr>
          <p:nvPr/>
        </p:nvSpPr>
        <p:spPr bwMode="gray">
          <a:xfrm>
            <a:off x="914400" y="990600"/>
            <a:ext cx="11277600" cy="1676400"/>
          </a:xfrm>
          <a:prstGeom prst="rect">
            <a:avLst/>
          </a:prstGeom>
          <a:solidFill>
            <a:schemeClr val="bg1"/>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sp>
        <p:nvSpPr>
          <p:cNvPr id="3101" name="Rectangle 29"/>
          <p:cNvSpPr>
            <a:spLocks noChangeArrowheads="1"/>
          </p:cNvSpPr>
          <p:nvPr/>
        </p:nvSpPr>
        <p:spPr bwMode="gray">
          <a:xfrm>
            <a:off x="1016000" y="1066801"/>
            <a:ext cx="11176000" cy="1509713"/>
          </a:xfrm>
          <a:prstGeom prst="rect">
            <a:avLst/>
          </a:prstGeom>
          <a:blipFill dpi="0" rotWithShape="0">
            <a:blip r:embed="rId2"/>
            <a:srcRect/>
            <a:stretch>
              <a:fillRect b="-15205"/>
            </a:stretch>
          </a:blipFill>
          <a:ln w="57150">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sp>
        <p:nvSpPr>
          <p:cNvPr id="3105" name="Text Box 33"/>
          <p:cNvSpPr txBox="1">
            <a:spLocks noChangeArrowheads="1"/>
          </p:cNvSpPr>
          <p:nvPr/>
        </p:nvSpPr>
        <p:spPr bwMode="gray">
          <a:xfrm>
            <a:off x="10369217" y="6248400"/>
            <a:ext cx="1314784" cy="430887"/>
          </a:xfrm>
          <a:prstGeom prst="rect">
            <a:avLst/>
          </a:prstGeom>
          <a:noFill/>
          <a:ln w="9525">
            <a:noFill/>
            <a:miter lim="800000"/>
            <a:headEnd/>
            <a:tailEnd/>
          </a:ln>
          <a:effectLst/>
        </p:spPr>
        <p:txBody>
          <a:bodyPr wrap="none">
            <a:spAutoFit/>
          </a:bodyPr>
          <a:lstStyle/>
          <a:p>
            <a:pPr algn="r" fontAlgn="base">
              <a:spcBef>
                <a:spcPct val="0"/>
              </a:spcBef>
              <a:spcAft>
                <a:spcPct val="0"/>
              </a:spcAft>
            </a:pPr>
            <a:r>
              <a:rPr lang="en-US" sz="2200">
                <a:solidFill>
                  <a:srgbClr val="000000"/>
                </a:solidFill>
                <a:latin typeface="Arial Black" pitchFamily="34" charset="0"/>
              </a:rPr>
              <a:t>L/O/G/O</a:t>
            </a:r>
          </a:p>
        </p:txBody>
      </p:sp>
      <p:pic>
        <p:nvPicPr>
          <p:cNvPr id="3104" name="Picture 32" descr="2"/>
          <p:cNvPicPr>
            <a:picLocks noChangeAspect="1" noChangeArrowheads="1"/>
          </p:cNvPicPr>
          <p:nvPr/>
        </p:nvPicPr>
        <p:blipFill>
          <a:blip r:embed="rId3"/>
          <a:srcRect l="2814" b="12524"/>
          <a:stretch>
            <a:fillRect/>
          </a:stretch>
        </p:blipFill>
        <p:spPr bwMode="gray">
          <a:xfrm>
            <a:off x="0" y="3302000"/>
            <a:ext cx="5384800" cy="3556000"/>
          </a:xfrm>
          <a:prstGeom prst="rect">
            <a:avLst/>
          </a:prstGeom>
          <a:noFill/>
        </p:spPr>
      </p:pic>
    </p:spTree>
    <p:extLst>
      <p:ext uri="{BB962C8B-B14F-4D97-AF65-F5344CB8AC3E}">
        <p14:creationId xmlns:p14="http://schemas.microsoft.com/office/powerpoint/2010/main" val="1854467254"/>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9" presetClass="entr" presetSubtype="0" fill="hold" grpId="0" nodeType="withEffect">
                                  <p:stCondLst>
                                    <p:cond delay="0"/>
                                  </p:stCondLst>
                                  <p:childTnLst>
                                    <p:set>
                                      <p:cBhvr>
                                        <p:cTn id="6" dur="1" fill="hold">
                                          <p:stCondLst>
                                            <p:cond delay="0"/>
                                          </p:stCondLst>
                                        </p:cTn>
                                        <p:tgtEl>
                                          <p:spTgt spid="3074"/>
                                        </p:tgtEl>
                                        <p:attrNameLst>
                                          <p:attrName>style.visibility</p:attrName>
                                        </p:attrNameLst>
                                      </p:cBhvr>
                                      <p:to>
                                        <p:strVal val="visible"/>
                                      </p:to>
                                    </p:set>
                                    <p:anim calcmode="lin" valueType="num">
                                      <p:cBhvr>
                                        <p:cTn id="7" dur="1000" fill="hold"/>
                                        <p:tgtEl>
                                          <p:spTgt spid="3074"/>
                                        </p:tgtEl>
                                        <p:attrNameLst>
                                          <p:attrName>ppt_x</p:attrName>
                                        </p:attrNameLst>
                                      </p:cBhvr>
                                      <p:tavLst>
                                        <p:tav tm="0">
                                          <p:val>
                                            <p:strVal val="#ppt_x-.2"/>
                                          </p:val>
                                        </p:tav>
                                        <p:tav tm="100000">
                                          <p:val>
                                            <p:strVal val="#ppt_x"/>
                                          </p:val>
                                        </p:tav>
                                      </p:tavLst>
                                    </p:anim>
                                    <p:anim calcmode="lin" valueType="num">
                                      <p:cBhvr>
                                        <p:cTn id="8" dur="1000" fill="hold"/>
                                        <p:tgtEl>
                                          <p:spTgt spid="3074"/>
                                        </p:tgtEl>
                                        <p:attrNameLst>
                                          <p:attrName>ppt_y</p:attrName>
                                        </p:attrNameLst>
                                      </p:cBhvr>
                                      <p:tavLst>
                                        <p:tav tm="0">
                                          <p:val>
                                            <p:strVal val="#ppt_y"/>
                                          </p:val>
                                        </p:tav>
                                        <p:tav tm="100000">
                                          <p:val>
                                            <p:strVal val="#ppt_y"/>
                                          </p:val>
                                        </p:tav>
                                      </p:tavLst>
                                    </p:anim>
                                    <p:animEffect transition="in" filter="wipe(right)" prLst="gradientSize: 0.1">
                                      <p:cBhvr>
                                        <p:cTn id="9" dur="1000"/>
                                        <p:tgtEl>
                                          <p:spTgt spid="3074"/>
                                        </p:tgtEl>
                                      </p:cBhvr>
                                    </p:animEffect>
                                  </p:childTnLst>
                                </p:cTn>
                              </p:par>
                              <p:par>
                                <p:cTn id="10" presetID="44" presetClass="entr" presetSubtype="0" fill="hold" grpId="0" nodeType="withEffect">
                                  <p:stCondLst>
                                    <p:cond delay="0"/>
                                  </p:stCondLst>
                                  <p:childTnLst>
                                    <p:set>
                                      <p:cBhvr>
                                        <p:cTn id="11" dur="1" fill="hold">
                                          <p:stCondLst>
                                            <p:cond delay="0"/>
                                          </p:stCondLst>
                                        </p:cTn>
                                        <p:tgtEl>
                                          <p:spTgt spid="3075">
                                            <p:txEl>
                                              <p:pRg st="0" end="0"/>
                                            </p:txEl>
                                          </p:spTgt>
                                        </p:tgtEl>
                                        <p:attrNameLst>
                                          <p:attrName>style.visibility</p:attrName>
                                        </p:attrNameLst>
                                      </p:cBhvr>
                                      <p:to>
                                        <p:strVal val="visible"/>
                                      </p:to>
                                    </p:set>
                                    <p:animEffect transition="in" filter="fade">
                                      <p:cBhvr>
                                        <p:cTn id="12" dur="500"/>
                                        <p:tgtEl>
                                          <p:spTgt spid="3075">
                                            <p:txEl>
                                              <p:pRg st="0" end="0"/>
                                            </p:txEl>
                                          </p:spTgt>
                                        </p:tgtEl>
                                      </p:cBhvr>
                                    </p:animEffect>
                                    <p:anim calcmode="lin" valueType="num">
                                      <p:cBhvr>
                                        <p:cTn id="13" dur="500" fill="hold"/>
                                        <p:tgtEl>
                                          <p:spTgt spid="3075">
                                            <p:txEl>
                                              <p:pRg st="0" end="0"/>
                                            </p:txEl>
                                          </p:spTgt>
                                        </p:tgtEl>
                                        <p:attrNameLst>
                                          <p:attrName>ppt_x</p:attrName>
                                        </p:attrNameLst>
                                      </p:cBhvr>
                                      <p:tavLst>
                                        <p:tav tm="0">
                                          <p:val>
                                            <p:strVal val="#ppt_x"/>
                                          </p:val>
                                        </p:tav>
                                        <p:tav tm="100000">
                                          <p:val>
                                            <p:strVal val="#ppt_x"/>
                                          </p:val>
                                        </p:tav>
                                      </p:tavLst>
                                    </p:anim>
                                    <p:anim calcmode="lin" valueType="num">
                                      <p:cBhvr>
                                        <p:cTn id="14" dur="500" fill="hold"/>
                                        <p:tgtEl>
                                          <p:spTgt spid="3075">
                                            <p:txEl>
                                              <p:pRg st="0" end="0"/>
                                            </p:txEl>
                                          </p:spTgt>
                                        </p:tgtEl>
                                        <p:attrNameLst>
                                          <p:attrName>ppt_y</p:attrName>
                                        </p:attrNameLst>
                                      </p:cBhvr>
                                      <p:tavLst>
                                        <p:tav tm="0">
                                          <p:val>
                                            <p:strVal val="#ppt_y+.05"/>
                                          </p:val>
                                        </p:tav>
                                        <p:tav tm="100000">
                                          <p:val>
                                            <p:strVal val="#ppt_y"/>
                                          </p:val>
                                        </p:tav>
                                      </p:tavLst>
                                    </p:anim>
                                  </p:childTnLst>
                                </p:cTn>
                              </p:par>
                            </p:childTnLst>
                          </p:cTn>
                        </p:par>
                        <p:par>
                          <p:cTn id="15" fill="hold">
                            <p:stCondLst>
                              <p:cond delay="1000"/>
                            </p:stCondLst>
                            <p:childTnLst>
                              <p:par>
                                <p:cTn id="16" presetID="22" presetClass="entr" presetSubtype="4" fill="hold" nodeType="afterEffect">
                                  <p:stCondLst>
                                    <p:cond delay="0"/>
                                  </p:stCondLst>
                                  <p:childTnLst>
                                    <p:set>
                                      <p:cBhvr>
                                        <p:cTn id="17" dur="1" fill="hold">
                                          <p:stCondLst>
                                            <p:cond delay="0"/>
                                          </p:stCondLst>
                                        </p:cTn>
                                        <p:tgtEl>
                                          <p:spTgt spid="3253"/>
                                        </p:tgtEl>
                                        <p:attrNameLst>
                                          <p:attrName>style.visibility</p:attrName>
                                        </p:attrNameLst>
                                      </p:cBhvr>
                                      <p:to>
                                        <p:strVal val="visible"/>
                                      </p:to>
                                    </p:set>
                                    <p:animEffect transition="in" filter="wipe(down)">
                                      <p:cBhvr>
                                        <p:cTn id="18" dur="1000"/>
                                        <p:tgtEl>
                                          <p:spTgt spid="3253"/>
                                        </p:tgtEl>
                                      </p:cBhvr>
                                    </p:animEffect>
                                  </p:childTnLst>
                                </p:cTn>
                              </p:par>
                              <p:par>
                                <p:cTn id="19" presetID="22" presetClass="entr" presetSubtype="1" fill="hold" nodeType="withEffect">
                                  <p:stCondLst>
                                    <p:cond delay="0"/>
                                  </p:stCondLst>
                                  <p:childTnLst>
                                    <p:set>
                                      <p:cBhvr>
                                        <p:cTn id="20" dur="1" fill="hold">
                                          <p:stCondLst>
                                            <p:cond delay="0"/>
                                          </p:stCondLst>
                                        </p:cTn>
                                        <p:tgtEl>
                                          <p:spTgt spid="3267"/>
                                        </p:tgtEl>
                                        <p:attrNameLst>
                                          <p:attrName>style.visibility</p:attrName>
                                        </p:attrNameLst>
                                      </p:cBhvr>
                                      <p:to>
                                        <p:strVal val="visible"/>
                                      </p:to>
                                    </p:set>
                                    <p:animEffect transition="in" filter="wipe(up)">
                                      <p:cBhvr>
                                        <p:cTn id="21" dur="1000"/>
                                        <p:tgtEl>
                                          <p:spTgt spid="3267"/>
                                        </p:tgtEl>
                                      </p:cBhvr>
                                    </p:animEffect>
                                  </p:childTnLst>
                                </p:cTn>
                              </p:par>
                              <p:par>
                                <p:cTn id="22" presetID="22" presetClass="entr" presetSubtype="4" fill="hold" nodeType="withEffect">
                                  <p:stCondLst>
                                    <p:cond delay="0"/>
                                  </p:stCondLst>
                                  <p:childTnLst>
                                    <p:set>
                                      <p:cBhvr>
                                        <p:cTn id="23" dur="1" fill="hold">
                                          <p:stCondLst>
                                            <p:cond delay="0"/>
                                          </p:stCondLst>
                                        </p:cTn>
                                        <p:tgtEl>
                                          <p:spTgt spid="3271"/>
                                        </p:tgtEl>
                                        <p:attrNameLst>
                                          <p:attrName>style.visibility</p:attrName>
                                        </p:attrNameLst>
                                      </p:cBhvr>
                                      <p:to>
                                        <p:strVal val="visible"/>
                                      </p:to>
                                    </p:set>
                                    <p:animEffect transition="in" filter="wipe(down)">
                                      <p:cBhvr>
                                        <p:cTn id="24" dur="500"/>
                                        <p:tgtEl>
                                          <p:spTgt spid="3271"/>
                                        </p:tgtEl>
                                      </p:cBhvr>
                                    </p:animEffect>
                                  </p:childTnLst>
                                </p:cTn>
                              </p:par>
                              <p:par>
                                <p:cTn id="25" presetID="22" presetClass="entr" presetSubtype="1" fill="hold" nodeType="withEffect">
                                  <p:stCondLst>
                                    <p:cond delay="0"/>
                                  </p:stCondLst>
                                  <p:childTnLst>
                                    <p:set>
                                      <p:cBhvr>
                                        <p:cTn id="26" dur="1" fill="hold">
                                          <p:stCondLst>
                                            <p:cond delay="0"/>
                                          </p:stCondLst>
                                        </p:cTn>
                                        <p:tgtEl>
                                          <p:spTgt spid="3275"/>
                                        </p:tgtEl>
                                        <p:attrNameLst>
                                          <p:attrName>style.visibility</p:attrName>
                                        </p:attrNameLst>
                                      </p:cBhvr>
                                      <p:to>
                                        <p:strVal val="visible"/>
                                      </p:to>
                                    </p:set>
                                    <p:animEffect transition="in" filter="wipe(up)">
                                      <p:cBhvr>
                                        <p:cTn id="27" dur="500"/>
                                        <p:tgtEl>
                                          <p:spTgt spid="3275"/>
                                        </p:tgtEl>
                                      </p:cBhvr>
                                    </p:animEffect>
                                  </p:childTnLst>
                                </p:cTn>
                              </p:par>
                              <p:par>
                                <p:cTn id="28" presetID="22" presetClass="entr" presetSubtype="4" fill="hold" nodeType="withEffect">
                                  <p:stCondLst>
                                    <p:cond delay="0"/>
                                  </p:stCondLst>
                                  <p:childTnLst>
                                    <p:set>
                                      <p:cBhvr>
                                        <p:cTn id="29" dur="1" fill="hold">
                                          <p:stCondLst>
                                            <p:cond delay="0"/>
                                          </p:stCondLst>
                                        </p:cTn>
                                        <p:tgtEl>
                                          <p:spTgt spid="3279"/>
                                        </p:tgtEl>
                                        <p:attrNameLst>
                                          <p:attrName>style.visibility</p:attrName>
                                        </p:attrNameLst>
                                      </p:cBhvr>
                                      <p:to>
                                        <p:strVal val="visible"/>
                                      </p:to>
                                    </p:set>
                                    <p:animEffect transition="in" filter="wipe(down)">
                                      <p:cBhvr>
                                        <p:cTn id="30" dur="500"/>
                                        <p:tgtEl>
                                          <p:spTgt spid="3279"/>
                                        </p:tgtEl>
                                      </p:cBhvr>
                                    </p:animEffect>
                                  </p:childTnLst>
                                </p:cTn>
                              </p:par>
                              <p:par>
                                <p:cTn id="31" presetID="22" presetClass="entr" presetSubtype="1" fill="hold" nodeType="withEffect">
                                  <p:stCondLst>
                                    <p:cond delay="0"/>
                                  </p:stCondLst>
                                  <p:childTnLst>
                                    <p:set>
                                      <p:cBhvr>
                                        <p:cTn id="32" dur="1" fill="hold">
                                          <p:stCondLst>
                                            <p:cond delay="0"/>
                                          </p:stCondLst>
                                        </p:cTn>
                                        <p:tgtEl>
                                          <p:spTgt spid="3287"/>
                                        </p:tgtEl>
                                        <p:attrNameLst>
                                          <p:attrName>style.visibility</p:attrName>
                                        </p:attrNameLst>
                                      </p:cBhvr>
                                      <p:to>
                                        <p:strVal val="visible"/>
                                      </p:to>
                                    </p:set>
                                    <p:animEffect transition="in" filter="wipe(up)">
                                      <p:cBhvr>
                                        <p:cTn id="33" dur="500"/>
                                        <p:tgtEl>
                                          <p:spTgt spid="3287"/>
                                        </p:tgtEl>
                                      </p:cBhvr>
                                    </p:animEffect>
                                  </p:childTnLst>
                                </p:cTn>
                              </p:par>
                            </p:childTnLst>
                          </p:cTn>
                        </p:par>
                        <p:par>
                          <p:cTn id="34" fill="hold">
                            <p:stCondLst>
                              <p:cond delay="2000"/>
                            </p:stCondLst>
                            <p:childTnLst>
                              <p:par>
                                <p:cTn id="35" presetID="22" presetClass="entr" presetSubtype="8" fill="hold" nodeType="afterEffect">
                                  <p:stCondLst>
                                    <p:cond delay="0"/>
                                  </p:stCondLst>
                                  <p:childTnLst>
                                    <p:set>
                                      <p:cBhvr>
                                        <p:cTn id="36" dur="1" fill="hold">
                                          <p:stCondLst>
                                            <p:cond delay="0"/>
                                          </p:stCondLst>
                                        </p:cTn>
                                        <p:tgtEl>
                                          <p:spTgt spid="3326"/>
                                        </p:tgtEl>
                                        <p:attrNameLst>
                                          <p:attrName>style.visibility</p:attrName>
                                        </p:attrNameLst>
                                      </p:cBhvr>
                                      <p:to>
                                        <p:strVal val="visible"/>
                                      </p:to>
                                    </p:set>
                                    <p:animEffect transition="in" filter="wipe(left)">
                                      <p:cBhvr>
                                        <p:cTn id="37" dur="1000"/>
                                        <p:tgtEl>
                                          <p:spTgt spid="3326"/>
                                        </p:tgtEl>
                                      </p:cBhvr>
                                    </p:animEffect>
                                  </p:childTnLst>
                                </p:cTn>
                              </p:par>
                              <p:par>
                                <p:cTn id="38" presetID="22" presetClass="entr" presetSubtype="2" fill="hold" nodeType="withEffect">
                                  <p:stCondLst>
                                    <p:cond delay="0"/>
                                  </p:stCondLst>
                                  <p:childTnLst>
                                    <p:set>
                                      <p:cBhvr>
                                        <p:cTn id="39" dur="1" fill="hold">
                                          <p:stCondLst>
                                            <p:cond delay="0"/>
                                          </p:stCondLst>
                                        </p:cTn>
                                        <p:tgtEl>
                                          <p:spTgt spid="3301"/>
                                        </p:tgtEl>
                                        <p:attrNameLst>
                                          <p:attrName>style.visibility</p:attrName>
                                        </p:attrNameLst>
                                      </p:cBhvr>
                                      <p:to>
                                        <p:strVal val="visible"/>
                                      </p:to>
                                    </p:set>
                                    <p:animEffect transition="in" filter="wipe(right)">
                                      <p:cBhvr>
                                        <p:cTn id="40" dur="500"/>
                                        <p:tgtEl>
                                          <p:spTgt spid="3301"/>
                                        </p:tgtEl>
                                      </p:cBhvr>
                                    </p:animEffect>
                                  </p:childTnLst>
                                </p:cTn>
                              </p:par>
                              <p:par>
                                <p:cTn id="41" presetID="22" presetClass="entr" presetSubtype="8" fill="hold" nodeType="withEffect">
                                  <p:stCondLst>
                                    <p:cond delay="0"/>
                                  </p:stCondLst>
                                  <p:childTnLst>
                                    <p:set>
                                      <p:cBhvr>
                                        <p:cTn id="42" dur="1" fill="hold">
                                          <p:stCondLst>
                                            <p:cond delay="0"/>
                                          </p:stCondLst>
                                        </p:cTn>
                                        <p:tgtEl>
                                          <p:spTgt spid="3305"/>
                                        </p:tgtEl>
                                        <p:attrNameLst>
                                          <p:attrName>style.visibility</p:attrName>
                                        </p:attrNameLst>
                                      </p:cBhvr>
                                      <p:to>
                                        <p:strVal val="visible"/>
                                      </p:to>
                                    </p:set>
                                    <p:animEffect transition="in" filter="wipe(left)">
                                      <p:cBhvr>
                                        <p:cTn id="43" dur="500"/>
                                        <p:tgtEl>
                                          <p:spTgt spid="3305"/>
                                        </p:tgtEl>
                                      </p:cBhvr>
                                    </p:animEffect>
                                  </p:childTnLst>
                                </p:cTn>
                              </p:par>
                              <p:par>
                                <p:cTn id="44" presetID="22" presetClass="entr" presetSubtype="2" fill="hold" nodeType="withEffect">
                                  <p:stCondLst>
                                    <p:cond delay="0"/>
                                  </p:stCondLst>
                                  <p:childTnLst>
                                    <p:set>
                                      <p:cBhvr>
                                        <p:cTn id="45" dur="1" fill="hold">
                                          <p:stCondLst>
                                            <p:cond delay="0"/>
                                          </p:stCondLst>
                                        </p:cTn>
                                        <p:tgtEl>
                                          <p:spTgt spid="3309"/>
                                        </p:tgtEl>
                                        <p:attrNameLst>
                                          <p:attrName>style.visibility</p:attrName>
                                        </p:attrNameLst>
                                      </p:cBhvr>
                                      <p:to>
                                        <p:strVal val="visible"/>
                                      </p:to>
                                    </p:set>
                                    <p:animEffect transition="in" filter="wipe(right)">
                                      <p:cBhvr>
                                        <p:cTn id="46" dur="500"/>
                                        <p:tgtEl>
                                          <p:spTgt spid="3309"/>
                                        </p:tgtEl>
                                      </p:cBhvr>
                                    </p:animEffect>
                                  </p:childTnLst>
                                </p:cTn>
                              </p:par>
                              <p:par>
                                <p:cTn id="47" presetID="22" presetClass="entr" presetSubtype="2" fill="hold" nodeType="withEffect">
                                  <p:stCondLst>
                                    <p:cond delay="0"/>
                                  </p:stCondLst>
                                  <p:childTnLst>
                                    <p:set>
                                      <p:cBhvr>
                                        <p:cTn id="48" dur="1" fill="hold">
                                          <p:stCondLst>
                                            <p:cond delay="0"/>
                                          </p:stCondLst>
                                        </p:cTn>
                                        <p:tgtEl>
                                          <p:spTgt spid="3328"/>
                                        </p:tgtEl>
                                        <p:attrNameLst>
                                          <p:attrName>style.visibility</p:attrName>
                                        </p:attrNameLst>
                                      </p:cBhvr>
                                      <p:to>
                                        <p:strVal val="visible"/>
                                      </p:to>
                                    </p:set>
                                    <p:animEffect transition="in" filter="wipe(right)">
                                      <p:cBhvr>
                                        <p:cTn id="49" dur="500"/>
                                        <p:tgtEl>
                                          <p:spTgt spid="3328"/>
                                        </p:tgtEl>
                                      </p:cBhvr>
                                    </p:animEffect>
                                  </p:childTnLst>
                                </p:cTn>
                              </p:par>
                            </p:childTnLst>
                          </p:cTn>
                        </p:par>
                        <p:par>
                          <p:cTn id="50" fill="hold">
                            <p:stCondLst>
                              <p:cond delay="3000"/>
                            </p:stCondLst>
                            <p:childTnLst>
                              <p:par>
                                <p:cTn id="51" presetID="42" presetClass="entr" presetSubtype="0" fill="hold" nodeType="afterEffect">
                                  <p:stCondLst>
                                    <p:cond delay="0"/>
                                  </p:stCondLst>
                                  <p:childTnLst>
                                    <p:set>
                                      <p:cBhvr>
                                        <p:cTn id="52" dur="1" fill="hold">
                                          <p:stCondLst>
                                            <p:cond delay="0"/>
                                          </p:stCondLst>
                                        </p:cTn>
                                        <p:tgtEl>
                                          <p:spTgt spid="3104"/>
                                        </p:tgtEl>
                                        <p:attrNameLst>
                                          <p:attrName>style.visibility</p:attrName>
                                        </p:attrNameLst>
                                      </p:cBhvr>
                                      <p:to>
                                        <p:strVal val="visible"/>
                                      </p:to>
                                    </p:set>
                                    <p:animEffect transition="in" filter="fade">
                                      <p:cBhvr>
                                        <p:cTn id="53" dur="1000"/>
                                        <p:tgtEl>
                                          <p:spTgt spid="3104"/>
                                        </p:tgtEl>
                                      </p:cBhvr>
                                    </p:animEffect>
                                    <p:anim calcmode="lin" valueType="num">
                                      <p:cBhvr>
                                        <p:cTn id="54" dur="1000" fill="hold"/>
                                        <p:tgtEl>
                                          <p:spTgt spid="3104"/>
                                        </p:tgtEl>
                                        <p:attrNameLst>
                                          <p:attrName>ppt_x</p:attrName>
                                        </p:attrNameLst>
                                      </p:cBhvr>
                                      <p:tavLst>
                                        <p:tav tm="0">
                                          <p:val>
                                            <p:strVal val="#ppt_x"/>
                                          </p:val>
                                        </p:tav>
                                        <p:tav tm="100000">
                                          <p:val>
                                            <p:strVal val="#ppt_x"/>
                                          </p:val>
                                        </p:tav>
                                      </p:tavLst>
                                    </p:anim>
                                    <p:anim calcmode="lin" valueType="num">
                                      <p:cBhvr>
                                        <p:cTn id="55" dur="1000" fill="hold"/>
                                        <p:tgtEl>
                                          <p:spTgt spid="310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75" grpId="0" build="p">
        <p:tmplLst>
          <p:tmpl lvl="1">
            <p:tnLst>
              <p:par>
                <p:cTn presetID="44" presetClass="entr" presetSubtype="0" fill="hold" nodeType="withEffect">
                  <p:stCondLst>
                    <p:cond delay="0"/>
                  </p:stCondLst>
                  <p:childTnLst>
                    <p:set>
                      <p:cBhvr>
                        <p:cTn dur="1" fill="hold">
                          <p:stCondLst>
                            <p:cond delay="0"/>
                          </p:stCondLst>
                        </p:cTn>
                        <p:tgtEl>
                          <p:spTgt spid="3075"/>
                        </p:tgtEl>
                        <p:attrNameLst>
                          <p:attrName>style.visibility</p:attrName>
                        </p:attrNameLst>
                      </p:cBhvr>
                      <p:to>
                        <p:strVal val="visible"/>
                      </p:to>
                    </p:set>
                    <p:animEffect transition="in" filter="fade">
                      <p:cBhvr>
                        <p:cTn dur="500"/>
                        <p:tgtEl>
                          <p:spTgt spid="3075"/>
                        </p:tgtEl>
                      </p:cBhvr>
                    </p:animEffect>
                    <p:anim calcmode="lin" valueType="num">
                      <p:cBhvr>
                        <p:cTn dur="500" fill="hold"/>
                        <p:tgtEl>
                          <p:spTgt spid="3075"/>
                        </p:tgtEl>
                        <p:attrNameLst>
                          <p:attrName>ppt_x</p:attrName>
                        </p:attrNameLst>
                      </p:cBhvr>
                      <p:tavLst>
                        <p:tav tm="0">
                          <p:val>
                            <p:strVal val="#ppt_x"/>
                          </p:val>
                        </p:tav>
                        <p:tav tm="100000">
                          <p:val>
                            <p:strVal val="#ppt_x"/>
                          </p:val>
                        </p:tav>
                      </p:tavLst>
                    </p:anim>
                    <p:anim calcmode="lin" valueType="num">
                      <p:cBhvr>
                        <p:cTn dur="500" fill="hold"/>
                        <p:tgtEl>
                          <p:spTgt spid="3075"/>
                        </p:tgtEl>
                        <p:attrNameLst>
                          <p:attrName>ppt_y</p:attrName>
                        </p:attrNameLst>
                      </p:cBhvr>
                      <p:tavLst>
                        <p:tav tm="0">
                          <p:val>
                            <p:strVal val="#ppt_y+.05"/>
                          </p:val>
                        </p:tav>
                        <p:tav tm="100000">
                          <p:val>
                            <p:strVal val="#ppt_y"/>
                          </p:val>
                        </p:tav>
                      </p:tavLst>
                    </p:anim>
                  </p:childTnLst>
                </p:cTn>
              </p:par>
            </p:tnLst>
          </p:tmpl>
        </p:tmplLst>
      </p:bldP>
      <p:bldP spid="3074" grpId="0"/>
    </p:bldLst>
  </p:timing>
</p:sldLayout>
</file>

<file path=ppt/slideLayouts/slideLayout19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a:lvl1pPr>
          </a:lstStyle>
          <a:p>
            <a:endParaRPr lang="en-US">
              <a:solidFill>
                <a:srgbClr val="000000"/>
              </a:solidFill>
            </a:endParaRPr>
          </a:p>
        </p:txBody>
      </p:sp>
      <p:sp>
        <p:nvSpPr>
          <p:cNvPr id="5" name="Footer Placeholder 4"/>
          <p:cNvSpPr>
            <a:spLocks noGrp="1"/>
          </p:cNvSpPr>
          <p:nvPr>
            <p:ph type="ftr" sz="quarter" idx="11"/>
          </p:nvPr>
        </p:nvSpPr>
        <p:spPr/>
        <p:txBody>
          <a:bodyPr/>
          <a:lstStyle>
            <a:lvl1pPr>
              <a:defRPr/>
            </a:lvl1pPr>
          </a:lstStyle>
          <a:p>
            <a:endParaRPr lang="en-US">
              <a:solidFill>
                <a:srgbClr val="000000"/>
              </a:solidFill>
            </a:endParaRPr>
          </a:p>
        </p:txBody>
      </p:sp>
      <p:sp>
        <p:nvSpPr>
          <p:cNvPr id="6" name="Slide Number Placeholder 5"/>
          <p:cNvSpPr>
            <a:spLocks noGrp="1"/>
          </p:cNvSpPr>
          <p:nvPr>
            <p:ph type="sldNum" sz="quarter" idx="12"/>
          </p:nvPr>
        </p:nvSpPr>
        <p:spPr/>
        <p:txBody>
          <a:bodyPr/>
          <a:lstStyle>
            <a:lvl1pPr>
              <a:defRPr/>
            </a:lvl1pPr>
          </a:lstStyle>
          <a:p>
            <a:fld id="{77177710-4C0E-4632-BCF2-A3FFE82DD0DF}"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493595904"/>
      </p:ext>
    </p:extLst>
  </p:cSld>
  <p:clrMapOvr>
    <a:masterClrMapping/>
  </p:clrMapOvr>
</p:sldLayout>
</file>

<file path=ppt/slideLayouts/slideLayout19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Date Placeholder 3"/>
          <p:cNvSpPr>
            <a:spLocks noGrp="1"/>
          </p:cNvSpPr>
          <p:nvPr>
            <p:ph type="dt" sz="half" idx="10"/>
          </p:nvPr>
        </p:nvSpPr>
        <p:spPr/>
        <p:txBody>
          <a:bodyPr/>
          <a:lstStyle>
            <a:lvl1pPr>
              <a:defRPr/>
            </a:lvl1pPr>
          </a:lstStyle>
          <a:p>
            <a:endParaRPr lang="en-US">
              <a:solidFill>
                <a:srgbClr val="000000"/>
              </a:solidFill>
            </a:endParaRPr>
          </a:p>
        </p:txBody>
      </p:sp>
      <p:sp>
        <p:nvSpPr>
          <p:cNvPr id="5" name="Footer Placeholder 4"/>
          <p:cNvSpPr>
            <a:spLocks noGrp="1"/>
          </p:cNvSpPr>
          <p:nvPr>
            <p:ph type="ftr" sz="quarter" idx="11"/>
          </p:nvPr>
        </p:nvSpPr>
        <p:spPr/>
        <p:txBody>
          <a:bodyPr/>
          <a:lstStyle>
            <a:lvl1pPr>
              <a:defRPr/>
            </a:lvl1pPr>
          </a:lstStyle>
          <a:p>
            <a:endParaRPr lang="en-US">
              <a:solidFill>
                <a:srgbClr val="000000"/>
              </a:solidFill>
            </a:endParaRPr>
          </a:p>
        </p:txBody>
      </p:sp>
      <p:sp>
        <p:nvSpPr>
          <p:cNvPr id="6" name="Slide Number Placeholder 5"/>
          <p:cNvSpPr>
            <a:spLocks noGrp="1"/>
          </p:cNvSpPr>
          <p:nvPr>
            <p:ph type="sldNum" sz="quarter" idx="12"/>
          </p:nvPr>
        </p:nvSpPr>
        <p:spPr/>
        <p:txBody>
          <a:bodyPr/>
          <a:lstStyle>
            <a:lvl1pPr>
              <a:defRPr/>
            </a:lvl1pPr>
          </a:lstStyle>
          <a:p>
            <a:fld id="{3A7CE30A-9834-4A76-9666-AE111CB492DB}"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3577907104"/>
      </p:ext>
    </p:extLst>
  </p:cSld>
  <p:clrMapOvr>
    <a:masterClrMapping/>
  </p:clrMapOvr>
</p:sldLayout>
</file>

<file path=ppt/slideLayouts/slideLayout19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1701801" y="1600201"/>
            <a:ext cx="48387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743701" y="1600201"/>
            <a:ext cx="48387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lvl1pPr>
              <a:defRPr/>
            </a:lvl1pPr>
          </a:lstStyle>
          <a:p>
            <a:endParaRPr lang="en-US">
              <a:solidFill>
                <a:srgbClr val="000000"/>
              </a:solidFill>
            </a:endParaRPr>
          </a:p>
        </p:txBody>
      </p:sp>
      <p:sp>
        <p:nvSpPr>
          <p:cNvPr id="6" name="Footer Placeholder 5"/>
          <p:cNvSpPr>
            <a:spLocks noGrp="1"/>
          </p:cNvSpPr>
          <p:nvPr>
            <p:ph type="ftr" sz="quarter" idx="11"/>
          </p:nvPr>
        </p:nvSpPr>
        <p:spPr/>
        <p:txBody>
          <a:bodyPr/>
          <a:lstStyle>
            <a:lvl1pPr>
              <a:defRPr/>
            </a:lvl1pPr>
          </a:lstStyle>
          <a:p>
            <a:endParaRPr lang="en-US">
              <a:solidFill>
                <a:srgbClr val="000000"/>
              </a:solidFill>
            </a:endParaRPr>
          </a:p>
        </p:txBody>
      </p:sp>
      <p:sp>
        <p:nvSpPr>
          <p:cNvPr id="7" name="Slide Number Placeholder 6"/>
          <p:cNvSpPr>
            <a:spLocks noGrp="1"/>
          </p:cNvSpPr>
          <p:nvPr>
            <p:ph type="sldNum" sz="quarter" idx="12"/>
          </p:nvPr>
        </p:nvSpPr>
        <p:spPr/>
        <p:txBody>
          <a:bodyPr/>
          <a:lstStyle>
            <a:lvl1pPr>
              <a:defRPr/>
            </a:lvl1pPr>
          </a:lstStyle>
          <a:p>
            <a:fld id="{790AF5F0-0FA7-4F5A-98B2-9FA400F0DC55}"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3492203426"/>
      </p:ext>
    </p:extLst>
  </p:cSld>
  <p:clrMapOvr>
    <a:masterClrMapping/>
  </p:clrMapOvr>
</p:sldLayout>
</file>

<file path=ppt/slideLayouts/slideLayout20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lvl1pPr>
              <a:defRPr/>
            </a:lvl1pPr>
          </a:lstStyle>
          <a:p>
            <a:endParaRPr lang="en-US">
              <a:solidFill>
                <a:srgbClr val="000000"/>
              </a:solidFill>
            </a:endParaRPr>
          </a:p>
        </p:txBody>
      </p:sp>
      <p:sp>
        <p:nvSpPr>
          <p:cNvPr id="8" name="Footer Placeholder 7"/>
          <p:cNvSpPr>
            <a:spLocks noGrp="1"/>
          </p:cNvSpPr>
          <p:nvPr>
            <p:ph type="ftr" sz="quarter" idx="11"/>
          </p:nvPr>
        </p:nvSpPr>
        <p:spPr/>
        <p:txBody>
          <a:bodyPr/>
          <a:lstStyle>
            <a:lvl1pPr>
              <a:defRPr/>
            </a:lvl1pPr>
          </a:lstStyle>
          <a:p>
            <a:endParaRPr lang="en-US">
              <a:solidFill>
                <a:srgbClr val="000000"/>
              </a:solidFill>
            </a:endParaRPr>
          </a:p>
        </p:txBody>
      </p:sp>
      <p:sp>
        <p:nvSpPr>
          <p:cNvPr id="9" name="Slide Number Placeholder 8"/>
          <p:cNvSpPr>
            <a:spLocks noGrp="1"/>
          </p:cNvSpPr>
          <p:nvPr>
            <p:ph type="sldNum" sz="quarter" idx="12"/>
          </p:nvPr>
        </p:nvSpPr>
        <p:spPr/>
        <p:txBody>
          <a:bodyPr/>
          <a:lstStyle>
            <a:lvl1pPr>
              <a:defRPr/>
            </a:lvl1pPr>
          </a:lstStyle>
          <a:p>
            <a:fld id="{8629218E-1CC0-484F-BE90-2CE6CACB0657}"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954013999"/>
      </p:ext>
    </p:extLst>
  </p:cSld>
  <p:clrMapOvr>
    <a:masterClrMapping/>
  </p:clrMapOvr>
</p:sldLayout>
</file>

<file path=ppt/slideLayouts/slideLayout20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lvl1pPr>
              <a:defRPr/>
            </a:lvl1pPr>
          </a:lstStyle>
          <a:p>
            <a:endParaRPr lang="en-US">
              <a:solidFill>
                <a:srgbClr val="000000"/>
              </a:solidFill>
            </a:endParaRPr>
          </a:p>
        </p:txBody>
      </p:sp>
      <p:sp>
        <p:nvSpPr>
          <p:cNvPr id="4" name="Footer Placeholder 3"/>
          <p:cNvSpPr>
            <a:spLocks noGrp="1"/>
          </p:cNvSpPr>
          <p:nvPr>
            <p:ph type="ftr" sz="quarter" idx="11"/>
          </p:nvPr>
        </p:nvSpPr>
        <p:spPr/>
        <p:txBody>
          <a:bodyPr/>
          <a:lstStyle>
            <a:lvl1pPr>
              <a:defRPr/>
            </a:lvl1pPr>
          </a:lstStyle>
          <a:p>
            <a:endParaRPr lang="en-US">
              <a:solidFill>
                <a:srgbClr val="000000"/>
              </a:solidFill>
            </a:endParaRPr>
          </a:p>
        </p:txBody>
      </p:sp>
      <p:sp>
        <p:nvSpPr>
          <p:cNvPr id="5" name="Slide Number Placeholder 4"/>
          <p:cNvSpPr>
            <a:spLocks noGrp="1"/>
          </p:cNvSpPr>
          <p:nvPr>
            <p:ph type="sldNum" sz="quarter" idx="12"/>
          </p:nvPr>
        </p:nvSpPr>
        <p:spPr/>
        <p:txBody>
          <a:bodyPr/>
          <a:lstStyle>
            <a:lvl1pPr>
              <a:defRPr/>
            </a:lvl1pPr>
          </a:lstStyle>
          <a:p>
            <a:fld id="{A63AF86B-D2B2-4704-9B44-AC5D21EF71F2}"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2993340883"/>
      </p:ext>
    </p:extLst>
  </p:cSld>
  <p:clrMapOvr>
    <a:masterClrMapping/>
  </p:clrMapOvr>
</p:sldLayout>
</file>

<file path=ppt/slideLayouts/slideLayout20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lvl1pPr>
              <a:defRPr/>
            </a:lvl1pPr>
          </a:lstStyle>
          <a:p>
            <a:endParaRPr lang="en-US">
              <a:solidFill>
                <a:srgbClr val="000000"/>
              </a:solidFill>
            </a:endParaRPr>
          </a:p>
        </p:txBody>
      </p:sp>
      <p:sp>
        <p:nvSpPr>
          <p:cNvPr id="3" name="Footer Placeholder 2"/>
          <p:cNvSpPr>
            <a:spLocks noGrp="1"/>
          </p:cNvSpPr>
          <p:nvPr>
            <p:ph type="ftr" sz="quarter" idx="11"/>
          </p:nvPr>
        </p:nvSpPr>
        <p:spPr/>
        <p:txBody>
          <a:bodyPr/>
          <a:lstStyle>
            <a:lvl1pPr>
              <a:defRPr/>
            </a:lvl1pPr>
          </a:lstStyle>
          <a:p>
            <a:endParaRPr lang="en-US">
              <a:solidFill>
                <a:srgbClr val="000000"/>
              </a:solidFill>
            </a:endParaRPr>
          </a:p>
        </p:txBody>
      </p:sp>
      <p:sp>
        <p:nvSpPr>
          <p:cNvPr id="4" name="Slide Number Placeholder 3"/>
          <p:cNvSpPr>
            <a:spLocks noGrp="1"/>
          </p:cNvSpPr>
          <p:nvPr>
            <p:ph type="sldNum" sz="quarter" idx="12"/>
          </p:nvPr>
        </p:nvSpPr>
        <p:spPr/>
        <p:txBody>
          <a:bodyPr/>
          <a:lstStyle>
            <a:lvl1pPr>
              <a:defRPr/>
            </a:lvl1pPr>
          </a:lstStyle>
          <a:p>
            <a:fld id="{6D8B00C5-F77B-460E-889A-72FF6509C45D}"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1425296532"/>
      </p:ext>
    </p:extLst>
  </p:cSld>
  <p:clrMapOvr>
    <a:masterClrMapping/>
  </p:clrMapOvr>
</p:sldLayout>
</file>

<file path=ppt/slideLayouts/slideLayout20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lvl1pPr>
              <a:defRPr/>
            </a:lvl1pPr>
          </a:lstStyle>
          <a:p>
            <a:endParaRPr lang="en-US">
              <a:solidFill>
                <a:srgbClr val="000000"/>
              </a:solidFill>
            </a:endParaRPr>
          </a:p>
        </p:txBody>
      </p:sp>
      <p:sp>
        <p:nvSpPr>
          <p:cNvPr id="6" name="Footer Placeholder 5"/>
          <p:cNvSpPr>
            <a:spLocks noGrp="1"/>
          </p:cNvSpPr>
          <p:nvPr>
            <p:ph type="ftr" sz="quarter" idx="11"/>
          </p:nvPr>
        </p:nvSpPr>
        <p:spPr/>
        <p:txBody>
          <a:bodyPr/>
          <a:lstStyle>
            <a:lvl1pPr>
              <a:defRPr/>
            </a:lvl1pPr>
          </a:lstStyle>
          <a:p>
            <a:endParaRPr lang="en-US">
              <a:solidFill>
                <a:srgbClr val="000000"/>
              </a:solidFill>
            </a:endParaRPr>
          </a:p>
        </p:txBody>
      </p:sp>
      <p:sp>
        <p:nvSpPr>
          <p:cNvPr id="7" name="Slide Number Placeholder 6"/>
          <p:cNvSpPr>
            <a:spLocks noGrp="1"/>
          </p:cNvSpPr>
          <p:nvPr>
            <p:ph type="sldNum" sz="quarter" idx="12"/>
          </p:nvPr>
        </p:nvSpPr>
        <p:spPr/>
        <p:txBody>
          <a:bodyPr/>
          <a:lstStyle>
            <a:lvl1pPr>
              <a:defRPr/>
            </a:lvl1pPr>
          </a:lstStyle>
          <a:p>
            <a:fld id="{4E3950A8-ECEC-48F8-BAF0-E813CE41C027}"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57750317"/>
      </p:ext>
    </p:extLst>
  </p:cSld>
  <p:clrMapOvr>
    <a:masterClrMapping/>
  </p:clrMapOvr>
</p:sldLayout>
</file>

<file path=ppt/slideLayouts/slideLayout20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lvl1pPr>
              <a:defRPr/>
            </a:lvl1pPr>
          </a:lstStyle>
          <a:p>
            <a:endParaRPr lang="en-US">
              <a:solidFill>
                <a:srgbClr val="000000"/>
              </a:solidFill>
            </a:endParaRPr>
          </a:p>
        </p:txBody>
      </p:sp>
      <p:sp>
        <p:nvSpPr>
          <p:cNvPr id="6" name="Footer Placeholder 5"/>
          <p:cNvSpPr>
            <a:spLocks noGrp="1"/>
          </p:cNvSpPr>
          <p:nvPr>
            <p:ph type="ftr" sz="quarter" idx="11"/>
          </p:nvPr>
        </p:nvSpPr>
        <p:spPr/>
        <p:txBody>
          <a:bodyPr/>
          <a:lstStyle>
            <a:lvl1pPr>
              <a:defRPr/>
            </a:lvl1pPr>
          </a:lstStyle>
          <a:p>
            <a:endParaRPr lang="en-US">
              <a:solidFill>
                <a:srgbClr val="000000"/>
              </a:solidFill>
            </a:endParaRPr>
          </a:p>
        </p:txBody>
      </p:sp>
      <p:sp>
        <p:nvSpPr>
          <p:cNvPr id="7" name="Slide Number Placeholder 6"/>
          <p:cNvSpPr>
            <a:spLocks noGrp="1"/>
          </p:cNvSpPr>
          <p:nvPr>
            <p:ph type="sldNum" sz="quarter" idx="12"/>
          </p:nvPr>
        </p:nvSpPr>
        <p:spPr/>
        <p:txBody>
          <a:bodyPr/>
          <a:lstStyle>
            <a:lvl1pPr>
              <a:defRPr/>
            </a:lvl1pPr>
          </a:lstStyle>
          <a:p>
            <a:fld id="{D0D148D4-EE91-4813-8C12-3678DCA4A3AB}"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1666859931"/>
      </p:ext>
    </p:extLst>
  </p:cSld>
  <p:clrMapOvr>
    <a:masterClrMapping/>
  </p:clrMapOvr>
</p:sldLayout>
</file>

<file path=ppt/slideLayouts/slideLayout20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a:lvl1pPr>
          </a:lstStyle>
          <a:p>
            <a:endParaRPr lang="en-US">
              <a:solidFill>
                <a:srgbClr val="000000"/>
              </a:solidFill>
            </a:endParaRPr>
          </a:p>
        </p:txBody>
      </p:sp>
      <p:sp>
        <p:nvSpPr>
          <p:cNvPr id="5" name="Footer Placeholder 4"/>
          <p:cNvSpPr>
            <a:spLocks noGrp="1"/>
          </p:cNvSpPr>
          <p:nvPr>
            <p:ph type="ftr" sz="quarter" idx="11"/>
          </p:nvPr>
        </p:nvSpPr>
        <p:spPr/>
        <p:txBody>
          <a:bodyPr/>
          <a:lstStyle>
            <a:lvl1pPr>
              <a:defRPr/>
            </a:lvl1pPr>
          </a:lstStyle>
          <a:p>
            <a:endParaRPr lang="en-US">
              <a:solidFill>
                <a:srgbClr val="000000"/>
              </a:solidFill>
            </a:endParaRPr>
          </a:p>
        </p:txBody>
      </p:sp>
      <p:sp>
        <p:nvSpPr>
          <p:cNvPr id="6" name="Slide Number Placeholder 5"/>
          <p:cNvSpPr>
            <a:spLocks noGrp="1"/>
          </p:cNvSpPr>
          <p:nvPr>
            <p:ph type="sldNum" sz="quarter" idx="12"/>
          </p:nvPr>
        </p:nvSpPr>
        <p:spPr/>
        <p:txBody>
          <a:bodyPr/>
          <a:lstStyle>
            <a:lvl1pPr>
              <a:defRPr/>
            </a:lvl1pPr>
          </a:lstStyle>
          <a:p>
            <a:fld id="{87B42B1B-BBFE-4C8B-8B46-0AAD27D1A219}"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2879257232"/>
      </p:ext>
    </p:extLst>
  </p:cSld>
  <p:clrMapOvr>
    <a:masterClrMapping/>
  </p:clrMapOvr>
</p:sldLayout>
</file>

<file path=ppt/slideLayouts/slideLayout20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9112251" y="457201"/>
            <a:ext cx="2470149" cy="5668963"/>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1701800" y="457201"/>
            <a:ext cx="7207251" cy="5668963"/>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a:lvl1pPr>
          </a:lstStyle>
          <a:p>
            <a:endParaRPr lang="en-US">
              <a:solidFill>
                <a:srgbClr val="000000"/>
              </a:solidFill>
            </a:endParaRPr>
          </a:p>
        </p:txBody>
      </p:sp>
      <p:sp>
        <p:nvSpPr>
          <p:cNvPr id="5" name="Footer Placeholder 4"/>
          <p:cNvSpPr>
            <a:spLocks noGrp="1"/>
          </p:cNvSpPr>
          <p:nvPr>
            <p:ph type="ftr" sz="quarter" idx="11"/>
          </p:nvPr>
        </p:nvSpPr>
        <p:spPr/>
        <p:txBody>
          <a:bodyPr/>
          <a:lstStyle>
            <a:lvl1pPr>
              <a:defRPr/>
            </a:lvl1pPr>
          </a:lstStyle>
          <a:p>
            <a:endParaRPr lang="en-US">
              <a:solidFill>
                <a:srgbClr val="000000"/>
              </a:solidFill>
            </a:endParaRPr>
          </a:p>
        </p:txBody>
      </p:sp>
      <p:sp>
        <p:nvSpPr>
          <p:cNvPr id="6" name="Slide Number Placeholder 5"/>
          <p:cNvSpPr>
            <a:spLocks noGrp="1"/>
          </p:cNvSpPr>
          <p:nvPr>
            <p:ph type="sldNum" sz="quarter" idx="12"/>
          </p:nvPr>
        </p:nvSpPr>
        <p:spPr/>
        <p:txBody>
          <a:bodyPr/>
          <a:lstStyle>
            <a:lvl1pPr>
              <a:defRPr/>
            </a:lvl1pPr>
          </a:lstStyle>
          <a:p>
            <a:fld id="{13BA0E4D-FB56-4AC4-AE56-7409097C6066}"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1450068473"/>
      </p:ext>
    </p:extLst>
  </p:cSld>
  <p:clrMapOvr>
    <a:masterClrMapping/>
  </p:clrMapOvr>
</p:sldLayout>
</file>

<file path=ppt/slideLayouts/slideLayout207.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1701800" y="457200"/>
            <a:ext cx="8661400" cy="762000"/>
          </a:xfrm>
        </p:spPr>
        <p:txBody>
          <a:bodyPr/>
          <a:lstStyle/>
          <a:p>
            <a:r>
              <a:rPr lang="en-US"/>
              <a:t>Click to edit Master title style</a:t>
            </a:r>
          </a:p>
        </p:txBody>
      </p:sp>
      <p:sp>
        <p:nvSpPr>
          <p:cNvPr id="3" name="Table Placeholder 2"/>
          <p:cNvSpPr>
            <a:spLocks noGrp="1"/>
          </p:cNvSpPr>
          <p:nvPr>
            <p:ph type="tbl" idx="1"/>
          </p:nvPr>
        </p:nvSpPr>
        <p:spPr>
          <a:xfrm>
            <a:off x="1701800" y="1600201"/>
            <a:ext cx="9880600" cy="4525963"/>
          </a:xfrm>
        </p:spPr>
        <p:txBody>
          <a:bodyPr/>
          <a:lstStyle/>
          <a:p>
            <a:r>
              <a:rPr lang="en-US"/>
              <a:t>Click icon to add table</a:t>
            </a:r>
          </a:p>
        </p:txBody>
      </p:sp>
      <p:sp>
        <p:nvSpPr>
          <p:cNvPr id="4" name="Date Placeholder 3"/>
          <p:cNvSpPr>
            <a:spLocks noGrp="1"/>
          </p:cNvSpPr>
          <p:nvPr>
            <p:ph type="dt" sz="half" idx="10"/>
          </p:nvPr>
        </p:nvSpPr>
        <p:spPr>
          <a:xfrm>
            <a:off x="1727200" y="6245225"/>
            <a:ext cx="2844800" cy="476250"/>
          </a:xfrm>
        </p:spPr>
        <p:txBody>
          <a:bodyPr/>
          <a:lstStyle>
            <a:lvl1pPr>
              <a:defRPr/>
            </a:lvl1pPr>
          </a:lstStyle>
          <a:p>
            <a:endParaRPr lang="en-US">
              <a:solidFill>
                <a:srgbClr val="000000"/>
              </a:solidFill>
            </a:endParaRPr>
          </a:p>
        </p:txBody>
      </p:sp>
      <p:sp>
        <p:nvSpPr>
          <p:cNvPr id="5" name="Footer Placeholder 4"/>
          <p:cNvSpPr>
            <a:spLocks noGrp="1"/>
          </p:cNvSpPr>
          <p:nvPr>
            <p:ph type="ftr" sz="quarter" idx="11"/>
          </p:nvPr>
        </p:nvSpPr>
        <p:spPr>
          <a:xfrm>
            <a:off x="4718051" y="6245225"/>
            <a:ext cx="3860800" cy="476250"/>
          </a:xfrm>
        </p:spPr>
        <p:txBody>
          <a:bodyPr/>
          <a:lstStyle>
            <a:lvl1pPr>
              <a:defRPr/>
            </a:lvl1pPr>
          </a:lstStyle>
          <a:p>
            <a:endParaRPr lang="en-US">
              <a:solidFill>
                <a:srgbClr val="000000"/>
              </a:solidFill>
            </a:endParaRPr>
          </a:p>
        </p:txBody>
      </p:sp>
      <p:sp>
        <p:nvSpPr>
          <p:cNvPr id="6" name="Slide Number Placeholder 5"/>
          <p:cNvSpPr>
            <a:spLocks noGrp="1"/>
          </p:cNvSpPr>
          <p:nvPr>
            <p:ph type="sldNum" sz="quarter" idx="12"/>
          </p:nvPr>
        </p:nvSpPr>
        <p:spPr>
          <a:xfrm>
            <a:off x="8737600" y="6245225"/>
            <a:ext cx="2844800" cy="476250"/>
          </a:xfrm>
        </p:spPr>
        <p:txBody>
          <a:bodyPr/>
          <a:lstStyle>
            <a:lvl1pPr>
              <a:defRPr/>
            </a:lvl1pPr>
          </a:lstStyle>
          <a:p>
            <a:fld id="{509C38DB-0870-4B17-96AD-0543656E35AE}"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3411451922"/>
      </p:ext>
    </p:extLst>
  </p:cSld>
  <p:clrMapOvr>
    <a:masterClrMapping/>
  </p:clrMapOvr>
</p:sldLayout>
</file>

<file path=ppt/slideLayouts/slideLayout208.xml><?xml version="1.0" encoding="utf-8"?>
<p:sldLayout xmlns:a="http://schemas.openxmlformats.org/drawingml/2006/main" xmlns:r="http://schemas.openxmlformats.org/officeDocument/2006/relationships" xmlns:p="http://schemas.openxmlformats.org/presentationml/2006/main" type="txAndObj" preserve="1">
  <p:cSld name="Title, Text,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1701800" y="457200"/>
            <a:ext cx="8661400" cy="762000"/>
          </a:xfrm>
        </p:spPr>
        <p:txBody>
          <a:bodyPr/>
          <a:lstStyle/>
          <a:p>
            <a:r>
              <a:rPr lang="en-US"/>
              <a:t>Click to edit Master title style</a:t>
            </a:r>
          </a:p>
        </p:txBody>
      </p:sp>
      <p:sp>
        <p:nvSpPr>
          <p:cNvPr id="3" name="Text Placeholder 2"/>
          <p:cNvSpPr>
            <a:spLocks noGrp="1"/>
          </p:cNvSpPr>
          <p:nvPr>
            <p:ph type="body" sz="half" idx="1"/>
          </p:nvPr>
        </p:nvSpPr>
        <p:spPr>
          <a:xfrm>
            <a:off x="1701801" y="1600201"/>
            <a:ext cx="4838700" cy="452596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743701" y="1600201"/>
            <a:ext cx="4838700" cy="452596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a:xfrm>
            <a:off x="1727200" y="6245225"/>
            <a:ext cx="2844800" cy="476250"/>
          </a:xfrm>
        </p:spPr>
        <p:txBody>
          <a:bodyPr/>
          <a:lstStyle>
            <a:lvl1pPr>
              <a:defRPr/>
            </a:lvl1pPr>
          </a:lstStyle>
          <a:p>
            <a:endParaRPr lang="en-US">
              <a:solidFill>
                <a:srgbClr val="000000"/>
              </a:solidFill>
            </a:endParaRPr>
          </a:p>
        </p:txBody>
      </p:sp>
      <p:sp>
        <p:nvSpPr>
          <p:cNvPr id="6" name="Footer Placeholder 5"/>
          <p:cNvSpPr>
            <a:spLocks noGrp="1"/>
          </p:cNvSpPr>
          <p:nvPr>
            <p:ph type="ftr" sz="quarter" idx="11"/>
          </p:nvPr>
        </p:nvSpPr>
        <p:spPr>
          <a:xfrm>
            <a:off x="4718051" y="6245225"/>
            <a:ext cx="3860800" cy="476250"/>
          </a:xfrm>
        </p:spPr>
        <p:txBody>
          <a:bodyPr/>
          <a:lstStyle>
            <a:lvl1pPr>
              <a:defRPr/>
            </a:lvl1pPr>
          </a:lstStyle>
          <a:p>
            <a:endParaRPr lang="en-US">
              <a:solidFill>
                <a:srgbClr val="000000"/>
              </a:solidFill>
            </a:endParaRPr>
          </a:p>
        </p:txBody>
      </p:sp>
      <p:sp>
        <p:nvSpPr>
          <p:cNvPr id="7" name="Slide Number Placeholder 6"/>
          <p:cNvSpPr>
            <a:spLocks noGrp="1"/>
          </p:cNvSpPr>
          <p:nvPr>
            <p:ph type="sldNum" sz="quarter" idx="12"/>
          </p:nvPr>
        </p:nvSpPr>
        <p:spPr>
          <a:xfrm>
            <a:off x="8737600" y="6245225"/>
            <a:ext cx="2844800" cy="476250"/>
          </a:xfrm>
        </p:spPr>
        <p:txBody>
          <a:bodyPr/>
          <a:lstStyle>
            <a:lvl1pPr>
              <a:defRPr/>
            </a:lvl1pPr>
          </a:lstStyle>
          <a:p>
            <a:fld id="{47EBFC3C-5821-43C5-B45E-D7A0EFAC0499}"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3948450460"/>
      </p:ext>
    </p:extLst>
  </p:cSld>
  <p:clrMapOvr>
    <a:masterClrMapping/>
  </p:clrMapOvr>
</p:sldLayout>
</file>

<file path=ppt/slideLayouts/slideLayout209.xml><?xml version="1.0" encoding="utf-8"?>
<p:sldLayout xmlns:a="http://schemas.openxmlformats.org/drawingml/2006/main" xmlns:r="http://schemas.openxmlformats.org/officeDocument/2006/relationships" xmlns:p="http://schemas.openxmlformats.org/presentationml/2006/main" type="dgm" preserve="1">
  <p:cSld name="Title and Diagram or Organization Chart">
    <p:spTree>
      <p:nvGrpSpPr>
        <p:cNvPr id="1" name=""/>
        <p:cNvGrpSpPr/>
        <p:nvPr/>
      </p:nvGrpSpPr>
      <p:grpSpPr>
        <a:xfrm>
          <a:off x="0" y="0"/>
          <a:ext cx="0" cy="0"/>
          <a:chOff x="0" y="0"/>
          <a:chExt cx="0" cy="0"/>
        </a:xfrm>
      </p:grpSpPr>
      <p:sp>
        <p:nvSpPr>
          <p:cNvPr id="2" name="Title 1"/>
          <p:cNvSpPr>
            <a:spLocks noGrp="1"/>
          </p:cNvSpPr>
          <p:nvPr>
            <p:ph type="title"/>
          </p:nvPr>
        </p:nvSpPr>
        <p:spPr>
          <a:xfrm>
            <a:off x="1701800" y="457200"/>
            <a:ext cx="8661400" cy="762000"/>
          </a:xfrm>
        </p:spPr>
        <p:txBody>
          <a:bodyPr/>
          <a:lstStyle/>
          <a:p>
            <a:r>
              <a:rPr lang="en-US"/>
              <a:t>Click to edit Master title style</a:t>
            </a:r>
          </a:p>
        </p:txBody>
      </p:sp>
      <p:sp>
        <p:nvSpPr>
          <p:cNvPr id="3" name="SmartArt Placeholder 2"/>
          <p:cNvSpPr>
            <a:spLocks noGrp="1"/>
          </p:cNvSpPr>
          <p:nvPr>
            <p:ph type="dgm" idx="1"/>
          </p:nvPr>
        </p:nvSpPr>
        <p:spPr>
          <a:xfrm>
            <a:off x="1701800" y="1600201"/>
            <a:ext cx="9880600" cy="4525963"/>
          </a:xfrm>
        </p:spPr>
        <p:txBody>
          <a:bodyPr/>
          <a:lstStyle/>
          <a:p>
            <a:r>
              <a:rPr lang="en-US"/>
              <a:t>Click icon to add SmartArt graphic</a:t>
            </a:r>
          </a:p>
        </p:txBody>
      </p:sp>
      <p:sp>
        <p:nvSpPr>
          <p:cNvPr id="4" name="Date Placeholder 3"/>
          <p:cNvSpPr>
            <a:spLocks noGrp="1"/>
          </p:cNvSpPr>
          <p:nvPr>
            <p:ph type="dt" sz="half" idx="10"/>
          </p:nvPr>
        </p:nvSpPr>
        <p:spPr>
          <a:xfrm>
            <a:off x="1727200" y="6245225"/>
            <a:ext cx="2844800" cy="476250"/>
          </a:xfrm>
        </p:spPr>
        <p:txBody>
          <a:bodyPr/>
          <a:lstStyle>
            <a:lvl1pPr>
              <a:defRPr/>
            </a:lvl1pPr>
          </a:lstStyle>
          <a:p>
            <a:endParaRPr lang="en-US">
              <a:solidFill>
                <a:srgbClr val="000000"/>
              </a:solidFill>
            </a:endParaRPr>
          </a:p>
        </p:txBody>
      </p:sp>
      <p:sp>
        <p:nvSpPr>
          <p:cNvPr id="5" name="Footer Placeholder 4"/>
          <p:cNvSpPr>
            <a:spLocks noGrp="1"/>
          </p:cNvSpPr>
          <p:nvPr>
            <p:ph type="ftr" sz="quarter" idx="11"/>
          </p:nvPr>
        </p:nvSpPr>
        <p:spPr>
          <a:xfrm>
            <a:off x="4718051" y="6245225"/>
            <a:ext cx="3860800" cy="476250"/>
          </a:xfrm>
        </p:spPr>
        <p:txBody>
          <a:bodyPr/>
          <a:lstStyle>
            <a:lvl1pPr>
              <a:defRPr/>
            </a:lvl1pPr>
          </a:lstStyle>
          <a:p>
            <a:endParaRPr lang="en-US">
              <a:solidFill>
                <a:srgbClr val="000000"/>
              </a:solidFill>
            </a:endParaRPr>
          </a:p>
        </p:txBody>
      </p:sp>
      <p:sp>
        <p:nvSpPr>
          <p:cNvPr id="6" name="Slide Number Placeholder 5"/>
          <p:cNvSpPr>
            <a:spLocks noGrp="1"/>
          </p:cNvSpPr>
          <p:nvPr>
            <p:ph type="sldNum" sz="quarter" idx="12"/>
          </p:nvPr>
        </p:nvSpPr>
        <p:spPr>
          <a:xfrm>
            <a:off x="8737600" y="6245225"/>
            <a:ext cx="2844800" cy="476250"/>
          </a:xfrm>
        </p:spPr>
        <p:txBody>
          <a:bodyPr/>
          <a:lstStyle>
            <a:lvl1pPr>
              <a:defRPr/>
            </a:lvl1pPr>
          </a:lstStyle>
          <a:p>
            <a:fld id="{71635C5F-1D15-4A61-B945-C4A91E46EB39}"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3662166719"/>
      </p:ext>
    </p:extLst>
  </p:cSld>
  <p:clrMapOvr>
    <a:masterClrMapping/>
  </p:clrMapOvr>
</p:sldLayout>
</file>

<file path=ppt/slideLayouts/slideLayout210.xml><?xml version="1.0" encoding="utf-8"?>
<p:sldLayout xmlns:a="http://schemas.openxmlformats.org/drawingml/2006/main" xmlns:r="http://schemas.openxmlformats.org/officeDocument/2006/relationships" xmlns:p="http://schemas.openxmlformats.org/presentationml/2006/main" type="chart" preserve="1">
  <p:cSld name="Title and Chart">
    <p:spTree>
      <p:nvGrpSpPr>
        <p:cNvPr id="1" name=""/>
        <p:cNvGrpSpPr/>
        <p:nvPr/>
      </p:nvGrpSpPr>
      <p:grpSpPr>
        <a:xfrm>
          <a:off x="0" y="0"/>
          <a:ext cx="0" cy="0"/>
          <a:chOff x="0" y="0"/>
          <a:chExt cx="0" cy="0"/>
        </a:xfrm>
      </p:grpSpPr>
      <p:sp>
        <p:nvSpPr>
          <p:cNvPr id="2" name="Title 1"/>
          <p:cNvSpPr>
            <a:spLocks noGrp="1"/>
          </p:cNvSpPr>
          <p:nvPr>
            <p:ph type="title"/>
          </p:nvPr>
        </p:nvSpPr>
        <p:spPr>
          <a:xfrm>
            <a:off x="1701800" y="457200"/>
            <a:ext cx="8661400" cy="762000"/>
          </a:xfrm>
        </p:spPr>
        <p:txBody>
          <a:bodyPr/>
          <a:lstStyle/>
          <a:p>
            <a:r>
              <a:rPr lang="en-US"/>
              <a:t>Click to edit Master title style</a:t>
            </a:r>
          </a:p>
        </p:txBody>
      </p:sp>
      <p:sp>
        <p:nvSpPr>
          <p:cNvPr id="3" name="Chart Placeholder 2"/>
          <p:cNvSpPr>
            <a:spLocks noGrp="1"/>
          </p:cNvSpPr>
          <p:nvPr>
            <p:ph type="chart" idx="1"/>
          </p:nvPr>
        </p:nvSpPr>
        <p:spPr>
          <a:xfrm>
            <a:off x="1701800" y="1600201"/>
            <a:ext cx="9880600" cy="4525963"/>
          </a:xfrm>
        </p:spPr>
        <p:txBody>
          <a:bodyPr/>
          <a:lstStyle/>
          <a:p>
            <a:r>
              <a:rPr lang="en-US"/>
              <a:t>Click icon to add chart</a:t>
            </a:r>
          </a:p>
        </p:txBody>
      </p:sp>
      <p:sp>
        <p:nvSpPr>
          <p:cNvPr id="4" name="Date Placeholder 3"/>
          <p:cNvSpPr>
            <a:spLocks noGrp="1"/>
          </p:cNvSpPr>
          <p:nvPr>
            <p:ph type="dt" sz="half" idx="10"/>
          </p:nvPr>
        </p:nvSpPr>
        <p:spPr>
          <a:xfrm>
            <a:off x="1727200" y="6245225"/>
            <a:ext cx="2844800" cy="476250"/>
          </a:xfrm>
        </p:spPr>
        <p:txBody>
          <a:bodyPr/>
          <a:lstStyle>
            <a:lvl1pPr>
              <a:defRPr/>
            </a:lvl1pPr>
          </a:lstStyle>
          <a:p>
            <a:endParaRPr lang="en-US">
              <a:solidFill>
                <a:srgbClr val="000000"/>
              </a:solidFill>
            </a:endParaRPr>
          </a:p>
        </p:txBody>
      </p:sp>
      <p:sp>
        <p:nvSpPr>
          <p:cNvPr id="5" name="Footer Placeholder 4"/>
          <p:cNvSpPr>
            <a:spLocks noGrp="1"/>
          </p:cNvSpPr>
          <p:nvPr>
            <p:ph type="ftr" sz="quarter" idx="11"/>
          </p:nvPr>
        </p:nvSpPr>
        <p:spPr>
          <a:xfrm>
            <a:off x="4718051" y="6245225"/>
            <a:ext cx="3860800" cy="476250"/>
          </a:xfrm>
        </p:spPr>
        <p:txBody>
          <a:bodyPr/>
          <a:lstStyle>
            <a:lvl1pPr>
              <a:defRPr/>
            </a:lvl1pPr>
          </a:lstStyle>
          <a:p>
            <a:endParaRPr lang="en-US">
              <a:solidFill>
                <a:srgbClr val="000000"/>
              </a:solidFill>
            </a:endParaRPr>
          </a:p>
        </p:txBody>
      </p:sp>
      <p:sp>
        <p:nvSpPr>
          <p:cNvPr id="6" name="Slide Number Placeholder 5"/>
          <p:cNvSpPr>
            <a:spLocks noGrp="1"/>
          </p:cNvSpPr>
          <p:nvPr>
            <p:ph type="sldNum" sz="quarter" idx="12"/>
          </p:nvPr>
        </p:nvSpPr>
        <p:spPr>
          <a:xfrm>
            <a:off x="8737600" y="6245225"/>
            <a:ext cx="2844800" cy="476250"/>
          </a:xfrm>
        </p:spPr>
        <p:txBody>
          <a:bodyPr/>
          <a:lstStyle>
            <a:lvl1pPr>
              <a:defRPr/>
            </a:lvl1pPr>
          </a:lstStyle>
          <a:p>
            <a:fld id="{D1000B31-7C69-446F-88A9-45BC46DA26BE}"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944607225"/>
      </p:ext>
    </p:extLst>
  </p:cSld>
  <p:clrMapOvr>
    <a:masterClrMapping/>
  </p:clrMapOvr>
</p:sldLayout>
</file>

<file path=ppt/slideLayouts/slideLayout211.xml><?xml version="1.0" encoding="utf-8"?>
<p:sldLayout xmlns:a="http://schemas.openxmlformats.org/drawingml/2006/main" xmlns:r="http://schemas.openxmlformats.org/officeDocument/2006/relationships" xmlns:p="http://schemas.openxmlformats.org/presentationml/2006/main" preserve="1" userDrawn="1">
  <p:cSld name="Agenda Layout">
    <p:spTree>
      <p:nvGrpSpPr>
        <p:cNvPr id="1" name=""/>
        <p:cNvGrpSpPr/>
        <p:nvPr/>
      </p:nvGrpSpPr>
      <p:grpSpPr>
        <a:xfrm>
          <a:off x="0" y="0"/>
          <a:ext cx="0" cy="0"/>
          <a:chOff x="0" y="0"/>
          <a:chExt cx="0" cy="0"/>
        </a:xfrm>
      </p:grpSpPr>
      <p:sp>
        <p:nvSpPr>
          <p:cNvPr id="6" name="Rectangle 5"/>
          <p:cNvSpPr/>
          <p:nvPr userDrawn="1"/>
        </p:nvSpPr>
        <p:spPr>
          <a:xfrm>
            <a:off x="-3472" y="0"/>
            <a:ext cx="2112235"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p>
        </p:txBody>
      </p:sp>
      <p:pic>
        <p:nvPicPr>
          <p:cNvPr id="3074" name="Picture 2" descr="E:\002-KIMS BUSINESS\007-02-Fullslidesppt-Contents\20161228\02-edu\bulb-item2.png"/>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052645" y="1250975"/>
            <a:ext cx="2112235" cy="4687944"/>
          </a:xfrm>
          <a:prstGeom prst="rect">
            <a:avLst/>
          </a:prstGeom>
          <a:noFill/>
          <a:extLst>
            <a:ext uri="{909E8E84-426E-40DD-AFC4-6F175D3DCCD1}">
              <a14:hiddenFill xmlns:a14="http://schemas.microsoft.com/office/drawing/2010/main">
                <a:solidFill>
                  <a:srgbClr val="FFFFFF"/>
                </a:solidFill>
              </a14:hiddenFill>
            </a:ext>
          </a:extLst>
        </p:spPr>
      </p:pic>
      <p:pic>
        <p:nvPicPr>
          <p:cNvPr id="3075" name="Picture 3" descr="E:\002-KIMS BUSINESS\007-02-Fullslidesppt-Contents\20161228\02-edu\bulb-item.png"/>
          <p:cNvPicPr>
            <a:picLocks noChangeAspect="1" noChangeArrowheads="1"/>
          </p:cNvPicPr>
          <p:nvPr userDrawn="1"/>
        </p:nvPicPr>
        <p:blipFill rotWithShape="1">
          <a:blip r:embed="rId3">
            <a:extLst>
              <a:ext uri="{28A0092B-C50C-407E-A947-70E740481C1C}">
                <a14:useLocalDpi xmlns:a14="http://schemas.microsoft.com/office/drawing/2010/main" val="0"/>
              </a:ext>
            </a:extLst>
          </a:blip>
          <a:srcRect r="50000"/>
          <a:stretch/>
        </p:blipFill>
        <p:spPr bwMode="auto">
          <a:xfrm>
            <a:off x="1052646" y="1250975"/>
            <a:ext cx="1056117" cy="4687944"/>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764360612"/>
      </p:ext>
    </p:extLst>
  </p:cSld>
  <p:clrMapOvr>
    <a:masterClrMapping/>
  </p:clrMapOvr>
</p:sldLayout>
</file>

<file path=ppt/slideLayouts/slideLayout212.xml><?xml version="1.0" encoding="utf-8"?>
<p:sldLayout xmlns:a="http://schemas.openxmlformats.org/drawingml/2006/main" xmlns:r="http://schemas.openxmlformats.org/officeDocument/2006/relationships" xmlns:p="http://schemas.openxmlformats.org/presentationml/2006/main" preserve="1" userDrawn="1">
  <p:cSld name="1_Agenda Layout">
    <p:spTree>
      <p:nvGrpSpPr>
        <p:cNvPr id="1" name=""/>
        <p:cNvGrpSpPr/>
        <p:nvPr/>
      </p:nvGrpSpPr>
      <p:grpSpPr>
        <a:xfrm>
          <a:off x="0" y="0"/>
          <a:ext cx="0" cy="0"/>
          <a:chOff x="0" y="0"/>
          <a:chExt cx="0" cy="0"/>
        </a:xfrm>
      </p:grpSpPr>
      <p:sp>
        <p:nvSpPr>
          <p:cNvPr id="6" name="Rectangle 5"/>
          <p:cNvSpPr/>
          <p:nvPr userDrawn="1"/>
        </p:nvSpPr>
        <p:spPr>
          <a:xfrm>
            <a:off x="-3472" y="0"/>
            <a:ext cx="2112235"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p>
        </p:txBody>
      </p:sp>
      <p:pic>
        <p:nvPicPr>
          <p:cNvPr id="3074" name="Picture 2" descr="E:\002-KIMS BUSINESS\007-02-Fullslidesppt-Contents\20161228\02-edu\bulb-item2.png"/>
          <p:cNvPicPr>
            <a:picLocks noChangeAspect="1" noChangeArrowheads="1"/>
          </p:cNvPicPr>
          <p:nvPr userDrawn="1"/>
        </p:nvPicPr>
        <p:blipFill>
          <a:blip r:embed="rId2" cstate="print">
            <a:extLst>
              <a:ext uri="{28A0092B-C50C-407E-A947-70E740481C1C}">
                <a14:useLocalDpi xmlns:a14="http://schemas.microsoft.com/office/drawing/2010/main" val="0"/>
              </a:ext>
            </a:extLst>
          </a:blip>
          <a:srcRect/>
          <a:stretch>
            <a:fillRect/>
          </a:stretch>
        </p:blipFill>
        <p:spPr bwMode="auto">
          <a:xfrm>
            <a:off x="422314" y="3909054"/>
            <a:ext cx="1260665" cy="2797951"/>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593398189"/>
      </p:ext>
    </p:extLst>
  </p:cSld>
  <p:clrMapOvr>
    <a:masterClrMapping/>
  </p:clrMapOvr>
</p:sldLayout>
</file>

<file path=ppt/slideLayouts/slideLayout213.xml><?xml version="1.0" encoding="utf-8"?>
<p:sldLayout xmlns:a="http://schemas.openxmlformats.org/drawingml/2006/main" xmlns:r="http://schemas.openxmlformats.org/officeDocument/2006/relationships" xmlns:p="http://schemas.openxmlformats.org/presentationml/2006/main" preserve="1" userDrawn="1">
  <p:cSld name="3_Basic Layout">
    <p:spTree>
      <p:nvGrpSpPr>
        <p:cNvPr id="1" name=""/>
        <p:cNvGrpSpPr/>
        <p:nvPr/>
      </p:nvGrpSpPr>
      <p:grpSpPr>
        <a:xfrm>
          <a:off x="0" y="0"/>
          <a:ext cx="0" cy="0"/>
          <a:chOff x="0" y="0"/>
          <a:chExt cx="0" cy="0"/>
        </a:xfrm>
      </p:grpSpPr>
      <p:sp>
        <p:nvSpPr>
          <p:cNvPr id="2" name="Rectangle 1"/>
          <p:cNvSpPr/>
          <p:nvPr userDrawn="1"/>
        </p:nvSpPr>
        <p:spPr>
          <a:xfrm>
            <a:off x="0" y="4533123"/>
            <a:ext cx="12192000" cy="232487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endParaRPr lang="ko-KR" altLang="en-US" sz="2400"/>
          </a:p>
        </p:txBody>
      </p:sp>
      <p:sp>
        <p:nvSpPr>
          <p:cNvPr id="10" name="Text Placeholder 9"/>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11" name="Text Placeholder 9"/>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
        <p:nvSpPr>
          <p:cNvPr id="4" name="Oval 3"/>
          <p:cNvSpPr/>
          <p:nvPr userDrawn="1"/>
        </p:nvSpPr>
        <p:spPr>
          <a:xfrm>
            <a:off x="5391415" y="3813043"/>
            <a:ext cx="1440160" cy="1440160"/>
          </a:xfrm>
          <a:prstGeom prst="ellipse">
            <a:avLst/>
          </a:prstGeom>
          <a:solidFill>
            <a:schemeClr val="accent1"/>
          </a:solidFill>
          <a:ln w="635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p>
        </p:txBody>
      </p:sp>
      <p:pic>
        <p:nvPicPr>
          <p:cNvPr id="5" name="Picture 2" descr="E:\002-KIMS BUSINESS\007-02-Fullslidesppt-Contents\20161228\02-edu\bulb-item.png"/>
          <p:cNvPicPr>
            <a:picLocks noChangeAspect="1" noChangeArrowheads="1"/>
          </p:cNvPicPr>
          <p:nvPr userDrawn="1"/>
        </p:nvPicPr>
        <p:blipFill>
          <a:blip r:embed="rId2" cstate="print">
            <a:extLst>
              <a:ext uri="{28A0092B-C50C-407E-A947-70E740481C1C}">
                <a14:useLocalDpi xmlns:a14="http://schemas.microsoft.com/office/drawing/2010/main" val="0"/>
              </a:ext>
            </a:extLst>
          </a:blip>
          <a:srcRect/>
          <a:stretch>
            <a:fillRect/>
          </a:stretch>
        </p:blipFill>
        <p:spPr bwMode="auto">
          <a:xfrm>
            <a:off x="5877409" y="4013590"/>
            <a:ext cx="468171" cy="1039068"/>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59539895"/>
      </p:ext>
    </p:extLst>
  </p:cSld>
  <p:clrMapOvr>
    <a:masterClrMapping/>
  </p:clrMapOvr>
</p:sldLayout>
</file>

<file path=ppt/slideLayouts/slideLayout214.xml><?xml version="1.0" encoding="utf-8"?>
<p:sldLayout xmlns:a="http://schemas.openxmlformats.org/drawingml/2006/main" xmlns:r="http://schemas.openxmlformats.org/officeDocument/2006/relationships" xmlns:p="http://schemas.openxmlformats.org/presentationml/2006/main" preserve="1" userDrawn="1">
  <p:cSld name="Basic Layout">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11" name="Text Placeholder 9"/>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
        <p:nvSpPr>
          <p:cNvPr id="4" name="Rectangle 3"/>
          <p:cNvSpPr/>
          <p:nvPr userDrawn="1"/>
        </p:nvSpPr>
        <p:spPr>
          <a:xfrm>
            <a:off x="0" y="6618000"/>
            <a:ext cx="12192000" cy="24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p>
        </p:txBody>
      </p:sp>
      <p:sp>
        <p:nvSpPr>
          <p:cNvPr id="5" name="Rectangle 4"/>
          <p:cNvSpPr/>
          <p:nvPr userDrawn="1"/>
        </p:nvSpPr>
        <p:spPr>
          <a:xfrm>
            <a:off x="0" y="0"/>
            <a:ext cx="12192000" cy="96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p>
        </p:txBody>
      </p:sp>
    </p:spTree>
    <p:extLst>
      <p:ext uri="{BB962C8B-B14F-4D97-AF65-F5344CB8AC3E}">
        <p14:creationId xmlns:p14="http://schemas.microsoft.com/office/powerpoint/2010/main" val="3099431091"/>
      </p:ext>
    </p:extLst>
  </p:cSld>
  <p:clrMapOvr>
    <a:masterClrMapping/>
  </p:clrMapOvr>
</p:sldLayout>
</file>

<file path=ppt/slideLayouts/slideLayout215.xml><?xml version="1.0" encoding="utf-8"?>
<p:sldLayout xmlns:a="http://schemas.openxmlformats.org/drawingml/2006/main" xmlns:r="http://schemas.openxmlformats.org/officeDocument/2006/relationships" xmlns:p="http://schemas.openxmlformats.org/presentationml/2006/main" preserve="1" userDrawn="1">
  <p:cSld name="4_Basic Layout">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11" name="Text Placeholder 9"/>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3375277988"/>
      </p:ext>
    </p:extLst>
  </p:cSld>
  <p:clrMapOvr>
    <a:masterClrMapping/>
  </p:clrMapOvr>
</p:sldLayout>
</file>

<file path=ppt/slideLayouts/slideLayout216.xml><?xml version="1.0" encoding="utf-8"?>
<p:sldLayout xmlns:a="http://schemas.openxmlformats.org/drawingml/2006/main" xmlns:r="http://schemas.openxmlformats.org/officeDocument/2006/relationships" xmlns:p="http://schemas.openxmlformats.org/presentationml/2006/main" preserve="1" userDrawn="1">
  <p:cSld name="Images and Contents Layout">
    <p:bg>
      <p:bgPr>
        <a:solidFill>
          <a:schemeClr val="bg1"/>
        </a:solidFill>
        <a:effectLst/>
      </p:bgPr>
    </p:bg>
    <p:spTree>
      <p:nvGrpSpPr>
        <p:cNvPr id="1" name=""/>
        <p:cNvGrpSpPr/>
        <p:nvPr/>
      </p:nvGrpSpPr>
      <p:grpSpPr>
        <a:xfrm>
          <a:off x="0" y="0"/>
          <a:ext cx="0" cy="0"/>
          <a:chOff x="0" y="0"/>
          <a:chExt cx="0" cy="0"/>
        </a:xfrm>
      </p:grpSpPr>
      <p:sp>
        <p:nvSpPr>
          <p:cNvPr id="2" name="Rectangle 1"/>
          <p:cNvSpPr/>
          <p:nvPr userDrawn="1"/>
        </p:nvSpPr>
        <p:spPr>
          <a:xfrm>
            <a:off x="191344" y="123479"/>
            <a:ext cx="11809312" cy="661104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p>
        </p:txBody>
      </p:sp>
      <p:sp>
        <p:nvSpPr>
          <p:cNvPr id="10" name="Text Placeholder 9"/>
          <p:cNvSpPr>
            <a:spLocks noGrp="1"/>
          </p:cNvSpPr>
          <p:nvPr>
            <p:ph type="body" sz="quarter" idx="10" hasCustomPrompt="1"/>
          </p:nvPr>
        </p:nvSpPr>
        <p:spPr>
          <a:xfrm>
            <a:off x="0" y="242176"/>
            <a:ext cx="12192000" cy="768085"/>
          </a:xfrm>
          <a:prstGeom prst="rect">
            <a:avLst/>
          </a:prstGeom>
        </p:spPr>
        <p:txBody>
          <a:bodyPr anchor="ctr"/>
          <a:lstStyle>
            <a:lvl1pPr marL="0" indent="0" algn="ctr">
              <a:buNone/>
              <a:defRPr sz="4800" b="0" baseline="0">
                <a:solidFill>
                  <a:schemeClr val="bg1"/>
                </a:solidFill>
                <a:latin typeface="+mj-lt"/>
                <a:cs typeface="Arial" pitchFamily="34" charset="0"/>
              </a:defRPr>
            </a:lvl1pPr>
          </a:lstStyle>
          <a:p>
            <a:pPr lvl="0"/>
            <a:r>
              <a:rPr lang="en-US" altLang="ko-KR" dirty="0"/>
              <a:t>IMAGES &amp; CONTENTS</a:t>
            </a:r>
          </a:p>
        </p:txBody>
      </p:sp>
      <p:sp>
        <p:nvSpPr>
          <p:cNvPr id="11" name="Text Placeholder 9"/>
          <p:cNvSpPr>
            <a:spLocks noGrp="1"/>
          </p:cNvSpPr>
          <p:nvPr>
            <p:ph type="body" sz="quarter" idx="11" hasCustomPrompt="1"/>
          </p:nvPr>
        </p:nvSpPr>
        <p:spPr>
          <a:xfrm>
            <a:off x="0" y="1010261"/>
            <a:ext cx="12192000" cy="384043"/>
          </a:xfrm>
          <a:prstGeom prst="rect">
            <a:avLst/>
          </a:prstGeom>
        </p:spPr>
        <p:txBody>
          <a:bodyPr anchor="ctr"/>
          <a:lstStyle>
            <a:lvl1pPr marL="0" indent="0" algn="ctr">
              <a:buNone/>
              <a:defRPr sz="1867" b="0" baseline="0">
                <a:solidFill>
                  <a:schemeClr val="bg1"/>
                </a:solidFill>
                <a:latin typeface="+mn-lt"/>
                <a:cs typeface="Arial" pitchFamily="34" charset="0"/>
              </a:defRPr>
            </a:lvl1pPr>
          </a:lstStyle>
          <a:p>
            <a:pPr lvl="0"/>
            <a:r>
              <a:rPr lang="en-US" altLang="ko-KR" dirty="0"/>
              <a:t>Insert the title of your subtitle Here</a:t>
            </a:r>
          </a:p>
        </p:txBody>
      </p:sp>
      <p:sp>
        <p:nvSpPr>
          <p:cNvPr id="6" name="Picture Placeholder 2"/>
          <p:cNvSpPr>
            <a:spLocks noGrp="1"/>
          </p:cNvSpPr>
          <p:nvPr>
            <p:ph type="pic" idx="12" hasCustomPrompt="1"/>
          </p:nvPr>
        </p:nvSpPr>
        <p:spPr>
          <a:xfrm>
            <a:off x="0" y="1797032"/>
            <a:ext cx="2880320" cy="2496064"/>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7" name="Picture Placeholder 2"/>
          <p:cNvSpPr>
            <a:spLocks noGrp="1"/>
          </p:cNvSpPr>
          <p:nvPr>
            <p:ph type="pic" idx="13" hasCustomPrompt="1"/>
          </p:nvPr>
        </p:nvSpPr>
        <p:spPr>
          <a:xfrm>
            <a:off x="3103893" y="1797032"/>
            <a:ext cx="2880320" cy="2496064"/>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8" name="Picture Placeholder 2"/>
          <p:cNvSpPr>
            <a:spLocks noGrp="1"/>
          </p:cNvSpPr>
          <p:nvPr>
            <p:ph type="pic" idx="14" hasCustomPrompt="1"/>
          </p:nvPr>
        </p:nvSpPr>
        <p:spPr>
          <a:xfrm>
            <a:off x="6207787" y="1797032"/>
            <a:ext cx="2880320" cy="2496064"/>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9" name="Picture Placeholder 2"/>
          <p:cNvSpPr>
            <a:spLocks noGrp="1"/>
          </p:cNvSpPr>
          <p:nvPr>
            <p:ph type="pic" idx="15" hasCustomPrompt="1"/>
          </p:nvPr>
        </p:nvSpPr>
        <p:spPr>
          <a:xfrm>
            <a:off x="9311680" y="1797032"/>
            <a:ext cx="2880320" cy="2496064"/>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3" name="Rectangle 2"/>
          <p:cNvSpPr/>
          <p:nvPr userDrawn="1"/>
        </p:nvSpPr>
        <p:spPr>
          <a:xfrm>
            <a:off x="0" y="4293096"/>
            <a:ext cx="2880000" cy="211223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p>
        </p:txBody>
      </p:sp>
      <p:sp>
        <p:nvSpPr>
          <p:cNvPr id="12" name="Rectangle 11"/>
          <p:cNvSpPr/>
          <p:nvPr userDrawn="1"/>
        </p:nvSpPr>
        <p:spPr>
          <a:xfrm>
            <a:off x="3104000" y="4293096"/>
            <a:ext cx="2880000" cy="211223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p>
        </p:txBody>
      </p:sp>
      <p:sp>
        <p:nvSpPr>
          <p:cNvPr id="13" name="Rectangle 12"/>
          <p:cNvSpPr/>
          <p:nvPr userDrawn="1"/>
        </p:nvSpPr>
        <p:spPr>
          <a:xfrm>
            <a:off x="6208000" y="4293096"/>
            <a:ext cx="2880000" cy="211223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p>
        </p:txBody>
      </p:sp>
      <p:sp>
        <p:nvSpPr>
          <p:cNvPr id="14" name="Rectangle 13"/>
          <p:cNvSpPr/>
          <p:nvPr userDrawn="1"/>
        </p:nvSpPr>
        <p:spPr>
          <a:xfrm>
            <a:off x="9312000" y="4293096"/>
            <a:ext cx="2880000" cy="211223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p>
        </p:txBody>
      </p:sp>
    </p:spTree>
    <p:extLst>
      <p:ext uri="{BB962C8B-B14F-4D97-AF65-F5344CB8AC3E}">
        <p14:creationId xmlns:p14="http://schemas.microsoft.com/office/powerpoint/2010/main" val="2481665581"/>
      </p:ext>
    </p:extLst>
  </p:cSld>
  <p:clrMapOvr>
    <a:masterClrMapping/>
  </p:clrMapOvr>
</p:sldLayout>
</file>

<file path=ppt/slideLayouts/slideLayout217.xml><?xml version="1.0" encoding="utf-8"?>
<p:sldLayout xmlns:a="http://schemas.openxmlformats.org/drawingml/2006/main" xmlns:r="http://schemas.openxmlformats.org/officeDocument/2006/relationships" xmlns:p="http://schemas.openxmlformats.org/presentationml/2006/main" preserve="1" userDrawn="1">
  <p:cSld name="1_Images and Contents Layout">
    <p:spTree>
      <p:nvGrpSpPr>
        <p:cNvPr id="1" name=""/>
        <p:cNvGrpSpPr/>
        <p:nvPr/>
      </p:nvGrpSpPr>
      <p:grpSpPr>
        <a:xfrm>
          <a:off x="0" y="0"/>
          <a:ext cx="0" cy="0"/>
          <a:chOff x="0" y="0"/>
          <a:chExt cx="0" cy="0"/>
        </a:xfrm>
      </p:grpSpPr>
      <p:sp>
        <p:nvSpPr>
          <p:cNvPr id="7" name="Rectangle 6"/>
          <p:cNvSpPr/>
          <p:nvPr userDrawn="1"/>
        </p:nvSpPr>
        <p:spPr>
          <a:xfrm>
            <a:off x="0" y="3909485"/>
            <a:ext cx="12192000" cy="294851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endParaRPr lang="ko-KR" altLang="en-US" sz="2400"/>
          </a:p>
        </p:txBody>
      </p:sp>
      <p:sp>
        <p:nvSpPr>
          <p:cNvPr id="10" name="Text Placeholder 9"/>
          <p:cNvSpPr>
            <a:spLocks noGrp="1"/>
          </p:cNvSpPr>
          <p:nvPr>
            <p:ph type="body" sz="quarter" idx="10" hasCustomPrompt="1"/>
          </p:nvPr>
        </p:nvSpPr>
        <p:spPr>
          <a:xfrm>
            <a:off x="0" y="242176"/>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IMAGES &amp; CONTENTS</a:t>
            </a:r>
          </a:p>
        </p:txBody>
      </p:sp>
      <p:sp>
        <p:nvSpPr>
          <p:cNvPr id="11" name="Text Placeholder 9"/>
          <p:cNvSpPr>
            <a:spLocks noGrp="1"/>
          </p:cNvSpPr>
          <p:nvPr>
            <p:ph type="body" sz="quarter" idx="11" hasCustomPrompt="1"/>
          </p:nvPr>
        </p:nvSpPr>
        <p:spPr>
          <a:xfrm>
            <a:off x="0" y="1010261"/>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pic>
        <p:nvPicPr>
          <p:cNvPr id="5" name="Picture 3" descr="D:\Fullppt\005-PNG이미지\노트북.png"/>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3407701" y="1508787"/>
            <a:ext cx="9640360" cy="4903243"/>
          </a:xfrm>
          <a:prstGeom prst="rect">
            <a:avLst/>
          </a:prstGeom>
          <a:noFill/>
          <a:extLst>
            <a:ext uri="{909E8E84-426E-40DD-AFC4-6F175D3DCCD1}">
              <a14:hiddenFill xmlns:a14="http://schemas.microsoft.com/office/drawing/2010/main">
                <a:solidFill>
                  <a:srgbClr val="FFFFFF"/>
                </a:solidFill>
              </a14:hiddenFill>
            </a:ext>
          </a:extLst>
        </p:spPr>
      </p:pic>
      <p:sp>
        <p:nvSpPr>
          <p:cNvPr id="6" name="Picture Placeholder 2"/>
          <p:cNvSpPr>
            <a:spLocks noGrp="1"/>
          </p:cNvSpPr>
          <p:nvPr>
            <p:ph type="pic" idx="1" hasCustomPrompt="1"/>
          </p:nvPr>
        </p:nvSpPr>
        <p:spPr>
          <a:xfrm>
            <a:off x="6017974" y="2168343"/>
            <a:ext cx="4620289" cy="3416807"/>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3" name="Rectangle 2"/>
          <p:cNvSpPr/>
          <p:nvPr userDrawn="1"/>
        </p:nvSpPr>
        <p:spPr>
          <a:xfrm>
            <a:off x="623392" y="4485118"/>
            <a:ext cx="4032448" cy="134414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p>
        </p:txBody>
      </p:sp>
    </p:spTree>
    <p:extLst>
      <p:ext uri="{BB962C8B-B14F-4D97-AF65-F5344CB8AC3E}">
        <p14:creationId xmlns:p14="http://schemas.microsoft.com/office/powerpoint/2010/main" val="3799272465"/>
      </p:ext>
    </p:extLst>
  </p:cSld>
  <p:clrMapOvr>
    <a:masterClrMapping/>
  </p:clrMapOvr>
</p:sldLayout>
</file>

<file path=ppt/slideLayouts/slideLayout218.xml><?xml version="1.0" encoding="utf-8"?>
<p:sldLayout xmlns:a="http://schemas.openxmlformats.org/drawingml/2006/main" xmlns:r="http://schemas.openxmlformats.org/officeDocument/2006/relationships" xmlns:p="http://schemas.openxmlformats.org/presentationml/2006/main" preserve="1" userDrawn="1">
  <p:cSld name="2_Images and Contents Layout">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242176"/>
            <a:ext cx="12192000" cy="768085"/>
          </a:xfrm>
          <a:prstGeom prst="rect">
            <a:avLst/>
          </a:prstGeom>
        </p:spPr>
        <p:txBody>
          <a:bodyPr anchor="ctr"/>
          <a:lstStyle>
            <a:lvl1pPr marL="0" indent="0" algn="ctr">
              <a:buNone/>
              <a:defRPr sz="4800" b="0" baseline="0">
                <a:latin typeface="+mj-lt"/>
                <a:cs typeface="Arial" pitchFamily="34" charset="0"/>
              </a:defRPr>
            </a:lvl1pPr>
          </a:lstStyle>
          <a:p>
            <a:pPr lvl="0"/>
            <a:r>
              <a:rPr lang="en-US" altLang="ko-KR" dirty="0"/>
              <a:t>IMAGES &amp; CONTENTS</a:t>
            </a:r>
          </a:p>
        </p:txBody>
      </p:sp>
      <p:sp>
        <p:nvSpPr>
          <p:cNvPr id="11" name="Text Placeholder 9"/>
          <p:cNvSpPr>
            <a:spLocks noGrp="1"/>
          </p:cNvSpPr>
          <p:nvPr>
            <p:ph type="body" sz="quarter" idx="11" hasCustomPrompt="1"/>
          </p:nvPr>
        </p:nvSpPr>
        <p:spPr>
          <a:xfrm>
            <a:off x="0" y="1010261"/>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
        <p:nvSpPr>
          <p:cNvPr id="5" name="Rectangle 4"/>
          <p:cNvSpPr/>
          <p:nvPr userDrawn="1"/>
        </p:nvSpPr>
        <p:spPr>
          <a:xfrm>
            <a:off x="0" y="2346339"/>
            <a:ext cx="12192000" cy="294851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endParaRPr lang="ko-KR" altLang="en-US" sz="2400"/>
          </a:p>
        </p:txBody>
      </p:sp>
      <p:pic>
        <p:nvPicPr>
          <p:cNvPr id="6" name="Picture 2" descr="D:\Fullppt\PNG이미지\핸드폰2.png"/>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8030944" y="1389641"/>
            <a:ext cx="3825696" cy="4632841"/>
          </a:xfrm>
          <a:prstGeom prst="rect">
            <a:avLst/>
          </a:prstGeom>
          <a:noFill/>
          <a:extLst>
            <a:ext uri="{909E8E84-426E-40DD-AFC4-6F175D3DCCD1}">
              <a14:hiddenFill xmlns:a14="http://schemas.microsoft.com/office/drawing/2010/main">
                <a:solidFill>
                  <a:srgbClr val="FFFFFF"/>
                </a:solidFill>
              </a14:hiddenFill>
            </a:ext>
          </a:extLst>
        </p:spPr>
      </p:pic>
      <p:sp>
        <p:nvSpPr>
          <p:cNvPr id="7" name="Picture Placeholder 2"/>
          <p:cNvSpPr>
            <a:spLocks noGrp="1"/>
          </p:cNvSpPr>
          <p:nvPr>
            <p:ph type="pic" idx="1" hasCustomPrompt="1"/>
          </p:nvPr>
        </p:nvSpPr>
        <p:spPr>
          <a:xfrm>
            <a:off x="9840416" y="1566977"/>
            <a:ext cx="1344149" cy="3408139"/>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9" name="Picture Placeholder 2"/>
          <p:cNvSpPr>
            <a:spLocks noGrp="1"/>
          </p:cNvSpPr>
          <p:nvPr>
            <p:ph type="pic" idx="12" hasCustomPrompt="1"/>
          </p:nvPr>
        </p:nvSpPr>
        <p:spPr>
          <a:xfrm>
            <a:off x="7524359" y="1681512"/>
            <a:ext cx="2206355" cy="3408139"/>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793244483"/>
      </p:ext>
    </p:extLst>
  </p:cSld>
  <p:clrMapOvr>
    <a:masterClrMapping/>
  </p:clrMapOvr>
</p:sldLayout>
</file>

<file path=ppt/slideLayouts/slideLayout219.xml><?xml version="1.0" encoding="utf-8"?>
<p:sldLayout xmlns:a="http://schemas.openxmlformats.org/drawingml/2006/main" xmlns:r="http://schemas.openxmlformats.org/officeDocument/2006/relationships" xmlns:p="http://schemas.openxmlformats.org/presentationml/2006/main" preserve="1" userDrawn="1">
  <p:cSld name="4_Images and Contents Layout">
    <p:spTree>
      <p:nvGrpSpPr>
        <p:cNvPr id="1" name=""/>
        <p:cNvGrpSpPr/>
        <p:nvPr/>
      </p:nvGrpSpPr>
      <p:grpSpPr>
        <a:xfrm>
          <a:off x="0" y="0"/>
          <a:ext cx="0" cy="0"/>
          <a:chOff x="0" y="0"/>
          <a:chExt cx="0" cy="0"/>
        </a:xfrm>
      </p:grpSpPr>
      <p:sp>
        <p:nvSpPr>
          <p:cNvPr id="5" name="Picture Placeholder 2"/>
          <p:cNvSpPr>
            <a:spLocks noGrp="1"/>
          </p:cNvSpPr>
          <p:nvPr>
            <p:ph type="pic" idx="1" hasCustomPrompt="1"/>
          </p:nvPr>
        </p:nvSpPr>
        <p:spPr>
          <a:xfrm>
            <a:off x="0" y="-1"/>
            <a:ext cx="4079776" cy="685800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2" name="Rectangle 1"/>
          <p:cNvSpPr/>
          <p:nvPr userDrawn="1"/>
        </p:nvSpPr>
        <p:spPr>
          <a:xfrm>
            <a:off x="6480043" y="0"/>
            <a:ext cx="48000"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p>
        </p:txBody>
      </p:sp>
      <p:sp>
        <p:nvSpPr>
          <p:cNvPr id="3" name="Rectangle 2"/>
          <p:cNvSpPr/>
          <p:nvPr userDrawn="1"/>
        </p:nvSpPr>
        <p:spPr>
          <a:xfrm>
            <a:off x="6528043" y="1749000"/>
            <a:ext cx="240000" cy="336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p>
        </p:txBody>
      </p:sp>
    </p:spTree>
    <p:extLst>
      <p:ext uri="{BB962C8B-B14F-4D97-AF65-F5344CB8AC3E}">
        <p14:creationId xmlns:p14="http://schemas.microsoft.com/office/powerpoint/2010/main" val="1898920420"/>
      </p:ext>
    </p:extLst>
  </p:cSld>
  <p:clrMapOvr>
    <a:masterClrMapping/>
  </p:clrMapOvr>
</p:sldLayout>
</file>

<file path=ppt/slideLayouts/slideLayout220.xml><?xml version="1.0" encoding="utf-8"?>
<p:sldLayout xmlns:a="http://schemas.openxmlformats.org/drawingml/2006/main" xmlns:r="http://schemas.openxmlformats.org/officeDocument/2006/relationships" xmlns:p="http://schemas.openxmlformats.org/presentationml/2006/main" preserve="1" userDrawn="1">
  <p:cSld name="5_Images and Contents Layout">
    <p:bg>
      <p:bgPr>
        <a:solidFill>
          <a:schemeClr val="accent1"/>
        </a:solidFill>
        <a:effectLst/>
      </p:bgPr>
    </p:bg>
    <p:spTree>
      <p:nvGrpSpPr>
        <p:cNvPr id="1" name=""/>
        <p:cNvGrpSpPr/>
        <p:nvPr/>
      </p:nvGrpSpPr>
      <p:grpSpPr>
        <a:xfrm>
          <a:off x="0" y="0"/>
          <a:ext cx="0" cy="0"/>
          <a:chOff x="0" y="0"/>
          <a:chExt cx="0" cy="0"/>
        </a:xfrm>
      </p:grpSpPr>
      <p:sp>
        <p:nvSpPr>
          <p:cNvPr id="5" name="Picture Placeholder 2"/>
          <p:cNvSpPr>
            <a:spLocks noGrp="1"/>
          </p:cNvSpPr>
          <p:nvPr>
            <p:ph type="pic" idx="1" hasCustomPrompt="1"/>
          </p:nvPr>
        </p:nvSpPr>
        <p:spPr>
          <a:xfrm>
            <a:off x="0" y="-1"/>
            <a:ext cx="12192000" cy="41021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25433035"/>
      </p:ext>
    </p:extLst>
  </p:cSld>
  <p:clrMapOvr>
    <a:masterClrMapping/>
  </p:clrMapOvr>
</p:sldLayout>
</file>

<file path=ppt/slideLayouts/slideLayout221.xml><?xml version="1.0" encoding="utf-8"?>
<p:sldLayout xmlns:a="http://schemas.openxmlformats.org/drawingml/2006/main" xmlns:r="http://schemas.openxmlformats.org/officeDocument/2006/relationships" xmlns:p="http://schemas.openxmlformats.org/presentationml/2006/main" preserve="1" userDrawn="1">
  <p:cSld name="6_Images and Contents Layout">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4175787" y="242176"/>
            <a:ext cx="8016213" cy="768085"/>
          </a:xfrm>
          <a:prstGeom prst="rect">
            <a:avLst/>
          </a:prstGeom>
        </p:spPr>
        <p:txBody>
          <a:bodyPr anchor="ctr"/>
          <a:lstStyle>
            <a:lvl1pPr marL="0" indent="0" algn="l">
              <a:buNone/>
              <a:defRPr sz="4800" b="0" baseline="0">
                <a:solidFill>
                  <a:schemeClr val="tx1">
                    <a:lumMod val="75000"/>
                    <a:lumOff val="25000"/>
                  </a:schemeClr>
                </a:solidFill>
                <a:latin typeface="+mj-lt"/>
                <a:cs typeface="Arial" pitchFamily="34" charset="0"/>
              </a:defRPr>
            </a:lvl1pPr>
          </a:lstStyle>
          <a:p>
            <a:pPr lvl="0"/>
            <a:r>
              <a:rPr lang="en-US" altLang="ko-KR" dirty="0"/>
              <a:t>IMAGES &amp; CONTENTS</a:t>
            </a:r>
          </a:p>
        </p:txBody>
      </p:sp>
      <p:sp>
        <p:nvSpPr>
          <p:cNvPr id="11" name="Text Placeholder 9"/>
          <p:cNvSpPr>
            <a:spLocks noGrp="1"/>
          </p:cNvSpPr>
          <p:nvPr>
            <p:ph type="body" sz="quarter" idx="11" hasCustomPrompt="1"/>
          </p:nvPr>
        </p:nvSpPr>
        <p:spPr>
          <a:xfrm>
            <a:off x="4175787" y="1010261"/>
            <a:ext cx="8016213" cy="384043"/>
          </a:xfrm>
          <a:prstGeom prst="rect">
            <a:avLst/>
          </a:prstGeom>
        </p:spPr>
        <p:txBody>
          <a:bodyPr anchor="ctr"/>
          <a:lstStyle>
            <a:lvl1pPr marL="0" indent="0" algn="l">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
        <p:nvSpPr>
          <p:cNvPr id="5" name="Picture Placeholder 2"/>
          <p:cNvSpPr>
            <a:spLocks noGrp="1"/>
          </p:cNvSpPr>
          <p:nvPr>
            <p:ph type="pic" idx="1" hasCustomPrompt="1"/>
          </p:nvPr>
        </p:nvSpPr>
        <p:spPr>
          <a:xfrm>
            <a:off x="0" y="-1"/>
            <a:ext cx="4079776" cy="685800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6" name="Picture Placeholder 2"/>
          <p:cNvSpPr>
            <a:spLocks noGrp="1"/>
          </p:cNvSpPr>
          <p:nvPr>
            <p:ph type="pic" idx="12" hasCustomPrompt="1"/>
          </p:nvPr>
        </p:nvSpPr>
        <p:spPr>
          <a:xfrm>
            <a:off x="4195293" y="1508787"/>
            <a:ext cx="4079776" cy="5349213"/>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2641330884"/>
      </p:ext>
    </p:extLst>
  </p:cSld>
  <p:clrMapOvr>
    <a:masterClrMapping/>
  </p:clrMapOvr>
</p:sldLayout>
</file>

<file path=ppt/slideLayouts/slideLayout222.xml><?xml version="1.0" encoding="utf-8"?>
<p:sldLayout xmlns:a="http://schemas.openxmlformats.org/drawingml/2006/main" xmlns:r="http://schemas.openxmlformats.org/officeDocument/2006/relationships" xmlns:p="http://schemas.openxmlformats.org/presentationml/2006/main" preserve="1" userDrawn="1">
  <p:cSld name="3_Images and Contents Layout">
    <p:spTree>
      <p:nvGrpSpPr>
        <p:cNvPr id="1" name=""/>
        <p:cNvGrpSpPr/>
        <p:nvPr/>
      </p:nvGrpSpPr>
      <p:grpSpPr>
        <a:xfrm>
          <a:off x="0" y="0"/>
          <a:ext cx="0" cy="0"/>
          <a:chOff x="0" y="0"/>
          <a:chExt cx="0" cy="0"/>
        </a:xfrm>
      </p:grpSpPr>
      <p:sp>
        <p:nvSpPr>
          <p:cNvPr id="5" name="Rectangle 4"/>
          <p:cNvSpPr/>
          <p:nvPr userDrawn="1"/>
        </p:nvSpPr>
        <p:spPr>
          <a:xfrm>
            <a:off x="0" y="548680"/>
            <a:ext cx="8592277" cy="576064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endParaRPr lang="ko-KR" altLang="en-US" sz="2400"/>
          </a:p>
        </p:txBody>
      </p:sp>
      <p:sp>
        <p:nvSpPr>
          <p:cNvPr id="6" name="Picture Placeholder 2"/>
          <p:cNvSpPr>
            <a:spLocks noGrp="1"/>
          </p:cNvSpPr>
          <p:nvPr>
            <p:ph type="pic" idx="1" hasCustomPrompt="1"/>
          </p:nvPr>
        </p:nvSpPr>
        <p:spPr>
          <a:xfrm>
            <a:off x="180829" y="260650"/>
            <a:ext cx="2592288" cy="633670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7" name="Picture Placeholder 2"/>
          <p:cNvSpPr>
            <a:spLocks noGrp="1"/>
          </p:cNvSpPr>
          <p:nvPr>
            <p:ph type="pic" idx="10" hasCustomPrompt="1"/>
          </p:nvPr>
        </p:nvSpPr>
        <p:spPr>
          <a:xfrm>
            <a:off x="2965139" y="260650"/>
            <a:ext cx="2592288" cy="633670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8" name="Picture Placeholder 2"/>
          <p:cNvSpPr>
            <a:spLocks noGrp="1"/>
          </p:cNvSpPr>
          <p:nvPr>
            <p:ph type="pic" idx="11" hasCustomPrompt="1"/>
          </p:nvPr>
        </p:nvSpPr>
        <p:spPr>
          <a:xfrm>
            <a:off x="5749448" y="260650"/>
            <a:ext cx="2592288" cy="633670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3864876258"/>
      </p:ext>
    </p:extLst>
  </p:cSld>
  <p:clrMapOvr>
    <a:masterClrMapping/>
  </p:clrMapOvr>
</p:sldLayout>
</file>

<file path=ppt/slideLayouts/slideLayout223.xml><?xml version="1.0" encoding="utf-8"?>
<p:sldLayout xmlns:a="http://schemas.openxmlformats.org/drawingml/2006/main" xmlns:r="http://schemas.openxmlformats.org/officeDocument/2006/relationships" xmlns:p="http://schemas.openxmlformats.org/presentationml/2006/main" preserve="1" userDrawn="1">
  <p:cSld name="7_Images and Contents Layout">
    <p:bg>
      <p:bgPr>
        <a:solidFill>
          <a:schemeClr val="accent1"/>
        </a:solidFill>
        <a:effectLst/>
      </p:bgPr>
    </p:bg>
    <p:spTree>
      <p:nvGrpSpPr>
        <p:cNvPr id="1" name=""/>
        <p:cNvGrpSpPr/>
        <p:nvPr/>
      </p:nvGrpSpPr>
      <p:grpSpPr>
        <a:xfrm>
          <a:off x="0" y="0"/>
          <a:ext cx="0" cy="0"/>
          <a:chOff x="0" y="0"/>
          <a:chExt cx="0" cy="0"/>
        </a:xfrm>
      </p:grpSpPr>
      <p:sp>
        <p:nvSpPr>
          <p:cNvPr id="5" name="Picture Placeholder 2"/>
          <p:cNvSpPr>
            <a:spLocks noGrp="1"/>
          </p:cNvSpPr>
          <p:nvPr>
            <p:ph type="pic" idx="1" hasCustomPrompt="1"/>
          </p:nvPr>
        </p:nvSpPr>
        <p:spPr>
          <a:xfrm>
            <a:off x="8592277" y="356659"/>
            <a:ext cx="2880000" cy="2880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6" name="Picture Placeholder 2"/>
          <p:cNvSpPr>
            <a:spLocks noGrp="1"/>
          </p:cNvSpPr>
          <p:nvPr>
            <p:ph type="pic" idx="10" hasCustomPrompt="1"/>
          </p:nvPr>
        </p:nvSpPr>
        <p:spPr>
          <a:xfrm>
            <a:off x="8592277" y="3621021"/>
            <a:ext cx="2880000" cy="2880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7" name="Picture Placeholder 2"/>
          <p:cNvSpPr>
            <a:spLocks noGrp="1"/>
          </p:cNvSpPr>
          <p:nvPr>
            <p:ph type="pic" idx="11" hasCustomPrompt="1"/>
          </p:nvPr>
        </p:nvSpPr>
        <p:spPr>
          <a:xfrm>
            <a:off x="5314951" y="356659"/>
            <a:ext cx="2880000" cy="2880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8" name="Picture Placeholder 2"/>
          <p:cNvSpPr>
            <a:spLocks noGrp="1"/>
          </p:cNvSpPr>
          <p:nvPr>
            <p:ph type="pic" idx="12" hasCustomPrompt="1"/>
          </p:nvPr>
        </p:nvSpPr>
        <p:spPr>
          <a:xfrm>
            <a:off x="5314951" y="3621021"/>
            <a:ext cx="2880000" cy="2880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1910275170"/>
      </p:ext>
    </p:extLst>
  </p:cSld>
  <p:clrMapOvr>
    <a:masterClrMapping/>
  </p:clrMapOvr>
</p:sldLayout>
</file>

<file path=ppt/slideLayouts/slideLayout224.xml><?xml version="1.0" encoding="utf-8"?>
<p:sldLayout xmlns:a="http://schemas.openxmlformats.org/drawingml/2006/main" xmlns:r="http://schemas.openxmlformats.org/officeDocument/2006/relationships" xmlns:p="http://schemas.openxmlformats.org/presentationml/2006/main" preserve="1" userDrawn="1">
  <p:cSld name="8_Images and Contents Layout">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527381" y="4389107"/>
            <a:ext cx="11664619" cy="768085"/>
          </a:xfrm>
          <a:prstGeom prst="rect">
            <a:avLst/>
          </a:prstGeom>
        </p:spPr>
        <p:txBody>
          <a:bodyPr anchor="ctr"/>
          <a:lstStyle>
            <a:lvl1pPr marL="0" indent="0" algn="l">
              <a:buNone/>
              <a:defRPr sz="4800" b="0" baseline="0">
                <a:solidFill>
                  <a:schemeClr val="tx1">
                    <a:lumMod val="75000"/>
                    <a:lumOff val="25000"/>
                  </a:schemeClr>
                </a:solidFill>
                <a:latin typeface="+mj-lt"/>
                <a:cs typeface="Arial" pitchFamily="34" charset="0"/>
              </a:defRPr>
            </a:lvl1pPr>
          </a:lstStyle>
          <a:p>
            <a:pPr lvl="0"/>
            <a:r>
              <a:rPr lang="en-US" altLang="ko-KR" dirty="0"/>
              <a:t>IMAGES &amp; CONTENTS</a:t>
            </a:r>
          </a:p>
        </p:txBody>
      </p:sp>
      <p:sp>
        <p:nvSpPr>
          <p:cNvPr id="11" name="Text Placeholder 9"/>
          <p:cNvSpPr>
            <a:spLocks noGrp="1"/>
          </p:cNvSpPr>
          <p:nvPr>
            <p:ph type="body" sz="quarter" idx="11" hasCustomPrompt="1"/>
          </p:nvPr>
        </p:nvSpPr>
        <p:spPr>
          <a:xfrm>
            <a:off x="527381" y="5157192"/>
            <a:ext cx="11664619" cy="384043"/>
          </a:xfrm>
          <a:prstGeom prst="rect">
            <a:avLst/>
          </a:prstGeom>
        </p:spPr>
        <p:txBody>
          <a:bodyPr anchor="ctr"/>
          <a:lstStyle>
            <a:lvl1pPr marL="0" indent="0" algn="l">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
        <p:nvSpPr>
          <p:cNvPr id="5" name="Rectangle 4"/>
          <p:cNvSpPr/>
          <p:nvPr userDrawn="1"/>
        </p:nvSpPr>
        <p:spPr>
          <a:xfrm>
            <a:off x="0" y="6618000"/>
            <a:ext cx="12192000" cy="24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p>
        </p:txBody>
      </p:sp>
      <p:sp>
        <p:nvSpPr>
          <p:cNvPr id="6" name="Rectangle 5"/>
          <p:cNvSpPr/>
          <p:nvPr userDrawn="1"/>
        </p:nvSpPr>
        <p:spPr>
          <a:xfrm>
            <a:off x="0" y="0"/>
            <a:ext cx="12192000" cy="96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p>
        </p:txBody>
      </p:sp>
      <p:sp>
        <p:nvSpPr>
          <p:cNvPr id="7" name="Picture Placeholder 2"/>
          <p:cNvSpPr>
            <a:spLocks noGrp="1"/>
          </p:cNvSpPr>
          <p:nvPr>
            <p:ph type="pic" idx="12" hasCustomPrompt="1"/>
          </p:nvPr>
        </p:nvSpPr>
        <p:spPr>
          <a:xfrm>
            <a:off x="623392" y="452669"/>
            <a:ext cx="4416171" cy="3744096"/>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8" name="Picture Placeholder 2"/>
          <p:cNvSpPr>
            <a:spLocks noGrp="1"/>
          </p:cNvSpPr>
          <p:nvPr>
            <p:ph type="pic" idx="13" hasCustomPrompt="1"/>
          </p:nvPr>
        </p:nvSpPr>
        <p:spPr>
          <a:xfrm>
            <a:off x="5327915" y="452669"/>
            <a:ext cx="6240693" cy="1776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9" name="Picture Placeholder 2"/>
          <p:cNvSpPr>
            <a:spLocks noGrp="1"/>
          </p:cNvSpPr>
          <p:nvPr>
            <p:ph type="pic" idx="14" hasCustomPrompt="1"/>
          </p:nvPr>
        </p:nvSpPr>
        <p:spPr>
          <a:xfrm>
            <a:off x="5327915" y="2420765"/>
            <a:ext cx="1920000" cy="1776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12" name="Picture Placeholder 2"/>
          <p:cNvSpPr>
            <a:spLocks noGrp="1"/>
          </p:cNvSpPr>
          <p:nvPr>
            <p:ph type="pic" idx="15" hasCustomPrompt="1"/>
          </p:nvPr>
        </p:nvSpPr>
        <p:spPr>
          <a:xfrm>
            <a:off x="7488261" y="2420765"/>
            <a:ext cx="1920000" cy="1776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13" name="Picture Placeholder 2"/>
          <p:cNvSpPr>
            <a:spLocks noGrp="1"/>
          </p:cNvSpPr>
          <p:nvPr>
            <p:ph type="pic" idx="16" hasCustomPrompt="1"/>
          </p:nvPr>
        </p:nvSpPr>
        <p:spPr>
          <a:xfrm>
            <a:off x="9648608" y="2420765"/>
            <a:ext cx="1920000" cy="1776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547552105"/>
      </p:ext>
    </p:extLst>
  </p:cSld>
  <p:clrMapOvr>
    <a:masterClrMapping/>
  </p:clrMapOvr>
</p:sldLayout>
</file>

<file path=ppt/slideLayouts/slideLayout225.xml><?xml version="1.0" encoding="utf-8"?>
<p:sldLayout xmlns:a="http://schemas.openxmlformats.org/drawingml/2006/main" xmlns:r="http://schemas.openxmlformats.org/officeDocument/2006/relationships" xmlns:p="http://schemas.openxmlformats.org/presentationml/2006/main" preserve="1" userDrawn="1">
  <p:cSld name="shapes sets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8" y="12347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r>
              <a:rPr lang="en-US" altLang="ko-KR" dirty="0"/>
              <a:t>Fully Editable Shapes</a:t>
            </a:r>
          </a:p>
        </p:txBody>
      </p:sp>
    </p:spTree>
    <p:extLst>
      <p:ext uri="{BB962C8B-B14F-4D97-AF65-F5344CB8AC3E}">
        <p14:creationId xmlns:p14="http://schemas.microsoft.com/office/powerpoint/2010/main" val="61013801"/>
      </p:ext>
    </p:extLst>
  </p:cSld>
  <p:clrMapOvr>
    <a:masterClrMapping/>
  </p:clrMapOvr>
</p:sldLayout>
</file>

<file path=ppt/slideLayouts/slideLayout226.xml><?xml version="1.0" encoding="utf-8"?>
<p:sldLayout xmlns:a="http://schemas.openxmlformats.org/drawingml/2006/main" xmlns:r="http://schemas.openxmlformats.org/officeDocument/2006/relationships" xmlns:p="http://schemas.openxmlformats.org/presentationml/2006/main" preserve="1" userDrawn="1">
  <p:cSld name="icon sets layout">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ICON SETS LAYOUT</a:t>
            </a:r>
          </a:p>
        </p:txBody>
      </p:sp>
      <p:sp>
        <p:nvSpPr>
          <p:cNvPr id="11" name="Rounded Rectangle 10"/>
          <p:cNvSpPr/>
          <p:nvPr userDrawn="1"/>
        </p:nvSpPr>
        <p:spPr>
          <a:xfrm>
            <a:off x="472011" y="1508786"/>
            <a:ext cx="3799787" cy="4865561"/>
          </a:xfrm>
          <a:prstGeom prst="roundRect">
            <a:avLst>
              <a:gd name="adj" fmla="val 396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dirty="0"/>
          </a:p>
        </p:txBody>
      </p:sp>
      <p:sp>
        <p:nvSpPr>
          <p:cNvPr id="17" name="Rounded Rectangle 16"/>
          <p:cNvSpPr/>
          <p:nvPr userDrawn="1"/>
        </p:nvSpPr>
        <p:spPr>
          <a:xfrm>
            <a:off x="709243" y="1796667"/>
            <a:ext cx="144693" cy="4320631"/>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solidFill>
                <a:schemeClr val="bg1"/>
              </a:solidFill>
            </a:endParaRPr>
          </a:p>
        </p:txBody>
      </p:sp>
      <p:sp>
        <p:nvSpPr>
          <p:cNvPr id="18" name="Half Frame 17"/>
          <p:cNvSpPr/>
          <p:nvPr userDrawn="1"/>
        </p:nvSpPr>
        <p:spPr>
          <a:xfrm rot="5400000">
            <a:off x="3456857" y="1650935"/>
            <a:ext cx="669775" cy="669775"/>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solidFill>
                <a:schemeClr val="tx1"/>
              </a:solidFill>
            </a:endParaRPr>
          </a:p>
        </p:txBody>
      </p:sp>
    </p:spTree>
    <p:extLst>
      <p:ext uri="{BB962C8B-B14F-4D97-AF65-F5344CB8AC3E}">
        <p14:creationId xmlns:p14="http://schemas.microsoft.com/office/powerpoint/2010/main" val="4193837663"/>
      </p:ext>
    </p:extLst>
  </p:cSld>
  <p:clrMapOvr>
    <a:masterClrMapping/>
  </p:clrMapOvr>
</p:sldLayout>
</file>

<file path=ppt/slideLayouts/slideLayout227.xml><?xml version="1.0" encoding="utf-8"?>
<p:sldLayout xmlns:a="http://schemas.openxmlformats.org/drawingml/2006/main" xmlns:r="http://schemas.openxmlformats.org/officeDocument/2006/relationships" xmlns:p="http://schemas.openxmlformats.org/presentationml/2006/main" showMasterSp="0" type="title" preserve="1">
  <p:cSld name="Title Slide">
    <p:bg bwMode="gray">
      <p:bgPr>
        <a:solidFill>
          <a:srgbClr val="FFFFFF"/>
        </a:solidFill>
        <a:effectLst/>
      </p:bgPr>
    </p:bg>
    <p:spTree>
      <p:nvGrpSpPr>
        <p:cNvPr id="1" name=""/>
        <p:cNvGrpSpPr/>
        <p:nvPr/>
      </p:nvGrpSpPr>
      <p:grpSpPr>
        <a:xfrm>
          <a:off x="0" y="0"/>
          <a:ext cx="0" cy="0"/>
          <a:chOff x="0" y="0"/>
          <a:chExt cx="0" cy="0"/>
        </a:xfrm>
      </p:grpSpPr>
      <p:sp>
        <p:nvSpPr>
          <p:cNvPr id="4" name="Text Box 14">
            <a:extLst>
              <a:ext uri="{FF2B5EF4-FFF2-40B4-BE49-F238E27FC236}">
                <a16:creationId xmlns="" xmlns:a16="http://schemas.microsoft.com/office/drawing/2014/main" id="{5CC83FD9-181E-43A3-9B49-FAC3648B659B}"/>
              </a:ext>
            </a:extLst>
          </p:cNvPr>
          <p:cNvSpPr txBox="1">
            <a:spLocks noChangeArrowheads="1"/>
          </p:cNvSpPr>
          <p:nvPr/>
        </p:nvSpPr>
        <p:spPr bwMode="gray">
          <a:xfrm>
            <a:off x="4673600" y="5943600"/>
            <a:ext cx="3352800" cy="457200"/>
          </a:xfrm>
          <a:prstGeom prst="rect">
            <a:avLst/>
          </a:prstGeom>
          <a:noFill/>
          <a:ln>
            <a:noFill/>
          </a:ln>
        </p:spPr>
        <p:txBody>
          <a:bodyP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defRPr/>
            </a:pPr>
            <a:r>
              <a:rPr lang="en-US" altLang="en-US" sz="2400">
                <a:solidFill>
                  <a:srgbClr val="D43636"/>
                </a:solidFill>
                <a:latin typeface="Arial Black" panose="020B0A04020102020204" pitchFamily="34" charset="0"/>
              </a:rPr>
              <a:t>L/O/G/O</a:t>
            </a:r>
          </a:p>
        </p:txBody>
      </p:sp>
      <p:grpSp>
        <p:nvGrpSpPr>
          <p:cNvPr id="5" name="Group 164">
            <a:extLst>
              <a:ext uri="{FF2B5EF4-FFF2-40B4-BE49-F238E27FC236}">
                <a16:creationId xmlns="" xmlns:a16="http://schemas.microsoft.com/office/drawing/2014/main" id="{C90F7990-6C04-4B87-85D1-136329AF2953}"/>
              </a:ext>
            </a:extLst>
          </p:cNvPr>
          <p:cNvGrpSpPr>
            <a:grpSpLocks/>
          </p:cNvGrpSpPr>
          <p:nvPr/>
        </p:nvGrpSpPr>
        <p:grpSpPr bwMode="auto">
          <a:xfrm>
            <a:off x="0" y="0"/>
            <a:ext cx="12192000" cy="6858000"/>
            <a:chOff x="0" y="0"/>
            <a:chExt cx="5760" cy="4320"/>
          </a:xfrm>
        </p:grpSpPr>
        <p:pic>
          <p:nvPicPr>
            <p:cNvPr id="6" name="Picture 161" descr="artplus_nature_naturalcity38_g">
              <a:extLst>
                <a:ext uri="{FF2B5EF4-FFF2-40B4-BE49-F238E27FC236}">
                  <a16:creationId xmlns="" xmlns:a16="http://schemas.microsoft.com/office/drawing/2014/main" id="{A02C7132-52F8-4E20-B4E7-1A6EB1C0B666}"/>
                </a:ext>
              </a:extLst>
            </p:cNvPr>
            <p:cNvPicPr>
              <a:picLocks noChangeAspect="1" noChangeArrowheads="1"/>
            </p:cNvPicPr>
            <p:nvPr userDrawn="1"/>
          </p:nvPicPr>
          <p:blipFill>
            <a:blip r:embed="rId2">
              <a:lum bright="6000" contrast="6000"/>
              <a:extLst>
                <a:ext uri="{28A0092B-C50C-407E-A947-70E740481C1C}">
                  <a14:useLocalDpi xmlns:a14="http://schemas.microsoft.com/office/drawing/2010/main" val="0"/>
                </a:ext>
              </a:extLst>
            </a:blip>
            <a:srcRect l="12500"/>
            <a:stretch>
              <a:fillRect/>
            </a:stretch>
          </p:blipFill>
          <p:spPr bwMode="auto">
            <a:xfrm>
              <a:off x="1200" y="2949"/>
              <a:ext cx="1241" cy="11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 name="Picture 160" descr="artplus_nature_naturalcity38_g">
              <a:extLst>
                <a:ext uri="{FF2B5EF4-FFF2-40B4-BE49-F238E27FC236}">
                  <a16:creationId xmlns="" xmlns:a16="http://schemas.microsoft.com/office/drawing/2014/main" id="{B1AD1AD8-5708-4638-B320-7D6DAD08F32C}"/>
                </a:ext>
              </a:extLst>
            </p:cNvPr>
            <p:cNvPicPr>
              <a:picLocks noChangeAspect="1" noChangeArrowheads="1"/>
            </p:cNvPicPr>
            <p:nvPr userDrawn="1"/>
          </p:nvPicPr>
          <p:blipFill>
            <a:blip r:embed="rId2">
              <a:lum bright="6000" contrast="6000"/>
              <a:extLst>
                <a:ext uri="{28A0092B-C50C-407E-A947-70E740481C1C}">
                  <a14:useLocalDpi xmlns:a14="http://schemas.microsoft.com/office/drawing/2010/main" val="0"/>
                </a:ext>
              </a:extLst>
            </a:blip>
            <a:srcRect l="12500"/>
            <a:stretch>
              <a:fillRect/>
            </a:stretch>
          </p:blipFill>
          <p:spPr bwMode="auto">
            <a:xfrm>
              <a:off x="0" y="2019"/>
              <a:ext cx="1884" cy="20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 name="Picture 159" descr="artplus_nature_naturalcity38_e">
              <a:extLst>
                <a:ext uri="{FF2B5EF4-FFF2-40B4-BE49-F238E27FC236}">
                  <a16:creationId xmlns="" xmlns:a16="http://schemas.microsoft.com/office/drawing/2014/main" id="{D1D2CFEA-E925-4025-8937-832497479CC0}"/>
                </a:ext>
              </a:extLst>
            </p:cNvPr>
            <p:cNvPicPr>
              <a:picLocks noChangeAspect="1" noChangeArrowheads="1"/>
            </p:cNvPicPr>
            <p:nvPr userDrawn="1"/>
          </p:nvPicPr>
          <p:blipFill>
            <a:blip r:embed="rId3">
              <a:extLst>
                <a:ext uri="{28A0092B-C50C-407E-A947-70E740481C1C}">
                  <a14:useLocalDpi xmlns:a14="http://schemas.microsoft.com/office/drawing/2010/main" val="0"/>
                </a:ext>
              </a:extLst>
            </a:blip>
            <a:srcRect b="11525"/>
            <a:stretch>
              <a:fillRect/>
            </a:stretch>
          </p:blipFill>
          <p:spPr bwMode="auto">
            <a:xfrm>
              <a:off x="0" y="2592"/>
              <a:ext cx="5760" cy="1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9" name="Group 162">
              <a:extLst>
                <a:ext uri="{FF2B5EF4-FFF2-40B4-BE49-F238E27FC236}">
                  <a16:creationId xmlns="" xmlns:a16="http://schemas.microsoft.com/office/drawing/2014/main" id="{BA18E705-5ED5-47D9-9D6E-1802AED75C3A}"/>
                </a:ext>
              </a:extLst>
            </p:cNvPr>
            <p:cNvGrpSpPr>
              <a:grpSpLocks/>
            </p:cNvGrpSpPr>
            <p:nvPr userDrawn="1"/>
          </p:nvGrpSpPr>
          <p:grpSpPr bwMode="auto">
            <a:xfrm>
              <a:off x="0" y="0"/>
              <a:ext cx="5760" cy="2016"/>
              <a:chOff x="0" y="0"/>
              <a:chExt cx="5760" cy="2016"/>
            </a:xfrm>
          </p:grpSpPr>
          <p:pic>
            <p:nvPicPr>
              <p:cNvPr id="11" name="Picture 153" descr="7">
                <a:extLst>
                  <a:ext uri="{FF2B5EF4-FFF2-40B4-BE49-F238E27FC236}">
                    <a16:creationId xmlns="" xmlns:a16="http://schemas.microsoft.com/office/drawing/2014/main" id="{86DB9E39-B63B-4AA2-B9D3-1EAF3DDFBFA7}"/>
                  </a:ext>
                </a:extLst>
              </p:cNvPr>
              <p:cNvPicPr>
                <a:picLocks noChangeAspect="1" noChangeArrowheads="1"/>
              </p:cNvPicPr>
              <p:nvPr userDrawn="1"/>
            </p:nvPicPr>
            <p:blipFill>
              <a:blip r:embed="rId4">
                <a:extLst>
                  <a:ext uri="{28A0092B-C50C-407E-A947-70E740481C1C}">
                    <a14:useLocalDpi xmlns:a14="http://schemas.microsoft.com/office/drawing/2010/main" val="0"/>
                  </a:ext>
                </a:extLst>
              </a:blip>
              <a:srcRect/>
              <a:stretch>
                <a:fillRect/>
              </a:stretch>
            </p:blipFill>
            <p:spPr bwMode="auto">
              <a:xfrm>
                <a:off x="0" y="0"/>
                <a:ext cx="5760" cy="20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 name="Picture 140" descr="04">
                <a:extLst>
                  <a:ext uri="{FF2B5EF4-FFF2-40B4-BE49-F238E27FC236}">
                    <a16:creationId xmlns="" xmlns:a16="http://schemas.microsoft.com/office/drawing/2014/main" id="{5AC0C8C8-A3D4-4F92-964D-AE707A7256F1}"/>
                  </a:ext>
                </a:extLst>
              </p:cNvPr>
              <p:cNvPicPr>
                <a:picLocks noChangeAspect="1" noChangeArrowheads="1"/>
              </p:cNvPicPr>
              <p:nvPr userDrawn="1"/>
            </p:nvPicPr>
            <p:blipFill>
              <a:blip r:embed="rId5">
                <a:extLst>
                  <a:ext uri="{28A0092B-C50C-407E-A947-70E740481C1C}">
                    <a14:useLocalDpi xmlns:a14="http://schemas.microsoft.com/office/drawing/2010/main" val="0"/>
                  </a:ext>
                </a:extLst>
              </a:blip>
              <a:srcRect/>
              <a:stretch>
                <a:fillRect/>
              </a:stretch>
            </p:blipFill>
            <p:spPr bwMode="auto">
              <a:xfrm>
                <a:off x="3360" y="0"/>
                <a:ext cx="858" cy="7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0" name="Picture 163" descr="water_2">
              <a:extLst>
                <a:ext uri="{FF2B5EF4-FFF2-40B4-BE49-F238E27FC236}">
                  <a16:creationId xmlns="" xmlns:a16="http://schemas.microsoft.com/office/drawing/2014/main" id="{7E872CD6-7D1B-423A-B66C-BF9A5CBCC806}"/>
                </a:ext>
              </a:extLst>
            </p:cNvPr>
            <p:cNvPicPr>
              <a:picLocks noChangeAspect="1" noChangeArrowheads="1"/>
            </p:cNvPicPr>
            <p:nvPr userDrawn="1"/>
          </p:nvPicPr>
          <p:blipFill>
            <a:blip r:embed="rId6">
              <a:extLst>
                <a:ext uri="{28A0092B-C50C-407E-A947-70E740481C1C}">
                  <a14:useLocalDpi xmlns:a14="http://schemas.microsoft.com/office/drawing/2010/main" val="0"/>
                </a:ext>
              </a:extLst>
            </a:blip>
            <a:srcRect/>
            <a:stretch>
              <a:fillRect/>
            </a:stretch>
          </p:blipFill>
          <p:spPr bwMode="auto">
            <a:xfrm>
              <a:off x="480" y="576"/>
              <a:ext cx="546" cy="3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3" name="TextBox 12">
            <a:extLst>
              <a:ext uri="{FF2B5EF4-FFF2-40B4-BE49-F238E27FC236}">
                <a16:creationId xmlns="" xmlns:a16="http://schemas.microsoft.com/office/drawing/2014/main" id="{AF9454E9-919F-4D8E-B43A-D2546BD9D935}"/>
              </a:ext>
            </a:extLst>
          </p:cNvPr>
          <p:cNvSpPr txBox="1">
            <a:spLocks noChangeArrowheads="1"/>
          </p:cNvSpPr>
          <p:nvPr userDrawn="1"/>
        </p:nvSpPr>
        <p:spPr bwMode="auto">
          <a:xfrm>
            <a:off x="592138" y="0"/>
            <a:ext cx="1846262" cy="230188"/>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r" eaLnBrk="1" hangingPunct="1">
              <a:defRPr/>
            </a:pPr>
            <a:r>
              <a:rPr lang="en-US" altLang="en-US" sz="900" i="1">
                <a:solidFill>
                  <a:srgbClr val="FFFFFF"/>
                </a:solidFill>
                <a:latin typeface="Verdana" panose="020B0604030504040204" pitchFamily="34" charset="0"/>
              </a:rPr>
              <a:t>www.trungtamtinhoc.edu.vn</a:t>
            </a:r>
          </a:p>
        </p:txBody>
      </p:sp>
      <p:sp>
        <p:nvSpPr>
          <p:cNvPr id="3075" name="Rectangle 3"/>
          <p:cNvSpPr>
            <a:spLocks noGrp="1" noChangeArrowheads="1"/>
          </p:cNvSpPr>
          <p:nvPr>
            <p:ph type="subTitle" idx="1"/>
          </p:nvPr>
        </p:nvSpPr>
        <p:spPr>
          <a:xfrm>
            <a:off x="1422400" y="3581400"/>
            <a:ext cx="9347200" cy="381000"/>
          </a:xfrm>
        </p:spPr>
        <p:txBody>
          <a:bodyPr/>
          <a:lstStyle>
            <a:lvl1pPr marL="0" indent="0" algn="ctr">
              <a:buFont typeface="Wingdings" pitchFamily="2" charset="2"/>
              <a:buNone/>
              <a:defRPr sz="2000" b="0">
                <a:solidFill>
                  <a:srgbClr val="000000"/>
                </a:solidFill>
              </a:defRPr>
            </a:lvl1pPr>
          </a:lstStyle>
          <a:p>
            <a:r>
              <a:rPr lang="en-US"/>
              <a:t>Click to edit Master subtitle style</a:t>
            </a:r>
          </a:p>
        </p:txBody>
      </p:sp>
      <p:sp>
        <p:nvSpPr>
          <p:cNvPr id="3074" name="Rectangle 2"/>
          <p:cNvSpPr>
            <a:spLocks noGrp="1" noChangeArrowheads="1"/>
          </p:cNvSpPr>
          <p:nvPr>
            <p:ph type="ctrTitle"/>
          </p:nvPr>
        </p:nvSpPr>
        <p:spPr>
          <a:xfrm>
            <a:off x="1422400" y="2514600"/>
            <a:ext cx="9347200" cy="685800"/>
          </a:xfrm>
          <a:effectLst/>
        </p:spPr>
        <p:txBody>
          <a:bodyPr/>
          <a:lstStyle>
            <a:lvl1pPr algn="ctr">
              <a:defRPr sz="4500">
                <a:latin typeface="Arial" charset="0"/>
              </a:defRPr>
            </a:lvl1pPr>
          </a:lstStyle>
          <a:p>
            <a:r>
              <a:rPr lang="en-US"/>
              <a:t>Click to edit Master title style</a:t>
            </a:r>
          </a:p>
        </p:txBody>
      </p:sp>
      <p:sp>
        <p:nvSpPr>
          <p:cNvPr id="14" name="Rectangle 5">
            <a:extLst>
              <a:ext uri="{FF2B5EF4-FFF2-40B4-BE49-F238E27FC236}">
                <a16:creationId xmlns="" xmlns:a16="http://schemas.microsoft.com/office/drawing/2014/main" id="{2F41858B-7846-46DF-966C-3C0F21F01573}"/>
              </a:ext>
            </a:extLst>
          </p:cNvPr>
          <p:cNvSpPr>
            <a:spLocks noGrp="1" noChangeArrowheads="1"/>
          </p:cNvSpPr>
          <p:nvPr>
            <p:ph type="ftr" sz="quarter" idx="10"/>
          </p:nvPr>
        </p:nvSpPr>
        <p:spPr bwMode="gray">
          <a:xfrm>
            <a:off x="101600" y="6477000"/>
            <a:ext cx="3860800" cy="304800"/>
          </a:xfrm>
        </p:spPr>
        <p:txBody>
          <a:bodyPr/>
          <a:lstStyle>
            <a:lvl1pPr algn="l" eaLnBrk="0" hangingPunct="0">
              <a:defRPr sz="1700">
                <a:solidFill>
                  <a:srgbClr val="000000"/>
                </a:solidFill>
                <a:latin typeface=".VnTime" pitchFamily="34" charset="0"/>
              </a:defRPr>
            </a:lvl1pPr>
          </a:lstStyle>
          <a:p>
            <a:pPr>
              <a:defRPr/>
            </a:pPr>
            <a:endParaRPr lang="en-US"/>
          </a:p>
        </p:txBody>
      </p:sp>
      <p:sp>
        <p:nvSpPr>
          <p:cNvPr id="15" name="Rectangle 154">
            <a:extLst>
              <a:ext uri="{FF2B5EF4-FFF2-40B4-BE49-F238E27FC236}">
                <a16:creationId xmlns="" xmlns:a16="http://schemas.microsoft.com/office/drawing/2014/main" id="{F647BCCD-CEF0-41B3-A17B-7567DCB418C0}"/>
              </a:ext>
            </a:extLst>
          </p:cNvPr>
          <p:cNvSpPr>
            <a:spLocks noGrp="1" noChangeArrowheads="1"/>
          </p:cNvSpPr>
          <p:nvPr>
            <p:ph type="dt" sz="quarter" idx="11"/>
          </p:nvPr>
        </p:nvSpPr>
        <p:spPr bwMode="auto">
          <a:xfrm>
            <a:off x="8432800" y="6477000"/>
            <a:ext cx="2844800" cy="244475"/>
          </a:xfrm>
        </p:spPr>
        <p:txBody>
          <a:bodyPr/>
          <a:lstStyle>
            <a:lvl1pPr algn="ctr" eaLnBrk="0" hangingPunct="0">
              <a:defRPr sz="1400" b="0">
                <a:solidFill>
                  <a:srgbClr val="000000"/>
                </a:solidFill>
                <a:latin typeface="Arial" charset="0"/>
              </a:defRPr>
            </a:lvl1pPr>
          </a:lstStyle>
          <a:p>
            <a:pPr>
              <a:defRPr/>
            </a:pPr>
            <a:endParaRPr lang="en-US"/>
          </a:p>
        </p:txBody>
      </p:sp>
      <p:sp>
        <p:nvSpPr>
          <p:cNvPr id="16" name="Rectangle 155">
            <a:extLst>
              <a:ext uri="{FF2B5EF4-FFF2-40B4-BE49-F238E27FC236}">
                <a16:creationId xmlns="" xmlns:a16="http://schemas.microsoft.com/office/drawing/2014/main" id="{9B38283C-DFD5-4E05-8786-48B30A986D7A}"/>
              </a:ext>
            </a:extLst>
          </p:cNvPr>
          <p:cNvSpPr>
            <a:spLocks noGrp="1" noChangeArrowheads="1"/>
          </p:cNvSpPr>
          <p:nvPr>
            <p:ph type="sldNum" sz="quarter" idx="12"/>
          </p:nvPr>
        </p:nvSpPr>
        <p:spPr bwMode="auto">
          <a:xfrm>
            <a:off x="11379200" y="6477000"/>
            <a:ext cx="609600" cy="244475"/>
          </a:xfrm>
        </p:spPr>
        <p:txBody>
          <a:bodyPr/>
          <a:lstStyle>
            <a:lvl1pPr algn="ctr" eaLnBrk="0" hangingPunct="0">
              <a:defRPr sz="1400">
                <a:latin typeface="Arial" panose="020B0604020202020204" pitchFamily="34" charset="0"/>
              </a:defRPr>
            </a:lvl1pPr>
          </a:lstStyle>
          <a:p>
            <a:pPr>
              <a:defRPr/>
            </a:pPr>
            <a:fld id="{8D24B805-4982-40F9-9630-D3D0946477D2}" type="slidenum">
              <a:rPr lang="en-US" altLang="en-US"/>
              <a:pPr>
                <a:defRPr/>
              </a:pPr>
              <a:t>‹#›</a:t>
            </a:fld>
            <a:endParaRPr lang="en-US" altLang="en-US"/>
          </a:p>
        </p:txBody>
      </p:sp>
    </p:spTree>
    <p:extLst>
      <p:ext uri="{BB962C8B-B14F-4D97-AF65-F5344CB8AC3E}">
        <p14:creationId xmlns:p14="http://schemas.microsoft.com/office/powerpoint/2010/main" val="2811509737"/>
      </p:ext>
    </p:extLst>
  </p:cSld>
  <p:clrMapOvr>
    <a:masterClrMapping/>
  </p:clrMapOvr>
  <p:transition/>
</p:sldLayout>
</file>

<file path=ppt/slideLayouts/slideLayout22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 xmlns:a16="http://schemas.microsoft.com/office/drawing/2014/main" id="{D1798034-F6A8-4357-B41B-80C8C237D78F}"/>
              </a:ext>
            </a:extLst>
          </p:cNvPr>
          <p:cNvSpPr>
            <a:spLocks noGrp="1"/>
          </p:cNvSpPr>
          <p:nvPr>
            <p:ph type="dt" sz="half" idx="10"/>
          </p:nvPr>
        </p:nvSpPr>
        <p:spPr/>
        <p:txBody>
          <a:bodyPr/>
          <a:lstStyle>
            <a:lvl1pPr algn="l" eaLnBrk="0" hangingPunct="0">
              <a:defRPr/>
            </a:lvl1pPr>
          </a:lstStyle>
          <a:p>
            <a:pPr>
              <a:defRPr/>
            </a:pPr>
            <a:endParaRPr lang="en-US"/>
          </a:p>
        </p:txBody>
      </p:sp>
      <p:sp>
        <p:nvSpPr>
          <p:cNvPr id="5" name="Slide Number Placeholder 4">
            <a:extLst>
              <a:ext uri="{FF2B5EF4-FFF2-40B4-BE49-F238E27FC236}">
                <a16:creationId xmlns="" xmlns:a16="http://schemas.microsoft.com/office/drawing/2014/main" id="{979B786A-0980-40F7-8C6E-707840CDAFE5}"/>
              </a:ext>
            </a:extLst>
          </p:cNvPr>
          <p:cNvSpPr>
            <a:spLocks noGrp="1"/>
          </p:cNvSpPr>
          <p:nvPr>
            <p:ph type="sldNum" sz="quarter" idx="11"/>
          </p:nvPr>
        </p:nvSpPr>
        <p:spPr/>
        <p:txBody>
          <a:bodyPr/>
          <a:lstStyle>
            <a:lvl1pPr eaLnBrk="0" hangingPunct="0">
              <a:defRPr/>
            </a:lvl1pPr>
          </a:lstStyle>
          <a:p>
            <a:pPr>
              <a:defRPr/>
            </a:pPr>
            <a:fld id="{A03EEDA7-2FF4-4FFA-A35A-0B84C0D250FE}" type="slidenum">
              <a:rPr lang="en-US" altLang="en-US"/>
              <a:pPr>
                <a:defRPr/>
              </a:pPr>
              <a:t>‹#›</a:t>
            </a:fld>
            <a:endParaRPr lang="en-US" altLang="en-US"/>
          </a:p>
        </p:txBody>
      </p:sp>
      <p:sp>
        <p:nvSpPr>
          <p:cNvPr id="6" name="Footer Placeholder 5">
            <a:extLst>
              <a:ext uri="{FF2B5EF4-FFF2-40B4-BE49-F238E27FC236}">
                <a16:creationId xmlns="" xmlns:a16="http://schemas.microsoft.com/office/drawing/2014/main" id="{26B89713-2060-4C71-BA8E-1E7FD547C0C5}"/>
              </a:ext>
            </a:extLst>
          </p:cNvPr>
          <p:cNvSpPr>
            <a:spLocks noGrp="1"/>
          </p:cNvSpPr>
          <p:nvPr>
            <p:ph type="ftr" sz="quarter"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2375701299"/>
      </p:ext>
    </p:extLst>
  </p:cSld>
  <p:clrMapOvr>
    <a:masterClrMapping/>
  </p:clrMapOvr>
  <p:transition/>
</p:sldLayout>
</file>

<file path=ppt/slideLayouts/slideLayout22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Date Placeholder 3">
            <a:extLst>
              <a:ext uri="{FF2B5EF4-FFF2-40B4-BE49-F238E27FC236}">
                <a16:creationId xmlns="" xmlns:a16="http://schemas.microsoft.com/office/drawing/2014/main" id="{17C84F2F-C195-4A78-8EBF-52FFE8D72ED9}"/>
              </a:ext>
            </a:extLst>
          </p:cNvPr>
          <p:cNvSpPr>
            <a:spLocks noGrp="1"/>
          </p:cNvSpPr>
          <p:nvPr>
            <p:ph type="dt" sz="half" idx="10"/>
          </p:nvPr>
        </p:nvSpPr>
        <p:spPr/>
        <p:txBody>
          <a:bodyPr/>
          <a:lstStyle>
            <a:lvl1pPr algn="l" eaLnBrk="0" hangingPunct="0">
              <a:defRPr/>
            </a:lvl1pPr>
          </a:lstStyle>
          <a:p>
            <a:pPr>
              <a:defRPr/>
            </a:pPr>
            <a:endParaRPr lang="en-US"/>
          </a:p>
        </p:txBody>
      </p:sp>
      <p:sp>
        <p:nvSpPr>
          <p:cNvPr id="5" name="Slide Number Placeholder 4">
            <a:extLst>
              <a:ext uri="{FF2B5EF4-FFF2-40B4-BE49-F238E27FC236}">
                <a16:creationId xmlns="" xmlns:a16="http://schemas.microsoft.com/office/drawing/2014/main" id="{7C1AF811-D897-455C-BEB9-A12AF0500BAA}"/>
              </a:ext>
            </a:extLst>
          </p:cNvPr>
          <p:cNvSpPr>
            <a:spLocks noGrp="1"/>
          </p:cNvSpPr>
          <p:nvPr>
            <p:ph type="sldNum" sz="quarter" idx="11"/>
          </p:nvPr>
        </p:nvSpPr>
        <p:spPr/>
        <p:txBody>
          <a:bodyPr/>
          <a:lstStyle>
            <a:lvl1pPr eaLnBrk="0" hangingPunct="0">
              <a:defRPr/>
            </a:lvl1pPr>
          </a:lstStyle>
          <a:p>
            <a:pPr>
              <a:defRPr/>
            </a:pPr>
            <a:fld id="{AF4AE475-61D1-44AE-BFDF-44680AA5E037}" type="slidenum">
              <a:rPr lang="en-US" altLang="en-US"/>
              <a:pPr>
                <a:defRPr/>
              </a:pPr>
              <a:t>‹#›</a:t>
            </a:fld>
            <a:endParaRPr lang="en-US" altLang="en-US"/>
          </a:p>
        </p:txBody>
      </p:sp>
      <p:sp>
        <p:nvSpPr>
          <p:cNvPr id="6" name="Footer Placeholder 5">
            <a:extLst>
              <a:ext uri="{FF2B5EF4-FFF2-40B4-BE49-F238E27FC236}">
                <a16:creationId xmlns="" xmlns:a16="http://schemas.microsoft.com/office/drawing/2014/main" id="{96D83E21-033B-411F-846B-C1C75C934A5A}"/>
              </a:ext>
            </a:extLst>
          </p:cNvPr>
          <p:cNvSpPr>
            <a:spLocks noGrp="1"/>
          </p:cNvSpPr>
          <p:nvPr>
            <p:ph type="ftr" sz="quarter"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3028870066"/>
      </p:ext>
    </p:extLst>
  </p:cSld>
  <p:clrMapOvr>
    <a:masterClrMapping/>
  </p:clrMapOvr>
  <p:transition/>
</p:sldLayout>
</file>

<file path=ppt/slideLayouts/slideLayout23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06400" y="1219200"/>
            <a:ext cx="5486400" cy="51054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096000" y="1219200"/>
            <a:ext cx="5486400" cy="51054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a:extLst>
              <a:ext uri="{FF2B5EF4-FFF2-40B4-BE49-F238E27FC236}">
                <a16:creationId xmlns="" xmlns:a16="http://schemas.microsoft.com/office/drawing/2014/main" id="{D2425C58-053D-4788-8133-6D68DB9A6734}"/>
              </a:ext>
            </a:extLst>
          </p:cNvPr>
          <p:cNvSpPr>
            <a:spLocks noGrp="1"/>
          </p:cNvSpPr>
          <p:nvPr>
            <p:ph type="dt" sz="half" idx="10"/>
          </p:nvPr>
        </p:nvSpPr>
        <p:spPr/>
        <p:txBody>
          <a:bodyPr/>
          <a:lstStyle>
            <a:lvl1pPr algn="l" eaLnBrk="0" hangingPunct="0">
              <a:defRPr/>
            </a:lvl1pPr>
          </a:lstStyle>
          <a:p>
            <a:pPr>
              <a:defRPr/>
            </a:pPr>
            <a:endParaRPr lang="en-US"/>
          </a:p>
        </p:txBody>
      </p:sp>
      <p:sp>
        <p:nvSpPr>
          <p:cNvPr id="6" name="Slide Number Placeholder 5">
            <a:extLst>
              <a:ext uri="{FF2B5EF4-FFF2-40B4-BE49-F238E27FC236}">
                <a16:creationId xmlns="" xmlns:a16="http://schemas.microsoft.com/office/drawing/2014/main" id="{24F77268-D407-4347-AEA4-05DA83AFC6EE}"/>
              </a:ext>
            </a:extLst>
          </p:cNvPr>
          <p:cNvSpPr>
            <a:spLocks noGrp="1"/>
          </p:cNvSpPr>
          <p:nvPr>
            <p:ph type="sldNum" sz="quarter" idx="11"/>
          </p:nvPr>
        </p:nvSpPr>
        <p:spPr/>
        <p:txBody>
          <a:bodyPr/>
          <a:lstStyle>
            <a:lvl1pPr eaLnBrk="0" hangingPunct="0">
              <a:defRPr/>
            </a:lvl1pPr>
          </a:lstStyle>
          <a:p>
            <a:pPr>
              <a:defRPr/>
            </a:pPr>
            <a:fld id="{A4A13FEE-2394-49FE-8519-59F72A681D57}" type="slidenum">
              <a:rPr lang="en-US" altLang="en-US"/>
              <a:pPr>
                <a:defRPr/>
              </a:pPr>
              <a:t>‹#›</a:t>
            </a:fld>
            <a:endParaRPr lang="en-US" altLang="en-US"/>
          </a:p>
        </p:txBody>
      </p:sp>
      <p:sp>
        <p:nvSpPr>
          <p:cNvPr id="7" name="Footer Placeholder 6">
            <a:extLst>
              <a:ext uri="{FF2B5EF4-FFF2-40B4-BE49-F238E27FC236}">
                <a16:creationId xmlns="" xmlns:a16="http://schemas.microsoft.com/office/drawing/2014/main" id="{731A6C8C-DA76-4ACD-9A01-20032DE4926C}"/>
              </a:ext>
            </a:extLst>
          </p:cNvPr>
          <p:cNvSpPr>
            <a:spLocks noGrp="1"/>
          </p:cNvSpPr>
          <p:nvPr>
            <p:ph type="ftr" sz="quarter"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3605741918"/>
      </p:ext>
    </p:extLst>
  </p:cSld>
  <p:clrMapOvr>
    <a:masterClrMapping/>
  </p:clrMapOvr>
  <p:transition/>
</p:sldLayout>
</file>

<file path=ppt/slideLayouts/slideLayout23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a:extLst>
              <a:ext uri="{FF2B5EF4-FFF2-40B4-BE49-F238E27FC236}">
                <a16:creationId xmlns="" xmlns:a16="http://schemas.microsoft.com/office/drawing/2014/main" id="{C014EA9F-B4D8-4DDD-AD9D-8E9CDECE2BC4}"/>
              </a:ext>
            </a:extLst>
          </p:cNvPr>
          <p:cNvSpPr>
            <a:spLocks noGrp="1"/>
          </p:cNvSpPr>
          <p:nvPr>
            <p:ph type="dt" sz="half" idx="10"/>
          </p:nvPr>
        </p:nvSpPr>
        <p:spPr/>
        <p:txBody>
          <a:bodyPr/>
          <a:lstStyle>
            <a:lvl1pPr algn="l" eaLnBrk="0" hangingPunct="0">
              <a:defRPr/>
            </a:lvl1pPr>
          </a:lstStyle>
          <a:p>
            <a:pPr>
              <a:defRPr/>
            </a:pPr>
            <a:endParaRPr lang="en-US"/>
          </a:p>
        </p:txBody>
      </p:sp>
      <p:sp>
        <p:nvSpPr>
          <p:cNvPr id="8" name="Slide Number Placeholder 7">
            <a:extLst>
              <a:ext uri="{FF2B5EF4-FFF2-40B4-BE49-F238E27FC236}">
                <a16:creationId xmlns="" xmlns:a16="http://schemas.microsoft.com/office/drawing/2014/main" id="{B8FDE196-744A-4F3A-9DB1-A2B67F0CAA6C}"/>
              </a:ext>
            </a:extLst>
          </p:cNvPr>
          <p:cNvSpPr>
            <a:spLocks noGrp="1"/>
          </p:cNvSpPr>
          <p:nvPr>
            <p:ph type="sldNum" sz="quarter" idx="11"/>
          </p:nvPr>
        </p:nvSpPr>
        <p:spPr/>
        <p:txBody>
          <a:bodyPr/>
          <a:lstStyle>
            <a:lvl1pPr eaLnBrk="0" hangingPunct="0">
              <a:defRPr/>
            </a:lvl1pPr>
          </a:lstStyle>
          <a:p>
            <a:pPr>
              <a:defRPr/>
            </a:pPr>
            <a:fld id="{44432971-B85D-4218-846A-1F32733E79E5}" type="slidenum">
              <a:rPr lang="en-US" altLang="en-US"/>
              <a:pPr>
                <a:defRPr/>
              </a:pPr>
              <a:t>‹#›</a:t>
            </a:fld>
            <a:endParaRPr lang="en-US" altLang="en-US"/>
          </a:p>
        </p:txBody>
      </p:sp>
      <p:sp>
        <p:nvSpPr>
          <p:cNvPr id="9" name="Footer Placeholder 8">
            <a:extLst>
              <a:ext uri="{FF2B5EF4-FFF2-40B4-BE49-F238E27FC236}">
                <a16:creationId xmlns="" xmlns:a16="http://schemas.microsoft.com/office/drawing/2014/main" id="{ED5D1674-D07A-44AE-A391-C574F0E6176C}"/>
              </a:ext>
            </a:extLst>
          </p:cNvPr>
          <p:cNvSpPr>
            <a:spLocks noGrp="1"/>
          </p:cNvSpPr>
          <p:nvPr>
            <p:ph type="ftr" sz="quarter"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1882317663"/>
      </p:ext>
    </p:extLst>
  </p:cSld>
  <p:clrMapOvr>
    <a:masterClrMapping/>
  </p:clrMapOvr>
  <p:transition/>
</p:sldLayout>
</file>

<file path=ppt/slideLayouts/slideLayout23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a:extLst>
              <a:ext uri="{FF2B5EF4-FFF2-40B4-BE49-F238E27FC236}">
                <a16:creationId xmlns="" xmlns:a16="http://schemas.microsoft.com/office/drawing/2014/main" id="{6572C258-BDF2-4A5C-B4D2-6A7C45B75498}"/>
              </a:ext>
            </a:extLst>
          </p:cNvPr>
          <p:cNvSpPr>
            <a:spLocks noGrp="1"/>
          </p:cNvSpPr>
          <p:nvPr>
            <p:ph type="dt" sz="half" idx="10"/>
          </p:nvPr>
        </p:nvSpPr>
        <p:spPr/>
        <p:txBody>
          <a:bodyPr/>
          <a:lstStyle>
            <a:lvl1pPr algn="l" eaLnBrk="0" hangingPunct="0">
              <a:defRPr/>
            </a:lvl1pPr>
          </a:lstStyle>
          <a:p>
            <a:pPr>
              <a:defRPr/>
            </a:pPr>
            <a:endParaRPr lang="en-US"/>
          </a:p>
        </p:txBody>
      </p:sp>
      <p:sp>
        <p:nvSpPr>
          <p:cNvPr id="4" name="Slide Number Placeholder 3">
            <a:extLst>
              <a:ext uri="{FF2B5EF4-FFF2-40B4-BE49-F238E27FC236}">
                <a16:creationId xmlns="" xmlns:a16="http://schemas.microsoft.com/office/drawing/2014/main" id="{E0D9FD05-9F48-4243-94EA-6F6A361A1A31}"/>
              </a:ext>
            </a:extLst>
          </p:cNvPr>
          <p:cNvSpPr>
            <a:spLocks noGrp="1"/>
          </p:cNvSpPr>
          <p:nvPr>
            <p:ph type="sldNum" sz="quarter" idx="11"/>
          </p:nvPr>
        </p:nvSpPr>
        <p:spPr/>
        <p:txBody>
          <a:bodyPr/>
          <a:lstStyle>
            <a:lvl1pPr eaLnBrk="0" hangingPunct="0">
              <a:defRPr/>
            </a:lvl1pPr>
          </a:lstStyle>
          <a:p>
            <a:pPr>
              <a:defRPr/>
            </a:pPr>
            <a:fld id="{D1CFF481-F962-4B44-B94E-CCD24058D29D}" type="slidenum">
              <a:rPr lang="en-US" altLang="en-US"/>
              <a:pPr>
                <a:defRPr/>
              </a:pPr>
              <a:t>‹#›</a:t>
            </a:fld>
            <a:endParaRPr lang="en-US" altLang="en-US"/>
          </a:p>
        </p:txBody>
      </p:sp>
      <p:sp>
        <p:nvSpPr>
          <p:cNvPr id="5" name="Footer Placeholder 4">
            <a:extLst>
              <a:ext uri="{FF2B5EF4-FFF2-40B4-BE49-F238E27FC236}">
                <a16:creationId xmlns="" xmlns:a16="http://schemas.microsoft.com/office/drawing/2014/main" id="{9EE78AB4-A05C-44A9-8727-CCC07D673F58}"/>
              </a:ext>
            </a:extLst>
          </p:cNvPr>
          <p:cNvSpPr>
            <a:spLocks noGrp="1"/>
          </p:cNvSpPr>
          <p:nvPr>
            <p:ph type="ftr" sz="quarter"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3987174228"/>
      </p:ext>
    </p:extLst>
  </p:cSld>
  <p:clrMapOvr>
    <a:masterClrMapping/>
  </p:clrMapOvr>
  <p:transition/>
</p:sldLayout>
</file>

<file path=ppt/slideLayouts/slideLayout23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a:extLst>
              <a:ext uri="{FF2B5EF4-FFF2-40B4-BE49-F238E27FC236}">
                <a16:creationId xmlns="" xmlns:a16="http://schemas.microsoft.com/office/drawing/2014/main" id="{C4A3F7D9-3506-4115-8033-0A909C1FCA6C}"/>
              </a:ext>
            </a:extLst>
          </p:cNvPr>
          <p:cNvSpPr>
            <a:spLocks noGrp="1"/>
          </p:cNvSpPr>
          <p:nvPr>
            <p:ph type="dt" sz="half" idx="10"/>
          </p:nvPr>
        </p:nvSpPr>
        <p:spPr/>
        <p:txBody>
          <a:bodyPr/>
          <a:lstStyle>
            <a:lvl1pPr algn="l" eaLnBrk="0" hangingPunct="0">
              <a:defRPr/>
            </a:lvl1pPr>
          </a:lstStyle>
          <a:p>
            <a:pPr>
              <a:defRPr/>
            </a:pPr>
            <a:endParaRPr lang="en-US"/>
          </a:p>
        </p:txBody>
      </p:sp>
      <p:sp>
        <p:nvSpPr>
          <p:cNvPr id="3" name="Slide Number Placeholder 2">
            <a:extLst>
              <a:ext uri="{FF2B5EF4-FFF2-40B4-BE49-F238E27FC236}">
                <a16:creationId xmlns="" xmlns:a16="http://schemas.microsoft.com/office/drawing/2014/main" id="{C00AF061-E8AD-414C-9656-46CA116B5418}"/>
              </a:ext>
            </a:extLst>
          </p:cNvPr>
          <p:cNvSpPr>
            <a:spLocks noGrp="1"/>
          </p:cNvSpPr>
          <p:nvPr>
            <p:ph type="sldNum" sz="quarter" idx="11"/>
          </p:nvPr>
        </p:nvSpPr>
        <p:spPr/>
        <p:txBody>
          <a:bodyPr/>
          <a:lstStyle>
            <a:lvl1pPr eaLnBrk="0" hangingPunct="0">
              <a:defRPr/>
            </a:lvl1pPr>
          </a:lstStyle>
          <a:p>
            <a:pPr>
              <a:defRPr/>
            </a:pPr>
            <a:fld id="{AE31204F-9B0E-4D13-8AE3-D94319BE3BB7}" type="slidenum">
              <a:rPr lang="en-US" altLang="en-US"/>
              <a:pPr>
                <a:defRPr/>
              </a:pPr>
              <a:t>‹#›</a:t>
            </a:fld>
            <a:endParaRPr lang="en-US" altLang="en-US"/>
          </a:p>
        </p:txBody>
      </p:sp>
      <p:sp>
        <p:nvSpPr>
          <p:cNvPr id="4" name="Footer Placeholder 3">
            <a:extLst>
              <a:ext uri="{FF2B5EF4-FFF2-40B4-BE49-F238E27FC236}">
                <a16:creationId xmlns="" xmlns:a16="http://schemas.microsoft.com/office/drawing/2014/main" id="{989FA32F-9347-4F21-943A-E8CEED3EB39F}"/>
              </a:ext>
            </a:extLst>
          </p:cNvPr>
          <p:cNvSpPr>
            <a:spLocks noGrp="1"/>
          </p:cNvSpPr>
          <p:nvPr>
            <p:ph type="ftr" sz="quarter"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4109375951"/>
      </p:ext>
    </p:extLst>
  </p:cSld>
  <p:clrMapOvr>
    <a:masterClrMapping/>
  </p:clrMapOvr>
  <p:transition/>
</p:sldLayout>
</file>

<file path=ppt/slideLayouts/slideLayout23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a:extLst>
              <a:ext uri="{FF2B5EF4-FFF2-40B4-BE49-F238E27FC236}">
                <a16:creationId xmlns="" xmlns:a16="http://schemas.microsoft.com/office/drawing/2014/main" id="{BED27ACB-3343-4A89-B420-5BE3D7560051}"/>
              </a:ext>
            </a:extLst>
          </p:cNvPr>
          <p:cNvSpPr>
            <a:spLocks noGrp="1"/>
          </p:cNvSpPr>
          <p:nvPr>
            <p:ph type="dt" sz="half" idx="10"/>
          </p:nvPr>
        </p:nvSpPr>
        <p:spPr/>
        <p:txBody>
          <a:bodyPr/>
          <a:lstStyle>
            <a:lvl1pPr algn="l" eaLnBrk="0" hangingPunct="0">
              <a:defRPr/>
            </a:lvl1pPr>
          </a:lstStyle>
          <a:p>
            <a:pPr>
              <a:defRPr/>
            </a:pPr>
            <a:endParaRPr lang="en-US"/>
          </a:p>
        </p:txBody>
      </p:sp>
      <p:sp>
        <p:nvSpPr>
          <p:cNvPr id="6" name="Slide Number Placeholder 5">
            <a:extLst>
              <a:ext uri="{FF2B5EF4-FFF2-40B4-BE49-F238E27FC236}">
                <a16:creationId xmlns="" xmlns:a16="http://schemas.microsoft.com/office/drawing/2014/main" id="{0B88901B-AA1F-4C22-9494-ED5F66109545}"/>
              </a:ext>
            </a:extLst>
          </p:cNvPr>
          <p:cNvSpPr>
            <a:spLocks noGrp="1"/>
          </p:cNvSpPr>
          <p:nvPr>
            <p:ph type="sldNum" sz="quarter" idx="11"/>
          </p:nvPr>
        </p:nvSpPr>
        <p:spPr/>
        <p:txBody>
          <a:bodyPr/>
          <a:lstStyle>
            <a:lvl1pPr eaLnBrk="0" hangingPunct="0">
              <a:defRPr/>
            </a:lvl1pPr>
          </a:lstStyle>
          <a:p>
            <a:pPr>
              <a:defRPr/>
            </a:pPr>
            <a:fld id="{0EF74671-E657-4960-88EC-C5EC58DCA0F8}" type="slidenum">
              <a:rPr lang="en-US" altLang="en-US"/>
              <a:pPr>
                <a:defRPr/>
              </a:pPr>
              <a:t>‹#›</a:t>
            </a:fld>
            <a:endParaRPr lang="en-US" altLang="en-US"/>
          </a:p>
        </p:txBody>
      </p:sp>
      <p:sp>
        <p:nvSpPr>
          <p:cNvPr id="7" name="Footer Placeholder 6">
            <a:extLst>
              <a:ext uri="{FF2B5EF4-FFF2-40B4-BE49-F238E27FC236}">
                <a16:creationId xmlns="" xmlns:a16="http://schemas.microsoft.com/office/drawing/2014/main" id="{227B01B3-9D33-48C9-A45D-A661A746D2BD}"/>
              </a:ext>
            </a:extLst>
          </p:cNvPr>
          <p:cNvSpPr>
            <a:spLocks noGrp="1"/>
          </p:cNvSpPr>
          <p:nvPr>
            <p:ph type="ftr" sz="quarter"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1507224456"/>
      </p:ext>
    </p:extLst>
  </p:cSld>
  <p:clrMapOvr>
    <a:masterClrMapping/>
  </p:clrMapOvr>
  <p:transition/>
</p:sldLayout>
</file>

<file path=ppt/slideLayouts/slideLayout23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noProof="0"/>
              <a:t>Click icon to add picture</a:t>
            </a:r>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a:extLst>
              <a:ext uri="{FF2B5EF4-FFF2-40B4-BE49-F238E27FC236}">
                <a16:creationId xmlns="" xmlns:a16="http://schemas.microsoft.com/office/drawing/2014/main" id="{B8C9EE49-A668-46BE-9AB7-544BD99D3035}"/>
              </a:ext>
            </a:extLst>
          </p:cNvPr>
          <p:cNvSpPr>
            <a:spLocks noGrp="1"/>
          </p:cNvSpPr>
          <p:nvPr>
            <p:ph type="dt" sz="half" idx="10"/>
          </p:nvPr>
        </p:nvSpPr>
        <p:spPr/>
        <p:txBody>
          <a:bodyPr/>
          <a:lstStyle>
            <a:lvl1pPr algn="l" eaLnBrk="0" hangingPunct="0">
              <a:defRPr/>
            </a:lvl1pPr>
          </a:lstStyle>
          <a:p>
            <a:pPr>
              <a:defRPr/>
            </a:pPr>
            <a:endParaRPr lang="en-US"/>
          </a:p>
        </p:txBody>
      </p:sp>
      <p:sp>
        <p:nvSpPr>
          <p:cNvPr id="6" name="Slide Number Placeholder 5">
            <a:extLst>
              <a:ext uri="{FF2B5EF4-FFF2-40B4-BE49-F238E27FC236}">
                <a16:creationId xmlns="" xmlns:a16="http://schemas.microsoft.com/office/drawing/2014/main" id="{3C5D1D14-8E80-40C3-84AF-25E578270BC4}"/>
              </a:ext>
            </a:extLst>
          </p:cNvPr>
          <p:cNvSpPr>
            <a:spLocks noGrp="1"/>
          </p:cNvSpPr>
          <p:nvPr>
            <p:ph type="sldNum" sz="quarter" idx="11"/>
          </p:nvPr>
        </p:nvSpPr>
        <p:spPr/>
        <p:txBody>
          <a:bodyPr/>
          <a:lstStyle>
            <a:lvl1pPr eaLnBrk="0" hangingPunct="0">
              <a:defRPr/>
            </a:lvl1pPr>
          </a:lstStyle>
          <a:p>
            <a:pPr>
              <a:defRPr/>
            </a:pPr>
            <a:fld id="{1C549EE6-3DB3-4BAB-8D4C-45D037ADE26B}" type="slidenum">
              <a:rPr lang="en-US" altLang="en-US"/>
              <a:pPr>
                <a:defRPr/>
              </a:pPr>
              <a:t>‹#›</a:t>
            </a:fld>
            <a:endParaRPr lang="en-US" altLang="en-US"/>
          </a:p>
        </p:txBody>
      </p:sp>
      <p:sp>
        <p:nvSpPr>
          <p:cNvPr id="7" name="Footer Placeholder 6">
            <a:extLst>
              <a:ext uri="{FF2B5EF4-FFF2-40B4-BE49-F238E27FC236}">
                <a16:creationId xmlns="" xmlns:a16="http://schemas.microsoft.com/office/drawing/2014/main" id="{D6EC97AB-68AD-4519-BAC0-62F3F918CAD7}"/>
              </a:ext>
            </a:extLst>
          </p:cNvPr>
          <p:cNvSpPr>
            <a:spLocks noGrp="1"/>
          </p:cNvSpPr>
          <p:nvPr>
            <p:ph type="ftr" sz="quarter"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3561335773"/>
      </p:ext>
    </p:extLst>
  </p:cSld>
  <p:clrMapOvr>
    <a:masterClrMapping/>
  </p:clrMapOvr>
  <p:transition/>
</p:sldLayout>
</file>

<file path=ppt/slideLayouts/slideLayout23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 xmlns:a16="http://schemas.microsoft.com/office/drawing/2014/main" id="{F3170C6A-A7D6-4783-A16B-A5F389F26F57}"/>
              </a:ext>
            </a:extLst>
          </p:cNvPr>
          <p:cNvSpPr>
            <a:spLocks noGrp="1"/>
          </p:cNvSpPr>
          <p:nvPr>
            <p:ph type="dt" sz="half" idx="10"/>
          </p:nvPr>
        </p:nvSpPr>
        <p:spPr/>
        <p:txBody>
          <a:bodyPr/>
          <a:lstStyle>
            <a:lvl1pPr algn="l" eaLnBrk="0" hangingPunct="0">
              <a:defRPr/>
            </a:lvl1pPr>
          </a:lstStyle>
          <a:p>
            <a:pPr>
              <a:defRPr/>
            </a:pPr>
            <a:endParaRPr lang="en-US"/>
          </a:p>
        </p:txBody>
      </p:sp>
      <p:sp>
        <p:nvSpPr>
          <p:cNvPr id="5" name="Slide Number Placeholder 4">
            <a:extLst>
              <a:ext uri="{FF2B5EF4-FFF2-40B4-BE49-F238E27FC236}">
                <a16:creationId xmlns="" xmlns:a16="http://schemas.microsoft.com/office/drawing/2014/main" id="{6311C712-86EA-4840-9818-CCD56FFC6A27}"/>
              </a:ext>
            </a:extLst>
          </p:cNvPr>
          <p:cNvSpPr>
            <a:spLocks noGrp="1"/>
          </p:cNvSpPr>
          <p:nvPr>
            <p:ph type="sldNum" sz="quarter" idx="11"/>
          </p:nvPr>
        </p:nvSpPr>
        <p:spPr/>
        <p:txBody>
          <a:bodyPr/>
          <a:lstStyle>
            <a:lvl1pPr eaLnBrk="0" hangingPunct="0">
              <a:defRPr/>
            </a:lvl1pPr>
          </a:lstStyle>
          <a:p>
            <a:pPr>
              <a:defRPr/>
            </a:pPr>
            <a:fld id="{06FF130F-74F5-434B-A192-3B284DA5DFED}" type="slidenum">
              <a:rPr lang="en-US" altLang="en-US"/>
              <a:pPr>
                <a:defRPr/>
              </a:pPr>
              <a:t>‹#›</a:t>
            </a:fld>
            <a:endParaRPr lang="en-US" altLang="en-US"/>
          </a:p>
        </p:txBody>
      </p:sp>
      <p:sp>
        <p:nvSpPr>
          <p:cNvPr id="6" name="Footer Placeholder 5">
            <a:extLst>
              <a:ext uri="{FF2B5EF4-FFF2-40B4-BE49-F238E27FC236}">
                <a16:creationId xmlns="" xmlns:a16="http://schemas.microsoft.com/office/drawing/2014/main" id="{3D60BC1D-1936-41E3-B511-2F7518C07584}"/>
              </a:ext>
            </a:extLst>
          </p:cNvPr>
          <p:cNvSpPr>
            <a:spLocks noGrp="1"/>
          </p:cNvSpPr>
          <p:nvPr>
            <p:ph type="ftr" sz="quarter"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1569681118"/>
      </p:ext>
    </p:extLst>
  </p:cSld>
  <p:clrMapOvr>
    <a:masterClrMapping/>
  </p:clrMapOvr>
  <p:transition/>
</p:sldLayout>
</file>

<file path=ppt/slideLayouts/slideLayout23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88400" y="350838"/>
            <a:ext cx="2794000" cy="5973762"/>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06400" y="350838"/>
            <a:ext cx="8178800" cy="5973762"/>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 xmlns:a16="http://schemas.microsoft.com/office/drawing/2014/main" id="{7AC6EFF3-5DC1-415F-AABF-EE03830F7744}"/>
              </a:ext>
            </a:extLst>
          </p:cNvPr>
          <p:cNvSpPr>
            <a:spLocks noGrp="1"/>
          </p:cNvSpPr>
          <p:nvPr>
            <p:ph type="dt" sz="half" idx="10"/>
          </p:nvPr>
        </p:nvSpPr>
        <p:spPr/>
        <p:txBody>
          <a:bodyPr/>
          <a:lstStyle>
            <a:lvl1pPr algn="l" eaLnBrk="0" hangingPunct="0">
              <a:defRPr/>
            </a:lvl1pPr>
          </a:lstStyle>
          <a:p>
            <a:pPr>
              <a:defRPr/>
            </a:pPr>
            <a:endParaRPr lang="en-US"/>
          </a:p>
        </p:txBody>
      </p:sp>
      <p:sp>
        <p:nvSpPr>
          <p:cNvPr id="5" name="Slide Number Placeholder 4">
            <a:extLst>
              <a:ext uri="{FF2B5EF4-FFF2-40B4-BE49-F238E27FC236}">
                <a16:creationId xmlns="" xmlns:a16="http://schemas.microsoft.com/office/drawing/2014/main" id="{7726A98C-7CAE-46EA-96D1-477B319F96A7}"/>
              </a:ext>
            </a:extLst>
          </p:cNvPr>
          <p:cNvSpPr>
            <a:spLocks noGrp="1"/>
          </p:cNvSpPr>
          <p:nvPr>
            <p:ph type="sldNum" sz="quarter" idx="11"/>
          </p:nvPr>
        </p:nvSpPr>
        <p:spPr/>
        <p:txBody>
          <a:bodyPr/>
          <a:lstStyle>
            <a:lvl1pPr eaLnBrk="0" hangingPunct="0">
              <a:defRPr/>
            </a:lvl1pPr>
          </a:lstStyle>
          <a:p>
            <a:pPr>
              <a:defRPr/>
            </a:pPr>
            <a:fld id="{0D85595D-7C85-4D0F-9726-AC56BAA25E0F}" type="slidenum">
              <a:rPr lang="en-US" altLang="en-US"/>
              <a:pPr>
                <a:defRPr/>
              </a:pPr>
              <a:t>‹#›</a:t>
            </a:fld>
            <a:endParaRPr lang="en-US" altLang="en-US"/>
          </a:p>
        </p:txBody>
      </p:sp>
      <p:sp>
        <p:nvSpPr>
          <p:cNvPr id="6" name="Footer Placeholder 5">
            <a:extLst>
              <a:ext uri="{FF2B5EF4-FFF2-40B4-BE49-F238E27FC236}">
                <a16:creationId xmlns="" xmlns:a16="http://schemas.microsoft.com/office/drawing/2014/main" id="{4F226B24-A98F-4AC2-AEFC-753D82827ECD}"/>
              </a:ext>
            </a:extLst>
          </p:cNvPr>
          <p:cNvSpPr>
            <a:spLocks noGrp="1"/>
          </p:cNvSpPr>
          <p:nvPr>
            <p:ph type="ftr" sz="quarter"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2941739279"/>
      </p:ext>
    </p:extLst>
  </p:cSld>
  <p:clrMapOvr>
    <a:masterClrMapping/>
  </p:clrMapOvr>
  <p:transition/>
</p:sldLayout>
</file>

<file path=ppt/slideLayouts/slideLayout238.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1117600" y="350838"/>
            <a:ext cx="9652000" cy="563562"/>
          </a:xfrm>
        </p:spPr>
        <p:txBody>
          <a:bodyPr/>
          <a:lstStyle/>
          <a:p>
            <a:r>
              <a:rPr lang="en-US"/>
              <a:t>Click to edit Master title style</a:t>
            </a:r>
          </a:p>
        </p:txBody>
      </p:sp>
      <p:sp>
        <p:nvSpPr>
          <p:cNvPr id="3" name="Table Placeholder 2"/>
          <p:cNvSpPr>
            <a:spLocks noGrp="1"/>
          </p:cNvSpPr>
          <p:nvPr>
            <p:ph type="tbl" idx="1"/>
          </p:nvPr>
        </p:nvSpPr>
        <p:spPr>
          <a:xfrm>
            <a:off x="406400" y="1219200"/>
            <a:ext cx="11176000" cy="5105400"/>
          </a:xfrm>
        </p:spPr>
        <p:txBody>
          <a:bodyPr/>
          <a:lstStyle/>
          <a:p>
            <a:pPr lvl="0"/>
            <a:r>
              <a:rPr lang="en-US" noProof="0"/>
              <a:t>Click icon to add table</a:t>
            </a:r>
          </a:p>
        </p:txBody>
      </p:sp>
      <p:sp>
        <p:nvSpPr>
          <p:cNvPr id="4" name="Date Placeholder 3">
            <a:extLst>
              <a:ext uri="{FF2B5EF4-FFF2-40B4-BE49-F238E27FC236}">
                <a16:creationId xmlns="" xmlns:a16="http://schemas.microsoft.com/office/drawing/2014/main" id="{2D21D07B-A62B-4159-8281-E0607133BB3C}"/>
              </a:ext>
            </a:extLst>
          </p:cNvPr>
          <p:cNvSpPr>
            <a:spLocks noGrp="1"/>
          </p:cNvSpPr>
          <p:nvPr>
            <p:ph type="dt" sz="half" idx="10"/>
          </p:nvPr>
        </p:nvSpPr>
        <p:spPr/>
        <p:txBody>
          <a:bodyPr/>
          <a:lstStyle>
            <a:lvl1pPr algn="l" eaLnBrk="0" hangingPunct="0">
              <a:defRPr/>
            </a:lvl1pPr>
          </a:lstStyle>
          <a:p>
            <a:pPr>
              <a:defRPr/>
            </a:pPr>
            <a:endParaRPr lang="en-US"/>
          </a:p>
        </p:txBody>
      </p:sp>
      <p:sp>
        <p:nvSpPr>
          <p:cNvPr id="5" name="Slide Number Placeholder 4">
            <a:extLst>
              <a:ext uri="{FF2B5EF4-FFF2-40B4-BE49-F238E27FC236}">
                <a16:creationId xmlns="" xmlns:a16="http://schemas.microsoft.com/office/drawing/2014/main" id="{40958C4C-F4A8-4A47-9B51-FA06AF293835}"/>
              </a:ext>
            </a:extLst>
          </p:cNvPr>
          <p:cNvSpPr>
            <a:spLocks noGrp="1"/>
          </p:cNvSpPr>
          <p:nvPr>
            <p:ph type="sldNum" sz="quarter" idx="11"/>
          </p:nvPr>
        </p:nvSpPr>
        <p:spPr/>
        <p:txBody>
          <a:bodyPr/>
          <a:lstStyle>
            <a:lvl1pPr eaLnBrk="0" hangingPunct="0">
              <a:defRPr/>
            </a:lvl1pPr>
          </a:lstStyle>
          <a:p>
            <a:pPr>
              <a:defRPr/>
            </a:pPr>
            <a:fld id="{A582C96A-1831-4BF0-9566-D5391F3ADA59}" type="slidenum">
              <a:rPr lang="en-US" altLang="en-US"/>
              <a:pPr>
                <a:defRPr/>
              </a:pPr>
              <a:t>‹#›</a:t>
            </a:fld>
            <a:endParaRPr lang="en-US" altLang="en-US"/>
          </a:p>
        </p:txBody>
      </p:sp>
      <p:sp>
        <p:nvSpPr>
          <p:cNvPr id="6" name="Footer Placeholder 5">
            <a:extLst>
              <a:ext uri="{FF2B5EF4-FFF2-40B4-BE49-F238E27FC236}">
                <a16:creationId xmlns="" xmlns:a16="http://schemas.microsoft.com/office/drawing/2014/main" id="{D15F5104-4E58-4199-B052-2F86F96FCFAF}"/>
              </a:ext>
            </a:extLst>
          </p:cNvPr>
          <p:cNvSpPr>
            <a:spLocks noGrp="1"/>
          </p:cNvSpPr>
          <p:nvPr>
            <p:ph type="ftr" sz="quarter"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4252978050"/>
      </p:ext>
    </p:extLst>
  </p:cSld>
  <p:clrMapOvr>
    <a:masterClrMapping/>
  </p:clrMapOvr>
  <p:transition/>
</p:sldLayout>
</file>

<file path=ppt/slideLayouts/slideLayout239.xml><?xml version="1.0" encoding="utf-8"?>
<p:sldLayout xmlns:a="http://schemas.openxmlformats.org/drawingml/2006/main" xmlns:r="http://schemas.openxmlformats.org/officeDocument/2006/relationships" xmlns:p="http://schemas.openxmlformats.org/presentationml/2006/main" type="chart" preserve="1">
  <p:cSld name="Title and Chart">
    <p:spTree>
      <p:nvGrpSpPr>
        <p:cNvPr id="1" name=""/>
        <p:cNvGrpSpPr/>
        <p:nvPr/>
      </p:nvGrpSpPr>
      <p:grpSpPr>
        <a:xfrm>
          <a:off x="0" y="0"/>
          <a:ext cx="0" cy="0"/>
          <a:chOff x="0" y="0"/>
          <a:chExt cx="0" cy="0"/>
        </a:xfrm>
      </p:grpSpPr>
      <p:sp>
        <p:nvSpPr>
          <p:cNvPr id="2" name="Title 1"/>
          <p:cNvSpPr>
            <a:spLocks noGrp="1"/>
          </p:cNvSpPr>
          <p:nvPr>
            <p:ph type="title"/>
          </p:nvPr>
        </p:nvSpPr>
        <p:spPr>
          <a:xfrm>
            <a:off x="1117600" y="350838"/>
            <a:ext cx="9652000" cy="563562"/>
          </a:xfrm>
        </p:spPr>
        <p:txBody>
          <a:bodyPr/>
          <a:lstStyle/>
          <a:p>
            <a:r>
              <a:rPr lang="en-US"/>
              <a:t>Click to edit Master title style</a:t>
            </a:r>
          </a:p>
        </p:txBody>
      </p:sp>
      <p:sp>
        <p:nvSpPr>
          <p:cNvPr id="3" name="Chart Placeholder 2"/>
          <p:cNvSpPr>
            <a:spLocks noGrp="1"/>
          </p:cNvSpPr>
          <p:nvPr>
            <p:ph type="chart" idx="1"/>
          </p:nvPr>
        </p:nvSpPr>
        <p:spPr>
          <a:xfrm>
            <a:off x="406400" y="1219200"/>
            <a:ext cx="11176000" cy="5105400"/>
          </a:xfrm>
        </p:spPr>
        <p:txBody>
          <a:bodyPr/>
          <a:lstStyle/>
          <a:p>
            <a:pPr lvl="0"/>
            <a:r>
              <a:rPr lang="en-US" noProof="0"/>
              <a:t>Click icon to add chart</a:t>
            </a:r>
          </a:p>
        </p:txBody>
      </p:sp>
      <p:sp>
        <p:nvSpPr>
          <p:cNvPr id="4" name="Date Placeholder 3">
            <a:extLst>
              <a:ext uri="{FF2B5EF4-FFF2-40B4-BE49-F238E27FC236}">
                <a16:creationId xmlns="" xmlns:a16="http://schemas.microsoft.com/office/drawing/2014/main" id="{99AD9CC1-6BE8-46E8-A7A6-BE69848D7BEA}"/>
              </a:ext>
            </a:extLst>
          </p:cNvPr>
          <p:cNvSpPr>
            <a:spLocks noGrp="1"/>
          </p:cNvSpPr>
          <p:nvPr>
            <p:ph type="dt" sz="half" idx="10"/>
          </p:nvPr>
        </p:nvSpPr>
        <p:spPr/>
        <p:txBody>
          <a:bodyPr/>
          <a:lstStyle>
            <a:lvl1pPr algn="l" eaLnBrk="0" hangingPunct="0">
              <a:defRPr/>
            </a:lvl1pPr>
          </a:lstStyle>
          <a:p>
            <a:pPr>
              <a:defRPr/>
            </a:pPr>
            <a:endParaRPr lang="en-US"/>
          </a:p>
        </p:txBody>
      </p:sp>
      <p:sp>
        <p:nvSpPr>
          <p:cNvPr id="5" name="Slide Number Placeholder 4">
            <a:extLst>
              <a:ext uri="{FF2B5EF4-FFF2-40B4-BE49-F238E27FC236}">
                <a16:creationId xmlns="" xmlns:a16="http://schemas.microsoft.com/office/drawing/2014/main" id="{B6F2E7FC-7813-4BAE-A65B-0ECFABAD183C}"/>
              </a:ext>
            </a:extLst>
          </p:cNvPr>
          <p:cNvSpPr>
            <a:spLocks noGrp="1"/>
          </p:cNvSpPr>
          <p:nvPr>
            <p:ph type="sldNum" sz="quarter" idx="11"/>
          </p:nvPr>
        </p:nvSpPr>
        <p:spPr/>
        <p:txBody>
          <a:bodyPr/>
          <a:lstStyle>
            <a:lvl1pPr eaLnBrk="0" hangingPunct="0">
              <a:defRPr/>
            </a:lvl1pPr>
          </a:lstStyle>
          <a:p>
            <a:pPr>
              <a:defRPr/>
            </a:pPr>
            <a:fld id="{A49A090D-CFE0-4F4F-8D20-F6522C9A89AD}" type="slidenum">
              <a:rPr lang="en-US" altLang="en-US"/>
              <a:pPr>
                <a:defRPr/>
              </a:pPr>
              <a:t>‹#›</a:t>
            </a:fld>
            <a:endParaRPr lang="en-US" altLang="en-US"/>
          </a:p>
        </p:txBody>
      </p:sp>
      <p:sp>
        <p:nvSpPr>
          <p:cNvPr id="6" name="Footer Placeholder 5">
            <a:extLst>
              <a:ext uri="{FF2B5EF4-FFF2-40B4-BE49-F238E27FC236}">
                <a16:creationId xmlns="" xmlns:a16="http://schemas.microsoft.com/office/drawing/2014/main" id="{2EB23B2B-2E10-49F2-BB50-D79242742587}"/>
              </a:ext>
            </a:extLst>
          </p:cNvPr>
          <p:cNvSpPr>
            <a:spLocks noGrp="1"/>
          </p:cNvSpPr>
          <p:nvPr>
            <p:ph type="ftr" sz="quarter"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3900652887"/>
      </p:ext>
    </p:extLst>
  </p:cSld>
  <p:clrMapOvr>
    <a:masterClrMapping/>
  </p:clrMapOvr>
  <p:transition/>
</p:sldLayout>
</file>

<file path=ppt/slideLayouts/slideLayout240.xml><?xml version="1.0" encoding="utf-8"?>
<p:sldLayout xmlns:a="http://schemas.openxmlformats.org/drawingml/2006/main" xmlns:r="http://schemas.openxmlformats.org/officeDocument/2006/relationships" xmlns:p="http://schemas.openxmlformats.org/presentationml/2006/main" matchingName="Title" type="title">
  <p:cSld name="Title">
    <p:spTree>
      <p:nvGrpSpPr>
        <p:cNvPr id="1" name="Shape 9"/>
        <p:cNvGrpSpPr/>
        <p:nvPr/>
      </p:nvGrpSpPr>
      <p:grpSpPr>
        <a:xfrm>
          <a:off x="0" y="0"/>
          <a:ext cx="0" cy="0"/>
          <a:chOff x="0" y="0"/>
          <a:chExt cx="0" cy="0"/>
        </a:xfrm>
      </p:grpSpPr>
      <p:sp>
        <p:nvSpPr>
          <p:cNvPr id="10" name="Google Shape;10;p2"/>
          <p:cNvSpPr/>
          <p:nvPr/>
        </p:nvSpPr>
        <p:spPr>
          <a:xfrm rot="10800000" flipH="1">
            <a:off x="5226657" y="5302711"/>
            <a:ext cx="1738000" cy="1504400"/>
          </a:xfrm>
          <a:custGeom>
            <a:avLst/>
            <a:gdLst/>
            <a:ahLst/>
            <a:cxnLst/>
            <a:rect l="l" t="t" r="r" b="b"/>
            <a:pathLst>
              <a:path w="120000" h="120000" extrusionOk="0">
                <a:moveTo>
                  <a:pt x="30000" y="0"/>
                </a:moveTo>
                <a:lnTo>
                  <a:pt x="0" y="59994"/>
                </a:lnTo>
                <a:lnTo>
                  <a:pt x="30000" y="120000"/>
                </a:lnTo>
                <a:lnTo>
                  <a:pt x="90000" y="120000"/>
                </a:lnTo>
                <a:lnTo>
                  <a:pt x="120000" y="59994"/>
                </a:lnTo>
                <a:lnTo>
                  <a:pt x="90000" y="0"/>
                </a:lnTo>
                <a:lnTo>
                  <a:pt x="30000" y="0"/>
                </a:lnTo>
                <a:close/>
                <a:moveTo>
                  <a:pt x="38477" y="16950"/>
                </a:moveTo>
                <a:lnTo>
                  <a:pt x="81522" y="16950"/>
                </a:lnTo>
                <a:lnTo>
                  <a:pt x="103033" y="59994"/>
                </a:lnTo>
                <a:lnTo>
                  <a:pt x="81522" y="103038"/>
                </a:lnTo>
                <a:lnTo>
                  <a:pt x="38477" y="103038"/>
                </a:lnTo>
                <a:lnTo>
                  <a:pt x="16955" y="59994"/>
                </a:lnTo>
                <a:lnTo>
                  <a:pt x="38477" y="16950"/>
                </a:lnTo>
                <a:close/>
              </a:path>
            </a:pathLst>
          </a:custGeom>
          <a:gradFill>
            <a:gsLst>
              <a:gs pos="0">
                <a:srgbClr val="3393E2"/>
              </a:gs>
              <a:gs pos="100000">
                <a:srgbClr val="00E2C7"/>
              </a:gs>
            </a:gsLst>
            <a:lin ang="6983783" scaled="0"/>
          </a:gradFill>
          <a:ln>
            <a:noFill/>
          </a:ln>
        </p:spPr>
        <p:txBody>
          <a:bodyPr spcFirstLastPara="1" wrap="square" lIns="67733" tIns="67733" rIns="67733" bIns="67733" anchor="ctr" anchorCtr="0">
            <a:noAutofit/>
          </a:bodyPr>
          <a:lstStyle/>
          <a:p>
            <a:pPr algn="ctr" defTabSz="1219170">
              <a:buClr>
                <a:srgbClr val="FFFFFF"/>
              </a:buClr>
              <a:buFont typeface="Helvetica Neue"/>
              <a:buNone/>
            </a:pPr>
            <a:endParaRPr sz="4267" kern="0">
              <a:solidFill>
                <a:srgbClr val="FFFFFF"/>
              </a:solidFill>
              <a:latin typeface="Helvetica Neue"/>
              <a:ea typeface="Helvetica Neue"/>
              <a:cs typeface="Helvetica Neue"/>
              <a:sym typeface="Helvetica Neue"/>
            </a:endParaRPr>
          </a:p>
        </p:txBody>
      </p:sp>
      <p:sp>
        <p:nvSpPr>
          <p:cNvPr id="11" name="Google Shape;11;p2"/>
          <p:cNvSpPr/>
          <p:nvPr/>
        </p:nvSpPr>
        <p:spPr>
          <a:xfrm rot="5400000">
            <a:off x="5078743" y="-108000"/>
            <a:ext cx="2034000" cy="2348800"/>
          </a:xfrm>
          <a:custGeom>
            <a:avLst/>
            <a:gdLst/>
            <a:ahLst/>
            <a:cxnLst/>
            <a:rect l="l" t="t" r="r" b="b"/>
            <a:pathLst>
              <a:path w="120000" h="120000" extrusionOk="0">
                <a:moveTo>
                  <a:pt x="60000" y="0"/>
                </a:moveTo>
                <a:lnTo>
                  <a:pt x="120000" y="30000"/>
                </a:lnTo>
                <a:lnTo>
                  <a:pt x="120000" y="90000"/>
                </a:lnTo>
                <a:lnTo>
                  <a:pt x="60000" y="120000"/>
                </a:lnTo>
                <a:lnTo>
                  <a:pt x="0" y="90000"/>
                </a:lnTo>
                <a:lnTo>
                  <a:pt x="0" y="30000"/>
                </a:lnTo>
                <a:close/>
              </a:path>
            </a:pathLst>
          </a:custGeom>
          <a:gradFill>
            <a:gsLst>
              <a:gs pos="0">
                <a:srgbClr val="3393E2"/>
              </a:gs>
              <a:gs pos="100000">
                <a:srgbClr val="00E2C7"/>
              </a:gs>
            </a:gsLst>
            <a:path path="circle">
              <a:fillToRect l="100000" b="100000"/>
            </a:path>
            <a:tileRect t="-100000" r="-100000"/>
          </a:gradFill>
          <a:ln>
            <a:noFill/>
          </a:ln>
        </p:spPr>
        <p:txBody>
          <a:bodyPr spcFirstLastPara="1" wrap="square" lIns="67733" tIns="67733" rIns="67733" bIns="67733" anchor="ctr" anchorCtr="0">
            <a:noAutofit/>
          </a:bodyPr>
          <a:lstStyle/>
          <a:p>
            <a:pPr algn="ctr" defTabSz="1219170">
              <a:buClr>
                <a:srgbClr val="FFFFFF"/>
              </a:buClr>
              <a:buFont typeface="Helvetica Neue"/>
              <a:buNone/>
            </a:pPr>
            <a:endParaRPr sz="4267" kern="0">
              <a:solidFill>
                <a:srgbClr val="FFFFFF"/>
              </a:solidFill>
              <a:latin typeface="Helvetica Neue"/>
              <a:ea typeface="Helvetica Neue"/>
              <a:cs typeface="Helvetica Neue"/>
              <a:sym typeface="Helvetica Neue"/>
            </a:endParaRPr>
          </a:p>
        </p:txBody>
      </p:sp>
      <p:sp>
        <p:nvSpPr>
          <p:cNvPr id="12" name="Google Shape;12;p2"/>
          <p:cNvSpPr txBox="1">
            <a:spLocks noGrp="1"/>
          </p:cNvSpPr>
          <p:nvPr>
            <p:ph type="ctrTitle"/>
          </p:nvPr>
        </p:nvSpPr>
        <p:spPr>
          <a:xfrm>
            <a:off x="1866900" y="2655767"/>
            <a:ext cx="8458000" cy="1546400"/>
          </a:xfrm>
          <a:prstGeom prst="rect">
            <a:avLst/>
          </a:prstGeom>
        </p:spPr>
        <p:txBody>
          <a:bodyPr spcFirstLastPara="1" wrap="square" lIns="91425" tIns="91425" rIns="91425" bIns="91425" anchor="ctr" anchorCtr="0">
            <a:noAutofit/>
          </a:bodyPr>
          <a:lstStyle>
            <a:lvl1pPr lvl="0" algn="ctr">
              <a:spcBef>
                <a:spcPts val="0"/>
              </a:spcBef>
              <a:spcAft>
                <a:spcPts val="0"/>
              </a:spcAft>
              <a:buSzPts val="4800"/>
              <a:buNone/>
              <a:defRPr sz="6400"/>
            </a:lvl1pPr>
            <a:lvl2pPr lvl="1" algn="ctr">
              <a:spcBef>
                <a:spcPts val="0"/>
              </a:spcBef>
              <a:spcAft>
                <a:spcPts val="0"/>
              </a:spcAft>
              <a:buSzPts val="4800"/>
              <a:buNone/>
              <a:defRPr sz="6400"/>
            </a:lvl2pPr>
            <a:lvl3pPr lvl="2" algn="ctr">
              <a:spcBef>
                <a:spcPts val="0"/>
              </a:spcBef>
              <a:spcAft>
                <a:spcPts val="0"/>
              </a:spcAft>
              <a:buSzPts val="4800"/>
              <a:buNone/>
              <a:defRPr sz="6400"/>
            </a:lvl3pPr>
            <a:lvl4pPr lvl="3" algn="ctr">
              <a:spcBef>
                <a:spcPts val="0"/>
              </a:spcBef>
              <a:spcAft>
                <a:spcPts val="0"/>
              </a:spcAft>
              <a:buSzPts val="4800"/>
              <a:buNone/>
              <a:defRPr sz="6400"/>
            </a:lvl4pPr>
            <a:lvl5pPr lvl="4" algn="ctr">
              <a:spcBef>
                <a:spcPts val="0"/>
              </a:spcBef>
              <a:spcAft>
                <a:spcPts val="0"/>
              </a:spcAft>
              <a:buSzPts val="4800"/>
              <a:buNone/>
              <a:defRPr sz="6400"/>
            </a:lvl5pPr>
            <a:lvl6pPr lvl="5" algn="ctr">
              <a:spcBef>
                <a:spcPts val="0"/>
              </a:spcBef>
              <a:spcAft>
                <a:spcPts val="0"/>
              </a:spcAft>
              <a:buSzPts val="4800"/>
              <a:buNone/>
              <a:defRPr sz="6400"/>
            </a:lvl6pPr>
            <a:lvl7pPr lvl="6" algn="ctr">
              <a:spcBef>
                <a:spcPts val="0"/>
              </a:spcBef>
              <a:spcAft>
                <a:spcPts val="0"/>
              </a:spcAft>
              <a:buSzPts val="4800"/>
              <a:buNone/>
              <a:defRPr sz="6400"/>
            </a:lvl7pPr>
            <a:lvl8pPr lvl="7" algn="ctr">
              <a:spcBef>
                <a:spcPts val="0"/>
              </a:spcBef>
              <a:spcAft>
                <a:spcPts val="0"/>
              </a:spcAft>
              <a:buSzPts val="4800"/>
              <a:buNone/>
              <a:defRPr sz="6400"/>
            </a:lvl8pPr>
            <a:lvl9pPr lvl="8" algn="ctr">
              <a:spcBef>
                <a:spcPts val="0"/>
              </a:spcBef>
              <a:spcAft>
                <a:spcPts val="0"/>
              </a:spcAft>
              <a:buSzPts val="4800"/>
              <a:buNone/>
              <a:defRPr sz="6400"/>
            </a:lvl9pPr>
          </a:lstStyle>
          <a:p>
            <a:endParaRPr/>
          </a:p>
        </p:txBody>
      </p:sp>
      <p:sp>
        <p:nvSpPr>
          <p:cNvPr id="13" name="Google Shape;13;p2"/>
          <p:cNvSpPr/>
          <p:nvPr/>
        </p:nvSpPr>
        <p:spPr>
          <a:xfrm rot="10800000" flipH="1">
            <a:off x="3746500" y="-230500"/>
            <a:ext cx="1482000" cy="1283200"/>
          </a:xfrm>
          <a:prstGeom prst="hexagon">
            <a:avLst>
              <a:gd name="adj" fmla="val 28678"/>
              <a:gd name="vf" fmla="val 115470"/>
            </a:avLst>
          </a:prstGeom>
          <a:noFill/>
          <a:ln w="19050" cap="flat" cmpd="sng">
            <a:solidFill>
              <a:srgbClr val="19BBD5"/>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4" name="Google Shape;14;p2"/>
          <p:cNvSpPr/>
          <p:nvPr/>
        </p:nvSpPr>
        <p:spPr>
          <a:xfrm rot="10800000" flipH="1">
            <a:off x="4803631" y="1813479"/>
            <a:ext cx="658400" cy="570000"/>
          </a:xfrm>
          <a:prstGeom prst="hexagon">
            <a:avLst>
              <a:gd name="adj" fmla="val 28678"/>
              <a:gd name="vf" fmla="val 115470"/>
            </a:avLst>
          </a:pr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 name="Google Shape;15;p2"/>
          <p:cNvSpPr/>
          <p:nvPr/>
        </p:nvSpPr>
        <p:spPr>
          <a:xfrm rot="10800000" flipH="1">
            <a:off x="7038553" y="1140372"/>
            <a:ext cx="1259600" cy="1090800"/>
          </a:xfrm>
          <a:prstGeom prst="hexagon">
            <a:avLst>
              <a:gd name="adj" fmla="val 28678"/>
              <a:gd name="vf" fmla="val 115470"/>
            </a:avLst>
          </a:prstGeom>
          <a:noFill/>
          <a:ln w="76200" cap="flat" cmpd="sng">
            <a:solidFill>
              <a:srgbClr val="184769"/>
            </a:solidFill>
            <a:prstDash val="solid"/>
            <a:miter lim="8000"/>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6" name="Google Shape;16;p2"/>
          <p:cNvSpPr/>
          <p:nvPr/>
        </p:nvSpPr>
        <p:spPr>
          <a:xfrm rot="10800000" flipH="1">
            <a:off x="7154399" y="469765"/>
            <a:ext cx="658400" cy="569600"/>
          </a:xfrm>
          <a:prstGeom prst="hexagon">
            <a:avLst>
              <a:gd name="adj" fmla="val 28678"/>
              <a:gd name="vf" fmla="val 115470"/>
            </a:avLst>
          </a:prstGeom>
          <a:solidFill>
            <a:srgbClr val="00E1C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17" name="Google Shape;17;p2"/>
          <p:cNvGrpSpPr/>
          <p:nvPr/>
        </p:nvGrpSpPr>
        <p:grpSpPr>
          <a:xfrm>
            <a:off x="7398871" y="1373041"/>
            <a:ext cx="539520" cy="498745"/>
            <a:chOff x="5975075" y="2327500"/>
            <a:chExt cx="420100" cy="388350"/>
          </a:xfrm>
        </p:grpSpPr>
        <p:sp>
          <p:nvSpPr>
            <p:cNvPr id="18" name="Google Shape;18;p2"/>
            <p:cNvSpPr/>
            <p:nvPr/>
          </p:nvSpPr>
          <p:spPr>
            <a:xfrm>
              <a:off x="5975075" y="2474650"/>
              <a:ext cx="98325" cy="220450"/>
            </a:xfrm>
            <a:custGeom>
              <a:avLst/>
              <a:gdLst/>
              <a:ahLst/>
              <a:cxnLst/>
              <a:rect l="l" t="t" r="r" b="b"/>
              <a:pathLst>
                <a:path w="3933" h="8818" extrusionOk="0">
                  <a:moveTo>
                    <a:pt x="2418" y="1002"/>
                  </a:moveTo>
                  <a:lnTo>
                    <a:pt x="2565" y="1027"/>
                  </a:lnTo>
                  <a:lnTo>
                    <a:pt x="2687" y="1075"/>
                  </a:lnTo>
                  <a:lnTo>
                    <a:pt x="2809" y="1124"/>
                  </a:lnTo>
                  <a:lnTo>
                    <a:pt x="2907" y="1222"/>
                  </a:lnTo>
                  <a:lnTo>
                    <a:pt x="3005" y="1320"/>
                  </a:lnTo>
                  <a:lnTo>
                    <a:pt x="3078" y="1442"/>
                  </a:lnTo>
                  <a:lnTo>
                    <a:pt x="3102" y="1564"/>
                  </a:lnTo>
                  <a:lnTo>
                    <a:pt x="3127" y="1710"/>
                  </a:lnTo>
                  <a:lnTo>
                    <a:pt x="3102" y="1857"/>
                  </a:lnTo>
                  <a:lnTo>
                    <a:pt x="3078" y="1979"/>
                  </a:lnTo>
                  <a:lnTo>
                    <a:pt x="3005" y="2101"/>
                  </a:lnTo>
                  <a:lnTo>
                    <a:pt x="2907" y="2223"/>
                  </a:lnTo>
                  <a:lnTo>
                    <a:pt x="2809" y="2297"/>
                  </a:lnTo>
                  <a:lnTo>
                    <a:pt x="2687" y="2370"/>
                  </a:lnTo>
                  <a:lnTo>
                    <a:pt x="2565" y="2394"/>
                  </a:lnTo>
                  <a:lnTo>
                    <a:pt x="2418" y="2419"/>
                  </a:lnTo>
                  <a:lnTo>
                    <a:pt x="2272" y="2394"/>
                  </a:lnTo>
                  <a:lnTo>
                    <a:pt x="2150" y="2370"/>
                  </a:lnTo>
                  <a:lnTo>
                    <a:pt x="2028" y="2297"/>
                  </a:lnTo>
                  <a:lnTo>
                    <a:pt x="1930" y="2223"/>
                  </a:lnTo>
                  <a:lnTo>
                    <a:pt x="1832" y="2101"/>
                  </a:lnTo>
                  <a:lnTo>
                    <a:pt x="1759" y="1979"/>
                  </a:lnTo>
                  <a:lnTo>
                    <a:pt x="1735" y="1857"/>
                  </a:lnTo>
                  <a:lnTo>
                    <a:pt x="1710" y="1710"/>
                  </a:lnTo>
                  <a:lnTo>
                    <a:pt x="1735" y="1564"/>
                  </a:lnTo>
                  <a:lnTo>
                    <a:pt x="1759" y="1442"/>
                  </a:lnTo>
                  <a:lnTo>
                    <a:pt x="1832" y="1320"/>
                  </a:lnTo>
                  <a:lnTo>
                    <a:pt x="1930" y="1222"/>
                  </a:lnTo>
                  <a:lnTo>
                    <a:pt x="2028" y="1124"/>
                  </a:lnTo>
                  <a:lnTo>
                    <a:pt x="2150" y="1075"/>
                  </a:lnTo>
                  <a:lnTo>
                    <a:pt x="2272" y="1027"/>
                  </a:lnTo>
                  <a:lnTo>
                    <a:pt x="2418" y="1002"/>
                  </a:lnTo>
                  <a:close/>
                  <a:moveTo>
                    <a:pt x="1" y="1"/>
                  </a:moveTo>
                  <a:lnTo>
                    <a:pt x="1" y="8817"/>
                  </a:lnTo>
                  <a:lnTo>
                    <a:pt x="3933" y="8817"/>
                  </a:lnTo>
                  <a:lnTo>
                    <a:pt x="3933"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9" name="Google Shape;19;p2"/>
            <p:cNvSpPr/>
            <p:nvPr/>
          </p:nvSpPr>
          <p:spPr>
            <a:xfrm>
              <a:off x="6088025" y="2327500"/>
              <a:ext cx="307150" cy="388350"/>
            </a:xfrm>
            <a:custGeom>
              <a:avLst/>
              <a:gdLst/>
              <a:ahLst/>
              <a:cxnLst/>
              <a:rect l="l" t="t" r="r" b="b"/>
              <a:pathLst>
                <a:path w="12286" h="15534" extrusionOk="0">
                  <a:moveTo>
                    <a:pt x="6326" y="1"/>
                  </a:moveTo>
                  <a:lnTo>
                    <a:pt x="5960" y="25"/>
                  </a:lnTo>
                  <a:lnTo>
                    <a:pt x="5716" y="74"/>
                  </a:lnTo>
                  <a:lnTo>
                    <a:pt x="5520" y="147"/>
                  </a:lnTo>
                  <a:lnTo>
                    <a:pt x="5374" y="221"/>
                  </a:lnTo>
                  <a:lnTo>
                    <a:pt x="4983" y="1466"/>
                  </a:lnTo>
                  <a:lnTo>
                    <a:pt x="4788" y="2028"/>
                  </a:lnTo>
                  <a:lnTo>
                    <a:pt x="4592" y="2541"/>
                  </a:lnTo>
                  <a:lnTo>
                    <a:pt x="4397" y="3005"/>
                  </a:lnTo>
                  <a:lnTo>
                    <a:pt x="4202" y="3396"/>
                  </a:lnTo>
                  <a:lnTo>
                    <a:pt x="4031" y="3689"/>
                  </a:lnTo>
                  <a:lnTo>
                    <a:pt x="3884" y="3933"/>
                  </a:lnTo>
                  <a:lnTo>
                    <a:pt x="3664" y="4153"/>
                  </a:lnTo>
                  <a:lnTo>
                    <a:pt x="3322" y="4495"/>
                  </a:lnTo>
                  <a:lnTo>
                    <a:pt x="2516" y="5252"/>
                  </a:lnTo>
                  <a:lnTo>
                    <a:pt x="1442" y="6229"/>
                  </a:lnTo>
                  <a:lnTo>
                    <a:pt x="1" y="6229"/>
                  </a:lnTo>
                  <a:lnTo>
                    <a:pt x="1" y="13433"/>
                  </a:lnTo>
                  <a:lnTo>
                    <a:pt x="1515" y="13433"/>
                  </a:lnTo>
                  <a:lnTo>
                    <a:pt x="2004" y="13678"/>
                  </a:lnTo>
                  <a:lnTo>
                    <a:pt x="2687" y="13971"/>
                  </a:lnTo>
                  <a:lnTo>
                    <a:pt x="3567" y="14313"/>
                  </a:lnTo>
                  <a:lnTo>
                    <a:pt x="4544" y="14679"/>
                  </a:lnTo>
                  <a:lnTo>
                    <a:pt x="5594" y="14997"/>
                  </a:lnTo>
                  <a:lnTo>
                    <a:pt x="6131" y="15143"/>
                  </a:lnTo>
                  <a:lnTo>
                    <a:pt x="6668" y="15265"/>
                  </a:lnTo>
                  <a:lnTo>
                    <a:pt x="7181" y="15387"/>
                  </a:lnTo>
                  <a:lnTo>
                    <a:pt x="7694" y="15461"/>
                  </a:lnTo>
                  <a:lnTo>
                    <a:pt x="8158" y="15509"/>
                  </a:lnTo>
                  <a:lnTo>
                    <a:pt x="8622" y="15534"/>
                  </a:lnTo>
                  <a:lnTo>
                    <a:pt x="9404" y="15534"/>
                  </a:lnTo>
                  <a:lnTo>
                    <a:pt x="9819" y="15509"/>
                  </a:lnTo>
                  <a:lnTo>
                    <a:pt x="10210" y="15461"/>
                  </a:lnTo>
                  <a:lnTo>
                    <a:pt x="10552" y="15363"/>
                  </a:lnTo>
                  <a:lnTo>
                    <a:pt x="10723" y="15314"/>
                  </a:lnTo>
                  <a:lnTo>
                    <a:pt x="10845" y="15265"/>
                  </a:lnTo>
                  <a:lnTo>
                    <a:pt x="10967" y="15192"/>
                  </a:lnTo>
                  <a:lnTo>
                    <a:pt x="11064" y="15094"/>
                  </a:lnTo>
                  <a:lnTo>
                    <a:pt x="11113" y="14997"/>
                  </a:lnTo>
                  <a:lnTo>
                    <a:pt x="11162" y="14874"/>
                  </a:lnTo>
                  <a:lnTo>
                    <a:pt x="11235" y="14166"/>
                  </a:lnTo>
                  <a:lnTo>
                    <a:pt x="11211" y="13995"/>
                  </a:lnTo>
                  <a:lnTo>
                    <a:pt x="11162" y="13849"/>
                  </a:lnTo>
                  <a:lnTo>
                    <a:pt x="11064" y="13702"/>
                  </a:lnTo>
                  <a:lnTo>
                    <a:pt x="10918" y="13580"/>
                  </a:lnTo>
                  <a:lnTo>
                    <a:pt x="11040" y="13556"/>
                  </a:lnTo>
                  <a:lnTo>
                    <a:pt x="11162" y="13507"/>
                  </a:lnTo>
                  <a:lnTo>
                    <a:pt x="11284" y="13458"/>
                  </a:lnTo>
                  <a:lnTo>
                    <a:pt x="11382" y="13360"/>
                  </a:lnTo>
                  <a:lnTo>
                    <a:pt x="11455" y="13263"/>
                  </a:lnTo>
                  <a:lnTo>
                    <a:pt x="11528" y="13140"/>
                  </a:lnTo>
                  <a:lnTo>
                    <a:pt x="11577" y="12994"/>
                  </a:lnTo>
                  <a:lnTo>
                    <a:pt x="11602" y="12872"/>
                  </a:lnTo>
                  <a:lnTo>
                    <a:pt x="11675" y="11993"/>
                  </a:lnTo>
                  <a:lnTo>
                    <a:pt x="11675" y="11870"/>
                  </a:lnTo>
                  <a:lnTo>
                    <a:pt x="11675" y="11773"/>
                  </a:lnTo>
                  <a:lnTo>
                    <a:pt x="11651" y="11651"/>
                  </a:lnTo>
                  <a:lnTo>
                    <a:pt x="11602" y="11553"/>
                  </a:lnTo>
                  <a:lnTo>
                    <a:pt x="11480" y="11382"/>
                  </a:lnTo>
                  <a:lnTo>
                    <a:pt x="11406" y="11309"/>
                  </a:lnTo>
                  <a:lnTo>
                    <a:pt x="11333" y="11235"/>
                  </a:lnTo>
                  <a:lnTo>
                    <a:pt x="11455" y="11211"/>
                  </a:lnTo>
                  <a:lnTo>
                    <a:pt x="11553" y="11162"/>
                  </a:lnTo>
                  <a:lnTo>
                    <a:pt x="11651" y="11089"/>
                  </a:lnTo>
                  <a:lnTo>
                    <a:pt x="11748" y="10991"/>
                  </a:lnTo>
                  <a:lnTo>
                    <a:pt x="11822" y="10893"/>
                  </a:lnTo>
                  <a:lnTo>
                    <a:pt x="11870" y="10796"/>
                  </a:lnTo>
                  <a:lnTo>
                    <a:pt x="11919" y="10674"/>
                  </a:lnTo>
                  <a:lnTo>
                    <a:pt x="11944" y="10527"/>
                  </a:lnTo>
                  <a:lnTo>
                    <a:pt x="12017" y="9672"/>
                  </a:lnTo>
                  <a:lnTo>
                    <a:pt x="12017" y="9550"/>
                  </a:lnTo>
                  <a:lnTo>
                    <a:pt x="12017" y="9428"/>
                  </a:lnTo>
                  <a:lnTo>
                    <a:pt x="11993" y="9306"/>
                  </a:lnTo>
                  <a:lnTo>
                    <a:pt x="11944" y="9208"/>
                  </a:lnTo>
                  <a:lnTo>
                    <a:pt x="11895" y="9111"/>
                  </a:lnTo>
                  <a:lnTo>
                    <a:pt x="11822" y="9037"/>
                  </a:lnTo>
                  <a:lnTo>
                    <a:pt x="11748" y="8964"/>
                  </a:lnTo>
                  <a:lnTo>
                    <a:pt x="11651" y="8891"/>
                  </a:lnTo>
                  <a:lnTo>
                    <a:pt x="11748" y="8866"/>
                  </a:lnTo>
                  <a:lnTo>
                    <a:pt x="11846" y="8793"/>
                  </a:lnTo>
                  <a:lnTo>
                    <a:pt x="11944" y="8720"/>
                  </a:lnTo>
                  <a:lnTo>
                    <a:pt x="12017" y="8647"/>
                  </a:lnTo>
                  <a:lnTo>
                    <a:pt x="12090" y="8549"/>
                  </a:lnTo>
                  <a:lnTo>
                    <a:pt x="12139" y="8451"/>
                  </a:lnTo>
                  <a:lnTo>
                    <a:pt x="12163" y="8329"/>
                  </a:lnTo>
                  <a:lnTo>
                    <a:pt x="12188" y="8207"/>
                  </a:lnTo>
                  <a:lnTo>
                    <a:pt x="12286" y="7328"/>
                  </a:lnTo>
                  <a:lnTo>
                    <a:pt x="12261" y="7206"/>
                  </a:lnTo>
                  <a:lnTo>
                    <a:pt x="12237" y="7083"/>
                  </a:lnTo>
                  <a:lnTo>
                    <a:pt x="12188" y="6986"/>
                  </a:lnTo>
                  <a:lnTo>
                    <a:pt x="12139" y="6888"/>
                  </a:lnTo>
                  <a:lnTo>
                    <a:pt x="12066" y="6790"/>
                  </a:lnTo>
                  <a:lnTo>
                    <a:pt x="11968" y="6717"/>
                  </a:lnTo>
                  <a:lnTo>
                    <a:pt x="11748" y="6571"/>
                  </a:lnTo>
                  <a:lnTo>
                    <a:pt x="11504" y="6448"/>
                  </a:lnTo>
                  <a:lnTo>
                    <a:pt x="11211" y="6351"/>
                  </a:lnTo>
                  <a:lnTo>
                    <a:pt x="10893" y="6278"/>
                  </a:lnTo>
                  <a:lnTo>
                    <a:pt x="10576" y="6229"/>
                  </a:lnTo>
                  <a:lnTo>
                    <a:pt x="9892" y="6131"/>
                  </a:lnTo>
                  <a:lnTo>
                    <a:pt x="8842" y="6033"/>
                  </a:lnTo>
                  <a:lnTo>
                    <a:pt x="7596" y="5960"/>
                  </a:lnTo>
                  <a:lnTo>
                    <a:pt x="6326" y="5887"/>
                  </a:lnTo>
                  <a:lnTo>
                    <a:pt x="6497" y="5594"/>
                  </a:lnTo>
                  <a:lnTo>
                    <a:pt x="6644" y="5252"/>
                  </a:lnTo>
                  <a:lnTo>
                    <a:pt x="6790" y="4885"/>
                  </a:lnTo>
                  <a:lnTo>
                    <a:pt x="6888" y="4495"/>
                  </a:lnTo>
                  <a:lnTo>
                    <a:pt x="6986" y="4104"/>
                  </a:lnTo>
                  <a:lnTo>
                    <a:pt x="7083" y="3689"/>
                  </a:lnTo>
                  <a:lnTo>
                    <a:pt x="7181" y="2883"/>
                  </a:lnTo>
                  <a:lnTo>
                    <a:pt x="7254" y="2150"/>
                  </a:lnTo>
                  <a:lnTo>
                    <a:pt x="7303" y="1539"/>
                  </a:lnTo>
                  <a:lnTo>
                    <a:pt x="7303" y="978"/>
                  </a:lnTo>
                  <a:lnTo>
                    <a:pt x="7303" y="807"/>
                  </a:lnTo>
                  <a:lnTo>
                    <a:pt x="7230" y="611"/>
                  </a:lnTo>
                  <a:lnTo>
                    <a:pt x="7157" y="465"/>
                  </a:lnTo>
                  <a:lnTo>
                    <a:pt x="7035" y="318"/>
                  </a:lnTo>
                  <a:lnTo>
                    <a:pt x="6888" y="172"/>
                  </a:lnTo>
                  <a:lnTo>
                    <a:pt x="6717" y="98"/>
                  </a:lnTo>
                  <a:lnTo>
                    <a:pt x="6522" y="25"/>
                  </a:lnTo>
                  <a:lnTo>
                    <a:pt x="6326"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20" name="Google Shape;20;p2"/>
          <p:cNvSpPr/>
          <p:nvPr/>
        </p:nvSpPr>
        <p:spPr>
          <a:xfrm>
            <a:off x="4337362" y="151031"/>
            <a:ext cx="300113" cy="519952"/>
          </a:xfrm>
          <a:custGeom>
            <a:avLst/>
            <a:gdLst/>
            <a:ahLst/>
            <a:cxnLst/>
            <a:rect l="l" t="t" r="r" b="b"/>
            <a:pathLst>
              <a:path w="11870" h="20565" extrusionOk="0">
                <a:moveTo>
                  <a:pt x="6301" y="977"/>
                </a:moveTo>
                <a:lnTo>
                  <a:pt x="6423" y="1002"/>
                </a:lnTo>
                <a:lnTo>
                  <a:pt x="6497" y="1075"/>
                </a:lnTo>
                <a:lnTo>
                  <a:pt x="6570" y="1148"/>
                </a:lnTo>
                <a:lnTo>
                  <a:pt x="6594" y="1270"/>
                </a:lnTo>
                <a:lnTo>
                  <a:pt x="6570" y="1368"/>
                </a:lnTo>
                <a:lnTo>
                  <a:pt x="6497" y="1466"/>
                </a:lnTo>
                <a:lnTo>
                  <a:pt x="6423" y="1515"/>
                </a:lnTo>
                <a:lnTo>
                  <a:pt x="6301" y="1539"/>
                </a:lnTo>
                <a:lnTo>
                  <a:pt x="5569" y="1539"/>
                </a:lnTo>
                <a:lnTo>
                  <a:pt x="5446" y="1515"/>
                </a:lnTo>
                <a:lnTo>
                  <a:pt x="5373" y="1466"/>
                </a:lnTo>
                <a:lnTo>
                  <a:pt x="5300" y="1368"/>
                </a:lnTo>
                <a:lnTo>
                  <a:pt x="5276" y="1270"/>
                </a:lnTo>
                <a:lnTo>
                  <a:pt x="5300" y="1148"/>
                </a:lnTo>
                <a:lnTo>
                  <a:pt x="5373" y="1075"/>
                </a:lnTo>
                <a:lnTo>
                  <a:pt x="5446" y="1002"/>
                </a:lnTo>
                <a:lnTo>
                  <a:pt x="5569" y="977"/>
                </a:lnTo>
                <a:close/>
                <a:moveTo>
                  <a:pt x="10575" y="2565"/>
                </a:moveTo>
                <a:lnTo>
                  <a:pt x="10575" y="16706"/>
                </a:lnTo>
                <a:lnTo>
                  <a:pt x="1295" y="16706"/>
                </a:lnTo>
                <a:lnTo>
                  <a:pt x="1295" y="2565"/>
                </a:lnTo>
                <a:close/>
                <a:moveTo>
                  <a:pt x="5935" y="17780"/>
                </a:moveTo>
                <a:lnTo>
                  <a:pt x="6106" y="17805"/>
                </a:lnTo>
                <a:lnTo>
                  <a:pt x="6277" y="17854"/>
                </a:lnTo>
                <a:lnTo>
                  <a:pt x="6423" y="17927"/>
                </a:lnTo>
                <a:lnTo>
                  <a:pt x="6545" y="18025"/>
                </a:lnTo>
                <a:lnTo>
                  <a:pt x="6643" y="18147"/>
                </a:lnTo>
                <a:lnTo>
                  <a:pt x="6716" y="18293"/>
                </a:lnTo>
                <a:lnTo>
                  <a:pt x="6765" y="18464"/>
                </a:lnTo>
                <a:lnTo>
                  <a:pt x="6790" y="18635"/>
                </a:lnTo>
                <a:lnTo>
                  <a:pt x="6765" y="18806"/>
                </a:lnTo>
                <a:lnTo>
                  <a:pt x="6716" y="18977"/>
                </a:lnTo>
                <a:lnTo>
                  <a:pt x="6643" y="19124"/>
                </a:lnTo>
                <a:lnTo>
                  <a:pt x="6545" y="19246"/>
                </a:lnTo>
                <a:lnTo>
                  <a:pt x="6423" y="19343"/>
                </a:lnTo>
                <a:lnTo>
                  <a:pt x="6277" y="19417"/>
                </a:lnTo>
                <a:lnTo>
                  <a:pt x="6106" y="19465"/>
                </a:lnTo>
                <a:lnTo>
                  <a:pt x="5935" y="19490"/>
                </a:lnTo>
                <a:lnTo>
                  <a:pt x="5764" y="19465"/>
                </a:lnTo>
                <a:lnTo>
                  <a:pt x="5593" y="19417"/>
                </a:lnTo>
                <a:lnTo>
                  <a:pt x="5446" y="19343"/>
                </a:lnTo>
                <a:lnTo>
                  <a:pt x="5324" y="19246"/>
                </a:lnTo>
                <a:lnTo>
                  <a:pt x="5227" y="19124"/>
                </a:lnTo>
                <a:lnTo>
                  <a:pt x="5153" y="18977"/>
                </a:lnTo>
                <a:lnTo>
                  <a:pt x="5105" y="18806"/>
                </a:lnTo>
                <a:lnTo>
                  <a:pt x="5080" y="18635"/>
                </a:lnTo>
                <a:lnTo>
                  <a:pt x="5105" y="18464"/>
                </a:lnTo>
                <a:lnTo>
                  <a:pt x="5153" y="18293"/>
                </a:lnTo>
                <a:lnTo>
                  <a:pt x="5227" y="18147"/>
                </a:lnTo>
                <a:lnTo>
                  <a:pt x="5324" y="18025"/>
                </a:lnTo>
                <a:lnTo>
                  <a:pt x="5446" y="17927"/>
                </a:lnTo>
                <a:lnTo>
                  <a:pt x="5593" y="17854"/>
                </a:lnTo>
                <a:lnTo>
                  <a:pt x="5764" y="17805"/>
                </a:lnTo>
                <a:lnTo>
                  <a:pt x="5935" y="17780"/>
                </a:lnTo>
                <a:close/>
                <a:moveTo>
                  <a:pt x="1295" y="0"/>
                </a:moveTo>
                <a:lnTo>
                  <a:pt x="1026" y="25"/>
                </a:lnTo>
                <a:lnTo>
                  <a:pt x="782" y="98"/>
                </a:lnTo>
                <a:lnTo>
                  <a:pt x="562" y="220"/>
                </a:lnTo>
                <a:lnTo>
                  <a:pt x="366" y="367"/>
                </a:lnTo>
                <a:lnTo>
                  <a:pt x="220" y="562"/>
                </a:lnTo>
                <a:lnTo>
                  <a:pt x="98" y="782"/>
                </a:lnTo>
                <a:lnTo>
                  <a:pt x="25" y="1026"/>
                </a:lnTo>
                <a:lnTo>
                  <a:pt x="0" y="1295"/>
                </a:lnTo>
                <a:lnTo>
                  <a:pt x="0" y="19270"/>
                </a:lnTo>
                <a:lnTo>
                  <a:pt x="25" y="19539"/>
                </a:lnTo>
                <a:lnTo>
                  <a:pt x="98" y="19783"/>
                </a:lnTo>
                <a:lnTo>
                  <a:pt x="220" y="20003"/>
                </a:lnTo>
                <a:lnTo>
                  <a:pt x="366" y="20198"/>
                </a:lnTo>
                <a:lnTo>
                  <a:pt x="562" y="20345"/>
                </a:lnTo>
                <a:lnTo>
                  <a:pt x="782" y="20467"/>
                </a:lnTo>
                <a:lnTo>
                  <a:pt x="1026" y="20540"/>
                </a:lnTo>
                <a:lnTo>
                  <a:pt x="1295" y="20565"/>
                </a:lnTo>
                <a:lnTo>
                  <a:pt x="10575" y="20565"/>
                </a:lnTo>
                <a:lnTo>
                  <a:pt x="10844" y="20540"/>
                </a:lnTo>
                <a:lnTo>
                  <a:pt x="11088" y="20467"/>
                </a:lnTo>
                <a:lnTo>
                  <a:pt x="11308" y="20345"/>
                </a:lnTo>
                <a:lnTo>
                  <a:pt x="11503" y="20198"/>
                </a:lnTo>
                <a:lnTo>
                  <a:pt x="11650" y="20003"/>
                </a:lnTo>
                <a:lnTo>
                  <a:pt x="11772" y="19783"/>
                </a:lnTo>
                <a:lnTo>
                  <a:pt x="11845" y="19539"/>
                </a:lnTo>
                <a:lnTo>
                  <a:pt x="11870" y="19270"/>
                </a:lnTo>
                <a:lnTo>
                  <a:pt x="11870" y="1295"/>
                </a:lnTo>
                <a:lnTo>
                  <a:pt x="11845" y="1026"/>
                </a:lnTo>
                <a:lnTo>
                  <a:pt x="11772" y="782"/>
                </a:lnTo>
                <a:lnTo>
                  <a:pt x="11650" y="562"/>
                </a:lnTo>
                <a:lnTo>
                  <a:pt x="11503" y="367"/>
                </a:lnTo>
                <a:lnTo>
                  <a:pt x="11308" y="220"/>
                </a:lnTo>
                <a:lnTo>
                  <a:pt x="11088" y="98"/>
                </a:lnTo>
                <a:lnTo>
                  <a:pt x="10844" y="25"/>
                </a:lnTo>
                <a:lnTo>
                  <a:pt x="10575" y="0"/>
                </a:lnTo>
                <a:close/>
              </a:path>
            </a:pathLst>
          </a:custGeom>
          <a:solidFill>
            <a:srgbClr val="19BBD5"/>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21" name="Google Shape;21;p2"/>
          <p:cNvGrpSpPr/>
          <p:nvPr/>
        </p:nvGrpSpPr>
        <p:grpSpPr>
          <a:xfrm>
            <a:off x="5840701" y="686924"/>
            <a:ext cx="510611" cy="809481"/>
            <a:chOff x="6718575" y="2318625"/>
            <a:chExt cx="256950" cy="407375"/>
          </a:xfrm>
        </p:grpSpPr>
        <p:sp>
          <p:nvSpPr>
            <p:cNvPr id="22" name="Google Shape;22;p2"/>
            <p:cNvSpPr/>
            <p:nvPr/>
          </p:nvSpPr>
          <p:spPr>
            <a:xfrm>
              <a:off x="6795900" y="2673600"/>
              <a:ext cx="102300" cy="22550"/>
            </a:xfrm>
            <a:custGeom>
              <a:avLst/>
              <a:gdLst/>
              <a:ahLst/>
              <a:cxnLst/>
              <a:rect l="l" t="t" r="r" b="b"/>
              <a:pathLst>
                <a:path w="4092" h="902" fill="none" extrusionOk="0">
                  <a:moveTo>
                    <a:pt x="4092" y="902"/>
                  </a:moveTo>
                  <a:lnTo>
                    <a:pt x="4092" y="1"/>
                  </a:lnTo>
                  <a:lnTo>
                    <a:pt x="0" y="1"/>
                  </a:lnTo>
                  <a:lnTo>
                    <a:pt x="0" y="902"/>
                  </a:lnTo>
                  <a:lnTo>
                    <a:pt x="4092" y="902"/>
                  </a:lnTo>
                  <a:close/>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3" name="Google Shape;23;p2"/>
            <p:cNvSpPr/>
            <p:nvPr/>
          </p:nvSpPr>
          <p:spPr>
            <a:xfrm>
              <a:off x="6795900" y="2650475"/>
              <a:ext cx="102300" cy="22550"/>
            </a:xfrm>
            <a:custGeom>
              <a:avLst/>
              <a:gdLst/>
              <a:ahLst/>
              <a:cxnLst/>
              <a:rect l="l" t="t" r="r" b="b"/>
              <a:pathLst>
                <a:path w="4092" h="902" fill="none" extrusionOk="0">
                  <a:moveTo>
                    <a:pt x="4092" y="901"/>
                  </a:moveTo>
                  <a:lnTo>
                    <a:pt x="4092" y="0"/>
                  </a:lnTo>
                  <a:lnTo>
                    <a:pt x="0" y="0"/>
                  </a:lnTo>
                  <a:lnTo>
                    <a:pt x="0" y="901"/>
                  </a:lnTo>
                  <a:lnTo>
                    <a:pt x="4092" y="901"/>
                  </a:lnTo>
                  <a:close/>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4" name="Google Shape;24;p2"/>
            <p:cNvSpPr/>
            <p:nvPr/>
          </p:nvSpPr>
          <p:spPr>
            <a:xfrm>
              <a:off x="6795900" y="2696125"/>
              <a:ext cx="102300" cy="29875"/>
            </a:xfrm>
            <a:custGeom>
              <a:avLst/>
              <a:gdLst/>
              <a:ahLst/>
              <a:cxnLst/>
              <a:rect l="l" t="t" r="r" b="b"/>
              <a:pathLst>
                <a:path w="4092" h="1195" fill="none" extrusionOk="0">
                  <a:moveTo>
                    <a:pt x="0" y="1"/>
                  </a:moveTo>
                  <a:lnTo>
                    <a:pt x="0" y="171"/>
                  </a:lnTo>
                  <a:lnTo>
                    <a:pt x="0" y="171"/>
                  </a:lnTo>
                  <a:lnTo>
                    <a:pt x="24" y="318"/>
                  </a:lnTo>
                  <a:lnTo>
                    <a:pt x="98" y="464"/>
                  </a:lnTo>
                  <a:lnTo>
                    <a:pt x="195" y="585"/>
                  </a:lnTo>
                  <a:lnTo>
                    <a:pt x="341" y="659"/>
                  </a:lnTo>
                  <a:lnTo>
                    <a:pt x="1875" y="1170"/>
                  </a:lnTo>
                  <a:lnTo>
                    <a:pt x="1875" y="1170"/>
                  </a:lnTo>
                  <a:lnTo>
                    <a:pt x="2046" y="1194"/>
                  </a:lnTo>
                  <a:lnTo>
                    <a:pt x="2046" y="1194"/>
                  </a:lnTo>
                  <a:lnTo>
                    <a:pt x="2216" y="1170"/>
                  </a:lnTo>
                  <a:lnTo>
                    <a:pt x="3751" y="659"/>
                  </a:lnTo>
                  <a:lnTo>
                    <a:pt x="3751" y="659"/>
                  </a:lnTo>
                  <a:lnTo>
                    <a:pt x="3897" y="585"/>
                  </a:lnTo>
                  <a:lnTo>
                    <a:pt x="3994" y="464"/>
                  </a:lnTo>
                  <a:lnTo>
                    <a:pt x="4067" y="318"/>
                  </a:lnTo>
                  <a:lnTo>
                    <a:pt x="4092" y="171"/>
                  </a:lnTo>
                  <a:lnTo>
                    <a:pt x="4092" y="1"/>
                  </a:lnTo>
                  <a:lnTo>
                    <a:pt x="0" y="1"/>
                  </a:lnTo>
                  <a:close/>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5" name="Google Shape;25;p2"/>
            <p:cNvSpPr/>
            <p:nvPr/>
          </p:nvSpPr>
          <p:spPr>
            <a:xfrm>
              <a:off x="6784925" y="2459275"/>
              <a:ext cx="35350" cy="166875"/>
            </a:xfrm>
            <a:custGeom>
              <a:avLst/>
              <a:gdLst/>
              <a:ahLst/>
              <a:cxnLst/>
              <a:rect l="l" t="t" r="r" b="b"/>
              <a:pathLst>
                <a:path w="1414" h="6675" fill="none" extrusionOk="0">
                  <a:moveTo>
                    <a:pt x="1413" y="6674"/>
                  </a:moveTo>
                  <a:lnTo>
                    <a:pt x="1413" y="6674"/>
                  </a:lnTo>
                  <a:lnTo>
                    <a:pt x="585" y="2850"/>
                  </a:lnTo>
                  <a:lnTo>
                    <a:pt x="1" y="1"/>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6" name="Google Shape;26;p2"/>
            <p:cNvSpPr/>
            <p:nvPr/>
          </p:nvSpPr>
          <p:spPr>
            <a:xfrm>
              <a:off x="6718575" y="2318625"/>
              <a:ext cx="256950" cy="307525"/>
            </a:xfrm>
            <a:custGeom>
              <a:avLst/>
              <a:gdLst/>
              <a:ahLst/>
              <a:cxnLst/>
              <a:rect l="l" t="t" r="r" b="b"/>
              <a:pathLst>
                <a:path w="10278" h="12301" fill="none" extrusionOk="0">
                  <a:moveTo>
                    <a:pt x="7185" y="12300"/>
                  </a:moveTo>
                  <a:lnTo>
                    <a:pt x="7185" y="12300"/>
                  </a:lnTo>
                  <a:lnTo>
                    <a:pt x="7307" y="11764"/>
                  </a:lnTo>
                  <a:lnTo>
                    <a:pt x="7477" y="11253"/>
                  </a:lnTo>
                  <a:lnTo>
                    <a:pt x="7672" y="10766"/>
                  </a:lnTo>
                  <a:lnTo>
                    <a:pt x="7891" y="10327"/>
                  </a:lnTo>
                  <a:lnTo>
                    <a:pt x="8135" y="9913"/>
                  </a:lnTo>
                  <a:lnTo>
                    <a:pt x="8378" y="9499"/>
                  </a:lnTo>
                  <a:lnTo>
                    <a:pt x="8914" y="8720"/>
                  </a:lnTo>
                  <a:lnTo>
                    <a:pt x="9182" y="8330"/>
                  </a:lnTo>
                  <a:lnTo>
                    <a:pt x="9425" y="7941"/>
                  </a:lnTo>
                  <a:lnTo>
                    <a:pt x="9645" y="7551"/>
                  </a:lnTo>
                  <a:lnTo>
                    <a:pt x="9864" y="7113"/>
                  </a:lnTo>
                  <a:lnTo>
                    <a:pt x="10034" y="6674"/>
                  </a:lnTo>
                  <a:lnTo>
                    <a:pt x="10156" y="6187"/>
                  </a:lnTo>
                  <a:lnTo>
                    <a:pt x="10229" y="5676"/>
                  </a:lnTo>
                  <a:lnTo>
                    <a:pt x="10253" y="5408"/>
                  </a:lnTo>
                  <a:lnTo>
                    <a:pt x="10278" y="5140"/>
                  </a:lnTo>
                  <a:lnTo>
                    <a:pt x="10278" y="5140"/>
                  </a:lnTo>
                  <a:lnTo>
                    <a:pt x="10229" y="4604"/>
                  </a:lnTo>
                  <a:lnTo>
                    <a:pt x="10156" y="4093"/>
                  </a:lnTo>
                  <a:lnTo>
                    <a:pt x="10034" y="3605"/>
                  </a:lnTo>
                  <a:lnTo>
                    <a:pt x="9864" y="3143"/>
                  </a:lnTo>
                  <a:lnTo>
                    <a:pt x="9645" y="2680"/>
                  </a:lnTo>
                  <a:lnTo>
                    <a:pt x="9401" y="2266"/>
                  </a:lnTo>
                  <a:lnTo>
                    <a:pt x="9084" y="1876"/>
                  </a:lnTo>
                  <a:lnTo>
                    <a:pt x="8768" y="1511"/>
                  </a:lnTo>
                  <a:lnTo>
                    <a:pt x="8402" y="1170"/>
                  </a:lnTo>
                  <a:lnTo>
                    <a:pt x="8013" y="878"/>
                  </a:lnTo>
                  <a:lnTo>
                    <a:pt x="7574" y="634"/>
                  </a:lnTo>
                  <a:lnTo>
                    <a:pt x="7136" y="415"/>
                  </a:lnTo>
                  <a:lnTo>
                    <a:pt x="6673" y="244"/>
                  </a:lnTo>
                  <a:lnTo>
                    <a:pt x="6162" y="98"/>
                  </a:lnTo>
                  <a:lnTo>
                    <a:pt x="5675" y="25"/>
                  </a:lnTo>
                  <a:lnTo>
                    <a:pt x="5139" y="1"/>
                  </a:lnTo>
                  <a:lnTo>
                    <a:pt x="5139" y="1"/>
                  </a:lnTo>
                  <a:lnTo>
                    <a:pt x="4603" y="25"/>
                  </a:lnTo>
                  <a:lnTo>
                    <a:pt x="4116" y="98"/>
                  </a:lnTo>
                  <a:lnTo>
                    <a:pt x="3605" y="244"/>
                  </a:lnTo>
                  <a:lnTo>
                    <a:pt x="3142" y="415"/>
                  </a:lnTo>
                  <a:lnTo>
                    <a:pt x="2703" y="634"/>
                  </a:lnTo>
                  <a:lnTo>
                    <a:pt x="2265" y="878"/>
                  </a:lnTo>
                  <a:lnTo>
                    <a:pt x="1875" y="1170"/>
                  </a:lnTo>
                  <a:lnTo>
                    <a:pt x="1510" y="1511"/>
                  </a:lnTo>
                  <a:lnTo>
                    <a:pt x="1193" y="1876"/>
                  </a:lnTo>
                  <a:lnTo>
                    <a:pt x="877" y="2266"/>
                  </a:lnTo>
                  <a:lnTo>
                    <a:pt x="633" y="2680"/>
                  </a:lnTo>
                  <a:lnTo>
                    <a:pt x="414" y="3143"/>
                  </a:lnTo>
                  <a:lnTo>
                    <a:pt x="244" y="3605"/>
                  </a:lnTo>
                  <a:lnTo>
                    <a:pt x="122" y="4093"/>
                  </a:lnTo>
                  <a:lnTo>
                    <a:pt x="49" y="4604"/>
                  </a:lnTo>
                  <a:lnTo>
                    <a:pt x="0" y="5140"/>
                  </a:lnTo>
                  <a:lnTo>
                    <a:pt x="0" y="5140"/>
                  </a:lnTo>
                  <a:lnTo>
                    <a:pt x="24" y="5408"/>
                  </a:lnTo>
                  <a:lnTo>
                    <a:pt x="49" y="5676"/>
                  </a:lnTo>
                  <a:lnTo>
                    <a:pt x="122" y="6187"/>
                  </a:lnTo>
                  <a:lnTo>
                    <a:pt x="244" y="6674"/>
                  </a:lnTo>
                  <a:lnTo>
                    <a:pt x="414" y="7113"/>
                  </a:lnTo>
                  <a:lnTo>
                    <a:pt x="633" y="7551"/>
                  </a:lnTo>
                  <a:lnTo>
                    <a:pt x="852" y="7941"/>
                  </a:lnTo>
                  <a:lnTo>
                    <a:pt x="1096" y="8330"/>
                  </a:lnTo>
                  <a:lnTo>
                    <a:pt x="1364" y="8720"/>
                  </a:lnTo>
                  <a:lnTo>
                    <a:pt x="1900" y="9499"/>
                  </a:lnTo>
                  <a:lnTo>
                    <a:pt x="2143" y="9913"/>
                  </a:lnTo>
                  <a:lnTo>
                    <a:pt x="2387" y="10327"/>
                  </a:lnTo>
                  <a:lnTo>
                    <a:pt x="2606" y="10766"/>
                  </a:lnTo>
                  <a:lnTo>
                    <a:pt x="2801" y="11253"/>
                  </a:lnTo>
                  <a:lnTo>
                    <a:pt x="2971" y="11764"/>
                  </a:lnTo>
                  <a:lnTo>
                    <a:pt x="3093" y="12300"/>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7" name="Google Shape;27;p2"/>
            <p:cNvSpPr/>
            <p:nvPr/>
          </p:nvSpPr>
          <p:spPr>
            <a:xfrm>
              <a:off x="6873825" y="2459275"/>
              <a:ext cx="35350" cy="166875"/>
            </a:xfrm>
            <a:custGeom>
              <a:avLst/>
              <a:gdLst/>
              <a:ahLst/>
              <a:cxnLst/>
              <a:rect l="l" t="t" r="r" b="b"/>
              <a:pathLst>
                <a:path w="1414" h="6675" fill="none" extrusionOk="0">
                  <a:moveTo>
                    <a:pt x="1413" y="1"/>
                  </a:moveTo>
                  <a:lnTo>
                    <a:pt x="1413" y="1"/>
                  </a:lnTo>
                  <a:lnTo>
                    <a:pt x="829" y="2850"/>
                  </a:lnTo>
                  <a:lnTo>
                    <a:pt x="1" y="6674"/>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8" name="Google Shape;28;p2"/>
            <p:cNvSpPr/>
            <p:nvPr/>
          </p:nvSpPr>
          <p:spPr>
            <a:xfrm>
              <a:off x="6801975" y="2453200"/>
              <a:ext cx="90150" cy="19500"/>
            </a:xfrm>
            <a:custGeom>
              <a:avLst/>
              <a:gdLst/>
              <a:ahLst/>
              <a:cxnLst/>
              <a:rect l="l" t="t" r="r" b="b"/>
              <a:pathLst>
                <a:path w="3606" h="780" fill="none" extrusionOk="0">
                  <a:moveTo>
                    <a:pt x="1" y="73"/>
                  </a:moveTo>
                  <a:lnTo>
                    <a:pt x="829" y="780"/>
                  </a:lnTo>
                  <a:lnTo>
                    <a:pt x="1657" y="73"/>
                  </a:lnTo>
                  <a:lnTo>
                    <a:pt x="1657" y="73"/>
                  </a:lnTo>
                  <a:lnTo>
                    <a:pt x="1730" y="25"/>
                  </a:lnTo>
                  <a:lnTo>
                    <a:pt x="1803" y="0"/>
                  </a:lnTo>
                  <a:lnTo>
                    <a:pt x="1876" y="25"/>
                  </a:lnTo>
                  <a:lnTo>
                    <a:pt x="1949" y="73"/>
                  </a:lnTo>
                  <a:lnTo>
                    <a:pt x="2777" y="780"/>
                  </a:lnTo>
                  <a:lnTo>
                    <a:pt x="3605" y="73"/>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9" name="Google Shape;29;p2"/>
            <p:cNvSpPr/>
            <p:nvPr/>
          </p:nvSpPr>
          <p:spPr>
            <a:xfrm>
              <a:off x="6795900" y="2628550"/>
              <a:ext cx="102300" cy="25"/>
            </a:xfrm>
            <a:custGeom>
              <a:avLst/>
              <a:gdLst/>
              <a:ahLst/>
              <a:cxnLst/>
              <a:rect l="l" t="t" r="r" b="b"/>
              <a:pathLst>
                <a:path w="4092" h="1" fill="none" extrusionOk="0">
                  <a:moveTo>
                    <a:pt x="0" y="1"/>
                  </a:moveTo>
                  <a:lnTo>
                    <a:pt x="4092" y="1"/>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grpSp>
        <p:nvGrpSpPr>
          <p:cNvPr id="30" name="Google Shape;30;p2"/>
          <p:cNvGrpSpPr/>
          <p:nvPr/>
        </p:nvGrpSpPr>
        <p:grpSpPr>
          <a:xfrm>
            <a:off x="4265952" y="1203946"/>
            <a:ext cx="526691" cy="537729"/>
            <a:chOff x="3951850" y="2985350"/>
            <a:chExt cx="407950" cy="416500"/>
          </a:xfrm>
        </p:grpSpPr>
        <p:sp>
          <p:nvSpPr>
            <p:cNvPr id="31" name="Google Shape;31;p2"/>
            <p:cNvSpPr/>
            <p:nvPr/>
          </p:nvSpPr>
          <p:spPr>
            <a:xfrm>
              <a:off x="3951850" y="2985350"/>
              <a:ext cx="314800" cy="314825"/>
            </a:xfrm>
            <a:custGeom>
              <a:avLst/>
              <a:gdLst/>
              <a:ahLst/>
              <a:cxnLst/>
              <a:rect l="l" t="t" r="r" b="b"/>
              <a:pathLst>
                <a:path w="12592" h="12593" fill="none" extrusionOk="0">
                  <a:moveTo>
                    <a:pt x="6284" y="1"/>
                  </a:moveTo>
                  <a:lnTo>
                    <a:pt x="6284" y="1"/>
                  </a:lnTo>
                  <a:lnTo>
                    <a:pt x="5967" y="25"/>
                  </a:lnTo>
                  <a:lnTo>
                    <a:pt x="5651" y="49"/>
                  </a:lnTo>
                  <a:lnTo>
                    <a:pt x="5334" y="74"/>
                  </a:lnTo>
                  <a:lnTo>
                    <a:pt x="5017" y="147"/>
                  </a:lnTo>
                  <a:lnTo>
                    <a:pt x="4725" y="220"/>
                  </a:lnTo>
                  <a:lnTo>
                    <a:pt x="4433" y="293"/>
                  </a:lnTo>
                  <a:lnTo>
                    <a:pt x="4141" y="390"/>
                  </a:lnTo>
                  <a:lnTo>
                    <a:pt x="3848" y="512"/>
                  </a:lnTo>
                  <a:lnTo>
                    <a:pt x="3556" y="634"/>
                  </a:lnTo>
                  <a:lnTo>
                    <a:pt x="3288" y="780"/>
                  </a:lnTo>
                  <a:lnTo>
                    <a:pt x="3020" y="926"/>
                  </a:lnTo>
                  <a:lnTo>
                    <a:pt x="2777" y="1072"/>
                  </a:lnTo>
                  <a:lnTo>
                    <a:pt x="2290" y="1437"/>
                  </a:lnTo>
                  <a:lnTo>
                    <a:pt x="1851" y="1852"/>
                  </a:lnTo>
                  <a:lnTo>
                    <a:pt x="1437" y="2290"/>
                  </a:lnTo>
                  <a:lnTo>
                    <a:pt x="1072" y="2777"/>
                  </a:lnTo>
                  <a:lnTo>
                    <a:pt x="901" y="3045"/>
                  </a:lnTo>
                  <a:lnTo>
                    <a:pt x="755" y="3313"/>
                  </a:lnTo>
                  <a:lnTo>
                    <a:pt x="609" y="3581"/>
                  </a:lnTo>
                  <a:lnTo>
                    <a:pt x="487" y="3849"/>
                  </a:lnTo>
                  <a:lnTo>
                    <a:pt x="390" y="4141"/>
                  </a:lnTo>
                  <a:lnTo>
                    <a:pt x="292" y="4433"/>
                  </a:lnTo>
                  <a:lnTo>
                    <a:pt x="195" y="4725"/>
                  </a:lnTo>
                  <a:lnTo>
                    <a:pt x="122" y="5042"/>
                  </a:lnTo>
                  <a:lnTo>
                    <a:pt x="73" y="5334"/>
                  </a:lnTo>
                  <a:lnTo>
                    <a:pt x="25" y="5651"/>
                  </a:lnTo>
                  <a:lnTo>
                    <a:pt x="0" y="5968"/>
                  </a:lnTo>
                  <a:lnTo>
                    <a:pt x="0" y="6308"/>
                  </a:lnTo>
                  <a:lnTo>
                    <a:pt x="0" y="6308"/>
                  </a:lnTo>
                  <a:lnTo>
                    <a:pt x="0" y="6625"/>
                  </a:lnTo>
                  <a:lnTo>
                    <a:pt x="25" y="6942"/>
                  </a:lnTo>
                  <a:lnTo>
                    <a:pt x="73" y="7258"/>
                  </a:lnTo>
                  <a:lnTo>
                    <a:pt x="122" y="7575"/>
                  </a:lnTo>
                  <a:lnTo>
                    <a:pt x="195" y="7867"/>
                  </a:lnTo>
                  <a:lnTo>
                    <a:pt x="292" y="8184"/>
                  </a:lnTo>
                  <a:lnTo>
                    <a:pt x="390" y="8476"/>
                  </a:lnTo>
                  <a:lnTo>
                    <a:pt x="487" y="8744"/>
                  </a:lnTo>
                  <a:lnTo>
                    <a:pt x="609" y="9036"/>
                  </a:lnTo>
                  <a:lnTo>
                    <a:pt x="755" y="9304"/>
                  </a:lnTo>
                  <a:lnTo>
                    <a:pt x="901" y="9572"/>
                  </a:lnTo>
                  <a:lnTo>
                    <a:pt x="1072" y="9816"/>
                  </a:lnTo>
                  <a:lnTo>
                    <a:pt x="1437" y="10303"/>
                  </a:lnTo>
                  <a:lnTo>
                    <a:pt x="1851" y="10741"/>
                  </a:lnTo>
                  <a:lnTo>
                    <a:pt x="2290" y="11155"/>
                  </a:lnTo>
                  <a:lnTo>
                    <a:pt x="2777" y="11520"/>
                  </a:lnTo>
                  <a:lnTo>
                    <a:pt x="3020" y="11691"/>
                  </a:lnTo>
                  <a:lnTo>
                    <a:pt x="3288" y="11837"/>
                  </a:lnTo>
                  <a:lnTo>
                    <a:pt x="3556" y="11983"/>
                  </a:lnTo>
                  <a:lnTo>
                    <a:pt x="3848" y="12105"/>
                  </a:lnTo>
                  <a:lnTo>
                    <a:pt x="4141" y="12202"/>
                  </a:lnTo>
                  <a:lnTo>
                    <a:pt x="4433" y="12300"/>
                  </a:lnTo>
                  <a:lnTo>
                    <a:pt x="4725" y="12397"/>
                  </a:lnTo>
                  <a:lnTo>
                    <a:pt x="5017" y="12470"/>
                  </a:lnTo>
                  <a:lnTo>
                    <a:pt x="5334" y="12519"/>
                  </a:lnTo>
                  <a:lnTo>
                    <a:pt x="5651" y="12568"/>
                  </a:lnTo>
                  <a:lnTo>
                    <a:pt x="5967" y="12592"/>
                  </a:lnTo>
                  <a:lnTo>
                    <a:pt x="6284" y="12592"/>
                  </a:lnTo>
                  <a:lnTo>
                    <a:pt x="6284" y="12592"/>
                  </a:lnTo>
                  <a:lnTo>
                    <a:pt x="6625" y="12592"/>
                  </a:lnTo>
                  <a:lnTo>
                    <a:pt x="6941" y="12568"/>
                  </a:lnTo>
                  <a:lnTo>
                    <a:pt x="7258" y="12519"/>
                  </a:lnTo>
                  <a:lnTo>
                    <a:pt x="7550" y="12470"/>
                  </a:lnTo>
                  <a:lnTo>
                    <a:pt x="7867" y="12397"/>
                  </a:lnTo>
                  <a:lnTo>
                    <a:pt x="8159" y="12300"/>
                  </a:lnTo>
                  <a:lnTo>
                    <a:pt x="8451" y="12202"/>
                  </a:lnTo>
                  <a:lnTo>
                    <a:pt x="8744" y="12105"/>
                  </a:lnTo>
                  <a:lnTo>
                    <a:pt x="9012" y="11983"/>
                  </a:lnTo>
                  <a:lnTo>
                    <a:pt x="9279" y="11837"/>
                  </a:lnTo>
                  <a:lnTo>
                    <a:pt x="9547" y="11691"/>
                  </a:lnTo>
                  <a:lnTo>
                    <a:pt x="9815" y="11520"/>
                  </a:lnTo>
                  <a:lnTo>
                    <a:pt x="10302" y="11155"/>
                  </a:lnTo>
                  <a:lnTo>
                    <a:pt x="10741" y="10741"/>
                  </a:lnTo>
                  <a:lnTo>
                    <a:pt x="11155" y="10303"/>
                  </a:lnTo>
                  <a:lnTo>
                    <a:pt x="11520" y="9816"/>
                  </a:lnTo>
                  <a:lnTo>
                    <a:pt x="11666" y="9572"/>
                  </a:lnTo>
                  <a:lnTo>
                    <a:pt x="11812" y="9304"/>
                  </a:lnTo>
                  <a:lnTo>
                    <a:pt x="11958" y="9036"/>
                  </a:lnTo>
                  <a:lnTo>
                    <a:pt x="12080" y="8744"/>
                  </a:lnTo>
                  <a:lnTo>
                    <a:pt x="12202" y="8476"/>
                  </a:lnTo>
                  <a:lnTo>
                    <a:pt x="12299" y="8184"/>
                  </a:lnTo>
                  <a:lnTo>
                    <a:pt x="12397" y="7867"/>
                  </a:lnTo>
                  <a:lnTo>
                    <a:pt x="12446" y="7575"/>
                  </a:lnTo>
                  <a:lnTo>
                    <a:pt x="12519" y="7258"/>
                  </a:lnTo>
                  <a:lnTo>
                    <a:pt x="12543" y="6942"/>
                  </a:lnTo>
                  <a:lnTo>
                    <a:pt x="12567" y="6625"/>
                  </a:lnTo>
                  <a:lnTo>
                    <a:pt x="12592" y="6308"/>
                  </a:lnTo>
                  <a:lnTo>
                    <a:pt x="12592" y="6308"/>
                  </a:lnTo>
                  <a:lnTo>
                    <a:pt x="12567" y="5968"/>
                  </a:lnTo>
                  <a:lnTo>
                    <a:pt x="12543" y="5651"/>
                  </a:lnTo>
                  <a:lnTo>
                    <a:pt x="12519" y="5334"/>
                  </a:lnTo>
                  <a:lnTo>
                    <a:pt x="12446" y="5042"/>
                  </a:lnTo>
                  <a:lnTo>
                    <a:pt x="12397" y="4725"/>
                  </a:lnTo>
                  <a:lnTo>
                    <a:pt x="12299" y="4433"/>
                  </a:lnTo>
                  <a:lnTo>
                    <a:pt x="12202" y="4141"/>
                  </a:lnTo>
                  <a:lnTo>
                    <a:pt x="12080" y="3849"/>
                  </a:lnTo>
                  <a:lnTo>
                    <a:pt x="11958" y="3581"/>
                  </a:lnTo>
                  <a:lnTo>
                    <a:pt x="11812" y="3313"/>
                  </a:lnTo>
                  <a:lnTo>
                    <a:pt x="11666" y="3045"/>
                  </a:lnTo>
                  <a:lnTo>
                    <a:pt x="11520" y="2777"/>
                  </a:lnTo>
                  <a:lnTo>
                    <a:pt x="11155" y="2290"/>
                  </a:lnTo>
                  <a:lnTo>
                    <a:pt x="10741" y="1852"/>
                  </a:lnTo>
                  <a:lnTo>
                    <a:pt x="10302" y="1437"/>
                  </a:lnTo>
                  <a:lnTo>
                    <a:pt x="9815" y="1072"/>
                  </a:lnTo>
                  <a:lnTo>
                    <a:pt x="9547" y="926"/>
                  </a:lnTo>
                  <a:lnTo>
                    <a:pt x="9279" y="780"/>
                  </a:lnTo>
                  <a:lnTo>
                    <a:pt x="9012" y="634"/>
                  </a:lnTo>
                  <a:lnTo>
                    <a:pt x="8744" y="512"/>
                  </a:lnTo>
                  <a:lnTo>
                    <a:pt x="8451" y="390"/>
                  </a:lnTo>
                  <a:lnTo>
                    <a:pt x="8159" y="293"/>
                  </a:lnTo>
                  <a:lnTo>
                    <a:pt x="7867" y="220"/>
                  </a:lnTo>
                  <a:lnTo>
                    <a:pt x="7550" y="147"/>
                  </a:lnTo>
                  <a:lnTo>
                    <a:pt x="7258" y="74"/>
                  </a:lnTo>
                  <a:lnTo>
                    <a:pt x="6941" y="49"/>
                  </a:lnTo>
                  <a:lnTo>
                    <a:pt x="6625" y="25"/>
                  </a:lnTo>
                  <a:lnTo>
                    <a:pt x="6284" y="1"/>
                  </a:lnTo>
                  <a:lnTo>
                    <a:pt x="6284" y="1"/>
                  </a:lnTo>
                  <a:close/>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2" name="Google Shape;32;p2"/>
            <p:cNvSpPr/>
            <p:nvPr/>
          </p:nvSpPr>
          <p:spPr>
            <a:xfrm>
              <a:off x="3988375" y="3021875"/>
              <a:ext cx="241750" cy="241750"/>
            </a:xfrm>
            <a:custGeom>
              <a:avLst/>
              <a:gdLst/>
              <a:ahLst/>
              <a:cxnLst/>
              <a:rect l="l" t="t" r="r" b="b"/>
              <a:pathLst>
                <a:path w="9670" h="9670" fill="none" extrusionOk="0">
                  <a:moveTo>
                    <a:pt x="4823" y="1"/>
                  </a:moveTo>
                  <a:lnTo>
                    <a:pt x="4823" y="1"/>
                  </a:lnTo>
                  <a:lnTo>
                    <a:pt x="4336" y="25"/>
                  </a:lnTo>
                  <a:lnTo>
                    <a:pt x="3849" y="98"/>
                  </a:lnTo>
                  <a:lnTo>
                    <a:pt x="3386" y="220"/>
                  </a:lnTo>
                  <a:lnTo>
                    <a:pt x="2947" y="391"/>
                  </a:lnTo>
                  <a:lnTo>
                    <a:pt x="2533" y="585"/>
                  </a:lnTo>
                  <a:lnTo>
                    <a:pt x="2144" y="829"/>
                  </a:lnTo>
                  <a:lnTo>
                    <a:pt x="1754" y="1121"/>
                  </a:lnTo>
                  <a:lnTo>
                    <a:pt x="1413" y="1438"/>
                  </a:lnTo>
                  <a:lnTo>
                    <a:pt x="1096" y="1779"/>
                  </a:lnTo>
                  <a:lnTo>
                    <a:pt x="829" y="2144"/>
                  </a:lnTo>
                  <a:lnTo>
                    <a:pt x="585" y="2534"/>
                  </a:lnTo>
                  <a:lnTo>
                    <a:pt x="390" y="2972"/>
                  </a:lnTo>
                  <a:lnTo>
                    <a:pt x="220" y="3411"/>
                  </a:lnTo>
                  <a:lnTo>
                    <a:pt x="98" y="3873"/>
                  </a:lnTo>
                  <a:lnTo>
                    <a:pt x="25" y="4336"/>
                  </a:lnTo>
                  <a:lnTo>
                    <a:pt x="1" y="4847"/>
                  </a:lnTo>
                  <a:lnTo>
                    <a:pt x="1" y="4847"/>
                  </a:lnTo>
                  <a:lnTo>
                    <a:pt x="25" y="5335"/>
                  </a:lnTo>
                  <a:lnTo>
                    <a:pt x="98" y="5822"/>
                  </a:lnTo>
                  <a:lnTo>
                    <a:pt x="220" y="6284"/>
                  </a:lnTo>
                  <a:lnTo>
                    <a:pt x="390" y="6723"/>
                  </a:lnTo>
                  <a:lnTo>
                    <a:pt x="585" y="7137"/>
                  </a:lnTo>
                  <a:lnTo>
                    <a:pt x="829" y="7527"/>
                  </a:lnTo>
                  <a:lnTo>
                    <a:pt x="1096" y="7916"/>
                  </a:lnTo>
                  <a:lnTo>
                    <a:pt x="1413" y="8257"/>
                  </a:lnTo>
                  <a:lnTo>
                    <a:pt x="1754" y="8574"/>
                  </a:lnTo>
                  <a:lnTo>
                    <a:pt x="2144" y="8842"/>
                  </a:lnTo>
                  <a:lnTo>
                    <a:pt x="2533" y="9085"/>
                  </a:lnTo>
                  <a:lnTo>
                    <a:pt x="2947" y="9280"/>
                  </a:lnTo>
                  <a:lnTo>
                    <a:pt x="3386" y="9451"/>
                  </a:lnTo>
                  <a:lnTo>
                    <a:pt x="3849" y="9572"/>
                  </a:lnTo>
                  <a:lnTo>
                    <a:pt x="4336" y="9645"/>
                  </a:lnTo>
                  <a:lnTo>
                    <a:pt x="4823" y="9670"/>
                  </a:lnTo>
                  <a:lnTo>
                    <a:pt x="4823" y="9670"/>
                  </a:lnTo>
                  <a:lnTo>
                    <a:pt x="5334" y="9645"/>
                  </a:lnTo>
                  <a:lnTo>
                    <a:pt x="5797" y="9572"/>
                  </a:lnTo>
                  <a:lnTo>
                    <a:pt x="6260" y="9451"/>
                  </a:lnTo>
                  <a:lnTo>
                    <a:pt x="6698" y="9280"/>
                  </a:lnTo>
                  <a:lnTo>
                    <a:pt x="7136" y="9085"/>
                  </a:lnTo>
                  <a:lnTo>
                    <a:pt x="7526" y="8842"/>
                  </a:lnTo>
                  <a:lnTo>
                    <a:pt x="7892" y="8574"/>
                  </a:lnTo>
                  <a:lnTo>
                    <a:pt x="8232" y="8257"/>
                  </a:lnTo>
                  <a:lnTo>
                    <a:pt x="8549" y="7916"/>
                  </a:lnTo>
                  <a:lnTo>
                    <a:pt x="8841" y="7527"/>
                  </a:lnTo>
                  <a:lnTo>
                    <a:pt x="9085" y="7137"/>
                  </a:lnTo>
                  <a:lnTo>
                    <a:pt x="9280" y="6723"/>
                  </a:lnTo>
                  <a:lnTo>
                    <a:pt x="9450" y="6284"/>
                  </a:lnTo>
                  <a:lnTo>
                    <a:pt x="9572" y="5822"/>
                  </a:lnTo>
                  <a:lnTo>
                    <a:pt x="9645" y="5335"/>
                  </a:lnTo>
                  <a:lnTo>
                    <a:pt x="9669" y="4847"/>
                  </a:lnTo>
                  <a:lnTo>
                    <a:pt x="9669" y="4847"/>
                  </a:lnTo>
                  <a:lnTo>
                    <a:pt x="9645" y="4336"/>
                  </a:lnTo>
                  <a:lnTo>
                    <a:pt x="9572" y="3873"/>
                  </a:lnTo>
                  <a:lnTo>
                    <a:pt x="9450" y="3411"/>
                  </a:lnTo>
                  <a:lnTo>
                    <a:pt x="9280" y="2972"/>
                  </a:lnTo>
                  <a:lnTo>
                    <a:pt x="9085" y="2534"/>
                  </a:lnTo>
                  <a:lnTo>
                    <a:pt x="8841" y="2144"/>
                  </a:lnTo>
                  <a:lnTo>
                    <a:pt x="8549" y="1779"/>
                  </a:lnTo>
                  <a:lnTo>
                    <a:pt x="8232" y="1438"/>
                  </a:lnTo>
                  <a:lnTo>
                    <a:pt x="7892" y="1121"/>
                  </a:lnTo>
                  <a:lnTo>
                    <a:pt x="7526" y="829"/>
                  </a:lnTo>
                  <a:lnTo>
                    <a:pt x="7136" y="585"/>
                  </a:lnTo>
                  <a:lnTo>
                    <a:pt x="6698" y="391"/>
                  </a:lnTo>
                  <a:lnTo>
                    <a:pt x="6260" y="220"/>
                  </a:lnTo>
                  <a:lnTo>
                    <a:pt x="5797" y="98"/>
                  </a:lnTo>
                  <a:lnTo>
                    <a:pt x="5334" y="25"/>
                  </a:lnTo>
                  <a:lnTo>
                    <a:pt x="4823" y="1"/>
                  </a:lnTo>
                  <a:lnTo>
                    <a:pt x="4823" y="1"/>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3" name="Google Shape;33;p2"/>
            <p:cNvSpPr/>
            <p:nvPr/>
          </p:nvSpPr>
          <p:spPr>
            <a:xfrm>
              <a:off x="4024300" y="3058425"/>
              <a:ext cx="84650" cy="84650"/>
            </a:xfrm>
            <a:custGeom>
              <a:avLst/>
              <a:gdLst/>
              <a:ahLst/>
              <a:cxnLst/>
              <a:rect l="l" t="t" r="r" b="b"/>
              <a:pathLst>
                <a:path w="3386" h="3386" fill="none" extrusionOk="0">
                  <a:moveTo>
                    <a:pt x="0" y="3385"/>
                  </a:moveTo>
                  <a:lnTo>
                    <a:pt x="0" y="3385"/>
                  </a:lnTo>
                  <a:lnTo>
                    <a:pt x="25" y="3020"/>
                  </a:lnTo>
                  <a:lnTo>
                    <a:pt x="74" y="2704"/>
                  </a:lnTo>
                  <a:lnTo>
                    <a:pt x="147" y="2363"/>
                  </a:lnTo>
                  <a:lnTo>
                    <a:pt x="268" y="2070"/>
                  </a:lnTo>
                  <a:lnTo>
                    <a:pt x="414" y="1754"/>
                  </a:lnTo>
                  <a:lnTo>
                    <a:pt x="585" y="1486"/>
                  </a:lnTo>
                  <a:lnTo>
                    <a:pt x="780" y="1218"/>
                  </a:lnTo>
                  <a:lnTo>
                    <a:pt x="999" y="974"/>
                  </a:lnTo>
                  <a:lnTo>
                    <a:pt x="1243" y="755"/>
                  </a:lnTo>
                  <a:lnTo>
                    <a:pt x="1510" y="560"/>
                  </a:lnTo>
                  <a:lnTo>
                    <a:pt x="1778" y="390"/>
                  </a:lnTo>
                  <a:lnTo>
                    <a:pt x="2071" y="244"/>
                  </a:lnTo>
                  <a:lnTo>
                    <a:pt x="2387" y="146"/>
                  </a:lnTo>
                  <a:lnTo>
                    <a:pt x="2704" y="49"/>
                  </a:lnTo>
                  <a:lnTo>
                    <a:pt x="3045" y="0"/>
                  </a:lnTo>
                  <a:lnTo>
                    <a:pt x="3386" y="0"/>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4" name="Google Shape;34;p2"/>
            <p:cNvSpPr/>
            <p:nvPr/>
          </p:nvSpPr>
          <p:spPr>
            <a:xfrm>
              <a:off x="4205750" y="3248375"/>
              <a:ext cx="154050" cy="153475"/>
            </a:xfrm>
            <a:custGeom>
              <a:avLst/>
              <a:gdLst/>
              <a:ahLst/>
              <a:cxnLst/>
              <a:rect l="l" t="t" r="r" b="b"/>
              <a:pathLst>
                <a:path w="6162" h="6139" fill="none" extrusionOk="0">
                  <a:moveTo>
                    <a:pt x="0" y="1024"/>
                  </a:moveTo>
                  <a:lnTo>
                    <a:pt x="4969" y="5992"/>
                  </a:lnTo>
                  <a:lnTo>
                    <a:pt x="4969" y="5992"/>
                  </a:lnTo>
                  <a:lnTo>
                    <a:pt x="5042" y="6041"/>
                  </a:lnTo>
                  <a:lnTo>
                    <a:pt x="5115" y="6090"/>
                  </a:lnTo>
                  <a:lnTo>
                    <a:pt x="5212" y="6114"/>
                  </a:lnTo>
                  <a:lnTo>
                    <a:pt x="5310" y="6138"/>
                  </a:lnTo>
                  <a:lnTo>
                    <a:pt x="5407" y="6114"/>
                  </a:lnTo>
                  <a:lnTo>
                    <a:pt x="5480" y="6090"/>
                  </a:lnTo>
                  <a:lnTo>
                    <a:pt x="5577" y="6041"/>
                  </a:lnTo>
                  <a:lnTo>
                    <a:pt x="5651" y="5992"/>
                  </a:lnTo>
                  <a:lnTo>
                    <a:pt x="6016" y="5627"/>
                  </a:lnTo>
                  <a:lnTo>
                    <a:pt x="6016" y="5627"/>
                  </a:lnTo>
                  <a:lnTo>
                    <a:pt x="6089" y="5554"/>
                  </a:lnTo>
                  <a:lnTo>
                    <a:pt x="6138" y="5456"/>
                  </a:lnTo>
                  <a:lnTo>
                    <a:pt x="6162" y="5359"/>
                  </a:lnTo>
                  <a:lnTo>
                    <a:pt x="6162" y="5286"/>
                  </a:lnTo>
                  <a:lnTo>
                    <a:pt x="6162" y="5188"/>
                  </a:lnTo>
                  <a:lnTo>
                    <a:pt x="6138" y="5091"/>
                  </a:lnTo>
                  <a:lnTo>
                    <a:pt x="6089" y="5018"/>
                  </a:lnTo>
                  <a:lnTo>
                    <a:pt x="6016" y="4921"/>
                  </a:lnTo>
                  <a:lnTo>
                    <a:pt x="1072" y="1"/>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35" name="Google Shape;35;p2"/>
          <p:cNvSpPr/>
          <p:nvPr/>
        </p:nvSpPr>
        <p:spPr>
          <a:xfrm rot="10800000" flipH="1">
            <a:off x="6680711" y="6102197"/>
            <a:ext cx="1377200" cy="1192800"/>
          </a:xfrm>
          <a:prstGeom prst="hexagon">
            <a:avLst>
              <a:gd name="adj" fmla="val 28678"/>
              <a:gd name="vf" fmla="val 115470"/>
            </a:avLst>
          </a:prstGeom>
          <a:noFill/>
          <a:ln w="19050" cap="flat" cmpd="sng">
            <a:solidFill>
              <a:srgbClr val="184769"/>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6" name="Google Shape;36;p2"/>
          <p:cNvSpPr/>
          <p:nvPr/>
        </p:nvSpPr>
        <p:spPr>
          <a:xfrm rot="10800000" flipH="1">
            <a:off x="6844905" y="5408600"/>
            <a:ext cx="720000" cy="623200"/>
          </a:xfrm>
          <a:prstGeom prst="hexagon">
            <a:avLst>
              <a:gd name="adj" fmla="val 28678"/>
              <a:gd name="vf" fmla="val 115470"/>
            </a:avLst>
          </a:prstGeom>
          <a:solidFill>
            <a:srgbClr val="3292E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7" name="Google Shape;37;p2"/>
          <p:cNvSpPr/>
          <p:nvPr/>
        </p:nvSpPr>
        <p:spPr>
          <a:xfrm rot="10800000" flipH="1">
            <a:off x="4135612" y="4839625"/>
            <a:ext cx="1377200" cy="1192000"/>
          </a:xfrm>
          <a:prstGeom prst="hexagon">
            <a:avLst>
              <a:gd name="adj" fmla="val 28678"/>
              <a:gd name="vf" fmla="val 115470"/>
            </a:avLst>
          </a:pr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8" name="Google Shape;38;p2"/>
          <p:cNvSpPr/>
          <p:nvPr/>
        </p:nvSpPr>
        <p:spPr>
          <a:xfrm rot="10800000" flipH="1">
            <a:off x="4707179" y="6102216"/>
            <a:ext cx="602800" cy="521600"/>
          </a:xfrm>
          <a:prstGeom prst="hexagon">
            <a:avLst>
              <a:gd name="adj" fmla="val 28678"/>
              <a:gd name="vf" fmla="val 115470"/>
            </a:avLst>
          </a:prstGeom>
          <a:noFill/>
          <a:ln w="19050" cap="flat" cmpd="sng">
            <a:solidFill>
              <a:srgbClr val="00E1C6"/>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9" name="Google Shape;39;p2"/>
          <p:cNvSpPr/>
          <p:nvPr/>
        </p:nvSpPr>
        <p:spPr>
          <a:xfrm>
            <a:off x="7160941" y="6490348"/>
            <a:ext cx="416671" cy="416645"/>
          </a:xfrm>
          <a:custGeom>
            <a:avLst/>
            <a:gdLst/>
            <a:ahLst/>
            <a:cxnLst/>
            <a:rect l="l" t="t" r="r" b="b"/>
            <a:pathLst>
              <a:path w="17000" h="16999" extrusionOk="0">
                <a:moveTo>
                  <a:pt x="8769" y="5740"/>
                </a:moveTo>
                <a:lnTo>
                  <a:pt x="9037" y="5788"/>
                </a:lnTo>
                <a:lnTo>
                  <a:pt x="9282" y="5862"/>
                </a:lnTo>
                <a:lnTo>
                  <a:pt x="9550" y="5935"/>
                </a:lnTo>
                <a:lnTo>
                  <a:pt x="9794" y="6057"/>
                </a:lnTo>
                <a:lnTo>
                  <a:pt x="10014" y="6204"/>
                </a:lnTo>
                <a:lnTo>
                  <a:pt x="10234" y="6350"/>
                </a:lnTo>
                <a:lnTo>
                  <a:pt x="10454" y="6546"/>
                </a:lnTo>
                <a:lnTo>
                  <a:pt x="10649" y="6765"/>
                </a:lnTo>
                <a:lnTo>
                  <a:pt x="10796" y="6985"/>
                </a:lnTo>
                <a:lnTo>
                  <a:pt x="10942" y="7205"/>
                </a:lnTo>
                <a:lnTo>
                  <a:pt x="11064" y="7449"/>
                </a:lnTo>
                <a:lnTo>
                  <a:pt x="11138" y="7718"/>
                </a:lnTo>
                <a:lnTo>
                  <a:pt x="11211" y="7962"/>
                </a:lnTo>
                <a:lnTo>
                  <a:pt x="11260" y="8231"/>
                </a:lnTo>
                <a:lnTo>
                  <a:pt x="11260" y="8499"/>
                </a:lnTo>
                <a:lnTo>
                  <a:pt x="11260" y="8768"/>
                </a:lnTo>
                <a:lnTo>
                  <a:pt x="11211" y="9037"/>
                </a:lnTo>
                <a:lnTo>
                  <a:pt x="11138" y="9281"/>
                </a:lnTo>
                <a:lnTo>
                  <a:pt x="11064" y="9550"/>
                </a:lnTo>
                <a:lnTo>
                  <a:pt x="10942" y="9794"/>
                </a:lnTo>
                <a:lnTo>
                  <a:pt x="10796" y="10014"/>
                </a:lnTo>
                <a:lnTo>
                  <a:pt x="10649" y="10233"/>
                </a:lnTo>
                <a:lnTo>
                  <a:pt x="10454" y="10453"/>
                </a:lnTo>
                <a:lnTo>
                  <a:pt x="10234" y="10649"/>
                </a:lnTo>
                <a:lnTo>
                  <a:pt x="10014" y="10795"/>
                </a:lnTo>
                <a:lnTo>
                  <a:pt x="9794" y="10942"/>
                </a:lnTo>
                <a:lnTo>
                  <a:pt x="9550" y="11064"/>
                </a:lnTo>
                <a:lnTo>
                  <a:pt x="9282" y="11137"/>
                </a:lnTo>
                <a:lnTo>
                  <a:pt x="9037" y="11210"/>
                </a:lnTo>
                <a:lnTo>
                  <a:pt x="8769" y="11259"/>
                </a:lnTo>
                <a:lnTo>
                  <a:pt x="8231" y="11259"/>
                </a:lnTo>
                <a:lnTo>
                  <a:pt x="7963" y="11210"/>
                </a:lnTo>
                <a:lnTo>
                  <a:pt x="7719" y="11137"/>
                </a:lnTo>
                <a:lnTo>
                  <a:pt x="7450" y="11064"/>
                </a:lnTo>
                <a:lnTo>
                  <a:pt x="7206" y="10942"/>
                </a:lnTo>
                <a:lnTo>
                  <a:pt x="6986" y="10795"/>
                </a:lnTo>
                <a:lnTo>
                  <a:pt x="6766" y="10649"/>
                </a:lnTo>
                <a:lnTo>
                  <a:pt x="6546" y="10453"/>
                </a:lnTo>
                <a:lnTo>
                  <a:pt x="6351" y="10233"/>
                </a:lnTo>
                <a:lnTo>
                  <a:pt x="6204" y="10014"/>
                </a:lnTo>
                <a:lnTo>
                  <a:pt x="6058" y="9794"/>
                </a:lnTo>
                <a:lnTo>
                  <a:pt x="5936" y="9550"/>
                </a:lnTo>
                <a:lnTo>
                  <a:pt x="5862" y="9281"/>
                </a:lnTo>
                <a:lnTo>
                  <a:pt x="5789" y="9037"/>
                </a:lnTo>
                <a:lnTo>
                  <a:pt x="5740" y="8768"/>
                </a:lnTo>
                <a:lnTo>
                  <a:pt x="5740" y="8499"/>
                </a:lnTo>
                <a:lnTo>
                  <a:pt x="5740" y="8231"/>
                </a:lnTo>
                <a:lnTo>
                  <a:pt x="5789" y="7962"/>
                </a:lnTo>
                <a:lnTo>
                  <a:pt x="5862" y="7718"/>
                </a:lnTo>
                <a:lnTo>
                  <a:pt x="5936" y="7449"/>
                </a:lnTo>
                <a:lnTo>
                  <a:pt x="6058" y="7205"/>
                </a:lnTo>
                <a:lnTo>
                  <a:pt x="6204" y="6985"/>
                </a:lnTo>
                <a:lnTo>
                  <a:pt x="6351" y="6765"/>
                </a:lnTo>
                <a:lnTo>
                  <a:pt x="6546" y="6546"/>
                </a:lnTo>
                <a:lnTo>
                  <a:pt x="6766" y="6350"/>
                </a:lnTo>
                <a:lnTo>
                  <a:pt x="6986" y="6204"/>
                </a:lnTo>
                <a:lnTo>
                  <a:pt x="7206" y="6057"/>
                </a:lnTo>
                <a:lnTo>
                  <a:pt x="7450" y="5935"/>
                </a:lnTo>
                <a:lnTo>
                  <a:pt x="7719" y="5862"/>
                </a:lnTo>
                <a:lnTo>
                  <a:pt x="7963" y="5788"/>
                </a:lnTo>
                <a:lnTo>
                  <a:pt x="8231" y="5740"/>
                </a:lnTo>
                <a:close/>
                <a:moveTo>
                  <a:pt x="7914" y="0"/>
                </a:moveTo>
                <a:lnTo>
                  <a:pt x="7743" y="25"/>
                </a:lnTo>
                <a:lnTo>
                  <a:pt x="7596" y="73"/>
                </a:lnTo>
                <a:lnTo>
                  <a:pt x="7474" y="147"/>
                </a:lnTo>
                <a:lnTo>
                  <a:pt x="7328" y="244"/>
                </a:lnTo>
                <a:lnTo>
                  <a:pt x="7230" y="342"/>
                </a:lnTo>
                <a:lnTo>
                  <a:pt x="7132" y="489"/>
                </a:lnTo>
                <a:lnTo>
                  <a:pt x="7084" y="635"/>
                </a:lnTo>
                <a:lnTo>
                  <a:pt x="7035" y="782"/>
                </a:lnTo>
                <a:lnTo>
                  <a:pt x="6839" y="2540"/>
                </a:lnTo>
                <a:lnTo>
                  <a:pt x="6497" y="2638"/>
                </a:lnTo>
                <a:lnTo>
                  <a:pt x="6131" y="2784"/>
                </a:lnTo>
                <a:lnTo>
                  <a:pt x="5789" y="2931"/>
                </a:lnTo>
                <a:lnTo>
                  <a:pt x="5447" y="3102"/>
                </a:lnTo>
                <a:lnTo>
                  <a:pt x="4079" y="2027"/>
                </a:lnTo>
                <a:lnTo>
                  <a:pt x="3933" y="1930"/>
                </a:lnTo>
                <a:lnTo>
                  <a:pt x="3786" y="1881"/>
                </a:lnTo>
                <a:lnTo>
                  <a:pt x="3640" y="1832"/>
                </a:lnTo>
                <a:lnTo>
                  <a:pt x="3493" y="1832"/>
                </a:lnTo>
                <a:lnTo>
                  <a:pt x="3322" y="1856"/>
                </a:lnTo>
                <a:lnTo>
                  <a:pt x="3176" y="1905"/>
                </a:lnTo>
                <a:lnTo>
                  <a:pt x="3029" y="1978"/>
                </a:lnTo>
                <a:lnTo>
                  <a:pt x="2907" y="2076"/>
                </a:lnTo>
                <a:lnTo>
                  <a:pt x="2077" y="2907"/>
                </a:lnTo>
                <a:lnTo>
                  <a:pt x="1979" y="3029"/>
                </a:lnTo>
                <a:lnTo>
                  <a:pt x="1906" y="3175"/>
                </a:lnTo>
                <a:lnTo>
                  <a:pt x="1857" y="3322"/>
                </a:lnTo>
                <a:lnTo>
                  <a:pt x="1833" y="3493"/>
                </a:lnTo>
                <a:lnTo>
                  <a:pt x="1833" y="3639"/>
                </a:lnTo>
                <a:lnTo>
                  <a:pt x="1881" y="3786"/>
                </a:lnTo>
                <a:lnTo>
                  <a:pt x="1930" y="3932"/>
                </a:lnTo>
                <a:lnTo>
                  <a:pt x="2028" y="4079"/>
                </a:lnTo>
                <a:lnTo>
                  <a:pt x="3103" y="5447"/>
                </a:lnTo>
                <a:lnTo>
                  <a:pt x="2932" y="5788"/>
                </a:lnTo>
                <a:lnTo>
                  <a:pt x="2785" y="6130"/>
                </a:lnTo>
                <a:lnTo>
                  <a:pt x="2639" y="6497"/>
                </a:lnTo>
                <a:lnTo>
                  <a:pt x="2541" y="6839"/>
                </a:lnTo>
                <a:lnTo>
                  <a:pt x="782" y="7034"/>
                </a:lnTo>
                <a:lnTo>
                  <a:pt x="636" y="7083"/>
                </a:lnTo>
                <a:lnTo>
                  <a:pt x="489" y="7132"/>
                </a:lnTo>
                <a:lnTo>
                  <a:pt x="343" y="7229"/>
                </a:lnTo>
                <a:lnTo>
                  <a:pt x="245" y="7327"/>
                </a:lnTo>
                <a:lnTo>
                  <a:pt x="147" y="7474"/>
                </a:lnTo>
                <a:lnTo>
                  <a:pt x="74" y="7596"/>
                </a:lnTo>
                <a:lnTo>
                  <a:pt x="25" y="7742"/>
                </a:lnTo>
                <a:lnTo>
                  <a:pt x="1" y="7913"/>
                </a:lnTo>
                <a:lnTo>
                  <a:pt x="1" y="9086"/>
                </a:lnTo>
                <a:lnTo>
                  <a:pt x="25" y="9257"/>
                </a:lnTo>
                <a:lnTo>
                  <a:pt x="74" y="9403"/>
                </a:lnTo>
                <a:lnTo>
                  <a:pt x="147" y="9525"/>
                </a:lnTo>
                <a:lnTo>
                  <a:pt x="245" y="9672"/>
                </a:lnTo>
                <a:lnTo>
                  <a:pt x="343" y="9769"/>
                </a:lnTo>
                <a:lnTo>
                  <a:pt x="489" y="9867"/>
                </a:lnTo>
                <a:lnTo>
                  <a:pt x="636" y="9916"/>
                </a:lnTo>
                <a:lnTo>
                  <a:pt x="782" y="9965"/>
                </a:lnTo>
                <a:lnTo>
                  <a:pt x="2541" y="10160"/>
                </a:lnTo>
                <a:lnTo>
                  <a:pt x="2639" y="10502"/>
                </a:lnTo>
                <a:lnTo>
                  <a:pt x="2785" y="10868"/>
                </a:lnTo>
                <a:lnTo>
                  <a:pt x="2932" y="11210"/>
                </a:lnTo>
                <a:lnTo>
                  <a:pt x="3103" y="11552"/>
                </a:lnTo>
                <a:lnTo>
                  <a:pt x="2028" y="12920"/>
                </a:lnTo>
                <a:lnTo>
                  <a:pt x="1930" y="13067"/>
                </a:lnTo>
                <a:lnTo>
                  <a:pt x="1881" y="13213"/>
                </a:lnTo>
                <a:lnTo>
                  <a:pt x="1833" y="13360"/>
                </a:lnTo>
                <a:lnTo>
                  <a:pt x="1833" y="13506"/>
                </a:lnTo>
                <a:lnTo>
                  <a:pt x="1857" y="13677"/>
                </a:lnTo>
                <a:lnTo>
                  <a:pt x="1906" y="13824"/>
                </a:lnTo>
                <a:lnTo>
                  <a:pt x="1979" y="13970"/>
                </a:lnTo>
                <a:lnTo>
                  <a:pt x="2077" y="14092"/>
                </a:lnTo>
                <a:lnTo>
                  <a:pt x="2907" y="14923"/>
                </a:lnTo>
                <a:lnTo>
                  <a:pt x="3029" y="15020"/>
                </a:lnTo>
                <a:lnTo>
                  <a:pt x="3176" y="15094"/>
                </a:lnTo>
                <a:lnTo>
                  <a:pt x="3322" y="15142"/>
                </a:lnTo>
                <a:lnTo>
                  <a:pt x="3493" y="15167"/>
                </a:lnTo>
                <a:lnTo>
                  <a:pt x="3640" y="15167"/>
                </a:lnTo>
                <a:lnTo>
                  <a:pt x="3786" y="15118"/>
                </a:lnTo>
                <a:lnTo>
                  <a:pt x="3933" y="15069"/>
                </a:lnTo>
                <a:lnTo>
                  <a:pt x="4079" y="14996"/>
                </a:lnTo>
                <a:lnTo>
                  <a:pt x="5447" y="13897"/>
                </a:lnTo>
                <a:lnTo>
                  <a:pt x="5789" y="14068"/>
                </a:lnTo>
                <a:lnTo>
                  <a:pt x="6131" y="14214"/>
                </a:lnTo>
                <a:lnTo>
                  <a:pt x="6497" y="14361"/>
                </a:lnTo>
                <a:lnTo>
                  <a:pt x="6839" y="14459"/>
                </a:lnTo>
                <a:lnTo>
                  <a:pt x="7035" y="16217"/>
                </a:lnTo>
                <a:lnTo>
                  <a:pt x="7084" y="16364"/>
                </a:lnTo>
                <a:lnTo>
                  <a:pt x="7132" y="16510"/>
                </a:lnTo>
                <a:lnTo>
                  <a:pt x="7230" y="16657"/>
                </a:lnTo>
                <a:lnTo>
                  <a:pt x="7328" y="16754"/>
                </a:lnTo>
                <a:lnTo>
                  <a:pt x="7474" y="16852"/>
                </a:lnTo>
                <a:lnTo>
                  <a:pt x="7596" y="16925"/>
                </a:lnTo>
                <a:lnTo>
                  <a:pt x="7743" y="16974"/>
                </a:lnTo>
                <a:lnTo>
                  <a:pt x="7914" y="16999"/>
                </a:lnTo>
                <a:lnTo>
                  <a:pt x="9086" y="16999"/>
                </a:lnTo>
                <a:lnTo>
                  <a:pt x="9257" y="16974"/>
                </a:lnTo>
                <a:lnTo>
                  <a:pt x="9404" y="16925"/>
                </a:lnTo>
                <a:lnTo>
                  <a:pt x="9526" y="16852"/>
                </a:lnTo>
                <a:lnTo>
                  <a:pt x="9672" y="16754"/>
                </a:lnTo>
                <a:lnTo>
                  <a:pt x="9770" y="16657"/>
                </a:lnTo>
                <a:lnTo>
                  <a:pt x="9868" y="16510"/>
                </a:lnTo>
                <a:lnTo>
                  <a:pt x="9917" y="16364"/>
                </a:lnTo>
                <a:lnTo>
                  <a:pt x="9965" y="16217"/>
                </a:lnTo>
                <a:lnTo>
                  <a:pt x="10161" y="14459"/>
                </a:lnTo>
                <a:lnTo>
                  <a:pt x="10503" y="14361"/>
                </a:lnTo>
                <a:lnTo>
                  <a:pt x="10869" y="14214"/>
                </a:lnTo>
                <a:lnTo>
                  <a:pt x="11211" y="14068"/>
                </a:lnTo>
                <a:lnTo>
                  <a:pt x="11553" y="13897"/>
                </a:lnTo>
                <a:lnTo>
                  <a:pt x="12921" y="14996"/>
                </a:lnTo>
                <a:lnTo>
                  <a:pt x="13067" y="15069"/>
                </a:lnTo>
                <a:lnTo>
                  <a:pt x="13214" y="15118"/>
                </a:lnTo>
                <a:lnTo>
                  <a:pt x="13360" y="15167"/>
                </a:lnTo>
                <a:lnTo>
                  <a:pt x="13507" y="15167"/>
                </a:lnTo>
                <a:lnTo>
                  <a:pt x="13678" y="15142"/>
                </a:lnTo>
                <a:lnTo>
                  <a:pt x="13824" y="15094"/>
                </a:lnTo>
                <a:lnTo>
                  <a:pt x="13971" y="15020"/>
                </a:lnTo>
                <a:lnTo>
                  <a:pt x="14093" y="14923"/>
                </a:lnTo>
                <a:lnTo>
                  <a:pt x="14923" y="14092"/>
                </a:lnTo>
                <a:lnTo>
                  <a:pt x="15021" y="13970"/>
                </a:lnTo>
                <a:lnTo>
                  <a:pt x="15094" y="13824"/>
                </a:lnTo>
                <a:lnTo>
                  <a:pt x="15143" y="13677"/>
                </a:lnTo>
                <a:lnTo>
                  <a:pt x="15168" y="13506"/>
                </a:lnTo>
                <a:lnTo>
                  <a:pt x="15168" y="13360"/>
                </a:lnTo>
                <a:lnTo>
                  <a:pt x="15119" y="13213"/>
                </a:lnTo>
                <a:lnTo>
                  <a:pt x="15070" y="13067"/>
                </a:lnTo>
                <a:lnTo>
                  <a:pt x="14997" y="12920"/>
                </a:lnTo>
                <a:lnTo>
                  <a:pt x="13898" y="11552"/>
                </a:lnTo>
                <a:lnTo>
                  <a:pt x="14068" y="11210"/>
                </a:lnTo>
                <a:lnTo>
                  <a:pt x="14215" y="10868"/>
                </a:lnTo>
                <a:lnTo>
                  <a:pt x="14362" y="10502"/>
                </a:lnTo>
                <a:lnTo>
                  <a:pt x="14459" y="10160"/>
                </a:lnTo>
                <a:lnTo>
                  <a:pt x="16218" y="9965"/>
                </a:lnTo>
                <a:lnTo>
                  <a:pt x="16364" y="9916"/>
                </a:lnTo>
                <a:lnTo>
                  <a:pt x="16511" y="9867"/>
                </a:lnTo>
                <a:lnTo>
                  <a:pt x="16657" y="9769"/>
                </a:lnTo>
                <a:lnTo>
                  <a:pt x="16755" y="9672"/>
                </a:lnTo>
                <a:lnTo>
                  <a:pt x="16853" y="9525"/>
                </a:lnTo>
                <a:lnTo>
                  <a:pt x="16926" y="9403"/>
                </a:lnTo>
                <a:lnTo>
                  <a:pt x="16975" y="9257"/>
                </a:lnTo>
                <a:lnTo>
                  <a:pt x="16999" y="9086"/>
                </a:lnTo>
                <a:lnTo>
                  <a:pt x="16999" y="7913"/>
                </a:lnTo>
                <a:lnTo>
                  <a:pt x="16975" y="7742"/>
                </a:lnTo>
                <a:lnTo>
                  <a:pt x="16926" y="7596"/>
                </a:lnTo>
                <a:lnTo>
                  <a:pt x="16853" y="7474"/>
                </a:lnTo>
                <a:lnTo>
                  <a:pt x="16755" y="7327"/>
                </a:lnTo>
                <a:lnTo>
                  <a:pt x="16657" y="7229"/>
                </a:lnTo>
                <a:lnTo>
                  <a:pt x="16511" y="7132"/>
                </a:lnTo>
                <a:lnTo>
                  <a:pt x="16364" y="7083"/>
                </a:lnTo>
                <a:lnTo>
                  <a:pt x="16218" y="7034"/>
                </a:lnTo>
                <a:lnTo>
                  <a:pt x="14459" y="6839"/>
                </a:lnTo>
                <a:lnTo>
                  <a:pt x="14362" y="6497"/>
                </a:lnTo>
                <a:lnTo>
                  <a:pt x="14215" y="6130"/>
                </a:lnTo>
                <a:lnTo>
                  <a:pt x="14068" y="5788"/>
                </a:lnTo>
                <a:lnTo>
                  <a:pt x="13898" y="5447"/>
                </a:lnTo>
                <a:lnTo>
                  <a:pt x="14997" y="4079"/>
                </a:lnTo>
                <a:lnTo>
                  <a:pt x="15070" y="3932"/>
                </a:lnTo>
                <a:lnTo>
                  <a:pt x="15119" y="3786"/>
                </a:lnTo>
                <a:lnTo>
                  <a:pt x="15168" y="3639"/>
                </a:lnTo>
                <a:lnTo>
                  <a:pt x="15168" y="3493"/>
                </a:lnTo>
                <a:lnTo>
                  <a:pt x="15143" y="3322"/>
                </a:lnTo>
                <a:lnTo>
                  <a:pt x="15094" y="3175"/>
                </a:lnTo>
                <a:lnTo>
                  <a:pt x="15021" y="3029"/>
                </a:lnTo>
                <a:lnTo>
                  <a:pt x="14923" y="2907"/>
                </a:lnTo>
                <a:lnTo>
                  <a:pt x="14093" y="2076"/>
                </a:lnTo>
                <a:lnTo>
                  <a:pt x="13971" y="1978"/>
                </a:lnTo>
                <a:lnTo>
                  <a:pt x="13824" y="1905"/>
                </a:lnTo>
                <a:lnTo>
                  <a:pt x="13678" y="1856"/>
                </a:lnTo>
                <a:lnTo>
                  <a:pt x="13507" y="1832"/>
                </a:lnTo>
                <a:lnTo>
                  <a:pt x="13360" y="1832"/>
                </a:lnTo>
                <a:lnTo>
                  <a:pt x="13214" y="1881"/>
                </a:lnTo>
                <a:lnTo>
                  <a:pt x="13067" y="1930"/>
                </a:lnTo>
                <a:lnTo>
                  <a:pt x="12921" y="2027"/>
                </a:lnTo>
                <a:lnTo>
                  <a:pt x="11553" y="3102"/>
                </a:lnTo>
                <a:lnTo>
                  <a:pt x="11211" y="2931"/>
                </a:lnTo>
                <a:lnTo>
                  <a:pt x="10869" y="2784"/>
                </a:lnTo>
                <a:lnTo>
                  <a:pt x="10503" y="2638"/>
                </a:lnTo>
                <a:lnTo>
                  <a:pt x="10161" y="2540"/>
                </a:lnTo>
                <a:lnTo>
                  <a:pt x="9965" y="782"/>
                </a:lnTo>
                <a:lnTo>
                  <a:pt x="9917" y="635"/>
                </a:lnTo>
                <a:lnTo>
                  <a:pt x="9868" y="489"/>
                </a:lnTo>
                <a:lnTo>
                  <a:pt x="9770" y="342"/>
                </a:lnTo>
                <a:lnTo>
                  <a:pt x="9672" y="244"/>
                </a:lnTo>
                <a:lnTo>
                  <a:pt x="9526" y="147"/>
                </a:lnTo>
                <a:lnTo>
                  <a:pt x="9404" y="73"/>
                </a:lnTo>
                <a:lnTo>
                  <a:pt x="9257" y="25"/>
                </a:lnTo>
                <a:lnTo>
                  <a:pt x="9086" y="0"/>
                </a:lnTo>
                <a:close/>
              </a:path>
            </a:pathLst>
          </a:cu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40" name="Google Shape;40;p2"/>
          <p:cNvGrpSpPr/>
          <p:nvPr/>
        </p:nvGrpSpPr>
        <p:grpSpPr>
          <a:xfrm>
            <a:off x="7696013" y="5408587"/>
            <a:ext cx="765257" cy="734067"/>
            <a:chOff x="5241175" y="4959100"/>
            <a:chExt cx="539775" cy="517775"/>
          </a:xfrm>
        </p:grpSpPr>
        <p:sp>
          <p:nvSpPr>
            <p:cNvPr id="41" name="Google Shape;41;p2"/>
            <p:cNvSpPr/>
            <p:nvPr/>
          </p:nvSpPr>
          <p:spPr>
            <a:xfrm>
              <a:off x="5575150" y="4959100"/>
              <a:ext cx="161225" cy="178300"/>
            </a:xfrm>
            <a:custGeom>
              <a:avLst/>
              <a:gdLst/>
              <a:ahLst/>
              <a:cxnLst/>
              <a:rect l="l" t="t" r="r" b="b"/>
              <a:pathLst>
                <a:path w="6449" h="7132" extrusionOk="0">
                  <a:moveTo>
                    <a:pt x="4641" y="0"/>
                  </a:moveTo>
                  <a:lnTo>
                    <a:pt x="4470" y="25"/>
                  </a:lnTo>
                  <a:lnTo>
                    <a:pt x="4299" y="49"/>
                  </a:lnTo>
                  <a:lnTo>
                    <a:pt x="4128" y="98"/>
                  </a:lnTo>
                  <a:lnTo>
                    <a:pt x="3957" y="147"/>
                  </a:lnTo>
                  <a:lnTo>
                    <a:pt x="3786" y="220"/>
                  </a:lnTo>
                  <a:lnTo>
                    <a:pt x="3640" y="318"/>
                  </a:lnTo>
                  <a:lnTo>
                    <a:pt x="3517" y="415"/>
                  </a:lnTo>
                  <a:lnTo>
                    <a:pt x="3395" y="538"/>
                  </a:lnTo>
                  <a:lnTo>
                    <a:pt x="3273" y="660"/>
                  </a:lnTo>
                  <a:lnTo>
                    <a:pt x="3175" y="806"/>
                  </a:lnTo>
                  <a:lnTo>
                    <a:pt x="3078" y="953"/>
                  </a:lnTo>
                  <a:lnTo>
                    <a:pt x="3005" y="1099"/>
                  </a:lnTo>
                  <a:lnTo>
                    <a:pt x="2931" y="1270"/>
                  </a:lnTo>
                  <a:lnTo>
                    <a:pt x="2907" y="1441"/>
                  </a:lnTo>
                  <a:lnTo>
                    <a:pt x="2882" y="1612"/>
                  </a:lnTo>
                  <a:lnTo>
                    <a:pt x="2858" y="1808"/>
                  </a:lnTo>
                  <a:lnTo>
                    <a:pt x="2882" y="2076"/>
                  </a:lnTo>
                  <a:lnTo>
                    <a:pt x="2956" y="2345"/>
                  </a:lnTo>
                  <a:lnTo>
                    <a:pt x="3053" y="2589"/>
                  </a:lnTo>
                  <a:lnTo>
                    <a:pt x="3175" y="2809"/>
                  </a:lnTo>
                  <a:lnTo>
                    <a:pt x="0" y="6546"/>
                  </a:lnTo>
                  <a:lnTo>
                    <a:pt x="367" y="6814"/>
                  </a:lnTo>
                  <a:lnTo>
                    <a:pt x="709" y="7132"/>
                  </a:lnTo>
                  <a:lnTo>
                    <a:pt x="3884" y="3419"/>
                  </a:lnTo>
                  <a:lnTo>
                    <a:pt x="4055" y="3493"/>
                  </a:lnTo>
                  <a:lnTo>
                    <a:pt x="4250" y="3542"/>
                  </a:lnTo>
                  <a:lnTo>
                    <a:pt x="4445" y="3566"/>
                  </a:lnTo>
                  <a:lnTo>
                    <a:pt x="4641" y="3590"/>
                  </a:lnTo>
                  <a:lnTo>
                    <a:pt x="4836" y="3566"/>
                  </a:lnTo>
                  <a:lnTo>
                    <a:pt x="5007" y="3542"/>
                  </a:lnTo>
                  <a:lnTo>
                    <a:pt x="5178" y="3517"/>
                  </a:lnTo>
                  <a:lnTo>
                    <a:pt x="5349" y="3444"/>
                  </a:lnTo>
                  <a:lnTo>
                    <a:pt x="5496" y="3371"/>
                  </a:lnTo>
                  <a:lnTo>
                    <a:pt x="5642" y="3273"/>
                  </a:lnTo>
                  <a:lnTo>
                    <a:pt x="5789" y="3175"/>
                  </a:lnTo>
                  <a:lnTo>
                    <a:pt x="5911" y="3053"/>
                  </a:lnTo>
                  <a:lnTo>
                    <a:pt x="6033" y="2931"/>
                  </a:lnTo>
                  <a:lnTo>
                    <a:pt x="6131" y="2809"/>
                  </a:lnTo>
                  <a:lnTo>
                    <a:pt x="6228" y="2638"/>
                  </a:lnTo>
                  <a:lnTo>
                    <a:pt x="6302" y="2491"/>
                  </a:lnTo>
                  <a:lnTo>
                    <a:pt x="6350" y="2320"/>
                  </a:lnTo>
                  <a:lnTo>
                    <a:pt x="6399" y="2149"/>
                  </a:lnTo>
                  <a:lnTo>
                    <a:pt x="6424" y="1979"/>
                  </a:lnTo>
                  <a:lnTo>
                    <a:pt x="6448" y="1808"/>
                  </a:lnTo>
                  <a:lnTo>
                    <a:pt x="6424" y="1612"/>
                  </a:lnTo>
                  <a:lnTo>
                    <a:pt x="6399" y="1441"/>
                  </a:lnTo>
                  <a:lnTo>
                    <a:pt x="6350" y="1270"/>
                  </a:lnTo>
                  <a:lnTo>
                    <a:pt x="6302" y="1099"/>
                  </a:lnTo>
                  <a:lnTo>
                    <a:pt x="6228" y="953"/>
                  </a:lnTo>
                  <a:lnTo>
                    <a:pt x="6131" y="806"/>
                  </a:lnTo>
                  <a:lnTo>
                    <a:pt x="6033" y="660"/>
                  </a:lnTo>
                  <a:lnTo>
                    <a:pt x="5911" y="538"/>
                  </a:lnTo>
                  <a:lnTo>
                    <a:pt x="5789" y="415"/>
                  </a:lnTo>
                  <a:lnTo>
                    <a:pt x="5642" y="318"/>
                  </a:lnTo>
                  <a:lnTo>
                    <a:pt x="5496" y="220"/>
                  </a:lnTo>
                  <a:lnTo>
                    <a:pt x="5349" y="147"/>
                  </a:lnTo>
                  <a:lnTo>
                    <a:pt x="5178" y="98"/>
                  </a:lnTo>
                  <a:lnTo>
                    <a:pt x="5007" y="49"/>
                  </a:lnTo>
                  <a:lnTo>
                    <a:pt x="4836" y="25"/>
                  </a:lnTo>
                  <a:lnTo>
                    <a:pt x="4641"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2" name="Google Shape;42;p2"/>
            <p:cNvSpPr/>
            <p:nvPr/>
          </p:nvSpPr>
          <p:spPr>
            <a:xfrm>
              <a:off x="5330925" y="4985350"/>
              <a:ext cx="128250" cy="148400"/>
            </a:xfrm>
            <a:custGeom>
              <a:avLst/>
              <a:gdLst/>
              <a:ahLst/>
              <a:cxnLst/>
              <a:rect l="l" t="t" r="r" b="b"/>
              <a:pathLst>
                <a:path w="5130" h="5936" extrusionOk="0">
                  <a:moveTo>
                    <a:pt x="1563" y="0"/>
                  </a:moveTo>
                  <a:lnTo>
                    <a:pt x="1392" y="25"/>
                  </a:lnTo>
                  <a:lnTo>
                    <a:pt x="1221" y="74"/>
                  </a:lnTo>
                  <a:lnTo>
                    <a:pt x="1075" y="147"/>
                  </a:lnTo>
                  <a:lnTo>
                    <a:pt x="904" y="220"/>
                  </a:lnTo>
                  <a:lnTo>
                    <a:pt x="757" y="318"/>
                  </a:lnTo>
                  <a:lnTo>
                    <a:pt x="635" y="416"/>
                  </a:lnTo>
                  <a:lnTo>
                    <a:pt x="513" y="538"/>
                  </a:lnTo>
                  <a:lnTo>
                    <a:pt x="391" y="660"/>
                  </a:lnTo>
                  <a:lnTo>
                    <a:pt x="293" y="806"/>
                  </a:lnTo>
                  <a:lnTo>
                    <a:pt x="196" y="953"/>
                  </a:lnTo>
                  <a:lnTo>
                    <a:pt x="122" y="1099"/>
                  </a:lnTo>
                  <a:lnTo>
                    <a:pt x="74" y="1270"/>
                  </a:lnTo>
                  <a:lnTo>
                    <a:pt x="25" y="1466"/>
                  </a:lnTo>
                  <a:lnTo>
                    <a:pt x="0" y="1637"/>
                  </a:lnTo>
                  <a:lnTo>
                    <a:pt x="0" y="1808"/>
                  </a:lnTo>
                  <a:lnTo>
                    <a:pt x="0" y="2003"/>
                  </a:lnTo>
                  <a:lnTo>
                    <a:pt x="25" y="2174"/>
                  </a:lnTo>
                  <a:lnTo>
                    <a:pt x="74" y="2345"/>
                  </a:lnTo>
                  <a:lnTo>
                    <a:pt x="147" y="2492"/>
                  </a:lnTo>
                  <a:lnTo>
                    <a:pt x="220" y="2663"/>
                  </a:lnTo>
                  <a:lnTo>
                    <a:pt x="318" y="2785"/>
                  </a:lnTo>
                  <a:lnTo>
                    <a:pt x="415" y="2931"/>
                  </a:lnTo>
                  <a:lnTo>
                    <a:pt x="538" y="3053"/>
                  </a:lnTo>
                  <a:lnTo>
                    <a:pt x="660" y="3175"/>
                  </a:lnTo>
                  <a:lnTo>
                    <a:pt x="806" y="3273"/>
                  </a:lnTo>
                  <a:lnTo>
                    <a:pt x="953" y="3371"/>
                  </a:lnTo>
                  <a:lnTo>
                    <a:pt x="1099" y="3444"/>
                  </a:lnTo>
                  <a:lnTo>
                    <a:pt x="1270" y="3493"/>
                  </a:lnTo>
                  <a:lnTo>
                    <a:pt x="1466" y="3542"/>
                  </a:lnTo>
                  <a:lnTo>
                    <a:pt x="1710" y="3566"/>
                  </a:lnTo>
                  <a:lnTo>
                    <a:pt x="1979" y="3566"/>
                  </a:lnTo>
                  <a:lnTo>
                    <a:pt x="2223" y="3517"/>
                  </a:lnTo>
                  <a:lnTo>
                    <a:pt x="2467" y="3444"/>
                  </a:lnTo>
                  <a:lnTo>
                    <a:pt x="4396" y="5935"/>
                  </a:lnTo>
                  <a:lnTo>
                    <a:pt x="4738" y="5642"/>
                  </a:lnTo>
                  <a:lnTo>
                    <a:pt x="5129" y="5374"/>
                  </a:lnTo>
                  <a:lnTo>
                    <a:pt x="3200" y="2858"/>
                  </a:lnTo>
                  <a:lnTo>
                    <a:pt x="3322" y="2687"/>
                  </a:lnTo>
                  <a:lnTo>
                    <a:pt x="3419" y="2516"/>
                  </a:lnTo>
                  <a:lnTo>
                    <a:pt x="3493" y="2321"/>
                  </a:lnTo>
                  <a:lnTo>
                    <a:pt x="3542" y="2101"/>
                  </a:lnTo>
                  <a:lnTo>
                    <a:pt x="3566" y="1930"/>
                  </a:lnTo>
                  <a:lnTo>
                    <a:pt x="3566" y="1734"/>
                  </a:lnTo>
                  <a:lnTo>
                    <a:pt x="3566" y="1564"/>
                  </a:lnTo>
                  <a:lnTo>
                    <a:pt x="3517" y="1393"/>
                  </a:lnTo>
                  <a:lnTo>
                    <a:pt x="3468" y="1222"/>
                  </a:lnTo>
                  <a:lnTo>
                    <a:pt x="3419" y="1075"/>
                  </a:lnTo>
                  <a:lnTo>
                    <a:pt x="3346" y="904"/>
                  </a:lnTo>
                  <a:lnTo>
                    <a:pt x="3249" y="758"/>
                  </a:lnTo>
                  <a:lnTo>
                    <a:pt x="3151" y="635"/>
                  </a:lnTo>
                  <a:lnTo>
                    <a:pt x="3029" y="513"/>
                  </a:lnTo>
                  <a:lnTo>
                    <a:pt x="2907" y="391"/>
                  </a:lnTo>
                  <a:lnTo>
                    <a:pt x="2760" y="294"/>
                  </a:lnTo>
                  <a:lnTo>
                    <a:pt x="2614" y="196"/>
                  </a:lnTo>
                  <a:lnTo>
                    <a:pt x="2443" y="123"/>
                  </a:lnTo>
                  <a:lnTo>
                    <a:pt x="2272" y="74"/>
                  </a:lnTo>
                  <a:lnTo>
                    <a:pt x="2101" y="25"/>
                  </a:lnTo>
                  <a:lnTo>
                    <a:pt x="1930"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3" name="Google Shape;43;p2"/>
            <p:cNvSpPr/>
            <p:nvPr/>
          </p:nvSpPr>
          <p:spPr>
            <a:xfrm>
              <a:off x="5241175" y="5241175"/>
              <a:ext cx="180125" cy="109325"/>
            </a:xfrm>
            <a:custGeom>
              <a:avLst/>
              <a:gdLst/>
              <a:ahLst/>
              <a:cxnLst/>
              <a:rect l="l" t="t" r="r" b="b"/>
              <a:pathLst>
                <a:path w="7205" h="4373" extrusionOk="0">
                  <a:moveTo>
                    <a:pt x="6839" y="1"/>
                  </a:moveTo>
                  <a:lnTo>
                    <a:pt x="3224" y="1491"/>
                  </a:lnTo>
                  <a:lnTo>
                    <a:pt x="3102" y="1368"/>
                  </a:lnTo>
                  <a:lnTo>
                    <a:pt x="2980" y="1246"/>
                  </a:lnTo>
                  <a:lnTo>
                    <a:pt x="2858" y="1124"/>
                  </a:lnTo>
                  <a:lnTo>
                    <a:pt x="2687" y="1026"/>
                  </a:lnTo>
                  <a:lnTo>
                    <a:pt x="2540" y="953"/>
                  </a:lnTo>
                  <a:lnTo>
                    <a:pt x="2369" y="880"/>
                  </a:lnTo>
                  <a:lnTo>
                    <a:pt x="2198" y="831"/>
                  </a:lnTo>
                  <a:lnTo>
                    <a:pt x="2027" y="807"/>
                  </a:lnTo>
                  <a:lnTo>
                    <a:pt x="1856" y="782"/>
                  </a:lnTo>
                  <a:lnTo>
                    <a:pt x="1685" y="807"/>
                  </a:lnTo>
                  <a:lnTo>
                    <a:pt x="1514" y="807"/>
                  </a:lnTo>
                  <a:lnTo>
                    <a:pt x="1343" y="856"/>
                  </a:lnTo>
                  <a:lnTo>
                    <a:pt x="1172" y="904"/>
                  </a:lnTo>
                  <a:lnTo>
                    <a:pt x="1026" y="978"/>
                  </a:lnTo>
                  <a:lnTo>
                    <a:pt x="879" y="1051"/>
                  </a:lnTo>
                  <a:lnTo>
                    <a:pt x="733" y="1149"/>
                  </a:lnTo>
                  <a:lnTo>
                    <a:pt x="586" y="1271"/>
                  </a:lnTo>
                  <a:lnTo>
                    <a:pt x="464" y="1393"/>
                  </a:lnTo>
                  <a:lnTo>
                    <a:pt x="342" y="1515"/>
                  </a:lnTo>
                  <a:lnTo>
                    <a:pt x="244" y="1686"/>
                  </a:lnTo>
                  <a:lnTo>
                    <a:pt x="171" y="1832"/>
                  </a:lnTo>
                  <a:lnTo>
                    <a:pt x="98" y="2003"/>
                  </a:lnTo>
                  <a:lnTo>
                    <a:pt x="49" y="2174"/>
                  </a:lnTo>
                  <a:lnTo>
                    <a:pt x="25" y="2345"/>
                  </a:lnTo>
                  <a:lnTo>
                    <a:pt x="0" y="2516"/>
                  </a:lnTo>
                  <a:lnTo>
                    <a:pt x="0" y="2687"/>
                  </a:lnTo>
                  <a:lnTo>
                    <a:pt x="25" y="2858"/>
                  </a:lnTo>
                  <a:lnTo>
                    <a:pt x="73" y="3029"/>
                  </a:lnTo>
                  <a:lnTo>
                    <a:pt x="122" y="3200"/>
                  </a:lnTo>
                  <a:lnTo>
                    <a:pt x="195" y="3347"/>
                  </a:lnTo>
                  <a:lnTo>
                    <a:pt x="269" y="3518"/>
                  </a:lnTo>
                  <a:lnTo>
                    <a:pt x="366" y="3640"/>
                  </a:lnTo>
                  <a:lnTo>
                    <a:pt x="464" y="3786"/>
                  </a:lnTo>
                  <a:lnTo>
                    <a:pt x="611" y="3908"/>
                  </a:lnTo>
                  <a:lnTo>
                    <a:pt x="733" y="4031"/>
                  </a:lnTo>
                  <a:lnTo>
                    <a:pt x="904" y="4128"/>
                  </a:lnTo>
                  <a:lnTo>
                    <a:pt x="1050" y="4201"/>
                  </a:lnTo>
                  <a:lnTo>
                    <a:pt x="1221" y="4275"/>
                  </a:lnTo>
                  <a:lnTo>
                    <a:pt x="1392" y="4324"/>
                  </a:lnTo>
                  <a:lnTo>
                    <a:pt x="1563" y="4348"/>
                  </a:lnTo>
                  <a:lnTo>
                    <a:pt x="1734" y="4372"/>
                  </a:lnTo>
                  <a:lnTo>
                    <a:pt x="1905" y="4372"/>
                  </a:lnTo>
                  <a:lnTo>
                    <a:pt x="2076" y="4348"/>
                  </a:lnTo>
                  <a:lnTo>
                    <a:pt x="2247" y="4299"/>
                  </a:lnTo>
                  <a:lnTo>
                    <a:pt x="2418" y="4250"/>
                  </a:lnTo>
                  <a:lnTo>
                    <a:pt x="2565" y="4201"/>
                  </a:lnTo>
                  <a:lnTo>
                    <a:pt x="2711" y="4104"/>
                  </a:lnTo>
                  <a:lnTo>
                    <a:pt x="2858" y="4006"/>
                  </a:lnTo>
                  <a:lnTo>
                    <a:pt x="3004" y="3908"/>
                  </a:lnTo>
                  <a:lnTo>
                    <a:pt x="3126" y="3786"/>
                  </a:lnTo>
                  <a:lnTo>
                    <a:pt x="3248" y="3640"/>
                  </a:lnTo>
                  <a:lnTo>
                    <a:pt x="3346" y="3493"/>
                  </a:lnTo>
                  <a:lnTo>
                    <a:pt x="3468" y="3200"/>
                  </a:lnTo>
                  <a:lnTo>
                    <a:pt x="3541" y="2931"/>
                  </a:lnTo>
                  <a:lnTo>
                    <a:pt x="3590" y="2638"/>
                  </a:lnTo>
                  <a:lnTo>
                    <a:pt x="3566" y="2345"/>
                  </a:lnTo>
                  <a:lnTo>
                    <a:pt x="7205" y="856"/>
                  </a:lnTo>
                  <a:lnTo>
                    <a:pt x="6985" y="440"/>
                  </a:lnTo>
                  <a:lnTo>
                    <a:pt x="6839"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4" name="Google Shape;44;p2"/>
            <p:cNvSpPr/>
            <p:nvPr/>
          </p:nvSpPr>
          <p:spPr>
            <a:xfrm>
              <a:off x="5461575" y="5316900"/>
              <a:ext cx="89175" cy="159975"/>
            </a:xfrm>
            <a:custGeom>
              <a:avLst/>
              <a:gdLst/>
              <a:ahLst/>
              <a:cxnLst/>
              <a:rect l="l" t="t" r="r" b="b"/>
              <a:pathLst>
                <a:path w="3567" h="6399" extrusionOk="0">
                  <a:moveTo>
                    <a:pt x="1491" y="0"/>
                  </a:moveTo>
                  <a:lnTo>
                    <a:pt x="1393" y="2858"/>
                  </a:lnTo>
                  <a:lnTo>
                    <a:pt x="1198" y="2907"/>
                  </a:lnTo>
                  <a:lnTo>
                    <a:pt x="1002" y="3004"/>
                  </a:lnTo>
                  <a:lnTo>
                    <a:pt x="807" y="3102"/>
                  </a:lnTo>
                  <a:lnTo>
                    <a:pt x="636" y="3224"/>
                  </a:lnTo>
                  <a:lnTo>
                    <a:pt x="489" y="3346"/>
                  </a:lnTo>
                  <a:lnTo>
                    <a:pt x="392" y="3493"/>
                  </a:lnTo>
                  <a:lnTo>
                    <a:pt x="269" y="3639"/>
                  </a:lnTo>
                  <a:lnTo>
                    <a:pt x="196" y="3786"/>
                  </a:lnTo>
                  <a:lnTo>
                    <a:pt x="123" y="3932"/>
                  </a:lnTo>
                  <a:lnTo>
                    <a:pt x="74" y="4103"/>
                  </a:lnTo>
                  <a:lnTo>
                    <a:pt x="25" y="4274"/>
                  </a:lnTo>
                  <a:lnTo>
                    <a:pt x="1" y="4445"/>
                  </a:lnTo>
                  <a:lnTo>
                    <a:pt x="1" y="4616"/>
                  </a:lnTo>
                  <a:lnTo>
                    <a:pt x="1" y="4787"/>
                  </a:lnTo>
                  <a:lnTo>
                    <a:pt x="25" y="4958"/>
                  </a:lnTo>
                  <a:lnTo>
                    <a:pt x="74" y="5129"/>
                  </a:lnTo>
                  <a:lnTo>
                    <a:pt x="123" y="5276"/>
                  </a:lnTo>
                  <a:lnTo>
                    <a:pt x="196" y="5447"/>
                  </a:lnTo>
                  <a:lnTo>
                    <a:pt x="294" y="5593"/>
                  </a:lnTo>
                  <a:lnTo>
                    <a:pt x="416" y="5740"/>
                  </a:lnTo>
                  <a:lnTo>
                    <a:pt x="538" y="5886"/>
                  </a:lnTo>
                  <a:lnTo>
                    <a:pt x="660" y="6008"/>
                  </a:lnTo>
                  <a:lnTo>
                    <a:pt x="807" y="6106"/>
                  </a:lnTo>
                  <a:lnTo>
                    <a:pt x="953" y="6179"/>
                  </a:lnTo>
                  <a:lnTo>
                    <a:pt x="1124" y="6252"/>
                  </a:lnTo>
                  <a:lnTo>
                    <a:pt x="1271" y="6326"/>
                  </a:lnTo>
                  <a:lnTo>
                    <a:pt x="1442" y="6350"/>
                  </a:lnTo>
                  <a:lnTo>
                    <a:pt x="1613" y="6375"/>
                  </a:lnTo>
                  <a:lnTo>
                    <a:pt x="1784" y="6399"/>
                  </a:lnTo>
                  <a:lnTo>
                    <a:pt x="1955" y="6375"/>
                  </a:lnTo>
                  <a:lnTo>
                    <a:pt x="2126" y="6350"/>
                  </a:lnTo>
                  <a:lnTo>
                    <a:pt x="2297" y="6301"/>
                  </a:lnTo>
                  <a:lnTo>
                    <a:pt x="2468" y="6252"/>
                  </a:lnTo>
                  <a:lnTo>
                    <a:pt x="2614" y="6179"/>
                  </a:lnTo>
                  <a:lnTo>
                    <a:pt x="2785" y="6082"/>
                  </a:lnTo>
                  <a:lnTo>
                    <a:pt x="2932" y="5984"/>
                  </a:lnTo>
                  <a:lnTo>
                    <a:pt x="3054" y="5862"/>
                  </a:lnTo>
                  <a:lnTo>
                    <a:pt x="3176" y="5715"/>
                  </a:lnTo>
                  <a:lnTo>
                    <a:pt x="3273" y="5569"/>
                  </a:lnTo>
                  <a:lnTo>
                    <a:pt x="3371" y="5422"/>
                  </a:lnTo>
                  <a:lnTo>
                    <a:pt x="3444" y="5276"/>
                  </a:lnTo>
                  <a:lnTo>
                    <a:pt x="3493" y="5105"/>
                  </a:lnTo>
                  <a:lnTo>
                    <a:pt x="3542" y="4934"/>
                  </a:lnTo>
                  <a:lnTo>
                    <a:pt x="3567" y="4763"/>
                  </a:lnTo>
                  <a:lnTo>
                    <a:pt x="3567" y="4592"/>
                  </a:lnTo>
                  <a:lnTo>
                    <a:pt x="3567" y="4421"/>
                  </a:lnTo>
                  <a:lnTo>
                    <a:pt x="3542" y="4250"/>
                  </a:lnTo>
                  <a:lnTo>
                    <a:pt x="3493" y="4079"/>
                  </a:lnTo>
                  <a:lnTo>
                    <a:pt x="3420" y="3908"/>
                  </a:lnTo>
                  <a:lnTo>
                    <a:pt x="3347" y="3761"/>
                  </a:lnTo>
                  <a:lnTo>
                    <a:pt x="3273" y="3615"/>
                  </a:lnTo>
                  <a:lnTo>
                    <a:pt x="3151" y="3468"/>
                  </a:lnTo>
                  <a:lnTo>
                    <a:pt x="2980" y="3273"/>
                  </a:lnTo>
                  <a:lnTo>
                    <a:pt x="2761" y="3102"/>
                  </a:lnTo>
                  <a:lnTo>
                    <a:pt x="2541" y="2980"/>
                  </a:lnTo>
                  <a:lnTo>
                    <a:pt x="2321" y="2907"/>
                  </a:lnTo>
                  <a:lnTo>
                    <a:pt x="2419" y="25"/>
                  </a:lnTo>
                  <a:lnTo>
                    <a:pt x="2419" y="25"/>
                  </a:lnTo>
                  <a:lnTo>
                    <a:pt x="2126" y="49"/>
                  </a:lnTo>
                  <a:lnTo>
                    <a:pt x="1808" y="25"/>
                  </a:lnTo>
                  <a:lnTo>
                    <a:pt x="1491"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5" name="Google Shape;45;p2"/>
            <p:cNvSpPr/>
            <p:nvPr/>
          </p:nvSpPr>
          <p:spPr>
            <a:xfrm>
              <a:off x="5619100" y="5194175"/>
              <a:ext cx="161850" cy="89775"/>
            </a:xfrm>
            <a:custGeom>
              <a:avLst/>
              <a:gdLst/>
              <a:ahLst/>
              <a:cxnLst/>
              <a:rect l="l" t="t" r="r" b="b"/>
              <a:pathLst>
                <a:path w="6474" h="3591" extrusionOk="0">
                  <a:moveTo>
                    <a:pt x="4592" y="0"/>
                  </a:moveTo>
                  <a:lnTo>
                    <a:pt x="4422" y="25"/>
                  </a:lnTo>
                  <a:lnTo>
                    <a:pt x="4251" y="73"/>
                  </a:lnTo>
                  <a:lnTo>
                    <a:pt x="4080" y="122"/>
                  </a:lnTo>
                  <a:lnTo>
                    <a:pt x="3884" y="196"/>
                  </a:lnTo>
                  <a:lnTo>
                    <a:pt x="3713" y="293"/>
                  </a:lnTo>
                  <a:lnTo>
                    <a:pt x="3567" y="391"/>
                  </a:lnTo>
                  <a:lnTo>
                    <a:pt x="3420" y="513"/>
                  </a:lnTo>
                  <a:lnTo>
                    <a:pt x="3298" y="660"/>
                  </a:lnTo>
                  <a:lnTo>
                    <a:pt x="3200" y="806"/>
                  </a:lnTo>
                  <a:lnTo>
                    <a:pt x="3103" y="953"/>
                  </a:lnTo>
                  <a:lnTo>
                    <a:pt x="3029" y="1124"/>
                  </a:lnTo>
                  <a:lnTo>
                    <a:pt x="99" y="757"/>
                  </a:lnTo>
                  <a:lnTo>
                    <a:pt x="74" y="1221"/>
                  </a:lnTo>
                  <a:lnTo>
                    <a:pt x="1" y="1661"/>
                  </a:lnTo>
                  <a:lnTo>
                    <a:pt x="2907" y="2027"/>
                  </a:lnTo>
                  <a:lnTo>
                    <a:pt x="2932" y="2223"/>
                  </a:lnTo>
                  <a:lnTo>
                    <a:pt x="3005" y="2418"/>
                  </a:lnTo>
                  <a:lnTo>
                    <a:pt x="3078" y="2565"/>
                  </a:lnTo>
                  <a:lnTo>
                    <a:pt x="3152" y="2736"/>
                  </a:lnTo>
                  <a:lnTo>
                    <a:pt x="3249" y="2882"/>
                  </a:lnTo>
                  <a:lnTo>
                    <a:pt x="3371" y="3004"/>
                  </a:lnTo>
                  <a:lnTo>
                    <a:pt x="3493" y="3126"/>
                  </a:lnTo>
                  <a:lnTo>
                    <a:pt x="3616" y="3248"/>
                  </a:lnTo>
                  <a:lnTo>
                    <a:pt x="3762" y="3346"/>
                  </a:lnTo>
                  <a:lnTo>
                    <a:pt x="3909" y="3419"/>
                  </a:lnTo>
                  <a:lnTo>
                    <a:pt x="4080" y="3493"/>
                  </a:lnTo>
                  <a:lnTo>
                    <a:pt x="4251" y="3541"/>
                  </a:lnTo>
                  <a:lnTo>
                    <a:pt x="4422" y="3566"/>
                  </a:lnTo>
                  <a:lnTo>
                    <a:pt x="4592" y="3590"/>
                  </a:lnTo>
                  <a:lnTo>
                    <a:pt x="4763" y="3590"/>
                  </a:lnTo>
                  <a:lnTo>
                    <a:pt x="4934" y="3566"/>
                  </a:lnTo>
                  <a:lnTo>
                    <a:pt x="5105" y="3541"/>
                  </a:lnTo>
                  <a:lnTo>
                    <a:pt x="5276" y="3468"/>
                  </a:lnTo>
                  <a:lnTo>
                    <a:pt x="5447" y="3419"/>
                  </a:lnTo>
                  <a:lnTo>
                    <a:pt x="5618" y="3322"/>
                  </a:lnTo>
                  <a:lnTo>
                    <a:pt x="5765" y="3224"/>
                  </a:lnTo>
                  <a:lnTo>
                    <a:pt x="5887" y="3102"/>
                  </a:lnTo>
                  <a:lnTo>
                    <a:pt x="6009" y="2980"/>
                  </a:lnTo>
                  <a:lnTo>
                    <a:pt x="6131" y="2858"/>
                  </a:lnTo>
                  <a:lnTo>
                    <a:pt x="6204" y="2711"/>
                  </a:lnTo>
                  <a:lnTo>
                    <a:pt x="6302" y="2565"/>
                  </a:lnTo>
                  <a:lnTo>
                    <a:pt x="6351" y="2394"/>
                  </a:lnTo>
                  <a:lnTo>
                    <a:pt x="6400" y="2223"/>
                  </a:lnTo>
                  <a:lnTo>
                    <a:pt x="6449" y="2076"/>
                  </a:lnTo>
                  <a:lnTo>
                    <a:pt x="6473" y="1881"/>
                  </a:lnTo>
                  <a:lnTo>
                    <a:pt x="6473" y="1710"/>
                  </a:lnTo>
                  <a:lnTo>
                    <a:pt x="6449" y="1539"/>
                  </a:lnTo>
                  <a:lnTo>
                    <a:pt x="6424" y="1368"/>
                  </a:lnTo>
                  <a:lnTo>
                    <a:pt x="6351" y="1197"/>
                  </a:lnTo>
                  <a:lnTo>
                    <a:pt x="6278" y="1026"/>
                  </a:lnTo>
                  <a:lnTo>
                    <a:pt x="6204" y="855"/>
                  </a:lnTo>
                  <a:lnTo>
                    <a:pt x="6107" y="708"/>
                  </a:lnTo>
                  <a:lnTo>
                    <a:pt x="5985" y="586"/>
                  </a:lnTo>
                  <a:lnTo>
                    <a:pt x="5862" y="464"/>
                  </a:lnTo>
                  <a:lnTo>
                    <a:pt x="5740" y="342"/>
                  </a:lnTo>
                  <a:lnTo>
                    <a:pt x="5594" y="269"/>
                  </a:lnTo>
                  <a:lnTo>
                    <a:pt x="5447" y="171"/>
                  </a:lnTo>
                  <a:lnTo>
                    <a:pt x="5276" y="122"/>
                  </a:lnTo>
                  <a:lnTo>
                    <a:pt x="5105" y="73"/>
                  </a:lnTo>
                  <a:lnTo>
                    <a:pt x="4934" y="25"/>
                  </a:lnTo>
                  <a:lnTo>
                    <a:pt x="4763" y="25"/>
                  </a:lnTo>
                  <a:lnTo>
                    <a:pt x="4592"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6" name="Google Shape;46;p2"/>
            <p:cNvSpPr/>
            <p:nvPr/>
          </p:nvSpPr>
          <p:spPr>
            <a:xfrm>
              <a:off x="5420075" y="5116000"/>
              <a:ext cx="189300" cy="189925"/>
            </a:xfrm>
            <a:custGeom>
              <a:avLst/>
              <a:gdLst/>
              <a:ahLst/>
              <a:cxnLst/>
              <a:rect l="l" t="t" r="r" b="b"/>
              <a:pathLst>
                <a:path w="7572" h="7597" extrusionOk="0">
                  <a:moveTo>
                    <a:pt x="3786" y="1"/>
                  </a:moveTo>
                  <a:lnTo>
                    <a:pt x="3395" y="25"/>
                  </a:lnTo>
                  <a:lnTo>
                    <a:pt x="3028" y="74"/>
                  </a:lnTo>
                  <a:lnTo>
                    <a:pt x="2662" y="172"/>
                  </a:lnTo>
                  <a:lnTo>
                    <a:pt x="2320" y="294"/>
                  </a:lnTo>
                  <a:lnTo>
                    <a:pt x="1978" y="465"/>
                  </a:lnTo>
                  <a:lnTo>
                    <a:pt x="1661" y="660"/>
                  </a:lnTo>
                  <a:lnTo>
                    <a:pt x="1392" y="880"/>
                  </a:lnTo>
                  <a:lnTo>
                    <a:pt x="1123" y="1124"/>
                  </a:lnTo>
                  <a:lnTo>
                    <a:pt x="879" y="1393"/>
                  </a:lnTo>
                  <a:lnTo>
                    <a:pt x="659" y="1686"/>
                  </a:lnTo>
                  <a:lnTo>
                    <a:pt x="464" y="1979"/>
                  </a:lnTo>
                  <a:lnTo>
                    <a:pt x="293" y="2321"/>
                  </a:lnTo>
                  <a:lnTo>
                    <a:pt x="171" y="2663"/>
                  </a:lnTo>
                  <a:lnTo>
                    <a:pt x="73" y="3029"/>
                  </a:lnTo>
                  <a:lnTo>
                    <a:pt x="24" y="3420"/>
                  </a:lnTo>
                  <a:lnTo>
                    <a:pt x="0" y="3787"/>
                  </a:lnTo>
                  <a:lnTo>
                    <a:pt x="24" y="4177"/>
                  </a:lnTo>
                  <a:lnTo>
                    <a:pt x="73" y="4568"/>
                  </a:lnTo>
                  <a:lnTo>
                    <a:pt x="171" y="4934"/>
                  </a:lnTo>
                  <a:lnTo>
                    <a:pt x="293" y="5276"/>
                  </a:lnTo>
                  <a:lnTo>
                    <a:pt x="464" y="5594"/>
                  </a:lnTo>
                  <a:lnTo>
                    <a:pt x="659" y="5911"/>
                  </a:lnTo>
                  <a:lnTo>
                    <a:pt x="879" y="6204"/>
                  </a:lnTo>
                  <a:lnTo>
                    <a:pt x="1123" y="6473"/>
                  </a:lnTo>
                  <a:lnTo>
                    <a:pt x="1392" y="6717"/>
                  </a:lnTo>
                  <a:lnTo>
                    <a:pt x="1661" y="6937"/>
                  </a:lnTo>
                  <a:lnTo>
                    <a:pt x="1978" y="7133"/>
                  </a:lnTo>
                  <a:lnTo>
                    <a:pt x="2320" y="7279"/>
                  </a:lnTo>
                  <a:lnTo>
                    <a:pt x="2662" y="7426"/>
                  </a:lnTo>
                  <a:lnTo>
                    <a:pt x="3028" y="7499"/>
                  </a:lnTo>
                  <a:lnTo>
                    <a:pt x="3395" y="7572"/>
                  </a:lnTo>
                  <a:lnTo>
                    <a:pt x="3786" y="7597"/>
                  </a:lnTo>
                  <a:lnTo>
                    <a:pt x="4176" y="7572"/>
                  </a:lnTo>
                  <a:lnTo>
                    <a:pt x="4567" y="7499"/>
                  </a:lnTo>
                  <a:lnTo>
                    <a:pt x="4909" y="7426"/>
                  </a:lnTo>
                  <a:lnTo>
                    <a:pt x="5275" y="7279"/>
                  </a:lnTo>
                  <a:lnTo>
                    <a:pt x="5593" y="7133"/>
                  </a:lnTo>
                  <a:lnTo>
                    <a:pt x="5910" y="6937"/>
                  </a:lnTo>
                  <a:lnTo>
                    <a:pt x="6203" y="6717"/>
                  </a:lnTo>
                  <a:lnTo>
                    <a:pt x="6472" y="6473"/>
                  </a:lnTo>
                  <a:lnTo>
                    <a:pt x="6716" y="6204"/>
                  </a:lnTo>
                  <a:lnTo>
                    <a:pt x="6936" y="5911"/>
                  </a:lnTo>
                  <a:lnTo>
                    <a:pt x="7132" y="5594"/>
                  </a:lnTo>
                  <a:lnTo>
                    <a:pt x="7278" y="5276"/>
                  </a:lnTo>
                  <a:lnTo>
                    <a:pt x="7425" y="4934"/>
                  </a:lnTo>
                  <a:lnTo>
                    <a:pt x="7498" y="4568"/>
                  </a:lnTo>
                  <a:lnTo>
                    <a:pt x="7571" y="4177"/>
                  </a:lnTo>
                  <a:lnTo>
                    <a:pt x="7571" y="3787"/>
                  </a:lnTo>
                  <a:lnTo>
                    <a:pt x="7571" y="3420"/>
                  </a:lnTo>
                  <a:lnTo>
                    <a:pt x="7498" y="3029"/>
                  </a:lnTo>
                  <a:lnTo>
                    <a:pt x="7425" y="2663"/>
                  </a:lnTo>
                  <a:lnTo>
                    <a:pt x="7278" y="2321"/>
                  </a:lnTo>
                  <a:lnTo>
                    <a:pt x="7132" y="1979"/>
                  </a:lnTo>
                  <a:lnTo>
                    <a:pt x="6936" y="1686"/>
                  </a:lnTo>
                  <a:lnTo>
                    <a:pt x="6716" y="1393"/>
                  </a:lnTo>
                  <a:lnTo>
                    <a:pt x="6472" y="1124"/>
                  </a:lnTo>
                  <a:lnTo>
                    <a:pt x="6203" y="880"/>
                  </a:lnTo>
                  <a:lnTo>
                    <a:pt x="5910" y="660"/>
                  </a:lnTo>
                  <a:lnTo>
                    <a:pt x="5593" y="465"/>
                  </a:lnTo>
                  <a:lnTo>
                    <a:pt x="5275" y="294"/>
                  </a:lnTo>
                  <a:lnTo>
                    <a:pt x="4909" y="172"/>
                  </a:lnTo>
                  <a:lnTo>
                    <a:pt x="4567" y="74"/>
                  </a:lnTo>
                  <a:lnTo>
                    <a:pt x="4176" y="25"/>
                  </a:lnTo>
                  <a:lnTo>
                    <a:pt x="3786"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47" name="Google Shape;47;p2"/>
          <p:cNvSpPr/>
          <p:nvPr/>
        </p:nvSpPr>
        <p:spPr>
          <a:xfrm>
            <a:off x="4572278" y="5206389"/>
            <a:ext cx="503785" cy="458247"/>
          </a:xfrm>
          <a:custGeom>
            <a:avLst/>
            <a:gdLst/>
            <a:ahLst/>
            <a:cxnLst/>
            <a:rect l="l" t="t" r="r" b="b"/>
            <a:pathLst>
              <a:path w="16218" h="14752" extrusionOk="0">
                <a:moveTo>
                  <a:pt x="7694" y="0"/>
                </a:moveTo>
                <a:lnTo>
                  <a:pt x="7279" y="25"/>
                </a:lnTo>
                <a:lnTo>
                  <a:pt x="6863" y="74"/>
                </a:lnTo>
                <a:lnTo>
                  <a:pt x="6473" y="123"/>
                </a:lnTo>
                <a:lnTo>
                  <a:pt x="6082" y="196"/>
                </a:lnTo>
                <a:lnTo>
                  <a:pt x="5691" y="293"/>
                </a:lnTo>
                <a:lnTo>
                  <a:pt x="5325" y="416"/>
                </a:lnTo>
                <a:lnTo>
                  <a:pt x="4958" y="538"/>
                </a:lnTo>
                <a:lnTo>
                  <a:pt x="4592" y="660"/>
                </a:lnTo>
                <a:lnTo>
                  <a:pt x="4250" y="831"/>
                </a:lnTo>
                <a:lnTo>
                  <a:pt x="3908" y="977"/>
                </a:lnTo>
                <a:lnTo>
                  <a:pt x="3566" y="1173"/>
                </a:lnTo>
                <a:lnTo>
                  <a:pt x="3249" y="1368"/>
                </a:lnTo>
                <a:lnTo>
                  <a:pt x="2956" y="1563"/>
                </a:lnTo>
                <a:lnTo>
                  <a:pt x="2663" y="1783"/>
                </a:lnTo>
                <a:lnTo>
                  <a:pt x="2370" y="2003"/>
                </a:lnTo>
                <a:lnTo>
                  <a:pt x="2101" y="2247"/>
                </a:lnTo>
                <a:lnTo>
                  <a:pt x="1857" y="2492"/>
                </a:lnTo>
                <a:lnTo>
                  <a:pt x="1612" y="2760"/>
                </a:lnTo>
                <a:lnTo>
                  <a:pt x="1393" y="3029"/>
                </a:lnTo>
                <a:lnTo>
                  <a:pt x="1173" y="3298"/>
                </a:lnTo>
                <a:lnTo>
                  <a:pt x="977" y="3591"/>
                </a:lnTo>
                <a:lnTo>
                  <a:pt x="807" y="3884"/>
                </a:lnTo>
                <a:lnTo>
                  <a:pt x="636" y="4201"/>
                </a:lnTo>
                <a:lnTo>
                  <a:pt x="489" y="4519"/>
                </a:lnTo>
                <a:lnTo>
                  <a:pt x="367" y="4836"/>
                </a:lnTo>
                <a:lnTo>
                  <a:pt x="245" y="5154"/>
                </a:lnTo>
                <a:lnTo>
                  <a:pt x="172" y="5496"/>
                </a:lnTo>
                <a:lnTo>
                  <a:pt x="98" y="5838"/>
                </a:lnTo>
                <a:lnTo>
                  <a:pt x="49" y="6179"/>
                </a:lnTo>
                <a:lnTo>
                  <a:pt x="1" y="6521"/>
                </a:lnTo>
                <a:lnTo>
                  <a:pt x="1" y="6888"/>
                </a:lnTo>
                <a:lnTo>
                  <a:pt x="1" y="7254"/>
                </a:lnTo>
                <a:lnTo>
                  <a:pt x="49" y="7645"/>
                </a:lnTo>
                <a:lnTo>
                  <a:pt x="98" y="8011"/>
                </a:lnTo>
                <a:lnTo>
                  <a:pt x="196" y="8353"/>
                </a:lnTo>
                <a:lnTo>
                  <a:pt x="294" y="8719"/>
                </a:lnTo>
                <a:lnTo>
                  <a:pt x="416" y="9061"/>
                </a:lnTo>
                <a:lnTo>
                  <a:pt x="562" y="9403"/>
                </a:lnTo>
                <a:lnTo>
                  <a:pt x="733" y="9745"/>
                </a:lnTo>
                <a:lnTo>
                  <a:pt x="904" y="10063"/>
                </a:lnTo>
                <a:lnTo>
                  <a:pt x="1100" y="10356"/>
                </a:lnTo>
                <a:lnTo>
                  <a:pt x="1344" y="10673"/>
                </a:lnTo>
                <a:lnTo>
                  <a:pt x="1564" y="10966"/>
                </a:lnTo>
                <a:lnTo>
                  <a:pt x="1832" y="11235"/>
                </a:lnTo>
                <a:lnTo>
                  <a:pt x="2101" y="11504"/>
                </a:lnTo>
                <a:lnTo>
                  <a:pt x="2394" y="11772"/>
                </a:lnTo>
                <a:lnTo>
                  <a:pt x="2687" y="12017"/>
                </a:lnTo>
                <a:lnTo>
                  <a:pt x="2492" y="12383"/>
                </a:lnTo>
                <a:lnTo>
                  <a:pt x="2272" y="12749"/>
                </a:lnTo>
                <a:lnTo>
                  <a:pt x="2028" y="13140"/>
                </a:lnTo>
                <a:lnTo>
                  <a:pt x="1710" y="13506"/>
                </a:lnTo>
                <a:lnTo>
                  <a:pt x="1368" y="13873"/>
                </a:lnTo>
                <a:lnTo>
                  <a:pt x="1173" y="14044"/>
                </a:lnTo>
                <a:lnTo>
                  <a:pt x="953" y="14190"/>
                </a:lnTo>
                <a:lnTo>
                  <a:pt x="733" y="14337"/>
                </a:lnTo>
                <a:lnTo>
                  <a:pt x="513" y="14483"/>
                </a:lnTo>
                <a:lnTo>
                  <a:pt x="269" y="14581"/>
                </a:lnTo>
                <a:lnTo>
                  <a:pt x="1" y="14703"/>
                </a:lnTo>
                <a:lnTo>
                  <a:pt x="123" y="14703"/>
                </a:lnTo>
                <a:lnTo>
                  <a:pt x="489" y="14752"/>
                </a:lnTo>
                <a:lnTo>
                  <a:pt x="1368" y="14752"/>
                </a:lnTo>
                <a:lnTo>
                  <a:pt x="1710" y="14728"/>
                </a:lnTo>
                <a:lnTo>
                  <a:pt x="2101" y="14654"/>
                </a:lnTo>
                <a:lnTo>
                  <a:pt x="2492" y="14581"/>
                </a:lnTo>
                <a:lnTo>
                  <a:pt x="2907" y="14459"/>
                </a:lnTo>
                <a:lnTo>
                  <a:pt x="3322" y="14312"/>
                </a:lnTo>
                <a:lnTo>
                  <a:pt x="3762" y="14117"/>
                </a:lnTo>
                <a:lnTo>
                  <a:pt x="4177" y="13873"/>
                </a:lnTo>
                <a:lnTo>
                  <a:pt x="4592" y="13604"/>
                </a:lnTo>
                <a:lnTo>
                  <a:pt x="4983" y="13238"/>
                </a:lnTo>
                <a:lnTo>
                  <a:pt x="5349" y="13360"/>
                </a:lnTo>
                <a:lnTo>
                  <a:pt x="5716" y="13482"/>
                </a:lnTo>
                <a:lnTo>
                  <a:pt x="6106" y="13555"/>
                </a:lnTo>
                <a:lnTo>
                  <a:pt x="6497" y="13628"/>
                </a:lnTo>
                <a:lnTo>
                  <a:pt x="6888" y="13702"/>
                </a:lnTo>
                <a:lnTo>
                  <a:pt x="7279" y="13751"/>
                </a:lnTo>
                <a:lnTo>
                  <a:pt x="7694" y="13775"/>
                </a:lnTo>
                <a:lnTo>
                  <a:pt x="8524" y="13775"/>
                </a:lnTo>
                <a:lnTo>
                  <a:pt x="8939" y="13751"/>
                </a:lnTo>
                <a:lnTo>
                  <a:pt x="9355" y="13702"/>
                </a:lnTo>
                <a:lnTo>
                  <a:pt x="9745" y="13628"/>
                </a:lnTo>
                <a:lnTo>
                  <a:pt x="10136" y="13555"/>
                </a:lnTo>
                <a:lnTo>
                  <a:pt x="10527" y="13458"/>
                </a:lnTo>
                <a:lnTo>
                  <a:pt x="10893" y="13360"/>
                </a:lnTo>
                <a:lnTo>
                  <a:pt x="11260" y="13238"/>
                </a:lnTo>
                <a:lnTo>
                  <a:pt x="11626" y="13091"/>
                </a:lnTo>
                <a:lnTo>
                  <a:pt x="11968" y="12945"/>
                </a:lnTo>
                <a:lnTo>
                  <a:pt x="12310" y="12774"/>
                </a:lnTo>
                <a:lnTo>
                  <a:pt x="12652" y="12603"/>
                </a:lnTo>
                <a:lnTo>
                  <a:pt x="12969" y="12407"/>
                </a:lnTo>
                <a:lnTo>
                  <a:pt x="13262" y="12212"/>
                </a:lnTo>
                <a:lnTo>
                  <a:pt x="13555" y="11992"/>
                </a:lnTo>
                <a:lnTo>
                  <a:pt x="13848" y="11748"/>
                </a:lnTo>
                <a:lnTo>
                  <a:pt x="14117" y="11528"/>
                </a:lnTo>
                <a:lnTo>
                  <a:pt x="14361" y="11259"/>
                </a:lnTo>
                <a:lnTo>
                  <a:pt x="14606" y="11015"/>
                </a:lnTo>
                <a:lnTo>
                  <a:pt x="14825" y="10747"/>
                </a:lnTo>
                <a:lnTo>
                  <a:pt x="15045" y="10453"/>
                </a:lnTo>
                <a:lnTo>
                  <a:pt x="15241" y="10160"/>
                </a:lnTo>
                <a:lnTo>
                  <a:pt x="15412" y="9867"/>
                </a:lnTo>
                <a:lnTo>
                  <a:pt x="15582" y="9574"/>
                </a:lnTo>
                <a:lnTo>
                  <a:pt x="15729" y="9257"/>
                </a:lnTo>
                <a:lnTo>
                  <a:pt x="15851" y="8939"/>
                </a:lnTo>
                <a:lnTo>
                  <a:pt x="15973" y="8597"/>
                </a:lnTo>
                <a:lnTo>
                  <a:pt x="16047" y="8280"/>
                </a:lnTo>
                <a:lnTo>
                  <a:pt x="16120" y="7938"/>
                </a:lnTo>
                <a:lnTo>
                  <a:pt x="16169" y="7596"/>
                </a:lnTo>
                <a:lnTo>
                  <a:pt x="16217" y="7230"/>
                </a:lnTo>
                <a:lnTo>
                  <a:pt x="16217" y="6888"/>
                </a:lnTo>
                <a:lnTo>
                  <a:pt x="16217" y="6521"/>
                </a:lnTo>
                <a:lnTo>
                  <a:pt x="16169" y="6179"/>
                </a:lnTo>
                <a:lnTo>
                  <a:pt x="16120" y="5838"/>
                </a:lnTo>
                <a:lnTo>
                  <a:pt x="16047" y="5496"/>
                </a:lnTo>
                <a:lnTo>
                  <a:pt x="15973" y="5154"/>
                </a:lnTo>
                <a:lnTo>
                  <a:pt x="15851" y="4836"/>
                </a:lnTo>
                <a:lnTo>
                  <a:pt x="15729" y="4519"/>
                </a:lnTo>
                <a:lnTo>
                  <a:pt x="15582" y="4201"/>
                </a:lnTo>
                <a:lnTo>
                  <a:pt x="15412" y="3884"/>
                </a:lnTo>
                <a:lnTo>
                  <a:pt x="15241" y="3591"/>
                </a:lnTo>
                <a:lnTo>
                  <a:pt x="15045" y="3298"/>
                </a:lnTo>
                <a:lnTo>
                  <a:pt x="14825" y="3029"/>
                </a:lnTo>
                <a:lnTo>
                  <a:pt x="14606" y="2760"/>
                </a:lnTo>
                <a:lnTo>
                  <a:pt x="14361" y="2492"/>
                </a:lnTo>
                <a:lnTo>
                  <a:pt x="14117" y="2247"/>
                </a:lnTo>
                <a:lnTo>
                  <a:pt x="13848" y="2003"/>
                </a:lnTo>
                <a:lnTo>
                  <a:pt x="13555" y="1783"/>
                </a:lnTo>
                <a:lnTo>
                  <a:pt x="13262" y="1563"/>
                </a:lnTo>
                <a:lnTo>
                  <a:pt x="12969" y="1368"/>
                </a:lnTo>
                <a:lnTo>
                  <a:pt x="12652" y="1173"/>
                </a:lnTo>
                <a:lnTo>
                  <a:pt x="12310" y="977"/>
                </a:lnTo>
                <a:lnTo>
                  <a:pt x="11968" y="831"/>
                </a:lnTo>
                <a:lnTo>
                  <a:pt x="11626" y="660"/>
                </a:lnTo>
                <a:lnTo>
                  <a:pt x="11260" y="538"/>
                </a:lnTo>
                <a:lnTo>
                  <a:pt x="10893" y="416"/>
                </a:lnTo>
                <a:lnTo>
                  <a:pt x="10527" y="293"/>
                </a:lnTo>
                <a:lnTo>
                  <a:pt x="10136" y="196"/>
                </a:lnTo>
                <a:lnTo>
                  <a:pt x="9745" y="123"/>
                </a:lnTo>
                <a:lnTo>
                  <a:pt x="9355" y="74"/>
                </a:lnTo>
                <a:lnTo>
                  <a:pt x="8939" y="25"/>
                </a:lnTo>
                <a:lnTo>
                  <a:pt x="8524" y="0"/>
                </a:lnTo>
                <a:close/>
              </a:path>
            </a:pathLst>
          </a:custGeom>
          <a:solidFill>
            <a:srgbClr val="3292E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2544126488"/>
      </p:ext>
    </p:extLst>
  </p:cSld>
  <p:clrMapOvr>
    <a:masterClrMapping/>
  </p:clrMapOvr>
</p:sldLayout>
</file>

<file path=ppt/slideLayouts/slideLayout241.xml><?xml version="1.0" encoding="utf-8"?>
<p:sldLayout xmlns:a="http://schemas.openxmlformats.org/drawingml/2006/main" xmlns:r="http://schemas.openxmlformats.org/officeDocument/2006/relationships" xmlns:p="http://schemas.openxmlformats.org/presentationml/2006/main" matchingName="Subtitle">
  <p:cSld name="Subtitle">
    <p:spTree>
      <p:nvGrpSpPr>
        <p:cNvPr id="1" name="Shape 48"/>
        <p:cNvGrpSpPr/>
        <p:nvPr/>
      </p:nvGrpSpPr>
      <p:grpSpPr>
        <a:xfrm>
          <a:off x="0" y="0"/>
          <a:ext cx="0" cy="0"/>
          <a:chOff x="0" y="0"/>
          <a:chExt cx="0" cy="0"/>
        </a:xfrm>
      </p:grpSpPr>
      <p:sp>
        <p:nvSpPr>
          <p:cNvPr id="49" name="Google Shape;49;p3"/>
          <p:cNvSpPr/>
          <p:nvPr/>
        </p:nvSpPr>
        <p:spPr>
          <a:xfrm rot="10800000" flipH="1">
            <a:off x="-126625" y="405101"/>
            <a:ext cx="1379600" cy="1194400"/>
          </a:xfrm>
          <a:custGeom>
            <a:avLst/>
            <a:gdLst/>
            <a:ahLst/>
            <a:cxnLst/>
            <a:rect l="l" t="t" r="r" b="b"/>
            <a:pathLst>
              <a:path w="120000" h="120000" extrusionOk="0">
                <a:moveTo>
                  <a:pt x="30000" y="0"/>
                </a:moveTo>
                <a:lnTo>
                  <a:pt x="0" y="59994"/>
                </a:lnTo>
                <a:lnTo>
                  <a:pt x="30000" y="120000"/>
                </a:lnTo>
                <a:lnTo>
                  <a:pt x="90000" y="120000"/>
                </a:lnTo>
                <a:lnTo>
                  <a:pt x="120000" y="59994"/>
                </a:lnTo>
                <a:lnTo>
                  <a:pt x="90000" y="0"/>
                </a:lnTo>
                <a:lnTo>
                  <a:pt x="30000" y="0"/>
                </a:lnTo>
                <a:close/>
                <a:moveTo>
                  <a:pt x="38477" y="16950"/>
                </a:moveTo>
                <a:lnTo>
                  <a:pt x="81522" y="16950"/>
                </a:lnTo>
                <a:lnTo>
                  <a:pt x="103033" y="59994"/>
                </a:lnTo>
                <a:lnTo>
                  <a:pt x="81522" y="103038"/>
                </a:lnTo>
                <a:lnTo>
                  <a:pt x="38477" y="103038"/>
                </a:lnTo>
                <a:lnTo>
                  <a:pt x="16955" y="59994"/>
                </a:lnTo>
                <a:lnTo>
                  <a:pt x="38477" y="16950"/>
                </a:lnTo>
                <a:close/>
              </a:path>
            </a:pathLst>
          </a:custGeom>
          <a:gradFill>
            <a:gsLst>
              <a:gs pos="0">
                <a:srgbClr val="3393E2"/>
              </a:gs>
              <a:gs pos="100000">
                <a:srgbClr val="00E2C7"/>
              </a:gs>
            </a:gsLst>
            <a:lin ang="6983783" scaled="0"/>
          </a:gradFill>
          <a:ln>
            <a:noFill/>
          </a:ln>
        </p:spPr>
        <p:txBody>
          <a:bodyPr spcFirstLastPara="1" wrap="square" lIns="67733" tIns="67733" rIns="67733" bIns="67733" anchor="ctr" anchorCtr="0">
            <a:noAutofit/>
          </a:bodyPr>
          <a:lstStyle/>
          <a:p>
            <a:pPr algn="ctr" defTabSz="1219170">
              <a:buClr>
                <a:srgbClr val="FFFFFF"/>
              </a:buClr>
              <a:buFont typeface="Helvetica Neue"/>
              <a:buNone/>
            </a:pPr>
            <a:endParaRPr sz="4267" kern="0">
              <a:solidFill>
                <a:srgbClr val="FFFFFF"/>
              </a:solidFill>
              <a:latin typeface="Helvetica Neue"/>
              <a:ea typeface="Helvetica Neue"/>
              <a:cs typeface="Helvetica Neue"/>
              <a:sym typeface="Helvetica Neue"/>
            </a:endParaRPr>
          </a:p>
        </p:txBody>
      </p:sp>
      <p:sp>
        <p:nvSpPr>
          <p:cNvPr id="50" name="Google Shape;50;p3"/>
          <p:cNvSpPr/>
          <p:nvPr/>
        </p:nvSpPr>
        <p:spPr>
          <a:xfrm rot="5400000">
            <a:off x="745867" y="2051767"/>
            <a:ext cx="2384000" cy="2752800"/>
          </a:xfrm>
          <a:custGeom>
            <a:avLst/>
            <a:gdLst/>
            <a:ahLst/>
            <a:cxnLst/>
            <a:rect l="l" t="t" r="r" b="b"/>
            <a:pathLst>
              <a:path w="120000" h="120000" extrusionOk="0">
                <a:moveTo>
                  <a:pt x="60000" y="0"/>
                </a:moveTo>
                <a:lnTo>
                  <a:pt x="120000" y="30000"/>
                </a:lnTo>
                <a:lnTo>
                  <a:pt x="120000" y="90000"/>
                </a:lnTo>
                <a:lnTo>
                  <a:pt x="60000" y="120000"/>
                </a:lnTo>
                <a:lnTo>
                  <a:pt x="0" y="90000"/>
                </a:lnTo>
                <a:lnTo>
                  <a:pt x="0" y="30000"/>
                </a:lnTo>
                <a:close/>
              </a:path>
            </a:pathLst>
          </a:custGeom>
          <a:gradFill>
            <a:gsLst>
              <a:gs pos="0">
                <a:srgbClr val="3393E2"/>
              </a:gs>
              <a:gs pos="100000">
                <a:srgbClr val="00E2C7"/>
              </a:gs>
            </a:gsLst>
            <a:path path="circle">
              <a:fillToRect l="100000" b="100000"/>
            </a:path>
            <a:tileRect t="-100000" r="-100000"/>
          </a:gradFill>
          <a:ln>
            <a:noFill/>
          </a:ln>
        </p:spPr>
        <p:txBody>
          <a:bodyPr spcFirstLastPara="1" wrap="square" lIns="67733" tIns="67733" rIns="67733" bIns="67733" anchor="ctr" anchorCtr="0">
            <a:noAutofit/>
          </a:bodyPr>
          <a:lstStyle/>
          <a:p>
            <a:pPr algn="ctr" defTabSz="1219170">
              <a:buClr>
                <a:srgbClr val="FFFFFF"/>
              </a:buClr>
              <a:buFont typeface="Helvetica Neue"/>
              <a:buNone/>
            </a:pPr>
            <a:endParaRPr sz="4267" kern="0">
              <a:solidFill>
                <a:srgbClr val="FFFFFF"/>
              </a:solidFill>
              <a:latin typeface="Helvetica Neue"/>
              <a:ea typeface="Helvetica Neue"/>
              <a:cs typeface="Helvetica Neue"/>
              <a:sym typeface="Helvetica Neue"/>
            </a:endParaRPr>
          </a:p>
        </p:txBody>
      </p:sp>
      <p:sp>
        <p:nvSpPr>
          <p:cNvPr id="51" name="Google Shape;51;p3"/>
          <p:cNvSpPr txBox="1">
            <a:spLocks noGrp="1"/>
          </p:cNvSpPr>
          <p:nvPr>
            <p:ph type="ctrTitle"/>
          </p:nvPr>
        </p:nvSpPr>
        <p:spPr>
          <a:xfrm>
            <a:off x="3657600" y="2314333"/>
            <a:ext cx="7518400" cy="1546400"/>
          </a:xfrm>
          <a:prstGeom prst="rect">
            <a:avLst/>
          </a:prstGeom>
        </p:spPr>
        <p:txBody>
          <a:bodyPr spcFirstLastPara="1" wrap="square" lIns="91425" tIns="91425" rIns="91425" bIns="91425" anchor="b" anchorCtr="0">
            <a:noAutofit/>
          </a:bodyPr>
          <a:lstStyle>
            <a:lvl1pPr lvl="0" rtl="0">
              <a:spcBef>
                <a:spcPts val="0"/>
              </a:spcBef>
              <a:spcAft>
                <a:spcPts val="0"/>
              </a:spcAft>
              <a:buSzPts val="3600"/>
              <a:buNone/>
              <a:defRPr sz="4800"/>
            </a:lvl1pPr>
            <a:lvl2pPr lvl="1" rtl="0">
              <a:spcBef>
                <a:spcPts val="0"/>
              </a:spcBef>
              <a:spcAft>
                <a:spcPts val="0"/>
              </a:spcAft>
              <a:buSzPts val="3600"/>
              <a:buNone/>
              <a:defRPr sz="4800"/>
            </a:lvl2pPr>
            <a:lvl3pPr lvl="2" rtl="0">
              <a:spcBef>
                <a:spcPts val="0"/>
              </a:spcBef>
              <a:spcAft>
                <a:spcPts val="0"/>
              </a:spcAft>
              <a:buSzPts val="3600"/>
              <a:buNone/>
              <a:defRPr sz="4800"/>
            </a:lvl3pPr>
            <a:lvl4pPr lvl="3" rtl="0">
              <a:spcBef>
                <a:spcPts val="0"/>
              </a:spcBef>
              <a:spcAft>
                <a:spcPts val="0"/>
              </a:spcAft>
              <a:buSzPts val="3600"/>
              <a:buNone/>
              <a:defRPr sz="4800"/>
            </a:lvl4pPr>
            <a:lvl5pPr lvl="4" rtl="0">
              <a:spcBef>
                <a:spcPts val="0"/>
              </a:spcBef>
              <a:spcAft>
                <a:spcPts val="0"/>
              </a:spcAft>
              <a:buSzPts val="3600"/>
              <a:buNone/>
              <a:defRPr sz="4800"/>
            </a:lvl5pPr>
            <a:lvl6pPr lvl="5" rtl="0">
              <a:spcBef>
                <a:spcPts val="0"/>
              </a:spcBef>
              <a:spcAft>
                <a:spcPts val="0"/>
              </a:spcAft>
              <a:buSzPts val="3600"/>
              <a:buNone/>
              <a:defRPr sz="4800"/>
            </a:lvl6pPr>
            <a:lvl7pPr lvl="6" rtl="0">
              <a:spcBef>
                <a:spcPts val="0"/>
              </a:spcBef>
              <a:spcAft>
                <a:spcPts val="0"/>
              </a:spcAft>
              <a:buSzPts val="3600"/>
              <a:buNone/>
              <a:defRPr sz="4800"/>
            </a:lvl7pPr>
            <a:lvl8pPr lvl="7" rtl="0">
              <a:spcBef>
                <a:spcPts val="0"/>
              </a:spcBef>
              <a:spcAft>
                <a:spcPts val="0"/>
              </a:spcAft>
              <a:buSzPts val="3600"/>
              <a:buNone/>
              <a:defRPr sz="4800"/>
            </a:lvl8pPr>
            <a:lvl9pPr lvl="8" rtl="0">
              <a:spcBef>
                <a:spcPts val="0"/>
              </a:spcBef>
              <a:spcAft>
                <a:spcPts val="0"/>
              </a:spcAft>
              <a:buSzPts val="3600"/>
              <a:buNone/>
              <a:defRPr sz="4800"/>
            </a:lvl9pPr>
          </a:lstStyle>
          <a:p>
            <a:endParaRPr/>
          </a:p>
        </p:txBody>
      </p:sp>
      <p:sp>
        <p:nvSpPr>
          <p:cNvPr id="52" name="Google Shape;52;p3"/>
          <p:cNvSpPr txBox="1">
            <a:spLocks noGrp="1"/>
          </p:cNvSpPr>
          <p:nvPr>
            <p:ph type="subTitle" idx="1"/>
          </p:nvPr>
        </p:nvSpPr>
        <p:spPr>
          <a:xfrm>
            <a:off x="3657600" y="3761339"/>
            <a:ext cx="7594800" cy="10464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a:endParaRPr/>
          </a:p>
        </p:txBody>
      </p:sp>
      <p:sp>
        <p:nvSpPr>
          <p:cNvPr id="53" name="Google Shape;53;p3"/>
          <p:cNvSpPr/>
          <p:nvPr/>
        </p:nvSpPr>
        <p:spPr>
          <a:xfrm rot="10800000" flipH="1">
            <a:off x="88899" y="4180567"/>
            <a:ext cx="1093200" cy="946800"/>
          </a:xfrm>
          <a:prstGeom prst="hexagon">
            <a:avLst>
              <a:gd name="adj" fmla="val 28678"/>
              <a:gd name="vf" fmla="val 115470"/>
            </a:avLst>
          </a:prstGeom>
          <a:noFill/>
          <a:ln w="9525" cap="flat" cmpd="sng">
            <a:solidFill>
              <a:srgbClr val="19BBD5"/>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4" name="Google Shape;54;p3"/>
          <p:cNvSpPr/>
          <p:nvPr/>
        </p:nvSpPr>
        <p:spPr>
          <a:xfrm rot="10800000" flipH="1">
            <a:off x="1104900" y="4688733"/>
            <a:ext cx="571600" cy="494800"/>
          </a:xfrm>
          <a:prstGeom prst="hexagon">
            <a:avLst>
              <a:gd name="adj" fmla="val 28678"/>
              <a:gd name="vf" fmla="val 115470"/>
            </a:avLst>
          </a:pr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5" name="Google Shape;55;p3"/>
          <p:cNvSpPr/>
          <p:nvPr/>
        </p:nvSpPr>
        <p:spPr>
          <a:xfrm rot="10800000" flipH="1">
            <a:off x="1015999" y="1170600"/>
            <a:ext cx="1093200" cy="946800"/>
          </a:xfrm>
          <a:prstGeom prst="hexagon">
            <a:avLst>
              <a:gd name="adj" fmla="val 28678"/>
              <a:gd name="vf" fmla="val 115470"/>
            </a:avLst>
          </a:prstGeom>
          <a:noFill/>
          <a:ln w="76200" cap="flat" cmpd="sng">
            <a:solidFill>
              <a:srgbClr val="184769"/>
            </a:solidFill>
            <a:prstDash val="solid"/>
            <a:miter lim="8000"/>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6" name="Google Shape;56;p3"/>
          <p:cNvSpPr/>
          <p:nvPr/>
        </p:nvSpPr>
        <p:spPr>
          <a:xfrm rot="10800000" flipH="1">
            <a:off x="1058468" y="6257068"/>
            <a:ext cx="690000" cy="597200"/>
          </a:xfrm>
          <a:prstGeom prst="hexagon">
            <a:avLst>
              <a:gd name="adj" fmla="val 28678"/>
              <a:gd name="vf" fmla="val 115470"/>
            </a:avLst>
          </a:prstGeom>
          <a:solidFill>
            <a:srgbClr val="00E1C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57" name="Google Shape;57;p3"/>
          <p:cNvGrpSpPr/>
          <p:nvPr/>
        </p:nvGrpSpPr>
        <p:grpSpPr>
          <a:xfrm>
            <a:off x="1328479" y="1427558"/>
            <a:ext cx="468272" cy="432881"/>
            <a:chOff x="5975075" y="2327500"/>
            <a:chExt cx="420100" cy="388350"/>
          </a:xfrm>
        </p:grpSpPr>
        <p:sp>
          <p:nvSpPr>
            <p:cNvPr id="58" name="Google Shape;58;p3"/>
            <p:cNvSpPr/>
            <p:nvPr/>
          </p:nvSpPr>
          <p:spPr>
            <a:xfrm>
              <a:off x="5975075" y="2474650"/>
              <a:ext cx="98325" cy="220450"/>
            </a:xfrm>
            <a:custGeom>
              <a:avLst/>
              <a:gdLst/>
              <a:ahLst/>
              <a:cxnLst/>
              <a:rect l="l" t="t" r="r" b="b"/>
              <a:pathLst>
                <a:path w="3933" h="8818" extrusionOk="0">
                  <a:moveTo>
                    <a:pt x="2418" y="1002"/>
                  </a:moveTo>
                  <a:lnTo>
                    <a:pt x="2565" y="1027"/>
                  </a:lnTo>
                  <a:lnTo>
                    <a:pt x="2687" y="1075"/>
                  </a:lnTo>
                  <a:lnTo>
                    <a:pt x="2809" y="1124"/>
                  </a:lnTo>
                  <a:lnTo>
                    <a:pt x="2907" y="1222"/>
                  </a:lnTo>
                  <a:lnTo>
                    <a:pt x="3005" y="1320"/>
                  </a:lnTo>
                  <a:lnTo>
                    <a:pt x="3078" y="1442"/>
                  </a:lnTo>
                  <a:lnTo>
                    <a:pt x="3102" y="1564"/>
                  </a:lnTo>
                  <a:lnTo>
                    <a:pt x="3127" y="1710"/>
                  </a:lnTo>
                  <a:lnTo>
                    <a:pt x="3102" y="1857"/>
                  </a:lnTo>
                  <a:lnTo>
                    <a:pt x="3078" y="1979"/>
                  </a:lnTo>
                  <a:lnTo>
                    <a:pt x="3005" y="2101"/>
                  </a:lnTo>
                  <a:lnTo>
                    <a:pt x="2907" y="2223"/>
                  </a:lnTo>
                  <a:lnTo>
                    <a:pt x="2809" y="2297"/>
                  </a:lnTo>
                  <a:lnTo>
                    <a:pt x="2687" y="2370"/>
                  </a:lnTo>
                  <a:lnTo>
                    <a:pt x="2565" y="2394"/>
                  </a:lnTo>
                  <a:lnTo>
                    <a:pt x="2418" y="2419"/>
                  </a:lnTo>
                  <a:lnTo>
                    <a:pt x="2272" y="2394"/>
                  </a:lnTo>
                  <a:lnTo>
                    <a:pt x="2150" y="2370"/>
                  </a:lnTo>
                  <a:lnTo>
                    <a:pt x="2028" y="2297"/>
                  </a:lnTo>
                  <a:lnTo>
                    <a:pt x="1930" y="2223"/>
                  </a:lnTo>
                  <a:lnTo>
                    <a:pt x="1832" y="2101"/>
                  </a:lnTo>
                  <a:lnTo>
                    <a:pt x="1759" y="1979"/>
                  </a:lnTo>
                  <a:lnTo>
                    <a:pt x="1735" y="1857"/>
                  </a:lnTo>
                  <a:lnTo>
                    <a:pt x="1710" y="1710"/>
                  </a:lnTo>
                  <a:lnTo>
                    <a:pt x="1735" y="1564"/>
                  </a:lnTo>
                  <a:lnTo>
                    <a:pt x="1759" y="1442"/>
                  </a:lnTo>
                  <a:lnTo>
                    <a:pt x="1832" y="1320"/>
                  </a:lnTo>
                  <a:lnTo>
                    <a:pt x="1930" y="1222"/>
                  </a:lnTo>
                  <a:lnTo>
                    <a:pt x="2028" y="1124"/>
                  </a:lnTo>
                  <a:lnTo>
                    <a:pt x="2150" y="1075"/>
                  </a:lnTo>
                  <a:lnTo>
                    <a:pt x="2272" y="1027"/>
                  </a:lnTo>
                  <a:lnTo>
                    <a:pt x="2418" y="1002"/>
                  </a:lnTo>
                  <a:close/>
                  <a:moveTo>
                    <a:pt x="1" y="1"/>
                  </a:moveTo>
                  <a:lnTo>
                    <a:pt x="1" y="8817"/>
                  </a:lnTo>
                  <a:lnTo>
                    <a:pt x="3933" y="8817"/>
                  </a:lnTo>
                  <a:lnTo>
                    <a:pt x="3933"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9" name="Google Shape;59;p3"/>
            <p:cNvSpPr/>
            <p:nvPr/>
          </p:nvSpPr>
          <p:spPr>
            <a:xfrm>
              <a:off x="6088025" y="2327500"/>
              <a:ext cx="307150" cy="388350"/>
            </a:xfrm>
            <a:custGeom>
              <a:avLst/>
              <a:gdLst/>
              <a:ahLst/>
              <a:cxnLst/>
              <a:rect l="l" t="t" r="r" b="b"/>
              <a:pathLst>
                <a:path w="12286" h="15534" extrusionOk="0">
                  <a:moveTo>
                    <a:pt x="6326" y="1"/>
                  </a:moveTo>
                  <a:lnTo>
                    <a:pt x="5960" y="25"/>
                  </a:lnTo>
                  <a:lnTo>
                    <a:pt x="5716" y="74"/>
                  </a:lnTo>
                  <a:lnTo>
                    <a:pt x="5520" y="147"/>
                  </a:lnTo>
                  <a:lnTo>
                    <a:pt x="5374" y="221"/>
                  </a:lnTo>
                  <a:lnTo>
                    <a:pt x="4983" y="1466"/>
                  </a:lnTo>
                  <a:lnTo>
                    <a:pt x="4788" y="2028"/>
                  </a:lnTo>
                  <a:lnTo>
                    <a:pt x="4592" y="2541"/>
                  </a:lnTo>
                  <a:lnTo>
                    <a:pt x="4397" y="3005"/>
                  </a:lnTo>
                  <a:lnTo>
                    <a:pt x="4202" y="3396"/>
                  </a:lnTo>
                  <a:lnTo>
                    <a:pt x="4031" y="3689"/>
                  </a:lnTo>
                  <a:lnTo>
                    <a:pt x="3884" y="3933"/>
                  </a:lnTo>
                  <a:lnTo>
                    <a:pt x="3664" y="4153"/>
                  </a:lnTo>
                  <a:lnTo>
                    <a:pt x="3322" y="4495"/>
                  </a:lnTo>
                  <a:lnTo>
                    <a:pt x="2516" y="5252"/>
                  </a:lnTo>
                  <a:lnTo>
                    <a:pt x="1442" y="6229"/>
                  </a:lnTo>
                  <a:lnTo>
                    <a:pt x="1" y="6229"/>
                  </a:lnTo>
                  <a:lnTo>
                    <a:pt x="1" y="13433"/>
                  </a:lnTo>
                  <a:lnTo>
                    <a:pt x="1515" y="13433"/>
                  </a:lnTo>
                  <a:lnTo>
                    <a:pt x="2004" y="13678"/>
                  </a:lnTo>
                  <a:lnTo>
                    <a:pt x="2687" y="13971"/>
                  </a:lnTo>
                  <a:lnTo>
                    <a:pt x="3567" y="14313"/>
                  </a:lnTo>
                  <a:lnTo>
                    <a:pt x="4544" y="14679"/>
                  </a:lnTo>
                  <a:lnTo>
                    <a:pt x="5594" y="14997"/>
                  </a:lnTo>
                  <a:lnTo>
                    <a:pt x="6131" y="15143"/>
                  </a:lnTo>
                  <a:lnTo>
                    <a:pt x="6668" y="15265"/>
                  </a:lnTo>
                  <a:lnTo>
                    <a:pt x="7181" y="15387"/>
                  </a:lnTo>
                  <a:lnTo>
                    <a:pt x="7694" y="15461"/>
                  </a:lnTo>
                  <a:lnTo>
                    <a:pt x="8158" y="15509"/>
                  </a:lnTo>
                  <a:lnTo>
                    <a:pt x="8622" y="15534"/>
                  </a:lnTo>
                  <a:lnTo>
                    <a:pt x="9404" y="15534"/>
                  </a:lnTo>
                  <a:lnTo>
                    <a:pt x="9819" y="15509"/>
                  </a:lnTo>
                  <a:lnTo>
                    <a:pt x="10210" y="15461"/>
                  </a:lnTo>
                  <a:lnTo>
                    <a:pt x="10552" y="15363"/>
                  </a:lnTo>
                  <a:lnTo>
                    <a:pt x="10723" y="15314"/>
                  </a:lnTo>
                  <a:lnTo>
                    <a:pt x="10845" y="15265"/>
                  </a:lnTo>
                  <a:lnTo>
                    <a:pt x="10967" y="15192"/>
                  </a:lnTo>
                  <a:lnTo>
                    <a:pt x="11064" y="15094"/>
                  </a:lnTo>
                  <a:lnTo>
                    <a:pt x="11113" y="14997"/>
                  </a:lnTo>
                  <a:lnTo>
                    <a:pt x="11162" y="14874"/>
                  </a:lnTo>
                  <a:lnTo>
                    <a:pt x="11235" y="14166"/>
                  </a:lnTo>
                  <a:lnTo>
                    <a:pt x="11211" y="13995"/>
                  </a:lnTo>
                  <a:lnTo>
                    <a:pt x="11162" y="13849"/>
                  </a:lnTo>
                  <a:lnTo>
                    <a:pt x="11064" y="13702"/>
                  </a:lnTo>
                  <a:lnTo>
                    <a:pt x="10918" y="13580"/>
                  </a:lnTo>
                  <a:lnTo>
                    <a:pt x="11040" y="13556"/>
                  </a:lnTo>
                  <a:lnTo>
                    <a:pt x="11162" y="13507"/>
                  </a:lnTo>
                  <a:lnTo>
                    <a:pt x="11284" y="13458"/>
                  </a:lnTo>
                  <a:lnTo>
                    <a:pt x="11382" y="13360"/>
                  </a:lnTo>
                  <a:lnTo>
                    <a:pt x="11455" y="13263"/>
                  </a:lnTo>
                  <a:lnTo>
                    <a:pt x="11528" y="13140"/>
                  </a:lnTo>
                  <a:lnTo>
                    <a:pt x="11577" y="12994"/>
                  </a:lnTo>
                  <a:lnTo>
                    <a:pt x="11602" y="12872"/>
                  </a:lnTo>
                  <a:lnTo>
                    <a:pt x="11675" y="11993"/>
                  </a:lnTo>
                  <a:lnTo>
                    <a:pt x="11675" y="11870"/>
                  </a:lnTo>
                  <a:lnTo>
                    <a:pt x="11675" y="11773"/>
                  </a:lnTo>
                  <a:lnTo>
                    <a:pt x="11651" y="11651"/>
                  </a:lnTo>
                  <a:lnTo>
                    <a:pt x="11602" y="11553"/>
                  </a:lnTo>
                  <a:lnTo>
                    <a:pt x="11480" y="11382"/>
                  </a:lnTo>
                  <a:lnTo>
                    <a:pt x="11406" y="11309"/>
                  </a:lnTo>
                  <a:lnTo>
                    <a:pt x="11333" y="11235"/>
                  </a:lnTo>
                  <a:lnTo>
                    <a:pt x="11455" y="11211"/>
                  </a:lnTo>
                  <a:lnTo>
                    <a:pt x="11553" y="11162"/>
                  </a:lnTo>
                  <a:lnTo>
                    <a:pt x="11651" y="11089"/>
                  </a:lnTo>
                  <a:lnTo>
                    <a:pt x="11748" y="10991"/>
                  </a:lnTo>
                  <a:lnTo>
                    <a:pt x="11822" y="10893"/>
                  </a:lnTo>
                  <a:lnTo>
                    <a:pt x="11870" y="10796"/>
                  </a:lnTo>
                  <a:lnTo>
                    <a:pt x="11919" y="10674"/>
                  </a:lnTo>
                  <a:lnTo>
                    <a:pt x="11944" y="10527"/>
                  </a:lnTo>
                  <a:lnTo>
                    <a:pt x="12017" y="9672"/>
                  </a:lnTo>
                  <a:lnTo>
                    <a:pt x="12017" y="9550"/>
                  </a:lnTo>
                  <a:lnTo>
                    <a:pt x="12017" y="9428"/>
                  </a:lnTo>
                  <a:lnTo>
                    <a:pt x="11993" y="9306"/>
                  </a:lnTo>
                  <a:lnTo>
                    <a:pt x="11944" y="9208"/>
                  </a:lnTo>
                  <a:lnTo>
                    <a:pt x="11895" y="9111"/>
                  </a:lnTo>
                  <a:lnTo>
                    <a:pt x="11822" y="9037"/>
                  </a:lnTo>
                  <a:lnTo>
                    <a:pt x="11748" y="8964"/>
                  </a:lnTo>
                  <a:lnTo>
                    <a:pt x="11651" y="8891"/>
                  </a:lnTo>
                  <a:lnTo>
                    <a:pt x="11748" y="8866"/>
                  </a:lnTo>
                  <a:lnTo>
                    <a:pt x="11846" y="8793"/>
                  </a:lnTo>
                  <a:lnTo>
                    <a:pt x="11944" y="8720"/>
                  </a:lnTo>
                  <a:lnTo>
                    <a:pt x="12017" y="8647"/>
                  </a:lnTo>
                  <a:lnTo>
                    <a:pt x="12090" y="8549"/>
                  </a:lnTo>
                  <a:lnTo>
                    <a:pt x="12139" y="8451"/>
                  </a:lnTo>
                  <a:lnTo>
                    <a:pt x="12163" y="8329"/>
                  </a:lnTo>
                  <a:lnTo>
                    <a:pt x="12188" y="8207"/>
                  </a:lnTo>
                  <a:lnTo>
                    <a:pt x="12286" y="7328"/>
                  </a:lnTo>
                  <a:lnTo>
                    <a:pt x="12261" y="7206"/>
                  </a:lnTo>
                  <a:lnTo>
                    <a:pt x="12237" y="7083"/>
                  </a:lnTo>
                  <a:lnTo>
                    <a:pt x="12188" y="6986"/>
                  </a:lnTo>
                  <a:lnTo>
                    <a:pt x="12139" y="6888"/>
                  </a:lnTo>
                  <a:lnTo>
                    <a:pt x="12066" y="6790"/>
                  </a:lnTo>
                  <a:lnTo>
                    <a:pt x="11968" y="6717"/>
                  </a:lnTo>
                  <a:lnTo>
                    <a:pt x="11748" y="6571"/>
                  </a:lnTo>
                  <a:lnTo>
                    <a:pt x="11504" y="6448"/>
                  </a:lnTo>
                  <a:lnTo>
                    <a:pt x="11211" y="6351"/>
                  </a:lnTo>
                  <a:lnTo>
                    <a:pt x="10893" y="6278"/>
                  </a:lnTo>
                  <a:lnTo>
                    <a:pt x="10576" y="6229"/>
                  </a:lnTo>
                  <a:lnTo>
                    <a:pt x="9892" y="6131"/>
                  </a:lnTo>
                  <a:lnTo>
                    <a:pt x="8842" y="6033"/>
                  </a:lnTo>
                  <a:lnTo>
                    <a:pt x="7596" y="5960"/>
                  </a:lnTo>
                  <a:lnTo>
                    <a:pt x="6326" y="5887"/>
                  </a:lnTo>
                  <a:lnTo>
                    <a:pt x="6497" y="5594"/>
                  </a:lnTo>
                  <a:lnTo>
                    <a:pt x="6644" y="5252"/>
                  </a:lnTo>
                  <a:lnTo>
                    <a:pt x="6790" y="4885"/>
                  </a:lnTo>
                  <a:lnTo>
                    <a:pt x="6888" y="4495"/>
                  </a:lnTo>
                  <a:lnTo>
                    <a:pt x="6986" y="4104"/>
                  </a:lnTo>
                  <a:lnTo>
                    <a:pt x="7083" y="3689"/>
                  </a:lnTo>
                  <a:lnTo>
                    <a:pt x="7181" y="2883"/>
                  </a:lnTo>
                  <a:lnTo>
                    <a:pt x="7254" y="2150"/>
                  </a:lnTo>
                  <a:lnTo>
                    <a:pt x="7303" y="1539"/>
                  </a:lnTo>
                  <a:lnTo>
                    <a:pt x="7303" y="978"/>
                  </a:lnTo>
                  <a:lnTo>
                    <a:pt x="7303" y="807"/>
                  </a:lnTo>
                  <a:lnTo>
                    <a:pt x="7230" y="611"/>
                  </a:lnTo>
                  <a:lnTo>
                    <a:pt x="7157" y="465"/>
                  </a:lnTo>
                  <a:lnTo>
                    <a:pt x="7035" y="318"/>
                  </a:lnTo>
                  <a:lnTo>
                    <a:pt x="6888" y="172"/>
                  </a:lnTo>
                  <a:lnTo>
                    <a:pt x="6717" y="98"/>
                  </a:lnTo>
                  <a:lnTo>
                    <a:pt x="6522" y="25"/>
                  </a:lnTo>
                  <a:lnTo>
                    <a:pt x="6326"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60" name="Google Shape;60;p3"/>
          <p:cNvSpPr/>
          <p:nvPr/>
        </p:nvSpPr>
        <p:spPr>
          <a:xfrm>
            <a:off x="524801" y="4462170"/>
            <a:ext cx="221415" cy="383605"/>
          </a:xfrm>
          <a:custGeom>
            <a:avLst/>
            <a:gdLst/>
            <a:ahLst/>
            <a:cxnLst/>
            <a:rect l="l" t="t" r="r" b="b"/>
            <a:pathLst>
              <a:path w="11870" h="20565" extrusionOk="0">
                <a:moveTo>
                  <a:pt x="6301" y="977"/>
                </a:moveTo>
                <a:lnTo>
                  <a:pt x="6423" y="1002"/>
                </a:lnTo>
                <a:lnTo>
                  <a:pt x="6497" y="1075"/>
                </a:lnTo>
                <a:lnTo>
                  <a:pt x="6570" y="1148"/>
                </a:lnTo>
                <a:lnTo>
                  <a:pt x="6594" y="1270"/>
                </a:lnTo>
                <a:lnTo>
                  <a:pt x="6570" y="1368"/>
                </a:lnTo>
                <a:lnTo>
                  <a:pt x="6497" y="1466"/>
                </a:lnTo>
                <a:lnTo>
                  <a:pt x="6423" y="1515"/>
                </a:lnTo>
                <a:lnTo>
                  <a:pt x="6301" y="1539"/>
                </a:lnTo>
                <a:lnTo>
                  <a:pt x="5569" y="1539"/>
                </a:lnTo>
                <a:lnTo>
                  <a:pt x="5446" y="1515"/>
                </a:lnTo>
                <a:lnTo>
                  <a:pt x="5373" y="1466"/>
                </a:lnTo>
                <a:lnTo>
                  <a:pt x="5300" y="1368"/>
                </a:lnTo>
                <a:lnTo>
                  <a:pt x="5276" y="1270"/>
                </a:lnTo>
                <a:lnTo>
                  <a:pt x="5300" y="1148"/>
                </a:lnTo>
                <a:lnTo>
                  <a:pt x="5373" y="1075"/>
                </a:lnTo>
                <a:lnTo>
                  <a:pt x="5446" y="1002"/>
                </a:lnTo>
                <a:lnTo>
                  <a:pt x="5569" y="977"/>
                </a:lnTo>
                <a:close/>
                <a:moveTo>
                  <a:pt x="10575" y="2565"/>
                </a:moveTo>
                <a:lnTo>
                  <a:pt x="10575" y="16706"/>
                </a:lnTo>
                <a:lnTo>
                  <a:pt x="1295" y="16706"/>
                </a:lnTo>
                <a:lnTo>
                  <a:pt x="1295" y="2565"/>
                </a:lnTo>
                <a:close/>
                <a:moveTo>
                  <a:pt x="5935" y="17780"/>
                </a:moveTo>
                <a:lnTo>
                  <a:pt x="6106" y="17805"/>
                </a:lnTo>
                <a:lnTo>
                  <a:pt x="6277" y="17854"/>
                </a:lnTo>
                <a:lnTo>
                  <a:pt x="6423" y="17927"/>
                </a:lnTo>
                <a:lnTo>
                  <a:pt x="6545" y="18025"/>
                </a:lnTo>
                <a:lnTo>
                  <a:pt x="6643" y="18147"/>
                </a:lnTo>
                <a:lnTo>
                  <a:pt x="6716" y="18293"/>
                </a:lnTo>
                <a:lnTo>
                  <a:pt x="6765" y="18464"/>
                </a:lnTo>
                <a:lnTo>
                  <a:pt x="6790" y="18635"/>
                </a:lnTo>
                <a:lnTo>
                  <a:pt x="6765" y="18806"/>
                </a:lnTo>
                <a:lnTo>
                  <a:pt x="6716" y="18977"/>
                </a:lnTo>
                <a:lnTo>
                  <a:pt x="6643" y="19124"/>
                </a:lnTo>
                <a:lnTo>
                  <a:pt x="6545" y="19246"/>
                </a:lnTo>
                <a:lnTo>
                  <a:pt x="6423" y="19343"/>
                </a:lnTo>
                <a:lnTo>
                  <a:pt x="6277" y="19417"/>
                </a:lnTo>
                <a:lnTo>
                  <a:pt x="6106" y="19465"/>
                </a:lnTo>
                <a:lnTo>
                  <a:pt x="5935" y="19490"/>
                </a:lnTo>
                <a:lnTo>
                  <a:pt x="5764" y="19465"/>
                </a:lnTo>
                <a:lnTo>
                  <a:pt x="5593" y="19417"/>
                </a:lnTo>
                <a:lnTo>
                  <a:pt x="5446" y="19343"/>
                </a:lnTo>
                <a:lnTo>
                  <a:pt x="5324" y="19246"/>
                </a:lnTo>
                <a:lnTo>
                  <a:pt x="5227" y="19124"/>
                </a:lnTo>
                <a:lnTo>
                  <a:pt x="5153" y="18977"/>
                </a:lnTo>
                <a:lnTo>
                  <a:pt x="5105" y="18806"/>
                </a:lnTo>
                <a:lnTo>
                  <a:pt x="5080" y="18635"/>
                </a:lnTo>
                <a:lnTo>
                  <a:pt x="5105" y="18464"/>
                </a:lnTo>
                <a:lnTo>
                  <a:pt x="5153" y="18293"/>
                </a:lnTo>
                <a:lnTo>
                  <a:pt x="5227" y="18147"/>
                </a:lnTo>
                <a:lnTo>
                  <a:pt x="5324" y="18025"/>
                </a:lnTo>
                <a:lnTo>
                  <a:pt x="5446" y="17927"/>
                </a:lnTo>
                <a:lnTo>
                  <a:pt x="5593" y="17854"/>
                </a:lnTo>
                <a:lnTo>
                  <a:pt x="5764" y="17805"/>
                </a:lnTo>
                <a:lnTo>
                  <a:pt x="5935" y="17780"/>
                </a:lnTo>
                <a:close/>
                <a:moveTo>
                  <a:pt x="1295" y="0"/>
                </a:moveTo>
                <a:lnTo>
                  <a:pt x="1026" y="25"/>
                </a:lnTo>
                <a:lnTo>
                  <a:pt x="782" y="98"/>
                </a:lnTo>
                <a:lnTo>
                  <a:pt x="562" y="220"/>
                </a:lnTo>
                <a:lnTo>
                  <a:pt x="366" y="367"/>
                </a:lnTo>
                <a:lnTo>
                  <a:pt x="220" y="562"/>
                </a:lnTo>
                <a:lnTo>
                  <a:pt x="98" y="782"/>
                </a:lnTo>
                <a:lnTo>
                  <a:pt x="25" y="1026"/>
                </a:lnTo>
                <a:lnTo>
                  <a:pt x="0" y="1295"/>
                </a:lnTo>
                <a:lnTo>
                  <a:pt x="0" y="19270"/>
                </a:lnTo>
                <a:lnTo>
                  <a:pt x="25" y="19539"/>
                </a:lnTo>
                <a:lnTo>
                  <a:pt x="98" y="19783"/>
                </a:lnTo>
                <a:lnTo>
                  <a:pt x="220" y="20003"/>
                </a:lnTo>
                <a:lnTo>
                  <a:pt x="366" y="20198"/>
                </a:lnTo>
                <a:lnTo>
                  <a:pt x="562" y="20345"/>
                </a:lnTo>
                <a:lnTo>
                  <a:pt x="782" y="20467"/>
                </a:lnTo>
                <a:lnTo>
                  <a:pt x="1026" y="20540"/>
                </a:lnTo>
                <a:lnTo>
                  <a:pt x="1295" y="20565"/>
                </a:lnTo>
                <a:lnTo>
                  <a:pt x="10575" y="20565"/>
                </a:lnTo>
                <a:lnTo>
                  <a:pt x="10844" y="20540"/>
                </a:lnTo>
                <a:lnTo>
                  <a:pt x="11088" y="20467"/>
                </a:lnTo>
                <a:lnTo>
                  <a:pt x="11308" y="20345"/>
                </a:lnTo>
                <a:lnTo>
                  <a:pt x="11503" y="20198"/>
                </a:lnTo>
                <a:lnTo>
                  <a:pt x="11650" y="20003"/>
                </a:lnTo>
                <a:lnTo>
                  <a:pt x="11772" y="19783"/>
                </a:lnTo>
                <a:lnTo>
                  <a:pt x="11845" y="19539"/>
                </a:lnTo>
                <a:lnTo>
                  <a:pt x="11870" y="19270"/>
                </a:lnTo>
                <a:lnTo>
                  <a:pt x="11870" y="1295"/>
                </a:lnTo>
                <a:lnTo>
                  <a:pt x="11845" y="1026"/>
                </a:lnTo>
                <a:lnTo>
                  <a:pt x="11772" y="782"/>
                </a:lnTo>
                <a:lnTo>
                  <a:pt x="11650" y="562"/>
                </a:lnTo>
                <a:lnTo>
                  <a:pt x="11503" y="367"/>
                </a:lnTo>
                <a:lnTo>
                  <a:pt x="11308" y="220"/>
                </a:lnTo>
                <a:lnTo>
                  <a:pt x="11088" y="98"/>
                </a:lnTo>
                <a:lnTo>
                  <a:pt x="10844" y="25"/>
                </a:lnTo>
                <a:lnTo>
                  <a:pt x="10575" y="0"/>
                </a:lnTo>
                <a:close/>
              </a:path>
            </a:pathLst>
          </a:custGeom>
          <a:solidFill>
            <a:srgbClr val="19BBD5"/>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61" name="Google Shape;61;p3"/>
          <p:cNvGrpSpPr/>
          <p:nvPr/>
        </p:nvGrpSpPr>
        <p:grpSpPr>
          <a:xfrm>
            <a:off x="407005" y="738475"/>
            <a:ext cx="329959" cy="523069"/>
            <a:chOff x="6718575" y="2318625"/>
            <a:chExt cx="256950" cy="407375"/>
          </a:xfrm>
        </p:grpSpPr>
        <p:sp>
          <p:nvSpPr>
            <p:cNvPr id="62" name="Google Shape;62;p3"/>
            <p:cNvSpPr/>
            <p:nvPr/>
          </p:nvSpPr>
          <p:spPr>
            <a:xfrm>
              <a:off x="6795900" y="2673600"/>
              <a:ext cx="102300" cy="22550"/>
            </a:xfrm>
            <a:custGeom>
              <a:avLst/>
              <a:gdLst/>
              <a:ahLst/>
              <a:cxnLst/>
              <a:rect l="l" t="t" r="r" b="b"/>
              <a:pathLst>
                <a:path w="4092" h="902" fill="none" extrusionOk="0">
                  <a:moveTo>
                    <a:pt x="4092" y="902"/>
                  </a:moveTo>
                  <a:lnTo>
                    <a:pt x="4092" y="1"/>
                  </a:lnTo>
                  <a:lnTo>
                    <a:pt x="0" y="1"/>
                  </a:lnTo>
                  <a:lnTo>
                    <a:pt x="0" y="902"/>
                  </a:lnTo>
                  <a:lnTo>
                    <a:pt x="4092" y="902"/>
                  </a:lnTo>
                  <a:close/>
                </a:path>
              </a:pathLst>
            </a:custGeom>
            <a:noFill/>
            <a:ln w="12175" cap="rnd" cmpd="sng">
              <a:solidFill>
                <a:srgbClr val="19BBD5"/>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63" name="Google Shape;63;p3"/>
            <p:cNvSpPr/>
            <p:nvPr/>
          </p:nvSpPr>
          <p:spPr>
            <a:xfrm>
              <a:off x="6795900" y="2650475"/>
              <a:ext cx="102300" cy="22550"/>
            </a:xfrm>
            <a:custGeom>
              <a:avLst/>
              <a:gdLst/>
              <a:ahLst/>
              <a:cxnLst/>
              <a:rect l="l" t="t" r="r" b="b"/>
              <a:pathLst>
                <a:path w="4092" h="902" fill="none" extrusionOk="0">
                  <a:moveTo>
                    <a:pt x="4092" y="901"/>
                  </a:moveTo>
                  <a:lnTo>
                    <a:pt x="4092" y="0"/>
                  </a:lnTo>
                  <a:lnTo>
                    <a:pt x="0" y="0"/>
                  </a:lnTo>
                  <a:lnTo>
                    <a:pt x="0" y="901"/>
                  </a:lnTo>
                  <a:lnTo>
                    <a:pt x="4092" y="901"/>
                  </a:lnTo>
                  <a:close/>
                </a:path>
              </a:pathLst>
            </a:custGeom>
            <a:noFill/>
            <a:ln w="12175" cap="rnd" cmpd="sng">
              <a:solidFill>
                <a:srgbClr val="19BBD5"/>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64" name="Google Shape;64;p3"/>
            <p:cNvSpPr/>
            <p:nvPr/>
          </p:nvSpPr>
          <p:spPr>
            <a:xfrm>
              <a:off x="6795900" y="2696125"/>
              <a:ext cx="102300" cy="29875"/>
            </a:xfrm>
            <a:custGeom>
              <a:avLst/>
              <a:gdLst/>
              <a:ahLst/>
              <a:cxnLst/>
              <a:rect l="l" t="t" r="r" b="b"/>
              <a:pathLst>
                <a:path w="4092" h="1195" fill="none" extrusionOk="0">
                  <a:moveTo>
                    <a:pt x="0" y="1"/>
                  </a:moveTo>
                  <a:lnTo>
                    <a:pt x="0" y="171"/>
                  </a:lnTo>
                  <a:lnTo>
                    <a:pt x="0" y="171"/>
                  </a:lnTo>
                  <a:lnTo>
                    <a:pt x="24" y="318"/>
                  </a:lnTo>
                  <a:lnTo>
                    <a:pt x="98" y="464"/>
                  </a:lnTo>
                  <a:lnTo>
                    <a:pt x="195" y="585"/>
                  </a:lnTo>
                  <a:lnTo>
                    <a:pt x="341" y="659"/>
                  </a:lnTo>
                  <a:lnTo>
                    <a:pt x="1875" y="1170"/>
                  </a:lnTo>
                  <a:lnTo>
                    <a:pt x="1875" y="1170"/>
                  </a:lnTo>
                  <a:lnTo>
                    <a:pt x="2046" y="1194"/>
                  </a:lnTo>
                  <a:lnTo>
                    <a:pt x="2046" y="1194"/>
                  </a:lnTo>
                  <a:lnTo>
                    <a:pt x="2216" y="1170"/>
                  </a:lnTo>
                  <a:lnTo>
                    <a:pt x="3751" y="659"/>
                  </a:lnTo>
                  <a:lnTo>
                    <a:pt x="3751" y="659"/>
                  </a:lnTo>
                  <a:lnTo>
                    <a:pt x="3897" y="585"/>
                  </a:lnTo>
                  <a:lnTo>
                    <a:pt x="3994" y="464"/>
                  </a:lnTo>
                  <a:lnTo>
                    <a:pt x="4067" y="318"/>
                  </a:lnTo>
                  <a:lnTo>
                    <a:pt x="4092" y="171"/>
                  </a:lnTo>
                  <a:lnTo>
                    <a:pt x="4092" y="1"/>
                  </a:lnTo>
                  <a:lnTo>
                    <a:pt x="0" y="1"/>
                  </a:lnTo>
                  <a:close/>
                </a:path>
              </a:pathLst>
            </a:custGeom>
            <a:noFill/>
            <a:ln w="12175" cap="rnd" cmpd="sng">
              <a:solidFill>
                <a:srgbClr val="19BBD5"/>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65" name="Google Shape;65;p3"/>
            <p:cNvSpPr/>
            <p:nvPr/>
          </p:nvSpPr>
          <p:spPr>
            <a:xfrm>
              <a:off x="6784925" y="2459275"/>
              <a:ext cx="35350" cy="166875"/>
            </a:xfrm>
            <a:custGeom>
              <a:avLst/>
              <a:gdLst/>
              <a:ahLst/>
              <a:cxnLst/>
              <a:rect l="l" t="t" r="r" b="b"/>
              <a:pathLst>
                <a:path w="1414" h="6675" fill="none" extrusionOk="0">
                  <a:moveTo>
                    <a:pt x="1413" y="6674"/>
                  </a:moveTo>
                  <a:lnTo>
                    <a:pt x="1413" y="6674"/>
                  </a:lnTo>
                  <a:lnTo>
                    <a:pt x="585" y="2850"/>
                  </a:lnTo>
                  <a:lnTo>
                    <a:pt x="1" y="1"/>
                  </a:lnTo>
                </a:path>
              </a:pathLst>
            </a:custGeom>
            <a:noFill/>
            <a:ln w="12175" cap="rnd" cmpd="sng">
              <a:solidFill>
                <a:srgbClr val="19BBD5"/>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66" name="Google Shape;66;p3"/>
            <p:cNvSpPr/>
            <p:nvPr/>
          </p:nvSpPr>
          <p:spPr>
            <a:xfrm>
              <a:off x="6718575" y="2318625"/>
              <a:ext cx="256950" cy="307525"/>
            </a:xfrm>
            <a:custGeom>
              <a:avLst/>
              <a:gdLst/>
              <a:ahLst/>
              <a:cxnLst/>
              <a:rect l="l" t="t" r="r" b="b"/>
              <a:pathLst>
                <a:path w="10278" h="12301" fill="none" extrusionOk="0">
                  <a:moveTo>
                    <a:pt x="7185" y="12300"/>
                  </a:moveTo>
                  <a:lnTo>
                    <a:pt x="7185" y="12300"/>
                  </a:lnTo>
                  <a:lnTo>
                    <a:pt x="7307" y="11764"/>
                  </a:lnTo>
                  <a:lnTo>
                    <a:pt x="7477" y="11253"/>
                  </a:lnTo>
                  <a:lnTo>
                    <a:pt x="7672" y="10766"/>
                  </a:lnTo>
                  <a:lnTo>
                    <a:pt x="7891" y="10327"/>
                  </a:lnTo>
                  <a:lnTo>
                    <a:pt x="8135" y="9913"/>
                  </a:lnTo>
                  <a:lnTo>
                    <a:pt x="8378" y="9499"/>
                  </a:lnTo>
                  <a:lnTo>
                    <a:pt x="8914" y="8720"/>
                  </a:lnTo>
                  <a:lnTo>
                    <a:pt x="9182" y="8330"/>
                  </a:lnTo>
                  <a:lnTo>
                    <a:pt x="9425" y="7941"/>
                  </a:lnTo>
                  <a:lnTo>
                    <a:pt x="9645" y="7551"/>
                  </a:lnTo>
                  <a:lnTo>
                    <a:pt x="9864" y="7113"/>
                  </a:lnTo>
                  <a:lnTo>
                    <a:pt x="10034" y="6674"/>
                  </a:lnTo>
                  <a:lnTo>
                    <a:pt x="10156" y="6187"/>
                  </a:lnTo>
                  <a:lnTo>
                    <a:pt x="10229" y="5676"/>
                  </a:lnTo>
                  <a:lnTo>
                    <a:pt x="10253" y="5408"/>
                  </a:lnTo>
                  <a:lnTo>
                    <a:pt x="10278" y="5140"/>
                  </a:lnTo>
                  <a:lnTo>
                    <a:pt x="10278" y="5140"/>
                  </a:lnTo>
                  <a:lnTo>
                    <a:pt x="10229" y="4604"/>
                  </a:lnTo>
                  <a:lnTo>
                    <a:pt x="10156" y="4093"/>
                  </a:lnTo>
                  <a:lnTo>
                    <a:pt x="10034" y="3605"/>
                  </a:lnTo>
                  <a:lnTo>
                    <a:pt x="9864" y="3143"/>
                  </a:lnTo>
                  <a:lnTo>
                    <a:pt x="9645" y="2680"/>
                  </a:lnTo>
                  <a:lnTo>
                    <a:pt x="9401" y="2266"/>
                  </a:lnTo>
                  <a:lnTo>
                    <a:pt x="9084" y="1876"/>
                  </a:lnTo>
                  <a:lnTo>
                    <a:pt x="8768" y="1511"/>
                  </a:lnTo>
                  <a:lnTo>
                    <a:pt x="8402" y="1170"/>
                  </a:lnTo>
                  <a:lnTo>
                    <a:pt x="8013" y="878"/>
                  </a:lnTo>
                  <a:lnTo>
                    <a:pt x="7574" y="634"/>
                  </a:lnTo>
                  <a:lnTo>
                    <a:pt x="7136" y="415"/>
                  </a:lnTo>
                  <a:lnTo>
                    <a:pt x="6673" y="244"/>
                  </a:lnTo>
                  <a:lnTo>
                    <a:pt x="6162" y="98"/>
                  </a:lnTo>
                  <a:lnTo>
                    <a:pt x="5675" y="25"/>
                  </a:lnTo>
                  <a:lnTo>
                    <a:pt x="5139" y="1"/>
                  </a:lnTo>
                  <a:lnTo>
                    <a:pt x="5139" y="1"/>
                  </a:lnTo>
                  <a:lnTo>
                    <a:pt x="4603" y="25"/>
                  </a:lnTo>
                  <a:lnTo>
                    <a:pt x="4116" y="98"/>
                  </a:lnTo>
                  <a:lnTo>
                    <a:pt x="3605" y="244"/>
                  </a:lnTo>
                  <a:lnTo>
                    <a:pt x="3142" y="415"/>
                  </a:lnTo>
                  <a:lnTo>
                    <a:pt x="2703" y="634"/>
                  </a:lnTo>
                  <a:lnTo>
                    <a:pt x="2265" y="878"/>
                  </a:lnTo>
                  <a:lnTo>
                    <a:pt x="1875" y="1170"/>
                  </a:lnTo>
                  <a:lnTo>
                    <a:pt x="1510" y="1511"/>
                  </a:lnTo>
                  <a:lnTo>
                    <a:pt x="1193" y="1876"/>
                  </a:lnTo>
                  <a:lnTo>
                    <a:pt x="877" y="2266"/>
                  </a:lnTo>
                  <a:lnTo>
                    <a:pt x="633" y="2680"/>
                  </a:lnTo>
                  <a:lnTo>
                    <a:pt x="414" y="3143"/>
                  </a:lnTo>
                  <a:lnTo>
                    <a:pt x="244" y="3605"/>
                  </a:lnTo>
                  <a:lnTo>
                    <a:pt x="122" y="4093"/>
                  </a:lnTo>
                  <a:lnTo>
                    <a:pt x="49" y="4604"/>
                  </a:lnTo>
                  <a:lnTo>
                    <a:pt x="0" y="5140"/>
                  </a:lnTo>
                  <a:lnTo>
                    <a:pt x="0" y="5140"/>
                  </a:lnTo>
                  <a:lnTo>
                    <a:pt x="24" y="5408"/>
                  </a:lnTo>
                  <a:lnTo>
                    <a:pt x="49" y="5676"/>
                  </a:lnTo>
                  <a:lnTo>
                    <a:pt x="122" y="6187"/>
                  </a:lnTo>
                  <a:lnTo>
                    <a:pt x="244" y="6674"/>
                  </a:lnTo>
                  <a:lnTo>
                    <a:pt x="414" y="7113"/>
                  </a:lnTo>
                  <a:lnTo>
                    <a:pt x="633" y="7551"/>
                  </a:lnTo>
                  <a:lnTo>
                    <a:pt x="852" y="7941"/>
                  </a:lnTo>
                  <a:lnTo>
                    <a:pt x="1096" y="8330"/>
                  </a:lnTo>
                  <a:lnTo>
                    <a:pt x="1364" y="8720"/>
                  </a:lnTo>
                  <a:lnTo>
                    <a:pt x="1900" y="9499"/>
                  </a:lnTo>
                  <a:lnTo>
                    <a:pt x="2143" y="9913"/>
                  </a:lnTo>
                  <a:lnTo>
                    <a:pt x="2387" y="10327"/>
                  </a:lnTo>
                  <a:lnTo>
                    <a:pt x="2606" y="10766"/>
                  </a:lnTo>
                  <a:lnTo>
                    <a:pt x="2801" y="11253"/>
                  </a:lnTo>
                  <a:lnTo>
                    <a:pt x="2971" y="11764"/>
                  </a:lnTo>
                  <a:lnTo>
                    <a:pt x="3093" y="12300"/>
                  </a:lnTo>
                </a:path>
              </a:pathLst>
            </a:custGeom>
            <a:noFill/>
            <a:ln w="12175" cap="rnd" cmpd="sng">
              <a:solidFill>
                <a:srgbClr val="19BBD5"/>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67" name="Google Shape;67;p3"/>
            <p:cNvSpPr/>
            <p:nvPr/>
          </p:nvSpPr>
          <p:spPr>
            <a:xfrm>
              <a:off x="6873825" y="2459275"/>
              <a:ext cx="35350" cy="166875"/>
            </a:xfrm>
            <a:custGeom>
              <a:avLst/>
              <a:gdLst/>
              <a:ahLst/>
              <a:cxnLst/>
              <a:rect l="l" t="t" r="r" b="b"/>
              <a:pathLst>
                <a:path w="1414" h="6675" fill="none" extrusionOk="0">
                  <a:moveTo>
                    <a:pt x="1413" y="1"/>
                  </a:moveTo>
                  <a:lnTo>
                    <a:pt x="1413" y="1"/>
                  </a:lnTo>
                  <a:lnTo>
                    <a:pt x="829" y="2850"/>
                  </a:lnTo>
                  <a:lnTo>
                    <a:pt x="1" y="6674"/>
                  </a:lnTo>
                </a:path>
              </a:pathLst>
            </a:custGeom>
            <a:noFill/>
            <a:ln w="12175" cap="rnd" cmpd="sng">
              <a:solidFill>
                <a:srgbClr val="19BBD5"/>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68" name="Google Shape;68;p3"/>
            <p:cNvSpPr/>
            <p:nvPr/>
          </p:nvSpPr>
          <p:spPr>
            <a:xfrm>
              <a:off x="6801975" y="2453200"/>
              <a:ext cx="90150" cy="19500"/>
            </a:xfrm>
            <a:custGeom>
              <a:avLst/>
              <a:gdLst/>
              <a:ahLst/>
              <a:cxnLst/>
              <a:rect l="l" t="t" r="r" b="b"/>
              <a:pathLst>
                <a:path w="3606" h="780" fill="none" extrusionOk="0">
                  <a:moveTo>
                    <a:pt x="1" y="73"/>
                  </a:moveTo>
                  <a:lnTo>
                    <a:pt x="829" y="780"/>
                  </a:lnTo>
                  <a:lnTo>
                    <a:pt x="1657" y="73"/>
                  </a:lnTo>
                  <a:lnTo>
                    <a:pt x="1657" y="73"/>
                  </a:lnTo>
                  <a:lnTo>
                    <a:pt x="1730" y="25"/>
                  </a:lnTo>
                  <a:lnTo>
                    <a:pt x="1803" y="0"/>
                  </a:lnTo>
                  <a:lnTo>
                    <a:pt x="1876" y="25"/>
                  </a:lnTo>
                  <a:lnTo>
                    <a:pt x="1949" y="73"/>
                  </a:lnTo>
                  <a:lnTo>
                    <a:pt x="2777" y="780"/>
                  </a:lnTo>
                  <a:lnTo>
                    <a:pt x="3605" y="73"/>
                  </a:lnTo>
                </a:path>
              </a:pathLst>
            </a:custGeom>
            <a:noFill/>
            <a:ln w="12175" cap="rnd" cmpd="sng">
              <a:solidFill>
                <a:srgbClr val="19BBD5"/>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69" name="Google Shape;69;p3"/>
            <p:cNvSpPr/>
            <p:nvPr/>
          </p:nvSpPr>
          <p:spPr>
            <a:xfrm>
              <a:off x="6795900" y="2628550"/>
              <a:ext cx="102300" cy="25"/>
            </a:xfrm>
            <a:custGeom>
              <a:avLst/>
              <a:gdLst/>
              <a:ahLst/>
              <a:cxnLst/>
              <a:rect l="l" t="t" r="r" b="b"/>
              <a:pathLst>
                <a:path w="4092" h="1" fill="none" extrusionOk="0">
                  <a:moveTo>
                    <a:pt x="0" y="1"/>
                  </a:moveTo>
                  <a:lnTo>
                    <a:pt x="4092" y="1"/>
                  </a:lnTo>
                </a:path>
              </a:pathLst>
            </a:custGeom>
            <a:noFill/>
            <a:ln w="12175" cap="rnd" cmpd="sng">
              <a:solidFill>
                <a:srgbClr val="19BBD5"/>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grpSp>
        <p:nvGrpSpPr>
          <p:cNvPr id="70" name="Google Shape;70;p3"/>
          <p:cNvGrpSpPr/>
          <p:nvPr/>
        </p:nvGrpSpPr>
        <p:grpSpPr>
          <a:xfrm>
            <a:off x="1893312" y="4845775"/>
            <a:ext cx="457176" cy="466757"/>
            <a:chOff x="3951850" y="2985350"/>
            <a:chExt cx="407950" cy="416500"/>
          </a:xfrm>
        </p:grpSpPr>
        <p:sp>
          <p:nvSpPr>
            <p:cNvPr id="71" name="Google Shape;71;p3"/>
            <p:cNvSpPr/>
            <p:nvPr/>
          </p:nvSpPr>
          <p:spPr>
            <a:xfrm>
              <a:off x="3951850" y="2985350"/>
              <a:ext cx="314800" cy="314825"/>
            </a:xfrm>
            <a:custGeom>
              <a:avLst/>
              <a:gdLst/>
              <a:ahLst/>
              <a:cxnLst/>
              <a:rect l="l" t="t" r="r" b="b"/>
              <a:pathLst>
                <a:path w="12592" h="12593" fill="none" extrusionOk="0">
                  <a:moveTo>
                    <a:pt x="6284" y="1"/>
                  </a:moveTo>
                  <a:lnTo>
                    <a:pt x="6284" y="1"/>
                  </a:lnTo>
                  <a:lnTo>
                    <a:pt x="5967" y="25"/>
                  </a:lnTo>
                  <a:lnTo>
                    <a:pt x="5651" y="49"/>
                  </a:lnTo>
                  <a:lnTo>
                    <a:pt x="5334" y="74"/>
                  </a:lnTo>
                  <a:lnTo>
                    <a:pt x="5017" y="147"/>
                  </a:lnTo>
                  <a:lnTo>
                    <a:pt x="4725" y="220"/>
                  </a:lnTo>
                  <a:lnTo>
                    <a:pt x="4433" y="293"/>
                  </a:lnTo>
                  <a:lnTo>
                    <a:pt x="4141" y="390"/>
                  </a:lnTo>
                  <a:lnTo>
                    <a:pt x="3848" y="512"/>
                  </a:lnTo>
                  <a:lnTo>
                    <a:pt x="3556" y="634"/>
                  </a:lnTo>
                  <a:lnTo>
                    <a:pt x="3288" y="780"/>
                  </a:lnTo>
                  <a:lnTo>
                    <a:pt x="3020" y="926"/>
                  </a:lnTo>
                  <a:lnTo>
                    <a:pt x="2777" y="1072"/>
                  </a:lnTo>
                  <a:lnTo>
                    <a:pt x="2290" y="1437"/>
                  </a:lnTo>
                  <a:lnTo>
                    <a:pt x="1851" y="1852"/>
                  </a:lnTo>
                  <a:lnTo>
                    <a:pt x="1437" y="2290"/>
                  </a:lnTo>
                  <a:lnTo>
                    <a:pt x="1072" y="2777"/>
                  </a:lnTo>
                  <a:lnTo>
                    <a:pt x="901" y="3045"/>
                  </a:lnTo>
                  <a:lnTo>
                    <a:pt x="755" y="3313"/>
                  </a:lnTo>
                  <a:lnTo>
                    <a:pt x="609" y="3581"/>
                  </a:lnTo>
                  <a:lnTo>
                    <a:pt x="487" y="3849"/>
                  </a:lnTo>
                  <a:lnTo>
                    <a:pt x="390" y="4141"/>
                  </a:lnTo>
                  <a:lnTo>
                    <a:pt x="292" y="4433"/>
                  </a:lnTo>
                  <a:lnTo>
                    <a:pt x="195" y="4725"/>
                  </a:lnTo>
                  <a:lnTo>
                    <a:pt x="122" y="5042"/>
                  </a:lnTo>
                  <a:lnTo>
                    <a:pt x="73" y="5334"/>
                  </a:lnTo>
                  <a:lnTo>
                    <a:pt x="25" y="5651"/>
                  </a:lnTo>
                  <a:lnTo>
                    <a:pt x="0" y="5968"/>
                  </a:lnTo>
                  <a:lnTo>
                    <a:pt x="0" y="6308"/>
                  </a:lnTo>
                  <a:lnTo>
                    <a:pt x="0" y="6308"/>
                  </a:lnTo>
                  <a:lnTo>
                    <a:pt x="0" y="6625"/>
                  </a:lnTo>
                  <a:lnTo>
                    <a:pt x="25" y="6942"/>
                  </a:lnTo>
                  <a:lnTo>
                    <a:pt x="73" y="7258"/>
                  </a:lnTo>
                  <a:lnTo>
                    <a:pt x="122" y="7575"/>
                  </a:lnTo>
                  <a:lnTo>
                    <a:pt x="195" y="7867"/>
                  </a:lnTo>
                  <a:lnTo>
                    <a:pt x="292" y="8184"/>
                  </a:lnTo>
                  <a:lnTo>
                    <a:pt x="390" y="8476"/>
                  </a:lnTo>
                  <a:lnTo>
                    <a:pt x="487" y="8744"/>
                  </a:lnTo>
                  <a:lnTo>
                    <a:pt x="609" y="9036"/>
                  </a:lnTo>
                  <a:lnTo>
                    <a:pt x="755" y="9304"/>
                  </a:lnTo>
                  <a:lnTo>
                    <a:pt x="901" y="9572"/>
                  </a:lnTo>
                  <a:lnTo>
                    <a:pt x="1072" y="9816"/>
                  </a:lnTo>
                  <a:lnTo>
                    <a:pt x="1437" y="10303"/>
                  </a:lnTo>
                  <a:lnTo>
                    <a:pt x="1851" y="10741"/>
                  </a:lnTo>
                  <a:lnTo>
                    <a:pt x="2290" y="11155"/>
                  </a:lnTo>
                  <a:lnTo>
                    <a:pt x="2777" y="11520"/>
                  </a:lnTo>
                  <a:lnTo>
                    <a:pt x="3020" y="11691"/>
                  </a:lnTo>
                  <a:lnTo>
                    <a:pt x="3288" y="11837"/>
                  </a:lnTo>
                  <a:lnTo>
                    <a:pt x="3556" y="11983"/>
                  </a:lnTo>
                  <a:lnTo>
                    <a:pt x="3848" y="12105"/>
                  </a:lnTo>
                  <a:lnTo>
                    <a:pt x="4141" y="12202"/>
                  </a:lnTo>
                  <a:lnTo>
                    <a:pt x="4433" y="12300"/>
                  </a:lnTo>
                  <a:lnTo>
                    <a:pt x="4725" y="12397"/>
                  </a:lnTo>
                  <a:lnTo>
                    <a:pt x="5017" y="12470"/>
                  </a:lnTo>
                  <a:lnTo>
                    <a:pt x="5334" y="12519"/>
                  </a:lnTo>
                  <a:lnTo>
                    <a:pt x="5651" y="12568"/>
                  </a:lnTo>
                  <a:lnTo>
                    <a:pt x="5967" y="12592"/>
                  </a:lnTo>
                  <a:lnTo>
                    <a:pt x="6284" y="12592"/>
                  </a:lnTo>
                  <a:lnTo>
                    <a:pt x="6284" y="12592"/>
                  </a:lnTo>
                  <a:lnTo>
                    <a:pt x="6625" y="12592"/>
                  </a:lnTo>
                  <a:lnTo>
                    <a:pt x="6941" y="12568"/>
                  </a:lnTo>
                  <a:lnTo>
                    <a:pt x="7258" y="12519"/>
                  </a:lnTo>
                  <a:lnTo>
                    <a:pt x="7550" y="12470"/>
                  </a:lnTo>
                  <a:lnTo>
                    <a:pt x="7867" y="12397"/>
                  </a:lnTo>
                  <a:lnTo>
                    <a:pt x="8159" y="12300"/>
                  </a:lnTo>
                  <a:lnTo>
                    <a:pt x="8451" y="12202"/>
                  </a:lnTo>
                  <a:lnTo>
                    <a:pt x="8744" y="12105"/>
                  </a:lnTo>
                  <a:lnTo>
                    <a:pt x="9012" y="11983"/>
                  </a:lnTo>
                  <a:lnTo>
                    <a:pt x="9279" y="11837"/>
                  </a:lnTo>
                  <a:lnTo>
                    <a:pt x="9547" y="11691"/>
                  </a:lnTo>
                  <a:lnTo>
                    <a:pt x="9815" y="11520"/>
                  </a:lnTo>
                  <a:lnTo>
                    <a:pt x="10302" y="11155"/>
                  </a:lnTo>
                  <a:lnTo>
                    <a:pt x="10741" y="10741"/>
                  </a:lnTo>
                  <a:lnTo>
                    <a:pt x="11155" y="10303"/>
                  </a:lnTo>
                  <a:lnTo>
                    <a:pt x="11520" y="9816"/>
                  </a:lnTo>
                  <a:lnTo>
                    <a:pt x="11666" y="9572"/>
                  </a:lnTo>
                  <a:lnTo>
                    <a:pt x="11812" y="9304"/>
                  </a:lnTo>
                  <a:lnTo>
                    <a:pt x="11958" y="9036"/>
                  </a:lnTo>
                  <a:lnTo>
                    <a:pt x="12080" y="8744"/>
                  </a:lnTo>
                  <a:lnTo>
                    <a:pt x="12202" y="8476"/>
                  </a:lnTo>
                  <a:lnTo>
                    <a:pt x="12299" y="8184"/>
                  </a:lnTo>
                  <a:lnTo>
                    <a:pt x="12397" y="7867"/>
                  </a:lnTo>
                  <a:lnTo>
                    <a:pt x="12446" y="7575"/>
                  </a:lnTo>
                  <a:lnTo>
                    <a:pt x="12519" y="7258"/>
                  </a:lnTo>
                  <a:lnTo>
                    <a:pt x="12543" y="6942"/>
                  </a:lnTo>
                  <a:lnTo>
                    <a:pt x="12567" y="6625"/>
                  </a:lnTo>
                  <a:lnTo>
                    <a:pt x="12592" y="6308"/>
                  </a:lnTo>
                  <a:lnTo>
                    <a:pt x="12592" y="6308"/>
                  </a:lnTo>
                  <a:lnTo>
                    <a:pt x="12567" y="5968"/>
                  </a:lnTo>
                  <a:lnTo>
                    <a:pt x="12543" y="5651"/>
                  </a:lnTo>
                  <a:lnTo>
                    <a:pt x="12519" y="5334"/>
                  </a:lnTo>
                  <a:lnTo>
                    <a:pt x="12446" y="5042"/>
                  </a:lnTo>
                  <a:lnTo>
                    <a:pt x="12397" y="4725"/>
                  </a:lnTo>
                  <a:lnTo>
                    <a:pt x="12299" y="4433"/>
                  </a:lnTo>
                  <a:lnTo>
                    <a:pt x="12202" y="4141"/>
                  </a:lnTo>
                  <a:lnTo>
                    <a:pt x="12080" y="3849"/>
                  </a:lnTo>
                  <a:lnTo>
                    <a:pt x="11958" y="3581"/>
                  </a:lnTo>
                  <a:lnTo>
                    <a:pt x="11812" y="3313"/>
                  </a:lnTo>
                  <a:lnTo>
                    <a:pt x="11666" y="3045"/>
                  </a:lnTo>
                  <a:lnTo>
                    <a:pt x="11520" y="2777"/>
                  </a:lnTo>
                  <a:lnTo>
                    <a:pt x="11155" y="2290"/>
                  </a:lnTo>
                  <a:lnTo>
                    <a:pt x="10741" y="1852"/>
                  </a:lnTo>
                  <a:lnTo>
                    <a:pt x="10302" y="1437"/>
                  </a:lnTo>
                  <a:lnTo>
                    <a:pt x="9815" y="1072"/>
                  </a:lnTo>
                  <a:lnTo>
                    <a:pt x="9547" y="926"/>
                  </a:lnTo>
                  <a:lnTo>
                    <a:pt x="9279" y="780"/>
                  </a:lnTo>
                  <a:lnTo>
                    <a:pt x="9012" y="634"/>
                  </a:lnTo>
                  <a:lnTo>
                    <a:pt x="8744" y="512"/>
                  </a:lnTo>
                  <a:lnTo>
                    <a:pt x="8451" y="390"/>
                  </a:lnTo>
                  <a:lnTo>
                    <a:pt x="8159" y="293"/>
                  </a:lnTo>
                  <a:lnTo>
                    <a:pt x="7867" y="220"/>
                  </a:lnTo>
                  <a:lnTo>
                    <a:pt x="7550" y="147"/>
                  </a:lnTo>
                  <a:lnTo>
                    <a:pt x="7258" y="74"/>
                  </a:lnTo>
                  <a:lnTo>
                    <a:pt x="6941" y="49"/>
                  </a:lnTo>
                  <a:lnTo>
                    <a:pt x="6625" y="25"/>
                  </a:lnTo>
                  <a:lnTo>
                    <a:pt x="6284" y="1"/>
                  </a:lnTo>
                  <a:lnTo>
                    <a:pt x="6284" y="1"/>
                  </a:lnTo>
                  <a:close/>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72" name="Google Shape;72;p3"/>
            <p:cNvSpPr/>
            <p:nvPr/>
          </p:nvSpPr>
          <p:spPr>
            <a:xfrm>
              <a:off x="3988375" y="3021875"/>
              <a:ext cx="241750" cy="241750"/>
            </a:xfrm>
            <a:custGeom>
              <a:avLst/>
              <a:gdLst/>
              <a:ahLst/>
              <a:cxnLst/>
              <a:rect l="l" t="t" r="r" b="b"/>
              <a:pathLst>
                <a:path w="9670" h="9670" fill="none" extrusionOk="0">
                  <a:moveTo>
                    <a:pt x="4823" y="1"/>
                  </a:moveTo>
                  <a:lnTo>
                    <a:pt x="4823" y="1"/>
                  </a:lnTo>
                  <a:lnTo>
                    <a:pt x="4336" y="25"/>
                  </a:lnTo>
                  <a:lnTo>
                    <a:pt x="3849" y="98"/>
                  </a:lnTo>
                  <a:lnTo>
                    <a:pt x="3386" y="220"/>
                  </a:lnTo>
                  <a:lnTo>
                    <a:pt x="2947" y="391"/>
                  </a:lnTo>
                  <a:lnTo>
                    <a:pt x="2533" y="585"/>
                  </a:lnTo>
                  <a:lnTo>
                    <a:pt x="2144" y="829"/>
                  </a:lnTo>
                  <a:lnTo>
                    <a:pt x="1754" y="1121"/>
                  </a:lnTo>
                  <a:lnTo>
                    <a:pt x="1413" y="1438"/>
                  </a:lnTo>
                  <a:lnTo>
                    <a:pt x="1096" y="1779"/>
                  </a:lnTo>
                  <a:lnTo>
                    <a:pt x="829" y="2144"/>
                  </a:lnTo>
                  <a:lnTo>
                    <a:pt x="585" y="2534"/>
                  </a:lnTo>
                  <a:lnTo>
                    <a:pt x="390" y="2972"/>
                  </a:lnTo>
                  <a:lnTo>
                    <a:pt x="220" y="3411"/>
                  </a:lnTo>
                  <a:lnTo>
                    <a:pt x="98" y="3873"/>
                  </a:lnTo>
                  <a:lnTo>
                    <a:pt x="25" y="4336"/>
                  </a:lnTo>
                  <a:lnTo>
                    <a:pt x="1" y="4847"/>
                  </a:lnTo>
                  <a:lnTo>
                    <a:pt x="1" y="4847"/>
                  </a:lnTo>
                  <a:lnTo>
                    <a:pt x="25" y="5335"/>
                  </a:lnTo>
                  <a:lnTo>
                    <a:pt x="98" y="5822"/>
                  </a:lnTo>
                  <a:lnTo>
                    <a:pt x="220" y="6284"/>
                  </a:lnTo>
                  <a:lnTo>
                    <a:pt x="390" y="6723"/>
                  </a:lnTo>
                  <a:lnTo>
                    <a:pt x="585" y="7137"/>
                  </a:lnTo>
                  <a:lnTo>
                    <a:pt x="829" y="7527"/>
                  </a:lnTo>
                  <a:lnTo>
                    <a:pt x="1096" y="7916"/>
                  </a:lnTo>
                  <a:lnTo>
                    <a:pt x="1413" y="8257"/>
                  </a:lnTo>
                  <a:lnTo>
                    <a:pt x="1754" y="8574"/>
                  </a:lnTo>
                  <a:lnTo>
                    <a:pt x="2144" y="8842"/>
                  </a:lnTo>
                  <a:lnTo>
                    <a:pt x="2533" y="9085"/>
                  </a:lnTo>
                  <a:lnTo>
                    <a:pt x="2947" y="9280"/>
                  </a:lnTo>
                  <a:lnTo>
                    <a:pt x="3386" y="9451"/>
                  </a:lnTo>
                  <a:lnTo>
                    <a:pt x="3849" y="9572"/>
                  </a:lnTo>
                  <a:lnTo>
                    <a:pt x="4336" y="9645"/>
                  </a:lnTo>
                  <a:lnTo>
                    <a:pt x="4823" y="9670"/>
                  </a:lnTo>
                  <a:lnTo>
                    <a:pt x="4823" y="9670"/>
                  </a:lnTo>
                  <a:lnTo>
                    <a:pt x="5334" y="9645"/>
                  </a:lnTo>
                  <a:lnTo>
                    <a:pt x="5797" y="9572"/>
                  </a:lnTo>
                  <a:lnTo>
                    <a:pt x="6260" y="9451"/>
                  </a:lnTo>
                  <a:lnTo>
                    <a:pt x="6698" y="9280"/>
                  </a:lnTo>
                  <a:lnTo>
                    <a:pt x="7136" y="9085"/>
                  </a:lnTo>
                  <a:lnTo>
                    <a:pt x="7526" y="8842"/>
                  </a:lnTo>
                  <a:lnTo>
                    <a:pt x="7892" y="8574"/>
                  </a:lnTo>
                  <a:lnTo>
                    <a:pt x="8232" y="8257"/>
                  </a:lnTo>
                  <a:lnTo>
                    <a:pt x="8549" y="7916"/>
                  </a:lnTo>
                  <a:lnTo>
                    <a:pt x="8841" y="7527"/>
                  </a:lnTo>
                  <a:lnTo>
                    <a:pt x="9085" y="7137"/>
                  </a:lnTo>
                  <a:lnTo>
                    <a:pt x="9280" y="6723"/>
                  </a:lnTo>
                  <a:lnTo>
                    <a:pt x="9450" y="6284"/>
                  </a:lnTo>
                  <a:lnTo>
                    <a:pt x="9572" y="5822"/>
                  </a:lnTo>
                  <a:lnTo>
                    <a:pt x="9645" y="5335"/>
                  </a:lnTo>
                  <a:lnTo>
                    <a:pt x="9669" y="4847"/>
                  </a:lnTo>
                  <a:lnTo>
                    <a:pt x="9669" y="4847"/>
                  </a:lnTo>
                  <a:lnTo>
                    <a:pt x="9645" y="4336"/>
                  </a:lnTo>
                  <a:lnTo>
                    <a:pt x="9572" y="3873"/>
                  </a:lnTo>
                  <a:lnTo>
                    <a:pt x="9450" y="3411"/>
                  </a:lnTo>
                  <a:lnTo>
                    <a:pt x="9280" y="2972"/>
                  </a:lnTo>
                  <a:lnTo>
                    <a:pt x="9085" y="2534"/>
                  </a:lnTo>
                  <a:lnTo>
                    <a:pt x="8841" y="2144"/>
                  </a:lnTo>
                  <a:lnTo>
                    <a:pt x="8549" y="1779"/>
                  </a:lnTo>
                  <a:lnTo>
                    <a:pt x="8232" y="1438"/>
                  </a:lnTo>
                  <a:lnTo>
                    <a:pt x="7892" y="1121"/>
                  </a:lnTo>
                  <a:lnTo>
                    <a:pt x="7526" y="829"/>
                  </a:lnTo>
                  <a:lnTo>
                    <a:pt x="7136" y="585"/>
                  </a:lnTo>
                  <a:lnTo>
                    <a:pt x="6698" y="391"/>
                  </a:lnTo>
                  <a:lnTo>
                    <a:pt x="6260" y="220"/>
                  </a:lnTo>
                  <a:lnTo>
                    <a:pt x="5797" y="98"/>
                  </a:lnTo>
                  <a:lnTo>
                    <a:pt x="5334" y="25"/>
                  </a:lnTo>
                  <a:lnTo>
                    <a:pt x="4823" y="1"/>
                  </a:lnTo>
                  <a:lnTo>
                    <a:pt x="4823" y="1"/>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73" name="Google Shape;73;p3"/>
            <p:cNvSpPr/>
            <p:nvPr/>
          </p:nvSpPr>
          <p:spPr>
            <a:xfrm>
              <a:off x="4024300" y="3058425"/>
              <a:ext cx="84650" cy="84650"/>
            </a:xfrm>
            <a:custGeom>
              <a:avLst/>
              <a:gdLst/>
              <a:ahLst/>
              <a:cxnLst/>
              <a:rect l="l" t="t" r="r" b="b"/>
              <a:pathLst>
                <a:path w="3386" h="3386" fill="none" extrusionOk="0">
                  <a:moveTo>
                    <a:pt x="0" y="3385"/>
                  </a:moveTo>
                  <a:lnTo>
                    <a:pt x="0" y="3385"/>
                  </a:lnTo>
                  <a:lnTo>
                    <a:pt x="25" y="3020"/>
                  </a:lnTo>
                  <a:lnTo>
                    <a:pt x="74" y="2704"/>
                  </a:lnTo>
                  <a:lnTo>
                    <a:pt x="147" y="2363"/>
                  </a:lnTo>
                  <a:lnTo>
                    <a:pt x="268" y="2070"/>
                  </a:lnTo>
                  <a:lnTo>
                    <a:pt x="414" y="1754"/>
                  </a:lnTo>
                  <a:lnTo>
                    <a:pt x="585" y="1486"/>
                  </a:lnTo>
                  <a:lnTo>
                    <a:pt x="780" y="1218"/>
                  </a:lnTo>
                  <a:lnTo>
                    <a:pt x="999" y="974"/>
                  </a:lnTo>
                  <a:lnTo>
                    <a:pt x="1243" y="755"/>
                  </a:lnTo>
                  <a:lnTo>
                    <a:pt x="1510" y="560"/>
                  </a:lnTo>
                  <a:lnTo>
                    <a:pt x="1778" y="390"/>
                  </a:lnTo>
                  <a:lnTo>
                    <a:pt x="2071" y="244"/>
                  </a:lnTo>
                  <a:lnTo>
                    <a:pt x="2387" y="146"/>
                  </a:lnTo>
                  <a:lnTo>
                    <a:pt x="2704" y="49"/>
                  </a:lnTo>
                  <a:lnTo>
                    <a:pt x="3045" y="0"/>
                  </a:lnTo>
                  <a:lnTo>
                    <a:pt x="3386" y="0"/>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74" name="Google Shape;74;p3"/>
            <p:cNvSpPr/>
            <p:nvPr/>
          </p:nvSpPr>
          <p:spPr>
            <a:xfrm>
              <a:off x="4205750" y="3248375"/>
              <a:ext cx="154050" cy="153475"/>
            </a:xfrm>
            <a:custGeom>
              <a:avLst/>
              <a:gdLst/>
              <a:ahLst/>
              <a:cxnLst/>
              <a:rect l="l" t="t" r="r" b="b"/>
              <a:pathLst>
                <a:path w="6162" h="6139" fill="none" extrusionOk="0">
                  <a:moveTo>
                    <a:pt x="0" y="1024"/>
                  </a:moveTo>
                  <a:lnTo>
                    <a:pt x="4969" y="5992"/>
                  </a:lnTo>
                  <a:lnTo>
                    <a:pt x="4969" y="5992"/>
                  </a:lnTo>
                  <a:lnTo>
                    <a:pt x="5042" y="6041"/>
                  </a:lnTo>
                  <a:lnTo>
                    <a:pt x="5115" y="6090"/>
                  </a:lnTo>
                  <a:lnTo>
                    <a:pt x="5212" y="6114"/>
                  </a:lnTo>
                  <a:lnTo>
                    <a:pt x="5310" y="6138"/>
                  </a:lnTo>
                  <a:lnTo>
                    <a:pt x="5407" y="6114"/>
                  </a:lnTo>
                  <a:lnTo>
                    <a:pt x="5480" y="6090"/>
                  </a:lnTo>
                  <a:lnTo>
                    <a:pt x="5577" y="6041"/>
                  </a:lnTo>
                  <a:lnTo>
                    <a:pt x="5651" y="5992"/>
                  </a:lnTo>
                  <a:lnTo>
                    <a:pt x="6016" y="5627"/>
                  </a:lnTo>
                  <a:lnTo>
                    <a:pt x="6016" y="5627"/>
                  </a:lnTo>
                  <a:lnTo>
                    <a:pt x="6089" y="5554"/>
                  </a:lnTo>
                  <a:lnTo>
                    <a:pt x="6138" y="5456"/>
                  </a:lnTo>
                  <a:lnTo>
                    <a:pt x="6162" y="5359"/>
                  </a:lnTo>
                  <a:lnTo>
                    <a:pt x="6162" y="5286"/>
                  </a:lnTo>
                  <a:lnTo>
                    <a:pt x="6162" y="5188"/>
                  </a:lnTo>
                  <a:lnTo>
                    <a:pt x="6138" y="5091"/>
                  </a:lnTo>
                  <a:lnTo>
                    <a:pt x="6089" y="5018"/>
                  </a:lnTo>
                  <a:lnTo>
                    <a:pt x="6016" y="4921"/>
                  </a:lnTo>
                  <a:lnTo>
                    <a:pt x="1072" y="1"/>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75" name="Google Shape;75;p3"/>
          <p:cNvSpPr/>
          <p:nvPr/>
        </p:nvSpPr>
        <p:spPr>
          <a:xfrm rot="10800000" flipH="1">
            <a:off x="977899" y="5248033"/>
            <a:ext cx="1093200" cy="946800"/>
          </a:xfrm>
          <a:prstGeom prst="hexagon">
            <a:avLst>
              <a:gd name="adj" fmla="val 28678"/>
              <a:gd name="vf" fmla="val 115470"/>
            </a:avLst>
          </a:prstGeom>
          <a:noFill/>
          <a:ln w="9525" cap="flat" cmpd="sng">
            <a:solidFill>
              <a:srgbClr val="184769"/>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76" name="Google Shape;76;p3"/>
          <p:cNvSpPr/>
          <p:nvPr/>
        </p:nvSpPr>
        <p:spPr>
          <a:xfrm rot="10800000" flipH="1">
            <a:off x="984700" y="134467"/>
            <a:ext cx="571600" cy="494800"/>
          </a:xfrm>
          <a:prstGeom prst="hexagon">
            <a:avLst>
              <a:gd name="adj" fmla="val 28678"/>
              <a:gd name="vf" fmla="val 115470"/>
            </a:avLst>
          </a:prstGeom>
          <a:solidFill>
            <a:srgbClr val="3292E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77" name="Google Shape;77;p3"/>
          <p:cNvSpPr/>
          <p:nvPr/>
        </p:nvSpPr>
        <p:spPr>
          <a:xfrm rot="10800000" flipH="1">
            <a:off x="-388433" y="5531300"/>
            <a:ext cx="1576400" cy="1364800"/>
          </a:xfrm>
          <a:prstGeom prst="hexagon">
            <a:avLst>
              <a:gd name="adj" fmla="val 28678"/>
              <a:gd name="vf" fmla="val 115470"/>
            </a:avLst>
          </a:pr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78" name="Google Shape;78;p3"/>
          <p:cNvSpPr/>
          <p:nvPr/>
        </p:nvSpPr>
        <p:spPr>
          <a:xfrm rot="10800000" flipH="1">
            <a:off x="560967" y="-86967"/>
            <a:ext cx="478400" cy="414000"/>
          </a:xfrm>
          <a:prstGeom prst="hexagon">
            <a:avLst>
              <a:gd name="adj" fmla="val 28678"/>
              <a:gd name="vf" fmla="val 115470"/>
            </a:avLst>
          </a:prstGeom>
          <a:noFill/>
          <a:ln w="19050" cap="flat" cmpd="sng">
            <a:solidFill>
              <a:srgbClr val="00E1C6"/>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79" name="Google Shape;79;p3"/>
          <p:cNvSpPr/>
          <p:nvPr/>
        </p:nvSpPr>
        <p:spPr>
          <a:xfrm>
            <a:off x="1359118" y="5556077"/>
            <a:ext cx="330764" cy="330744"/>
          </a:xfrm>
          <a:custGeom>
            <a:avLst/>
            <a:gdLst/>
            <a:ahLst/>
            <a:cxnLst/>
            <a:rect l="l" t="t" r="r" b="b"/>
            <a:pathLst>
              <a:path w="17000" h="16999" extrusionOk="0">
                <a:moveTo>
                  <a:pt x="8769" y="5740"/>
                </a:moveTo>
                <a:lnTo>
                  <a:pt x="9037" y="5788"/>
                </a:lnTo>
                <a:lnTo>
                  <a:pt x="9282" y="5862"/>
                </a:lnTo>
                <a:lnTo>
                  <a:pt x="9550" y="5935"/>
                </a:lnTo>
                <a:lnTo>
                  <a:pt x="9794" y="6057"/>
                </a:lnTo>
                <a:lnTo>
                  <a:pt x="10014" y="6204"/>
                </a:lnTo>
                <a:lnTo>
                  <a:pt x="10234" y="6350"/>
                </a:lnTo>
                <a:lnTo>
                  <a:pt x="10454" y="6546"/>
                </a:lnTo>
                <a:lnTo>
                  <a:pt x="10649" y="6765"/>
                </a:lnTo>
                <a:lnTo>
                  <a:pt x="10796" y="6985"/>
                </a:lnTo>
                <a:lnTo>
                  <a:pt x="10942" y="7205"/>
                </a:lnTo>
                <a:lnTo>
                  <a:pt x="11064" y="7449"/>
                </a:lnTo>
                <a:lnTo>
                  <a:pt x="11138" y="7718"/>
                </a:lnTo>
                <a:lnTo>
                  <a:pt x="11211" y="7962"/>
                </a:lnTo>
                <a:lnTo>
                  <a:pt x="11260" y="8231"/>
                </a:lnTo>
                <a:lnTo>
                  <a:pt x="11260" y="8499"/>
                </a:lnTo>
                <a:lnTo>
                  <a:pt x="11260" y="8768"/>
                </a:lnTo>
                <a:lnTo>
                  <a:pt x="11211" y="9037"/>
                </a:lnTo>
                <a:lnTo>
                  <a:pt x="11138" y="9281"/>
                </a:lnTo>
                <a:lnTo>
                  <a:pt x="11064" y="9550"/>
                </a:lnTo>
                <a:lnTo>
                  <a:pt x="10942" y="9794"/>
                </a:lnTo>
                <a:lnTo>
                  <a:pt x="10796" y="10014"/>
                </a:lnTo>
                <a:lnTo>
                  <a:pt x="10649" y="10233"/>
                </a:lnTo>
                <a:lnTo>
                  <a:pt x="10454" y="10453"/>
                </a:lnTo>
                <a:lnTo>
                  <a:pt x="10234" y="10649"/>
                </a:lnTo>
                <a:lnTo>
                  <a:pt x="10014" y="10795"/>
                </a:lnTo>
                <a:lnTo>
                  <a:pt x="9794" y="10942"/>
                </a:lnTo>
                <a:lnTo>
                  <a:pt x="9550" y="11064"/>
                </a:lnTo>
                <a:lnTo>
                  <a:pt x="9282" y="11137"/>
                </a:lnTo>
                <a:lnTo>
                  <a:pt x="9037" y="11210"/>
                </a:lnTo>
                <a:lnTo>
                  <a:pt x="8769" y="11259"/>
                </a:lnTo>
                <a:lnTo>
                  <a:pt x="8231" y="11259"/>
                </a:lnTo>
                <a:lnTo>
                  <a:pt x="7963" y="11210"/>
                </a:lnTo>
                <a:lnTo>
                  <a:pt x="7719" y="11137"/>
                </a:lnTo>
                <a:lnTo>
                  <a:pt x="7450" y="11064"/>
                </a:lnTo>
                <a:lnTo>
                  <a:pt x="7206" y="10942"/>
                </a:lnTo>
                <a:lnTo>
                  <a:pt x="6986" y="10795"/>
                </a:lnTo>
                <a:lnTo>
                  <a:pt x="6766" y="10649"/>
                </a:lnTo>
                <a:lnTo>
                  <a:pt x="6546" y="10453"/>
                </a:lnTo>
                <a:lnTo>
                  <a:pt x="6351" y="10233"/>
                </a:lnTo>
                <a:lnTo>
                  <a:pt x="6204" y="10014"/>
                </a:lnTo>
                <a:lnTo>
                  <a:pt x="6058" y="9794"/>
                </a:lnTo>
                <a:lnTo>
                  <a:pt x="5936" y="9550"/>
                </a:lnTo>
                <a:lnTo>
                  <a:pt x="5862" y="9281"/>
                </a:lnTo>
                <a:lnTo>
                  <a:pt x="5789" y="9037"/>
                </a:lnTo>
                <a:lnTo>
                  <a:pt x="5740" y="8768"/>
                </a:lnTo>
                <a:lnTo>
                  <a:pt x="5740" y="8499"/>
                </a:lnTo>
                <a:lnTo>
                  <a:pt x="5740" y="8231"/>
                </a:lnTo>
                <a:lnTo>
                  <a:pt x="5789" y="7962"/>
                </a:lnTo>
                <a:lnTo>
                  <a:pt x="5862" y="7718"/>
                </a:lnTo>
                <a:lnTo>
                  <a:pt x="5936" y="7449"/>
                </a:lnTo>
                <a:lnTo>
                  <a:pt x="6058" y="7205"/>
                </a:lnTo>
                <a:lnTo>
                  <a:pt x="6204" y="6985"/>
                </a:lnTo>
                <a:lnTo>
                  <a:pt x="6351" y="6765"/>
                </a:lnTo>
                <a:lnTo>
                  <a:pt x="6546" y="6546"/>
                </a:lnTo>
                <a:lnTo>
                  <a:pt x="6766" y="6350"/>
                </a:lnTo>
                <a:lnTo>
                  <a:pt x="6986" y="6204"/>
                </a:lnTo>
                <a:lnTo>
                  <a:pt x="7206" y="6057"/>
                </a:lnTo>
                <a:lnTo>
                  <a:pt x="7450" y="5935"/>
                </a:lnTo>
                <a:lnTo>
                  <a:pt x="7719" y="5862"/>
                </a:lnTo>
                <a:lnTo>
                  <a:pt x="7963" y="5788"/>
                </a:lnTo>
                <a:lnTo>
                  <a:pt x="8231" y="5740"/>
                </a:lnTo>
                <a:close/>
                <a:moveTo>
                  <a:pt x="7914" y="0"/>
                </a:moveTo>
                <a:lnTo>
                  <a:pt x="7743" y="25"/>
                </a:lnTo>
                <a:lnTo>
                  <a:pt x="7596" y="73"/>
                </a:lnTo>
                <a:lnTo>
                  <a:pt x="7474" y="147"/>
                </a:lnTo>
                <a:lnTo>
                  <a:pt x="7328" y="244"/>
                </a:lnTo>
                <a:lnTo>
                  <a:pt x="7230" y="342"/>
                </a:lnTo>
                <a:lnTo>
                  <a:pt x="7132" y="489"/>
                </a:lnTo>
                <a:lnTo>
                  <a:pt x="7084" y="635"/>
                </a:lnTo>
                <a:lnTo>
                  <a:pt x="7035" y="782"/>
                </a:lnTo>
                <a:lnTo>
                  <a:pt x="6839" y="2540"/>
                </a:lnTo>
                <a:lnTo>
                  <a:pt x="6497" y="2638"/>
                </a:lnTo>
                <a:lnTo>
                  <a:pt x="6131" y="2784"/>
                </a:lnTo>
                <a:lnTo>
                  <a:pt x="5789" y="2931"/>
                </a:lnTo>
                <a:lnTo>
                  <a:pt x="5447" y="3102"/>
                </a:lnTo>
                <a:lnTo>
                  <a:pt x="4079" y="2027"/>
                </a:lnTo>
                <a:lnTo>
                  <a:pt x="3933" y="1930"/>
                </a:lnTo>
                <a:lnTo>
                  <a:pt x="3786" y="1881"/>
                </a:lnTo>
                <a:lnTo>
                  <a:pt x="3640" y="1832"/>
                </a:lnTo>
                <a:lnTo>
                  <a:pt x="3493" y="1832"/>
                </a:lnTo>
                <a:lnTo>
                  <a:pt x="3322" y="1856"/>
                </a:lnTo>
                <a:lnTo>
                  <a:pt x="3176" y="1905"/>
                </a:lnTo>
                <a:lnTo>
                  <a:pt x="3029" y="1978"/>
                </a:lnTo>
                <a:lnTo>
                  <a:pt x="2907" y="2076"/>
                </a:lnTo>
                <a:lnTo>
                  <a:pt x="2077" y="2907"/>
                </a:lnTo>
                <a:lnTo>
                  <a:pt x="1979" y="3029"/>
                </a:lnTo>
                <a:lnTo>
                  <a:pt x="1906" y="3175"/>
                </a:lnTo>
                <a:lnTo>
                  <a:pt x="1857" y="3322"/>
                </a:lnTo>
                <a:lnTo>
                  <a:pt x="1833" y="3493"/>
                </a:lnTo>
                <a:lnTo>
                  <a:pt x="1833" y="3639"/>
                </a:lnTo>
                <a:lnTo>
                  <a:pt x="1881" y="3786"/>
                </a:lnTo>
                <a:lnTo>
                  <a:pt x="1930" y="3932"/>
                </a:lnTo>
                <a:lnTo>
                  <a:pt x="2028" y="4079"/>
                </a:lnTo>
                <a:lnTo>
                  <a:pt x="3103" y="5447"/>
                </a:lnTo>
                <a:lnTo>
                  <a:pt x="2932" y="5788"/>
                </a:lnTo>
                <a:lnTo>
                  <a:pt x="2785" y="6130"/>
                </a:lnTo>
                <a:lnTo>
                  <a:pt x="2639" y="6497"/>
                </a:lnTo>
                <a:lnTo>
                  <a:pt x="2541" y="6839"/>
                </a:lnTo>
                <a:lnTo>
                  <a:pt x="782" y="7034"/>
                </a:lnTo>
                <a:lnTo>
                  <a:pt x="636" y="7083"/>
                </a:lnTo>
                <a:lnTo>
                  <a:pt x="489" y="7132"/>
                </a:lnTo>
                <a:lnTo>
                  <a:pt x="343" y="7229"/>
                </a:lnTo>
                <a:lnTo>
                  <a:pt x="245" y="7327"/>
                </a:lnTo>
                <a:lnTo>
                  <a:pt x="147" y="7474"/>
                </a:lnTo>
                <a:lnTo>
                  <a:pt x="74" y="7596"/>
                </a:lnTo>
                <a:lnTo>
                  <a:pt x="25" y="7742"/>
                </a:lnTo>
                <a:lnTo>
                  <a:pt x="1" y="7913"/>
                </a:lnTo>
                <a:lnTo>
                  <a:pt x="1" y="9086"/>
                </a:lnTo>
                <a:lnTo>
                  <a:pt x="25" y="9257"/>
                </a:lnTo>
                <a:lnTo>
                  <a:pt x="74" y="9403"/>
                </a:lnTo>
                <a:lnTo>
                  <a:pt x="147" y="9525"/>
                </a:lnTo>
                <a:lnTo>
                  <a:pt x="245" y="9672"/>
                </a:lnTo>
                <a:lnTo>
                  <a:pt x="343" y="9769"/>
                </a:lnTo>
                <a:lnTo>
                  <a:pt x="489" y="9867"/>
                </a:lnTo>
                <a:lnTo>
                  <a:pt x="636" y="9916"/>
                </a:lnTo>
                <a:lnTo>
                  <a:pt x="782" y="9965"/>
                </a:lnTo>
                <a:lnTo>
                  <a:pt x="2541" y="10160"/>
                </a:lnTo>
                <a:lnTo>
                  <a:pt x="2639" y="10502"/>
                </a:lnTo>
                <a:lnTo>
                  <a:pt x="2785" y="10868"/>
                </a:lnTo>
                <a:lnTo>
                  <a:pt x="2932" y="11210"/>
                </a:lnTo>
                <a:lnTo>
                  <a:pt x="3103" y="11552"/>
                </a:lnTo>
                <a:lnTo>
                  <a:pt x="2028" y="12920"/>
                </a:lnTo>
                <a:lnTo>
                  <a:pt x="1930" y="13067"/>
                </a:lnTo>
                <a:lnTo>
                  <a:pt x="1881" y="13213"/>
                </a:lnTo>
                <a:lnTo>
                  <a:pt x="1833" y="13360"/>
                </a:lnTo>
                <a:lnTo>
                  <a:pt x="1833" y="13506"/>
                </a:lnTo>
                <a:lnTo>
                  <a:pt x="1857" y="13677"/>
                </a:lnTo>
                <a:lnTo>
                  <a:pt x="1906" y="13824"/>
                </a:lnTo>
                <a:lnTo>
                  <a:pt x="1979" y="13970"/>
                </a:lnTo>
                <a:lnTo>
                  <a:pt x="2077" y="14092"/>
                </a:lnTo>
                <a:lnTo>
                  <a:pt x="2907" y="14923"/>
                </a:lnTo>
                <a:lnTo>
                  <a:pt x="3029" y="15020"/>
                </a:lnTo>
                <a:lnTo>
                  <a:pt x="3176" y="15094"/>
                </a:lnTo>
                <a:lnTo>
                  <a:pt x="3322" y="15142"/>
                </a:lnTo>
                <a:lnTo>
                  <a:pt x="3493" y="15167"/>
                </a:lnTo>
                <a:lnTo>
                  <a:pt x="3640" y="15167"/>
                </a:lnTo>
                <a:lnTo>
                  <a:pt x="3786" y="15118"/>
                </a:lnTo>
                <a:lnTo>
                  <a:pt x="3933" y="15069"/>
                </a:lnTo>
                <a:lnTo>
                  <a:pt x="4079" y="14996"/>
                </a:lnTo>
                <a:lnTo>
                  <a:pt x="5447" y="13897"/>
                </a:lnTo>
                <a:lnTo>
                  <a:pt x="5789" y="14068"/>
                </a:lnTo>
                <a:lnTo>
                  <a:pt x="6131" y="14214"/>
                </a:lnTo>
                <a:lnTo>
                  <a:pt x="6497" y="14361"/>
                </a:lnTo>
                <a:lnTo>
                  <a:pt x="6839" y="14459"/>
                </a:lnTo>
                <a:lnTo>
                  <a:pt x="7035" y="16217"/>
                </a:lnTo>
                <a:lnTo>
                  <a:pt x="7084" y="16364"/>
                </a:lnTo>
                <a:lnTo>
                  <a:pt x="7132" y="16510"/>
                </a:lnTo>
                <a:lnTo>
                  <a:pt x="7230" y="16657"/>
                </a:lnTo>
                <a:lnTo>
                  <a:pt x="7328" y="16754"/>
                </a:lnTo>
                <a:lnTo>
                  <a:pt x="7474" y="16852"/>
                </a:lnTo>
                <a:lnTo>
                  <a:pt x="7596" y="16925"/>
                </a:lnTo>
                <a:lnTo>
                  <a:pt x="7743" y="16974"/>
                </a:lnTo>
                <a:lnTo>
                  <a:pt x="7914" y="16999"/>
                </a:lnTo>
                <a:lnTo>
                  <a:pt x="9086" y="16999"/>
                </a:lnTo>
                <a:lnTo>
                  <a:pt x="9257" y="16974"/>
                </a:lnTo>
                <a:lnTo>
                  <a:pt x="9404" y="16925"/>
                </a:lnTo>
                <a:lnTo>
                  <a:pt x="9526" y="16852"/>
                </a:lnTo>
                <a:lnTo>
                  <a:pt x="9672" y="16754"/>
                </a:lnTo>
                <a:lnTo>
                  <a:pt x="9770" y="16657"/>
                </a:lnTo>
                <a:lnTo>
                  <a:pt x="9868" y="16510"/>
                </a:lnTo>
                <a:lnTo>
                  <a:pt x="9917" y="16364"/>
                </a:lnTo>
                <a:lnTo>
                  <a:pt x="9965" y="16217"/>
                </a:lnTo>
                <a:lnTo>
                  <a:pt x="10161" y="14459"/>
                </a:lnTo>
                <a:lnTo>
                  <a:pt x="10503" y="14361"/>
                </a:lnTo>
                <a:lnTo>
                  <a:pt x="10869" y="14214"/>
                </a:lnTo>
                <a:lnTo>
                  <a:pt x="11211" y="14068"/>
                </a:lnTo>
                <a:lnTo>
                  <a:pt x="11553" y="13897"/>
                </a:lnTo>
                <a:lnTo>
                  <a:pt x="12921" y="14996"/>
                </a:lnTo>
                <a:lnTo>
                  <a:pt x="13067" y="15069"/>
                </a:lnTo>
                <a:lnTo>
                  <a:pt x="13214" y="15118"/>
                </a:lnTo>
                <a:lnTo>
                  <a:pt x="13360" y="15167"/>
                </a:lnTo>
                <a:lnTo>
                  <a:pt x="13507" y="15167"/>
                </a:lnTo>
                <a:lnTo>
                  <a:pt x="13678" y="15142"/>
                </a:lnTo>
                <a:lnTo>
                  <a:pt x="13824" y="15094"/>
                </a:lnTo>
                <a:lnTo>
                  <a:pt x="13971" y="15020"/>
                </a:lnTo>
                <a:lnTo>
                  <a:pt x="14093" y="14923"/>
                </a:lnTo>
                <a:lnTo>
                  <a:pt x="14923" y="14092"/>
                </a:lnTo>
                <a:lnTo>
                  <a:pt x="15021" y="13970"/>
                </a:lnTo>
                <a:lnTo>
                  <a:pt x="15094" y="13824"/>
                </a:lnTo>
                <a:lnTo>
                  <a:pt x="15143" y="13677"/>
                </a:lnTo>
                <a:lnTo>
                  <a:pt x="15168" y="13506"/>
                </a:lnTo>
                <a:lnTo>
                  <a:pt x="15168" y="13360"/>
                </a:lnTo>
                <a:lnTo>
                  <a:pt x="15119" y="13213"/>
                </a:lnTo>
                <a:lnTo>
                  <a:pt x="15070" y="13067"/>
                </a:lnTo>
                <a:lnTo>
                  <a:pt x="14997" y="12920"/>
                </a:lnTo>
                <a:lnTo>
                  <a:pt x="13898" y="11552"/>
                </a:lnTo>
                <a:lnTo>
                  <a:pt x="14068" y="11210"/>
                </a:lnTo>
                <a:lnTo>
                  <a:pt x="14215" y="10868"/>
                </a:lnTo>
                <a:lnTo>
                  <a:pt x="14362" y="10502"/>
                </a:lnTo>
                <a:lnTo>
                  <a:pt x="14459" y="10160"/>
                </a:lnTo>
                <a:lnTo>
                  <a:pt x="16218" y="9965"/>
                </a:lnTo>
                <a:lnTo>
                  <a:pt x="16364" y="9916"/>
                </a:lnTo>
                <a:lnTo>
                  <a:pt x="16511" y="9867"/>
                </a:lnTo>
                <a:lnTo>
                  <a:pt x="16657" y="9769"/>
                </a:lnTo>
                <a:lnTo>
                  <a:pt x="16755" y="9672"/>
                </a:lnTo>
                <a:lnTo>
                  <a:pt x="16853" y="9525"/>
                </a:lnTo>
                <a:lnTo>
                  <a:pt x="16926" y="9403"/>
                </a:lnTo>
                <a:lnTo>
                  <a:pt x="16975" y="9257"/>
                </a:lnTo>
                <a:lnTo>
                  <a:pt x="16999" y="9086"/>
                </a:lnTo>
                <a:lnTo>
                  <a:pt x="16999" y="7913"/>
                </a:lnTo>
                <a:lnTo>
                  <a:pt x="16975" y="7742"/>
                </a:lnTo>
                <a:lnTo>
                  <a:pt x="16926" y="7596"/>
                </a:lnTo>
                <a:lnTo>
                  <a:pt x="16853" y="7474"/>
                </a:lnTo>
                <a:lnTo>
                  <a:pt x="16755" y="7327"/>
                </a:lnTo>
                <a:lnTo>
                  <a:pt x="16657" y="7229"/>
                </a:lnTo>
                <a:lnTo>
                  <a:pt x="16511" y="7132"/>
                </a:lnTo>
                <a:lnTo>
                  <a:pt x="16364" y="7083"/>
                </a:lnTo>
                <a:lnTo>
                  <a:pt x="16218" y="7034"/>
                </a:lnTo>
                <a:lnTo>
                  <a:pt x="14459" y="6839"/>
                </a:lnTo>
                <a:lnTo>
                  <a:pt x="14362" y="6497"/>
                </a:lnTo>
                <a:lnTo>
                  <a:pt x="14215" y="6130"/>
                </a:lnTo>
                <a:lnTo>
                  <a:pt x="14068" y="5788"/>
                </a:lnTo>
                <a:lnTo>
                  <a:pt x="13898" y="5447"/>
                </a:lnTo>
                <a:lnTo>
                  <a:pt x="14997" y="4079"/>
                </a:lnTo>
                <a:lnTo>
                  <a:pt x="15070" y="3932"/>
                </a:lnTo>
                <a:lnTo>
                  <a:pt x="15119" y="3786"/>
                </a:lnTo>
                <a:lnTo>
                  <a:pt x="15168" y="3639"/>
                </a:lnTo>
                <a:lnTo>
                  <a:pt x="15168" y="3493"/>
                </a:lnTo>
                <a:lnTo>
                  <a:pt x="15143" y="3322"/>
                </a:lnTo>
                <a:lnTo>
                  <a:pt x="15094" y="3175"/>
                </a:lnTo>
                <a:lnTo>
                  <a:pt x="15021" y="3029"/>
                </a:lnTo>
                <a:lnTo>
                  <a:pt x="14923" y="2907"/>
                </a:lnTo>
                <a:lnTo>
                  <a:pt x="14093" y="2076"/>
                </a:lnTo>
                <a:lnTo>
                  <a:pt x="13971" y="1978"/>
                </a:lnTo>
                <a:lnTo>
                  <a:pt x="13824" y="1905"/>
                </a:lnTo>
                <a:lnTo>
                  <a:pt x="13678" y="1856"/>
                </a:lnTo>
                <a:lnTo>
                  <a:pt x="13507" y="1832"/>
                </a:lnTo>
                <a:lnTo>
                  <a:pt x="13360" y="1832"/>
                </a:lnTo>
                <a:lnTo>
                  <a:pt x="13214" y="1881"/>
                </a:lnTo>
                <a:lnTo>
                  <a:pt x="13067" y="1930"/>
                </a:lnTo>
                <a:lnTo>
                  <a:pt x="12921" y="2027"/>
                </a:lnTo>
                <a:lnTo>
                  <a:pt x="11553" y="3102"/>
                </a:lnTo>
                <a:lnTo>
                  <a:pt x="11211" y="2931"/>
                </a:lnTo>
                <a:lnTo>
                  <a:pt x="10869" y="2784"/>
                </a:lnTo>
                <a:lnTo>
                  <a:pt x="10503" y="2638"/>
                </a:lnTo>
                <a:lnTo>
                  <a:pt x="10161" y="2540"/>
                </a:lnTo>
                <a:lnTo>
                  <a:pt x="9965" y="782"/>
                </a:lnTo>
                <a:lnTo>
                  <a:pt x="9917" y="635"/>
                </a:lnTo>
                <a:lnTo>
                  <a:pt x="9868" y="489"/>
                </a:lnTo>
                <a:lnTo>
                  <a:pt x="9770" y="342"/>
                </a:lnTo>
                <a:lnTo>
                  <a:pt x="9672" y="244"/>
                </a:lnTo>
                <a:lnTo>
                  <a:pt x="9526" y="147"/>
                </a:lnTo>
                <a:lnTo>
                  <a:pt x="9404" y="73"/>
                </a:lnTo>
                <a:lnTo>
                  <a:pt x="9257" y="25"/>
                </a:lnTo>
                <a:lnTo>
                  <a:pt x="9086" y="0"/>
                </a:lnTo>
                <a:close/>
              </a:path>
            </a:pathLst>
          </a:cu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80" name="Google Shape;80;p3"/>
          <p:cNvGrpSpPr/>
          <p:nvPr/>
        </p:nvGrpSpPr>
        <p:grpSpPr>
          <a:xfrm>
            <a:off x="-67047" y="1937059"/>
            <a:ext cx="833125" cy="799168"/>
            <a:chOff x="5241175" y="4959100"/>
            <a:chExt cx="539775" cy="517775"/>
          </a:xfrm>
        </p:grpSpPr>
        <p:sp>
          <p:nvSpPr>
            <p:cNvPr id="81" name="Google Shape;81;p3"/>
            <p:cNvSpPr/>
            <p:nvPr/>
          </p:nvSpPr>
          <p:spPr>
            <a:xfrm>
              <a:off x="5575150" y="4959100"/>
              <a:ext cx="161225" cy="178300"/>
            </a:xfrm>
            <a:custGeom>
              <a:avLst/>
              <a:gdLst/>
              <a:ahLst/>
              <a:cxnLst/>
              <a:rect l="l" t="t" r="r" b="b"/>
              <a:pathLst>
                <a:path w="6449" h="7132" extrusionOk="0">
                  <a:moveTo>
                    <a:pt x="4641" y="0"/>
                  </a:moveTo>
                  <a:lnTo>
                    <a:pt x="4470" y="25"/>
                  </a:lnTo>
                  <a:lnTo>
                    <a:pt x="4299" y="49"/>
                  </a:lnTo>
                  <a:lnTo>
                    <a:pt x="4128" y="98"/>
                  </a:lnTo>
                  <a:lnTo>
                    <a:pt x="3957" y="147"/>
                  </a:lnTo>
                  <a:lnTo>
                    <a:pt x="3786" y="220"/>
                  </a:lnTo>
                  <a:lnTo>
                    <a:pt x="3640" y="318"/>
                  </a:lnTo>
                  <a:lnTo>
                    <a:pt x="3517" y="415"/>
                  </a:lnTo>
                  <a:lnTo>
                    <a:pt x="3395" y="538"/>
                  </a:lnTo>
                  <a:lnTo>
                    <a:pt x="3273" y="660"/>
                  </a:lnTo>
                  <a:lnTo>
                    <a:pt x="3175" y="806"/>
                  </a:lnTo>
                  <a:lnTo>
                    <a:pt x="3078" y="953"/>
                  </a:lnTo>
                  <a:lnTo>
                    <a:pt x="3005" y="1099"/>
                  </a:lnTo>
                  <a:lnTo>
                    <a:pt x="2931" y="1270"/>
                  </a:lnTo>
                  <a:lnTo>
                    <a:pt x="2907" y="1441"/>
                  </a:lnTo>
                  <a:lnTo>
                    <a:pt x="2882" y="1612"/>
                  </a:lnTo>
                  <a:lnTo>
                    <a:pt x="2858" y="1808"/>
                  </a:lnTo>
                  <a:lnTo>
                    <a:pt x="2882" y="2076"/>
                  </a:lnTo>
                  <a:lnTo>
                    <a:pt x="2956" y="2345"/>
                  </a:lnTo>
                  <a:lnTo>
                    <a:pt x="3053" y="2589"/>
                  </a:lnTo>
                  <a:lnTo>
                    <a:pt x="3175" y="2809"/>
                  </a:lnTo>
                  <a:lnTo>
                    <a:pt x="0" y="6546"/>
                  </a:lnTo>
                  <a:lnTo>
                    <a:pt x="367" y="6814"/>
                  </a:lnTo>
                  <a:lnTo>
                    <a:pt x="709" y="7132"/>
                  </a:lnTo>
                  <a:lnTo>
                    <a:pt x="3884" y="3419"/>
                  </a:lnTo>
                  <a:lnTo>
                    <a:pt x="4055" y="3493"/>
                  </a:lnTo>
                  <a:lnTo>
                    <a:pt x="4250" y="3542"/>
                  </a:lnTo>
                  <a:lnTo>
                    <a:pt x="4445" y="3566"/>
                  </a:lnTo>
                  <a:lnTo>
                    <a:pt x="4641" y="3590"/>
                  </a:lnTo>
                  <a:lnTo>
                    <a:pt x="4836" y="3566"/>
                  </a:lnTo>
                  <a:lnTo>
                    <a:pt x="5007" y="3542"/>
                  </a:lnTo>
                  <a:lnTo>
                    <a:pt x="5178" y="3517"/>
                  </a:lnTo>
                  <a:lnTo>
                    <a:pt x="5349" y="3444"/>
                  </a:lnTo>
                  <a:lnTo>
                    <a:pt x="5496" y="3371"/>
                  </a:lnTo>
                  <a:lnTo>
                    <a:pt x="5642" y="3273"/>
                  </a:lnTo>
                  <a:lnTo>
                    <a:pt x="5789" y="3175"/>
                  </a:lnTo>
                  <a:lnTo>
                    <a:pt x="5911" y="3053"/>
                  </a:lnTo>
                  <a:lnTo>
                    <a:pt x="6033" y="2931"/>
                  </a:lnTo>
                  <a:lnTo>
                    <a:pt x="6131" y="2809"/>
                  </a:lnTo>
                  <a:lnTo>
                    <a:pt x="6228" y="2638"/>
                  </a:lnTo>
                  <a:lnTo>
                    <a:pt x="6302" y="2491"/>
                  </a:lnTo>
                  <a:lnTo>
                    <a:pt x="6350" y="2320"/>
                  </a:lnTo>
                  <a:lnTo>
                    <a:pt x="6399" y="2149"/>
                  </a:lnTo>
                  <a:lnTo>
                    <a:pt x="6424" y="1979"/>
                  </a:lnTo>
                  <a:lnTo>
                    <a:pt x="6448" y="1808"/>
                  </a:lnTo>
                  <a:lnTo>
                    <a:pt x="6424" y="1612"/>
                  </a:lnTo>
                  <a:lnTo>
                    <a:pt x="6399" y="1441"/>
                  </a:lnTo>
                  <a:lnTo>
                    <a:pt x="6350" y="1270"/>
                  </a:lnTo>
                  <a:lnTo>
                    <a:pt x="6302" y="1099"/>
                  </a:lnTo>
                  <a:lnTo>
                    <a:pt x="6228" y="953"/>
                  </a:lnTo>
                  <a:lnTo>
                    <a:pt x="6131" y="806"/>
                  </a:lnTo>
                  <a:lnTo>
                    <a:pt x="6033" y="660"/>
                  </a:lnTo>
                  <a:lnTo>
                    <a:pt x="5911" y="538"/>
                  </a:lnTo>
                  <a:lnTo>
                    <a:pt x="5789" y="415"/>
                  </a:lnTo>
                  <a:lnTo>
                    <a:pt x="5642" y="318"/>
                  </a:lnTo>
                  <a:lnTo>
                    <a:pt x="5496" y="220"/>
                  </a:lnTo>
                  <a:lnTo>
                    <a:pt x="5349" y="147"/>
                  </a:lnTo>
                  <a:lnTo>
                    <a:pt x="5178" y="98"/>
                  </a:lnTo>
                  <a:lnTo>
                    <a:pt x="5007" y="49"/>
                  </a:lnTo>
                  <a:lnTo>
                    <a:pt x="4836" y="25"/>
                  </a:lnTo>
                  <a:lnTo>
                    <a:pt x="4641"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82" name="Google Shape;82;p3"/>
            <p:cNvSpPr/>
            <p:nvPr/>
          </p:nvSpPr>
          <p:spPr>
            <a:xfrm>
              <a:off x="5330925" y="4985350"/>
              <a:ext cx="128250" cy="148400"/>
            </a:xfrm>
            <a:custGeom>
              <a:avLst/>
              <a:gdLst/>
              <a:ahLst/>
              <a:cxnLst/>
              <a:rect l="l" t="t" r="r" b="b"/>
              <a:pathLst>
                <a:path w="5130" h="5936" extrusionOk="0">
                  <a:moveTo>
                    <a:pt x="1563" y="0"/>
                  </a:moveTo>
                  <a:lnTo>
                    <a:pt x="1392" y="25"/>
                  </a:lnTo>
                  <a:lnTo>
                    <a:pt x="1221" y="74"/>
                  </a:lnTo>
                  <a:lnTo>
                    <a:pt x="1075" y="147"/>
                  </a:lnTo>
                  <a:lnTo>
                    <a:pt x="904" y="220"/>
                  </a:lnTo>
                  <a:lnTo>
                    <a:pt x="757" y="318"/>
                  </a:lnTo>
                  <a:lnTo>
                    <a:pt x="635" y="416"/>
                  </a:lnTo>
                  <a:lnTo>
                    <a:pt x="513" y="538"/>
                  </a:lnTo>
                  <a:lnTo>
                    <a:pt x="391" y="660"/>
                  </a:lnTo>
                  <a:lnTo>
                    <a:pt x="293" y="806"/>
                  </a:lnTo>
                  <a:lnTo>
                    <a:pt x="196" y="953"/>
                  </a:lnTo>
                  <a:lnTo>
                    <a:pt x="122" y="1099"/>
                  </a:lnTo>
                  <a:lnTo>
                    <a:pt x="74" y="1270"/>
                  </a:lnTo>
                  <a:lnTo>
                    <a:pt x="25" y="1466"/>
                  </a:lnTo>
                  <a:lnTo>
                    <a:pt x="0" y="1637"/>
                  </a:lnTo>
                  <a:lnTo>
                    <a:pt x="0" y="1808"/>
                  </a:lnTo>
                  <a:lnTo>
                    <a:pt x="0" y="2003"/>
                  </a:lnTo>
                  <a:lnTo>
                    <a:pt x="25" y="2174"/>
                  </a:lnTo>
                  <a:lnTo>
                    <a:pt x="74" y="2345"/>
                  </a:lnTo>
                  <a:lnTo>
                    <a:pt x="147" y="2492"/>
                  </a:lnTo>
                  <a:lnTo>
                    <a:pt x="220" y="2663"/>
                  </a:lnTo>
                  <a:lnTo>
                    <a:pt x="318" y="2785"/>
                  </a:lnTo>
                  <a:lnTo>
                    <a:pt x="415" y="2931"/>
                  </a:lnTo>
                  <a:lnTo>
                    <a:pt x="538" y="3053"/>
                  </a:lnTo>
                  <a:lnTo>
                    <a:pt x="660" y="3175"/>
                  </a:lnTo>
                  <a:lnTo>
                    <a:pt x="806" y="3273"/>
                  </a:lnTo>
                  <a:lnTo>
                    <a:pt x="953" y="3371"/>
                  </a:lnTo>
                  <a:lnTo>
                    <a:pt x="1099" y="3444"/>
                  </a:lnTo>
                  <a:lnTo>
                    <a:pt x="1270" y="3493"/>
                  </a:lnTo>
                  <a:lnTo>
                    <a:pt x="1466" y="3542"/>
                  </a:lnTo>
                  <a:lnTo>
                    <a:pt x="1710" y="3566"/>
                  </a:lnTo>
                  <a:lnTo>
                    <a:pt x="1979" y="3566"/>
                  </a:lnTo>
                  <a:lnTo>
                    <a:pt x="2223" y="3517"/>
                  </a:lnTo>
                  <a:lnTo>
                    <a:pt x="2467" y="3444"/>
                  </a:lnTo>
                  <a:lnTo>
                    <a:pt x="4396" y="5935"/>
                  </a:lnTo>
                  <a:lnTo>
                    <a:pt x="4738" y="5642"/>
                  </a:lnTo>
                  <a:lnTo>
                    <a:pt x="5129" y="5374"/>
                  </a:lnTo>
                  <a:lnTo>
                    <a:pt x="3200" y="2858"/>
                  </a:lnTo>
                  <a:lnTo>
                    <a:pt x="3322" y="2687"/>
                  </a:lnTo>
                  <a:lnTo>
                    <a:pt x="3419" y="2516"/>
                  </a:lnTo>
                  <a:lnTo>
                    <a:pt x="3493" y="2321"/>
                  </a:lnTo>
                  <a:lnTo>
                    <a:pt x="3542" y="2101"/>
                  </a:lnTo>
                  <a:lnTo>
                    <a:pt x="3566" y="1930"/>
                  </a:lnTo>
                  <a:lnTo>
                    <a:pt x="3566" y="1734"/>
                  </a:lnTo>
                  <a:lnTo>
                    <a:pt x="3566" y="1564"/>
                  </a:lnTo>
                  <a:lnTo>
                    <a:pt x="3517" y="1393"/>
                  </a:lnTo>
                  <a:lnTo>
                    <a:pt x="3468" y="1222"/>
                  </a:lnTo>
                  <a:lnTo>
                    <a:pt x="3419" y="1075"/>
                  </a:lnTo>
                  <a:lnTo>
                    <a:pt x="3346" y="904"/>
                  </a:lnTo>
                  <a:lnTo>
                    <a:pt x="3249" y="758"/>
                  </a:lnTo>
                  <a:lnTo>
                    <a:pt x="3151" y="635"/>
                  </a:lnTo>
                  <a:lnTo>
                    <a:pt x="3029" y="513"/>
                  </a:lnTo>
                  <a:lnTo>
                    <a:pt x="2907" y="391"/>
                  </a:lnTo>
                  <a:lnTo>
                    <a:pt x="2760" y="294"/>
                  </a:lnTo>
                  <a:lnTo>
                    <a:pt x="2614" y="196"/>
                  </a:lnTo>
                  <a:lnTo>
                    <a:pt x="2443" y="123"/>
                  </a:lnTo>
                  <a:lnTo>
                    <a:pt x="2272" y="74"/>
                  </a:lnTo>
                  <a:lnTo>
                    <a:pt x="2101" y="25"/>
                  </a:lnTo>
                  <a:lnTo>
                    <a:pt x="1930"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83" name="Google Shape;83;p3"/>
            <p:cNvSpPr/>
            <p:nvPr/>
          </p:nvSpPr>
          <p:spPr>
            <a:xfrm>
              <a:off x="5241175" y="5241175"/>
              <a:ext cx="180125" cy="109325"/>
            </a:xfrm>
            <a:custGeom>
              <a:avLst/>
              <a:gdLst/>
              <a:ahLst/>
              <a:cxnLst/>
              <a:rect l="l" t="t" r="r" b="b"/>
              <a:pathLst>
                <a:path w="7205" h="4373" extrusionOk="0">
                  <a:moveTo>
                    <a:pt x="6839" y="1"/>
                  </a:moveTo>
                  <a:lnTo>
                    <a:pt x="3224" y="1491"/>
                  </a:lnTo>
                  <a:lnTo>
                    <a:pt x="3102" y="1368"/>
                  </a:lnTo>
                  <a:lnTo>
                    <a:pt x="2980" y="1246"/>
                  </a:lnTo>
                  <a:lnTo>
                    <a:pt x="2858" y="1124"/>
                  </a:lnTo>
                  <a:lnTo>
                    <a:pt x="2687" y="1026"/>
                  </a:lnTo>
                  <a:lnTo>
                    <a:pt x="2540" y="953"/>
                  </a:lnTo>
                  <a:lnTo>
                    <a:pt x="2369" y="880"/>
                  </a:lnTo>
                  <a:lnTo>
                    <a:pt x="2198" y="831"/>
                  </a:lnTo>
                  <a:lnTo>
                    <a:pt x="2027" y="807"/>
                  </a:lnTo>
                  <a:lnTo>
                    <a:pt x="1856" y="782"/>
                  </a:lnTo>
                  <a:lnTo>
                    <a:pt x="1685" y="807"/>
                  </a:lnTo>
                  <a:lnTo>
                    <a:pt x="1514" y="807"/>
                  </a:lnTo>
                  <a:lnTo>
                    <a:pt x="1343" y="856"/>
                  </a:lnTo>
                  <a:lnTo>
                    <a:pt x="1172" y="904"/>
                  </a:lnTo>
                  <a:lnTo>
                    <a:pt x="1026" y="978"/>
                  </a:lnTo>
                  <a:lnTo>
                    <a:pt x="879" y="1051"/>
                  </a:lnTo>
                  <a:lnTo>
                    <a:pt x="733" y="1149"/>
                  </a:lnTo>
                  <a:lnTo>
                    <a:pt x="586" y="1271"/>
                  </a:lnTo>
                  <a:lnTo>
                    <a:pt x="464" y="1393"/>
                  </a:lnTo>
                  <a:lnTo>
                    <a:pt x="342" y="1515"/>
                  </a:lnTo>
                  <a:lnTo>
                    <a:pt x="244" y="1686"/>
                  </a:lnTo>
                  <a:lnTo>
                    <a:pt x="171" y="1832"/>
                  </a:lnTo>
                  <a:lnTo>
                    <a:pt x="98" y="2003"/>
                  </a:lnTo>
                  <a:lnTo>
                    <a:pt x="49" y="2174"/>
                  </a:lnTo>
                  <a:lnTo>
                    <a:pt x="25" y="2345"/>
                  </a:lnTo>
                  <a:lnTo>
                    <a:pt x="0" y="2516"/>
                  </a:lnTo>
                  <a:lnTo>
                    <a:pt x="0" y="2687"/>
                  </a:lnTo>
                  <a:lnTo>
                    <a:pt x="25" y="2858"/>
                  </a:lnTo>
                  <a:lnTo>
                    <a:pt x="73" y="3029"/>
                  </a:lnTo>
                  <a:lnTo>
                    <a:pt x="122" y="3200"/>
                  </a:lnTo>
                  <a:lnTo>
                    <a:pt x="195" y="3347"/>
                  </a:lnTo>
                  <a:lnTo>
                    <a:pt x="269" y="3518"/>
                  </a:lnTo>
                  <a:lnTo>
                    <a:pt x="366" y="3640"/>
                  </a:lnTo>
                  <a:lnTo>
                    <a:pt x="464" y="3786"/>
                  </a:lnTo>
                  <a:lnTo>
                    <a:pt x="611" y="3908"/>
                  </a:lnTo>
                  <a:lnTo>
                    <a:pt x="733" y="4031"/>
                  </a:lnTo>
                  <a:lnTo>
                    <a:pt x="904" y="4128"/>
                  </a:lnTo>
                  <a:lnTo>
                    <a:pt x="1050" y="4201"/>
                  </a:lnTo>
                  <a:lnTo>
                    <a:pt x="1221" y="4275"/>
                  </a:lnTo>
                  <a:lnTo>
                    <a:pt x="1392" y="4324"/>
                  </a:lnTo>
                  <a:lnTo>
                    <a:pt x="1563" y="4348"/>
                  </a:lnTo>
                  <a:lnTo>
                    <a:pt x="1734" y="4372"/>
                  </a:lnTo>
                  <a:lnTo>
                    <a:pt x="1905" y="4372"/>
                  </a:lnTo>
                  <a:lnTo>
                    <a:pt x="2076" y="4348"/>
                  </a:lnTo>
                  <a:lnTo>
                    <a:pt x="2247" y="4299"/>
                  </a:lnTo>
                  <a:lnTo>
                    <a:pt x="2418" y="4250"/>
                  </a:lnTo>
                  <a:lnTo>
                    <a:pt x="2565" y="4201"/>
                  </a:lnTo>
                  <a:lnTo>
                    <a:pt x="2711" y="4104"/>
                  </a:lnTo>
                  <a:lnTo>
                    <a:pt x="2858" y="4006"/>
                  </a:lnTo>
                  <a:lnTo>
                    <a:pt x="3004" y="3908"/>
                  </a:lnTo>
                  <a:lnTo>
                    <a:pt x="3126" y="3786"/>
                  </a:lnTo>
                  <a:lnTo>
                    <a:pt x="3248" y="3640"/>
                  </a:lnTo>
                  <a:lnTo>
                    <a:pt x="3346" y="3493"/>
                  </a:lnTo>
                  <a:lnTo>
                    <a:pt x="3468" y="3200"/>
                  </a:lnTo>
                  <a:lnTo>
                    <a:pt x="3541" y="2931"/>
                  </a:lnTo>
                  <a:lnTo>
                    <a:pt x="3590" y="2638"/>
                  </a:lnTo>
                  <a:lnTo>
                    <a:pt x="3566" y="2345"/>
                  </a:lnTo>
                  <a:lnTo>
                    <a:pt x="7205" y="856"/>
                  </a:lnTo>
                  <a:lnTo>
                    <a:pt x="6985" y="440"/>
                  </a:lnTo>
                  <a:lnTo>
                    <a:pt x="6839"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84" name="Google Shape;84;p3"/>
            <p:cNvSpPr/>
            <p:nvPr/>
          </p:nvSpPr>
          <p:spPr>
            <a:xfrm>
              <a:off x="5461575" y="5316900"/>
              <a:ext cx="89175" cy="159975"/>
            </a:xfrm>
            <a:custGeom>
              <a:avLst/>
              <a:gdLst/>
              <a:ahLst/>
              <a:cxnLst/>
              <a:rect l="l" t="t" r="r" b="b"/>
              <a:pathLst>
                <a:path w="3567" h="6399" extrusionOk="0">
                  <a:moveTo>
                    <a:pt x="1491" y="0"/>
                  </a:moveTo>
                  <a:lnTo>
                    <a:pt x="1393" y="2858"/>
                  </a:lnTo>
                  <a:lnTo>
                    <a:pt x="1198" y="2907"/>
                  </a:lnTo>
                  <a:lnTo>
                    <a:pt x="1002" y="3004"/>
                  </a:lnTo>
                  <a:lnTo>
                    <a:pt x="807" y="3102"/>
                  </a:lnTo>
                  <a:lnTo>
                    <a:pt x="636" y="3224"/>
                  </a:lnTo>
                  <a:lnTo>
                    <a:pt x="489" y="3346"/>
                  </a:lnTo>
                  <a:lnTo>
                    <a:pt x="392" y="3493"/>
                  </a:lnTo>
                  <a:lnTo>
                    <a:pt x="269" y="3639"/>
                  </a:lnTo>
                  <a:lnTo>
                    <a:pt x="196" y="3786"/>
                  </a:lnTo>
                  <a:lnTo>
                    <a:pt x="123" y="3932"/>
                  </a:lnTo>
                  <a:lnTo>
                    <a:pt x="74" y="4103"/>
                  </a:lnTo>
                  <a:lnTo>
                    <a:pt x="25" y="4274"/>
                  </a:lnTo>
                  <a:lnTo>
                    <a:pt x="1" y="4445"/>
                  </a:lnTo>
                  <a:lnTo>
                    <a:pt x="1" y="4616"/>
                  </a:lnTo>
                  <a:lnTo>
                    <a:pt x="1" y="4787"/>
                  </a:lnTo>
                  <a:lnTo>
                    <a:pt x="25" y="4958"/>
                  </a:lnTo>
                  <a:lnTo>
                    <a:pt x="74" y="5129"/>
                  </a:lnTo>
                  <a:lnTo>
                    <a:pt x="123" y="5276"/>
                  </a:lnTo>
                  <a:lnTo>
                    <a:pt x="196" y="5447"/>
                  </a:lnTo>
                  <a:lnTo>
                    <a:pt x="294" y="5593"/>
                  </a:lnTo>
                  <a:lnTo>
                    <a:pt x="416" y="5740"/>
                  </a:lnTo>
                  <a:lnTo>
                    <a:pt x="538" y="5886"/>
                  </a:lnTo>
                  <a:lnTo>
                    <a:pt x="660" y="6008"/>
                  </a:lnTo>
                  <a:lnTo>
                    <a:pt x="807" y="6106"/>
                  </a:lnTo>
                  <a:lnTo>
                    <a:pt x="953" y="6179"/>
                  </a:lnTo>
                  <a:lnTo>
                    <a:pt x="1124" y="6252"/>
                  </a:lnTo>
                  <a:lnTo>
                    <a:pt x="1271" y="6326"/>
                  </a:lnTo>
                  <a:lnTo>
                    <a:pt x="1442" y="6350"/>
                  </a:lnTo>
                  <a:lnTo>
                    <a:pt x="1613" y="6375"/>
                  </a:lnTo>
                  <a:lnTo>
                    <a:pt x="1784" y="6399"/>
                  </a:lnTo>
                  <a:lnTo>
                    <a:pt x="1955" y="6375"/>
                  </a:lnTo>
                  <a:lnTo>
                    <a:pt x="2126" y="6350"/>
                  </a:lnTo>
                  <a:lnTo>
                    <a:pt x="2297" y="6301"/>
                  </a:lnTo>
                  <a:lnTo>
                    <a:pt x="2468" y="6252"/>
                  </a:lnTo>
                  <a:lnTo>
                    <a:pt x="2614" y="6179"/>
                  </a:lnTo>
                  <a:lnTo>
                    <a:pt x="2785" y="6082"/>
                  </a:lnTo>
                  <a:lnTo>
                    <a:pt x="2932" y="5984"/>
                  </a:lnTo>
                  <a:lnTo>
                    <a:pt x="3054" y="5862"/>
                  </a:lnTo>
                  <a:lnTo>
                    <a:pt x="3176" y="5715"/>
                  </a:lnTo>
                  <a:lnTo>
                    <a:pt x="3273" y="5569"/>
                  </a:lnTo>
                  <a:lnTo>
                    <a:pt x="3371" y="5422"/>
                  </a:lnTo>
                  <a:lnTo>
                    <a:pt x="3444" y="5276"/>
                  </a:lnTo>
                  <a:lnTo>
                    <a:pt x="3493" y="5105"/>
                  </a:lnTo>
                  <a:lnTo>
                    <a:pt x="3542" y="4934"/>
                  </a:lnTo>
                  <a:lnTo>
                    <a:pt x="3567" y="4763"/>
                  </a:lnTo>
                  <a:lnTo>
                    <a:pt x="3567" y="4592"/>
                  </a:lnTo>
                  <a:lnTo>
                    <a:pt x="3567" y="4421"/>
                  </a:lnTo>
                  <a:lnTo>
                    <a:pt x="3542" y="4250"/>
                  </a:lnTo>
                  <a:lnTo>
                    <a:pt x="3493" y="4079"/>
                  </a:lnTo>
                  <a:lnTo>
                    <a:pt x="3420" y="3908"/>
                  </a:lnTo>
                  <a:lnTo>
                    <a:pt x="3347" y="3761"/>
                  </a:lnTo>
                  <a:lnTo>
                    <a:pt x="3273" y="3615"/>
                  </a:lnTo>
                  <a:lnTo>
                    <a:pt x="3151" y="3468"/>
                  </a:lnTo>
                  <a:lnTo>
                    <a:pt x="2980" y="3273"/>
                  </a:lnTo>
                  <a:lnTo>
                    <a:pt x="2761" y="3102"/>
                  </a:lnTo>
                  <a:lnTo>
                    <a:pt x="2541" y="2980"/>
                  </a:lnTo>
                  <a:lnTo>
                    <a:pt x="2321" y="2907"/>
                  </a:lnTo>
                  <a:lnTo>
                    <a:pt x="2419" y="25"/>
                  </a:lnTo>
                  <a:lnTo>
                    <a:pt x="2419" y="25"/>
                  </a:lnTo>
                  <a:lnTo>
                    <a:pt x="2126" y="49"/>
                  </a:lnTo>
                  <a:lnTo>
                    <a:pt x="1808" y="25"/>
                  </a:lnTo>
                  <a:lnTo>
                    <a:pt x="1491"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85" name="Google Shape;85;p3"/>
            <p:cNvSpPr/>
            <p:nvPr/>
          </p:nvSpPr>
          <p:spPr>
            <a:xfrm>
              <a:off x="5619100" y="5194175"/>
              <a:ext cx="161850" cy="89775"/>
            </a:xfrm>
            <a:custGeom>
              <a:avLst/>
              <a:gdLst/>
              <a:ahLst/>
              <a:cxnLst/>
              <a:rect l="l" t="t" r="r" b="b"/>
              <a:pathLst>
                <a:path w="6474" h="3591" extrusionOk="0">
                  <a:moveTo>
                    <a:pt x="4592" y="0"/>
                  </a:moveTo>
                  <a:lnTo>
                    <a:pt x="4422" y="25"/>
                  </a:lnTo>
                  <a:lnTo>
                    <a:pt x="4251" y="73"/>
                  </a:lnTo>
                  <a:lnTo>
                    <a:pt x="4080" y="122"/>
                  </a:lnTo>
                  <a:lnTo>
                    <a:pt x="3884" y="196"/>
                  </a:lnTo>
                  <a:lnTo>
                    <a:pt x="3713" y="293"/>
                  </a:lnTo>
                  <a:lnTo>
                    <a:pt x="3567" y="391"/>
                  </a:lnTo>
                  <a:lnTo>
                    <a:pt x="3420" y="513"/>
                  </a:lnTo>
                  <a:lnTo>
                    <a:pt x="3298" y="660"/>
                  </a:lnTo>
                  <a:lnTo>
                    <a:pt x="3200" y="806"/>
                  </a:lnTo>
                  <a:lnTo>
                    <a:pt x="3103" y="953"/>
                  </a:lnTo>
                  <a:lnTo>
                    <a:pt x="3029" y="1124"/>
                  </a:lnTo>
                  <a:lnTo>
                    <a:pt x="99" y="757"/>
                  </a:lnTo>
                  <a:lnTo>
                    <a:pt x="74" y="1221"/>
                  </a:lnTo>
                  <a:lnTo>
                    <a:pt x="1" y="1661"/>
                  </a:lnTo>
                  <a:lnTo>
                    <a:pt x="2907" y="2027"/>
                  </a:lnTo>
                  <a:lnTo>
                    <a:pt x="2932" y="2223"/>
                  </a:lnTo>
                  <a:lnTo>
                    <a:pt x="3005" y="2418"/>
                  </a:lnTo>
                  <a:lnTo>
                    <a:pt x="3078" y="2565"/>
                  </a:lnTo>
                  <a:lnTo>
                    <a:pt x="3152" y="2736"/>
                  </a:lnTo>
                  <a:lnTo>
                    <a:pt x="3249" y="2882"/>
                  </a:lnTo>
                  <a:lnTo>
                    <a:pt x="3371" y="3004"/>
                  </a:lnTo>
                  <a:lnTo>
                    <a:pt x="3493" y="3126"/>
                  </a:lnTo>
                  <a:lnTo>
                    <a:pt x="3616" y="3248"/>
                  </a:lnTo>
                  <a:lnTo>
                    <a:pt x="3762" y="3346"/>
                  </a:lnTo>
                  <a:lnTo>
                    <a:pt x="3909" y="3419"/>
                  </a:lnTo>
                  <a:lnTo>
                    <a:pt x="4080" y="3493"/>
                  </a:lnTo>
                  <a:lnTo>
                    <a:pt x="4251" y="3541"/>
                  </a:lnTo>
                  <a:lnTo>
                    <a:pt x="4422" y="3566"/>
                  </a:lnTo>
                  <a:lnTo>
                    <a:pt x="4592" y="3590"/>
                  </a:lnTo>
                  <a:lnTo>
                    <a:pt x="4763" y="3590"/>
                  </a:lnTo>
                  <a:lnTo>
                    <a:pt x="4934" y="3566"/>
                  </a:lnTo>
                  <a:lnTo>
                    <a:pt x="5105" y="3541"/>
                  </a:lnTo>
                  <a:lnTo>
                    <a:pt x="5276" y="3468"/>
                  </a:lnTo>
                  <a:lnTo>
                    <a:pt x="5447" y="3419"/>
                  </a:lnTo>
                  <a:lnTo>
                    <a:pt x="5618" y="3322"/>
                  </a:lnTo>
                  <a:lnTo>
                    <a:pt x="5765" y="3224"/>
                  </a:lnTo>
                  <a:lnTo>
                    <a:pt x="5887" y="3102"/>
                  </a:lnTo>
                  <a:lnTo>
                    <a:pt x="6009" y="2980"/>
                  </a:lnTo>
                  <a:lnTo>
                    <a:pt x="6131" y="2858"/>
                  </a:lnTo>
                  <a:lnTo>
                    <a:pt x="6204" y="2711"/>
                  </a:lnTo>
                  <a:lnTo>
                    <a:pt x="6302" y="2565"/>
                  </a:lnTo>
                  <a:lnTo>
                    <a:pt x="6351" y="2394"/>
                  </a:lnTo>
                  <a:lnTo>
                    <a:pt x="6400" y="2223"/>
                  </a:lnTo>
                  <a:lnTo>
                    <a:pt x="6449" y="2076"/>
                  </a:lnTo>
                  <a:lnTo>
                    <a:pt x="6473" y="1881"/>
                  </a:lnTo>
                  <a:lnTo>
                    <a:pt x="6473" y="1710"/>
                  </a:lnTo>
                  <a:lnTo>
                    <a:pt x="6449" y="1539"/>
                  </a:lnTo>
                  <a:lnTo>
                    <a:pt x="6424" y="1368"/>
                  </a:lnTo>
                  <a:lnTo>
                    <a:pt x="6351" y="1197"/>
                  </a:lnTo>
                  <a:lnTo>
                    <a:pt x="6278" y="1026"/>
                  </a:lnTo>
                  <a:lnTo>
                    <a:pt x="6204" y="855"/>
                  </a:lnTo>
                  <a:lnTo>
                    <a:pt x="6107" y="708"/>
                  </a:lnTo>
                  <a:lnTo>
                    <a:pt x="5985" y="586"/>
                  </a:lnTo>
                  <a:lnTo>
                    <a:pt x="5862" y="464"/>
                  </a:lnTo>
                  <a:lnTo>
                    <a:pt x="5740" y="342"/>
                  </a:lnTo>
                  <a:lnTo>
                    <a:pt x="5594" y="269"/>
                  </a:lnTo>
                  <a:lnTo>
                    <a:pt x="5447" y="171"/>
                  </a:lnTo>
                  <a:lnTo>
                    <a:pt x="5276" y="122"/>
                  </a:lnTo>
                  <a:lnTo>
                    <a:pt x="5105" y="73"/>
                  </a:lnTo>
                  <a:lnTo>
                    <a:pt x="4934" y="25"/>
                  </a:lnTo>
                  <a:lnTo>
                    <a:pt x="4763" y="25"/>
                  </a:lnTo>
                  <a:lnTo>
                    <a:pt x="4592"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86" name="Google Shape;86;p3"/>
            <p:cNvSpPr/>
            <p:nvPr/>
          </p:nvSpPr>
          <p:spPr>
            <a:xfrm>
              <a:off x="5420075" y="5116000"/>
              <a:ext cx="189300" cy="189925"/>
            </a:xfrm>
            <a:custGeom>
              <a:avLst/>
              <a:gdLst/>
              <a:ahLst/>
              <a:cxnLst/>
              <a:rect l="l" t="t" r="r" b="b"/>
              <a:pathLst>
                <a:path w="7572" h="7597" extrusionOk="0">
                  <a:moveTo>
                    <a:pt x="3786" y="1"/>
                  </a:moveTo>
                  <a:lnTo>
                    <a:pt x="3395" y="25"/>
                  </a:lnTo>
                  <a:lnTo>
                    <a:pt x="3028" y="74"/>
                  </a:lnTo>
                  <a:lnTo>
                    <a:pt x="2662" y="172"/>
                  </a:lnTo>
                  <a:lnTo>
                    <a:pt x="2320" y="294"/>
                  </a:lnTo>
                  <a:lnTo>
                    <a:pt x="1978" y="465"/>
                  </a:lnTo>
                  <a:lnTo>
                    <a:pt x="1661" y="660"/>
                  </a:lnTo>
                  <a:lnTo>
                    <a:pt x="1392" y="880"/>
                  </a:lnTo>
                  <a:lnTo>
                    <a:pt x="1123" y="1124"/>
                  </a:lnTo>
                  <a:lnTo>
                    <a:pt x="879" y="1393"/>
                  </a:lnTo>
                  <a:lnTo>
                    <a:pt x="659" y="1686"/>
                  </a:lnTo>
                  <a:lnTo>
                    <a:pt x="464" y="1979"/>
                  </a:lnTo>
                  <a:lnTo>
                    <a:pt x="293" y="2321"/>
                  </a:lnTo>
                  <a:lnTo>
                    <a:pt x="171" y="2663"/>
                  </a:lnTo>
                  <a:lnTo>
                    <a:pt x="73" y="3029"/>
                  </a:lnTo>
                  <a:lnTo>
                    <a:pt x="24" y="3420"/>
                  </a:lnTo>
                  <a:lnTo>
                    <a:pt x="0" y="3787"/>
                  </a:lnTo>
                  <a:lnTo>
                    <a:pt x="24" y="4177"/>
                  </a:lnTo>
                  <a:lnTo>
                    <a:pt x="73" y="4568"/>
                  </a:lnTo>
                  <a:lnTo>
                    <a:pt x="171" y="4934"/>
                  </a:lnTo>
                  <a:lnTo>
                    <a:pt x="293" y="5276"/>
                  </a:lnTo>
                  <a:lnTo>
                    <a:pt x="464" y="5594"/>
                  </a:lnTo>
                  <a:lnTo>
                    <a:pt x="659" y="5911"/>
                  </a:lnTo>
                  <a:lnTo>
                    <a:pt x="879" y="6204"/>
                  </a:lnTo>
                  <a:lnTo>
                    <a:pt x="1123" y="6473"/>
                  </a:lnTo>
                  <a:lnTo>
                    <a:pt x="1392" y="6717"/>
                  </a:lnTo>
                  <a:lnTo>
                    <a:pt x="1661" y="6937"/>
                  </a:lnTo>
                  <a:lnTo>
                    <a:pt x="1978" y="7133"/>
                  </a:lnTo>
                  <a:lnTo>
                    <a:pt x="2320" y="7279"/>
                  </a:lnTo>
                  <a:lnTo>
                    <a:pt x="2662" y="7426"/>
                  </a:lnTo>
                  <a:lnTo>
                    <a:pt x="3028" y="7499"/>
                  </a:lnTo>
                  <a:lnTo>
                    <a:pt x="3395" y="7572"/>
                  </a:lnTo>
                  <a:lnTo>
                    <a:pt x="3786" y="7597"/>
                  </a:lnTo>
                  <a:lnTo>
                    <a:pt x="4176" y="7572"/>
                  </a:lnTo>
                  <a:lnTo>
                    <a:pt x="4567" y="7499"/>
                  </a:lnTo>
                  <a:lnTo>
                    <a:pt x="4909" y="7426"/>
                  </a:lnTo>
                  <a:lnTo>
                    <a:pt x="5275" y="7279"/>
                  </a:lnTo>
                  <a:lnTo>
                    <a:pt x="5593" y="7133"/>
                  </a:lnTo>
                  <a:lnTo>
                    <a:pt x="5910" y="6937"/>
                  </a:lnTo>
                  <a:lnTo>
                    <a:pt x="6203" y="6717"/>
                  </a:lnTo>
                  <a:lnTo>
                    <a:pt x="6472" y="6473"/>
                  </a:lnTo>
                  <a:lnTo>
                    <a:pt x="6716" y="6204"/>
                  </a:lnTo>
                  <a:lnTo>
                    <a:pt x="6936" y="5911"/>
                  </a:lnTo>
                  <a:lnTo>
                    <a:pt x="7132" y="5594"/>
                  </a:lnTo>
                  <a:lnTo>
                    <a:pt x="7278" y="5276"/>
                  </a:lnTo>
                  <a:lnTo>
                    <a:pt x="7425" y="4934"/>
                  </a:lnTo>
                  <a:lnTo>
                    <a:pt x="7498" y="4568"/>
                  </a:lnTo>
                  <a:lnTo>
                    <a:pt x="7571" y="4177"/>
                  </a:lnTo>
                  <a:lnTo>
                    <a:pt x="7571" y="3787"/>
                  </a:lnTo>
                  <a:lnTo>
                    <a:pt x="7571" y="3420"/>
                  </a:lnTo>
                  <a:lnTo>
                    <a:pt x="7498" y="3029"/>
                  </a:lnTo>
                  <a:lnTo>
                    <a:pt x="7425" y="2663"/>
                  </a:lnTo>
                  <a:lnTo>
                    <a:pt x="7278" y="2321"/>
                  </a:lnTo>
                  <a:lnTo>
                    <a:pt x="7132" y="1979"/>
                  </a:lnTo>
                  <a:lnTo>
                    <a:pt x="6936" y="1686"/>
                  </a:lnTo>
                  <a:lnTo>
                    <a:pt x="6716" y="1393"/>
                  </a:lnTo>
                  <a:lnTo>
                    <a:pt x="6472" y="1124"/>
                  </a:lnTo>
                  <a:lnTo>
                    <a:pt x="6203" y="880"/>
                  </a:lnTo>
                  <a:lnTo>
                    <a:pt x="5910" y="660"/>
                  </a:lnTo>
                  <a:lnTo>
                    <a:pt x="5593" y="465"/>
                  </a:lnTo>
                  <a:lnTo>
                    <a:pt x="5275" y="294"/>
                  </a:lnTo>
                  <a:lnTo>
                    <a:pt x="4909" y="172"/>
                  </a:lnTo>
                  <a:lnTo>
                    <a:pt x="4567" y="74"/>
                  </a:lnTo>
                  <a:lnTo>
                    <a:pt x="4176" y="25"/>
                  </a:lnTo>
                  <a:lnTo>
                    <a:pt x="3786"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87" name="Google Shape;87;p3"/>
          <p:cNvSpPr/>
          <p:nvPr/>
        </p:nvSpPr>
        <p:spPr>
          <a:xfrm>
            <a:off x="62933" y="5907294"/>
            <a:ext cx="673641" cy="612749"/>
          </a:xfrm>
          <a:custGeom>
            <a:avLst/>
            <a:gdLst/>
            <a:ahLst/>
            <a:cxnLst/>
            <a:rect l="l" t="t" r="r" b="b"/>
            <a:pathLst>
              <a:path w="16218" h="14752" extrusionOk="0">
                <a:moveTo>
                  <a:pt x="7694" y="0"/>
                </a:moveTo>
                <a:lnTo>
                  <a:pt x="7279" y="25"/>
                </a:lnTo>
                <a:lnTo>
                  <a:pt x="6863" y="74"/>
                </a:lnTo>
                <a:lnTo>
                  <a:pt x="6473" y="123"/>
                </a:lnTo>
                <a:lnTo>
                  <a:pt x="6082" y="196"/>
                </a:lnTo>
                <a:lnTo>
                  <a:pt x="5691" y="293"/>
                </a:lnTo>
                <a:lnTo>
                  <a:pt x="5325" y="416"/>
                </a:lnTo>
                <a:lnTo>
                  <a:pt x="4958" y="538"/>
                </a:lnTo>
                <a:lnTo>
                  <a:pt x="4592" y="660"/>
                </a:lnTo>
                <a:lnTo>
                  <a:pt x="4250" y="831"/>
                </a:lnTo>
                <a:lnTo>
                  <a:pt x="3908" y="977"/>
                </a:lnTo>
                <a:lnTo>
                  <a:pt x="3566" y="1173"/>
                </a:lnTo>
                <a:lnTo>
                  <a:pt x="3249" y="1368"/>
                </a:lnTo>
                <a:lnTo>
                  <a:pt x="2956" y="1563"/>
                </a:lnTo>
                <a:lnTo>
                  <a:pt x="2663" y="1783"/>
                </a:lnTo>
                <a:lnTo>
                  <a:pt x="2370" y="2003"/>
                </a:lnTo>
                <a:lnTo>
                  <a:pt x="2101" y="2247"/>
                </a:lnTo>
                <a:lnTo>
                  <a:pt x="1857" y="2492"/>
                </a:lnTo>
                <a:lnTo>
                  <a:pt x="1612" y="2760"/>
                </a:lnTo>
                <a:lnTo>
                  <a:pt x="1393" y="3029"/>
                </a:lnTo>
                <a:lnTo>
                  <a:pt x="1173" y="3298"/>
                </a:lnTo>
                <a:lnTo>
                  <a:pt x="977" y="3591"/>
                </a:lnTo>
                <a:lnTo>
                  <a:pt x="807" y="3884"/>
                </a:lnTo>
                <a:lnTo>
                  <a:pt x="636" y="4201"/>
                </a:lnTo>
                <a:lnTo>
                  <a:pt x="489" y="4519"/>
                </a:lnTo>
                <a:lnTo>
                  <a:pt x="367" y="4836"/>
                </a:lnTo>
                <a:lnTo>
                  <a:pt x="245" y="5154"/>
                </a:lnTo>
                <a:lnTo>
                  <a:pt x="172" y="5496"/>
                </a:lnTo>
                <a:lnTo>
                  <a:pt x="98" y="5838"/>
                </a:lnTo>
                <a:lnTo>
                  <a:pt x="49" y="6179"/>
                </a:lnTo>
                <a:lnTo>
                  <a:pt x="1" y="6521"/>
                </a:lnTo>
                <a:lnTo>
                  <a:pt x="1" y="6888"/>
                </a:lnTo>
                <a:lnTo>
                  <a:pt x="1" y="7254"/>
                </a:lnTo>
                <a:lnTo>
                  <a:pt x="49" y="7645"/>
                </a:lnTo>
                <a:lnTo>
                  <a:pt x="98" y="8011"/>
                </a:lnTo>
                <a:lnTo>
                  <a:pt x="196" y="8353"/>
                </a:lnTo>
                <a:lnTo>
                  <a:pt x="294" y="8719"/>
                </a:lnTo>
                <a:lnTo>
                  <a:pt x="416" y="9061"/>
                </a:lnTo>
                <a:lnTo>
                  <a:pt x="562" y="9403"/>
                </a:lnTo>
                <a:lnTo>
                  <a:pt x="733" y="9745"/>
                </a:lnTo>
                <a:lnTo>
                  <a:pt x="904" y="10063"/>
                </a:lnTo>
                <a:lnTo>
                  <a:pt x="1100" y="10356"/>
                </a:lnTo>
                <a:lnTo>
                  <a:pt x="1344" y="10673"/>
                </a:lnTo>
                <a:lnTo>
                  <a:pt x="1564" y="10966"/>
                </a:lnTo>
                <a:lnTo>
                  <a:pt x="1832" y="11235"/>
                </a:lnTo>
                <a:lnTo>
                  <a:pt x="2101" y="11504"/>
                </a:lnTo>
                <a:lnTo>
                  <a:pt x="2394" y="11772"/>
                </a:lnTo>
                <a:lnTo>
                  <a:pt x="2687" y="12017"/>
                </a:lnTo>
                <a:lnTo>
                  <a:pt x="2492" y="12383"/>
                </a:lnTo>
                <a:lnTo>
                  <a:pt x="2272" y="12749"/>
                </a:lnTo>
                <a:lnTo>
                  <a:pt x="2028" y="13140"/>
                </a:lnTo>
                <a:lnTo>
                  <a:pt x="1710" y="13506"/>
                </a:lnTo>
                <a:lnTo>
                  <a:pt x="1368" y="13873"/>
                </a:lnTo>
                <a:lnTo>
                  <a:pt x="1173" y="14044"/>
                </a:lnTo>
                <a:lnTo>
                  <a:pt x="953" y="14190"/>
                </a:lnTo>
                <a:lnTo>
                  <a:pt x="733" y="14337"/>
                </a:lnTo>
                <a:lnTo>
                  <a:pt x="513" y="14483"/>
                </a:lnTo>
                <a:lnTo>
                  <a:pt x="269" y="14581"/>
                </a:lnTo>
                <a:lnTo>
                  <a:pt x="1" y="14703"/>
                </a:lnTo>
                <a:lnTo>
                  <a:pt x="123" y="14703"/>
                </a:lnTo>
                <a:lnTo>
                  <a:pt x="489" y="14752"/>
                </a:lnTo>
                <a:lnTo>
                  <a:pt x="1368" y="14752"/>
                </a:lnTo>
                <a:lnTo>
                  <a:pt x="1710" y="14728"/>
                </a:lnTo>
                <a:lnTo>
                  <a:pt x="2101" y="14654"/>
                </a:lnTo>
                <a:lnTo>
                  <a:pt x="2492" y="14581"/>
                </a:lnTo>
                <a:lnTo>
                  <a:pt x="2907" y="14459"/>
                </a:lnTo>
                <a:lnTo>
                  <a:pt x="3322" y="14312"/>
                </a:lnTo>
                <a:lnTo>
                  <a:pt x="3762" y="14117"/>
                </a:lnTo>
                <a:lnTo>
                  <a:pt x="4177" y="13873"/>
                </a:lnTo>
                <a:lnTo>
                  <a:pt x="4592" y="13604"/>
                </a:lnTo>
                <a:lnTo>
                  <a:pt x="4983" y="13238"/>
                </a:lnTo>
                <a:lnTo>
                  <a:pt x="5349" y="13360"/>
                </a:lnTo>
                <a:lnTo>
                  <a:pt x="5716" y="13482"/>
                </a:lnTo>
                <a:lnTo>
                  <a:pt x="6106" y="13555"/>
                </a:lnTo>
                <a:lnTo>
                  <a:pt x="6497" y="13628"/>
                </a:lnTo>
                <a:lnTo>
                  <a:pt x="6888" y="13702"/>
                </a:lnTo>
                <a:lnTo>
                  <a:pt x="7279" y="13751"/>
                </a:lnTo>
                <a:lnTo>
                  <a:pt x="7694" y="13775"/>
                </a:lnTo>
                <a:lnTo>
                  <a:pt x="8524" y="13775"/>
                </a:lnTo>
                <a:lnTo>
                  <a:pt x="8939" y="13751"/>
                </a:lnTo>
                <a:lnTo>
                  <a:pt x="9355" y="13702"/>
                </a:lnTo>
                <a:lnTo>
                  <a:pt x="9745" y="13628"/>
                </a:lnTo>
                <a:lnTo>
                  <a:pt x="10136" y="13555"/>
                </a:lnTo>
                <a:lnTo>
                  <a:pt x="10527" y="13458"/>
                </a:lnTo>
                <a:lnTo>
                  <a:pt x="10893" y="13360"/>
                </a:lnTo>
                <a:lnTo>
                  <a:pt x="11260" y="13238"/>
                </a:lnTo>
                <a:lnTo>
                  <a:pt x="11626" y="13091"/>
                </a:lnTo>
                <a:lnTo>
                  <a:pt x="11968" y="12945"/>
                </a:lnTo>
                <a:lnTo>
                  <a:pt x="12310" y="12774"/>
                </a:lnTo>
                <a:lnTo>
                  <a:pt x="12652" y="12603"/>
                </a:lnTo>
                <a:lnTo>
                  <a:pt x="12969" y="12407"/>
                </a:lnTo>
                <a:lnTo>
                  <a:pt x="13262" y="12212"/>
                </a:lnTo>
                <a:lnTo>
                  <a:pt x="13555" y="11992"/>
                </a:lnTo>
                <a:lnTo>
                  <a:pt x="13848" y="11748"/>
                </a:lnTo>
                <a:lnTo>
                  <a:pt x="14117" y="11528"/>
                </a:lnTo>
                <a:lnTo>
                  <a:pt x="14361" y="11259"/>
                </a:lnTo>
                <a:lnTo>
                  <a:pt x="14606" y="11015"/>
                </a:lnTo>
                <a:lnTo>
                  <a:pt x="14825" y="10747"/>
                </a:lnTo>
                <a:lnTo>
                  <a:pt x="15045" y="10453"/>
                </a:lnTo>
                <a:lnTo>
                  <a:pt x="15241" y="10160"/>
                </a:lnTo>
                <a:lnTo>
                  <a:pt x="15412" y="9867"/>
                </a:lnTo>
                <a:lnTo>
                  <a:pt x="15582" y="9574"/>
                </a:lnTo>
                <a:lnTo>
                  <a:pt x="15729" y="9257"/>
                </a:lnTo>
                <a:lnTo>
                  <a:pt x="15851" y="8939"/>
                </a:lnTo>
                <a:lnTo>
                  <a:pt x="15973" y="8597"/>
                </a:lnTo>
                <a:lnTo>
                  <a:pt x="16047" y="8280"/>
                </a:lnTo>
                <a:lnTo>
                  <a:pt x="16120" y="7938"/>
                </a:lnTo>
                <a:lnTo>
                  <a:pt x="16169" y="7596"/>
                </a:lnTo>
                <a:lnTo>
                  <a:pt x="16217" y="7230"/>
                </a:lnTo>
                <a:lnTo>
                  <a:pt x="16217" y="6888"/>
                </a:lnTo>
                <a:lnTo>
                  <a:pt x="16217" y="6521"/>
                </a:lnTo>
                <a:lnTo>
                  <a:pt x="16169" y="6179"/>
                </a:lnTo>
                <a:lnTo>
                  <a:pt x="16120" y="5838"/>
                </a:lnTo>
                <a:lnTo>
                  <a:pt x="16047" y="5496"/>
                </a:lnTo>
                <a:lnTo>
                  <a:pt x="15973" y="5154"/>
                </a:lnTo>
                <a:lnTo>
                  <a:pt x="15851" y="4836"/>
                </a:lnTo>
                <a:lnTo>
                  <a:pt x="15729" y="4519"/>
                </a:lnTo>
                <a:lnTo>
                  <a:pt x="15582" y="4201"/>
                </a:lnTo>
                <a:lnTo>
                  <a:pt x="15412" y="3884"/>
                </a:lnTo>
                <a:lnTo>
                  <a:pt x="15241" y="3591"/>
                </a:lnTo>
                <a:lnTo>
                  <a:pt x="15045" y="3298"/>
                </a:lnTo>
                <a:lnTo>
                  <a:pt x="14825" y="3029"/>
                </a:lnTo>
                <a:lnTo>
                  <a:pt x="14606" y="2760"/>
                </a:lnTo>
                <a:lnTo>
                  <a:pt x="14361" y="2492"/>
                </a:lnTo>
                <a:lnTo>
                  <a:pt x="14117" y="2247"/>
                </a:lnTo>
                <a:lnTo>
                  <a:pt x="13848" y="2003"/>
                </a:lnTo>
                <a:lnTo>
                  <a:pt x="13555" y="1783"/>
                </a:lnTo>
                <a:lnTo>
                  <a:pt x="13262" y="1563"/>
                </a:lnTo>
                <a:lnTo>
                  <a:pt x="12969" y="1368"/>
                </a:lnTo>
                <a:lnTo>
                  <a:pt x="12652" y="1173"/>
                </a:lnTo>
                <a:lnTo>
                  <a:pt x="12310" y="977"/>
                </a:lnTo>
                <a:lnTo>
                  <a:pt x="11968" y="831"/>
                </a:lnTo>
                <a:lnTo>
                  <a:pt x="11626" y="660"/>
                </a:lnTo>
                <a:lnTo>
                  <a:pt x="11260" y="538"/>
                </a:lnTo>
                <a:lnTo>
                  <a:pt x="10893" y="416"/>
                </a:lnTo>
                <a:lnTo>
                  <a:pt x="10527" y="293"/>
                </a:lnTo>
                <a:lnTo>
                  <a:pt x="10136" y="196"/>
                </a:lnTo>
                <a:lnTo>
                  <a:pt x="9745" y="123"/>
                </a:lnTo>
                <a:lnTo>
                  <a:pt x="9355" y="74"/>
                </a:lnTo>
                <a:lnTo>
                  <a:pt x="8939" y="25"/>
                </a:lnTo>
                <a:lnTo>
                  <a:pt x="8524" y="0"/>
                </a:lnTo>
                <a:close/>
              </a:path>
            </a:pathLst>
          </a:custGeom>
          <a:solidFill>
            <a:srgbClr val="3292E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2597497054"/>
      </p:ext>
    </p:extLst>
  </p:cSld>
  <p:clrMapOvr>
    <a:masterClrMapping/>
  </p:clrMapOvr>
</p:sldLayout>
</file>

<file path=ppt/slideLayouts/slideLayout242.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88"/>
        <p:cNvGrpSpPr/>
        <p:nvPr/>
      </p:nvGrpSpPr>
      <p:grpSpPr>
        <a:xfrm>
          <a:off x="0" y="0"/>
          <a:ext cx="0" cy="0"/>
          <a:chOff x="0" y="0"/>
          <a:chExt cx="0" cy="0"/>
        </a:xfrm>
      </p:grpSpPr>
      <p:sp>
        <p:nvSpPr>
          <p:cNvPr id="89" name="Google Shape;89;p4"/>
          <p:cNvSpPr/>
          <p:nvPr/>
        </p:nvSpPr>
        <p:spPr>
          <a:xfrm rot="10800000" flipH="1">
            <a:off x="-126625" y="825559"/>
            <a:ext cx="1379600" cy="1194400"/>
          </a:xfrm>
          <a:custGeom>
            <a:avLst/>
            <a:gdLst/>
            <a:ahLst/>
            <a:cxnLst/>
            <a:rect l="l" t="t" r="r" b="b"/>
            <a:pathLst>
              <a:path w="120000" h="120000" extrusionOk="0">
                <a:moveTo>
                  <a:pt x="30000" y="0"/>
                </a:moveTo>
                <a:lnTo>
                  <a:pt x="0" y="59994"/>
                </a:lnTo>
                <a:lnTo>
                  <a:pt x="30000" y="120000"/>
                </a:lnTo>
                <a:lnTo>
                  <a:pt x="90000" y="120000"/>
                </a:lnTo>
                <a:lnTo>
                  <a:pt x="120000" y="59994"/>
                </a:lnTo>
                <a:lnTo>
                  <a:pt x="90000" y="0"/>
                </a:lnTo>
                <a:lnTo>
                  <a:pt x="30000" y="0"/>
                </a:lnTo>
                <a:close/>
                <a:moveTo>
                  <a:pt x="38477" y="16950"/>
                </a:moveTo>
                <a:lnTo>
                  <a:pt x="81522" y="16950"/>
                </a:lnTo>
                <a:lnTo>
                  <a:pt x="103033" y="59994"/>
                </a:lnTo>
                <a:lnTo>
                  <a:pt x="81522" y="103038"/>
                </a:lnTo>
                <a:lnTo>
                  <a:pt x="38477" y="103038"/>
                </a:lnTo>
                <a:lnTo>
                  <a:pt x="16955" y="59994"/>
                </a:lnTo>
                <a:lnTo>
                  <a:pt x="38477" y="16950"/>
                </a:lnTo>
                <a:close/>
              </a:path>
            </a:pathLst>
          </a:custGeom>
          <a:gradFill>
            <a:gsLst>
              <a:gs pos="0">
                <a:srgbClr val="3393E2"/>
              </a:gs>
              <a:gs pos="100000">
                <a:srgbClr val="00E2C7"/>
              </a:gs>
            </a:gsLst>
            <a:lin ang="6983783" scaled="0"/>
          </a:gradFill>
          <a:ln>
            <a:noFill/>
          </a:ln>
        </p:spPr>
        <p:txBody>
          <a:bodyPr spcFirstLastPara="1" wrap="square" lIns="67733" tIns="67733" rIns="67733" bIns="67733" anchor="ctr" anchorCtr="0">
            <a:noAutofit/>
          </a:bodyPr>
          <a:lstStyle/>
          <a:p>
            <a:pPr algn="ctr" defTabSz="1219170">
              <a:buClr>
                <a:srgbClr val="FFFFFF"/>
              </a:buClr>
              <a:buFont typeface="Helvetica Neue"/>
              <a:buNone/>
            </a:pPr>
            <a:endParaRPr sz="4267" kern="0">
              <a:solidFill>
                <a:srgbClr val="FFFFFF"/>
              </a:solidFill>
              <a:latin typeface="Helvetica Neue"/>
              <a:ea typeface="Helvetica Neue"/>
              <a:cs typeface="Helvetica Neue"/>
              <a:sym typeface="Helvetica Neue"/>
            </a:endParaRPr>
          </a:p>
        </p:txBody>
      </p:sp>
      <p:sp>
        <p:nvSpPr>
          <p:cNvPr id="90" name="Google Shape;90;p4"/>
          <p:cNvSpPr/>
          <p:nvPr/>
        </p:nvSpPr>
        <p:spPr>
          <a:xfrm rot="5400000">
            <a:off x="666132" y="2540316"/>
            <a:ext cx="1528000" cy="1764400"/>
          </a:xfrm>
          <a:custGeom>
            <a:avLst/>
            <a:gdLst/>
            <a:ahLst/>
            <a:cxnLst/>
            <a:rect l="l" t="t" r="r" b="b"/>
            <a:pathLst>
              <a:path w="120000" h="120000" extrusionOk="0">
                <a:moveTo>
                  <a:pt x="60000" y="0"/>
                </a:moveTo>
                <a:lnTo>
                  <a:pt x="120000" y="30000"/>
                </a:lnTo>
                <a:lnTo>
                  <a:pt x="120000" y="90000"/>
                </a:lnTo>
                <a:lnTo>
                  <a:pt x="60000" y="120000"/>
                </a:lnTo>
                <a:lnTo>
                  <a:pt x="0" y="90000"/>
                </a:lnTo>
                <a:lnTo>
                  <a:pt x="0" y="30000"/>
                </a:lnTo>
                <a:close/>
              </a:path>
            </a:pathLst>
          </a:custGeom>
          <a:gradFill>
            <a:gsLst>
              <a:gs pos="0">
                <a:srgbClr val="3393E2"/>
              </a:gs>
              <a:gs pos="100000">
                <a:srgbClr val="00E2C7"/>
              </a:gs>
            </a:gsLst>
            <a:path path="circle">
              <a:fillToRect l="100000" b="100000"/>
            </a:path>
            <a:tileRect t="-100000" r="-100000"/>
          </a:gradFill>
          <a:ln>
            <a:noFill/>
          </a:ln>
        </p:spPr>
        <p:txBody>
          <a:bodyPr spcFirstLastPara="1" wrap="square" lIns="67733" tIns="67733" rIns="67733" bIns="67733" anchor="ctr" anchorCtr="0">
            <a:noAutofit/>
          </a:bodyPr>
          <a:lstStyle/>
          <a:p>
            <a:pPr algn="ctr" defTabSz="1219170">
              <a:buClr>
                <a:srgbClr val="FFFFFF"/>
              </a:buClr>
              <a:buFont typeface="Helvetica Neue"/>
              <a:buNone/>
            </a:pPr>
            <a:endParaRPr sz="4267" kern="0">
              <a:solidFill>
                <a:srgbClr val="FFFFFF"/>
              </a:solidFill>
              <a:latin typeface="Helvetica Neue"/>
              <a:ea typeface="Helvetica Neue"/>
              <a:cs typeface="Helvetica Neue"/>
              <a:sym typeface="Helvetica Neue"/>
            </a:endParaRPr>
          </a:p>
        </p:txBody>
      </p:sp>
      <p:sp>
        <p:nvSpPr>
          <p:cNvPr id="91" name="Google Shape;91;p4"/>
          <p:cNvSpPr txBox="1">
            <a:spLocks noGrp="1"/>
          </p:cNvSpPr>
          <p:nvPr>
            <p:ph type="body" idx="1"/>
          </p:nvPr>
        </p:nvSpPr>
        <p:spPr>
          <a:xfrm>
            <a:off x="2734933" y="2780800"/>
            <a:ext cx="8376400" cy="1093200"/>
          </a:xfrm>
          <a:prstGeom prst="rect">
            <a:avLst/>
          </a:prstGeom>
        </p:spPr>
        <p:txBody>
          <a:bodyPr spcFirstLastPara="1" wrap="square" lIns="91425" tIns="91425" rIns="91425" bIns="91425" anchor="ctr" anchorCtr="0">
            <a:noAutofit/>
          </a:bodyPr>
          <a:lstStyle>
            <a:lvl1pPr marL="609585" lvl="0" indent="-507987" rtl="0">
              <a:spcBef>
                <a:spcPts val="800"/>
              </a:spcBef>
              <a:spcAft>
                <a:spcPts val="0"/>
              </a:spcAft>
              <a:buSzPts val="2400"/>
              <a:buFont typeface="Nixie One"/>
              <a:buChar char="◇"/>
              <a:defRPr sz="3200">
                <a:latin typeface="Nixie One"/>
                <a:ea typeface="Nixie One"/>
                <a:cs typeface="Nixie One"/>
                <a:sym typeface="Nixie One"/>
              </a:defRPr>
            </a:lvl1pPr>
            <a:lvl2pPr marL="1219170" lvl="1" indent="-507987" rtl="0">
              <a:spcBef>
                <a:spcPts val="0"/>
              </a:spcBef>
              <a:spcAft>
                <a:spcPts val="0"/>
              </a:spcAft>
              <a:buSzPts val="2400"/>
              <a:buFont typeface="Nixie One"/>
              <a:buChar char="￭"/>
              <a:defRPr sz="3200">
                <a:latin typeface="Nixie One"/>
                <a:ea typeface="Nixie One"/>
                <a:cs typeface="Nixie One"/>
                <a:sym typeface="Nixie One"/>
              </a:defRPr>
            </a:lvl2pPr>
            <a:lvl3pPr marL="1828754" lvl="2" indent="-507987" rtl="0">
              <a:spcBef>
                <a:spcPts val="0"/>
              </a:spcBef>
              <a:spcAft>
                <a:spcPts val="0"/>
              </a:spcAft>
              <a:buSzPts val="2400"/>
              <a:buFont typeface="Nixie One"/>
              <a:buChar char="￮"/>
              <a:defRPr sz="3200">
                <a:latin typeface="Nixie One"/>
                <a:ea typeface="Nixie One"/>
                <a:cs typeface="Nixie One"/>
                <a:sym typeface="Nixie One"/>
              </a:defRPr>
            </a:lvl3pPr>
            <a:lvl4pPr marL="2438339" lvl="3" indent="-507987" rtl="0">
              <a:spcBef>
                <a:spcPts val="0"/>
              </a:spcBef>
              <a:spcAft>
                <a:spcPts val="0"/>
              </a:spcAft>
              <a:buSzPts val="2400"/>
              <a:buFont typeface="Nixie One"/>
              <a:buChar char="●"/>
              <a:defRPr sz="3200">
                <a:latin typeface="Nixie One"/>
                <a:ea typeface="Nixie One"/>
                <a:cs typeface="Nixie One"/>
                <a:sym typeface="Nixie One"/>
              </a:defRPr>
            </a:lvl4pPr>
            <a:lvl5pPr marL="3047924" lvl="4" indent="-507987" rtl="0">
              <a:spcBef>
                <a:spcPts val="0"/>
              </a:spcBef>
              <a:spcAft>
                <a:spcPts val="0"/>
              </a:spcAft>
              <a:buSzPts val="2400"/>
              <a:buFont typeface="Nixie One"/>
              <a:buChar char="○"/>
              <a:defRPr sz="3200">
                <a:latin typeface="Nixie One"/>
                <a:ea typeface="Nixie One"/>
                <a:cs typeface="Nixie One"/>
                <a:sym typeface="Nixie One"/>
              </a:defRPr>
            </a:lvl5pPr>
            <a:lvl6pPr marL="3657509" lvl="5" indent="-507987" rtl="0">
              <a:spcBef>
                <a:spcPts val="0"/>
              </a:spcBef>
              <a:spcAft>
                <a:spcPts val="0"/>
              </a:spcAft>
              <a:buSzPts val="2400"/>
              <a:buFont typeface="Nixie One"/>
              <a:buChar char="■"/>
              <a:defRPr sz="3200">
                <a:latin typeface="Nixie One"/>
                <a:ea typeface="Nixie One"/>
                <a:cs typeface="Nixie One"/>
                <a:sym typeface="Nixie One"/>
              </a:defRPr>
            </a:lvl6pPr>
            <a:lvl7pPr marL="4267093" lvl="6" indent="-507987" rtl="0">
              <a:spcBef>
                <a:spcPts val="0"/>
              </a:spcBef>
              <a:spcAft>
                <a:spcPts val="0"/>
              </a:spcAft>
              <a:buSzPts val="2400"/>
              <a:buFont typeface="Nixie One"/>
              <a:buChar char="●"/>
              <a:defRPr sz="3200">
                <a:latin typeface="Nixie One"/>
                <a:ea typeface="Nixie One"/>
                <a:cs typeface="Nixie One"/>
                <a:sym typeface="Nixie One"/>
              </a:defRPr>
            </a:lvl7pPr>
            <a:lvl8pPr marL="4876678" lvl="7" indent="-507987" rtl="0">
              <a:spcBef>
                <a:spcPts val="0"/>
              </a:spcBef>
              <a:spcAft>
                <a:spcPts val="0"/>
              </a:spcAft>
              <a:buSzPts val="2400"/>
              <a:buFont typeface="Nixie One"/>
              <a:buChar char="○"/>
              <a:defRPr sz="3200">
                <a:latin typeface="Nixie One"/>
                <a:ea typeface="Nixie One"/>
                <a:cs typeface="Nixie One"/>
                <a:sym typeface="Nixie One"/>
              </a:defRPr>
            </a:lvl8pPr>
            <a:lvl9pPr marL="5486263" lvl="8" indent="-507987">
              <a:spcBef>
                <a:spcPts val="0"/>
              </a:spcBef>
              <a:spcAft>
                <a:spcPts val="0"/>
              </a:spcAft>
              <a:buSzPts val="2400"/>
              <a:buFont typeface="Nixie One"/>
              <a:buChar char="■"/>
              <a:defRPr sz="3200">
                <a:latin typeface="Nixie One"/>
                <a:ea typeface="Nixie One"/>
                <a:cs typeface="Nixie One"/>
                <a:sym typeface="Nixie One"/>
              </a:defRPr>
            </a:lvl9pPr>
          </a:lstStyle>
          <a:p>
            <a:endParaRPr/>
          </a:p>
        </p:txBody>
      </p:sp>
      <p:sp>
        <p:nvSpPr>
          <p:cNvPr id="92" name="Google Shape;92;p4"/>
          <p:cNvSpPr/>
          <p:nvPr/>
        </p:nvSpPr>
        <p:spPr>
          <a:xfrm rot="10800000" flipH="1">
            <a:off x="-165101" y="3748767"/>
            <a:ext cx="1093200" cy="946800"/>
          </a:xfrm>
          <a:prstGeom prst="hexagon">
            <a:avLst>
              <a:gd name="adj" fmla="val 28678"/>
              <a:gd name="vf" fmla="val 115470"/>
            </a:avLst>
          </a:prstGeom>
          <a:noFill/>
          <a:ln w="9525" cap="flat" cmpd="sng">
            <a:solidFill>
              <a:srgbClr val="19BBD5"/>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93" name="Google Shape;93;p4"/>
          <p:cNvSpPr/>
          <p:nvPr/>
        </p:nvSpPr>
        <p:spPr>
          <a:xfrm rot="10800000" flipH="1">
            <a:off x="850900" y="4256933"/>
            <a:ext cx="571600" cy="494800"/>
          </a:xfrm>
          <a:prstGeom prst="hexagon">
            <a:avLst>
              <a:gd name="adj" fmla="val 28678"/>
              <a:gd name="vf" fmla="val 115470"/>
            </a:avLst>
          </a:pr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94" name="Google Shape;94;p4"/>
          <p:cNvSpPr/>
          <p:nvPr/>
        </p:nvSpPr>
        <p:spPr>
          <a:xfrm rot="10800000" flipH="1">
            <a:off x="1003299" y="1602400"/>
            <a:ext cx="1093200" cy="946800"/>
          </a:xfrm>
          <a:prstGeom prst="hexagon">
            <a:avLst>
              <a:gd name="adj" fmla="val 28678"/>
              <a:gd name="vf" fmla="val 115470"/>
            </a:avLst>
          </a:prstGeom>
          <a:noFill/>
          <a:ln w="76200" cap="flat" cmpd="sng">
            <a:solidFill>
              <a:srgbClr val="184769"/>
            </a:solidFill>
            <a:prstDash val="solid"/>
            <a:miter lim="8000"/>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95" name="Google Shape;95;p4"/>
          <p:cNvSpPr/>
          <p:nvPr/>
        </p:nvSpPr>
        <p:spPr>
          <a:xfrm rot="10800000" flipH="1">
            <a:off x="876300" y="5840233"/>
            <a:ext cx="478400" cy="414000"/>
          </a:xfrm>
          <a:prstGeom prst="hexagon">
            <a:avLst>
              <a:gd name="adj" fmla="val 28678"/>
              <a:gd name="vf" fmla="val 115470"/>
            </a:avLst>
          </a:prstGeom>
          <a:solidFill>
            <a:srgbClr val="00E1C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96" name="Google Shape;96;p4"/>
          <p:cNvGrpSpPr/>
          <p:nvPr/>
        </p:nvGrpSpPr>
        <p:grpSpPr>
          <a:xfrm>
            <a:off x="1315779" y="1859358"/>
            <a:ext cx="468272" cy="432881"/>
            <a:chOff x="5975075" y="2327500"/>
            <a:chExt cx="420100" cy="388350"/>
          </a:xfrm>
        </p:grpSpPr>
        <p:sp>
          <p:nvSpPr>
            <p:cNvPr id="97" name="Google Shape;97;p4"/>
            <p:cNvSpPr/>
            <p:nvPr/>
          </p:nvSpPr>
          <p:spPr>
            <a:xfrm>
              <a:off x="5975075" y="2474650"/>
              <a:ext cx="98325" cy="220450"/>
            </a:xfrm>
            <a:custGeom>
              <a:avLst/>
              <a:gdLst/>
              <a:ahLst/>
              <a:cxnLst/>
              <a:rect l="l" t="t" r="r" b="b"/>
              <a:pathLst>
                <a:path w="3933" h="8818" extrusionOk="0">
                  <a:moveTo>
                    <a:pt x="2418" y="1002"/>
                  </a:moveTo>
                  <a:lnTo>
                    <a:pt x="2565" y="1027"/>
                  </a:lnTo>
                  <a:lnTo>
                    <a:pt x="2687" y="1075"/>
                  </a:lnTo>
                  <a:lnTo>
                    <a:pt x="2809" y="1124"/>
                  </a:lnTo>
                  <a:lnTo>
                    <a:pt x="2907" y="1222"/>
                  </a:lnTo>
                  <a:lnTo>
                    <a:pt x="3005" y="1320"/>
                  </a:lnTo>
                  <a:lnTo>
                    <a:pt x="3078" y="1442"/>
                  </a:lnTo>
                  <a:lnTo>
                    <a:pt x="3102" y="1564"/>
                  </a:lnTo>
                  <a:lnTo>
                    <a:pt x="3127" y="1710"/>
                  </a:lnTo>
                  <a:lnTo>
                    <a:pt x="3102" y="1857"/>
                  </a:lnTo>
                  <a:lnTo>
                    <a:pt x="3078" y="1979"/>
                  </a:lnTo>
                  <a:lnTo>
                    <a:pt x="3005" y="2101"/>
                  </a:lnTo>
                  <a:lnTo>
                    <a:pt x="2907" y="2223"/>
                  </a:lnTo>
                  <a:lnTo>
                    <a:pt x="2809" y="2297"/>
                  </a:lnTo>
                  <a:lnTo>
                    <a:pt x="2687" y="2370"/>
                  </a:lnTo>
                  <a:lnTo>
                    <a:pt x="2565" y="2394"/>
                  </a:lnTo>
                  <a:lnTo>
                    <a:pt x="2418" y="2419"/>
                  </a:lnTo>
                  <a:lnTo>
                    <a:pt x="2272" y="2394"/>
                  </a:lnTo>
                  <a:lnTo>
                    <a:pt x="2150" y="2370"/>
                  </a:lnTo>
                  <a:lnTo>
                    <a:pt x="2028" y="2297"/>
                  </a:lnTo>
                  <a:lnTo>
                    <a:pt x="1930" y="2223"/>
                  </a:lnTo>
                  <a:lnTo>
                    <a:pt x="1832" y="2101"/>
                  </a:lnTo>
                  <a:lnTo>
                    <a:pt x="1759" y="1979"/>
                  </a:lnTo>
                  <a:lnTo>
                    <a:pt x="1735" y="1857"/>
                  </a:lnTo>
                  <a:lnTo>
                    <a:pt x="1710" y="1710"/>
                  </a:lnTo>
                  <a:lnTo>
                    <a:pt x="1735" y="1564"/>
                  </a:lnTo>
                  <a:lnTo>
                    <a:pt x="1759" y="1442"/>
                  </a:lnTo>
                  <a:lnTo>
                    <a:pt x="1832" y="1320"/>
                  </a:lnTo>
                  <a:lnTo>
                    <a:pt x="1930" y="1222"/>
                  </a:lnTo>
                  <a:lnTo>
                    <a:pt x="2028" y="1124"/>
                  </a:lnTo>
                  <a:lnTo>
                    <a:pt x="2150" y="1075"/>
                  </a:lnTo>
                  <a:lnTo>
                    <a:pt x="2272" y="1027"/>
                  </a:lnTo>
                  <a:lnTo>
                    <a:pt x="2418" y="1002"/>
                  </a:lnTo>
                  <a:close/>
                  <a:moveTo>
                    <a:pt x="1" y="1"/>
                  </a:moveTo>
                  <a:lnTo>
                    <a:pt x="1" y="8817"/>
                  </a:lnTo>
                  <a:lnTo>
                    <a:pt x="3933" y="8817"/>
                  </a:lnTo>
                  <a:lnTo>
                    <a:pt x="3933"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98" name="Google Shape;98;p4"/>
            <p:cNvSpPr/>
            <p:nvPr/>
          </p:nvSpPr>
          <p:spPr>
            <a:xfrm>
              <a:off x="6088025" y="2327500"/>
              <a:ext cx="307150" cy="388350"/>
            </a:xfrm>
            <a:custGeom>
              <a:avLst/>
              <a:gdLst/>
              <a:ahLst/>
              <a:cxnLst/>
              <a:rect l="l" t="t" r="r" b="b"/>
              <a:pathLst>
                <a:path w="12286" h="15534" extrusionOk="0">
                  <a:moveTo>
                    <a:pt x="6326" y="1"/>
                  </a:moveTo>
                  <a:lnTo>
                    <a:pt x="5960" y="25"/>
                  </a:lnTo>
                  <a:lnTo>
                    <a:pt x="5716" y="74"/>
                  </a:lnTo>
                  <a:lnTo>
                    <a:pt x="5520" y="147"/>
                  </a:lnTo>
                  <a:lnTo>
                    <a:pt x="5374" y="221"/>
                  </a:lnTo>
                  <a:lnTo>
                    <a:pt x="4983" y="1466"/>
                  </a:lnTo>
                  <a:lnTo>
                    <a:pt x="4788" y="2028"/>
                  </a:lnTo>
                  <a:lnTo>
                    <a:pt x="4592" y="2541"/>
                  </a:lnTo>
                  <a:lnTo>
                    <a:pt x="4397" y="3005"/>
                  </a:lnTo>
                  <a:lnTo>
                    <a:pt x="4202" y="3396"/>
                  </a:lnTo>
                  <a:lnTo>
                    <a:pt x="4031" y="3689"/>
                  </a:lnTo>
                  <a:lnTo>
                    <a:pt x="3884" y="3933"/>
                  </a:lnTo>
                  <a:lnTo>
                    <a:pt x="3664" y="4153"/>
                  </a:lnTo>
                  <a:lnTo>
                    <a:pt x="3322" y="4495"/>
                  </a:lnTo>
                  <a:lnTo>
                    <a:pt x="2516" y="5252"/>
                  </a:lnTo>
                  <a:lnTo>
                    <a:pt x="1442" y="6229"/>
                  </a:lnTo>
                  <a:lnTo>
                    <a:pt x="1" y="6229"/>
                  </a:lnTo>
                  <a:lnTo>
                    <a:pt x="1" y="13433"/>
                  </a:lnTo>
                  <a:lnTo>
                    <a:pt x="1515" y="13433"/>
                  </a:lnTo>
                  <a:lnTo>
                    <a:pt x="2004" y="13678"/>
                  </a:lnTo>
                  <a:lnTo>
                    <a:pt x="2687" y="13971"/>
                  </a:lnTo>
                  <a:lnTo>
                    <a:pt x="3567" y="14313"/>
                  </a:lnTo>
                  <a:lnTo>
                    <a:pt x="4544" y="14679"/>
                  </a:lnTo>
                  <a:lnTo>
                    <a:pt x="5594" y="14997"/>
                  </a:lnTo>
                  <a:lnTo>
                    <a:pt x="6131" y="15143"/>
                  </a:lnTo>
                  <a:lnTo>
                    <a:pt x="6668" y="15265"/>
                  </a:lnTo>
                  <a:lnTo>
                    <a:pt x="7181" y="15387"/>
                  </a:lnTo>
                  <a:lnTo>
                    <a:pt x="7694" y="15461"/>
                  </a:lnTo>
                  <a:lnTo>
                    <a:pt x="8158" y="15509"/>
                  </a:lnTo>
                  <a:lnTo>
                    <a:pt x="8622" y="15534"/>
                  </a:lnTo>
                  <a:lnTo>
                    <a:pt x="9404" y="15534"/>
                  </a:lnTo>
                  <a:lnTo>
                    <a:pt x="9819" y="15509"/>
                  </a:lnTo>
                  <a:lnTo>
                    <a:pt x="10210" y="15461"/>
                  </a:lnTo>
                  <a:lnTo>
                    <a:pt x="10552" y="15363"/>
                  </a:lnTo>
                  <a:lnTo>
                    <a:pt x="10723" y="15314"/>
                  </a:lnTo>
                  <a:lnTo>
                    <a:pt x="10845" y="15265"/>
                  </a:lnTo>
                  <a:lnTo>
                    <a:pt x="10967" y="15192"/>
                  </a:lnTo>
                  <a:lnTo>
                    <a:pt x="11064" y="15094"/>
                  </a:lnTo>
                  <a:lnTo>
                    <a:pt x="11113" y="14997"/>
                  </a:lnTo>
                  <a:lnTo>
                    <a:pt x="11162" y="14874"/>
                  </a:lnTo>
                  <a:lnTo>
                    <a:pt x="11235" y="14166"/>
                  </a:lnTo>
                  <a:lnTo>
                    <a:pt x="11211" y="13995"/>
                  </a:lnTo>
                  <a:lnTo>
                    <a:pt x="11162" y="13849"/>
                  </a:lnTo>
                  <a:lnTo>
                    <a:pt x="11064" y="13702"/>
                  </a:lnTo>
                  <a:lnTo>
                    <a:pt x="10918" y="13580"/>
                  </a:lnTo>
                  <a:lnTo>
                    <a:pt x="11040" y="13556"/>
                  </a:lnTo>
                  <a:lnTo>
                    <a:pt x="11162" y="13507"/>
                  </a:lnTo>
                  <a:lnTo>
                    <a:pt x="11284" y="13458"/>
                  </a:lnTo>
                  <a:lnTo>
                    <a:pt x="11382" y="13360"/>
                  </a:lnTo>
                  <a:lnTo>
                    <a:pt x="11455" y="13263"/>
                  </a:lnTo>
                  <a:lnTo>
                    <a:pt x="11528" y="13140"/>
                  </a:lnTo>
                  <a:lnTo>
                    <a:pt x="11577" y="12994"/>
                  </a:lnTo>
                  <a:lnTo>
                    <a:pt x="11602" y="12872"/>
                  </a:lnTo>
                  <a:lnTo>
                    <a:pt x="11675" y="11993"/>
                  </a:lnTo>
                  <a:lnTo>
                    <a:pt x="11675" y="11870"/>
                  </a:lnTo>
                  <a:lnTo>
                    <a:pt x="11675" y="11773"/>
                  </a:lnTo>
                  <a:lnTo>
                    <a:pt x="11651" y="11651"/>
                  </a:lnTo>
                  <a:lnTo>
                    <a:pt x="11602" y="11553"/>
                  </a:lnTo>
                  <a:lnTo>
                    <a:pt x="11480" y="11382"/>
                  </a:lnTo>
                  <a:lnTo>
                    <a:pt x="11406" y="11309"/>
                  </a:lnTo>
                  <a:lnTo>
                    <a:pt x="11333" y="11235"/>
                  </a:lnTo>
                  <a:lnTo>
                    <a:pt x="11455" y="11211"/>
                  </a:lnTo>
                  <a:lnTo>
                    <a:pt x="11553" y="11162"/>
                  </a:lnTo>
                  <a:lnTo>
                    <a:pt x="11651" y="11089"/>
                  </a:lnTo>
                  <a:lnTo>
                    <a:pt x="11748" y="10991"/>
                  </a:lnTo>
                  <a:lnTo>
                    <a:pt x="11822" y="10893"/>
                  </a:lnTo>
                  <a:lnTo>
                    <a:pt x="11870" y="10796"/>
                  </a:lnTo>
                  <a:lnTo>
                    <a:pt x="11919" y="10674"/>
                  </a:lnTo>
                  <a:lnTo>
                    <a:pt x="11944" y="10527"/>
                  </a:lnTo>
                  <a:lnTo>
                    <a:pt x="12017" y="9672"/>
                  </a:lnTo>
                  <a:lnTo>
                    <a:pt x="12017" y="9550"/>
                  </a:lnTo>
                  <a:lnTo>
                    <a:pt x="12017" y="9428"/>
                  </a:lnTo>
                  <a:lnTo>
                    <a:pt x="11993" y="9306"/>
                  </a:lnTo>
                  <a:lnTo>
                    <a:pt x="11944" y="9208"/>
                  </a:lnTo>
                  <a:lnTo>
                    <a:pt x="11895" y="9111"/>
                  </a:lnTo>
                  <a:lnTo>
                    <a:pt x="11822" y="9037"/>
                  </a:lnTo>
                  <a:lnTo>
                    <a:pt x="11748" y="8964"/>
                  </a:lnTo>
                  <a:lnTo>
                    <a:pt x="11651" y="8891"/>
                  </a:lnTo>
                  <a:lnTo>
                    <a:pt x="11748" y="8866"/>
                  </a:lnTo>
                  <a:lnTo>
                    <a:pt x="11846" y="8793"/>
                  </a:lnTo>
                  <a:lnTo>
                    <a:pt x="11944" y="8720"/>
                  </a:lnTo>
                  <a:lnTo>
                    <a:pt x="12017" y="8647"/>
                  </a:lnTo>
                  <a:lnTo>
                    <a:pt x="12090" y="8549"/>
                  </a:lnTo>
                  <a:lnTo>
                    <a:pt x="12139" y="8451"/>
                  </a:lnTo>
                  <a:lnTo>
                    <a:pt x="12163" y="8329"/>
                  </a:lnTo>
                  <a:lnTo>
                    <a:pt x="12188" y="8207"/>
                  </a:lnTo>
                  <a:lnTo>
                    <a:pt x="12286" y="7328"/>
                  </a:lnTo>
                  <a:lnTo>
                    <a:pt x="12261" y="7206"/>
                  </a:lnTo>
                  <a:lnTo>
                    <a:pt x="12237" y="7083"/>
                  </a:lnTo>
                  <a:lnTo>
                    <a:pt x="12188" y="6986"/>
                  </a:lnTo>
                  <a:lnTo>
                    <a:pt x="12139" y="6888"/>
                  </a:lnTo>
                  <a:lnTo>
                    <a:pt x="12066" y="6790"/>
                  </a:lnTo>
                  <a:lnTo>
                    <a:pt x="11968" y="6717"/>
                  </a:lnTo>
                  <a:lnTo>
                    <a:pt x="11748" y="6571"/>
                  </a:lnTo>
                  <a:lnTo>
                    <a:pt x="11504" y="6448"/>
                  </a:lnTo>
                  <a:lnTo>
                    <a:pt x="11211" y="6351"/>
                  </a:lnTo>
                  <a:lnTo>
                    <a:pt x="10893" y="6278"/>
                  </a:lnTo>
                  <a:lnTo>
                    <a:pt x="10576" y="6229"/>
                  </a:lnTo>
                  <a:lnTo>
                    <a:pt x="9892" y="6131"/>
                  </a:lnTo>
                  <a:lnTo>
                    <a:pt x="8842" y="6033"/>
                  </a:lnTo>
                  <a:lnTo>
                    <a:pt x="7596" y="5960"/>
                  </a:lnTo>
                  <a:lnTo>
                    <a:pt x="6326" y="5887"/>
                  </a:lnTo>
                  <a:lnTo>
                    <a:pt x="6497" y="5594"/>
                  </a:lnTo>
                  <a:lnTo>
                    <a:pt x="6644" y="5252"/>
                  </a:lnTo>
                  <a:lnTo>
                    <a:pt x="6790" y="4885"/>
                  </a:lnTo>
                  <a:lnTo>
                    <a:pt x="6888" y="4495"/>
                  </a:lnTo>
                  <a:lnTo>
                    <a:pt x="6986" y="4104"/>
                  </a:lnTo>
                  <a:lnTo>
                    <a:pt x="7083" y="3689"/>
                  </a:lnTo>
                  <a:lnTo>
                    <a:pt x="7181" y="2883"/>
                  </a:lnTo>
                  <a:lnTo>
                    <a:pt x="7254" y="2150"/>
                  </a:lnTo>
                  <a:lnTo>
                    <a:pt x="7303" y="1539"/>
                  </a:lnTo>
                  <a:lnTo>
                    <a:pt x="7303" y="978"/>
                  </a:lnTo>
                  <a:lnTo>
                    <a:pt x="7303" y="807"/>
                  </a:lnTo>
                  <a:lnTo>
                    <a:pt x="7230" y="611"/>
                  </a:lnTo>
                  <a:lnTo>
                    <a:pt x="7157" y="465"/>
                  </a:lnTo>
                  <a:lnTo>
                    <a:pt x="7035" y="318"/>
                  </a:lnTo>
                  <a:lnTo>
                    <a:pt x="6888" y="172"/>
                  </a:lnTo>
                  <a:lnTo>
                    <a:pt x="6717" y="98"/>
                  </a:lnTo>
                  <a:lnTo>
                    <a:pt x="6522" y="25"/>
                  </a:lnTo>
                  <a:lnTo>
                    <a:pt x="6326"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99" name="Google Shape;99;p4"/>
          <p:cNvSpPr/>
          <p:nvPr/>
        </p:nvSpPr>
        <p:spPr>
          <a:xfrm>
            <a:off x="270801" y="4030370"/>
            <a:ext cx="221415" cy="383605"/>
          </a:xfrm>
          <a:custGeom>
            <a:avLst/>
            <a:gdLst/>
            <a:ahLst/>
            <a:cxnLst/>
            <a:rect l="l" t="t" r="r" b="b"/>
            <a:pathLst>
              <a:path w="11870" h="20565" extrusionOk="0">
                <a:moveTo>
                  <a:pt x="6301" y="977"/>
                </a:moveTo>
                <a:lnTo>
                  <a:pt x="6423" y="1002"/>
                </a:lnTo>
                <a:lnTo>
                  <a:pt x="6497" y="1075"/>
                </a:lnTo>
                <a:lnTo>
                  <a:pt x="6570" y="1148"/>
                </a:lnTo>
                <a:lnTo>
                  <a:pt x="6594" y="1270"/>
                </a:lnTo>
                <a:lnTo>
                  <a:pt x="6570" y="1368"/>
                </a:lnTo>
                <a:lnTo>
                  <a:pt x="6497" y="1466"/>
                </a:lnTo>
                <a:lnTo>
                  <a:pt x="6423" y="1515"/>
                </a:lnTo>
                <a:lnTo>
                  <a:pt x="6301" y="1539"/>
                </a:lnTo>
                <a:lnTo>
                  <a:pt x="5569" y="1539"/>
                </a:lnTo>
                <a:lnTo>
                  <a:pt x="5446" y="1515"/>
                </a:lnTo>
                <a:lnTo>
                  <a:pt x="5373" y="1466"/>
                </a:lnTo>
                <a:lnTo>
                  <a:pt x="5300" y="1368"/>
                </a:lnTo>
                <a:lnTo>
                  <a:pt x="5276" y="1270"/>
                </a:lnTo>
                <a:lnTo>
                  <a:pt x="5300" y="1148"/>
                </a:lnTo>
                <a:lnTo>
                  <a:pt x="5373" y="1075"/>
                </a:lnTo>
                <a:lnTo>
                  <a:pt x="5446" y="1002"/>
                </a:lnTo>
                <a:lnTo>
                  <a:pt x="5569" y="977"/>
                </a:lnTo>
                <a:close/>
                <a:moveTo>
                  <a:pt x="10575" y="2565"/>
                </a:moveTo>
                <a:lnTo>
                  <a:pt x="10575" y="16706"/>
                </a:lnTo>
                <a:lnTo>
                  <a:pt x="1295" y="16706"/>
                </a:lnTo>
                <a:lnTo>
                  <a:pt x="1295" y="2565"/>
                </a:lnTo>
                <a:close/>
                <a:moveTo>
                  <a:pt x="5935" y="17780"/>
                </a:moveTo>
                <a:lnTo>
                  <a:pt x="6106" y="17805"/>
                </a:lnTo>
                <a:lnTo>
                  <a:pt x="6277" y="17854"/>
                </a:lnTo>
                <a:lnTo>
                  <a:pt x="6423" y="17927"/>
                </a:lnTo>
                <a:lnTo>
                  <a:pt x="6545" y="18025"/>
                </a:lnTo>
                <a:lnTo>
                  <a:pt x="6643" y="18147"/>
                </a:lnTo>
                <a:lnTo>
                  <a:pt x="6716" y="18293"/>
                </a:lnTo>
                <a:lnTo>
                  <a:pt x="6765" y="18464"/>
                </a:lnTo>
                <a:lnTo>
                  <a:pt x="6790" y="18635"/>
                </a:lnTo>
                <a:lnTo>
                  <a:pt x="6765" y="18806"/>
                </a:lnTo>
                <a:lnTo>
                  <a:pt x="6716" y="18977"/>
                </a:lnTo>
                <a:lnTo>
                  <a:pt x="6643" y="19124"/>
                </a:lnTo>
                <a:lnTo>
                  <a:pt x="6545" y="19246"/>
                </a:lnTo>
                <a:lnTo>
                  <a:pt x="6423" y="19343"/>
                </a:lnTo>
                <a:lnTo>
                  <a:pt x="6277" y="19417"/>
                </a:lnTo>
                <a:lnTo>
                  <a:pt x="6106" y="19465"/>
                </a:lnTo>
                <a:lnTo>
                  <a:pt x="5935" y="19490"/>
                </a:lnTo>
                <a:lnTo>
                  <a:pt x="5764" y="19465"/>
                </a:lnTo>
                <a:lnTo>
                  <a:pt x="5593" y="19417"/>
                </a:lnTo>
                <a:lnTo>
                  <a:pt x="5446" y="19343"/>
                </a:lnTo>
                <a:lnTo>
                  <a:pt x="5324" y="19246"/>
                </a:lnTo>
                <a:lnTo>
                  <a:pt x="5227" y="19124"/>
                </a:lnTo>
                <a:lnTo>
                  <a:pt x="5153" y="18977"/>
                </a:lnTo>
                <a:lnTo>
                  <a:pt x="5105" y="18806"/>
                </a:lnTo>
                <a:lnTo>
                  <a:pt x="5080" y="18635"/>
                </a:lnTo>
                <a:lnTo>
                  <a:pt x="5105" y="18464"/>
                </a:lnTo>
                <a:lnTo>
                  <a:pt x="5153" y="18293"/>
                </a:lnTo>
                <a:lnTo>
                  <a:pt x="5227" y="18147"/>
                </a:lnTo>
                <a:lnTo>
                  <a:pt x="5324" y="18025"/>
                </a:lnTo>
                <a:lnTo>
                  <a:pt x="5446" y="17927"/>
                </a:lnTo>
                <a:lnTo>
                  <a:pt x="5593" y="17854"/>
                </a:lnTo>
                <a:lnTo>
                  <a:pt x="5764" y="17805"/>
                </a:lnTo>
                <a:lnTo>
                  <a:pt x="5935" y="17780"/>
                </a:lnTo>
                <a:close/>
                <a:moveTo>
                  <a:pt x="1295" y="0"/>
                </a:moveTo>
                <a:lnTo>
                  <a:pt x="1026" y="25"/>
                </a:lnTo>
                <a:lnTo>
                  <a:pt x="782" y="98"/>
                </a:lnTo>
                <a:lnTo>
                  <a:pt x="562" y="220"/>
                </a:lnTo>
                <a:lnTo>
                  <a:pt x="366" y="367"/>
                </a:lnTo>
                <a:lnTo>
                  <a:pt x="220" y="562"/>
                </a:lnTo>
                <a:lnTo>
                  <a:pt x="98" y="782"/>
                </a:lnTo>
                <a:lnTo>
                  <a:pt x="25" y="1026"/>
                </a:lnTo>
                <a:lnTo>
                  <a:pt x="0" y="1295"/>
                </a:lnTo>
                <a:lnTo>
                  <a:pt x="0" y="19270"/>
                </a:lnTo>
                <a:lnTo>
                  <a:pt x="25" y="19539"/>
                </a:lnTo>
                <a:lnTo>
                  <a:pt x="98" y="19783"/>
                </a:lnTo>
                <a:lnTo>
                  <a:pt x="220" y="20003"/>
                </a:lnTo>
                <a:lnTo>
                  <a:pt x="366" y="20198"/>
                </a:lnTo>
                <a:lnTo>
                  <a:pt x="562" y="20345"/>
                </a:lnTo>
                <a:lnTo>
                  <a:pt x="782" y="20467"/>
                </a:lnTo>
                <a:lnTo>
                  <a:pt x="1026" y="20540"/>
                </a:lnTo>
                <a:lnTo>
                  <a:pt x="1295" y="20565"/>
                </a:lnTo>
                <a:lnTo>
                  <a:pt x="10575" y="20565"/>
                </a:lnTo>
                <a:lnTo>
                  <a:pt x="10844" y="20540"/>
                </a:lnTo>
                <a:lnTo>
                  <a:pt x="11088" y="20467"/>
                </a:lnTo>
                <a:lnTo>
                  <a:pt x="11308" y="20345"/>
                </a:lnTo>
                <a:lnTo>
                  <a:pt x="11503" y="20198"/>
                </a:lnTo>
                <a:lnTo>
                  <a:pt x="11650" y="20003"/>
                </a:lnTo>
                <a:lnTo>
                  <a:pt x="11772" y="19783"/>
                </a:lnTo>
                <a:lnTo>
                  <a:pt x="11845" y="19539"/>
                </a:lnTo>
                <a:lnTo>
                  <a:pt x="11870" y="19270"/>
                </a:lnTo>
                <a:lnTo>
                  <a:pt x="11870" y="1295"/>
                </a:lnTo>
                <a:lnTo>
                  <a:pt x="11845" y="1026"/>
                </a:lnTo>
                <a:lnTo>
                  <a:pt x="11772" y="782"/>
                </a:lnTo>
                <a:lnTo>
                  <a:pt x="11650" y="562"/>
                </a:lnTo>
                <a:lnTo>
                  <a:pt x="11503" y="367"/>
                </a:lnTo>
                <a:lnTo>
                  <a:pt x="11308" y="220"/>
                </a:lnTo>
                <a:lnTo>
                  <a:pt x="11088" y="98"/>
                </a:lnTo>
                <a:lnTo>
                  <a:pt x="10844" y="25"/>
                </a:lnTo>
                <a:lnTo>
                  <a:pt x="10575" y="0"/>
                </a:lnTo>
                <a:close/>
              </a:path>
            </a:pathLst>
          </a:custGeom>
          <a:solidFill>
            <a:srgbClr val="19BBD5"/>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100" name="Google Shape;100;p4"/>
          <p:cNvGrpSpPr/>
          <p:nvPr/>
        </p:nvGrpSpPr>
        <p:grpSpPr>
          <a:xfrm>
            <a:off x="394305" y="1170275"/>
            <a:ext cx="329959" cy="523069"/>
            <a:chOff x="6718575" y="2318625"/>
            <a:chExt cx="256950" cy="407375"/>
          </a:xfrm>
        </p:grpSpPr>
        <p:sp>
          <p:nvSpPr>
            <p:cNvPr id="101" name="Google Shape;101;p4"/>
            <p:cNvSpPr/>
            <p:nvPr/>
          </p:nvSpPr>
          <p:spPr>
            <a:xfrm>
              <a:off x="6795900" y="2673600"/>
              <a:ext cx="102300" cy="22550"/>
            </a:xfrm>
            <a:custGeom>
              <a:avLst/>
              <a:gdLst/>
              <a:ahLst/>
              <a:cxnLst/>
              <a:rect l="l" t="t" r="r" b="b"/>
              <a:pathLst>
                <a:path w="4092" h="902" fill="none" extrusionOk="0">
                  <a:moveTo>
                    <a:pt x="4092" y="902"/>
                  </a:moveTo>
                  <a:lnTo>
                    <a:pt x="4092" y="1"/>
                  </a:lnTo>
                  <a:lnTo>
                    <a:pt x="0" y="1"/>
                  </a:lnTo>
                  <a:lnTo>
                    <a:pt x="0" y="902"/>
                  </a:lnTo>
                  <a:lnTo>
                    <a:pt x="4092" y="902"/>
                  </a:lnTo>
                  <a:close/>
                </a:path>
              </a:pathLst>
            </a:custGeom>
            <a:noFill/>
            <a:ln w="12175" cap="rnd" cmpd="sng">
              <a:solidFill>
                <a:srgbClr val="19BBD5"/>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2" name="Google Shape;102;p4"/>
            <p:cNvSpPr/>
            <p:nvPr/>
          </p:nvSpPr>
          <p:spPr>
            <a:xfrm>
              <a:off x="6795900" y="2650475"/>
              <a:ext cx="102300" cy="22550"/>
            </a:xfrm>
            <a:custGeom>
              <a:avLst/>
              <a:gdLst/>
              <a:ahLst/>
              <a:cxnLst/>
              <a:rect l="l" t="t" r="r" b="b"/>
              <a:pathLst>
                <a:path w="4092" h="902" fill="none" extrusionOk="0">
                  <a:moveTo>
                    <a:pt x="4092" y="901"/>
                  </a:moveTo>
                  <a:lnTo>
                    <a:pt x="4092" y="0"/>
                  </a:lnTo>
                  <a:lnTo>
                    <a:pt x="0" y="0"/>
                  </a:lnTo>
                  <a:lnTo>
                    <a:pt x="0" y="901"/>
                  </a:lnTo>
                  <a:lnTo>
                    <a:pt x="4092" y="901"/>
                  </a:lnTo>
                  <a:close/>
                </a:path>
              </a:pathLst>
            </a:custGeom>
            <a:noFill/>
            <a:ln w="12175" cap="rnd" cmpd="sng">
              <a:solidFill>
                <a:srgbClr val="19BBD5"/>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3" name="Google Shape;103;p4"/>
            <p:cNvSpPr/>
            <p:nvPr/>
          </p:nvSpPr>
          <p:spPr>
            <a:xfrm>
              <a:off x="6795900" y="2696125"/>
              <a:ext cx="102300" cy="29875"/>
            </a:xfrm>
            <a:custGeom>
              <a:avLst/>
              <a:gdLst/>
              <a:ahLst/>
              <a:cxnLst/>
              <a:rect l="l" t="t" r="r" b="b"/>
              <a:pathLst>
                <a:path w="4092" h="1195" fill="none" extrusionOk="0">
                  <a:moveTo>
                    <a:pt x="0" y="1"/>
                  </a:moveTo>
                  <a:lnTo>
                    <a:pt x="0" y="171"/>
                  </a:lnTo>
                  <a:lnTo>
                    <a:pt x="0" y="171"/>
                  </a:lnTo>
                  <a:lnTo>
                    <a:pt x="24" y="318"/>
                  </a:lnTo>
                  <a:lnTo>
                    <a:pt x="98" y="464"/>
                  </a:lnTo>
                  <a:lnTo>
                    <a:pt x="195" y="585"/>
                  </a:lnTo>
                  <a:lnTo>
                    <a:pt x="341" y="659"/>
                  </a:lnTo>
                  <a:lnTo>
                    <a:pt x="1875" y="1170"/>
                  </a:lnTo>
                  <a:lnTo>
                    <a:pt x="1875" y="1170"/>
                  </a:lnTo>
                  <a:lnTo>
                    <a:pt x="2046" y="1194"/>
                  </a:lnTo>
                  <a:lnTo>
                    <a:pt x="2046" y="1194"/>
                  </a:lnTo>
                  <a:lnTo>
                    <a:pt x="2216" y="1170"/>
                  </a:lnTo>
                  <a:lnTo>
                    <a:pt x="3751" y="659"/>
                  </a:lnTo>
                  <a:lnTo>
                    <a:pt x="3751" y="659"/>
                  </a:lnTo>
                  <a:lnTo>
                    <a:pt x="3897" y="585"/>
                  </a:lnTo>
                  <a:lnTo>
                    <a:pt x="3994" y="464"/>
                  </a:lnTo>
                  <a:lnTo>
                    <a:pt x="4067" y="318"/>
                  </a:lnTo>
                  <a:lnTo>
                    <a:pt x="4092" y="171"/>
                  </a:lnTo>
                  <a:lnTo>
                    <a:pt x="4092" y="1"/>
                  </a:lnTo>
                  <a:lnTo>
                    <a:pt x="0" y="1"/>
                  </a:lnTo>
                  <a:close/>
                </a:path>
              </a:pathLst>
            </a:custGeom>
            <a:noFill/>
            <a:ln w="12175" cap="rnd" cmpd="sng">
              <a:solidFill>
                <a:srgbClr val="19BBD5"/>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4" name="Google Shape;104;p4"/>
            <p:cNvSpPr/>
            <p:nvPr/>
          </p:nvSpPr>
          <p:spPr>
            <a:xfrm>
              <a:off x="6784925" y="2459275"/>
              <a:ext cx="35350" cy="166875"/>
            </a:xfrm>
            <a:custGeom>
              <a:avLst/>
              <a:gdLst/>
              <a:ahLst/>
              <a:cxnLst/>
              <a:rect l="l" t="t" r="r" b="b"/>
              <a:pathLst>
                <a:path w="1414" h="6675" fill="none" extrusionOk="0">
                  <a:moveTo>
                    <a:pt x="1413" y="6674"/>
                  </a:moveTo>
                  <a:lnTo>
                    <a:pt x="1413" y="6674"/>
                  </a:lnTo>
                  <a:lnTo>
                    <a:pt x="585" y="2850"/>
                  </a:lnTo>
                  <a:lnTo>
                    <a:pt x="1" y="1"/>
                  </a:lnTo>
                </a:path>
              </a:pathLst>
            </a:custGeom>
            <a:noFill/>
            <a:ln w="12175" cap="rnd" cmpd="sng">
              <a:solidFill>
                <a:srgbClr val="19BBD5"/>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5" name="Google Shape;105;p4"/>
            <p:cNvSpPr/>
            <p:nvPr/>
          </p:nvSpPr>
          <p:spPr>
            <a:xfrm>
              <a:off x="6718575" y="2318625"/>
              <a:ext cx="256950" cy="307525"/>
            </a:xfrm>
            <a:custGeom>
              <a:avLst/>
              <a:gdLst/>
              <a:ahLst/>
              <a:cxnLst/>
              <a:rect l="l" t="t" r="r" b="b"/>
              <a:pathLst>
                <a:path w="10278" h="12301" fill="none" extrusionOk="0">
                  <a:moveTo>
                    <a:pt x="7185" y="12300"/>
                  </a:moveTo>
                  <a:lnTo>
                    <a:pt x="7185" y="12300"/>
                  </a:lnTo>
                  <a:lnTo>
                    <a:pt x="7307" y="11764"/>
                  </a:lnTo>
                  <a:lnTo>
                    <a:pt x="7477" y="11253"/>
                  </a:lnTo>
                  <a:lnTo>
                    <a:pt x="7672" y="10766"/>
                  </a:lnTo>
                  <a:lnTo>
                    <a:pt x="7891" y="10327"/>
                  </a:lnTo>
                  <a:lnTo>
                    <a:pt x="8135" y="9913"/>
                  </a:lnTo>
                  <a:lnTo>
                    <a:pt x="8378" y="9499"/>
                  </a:lnTo>
                  <a:lnTo>
                    <a:pt x="8914" y="8720"/>
                  </a:lnTo>
                  <a:lnTo>
                    <a:pt x="9182" y="8330"/>
                  </a:lnTo>
                  <a:lnTo>
                    <a:pt x="9425" y="7941"/>
                  </a:lnTo>
                  <a:lnTo>
                    <a:pt x="9645" y="7551"/>
                  </a:lnTo>
                  <a:lnTo>
                    <a:pt x="9864" y="7113"/>
                  </a:lnTo>
                  <a:lnTo>
                    <a:pt x="10034" y="6674"/>
                  </a:lnTo>
                  <a:lnTo>
                    <a:pt x="10156" y="6187"/>
                  </a:lnTo>
                  <a:lnTo>
                    <a:pt x="10229" y="5676"/>
                  </a:lnTo>
                  <a:lnTo>
                    <a:pt x="10253" y="5408"/>
                  </a:lnTo>
                  <a:lnTo>
                    <a:pt x="10278" y="5140"/>
                  </a:lnTo>
                  <a:lnTo>
                    <a:pt x="10278" y="5140"/>
                  </a:lnTo>
                  <a:lnTo>
                    <a:pt x="10229" y="4604"/>
                  </a:lnTo>
                  <a:lnTo>
                    <a:pt x="10156" y="4093"/>
                  </a:lnTo>
                  <a:lnTo>
                    <a:pt x="10034" y="3605"/>
                  </a:lnTo>
                  <a:lnTo>
                    <a:pt x="9864" y="3143"/>
                  </a:lnTo>
                  <a:lnTo>
                    <a:pt x="9645" y="2680"/>
                  </a:lnTo>
                  <a:lnTo>
                    <a:pt x="9401" y="2266"/>
                  </a:lnTo>
                  <a:lnTo>
                    <a:pt x="9084" y="1876"/>
                  </a:lnTo>
                  <a:lnTo>
                    <a:pt x="8768" y="1511"/>
                  </a:lnTo>
                  <a:lnTo>
                    <a:pt x="8402" y="1170"/>
                  </a:lnTo>
                  <a:lnTo>
                    <a:pt x="8013" y="878"/>
                  </a:lnTo>
                  <a:lnTo>
                    <a:pt x="7574" y="634"/>
                  </a:lnTo>
                  <a:lnTo>
                    <a:pt x="7136" y="415"/>
                  </a:lnTo>
                  <a:lnTo>
                    <a:pt x="6673" y="244"/>
                  </a:lnTo>
                  <a:lnTo>
                    <a:pt x="6162" y="98"/>
                  </a:lnTo>
                  <a:lnTo>
                    <a:pt x="5675" y="25"/>
                  </a:lnTo>
                  <a:lnTo>
                    <a:pt x="5139" y="1"/>
                  </a:lnTo>
                  <a:lnTo>
                    <a:pt x="5139" y="1"/>
                  </a:lnTo>
                  <a:lnTo>
                    <a:pt x="4603" y="25"/>
                  </a:lnTo>
                  <a:lnTo>
                    <a:pt x="4116" y="98"/>
                  </a:lnTo>
                  <a:lnTo>
                    <a:pt x="3605" y="244"/>
                  </a:lnTo>
                  <a:lnTo>
                    <a:pt x="3142" y="415"/>
                  </a:lnTo>
                  <a:lnTo>
                    <a:pt x="2703" y="634"/>
                  </a:lnTo>
                  <a:lnTo>
                    <a:pt x="2265" y="878"/>
                  </a:lnTo>
                  <a:lnTo>
                    <a:pt x="1875" y="1170"/>
                  </a:lnTo>
                  <a:lnTo>
                    <a:pt x="1510" y="1511"/>
                  </a:lnTo>
                  <a:lnTo>
                    <a:pt x="1193" y="1876"/>
                  </a:lnTo>
                  <a:lnTo>
                    <a:pt x="877" y="2266"/>
                  </a:lnTo>
                  <a:lnTo>
                    <a:pt x="633" y="2680"/>
                  </a:lnTo>
                  <a:lnTo>
                    <a:pt x="414" y="3143"/>
                  </a:lnTo>
                  <a:lnTo>
                    <a:pt x="244" y="3605"/>
                  </a:lnTo>
                  <a:lnTo>
                    <a:pt x="122" y="4093"/>
                  </a:lnTo>
                  <a:lnTo>
                    <a:pt x="49" y="4604"/>
                  </a:lnTo>
                  <a:lnTo>
                    <a:pt x="0" y="5140"/>
                  </a:lnTo>
                  <a:lnTo>
                    <a:pt x="0" y="5140"/>
                  </a:lnTo>
                  <a:lnTo>
                    <a:pt x="24" y="5408"/>
                  </a:lnTo>
                  <a:lnTo>
                    <a:pt x="49" y="5676"/>
                  </a:lnTo>
                  <a:lnTo>
                    <a:pt x="122" y="6187"/>
                  </a:lnTo>
                  <a:lnTo>
                    <a:pt x="244" y="6674"/>
                  </a:lnTo>
                  <a:lnTo>
                    <a:pt x="414" y="7113"/>
                  </a:lnTo>
                  <a:lnTo>
                    <a:pt x="633" y="7551"/>
                  </a:lnTo>
                  <a:lnTo>
                    <a:pt x="852" y="7941"/>
                  </a:lnTo>
                  <a:lnTo>
                    <a:pt x="1096" y="8330"/>
                  </a:lnTo>
                  <a:lnTo>
                    <a:pt x="1364" y="8720"/>
                  </a:lnTo>
                  <a:lnTo>
                    <a:pt x="1900" y="9499"/>
                  </a:lnTo>
                  <a:lnTo>
                    <a:pt x="2143" y="9913"/>
                  </a:lnTo>
                  <a:lnTo>
                    <a:pt x="2387" y="10327"/>
                  </a:lnTo>
                  <a:lnTo>
                    <a:pt x="2606" y="10766"/>
                  </a:lnTo>
                  <a:lnTo>
                    <a:pt x="2801" y="11253"/>
                  </a:lnTo>
                  <a:lnTo>
                    <a:pt x="2971" y="11764"/>
                  </a:lnTo>
                  <a:lnTo>
                    <a:pt x="3093" y="12300"/>
                  </a:lnTo>
                </a:path>
              </a:pathLst>
            </a:custGeom>
            <a:noFill/>
            <a:ln w="12175" cap="rnd" cmpd="sng">
              <a:solidFill>
                <a:srgbClr val="19BBD5"/>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6" name="Google Shape;106;p4"/>
            <p:cNvSpPr/>
            <p:nvPr/>
          </p:nvSpPr>
          <p:spPr>
            <a:xfrm>
              <a:off x="6873825" y="2459275"/>
              <a:ext cx="35350" cy="166875"/>
            </a:xfrm>
            <a:custGeom>
              <a:avLst/>
              <a:gdLst/>
              <a:ahLst/>
              <a:cxnLst/>
              <a:rect l="l" t="t" r="r" b="b"/>
              <a:pathLst>
                <a:path w="1414" h="6675" fill="none" extrusionOk="0">
                  <a:moveTo>
                    <a:pt x="1413" y="1"/>
                  </a:moveTo>
                  <a:lnTo>
                    <a:pt x="1413" y="1"/>
                  </a:lnTo>
                  <a:lnTo>
                    <a:pt x="829" y="2850"/>
                  </a:lnTo>
                  <a:lnTo>
                    <a:pt x="1" y="6674"/>
                  </a:lnTo>
                </a:path>
              </a:pathLst>
            </a:custGeom>
            <a:noFill/>
            <a:ln w="12175" cap="rnd" cmpd="sng">
              <a:solidFill>
                <a:srgbClr val="19BBD5"/>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7" name="Google Shape;107;p4"/>
            <p:cNvSpPr/>
            <p:nvPr/>
          </p:nvSpPr>
          <p:spPr>
            <a:xfrm>
              <a:off x="6801975" y="2453200"/>
              <a:ext cx="90150" cy="19500"/>
            </a:xfrm>
            <a:custGeom>
              <a:avLst/>
              <a:gdLst/>
              <a:ahLst/>
              <a:cxnLst/>
              <a:rect l="l" t="t" r="r" b="b"/>
              <a:pathLst>
                <a:path w="3606" h="780" fill="none" extrusionOk="0">
                  <a:moveTo>
                    <a:pt x="1" y="73"/>
                  </a:moveTo>
                  <a:lnTo>
                    <a:pt x="829" y="780"/>
                  </a:lnTo>
                  <a:lnTo>
                    <a:pt x="1657" y="73"/>
                  </a:lnTo>
                  <a:lnTo>
                    <a:pt x="1657" y="73"/>
                  </a:lnTo>
                  <a:lnTo>
                    <a:pt x="1730" y="25"/>
                  </a:lnTo>
                  <a:lnTo>
                    <a:pt x="1803" y="0"/>
                  </a:lnTo>
                  <a:lnTo>
                    <a:pt x="1876" y="25"/>
                  </a:lnTo>
                  <a:lnTo>
                    <a:pt x="1949" y="73"/>
                  </a:lnTo>
                  <a:lnTo>
                    <a:pt x="2777" y="780"/>
                  </a:lnTo>
                  <a:lnTo>
                    <a:pt x="3605" y="73"/>
                  </a:lnTo>
                </a:path>
              </a:pathLst>
            </a:custGeom>
            <a:noFill/>
            <a:ln w="12175" cap="rnd" cmpd="sng">
              <a:solidFill>
                <a:srgbClr val="19BBD5"/>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8" name="Google Shape;108;p4"/>
            <p:cNvSpPr/>
            <p:nvPr/>
          </p:nvSpPr>
          <p:spPr>
            <a:xfrm>
              <a:off x="6795900" y="2628550"/>
              <a:ext cx="102300" cy="25"/>
            </a:xfrm>
            <a:custGeom>
              <a:avLst/>
              <a:gdLst/>
              <a:ahLst/>
              <a:cxnLst/>
              <a:rect l="l" t="t" r="r" b="b"/>
              <a:pathLst>
                <a:path w="4092" h="1" fill="none" extrusionOk="0">
                  <a:moveTo>
                    <a:pt x="0" y="1"/>
                  </a:moveTo>
                  <a:lnTo>
                    <a:pt x="4092" y="1"/>
                  </a:lnTo>
                </a:path>
              </a:pathLst>
            </a:custGeom>
            <a:noFill/>
            <a:ln w="12175" cap="rnd" cmpd="sng">
              <a:solidFill>
                <a:srgbClr val="19BBD5"/>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grpSp>
        <p:nvGrpSpPr>
          <p:cNvPr id="109" name="Google Shape;109;p4"/>
          <p:cNvGrpSpPr/>
          <p:nvPr/>
        </p:nvGrpSpPr>
        <p:grpSpPr>
          <a:xfrm>
            <a:off x="1639312" y="4413975"/>
            <a:ext cx="457176" cy="466757"/>
            <a:chOff x="3951850" y="2985350"/>
            <a:chExt cx="407950" cy="416500"/>
          </a:xfrm>
        </p:grpSpPr>
        <p:sp>
          <p:nvSpPr>
            <p:cNvPr id="110" name="Google Shape;110;p4"/>
            <p:cNvSpPr/>
            <p:nvPr/>
          </p:nvSpPr>
          <p:spPr>
            <a:xfrm>
              <a:off x="3951850" y="2985350"/>
              <a:ext cx="314800" cy="314825"/>
            </a:xfrm>
            <a:custGeom>
              <a:avLst/>
              <a:gdLst/>
              <a:ahLst/>
              <a:cxnLst/>
              <a:rect l="l" t="t" r="r" b="b"/>
              <a:pathLst>
                <a:path w="12592" h="12593" fill="none" extrusionOk="0">
                  <a:moveTo>
                    <a:pt x="6284" y="1"/>
                  </a:moveTo>
                  <a:lnTo>
                    <a:pt x="6284" y="1"/>
                  </a:lnTo>
                  <a:lnTo>
                    <a:pt x="5967" y="25"/>
                  </a:lnTo>
                  <a:lnTo>
                    <a:pt x="5651" y="49"/>
                  </a:lnTo>
                  <a:lnTo>
                    <a:pt x="5334" y="74"/>
                  </a:lnTo>
                  <a:lnTo>
                    <a:pt x="5017" y="147"/>
                  </a:lnTo>
                  <a:lnTo>
                    <a:pt x="4725" y="220"/>
                  </a:lnTo>
                  <a:lnTo>
                    <a:pt x="4433" y="293"/>
                  </a:lnTo>
                  <a:lnTo>
                    <a:pt x="4141" y="390"/>
                  </a:lnTo>
                  <a:lnTo>
                    <a:pt x="3848" y="512"/>
                  </a:lnTo>
                  <a:lnTo>
                    <a:pt x="3556" y="634"/>
                  </a:lnTo>
                  <a:lnTo>
                    <a:pt x="3288" y="780"/>
                  </a:lnTo>
                  <a:lnTo>
                    <a:pt x="3020" y="926"/>
                  </a:lnTo>
                  <a:lnTo>
                    <a:pt x="2777" y="1072"/>
                  </a:lnTo>
                  <a:lnTo>
                    <a:pt x="2290" y="1437"/>
                  </a:lnTo>
                  <a:lnTo>
                    <a:pt x="1851" y="1852"/>
                  </a:lnTo>
                  <a:lnTo>
                    <a:pt x="1437" y="2290"/>
                  </a:lnTo>
                  <a:lnTo>
                    <a:pt x="1072" y="2777"/>
                  </a:lnTo>
                  <a:lnTo>
                    <a:pt x="901" y="3045"/>
                  </a:lnTo>
                  <a:lnTo>
                    <a:pt x="755" y="3313"/>
                  </a:lnTo>
                  <a:lnTo>
                    <a:pt x="609" y="3581"/>
                  </a:lnTo>
                  <a:lnTo>
                    <a:pt x="487" y="3849"/>
                  </a:lnTo>
                  <a:lnTo>
                    <a:pt x="390" y="4141"/>
                  </a:lnTo>
                  <a:lnTo>
                    <a:pt x="292" y="4433"/>
                  </a:lnTo>
                  <a:lnTo>
                    <a:pt x="195" y="4725"/>
                  </a:lnTo>
                  <a:lnTo>
                    <a:pt x="122" y="5042"/>
                  </a:lnTo>
                  <a:lnTo>
                    <a:pt x="73" y="5334"/>
                  </a:lnTo>
                  <a:lnTo>
                    <a:pt x="25" y="5651"/>
                  </a:lnTo>
                  <a:lnTo>
                    <a:pt x="0" y="5968"/>
                  </a:lnTo>
                  <a:lnTo>
                    <a:pt x="0" y="6308"/>
                  </a:lnTo>
                  <a:lnTo>
                    <a:pt x="0" y="6308"/>
                  </a:lnTo>
                  <a:lnTo>
                    <a:pt x="0" y="6625"/>
                  </a:lnTo>
                  <a:lnTo>
                    <a:pt x="25" y="6942"/>
                  </a:lnTo>
                  <a:lnTo>
                    <a:pt x="73" y="7258"/>
                  </a:lnTo>
                  <a:lnTo>
                    <a:pt x="122" y="7575"/>
                  </a:lnTo>
                  <a:lnTo>
                    <a:pt x="195" y="7867"/>
                  </a:lnTo>
                  <a:lnTo>
                    <a:pt x="292" y="8184"/>
                  </a:lnTo>
                  <a:lnTo>
                    <a:pt x="390" y="8476"/>
                  </a:lnTo>
                  <a:lnTo>
                    <a:pt x="487" y="8744"/>
                  </a:lnTo>
                  <a:lnTo>
                    <a:pt x="609" y="9036"/>
                  </a:lnTo>
                  <a:lnTo>
                    <a:pt x="755" y="9304"/>
                  </a:lnTo>
                  <a:lnTo>
                    <a:pt x="901" y="9572"/>
                  </a:lnTo>
                  <a:lnTo>
                    <a:pt x="1072" y="9816"/>
                  </a:lnTo>
                  <a:lnTo>
                    <a:pt x="1437" y="10303"/>
                  </a:lnTo>
                  <a:lnTo>
                    <a:pt x="1851" y="10741"/>
                  </a:lnTo>
                  <a:lnTo>
                    <a:pt x="2290" y="11155"/>
                  </a:lnTo>
                  <a:lnTo>
                    <a:pt x="2777" y="11520"/>
                  </a:lnTo>
                  <a:lnTo>
                    <a:pt x="3020" y="11691"/>
                  </a:lnTo>
                  <a:lnTo>
                    <a:pt x="3288" y="11837"/>
                  </a:lnTo>
                  <a:lnTo>
                    <a:pt x="3556" y="11983"/>
                  </a:lnTo>
                  <a:lnTo>
                    <a:pt x="3848" y="12105"/>
                  </a:lnTo>
                  <a:lnTo>
                    <a:pt x="4141" y="12202"/>
                  </a:lnTo>
                  <a:lnTo>
                    <a:pt x="4433" y="12300"/>
                  </a:lnTo>
                  <a:lnTo>
                    <a:pt x="4725" y="12397"/>
                  </a:lnTo>
                  <a:lnTo>
                    <a:pt x="5017" y="12470"/>
                  </a:lnTo>
                  <a:lnTo>
                    <a:pt x="5334" y="12519"/>
                  </a:lnTo>
                  <a:lnTo>
                    <a:pt x="5651" y="12568"/>
                  </a:lnTo>
                  <a:lnTo>
                    <a:pt x="5967" y="12592"/>
                  </a:lnTo>
                  <a:lnTo>
                    <a:pt x="6284" y="12592"/>
                  </a:lnTo>
                  <a:lnTo>
                    <a:pt x="6284" y="12592"/>
                  </a:lnTo>
                  <a:lnTo>
                    <a:pt x="6625" y="12592"/>
                  </a:lnTo>
                  <a:lnTo>
                    <a:pt x="6941" y="12568"/>
                  </a:lnTo>
                  <a:lnTo>
                    <a:pt x="7258" y="12519"/>
                  </a:lnTo>
                  <a:lnTo>
                    <a:pt x="7550" y="12470"/>
                  </a:lnTo>
                  <a:lnTo>
                    <a:pt x="7867" y="12397"/>
                  </a:lnTo>
                  <a:lnTo>
                    <a:pt x="8159" y="12300"/>
                  </a:lnTo>
                  <a:lnTo>
                    <a:pt x="8451" y="12202"/>
                  </a:lnTo>
                  <a:lnTo>
                    <a:pt x="8744" y="12105"/>
                  </a:lnTo>
                  <a:lnTo>
                    <a:pt x="9012" y="11983"/>
                  </a:lnTo>
                  <a:lnTo>
                    <a:pt x="9279" y="11837"/>
                  </a:lnTo>
                  <a:lnTo>
                    <a:pt x="9547" y="11691"/>
                  </a:lnTo>
                  <a:lnTo>
                    <a:pt x="9815" y="11520"/>
                  </a:lnTo>
                  <a:lnTo>
                    <a:pt x="10302" y="11155"/>
                  </a:lnTo>
                  <a:lnTo>
                    <a:pt x="10741" y="10741"/>
                  </a:lnTo>
                  <a:lnTo>
                    <a:pt x="11155" y="10303"/>
                  </a:lnTo>
                  <a:lnTo>
                    <a:pt x="11520" y="9816"/>
                  </a:lnTo>
                  <a:lnTo>
                    <a:pt x="11666" y="9572"/>
                  </a:lnTo>
                  <a:lnTo>
                    <a:pt x="11812" y="9304"/>
                  </a:lnTo>
                  <a:lnTo>
                    <a:pt x="11958" y="9036"/>
                  </a:lnTo>
                  <a:lnTo>
                    <a:pt x="12080" y="8744"/>
                  </a:lnTo>
                  <a:lnTo>
                    <a:pt x="12202" y="8476"/>
                  </a:lnTo>
                  <a:lnTo>
                    <a:pt x="12299" y="8184"/>
                  </a:lnTo>
                  <a:lnTo>
                    <a:pt x="12397" y="7867"/>
                  </a:lnTo>
                  <a:lnTo>
                    <a:pt x="12446" y="7575"/>
                  </a:lnTo>
                  <a:lnTo>
                    <a:pt x="12519" y="7258"/>
                  </a:lnTo>
                  <a:lnTo>
                    <a:pt x="12543" y="6942"/>
                  </a:lnTo>
                  <a:lnTo>
                    <a:pt x="12567" y="6625"/>
                  </a:lnTo>
                  <a:lnTo>
                    <a:pt x="12592" y="6308"/>
                  </a:lnTo>
                  <a:lnTo>
                    <a:pt x="12592" y="6308"/>
                  </a:lnTo>
                  <a:lnTo>
                    <a:pt x="12567" y="5968"/>
                  </a:lnTo>
                  <a:lnTo>
                    <a:pt x="12543" y="5651"/>
                  </a:lnTo>
                  <a:lnTo>
                    <a:pt x="12519" y="5334"/>
                  </a:lnTo>
                  <a:lnTo>
                    <a:pt x="12446" y="5042"/>
                  </a:lnTo>
                  <a:lnTo>
                    <a:pt x="12397" y="4725"/>
                  </a:lnTo>
                  <a:lnTo>
                    <a:pt x="12299" y="4433"/>
                  </a:lnTo>
                  <a:lnTo>
                    <a:pt x="12202" y="4141"/>
                  </a:lnTo>
                  <a:lnTo>
                    <a:pt x="12080" y="3849"/>
                  </a:lnTo>
                  <a:lnTo>
                    <a:pt x="11958" y="3581"/>
                  </a:lnTo>
                  <a:lnTo>
                    <a:pt x="11812" y="3313"/>
                  </a:lnTo>
                  <a:lnTo>
                    <a:pt x="11666" y="3045"/>
                  </a:lnTo>
                  <a:lnTo>
                    <a:pt x="11520" y="2777"/>
                  </a:lnTo>
                  <a:lnTo>
                    <a:pt x="11155" y="2290"/>
                  </a:lnTo>
                  <a:lnTo>
                    <a:pt x="10741" y="1852"/>
                  </a:lnTo>
                  <a:lnTo>
                    <a:pt x="10302" y="1437"/>
                  </a:lnTo>
                  <a:lnTo>
                    <a:pt x="9815" y="1072"/>
                  </a:lnTo>
                  <a:lnTo>
                    <a:pt x="9547" y="926"/>
                  </a:lnTo>
                  <a:lnTo>
                    <a:pt x="9279" y="780"/>
                  </a:lnTo>
                  <a:lnTo>
                    <a:pt x="9012" y="634"/>
                  </a:lnTo>
                  <a:lnTo>
                    <a:pt x="8744" y="512"/>
                  </a:lnTo>
                  <a:lnTo>
                    <a:pt x="8451" y="390"/>
                  </a:lnTo>
                  <a:lnTo>
                    <a:pt x="8159" y="293"/>
                  </a:lnTo>
                  <a:lnTo>
                    <a:pt x="7867" y="220"/>
                  </a:lnTo>
                  <a:lnTo>
                    <a:pt x="7550" y="147"/>
                  </a:lnTo>
                  <a:lnTo>
                    <a:pt x="7258" y="74"/>
                  </a:lnTo>
                  <a:lnTo>
                    <a:pt x="6941" y="49"/>
                  </a:lnTo>
                  <a:lnTo>
                    <a:pt x="6625" y="25"/>
                  </a:lnTo>
                  <a:lnTo>
                    <a:pt x="6284" y="1"/>
                  </a:lnTo>
                  <a:lnTo>
                    <a:pt x="6284" y="1"/>
                  </a:lnTo>
                  <a:close/>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1" name="Google Shape;111;p4"/>
            <p:cNvSpPr/>
            <p:nvPr/>
          </p:nvSpPr>
          <p:spPr>
            <a:xfrm>
              <a:off x="3988375" y="3021875"/>
              <a:ext cx="241750" cy="241750"/>
            </a:xfrm>
            <a:custGeom>
              <a:avLst/>
              <a:gdLst/>
              <a:ahLst/>
              <a:cxnLst/>
              <a:rect l="l" t="t" r="r" b="b"/>
              <a:pathLst>
                <a:path w="9670" h="9670" fill="none" extrusionOk="0">
                  <a:moveTo>
                    <a:pt x="4823" y="1"/>
                  </a:moveTo>
                  <a:lnTo>
                    <a:pt x="4823" y="1"/>
                  </a:lnTo>
                  <a:lnTo>
                    <a:pt x="4336" y="25"/>
                  </a:lnTo>
                  <a:lnTo>
                    <a:pt x="3849" y="98"/>
                  </a:lnTo>
                  <a:lnTo>
                    <a:pt x="3386" y="220"/>
                  </a:lnTo>
                  <a:lnTo>
                    <a:pt x="2947" y="391"/>
                  </a:lnTo>
                  <a:lnTo>
                    <a:pt x="2533" y="585"/>
                  </a:lnTo>
                  <a:lnTo>
                    <a:pt x="2144" y="829"/>
                  </a:lnTo>
                  <a:lnTo>
                    <a:pt x="1754" y="1121"/>
                  </a:lnTo>
                  <a:lnTo>
                    <a:pt x="1413" y="1438"/>
                  </a:lnTo>
                  <a:lnTo>
                    <a:pt x="1096" y="1779"/>
                  </a:lnTo>
                  <a:lnTo>
                    <a:pt x="829" y="2144"/>
                  </a:lnTo>
                  <a:lnTo>
                    <a:pt x="585" y="2534"/>
                  </a:lnTo>
                  <a:lnTo>
                    <a:pt x="390" y="2972"/>
                  </a:lnTo>
                  <a:lnTo>
                    <a:pt x="220" y="3411"/>
                  </a:lnTo>
                  <a:lnTo>
                    <a:pt x="98" y="3873"/>
                  </a:lnTo>
                  <a:lnTo>
                    <a:pt x="25" y="4336"/>
                  </a:lnTo>
                  <a:lnTo>
                    <a:pt x="1" y="4847"/>
                  </a:lnTo>
                  <a:lnTo>
                    <a:pt x="1" y="4847"/>
                  </a:lnTo>
                  <a:lnTo>
                    <a:pt x="25" y="5335"/>
                  </a:lnTo>
                  <a:lnTo>
                    <a:pt x="98" y="5822"/>
                  </a:lnTo>
                  <a:lnTo>
                    <a:pt x="220" y="6284"/>
                  </a:lnTo>
                  <a:lnTo>
                    <a:pt x="390" y="6723"/>
                  </a:lnTo>
                  <a:lnTo>
                    <a:pt x="585" y="7137"/>
                  </a:lnTo>
                  <a:lnTo>
                    <a:pt x="829" y="7527"/>
                  </a:lnTo>
                  <a:lnTo>
                    <a:pt x="1096" y="7916"/>
                  </a:lnTo>
                  <a:lnTo>
                    <a:pt x="1413" y="8257"/>
                  </a:lnTo>
                  <a:lnTo>
                    <a:pt x="1754" y="8574"/>
                  </a:lnTo>
                  <a:lnTo>
                    <a:pt x="2144" y="8842"/>
                  </a:lnTo>
                  <a:lnTo>
                    <a:pt x="2533" y="9085"/>
                  </a:lnTo>
                  <a:lnTo>
                    <a:pt x="2947" y="9280"/>
                  </a:lnTo>
                  <a:lnTo>
                    <a:pt x="3386" y="9451"/>
                  </a:lnTo>
                  <a:lnTo>
                    <a:pt x="3849" y="9572"/>
                  </a:lnTo>
                  <a:lnTo>
                    <a:pt x="4336" y="9645"/>
                  </a:lnTo>
                  <a:lnTo>
                    <a:pt x="4823" y="9670"/>
                  </a:lnTo>
                  <a:lnTo>
                    <a:pt x="4823" y="9670"/>
                  </a:lnTo>
                  <a:lnTo>
                    <a:pt x="5334" y="9645"/>
                  </a:lnTo>
                  <a:lnTo>
                    <a:pt x="5797" y="9572"/>
                  </a:lnTo>
                  <a:lnTo>
                    <a:pt x="6260" y="9451"/>
                  </a:lnTo>
                  <a:lnTo>
                    <a:pt x="6698" y="9280"/>
                  </a:lnTo>
                  <a:lnTo>
                    <a:pt x="7136" y="9085"/>
                  </a:lnTo>
                  <a:lnTo>
                    <a:pt x="7526" y="8842"/>
                  </a:lnTo>
                  <a:lnTo>
                    <a:pt x="7892" y="8574"/>
                  </a:lnTo>
                  <a:lnTo>
                    <a:pt x="8232" y="8257"/>
                  </a:lnTo>
                  <a:lnTo>
                    <a:pt x="8549" y="7916"/>
                  </a:lnTo>
                  <a:lnTo>
                    <a:pt x="8841" y="7527"/>
                  </a:lnTo>
                  <a:lnTo>
                    <a:pt x="9085" y="7137"/>
                  </a:lnTo>
                  <a:lnTo>
                    <a:pt x="9280" y="6723"/>
                  </a:lnTo>
                  <a:lnTo>
                    <a:pt x="9450" y="6284"/>
                  </a:lnTo>
                  <a:lnTo>
                    <a:pt x="9572" y="5822"/>
                  </a:lnTo>
                  <a:lnTo>
                    <a:pt x="9645" y="5335"/>
                  </a:lnTo>
                  <a:lnTo>
                    <a:pt x="9669" y="4847"/>
                  </a:lnTo>
                  <a:lnTo>
                    <a:pt x="9669" y="4847"/>
                  </a:lnTo>
                  <a:lnTo>
                    <a:pt x="9645" y="4336"/>
                  </a:lnTo>
                  <a:lnTo>
                    <a:pt x="9572" y="3873"/>
                  </a:lnTo>
                  <a:lnTo>
                    <a:pt x="9450" y="3411"/>
                  </a:lnTo>
                  <a:lnTo>
                    <a:pt x="9280" y="2972"/>
                  </a:lnTo>
                  <a:lnTo>
                    <a:pt x="9085" y="2534"/>
                  </a:lnTo>
                  <a:lnTo>
                    <a:pt x="8841" y="2144"/>
                  </a:lnTo>
                  <a:lnTo>
                    <a:pt x="8549" y="1779"/>
                  </a:lnTo>
                  <a:lnTo>
                    <a:pt x="8232" y="1438"/>
                  </a:lnTo>
                  <a:lnTo>
                    <a:pt x="7892" y="1121"/>
                  </a:lnTo>
                  <a:lnTo>
                    <a:pt x="7526" y="829"/>
                  </a:lnTo>
                  <a:lnTo>
                    <a:pt x="7136" y="585"/>
                  </a:lnTo>
                  <a:lnTo>
                    <a:pt x="6698" y="391"/>
                  </a:lnTo>
                  <a:lnTo>
                    <a:pt x="6260" y="220"/>
                  </a:lnTo>
                  <a:lnTo>
                    <a:pt x="5797" y="98"/>
                  </a:lnTo>
                  <a:lnTo>
                    <a:pt x="5334" y="25"/>
                  </a:lnTo>
                  <a:lnTo>
                    <a:pt x="4823" y="1"/>
                  </a:lnTo>
                  <a:lnTo>
                    <a:pt x="4823" y="1"/>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2" name="Google Shape;112;p4"/>
            <p:cNvSpPr/>
            <p:nvPr/>
          </p:nvSpPr>
          <p:spPr>
            <a:xfrm>
              <a:off x="4024300" y="3058425"/>
              <a:ext cx="84650" cy="84650"/>
            </a:xfrm>
            <a:custGeom>
              <a:avLst/>
              <a:gdLst/>
              <a:ahLst/>
              <a:cxnLst/>
              <a:rect l="l" t="t" r="r" b="b"/>
              <a:pathLst>
                <a:path w="3386" h="3386" fill="none" extrusionOk="0">
                  <a:moveTo>
                    <a:pt x="0" y="3385"/>
                  </a:moveTo>
                  <a:lnTo>
                    <a:pt x="0" y="3385"/>
                  </a:lnTo>
                  <a:lnTo>
                    <a:pt x="25" y="3020"/>
                  </a:lnTo>
                  <a:lnTo>
                    <a:pt x="74" y="2704"/>
                  </a:lnTo>
                  <a:lnTo>
                    <a:pt x="147" y="2363"/>
                  </a:lnTo>
                  <a:lnTo>
                    <a:pt x="268" y="2070"/>
                  </a:lnTo>
                  <a:lnTo>
                    <a:pt x="414" y="1754"/>
                  </a:lnTo>
                  <a:lnTo>
                    <a:pt x="585" y="1486"/>
                  </a:lnTo>
                  <a:lnTo>
                    <a:pt x="780" y="1218"/>
                  </a:lnTo>
                  <a:lnTo>
                    <a:pt x="999" y="974"/>
                  </a:lnTo>
                  <a:lnTo>
                    <a:pt x="1243" y="755"/>
                  </a:lnTo>
                  <a:lnTo>
                    <a:pt x="1510" y="560"/>
                  </a:lnTo>
                  <a:lnTo>
                    <a:pt x="1778" y="390"/>
                  </a:lnTo>
                  <a:lnTo>
                    <a:pt x="2071" y="244"/>
                  </a:lnTo>
                  <a:lnTo>
                    <a:pt x="2387" y="146"/>
                  </a:lnTo>
                  <a:lnTo>
                    <a:pt x="2704" y="49"/>
                  </a:lnTo>
                  <a:lnTo>
                    <a:pt x="3045" y="0"/>
                  </a:lnTo>
                  <a:lnTo>
                    <a:pt x="3386" y="0"/>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3" name="Google Shape;113;p4"/>
            <p:cNvSpPr/>
            <p:nvPr/>
          </p:nvSpPr>
          <p:spPr>
            <a:xfrm>
              <a:off x="4205750" y="3248375"/>
              <a:ext cx="154050" cy="153475"/>
            </a:xfrm>
            <a:custGeom>
              <a:avLst/>
              <a:gdLst/>
              <a:ahLst/>
              <a:cxnLst/>
              <a:rect l="l" t="t" r="r" b="b"/>
              <a:pathLst>
                <a:path w="6162" h="6139" fill="none" extrusionOk="0">
                  <a:moveTo>
                    <a:pt x="0" y="1024"/>
                  </a:moveTo>
                  <a:lnTo>
                    <a:pt x="4969" y="5992"/>
                  </a:lnTo>
                  <a:lnTo>
                    <a:pt x="4969" y="5992"/>
                  </a:lnTo>
                  <a:lnTo>
                    <a:pt x="5042" y="6041"/>
                  </a:lnTo>
                  <a:lnTo>
                    <a:pt x="5115" y="6090"/>
                  </a:lnTo>
                  <a:lnTo>
                    <a:pt x="5212" y="6114"/>
                  </a:lnTo>
                  <a:lnTo>
                    <a:pt x="5310" y="6138"/>
                  </a:lnTo>
                  <a:lnTo>
                    <a:pt x="5407" y="6114"/>
                  </a:lnTo>
                  <a:lnTo>
                    <a:pt x="5480" y="6090"/>
                  </a:lnTo>
                  <a:lnTo>
                    <a:pt x="5577" y="6041"/>
                  </a:lnTo>
                  <a:lnTo>
                    <a:pt x="5651" y="5992"/>
                  </a:lnTo>
                  <a:lnTo>
                    <a:pt x="6016" y="5627"/>
                  </a:lnTo>
                  <a:lnTo>
                    <a:pt x="6016" y="5627"/>
                  </a:lnTo>
                  <a:lnTo>
                    <a:pt x="6089" y="5554"/>
                  </a:lnTo>
                  <a:lnTo>
                    <a:pt x="6138" y="5456"/>
                  </a:lnTo>
                  <a:lnTo>
                    <a:pt x="6162" y="5359"/>
                  </a:lnTo>
                  <a:lnTo>
                    <a:pt x="6162" y="5286"/>
                  </a:lnTo>
                  <a:lnTo>
                    <a:pt x="6162" y="5188"/>
                  </a:lnTo>
                  <a:lnTo>
                    <a:pt x="6138" y="5091"/>
                  </a:lnTo>
                  <a:lnTo>
                    <a:pt x="6089" y="5018"/>
                  </a:lnTo>
                  <a:lnTo>
                    <a:pt x="6016" y="4921"/>
                  </a:lnTo>
                  <a:lnTo>
                    <a:pt x="1072" y="1"/>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114" name="Google Shape;114;p4"/>
          <p:cNvSpPr/>
          <p:nvPr/>
        </p:nvSpPr>
        <p:spPr>
          <a:xfrm rot="10800000" flipH="1">
            <a:off x="723899" y="4816233"/>
            <a:ext cx="1093200" cy="946800"/>
          </a:xfrm>
          <a:prstGeom prst="hexagon">
            <a:avLst>
              <a:gd name="adj" fmla="val 28678"/>
              <a:gd name="vf" fmla="val 115470"/>
            </a:avLst>
          </a:prstGeom>
          <a:noFill/>
          <a:ln w="9525" cap="flat" cmpd="sng">
            <a:solidFill>
              <a:srgbClr val="184769"/>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5" name="Google Shape;115;p4"/>
          <p:cNvSpPr/>
          <p:nvPr/>
        </p:nvSpPr>
        <p:spPr>
          <a:xfrm rot="10800000" flipH="1">
            <a:off x="972000" y="566267"/>
            <a:ext cx="571600" cy="494800"/>
          </a:xfrm>
          <a:prstGeom prst="hexagon">
            <a:avLst>
              <a:gd name="adj" fmla="val 28678"/>
              <a:gd name="vf" fmla="val 115470"/>
            </a:avLst>
          </a:prstGeom>
          <a:solidFill>
            <a:srgbClr val="3292E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6" name="Google Shape;116;p4"/>
          <p:cNvSpPr/>
          <p:nvPr/>
        </p:nvSpPr>
        <p:spPr>
          <a:xfrm rot="10800000" flipH="1">
            <a:off x="-153403" y="5328033"/>
            <a:ext cx="1093200" cy="946400"/>
          </a:xfrm>
          <a:prstGeom prst="hexagon">
            <a:avLst>
              <a:gd name="adj" fmla="val 28678"/>
              <a:gd name="vf" fmla="val 115470"/>
            </a:avLst>
          </a:pr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7" name="Google Shape;117;p4"/>
          <p:cNvSpPr/>
          <p:nvPr/>
        </p:nvSpPr>
        <p:spPr>
          <a:xfrm rot="10800000" flipH="1">
            <a:off x="548267" y="344833"/>
            <a:ext cx="478400" cy="414000"/>
          </a:xfrm>
          <a:prstGeom prst="hexagon">
            <a:avLst>
              <a:gd name="adj" fmla="val 28678"/>
              <a:gd name="vf" fmla="val 115470"/>
            </a:avLst>
          </a:prstGeom>
          <a:noFill/>
          <a:ln w="19050" cap="flat" cmpd="sng">
            <a:solidFill>
              <a:srgbClr val="00E1C6"/>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8" name="Google Shape;118;p4"/>
          <p:cNvSpPr/>
          <p:nvPr/>
        </p:nvSpPr>
        <p:spPr>
          <a:xfrm>
            <a:off x="1105118" y="5124277"/>
            <a:ext cx="330764" cy="330744"/>
          </a:xfrm>
          <a:custGeom>
            <a:avLst/>
            <a:gdLst/>
            <a:ahLst/>
            <a:cxnLst/>
            <a:rect l="l" t="t" r="r" b="b"/>
            <a:pathLst>
              <a:path w="17000" h="16999" extrusionOk="0">
                <a:moveTo>
                  <a:pt x="8769" y="5740"/>
                </a:moveTo>
                <a:lnTo>
                  <a:pt x="9037" y="5788"/>
                </a:lnTo>
                <a:lnTo>
                  <a:pt x="9282" y="5862"/>
                </a:lnTo>
                <a:lnTo>
                  <a:pt x="9550" y="5935"/>
                </a:lnTo>
                <a:lnTo>
                  <a:pt x="9794" y="6057"/>
                </a:lnTo>
                <a:lnTo>
                  <a:pt x="10014" y="6204"/>
                </a:lnTo>
                <a:lnTo>
                  <a:pt x="10234" y="6350"/>
                </a:lnTo>
                <a:lnTo>
                  <a:pt x="10454" y="6546"/>
                </a:lnTo>
                <a:lnTo>
                  <a:pt x="10649" y="6765"/>
                </a:lnTo>
                <a:lnTo>
                  <a:pt x="10796" y="6985"/>
                </a:lnTo>
                <a:lnTo>
                  <a:pt x="10942" y="7205"/>
                </a:lnTo>
                <a:lnTo>
                  <a:pt x="11064" y="7449"/>
                </a:lnTo>
                <a:lnTo>
                  <a:pt x="11138" y="7718"/>
                </a:lnTo>
                <a:lnTo>
                  <a:pt x="11211" y="7962"/>
                </a:lnTo>
                <a:lnTo>
                  <a:pt x="11260" y="8231"/>
                </a:lnTo>
                <a:lnTo>
                  <a:pt x="11260" y="8499"/>
                </a:lnTo>
                <a:lnTo>
                  <a:pt x="11260" y="8768"/>
                </a:lnTo>
                <a:lnTo>
                  <a:pt x="11211" y="9037"/>
                </a:lnTo>
                <a:lnTo>
                  <a:pt x="11138" y="9281"/>
                </a:lnTo>
                <a:lnTo>
                  <a:pt x="11064" y="9550"/>
                </a:lnTo>
                <a:lnTo>
                  <a:pt x="10942" y="9794"/>
                </a:lnTo>
                <a:lnTo>
                  <a:pt x="10796" y="10014"/>
                </a:lnTo>
                <a:lnTo>
                  <a:pt x="10649" y="10233"/>
                </a:lnTo>
                <a:lnTo>
                  <a:pt x="10454" y="10453"/>
                </a:lnTo>
                <a:lnTo>
                  <a:pt x="10234" y="10649"/>
                </a:lnTo>
                <a:lnTo>
                  <a:pt x="10014" y="10795"/>
                </a:lnTo>
                <a:lnTo>
                  <a:pt x="9794" y="10942"/>
                </a:lnTo>
                <a:lnTo>
                  <a:pt x="9550" y="11064"/>
                </a:lnTo>
                <a:lnTo>
                  <a:pt x="9282" y="11137"/>
                </a:lnTo>
                <a:lnTo>
                  <a:pt x="9037" y="11210"/>
                </a:lnTo>
                <a:lnTo>
                  <a:pt x="8769" y="11259"/>
                </a:lnTo>
                <a:lnTo>
                  <a:pt x="8231" y="11259"/>
                </a:lnTo>
                <a:lnTo>
                  <a:pt x="7963" y="11210"/>
                </a:lnTo>
                <a:lnTo>
                  <a:pt x="7719" y="11137"/>
                </a:lnTo>
                <a:lnTo>
                  <a:pt x="7450" y="11064"/>
                </a:lnTo>
                <a:lnTo>
                  <a:pt x="7206" y="10942"/>
                </a:lnTo>
                <a:lnTo>
                  <a:pt x="6986" y="10795"/>
                </a:lnTo>
                <a:lnTo>
                  <a:pt x="6766" y="10649"/>
                </a:lnTo>
                <a:lnTo>
                  <a:pt x="6546" y="10453"/>
                </a:lnTo>
                <a:lnTo>
                  <a:pt x="6351" y="10233"/>
                </a:lnTo>
                <a:lnTo>
                  <a:pt x="6204" y="10014"/>
                </a:lnTo>
                <a:lnTo>
                  <a:pt x="6058" y="9794"/>
                </a:lnTo>
                <a:lnTo>
                  <a:pt x="5936" y="9550"/>
                </a:lnTo>
                <a:lnTo>
                  <a:pt x="5862" y="9281"/>
                </a:lnTo>
                <a:lnTo>
                  <a:pt x="5789" y="9037"/>
                </a:lnTo>
                <a:lnTo>
                  <a:pt x="5740" y="8768"/>
                </a:lnTo>
                <a:lnTo>
                  <a:pt x="5740" y="8499"/>
                </a:lnTo>
                <a:lnTo>
                  <a:pt x="5740" y="8231"/>
                </a:lnTo>
                <a:lnTo>
                  <a:pt x="5789" y="7962"/>
                </a:lnTo>
                <a:lnTo>
                  <a:pt x="5862" y="7718"/>
                </a:lnTo>
                <a:lnTo>
                  <a:pt x="5936" y="7449"/>
                </a:lnTo>
                <a:lnTo>
                  <a:pt x="6058" y="7205"/>
                </a:lnTo>
                <a:lnTo>
                  <a:pt x="6204" y="6985"/>
                </a:lnTo>
                <a:lnTo>
                  <a:pt x="6351" y="6765"/>
                </a:lnTo>
                <a:lnTo>
                  <a:pt x="6546" y="6546"/>
                </a:lnTo>
                <a:lnTo>
                  <a:pt x="6766" y="6350"/>
                </a:lnTo>
                <a:lnTo>
                  <a:pt x="6986" y="6204"/>
                </a:lnTo>
                <a:lnTo>
                  <a:pt x="7206" y="6057"/>
                </a:lnTo>
                <a:lnTo>
                  <a:pt x="7450" y="5935"/>
                </a:lnTo>
                <a:lnTo>
                  <a:pt x="7719" y="5862"/>
                </a:lnTo>
                <a:lnTo>
                  <a:pt x="7963" y="5788"/>
                </a:lnTo>
                <a:lnTo>
                  <a:pt x="8231" y="5740"/>
                </a:lnTo>
                <a:close/>
                <a:moveTo>
                  <a:pt x="7914" y="0"/>
                </a:moveTo>
                <a:lnTo>
                  <a:pt x="7743" y="25"/>
                </a:lnTo>
                <a:lnTo>
                  <a:pt x="7596" y="73"/>
                </a:lnTo>
                <a:lnTo>
                  <a:pt x="7474" y="147"/>
                </a:lnTo>
                <a:lnTo>
                  <a:pt x="7328" y="244"/>
                </a:lnTo>
                <a:lnTo>
                  <a:pt x="7230" y="342"/>
                </a:lnTo>
                <a:lnTo>
                  <a:pt x="7132" y="489"/>
                </a:lnTo>
                <a:lnTo>
                  <a:pt x="7084" y="635"/>
                </a:lnTo>
                <a:lnTo>
                  <a:pt x="7035" y="782"/>
                </a:lnTo>
                <a:lnTo>
                  <a:pt x="6839" y="2540"/>
                </a:lnTo>
                <a:lnTo>
                  <a:pt x="6497" y="2638"/>
                </a:lnTo>
                <a:lnTo>
                  <a:pt x="6131" y="2784"/>
                </a:lnTo>
                <a:lnTo>
                  <a:pt x="5789" y="2931"/>
                </a:lnTo>
                <a:lnTo>
                  <a:pt x="5447" y="3102"/>
                </a:lnTo>
                <a:lnTo>
                  <a:pt x="4079" y="2027"/>
                </a:lnTo>
                <a:lnTo>
                  <a:pt x="3933" y="1930"/>
                </a:lnTo>
                <a:lnTo>
                  <a:pt x="3786" y="1881"/>
                </a:lnTo>
                <a:lnTo>
                  <a:pt x="3640" y="1832"/>
                </a:lnTo>
                <a:lnTo>
                  <a:pt x="3493" y="1832"/>
                </a:lnTo>
                <a:lnTo>
                  <a:pt x="3322" y="1856"/>
                </a:lnTo>
                <a:lnTo>
                  <a:pt x="3176" y="1905"/>
                </a:lnTo>
                <a:lnTo>
                  <a:pt x="3029" y="1978"/>
                </a:lnTo>
                <a:lnTo>
                  <a:pt x="2907" y="2076"/>
                </a:lnTo>
                <a:lnTo>
                  <a:pt x="2077" y="2907"/>
                </a:lnTo>
                <a:lnTo>
                  <a:pt x="1979" y="3029"/>
                </a:lnTo>
                <a:lnTo>
                  <a:pt x="1906" y="3175"/>
                </a:lnTo>
                <a:lnTo>
                  <a:pt x="1857" y="3322"/>
                </a:lnTo>
                <a:lnTo>
                  <a:pt x="1833" y="3493"/>
                </a:lnTo>
                <a:lnTo>
                  <a:pt x="1833" y="3639"/>
                </a:lnTo>
                <a:lnTo>
                  <a:pt x="1881" y="3786"/>
                </a:lnTo>
                <a:lnTo>
                  <a:pt x="1930" y="3932"/>
                </a:lnTo>
                <a:lnTo>
                  <a:pt x="2028" y="4079"/>
                </a:lnTo>
                <a:lnTo>
                  <a:pt x="3103" y="5447"/>
                </a:lnTo>
                <a:lnTo>
                  <a:pt x="2932" y="5788"/>
                </a:lnTo>
                <a:lnTo>
                  <a:pt x="2785" y="6130"/>
                </a:lnTo>
                <a:lnTo>
                  <a:pt x="2639" y="6497"/>
                </a:lnTo>
                <a:lnTo>
                  <a:pt x="2541" y="6839"/>
                </a:lnTo>
                <a:lnTo>
                  <a:pt x="782" y="7034"/>
                </a:lnTo>
                <a:lnTo>
                  <a:pt x="636" y="7083"/>
                </a:lnTo>
                <a:lnTo>
                  <a:pt x="489" y="7132"/>
                </a:lnTo>
                <a:lnTo>
                  <a:pt x="343" y="7229"/>
                </a:lnTo>
                <a:lnTo>
                  <a:pt x="245" y="7327"/>
                </a:lnTo>
                <a:lnTo>
                  <a:pt x="147" y="7474"/>
                </a:lnTo>
                <a:lnTo>
                  <a:pt x="74" y="7596"/>
                </a:lnTo>
                <a:lnTo>
                  <a:pt x="25" y="7742"/>
                </a:lnTo>
                <a:lnTo>
                  <a:pt x="1" y="7913"/>
                </a:lnTo>
                <a:lnTo>
                  <a:pt x="1" y="9086"/>
                </a:lnTo>
                <a:lnTo>
                  <a:pt x="25" y="9257"/>
                </a:lnTo>
                <a:lnTo>
                  <a:pt x="74" y="9403"/>
                </a:lnTo>
                <a:lnTo>
                  <a:pt x="147" y="9525"/>
                </a:lnTo>
                <a:lnTo>
                  <a:pt x="245" y="9672"/>
                </a:lnTo>
                <a:lnTo>
                  <a:pt x="343" y="9769"/>
                </a:lnTo>
                <a:lnTo>
                  <a:pt x="489" y="9867"/>
                </a:lnTo>
                <a:lnTo>
                  <a:pt x="636" y="9916"/>
                </a:lnTo>
                <a:lnTo>
                  <a:pt x="782" y="9965"/>
                </a:lnTo>
                <a:lnTo>
                  <a:pt x="2541" y="10160"/>
                </a:lnTo>
                <a:lnTo>
                  <a:pt x="2639" y="10502"/>
                </a:lnTo>
                <a:lnTo>
                  <a:pt x="2785" y="10868"/>
                </a:lnTo>
                <a:lnTo>
                  <a:pt x="2932" y="11210"/>
                </a:lnTo>
                <a:lnTo>
                  <a:pt x="3103" y="11552"/>
                </a:lnTo>
                <a:lnTo>
                  <a:pt x="2028" y="12920"/>
                </a:lnTo>
                <a:lnTo>
                  <a:pt x="1930" y="13067"/>
                </a:lnTo>
                <a:lnTo>
                  <a:pt x="1881" y="13213"/>
                </a:lnTo>
                <a:lnTo>
                  <a:pt x="1833" y="13360"/>
                </a:lnTo>
                <a:lnTo>
                  <a:pt x="1833" y="13506"/>
                </a:lnTo>
                <a:lnTo>
                  <a:pt x="1857" y="13677"/>
                </a:lnTo>
                <a:lnTo>
                  <a:pt x="1906" y="13824"/>
                </a:lnTo>
                <a:lnTo>
                  <a:pt x="1979" y="13970"/>
                </a:lnTo>
                <a:lnTo>
                  <a:pt x="2077" y="14092"/>
                </a:lnTo>
                <a:lnTo>
                  <a:pt x="2907" y="14923"/>
                </a:lnTo>
                <a:lnTo>
                  <a:pt x="3029" y="15020"/>
                </a:lnTo>
                <a:lnTo>
                  <a:pt x="3176" y="15094"/>
                </a:lnTo>
                <a:lnTo>
                  <a:pt x="3322" y="15142"/>
                </a:lnTo>
                <a:lnTo>
                  <a:pt x="3493" y="15167"/>
                </a:lnTo>
                <a:lnTo>
                  <a:pt x="3640" y="15167"/>
                </a:lnTo>
                <a:lnTo>
                  <a:pt x="3786" y="15118"/>
                </a:lnTo>
                <a:lnTo>
                  <a:pt x="3933" y="15069"/>
                </a:lnTo>
                <a:lnTo>
                  <a:pt x="4079" y="14996"/>
                </a:lnTo>
                <a:lnTo>
                  <a:pt x="5447" y="13897"/>
                </a:lnTo>
                <a:lnTo>
                  <a:pt x="5789" y="14068"/>
                </a:lnTo>
                <a:lnTo>
                  <a:pt x="6131" y="14214"/>
                </a:lnTo>
                <a:lnTo>
                  <a:pt x="6497" y="14361"/>
                </a:lnTo>
                <a:lnTo>
                  <a:pt x="6839" y="14459"/>
                </a:lnTo>
                <a:lnTo>
                  <a:pt x="7035" y="16217"/>
                </a:lnTo>
                <a:lnTo>
                  <a:pt x="7084" y="16364"/>
                </a:lnTo>
                <a:lnTo>
                  <a:pt x="7132" y="16510"/>
                </a:lnTo>
                <a:lnTo>
                  <a:pt x="7230" y="16657"/>
                </a:lnTo>
                <a:lnTo>
                  <a:pt x="7328" y="16754"/>
                </a:lnTo>
                <a:lnTo>
                  <a:pt x="7474" y="16852"/>
                </a:lnTo>
                <a:lnTo>
                  <a:pt x="7596" y="16925"/>
                </a:lnTo>
                <a:lnTo>
                  <a:pt x="7743" y="16974"/>
                </a:lnTo>
                <a:lnTo>
                  <a:pt x="7914" y="16999"/>
                </a:lnTo>
                <a:lnTo>
                  <a:pt x="9086" y="16999"/>
                </a:lnTo>
                <a:lnTo>
                  <a:pt x="9257" y="16974"/>
                </a:lnTo>
                <a:lnTo>
                  <a:pt x="9404" y="16925"/>
                </a:lnTo>
                <a:lnTo>
                  <a:pt x="9526" y="16852"/>
                </a:lnTo>
                <a:lnTo>
                  <a:pt x="9672" y="16754"/>
                </a:lnTo>
                <a:lnTo>
                  <a:pt x="9770" y="16657"/>
                </a:lnTo>
                <a:lnTo>
                  <a:pt x="9868" y="16510"/>
                </a:lnTo>
                <a:lnTo>
                  <a:pt x="9917" y="16364"/>
                </a:lnTo>
                <a:lnTo>
                  <a:pt x="9965" y="16217"/>
                </a:lnTo>
                <a:lnTo>
                  <a:pt x="10161" y="14459"/>
                </a:lnTo>
                <a:lnTo>
                  <a:pt x="10503" y="14361"/>
                </a:lnTo>
                <a:lnTo>
                  <a:pt x="10869" y="14214"/>
                </a:lnTo>
                <a:lnTo>
                  <a:pt x="11211" y="14068"/>
                </a:lnTo>
                <a:lnTo>
                  <a:pt x="11553" y="13897"/>
                </a:lnTo>
                <a:lnTo>
                  <a:pt x="12921" y="14996"/>
                </a:lnTo>
                <a:lnTo>
                  <a:pt x="13067" y="15069"/>
                </a:lnTo>
                <a:lnTo>
                  <a:pt x="13214" y="15118"/>
                </a:lnTo>
                <a:lnTo>
                  <a:pt x="13360" y="15167"/>
                </a:lnTo>
                <a:lnTo>
                  <a:pt x="13507" y="15167"/>
                </a:lnTo>
                <a:lnTo>
                  <a:pt x="13678" y="15142"/>
                </a:lnTo>
                <a:lnTo>
                  <a:pt x="13824" y="15094"/>
                </a:lnTo>
                <a:lnTo>
                  <a:pt x="13971" y="15020"/>
                </a:lnTo>
                <a:lnTo>
                  <a:pt x="14093" y="14923"/>
                </a:lnTo>
                <a:lnTo>
                  <a:pt x="14923" y="14092"/>
                </a:lnTo>
                <a:lnTo>
                  <a:pt x="15021" y="13970"/>
                </a:lnTo>
                <a:lnTo>
                  <a:pt x="15094" y="13824"/>
                </a:lnTo>
                <a:lnTo>
                  <a:pt x="15143" y="13677"/>
                </a:lnTo>
                <a:lnTo>
                  <a:pt x="15168" y="13506"/>
                </a:lnTo>
                <a:lnTo>
                  <a:pt x="15168" y="13360"/>
                </a:lnTo>
                <a:lnTo>
                  <a:pt x="15119" y="13213"/>
                </a:lnTo>
                <a:lnTo>
                  <a:pt x="15070" y="13067"/>
                </a:lnTo>
                <a:lnTo>
                  <a:pt x="14997" y="12920"/>
                </a:lnTo>
                <a:lnTo>
                  <a:pt x="13898" y="11552"/>
                </a:lnTo>
                <a:lnTo>
                  <a:pt x="14068" y="11210"/>
                </a:lnTo>
                <a:lnTo>
                  <a:pt x="14215" y="10868"/>
                </a:lnTo>
                <a:lnTo>
                  <a:pt x="14362" y="10502"/>
                </a:lnTo>
                <a:lnTo>
                  <a:pt x="14459" y="10160"/>
                </a:lnTo>
                <a:lnTo>
                  <a:pt x="16218" y="9965"/>
                </a:lnTo>
                <a:lnTo>
                  <a:pt x="16364" y="9916"/>
                </a:lnTo>
                <a:lnTo>
                  <a:pt x="16511" y="9867"/>
                </a:lnTo>
                <a:lnTo>
                  <a:pt x="16657" y="9769"/>
                </a:lnTo>
                <a:lnTo>
                  <a:pt x="16755" y="9672"/>
                </a:lnTo>
                <a:lnTo>
                  <a:pt x="16853" y="9525"/>
                </a:lnTo>
                <a:lnTo>
                  <a:pt x="16926" y="9403"/>
                </a:lnTo>
                <a:lnTo>
                  <a:pt x="16975" y="9257"/>
                </a:lnTo>
                <a:lnTo>
                  <a:pt x="16999" y="9086"/>
                </a:lnTo>
                <a:lnTo>
                  <a:pt x="16999" y="7913"/>
                </a:lnTo>
                <a:lnTo>
                  <a:pt x="16975" y="7742"/>
                </a:lnTo>
                <a:lnTo>
                  <a:pt x="16926" y="7596"/>
                </a:lnTo>
                <a:lnTo>
                  <a:pt x="16853" y="7474"/>
                </a:lnTo>
                <a:lnTo>
                  <a:pt x="16755" y="7327"/>
                </a:lnTo>
                <a:lnTo>
                  <a:pt x="16657" y="7229"/>
                </a:lnTo>
                <a:lnTo>
                  <a:pt x="16511" y="7132"/>
                </a:lnTo>
                <a:lnTo>
                  <a:pt x="16364" y="7083"/>
                </a:lnTo>
                <a:lnTo>
                  <a:pt x="16218" y="7034"/>
                </a:lnTo>
                <a:lnTo>
                  <a:pt x="14459" y="6839"/>
                </a:lnTo>
                <a:lnTo>
                  <a:pt x="14362" y="6497"/>
                </a:lnTo>
                <a:lnTo>
                  <a:pt x="14215" y="6130"/>
                </a:lnTo>
                <a:lnTo>
                  <a:pt x="14068" y="5788"/>
                </a:lnTo>
                <a:lnTo>
                  <a:pt x="13898" y="5447"/>
                </a:lnTo>
                <a:lnTo>
                  <a:pt x="14997" y="4079"/>
                </a:lnTo>
                <a:lnTo>
                  <a:pt x="15070" y="3932"/>
                </a:lnTo>
                <a:lnTo>
                  <a:pt x="15119" y="3786"/>
                </a:lnTo>
                <a:lnTo>
                  <a:pt x="15168" y="3639"/>
                </a:lnTo>
                <a:lnTo>
                  <a:pt x="15168" y="3493"/>
                </a:lnTo>
                <a:lnTo>
                  <a:pt x="15143" y="3322"/>
                </a:lnTo>
                <a:lnTo>
                  <a:pt x="15094" y="3175"/>
                </a:lnTo>
                <a:lnTo>
                  <a:pt x="15021" y="3029"/>
                </a:lnTo>
                <a:lnTo>
                  <a:pt x="14923" y="2907"/>
                </a:lnTo>
                <a:lnTo>
                  <a:pt x="14093" y="2076"/>
                </a:lnTo>
                <a:lnTo>
                  <a:pt x="13971" y="1978"/>
                </a:lnTo>
                <a:lnTo>
                  <a:pt x="13824" y="1905"/>
                </a:lnTo>
                <a:lnTo>
                  <a:pt x="13678" y="1856"/>
                </a:lnTo>
                <a:lnTo>
                  <a:pt x="13507" y="1832"/>
                </a:lnTo>
                <a:lnTo>
                  <a:pt x="13360" y="1832"/>
                </a:lnTo>
                <a:lnTo>
                  <a:pt x="13214" y="1881"/>
                </a:lnTo>
                <a:lnTo>
                  <a:pt x="13067" y="1930"/>
                </a:lnTo>
                <a:lnTo>
                  <a:pt x="12921" y="2027"/>
                </a:lnTo>
                <a:lnTo>
                  <a:pt x="11553" y="3102"/>
                </a:lnTo>
                <a:lnTo>
                  <a:pt x="11211" y="2931"/>
                </a:lnTo>
                <a:lnTo>
                  <a:pt x="10869" y="2784"/>
                </a:lnTo>
                <a:lnTo>
                  <a:pt x="10503" y="2638"/>
                </a:lnTo>
                <a:lnTo>
                  <a:pt x="10161" y="2540"/>
                </a:lnTo>
                <a:lnTo>
                  <a:pt x="9965" y="782"/>
                </a:lnTo>
                <a:lnTo>
                  <a:pt x="9917" y="635"/>
                </a:lnTo>
                <a:lnTo>
                  <a:pt x="9868" y="489"/>
                </a:lnTo>
                <a:lnTo>
                  <a:pt x="9770" y="342"/>
                </a:lnTo>
                <a:lnTo>
                  <a:pt x="9672" y="244"/>
                </a:lnTo>
                <a:lnTo>
                  <a:pt x="9526" y="147"/>
                </a:lnTo>
                <a:lnTo>
                  <a:pt x="9404" y="73"/>
                </a:lnTo>
                <a:lnTo>
                  <a:pt x="9257" y="25"/>
                </a:lnTo>
                <a:lnTo>
                  <a:pt x="9086" y="0"/>
                </a:lnTo>
                <a:close/>
              </a:path>
            </a:pathLst>
          </a:cu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119" name="Google Shape;119;p4"/>
          <p:cNvGrpSpPr/>
          <p:nvPr/>
        </p:nvGrpSpPr>
        <p:grpSpPr>
          <a:xfrm>
            <a:off x="89456" y="2242253"/>
            <a:ext cx="607499" cy="582739"/>
            <a:chOff x="5241175" y="4959100"/>
            <a:chExt cx="539775" cy="517775"/>
          </a:xfrm>
        </p:grpSpPr>
        <p:sp>
          <p:nvSpPr>
            <p:cNvPr id="120" name="Google Shape;120;p4"/>
            <p:cNvSpPr/>
            <p:nvPr/>
          </p:nvSpPr>
          <p:spPr>
            <a:xfrm>
              <a:off x="5575150" y="4959100"/>
              <a:ext cx="161225" cy="178300"/>
            </a:xfrm>
            <a:custGeom>
              <a:avLst/>
              <a:gdLst/>
              <a:ahLst/>
              <a:cxnLst/>
              <a:rect l="l" t="t" r="r" b="b"/>
              <a:pathLst>
                <a:path w="6449" h="7132" extrusionOk="0">
                  <a:moveTo>
                    <a:pt x="4641" y="0"/>
                  </a:moveTo>
                  <a:lnTo>
                    <a:pt x="4470" y="25"/>
                  </a:lnTo>
                  <a:lnTo>
                    <a:pt x="4299" y="49"/>
                  </a:lnTo>
                  <a:lnTo>
                    <a:pt x="4128" y="98"/>
                  </a:lnTo>
                  <a:lnTo>
                    <a:pt x="3957" y="147"/>
                  </a:lnTo>
                  <a:lnTo>
                    <a:pt x="3786" y="220"/>
                  </a:lnTo>
                  <a:lnTo>
                    <a:pt x="3640" y="318"/>
                  </a:lnTo>
                  <a:lnTo>
                    <a:pt x="3517" y="415"/>
                  </a:lnTo>
                  <a:lnTo>
                    <a:pt x="3395" y="538"/>
                  </a:lnTo>
                  <a:lnTo>
                    <a:pt x="3273" y="660"/>
                  </a:lnTo>
                  <a:lnTo>
                    <a:pt x="3175" y="806"/>
                  </a:lnTo>
                  <a:lnTo>
                    <a:pt x="3078" y="953"/>
                  </a:lnTo>
                  <a:lnTo>
                    <a:pt x="3005" y="1099"/>
                  </a:lnTo>
                  <a:lnTo>
                    <a:pt x="2931" y="1270"/>
                  </a:lnTo>
                  <a:lnTo>
                    <a:pt x="2907" y="1441"/>
                  </a:lnTo>
                  <a:lnTo>
                    <a:pt x="2882" y="1612"/>
                  </a:lnTo>
                  <a:lnTo>
                    <a:pt x="2858" y="1808"/>
                  </a:lnTo>
                  <a:lnTo>
                    <a:pt x="2882" y="2076"/>
                  </a:lnTo>
                  <a:lnTo>
                    <a:pt x="2956" y="2345"/>
                  </a:lnTo>
                  <a:lnTo>
                    <a:pt x="3053" y="2589"/>
                  </a:lnTo>
                  <a:lnTo>
                    <a:pt x="3175" y="2809"/>
                  </a:lnTo>
                  <a:lnTo>
                    <a:pt x="0" y="6546"/>
                  </a:lnTo>
                  <a:lnTo>
                    <a:pt x="367" y="6814"/>
                  </a:lnTo>
                  <a:lnTo>
                    <a:pt x="709" y="7132"/>
                  </a:lnTo>
                  <a:lnTo>
                    <a:pt x="3884" y="3419"/>
                  </a:lnTo>
                  <a:lnTo>
                    <a:pt x="4055" y="3493"/>
                  </a:lnTo>
                  <a:lnTo>
                    <a:pt x="4250" y="3542"/>
                  </a:lnTo>
                  <a:lnTo>
                    <a:pt x="4445" y="3566"/>
                  </a:lnTo>
                  <a:lnTo>
                    <a:pt x="4641" y="3590"/>
                  </a:lnTo>
                  <a:lnTo>
                    <a:pt x="4836" y="3566"/>
                  </a:lnTo>
                  <a:lnTo>
                    <a:pt x="5007" y="3542"/>
                  </a:lnTo>
                  <a:lnTo>
                    <a:pt x="5178" y="3517"/>
                  </a:lnTo>
                  <a:lnTo>
                    <a:pt x="5349" y="3444"/>
                  </a:lnTo>
                  <a:lnTo>
                    <a:pt x="5496" y="3371"/>
                  </a:lnTo>
                  <a:lnTo>
                    <a:pt x="5642" y="3273"/>
                  </a:lnTo>
                  <a:lnTo>
                    <a:pt x="5789" y="3175"/>
                  </a:lnTo>
                  <a:lnTo>
                    <a:pt x="5911" y="3053"/>
                  </a:lnTo>
                  <a:lnTo>
                    <a:pt x="6033" y="2931"/>
                  </a:lnTo>
                  <a:lnTo>
                    <a:pt x="6131" y="2809"/>
                  </a:lnTo>
                  <a:lnTo>
                    <a:pt x="6228" y="2638"/>
                  </a:lnTo>
                  <a:lnTo>
                    <a:pt x="6302" y="2491"/>
                  </a:lnTo>
                  <a:lnTo>
                    <a:pt x="6350" y="2320"/>
                  </a:lnTo>
                  <a:lnTo>
                    <a:pt x="6399" y="2149"/>
                  </a:lnTo>
                  <a:lnTo>
                    <a:pt x="6424" y="1979"/>
                  </a:lnTo>
                  <a:lnTo>
                    <a:pt x="6448" y="1808"/>
                  </a:lnTo>
                  <a:lnTo>
                    <a:pt x="6424" y="1612"/>
                  </a:lnTo>
                  <a:lnTo>
                    <a:pt x="6399" y="1441"/>
                  </a:lnTo>
                  <a:lnTo>
                    <a:pt x="6350" y="1270"/>
                  </a:lnTo>
                  <a:lnTo>
                    <a:pt x="6302" y="1099"/>
                  </a:lnTo>
                  <a:lnTo>
                    <a:pt x="6228" y="953"/>
                  </a:lnTo>
                  <a:lnTo>
                    <a:pt x="6131" y="806"/>
                  </a:lnTo>
                  <a:lnTo>
                    <a:pt x="6033" y="660"/>
                  </a:lnTo>
                  <a:lnTo>
                    <a:pt x="5911" y="538"/>
                  </a:lnTo>
                  <a:lnTo>
                    <a:pt x="5789" y="415"/>
                  </a:lnTo>
                  <a:lnTo>
                    <a:pt x="5642" y="318"/>
                  </a:lnTo>
                  <a:lnTo>
                    <a:pt x="5496" y="220"/>
                  </a:lnTo>
                  <a:lnTo>
                    <a:pt x="5349" y="147"/>
                  </a:lnTo>
                  <a:lnTo>
                    <a:pt x="5178" y="98"/>
                  </a:lnTo>
                  <a:lnTo>
                    <a:pt x="5007" y="49"/>
                  </a:lnTo>
                  <a:lnTo>
                    <a:pt x="4836" y="25"/>
                  </a:lnTo>
                  <a:lnTo>
                    <a:pt x="4641"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21" name="Google Shape;121;p4"/>
            <p:cNvSpPr/>
            <p:nvPr/>
          </p:nvSpPr>
          <p:spPr>
            <a:xfrm>
              <a:off x="5330925" y="4985350"/>
              <a:ext cx="128250" cy="148400"/>
            </a:xfrm>
            <a:custGeom>
              <a:avLst/>
              <a:gdLst/>
              <a:ahLst/>
              <a:cxnLst/>
              <a:rect l="l" t="t" r="r" b="b"/>
              <a:pathLst>
                <a:path w="5130" h="5936" extrusionOk="0">
                  <a:moveTo>
                    <a:pt x="1563" y="0"/>
                  </a:moveTo>
                  <a:lnTo>
                    <a:pt x="1392" y="25"/>
                  </a:lnTo>
                  <a:lnTo>
                    <a:pt x="1221" y="74"/>
                  </a:lnTo>
                  <a:lnTo>
                    <a:pt x="1075" y="147"/>
                  </a:lnTo>
                  <a:lnTo>
                    <a:pt x="904" y="220"/>
                  </a:lnTo>
                  <a:lnTo>
                    <a:pt x="757" y="318"/>
                  </a:lnTo>
                  <a:lnTo>
                    <a:pt x="635" y="416"/>
                  </a:lnTo>
                  <a:lnTo>
                    <a:pt x="513" y="538"/>
                  </a:lnTo>
                  <a:lnTo>
                    <a:pt x="391" y="660"/>
                  </a:lnTo>
                  <a:lnTo>
                    <a:pt x="293" y="806"/>
                  </a:lnTo>
                  <a:lnTo>
                    <a:pt x="196" y="953"/>
                  </a:lnTo>
                  <a:lnTo>
                    <a:pt x="122" y="1099"/>
                  </a:lnTo>
                  <a:lnTo>
                    <a:pt x="74" y="1270"/>
                  </a:lnTo>
                  <a:lnTo>
                    <a:pt x="25" y="1466"/>
                  </a:lnTo>
                  <a:lnTo>
                    <a:pt x="0" y="1637"/>
                  </a:lnTo>
                  <a:lnTo>
                    <a:pt x="0" y="1808"/>
                  </a:lnTo>
                  <a:lnTo>
                    <a:pt x="0" y="2003"/>
                  </a:lnTo>
                  <a:lnTo>
                    <a:pt x="25" y="2174"/>
                  </a:lnTo>
                  <a:lnTo>
                    <a:pt x="74" y="2345"/>
                  </a:lnTo>
                  <a:lnTo>
                    <a:pt x="147" y="2492"/>
                  </a:lnTo>
                  <a:lnTo>
                    <a:pt x="220" y="2663"/>
                  </a:lnTo>
                  <a:lnTo>
                    <a:pt x="318" y="2785"/>
                  </a:lnTo>
                  <a:lnTo>
                    <a:pt x="415" y="2931"/>
                  </a:lnTo>
                  <a:lnTo>
                    <a:pt x="538" y="3053"/>
                  </a:lnTo>
                  <a:lnTo>
                    <a:pt x="660" y="3175"/>
                  </a:lnTo>
                  <a:lnTo>
                    <a:pt x="806" y="3273"/>
                  </a:lnTo>
                  <a:lnTo>
                    <a:pt x="953" y="3371"/>
                  </a:lnTo>
                  <a:lnTo>
                    <a:pt x="1099" y="3444"/>
                  </a:lnTo>
                  <a:lnTo>
                    <a:pt x="1270" y="3493"/>
                  </a:lnTo>
                  <a:lnTo>
                    <a:pt x="1466" y="3542"/>
                  </a:lnTo>
                  <a:lnTo>
                    <a:pt x="1710" y="3566"/>
                  </a:lnTo>
                  <a:lnTo>
                    <a:pt x="1979" y="3566"/>
                  </a:lnTo>
                  <a:lnTo>
                    <a:pt x="2223" y="3517"/>
                  </a:lnTo>
                  <a:lnTo>
                    <a:pt x="2467" y="3444"/>
                  </a:lnTo>
                  <a:lnTo>
                    <a:pt x="4396" y="5935"/>
                  </a:lnTo>
                  <a:lnTo>
                    <a:pt x="4738" y="5642"/>
                  </a:lnTo>
                  <a:lnTo>
                    <a:pt x="5129" y="5374"/>
                  </a:lnTo>
                  <a:lnTo>
                    <a:pt x="3200" y="2858"/>
                  </a:lnTo>
                  <a:lnTo>
                    <a:pt x="3322" y="2687"/>
                  </a:lnTo>
                  <a:lnTo>
                    <a:pt x="3419" y="2516"/>
                  </a:lnTo>
                  <a:lnTo>
                    <a:pt x="3493" y="2321"/>
                  </a:lnTo>
                  <a:lnTo>
                    <a:pt x="3542" y="2101"/>
                  </a:lnTo>
                  <a:lnTo>
                    <a:pt x="3566" y="1930"/>
                  </a:lnTo>
                  <a:lnTo>
                    <a:pt x="3566" y="1734"/>
                  </a:lnTo>
                  <a:lnTo>
                    <a:pt x="3566" y="1564"/>
                  </a:lnTo>
                  <a:lnTo>
                    <a:pt x="3517" y="1393"/>
                  </a:lnTo>
                  <a:lnTo>
                    <a:pt x="3468" y="1222"/>
                  </a:lnTo>
                  <a:lnTo>
                    <a:pt x="3419" y="1075"/>
                  </a:lnTo>
                  <a:lnTo>
                    <a:pt x="3346" y="904"/>
                  </a:lnTo>
                  <a:lnTo>
                    <a:pt x="3249" y="758"/>
                  </a:lnTo>
                  <a:lnTo>
                    <a:pt x="3151" y="635"/>
                  </a:lnTo>
                  <a:lnTo>
                    <a:pt x="3029" y="513"/>
                  </a:lnTo>
                  <a:lnTo>
                    <a:pt x="2907" y="391"/>
                  </a:lnTo>
                  <a:lnTo>
                    <a:pt x="2760" y="294"/>
                  </a:lnTo>
                  <a:lnTo>
                    <a:pt x="2614" y="196"/>
                  </a:lnTo>
                  <a:lnTo>
                    <a:pt x="2443" y="123"/>
                  </a:lnTo>
                  <a:lnTo>
                    <a:pt x="2272" y="74"/>
                  </a:lnTo>
                  <a:lnTo>
                    <a:pt x="2101" y="25"/>
                  </a:lnTo>
                  <a:lnTo>
                    <a:pt x="1930"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22" name="Google Shape;122;p4"/>
            <p:cNvSpPr/>
            <p:nvPr/>
          </p:nvSpPr>
          <p:spPr>
            <a:xfrm>
              <a:off x="5241175" y="5241175"/>
              <a:ext cx="180125" cy="109325"/>
            </a:xfrm>
            <a:custGeom>
              <a:avLst/>
              <a:gdLst/>
              <a:ahLst/>
              <a:cxnLst/>
              <a:rect l="l" t="t" r="r" b="b"/>
              <a:pathLst>
                <a:path w="7205" h="4373" extrusionOk="0">
                  <a:moveTo>
                    <a:pt x="6839" y="1"/>
                  </a:moveTo>
                  <a:lnTo>
                    <a:pt x="3224" y="1491"/>
                  </a:lnTo>
                  <a:lnTo>
                    <a:pt x="3102" y="1368"/>
                  </a:lnTo>
                  <a:lnTo>
                    <a:pt x="2980" y="1246"/>
                  </a:lnTo>
                  <a:lnTo>
                    <a:pt x="2858" y="1124"/>
                  </a:lnTo>
                  <a:lnTo>
                    <a:pt x="2687" y="1026"/>
                  </a:lnTo>
                  <a:lnTo>
                    <a:pt x="2540" y="953"/>
                  </a:lnTo>
                  <a:lnTo>
                    <a:pt x="2369" y="880"/>
                  </a:lnTo>
                  <a:lnTo>
                    <a:pt x="2198" y="831"/>
                  </a:lnTo>
                  <a:lnTo>
                    <a:pt x="2027" y="807"/>
                  </a:lnTo>
                  <a:lnTo>
                    <a:pt x="1856" y="782"/>
                  </a:lnTo>
                  <a:lnTo>
                    <a:pt x="1685" y="807"/>
                  </a:lnTo>
                  <a:lnTo>
                    <a:pt x="1514" y="807"/>
                  </a:lnTo>
                  <a:lnTo>
                    <a:pt x="1343" y="856"/>
                  </a:lnTo>
                  <a:lnTo>
                    <a:pt x="1172" y="904"/>
                  </a:lnTo>
                  <a:lnTo>
                    <a:pt x="1026" y="978"/>
                  </a:lnTo>
                  <a:lnTo>
                    <a:pt x="879" y="1051"/>
                  </a:lnTo>
                  <a:lnTo>
                    <a:pt x="733" y="1149"/>
                  </a:lnTo>
                  <a:lnTo>
                    <a:pt x="586" y="1271"/>
                  </a:lnTo>
                  <a:lnTo>
                    <a:pt x="464" y="1393"/>
                  </a:lnTo>
                  <a:lnTo>
                    <a:pt x="342" y="1515"/>
                  </a:lnTo>
                  <a:lnTo>
                    <a:pt x="244" y="1686"/>
                  </a:lnTo>
                  <a:lnTo>
                    <a:pt x="171" y="1832"/>
                  </a:lnTo>
                  <a:lnTo>
                    <a:pt x="98" y="2003"/>
                  </a:lnTo>
                  <a:lnTo>
                    <a:pt x="49" y="2174"/>
                  </a:lnTo>
                  <a:lnTo>
                    <a:pt x="25" y="2345"/>
                  </a:lnTo>
                  <a:lnTo>
                    <a:pt x="0" y="2516"/>
                  </a:lnTo>
                  <a:lnTo>
                    <a:pt x="0" y="2687"/>
                  </a:lnTo>
                  <a:lnTo>
                    <a:pt x="25" y="2858"/>
                  </a:lnTo>
                  <a:lnTo>
                    <a:pt x="73" y="3029"/>
                  </a:lnTo>
                  <a:lnTo>
                    <a:pt x="122" y="3200"/>
                  </a:lnTo>
                  <a:lnTo>
                    <a:pt x="195" y="3347"/>
                  </a:lnTo>
                  <a:lnTo>
                    <a:pt x="269" y="3518"/>
                  </a:lnTo>
                  <a:lnTo>
                    <a:pt x="366" y="3640"/>
                  </a:lnTo>
                  <a:lnTo>
                    <a:pt x="464" y="3786"/>
                  </a:lnTo>
                  <a:lnTo>
                    <a:pt x="611" y="3908"/>
                  </a:lnTo>
                  <a:lnTo>
                    <a:pt x="733" y="4031"/>
                  </a:lnTo>
                  <a:lnTo>
                    <a:pt x="904" y="4128"/>
                  </a:lnTo>
                  <a:lnTo>
                    <a:pt x="1050" y="4201"/>
                  </a:lnTo>
                  <a:lnTo>
                    <a:pt x="1221" y="4275"/>
                  </a:lnTo>
                  <a:lnTo>
                    <a:pt x="1392" y="4324"/>
                  </a:lnTo>
                  <a:lnTo>
                    <a:pt x="1563" y="4348"/>
                  </a:lnTo>
                  <a:lnTo>
                    <a:pt x="1734" y="4372"/>
                  </a:lnTo>
                  <a:lnTo>
                    <a:pt x="1905" y="4372"/>
                  </a:lnTo>
                  <a:lnTo>
                    <a:pt x="2076" y="4348"/>
                  </a:lnTo>
                  <a:lnTo>
                    <a:pt x="2247" y="4299"/>
                  </a:lnTo>
                  <a:lnTo>
                    <a:pt x="2418" y="4250"/>
                  </a:lnTo>
                  <a:lnTo>
                    <a:pt x="2565" y="4201"/>
                  </a:lnTo>
                  <a:lnTo>
                    <a:pt x="2711" y="4104"/>
                  </a:lnTo>
                  <a:lnTo>
                    <a:pt x="2858" y="4006"/>
                  </a:lnTo>
                  <a:lnTo>
                    <a:pt x="3004" y="3908"/>
                  </a:lnTo>
                  <a:lnTo>
                    <a:pt x="3126" y="3786"/>
                  </a:lnTo>
                  <a:lnTo>
                    <a:pt x="3248" y="3640"/>
                  </a:lnTo>
                  <a:lnTo>
                    <a:pt x="3346" y="3493"/>
                  </a:lnTo>
                  <a:lnTo>
                    <a:pt x="3468" y="3200"/>
                  </a:lnTo>
                  <a:lnTo>
                    <a:pt x="3541" y="2931"/>
                  </a:lnTo>
                  <a:lnTo>
                    <a:pt x="3590" y="2638"/>
                  </a:lnTo>
                  <a:lnTo>
                    <a:pt x="3566" y="2345"/>
                  </a:lnTo>
                  <a:lnTo>
                    <a:pt x="7205" y="856"/>
                  </a:lnTo>
                  <a:lnTo>
                    <a:pt x="6985" y="440"/>
                  </a:lnTo>
                  <a:lnTo>
                    <a:pt x="6839"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23" name="Google Shape;123;p4"/>
            <p:cNvSpPr/>
            <p:nvPr/>
          </p:nvSpPr>
          <p:spPr>
            <a:xfrm>
              <a:off x="5461575" y="5316900"/>
              <a:ext cx="89175" cy="159975"/>
            </a:xfrm>
            <a:custGeom>
              <a:avLst/>
              <a:gdLst/>
              <a:ahLst/>
              <a:cxnLst/>
              <a:rect l="l" t="t" r="r" b="b"/>
              <a:pathLst>
                <a:path w="3567" h="6399" extrusionOk="0">
                  <a:moveTo>
                    <a:pt x="1491" y="0"/>
                  </a:moveTo>
                  <a:lnTo>
                    <a:pt x="1393" y="2858"/>
                  </a:lnTo>
                  <a:lnTo>
                    <a:pt x="1198" y="2907"/>
                  </a:lnTo>
                  <a:lnTo>
                    <a:pt x="1002" y="3004"/>
                  </a:lnTo>
                  <a:lnTo>
                    <a:pt x="807" y="3102"/>
                  </a:lnTo>
                  <a:lnTo>
                    <a:pt x="636" y="3224"/>
                  </a:lnTo>
                  <a:lnTo>
                    <a:pt x="489" y="3346"/>
                  </a:lnTo>
                  <a:lnTo>
                    <a:pt x="392" y="3493"/>
                  </a:lnTo>
                  <a:lnTo>
                    <a:pt x="269" y="3639"/>
                  </a:lnTo>
                  <a:lnTo>
                    <a:pt x="196" y="3786"/>
                  </a:lnTo>
                  <a:lnTo>
                    <a:pt x="123" y="3932"/>
                  </a:lnTo>
                  <a:lnTo>
                    <a:pt x="74" y="4103"/>
                  </a:lnTo>
                  <a:lnTo>
                    <a:pt x="25" y="4274"/>
                  </a:lnTo>
                  <a:lnTo>
                    <a:pt x="1" y="4445"/>
                  </a:lnTo>
                  <a:lnTo>
                    <a:pt x="1" y="4616"/>
                  </a:lnTo>
                  <a:lnTo>
                    <a:pt x="1" y="4787"/>
                  </a:lnTo>
                  <a:lnTo>
                    <a:pt x="25" y="4958"/>
                  </a:lnTo>
                  <a:lnTo>
                    <a:pt x="74" y="5129"/>
                  </a:lnTo>
                  <a:lnTo>
                    <a:pt x="123" y="5276"/>
                  </a:lnTo>
                  <a:lnTo>
                    <a:pt x="196" y="5447"/>
                  </a:lnTo>
                  <a:lnTo>
                    <a:pt x="294" y="5593"/>
                  </a:lnTo>
                  <a:lnTo>
                    <a:pt x="416" y="5740"/>
                  </a:lnTo>
                  <a:lnTo>
                    <a:pt x="538" y="5886"/>
                  </a:lnTo>
                  <a:lnTo>
                    <a:pt x="660" y="6008"/>
                  </a:lnTo>
                  <a:lnTo>
                    <a:pt x="807" y="6106"/>
                  </a:lnTo>
                  <a:lnTo>
                    <a:pt x="953" y="6179"/>
                  </a:lnTo>
                  <a:lnTo>
                    <a:pt x="1124" y="6252"/>
                  </a:lnTo>
                  <a:lnTo>
                    <a:pt x="1271" y="6326"/>
                  </a:lnTo>
                  <a:lnTo>
                    <a:pt x="1442" y="6350"/>
                  </a:lnTo>
                  <a:lnTo>
                    <a:pt x="1613" y="6375"/>
                  </a:lnTo>
                  <a:lnTo>
                    <a:pt x="1784" y="6399"/>
                  </a:lnTo>
                  <a:lnTo>
                    <a:pt x="1955" y="6375"/>
                  </a:lnTo>
                  <a:lnTo>
                    <a:pt x="2126" y="6350"/>
                  </a:lnTo>
                  <a:lnTo>
                    <a:pt x="2297" y="6301"/>
                  </a:lnTo>
                  <a:lnTo>
                    <a:pt x="2468" y="6252"/>
                  </a:lnTo>
                  <a:lnTo>
                    <a:pt x="2614" y="6179"/>
                  </a:lnTo>
                  <a:lnTo>
                    <a:pt x="2785" y="6082"/>
                  </a:lnTo>
                  <a:lnTo>
                    <a:pt x="2932" y="5984"/>
                  </a:lnTo>
                  <a:lnTo>
                    <a:pt x="3054" y="5862"/>
                  </a:lnTo>
                  <a:lnTo>
                    <a:pt x="3176" y="5715"/>
                  </a:lnTo>
                  <a:lnTo>
                    <a:pt x="3273" y="5569"/>
                  </a:lnTo>
                  <a:lnTo>
                    <a:pt x="3371" y="5422"/>
                  </a:lnTo>
                  <a:lnTo>
                    <a:pt x="3444" y="5276"/>
                  </a:lnTo>
                  <a:lnTo>
                    <a:pt x="3493" y="5105"/>
                  </a:lnTo>
                  <a:lnTo>
                    <a:pt x="3542" y="4934"/>
                  </a:lnTo>
                  <a:lnTo>
                    <a:pt x="3567" y="4763"/>
                  </a:lnTo>
                  <a:lnTo>
                    <a:pt x="3567" y="4592"/>
                  </a:lnTo>
                  <a:lnTo>
                    <a:pt x="3567" y="4421"/>
                  </a:lnTo>
                  <a:lnTo>
                    <a:pt x="3542" y="4250"/>
                  </a:lnTo>
                  <a:lnTo>
                    <a:pt x="3493" y="4079"/>
                  </a:lnTo>
                  <a:lnTo>
                    <a:pt x="3420" y="3908"/>
                  </a:lnTo>
                  <a:lnTo>
                    <a:pt x="3347" y="3761"/>
                  </a:lnTo>
                  <a:lnTo>
                    <a:pt x="3273" y="3615"/>
                  </a:lnTo>
                  <a:lnTo>
                    <a:pt x="3151" y="3468"/>
                  </a:lnTo>
                  <a:lnTo>
                    <a:pt x="2980" y="3273"/>
                  </a:lnTo>
                  <a:lnTo>
                    <a:pt x="2761" y="3102"/>
                  </a:lnTo>
                  <a:lnTo>
                    <a:pt x="2541" y="2980"/>
                  </a:lnTo>
                  <a:lnTo>
                    <a:pt x="2321" y="2907"/>
                  </a:lnTo>
                  <a:lnTo>
                    <a:pt x="2419" y="25"/>
                  </a:lnTo>
                  <a:lnTo>
                    <a:pt x="2419" y="25"/>
                  </a:lnTo>
                  <a:lnTo>
                    <a:pt x="2126" y="49"/>
                  </a:lnTo>
                  <a:lnTo>
                    <a:pt x="1808" y="25"/>
                  </a:lnTo>
                  <a:lnTo>
                    <a:pt x="1491"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24" name="Google Shape;124;p4"/>
            <p:cNvSpPr/>
            <p:nvPr/>
          </p:nvSpPr>
          <p:spPr>
            <a:xfrm>
              <a:off x="5619100" y="5194175"/>
              <a:ext cx="161850" cy="89775"/>
            </a:xfrm>
            <a:custGeom>
              <a:avLst/>
              <a:gdLst/>
              <a:ahLst/>
              <a:cxnLst/>
              <a:rect l="l" t="t" r="r" b="b"/>
              <a:pathLst>
                <a:path w="6474" h="3591" extrusionOk="0">
                  <a:moveTo>
                    <a:pt x="4592" y="0"/>
                  </a:moveTo>
                  <a:lnTo>
                    <a:pt x="4422" y="25"/>
                  </a:lnTo>
                  <a:lnTo>
                    <a:pt x="4251" y="73"/>
                  </a:lnTo>
                  <a:lnTo>
                    <a:pt x="4080" y="122"/>
                  </a:lnTo>
                  <a:lnTo>
                    <a:pt x="3884" y="196"/>
                  </a:lnTo>
                  <a:lnTo>
                    <a:pt x="3713" y="293"/>
                  </a:lnTo>
                  <a:lnTo>
                    <a:pt x="3567" y="391"/>
                  </a:lnTo>
                  <a:lnTo>
                    <a:pt x="3420" y="513"/>
                  </a:lnTo>
                  <a:lnTo>
                    <a:pt x="3298" y="660"/>
                  </a:lnTo>
                  <a:lnTo>
                    <a:pt x="3200" y="806"/>
                  </a:lnTo>
                  <a:lnTo>
                    <a:pt x="3103" y="953"/>
                  </a:lnTo>
                  <a:lnTo>
                    <a:pt x="3029" y="1124"/>
                  </a:lnTo>
                  <a:lnTo>
                    <a:pt x="99" y="757"/>
                  </a:lnTo>
                  <a:lnTo>
                    <a:pt x="74" y="1221"/>
                  </a:lnTo>
                  <a:lnTo>
                    <a:pt x="1" y="1661"/>
                  </a:lnTo>
                  <a:lnTo>
                    <a:pt x="2907" y="2027"/>
                  </a:lnTo>
                  <a:lnTo>
                    <a:pt x="2932" y="2223"/>
                  </a:lnTo>
                  <a:lnTo>
                    <a:pt x="3005" y="2418"/>
                  </a:lnTo>
                  <a:lnTo>
                    <a:pt x="3078" y="2565"/>
                  </a:lnTo>
                  <a:lnTo>
                    <a:pt x="3152" y="2736"/>
                  </a:lnTo>
                  <a:lnTo>
                    <a:pt x="3249" y="2882"/>
                  </a:lnTo>
                  <a:lnTo>
                    <a:pt x="3371" y="3004"/>
                  </a:lnTo>
                  <a:lnTo>
                    <a:pt x="3493" y="3126"/>
                  </a:lnTo>
                  <a:lnTo>
                    <a:pt x="3616" y="3248"/>
                  </a:lnTo>
                  <a:lnTo>
                    <a:pt x="3762" y="3346"/>
                  </a:lnTo>
                  <a:lnTo>
                    <a:pt x="3909" y="3419"/>
                  </a:lnTo>
                  <a:lnTo>
                    <a:pt x="4080" y="3493"/>
                  </a:lnTo>
                  <a:lnTo>
                    <a:pt x="4251" y="3541"/>
                  </a:lnTo>
                  <a:lnTo>
                    <a:pt x="4422" y="3566"/>
                  </a:lnTo>
                  <a:lnTo>
                    <a:pt x="4592" y="3590"/>
                  </a:lnTo>
                  <a:lnTo>
                    <a:pt x="4763" y="3590"/>
                  </a:lnTo>
                  <a:lnTo>
                    <a:pt x="4934" y="3566"/>
                  </a:lnTo>
                  <a:lnTo>
                    <a:pt x="5105" y="3541"/>
                  </a:lnTo>
                  <a:lnTo>
                    <a:pt x="5276" y="3468"/>
                  </a:lnTo>
                  <a:lnTo>
                    <a:pt x="5447" y="3419"/>
                  </a:lnTo>
                  <a:lnTo>
                    <a:pt x="5618" y="3322"/>
                  </a:lnTo>
                  <a:lnTo>
                    <a:pt x="5765" y="3224"/>
                  </a:lnTo>
                  <a:lnTo>
                    <a:pt x="5887" y="3102"/>
                  </a:lnTo>
                  <a:lnTo>
                    <a:pt x="6009" y="2980"/>
                  </a:lnTo>
                  <a:lnTo>
                    <a:pt x="6131" y="2858"/>
                  </a:lnTo>
                  <a:lnTo>
                    <a:pt x="6204" y="2711"/>
                  </a:lnTo>
                  <a:lnTo>
                    <a:pt x="6302" y="2565"/>
                  </a:lnTo>
                  <a:lnTo>
                    <a:pt x="6351" y="2394"/>
                  </a:lnTo>
                  <a:lnTo>
                    <a:pt x="6400" y="2223"/>
                  </a:lnTo>
                  <a:lnTo>
                    <a:pt x="6449" y="2076"/>
                  </a:lnTo>
                  <a:lnTo>
                    <a:pt x="6473" y="1881"/>
                  </a:lnTo>
                  <a:lnTo>
                    <a:pt x="6473" y="1710"/>
                  </a:lnTo>
                  <a:lnTo>
                    <a:pt x="6449" y="1539"/>
                  </a:lnTo>
                  <a:lnTo>
                    <a:pt x="6424" y="1368"/>
                  </a:lnTo>
                  <a:lnTo>
                    <a:pt x="6351" y="1197"/>
                  </a:lnTo>
                  <a:lnTo>
                    <a:pt x="6278" y="1026"/>
                  </a:lnTo>
                  <a:lnTo>
                    <a:pt x="6204" y="855"/>
                  </a:lnTo>
                  <a:lnTo>
                    <a:pt x="6107" y="708"/>
                  </a:lnTo>
                  <a:lnTo>
                    <a:pt x="5985" y="586"/>
                  </a:lnTo>
                  <a:lnTo>
                    <a:pt x="5862" y="464"/>
                  </a:lnTo>
                  <a:lnTo>
                    <a:pt x="5740" y="342"/>
                  </a:lnTo>
                  <a:lnTo>
                    <a:pt x="5594" y="269"/>
                  </a:lnTo>
                  <a:lnTo>
                    <a:pt x="5447" y="171"/>
                  </a:lnTo>
                  <a:lnTo>
                    <a:pt x="5276" y="122"/>
                  </a:lnTo>
                  <a:lnTo>
                    <a:pt x="5105" y="73"/>
                  </a:lnTo>
                  <a:lnTo>
                    <a:pt x="4934" y="25"/>
                  </a:lnTo>
                  <a:lnTo>
                    <a:pt x="4763" y="25"/>
                  </a:lnTo>
                  <a:lnTo>
                    <a:pt x="4592"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25" name="Google Shape;125;p4"/>
            <p:cNvSpPr/>
            <p:nvPr/>
          </p:nvSpPr>
          <p:spPr>
            <a:xfrm>
              <a:off x="5420075" y="5116000"/>
              <a:ext cx="189300" cy="189925"/>
            </a:xfrm>
            <a:custGeom>
              <a:avLst/>
              <a:gdLst/>
              <a:ahLst/>
              <a:cxnLst/>
              <a:rect l="l" t="t" r="r" b="b"/>
              <a:pathLst>
                <a:path w="7572" h="7597" extrusionOk="0">
                  <a:moveTo>
                    <a:pt x="3786" y="1"/>
                  </a:moveTo>
                  <a:lnTo>
                    <a:pt x="3395" y="25"/>
                  </a:lnTo>
                  <a:lnTo>
                    <a:pt x="3028" y="74"/>
                  </a:lnTo>
                  <a:lnTo>
                    <a:pt x="2662" y="172"/>
                  </a:lnTo>
                  <a:lnTo>
                    <a:pt x="2320" y="294"/>
                  </a:lnTo>
                  <a:lnTo>
                    <a:pt x="1978" y="465"/>
                  </a:lnTo>
                  <a:lnTo>
                    <a:pt x="1661" y="660"/>
                  </a:lnTo>
                  <a:lnTo>
                    <a:pt x="1392" y="880"/>
                  </a:lnTo>
                  <a:lnTo>
                    <a:pt x="1123" y="1124"/>
                  </a:lnTo>
                  <a:lnTo>
                    <a:pt x="879" y="1393"/>
                  </a:lnTo>
                  <a:lnTo>
                    <a:pt x="659" y="1686"/>
                  </a:lnTo>
                  <a:lnTo>
                    <a:pt x="464" y="1979"/>
                  </a:lnTo>
                  <a:lnTo>
                    <a:pt x="293" y="2321"/>
                  </a:lnTo>
                  <a:lnTo>
                    <a:pt x="171" y="2663"/>
                  </a:lnTo>
                  <a:lnTo>
                    <a:pt x="73" y="3029"/>
                  </a:lnTo>
                  <a:lnTo>
                    <a:pt x="24" y="3420"/>
                  </a:lnTo>
                  <a:lnTo>
                    <a:pt x="0" y="3787"/>
                  </a:lnTo>
                  <a:lnTo>
                    <a:pt x="24" y="4177"/>
                  </a:lnTo>
                  <a:lnTo>
                    <a:pt x="73" y="4568"/>
                  </a:lnTo>
                  <a:lnTo>
                    <a:pt x="171" y="4934"/>
                  </a:lnTo>
                  <a:lnTo>
                    <a:pt x="293" y="5276"/>
                  </a:lnTo>
                  <a:lnTo>
                    <a:pt x="464" y="5594"/>
                  </a:lnTo>
                  <a:lnTo>
                    <a:pt x="659" y="5911"/>
                  </a:lnTo>
                  <a:lnTo>
                    <a:pt x="879" y="6204"/>
                  </a:lnTo>
                  <a:lnTo>
                    <a:pt x="1123" y="6473"/>
                  </a:lnTo>
                  <a:lnTo>
                    <a:pt x="1392" y="6717"/>
                  </a:lnTo>
                  <a:lnTo>
                    <a:pt x="1661" y="6937"/>
                  </a:lnTo>
                  <a:lnTo>
                    <a:pt x="1978" y="7133"/>
                  </a:lnTo>
                  <a:lnTo>
                    <a:pt x="2320" y="7279"/>
                  </a:lnTo>
                  <a:lnTo>
                    <a:pt x="2662" y="7426"/>
                  </a:lnTo>
                  <a:lnTo>
                    <a:pt x="3028" y="7499"/>
                  </a:lnTo>
                  <a:lnTo>
                    <a:pt x="3395" y="7572"/>
                  </a:lnTo>
                  <a:lnTo>
                    <a:pt x="3786" y="7597"/>
                  </a:lnTo>
                  <a:lnTo>
                    <a:pt x="4176" y="7572"/>
                  </a:lnTo>
                  <a:lnTo>
                    <a:pt x="4567" y="7499"/>
                  </a:lnTo>
                  <a:lnTo>
                    <a:pt x="4909" y="7426"/>
                  </a:lnTo>
                  <a:lnTo>
                    <a:pt x="5275" y="7279"/>
                  </a:lnTo>
                  <a:lnTo>
                    <a:pt x="5593" y="7133"/>
                  </a:lnTo>
                  <a:lnTo>
                    <a:pt x="5910" y="6937"/>
                  </a:lnTo>
                  <a:lnTo>
                    <a:pt x="6203" y="6717"/>
                  </a:lnTo>
                  <a:lnTo>
                    <a:pt x="6472" y="6473"/>
                  </a:lnTo>
                  <a:lnTo>
                    <a:pt x="6716" y="6204"/>
                  </a:lnTo>
                  <a:lnTo>
                    <a:pt x="6936" y="5911"/>
                  </a:lnTo>
                  <a:lnTo>
                    <a:pt x="7132" y="5594"/>
                  </a:lnTo>
                  <a:lnTo>
                    <a:pt x="7278" y="5276"/>
                  </a:lnTo>
                  <a:lnTo>
                    <a:pt x="7425" y="4934"/>
                  </a:lnTo>
                  <a:lnTo>
                    <a:pt x="7498" y="4568"/>
                  </a:lnTo>
                  <a:lnTo>
                    <a:pt x="7571" y="4177"/>
                  </a:lnTo>
                  <a:lnTo>
                    <a:pt x="7571" y="3787"/>
                  </a:lnTo>
                  <a:lnTo>
                    <a:pt x="7571" y="3420"/>
                  </a:lnTo>
                  <a:lnTo>
                    <a:pt x="7498" y="3029"/>
                  </a:lnTo>
                  <a:lnTo>
                    <a:pt x="7425" y="2663"/>
                  </a:lnTo>
                  <a:lnTo>
                    <a:pt x="7278" y="2321"/>
                  </a:lnTo>
                  <a:lnTo>
                    <a:pt x="7132" y="1979"/>
                  </a:lnTo>
                  <a:lnTo>
                    <a:pt x="6936" y="1686"/>
                  </a:lnTo>
                  <a:lnTo>
                    <a:pt x="6716" y="1393"/>
                  </a:lnTo>
                  <a:lnTo>
                    <a:pt x="6472" y="1124"/>
                  </a:lnTo>
                  <a:lnTo>
                    <a:pt x="6203" y="880"/>
                  </a:lnTo>
                  <a:lnTo>
                    <a:pt x="5910" y="660"/>
                  </a:lnTo>
                  <a:lnTo>
                    <a:pt x="5593" y="465"/>
                  </a:lnTo>
                  <a:lnTo>
                    <a:pt x="5275" y="294"/>
                  </a:lnTo>
                  <a:lnTo>
                    <a:pt x="4909" y="172"/>
                  </a:lnTo>
                  <a:lnTo>
                    <a:pt x="4567" y="74"/>
                  </a:lnTo>
                  <a:lnTo>
                    <a:pt x="4176" y="25"/>
                  </a:lnTo>
                  <a:lnTo>
                    <a:pt x="3786"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126" name="Google Shape;126;p4"/>
          <p:cNvSpPr/>
          <p:nvPr/>
        </p:nvSpPr>
        <p:spPr>
          <a:xfrm>
            <a:off x="193235" y="5619333"/>
            <a:ext cx="399936" cy="363784"/>
          </a:xfrm>
          <a:custGeom>
            <a:avLst/>
            <a:gdLst/>
            <a:ahLst/>
            <a:cxnLst/>
            <a:rect l="l" t="t" r="r" b="b"/>
            <a:pathLst>
              <a:path w="16218" h="14752" extrusionOk="0">
                <a:moveTo>
                  <a:pt x="7694" y="0"/>
                </a:moveTo>
                <a:lnTo>
                  <a:pt x="7279" y="25"/>
                </a:lnTo>
                <a:lnTo>
                  <a:pt x="6863" y="74"/>
                </a:lnTo>
                <a:lnTo>
                  <a:pt x="6473" y="123"/>
                </a:lnTo>
                <a:lnTo>
                  <a:pt x="6082" y="196"/>
                </a:lnTo>
                <a:lnTo>
                  <a:pt x="5691" y="293"/>
                </a:lnTo>
                <a:lnTo>
                  <a:pt x="5325" y="416"/>
                </a:lnTo>
                <a:lnTo>
                  <a:pt x="4958" y="538"/>
                </a:lnTo>
                <a:lnTo>
                  <a:pt x="4592" y="660"/>
                </a:lnTo>
                <a:lnTo>
                  <a:pt x="4250" y="831"/>
                </a:lnTo>
                <a:lnTo>
                  <a:pt x="3908" y="977"/>
                </a:lnTo>
                <a:lnTo>
                  <a:pt x="3566" y="1173"/>
                </a:lnTo>
                <a:lnTo>
                  <a:pt x="3249" y="1368"/>
                </a:lnTo>
                <a:lnTo>
                  <a:pt x="2956" y="1563"/>
                </a:lnTo>
                <a:lnTo>
                  <a:pt x="2663" y="1783"/>
                </a:lnTo>
                <a:lnTo>
                  <a:pt x="2370" y="2003"/>
                </a:lnTo>
                <a:lnTo>
                  <a:pt x="2101" y="2247"/>
                </a:lnTo>
                <a:lnTo>
                  <a:pt x="1857" y="2492"/>
                </a:lnTo>
                <a:lnTo>
                  <a:pt x="1612" y="2760"/>
                </a:lnTo>
                <a:lnTo>
                  <a:pt x="1393" y="3029"/>
                </a:lnTo>
                <a:lnTo>
                  <a:pt x="1173" y="3298"/>
                </a:lnTo>
                <a:lnTo>
                  <a:pt x="977" y="3591"/>
                </a:lnTo>
                <a:lnTo>
                  <a:pt x="807" y="3884"/>
                </a:lnTo>
                <a:lnTo>
                  <a:pt x="636" y="4201"/>
                </a:lnTo>
                <a:lnTo>
                  <a:pt x="489" y="4519"/>
                </a:lnTo>
                <a:lnTo>
                  <a:pt x="367" y="4836"/>
                </a:lnTo>
                <a:lnTo>
                  <a:pt x="245" y="5154"/>
                </a:lnTo>
                <a:lnTo>
                  <a:pt x="172" y="5496"/>
                </a:lnTo>
                <a:lnTo>
                  <a:pt x="98" y="5838"/>
                </a:lnTo>
                <a:lnTo>
                  <a:pt x="49" y="6179"/>
                </a:lnTo>
                <a:lnTo>
                  <a:pt x="1" y="6521"/>
                </a:lnTo>
                <a:lnTo>
                  <a:pt x="1" y="6888"/>
                </a:lnTo>
                <a:lnTo>
                  <a:pt x="1" y="7254"/>
                </a:lnTo>
                <a:lnTo>
                  <a:pt x="49" y="7645"/>
                </a:lnTo>
                <a:lnTo>
                  <a:pt x="98" y="8011"/>
                </a:lnTo>
                <a:lnTo>
                  <a:pt x="196" y="8353"/>
                </a:lnTo>
                <a:lnTo>
                  <a:pt x="294" y="8719"/>
                </a:lnTo>
                <a:lnTo>
                  <a:pt x="416" y="9061"/>
                </a:lnTo>
                <a:lnTo>
                  <a:pt x="562" y="9403"/>
                </a:lnTo>
                <a:lnTo>
                  <a:pt x="733" y="9745"/>
                </a:lnTo>
                <a:lnTo>
                  <a:pt x="904" y="10063"/>
                </a:lnTo>
                <a:lnTo>
                  <a:pt x="1100" y="10356"/>
                </a:lnTo>
                <a:lnTo>
                  <a:pt x="1344" y="10673"/>
                </a:lnTo>
                <a:lnTo>
                  <a:pt x="1564" y="10966"/>
                </a:lnTo>
                <a:lnTo>
                  <a:pt x="1832" y="11235"/>
                </a:lnTo>
                <a:lnTo>
                  <a:pt x="2101" y="11504"/>
                </a:lnTo>
                <a:lnTo>
                  <a:pt x="2394" y="11772"/>
                </a:lnTo>
                <a:lnTo>
                  <a:pt x="2687" y="12017"/>
                </a:lnTo>
                <a:lnTo>
                  <a:pt x="2492" y="12383"/>
                </a:lnTo>
                <a:lnTo>
                  <a:pt x="2272" y="12749"/>
                </a:lnTo>
                <a:lnTo>
                  <a:pt x="2028" y="13140"/>
                </a:lnTo>
                <a:lnTo>
                  <a:pt x="1710" y="13506"/>
                </a:lnTo>
                <a:lnTo>
                  <a:pt x="1368" y="13873"/>
                </a:lnTo>
                <a:lnTo>
                  <a:pt x="1173" y="14044"/>
                </a:lnTo>
                <a:lnTo>
                  <a:pt x="953" y="14190"/>
                </a:lnTo>
                <a:lnTo>
                  <a:pt x="733" y="14337"/>
                </a:lnTo>
                <a:lnTo>
                  <a:pt x="513" y="14483"/>
                </a:lnTo>
                <a:lnTo>
                  <a:pt x="269" y="14581"/>
                </a:lnTo>
                <a:lnTo>
                  <a:pt x="1" y="14703"/>
                </a:lnTo>
                <a:lnTo>
                  <a:pt x="123" y="14703"/>
                </a:lnTo>
                <a:lnTo>
                  <a:pt x="489" y="14752"/>
                </a:lnTo>
                <a:lnTo>
                  <a:pt x="1368" y="14752"/>
                </a:lnTo>
                <a:lnTo>
                  <a:pt x="1710" y="14728"/>
                </a:lnTo>
                <a:lnTo>
                  <a:pt x="2101" y="14654"/>
                </a:lnTo>
                <a:lnTo>
                  <a:pt x="2492" y="14581"/>
                </a:lnTo>
                <a:lnTo>
                  <a:pt x="2907" y="14459"/>
                </a:lnTo>
                <a:lnTo>
                  <a:pt x="3322" y="14312"/>
                </a:lnTo>
                <a:lnTo>
                  <a:pt x="3762" y="14117"/>
                </a:lnTo>
                <a:lnTo>
                  <a:pt x="4177" y="13873"/>
                </a:lnTo>
                <a:lnTo>
                  <a:pt x="4592" y="13604"/>
                </a:lnTo>
                <a:lnTo>
                  <a:pt x="4983" y="13238"/>
                </a:lnTo>
                <a:lnTo>
                  <a:pt x="5349" y="13360"/>
                </a:lnTo>
                <a:lnTo>
                  <a:pt x="5716" y="13482"/>
                </a:lnTo>
                <a:lnTo>
                  <a:pt x="6106" y="13555"/>
                </a:lnTo>
                <a:lnTo>
                  <a:pt x="6497" y="13628"/>
                </a:lnTo>
                <a:lnTo>
                  <a:pt x="6888" y="13702"/>
                </a:lnTo>
                <a:lnTo>
                  <a:pt x="7279" y="13751"/>
                </a:lnTo>
                <a:lnTo>
                  <a:pt x="7694" y="13775"/>
                </a:lnTo>
                <a:lnTo>
                  <a:pt x="8524" y="13775"/>
                </a:lnTo>
                <a:lnTo>
                  <a:pt x="8939" y="13751"/>
                </a:lnTo>
                <a:lnTo>
                  <a:pt x="9355" y="13702"/>
                </a:lnTo>
                <a:lnTo>
                  <a:pt x="9745" y="13628"/>
                </a:lnTo>
                <a:lnTo>
                  <a:pt x="10136" y="13555"/>
                </a:lnTo>
                <a:lnTo>
                  <a:pt x="10527" y="13458"/>
                </a:lnTo>
                <a:lnTo>
                  <a:pt x="10893" y="13360"/>
                </a:lnTo>
                <a:lnTo>
                  <a:pt x="11260" y="13238"/>
                </a:lnTo>
                <a:lnTo>
                  <a:pt x="11626" y="13091"/>
                </a:lnTo>
                <a:lnTo>
                  <a:pt x="11968" y="12945"/>
                </a:lnTo>
                <a:lnTo>
                  <a:pt x="12310" y="12774"/>
                </a:lnTo>
                <a:lnTo>
                  <a:pt x="12652" y="12603"/>
                </a:lnTo>
                <a:lnTo>
                  <a:pt x="12969" y="12407"/>
                </a:lnTo>
                <a:lnTo>
                  <a:pt x="13262" y="12212"/>
                </a:lnTo>
                <a:lnTo>
                  <a:pt x="13555" y="11992"/>
                </a:lnTo>
                <a:lnTo>
                  <a:pt x="13848" y="11748"/>
                </a:lnTo>
                <a:lnTo>
                  <a:pt x="14117" y="11528"/>
                </a:lnTo>
                <a:lnTo>
                  <a:pt x="14361" y="11259"/>
                </a:lnTo>
                <a:lnTo>
                  <a:pt x="14606" y="11015"/>
                </a:lnTo>
                <a:lnTo>
                  <a:pt x="14825" y="10747"/>
                </a:lnTo>
                <a:lnTo>
                  <a:pt x="15045" y="10453"/>
                </a:lnTo>
                <a:lnTo>
                  <a:pt x="15241" y="10160"/>
                </a:lnTo>
                <a:lnTo>
                  <a:pt x="15412" y="9867"/>
                </a:lnTo>
                <a:lnTo>
                  <a:pt x="15582" y="9574"/>
                </a:lnTo>
                <a:lnTo>
                  <a:pt x="15729" y="9257"/>
                </a:lnTo>
                <a:lnTo>
                  <a:pt x="15851" y="8939"/>
                </a:lnTo>
                <a:lnTo>
                  <a:pt x="15973" y="8597"/>
                </a:lnTo>
                <a:lnTo>
                  <a:pt x="16047" y="8280"/>
                </a:lnTo>
                <a:lnTo>
                  <a:pt x="16120" y="7938"/>
                </a:lnTo>
                <a:lnTo>
                  <a:pt x="16169" y="7596"/>
                </a:lnTo>
                <a:lnTo>
                  <a:pt x="16217" y="7230"/>
                </a:lnTo>
                <a:lnTo>
                  <a:pt x="16217" y="6888"/>
                </a:lnTo>
                <a:lnTo>
                  <a:pt x="16217" y="6521"/>
                </a:lnTo>
                <a:lnTo>
                  <a:pt x="16169" y="6179"/>
                </a:lnTo>
                <a:lnTo>
                  <a:pt x="16120" y="5838"/>
                </a:lnTo>
                <a:lnTo>
                  <a:pt x="16047" y="5496"/>
                </a:lnTo>
                <a:lnTo>
                  <a:pt x="15973" y="5154"/>
                </a:lnTo>
                <a:lnTo>
                  <a:pt x="15851" y="4836"/>
                </a:lnTo>
                <a:lnTo>
                  <a:pt x="15729" y="4519"/>
                </a:lnTo>
                <a:lnTo>
                  <a:pt x="15582" y="4201"/>
                </a:lnTo>
                <a:lnTo>
                  <a:pt x="15412" y="3884"/>
                </a:lnTo>
                <a:lnTo>
                  <a:pt x="15241" y="3591"/>
                </a:lnTo>
                <a:lnTo>
                  <a:pt x="15045" y="3298"/>
                </a:lnTo>
                <a:lnTo>
                  <a:pt x="14825" y="3029"/>
                </a:lnTo>
                <a:lnTo>
                  <a:pt x="14606" y="2760"/>
                </a:lnTo>
                <a:lnTo>
                  <a:pt x="14361" y="2492"/>
                </a:lnTo>
                <a:lnTo>
                  <a:pt x="14117" y="2247"/>
                </a:lnTo>
                <a:lnTo>
                  <a:pt x="13848" y="2003"/>
                </a:lnTo>
                <a:lnTo>
                  <a:pt x="13555" y="1783"/>
                </a:lnTo>
                <a:lnTo>
                  <a:pt x="13262" y="1563"/>
                </a:lnTo>
                <a:lnTo>
                  <a:pt x="12969" y="1368"/>
                </a:lnTo>
                <a:lnTo>
                  <a:pt x="12652" y="1173"/>
                </a:lnTo>
                <a:lnTo>
                  <a:pt x="12310" y="977"/>
                </a:lnTo>
                <a:lnTo>
                  <a:pt x="11968" y="831"/>
                </a:lnTo>
                <a:lnTo>
                  <a:pt x="11626" y="660"/>
                </a:lnTo>
                <a:lnTo>
                  <a:pt x="11260" y="538"/>
                </a:lnTo>
                <a:lnTo>
                  <a:pt x="10893" y="416"/>
                </a:lnTo>
                <a:lnTo>
                  <a:pt x="10527" y="293"/>
                </a:lnTo>
                <a:lnTo>
                  <a:pt x="10136" y="196"/>
                </a:lnTo>
                <a:lnTo>
                  <a:pt x="9745" y="123"/>
                </a:lnTo>
                <a:lnTo>
                  <a:pt x="9355" y="74"/>
                </a:lnTo>
                <a:lnTo>
                  <a:pt x="8939" y="25"/>
                </a:lnTo>
                <a:lnTo>
                  <a:pt x="8524" y="0"/>
                </a:lnTo>
                <a:close/>
              </a:path>
            </a:pathLst>
          </a:custGeom>
          <a:solidFill>
            <a:srgbClr val="3292E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27" name="Google Shape;127;p4"/>
          <p:cNvSpPr txBox="1"/>
          <p:nvPr/>
        </p:nvSpPr>
        <p:spPr>
          <a:xfrm>
            <a:off x="125333" y="2572775"/>
            <a:ext cx="2609600" cy="871600"/>
          </a:xfrm>
          <a:prstGeom prst="rect">
            <a:avLst/>
          </a:prstGeom>
          <a:noFill/>
          <a:ln>
            <a:noFill/>
          </a:ln>
        </p:spPr>
        <p:txBody>
          <a:bodyPr spcFirstLastPara="1" wrap="square" lIns="121900" tIns="121900" rIns="121900" bIns="121900" anchor="t" anchorCtr="0">
            <a:noAutofit/>
          </a:bodyPr>
          <a:lstStyle/>
          <a:p>
            <a:pPr algn="ctr" defTabSz="1219170">
              <a:buClr>
                <a:srgbClr val="000000"/>
              </a:buClr>
              <a:buFont typeface="Arial"/>
              <a:buNone/>
            </a:pPr>
            <a:r>
              <a:rPr lang="en" sz="16000" kern="0">
                <a:solidFill>
                  <a:srgbClr val="FFFFFF"/>
                </a:solidFill>
                <a:latin typeface="Nixie One"/>
                <a:ea typeface="Nixie One"/>
                <a:cs typeface="Nixie One"/>
                <a:sym typeface="Nixie One"/>
              </a:rPr>
              <a:t>“</a:t>
            </a:r>
            <a:endParaRPr sz="16000" kern="0">
              <a:solidFill>
                <a:srgbClr val="FFFFFF"/>
              </a:solidFill>
              <a:latin typeface="Nixie One"/>
              <a:ea typeface="Nixie One"/>
              <a:cs typeface="Nixie One"/>
              <a:sym typeface="Nixie One"/>
            </a:endParaRPr>
          </a:p>
        </p:txBody>
      </p:sp>
      <p:sp>
        <p:nvSpPr>
          <p:cNvPr id="128" name="Google Shape;128;p4"/>
          <p:cNvSpPr txBox="1">
            <a:spLocks noGrp="1"/>
          </p:cNvSpPr>
          <p:nvPr>
            <p:ph type="sldNum" idx="12"/>
          </p:nvPr>
        </p:nvSpPr>
        <p:spPr>
          <a:xfrm>
            <a:off x="18076" y="6380700"/>
            <a:ext cx="731600" cy="477200"/>
          </a:xfrm>
          <a:prstGeom prst="rect">
            <a:avLst/>
          </a:prstGeom>
        </p:spPr>
        <p:txBody>
          <a:bodyPr spcFirstLastPara="1" wrap="square" lIns="91425" tIns="91425" rIns="91425" bIns="91425" anchor="t" anchorCtr="0">
            <a:noAutofit/>
          </a:bodyPr>
          <a:lstStyle>
            <a:lvl1pPr lvl="0">
              <a:buNone/>
              <a:defRPr>
                <a:latin typeface="Nixie One"/>
                <a:ea typeface="Nixie One"/>
                <a:cs typeface="Nixie One"/>
                <a:sym typeface="Nixie One"/>
              </a:defRPr>
            </a:lvl1pPr>
            <a:lvl2pPr lvl="1">
              <a:buNone/>
              <a:defRPr>
                <a:latin typeface="Nixie One"/>
                <a:ea typeface="Nixie One"/>
                <a:cs typeface="Nixie One"/>
                <a:sym typeface="Nixie One"/>
              </a:defRPr>
            </a:lvl2pPr>
            <a:lvl3pPr lvl="2">
              <a:buNone/>
              <a:defRPr>
                <a:latin typeface="Nixie One"/>
                <a:ea typeface="Nixie One"/>
                <a:cs typeface="Nixie One"/>
                <a:sym typeface="Nixie One"/>
              </a:defRPr>
            </a:lvl3pPr>
            <a:lvl4pPr lvl="3">
              <a:buNone/>
              <a:defRPr>
                <a:latin typeface="Nixie One"/>
                <a:ea typeface="Nixie One"/>
                <a:cs typeface="Nixie One"/>
                <a:sym typeface="Nixie One"/>
              </a:defRPr>
            </a:lvl4pPr>
            <a:lvl5pPr lvl="4">
              <a:buNone/>
              <a:defRPr>
                <a:latin typeface="Nixie One"/>
                <a:ea typeface="Nixie One"/>
                <a:cs typeface="Nixie One"/>
                <a:sym typeface="Nixie One"/>
              </a:defRPr>
            </a:lvl5pPr>
            <a:lvl6pPr lvl="5">
              <a:buNone/>
              <a:defRPr>
                <a:latin typeface="Nixie One"/>
                <a:ea typeface="Nixie One"/>
                <a:cs typeface="Nixie One"/>
                <a:sym typeface="Nixie One"/>
              </a:defRPr>
            </a:lvl6pPr>
            <a:lvl7pPr lvl="6">
              <a:buNone/>
              <a:defRPr>
                <a:latin typeface="Nixie One"/>
                <a:ea typeface="Nixie One"/>
                <a:cs typeface="Nixie One"/>
                <a:sym typeface="Nixie One"/>
              </a:defRPr>
            </a:lvl7pPr>
            <a:lvl8pPr lvl="7">
              <a:buNone/>
              <a:defRPr>
                <a:latin typeface="Nixie One"/>
                <a:ea typeface="Nixie One"/>
                <a:cs typeface="Nixie One"/>
                <a:sym typeface="Nixie One"/>
              </a:defRPr>
            </a:lvl8pPr>
            <a:lvl9pPr lvl="8">
              <a:buNone/>
              <a:defRPr>
                <a:latin typeface="Nixie One"/>
                <a:ea typeface="Nixie One"/>
                <a:cs typeface="Nixie One"/>
                <a:sym typeface="Nixie One"/>
              </a:defRPr>
            </a:lvl9pPr>
          </a:lstStyle>
          <a:p>
            <a:fld id="{00000000-1234-1234-1234-123412341234}" type="slidenum">
              <a:rPr lang="en"/>
              <a:pPr/>
              <a:t>‹#›</a:t>
            </a:fld>
            <a:endParaRPr/>
          </a:p>
        </p:txBody>
      </p:sp>
    </p:spTree>
    <p:extLst>
      <p:ext uri="{BB962C8B-B14F-4D97-AF65-F5344CB8AC3E}">
        <p14:creationId xmlns:p14="http://schemas.microsoft.com/office/powerpoint/2010/main" val="3082755138"/>
      </p:ext>
    </p:extLst>
  </p:cSld>
  <p:clrMapOvr>
    <a:masterClrMapping/>
  </p:clrMapOvr>
</p:sldLayout>
</file>

<file path=ppt/slideLayouts/slideLayout243.xml><?xml version="1.0" encoding="utf-8"?>
<p:sldLayout xmlns:a="http://schemas.openxmlformats.org/drawingml/2006/main" xmlns:r="http://schemas.openxmlformats.org/officeDocument/2006/relationships" xmlns:p="http://schemas.openxmlformats.org/presentationml/2006/main" matchingName="Title + 1 column" type="tx">
  <p:cSld name="Title + 1 column">
    <p:spTree>
      <p:nvGrpSpPr>
        <p:cNvPr id="1" name="Shape 129"/>
        <p:cNvGrpSpPr/>
        <p:nvPr/>
      </p:nvGrpSpPr>
      <p:grpSpPr>
        <a:xfrm>
          <a:off x="0" y="0"/>
          <a:ext cx="0" cy="0"/>
          <a:chOff x="0" y="0"/>
          <a:chExt cx="0" cy="0"/>
        </a:xfrm>
      </p:grpSpPr>
      <p:sp>
        <p:nvSpPr>
          <p:cNvPr id="130" name="Google Shape;130;p5"/>
          <p:cNvSpPr/>
          <p:nvPr/>
        </p:nvSpPr>
        <p:spPr>
          <a:xfrm rot="10800000" flipH="1">
            <a:off x="10218233" y="4913077"/>
            <a:ext cx="1379600" cy="1194400"/>
          </a:xfrm>
          <a:custGeom>
            <a:avLst/>
            <a:gdLst/>
            <a:ahLst/>
            <a:cxnLst/>
            <a:rect l="l" t="t" r="r" b="b"/>
            <a:pathLst>
              <a:path w="120000" h="120000" extrusionOk="0">
                <a:moveTo>
                  <a:pt x="30000" y="0"/>
                </a:moveTo>
                <a:lnTo>
                  <a:pt x="0" y="59994"/>
                </a:lnTo>
                <a:lnTo>
                  <a:pt x="30000" y="120000"/>
                </a:lnTo>
                <a:lnTo>
                  <a:pt x="90000" y="120000"/>
                </a:lnTo>
                <a:lnTo>
                  <a:pt x="120000" y="59994"/>
                </a:lnTo>
                <a:lnTo>
                  <a:pt x="90000" y="0"/>
                </a:lnTo>
                <a:lnTo>
                  <a:pt x="30000" y="0"/>
                </a:lnTo>
                <a:close/>
                <a:moveTo>
                  <a:pt x="38477" y="16950"/>
                </a:moveTo>
                <a:lnTo>
                  <a:pt x="81522" y="16950"/>
                </a:lnTo>
                <a:lnTo>
                  <a:pt x="103033" y="59994"/>
                </a:lnTo>
                <a:lnTo>
                  <a:pt x="81522" y="103038"/>
                </a:lnTo>
                <a:lnTo>
                  <a:pt x="38477" y="103038"/>
                </a:lnTo>
                <a:lnTo>
                  <a:pt x="16955" y="59994"/>
                </a:lnTo>
                <a:lnTo>
                  <a:pt x="38477" y="16950"/>
                </a:lnTo>
                <a:close/>
              </a:path>
            </a:pathLst>
          </a:custGeom>
          <a:gradFill>
            <a:gsLst>
              <a:gs pos="0">
                <a:srgbClr val="3393E2"/>
              </a:gs>
              <a:gs pos="100000">
                <a:srgbClr val="00E2C7"/>
              </a:gs>
            </a:gsLst>
            <a:lin ang="6983783" scaled="0"/>
          </a:gradFill>
          <a:ln>
            <a:noFill/>
          </a:ln>
        </p:spPr>
        <p:txBody>
          <a:bodyPr spcFirstLastPara="1" wrap="square" lIns="67733" tIns="67733" rIns="67733" bIns="67733" anchor="ctr" anchorCtr="0">
            <a:noAutofit/>
          </a:bodyPr>
          <a:lstStyle/>
          <a:p>
            <a:pPr algn="ctr" defTabSz="1219170">
              <a:buClr>
                <a:srgbClr val="FFFFFF"/>
              </a:buClr>
              <a:buFont typeface="Helvetica Neue"/>
              <a:buNone/>
            </a:pPr>
            <a:endParaRPr sz="4267" kern="0">
              <a:solidFill>
                <a:srgbClr val="FFFFFF"/>
              </a:solidFill>
              <a:latin typeface="Helvetica Neue"/>
              <a:ea typeface="Helvetica Neue"/>
              <a:cs typeface="Helvetica Neue"/>
              <a:sym typeface="Helvetica Neue"/>
            </a:endParaRPr>
          </a:p>
        </p:txBody>
      </p:sp>
      <p:sp>
        <p:nvSpPr>
          <p:cNvPr id="131" name="Google Shape;131;p5"/>
          <p:cNvSpPr/>
          <p:nvPr/>
        </p:nvSpPr>
        <p:spPr>
          <a:xfrm rot="5400000">
            <a:off x="666132" y="209467"/>
            <a:ext cx="1528000" cy="1764400"/>
          </a:xfrm>
          <a:custGeom>
            <a:avLst/>
            <a:gdLst/>
            <a:ahLst/>
            <a:cxnLst/>
            <a:rect l="l" t="t" r="r" b="b"/>
            <a:pathLst>
              <a:path w="120000" h="120000" extrusionOk="0">
                <a:moveTo>
                  <a:pt x="60000" y="0"/>
                </a:moveTo>
                <a:lnTo>
                  <a:pt x="120000" y="30000"/>
                </a:lnTo>
                <a:lnTo>
                  <a:pt x="120000" y="90000"/>
                </a:lnTo>
                <a:lnTo>
                  <a:pt x="60000" y="120000"/>
                </a:lnTo>
                <a:lnTo>
                  <a:pt x="0" y="90000"/>
                </a:lnTo>
                <a:lnTo>
                  <a:pt x="0" y="30000"/>
                </a:lnTo>
                <a:close/>
              </a:path>
            </a:pathLst>
          </a:custGeom>
          <a:gradFill>
            <a:gsLst>
              <a:gs pos="0">
                <a:srgbClr val="3393E2"/>
              </a:gs>
              <a:gs pos="100000">
                <a:srgbClr val="00E2C7"/>
              </a:gs>
            </a:gsLst>
            <a:path path="circle">
              <a:fillToRect l="100000" b="100000"/>
            </a:path>
            <a:tileRect t="-100000" r="-100000"/>
          </a:gradFill>
          <a:ln>
            <a:noFill/>
          </a:ln>
        </p:spPr>
        <p:txBody>
          <a:bodyPr spcFirstLastPara="1" wrap="square" lIns="67733" tIns="67733" rIns="67733" bIns="67733" anchor="ctr" anchorCtr="0">
            <a:noAutofit/>
          </a:bodyPr>
          <a:lstStyle/>
          <a:p>
            <a:pPr algn="ctr" defTabSz="1219170">
              <a:buClr>
                <a:srgbClr val="FFFFFF"/>
              </a:buClr>
              <a:buFont typeface="Helvetica Neue"/>
              <a:buNone/>
            </a:pPr>
            <a:endParaRPr sz="4267" kern="0">
              <a:solidFill>
                <a:srgbClr val="FFFFFF"/>
              </a:solidFill>
              <a:latin typeface="Helvetica Neue"/>
              <a:ea typeface="Helvetica Neue"/>
              <a:cs typeface="Helvetica Neue"/>
              <a:sym typeface="Helvetica Neue"/>
            </a:endParaRPr>
          </a:p>
        </p:txBody>
      </p:sp>
      <p:sp>
        <p:nvSpPr>
          <p:cNvPr id="132" name="Google Shape;132;p5"/>
          <p:cNvSpPr txBox="1">
            <a:spLocks noGrp="1"/>
          </p:cNvSpPr>
          <p:nvPr>
            <p:ph type="title"/>
          </p:nvPr>
        </p:nvSpPr>
        <p:spPr>
          <a:xfrm>
            <a:off x="2310267" y="2314133"/>
            <a:ext cx="6592400" cy="860400"/>
          </a:xfrm>
          <a:prstGeom prst="rect">
            <a:avLst/>
          </a:prstGeom>
        </p:spPr>
        <p:txBody>
          <a:bodyPr spcFirstLastPara="1" wrap="square" lIns="91425" tIns="91425" rIns="91425" bIns="91425" anchor="b" anchorCtr="0">
            <a:noAutofit/>
          </a:bodyPr>
          <a:lstStyle>
            <a:lvl1pPr lvl="0">
              <a:spcBef>
                <a:spcPts val="0"/>
              </a:spcBef>
              <a:spcAft>
                <a:spcPts val="0"/>
              </a:spcAft>
              <a:buSzPts val="4000"/>
              <a:buNone/>
              <a:defRPr/>
            </a:lvl1pPr>
            <a:lvl2pPr lvl="1">
              <a:spcBef>
                <a:spcPts val="0"/>
              </a:spcBef>
              <a:spcAft>
                <a:spcPts val="0"/>
              </a:spcAft>
              <a:buSzPts val="4000"/>
              <a:buNone/>
              <a:defRPr/>
            </a:lvl2pPr>
            <a:lvl3pPr lvl="2">
              <a:spcBef>
                <a:spcPts val="0"/>
              </a:spcBef>
              <a:spcAft>
                <a:spcPts val="0"/>
              </a:spcAft>
              <a:buSzPts val="4000"/>
              <a:buNone/>
              <a:defRPr/>
            </a:lvl3pPr>
            <a:lvl4pPr lvl="3">
              <a:spcBef>
                <a:spcPts val="0"/>
              </a:spcBef>
              <a:spcAft>
                <a:spcPts val="0"/>
              </a:spcAft>
              <a:buSzPts val="4000"/>
              <a:buNone/>
              <a:defRPr/>
            </a:lvl4pPr>
            <a:lvl5pPr lvl="4">
              <a:spcBef>
                <a:spcPts val="0"/>
              </a:spcBef>
              <a:spcAft>
                <a:spcPts val="0"/>
              </a:spcAft>
              <a:buSzPts val="4000"/>
              <a:buNone/>
              <a:defRPr/>
            </a:lvl5pPr>
            <a:lvl6pPr lvl="5">
              <a:spcBef>
                <a:spcPts val="0"/>
              </a:spcBef>
              <a:spcAft>
                <a:spcPts val="0"/>
              </a:spcAft>
              <a:buSzPts val="4000"/>
              <a:buNone/>
              <a:defRPr/>
            </a:lvl6pPr>
            <a:lvl7pPr lvl="6">
              <a:spcBef>
                <a:spcPts val="0"/>
              </a:spcBef>
              <a:spcAft>
                <a:spcPts val="0"/>
              </a:spcAft>
              <a:buSzPts val="4000"/>
              <a:buNone/>
              <a:defRPr/>
            </a:lvl7pPr>
            <a:lvl8pPr lvl="7">
              <a:spcBef>
                <a:spcPts val="0"/>
              </a:spcBef>
              <a:spcAft>
                <a:spcPts val="0"/>
              </a:spcAft>
              <a:buSzPts val="4000"/>
              <a:buNone/>
              <a:defRPr/>
            </a:lvl8pPr>
            <a:lvl9pPr lvl="8">
              <a:spcBef>
                <a:spcPts val="0"/>
              </a:spcBef>
              <a:spcAft>
                <a:spcPts val="0"/>
              </a:spcAft>
              <a:buSzPts val="4000"/>
              <a:buNone/>
              <a:defRPr/>
            </a:lvl9pPr>
          </a:lstStyle>
          <a:p>
            <a:endParaRPr/>
          </a:p>
        </p:txBody>
      </p:sp>
      <p:sp>
        <p:nvSpPr>
          <p:cNvPr id="133" name="Google Shape;133;p5"/>
          <p:cNvSpPr txBox="1">
            <a:spLocks noGrp="1"/>
          </p:cNvSpPr>
          <p:nvPr>
            <p:ph type="body" idx="1"/>
          </p:nvPr>
        </p:nvSpPr>
        <p:spPr>
          <a:xfrm>
            <a:off x="2310267" y="3006833"/>
            <a:ext cx="6592400" cy="2213200"/>
          </a:xfrm>
          <a:prstGeom prst="rect">
            <a:avLst/>
          </a:prstGeom>
        </p:spPr>
        <p:txBody>
          <a:bodyPr spcFirstLastPara="1" wrap="square" lIns="91425" tIns="91425" rIns="91425" bIns="91425" anchor="t" anchorCtr="0">
            <a:noAutofit/>
          </a:bodyPr>
          <a:lstStyle>
            <a:lvl1pPr marL="609585" lvl="0" indent="-423323">
              <a:spcBef>
                <a:spcPts val="800"/>
              </a:spcBef>
              <a:spcAft>
                <a:spcPts val="0"/>
              </a:spcAft>
              <a:buSzPts val="1400"/>
              <a:buFont typeface="Muli"/>
              <a:buChar char="◇"/>
              <a:defRPr>
                <a:latin typeface="Muli"/>
                <a:ea typeface="Muli"/>
                <a:cs typeface="Muli"/>
                <a:sym typeface="Muli"/>
              </a:defRPr>
            </a:lvl1pPr>
            <a:lvl2pPr marL="1219170" lvl="1" indent="-423323">
              <a:spcBef>
                <a:spcPts val="0"/>
              </a:spcBef>
              <a:spcAft>
                <a:spcPts val="0"/>
              </a:spcAft>
              <a:buSzPts val="1400"/>
              <a:buFont typeface="Muli"/>
              <a:buChar char="￭"/>
              <a:defRPr>
                <a:latin typeface="Muli"/>
                <a:ea typeface="Muli"/>
                <a:cs typeface="Muli"/>
                <a:sym typeface="Muli"/>
              </a:defRPr>
            </a:lvl2pPr>
            <a:lvl3pPr marL="1828754" lvl="2" indent="-423323">
              <a:spcBef>
                <a:spcPts val="0"/>
              </a:spcBef>
              <a:spcAft>
                <a:spcPts val="0"/>
              </a:spcAft>
              <a:buSzPts val="1400"/>
              <a:buFont typeface="Muli"/>
              <a:buChar char="￮"/>
              <a:defRPr>
                <a:latin typeface="Muli"/>
                <a:ea typeface="Muli"/>
                <a:cs typeface="Muli"/>
                <a:sym typeface="Muli"/>
              </a:defRPr>
            </a:lvl3pPr>
            <a:lvl4pPr marL="2438339" lvl="3" indent="-423323">
              <a:spcBef>
                <a:spcPts val="0"/>
              </a:spcBef>
              <a:spcAft>
                <a:spcPts val="0"/>
              </a:spcAft>
              <a:buSzPts val="1400"/>
              <a:buFont typeface="Muli"/>
              <a:buChar char="●"/>
              <a:defRPr>
                <a:latin typeface="Muli"/>
                <a:ea typeface="Muli"/>
                <a:cs typeface="Muli"/>
                <a:sym typeface="Muli"/>
              </a:defRPr>
            </a:lvl4pPr>
            <a:lvl5pPr marL="3047924" lvl="4" indent="-423323">
              <a:spcBef>
                <a:spcPts val="0"/>
              </a:spcBef>
              <a:spcAft>
                <a:spcPts val="0"/>
              </a:spcAft>
              <a:buSzPts val="1400"/>
              <a:buFont typeface="Muli"/>
              <a:buChar char="○"/>
              <a:defRPr>
                <a:latin typeface="Muli"/>
                <a:ea typeface="Muli"/>
                <a:cs typeface="Muli"/>
                <a:sym typeface="Muli"/>
              </a:defRPr>
            </a:lvl5pPr>
            <a:lvl6pPr marL="3657509" lvl="5" indent="-423323">
              <a:spcBef>
                <a:spcPts val="0"/>
              </a:spcBef>
              <a:spcAft>
                <a:spcPts val="0"/>
              </a:spcAft>
              <a:buSzPts val="1400"/>
              <a:buFont typeface="Muli"/>
              <a:buChar char="■"/>
              <a:defRPr>
                <a:latin typeface="Muli"/>
                <a:ea typeface="Muli"/>
                <a:cs typeface="Muli"/>
                <a:sym typeface="Muli"/>
              </a:defRPr>
            </a:lvl6pPr>
            <a:lvl7pPr marL="4267093" lvl="6" indent="-423323">
              <a:spcBef>
                <a:spcPts val="0"/>
              </a:spcBef>
              <a:spcAft>
                <a:spcPts val="0"/>
              </a:spcAft>
              <a:buSzPts val="1400"/>
              <a:buFont typeface="Muli"/>
              <a:buChar char="●"/>
              <a:defRPr>
                <a:latin typeface="Muli"/>
                <a:ea typeface="Muli"/>
                <a:cs typeface="Muli"/>
                <a:sym typeface="Muli"/>
              </a:defRPr>
            </a:lvl7pPr>
            <a:lvl8pPr marL="4876678" lvl="7" indent="-423323">
              <a:spcBef>
                <a:spcPts val="0"/>
              </a:spcBef>
              <a:spcAft>
                <a:spcPts val="0"/>
              </a:spcAft>
              <a:buSzPts val="1400"/>
              <a:buFont typeface="Muli"/>
              <a:buChar char="○"/>
              <a:defRPr>
                <a:latin typeface="Muli"/>
                <a:ea typeface="Muli"/>
                <a:cs typeface="Muli"/>
                <a:sym typeface="Muli"/>
              </a:defRPr>
            </a:lvl8pPr>
            <a:lvl9pPr marL="5486263" lvl="8" indent="-423323">
              <a:spcBef>
                <a:spcPts val="0"/>
              </a:spcBef>
              <a:spcAft>
                <a:spcPts val="0"/>
              </a:spcAft>
              <a:buSzPts val="1400"/>
              <a:buFont typeface="Muli"/>
              <a:buChar char="■"/>
              <a:defRPr>
                <a:latin typeface="Muli"/>
                <a:ea typeface="Muli"/>
                <a:cs typeface="Muli"/>
                <a:sym typeface="Muli"/>
              </a:defRPr>
            </a:lvl9pPr>
          </a:lstStyle>
          <a:p>
            <a:endParaRPr/>
          </a:p>
        </p:txBody>
      </p:sp>
      <p:sp>
        <p:nvSpPr>
          <p:cNvPr id="134" name="Google Shape;134;p5"/>
          <p:cNvSpPr/>
          <p:nvPr/>
        </p:nvSpPr>
        <p:spPr>
          <a:xfrm rot="10800000" flipH="1">
            <a:off x="-165101" y="1411967"/>
            <a:ext cx="1093200" cy="946800"/>
          </a:xfrm>
          <a:prstGeom prst="hexagon">
            <a:avLst>
              <a:gd name="adj" fmla="val 28678"/>
              <a:gd name="vf" fmla="val 115470"/>
            </a:avLst>
          </a:prstGeom>
          <a:noFill/>
          <a:ln w="9525" cap="flat" cmpd="sng">
            <a:solidFill>
              <a:srgbClr val="19BBD5"/>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35" name="Google Shape;135;p5"/>
          <p:cNvSpPr/>
          <p:nvPr/>
        </p:nvSpPr>
        <p:spPr>
          <a:xfrm rot="10800000" flipH="1">
            <a:off x="850900" y="1920133"/>
            <a:ext cx="571600" cy="494800"/>
          </a:xfrm>
          <a:prstGeom prst="hexagon">
            <a:avLst>
              <a:gd name="adj" fmla="val 28678"/>
              <a:gd name="vf" fmla="val 115470"/>
            </a:avLst>
          </a:pr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36" name="Google Shape;136;p5"/>
          <p:cNvSpPr/>
          <p:nvPr/>
        </p:nvSpPr>
        <p:spPr>
          <a:xfrm rot="10800000" flipH="1">
            <a:off x="1993899" y="-175533"/>
            <a:ext cx="1093200" cy="946800"/>
          </a:xfrm>
          <a:prstGeom prst="hexagon">
            <a:avLst>
              <a:gd name="adj" fmla="val 28678"/>
              <a:gd name="vf" fmla="val 115470"/>
            </a:avLst>
          </a:prstGeom>
          <a:noFill/>
          <a:ln w="76200" cap="flat" cmpd="sng">
            <a:solidFill>
              <a:srgbClr val="184769"/>
            </a:solidFill>
            <a:prstDash val="solid"/>
            <a:miter lim="8000"/>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37" name="Google Shape;137;p5"/>
          <p:cNvSpPr/>
          <p:nvPr/>
        </p:nvSpPr>
        <p:spPr>
          <a:xfrm rot="10800000" flipH="1">
            <a:off x="437067" y="118567"/>
            <a:ext cx="478400" cy="414000"/>
          </a:xfrm>
          <a:prstGeom prst="hexagon">
            <a:avLst>
              <a:gd name="adj" fmla="val 28678"/>
              <a:gd name="vf" fmla="val 115470"/>
            </a:avLst>
          </a:prstGeom>
          <a:solidFill>
            <a:srgbClr val="00E1C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38" name="Google Shape;138;p5"/>
          <p:cNvSpPr/>
          <p:nvPr/>
        </p:nvSpPr>
        <p:spPr>
          <a:xfrm rot="10800000" flipH="1">
            <a:off x="11315699" y="5641033"/>
            <a:ext cx="1093200" cy="946800"/>
          </a:xfrm>
          <a:prstGeom prst="hexagon">
            <a:avLst>
              <a:gd name="adj" fmla="val 28678"/>
              <a:gd name="vf" fmla="val 115470"/>
            </a:avLst>
          </a:prstGeom>
          <a:noFill/>
          <a:ln w="9525" cap="flat" cmpd="sng">
            <a:solidFill>
              <a:srgbClr val="184769"/>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39" name="Google Shape;139;p5"/>
          <p:cNvSpPr/>
          <p:nvPr/>
        </p:nvSpPr>
        <p:spPr>
          <a:xfrm rot="10800000" flipH="1">
            <a:off x="10833099" y="6154267"/>
            <a:ext cx="571600" cy="494800"/>
          </a:xfrm>
          <a:prstGeom prst="hexagon">
            <a:avLst>
              <a:gd name="adj" fmla="val 28678"/>
              <a:gd name="vf" fmla="val 115470"/>
            </a:avLst>
          </a:prstGeom>
          <a:solidFill>
            <a:srgbClr val="3292E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40" name="Google Shape;140;p5"/>
          <p:cNvSpPr/>
          <p:nvPr/>
        </p:nvSpPr>
        <p:spPr>
          <a:xfrm rot="10800000" flipH="1">
            <a:off x="10428464" y="3913867"/>
            <a:ext cx="1093200" cy="946400"/>
          </a:xfrm>
          <a:prstGeom prst="hexagon">
            <a:avLst>
              <a:gd name="adj" fmla="val 28678"/>
              <a:gd name="vf" fmla="val 115470"/>
            </a:avLst>
          </a:pr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41" name="Google Shape;141;p5"/>
          <p:cNvSpPr/>
          <p:nvPr/>
        </p:nvSpPr>
        <p:spPr>
          <a:xfrm rot="10800000" flipH="1">
            <a:off x="11315700" y="4682900"/>
            <a:ext cx="478400" cy="414000"/>
          </a:xfrm>
          <a:prstGeom prst="hexagon">
            <a:avLst>
              <a:gd name="adj" fmla="val 28678"/>
              <a:gd name="vf" fmla="val 115470"/>
            </a:avLst>
          </a:prstGeom>
          <a:noFill/>
          <a:ln w="19050" cap="flat" cmpd="sng">
            <a:solidFill>
              <a:srgbClr val="00E1C6"/>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142" name="Google Shape;142;p5"/>
          <p:cNvGrpSpPr/>
          <p:nvPr/>
        </p:nvGrpSpPr>
        <p:grpSpPr>
          <a:xfrm>
            <a:off x="2306379" y="81425"/>
            <a:ext cx="468272" cy="432881"/>
            <a:chOff x="5975075" y="2327500"/>
            <a:chExt cx="420100" cy="388350"/>
          </a:xfrm>
        </p:grpSpPr>
        <p:sp>
          <p:nvSpPr>
            <p:cNvPr id="143" name="Google Shape;143;p5"/>
            <p:cNvSpPr/>
            <p:nvPr/>
          </p:nvSpPr>
          <p:spPr>
            <a:xfrm>
              <a:off x="5975075" y="2474650"/>
              <a:ext cx="98325" cy="220450"/>
            </a:xfrm>
            <a:custGeom>
              <a:avLst/>
              <a:gdLst/>
              <a:ahLst/>
              <a:cxnLst/>
              <a:rect l="l" t="t" r="r" b="b"/>
              <a:pathLst>
                <a:path w="3933" h="8818" extrusionOk="0">
                  <a:moveTo>
                    <a:pt x="2418" y="1002"/>
                  </a:moveTo>
                  <a:lnTo>
                    <a:pt x="2565" y="1027"/>
                  </a:lnTo>
                  <a:lnTo>
                    <a:pt x="2687" y="1075"/>
                  </a:lnTo>
                  <a:lnTo>
                    <a:pt x="2809" y="1124"/>
                  </a:lnTo>
                  <a:lnTo>
                    <a:pt x="2907" y="1222"/>
                  </a:lnTo>
                  <a:lnTo>
                    <a:pt x="3005" y="1320"/>
                  </a:lnTo>
                  <a:lnTo>
                    <a:pt x="3078" y="1442"/>
                  </a:lnTo>
                  <a:lnTo>
                    <a:pt x="3102" y="1564"/>
                  </a:lnTo>
                  <a:lnTo>
                    <a:pt x="3127" y="1710"/>
                  </a:lnTo>
                  <a:lnTo>
                    <a:pt x="3102" y="1857"/>
                  </a:lnTo>
                  <a:lnTo>
                    <a:pt x="3078" y="1979"/>
                  </a:lnTo>
                  <a:lnTo>
                    <a:pt x="3005" y="2101"/>
                  </a:lnTo>
                  <a:lnTo>
                    <a:pt x="2907" y="2223"/>
                  </a:lnTo>
                  <a:lnTo>
                    <a:pt x="2809" y="2297"/>
                  </a:lnTo>
                  <a:lnTo>
                    <a:pt x="2687" y="2370"/>
                  </a:lnTo>
                  <a:lnTo>
                    <a:pt x="2565" y="2394"/>
                  </a:lnTo>
                  <a:lnTo>
                    <a:pt x="2418" y="2419"/>
                  </a:lnTo>
                  <a:lnTo>
                    <a:pt x="2272" y="2394"/>
                  </a:lnTo>
                  <a:lnTo>
                    <a:pt x="2150" y="2370"/>
                  </a:lnTo>
                  <a:lnTo>
                    <a:pt x="2028" y="2297"/>
                  </a:lnTo>
                  <a:lnTo>
                    <a:pt x="1930" y="2223"/>
                  </a:lnTo>
                  <a:lnTo>
                    <a:pt x="1832" y="2101"/>
                  </a:lnTo>
                  <a:lnTo>
                    <a:pt x="1759" y="1979"/>
                  </a:lnTo>
                  <a:lnTo>
                    <a:pt x="1735" y="1857"/>
                  </a:lnTo>
                  <a:lnTo>
                    <a:pt x="1710" y="1710"/>
                  </a:lnTo>
                  <a:lnTo>
                    <a:pt x="1735" y="1564"/>
                  </a:lnTo>
                  <a:lnTo>
                    <a:pt x="1759" y="1442"/>
                  </a:lnTo>
                  <a:lnTo>
                    <a:pt x="1832" y="1320"/>
                  </a:lnTo>
                  <a:lnTo>
                    <a:pt x="1930" y="1222"/>
                  </a:lnTo>
                  <a:lnTo>
                    <a:pt x="2028" y="1124"/>
                  </a:lnTo>
                  <a:lnTo>
                    <a:pt x="2150" y="1075"/>
                  </a:lnTo>
                  <a:lnTo>
                    <a:pt x="2272" y="1027"/>
                  </a:lnTo>
                  <a:lnTo>
                    <a:pt x="2418" y="1002"/>
                  </a:lnTo>
                  <a:close/>
                  <a:moveTo>
                    <a:pt x="1" y="1"/>
                  </a:moveTo>
                  <a:lnTo>
                    <a:pt x="1" y="8817"/>
                  </a:lnTo>
                  <a:lnTo>
                    <a:pt x="3933" y="8817"/>
                  </a:lnTo>
                  <a:lnTo>
                    <a:pt x="3933"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44" name="Google Shape;144;p5"/>
            <p:cNvSpPr/>
            <p:nvPr/>
          </p:nvSpPr>
          <p:spPr>
            <a:xfrm>
              <a:off x="6088025" y="2327500"/>
              <a:ext cx="307150" cy="388350"/>
            </a:xfrm>
            <a:custGeom>
              <a:avLst/>
              <a:gdLst/>
              <a:ahLst/>
              <a:cxnLst/>
              <a:rect l="l" t="t" r="r" b="b"/>
              <a:pathLst>
                <a:path w="12286" h="15534" extrusionOk="0">
                  <a:moveTo>
                    <a:pt x="6326" y="1"/>
                  </a:moveTo>
                  <a:lnTo>
                    <a:pt x="5960" y="25"/>
                  </a:lnTo>
                  <a:lnTo>
                    <a:pt x="5716" y="74"/>
                  </a:lnTo>
                  <a:lnTo>
                    <a:pt x="5520" y="147"/>
                  </a:lnTo>
                  <a:lnTo>
                    <a:pt x="5374" y="221"/>
                  </a:lnTo>
                  <a:lnTo>
                    <a:pt x="4983" y="1466"/>
                  </a:lnTo>
                  <a:lnTo>
                    <a:pt x="4788" y="2028"/>
                  </a:lnTo>
                  <a:lnTo>
                    <a:pt x="4592" y="2541"/>
                  </a:lnTo>
                  <a:lnTo>
                    <a:pt x="4397" y="3005"/>
                  </a:lnTo>
                  <a:lnTo>
                    <a:pt x="4202" y="3396"/>
                  </a:lnTo>
                  <a:lnTo>
                    <a:pt x="4031" y="3689"/>
                  </a:lnTo>
                  <a:lnTo>
                    <a:pt x="3884" y="3933"/>
                  </a:lnTo>
                  <a:lnTo>
                    <a:pt x="3664" y="4153"/>
                  </a:lnTo>
                  <a:lnTo>
                    <a:pt x="3322" y="4495"/>
                  </a:lnTo>
                  <a:lnTo>
                    <a:pt x="2516" y="5252"/>
                  </a:lnTo>
                  <a:lnTo>
                    <a:pt x="1442" y="6229"/>
                  </a:lnTo>
                  <a:lnTo>
                    <a:pt x="1" y="6229"/>
                  </a:lnTo>
                  <a:lnTo>
                    <a:pt x="1" y="13433"/>
                  </a:lnTo>
                  <a:lnTo>
                    <a:pt x="1515" y="13433"/>
                  </a:lnTo>
                  <a:lnTo>
                    <a:pt x="2004" y="13678"/>
                  </a:lnTo>
                  <a:lnTo>
                    <a:pt x="2687" y="13971"/>
                  </a:lnTo>
                  <a:lnTo>
                    <a:pt x="3567" y="14313"/>
                  </a:lnTo>
                  <a:lnTo>
                    <a:pt x="4544" y="14679"/>
                  </a:lnTo>
                  <a:lnTo>
                    <a:pt x="5594" y="14997"/>
                  </a:lnTo>
                  <a:lnTo>
                    <a:pt x="6131" y="15143"/>
                  </a:lnTo>
                  <a:lnTo>
                    <a:pt x="6668" y="15265"/>
                  </a:lnTo>
                  <a:lnTo>
                    <a:pt x="7181" y="15387"/>
                  </a:lnTo>
                  <a:lnTo>
                    <a:pt x="7694" y="15461"/>
                  </a:lnTo>
                  <a:lnTo>
                    <a:pt x="8158" y="15509"/>
                  </a:lnTo>
                  <a:lnTo>
                    <a:pt x="8622" y="15534"/>
                  </a:lnTo>
                  <a:lnTo>
                    <a:pt x="9404" y="15534"/>
                  </a:lnTo>
                  <a:lnTo>
                    <a:pt x="9819" y="15509"/>
                  </a:lnTo>
                  <a:lnTo>
                    <a:pt x="10210" y="15461"/>
                  </a:lnTo>
                  <a:lnTo>
                    <a:pt x="10552" y="15363"/>
                  </a:lnTo>
                  <a:lnTo>
                    <a:pt x="10723" y="15314"/>
                  </a:lnTo>
                  <a:lnTo>
                    <a:pt x="10845" y="15265"/>
                  </a:lnTo>
                  <a:lnTo>
                    <a:pt x="10967" y="15192"/>
                  </a:lnTo>
                  <a:lnTo>
                    <a:pt x="11064" y="15094"/>
                  </a:lnTo>
                  <a:lnTo>
                    <a:pt x="11113" y="14997"/>
                  </a:lnTo>
                  <a:lnTo>
                    <a:pt x="11162" y="14874"/>
                  </a:lnTo>
                  <a:lnTo>
                    <a:pt x="11235" y="14166"/>
                  </a:lnTo>
                  <a:lnTo>
                    <a:pt x="11211" y="13995"/>
                  </a:lnTo>
                  <a:lnTo>
                    <a:pt x="11162" y="13849"/>
                  </a:lnTo>
                  <a:lnTo>
                    <a:pt x="11064" y="13702"/>
                  </a:lnTo>
                  <a:lnTo>
                    <a:pt x="10918" y="13580"/>
                  </a:lnTo>
                  <a:lnTo>
                    <a:pt x="11040" y="13556"/>
                  </a:lnTo>
                  <a:lnTo>
                    <a:pt x="11162" y="13507"/>
                  </a:lnTo>
                  <a:lnTo>
                    <a:pt x="11284" y="13458"/>
                  </a:lnTo>
                  <a:lnTo>
                    <a:pt x="11382" y="13360"/>
                  </a:lnTo>
                  <a:lnTo>
                    <a:pt x="11455" y="13263"/>
                  </a:lnTo>
                  <a:lnTo>
                    <a:pt x="11528" y="13140"/>
                  </a:lnTo>
                  <a:lnTo>
                    <a:pt x="11577" y="12994"/>
                  </a:lnTo>
                  <a:lnTo>
                    <a:pt x="11602" y="12872"/>
                  </a:lnTo>
                  <a:lnTo>
                    <a:pt x="11675" y="11993"/>
                  </a:lnTo>
                  <a:lnTo>
                    <a:pt x="11675" y="11870"/>
                  </a:lnTo>
                  <a:lnTo>
                    <a:pt x="11675" y="11773"/>
                  </a:lnTo>
                  <a:lnTo>
                    <a:pt x="11651" y="11651"/>
                  </a:lnTo>
                  <a:lnTo>
                    <a:pt x="11602" y="11553"/>
                  </a:lnTo>
                  <a:lnTo>
                    <a:pt x="11480" y="11382"/>
                  </a:lnTo>
                  <a:lnTo>
                    <a:pt x="11406" y="11309"/>
                  </a:lnTo>
                  <a:lnTo>
                    <a:pt x="11333" y="11235"/>
                  </a:lnTo>
                  <a:lnTo>
                    <a:pt x="11455" y="11211"/>
                  </a:lnTo>
                  <a:lnTo>
                    <a:pt x="11553" y="11162"/>
                  </a:lnTo>
                  <a:lnTo>
                    <a:pt x="11651" y="11089"/>
                  </a:lnTo>
                  <a:lnTo>
                    <a:pt x="11748" y="10991"/>
                  </a:lnTo>
                  <a:lnTo>
                    <a:pt x="11822" y="10893"/>
                  </a:lnTo>
                  <a:lnTo>
                    <a:pt x="11870" y="10796"/>
                  </a:lnTo>
                  <a:lnTo>
                    <a:pt x="11919" y="10674"/>
                  </a:lnTo>
                  <a:lnTo>
                    <a:pt x="11944" y="10527"/>
                  </a:lnTo>
                  <a:lnTo>
                    <a:pt x="12017" y="9672"/>
                  </a:lnTo>
                  <a:lnTo>
                    <a:pt x="12017" y="9550"/>
                  </a:lnTo>
                  <a:lnTo>
                    <a:pt x="12017" y="9428"/>
                  </a:lnTo>
                  <a:lnTo>
                    <a:pt x="11993" y="9306"/>
                  </a:lnTo>
                  <a:lnTo>
                    <a:pt x="11944" y="9208"/>
                  </a:lnTo>
                  <a:lnTo>
                    <a:pt x="11895" y="9111"/>
                  </a:lnTo>
                  <a:lnTo>
                    <a:pt x="11822" y="9037"/>
                  </a:lnTo>
                  <a:lnTo>
                    <a:pt x="11748" y="8964"/>
                  </a:lnTo>
                  <a:lnTo>
                    <a:pt x="11651" y="8891"/>
                  </a:lnTo>
                  <a:lnTo>
                    <a:pt x="11748" y="8866"/>
                  </a:lnTo>
                  <a:lnTo>
                    <a:pt x="11846" y="8793"/>
                  </a:lnTo>
                  <a:lnTo>
                    <a:pt x="11944" y="8720"/>
                  </a:lnTo>
                  <a:lnTo>
                    <a:pt x="12017" y="8647"/>
                  </a:lnTo>
                  <a:lnTo>
                    <a:pt x="12090" y="8549"/>
                  </a:lnTo>
                  <a:lnTo>
                    <a:pt x="12139" y="8451"/>
                  </a:lnTo>
                  <a:lnTo>
                    <a:pt x="12163" y="8329"/>
                  </a:lnTo>
                  <a:lnTo>
                    <a:pt x="12188" y="8207"/>
                  </a:lnTo>
                  <a:lnTo>
                    <a:pt x="12286" y="7328"/>
                  </a:lnTo>
                  <a:lnTo>
                    <a:pt x="12261" y="7206"/>
                  </a:lnTo>
                  <a:lnTo>
                    <a:pt x="12237" y="7083"/>
                  </a:lnTo>
                  <a:lnTo>
                    <a:pt x="12188" y="6986"/>
                  </a:lnTo>
                  <a:lnTo>
                    <a:pt x="12139" y="6888"/>
                  </a:lnTo>
                  <a:lnTo>
                    <a:pt x="12066" y="6790"/>
                  </a:lnTo>
                  <a:lnTo>
                    <a:pt x="11968" y="6717"/>
                  </a:lnTo>
                  <a:lnTo>
                    <a:pt x="11748" y="6571"/>
                  </a:lnTo>
                  <a:lnTo>
                    <a:pt x="11504" y="6448"/>
                  </a:lnTo>
                  <a:lnTo>
                    <a:pt x="11211" y="6351"/>
                  </a:lnTo>
                  <a:lnTo>
                    <a:pt x="10893" y="6278"/>
                  </a:lnTo>
                  <a:lnTo>
                    <a:pt x="10576" y="6229"/>
                  </a:lnTo>
                  <a:lnTo>
                    <a:pt x="9892" y="6131"/>
                  </a:lnTo>
                  <a:lnTo>
                    <a:pt x="8842" y="6033"/>
                  </a:lnTo>
                  <a:lnTo>
                    <a:pt x="7596" y="5960"/>
                  </a:lnTo>
                  <a:lnTo>
                    <a:pt x="6326" y="5887"/>
                  </a:lnTo>
                  <a:lnTo>
                    <a:pt x="6497" y="5594"/>
                  </a:lnTo>
                  <a:lnTo>
                    <a:pt x="6644" y="5252"/>
                  </a:lnTo>
                  <a:lnTo>
                    <a:pt x="6790" y="4885"/>
                  </a:lnTo>
                  <a:lnTo>
                    <a:pt x="6888" y="4495"/>
                  </a:lnTo>
                  <a:lnTo>
                    <a:pt x="6986" y="4104"/>
                  </a:lnTo>
                  <a:lnTo>
                    <a:pt x="7083" y="3689"/>
                  </a:lnTo>
                  <a:lnTo>
                    <a:pt x="7181" y="2883"/>
                  </a:lnTo>
                  <a:lnTo>
                    <a:pt x="7254" y="2150"/>
                  </a:lnTo>
                  <a:lnTo>
                    <a:pt x="7303" y="1539"/>
                  </a:lnTo>
                  <a:lnTo>
                    <a:pt x="7303" y="978"/>
                  </a:lnTo>
                  <a:lnTo>
                    <a:pt x="7303" y="807"/>
                  </a:lnTo>
                  <a:lnTo>
                    <a:pt x="7230" y="611"/>
                  </a:lnTo>
                  <a:lnTo>
                    <a:pt x="7157" y="465"/>
                  </a:lnTo>
                  <a:lnTo>
                    <a:pt x="7035" y="318"/>
                  </a:lnTo>
                  <a:lnTo>
                    <a:pt x="6888" y="172"/>
                  </a:lnTo>
                  <a:lnTo>
                    <a:pt x="6717" y="98"/>
                  </a:lnTo>
                  <a:lnTo>
                    <a:pt x="6522" y="25"/>
                  </a:lnTo>
                  <a:lnTo>
                    <a:pt x="6326"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145" name="Google Shape;145;p5"/>
          <p:cNvSpPr/>
          <p:nvPr/>
        </p:nvSpPr>
        <p:spPr>
          <a:xfrm>
            <a:off x="270801" y="1693570"/>
            <a:ext cx="221415" cy="383605"/>
          </a:xfrm>
          <a:custGeom>
            <a:avLst/>
            <a:gdLst/>
            <a:ahLst/>
            <a:cxnLst/>
            <a:rect l="l" t="t" r="r" b="b"/>
            <a:pathLst>
              <a:path w="11870" h="20565" extrusionOk="0">
                <a:moveTo>
                  <a:pt x="6301" y="977"/>
                </a:moveTo>
                <a:lnTo>
                  <a:pt x="6423" y="1002"/>
                </a:lnTo>
                <a:lnTo>
                  <a:pt x="6497" y="1075"/>
                </a:lnTo>
                <a:lnTo>
                  <a:pt x="6570" y="1148"/>
                </a:lnTo>
                <a:lnTo>
                  <a:pt x="6594" y="1270"/>
                </a:lnTo>
                <a:lnTo>
                  <a:pt x="6570" y="1368"/>
                </a:lnTo>
                <a:lnTo>
                  <a:pt x="6497" y="1466"/>
                </a:lnTo>
                <a:lnTo>
                  <a:pt x="6423" y="1515"/>
                </a:lnTo>
                <a:lnTo>
                  <a:pt x="6301" y="1539"/>
                </a:lnTo>
                <a:lnTo>
                  <a:pt x="5569" y="1539"/>
                </a:lnTo>
                <a:lnTo>
                  <a:pt x="5446" y="1515"/>
                </a:lnTo>
                <a:lnTo>
                  <a:pt x="5373" y="1466"/>
                </a:lnTo>
                <a:lnTo>
                  <a:pt x="5300" y="1368"/>
                </a:lnTo>
                <a:lnTo>
                  <a:pt x="5276" y="1270"/>
                </a:lnTo>
                <a:lnTo>
                  <a:pt x="5300" y="1148"/>
                </a:lnTo>
                <a:lnTo>
                  <a:pt x="5373" y="1075"/>
                </a:lnTo>
                <a:lnTo>
                  <a:pt x="5446" y="1002"/>
                </a:lnTo>
                <a:lnTo>
                  <a:pt x="5569" y="977"/>
                </a:lnTo>
                <a:close/>
                <a:moveTo>
                  <a:pt x="10575" y="2565"/>
                </a:moveTo>
                <a:lnTo>
                  <a:pt x="10575" y="16706"/>
                </a:lnTo>
                <a:lnTo>
                  <a:pt x="1295" y="16706"/>
                </a:lnTo>
                <a:lnTo>
                  <a:pt x="1295" y="2565"/>
                </a:lnTo>
                <a:close/>
                <a:moveTo>
                  <a:pt x="5935" y="17780"/>
                </a:moveTo>
                <a:lnTo>
                  <a:pt x="6106" y="17805"/>
                </a:lnTo>
                <a:lnTo>
                  <a:pt x="6277" y="17854"/>
                </a:lnTo>
                <a:lnTo>
                  <a:pt x="6423" y="17927"/>
                </a:lnTo>
                <a:lnTo>
                  <a:pt x="6545" y="18025"/>
                </a:lnTo>
                <a:lnTo>
                  <a:pt x="6643" y="18147"/>
                </a:lnTo>
                <a:lnTo>
                  <a:pt x="6716" y="18293"/>
                </a:lnTo>
                <a:lnTo>
                  <a:pt x="6765" y="18464"/>
                </a:lnTo>
                <a:lnTo>
                  <a:pt x="6790" y="18635"/>
                </a:lnTo>
                <a:lnTo>
                  <a:pt x="6765" y="18806"/>
                </a:lnTo>
                <a:lnTo>
                  <a:pt x="6716" y="18977"/>
                </a:lnTo>
                <a:lnTo>
                  <a:pt x="6643" y="19124"/>
                </a:lnTo>
                <a:lnTo>
                  <a:pt x="6545" y="19246"/>
                </a:lnTo>
                <a:lnTo>
                  <a:pt x="6423" y="19343"/>
                </a:lnTo>
                <a:lnTo>
                  <a:pt x="6277" y="19417"/>
                </a:lnTo>
                <a:lnTo>
                  <a:pt x="6106" y="19465"/>
                </a:lnTo>
                <a:lnTo>
                  <a:pt x="5935" y="19490"/>
                </a:lnTo>
                <a:lnTo>
                  <a:pt x="5764" y="19465"/>
                </a:lnTo>
                <a:lnTo>
                  <a:pt x="5593" y="19417"/>
                </a:lnTo>
                <a:lnTo>
                  <a:pt x="5446" y="19343"/>
                </a:lnTo>
                <a:lnTo>
                  <a:pt x="5324" y="19246"/>
                </a:lnTo>
                <a:lnTo>
                  <a:pt x="5227" y="19124"/>
                </a:lnTo>
                <a:lnTo>
                  <a:pt x="5153" y="18977"/>
                </a:lnTo>
                <a:lnTo>
                  <a:pt x="5105" y="18806"/>
                </a:lnTo>
                <a:lnTo>
                  <a:pt x="5080" y="18635"/>
                </a:lnTo>
                <a:lnTo>
                  <a:pt x="5105" y="18464"/>
                </a:lnTo>
                <a:lnTo>
                  <a:pt x="5153" y="18293"/>
                </a:lnTo>
                <a:lnTo>
                  <a:pt x="5227" y="18147"/>
                </a:lnTo>
                <a:lnTo>
                  <a:pt x="5324" y="18025"/>
                </a:lnTo>
                <a:lnTo>
                  <a:pt x="5446" y="17927"/>
                </a:lnTo>
                <a:lnTo>
                  <a:pt x="5593" y="17854"/>
                </a:lnTo>
                <a:lnTo>
                  <a:pt x="5764" y="17805"/>
                </a:lnTo>
                <a:lnTo>
                  <a:pt x="5935" y="17780"/>
                </a:lnTo>
                <a:close/>
                <a:moveTo>
                  <a:pt x="1295" y="0"/>
                </a:moveTo>
                <a:lnTo>
                  <a:pt x="1026" y="25"/>
                </a:lnTo>
                <a:lnTo>
                  <a:pt x="782" y="98"/>
                </a:lnTo>
                <a:lnTo>
                  <a:pt x="562" y="220"/>
                </a:lnTo>
                <a:lnTo>
                  <a:pt x="366" y="367"/>
                </a:lnTo>
                <a:lnTo>
                  <a:pt x="220" y="562"/>
                </a:lnTo>
                <a:lnTo>
                  <a:pt x="98" y="782"/>
                </a:lnTo>
                <a:lnTo>
                  <a:pt x="25" y="1026"/>
                </a:lnTo>
                <a:lnTo>
                  <a:pt x="0" y="1295"/>
                </a:lnTo>
                <a:lnTo>
                  <a:pt x="0" y="19270"/>
                </a:lnTo>
                <a:lnTo>
                  <a:pt x="25" y="19539"/>
                </a:lnTo>
                <a:lnTo>
                  <a:pt x="98" y="19783"/>
                </a:lnTo>
                <a:lnTo>
                  <a:pt x="220" y="20003"/>
                </a:lnTo>
                <a:lnTo>
                  <a:pt x="366" y="20198"/>
                </a:lnTo>
                <a:lnTo>
                  <a:pt x="562" y="20345"/>
                </a:lnTo>
                <a:lnTo>
                  <a:pt x="782" y="20467"/>
                </a:lnTo>
                <a:lnTo>
                  <a:pt x="1026" y="20540"/>
                </a:lnTo>
                <a:lnTo>
                  <a:pt x="1295" y="20565"/>
                </a:lnTo>
                <a:lnTo>
                  <a:pt x="10575" y="20565"/>
                </a:lnTo>
                <a:lnTo>
                  <a:pt x="10844" y="20540"/>
                </a:lnTo>
                <a:lnTo>
                  <a:pt x="11088" y="20467"/>
                </a:lnTo>
                <a:lnTo>
                  <a:pt x="11308" y="20345"/>
                </a:lnTo>
                <a:lnTo>
                  <a:pt x="11503" y="20198"/>
                </a:lnTo>
                <a:lnTo>
                  <a:pt x="11650" y="20003"/>
                </a:lnTo>
                <a:lnTo>
                  <a:pt x="11772" y="19783"/>
                </a:lnTo>
                <a:lnTo>
                  <a:pt x="11845" y="19539"/>
                </a:lnTo>
                <a:lnTo>
                  <a:pt x="11870" y="19270"/>
                </a:lnTo>
                <a:lnTo>
                  <a:pt x="11870" y="1295"/>
                </a:lnTo>
                <a:lnTo>
                  <a:pt x="11845" y="1026"/>
                </a:lnTo>
                <a:lnTo>
                  <a:pt x="11772" y="782"/>
                </a:lnTo>
                <a:lnTo>
                  <a:pt x="11650" y="562"/>
                </a:lnTo>
                <a:lnTo>
                  <a:pt x="11503" y="367"/>
                </a:lnTo>
                <a:lnTo>
                  <a:pt x="11308" y="220"/>
                </a:lnTo>
                <a:lnTo>
                  <a:pt x="11088" y="98"/>
                </a:lnTo>
                <a:lnTo>
                  <a:pt x="10844" y="25"/>
                </a:lnTo>
                <a:lnTo>
                  <a:pt x="10575" y="0"/>
                </a:lnTo>
                <a:close/>
              </a:path>
            </a:pathLst>
          </a:custGeom>
          <a:solidFill>
            <a:srgbClr val="19BBD5"/>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46" name="Google Shape;146;p5"/>
          <p:cNvSpPr/>
          <p:nvPr/>
        </p:nvSpPr>
        <p:spPr>
          <a:xfrm>
            <a:off x="11696918" y="5949077"/>
            <a:ext cx="330764" cy="330744"/>
          </a:xfrm>
          <a:custGeom>
            <a:avLst/>
            <a:gdLst/>
            <a:ahLst/>
            <a:cxnLst/>
            <a:rect l="l" t="t" r="r" b="b"/>
            <a:pathLst>
              <a:path w="17000" h="16999" extrusionOk="0">
                <a:moveTo>
                  <a:pt x="8769" y="5740"/>
                </a:moveTo>
                <a:lnTo>
                  <a:pt x="9037" y="5788"/>
                </a:lnTo>
                <a:lnTo>
                  <a:pt x="9282" y="5862"/>
                </a:lnTo>
                <a:lnTo>
                  <a:pt x="9550" y="5935"/>
                </a:lnTo>
                <a:lnTo>
                  <a:pt x="9794" y="6057"/>
                </a:lnTo>
                <a:lnTo>
                  <a:pt x="10014" y="6204"/>
                </a:lnTo>
                <a:lnTo>
                  <a:pt x="10234" y="6350"/>
                </a:lnTo>
                <a:lnTo>
                  <a:pt x="10454" y="6546"/>
                </a:lnTo>
                <a:lnTo>
                  <a:pt x="10649" y="6765"/>
                </a:lnTo>
                <a:lnTo>
                  <a:pt x="10796" y="6985"/>
                </a:lnTo>
                <a:lnTo>
                  <a:pt x="10942" y="7205"/>
                </a:lnTo>
                <a:lnTo>
                  <a:pt x="11064" y="7449"/>
                </a:lnTo>
                <a:lnTo>
                  <a:pt x="11138" y="7718"/>
                </a:lnTo>
                <a:lnTo>
                  <a:pt x="11211" y="7962"/>
                </a:lnTo>
                <a:lnTo>
                  <a:pt x="11260" y="8231"/>
                </a:lnTo>
                <a:lnTo>
                  <a:pt x="11260" y="8499"/>
                </a:lnTo>
                <a:lnTo>
                  <a:pt x="11260" y="8768"/>
                </a:lnTo>
                <a:lnTo>
                  <a:pt x="11211" y="9037"/>
                </a:lnTo>
                <a:lnTo>
                  <a:pt x="11138" y="9281"/>
                </a:lnTo>
                <a:lnTo>
                  <a:pt x="11064" y="9550"/>
                </a:lnTo>
                <a:lnTo>
                  <a:pt x="10942" y="9794"/>
                </a:lnTo>
                <a:lnTo>
                  <a:pt x="10796" y="10014"/>
                </a:lnTo>
                <a:lnTo>
                  <a:pt x="10649" y="10233"/>
                </a:lnTo>
                <a:lnTo>
                  <a:pt x="10454" y="10453"/>
                </a:lnTo>
                <a:lnTo>
                  <a:pt x="10234" y="10649"/>
                </a:lnTo>
                <a:lnTo>
                  <a:pt x="10014" y="10795"/>
                </a:lnTo>
                <a:lnTo>
                  <a:pt x="9794" y="10942"/>
                </a:lnTo>
                <a:lnTo>
                  <a:pt x="9550" y="11064"/>
                </a:lnTo>
                <a:lnTo>
                  <a:pt x="9282" y="11137"/>
                </a:lnTo>
                <a:lnTo>
                  <a:pt x="9037" y="11210"/>
                </a:lnTo>
                <a:lnTo>
                  <a:pt x="8769" y="11259"/>
                </a:lnTo>
                <a:lnTo>
                  <a:pt x="8231" y="11259"/>
                </a:lnTo>
                <a:lnTo>
                  <a:pt x="7963" y="11210"/>
                </a:lnTo>
                <a:lnTo>
                  <a:pt x="7719" y="11137"/>
                </a:lnTo>
                <a:lnTo>
                  <a:pt x="7450" y="11064"/>
                </a:lnTo>
                <a:lnTo>
                  <a:pt x="7206" y="10942"/>
                </a:lnTo>
                <a:lnTo>
                  <a:pt x="6986" y="10795"/>
                </a:lnTo>
                <a:lnTo>
                  <a:pt x="6766" y="10649"/>
                </a:lnTo>
                <a:lnTo>
                  <a:pt x="6546" y="10453"/>
                </a:lnTo>
                <a:lnTo>
                  <a:pt x="6351" y="10233"/>
                </a:lnTo>
                <a:lnTo>
                  <a:pt x="6204" y="10014"/>
                </a:lnTo>
                <a:lnTo>
                  <a:pt x="6058" y="9794"/>
                </a:lnTo>
                <a:lnTo>
                  <a:pt x="5936" y="9550"/>
                </a:lnTo>
                <a:lnTo>
                  <a:pt x="5862" y="9281"/>
                </a:lnTo>
                <a:lnTo>
                  <a:pt x="5789" y="9037"/>
                </a:lnTo>
                <a:lnTo>
                  <a:pt x="5740" y="8768"/>
                </a:lnTo>
                <a:lnTo>
                  <a:pt x="5740" y="8499"/>
                </a:lnTo>
                <a:lnTo>
                  <a:pt x="5740" y="8231"/>
                </a:lnTo>
                <a:lnTo>
                  <a:pt x="5789" y="7962"/>
                </a:lnTo>
                <a:lnTo>
                  <a:pt x="5862" y="7718"/>
                </a:lnTo>
                <a:lnTo>
                  <a:pt x="5936" y="7449"/>
                </a:lnTo>
                <a:lnTo>
                  <a:pt x="6058" y="7205"/>
                </a:lnTo>
                <a:lnTo>
                  <a:pt x="6204" y="6985"/>
                </a:lnTo>
                <a:lnTo>
                  <a:pt x="6351" y="6765"/>
                </a:lnTo>
                <a:lnTo>
                  <a:pt x="6546" y="6546"/>
                </a:lnTo>
                <a:lnTo>
                  <a:pt x="6766" y="6350"/>
                </a:lnTo>
                <a:lnTo>
                  <a:pt x="6986" y="6204"/>
                </a:lnTo>
                <a:lnTo>
                  <a:pt x="7206" y="6057"/>
                </a:lnTo>
                <a:lnTo>
                  <a:pt x="7450" y="5935"/>
                </a:lnTo>
                <a:lnTo>
                  <a:pt x="7719" y="5862"/>
                </a:lnTo>
                <a:lnTo>
                  <a:pt x="7963" y="5788"/>
                </a:lnTo>
                <a:lnTo>
                  <a:pt x="8231" y="5740"/>
                </a:lnTo>
                <a:close/>
                <a:moveTo>
                  <a:pt x="7914" y="0"/>
                </a:moveTo>
                <a:lnTo>
                  <a:pt x="7743" y="25"/>
                </a:lnTo>
                <a:lnTo>
                  <a:pt x="7596" y="73"/>
                </a:lnTo>
                <a:lnTo>
                  <a:pt x="7474" y="147"/>
                </a:lnTo>
                <a:lnTo>
                  <a:pt x="7328" y="244"/>
                </a:lnTo>
                <a:lnTo>
                  <a:pt x="7230" y="342"/>
                </a:lnTo>
                <a:lnTo>
                  <a:pt x="7132" y="489"/>
                </a:lnTo>
                <a:lnTo>
                  <a:pt x="7084" y="635"/>
                </a:lnTo>
                <a:lnTo>
                  <a:pt x="7035" y="782"/>
                </a:lnTo>
                <a:lnTo>
                  <a:pt x="6839" y="2540"/>
                </a:lnTo>
                <a:lnTo>
                  <a:pt x="6497" y="2638"/>
                </a:lnTo>
                <a:lnTo>
                  <a:pt x="6131" y="2784"/>
                </a:lnTo>
                <a:lnTo>
                  <a:pt x="5789" y="2931"/>
                </a:lnTo>
                <a:lnTo>
                  <a:pt x="5447" y="3102"/>
                </a:lnTo>
                <a:lnTo>
                  <a:pt x="4079" y="2027"/>
                </a:lnTo>
                <a:lnTo>
                  <a:pt x="3933" y="1930"/>
                </a:lnTo>
                <a:lnTo>
                  <a:pt x="3786" y="1881"/>
                </a:lnTo>
                <a:lnTo>
                  <a:pt x="3640" y="1832"/>
                </a:lnTo>
                <a:lnTo>
                  <a:pt x="3493" y="1832"/>
                </a:lnTo>
                <a:lnTo>
                  <a:pt x="3322" y="1856"/>
                </a:lnTo>
                <a:lnTo>
                  <a:pt x="3176" y="1905"/>
                </a:lnTo>
                <a:lnTo>
                  <a:pt x="3029" y="1978"/>
                </a:lnTo>
                <a:lnTo>
                  <a:pt x="2907" y="2076"/>
                </a:lnTo>
                <a:lnTo>
                  <a:pt x="2077" y="2907"/>
                </a:lnTo>
                <a:lnTo>
                  <a:pt x="1979" y="3029"/>
                </a:lnTo>
                <a:lnTo>
                  <a:pt x="1906" y="3175"/>
                </a:lnTo>
                <a:lnTo>
                  <a:pt x="1857" y="3322"/>
                </a:lnTo>
                <a:lnTo>
                  <a:pt x="1833" y="3493"/>
                </a:lnTo>
                <a:lnTo>
                  <a:pt x="1833" y="3639"/>
                </a:lnTo>
                <a:lnTo>
                  <a:pt x="1881" y="3786"/>
                </a:lnTo>
                <a:lnTo>
                  <a:pt x="1930" y="3932"/>
                </a:lnTo>
                <a:lnTo>
                  <a:pt x="2028" y="4079"/>
                </a:lnTo>
                <a:lnTo>
                  <a:pt x="3103" y="5447"/>
                </a:lnTo>
                <a:lnTo>
                  <a:pt x="2932" y="5788"/>
                </a:lnTo>
                <a:lnTo>
                  <a:pt x="2785" y="6130"/>
                </a:lnTo>
                <a:lnTo>
                  <a:pt x="2639" y="6497"/>
                </a:lnTo>
                <a:lnTo>
                  <a:pt x="2541" y="6839"/>
                </a:lnTo>
                <a:lnTo>
                  <a:pt x="782" y="7034"/>
                </a:lnTo>
                <a:lnTo>
                  <a:pt x="636" y="7083"/>
                </a:lnTo>
                <a:lnTo>
                  <a:pt x="489" y="7132"/>
                </a:lnTo>
                <a:lnTo>
                  <a:pt x="343" y="7229"/>
                </a:lnTo>
                <a:lnTo>
                  <a:pt x="245" y="7327"/>
                </a:lnTo>
                <a:lnTo>
                  <a:pt x="147" y="7474"/>
                </a:lnTo>
                <a:lnTo>
                  <a:pt x="74" y="7596"/>
                </a:lnTo>
                <a:lnTo>
                  <a:pt x="25" y="7742"/>
                </a:lnTo>
                <a:lnTo>
                  <a:pt x="1" y="7913"/>
                </a:lnTo>
                <a:lnTo>
                  <a:pt x="1" y="9086"/>
                </a:lnTo>
                <a:lnTo>
                  <a:pt x="25" y="9257"/>
                </a:lnTo>
                <a:lnTo>
                  <a:pt x="74" y="9403"/>
                </a:lnTo>
                <a:lnTo>
                  <a:pt x="147" y="9525"/>
                </a:lnTo>
                <a:lnTo>
                  <a:pt x="245" y="9672"/>
                </a:lnTo>
                <a:lnTo>
                  <a:pt x="343" y="9769"/>
                </a:lnTo>
                <a:lnTo>
                  <a:pt x="489" y="9867"/>
                </a:lnTo>
                <a:lnTo>
                  <a:pt x="636" y="9916"/>
                </a:lnTo>
                <a:lnTo>
                  <a:pt x="782" y="9965"/>
                </a:lnTo>
                <a:lnTo>
                  <a:pt x="2541" y="10160"/>
                </a:lnTo>
                <a:lnTo>
                  <a:pt x="2639" y="10502"/>
                </a:lnTo>
                <a:lnTo>
                  <a:pt x="2785" y="10868"/>
                </a:lnTo>
                <a:lnTo>
                  <a:pt x="2932" y="11210"/>
                </a:lnTo>
                <a:lnTo>
                  <a:pt x="3103" y="11552"/>
                </a:lnTo>
                <a:lnTo>
                  <a:pt x="2028" y="12920"/>
                </a:lnTo>
                <a:lnTo>
                  <a:pt x="1930" y="13067"/>
                </a:lnTo>
                <a:lnTo>
                  <a:pt x="1881" y="13213"/>
                </a:lnTo>
                <a:lnTo>
                  <a:pt x="1833" y="13360"/>
                </a:lnTo>
                <a:lnTo>
                  <a:pt x="1833" y="13506"/>
                </a:lnTo>
                <a:lnTo>
                  <a:pt x="1857" y="13677"/>
                </a:lnTo>
                <a:lnTo>
                  <a:pt x="1906" y="13824"/>
                </a:lnTo>
                <a:lnTo>
                  <a:pt x="1979" y="13970"/>
                </a:lnTo>
                <a:lnTo>
                  <a:pt x="2077" y="14092"/>
                </a:lnTo>
                <a:lnTo>
                  <a:pt x="2907" y="14923"/>
                </a:lnTo>
                <a:lnTo>
                  <a:pt x="3029" y="15020"/>
                </a:lnTo>
                <a:lnTo>
                  <a:pt x="3176" y="15094"/>
                </a:lnTo>
                <a:lnTo>
                  <a:pt x="3322" y="15142"/>
                </a:lnTo>
                <a:lnTo>
                  <a:pt x="3493" y="15167"/>
                </a:lnTo>
                <a:lnTo>
                  <a:pt x="3640" y="15167"/>
                </a:lnTo>
                <a:lnTo>
                  <a:pt x="3786" y="15118"/>
                </a:lnTo>
                <a:lnTo>
                  <a:pt x="3933" y="15069"/>
                </a:lnTo>
                <a:lnTo>
                  <a:pt x="4079" y="14996"/>
                </a:lnTo>
                <a:lnTo>
                  <a:pt x="5447" y="13897"/>
                </a:lnTo>
                <a:lnTo>
                  <a:pt x="5789" y="14068"/>
                </a:lnTo>
                <a:lnTo>
                  <a:pt x="6131" y="14214"/>
                </a:lnTo>
                <a:lnTo>
                  <a:pt x="6497" y="14361"/>
                </a:lnTo>
                <a:lnTo>
                  <a:pt x="6839" y="14459"/>
                </a:lnTo>
                <a:lnTo>
                  <a:pt x="7035" y="16217"/>
                </a:lnTo>
                <a:lnTo>
                  <a:pt x="7084" y="16364"/>
                </a:lnTo>
                <a:lnTo>
                  <a:pt x="7132" y="16510"/>
                </a:lnTo>
                <a:lnTo>
                  <a:pt x="7230" y="16657"/>
                </a:lnTo>
                <a:lnTo>
                  <a:pt x="7328" y="16754"/>
                </a:lnTo>
                <a:lnTo>
                  <a:pt x="7474" y="16852"/>
                </a:lnTo>
                <a:lnTo>
                  <a:pt x="7596" y="16925"/>
                </a:lnTo>
                <a:lnTo>
                  <a:pt x="7743" y="16974"/>
                </a:lnTo>
                <a:lnTo>
                  <a:pt x="7914" y="16999"/>
                </a:lnTo>
                <a:lnTo>
                  <a:pt x="9086" y="16999"/>
                </a:lnTo>
                <a:lnTo>
                  <a:pt x="9257" y="16974"/>
                </a:lnTo>
                <a:lnTo>
                  <a:pt x="9404" y="16925"/>
                </a:lnTo>
                <a:lnTo>
                  <a:pt x="9526" y="16852"/>
                </a:lnTo>
                <a:lnTo>
                  <a:pt x="9672" y="16754"/>
                </a:lnTo>
                <a:lnTo>
                  <a:pt x="9770" y="16657"/>
                </a:lnTo>
                <a:lnTo>
                  <a:pt x="9868" y="16510"/>
                </a:lnTo>
                <a:lnTo>
                  <a:pt x="9917" y="16364"/>
                </a:lnTo>
                <a:lnTo>
                  <a:pt x="9965" y="16217"/>
                </a:lnTo>
                <a:lnTo>
                  <a:pt x="10161" y="14459"/>
                </a:lnTo>
                <a:lnTo>
                  <a:pt x="10503" y="14361"/>
                </a:lnTo>
                <a:lnTo>
                  <a:pt x="10869" y="14214"/>
                </a:lnTo>
                <a:lnTo>
                  <a:pt x="11211" y="14068"/>
                </a:lnTo>
                <a:lnTo>
                  <a:pt x="11553" y="13897"/>
                </a:lnTo>
                <a:lnTo>
                  <a:pt x="12921" y="14996"/>
                </a:lnTo>
                <a:lnTo>
                  <a:pt x="13067" y="15069"/>
                </a:lnTo>
                <a:lnTo>
                  <a:pt x="13214" y="15118"/>
                </a:lnTo>
                <a:lnTo>
                  <a:pt x="13360" y="15167"/>
                </a:lnTo>
                <a:lnTo>
                  <a:pt x="13507" y="15167"/>
                </a:lnTo>
                <a:lnTo>
                  <a:pt x="13678" y="15142"/>
                </a:lnTo>
                <a:lnTo>
                  <a:pt x="13824" y="15094"/>
                </a:lnTo>
                <a:lnTo>
                  <a:pt x="13971" y="15020"/>
                </a:lnTo>
                <a:lnTo>
                  <a:pt x="14093" y="14923"/>
                </a:lnTo>
                <a:lnTo>
                  <a:pt x="14923" y="14092"/>
                </a:lnTo>
                <a:lnTo>
                  <a:pt x="15021" y="13970"/>
                </a:lnTo>
                <a:lnTo>
                  <a:pt x="15094" y="13824"/>
                </a:lnTo>
                <a:lnTo>
                  <a:pt x="15143" y="13677"/>
                </a:lnTo>
                <a:lnTo>
                  <a:pt x="15168" y="13506"/>
                </a:lnTo>
                <a:lnTo>
                  <a:pt x="15168" y="13360"/>
                </a:lnTo>
                <a:lnTo>
                  <a:pt x="15119" y="13213"/>
                </a:lnTo>
                <a:lnTo>
                  <a:pt x="15070" y="13067"/>
                </a:lnTo>
                <a:lnTo>
                  <a:pt x="14997" y="12920"/>
                </a:lnTo>
                <a:lnTo>
                  <a:pt x="13898" y="11552"/>
                </a:lnTo>
                <a:lnTo>
                  <a:pt x="14068" y="11210"/>
                </a:lnTo>
                <a:lnTo>
                  <a:pt x="14215" y="10868"/>
                </a:lnTo>
                <a:lnTo>
                  <a:pt x="14362" y="10502"/>
                </a:lnTo>
                <a:lnTo>
                  <a:pt x="14459" y="10160"/>
                </a:lnTo>
                <a:lnTo>
                  <a:pt x="16218" y="9965"/>
                </a:lnTo>
                <a:lnTo>
                  <a:pt x="16364" y="9916"/>
                </a:lnTo>
                <a:lnTo>
                  <a:pt x="16511" y="9867"/>
                </a:lnTo>
                <a:lnTo>
                  <a:pt x="16657" y="9769"/>
                </a:lnTo>
                <a:lnTo>
                  <a:pt x="16755" y="9672"/>
                </a:lnTo>
                <a:lnTo>
                  <a:pt x="16853" y="9525"/>
                </a:lnTo>
                <a:lnTo>
                  <a:pt x="16926" y="9403"/>
                </a:lnTo>
                <a:lnTo>
                  <a:pt x="16975" y="9257"/>
                </a:lnTo>
                <a:lnTo>
                  <a:pt x="16999" y="9086"/>
                </a:lnTo>
                <a:lnTo>
                  <a:pt x="16999" y="7913"/>
                </a:lnTo>
                <a:lnTo>
                  <a:pt x="16975" y="7742"/>
                </a:lnTo>
                <a:lnTo>
                  <a:pt x="16926" y="7596"/>
                </a:lnTo>
                <a:lnTo>
                  <a:pt x="16853" y="7474"/>
                </a:lnTo>
                <a:lnTo>
                  <a:pt x="16755" y="7327"/>
                </a:lnTo>
                <a:lnTo>
                  <a:pt x="16657" y="7229"/>
                </a:lnTo>
                <a:lnTo>
                  <a:pt x="16511" y="7132"/>
                </a:lnTo>
                <a:lnTo>
                  <a:pt x="16364" y="7083"/>
                </a:lnTo>
                <a:lnTo>
                  <a:pt x="16218" y="7034"/>
                </a:lnTo>
                <a:lnTo>
                  <a:pt x="14459" y="6839"/>
                </a:lnTo>
                <a:lnTo>
                  <a:pt x="14362" y="6497"/>
                </a:lnTo>
                <a:lnTo>
                  <a:pt x="14215" y="6130"/>
                </a:lnTo>
                <a:lnTo>
                  <a:pt x="14068" y="5788"/>
                </a:lnTo>
                <a:lnTo>
                  <a:pt x="13898" y="5447"/>
                </a:lnTo>
                <a:lnTo>
                  <a:pt x="14997" y="4079"/>
                </a:lnTo>
                <a:lnTo>
                  <a:pt x="15070" y="3932"/>
                </a:lnTo>
                <a:lnTo>
                  <a:pt x="15119" y="3786"/>
                </a:lnTo>
                <a:lnTo>
                  <a:pt x="15168" y="3639"/>
                </a:lnTo>
                <a:lnTo>
                  <a:pt x="15168" y="3493"/>
                </a:lnTo>
                <a:lnTo>
                  <a:pt x="15143" y="3322"/>
                </a:lnTo>
                <a:lnTo>
                  <a:pt x="15094" y="3175"/>
                </a:lnTo>
                <a:lnTo>
                  <a:pt x="15021" y="3029"/>
                </a:lnTo>
                <a:lnTo>
                  <a:pt x="14923" y="2907"/>
                </a:lnTo>
                <a:lnTo>
                  <a:pt x="14093" y="2076"/>
                </a:lnTo>
                <a:lnTo>
                  <a:pt x="13971" y="1978"/>
                </a:lnTo>
                <a:lnTo>
                  <a:pt x="13824" y="1905"/>
                </a:lnTo>
                <a:lnTo>
                  <a:pt x="13678" y="1856"/>
                </a:lnTo>
                <a:lnTo>
                  <a:pt x="13507" y="1832"/>
                </a:lnTo>
                <a:lnTo>
                  <a:pt x="13360" y="1832"/>
                </a:lnTo>
                <a:lnTo>
                  <a:pt x="13214" y="1881"/>
                </a:lnTo>
                <a:lnTo>
                  <a:pt x="13067" y="1930"/>
                </a:lnTo>
                <a:lnTo>
                  <a:pt x="12921" y="2027"/>
                </a:lnTo>
                <a:lnTo>
                  <a:pt x="11553" y="3102"/>
                </a:lnTo>
                <a:lnTo>
                  <a:pt x="11211" y="2931"/>
                </a:lnTo>
                <a:lnTo>
                  <a:pt x="10869" y="2784"/>
                </a:lnTo>
                <a:lnTo>
                  <a:pt x="10503" y="2638"/>
                </a:lnTo>
                <a:lnTo>
                  <a:pt x="10161" y="2540"/>
                </a:lnTo>
                <a:lnTo>
                  <a:pt x="9965" y="782"/>
                </a:lnTo>
                <a:lnTo>
                  <a:pt x="9917" y="635"/>
                </a:lnTo>
                <a:lnTo>
                  <a:pt x="9868" y="489"/>
                </a:lnTo>
                <a:lnTo>
                  <a:pt x="9770" y="342"/>
                </a:lnTo>
                <a:lnTo>
                  <a:pt x="9672" y="244"/>
                </a:lnTo>
                <a:lnTo>
                  <a:pt x="9526" y="147"/>
                </a:lnTo>
                <a:lnTo>
                  <a:pt x="9404" y="73"/>
                </a:lnTo>
                <a:lnTo>
                  <a:pt x="9257" y="25"/>
                </a:lnTo>
                <a:lnTo>
                  <a:pt x="9086" y="0"/>
                </a:lnTo>
                <a:close/>
              </a:path>
            </a:pathLst>
          </a:cu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147" name="Google Shape;147;p5"/>
          <p:cNvGrpSpPr/>
          <p:nvPr/>
        </p:nvGrpSpPr>
        <p:grpSpPr>
          <a:xfrm>
            <a:off x="9805423" y="4568953"/>
            <a:ext cx="607499" cy="582739"/>
            <a:chOff x="5241175" y="4959100"/>
            <a:chExt cx="539775" cy="517775"/>
          </a:xfrm>
        </p:grpSpPr>
        <p:sp>
          <p:nvSpPr>
            <p:cNvPr id="148" name="Google Shape;148;p5"/>
            <p:cNvSpPr/>
            <p:nvPr/>
          </p:nvSpPr>
          <p:spPr>
            <a:xfrm>
              <a:off x="5575150" y="4959100"/>
              <a:ext cx="161225" cy="178300"/>
            </a:xfrm>
            <a:custGeom>
              <a:avLst/>
              <a:gdLst/>
              <a:ahLst/>
              <a:cxnLst/>
              <a:rect l="l" t="t" r="r" b="b"/>
              <a:pathLst>
                <a:path w="6449" h="7132" extrusionOk="0">
                  <a:moveTo>
                    <a:pt x="4641" y="0"/>
                  </a:moveTo>
                  <a:lnTo>
                    <a:pt x="4470" y="25"/>
                  </a:lnTo>
                  <a:lnTo>
                    <a:pt x="4299" y="49"/>
                  </a:lnTo>
                  <a:lnTo>
                    <a:pt x="4128" y="98"/>
                  </a:lnTo>
                  <a:lnTo>
                    <a:pt x="3957" y="147"/>
                  </a:lnTo>
                  <a:lnTo>
                    <a:pt x="3786" y="220"/>
                  </a:lnTo>
                  <a:lnTo>
                    <a:pt x="3640" y="318"/>
                  </a:lnTo>
                  <a:lnTo>
                    <a:pt x="3517" y="415"/>
                  </a:lnTo>
                  <a:lnTo>
                    <a:pt x="3395" y="538"/>
                  </a:lnTo>
                  <a:lnTo>
                    <a:pt x="3273" y="660"/>
                  </a:lnTo>
                  <a:lnTo>
                    <a:pt x="3175" y="806"/>
                  </a:lnTo>
                  <a:lnTo>
                    <a:pt x="3078" y="953"/>
                  </a:lnTo>
                  <a:lnTo>
                    <a:pt x="3005" y="1099"/>
                  </a:lnTo>
                  <a:lnTo>
                    <a:pt x="2931" y="1270"/>
                  </a:lnTo>
                  <a:lnTo>
                    <a:pt x="2907" y="1441"/>
                  </a:lnTo>
                  <a:lnTo>
                    <a:pt x="2882" y="1612"/>
                  </a:lnTo>
                  <a:lnTo>
                    <a:pt x="2858" y="1808"/>
                  </a:lnTo>
                  <a:lnTo>
                    <a:pt x="2882" y="2076"/>
                  </a:lnTo>
                  <a:lnTo>
                    <a:pt x="2956" y="2345"/>
                  </a:lnTo>
                  <a:lnTo>
                    <a:pt x="3053" y="2589"/>
                  </a:lnTo>
                  <a:lnTo>
                    <a:pt x="3175" y="2809"/>
                  </a:lnTo>
                  <a:lnTo>
                    <a:pt x="0" y="6546"/>
                  </a:lnTo>
                  <a:lnTo>
                    <a:pt x="367" y="6814"/>
                  </a:lnTo>
                  <a:lnTo>
                    <a:pt x="709" y="7132"/>
                  </a:lnTo>
                  <a:lnTo>
                    <a:pt x="3884" y="3419"/>
                  </a:lnTo>
                  <a:lnTo>
                    <a:pt x="4055" y="3493"/>
                  </a:lnTo>
                  <a:lnTo>
                    <a:pt x="4250" y="3542"/>
                  </a:lnTo>
                  <a:lnTo>
                    <a:pt x="4445" y="3566"/>
                  </a:lnTo>
                  <a:lnTo>
                    <a:pt x="4641" y="3590"/>
                  </a:lnTo>
                  <a:lnTo>
                    <a:pt x="4836" y="3566"/>
                  </a:lnTo>
                  <a:lnTo>
                    <a:pt x="5007" y="3542"/>
                  </a:lnTo>
                  <a:lnTo>
                    <a:pt x="5178" y="3517"/>
                  </a:lnTo>
                  <a:lnTo>
                    <a:pt x="5349" y="3444"/>
                  </a:lnTo>
                  <a:lnTo>
                    <a:pt x="5496" y="3371"/>
                  </a:lnTo>
                  <a:lnTo>
                    <a:pt x="5642" y="3273"/>
                  </a:lnTo>
                  <a:lnTo>
                    <a:pt x="5789" y="3175"/>
                  </a:lnTo>
                  <a:lnTo>
                    <a:pt x="5911" y="3053"/>
                  </a:lnTo>
                  <a:lnTo>
                    <a:pt x="6033" y="2931"/>
                  </a:lnTo>
                  <a:lnTo>
                    <a:pt x="6131" y="2809"/>
                  </a:lnTo>
                  <a:lnTo>
                    <a:pt x="6228" y="2638"/>
                  </a:lnTo>
                  <a:lnTo>
                    <a:pt x="6302" y="2491"/>
                  </a:lnTo>
                  <a:lnTo>
                    <a:pt x="6350" y="2320"/>
                  </a:lnTo>
                  <a:lnTo>
                    <a:pt x="6399" y="2149"/>
                  </a:lnTo>
                  <a:lnTo>
                    <a:pt x="6424" y="1979"/>
                  </a:lnTo>
                  <a:lnTo>
                    <a:pt x="6448" y="1808"/>
                  </a:lnTo>
                  <a:lnTo>
                    <a:pt x="6424" y="1612"/>
                  </a:lnTo>
                  <a:lnTo>
                    <a:pt x="6399" y="1441"/>
                  </a:lnTo>
                  <a:lnTo>
                    <a:pt x="6350" y="1270"/>
                  </a:lnTo>
                  <a:lnTo>
                    <a:pt x="6302" y="1099"/>
                  </a:lnTo>
                  <a:lnTo>
                    <a:pt x="6228" y="953"/>
                  </a:lnTo>
                  <a:lnTo>
                    <a:pt x="6131" y="806"/>
                  </a:lnTo>
                  <a:lnTo>
                    <a:pt x="6033" y="660"/>
                  </a:lnTo>
                  <a:lnTo>
                    <a:pt x="5911" y="538"/>
                  </a:lnTo>
                  <a:lnTo>
                    <a:pt x="5789" y="415"/>
                  </a:lnTo>
                  <a:lnTo>
                    <a:pt x="5642" y="318"/>
                  </a:lnTo>
                  <a:lnTo>
                    <a:pt x="5496" y="220"/>
                  </a:lnTo>
                  <a:lnTo>
                    <a:pt x="5349" y="147"/>
                  </a:lnTo>
                  <a:lnTo>
                    <a:pt x="5178" y="98"/>
                  </a:lnTo>
                  <a:lnTo>
                    <a:pt x="5007" y="49"/>
                  </a:lnTo>
                  <a:lnTo>
                    <a:pt x="4836" y="25"/>
                  </a:lnTo>
                  <a:lnTo>
                    <a:pt x="4641"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49" name="Google Shape;149;p5"/>
            <p:cNvSpPr/>
            <p:nvPr/>
          </p:nvSpPr>
          <p:spPr>
            <a:xfrm>
              <a:off x="5330925" y="4985350"/>
              <a:ext cx="128250" cy="148400"/>
            </a:xfrm>
            <a:custGeom>
              <a:avLst/>
              <a:gdLst/>
              <a:ahLst/>
              <a:cxnLst/>
              <a:rect l="l" t="t" r="r" b="b"/>
              <a:pathLst>
                <a:path w="5130" h="5936" extrusionOk="0">
                  <a:moveTo>
                    <a:pt x="1563" y="0"/>
                  </a:moveTo>
                  <a:lnTo>
                    <a:pt x="1392" y="25"/>
                  </a:lnTo>
                  <a:lnTo>
                    <a:pt x="1221" y="74"/>
                  </a:lnTo>
                  <a:lnTo>
                    <a:pt x="1075" y="147"/>
                  </a:lnTo>
                  <a:lnTo>
                    <a:pt x="904" y="220"/>
                  </a:lnTo>
                  <a:lnTo>
                    <a:pt x="757" y="318"/>
                  </a:lnTo>
                  <a:lnTo>
                    <a:pt x="635" y="416"/>
                  </a:lnTo>
                  <a:lnTo>
                    <a:pt x="513" y="538"/>
                  </a:lnTo>
                  <a:lnTo>
                    <a:pt x="391" y="660"/>
                  </a:lnTo>
                  <a:lnTo>
                    <a:pt x="293" y="806"/>
                  </a:lnTo>
                  <a:lnTo>
                    <a:pt x="196" y="953"/>
                  </a:lnTo>
                  <a:lnTo>
                    <a:pt x="122" y="1099"/>
                  </a:lnTo>
                  <a:lnTo>
                    <a:pt x="74" y="1270"/>
                  </a:lnTo>
                  <a:lnTo>
                    <a:pt x="25" y="1466"/>
                  </a:lnTo>
                  <a:lnTo>
                    <a:pt x="0" y="1637"/>
                  </a:lnTo>
                  <a:lnTo>
                    <a:pt x="0" y="1808"/>
                  </a:lnTo>
                  <a:lnTo>
                    <a:pt x="0" y="2003"/>
                  </a:lnTo>
                  <a:lnTo>
                    <a:pt x="25" y="2174"/>
                  </a:lnTo>
                  <a:lnTo>
                    <a:pt x="74" y="2345"/>
                  </a:lnTo>
                  <a:lnTo>
                    <a:pt x="147" y="2492"/>
                  </a:lnTo>
                  <a:lnTo>
                    <a:pt x="220" y="2663"/>
                  </a:lnTo>
                  <a:lnTo>
                    <a:pt x="318" y="2785"/>
                  </a:lnTo>
                  <a:lnTo>
                    <a:pt x="415" y="2931"/>
                  </a:lnTo>
                  <a:lnTo>
                    <a:pt x="538" y="3053"/>
                  </a:lnTo>
                  <a:lnTo>
                    <a:pt x="660" y="3175"/>
                  </a:lnTo>
                  <a:lnTo>
                    <a:pt x="806" y="3273"/>
                  </a:lnTo>
                  <a:lnTo>
                    <a:pt x="953" y="3371"/>
                  </a:lnTo>
                  <a:lnTo>
                    <a:pt x="1099" y="3444"/>
                  </a:lnTo>
                  <a:lnTo>
                    <a:pt x="1270" y="3493"/>
                  </a:lnTo>
                  <a:lnTo>
                    <a:pt x="1466" y="3542"/>
                  </a:lnTo>
                  <a:lnTo>
                    <a:pt x="1710" y="3566"/>
                  </a:lnTo>
                  <a:lnTo>
                    <a:pt x="1979" y="3566"/>
                  </a:lnTo>
                  <a:lnTo>
                    <a:pt x="2223" y="3517"/>
                  </a:lnTo>
                  <a:lnTo>
                    <a:pt x="2467" y="3444"/>
                  </a:lnTo>
                  <a:lnTo>
                    <a:pt x="4396" y="5935"/>
                  </a:lnTo>
                  <a:lnTo>
                    <a:pt x="4738" y="5642"/>
                  </a:lnTo>
                  <a:lnTo>
                    <a:pt x="5129" y="5374"/>
                  </a:lnTo>
                  <a:lnTo>
                    <a:pt x="3200" y="2858"/>
                  </a:lnTo>
                  <a:lnTo>
                    <a:pt x="3322" y="2687"/>
                  </a:lnTo>
                  <a:lnTo>
                    <a:pt x="3419" y="2516"/>
                  </a:lnTo>
                  <a:lnTo>
                    <a:pt x="3493" y="2321"/>
                  </a:lnTo>
                  <a:lnTo>
                    <a:pt x="3542" y="2101"/>
                  </a:lnTo>
                  <a:lnTo>
                    <a:pt x="3566" y="1930"/>
                  </a:lnTo>
                  <a:lnTo>
                    <a:pt x="3566" y="1734"/>
                  </a:lnTo>
                  <a:lnTo>
                    <a:pt x="3566" y="1564"/>
                  </a:lnTo>
                  <a:lnTo>
                    <a:pt x="3517" y="1393"/>
                  </a:lnTo>
                  <a:lnTo>
                    <a:pt x="3468" y="1222"/>
                  </a:lnTo>
                  <a:lnTo>
                    <a:pt x="3419" y="1075"/>
                  </a:lnTo>
                  <a:lnTo>
                    <a:pt x="3346" y="904"/>
                  </a:lnTo>
                  <a:lnTo>
                    <a:pt x="3249" y="758"/>
                  </a:lnTo>
                  <a:lnTo>
                    <a:pt x="3151" y="635"/>
                  </a:lnTo>
                  <a:lnTo>
                    <a:pt x="3029" y="513"/>
                  </a:lnTo>
                  <a:lnTo>
                    <a:pt x="2907" y="391"/>
                  </a:lnTo>
                  <a:lnTo>
                    <a:pt x="2760" y="294"/>
                  </a:lnTo>
                  <a:lnTo>
                    <a:pt x="2614" y="196"/>
                  </a:lnTo>
                  <a:lnTo>
                    <a:pt x="2443" y="123"/>
                  </a:lnTo>
                  <a:lnTo>
                    <a:pt x="2272" y="74"/>
                  </a:lnTo>
                  <a:lnTo>
                    <a:pt x="2101" y="25"/>
                  </a:lnTo>
                  <a:lnTo>
                    <a:pt x="1930"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0" name="Google Shape;150;p5"/>
            <p:cNvSpPr/>
            <p:nvPr/>
          </p:nvSpPr>
          <p:spPr>
            <a:xfrm>
              <a:off x="5241175" y="5241175"/>
              <a:ext cx="180125" cy="109325"/>
            </a:xfrm>
            <a:custGeom>
              <a:avLst/>
              <a:gdLst/>
              <a:ahLst/>
              <a:cxnLst/>
              <a:rect l="l" t="t" r="r" b="b"/>
              <a:pathLst>
                <a:path w="7205" h="4373" extrusionOk="0">
                  <a:moveTo>
                    <a:pt x="6839" y="1"/>
                  </a:moveTo>
                  <a:lnTo>
                    <a:pt x="3224" y="1491"/>
                  </a:lnTo>
                  <a:lnTo>
                    <a:pt x="3102" y="1368"/>
                  </a:lnTo>
                  <a:lnTo>
                    <a:pt x="2980" y="1246"/>
                  </a:lnTo>
                  <a:lnTo>
                    <a:pt x="2858" y="1124"/>
                  </a:lnTo>
                  <a:lnTo>
                    <a:pt x="2687" y="1026"/>
                  </a:lnTo>
                  <a:lnTo>
                    <a:pt x="2540" y="953"/>
                  </a:lnTo>
                  <a:lnTo>
                    <a:pt x="2369" y="880"/>
                  </a:lnTo>
                  <a:lnTo>
                    <a:pt x="2198" y="831"/>
                  </a:lnTo>
                  <a:lnTo>
                    <a:pt x="2027" y="807"/>
                  </a:lnTo>
                  <a:lnTo>
                    <a:pt x="1856" y="782"/>
                  </a:lnTo>
                  <a:lnTo>
                    <a:pt x="1685" y="807"/>
                  </a:lnTo>
                  <a:lnTo>
                    <a:pt x="1514" y="807"/>
                  </a:lnTo>
                  <a:lnTo>
                    <a:pt x="1343" y="856"/>
                  </a:lnTo>
                  <a:lnTo>
                    <a:pt x="1172" y="904"/>
                  </a:lnTo>
                  <a:lnTo>
                    <a:pt x="1026" y="978"/>
                  </a:lnTo>
                  <a:lnTo>
                    <a:pt x="879" y="1051"/>
                  </a:lnTo>
                  <a:lnTo>
                    <a:pt x="733" y="1149"/>
                  </a:lnTo>
                  <a:lnTo>
                    <a:pt x="586" y="1271"/>
                  </a:lnTo>
                  <a:lnTo>
                    <a:pt x="464" y="1393"/>
                  </a:lnTo>
                  <a:lnTo>
                    <a:pt x="342" y="1515"/>
                  </a:lnTo>
                  <a:lnTo>
                    <a:pt x="244" y="1686"/>
                  </a:lnTo>
                  <a:lnTo>
                    <a:pt x="171" y="1832"/>
                  </a:lnTo>
                  <a:lnTo>
                    <a:pt x="98" y="2003"/>
                  </a:lnTo>
                  <a:lnTo>
                    <a:pt x="49" y="2174"/>
                  </a:lnTo>
                  <a:lnTo>
                    <a:pt x="25" y="2345"/>
                  </a:lnTo>
                  <a:lnTo>
                    <a:pt x="0" y="2516"/>
                  </a:lnTo>
                  <a:lnTo>
                    <a:pt x="0" y="2687"/>
                  </a:lnTo>
                  <a:lnTo>
                    <a:pt x="25" y="2858"/>
                  </a:lnTo>
                  <a:lnTo>
                    <a:pt x="73" y="3029"/>
                  </a:lnTo>
                  <a:lnTo>
                    <a:pt x="122" y="3200"/>
                  </a:lnTo>
                  <a:lnTo>
                    <a:pt x="195" y="3347"/>
                  </a:lnTo>
                  <a:lnTo>
                    <a:pt x="269" y="3518"/>
                  </a:lnTo>
                  <a:lnTo>
                    <a:pt x="366" y="3640"/>
                  </a:lnTo>
                  <a:lnTo>
                    <a:pt x="464" y="3786"/>
                  </a:lnTo>
                  <a:lnTo>
                    <a:pt x="611" y="3908"/>
                  </a:lnTo>
                  <a:lnTo>
                    <a:pt x="733" y="4031"/>
                  </a:lnTo>
                  <a:lnTo>
                    <a:pt x="904" y="4128"/>
                  </a:lnTo>
                  <a:lnTo>
                    <a:pt x="1050" y="4201"/>
                  </a:lnTo>
                  <a:lnTo>
                    <a:pt x="1221" y="4275"/>
                  </a:lnTo>
                  <a:lnTo>
                    <a:pt x="1392" y="4324"/>
                  </a:lnTo>
                  <a:lnTo>
                    <a:pt x="1563" y="4348"/>
                  </a:lnTo>
                  <a:lnTo>
                    <a:pt x="1734" y="4372"/>
                  </a:lnTo>
                  <a:lnTo>
                    <a:pt x="1905" y="4372"/>
                  </a:lnTo>
                  <a:lnTo>
                    <a:pt x="2076" y="4348"/>
                  </a:lnTo>
                  <a:lnTo>
                    <a:pt x="2247" y="4299"/>
                  </a:lnTo>
                  <a:lnTo>
                    <a:pt x="2418" y="4250"/>
                  </a:lnTo>
                  <a:lnTo>
                    <a:pt x="2565" y="4201"/>
                  </a:lnTo>
                  <a:lnTo>
                    <a:pt x="2711" y="4104"/>
                  </a:lnTo>
                  <a:lnTo>
                    <a:pt x="2858" y="4006"/>
                  </a:lnTo>
                  <a:lnTo>
                    <a:pt x="3004" y="3908"/>
                  </a:lnTo>
                  <a:lnTo>
                    <a:pt x="3126" y="3786"/>
                  </a:lnTo>
                  <a:lnTo>
                    <a:pt x="3248" y="3640"/>
                  </a:lnTo>
                  <a:lnTo>
                    <a:pt x="3346" y="3493"/>
                  </a:lnTo>
                  <a:lnTo>
                    <a:pt x="3468" y="3200"/>
                  </a:lnTo>
                  <a:lnTo>
                    <a:pt x="3541" y="2931"/>
                  </a:lnTo>
                  <a:lnTo>
                    <a:pt x="3590" y="2638"/>
                  </a:lnTo>
                  <a:lnTo>
                    <a:pt x="3566" y="2345"/>
                  </a:lnTo>
                  <a:lnTo>
                    <a:pt x="7205" y="856"/>
                  </a:lnTo>
                  <a:lnTo>
                    <a:pt x="6985" y="440"/>
                  </a:lnTo>
                  <a:lnTo>
                    <a:pt x="6839"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1" name="Google Shape;151;p5"/>
            <p:cNvSpPr/>
            <p:nvPr/>
          </p:nvSpPr>
          <p:spPr>
            <a:xfrm>
              <a:off x="5461575" y="5316900"/>
              <a:ext cx="89175" cy="159975"/>
            </a:xfrm>
            <a:custGeom>
              <a:avLst/>
              <a:gdLst/>
              <a:ahLst/>
              <a:cxnLst/>
              <a:rect l="l" t="t" r="r" b="b"/>
              <a:pathLst>
                <a:path w="3567" h="6399" extrusionOk="0">
                  <a:moveTo>
                    <a:pt x="1491" y="0"/>
                  </a:moveTo>
                  <a:lnTo>
                    <a:pt x="1393" y="2858"/>
                  </a:lnTo>
                  <a:lnTo>
                    <a:pt x="1198" y="2907"/>
                  </a:lnTo>
                  <a:lnTo>
                    <a:pt x="1002" y="3004"/>
                  </a:lnTo>
                  <a:lnTo>
                    <a:pt x="807" y="3102"/>
                  </a:lnTo>
                  <a:lnTo>
                    <a:pt x="636" y="3224"/>
                  </a:lnTo>
                  <a:lnTo>
                    <a:pt x="489" y="3346"/>
                  </a:lnTo>
                  <a:lnTo>
                    <a:pt x="392" y="3493"/>
                  </a:lnTo>
                  <a:lnTo>
                    <a:pt x="269" y="3639"/>
                  </a:lnTo>
                  <a:lnTo>
                    <a:pt x="196" y="3786"/>
                  </a:lnTo>
                  <a:lnTo>
                    <a:pt x="123" y="3932"/>
                  </a:lnTo>
                  <a:lnTo>
                    <a:pt x="74" y="4103"/>
                  </a:lnTo>
                  <a:lnTo>
                    <a:pt x="25" y="4274"/>
                  </a:lnTo>
                  <a:lnTo>
                    <a:pt x="1" y="4445"/>
                  </a:lnTo>
                  <a:lnTo>
                    <a:pt x="1" y="4616"/>
                  </a:lnTo>
                  <a:lnTo>
                    <a:pt x="1" y="4787"/>
                  </a:lnTo>
                  <a:lnTo>
                    <a:pt x="25" y="4958"/>
                  </a:lnTo>
                  <a:lnTo>
                    <a:pt x="74" y="5129"/>
                  </a:lnTo>
                  <a:lnTo>
                    <a:pt x="123" y="5276"/>
                  </a:lnTo>
                  <a:lnTo>
                    <a:pt x="196" y="5447"/>
                  </a:lnTo>
                  <a:lnTo>
                    <a:pt x="294" y="5593"/>
                  </a:lnTo>
                  <a:lnTo>
                    <a:pt x="416" y="5740"/>
                  </a:lnTo>
                  <a:lnTo>
                    <a:pt x="538" y="5886"/>
                  </a:lnTo>
                  <a:lnTo>
                    <a:pt x="660" y="6008"/>
                  </a:lnTo>
                  <a:lnTo>
                    <a:pt x="807" y="6106"/>
                  </a:lnTo>
                  <a:lnTo>
                    <a:pt x="953" y="6179"/>
                  </a:lnTo>
                  <a:lnTo>
                    <a:pt x="1124" y="6252"/>
                  </a:lnTo>
                  <a:lnTo>
                    <a:pt x="1271" y="6326"/>
                  </a:lnTo>
                  <a:lnTo>
                    <a:pt x="1442" y="6350"/>
                  </a:lnTo>
                  <a:lnTo>
                    <a:pt x="1613" y="6375"/>
                  </a:lnTo>
                  <a:lnTo>
                    <a:pt x="1784" y="6399"/>
                  </a:lnTo>
                  <a:lnTo>
                    <a:pt x="1955" y="6375"/>
                  </a:lnTo>
                  <a:lnTo>
                    <a:pt x="2126" y="6350"/>
                  </a:lnTo>
                  <a:lnTo>
                    <a:pt x="2297" y="6301"/>
                  </a:lnTo>
                  <a:lnTo>
                    <a:pt x="2468" y="6252"/>
                  </a:lnTo>
                  <a:lnTo>
                    <a:pt x="2614" y="6179"/>
                  </a:lnTo>
                  <a:lnTo>
                    <a:pt x="2785" y="6082"/>
                  </a:lnTo>
                  <a:lnTo>
                    <a:pt x="2932" y="5984"/>
                  </a:lnTo>
                  <a:lnTo>
                    <a:pt x="3054" y="5862"/>
                  </a:lnTo>
                  <a:lnTo>
                    <a:pt x="3176" y="5715"/>
                  </a:lnTo>
                  <a:lnTo>
                    <a:pt x="3273" y="5569"/>
                  </a:lnTo>
                  <a:lnTo>
                    <a:pt x="3371" y="5422"/>
                  </a:lnTo>
                  <a:lnTo>
                    <a:pt x="3444" y="5276"/>
                  </a:lnTo>
                  <a:lnTo>
                    <a:pt x="3493" y="5105"/>
                  </a:lnTo>
                  <a:lnTo>
                    <a:pt x="3542" y="4934"/>
                  </a:lnTo>
                  <a:lnTo>
                    <a:pt x="3567" y="4763"/>
                  </a:lnTo>
                  <a:lnTo>
                    <a:pt x="3567" y="4592"/>
                  </a:lnTo>
                  <a:lnTo>
                    <a:pt x="3567" y="4421"/>
                  </a:lnTo>
                  <a:lnTo>
                    <a:pt x="3542" y="4250"/>
                  </a:lnTo>
                  <a:lnTo>
                    <a:pt x="3493" y="4079"/>
                  </a:lnTo>
                  <a:lnTo>
                    <a:pt x="3420" y="3908"/>
                  </a:lnTo>
                  <a:lnTo>
                    <a:pt x="3347" y="3761"/>
                  </a:lnTo>
                  <a:lnTo>
                    <a:pt x="3273" y="3615"/>
                  </a:lnTo>
                  <a:lnTo>
                    <a:pt x="3151" y="3468"/>
                  </a:lnTo>
                  <a:lnTo>
                    <a:pt x="2980" y="3273"/>
                  </a:lnTo>
                  <a:lnTo>
                    <a:pt x="2761" y="3102"/>
                  </a:lnTo>
                  <a:lnTo>
                    <a:pt x="2541" y="2980"/>
                  </a:lnTo>
                  <a:lnTo>
                    <a:pt x="2321" y="2907"/>
                  </a:lnTo>
                  <a:lnTo>
                    <a:pt x="2419" y="25"/>
                  </a:lnTo>
                  <a:lnTo>
                    <a:pt x="2419" y="25"/>
                  </a:lnTo>
                  <a:lnTo>
                    <a:pt x="2126" y="49"/>
                  </a:lnTo>
                  <a:lnTo>
                    <a:pt x="1808" y="25"/>
                  </a:lnTo>
                  <a:lnTo>
                    <a:pt x="1491"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2" name="Google Shape;152;p5"/>
            <p:cNvSpPr/>
            <p:nvPr/>
          </p:nvSpPr>
          <p:spPr>
            <a:xfrm>
              <a:off x="5619100" y="5194175"/>
              <a:ext cx="161850" cy="89775"/>
            </a:xfrm>
            <a:custGeom>
              <a:avLst/>
              <a:gdLst/>
              <a:ahLst/>
              <a:cxnLst/>
              <a:rect l="l" t="t" r="r" b="b"/>
              <a:pathLst>
                <a:path w="6474" h="3591" extrusionOk="0">
                  <a:moveTo>
                    <a:pt x="4592" y="0"/>
                  </a:moveTo>
                  <a:lnTo>
                    <a:pt x="4422" y="25"/>
                  </a:lnTo>
                  <a:lnTo>
                    <a:pt x="4251" y="73"/>
                  </a:lnTo>
                  <a:lnTo>
                    <a:pt x="4080" y="122"/>
                  </a:lnTo>
                  <a:lnTo>
                    <a:pt x="3884" y="196"/>
                  </a:lnTo>
                  <a:lnTo>
                    <a:pt x="3713" y="293"/>
                  </a:lnTo>
                  <a:lnTo>
                    <a:pt x="3567" y="391"/>
                  </a:lnTo>
                  <a:lnTo>
                    <a:pt x="3420" y="513"/>
                  </a:lnTo>
                  <a:lnTo>
                    <a:pt x="3298" y="660"/>
                  </a:lnTo>
                  <a:lnTo>
                    <a:pt x="3200" y="806"/>
                  </a:lnTo>
                  <a:lnTo>
                    <a:pt x="3103" y="953"/>
                  </a:lnTo>
                  <a:lnTo>
                    <a:pt x="3029" y="1124"/>
                  </a:lnTo>
                  <a:lnTo>
                    <a:pt x="99" y="757"/>
                  </a:lnTo>
                  <a:lnTo>
                    <a:pt x="74" y="1221"/>
                  </a:lnTo>
                  <a:lnTo>
                    <a:pt x="1" y="1661"/>
                  </a:lnTo>
                  <a:lnTo>
                    <a:pt x="2907" y="2027"/>
                  </a:lnTo>
                  <a:lnTo>
                    <a:pt x="2932" y="2223"/>
                  </a:lnTo>
                  <a:lnTo>
                    <a:pt x="3005" y="2418"/>
                  </a:lnTo>
                  <a:lnTo>
                    <a:pt x="3078" y="2565"/>
                  </a:lnTo>
                  <a:lnTo>
                    <a:pt x="3152" y="2736"/>
                  </a:lnTo>
                  <a:lnTo>
                    <a:pt x="3249" y="2882"/>
                  </a:lnTo>
                  <a:lnTo>
                    <a:pt x="3371" y="3004"/>
                  </a:lnTo>
                  <a:lnTo>
                    <a:pt x="3493" y="3126"/>
                  </a:lnTo>
                  <a:lnTo>
                    <a:pt x="3616" y="3248"/>
                  </a:lnTo>
                  <a:lnTo>
                    <a:pt x="3762" y="3346"/>
                  </a:lnTo>
                  <a:lnTo>
                    <a:pt x="3909" y="3419"/>
                  </a:lnTo>
                  <a:lnTo>
                    <a:pt x="4080" y="3493"/>
                  </a:lnTo>
                  <a:lnTo>
                    <a:pt x="4251" y="3541"/>
                  </a:lnTo>
                  <a:lnTo>
                    <a:pt x="4422" y="3566"/>
                  </a:lnTo>
                  <a:lnTo>
                    <a:pt x="4592" y="3590"/>
                  </a:lnTo>
                  <a:lnTo>
                    <a:pt x="4763" y="3590"/>
                  </a:lnTo>
                  <a:lnTo>
                    <a:pt x="4934" y="3566"/>
                  </a:lnTo>
                  <a:lnTo>
                    <a:pt x="5105" y="3541"/>
                  </a:lnTo>
                  <a:lnTo>
                    <a:pt x="5276" y="3468"/>
                  </a:lnTo>
                  <a:lnTo>
                    <a:pt x="5447" y="3419"/>
                  </a:lnTo>
                  <a:lnTo>
                    <a:pt x="5618" y="3322"/>
                  </a:lnTo>
                  <a:lnTo>
                    <a:pt x="5765" y="3224"/>
                  </a:lnTo>
                  <a:lnTo>
                    <a:pt x="5887" y="3102"/>
                  </a:lnTo>
                  <a:lnTo>
                    <a:pt x="6009" y="2980"/>
                  </a:lnTo>
                  <a:lnTo>
                    <a:pt x="6131" y="2858"/>
                  </a:lnTo>
                  <a:lnTo>
                    <a:pt x="6204" y="2711"/>
                  </a:lnTo>
                  <a:lnTo>
                    <a:pt x="6302" y="2565"/>
                  </a:lnTo>
                  <a:lnTo>
                    <a:pt x="6351" y="2394"/>
                  </a:lnTo>
                  <a:lnTo>
                    <a:pt x="6400" y="2223"/>
                  </a:lnTo>
                  <a:lnTo>
                    <a:pt x="6449" y="2076"/>
                  </a:lnTo>
                  <a:lnTo>
                    <a:pt x="6473" y="1881"/>
                  </a:lnTo>
                  <a:lnTo>
                    <a:pt x="6473" y="1710"/>
                  </a:lnTo>
                  <a:lnTo>
                    <a:pt x="6449" y="1539"/>
                  </a:lnTo>
                  <a:lnTo>
                    <a:pt x="6424" y="1368"/>
                  </a:lnTo>
                  <a:lnTo>
                    <a:pt x="6351" y="1197"/>
                  </a:lnTo>
                  <a:lnTo>
                    <a:pt x="6278" y="1026"/>
                  </a:lnTo>
                  <a:lnTo>
                    <a:pt x="6204" y="855"/>
                  </a:lnTo>
                  <a:lnTo>
                    <a:pt x="6107" y="708"/>
                  </a:lnTo>
                  <a:lnTo>
                    <a:pt x="5985" y="586"/>
                  </a:lnTo>
                  <a:lnTo>
                    <a:pt x="5862" y="464"/>
                  </a:lnTo>
                  <a:lnTo>
                    <a:pt x="5740" y="342"/>
                  </a:lnTo>
                  <a:lnTo>
                    <a:pt x="5594" y="269"/>
                  </a:lnTo>
                  <a:lnTo>
                    <a:pt x="5447" y="171"/>
                  </a:lnTo>
                  <a:lnTo>
                    <a:pt x="5276" y="122"/>
                  </a:lnTo>
                  <a:lnTo>
                    <a:pt x="5105" y="73"/>
                  </a:lnTo>
                  <a:lnTo>
                    <a:pt x="4934" y="25"/>
                  </a:lnTo>
                  <a:lnTo>
                    <a:pt x="4763" y="25"/>
                  </a:lnTo>
                  <a:lnTo>
                    <a:pt x="4592"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3" name="Google Shape;153;p5"/>
            <p:cNvSpPr/>
            <p:nvPr/>
          </p:nvSpPr>
          <p:spPr>
            <a:xfrm>
              <a:off x="5420075" y="5116000"/>
              <a:ext cx="189300" cy="189925"/>
            </a:xfrm>
            <a:custGeom>
              <a:avLst/>
              <a:gdLst/>
              <a:ahLst/>
              <a:cxnLst/>
              <a:rect l="l" t="t" r="r" b="b"/>
              <a:pathLst>
                <a:path w="7572" h="7597" extrusionOk="0">
                  <a:moveTo>
                    <a:pt x="3786" y="1"/>
                  </a:moveTo>
                  <a:lnTo>
                    <a:pt x="3395" y="25"/>
                  </a:lnTo>
                  <a:lnTo>
                    <a:pt x="3028" y="74"/>
                  </a:lnTo>
                  <a:lnTo>
                    <a:pt x="2662" y="172"/>
                  </a:lnTo>
                  <a:lnTo>
                    <a:pt x="2320" y="294"/>
                  </a:lnTo>
                  <a:lnTo>
                    <a:pt x="1978" y="465"/>
                  </a:lnTo>
                  <a:lnTo>
                    <a:pt x="1661" y="660"/>
                  </a:lnTo>
                  <a:lnTo>
                    <a:pt x="1392" y="880"/>
                  </a:lnTo>
                  <a:lnTo>
                    <a:pt x="1123" y="1124"/>
                  </a:lnTo>
                  <a:lnTo>
                    <a:pt x="879" y="1393"/>
                  </a:lnTo>
                  <a:lnTo>
                    <a:pt x="659" y="1686"/>
                  </a:lnTo>
                  <a:lnTo>
                    <a:pt x="464" y="1979"/>
                  </a:lnTo>
                  <a:lnTo>
                    <a:pt x="293" y="2321"/>
                  </a:lnTo>
                  <a:lnTo>
                    <a:pt x="171" y="2663"/>
                  </a:lnTo>
                  <a:lnTo>
                    <a:pt x="73" y="3029"/>
                  </a:lnTo>
                  <a:lnTo>
                    <a:pt x="24" y="3420"/>
                  </a:lnTo>
                  <a:lnTo>
                    <a:pt x="0" y="3787"/>
                  </a:lnTo>
                  <a:lnTo>
                    <a:pt x="24" y="4177"/>
                  </a:lnTo>
                  <a:lnTo>
                    <a:pt x="73" y="4568"/>
                  </a:lnTo>
                  <a:lnTo>
                    <a:pt x="171" y="4934"/>
                  </a:lnTo>
                  <a:lnTo>
                    <a:pt x="293" y="5276"/>
                  </a:lnTo>
                  <a:lnTo>
                    <a:pt x="464" y="5594"/>
                  </a:lnTo>
                  <a:lnTo>
                    <a:pt x="659" y="5911"/>
                  </a:lnTo>
                  <a:lnTo>
                    <a:pt x="879" y="6204"/>
                  </a:lnTo>
                  <a:lnTo>
                    <a:pt x="1123" y="6473"/>
                  </a:lnTo>
                  <a:lnTo>
                    <a:pt x="1392" y="6717"/>
                  </a:lnTo>
                  <a:lnTo>
                    <a:pt x="1661" y="6937"/>
                  </a:lnTo>
                  <a:lnTo>
                    <a:pt x="1978" y="7133"/>
                  </a:lnTo>
                  <a:lnTo>
                    <a:pt x="2320" y="7279"/>
                  </a:lnTo>
                  <a:lnTo>
                    <a:pt x="2662" y="7426"/>
                  </a:lnTo>
                  <a:lnTo>
                    <a:pt x="3028" y="7499"/>
                  </a:lnTo>
                  <a:lnTo>
                    <a:pt x="3395" y="7572"/>
                  </a:lnTo>
                  <a:lnTo>
                    <a:pt x="3786" y="7597"/>
                  </a:lnTo>
                  <a:lnTo>
                    <a:pt x="4176" y="7572"/>
                  </a:lnTo>
                  <a:lnTo>
                    <a:pt x="4567" y="7499"/>
                  </a:lnTo>
                  <a:lnTo>
                    <a:pt x="4909" y="7426"/>
                  </a:lnTo>
                  <a:lnTo>
                    <a:pt x="5275" y="7279"/>
                  </a:lnTo>
                  <a:lnTo>
                    <a:pt x="5593" y="7133"/>
                  </a:lnTo>
                  <a:lnTo>
                    <a:pt x="5910" y="6937"/>
                  </a:lnTo>
                  <a:lnTo>
                    <a:pt x="6203" y="6717"/>
                  </a:lnTo>
                  <a:lnTo>
                    <a:pt x="6472" y="6473"/>
                  </a:lnTo>
                  <a:lnTo>
                    <a:pt x="6716" y="6204"/>
                  </a:lnTo>
                  <a:lnTo>
                    <a:pt x="6936" y="5911"/>
                  </a:lnTo>
                  <a:lnTo>
                    <a:pt x="7132" y="5594"/>
                  </a:lnTo>
                  <a:lnTo>
                    <a:pt x="7278" y="5276"/>
                  </a:lnTo>
                  <a:lnTo>
                    <a:pt x="7425" y="4934"/>
                  </a:lnTo>
                  <a:lnTo>
                    <a:pt x="7498" y="4568"/>
                  </a:lnTo>
                  <a:lnTo>
                    <a:pt x="7571" y="4177"/>
                  </a:lnTo>
                  <a:lnTo>
                    <a:pt x="7571" y="3787"/>
                  </a:lnTo>
                  <a:lnTo>
                    <a:pt x="7571" y="3420"/>
                  </a:lnTo>
                  <a:lnTo>
                    <a:pt x="7498" y="3029"/>
                  </a:lnTo>
                  <a:lnTo>
                    <a:pt x="7425" y="2663"/>
                  </a:lnTo>
                  <a:lnTo>
                    <a:pt x="7278" y="2321"/>
                  </a:lnTo>
                  <a:lnTo>
                    <a:pt x="7132" y="1979"/>
                  </a:lnTo>
                  <a:lnTo>
                    <a:pt x="6936" y="1686"/>
                  </a:lnTo>
                  <a:lnTo>
                    <a:pt x="6716" y="1393"/>
                  </a:lnTo>
                  <a:lnTo>
                    <a:pt x="6472" y="1124"/>
                  </a:lnTo>
                  <a:lnTo>
                    <a:pt x="6203" y="880"/>
                  </a:lnTo>
                  <a:lnTo>
                    <a:pt x="5910" y="660"/>
                  </a:lnTo>
                  <a:lnTo>
                    <a:pt x="5593" y="465"/>
                  </a:lnTo>
                  <a:lnTo>
                    <a:pt x="5275" y="294"/>
                  </a:lnTo>
                  <a:lnTo>
                    <a:pt x="4909" y="172"/>
                  </a:lnTo>
                  <a:lnTo>
                    <a:pt x="4567" y="74"/>
                  </a:lnTo>
                  <a:lnTo>
                    <a:pt x="4176" y="25"/>
                  </a:lnTo>
                  <a:lnTo>
                    <a:pt x="3786"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154" name="Google Shape;154;p5"/>
          <p:cNvSpPr/>
          <p:nvPr/>
        </p:nvSpPr>
        <p:spPr>
          <a:xfrm>
            <a:off x="10775101" y="4205167"/>
            <a:ext cx="399936" cy="363784"/>
          </a:xfrm>
          <a:custGeom>
            <a:avLst/>
            <a:gdLst/>
            <a:ahLst/>
            <a:cxnLst/>
            <a:rect l="l" t="t" r="r" b="b"/>
            <a:pathLst>
              <a:path w="16218" h="14752" extrusionOk="0">
                <a:moveTo>
                  <a:pt x="7694" y="0"/>
                </a:moveTo>
                <a:lnTo>
                  <a:pt x="7279" y="25"/>
                </a:lnTo>
                <a:lnTo>
                  <a:pt x="6863" y="74"/>
                </a:lnTo>
                <a:lnTo>
                  <a:pt x="6473" y="123"/>
                </a:lnTo>
                <a:lnTo>
                  <a:pt x="6082" y="196"/>
                </a:lnTo>
                <a:lnTo>
                  <a:pt x="5691" y="293"/>
                </a:lnTo>
                <a:lnTo>
                  <a:pt x="5325" y="416"/>
                </a:lnTo>
                <a:lnTo>
                  <a:pt x="4958" y="538"/>
                </a:lnTo>
                <a:lnTo>
                  <a:pt x="4592" y="660"/>
                </a:lnTo>
                <a:lnTo>
                  <a:pt x="4250" y="831"/>
                </a:lnTo>
                <a:lnTo>
                  <a:pt x="3908" y="977"/>
                </a:lnTo>
                <a:lnTo>
                  <a:pt x="3566" y="1173"/>
                </a:lnTo>
                <a:lnTo>
                  <a:pt x="3249" y="1368"/>
                </a:lnTo>
                <a:lnTo>
                  <a:pt x="2956" y="1563"/>
                </a:lnTo>
                <a:lnTo>
                  <a:pt x="2663" y="1783"/>
                </a:lnTo>
                <a:lnTo>
                  <a:pt x="2370" y="2003"/>
                </a:lnTo>
                <a:lnTo>
                  <a:pt x="2101" y="2247"/>
                </a:lnTo>
                <a:lnTo>
                  <a:pt x="1857" y="2492"/>
                </a:lnTo>
                <a:lnTo>
                  <a:pt x="1612" y="2760"/>
                </a:lnTo>
                <a:lnTo>
                  <a:pt x="1393" y="3029"/>
                </a:lnTo>
                <a:lnTo>
                  <a:pt x="1173" y="3298"/>
                </a:lnTo>
                <a:lnTo>
                  <a:pt x="977" y="3591"/>
                </a:lnTo>
                <a:lnTo>
                  <a:pt x="807" y="3884"/>
                </a:lnTo>
                <a:lnTo>
                  <a:pt x="636" y="4201"/>
                </a:lnTo>
                <a:lnTo>
                  <a:pt x="489" y="4519"/>
                </a:lnTo>
                <a:lnTo>
                  <a:pt x="367" y="4836"/>
                </a:lnTo>
                <a:lnTo>
                  <a:pt x="245" y="5154"/>
                </a:lnTo>
                <a:lnTo>
                  <a:pt x="172" y="5496"/>
                </a:lnTo>
                <a:lnTo>
                  <a:pt x="98" y="5838"/>
                </a:lnTo>
                <a:lnTo>
                  <a:pt x="49" y="6179"/>
                </a:lnTo>
                <a:lnTo>
                  <a:pt x="1" y="6521"/>
                </a:lnTo>
                <a:lnTo>
                  <a:pt x="1" y="6888"/>
                </a:lnTo>
                <a:lnTo>
                  <a:pt x="1" y="7254"/>
                </a:lnTo>
                <a:lnTo>
                  <a:pt x="49" y="7645"/>
                </a:lnTo>
                <a:lnTo>
                  <a:pt x="98" y="8011"/>
                </a:lnTo>
                <a:lnTo>
                  <a:pt x="196" y="8353"/>
                </a:lnTo>
                <a:lnTo>
                  <a:pt x="294" y="8719"/>
                </a:lnTo>
                <a:lnTo>
                  <a:pt x="416" y="9061"/>
                </a:lnTo>
                <a:lnTo>
                  <a:pt x="562" y="9403"/>
                </a:lnTo>
                <a:lnTo>
                  <a:pt x="733" y="9745"/>
                </a:lnTo>
                <a:lnTo>
                  <a:pt x="904" y="10063"/>
                </a:lnTo>
                <a:lnTo>
                  <a:pt x="1100" y="10356"/>
                </a:lnTo>
                <a:lnTo>
                  <a:pt x="1344" y="10673"/>
                </a:lnTo>
                <a:lnTo>
                  <a:pt x="1564" y="10966"/>
                </a:lnTo>
                <a:lnTo>
                  <a:pt x="1832" y="11235"/>
                </a:lnTo>
                <a:lnTo>
                  <a:pt x="2101" y="11504"/>
                </a:lnTo>
                <a:lnTo>
                  <a:pt x="2394" y="11772"/>
                </a:lnTo>
                <a:lnTo>
                  <a:pt x="2687" y="12017"/>
                </a:lnTo>
                <a:lnTo>
                  <a:pt x="2492" y="12383"/>
                </a:lnTo>
                <a:lnTo>
                  <a:pt x="2272" y="12749"/>
                </a:lnTo>
                <a:lnTo>
                  <a:pt x="2028" y="13140"/>
                </a:lnTo>
                <a:lnTo>
                  <a:pt x="1710" y="13506"/>
                </a:lnTo>
                <a:lnTo>
                  <a:pt x="1368" y="13873"/>
                </a:lnTo>
                <a:lnTo>
                  <a:pt x="1173" y="14044"/>
                </a:lnTo>
                <a:lnTo>
                  <a:pt x="953" y="14190"/>
                </a:lnTo>
                <a:lnTo>
                  <a:pt x="733" y="14337"/>
                </a:lnTo>
                <a:lnTo>
                  <a:pt x="513" y="14483"/>
                </a:lnTo>
                <a:lnTo>
                  <a:pt x="269" y="14581"/>
                </a:lnTo>
                <a:lnTo>
                  <a:pt x="1" y="14703"/>
                </a:lnTo>
                <a:lnTo>
                  <a:pt x="123" y="14703"/>
                </a:lnTo>
                <a:lnTo>
                  <a:pt x="489" y="14752"/>
                </a:lnTo>
                <a:lnTo>
                  <a:pt x="1368" y="14752"/>
                </a:lnTo>
                <a:lnTo>
                  <a:pt x="1710" y="14728"/>
                </a:lnTo>
                <a:lnTo>
                  <a:pt x="2101" y="14654"/>
                </a:lnTo>
                <a:lnTo>
                  <a:pt x="2492" y="14581"/>
                </a:lnTo>
                <a:lnTo>
                  <a:pt x="2907" y="14459"/>
                </a:lnTo>
                <a:lnTo>
                  <a:pt x="3322" y="14312"/>
                </a:lnTo>
                <a:lnTo>
                  <a:pt x="3762" y="14117"/>
                </a:lnTo>
                <a:lnTo>
                  <a:pt x="4177" y="13873"/>
                </a:lnTo>
                <a:lnTo>
                  <a:pt x="4592" y="13604"/>
                </a:lnTo>
                <a:lnTo>
                  <a:pt x="4983" y="13238"/>
                </a:lnTo>
                <a:lnTo>
                  <a:pt x="5349" y="13360"/>
                </a:lnTo>
                <a:lnTo>
                  <a:pt x="5716" y="13482"/>
                </a:lnTo>
                <a:lnTo>
                  <a:pt x="6106" y="13555"/>
                </a:lnTo>
                <a:lnTo>
                  <a:pt x="6497" y="13628"/>
                </a:lnTo>
                <a:lnTo>
                  <a:pt x="6888" y="13702"/>
                </a:lnTo>
                <a:lnTo>
                  <a:pt x="7279" y="13751"/>
                </a:lnTo>
                <a:lnTo>
                  <a:pt x="7694" y="13775"/>
                </a:lnTo>
                <a:lnTo>
                  <a:pt x="8524" y="13775"/>
                </a:lnTo>
                <a:lnTo>
                  <a:pt x="8939" y="13751"/>
                </a:lnTo>
                <a:lnTo>
                  <a:pt x="9355" y="13702"/>
                </a:lnTo>
                <a:lnTo>
                  <a:pt x="9745" y="13628"/>
                </a:lnTo>
                <a:lnTo>
                  <a:pt x="10136" y="13555"/>
                </a:lnTo>
                <a:lnTo>
                  <a:pt x="10527" y="13458"/>
                </a:lnTo>
                <a:lnTo>
                  <a:pt x="10893" y="13360"/>
                </a:lnTo>
                <a:lnTo>
                  <a:pt x="11260" y="13238"/>
                </a:lnTo>
                <a:lnTo>
                  <a:pt x="11626" y="13091"/>
                </a:lnTo>
                <a:lnTo>
                  <a:pt x="11968" y="12945"/>
                </a:lnTo>
                <a:lnTo>
                  <a:pt x="12310" y="12774"/>
                </a:lnTo>
                <a:lnTo>
                  <a:pt x="12652" y="12603"/>
                </a:lnTo>
                <a:lnTo>
                  <a:pt x="12969" y="12407"/>
                </a:lnTo>
                <a:lnTo>
                  <a:pt x="13262" y="12212"/>
                </a:lnTo>
                <a:lnTo>
                  <a:pt x="13555" y="11992"/>
                </a:lnTo>
                <a:lnTo>
                  <a:pt x="13848" y="11748"/>
                </a:lnTo>
                <a:lnTo>
                  <a:pt x="14117" y="11528"/>
                </a:lnTo>
                <a:lnTo>
                  <a:pt x="14361" y="11259"/>
                </a:lnTo>
                <a:lnTo>
                  <a:pt x="14606" y="11015"/>
                </a:lnTo>
                <a:lnTo>
                  <a:pt x="14825" y="10747"/>
                </a:lnTo>
                <a:lnTo>
                  <a:pt x="15045" y="10453"/>
                </a:lnTo>
                <a:lnTo>
                  <a:pt x="15241" y="10160"/>
                </a:lnTo>
                <a:lnTo>
                  <a:pt x="15412" y="9867"/>
                </a:lnTo>
                <a:lnTo>
                  <a:pt x="15582" y="9574"/>
                </a:lnTo>
                <a:lnTo>
                  <a:pt x="15729" y="9257"/>
                </a:lnTo>
                <a:lnTo>
                  <a:pt x="15851" y="8939"/>
                </a:lnTo>
                <a:lnTo>
                  <a:pt x="15973" y="8597"/>
                </a:lnTo>
                <a:lnTo>
                  <a:pt x="16047" y="8280"/>
                </a:lnTo>
                <a:lnTo>
                  <a:pt x="16120" y="7938"/>
                </a:lnTo>
                <a:lnTo>
                  <a:pt x="16169" y="7596"/>
                </a:lnTo>
                <a:lnTo>
                  <a:pt x="16217" y="7230"/>
                </a:lnTo>
                <a:lnTo>
                  <a:pt x="16217" y="6888"/>
                </a:lnTo>
                <a:lnTo>
                  <a:pt x="16217" y="6521"/>
                </a:lnTo>
                <a:lnTo>
                  <a:pt x="16169" y="6179"/>
                </a:lnTo>
                <a:lnTo>
                  <a:pt x="16120" y="5838"/>
                </a:lnTo>
                <a:lnTo>
                  <a:pt x="16047" y="5496"/>
                </a:lnTo>
                <a:lnTo>
                  <a:pt x="15973" y="5154"/>
                </a:lnTo>
                <a:lnTo>
                  <a:pt x="15851" y="4836"/>
                </a:lnTo>
                <a:lnTo>
                  <a:pt x="15729" y="4519"/>
                </a:lnTo>
                <a:lnTo>
                  <a:pt x="15582" y="4201"/>
                </a:lnTo>
                <a:lnTo>
                  <a:pt x="15412" y="3884"/>
                </a:lnTo>
                <a:lnTo>
                  <a:pt x="15241" y="3591"/>
                </a:lnTo>
                <a:lnTo>
                  <a:pt x="15045" y="3298"/>
                </a:lnTo>
                <a:lnTo>
                  <a:pt x="14825" y="3029"/>
                </a:lnTo>
                <a:lnTo>
                  <a:pt x="14606" y="2760"/>
                </a:lnTo>
                <a:lnTo>
                  <a:pt x="14361" y="2492"/>
                </a:lnTo>
                <a:lnTo>
                  <a:pt x="14117" y="2247"/>
                </a:lnTo>
                <a:lnTo>
                  <a:pt x="13848" y="2003"/>
                </a:lnTo>
                <a:lnTo>
                  <a:pt x="13555" y="1783"/>
                </a:lnTo>
                <a:lnTo>
                  <a:pt x="13262" y="1563"/>
                </a:lnTo>
                <a:lnTo>
                  <a:pt x="12969" y="1368"/>
                </a:lnTo>
                <a:lnTo>
                  <a:pt x="12652" y="1173"/>
                </a:lnTo>
                <a:lnTo>
                  <a:pt x="12310" y="977"/>
                </a:lnTo>
                <a:lnTo>
                  <a:pt x="11968" y="831"/>
                </a:lnTo>
                <a:lnTo>
                  <a:pt x="11626" y="660"/>
                </a:lnTo>
                <a:lnTo>
                  <a:pt x="11260" y="538"/>
                </a:lnTo>
                <a:lnTo>
                  <a:pt x="10893" y="416"/>
                </a:lnTo>
                <a:lnTo>
                  <a:pt x="10527" y="293"/>
                </a:lnTo>
                <a:lnTo>
                  <a:pt x="10136" y="196"/>
                </a:lnTo>
                <a:lnTo>
                  <a:pt x="9745" y="123"/>
                </a:lnTo>
                <a:lnTo>
                  <a:pt x="9355" y="74"/>
                </a:lnTo>
                <a:lnTo>
                  <a:pt x="8939" y="25"/>
                </a:lnTo>
                <a:lnTo>
                  <a:pt x="8524" y="0"/>
                </a:lnTo>
                <a:close/>
              </a:path>
            </a:pathLst>
          </a:custGeom>
          <a:solidFill>
            <a:srgbClr val="3292E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155" name="Google Shape;155;p5"/>
          <p:cNvGrpSpPr/>
          <p:nvPr/>
        </p:nvGrpSpPr>
        <p:grpSpPr>
          <a:xfrm>
            <a:off x="1205701" y="686924"/>
            <a:ext cx="510611" cy="809481"/>
            <a:chOff x="6718575" y="2318625"/>
            <a:chExt cx="256950" cy="407375"/>
          </a:xfrm>
        </p:grpSpPr>
        <p:sp>
          <p:nvSpPr>
            <p:cNvPr id="156" name="Google Shape;156;p5"/>
            <p:cNvSpPr/>
            <p:nvPr/>
          </p:nvSpPr>
          <p:spPr>
            <a:xfrm>
              <a:off x="6795900" y="2673600"/>
              <a:ext cx="102300" cy="22550"/>
            </a:xfrm>
            <a:custGeom>
              <a:avLst/>
              <a:gdLst/>
              <a:ahLst/>
              <a:cxnLst/>
              <a:rect l="l" t="t" r="r" b="b"/>
              <a:pathLst>
                <a:path w="4092" h="902" fill="none" extrusionOk="0">
                  <a:moveTo>
                    <a:pt x="4092" y="902"/>
                  </a:moveTo>
                  <a:lnTo>
                    <a:pt x="4092" y="1"/>
                  </a:lnTo>
                  <a:lnTo>
                    <a:pt x="0" y="1"/>
                  </a:lnTo>
                  <a:lnTo>
                    <a:pt x="0" y="902"/>
                  </a:lnTo>
                  <a:lnTo>
                    <a:pt x="4092" y="902"/>
                  </a:lnTo>
                  <a:close/>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7" name="Google Shape;157;p5"/>
            <p:cNvSpPr/>
            <p:nvPr/>
          </p:nvSpPr>
          <p:spPr>
            <a:xfrm>
              <a:off x="6795900" y="2650475"/>
              <a:ext cx="102300" cy="22550"/>
            </a:xfrm>
            <a:custGeom>
              <a:avLst/>
              <a:gdLst/>
              <a:ahLst/>
              <a:cxnLst/>
              <a:rect l="l" t="t" r="r" b="b"/>
              <a:pathLst>
                <a:path w="4092" h="902" fill="none" extrusionOk="0">
                  <a:moveTo>
                    <a:pt x="4092" y="901"/>
                  </a:moveTo>
                  <a:lnTo>
                    <a:pt x="4092" y="0"/>
                  </a:lnTo>
                  <a:lnTo>
                    <a:pt x="0" y="0"/>
                  </a:lnTo>
                  <a:lnTo>
                    <a:pt x="0" y="901"/>
                  </a:lnTo>
                  <a:lnTo>
                    <a:pt x="4092" y="901"/>
                  </a:lnTo>
                  <a:close/>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8" name="Google Shape;158;p5"/>
            <p:cNvSpPr/>
            <p:nvPr/>
          </p:nvSpPr>
          <p:spPr>
            <a:xfrm>
              <a:off x="6795900" y="2696125"/>
              <a:ext cx="102300" cy="29875"/>
            </a:xfrm>
            <a:custGeom>
              <a:avLst/>
              <a:gdLst/>
              <a:ahLst/>
              <a:cxnLst/>
              <a:rect l="l" t="t" r="r" b="b"/>
              <a:pathLst>
                <a:path w="4092" h="1195" fill="none" extrusionOk="0">
                  <a:moveTo>
                    <a:pt x="0" y="1"/>
                  </a:moveTo>
                  <a:lnTo>
                    <a:pt x="0" y="171"/>
                  </a:lnTo>
                  <a:lnTo>
                    <a:pt x="0" y="171"/>
                  </a:lnTo>
                  <a:lnTo>
                    <a:pt x="24" y="318"/>
                  </a:lnTo>
                  <a:lnTo>
                    <a:pt x="98" y="464"/>
                  </a:lnTo>
                  <a:lnTo>
                    <a:pt x="195" y="585"/>
                  </a:lnTo>
                  <a:lnTo>
                    <a:pt x="341" y="659"/>
                  </a:lnTo>
                  <a:lnTo>
                    <a:pt x="1875" y="1170"/>
                  </a:lnTo>
                  <a:lnTo>
                    <a:pt x="1875" y="1170"/>
                  </a:lnTo>
                  <a:lnTo>
                    <a:pt x="2046" y="1194"/>
                  </a:lnTo>
                  <a:lnTo>
                    <a:pt x="2046" y="1194"/>
                  </a:lnTo>
                  <a:lnTo>
                    <a:pt x="2216" y="1170"/>
                  </a:lnTo>
                  <a:lnTo>
                    <a:pt x="3751" y="659"/>
                  </a:lnTo>
                  <a:lnTo>
                    <a:pt x="3751" y="659"/>
                  </a:lnTo>
                  <a:lnTo>
                    <a:pt x="3897" y="585"/>
                  </a:lnTo>
                  <a:lnTo>
                    <a:pt x="3994" y="464"/>
                  </a:lnTo>
                  <a:lnTo>
                    <a:pt x="4067" y="318"/>
                  </a:lnTo>
                  <a:lnTo>
                    <a:pt x="4092" y="171"/>
                  </a:lnTo>
                  <a:lnTo>
                    <a:pt x="4092" y="1"/>
                  </a:lnTo>
                  <a:lnTo>
                    <a:pt x="0" y="1"/>
                  </a:lnTo>
                  <a:close/>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9" name="Google Shape;159;p5"/>
            <p:cNvSpPr/>
            <p:nvPr/>
          </p:nvSpPr>
          <p:spPr>
            <a:xfrm>
              <a:off x="6784925" y="2459275"/>
              <a:ext cx="35350" cy="166875"/>
            </a:xfrm>
            <a:custGeom>
              <a:avLst/>
              <a:gdLst/>
              <a:ahLst/>
              <a:cxnLst/>
              <a:rect l="l" t="t" r="r" b="b"/>
              <a:pathLst>
                <a:path w="1414" h="6675" fill="none" extrusionOk="0">
                  <a:moveTo>
                    <a:pt x="1413" y="6674"/>
                  </a:moveTo>
                  <a:lnTo>
                    <a:pt x="1413" y="6674"/>
                  </a:lnTo>
                  <a:lnTo>
                    <a:pt x="585" y="2850"/>
                  </a:lnTo>
                  <a:lnTo>
                    <a:pt x="1" y="1"/>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60" name="Google Shape;160;p5"/>
            <p:cNvSpPr/>
            <p:nvPr/>
          </p:nvSpPr>
          <p:spPr>
            <a:xfrm>
              <a:off x="6718575" y="2318625"/>
              <a:ext cx="256950" cy="307525"/>
            </a:xfrm>
            <a:custGeom>
              <a:avLst/>
              <a:gdLst/>
              <a:ahLst/>
              <a:cxnLst/>
              <a:rect l="l" t="t" r="r" b="b"/>
              <a:pathLst>
                <a:path w="10278" h="12301" fill="none" extrusionOk="0">
                  <a:moveTo>
                    <a:pt x="7185" y="12300"/>
                  </a:moveTo>
                  <a:lnTo>
                    <a:pt x="7185" y="12300"/>
                  </a:lnTo>
                  <a:lnTo>
                    <a:pt x="7307" y="11764"/>
                  </a:lnTo>
                  <a:lnTo>
                    <a:pt x="7477" y="11253"/>
                  </a:lnTo>
                  <a:lnTo>
                    <a:pt x="7672" y="10766"/>
                  </a:lnTo>
                  <a:lnTo>
                    <a:pt x="7891" y="10327"/>
                  </a:lnTo>
                  <a:lnTo>
                    <a:pt x="8135" y="9913"/>
                  </a:lnTo>
                  <a:lnTo>
                    <a:pt x="8378" y="9499"/>
                  </a:lnTo>
                  <a:lnTo>
                    <a:pt x="8914" y="8720"/>
                  </a:lnTo>
                  <a:lnTo>
                    <a:pt x="9182" y="8330"/>
                  </a:lnTo>
                  <a:lnTo>
                    <a:pt x="9425" y="7941"/>
                  </a:lnTo>
                  <a:lnTo>
                    <a:pt x="9645" y="7551"/>
                  </a:lnTo>
                  <a:lnTo>
                    <a:pt x="9864" y="7113"/>
                  </a:lnTo>
                  <a:lnTo>
                    <a:pt x="10034" y="6674"/>
                  </a:lnTo>
                  <a:lnTo>
                    <a:pt x="10156" y="6187"/>
                  </a:lnTo>
                  <a:lnTo>
                    <a:pt x="10229" y="5676"/>
                  </a:lnTo>
                  <a:lnTo>
                    <a:pt x="10253" y="5408"/>
                  </a:lnTo>
                  <a:lnTo>
                    <a:pt x="10278" y="5140"/>
                  </a:lnTo>
                  <a:lnTo>
                    <a:pt x="10278" y="5140"/>
                  </a:lnTo>
                  <a:lnTo>
                    <a:pt x="10229" y="4604"/>
                  </a:lnTo>
                  <a:lnTo>
                    <a:pt x="10156" y="4093"/>
                  </a:lnTo>
                  <a:lnTo>
                    <a:pt x="10034" y="3605"/>
                  </a:lnTo>
                  <a:lnTo>
                    <a:pt x="9864" y="3143"/>
                  </a:lnTo>
                  <a:lnTo>
                    <a:pt x="9645" y="2680"/>
                  </a:lnTo>
                  <a:lnTo>
                    <a:pt x="9401" y="2266"/>
                  </a:lnTo>
                  <a:lnTo>
                    <a:pt x="9084" y="1876"/>
                  </a:lnTo>
                  <a:lnTo>
                    <a:pt x="8768" y="1511"/>
                  </a:lnTo>
                  <a:lnTo>
                    <a:pt x="8402" y="1170"/>
                  </a:lnTo>
                  <a:lnTo>
                    <a:pt x="8013" y="878"/>
                  </a:lnTo>
                  <a:lnTo>
                    <a:pt x="7574" y="634"/>
                  </a:lnTo>
                  <a:lnTo>
                    <a:pt x="7136" y="415"/>
                  </a:lnTo>
                  <a:lnTo>
                    <a:pt x="6673" y="244"/>
                  </a:lnTo>
                  <a:lnTo>
                    <a:pt x="6162" y="98"/>
                  </a:lnTo>
                  <a:lnTo>
                    <a:pt x="5675" y="25"/>
                  </a:lnTo>
                  <a:lnTo>
                    <a:pt x="5139" y="1"/>
                  </a:lnTo>
                  <a:lnTo>
                    <a:pt x="5139" y="1"/>
                  </a:lnTo>
                  <a:lnTo>
                    <a:pt x="4603" y="25"/>
                  </a:lnTo>
                  <a:lnTo>
                    <a:pt x="4116" y="98"/>
                  </a:lnTo>
                  <a:lnTo>
                    <a:pt x="3605" y="244"/>
                  </a:lnTo>
                  <a:lnTo>
                    <a:pt x="3142" y="415"/>
                  </a:lnTo>
                  <a:lnTo>
                    <a:pt x="2703" y="634"/>
                  </a:lnTo>
                  <a:lnTo>
                    <a:pt x="2265" y="878"/>
                  </a:lnTo>
                  <a:lnTo>
                    <a:pt x="1875" y="1170"/>
                  </a:lnTo>
                  <a:lnTo>
                    <a:pt x="1510" y="1511"/>
                  </a:lnTo>
                  <a:lnTo>
                    <a:pt x="1193" y="1876"/>
                  </a:lnTo>
                  <a:lnTo>
                    <a:pt x="877" y="2266"/>
                  </a:lnTo>
                  <a:lnTo>
                    <a:pt x="633" y="2680"/>
                  </a:lnTo>
                  <a:lnTo>
                    <a:pt x="414" y="3143"/>
                  </a:lnTo>
                  <a:lnTo>
                    <a:pt x="244" y="3605"/>
                  </a:lnTo>
                  <a:lnTo>
                    <a:pt x="122" y="4093"/>
                  </a:lnTo>
                  <a:lnTo>
                    <a:pt x="49" y="4604"/>
                  </a:lnTo>
                  <a:lnTo>
                    <a:pt x="0" y="5140"/>
                  </a:lnTo>
                  <a:lnTo>
                    <a:pt x="0" y="5140"/>
                  </a:lnTo>
                  <a:lnTo>
                    <a:pt x="24" y="5408"/>
                  </a:lnTo>
                  <a:lnTo>
                    <a:pt x="49" y="5676"/>
                  </a:lnTo>
                  <a:lnTo>
                    <a:pt x="122" y="6187"/>
                  </a:lnTo>
                  <a:lnTo>
                    <a:pt x="244" y="6674"/>
                  </a:lnTo>
                  <a:lnTo>
                    <a:pt x="414" y="7113"/>
                  </a:lnTo>
                  <a:lnTo>
                    <a:pt x="633" y="7551"/>
                  </a:lnTo>
                  <a:lnTo>
                    <a:pt x="852" y="7941"/>
                  </a:lnTo>
                  <a:lnTo>
                    <a:pt x="1096" y="8330"/>
                  </a:lnTo>
                  <a:lnTo>
                    <a:pt x="1364" y="8720"/>
                  </a:lnTo>
                  <a:lnTo>
                    <a:pt x="1900" y="9499"/>
                  </a:lnTo>
                  <a:lnTo>
                    <a:pt x="2143" y="9913"/>
                  </a:lnTo>
                  <a:lnTo>
                    <a:pt x="2387" y="10327"/>
                  </a:lnTo>
                  <a:lnTo>
                    <a:pt x="2606" y="10766"/>
                  </a:lnTo>
                  <a:lnTo>
                    <a:pt x="2801" y="11253"/>
                  </a:lnTo>
                  <a:lnTo>
                    <a:pt x="2971" y="11764"/>
                  </a:lnTo>
                  <a:lnTo>
                    <a:pt x="3093" y="12300"/>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61" name="Google Shape;161;p5"/>
            <p:cNvSpPr/>
            <p:nvPr/>
          </p:nvSpPr>
          <p:spPr>
            <a:xfrm>
              <a:off x="6873825" y="2459275"/>
              <a:ext cx="35350" cy="166875"/>
            </a:xfrm>
            <a:custGeom>
              <a:avLst/>
              <a:gdLst/>
              <a:ahLst/>
              <a:cxnLst/>
              <a:rect l="l" t="t" r="r" b="b"/>
              <a:pathLst>
                <a:path w="1414" h="6675" fill="none" extrusionOk="0">
                  <a:moveTo>
                    <a:pt x="1413" y="1"/>
                  </a:moveTo>
                  <a:lnTo>
                    <a:pt x="1413" y="1"/>
                  </a:lnTo>
                  <a:lnTo>
                    <a:pt x="829" y="2850"/>
                  </a:lnTo>
                  <a:lnTo>
                    <a:pt x="1" y="6674"/>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62" name="Google Shape;162;p5"/>
            <p:cNvSpPr/>
            <p:nvPr/>
          </p:nvSpPr>
          <p:spPr>
            <a:xfrm>
              <a:off x="6801975" y="2453200"/>
              <a:ext cx="90150" cy="19500"/>
            </a:xfrm>
            <a:custGeom>
              <a:avLst/>
              <a:gdLst/>
              <a:ahLst/>
              <a:cxnLst/>
              <a:rect l="l" t="t" r="r" b="b"/>
              <a:pathLst>
                <a:path w="3606" h="780" fill="none" extrusionOk="0">
                  <a:moveTo>
                    <a:pt x="1" y="73"/>
                  </a:moveTo>
                  <a:lnTo>
                    <a:pt x="829" y="780"/>
                  </a:lnTo>
                  <a:lnTo>
                    <a:pt x="1657" y="73"/>
                  </a:lnTo>
                  <a:lnTo>
                    <a:pt x="1657" y="73"/>
                  </a:lnTo>
                  <a:lnTo>
                    <a:pt x="1730" y="25"/>
                  </a:lnTo>
                  <a:lnTo>
                    <a:pt x="1803" y="0"/>
                  </a:lnTo>
                  <a:lnTo>
                    <a:pt x="1876" y="25"/>
                  </a:lnTo>
                  <a:lnTo>
                    <a:pt x="1949" y="73"/>
                  </a:lnTo>
                  <a:lnTo>
                    <a:pt x="2777" y="780"/>
                  </a:lnTo>
                  <a:lnTo>
                    <a:pt x="3605" y="73"/>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63" name="Google Shape;163;p5"/>
            <p:cNvSpPr/>
            <p:nvPr/>
          </p:nvSpPr>
          <p:spPr>
            <a:xfrm>
              <a:off x="6795900" y="2628550"/>
              <a:ext cx="102300" cy="25"/>
            </a:xfrm>
            <a:custGeom>
              <a:avLst/>
              <a:gdLst/>
              <a:ahLst/>
              <a:cxnLst/>
              <a:rect l="l" t="t" r="r" b="b"/>
              <a:pathLst>
                <a:path w="4092" h="1" fill="none" extrusionOk="0">
                  <a:moveTo>
                    <a:pt x="0" y="1"/>
                  </a:moveTo>
                  <a:lnTo>
                    <a:pt x="4092" y="1"/>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grpSp>
        <p:nvGrpSpPr>
          <p:cNvPr id="164" name="Google Shape;164;p5"/>
          <p:cNvGrpSpPr/>
          <p:nvPr/>
        </p:nvGrpSpPr>
        <p:grpSpPr>
          <a:xfrm>
            <a:off x="447679" y="2454042"/>
            <a:ext cx="457176" cy="466757"/>
            <a:chOff x="3951850" y="2985350"/>
            <a:chExt cx="407950" cy="416500"/>
          </a:xfrm>
        </p:grpSpPr>
        <p:sp>
          <p:nvSpPr>
            <p:cNvPr id="165" name="Google Shape;165;p5"/>
            <p:cNvSpPr/>
            <p:nvPr/>
          </p:nvSpPr>
          <p:spPr>
            <a:xfrm>
              <a:off x="3951850" y="2985350"/>
              <a:ext cx="314800" cy="314825"/>
            </a:xfrm>
            <a:custGeom>
              <a:avLst/>
              <a:gdLst/>
              <a:ahLst/>
              <a:cxnLst/>
              <a:rect l="l" t="t" r="r" b="b"/>
              <a:pathLst>
                <a:path w="12592" h="12593" fill="none" extrusionOk="0">
                  <a:moveTo>
                    <a:pt x="6284" y="1"/>
                  </a:moveTo>
                  <a:lnTo>
                    <a:pt x="6284" y="1"/>
                  </a:lnTo>
                  <a:lnTo>
                    <a:pt x="5967" y="25"/>
                  </a:lnTo>
                  <a:lnTo>
                    <a:pt x="5651" y="49"/>
                  </a:lnTo>
                  <a:lnTo>
                    <a:pt x="5334" y="74"/>
                  </a:lnTo>
                  <a:lnTo>
                    <a:pt x="5017" y="147"/>
                  </a:lnTo>
                  <a:lnTo>
                    <a:pt x="4725" y="220"/>
                  </a:lnTo>
                  <a:lnTo>
                    <a:pt x="4433" y="293"/>
                  </a:lnTo>
                  <a:lnTo>
                    <a:pt x="4141" y="390"/>
                  </a:lnTo>
                  <a:lnTo>
                    <a:pt x="3848" y="512"/>
                  </a:lnTo>
                  <a:lnTo>
                    <a:pt x="3556" y="634"/>
                  </a:lnTo>
                  <a:lnTo>
                    <a:pt x="3288" y="780"/>
                  </a:lnTo>
                  <a:lnTo>
                    <a:pt x="3020" y="926"/>
                  </a:lnTo>
                  <a:lnTo>
                    <a:pt x="2777" y="1072"/>
                  </a:lnTo>
                  <a:lnTo>
                    <a:pt x="2290" y="1437"/>
                  </a:lnTo>
                  <a:lnTo>
                    <a:pt x="1851" y="1852"/>
                  </a:lnTo>
                  <a:lnTo>
                    <a:pt x="1437" y="2290"/>
                  </a:lnTo>
                  <a:lnTo>
                    <a:pt x="1072" y="2777"/>
                  </a:lnTo>
                  <a:lnTo>
                    <a:pt x="901" y="3045"/>
                  </a:lnTo>
                  <a:lnTo>
                    <a:pt x="755" y="3313"/>
                  </a:lnTo>
                  <a:lnTo>
                    <a:pt x="609" y="3581"/>
                  </a:lnTo>
                  <a:lnTo>
                    <a:pt x="487" y="3849"/>
                  </a:lnTo>
                  <a:lnTo>
                    <a:pt x="390" y="4141"/>
                  </a:lnTo>
                  <a:lnTo>
                    <a:pt x="292" y="4433"/>
                  </a:lnTo>
                  <a:lnTo>
                    <a:pt x="195" y="4725"/>
                  </a:lnTo>
                  <a:lnTo>
                    <a:pt x="122" y="5042"/>
                  </a:lnTo>
                  <a:lnTo>
                    <a:pt x="73" y="5334"/>
                  </a:lnTo>
                  <a:lnTo>
                    <a:pt x="25" y="5651"/>
                  </a:lnTo>
                  <a:lnTo>
                    <a:pt x="0" y="5968"/>
                  </a:lnTo>
                  <a:lnTo>
                    <a:pt x="0" y="6308"/>
                  </a:lnTo>
                  <a:lnTo>
                    <a:pt x="0" y="6308"/>
                  </a:lnTo>
                  <a:lnTo>
                    <a:pt x="0" y="6625"/>
                  </a:lnTo>
                  <a:lnTo>
                    <a:pt x="25" y="6942"/>
                  </a:lnTo>
                  <a:lnTo>
                    <a:pt x="73" y="7258"/>
                  </a:lnTo>
                  <a:lnTo>
                    <a:pt x="122" y="7575"/>
                  </a:lnTo>
                  <a:lnTo>
                    <a:pt x="195" y="7867"/>
                  </a:lnTo>
                  <a:lnTo>
                    <a:pt x="292" y="8184"/>
                  </a:lnTo>
                  <a:lnTo>
                    <a:pt x="390" y="8476"/>
                  </a:lnTo>
                  <a:lnTo>
                    <a:pt x="487" y="8744"/>
                  </a:lnTo>
                  <a:lnTo>
                    <a:pt x="609" y="9036"/>
                  </a:lnTo>
                  <a:lnTo>
                    <a:pt x="755" y="9304"/>
                  </a:lnTo>
                  <a:lnTo>
                    <a:pt x="901" y="9572"/>
                  </a:lnTo>
                  <a:lnTo>
                    <a:pt x="1072" y="9816"/>
                  </a:lnTo>
                  <a:lnTo>
                    <a:pt x="1437" y="10303"/>
                  </a:lnTo>
                  <a:lnTo>
                    <a:pt x="1851" y="10741"/>
                  </a:lnTo>
                  <a:lnTo>
                    <a:pt x="2290" y="11155"/>
                  </a:lnTo>
                  <a:lnTo>
                    <a:pt x="2777" y="11520"/>
                  </a:lnTo>
                  <a:lnTo>
                    <a:pt x="3020" y="11691"/>
                  </a:lnTo>
                  <a:lnTo>
                    <a:pt x="3288" y="11837"/>
                  </a:lnTo>
                  <a:lnTo>
                    <a:pt x="3556" y="11983"/>
                  </a:lnTo>
                  <a:lnTo>
                    <a:pt x="3848" y="12105"/>
                  </a:lnTo>
                  <a:lnTo>
                    <a:pt x="4141" y="12202"/>
                  </a:lnTo>
                  <a:lnTo>
                    <a:pt x="4433" y="12300"/>
                  </a:lnTo>
                  <a:lnTo>
                    <a:pt x="4725" y="12397"/>
                  </a:lnTo>
                  <a:lnTo>
                    <a:pt x="5017" y="12470"/>
                  </a:lnTo>
                  <a:lnTo>
                    <a:pt x="5334" y="12519"/>
                  </a:lnTo>
                  <a:lnTo>
                    <a:pt x="5651" y="12568"/>
                  </a:lnTo>
                  <a:lnTo>
                    <a:pt x="5967" y="12592"/>
                  </a:lnTo>
                  <a:lnTo>
                    <a:pt x="6284" y="12592"/>
                  </a:lnTo>
                  <a:lnTo>
                    <a:pt x="6284" y="12592"/>
                  </a:lnTo>
                  <a:lnTo>
                    <a:pt x="6625" y="12592"/>
                  </a:lnTo>
                  <a:lnTo>
                    <a:pt x="6941" y="12568"/>
                  </a:lnTo>
                  <a:lnTo>
                    <a:pt x="7258" y="12519"/>
                  </a:lnTo>
                  <a:lnTo>
                    <a:pt x="7550" y="12470"/>
                  </a:lnTo>
                  <a:lnTo>
                    <a:pt x="7867" y="12397"/>
                  </a:lnTo>
                  <a:lnTo>
                    <a:pt x="8159" y="12300"/>
                  </a:lnTo>
                  <a:lnTo>
                    <a:pt x="8451" y="12202"/>
                  </a:lnTo>
                  <a:lnTo>
                    <a:pt x="8744" y="12105"/>
                  </a:lnTo>
                  <a:lnTo>
                    <a:pt x="9012" y="11983"/>
                  </a:lnTo>
                  <a:lnTo>
                    <a:pt x="9279" y="11837"/>
                  </a:lnTo>
                  <a:lnTo>
                    <a:pt x="9547" y="11691"/>
                  </a:lnTo>
                  <a:lnTo>
                    <a:pt x="9815" y="11520"/>
                  </a:lnTo>
                  <a:lnTo>
                    <a:pt x="10302" y="11155"/>
                  </a:lnTo>
                  <a:lnTo>
                    <a:pt x="10741" y="10741"/>
                  </a:lnTo>
                  <a:lnTo>
                    <a:pt x="11155" y="10303"/>
                  </a:lnTo>
                  <a:lnTo>
                    <a:pt x="11520" y="9816"/>
                  </a:lnTo>
                  <a:lnTo>
                    <a:pt x="11666" y="9572"/>
                  </a:lnTo>
                  <a:lnTo>
                    <a:pt x="11812" y="9304"/>
                  </a:lnTo>
                  <a:lnTo>
                    <a:pt x="11958" y="9036"/>
                  </a:lnTo>
                  <a:lnTo>
                    <a:pt x="12080" y="8744"/>
                  </a:lnTo>
                  <a:lnTo>
                    <a:pt x="12202" y="8476"/>
                  </a:lnTo>
                  <a:lnTo>
                    <a:pt x="12299" y="8184"/>
                  </a:lnTo>
                  <a:lnTo>
                    <a:pt x="12397" y="7867"/>
                  </a:lnTo>
                  <a:lnTo>
                    <a:pt x="12446" y="7575"/>
                  </a:lnTo>
                  <a:lnTo>
                    <a:pt x="12519" y="7258"/>
                  </a:lnTo>
                  <a:lnTo>
                    <a:pt x="12543" y="6942"/>
                  </a:lnTo>
                  <a:lnTo>
                    <a:pt x="12567" y="6625"/>
                  </a:lnTo>
                  <a:lnTo>
                    <a:pt x="12592" y="6308"/>
                  </a:lnTo>
                  <a:lnTo>
                    <a:pt x="12592" y="6308"/>
                  </a:lnTo>
                  <a:lnTo>
                    <a:pt x="12567" y="5968"/>
                  </a:lnTo>
                  <a:lnTo>
                    <a:pt x="12543" y="5651"/>
                  </a:lnTo>
                  <a:lnTo>
                    <a:pt x="12519" y="5334"/>
                  </a:lnTo>
                  <a:lnTo>
                    <a:pt x="12446" y="5042"/>
                  </a:lnTo>
                  <a:lnTo>
                    <a:pt x="12397" y="4725"/>
                  </a:lnTo>
                  <a:lnTo>
                    <a:pt x="12299" y="4433"/>
                  </a:lnTo>
                  <a:lnTo>
                    <a:pt x="12202" y="4141"/>
                  </a:lnTo>
                  <a:lnTo>
                    <a:pt x="12080" y="3849"/>
                  </a:lnTo>
                  <a:lnTo>
                    <a:pt x="11958" y="3581"/>
                  </a:lnTo>
                  <a:lnTo>
                    <a:pt x="11812" y="3313"/>
                  </a:lnTo>
                  <a:lnTo>
                    <a:pt x="11666" y="3045"/>
                  </a:lnTo>
                  <a:lnTo>
                    <a:pt x="11520" y="2777"/>
                  </a:lnTo>
                  <a:lnTo>
                    <a:pt x="11155" y="2290"/>
                  </a:lnTo>
                  <a:lnTo>
                    <a:pt x="10741" y="1852"/>
                  </a:lnTo>
                  <a:lnTo>
                    <a:pt x="10302" y="1437"/>
                  </a:lnTo>
                  <a:lnTo>
                    <a:pt x="9815" y="1072"/>
                  </a:lnTo>
                  <a:lnTo>
                    <a:pt x="9547" y="926"/>
                  </a:lnTo>
                  <a:lnTo>
                    <a:pt x="9279" y="780"/>
                  </a:lnTo>
                  <a:lnTo>
                    <a:pt x="9012" y="634"/>
                  </a:lnTo>
                  <a:lnTo>
                    <a:pt x="8744" y="512"/>
                  </a:lnTo>
                  <a:lnTo>
                    <a:pt x="8451" y="390"/>
                  </a:lnTo>
                  <a:lnTo>
                    <a:pt x="8159" y="293"/>
                  </a:lnTo>
                  <a:lnTo>
                    <a:pt x="7867" y="220"/>
                  </a:lnTo>
                  <a:lnTo>
                    <a:pt x="7550" y="147"/>
                  </a:lnTo>
                  <a:lnTo>
                    <a:pt x="7258" y="74"/>
                  </a:lnTo>
                  <a:lnTo>
                    <a:pt x="6941" y="49"/>
                  </a:lnTo>
                  <a:lnTo>
                    <a:pt x="6625" y="25"/>
                  </a:lnTo>
                  <a:lnTo>
                    <a:pt x="6284" y="1"/>
                  </a:lnTo>
                  <a:lnTo>
                    <a:pt x="6284" y="1"/>
                  </a:lnTo>
                  <a:close/>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66" name="Google Shape;166;p5"/>
            <p:cNvSpPr/>
            <p:nvPr/>
          </p:nvSpPr>
          <p:spPr>
            <a:xfrm>
              <a:off x="3988375" y="3021875"/>
              <a:ext cx="241750" cy="241750"/>
            </a:xfrm>
            <a:custGeom>
              <a:avLst/>
              <a:gdLst/>
              <a:ahLst/>
              <a:cxnLst/>
              <a:rect l="l" t="t" r="r" b="b"/>
              <a:pathLst>
                <a:path w="9670" h="9670" fill="none" extrusionOk="0">
                  <a:moveTo>
                    <a:pt x="4823" y="1"/>
                  </a:moveTo>
                  <a:lnTo>
                    <a:pt x="4823" y="1"/>
                  </a:lnTo>
                  <a:lnTo>
                    <a:pt x="4336" y="25"/>
                  </a:lnTo>
                  <a:lnTo>
                    <a:pt x="3849" y="98"/>
                  </a:lnTo>
                  <a:lnTo>
                    <a:pt x="3386" y="220"/>
                  </a:lnTo>
                  <a:lnTo>
                    <a:pt x="2947" y="391"/>
                  </a:lnTo>
                  <a:lnTo>
                    <a:pt x="2533" y="585"/>
                  </a:lnTo>
                  <a:lnTo>
                    <a:pt x="2144" y="829"/>
                  </a:lnTo>
                  <a:lnTo>
                    <a:pt x="1754" y="1121"/>
                  </a:lnTo>
                  <a:lnTo>
                    <a:pt x="1413" y="1438"/>
                  </a:lnTo>
                  <a:lnTo>
                    <a:pt x="1096" y="1779"/>
                  </a:lnTo>
                  <a:lnTo>
                    <a:pt x="829" y="2144"/>
                  </a:lnTo>
                  <a:lnTo>
                    <a:pt x="585" y="2534"/>
                  </a:lnTo>
                  <a:lnTo>
                    <a:pt x="390" y="2972"/>
                  </a:lnTo>
                  <a:lnTo>
                    <a:pt x="220" y="3411"/>
                  </a:lnTo>
                  <a:lnTo>
                    <a:pt x="98" y="3873"/>
                  </a:lnTo>
                  <a:lnTo>
                    <a:pt x="25" y="4336"/>
                  </a:lnTo>
                  <a:lnTo>
                    <a:pt x="1" y="4847"/>
                  </a:lnTo>
                  <a:lnTo>
                    <a:pt x="1" y="4847"/>
                  </a:lnTo>
                  <a:lnTo>
                    <a:pt x="25" y="5335"/>
                  </a:lnTo>
                  <a:lnTo>
                    <a:pt x="98" y="5822"/>
                  </a:lnTo>
                  <a:lnTo>
                    <a:pt x="220" y="6284"/>
                  </a:lnTo>
                  <a:lnTo>
                    <a:pt x="390" y="6723"/>
                  </a:lnTo>
                  <a:lnTo>
                    <a:pt x="585" y="7137"/>
                  </a:lnTo>
                  <a:lnTo>
                    <a:pt x="829" y="7527"/>
                  </a:lnTo>
                  <a:lnTo>
                    <a:pt x="1096" y="7916"/>
                  </a:lnTo>
                  <a:lnTo>
                    <a:pt x="1413" y="8257"/>
                  </a:lnTo>
                  <a:lnTo>
                    <a:pt x="1754" y="8574"/>
                  </a:lnTo>
                  <a:lnTo>
                    <a:pt x="2144" y="8842"/>
                  </a:lnTo>
                  <a:lnTo>
                    <a:pt x="2533" y="9085"/>
                  </a:lnTo>
                  <a:lnTo>
                    <a:pt x="2947" y="9280"/>
                  </a:lnTo>
                  <a:lnTo>
                    <a:pt x="3386" y="9451"/>
                  </a:lnTo>
                  <a:lnTo>
                    <a:pt x="3849" y="9572"/>
                  </a:lnTo>
                  <a:lnTo>
                    <a:pt x="4336" y="9645"/>
                  </a:lnTo>
                  <a:lnTo>
                    <a:pt x="4823" y="9670"/>
                  </a:lnTo>
                  <a:lnTo>
                    <a:pt x="4823" y="9670"/>
                  </a:lnTo>
                  <a:lnTo>
                    <a:pt x="5334" y="9645"/>
                  </a:lnTo>
                  <a:lnTo>
                    <a:pt x="5797" y="9572"/>
                  </a:lnTo>
                  <a:lnTo>
                    <a:pt x="6260" y="9451"/>
                  </a:lnTo>
                  <a:lnTo>
                    <a:pt x="6698" y="9280"/>
                  </a:lnTo>
                  <a:lnTo>
                    <a:pt x="7136" y="9085"/>
                  </a:lnTo>
                  <a:lnTo>
                    <a:pt x="7526" y="8842"/>
                  </a:lnTo>
                  <a:lnTo>
                    <a:pt x="7892" y="8574"/>
                  </a:lnTo>
                  <a:lnTo>
                    <a:pt x="8232" y="8257"/>
                  </a:lnTo>
                  <a:lnTo>
                    <a:pt x="8549" y="7916"/>
                  </a:lnTo>
                  <a:lnTo>
                    <a:pt x="8841" y="7527"/>
                  </a:lnTo>
                  <a:lnTo>
                    <a:pt x="9085" y="7137"/>
                  </a:lnTo>
                  <a:lnTo>
                    <a:pt x="9280" y="6723"/>
                  </a:lnTo>
                  <a:lnTo>
                    <a:pt x="9450" y="6284"/>
                  </a:lnTo>
                  <a:lnTo>
                    <a:pt x="9572" y="5822"/>
                  </a:lnTo>
                  <a:lnTo>
                    <a:pt x="9645" y="5335"/>
                  </a:lnTo>
                  <a:lnTo>
                    <a:pt x="9669" y="4847"/>
                  </a:lnTo>
                  <a:lnTo>
                    <a:pt x="9669" y="4847"/>
                  </a:lnTo>
                  <a:lnTo>
                    <a:pt x="9645" y="4336"/>
                  </a:lnTo>
                  <a:lnTo>
                    <a:pt x="9572" y="3873"/>
                  </a:lnTo>
                  <a:lnTo>
                    <a:pt x="9450" y="3411"/>
                  </a:lnTo>
                  <a:lnTo>
                    <a:pt x="9280" y="2972"/>
                  </a:lnTo>
                  <a:lnTo>
                    <a:pt x="9085" y="2534"/>
                  </a:lnTo>
                  <a:lnTo>
                    <a:pt x="8841" y="2144"/>
                  </a:lnTo>
                  <a:lnTo>
                    <a:pt x="8549" y="1779"/>
                  </a:lnTo>
                  <a:lnTo>
                    <a:pt x="8232" y="1438"/>
                  </a:lnTo>
                  <a:lnTo>
                    <a:pt x="7892" y="1121"/>
                  </a:lnTo>
                  <a:lnTo>
                    <a:pt x="7526" y="829"/>
                  </a:lnTo>
                  <a:lnTo>
                    <a:pt x="7136" y="585"/>
                  </a:lnTo>
                  <a:lnTo>
                    <a:pt x="6698" y="391"/>
                  </a:lnTo>
                  <a:lnTo>
                    <a:pt x="6260" y="220"/>
                  </a:lnTo>
                  <a:lnTo>
                    <a:pt x="5797" y="98"/>
                  </a:lnTo>
                  <a:lnTo>
                    <a:pt x="5334" y="25"/>
                  </a:lnTo>
                  <a:lnTo>
                    <a:pt x="4823" y="1"/>
                  </a:lnTo>
                  <a:lnTo>
                    <a:pt x="4823" y="1"/>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67" name="Google Shape;167;p5"/>
            <p:cNvSpPr/>
            <p:nvPr/>
          </p:nvSpPr>
          <p:spPr>
            <a:xfrm>
              <a:off x="4024300" y="3058425"/>
              <a:ext cx="84650" cy="84650"/>
            </a:xfrm>
            <a:custGeom>
              <a:avLst/>
              <a:gdLst/>
              <a:ahLst/>
              <a:cxnLst/>
              <a:rect l="l" t="t" r="r" b="b"/>
              <a:pathLst>
                <a:path w="3386" h="3386" fill="none" extrusionOk="0">
                  <a:moveTo>
                    <a:pt x="0" y="3385"/>
                  </a:moveTo>
                  <a:lnTo>
                    <a:pt x="0" y="3385"/>
                  </a:lnTo>
                  <a:lnTo>
                    <a:pt x="25" y="3020"/>
                  </a:lnTo>
                  <a:lnTo>
                    <a:pt x="74" y="2704"/>
                  </a:lnTo>
                  <a:lnTo>
                    <a:pt x="147" y="2363"/>
                  </a:lnTo>
                  <a:lnTo>
                    <a:pt x="268" y="2070"/>
                  </a:lnTo>
                  <a:lnTo>
                    <a:pt x="414" y="1754"/>
                  </a:lnTo>
                  <a:lnTo>
                    <a:pt x="585" y="1486"/>
                  </a:lnTo>
                  <a:lnTo>
                    <a:pt x="780" y="1218"/>
                  </a:lnTo>
                  <a:lnTo>
                    <a:pt x="999" y="974"/>
                  </a:lnTo>
                  <a:lnTo>
                    <a:pt x="1243" y="755"/>
                  </a:lnTo>
                  <a:lnTo>
                    <a:pt x="1510" y="560"/>
                  </a:lnTo>
                  <a:lnTo>
                    <a:pt x="1778" y="390"/>
                  </a:lnTo>
                  <a:lnTo>
                    <a:pt x="2071" y="244"/>
                  </a:lnTo>
                  <a:lnTo>
                    <a:pt x="2387" y="146"/>
                  </a:lnTo>
                  <a:lnTo>
                    <a:pt x="2704" y="49"/>
                  </a:lnTo>
                  <a:lnTo>
                    <a:pt x="3045" y="0"/>
                  </a:lnTo>
                  <a:lnTo>
                    <a:pt x="3386" y="0"/>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68" name="Google Shape;168;p5"/>
            <p:cNvSpPr/>
            <p:nvPr/>
          </p:nvSpPr>
          <p:spPr>
            <a:xfrm>
              <a:off x="4205750" y="3248375"/>
              <a:ext cx="154050" cy="153475"/>
            </a:xfrm>
            <a:custGeom>
              <a:avLst/>
              <a:gdLst/>
              <a:ahLst/>
              <a:cxnLst/>
              <a:rect l="l" t="t" r="r" b="b"/>
              <a:pathLst>
                <a:path w="6162" h="6139" fill="none" extrusionOk="0">
                  <a:moveTo>
                    <a:pt x="0" y="1024"/>
                  </a:moveTo>
                  <a:lnTo>
                    <a:pt x="4969" y="5992"/>
                  </a:lnTo>
                  <a:lnTo>
                    <a:pt x="4969" y="5992"/>
                  </a:lnTo>
                  <a:lnTo>
                    <a:pt x="5042" y="6041"/>
                  </a:lnTo>
                  <a:lnTo>
                    <a:pt x="5115" y="6090"/>
                  </a:lnTo>
                  <a:lnTo>
                    <a:pt x="5212" y="6114"/>
                  </a:lnTo>
                  <a:lnTo>
                    <a:pt x="5310" y="6138"/>
                  </a:lnTo>
                  <a:lnTo>
                    <a:pt x="5407" y="6114"/>
                  </a:lnTo>
                  <a:lnTo>
                    <a:pt x="5480" y="6090"/>
                  </a:lnTo>
                  <a:lnTo>
                    <a:pt x="5577" y="6041"/>
                  </a:lnTo>
                  <a:lnTo>
                    <a:pt x="5651" y="5992"/>
                  </a:lnTo>
                  <a:lnTo>
                    <a:pt x="6016" y="5627"/>
                  </a:lnTo>
                  <a:lnTo>
                    <a:pt x="6016" y="5627"/>
                  </a:lnTo>
                  <a:lnTo>
                    <a:pt x="6089" y="5554"/>
                  </a:lnTo>
                  <a:lnTo>
                    <a:pt x="6138" y="5456"/>
                  </a:lnTo>
                  <a:lnTo>
                    <a:pt x="6162" y="5359"/>
                  </a:lnTo>
                  <a:lnTo>
                    <a:pt x="6162" y="5286"/>
                  </a:lnTo>
                  <a:lnTo>
                    <a:pt x="6162" y="5188"/>
                  </a:lnTo>
                  <a:lnTo>
                    <a:pt x="6138" y="5091"/>
                  </a:lnTo>
                  <a:lnTo>
                    <a:pt x="6089" y="5018"/>
                  </a:lnTo>
                  <a:lnTo>
                    <a:pt x="6016" y="4921"/>
                  </a:lnTo>
                  <a:lnTo>
                    <a:pt x="1072" y="1"/>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169" name="Google Shape;169;p5"/>
          <p:cNvSpPr txBox="1">
            <a:spLocks noGrp="1"/>
          </p:cNvSpPr>
          <p:nvPr>
            <p:ph type="sldNum" idx="12"/>
          </p:nvPr>
        </p:nvSpPr>
        <p:spPr>
          <a:xfrm>
            <a:off x="18076" y="6380700"/>
            <a:ext cx="731600" cy="477200"/>
          </a:xfrm>
          <a:prstGeom prst="rect">
            <a:avLst/>
          </a:prstGeom>
        </p:spPr>
        <p:txBody>
          <a:bodyPr spcFirstLastPara="1" wrap="square" lIns="91425" tIns="91425" rIns="91425" bIns="91425" anchor="t"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pPr/>
              <a:t>‹#›</a:t>
            </a:fld>
            <a:endParaRPr/>
          </a:p>
        </p:txBody>
      </p:sp>
    </p:spTree>
    <p:extLst>
      <p:ext uri="{BB962C8B-B14F-4D97-AF65-F5344CB8AC3E}">
        <p14:creationId xmlns:p14="http://schemas.microsoft.com/office/powerpoint/2010/main" val="3430550828"/>
      </p:ext>
    </p:extLst>
  </p:cSld>
  <p:clrMapOvr>
    <a:masterClrMapping/>
  </p:clrMapOvr>
</p:sldLayout>
</file>

<file path=ppt/slideLayouts/slideLayout244.xml><?xml version="1.0" encoding="utf-8"?>
<p:sldLayout xmlns:a="http://schemas.openxmlformats.org/drawingml/2006/main" xmlns:r="http://schemas.openxmlformats.org/officeDocument/2006/relationships" xmlns:p="http://schemas.openxmlformats.org/presentationml/2006/main" matchingName="Title + 2 columns" type="twoColTx">
  <p:cSld name="Title + 2 columns">
    <p:spTree>
      <p:nvGrpSpPr>
        <p:cNvPr id="1" name="Shape 170"/>
        <p:cNvGrpSpPr/>
        <p:nvPr/>
      </p:nvGrpSpPr>
      <p:grpSpPr>
        <a:xfrm>
          <a:off x="0" y="0"/>
          <a:ext cx="0" cy="0"/>
          <a:chOff x="0" y="0"/>
          <a:chExt cx="0" cy="0"/>
        </a:xfrm>
      </p:grpSpPr>
      <p:sp>
        <p:nvSpPr>
          <p:cNvPr id="171" name="Google Shape;171;p6"/>
          <p:cNvSpPr/>
          <p:nvPr/>
        </p:nvSpPr>
        <p:spPr>
          <a:xfrm rot="10800000" flipH="1">
            <a:off x="10218233" y="4913077"/>
            <a:ext cx="1379600" cy="1194400"/>
          </a:xfrm>
          <a:custGeom>
            <a:avLst/>
            <a:gdLst/>
            <a:ahLst/>
            <a:cxnLst/>
            <a:rect l="l" t="t" r="r" b="b"/>
            <a:pathLst>
              <a:path w="120000" h="120000" extrusionOk="0">
                <a:moveTo>
                  <a:pt x="30000" y="0"/>
                </a:moveTo>
                <a:lnTo>
                  <a:pt x="0" y="59994"/>
                </a:lnTo>
                <a:lnTo>
                  <a:pt x="30000" y="120000"/>
                </a:lnTo>
                <a:lnTo>
                  <a:pt x="90000" y="120000"/>
                </a:lnTo>
                <a:lnTo>
                  <a:pt x="120000" y="59994"/>
                </a:lnTo>
                <a:lnTo>
                  <a:pt x="90000" y="0"/>
                </a:lnTo>
                <a:lnTo>
                  <a:pt x="30000" y="0"/>
                </a:lnTo>
                <a:close/>
                <a:moveTo>
                  <a:pt x="38477" y="16950"/>
                </a:moveTo>
                <a:lnTo>
                  <a:pt x="81522" y="16950"/>
                </a:lnTo>
                <a:lnTo>
                  <a:pt x="103033" y="59994"/>
                </a:lnTo>
                <a:lnTo>
                  <a:pt x="81522" y="103038"/>
                </a:lnTo>
                <a:lnTo>
                  <a:pt x="38477" y="103038"/>
                </a:lnTo>
                <a:lnTo>
                  <a:pt x="16955" y="59994"/>
                </a:lnTo>
                <a:lnTo>
                  <a:pt x="38477" y="16950"/>
                </a:lnTo>
                <a:close/>
              </a:path>
            </a:pathLst>
          </a:custGeom>
          <a:gradFill>
            <a:gsLst>
              <a:gs pos="0">
                <a:srgbClr val="3393E2"/>
              </a:gs>
              <a:gs pos="100000">
                <a:srgbClr val="00E2C7"/>
              </a:gs>
            </a:gsLst>
            <a:lin ang="6983783" scaled="0"/>
          </a:gradFill>
          <a:ln>
            <a:noFill/>
          </a:ln>
        </p:spPr>
        <p:txBody>
          <a:bodyPr spcFirstLastPara="1" wrap="square" lIns="67733" tIns="67733" rIns="67733" bIns="67733" anchor="ctr" anchorCtr="0">
            <a:noAutofit/>
          </a:bodyPr>
          <a:lstStyle/>
          <a:p>
            <a:pPr algn="ctr" defTabSz="1219170">
              <a:buClr>
                <a:srgbClr val="FFFFFF"/>
              </a:buClr>
              <a:buFont typeface="Helvetica Neue"/>
              <a:buNone/>
            </a:pPr>
            <a:endParaRPr sz="4267" kern="0">
              <a:solidFill>
                <a:srgbClr val="FFFFFF"/>
              </a:solidFill>
              <a:latin typeface="Helvetica Neue"/>
              <a:ea typeface="Helvetica Neue"/>
              <a:cs typeface="Helvetica Neue"/>
              <a:sym typeface="Helvetica Neue"/>
            </a:endParaRPr>
          </a:p>
        </p:txBody>
      </p:sp>
      <p:sp>
        <p:nvSpPr>
          <p:cNvPr id="172" name="Google Shape;172;p6"/>
          <p:cNvSpPr/>
          <p:nvPr/>
        </p:nvSpPr>
        <p:spPr>
          <a:xfrm rot="5400000">
            <a:off x="666132" y="209467"/>
            <a:ext cx="1528000" cy="1764400"/>
          </a:xfrm>
          <a:custGeom>
            <a:avLst/>
            <a:gdLst/>
            <a:ahLst/>
            <a:cxnLst/>
            <a:rect l="l" t="t" r="r" b="b"/>
            <a:pathLst>
              <a:path w="120000" h="120000" extrusionOk="0">
                <a:moveTo>
                  <a:pt x="60000" y="0"/>
                </a:moveTo>
                <a:lnTo>
                  <a:pt x="120000" y="30000"/>
                </a:lnTo>
                <a:lnTo>
                  <a:pt x="120000" y="90000"/>
                </a:lnTo>
                <a:lnTo>
                  <a:pt x="60000" y="120000"/>
                </a:lnTo>
                <a:lnTo>
                  <a:pt x="0" y="90000"/>
                </a:lnTo>
                <a:lnTo>
                  <a:pt x="0" y="30000"/>
                </a:lnTo>
                <a:close/>
              </a:path>
            </a:pathLst>
          </a:custGeom>
          <a:gradFill>
            <a:gsLst>
              <a:gs pos="0">
                <a:srgbClr val="3393E2"/>
              </a:gs>
              <a:gs pos="100000">
                <a:srgbClr val="00E2C7"/>
              </a:gs>
            </a:gsLst>
            <a:path path="circle">
              <a:fillToRect l="100000" b="100000"/>
            </a:path>
            <a:tileRect t="-100000" r="-100000"/>
          </a:gradFill>
          <a:ln>
            <a:noFill/>
          </a:ln>
        </p:spPr>
        <p:txBody>
          <a:bodyPr spcFirstLastPara="1" wrap="square" lIns="67733" tIns="67733" rIns="67733" bIns="67733" anchor="ctr" anchorCtr="0">
            <a:noAutofit/>
          </a:bodyPr>
          <a:lstStyle/>
          <a:p>
            <a:pPr algn="ctr" defTabSz="1219170">
              <a:buClr>
                <a:srgbClr val="FFFFFF"/>
              </a:buClr>
              <a:buFont typeface="Helvetica Neue"/>
              <a:buNone/>
            </a:pPr>
            <a:endParaRPr sz="4267" kern="0">
              <a:solidFill>
                <a:srgbClr val="FFFFFF"/>
              </a:solidFill>
              <a:latin typeface="Helvetica Neue"/>
              <a:ea typeface="Helvetica Neue"/>
              <a:cs typeface="Helvetica Neue"/>
              <a:sym typeface="Helvetica Neue"/>
            </a:endParaRPr>
          </a:p>
        </p:txBody>
      </p:sp>
      <p:sp>
        <p:nvSpPr>
          <p:cNvPr id="173" name="Google Shape;173;p6"/>
          <p:cNvSpPr txBox="1">
            <a:spLocks noGrp="1"/>
          </p:cNvSpPr>
          <p:nvPr>
            <p:ph type="title"/>
          </p:nvPr>
        </p:nvSpPr>
        <p:spPr>
          <a:xfrm>
            <a:off x="2310267" y="2314133"/>
            <a:ext cx="6592400" cy="860400"/>
          </a:xfrm>
          <a:prstGeom prst="rect">
            <a:avLst/>
          </a:prstGeom>
        </p:spPr>
        <p:txBody>
          <a:bodyPr spcFirstLastPara="1" wrap="square" lIns="91425" tIns="91425" rIns="91425" bIns="91425" anchor="b" anchorCtr="0">
            <a:noAutofit/>
          </a:bodyPr>
          <a:lstStyle>
            <a:lvl1pPr lvl="0">
              <a:spcBef>
                <a:spcPts val="0"/>
              </a:spcBef>
              <a:spcAft>
                <a:spcPts val="0"/>
              </a:spcAft>
              <a:buSzPts val="4000"/>
              <a:buNone/>
              <a:defRPr/>
            </a:lvl1pPr>
            <a:lvl2pPr lvl="1">
              <a:spcBef>
                <a:spcPts val="0"/>
              </a:spcBef>
              <a:spcAft>
                <a:spcPts val="0"/>
              </a:spcAft>
              <a:buSzPts val="4000"/>
              <a:buNone/>
              <a:defRPr/>
            </a:lvl2pPr>
            <a:lvl3pPr lvl="2">
              <a:spcBef>
                <a:spcPts val="0"/>
              </a:spcBef>
              <a:spcAft>
                <a:spcPts val="0"/>
              </a:spcAft>
              <a:buSzPts val="4000"/>
              <a:buNone/>
              <a:defRPr/>
            </a:lvl3pPr>
            <a:lvl4pPr lvl="3">
              <a:spcBef>
                <a:spcPts val="0"/>
              </a:spcBef>
              <a:spcAft>
                <a:spcPts val="0"/>
              </a:spcAft>
              <a:buSzPts val="4000"/>
              <a:buNone/>
              <a:defRPr/>
            </a:lvl4pPr>
            <a:lvl5pPr lvl="4">
              <a:spcBef>
                <a:spcPts val="0"/>
              </a:spcBef>
              <a:spcAft>
                <a:spcPts val="0"/>
              </a:spcAft>
              <a:buSzPts val="4000"/>
              <a:buNone/>
              <a:defRPr/>
            </a:lvl5pPr>
            <a:lvl6pPr lvl="5">
              <a:spcBef>
                <a:spcPts val="0"/>
              </a:spcBef>
              <a:spcAft>
                <a:spcPts val="0"/>
              </a:spcAft>
              <a:buSzPts val="4000"/>
              <a:buNone/>
              <a:defRPr/>
            </a:lvl6pPr>
            <a:lvl7pPr lvl="6">
              <a:spcBef>
                <a:spcPts val="0"/>
              </a:spcBef>
              <a:spcAft>
                <a:spcPts val="0"/>
              </a:spcAft>
              <a:buSzPts val="4000"/>
              <a:buNone/>
              <a:defRPr/>
            </a:lvl7pPr>
            <a:lvl8pPr lvl="7">
              <a:spcBef>
                <a:spcPts val="0"/>
              </a:spcBef>
              <a:spcAft>
                <a:spcPts val="0"/>
              </a:spcAft>
              <a:buSzPts val="4000"/>
              <a:buNone/>
              <a:defRPr/>
            </a:lvl8pPr>
            <a:lvl9pPr lvl="8">
              <a:spcBef>
                <a:spcPts val="0"/>
              </a:spcBef>
              <a:spcAft>
                <a:spcPts val="0"/>
              </a:spcAft>
              <a:buSzPts val="4000"/>
              <a:buNone/>
              <a:defRPr/>
            </a:lvl9pPr>
          </a:lstStyle>
          <a:p>
            <a:endParaRPr/>
          </a:p>
        </p:txBody>
      </p:sp>
      <p:sp>
        <p:nvSpPr>
          <p:cNvPr id="174" name="Google Shape;174;p6"/>
          <p:cNvSpPr txBox="1">
            <a:spLocks noGrp="1"/>
          </p:cNvSpPr>
          <p:nvPr>
            <p:ph type="body" idx="1"/>
          </p:nvPr>
        </p:nvSpPr>
        <p:spPr>
          <a:xfrm>
            <a:off x="2312000" y="3219267"/>
            <a:ext cx="3556400" cy="3551600"/>
          </a:xfrm>
          <a:prstGeom prst="rect">
            <a:avLst/>
          </a:prstGeom>
        </p:spPr>
        <p:txBody>
          <a:bodyPr spcFirstLastPara="1" wrap="square" lIns="91425" tIns="91425" rIns="91425" bIns="91425" anchor="t" anchorCtr="0">
            <a:noAutofit/>
          </a:bodyPr>
          <a:lstStyle>
            <a:lvl1pPr marL="609585" lvl="0" indent="-423323">
              <a:spcBef>
                <a:spcPts val="800"/>
              </a:spcBef>
              <a:spcAft>
                <a:spcPts val="0"/>
              </a:spcAft>
              <a:buSzPts val="1400"/>
              <a:buChar char="◇"/>
              <a:defRPr/>
            </a:lvl1pPr>
            <a:lvl2pPr marL="1219170" lvl="1" indent="-423323">
              <a:spcBef>
                <a:spcPts val="0"/>
              </a:spcBef>
              <a:spcAft>
                <a:spcPts val="0"/>
              </a:spcAft>
              <a:buSzPts val="1400"/>
              <a:buChar char="￭"/>
              <a:defRPr/>
            </a:lvl2pPr>
            <a:lvl3pPr marL="1828754" lvl="2" indent="-423323">
              <a:spcBef>
                <a:spcPts val="0"/>
              </a:spcBef>
              <a:spcAft>
                <a:spcPts val="0"/>
              </a:spcAft>
              <a:buSzPts val="1400"/>
              <a:buChar char="￮"/>
              <a:defRPr/>
            </a:lvl3pPr>
            <a:lvl4pPr marL="2438339" lvl="3" indent="-423323">
              <a:spcBef>
                <a:spcPts val="0"/>
              </a:spcBef>
              <a:spcAft>
                <a:spcPts val="0"/>
              </a:spcAft>
              <a:buSzPts val="1400"/>
              <a:buChar char="●"/>
              <a:defRPr/>
            </a:lvl4pPr>
            <a:lvl5pPr marL="3047924" lvl="4" indent="-423323">
              <a:spcBef>
                <a:spcPts val="0"/>
              </a:spcBef>
              <a:spcAft>
                <a:spcPts val="0"/>
              </a:spcAft>
              <a:buSzPts val="1400"/>
              <a:buChar char="○"/>
              <a:defRPr/>
            </a:lvl5pPr>
            <a:lvl6pPr marL="3657509" lvl="5" indent="-423323">
              <a:spcBef>
                <a:spcPts val="0"/>
              </a:spcBef>
              <a:spcAft>
                <a:spcPts val="0"/>
              </a:spcAft>
              <a:buSzPts val="1400"/>
              <a:buChar char="■"/>
              <a:defRPr/>
            </a:lvl6pPr>
            <a:lvl7pPr marL="4267093" lvl="6" indent="-423323">
              <a:spcBef>
                <a:spcPts val="0"/>
              </a:spcBef>
              <a:spcAft>
                <a:spcPts val="0"/>
              </a:spcAft>
              <a:buSzPts val="1400"/>
              <a:buChar char="●"/>
              <a:defRPr/>
            </a:lvl7pPr>
            <a:lvl8pPr marL="4876678" lvl="7" indent="-423323">
              <a:spcBef>
                <a:spcPts val="0"/>
              </a:spcBef>
              <a:spcAft>
                <a:spcPts val="0"/>
              </a:spcAft>
              <a:buSzPts val="1400"/>
              <a:buChar char="○"/>
              <a:defRPr/>
            </a:lvl8pPr>
            <a:lvl9pPr marL="5486263" lvl="8" indent="-423323">
              <a:spcBef>
                <a:spcPts val="0"/>
              </a:spcBef>
              <a:spcAft>
                <a:spcPts val="0"/>
              </a:spcAft>
              <a:buSzPts val="1400"/>
              <a:buChar char="■"/>
              <a:defRPr/>
            </a:lvl9pPr>
          </a:lstStyle>
          <a:p>
            <a:endParaRPr/>
          </a:p>
        </p:txBody>
      </p:sp>
      <p:sp>
        <p:nvSpPr>
          <p:cNvPr id="175" name="Google Shape;175;p6"/>
          <p:cNvSpPr txBox="1">
            <a:spLocks noGrp="1"/>
          </p:cNvSpPr>
          <p:nvPr>
            <p:ph type="body" idx="2"/>
          </p:nvPr>
        </p:nvSpPr>
        <p:spPr>
          <a:xfrm>
            <a:off x="6082784" y="3219267"/>
            <a:ext cx="3556400" cy="3551600"/>
          </a:xfrm>
          <a:prstGeom prst="rect">
            <a:avLst/>
          </a:prstGeom>
        </p:spPr>
        <p:txBody>
          <a:bodyPr spcFirstLastPara="1" wrap="square" lIns="91425" tIns="91425" rIns="91425" bIns="91425" anchor="t" anchorCtr="0">
            <a:noAutofit/>
          </a:bodyPr>
          <a:lstStyle>
            <a:lvl1pPr marL="609585" lvl="0" indent="-423323">
              <a:spcBef>
                <a:spcPts val="800"/>
              </a:spcBef>
              <a:spcAft>
                <a:spcPts val="0"/>
              </a:spcAft>
              <a:buSzPts val="1400"/>
              <a:buChar char="◇"/>
              <a:defRPr/>
            </a:lvl1pPr>
            <a:lvl2pPr marL="1219170" lvl="1" indent="-423323">
              <a:spcBef>
                <a:spcPts val="0"/>
              </a:spcBef>
              <a:spcAft>
                <a:spcPts val="0"/>
              </a:spcAft>
              <a:buSzPts val="1400"/>
              <a:buChar char="￭"/>
              <a:defRPr/>
            </a:lvl2pPr>
            <a:lvl3pPr marL="1828754" lvl="2" indent="-423323">
              <a:spcBef>
                <a:spcPts val="0"/>
              </a:spcBef>
              <a:spcAft>
                <a:spcPts val="0"/>
              </a:spcAft>
              <a:buSzPts val="1400"/>
              <a:buChar char="￮"/>
              <a:defRPr/>
            </a:lvl3pPr>
            <a:lvl4pPr marL="2438339" lvl="3" indent="-423323">
              <a:spcBef>
                <a:spcPts val="0"/>
              </a:spcBef>
              <a:spcAft>
                <a:spcPts val="0"/>
              </a:spcAft>
              <a:buSzPts val="1400"/>
              <a:buChar char="●"/>
              <a:defRPr/>
            </a:lvl4pPr>
            <a:lvl5pPr marL="3047924" lvl="4" indent="-423323">
              <a:spcBef>
                <a:spcPts val="0"/>
              </a:spcBef>
              <a:spcAft>
                <a:spcPts val="0"/>
              </a:spcAft>
              <a:buSzPts val="1400"/>
              <a:buChar char="○"/>
              <a:defRPr/>
            </a:lvl5pPr>
            <a:lvl6pPr marL="3657509" lvl="5" indent="-423323">
              <a:spcBef>
                <a:spcPts val="0"/>
              </a:spcBef>
              <a:spcAft>
                <a:spcPts val="0"/>
              </a:spcAft>
              <a:buSzPts val="1400"/>
              <a:buChar char="■"/>
              <a:defRPr/>
            </a:lvl6pPr>
            <a:lvl7pPr marL="4267093" lvl="6" indent="-423323">
              <a:spcBef>
                <a:spcPts val="0"/>
              </a:spcBef>
              <a:spcAft>
                <a:spcPts val="0"/>
              </a:spcAft>
              <a:buSzPts val="1400"/>
              <a:buChar char="●"/>
              <a:defRPr/>
            </a:lvl7pPr>
            <a:lvl8pPr marL="4876678" lvl="7" indent="-423323">
              <a:spcBef>
                <a:spcPts val="0"/>
              </a:spcBef>
              <a:spcAft>
                <a:spcPts val="0"/>
              </a:spcAft>
              <a:buSzPts val="1400"/>
              <a:buChar char="○"/>
              <a:defRPr/>
            </a:lvl8pPr>
            <a:lvl9pPr marL="5486263" lvl="8" indent="-423323">
              <a:spcBef>
                <a:spcPts val="0"/>
              </a:spcBef>
              <a:spcAft>
                <a:spcPts val="0"/>
              </a:spcAft>
              <a:buSzPts val="1400"/>
              <a:buChar char="■"/>
              <a:defRPr/>
            </a:lvl9pPr>
          </a:lstStyle>
          <a:p>
            <a:endParaRPr/>
          </a:p>
        </p:txBody>
      </p:sp>
      <p:sp>
        <p:nvSpPr>
          <p:cNvPr id="176" name="Google Shape;176;p6"/>
          <p:cNvSpPr/>
          <p:nvPr/>
        </p:nvSpPr>
        <p:spPr>
          <a:xfrm rot="10800000" flipH="1">
            <a:off x="-165101" y="1411967"/>
            <a:ext cx="1093200" cy="946800"/>
          </a:xfrm>
          <a:prstGeom prst="hexagon">
            <a:avLst>
              <a:gd name="adj" fmla="val 28678"/>
              <a:gd name="vf" fmla="val 115470"/>
            </a:avLst>
          </a:prstGeom>
          <a:noFill/>
          <a:ln w="9525" cap="flat" cmpd="sng">
            <a:solidFill>
              <a:srgbClr val="19BBD5"/>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77" name="Google Shape;177;p6"/>
          <p:cNvSpPr/>
          <p:nvPr/>
        </p:nvSpPr>
        <p:spPr>
          <a:xfrm rot="10800000" flipH="1">
            <a:off x="850900" y="1920133"/>
            <a:ext cx="571600" cy="494800"/>
          </a:xfrm>
          <a:prstGeom prst="hexagon">
            <a:avLst>
              <a:gd name="adj" fmla="val 28678"/>
              <a:gd name="vf" fmla="val 115470"/>
            </a:avLst>
          </a:pr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78" name="Google Shape;178;p6"/>
          <p:cNvSpPr/>
          <p:nvPr/>
        </p:nvSpPr>
        <p:spPr>
          <a:xfrm rot="10800000" flipH="1">
            <a:off x="1993899" y="-175533"/>
            <a:ext cx="1093200" cy="946800"/>
          </a:xfrm>
          <a:prstGeom prst="hexagon">
            <a:avLst>
              <a:gd name="adj" fmla="val 28678"/>
              <a:gd name="vf" fmla="val 115470"/>
            </a:avLst>
          </a:prstGeom>
          <a:noFill/>
          <a:ln w="76200" cap="flat" cmpd="sng">
            <a:solidFill>
              <a:srgbClr val="184769"/>
            </a:solidFill>
            <a:prstDash val="solid"/>
            <a:miter lim="8000"/>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79" name="Google Shape;179;p6"/>
          <p:cNvSpPr/>
          <p:nvPr/>
        </p:nvSpPr>
        <p:spPr>
          <a:xfrm rot="10800000" flipH="1">
            <a:off x="437067" y="118567"/>
            <a:ext cx="478400" cy="414000"/>
          </a:xfrm>
          <a:prstGeom prst="hexagon">
            <a:avLst>
              <a:gd name="adj" fmla="val 28678"/>
              <a:gd name="vf" fmla="val 115470"/>
            </a:avLst>
          </a:prstGeom>
          <a:solidFill>
            <a:srgbClr val="00E1C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180" name="Google Shape;180;p6"/>
          <p:cNvGrpSpPr/>
          <p:nvPr/>
        </p:nvGrpSpPr>
        <p:grpSpPr>
          <a:xfrm>
            <a:off x="2306379" y="81425"/>
            <a:ext cx="468272" cy="432881"/>
            <a:chOff x="5975075" y="2327500"/>
            <a:chExt cx="420100" cy="388350"/>
          </a:xfrm>
        </p:grpSpPr>
        <p:sp>
          <p:nvSpPr>
            <p:cNvPr id="181" name="Google Shape;181;p6"/>
            <p:cNvSpPr/>
            <p:nvPr/>
          </p:nvSpPr>
          <p:spPr>
            <a:xfrm>
              <a:off x="5975075" y="2474650"/>
              <a:ext cx="98325" cy="220450"/>
            </a:xfrm>
            <a:custGeom>
              <a:avLst/>
              <a:gdLst/>
              <a:ahLst/>
              <a:cxnLst/>
              <a:rect l="l" t="t" r="r" b="b"/>
              <a:pathLst>
                <a:path w="3933" h="8818" extrusionOk="0">
                  <a:moveTo>
                    <a:pt x="2418" y="1002"/>
                  </a:moveTo>
                  <a:lnTo>
                    <a:pt x="2565" y="1027"/>
                  </a:lnTo>
                  <a:lnTo>
                    <a:pt x="2687" y="1075"/>
                  </a:lnTo>
                  <a:lnTo>
                    <a:pt x="2809" y="1124"/>
                  </a:lnTo>
                  <a:lnTo>
                    <a:pt x="2907" y="1222"/>
                  </a:lnTo>
                  <a:lnTo>
                    <a:pt x="3005" y="1320"/>
                  </a:lnTo>
                  <a:lnTo>
                    <a:pt x="3078" y="1442"/>
                  </a:lnTo>
                  <a:lnTo>
                    <a:pt x="3102" y="1564"/>
                  </a:lnTo>
                  <a:lnTo>
                    <a:pt x="3127" y="1710"/>
                  </a:lnTo>
                  <a:lnTo>
                    <a:pt x="3102" y="1857"/>
                  </a:lnTo>
                  <a:lnTo>
                    <a:pt x="3078" y="1979"/>
                  </a:lnTo>
                  <a:lnTo>
                    <a:pt x="3005" y="2101"/>
                  </a:lnTo>
                  <a:lnTo>
                    <a:pt x="2907" y="2223"/>
                  </a:lnTo>
                  <a:lnTo>
                    <a:pt x="2809" y="2297"/>
                  </a:lnTo>
                  <a:lnTo>
                    <a:pt x="2687" y="2370"/>
                  </a:lnTo>
                  <a:lnTo>
                    <a:pt x="2565" y="2394"/>
                  </a:lnTo>
                  <a:lnTo>
                    <a:pt x="2418" y="2419"/>
                  </a:lnTo>
                  <a:lnTo>
                    <a:pt x="2272" y="2394"/>
                  </a:lnTo>
                  <a:lnTo>
                    <a:pt x="2150" y="2370"/>
                  </a:lnTo>
                  <a:lnTo>
                    <a:pt x="2028" y="2297"/>
                  </a:lnTo>
                  <a:lnTo>
                    <a:pt x="1930" y="2223"/>
                  </a:lnTo>
                  <a:lnTo>
                    <a:pt x="1832" y="2101"/>
                  </a:lnTo>
                  <a:lnTo>
                    <a:pt x="1759" y="1979"/>
                  </a:lnTo>
                  <a:lnTo>
                    <a:pt x="1735" y="1857"/>
                  </a:lnTo>
                  <a:lnTo>
                    <a:pt x="1710" y="1710"/>
                  </a:lnTo>
                  <a:lnTo>
                    <a:pt x="1735" y="1564"/>
                  </a:lnTo>
                  <a:lnTo>
                    <a:pt x="1759" y="1442"/>
                  </a:lnTo>
                  <a:lnTo>
                    <a:pt x="1832" y="1320"/>
                  </a:lnTo>
                  <a:lnTo>
                    <a:pt x="1930" y="1222"/>
                  </a:lnTo>
                  <a:lnTo>
                    <a:pt x="2028" y="1124"/>
                  </a:lnTo>
                  <a:lnTo>
                    <a:pt x="2150" y="1075"/>
                  </a:lnTo>
                  <a:lnTo>
                    <a:pt x="2272" y="1027"/>
                  </a:lnTo>
                  <a:lnTo>
                    <a:pt x="2418" y="1002"/>
                  </a:lnTo>
                  <a:close/>
                  <a:moveTo>
                    <a:pt x="1" y="1"/>
                  </a:moveTo>
                  <a:lnTo>
                    <a:pt x="1" y="8817"/>
                  </a:lnTo>
                  <a:lnTo>
                    <a:pt x="3933" y="8817"/>
                  </a:lnTo>
                  <a:lnTo>
                    <a:pt x="3933"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82" name="Google Shape;182;p6"/>
            <p:cNvSpPr/>
            <p:nvPr/>
          </p:nvSpPr>
          <p:spPr>
            <a:xfrm>
              <a:off x="6088025" y="2327500"/>
              <a:ext cx="307150" cy="388350"/>
            </a:xfrm>
            <a:custGeom>
              <a:avLst/>
              <a:gdLst/>
              <a:ahLst/>
              <a:cxnLst/>
              <a:rect l="l" t="t" r="r" b="b"/>
              <a:pathLst>
                <a:path w="12286" h="15534" extrusionOk="0">
                  <a:moveTo>
                    <a:pt x="6326" y="1"/>
                  </a:moveTo>
                  <a:lnTo>
                    <a:pt x="5960" y="25"/>
                  </a:lnTo>
                  <a:lnTo>
                    <a:pt x="5716" y="74"/>
                  </a:lnTo>
                  <a:lnTo>
                    <a:pt x="5520" y="147"/>
                  </a:lnTo>
                  <a:lnTo>
                    <a:pt x="5374" y="221"/>
                  </a:lnTo>
                  <a:lnTo>
                    <a:pt x="4983" y="1466"/>
                  </a:lnTo>
                  <a:lnTo>
                    <a:pt x="4788" y="2028"/>
                  </a:lnTo>
                  <a:lnTo>
                    <a:pt x="4592" y="2541"/>
                  </a:lnTo>
                  <a:lnTo>
                    <a:pt x="4397" y="3005"/>
                  </a:lnTo>
                  <a:lnTo>
                    <a:pt x="4202" y="3396"/>
                  </a:lnTo>
                  <a:lnTo>
                    <a:pt x="4031" y="3689"/>
                  </a:lnTo>
                  <a:lnTo>
                    <a:pt x="3884" y="3933"/>
                  </a:lnTo>
                  <a:lnTo>
                    <a:pt x="3664" y="4153"/>
                  </a:lnTo>
                  <a:lnTo>
                    <a:pt x="3322" y="4495"/>
                  </a:lnTo>
                  <a:lnTo>
                    <a:pt x="2516" y="5252"/>
                  </a:lnTo>
                  <a:lnTo>
                    <a:pt x="1442" y="6229"/>
                  </a:lnTo>
                  <a:lnTo>
                    <a:pt x="1" y="6229"/>
                  </a:lnTo>
                  <a:lnTo>
                    <a:pt x="1" y="13433"/>
                  </a:lnTo>
                  <a:lnTo>
                    <a:pt x="1515" y="13433"/>
                  </a:lnTo>
                  <a:lnTo>
                    <a:pt x="2004" y="13678"/>
                  </a:lnTo>
                  <a:lnTo>
                    <a:pt x="2687" y="13971"/>
                  </a:lnTo>
                  <a:lnTo>
                    <a:pt x="3567" y="14313"/>
                  </a:lnTo>
                  <a:lnTo>
                    <a:pt x="4544" y="14679"/>
                  </a:lnTo>
                  <a:lnTo>
                    <a:pt x="5594" y="14997"/>
                  </a:lnTo>
                  <a:lnTo>
                    <a:pt x="6131" y="15143"/>
                  </a:lnTo>
                  <a:lnTo>
                    <a:pt x="6668" y="15265"/>
                  </a:lnTo>
                  <a:lnTo>
                    <a:pt x="7181" y="15387"/>
                  </a:lnTo>
                  <a:lnTo>
                    <a:pt x="7694" y="15461"/>
                  </a:lnTo>
                  <a:lnTo>
                    <a:pt x="8158" y="15509"/>
                  </a:lnTo>
                  <a:lnTo>
                    <a:pt x="8622" y="15534"/>
                  </a:lnTo>
                  <a:lnTo>
                    <a:pt x="9404" y="15534"/>
                  </a:lnTo>
                  <a:lnTo>
                    <a:pt x="9819" y="15509"/>
                  </a:lnTo>
                  <a:lnTo>
                    <a:pt x="10210" y="15461"/>
                  </a:lnTo>
                  <a:lnTo>
                    <a:pt x="10552" y="15363"/>
                  </a:lnTo>
                  <a:lnTo>
                    <a:pt x="10723" y="15314"/>
                  </a:lnTo>
                  <a:lnTo>
                    <a:pt x="10845" y="15265"/>
                  </a:lnTo>
                  <a:lnTo>
                    <a:pt x="10967" y="15192"/>
                  </a:lnTo>
                  <a:lnTo>
                    <a:pt x="11064" y="15094"/>
                  </a:lnTo>
                  <a:lnTo>
                    <a:pt x="11113" y="14997"/>
                  </a:lnTo>
                  <a:lnTo>
                    <a:pt x="11162" y="14874"/>
                  </a:lnTo>
                  <a:lnTo>
                    <a:pt x="11235" y="14166"/>
                  </a:lnTo>
                  <a:lnTo>
                    <a:pt x="11211" y="13995"/>
                  </a:lnTo>
                  <a:lnTo>
                    <a:pt x="11162" y="13849"/>
                  </a:lnTo>
                  <a:lnTo>
                    <a:pt x="11064" y="13702"/>
                  </a:lnTo>
                  <a:lnTo>
                    <a:pt x="10918" y="13580"/>
                  </a:lnTo>
                  <a:lnTo>
                    <a:pt x="11040" y="13556"/>
                  </a:lnTo>
                  <a:lnTo>
                    <a:pt x="11162" y="13507"/>
                  </a:lnTo>
                  <a:lnTo>
                    <a:pt x="11284" y="13458"/>
                  </a:lnTo>
                  <a:lnTo>
                    <a:pt x="11382" y="13360"/>
                  </a:lnTo>
                  <a:lnTo>
                    <a:pt x="11455" y="13263"/>
                  </a:lnTo>
                  <a:lnTo>
                    <a:pt x="11528" y="13140"/>
                  </a:lnTo>
                  <a:lnTo>
                    <a:pt x="11577" y="12994"/>
                  </a:lnTo>
                  <a:lnTo>
                    <a:pt x="11602" y="12872"/>
                  </a:lnTo>
                  <a:lnTo>
                    <a:pt x="11675" y="11993"/>
                  </a:lnTo>
                  <a:lnTo>
                    <a:pt x="11675" y="11870"/>
                  </a:lnTo>
                  <a:lnTo>
                    <a:pt x="11675" y="11773"/>
                  </a:lnTo>
                  <a:lnTo>
                    <a:pt x="11651" y="11651"/>
                  </a:lnTo>
                  <a:lnTo>
                    <a:pt x="11602" y="11553"/>
                  </a:lnTo>
                  <a:lnTo>
                    <a:pt x="11480" y="11382"/>
                  </a:lnTo>
                  <a:lnTo>
                    <a:pt x="11406" y="11309"/>
                  </a:lnTo>
                  <a:lnTo>
                    <a:pt x="11333" y="11235"/>
                  </a:lnTo>
                  <a:lnTo>
                    <a:pt x="11455" y="11211"/>
                  </a:lnTo>
                  <a:lnTo>
                    <a:pt x="11553" y="11162"/>
                  </a:lnTo>
                  <a:lnTo>
                    <a:pt x="11651" y="11089"/>
                  </a:lnTo>
                  <a:lnTo>
                    <a:pt x="11748" y="10991"/>
                  </a:lnTo>
                  <a:lnTo>
                    <a:pt x="11822" y="10893"/>
                  </a:lnTo>
                  <a:lnTo>
                    <a:pt x="11870" y="10796"/>
                  </a:lnTo>
                  <a:lnTo>
                    <a:pt x="11919" y="10674"/>
                  </a:lnTo>
                  <a:lnTo>
                    <a:pt x="11944" y="10527"/>
                  </a:lnTo>
                  <a:lnTo>
                    <a:pt x="12017" y="9672"/>
                  </a:lnTo>
                  <a:lnTo>
                    <a:pt x="12017" y="9550"/>
                  </a:lnTo>
                  <a:lnTo>
                    <a:pt x="12017" y="9428"/>
                  </a:lnTo>
                  <a:lnTo>
                    <a:pt x="11993" y="9306"/>
                  </a:lnTo>
                  <a:lnTo>
                    <a:pt x="11944" y="9208"/>
                  </a:lnTo>
                  <a:lnTo>
                    <a:pt x="11895" y="9111"/>
                  </a:lnTo>
                  <a:lnTo>
                    <a:pt x="11822" y="9037"/>
                  </a:lnTo>
                  <a:lnTo>
                    <a:pt x="11748" y="8964"/>
                  </a:lnTo>
                  <a:lnTo>
                    <a:pt x="11651" y="8891"/>
                  </a:lnTo>
                  <a:lnTo>
                    <a:pt x="11748" y="8866"/>
                  </a:lnTo>
                  <a:lnTo>
                    <a:pt x="11846" y="8793"/>
                  </a:lnTo>
                  <a:lnTo>
                    <a:pt x="11944" y="8720"/>
                  </a:lnTo>
                  <a:lnTo>
                    <a:pt x="12017" y="8647"/>
                  </a:lnTo>
                  <a:lnTo>
                    <a:pt x="12090" y="8549"/>
                  </a:lnTo>
                  <a:lnTo>
                    <a:pt x="12139" y="8451"/>
                  </a:lnTo>
                  <a:lnTo>
                    <a:pt x="12163" y="8329"/>
                  </a:lnTo>
                  <a:lnTo>
                    <a:pt x="12188" y="8207"/>
                  </a:lnTo>
                  <a:lnTo>
                    <a:pt x="12286" y="7328"/>
                  </a:lnTo>
                  <a:lnTo>
                    <a:pt x="12261" y="7206"/>
                  </a:lnTo>
                  <a:lnTo>
                    <a:pt x="12237" y="7083"/>
                  </a:lnTo>
                  <a:lnTo>
                    <a:pt x="12188" y="6986"/>
                  </a:lnTo>
                  <a:lnTo>
                    <a:pt x="12139" y="6888"/>
                  </a:lnTo>
                  <a:lnTo>
                    <a:pt x="12066" y="6790"/>
                  </a:lnTo>
                  <a:lnTo>
                    <a:pt x="11968" y="6717"/>
                  </a:lnTo>
                  <a:lnTo>
                    <a:pt x="11748" y="6571"/>
                  </a:lnTo>
                  <a:lnTo>
                    <a:pt x="11504" y="6448"/>
                  </a:lnTo>
                  <a:lnTo>
                    <a:pt x="11211" y="6351"/>
                  </a:lnTo>
                  <a:lnTo>
                    <a:pt x="10893" y="6278"/>
                  </a:lnTo>
                  <a:lnTo>
                    <a:pt x="10576" y="6229"/>
                  </a:lnTo>
                  <a:lnTo>
                    <a:pt x="9892" y="6131"/>
                  </a:lnTo>
                  <a:lnTo>
                    <a:pt x="8842" y="6033"/>
                  </a:lnTo>
                  <a:lnTo>
                    <a:pt x="7596" y="5960"/>
                  </a:lnTo>
                  <a:lnTo>
                    <a:pt x="6326" y="5887"/>
                  </a:lnTo>
                  <a:lnTo>
                    <a:pt x="6497" y="5594"/>
                  </a:lnTo>
                  <a:lnTo>
                    <a:pt x="6644" y="5252"/>
                  </a:lnTo>
                  <a:lnTo>
                    <a:pt x="6790" y="4885"/>
                  </a:lnTo>
                  <a:lnTo>
                    <a:pt x="6888" y="4495"/>
                  </a:lnTo>
                  <a:lnTo>
                    <a:pt x="6986" y="4104"/>
                  </a:lnTo>
                  <a:lnTo>
                    <a:pt x="7083" y="3689"/>
                  </a:lnTo>
                  <a:lnTo>
                    <a:pt x="7181" y="2883"/>
                  </a:lnTo>
                  <a:lnTo>
                    <a:pt x="7254" y="2150"/>
                  </a:lnTo>
                  <a:lnTo>
                    <a:pt x="7303" y="1539"/>
                  </a:lnTo>
                  <a:lnTo>
                    <a:pt x="7303" y="978"/>
                  </a:lnTo>
                  <a:lnTo>
                    <a:pt x="7303" y="807"/>
                  </a:lnTo>
                  <a:lnTo>
                    <a:pt x="7230" y="611"/>
                  </a:lnTo>
                  <a:lnTo>
                    <a:pt x="7157" y="465"/>
                  </a:lnTo>
                  <a:lnTo>
                    <a:pt x="7035" y="318"/>
                  </a:lnTo>
                  <a:lnTo>
                    <a:pt x="6888" y="172"/>
                  </a:lnTo>
                  <a:lnTo>
                    <a:pt x="6717" y="98"/>
                  </a:lnTo>
                  <a:lnTo>
                    <a:pt x="6522" y="25"/>
                  </a:lnTo>
                  <a:lnTo>
                    <a:pt x="6326"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183" name="Google Shape;183;p6"/>
          <p:cNvSpPr/>
          <p:nvPr/>
        </p:nvSpPr>
        <p:spPr>
          <a:xfrm>
            <a:off x="270801" y="1693570"/>
            <a:ext cx="221415" cy="383605"/>
          </a:xfrm>
          <a:custGeom>
            <a:avLst/>
            <a:gdLst/>
            <a:ahLst/>
            <a:cxnLst/>
            <a:rect l="l" t="t" r="r" b="b"/>
            <a:pathLst>
              <a:path w="11870" h="20565" extrusionOk="0">
                <a:moveTo>
                  <a:pt x="6301" y="977"/>
                </a:moveTo>
                <a:lnTo>
                  <a:pt x="6423" y="1002"/>
                </a:lnTo>
                <a:lnTo>
                  <a:pt x="6497" y="1075"/>
                </a:lnTo>
                <a:lnTo>
                  <a:pt x="6570" y="1148"/>
                </a:lnTo>
                <a:lnTo>
                  <a:pt x="6594" y="1270"/>
                </a:lnTo>
                <a:lnTo>
                  <a:pt x="6570" y="1368"/>
                </a:lnTo>
                <a:lnTo>
                  <a:pt x="6497" y="1466"/>
                </a:lnTo>
                <a:lnTo>
                  <a:pt x="6423" y="1515"/>
                </a:lnTo>
                <a:lnTo>
                  <a:pt x="6301" y="1539"/>
                </a:lnTo>
                <a:lnTo>
                  <a:pt x="5569" y="1539"/>
                </a:lnTo>
                <a:lnTo>
                  <a:pt x="5446" y="1515"/>
                </a:lnTo>
                <a:lnTo>
                  <a:pt x="5373" y="1466"/>
                </a:lnTo>
                <a:lnTo>
                  <a:pt x="5300" y="1368"/>
                </a:lnTo>
                <a:lnTo>
                  <a:pt x="5276" y="1270"/>
                </a:lnTo>
                <a:lnTo>
                  <a:pt x="5300" y="1148"/>
                </a:lnTo>
                <a:lnTo>
                  <a:pt x="5373" y="1075"/>
                </a:lnTo>
                <a:lnTo>
                  <a:pt x="5446" y="1002"/>
                </a:lnTo>
                <a:lnTo>
                  <a:pt x="5569" y="977"/>
                </a:lnTo>
                <a:close/>
                <a:moveTo>
                  <a:pt x="10575" y="2565"/>
                </a:moveTo>
                <a:lnTo>
                  <a:pt x="10575" y="16706"/>
                </a:lnTo>
                <a:lnTo>
                  <a:pt x="1295" y="16706"/>
                </a:lnTo>
                <a:lnTo>
                  <a:pt x="1295" y="2565"/>
                </a:lnTo>
                <a:close/>
                <a:moveTo>
                  <a:pt x="5935" y="17780"/>
                </a:moveTo>
                <a:lnTo>
                  <a:pt x="6106" y="17805"/>
                </a:lnTo>
                <a:lnTo>
                  <a:pt x="6277" y="17854"/>
                </a:lnTo>
                <a:lnTo>
                  <a:pt x="6423" y="17927"/>
                </a:lnTo>
                <a:lnTo>
                  <a:pt x="6545" y="18025"/>
                </a:lnTo>
                <a:lnTo>
                  <a:pt x="6643" y="18147"/>
                </a:lnTo>
                <a:lnTo>
                  <a:pt x="6716" y="18293"/>
                </a:lnTo>
                <a:lnTo>
                  <a:pt x="6765" y="18464"/>
                </a:lnTo>
                <a:lnTo>
                  <a:pt x="6790" y="18635"/>
                </a:lnTo>
                <a:lnTo>
                  <a:pt x="6765" y="18806"/>
                </a:lnTo>
                <a:lnTo>
                  <a:pt x="6716" y="18977"/>
                </a:lnTo>
                <a:lnTo>
                  <a:pt x="6643" y="19124"/>
                </a:lnTo>
                <a:lnTo>
                  <a:pt x="6545" y="19246"/>
                </a:lnTo>
                <a:lnTo>
                  <a:pt x="6423" y="19343"/>
                </a:lnTo>
                <a:lnTo>
                  <a:pt x="6277" y="19417"/>
                </a:lnTo>
                <a:lnTo>
                  <a:pt x="6106" y="19465"/>
                </a:lnTo>
                <a:lnTo>
                  <a:pt x="5935" y="19490"/>
                </a:lnTo>
                <a:lnTo>
                  <a:pt x="5764" y="19465"/>
                </a:lnTo>
                <a:lnTo>
                  <a:pt x="5593" y="19417"/>
                </a:lnTo>
                <a:lnTo>
                  <a:pt x="5446" y="19343"/>
                </a:lnTo>
                <a:lnTo>
                  <a:pt x="5324" y="19246"/>
                </a:lnTo>
                <a:lnTo>
                  <a:pt x="5227" y="19124"/>
                </a:lnTo>
                <a:lnTo>
                  <a:pt x="5153" y="18977"/>
                </a:lnTo>
                <a:lnTo>
                  <a:pt x="5105" y="18806"/>
                </a:lnTo>
                <a:lnTo>
                  <a:pt x="5080" y="18635"/>
                </a:lnTo>
                <a:lnTo>
                  <a:pt x="5105" y="18464"/>
                </a:lnTo>
                <a:lnTo>
                  <a:pt x="5153" y="18293"/>
                </a:lnTo>
                <a:lnTo>
                  <a:pt x="5227" y="18147"/>
                </a:lnTo>
                <a:lnTo>
                  <a:pt x="5324" y="18025"/>
                </a:lnTo>
                <a:lnTo>
                  <a:pt x="5446" y="17927"/>
                </a:lnTo>
                <a:lnTo>
                  <a:pt x="5593" y="17854"/>
                </a:lnTo>
                <a:lnTo>
                  <a:pt x="5764" y="17805"/>
                </a:lnTo>
                <a:lnTo>
                  <a:pt x="5935" y="17780"/>
                </a:lnTo>
                <a:close/>
                <a:moveTo>
                  <a:pt x="1295" y="0"/>
                </a:moveTo>
                <a:lnTo>
                  <a:pt x="1026" y="25"/>
                </a:lnTo>
                <a:lnTo>
                  <a:pt x="782" y="98"/>
                </a:lnTo>
                <a:lnTo>
                  <a:pt x="562" y="220"/>
                </a:lnTo>
                <a:lnTo>
                  <a:pt x="366" y="367"/>
                </a:lnTo>
                <a:lnTo>
                  <a:pt x="220" y="562"/>
                </a:lnTo>
                <a:lnTo>
                  <a:pt x="98" y="782"/>
                </a:lnTo>
                <a:lnTo>
                  <a:pt x="25" y="1026"/>
                </a:lnTo>
                <a:lnTo>
                  <a:pt x="0" y="1295"/>
                </a:lnTo>
                <a:lnTo>
                  <a:pt x="0" y="19270"/>
                </a:lnTo>
                <a:lnTo>
                  <a:pt x="25" y="19539"/>
                </a:lnTo>
                <a:lnTo>
                  <a:pt x="98" y="19783"/>
                </a:lnTo>
                <a:lnTo>
                  <a:pt x="220" y="20003"/>
                </a:lnTo>
                <a:lnTo>
                  <a:pt x="366" y="20198"/>
                </a:lnTo>
                <a:lnTo>
                  <a:pt x="562" y="20345"/>
                </a:lnTo>
                <a:lnTo>
                  <a:pt x="782" y="20467"/>
                </a:lnTo>
                <a:lnTo>
                  <a:pt x="1026" y="20540"/>
                </a:lnTo>
                <a:lnTo>
                  <a:pt x="1295" y="20565"/>
                </a:lnTo>
                <a:lnTo>
                  <a:pt x="10575" y="20565"/>
                </a:lnTo>
                <a:lnTo>
                  <a:pt x="10844" y="20540"/>
                </a:lnTo>
                <a:lnTo>
                  <a:pt x="11088" y="20467"/>
                </a:lnTo>
                <a:lnTo>
                  <a:pt x="11308" y="20345"/>
                </a:lnTo>
                <a:lnTo>
                  <a:pt x="11503" y="20198"/>
                </a:lnTo>
                <a:lnTo>
                  <a:pt x="11650" y="20003"/>
                </a:lnTo>
                <a:lnTo>
                  <a:pt x="11772" y="19783"/>
                </a:lnTo>
                <a:lnTo>
                  <a:pt x="11845" y="19539"/>
                </a:lnTo>
                <a:lnTo>
                  <a:pt x="11870" y="19270"/>
                </a:lnTo>
                <a:lnTo>
                  <a:pt x="11870" y="1295"/>
                </a:lnTo>
                <a:lnTo>
                  <a:pt x="11845" y="1026"/>
                </a:lnTo>
                <a:lnTo>
                  <a:pt x="11772" y="782"/>
                </a:lnTo>
                <a:lnTo>
                  <a:pt x="11650" y="562"/>
                </a:lnTo>
                <a:lnTo>
                  <a:pt x="11503" y="367"/>
                </a:lnTo>
                <a:lnTo>
                  <a:pt x="11308" y="220"/>
                </a:lnTo>
                <a:lnTo>
                  <a:pt x="11088" y="98"/>
                </a:lnTo>
                <a:lnTo>
                  <a:pt x="10844" y="25"/>
                </a:lnTo>
                <a:lnTo>
                  <a:pt x="10575" y="0"/>
                </a:lnTo>
                <a:close/>
              </a:path>
            </a:pathLst>
          </a:custGeom>
          <a:solidFill>
            <a:srgbClr val="19BBD5"/>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184" name="Google Shape;184;p6"/>
          <p:cNvGrpSpPr/>
          <p:nvPr/>
        </p:nvGrpSpPr>
        <p:grpSpPr>
          <a:xfrm>
            <a:off x="1205701" y="686924"/>
            <a:ext cx="510611" cy="809481"/>
            <a:chOff x="6718575" y="2318625"/>
            <a:chExt cx="256950" cy="407375"/>
          </a:xfrm>
        </p:grpSpPr>
        <p:sp>
          <p:nvSpPr>
            <p:cNvPr id="185" name="Google Shape;185;p6"/>
            <p:cNvSpPr/>
            <p:nvPr/>
          </p:nvSpPr>
          <p:spPr>
            <a:xfrm>
              <a:off x="6795900" y="2673600"/>
              <a:ext cx="102300" cy="22550"/>
            </a:xfrm>
            <a:custGeom>
              <a:avLst/>
              <a:gdLst/>
              <a:ahLst/>
              <a:cxnLst/>
              <a:rect l="l" t="t" r="r" b="b"/>
              <a:pathLst>
                <a:path w="4092" h="902" fill="none" extrusionOk="0">
                  <a:moveTo>
                    <a:pt x="4092" y="902"/>
                  </a:moveTo>
                  <a:lnTo>
                    <a:pt x="4092" y="1"/>
                  </a:lnTo>
                  <a:lnTo>
                    <a:pt x="0" y="1"/>
                  </a:lnTo>
                  <a:lnTo>
                    <a:pt x="0" y="902"/>
                  </a:lnTo>
                  <a:lnTo>
                    <a:pt x="4092" y="902"/>
                  </a:lnTo>
                  <a:close/>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86" name="Google Shape;186;p6"/>
            <p:cNvSpPr/>
            <p:nvPr/>
          </p:nvSpPr>
          <p:spPr>
            <a:xfrm>
              <a:off x="6795900" y="2650475"/>
              <a:ext cx="102300" cy="22550"/>
            </a:xfrm>
            <a:custGeom>
              <a:avLst/>
              <a:gdLst/>
              <a:ahLst/>
              <a:cxnLst/>
              <a:rect l="l" t="t" r="r" b="b"/>
              <a:pathLst>
                <a:path w="4092" h="902" fill="none" extrusionOk="0">
                  <a:moveTo>
                    <a:pt x="4092" y="901"/>
                  </a:moveTo>
                  <a:lnTo>
                    <a:pt x="4092" y="0"/>
                  </a:lnTo>
                  <a:lnTo>
                    <a:pt x="0" y="0"/>
                  </a:lnTo>
                  <a:lnTo>
                    <a:pt x="0" y="901"/>
                  </a:lnTo>
                  <a:lnTo>
                    <a:pt x="4092" y="901"/>
                  </a:lnTo>
                  <a:close/>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87" name="Google Shape;187;p6"/>
            <p:cNvSpPr/>
            <p:nvPr/>
          </p:nvSpPr>
          <p:spPr>
            <a:xfrm>
              <a:off x="6795900" y="2696125"/>
              <a:ext cx="102300" cy="29875"/>
            </a:xfrm>
            <a:custGeom>
              <a:avLst/>
              <a:gdLst/>
              <a:ahLst/>
              <a:cxnLst/>
              <a:rect l="l" t="t" r="r" b="b"/>
              <a:pathLst>
                <a:path w="4092" h="1195" fill="none" extrusionOk="0">
                  <a:moveTo>
                    <a:pt x="0" y="1"/>
                  </a:moveTo>
                  <a:lnTo>
                    <a:pt x="0" y="171"/>
                  </a:lnTo>
                  <a:lnTo>
                    <a:pt x="0" y="171"/>
                  </a:lnTo>
                  <a:lnTo>
                    <a:pt x="24" y="318"/>
                  </a:lnTo>
                  <a:lnTo>
                    <a:pt x="98" y="464"/>
                  </a:lnTo>
                  <a:lnTo>
                    <a:pt x="195" y="585"/>
                  </a:lnTo>
                  <a:lnTo>
                    <a:pt x="341" y="659"/>
                  </a:lnTo>
                  <a:lnTo>
                    <a:pt x="1875" y="1170"/>
                  </a:lnTo>
                  <a:lnTo>
                    <a:pt x="1875" y="1170"/>
                  </a:lnTo>
                  <a:lnTo>
                    <a:pt x="2046" y="1194"/>
                  </a:lnTo>
                  <a:lnTo>
                    <a:pt x="2046" y="1194"/>
                  </a:lnTo>
                  <a:lnTo>
                    <a:pt x="2216" y="1170"/>
                  </a:lnTo>
                  <a:lnTo>
                    <a:pt x="3751" y="659"/>
                  </a:lnTo>
                  <a:lnTo>
                    <a:pt x="3751" y="659"/>
                  </a:lnTo>
                  <a:lnTo>
                    <a:pt x="3897" y="585"/>
                  </a:lnTo>
                  <a:lnTo>
                    <a:pt x="3994" y="464"/>
                  </a:lnTo>
                  <a:lnTo>
                    <a:pt x="4067" y="318"/>
                  </a:lnTo>
                  <a:lnTo>
                    <a:pt x="4092" y="171"/>
                  </a:lnTo>
                  <a:lnTo>
                    <a:pt x="4092" y="1"/>
                  </a:lnTo>
                  <a:lnTo>
                    <a:pt x="0" y="1"/>
                  </a:lnTo>
                  <a:close/>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88" name="Google Shape;188;p6"/>
            <p:cNvSpPr/>
            <p:nvPr/>
          </p:nvSpPr>
          <p:spPr>
            <a:xfrm>
              <a:off x="6784925" y="2459275"/>
              <a:ext cx="35350" cy="166875"/>
            </a:xfrm>
            <a:custGeom>
              <a:avLst/>
              <a:gdLst/>
              <a:ahLst/>
              <a:cxnLst/>
              <a:rect l="l" t="t" r="r" b="b"/>
              <a:pathLst>
                <a:path w="1414" h="6675" fill="none" extrusionOk="0">
                  <a:moveTo>
                    <a:pt x="1413" y="6674"/>
                  </a:moveTo>
                  <a:lnTo>
                    <a:pt x="1413" y="6674"/>
                  </a:lnTo>
                  <a:lnTo>
                    <a:pt x="585" y="2850"/>
                  </a:lnTo>
                  <a:lnTo>
                    <a:pt x="1" y="1"/>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89" name="Google Shape;189;p6"/>
            <p:cNvSpPr/>
            <p:nvPr/>
          </p:nvSpPr>
          <p:spPr>
            <a:xfrm>
              <a:off x="6718575" y="2318625"/>
              <a:ext cx="256950" cy="307525"/>
            </a:xfrm>
            <a:custGeom>
              <a:avLst/>
              <a:gdLst/>
              <a:ahLst/>
              <a:cxnLst/>
              <a:rect l="l" t="t" r="r" b="b"/>
              <a:pathLst>
                <a:path w="10278" h="12301" fill="none" extrusionOk="0">
                  <a:moveTo>
                    <a:pt x="7185" y="12300"/>
                  </a:moveTo>
                  <a:lnTo>
                    <a:pt x="7185" y="12300"/>
                  </a:lnTo>
                  <a:lnTo>
                    <a:pt x="7307" y="11764"/>
                  </a:lnTo>
                  <a:lnTo>
                    <a:pt x="7477" y="11253"/>
                  </a:lnTo>
                  <a:lnTo>
                    <a:pt x="7672" y="10766"/>
                  </a:lnTo>
                  <a:lnTo>
                    <a:pt x="7891" y="10327"/>
                  </a:lnTo>
                  <a:lnTo>
                    <a:pt x="8135" y="9913"/>
                  </a:lnTo>
                  <a:lnTo>
                    <a:pt x="8378" y="9499"/>
                  </a:lnTo>
                  <a:lnTo>
                    <a:pt x="8914" y="8720"/>
                  </a:lnTo>
                  <a:lnTo>
                    <a:pt x="9182" y="8330"/>
                  </a:lnTo>
                  <a:lnTo>
                    <a:pt x="9425" y="7941"/>
                  </a:lnTo>
                  <a:lnTo>
                    <a:pt x="9645" y="7551"/>
                  </a:lnTo>
                  <a:lnTo>
                    <a:pt x="9864" y="7113"/>
                  </a:lnTo>
                  <a:lnTo>
                    <a:pt x="10034" y="6674"/>
                  </a:lnTo>
                  <a:lnTo>
                    <a:pt x="10156" y="6187"/>
                  </a:lnTo>
                  <a:lnTo>
                    <a:pt x="10229" y="5676"/>
                  </a:lnTo>
                  <a:lnTo>
                    <a:pt x="10253" y="5408"/>
                  </a:lnTo>
                  <a:lnTo>
                    <a:pt x="10278" y="5140"/>
                  </a:lnTo>
                  <a:lnTo>
                    <a:pt x="10278" y="5140"/>
                  </a:lnTo>
                  <a:lnTo>
                    <a:pt x="10229" y="4604"/>
                  </a:lnTo>
                  <a:lnTo>
                    <a:pt x="10156" y="4093"/>
                  </a:lnTo>
                  <a:lnTo>
                    <a:pt x="10034" y="3605"/>
                  </a:lnTo>
                  <a:lnTo>
                    <a:pt x="9864" y="3143"/>
                  </a:lnTo>
                  <a:lnTo>
                    <a:pt x="9645" y="2680"/>
                  </a:lnTo>
                  <a:lnTo>
                    <a:pt x="9401" y="2266"/>
                  </a:lnTo>
                  <a:lnTo>
                    <a:pt x="9084" y="1876"/>
                  </a:lnTo>
                  <a:lnTo>
                    <a:pt x="8768" y="1511"/>
                  </a:lnTo>
                  <a:lnTo>
                    <a:pt x="8402" y="1170"/>
                  </a:lnTo>
                  <a:lnTo>
                    <a:pt x="8013" y="878"/>
                  </a:lnTo>
                  <a:lnTo>
                    <a:pt x="7574" y="634"/>
                  </a:lnTo>
                  <a:lnTo>
                    <a:pt x="7136" y="415"/>
                  </a:lnTo>
                  <a:lnTo>
                    <a:pt x="6673" y="244"/>
                  </a:lnTo>
                  <a:lnTo>
                    <a:pt x="6162" y="98"/>
                  </a:lnTo>
                  <a:lnTo>
                    <a:pt x="5675" y="25"/>
                  </a:lnTo>
                  <a:lnTo>
                    <a:pt x="5139" y="1"/>
                  </a:lnTo>
                  <a:lnTo>
                    <a:pt x="5139" y="1"/>
                  </a:lnTo>
                  <a:lnTo>
                    <a:pt x="4603" y="25"/>
                  </a:lnTo>
                  <a:lnTo>
                    <a:pt x="4116" y="98"/>
                  </a:lnTo>
                  <a:lnTo>
                    <a:pt x="3605" y="244"/>
                  </a:lnTo>
                  <a:lnTo>
                    <a:pt x="3142" y="415"/>
                  </a:lnTo>
                  <a:lnTo>
                    <a:pt x="2703" y="634"/>
                  </a:lnTo>
                  <a:lnTo>
                    <a:pt x="2265" y="878"/>
                  </a:lnTo>
                  <a:lnTo>
                    <a:pt x="1875" y="1170"/>
                  </a:lnTo>
                  <a:lnTo>
                    <a:pt x="1510" y="1511"/>
                  </a:lnTo>
                  <a:lnTo>
                    <a:pt x="1193" y="1876"/>
                  </a:lnTo>
                  <a:lnTo>
                    <a:pt x="877" y="2266"/>
                  </a:lnTo>
                  <a:lnTo>
                    <a:pt x="633" y="2680"/>
                  </a:lnTo>
                  <a:lnTo>
                    <a:pt x="414" y="3143"/>
                  </a:lnTo>
                  <a:lnTo>
                    <a:pt x="244" y="3605"/>
                  </a:lnTo>
                  <a:lnTo>
                    <a:pt x="122" y="4093"/>
                  </a:lnTo>
                  <a:lnTo>
                    <a:pt x="49" y="4604"/>
                  </a:lnTo>
                  <a:lnTo>
                    <a:pt x="0" y="5140"/>
                  </a:lnTo>
                  <a:lnTo>
                    <a:pt x="0" y="5140"/>
                  </a:lnTo>
                  <a:lnTo>
                    <a:pt x="24" y="5408"/>
                  </a:lnTo>
                  <a:lnTo>
                    <a:pt x="49" y="5676"/>
                  </a:lnTo>
                  <a:lnTo>
                    <a:pt x="122" y="6187"/>
                  </a:lnTo>
                  <a:lnTo>
                    <a:pt x="244" y="6674"/>
                  </a:lnTo>
                  <a:lnTo>
                    <a:pt x="414" y="7113"/>
                  </a:lnTo>
                  <a:lnTo>
                    <a:pt x="633" y="7551"/>
                  </a:lnTo>
                  <a:lnTo>
                    <a:pt x="852" y="7941"/>
                  </a:lnTo>
                  <a:lnTo>
                    <a:pt x="1096" y="8330"/>
                  </a:lnTo>
                  <a:lnTo>
                    <a:pt x="1364" y="8720"/>
                  </a:lnTo>
                  <a:lnTo>
                    <a:pt x="1900" y="9499"/>
                  </a:lnTo>
                  <a:lnTo>
                    <a:pt x="2143" y="9913"/>
                  </a:lnTo>
                  <a:lnTo>
                    <a:pt x="2387" y="10327"/>
                  </a:lnTo>
                  <a:lnTo>
                    <a:pt x="2606" y="10766"/>
                  </a:lnTo>
                  <a:lnTo>
                    <a:pt x="2801" y="11253"/>
                  </a:lnTo>
                  <a:lnTo>
                    <a:pt x="2971" y="11764"/>
                  </a:lnTo>
                  <a:lnTo>
                    <a:pt x="3093" y="12300"/>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90" name="Google Shape;190;p6"/>
            <p:cNvSpPr/>
            <p:nvPr/>
          </p:nvSpPr>
          <p:spPr>
            <a:xfrm>
              <a:off x="6873825" y="2459275"/>
              <a:ext cx="35350" cy="166875"/>
            </a:xfrm>
            <a:custGeom>
              <a:avLst/>
              <a:gdLst/>
              <a:ahLst/>
              <a:cxnLst/>
              <a:rect l="l" t="t" r="r" b="b"/>
              <a:pathLst>
                <a:path w="1414" h="6675" fill="none" extrusionOk="0">
                  <a:moveTo>
                    <a:pt x="1413" y="1"/>
                  </a:moveTo>
                  <a:lnTo>
                    <a:pt x="1413" y="1"/>
                  </a:lnTo>
                  <a:lnTo>
                    <a:pt x="829" y="2850"/>
                  </a:lnTo>
                  <a:lnTo>
                    <a:pt x="1" y="6674"/>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91" name="Google Shape;191;p6"/>
            <p:cNvSpPr/>
            <p:nvPr/>
          </p:nvSpPr>
          <p:spPr>
            <a:xfrm>
              <a:off x="6801975" y="2453200"/>
              <a:ext cx="90150" cy="19500"/>
            </a:xfrm>
            <a:custGeom>
              <a:avLst/>
              <a:gdLst/>
              <a:ahLst/>
              <a:cxnLst/>
              <a:rect l="l" t="t" r="r" b="b"/>
              <a:pathLst>
                <a:path w="3606" h="780" fill="none" extrusionOk="0">
                  <a:moveTo>
                    <a:pt x="1" y="73"/>
                  </a:moveTo>
                  <a:lnTo>
                    <a:pt x="829" y="780"/>
                  </a:lnTo>
                  <a:lnTo>
                    <a:pt x="1657" y="73"/>
                  </a:lnTo>
                  <a:lnTo>
                    <a:pt x="1657" y="73"/>
                  </a:lnTo>
                  <a:lnTo>
                    <a:pt x="1730" y="25"/>
                  </a:lnTo>
                  <a:lnTo>
                    <a:pt x="1803" y="0"/>
                  </a:lnTo>
                  <a:lnTo>
                    <a:pt x="1876" y="25"/>
                  </a:lnTo>
                  <a:lnTo>
                    <a:pt x="1949" y="73"/>
                  </a:lnTo>
                  <a:lnTo>
                    <a:pt x="2777" y="780"/>
                  </a:lnTo>
                  <a:lnTo>
                    <a:pt x="3605" y="73"/>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92" name="Google Shape;192;p6"/>
            <p:cNvSpPr/>
            <p:nvPr/>
          </p:nvSpPr>
          <p:spPr>
            <a:xfrm>
              <a:off x="6795900" y="2628550"/>
              <a:ext cx="102300" cy="25"/>
            </a:xfrm>
            <a:custGeom>
              <a:avLst/>
              <a:gdLst/>
              <a:ahLst/>
              <a:cxnLst/>
              <a:rect l="l" t="t" r="r" b="b"/>
              <a:pathLst>
                <a:path w="4092" h="1" fill="none" extrusionOk="0">
                  <a:moveTo>
                    <a:pt x="0" y="1"/>
                  </a:moveTo>
                  <a:lnTo>
                    <a:pt x="4092" y="1"/>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grpSp>
        <p:nvGrpSpPr>
          <p:cNvPr id="193" name="Google Shape;193;p6"/>
          <p:cNvGrpSpPr/>
          <p:nvPr/>
        </p:nvGrpSpPr>
        <p:grpSpPr>
          <a:xfrm>
            <a:off x="447679" y="2454042"/>
            <a:ext cx="457176" cy="466757"/>
            <a:chOff x="3951850" y="2985350"/>
            <a:chExt cx="407950" cy="416500"/>
          </a:xfrm>
        </p:grpSpPr>
        <p:sp>
          <p:nvSpPr>
            <p:cNvPr id="194" name="Google Shape;194;p6"/>
            <p:cNvSpPr/>
            <p:nvPr/>
          </p:nvSpPr>
          <p:spPr>
            <a:xfrm>
              <a:off x="3951850" y="2985350"/>
              <a:ext cx="314800" cy="314825"/>
            </a:xfrm>
            <a:custGeom>
              <a:avLst/>
              <a:gdLst/>
              <a:ahLst/>
              <a:cxnLst/>
              <a:rect l="l" t="t" r="r" b="b"/>
              <a:pathLst>
                <a:path w="12592" h="12593" fill="none" extrusionOk="0">
                  <a:moveTo>
                    <a:pt x="6284" y="1"/>
                  </a:moveTo>
                  <a:lnTo>
                    <a:pt x="6284" y="1"/>
                  </a:lnTo>
                  <a:lnTo>
                    <a:pt x="5967" y="25"/>
                  </a:lnTo>
                  <a:lnTo>
                    <a:pt x="5651" y="49"/>
                  </a:lnTo>
                  <a:lnTo>
                    <a:pt x="5334" y="74"/>
                  </a:lnTo>
                  <a:lnTo>
                    <a:pt x="5017" y="147"/>
                  </a:lnTo>
                  <a:lnTo>
                    <a:pt x="4725" y="220"/>
                  </a:lnTo>
                  <a:lnTo>
                    <a:pt x="4433" y="293"/>
                  </a:lnTo>
                  <a:lnTo>
                    <a:pt x="4141" y="390"/>
                  </a:lnTo>
                  <a:lnTo>
                    <a:pt x="3848" y="512"/>
                  </a:lnTo>
                  <a:lnTo>
                    <a:pt x="3556" y="634"/>
                  </a:lnTo>
                  <a:lnTo>
                    <a:pt x="3288" y="780"/>
                  </a:lnTo>
                  <a:lnTo>
                    <a:pt x="3020" y="926"/>
                  </a:lnTo>
                  <a:lnTo>
                    <a:pt x="2777" y="1072"/>
                  </a:lnTo>
                  <a:lnTo>
                    <a:pt x="2290" y="1437"/>
                  </a:lnTo>
                  <a:lnTo>
                    <a:pt x="1851" y="1852"/>
                  </a:lnTo>
                  <a:lnTo>
                    <a:pt x="1437" y="2290"/>
                  </a:lnTo>
                  <a:lnTo>
                    <a:pt x="1072" y="2777"/>
                  </a:lnTo>
                  <a:lnTo>
                    <a:pt x="901" y="3045"/>
                  </a:lnTo>
                  <a:lnTo>
                    <a:pt x="755" y="3313"/>
                  </a:lnTo>
                  <a:lnTo>
                    <a:pt x="609" y="3581"/>
                  </a:lnTo>
                  <a:lnTo>
                    <a:pt x="487" y="3849"/>
                  </a:lnTo>
                  <a:lnTo>
                    <a:pt x="390" y="4141"/>
                  </a:lnTo>
                  <a:lnTo>
                    <a:pt x="292" y="4433"/>
                  </a:lnTo>
                  <a:lnTo>
                    <a:pt x="195" y="4725"/>
                  </a:lnTo>
                  <a:lnTo>
                    <a:pt x="122" y="5042"/>
                  </a:lnTo>
                  <a:lnTo>
                    <a:pt x="73" y="5334"/>
                  </a:lnTo>
                  <a:lnTo>
                    <a:pt x="25" y="5651"/>
                  </a:lnTo>
                  <a:lnTo>
                    <a:pt x="0" y="5968"/>
                  </a:lnTo>
                  <a:lnTo>
                    <a:pt x="0" y="6308"/>
                  </a:lnTo>
                  <a:lnTo>
                    <a:pt x="0" y="6308"/>
                  </a:lnTo>
                  <a:lnTo>
                    <a:pt x="0" y="6625"/>
                  </a:lnTo>
                  <a:lnTo>
                    <a:pt x="25" y="6942"/>
                  </a:lnTo>
                  <a:lnTo>
                    <a:pt x="73" y="7258"/>
                  </a:lnTo>
                  <a:lnTo>
                    <a:pt x="122" y="7575"/>
                  </a:lnTo>
                  <a:lnTo>
                    <a:pt x="195" y="7867"/>
                  </a:lnTo>
                  <a:lnTo>
                    <a:pt x="292" y="8184"/>
                  </a:lnTo>
                  <a:lnTo>
                    <a:pt x="390" y="8476"/>
                  </a:lnTo>
                  <a:lnTo>
                    <a:pt x="487" y="8744"/>
                  </a:lnTo>
                  <a:lnTo>
                    <a:pt x="609" y="9036"/>
                  </a:lnTo>
                  <a:lnTo>
                    <a:pt x="755" y="9304"/>
                  </a:lnTo>
                  <a:lnTo>
                    <a:pt x="901" y="9572"/>
                  </a:lnTo>
                  <a:lnTo>
                    <a:pt x="1072" y="9816"/>
                  </a:lnTo>
                  <a:lnTo>
                    <a:pt x="1437" y="10303"/>
                  </a:lnTo>
                  <a:lnTo>
                    <a:pt x="1851" y="10741"/>
                  </a:lnTo>
                  <a:lnTo>
                    <a:pt x="2290" y="11155"/>
                  </a:lnTo>
                  <a:lnTo>
                    <a:pt x="2777" y="11520"/>
                  </a:lnTo>
                  <a:lnTo>
                    <a:pt x="3020" y="11691"/>
                  </a:lnTo>
                  <a:lnTo>
                    <a:pt x="3288" y="11837"/>
                  </a:lnTo>
                  <a:lnTo>
                    <a:pt x="3556" y="11983"/>
                  </a:lnTo>
                  <a:lnTo>
                    <a:pt x="3848" y="12105"/>
                  </a:lnTo>
                  <a:lnTo>
                    <a:pt x="4141" y="12202"/>
                  </a:lnTo>
                  <a:lnTo>
                    <a:pt x="4433" y="12300"/>
                  </a:lnTo>
                  <a:lnTo>
                    <a:pt x="4725" y="12397"/>
                  </a:lnTo>
                  <a:lnTo>
                    <a:pt x="5017" y="12470"/>
                  </a:lnTo>
                  <a:lnTo>
                    <a:pt x="5334" y="12519"/>
                  </a:lnTo>
                  <a:lnTo>
                    <a:pt x="5651" y="12568"/>
                  </a:lnTo>
                  <a:lnTo>
                    <a:pt x="5967" y="12592"/>
                  </a:lnTo>
                  <a:lnTo>
                    <a:pt x="6284" y="12592"/>
                  </a:lnTo>
                  <a:lnTo>
                    <a:pt x="6284" y="12592"/>
                  </a:lnTo>
                  <a:lnTo>
                    <a:pt x="6625" y="12592"/>
                  </a:lnTo>
                  <a:lnTo>
                    <a:pt x="6941" y="12568"/>
                  </a:lnTo>
                  <a:lnTo>
                    <a:pt x="7258" y="12519"/>
                  </a:lnTo>
                  <a:lnTo>
                    <a:pt x="7550" y="12470"/>
                  </a:lnTo>
                  <a:lnTo>
                    <a:pt x="7867" y="12397"/>
                  </a:lnTo>
                  <a:lnTo>
                    <a:pt x="8159" y="12300"/>
                  </a:lnTo>
                  <a:lnTo>
                    <a:pt x="8451" y="12202"/>
                  </a:lnTo>
                  <a:lnTo>
                    <a:pt x="8744" y="12105"/>
                  </a:lnTo>
                  <a:lnTo>
                    <a:pt x="9012" y="11983"/>
                  </a:lnTo>
                  <a:lnTo>
                    <a:pt x="9279" y="11837"/>
                  </a:lnTo>
                  <a:lnTo>
                    <a:pt x="9547" y="11691"/>
                  </a:lnTo>
                  <a:lnTo>
                    <a:pt x="9815" y="11520"/>
                  </a:lnTo>
                  <a:lnTo>
                    <a:pt x="10302" y="11155"/>
                  </a:lnTo>
                  <a:lnTo>
                    <a:pt x="10741" y="10741"/>
                  </a:lnTo>
                  <a:lnTo>
                    <a:pt x="11155" y="10303"/>
                  </a:lnTo>
                  <a:lnTo>
                    <a:pt x="11520" y="9816"/>
                  </a:lnTo>
                  <a:lnTo>
                    <a:pt x="11666" y="9572"/>
                  </a:lnTo>
                  <a:lnTo>
                    <a:pt x="11812" y="9304"/>
                  </a:lnTo>
                  <a:lnTo>
                    <a:pt x="11958" y="9036"/>
                  </a:lnTo>
                  <a:lnTo>
                    <a:pt x="12080" y="8744"/>
                  </a:lnTo>
                  <a:lnTo>
                    <a:pt x="12202" y="8476"/>
                  </a:lnTo>
                  <a:lnTo>
                    <a:pt x="12299" y="8184"/>
                  </a:lnTo>
                  <a:lnTo>
                    <a:pt x="12397" y="7867"/>
                  </a:lnTo>
                  <a:lnTo>
                    <a:pt x="12446" y="7575"/>
                  </a:lnTo>
                  <a:lnTo>
                    <a:pt x="12519" y="7258"/>
                  </a:lnTo>
                  <a:lnTo>
                    <a:pt x="12543" y="6942"/>
                  </a:lnTo>
                  <a:lnTo>
                    <a:pt x="12567" y="6625"/>
                  </a:lnTo>
                  <a:lnTo>
                    <a:pt x="12592" y="6308"/>
                  </a:lnTo>
                  <a:lnTo>
                    <a:pt x="12592" y="6308"/>
                  </a:lnTo>
                  <a:lnTo>
                    <a:pt x="12567" y="5968"/>
                  </a:lnTo>
                  <a:lnTo>
                    <a:pt x="12543" y="5651"/>
                  </a:lnTo>
                  <a:lnTo>
                    <a:pt x="12519" y="5334"/>
                  </a:lnTo>
                  <a:lnTo>
                    <a:pt x="12446" y="5042"/>
                  </a:lnTo>
                  <a:lnTo>
                    <a:pt x="12397" y="4725"/>
                  </a:lnTo>
                  <a:lnTo>
                    <a:pt x="12299" y="4433"/>
                  </a:lnTo>
                  <a:lnTo>
                    <a:pt x="12202" y="4141"/>
                  </a:lnTo>
                  <a:lnTo>
                    <a:pt x="12080" y="3849"/>
                  </a:lnTo>
                  <a:lnTo>
                    <a:pt x="11958" y="3581"/>
                  </a:lnTo>
                  <a:lnTo>
                    <a:pt x="11812" y="3313"/>
                  </a:lnTo>
                  <a:lnTo>
                    <a:pt x="11666" y="3045"/>
                  </a:lnTo>
                  <a:lnTo>
                    <a:pt x="11520" y="2777"/>
                  </a:lnTo>
                  <a:lnTo>
                    <a:pt x="11155" y="2290"/>
                  </a:lnTo>
                  <a:lnTo>
                    <a:pt x="10741" y="1852"/>
                  </a:lnTo>
                  <a:lnTo>
                    <a:pt x="10302" y="1437"/>
                  </a:lnTo>
                  <a:lnTo>
                    <a:pt x="9815" y="1072"/>
                  </a:lnTo>
                  <a:lnTo>
                    <a:pt x="9547" y="926"/>
                  </a:lnTo>
                  <a:lnTo>
                    <a:pt x="9279" y="780"/>
                  </a:lnTo>
                  <a:lnTo>
                    <a:pt x="9012" y="634"/>
                  </a:lnTo>
                  <a:lnTo>
                    <a:pt x="8744" y="512"/>
                  </a:lnTo>
                  <a:lnTo>
                    <a:pt x="8451" y="390"/>
                  </a:lnTo>
                  <a:lnTo>
                    <a:pt x="8159" y="293"/>
                  </a:lnTo>
                  <a:lnTo>
                    <a:pt x="7867" y="220"/>
                  </a:lnTo>
                  <a:lnTo>
                    <a:pt x="7550" y="147"/>
                  </a:lnTo>
                  <a:lnTo>
                    <a:pt x="7258" y="74"/>
                  </a:lnTo>
                  <a:lnTo>
                    <a:pt x="6941" y="49"/>
                  </a:lnTo>
                  <a:lnTo>
                    <a:pt x="6625" y="25"/>
                  </a:lnTo>
                  <a:lnTo>
                    <a:pt x="6284" y="1"/>
                  </a:lnTo>
                  <a:lnTo>
                    <a:pt x="6284" y="1"/>
                  </a:lnTo>
                  <a:close/>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95" name="Google Shape;195;p6"/>
            <p:cNvSpPr/>
            <p:nvPr/>
          </p:nvSpPr>
          <p:spPr>
            <a:xfrm>
              <a:off x="3988375" y="3021875"/>
              <a:ext cx="241750" cy="241750"/>
            </a:xfrm>
            <a:custGeom>
              <a:avLst/>
              <a:gdLst/>
              <a:ahLst/>
              <a:cxnLst/>
              <a:rect l="l" t="t" r="r" b="b"/>
              <a:pathLst>
                <a:path w="9670" h="9670" fill="none" extrusionOk="0">
                  <a:moveTo>
                    <a:pt x="4823" y="1"/>
                  </a:moveTo>
                  <a:lnTo>
                    <a:pt x="4823" y="1"/>
                  </a:lnTo>
                  <a:lnTo>
                    <a:pt x="4336" y="25"/>
                  </a:lnTo>
                  <a:lnTo>
                    <a:pt x="3849" y="98"/>
                  </a:lnTo>
                  <a:lnTo>
                    <a:pt x="3386" y="220"/>
                  </a:lnTo>
                  <a:lnTo>
                    <a:pt x="2947" y="391"/>
                  </a:lnTo>
                  <a:lnTo>
                    <a:pt x="2533" y="585"/>
                  </a:lnTo>
                  <a:lnTo>
                    <a:pt x="2144" y="829"/>
                  </a:lnTo>
                  <a:lnTo>
                    <a:pt x="1754" y="1121"/>
                  </a:lnTo>
                  <a:lnTo>
                    <a:pt x="1413" y="1438"/>
                  </a:lnTo>
                  <a:lnTo>
                    <a:pt x="1096" y="1779"/>
                  </a:lnTo>
                  <a:lnTo>
                    <a:pt x="829" y="2144"/>
                  </a:lnTo>
                  <a:lnTo>
                    <a:pt x="585" y="2534"/>
                  </a:lnTo>
                  <a:lnTo>
                    <a:pt x="390" y="2972"/>
                  </a:lnTo>
                  <a:lnTo>
                    <a:pt x="220" y="3411"/>
                  </a:lnTo>
                  <a:lnTo>
                    <a:pt x="98" y="3873"/>
                  </a:lnTo>
                  <a:lnTo>
                    <a:pt x="25" y="4336"/>
                  </a:lnTo>
                  <a:lnTo>
                    <a:pt x="1" y="4847"/>
                  </a:lnTo>
                  <a:lnTo>
                    <a:pt x="1" y="4847"/>
                  </a:lnTo>
                  <a:lnTo>
                    <a:pt x="25" y="5335"/>
                  </a:lnTo>
                  <a:lnTo>
                    <a:pt x="98" y="5822"/>
                  </a:lnTo>
                  <a:lnTo>
                    <a:pt x="220" y="6284"/>
                  </a:lnTo>
                  <a:lnTo>
                    <a:pt x="390" y="6723"/>
                  </a:lnTo>
                  <a:lnTo>
                    <a:pt x="585" y="7137"/>
                  </a:lnTo>
                  <a:lnTo>
                    <a:pt x="829" y="7527"/>
                  </a:lnTo>
                  <a:lnTo>
                    <a:pt x="1096" y="7916"/>
                  </a:lnTo>
                  <a:lnTo>
                    <a:pt x="1413" y="8257"/>
                  </a:lnTo>
                  <a:lnTo>
                    <a:pt x="1754" y="8574"/>
                  </a:lnTo>
                  <a:lnTo>
                    <a:pt x="2144" y="8842"/>
                  </a:lnTo>
                  <a:lnTo>
                    <a:pt x="2533" y="9085"/>
                  </a:lnTo>
                  <a:lnTo>
                    <a:pt x="2947" y="9280"/>
                  </a:lnTo>
                  <a:lnTo>
                    <a:pt x="3386" y="9451"/>
                  </a:lnTo>
                  <a:lnTo>
                    <a:pt x="3849" y="9572"/>
                  </a:lnTo>
                  <a:lnTo>
                    <a:pt x="4336" y="9645"/>
                  </a:lnTo>
                  <a:lnTo>
                    <a:pt x="4823" y="9670"/>
                  </a:lnTo>
                  <a:lnTo>
                    <a:pt x="4823" y="9670"/>
                  </a:lnTo>
                  <a:lnTo>
                    <a:pt x="5334" y="9645"/>
                  </a:lnTo>
                  <a:lnTo>
                    <a:pt x="5797" y="9572"/>
                  </a:lnTo>
                  <a:lnTo>
                    <a:pt x="6260" y="9451"/>
                  </a:lnTo>
                  <a:lnTo>
                    <a:pt x="6698" y="9280"/>
                  </a:lnTo>
                  <a:lnTo>
                    <a:pt x="7136" y="9085"/>
                  </a:lnTo>
                  <a:lnTo>
                    <a:pt x="7526" y="8842"/>
                  </a:lnTo>
                  <a:lnTo>
                    <a:pt x="7892" y="8574"/>
                  </a:lnTo>
                  <a:lnTo>
                    <a:pt x="8232" y="8257"/>
                  </a:lnTo>
                  <a:lnTo>
                    <a:pt x="8549" y="7916"/>
                  </a:lnTo>
                  <a:lnTo>
                    <a:pt x="8841" y="7527"/>
                  </a:lnTo>
                  <a:lnTo>
                    <a:pt x="9085" y="7137"/>
                  </a:lnTo>
                  <a:lnTo>
                    <a:pt x="9280" y="6723"/>
                  </a:lnTo>
                  <a:lnTo>
                    <a:pt x="9450" y="6284"/>
                  </a:lnTo>
                  <a:lnTo>
                    <a:pt x="9572" y="5822"/>
                  </a:lnTo>
                  <a:lnTo>
                    <a:pt x="9645" y="5335"/>
                  </a:lnTo>
                  <a:lnTo>
                    <a:pt x="9669" y="4847"/>
                  </a:lnTo>
                  <a:lnTo>
                    <a:pt x="9669" y="4847"/>
                  </a:lnTo>
                  <a:lnTo>
                    <a:pt x="9645" y="4336"/>
                  </a:lnTo>
                  <a:lnTo>
                    <a:pt x="9572" y="3873"/>
                  </a:lnTo>
                  <a:lnTo>
                    <a:pt x="9450" y="3411"/>
                  </a:lnTo>
                  <a:lnTo>
                    <a:pt x="9280" y="2972"/>
                  </a:lnTo>
                  <a:lnTo>
                    <a:pt x="9085" y="2534"/>
                  </a:lnTo>
                  <a:lnTo>
                    <a:pt x="8841" y="2144"/>
                  </a:lnTo>
                  <a:lnTo>
                    <a:pt x="8549" y="1779"/>
                  </a:lnTo>
                  <a:lnTo>
                    <a:pt x="8232" y="1438"/>
                  </a:lnTo>
                  <a:lnTo>
                    <a:pt x="7892" y="1121"/>
                  </a:lnTo>
                  <a:lnTo>
                    <a:pt x="7526" y="829"/>
                  </a:lnTo>
                  <a:lnTo>
                    <a:pt x="7136" y="585"/>
                  </a:lnTo>
                  <a:lnTo>
                    <a:pt x="6698" y="391"/>
                  </a:lnTo>
                  <a:lnTo>
                    <a:pt x="6260" y="220"/>
                  </a:lnTo>
                  <a:lnTo>
                    <a:pt x="5797" y="98"/>
                  </a:lnTo>
                  <a:lnTo>
                    <a:pt x="5334" y="25"/>
                  </a:lnTo>
                  <a:lnTo>
                    <a:pt x="4823" y="1"/>
                  </a:lnTo>
                  <a:lnTo>
                    <a:pt x="4823" y="1"/>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96" name="Google Shape;196;p6"/>
            <p:cNvSpPr/>
            <p:nvPr/>
          </p:nvSpPr>
          <p:spPr>
            <a:xfrm>
              <a:off x="4024300" y="3058425"/>
              <a:ext cx="84650" cy="84650"/>
            </a:xfrm>
            <a:custGeom>
              <a:avLst/>
              <a:gdLst/>
              <a:ahLst/>
              <a:cxnLst/>
              <a:rect l="l" t="t" r="r" b="b"/>
              <a:pathLst>
                <a:path w="3386" h="3386" fill="none" extrusionOk="0">
                  <a:moveTo>
                    <a:pt x="0" y="3385"/>
                  </a:moveTo>
                  <a:lnTo>
                    <a:pt x="0" y="3385"/>
                  </a:lnTo>
                  <a:lnTo>
                    <a:pt x="25" y="3020"/>
                  </a:lnTo>
                  <a:lnTo>
                    <a:pt x="74" y="2704"/>
                  </a:lnTo>
                  <a:lnTo>
                    <a:pt x="147" y="2363"/>
                  </a:lnTo>
                  <a:lnTo>
                    <a:pt x="268" y="2070"/>
                  </a:lnTo>
                  <a:lnTo>
                    <a:pt x="414" y="1754"/>
                  </a:lnTo>
                  <a:lnTo>
                    <a:pt x="585" y="1486"/>
                  </a:lnTo>
                  <a:lnTo>
                    <a:pt x="780" y="1218"/>
                  </a:lnTo>
                  <a:lnTo>
                    <a:pt x="999" y="974"/>
                  </a:lnTo>
                  <a:lnTo>
                    <a:pt x="1243" y="755"/>
                  </a:lnTo>
                  <a:lnTo>
                    <a:pt x="1510" y="560"/>
                  </a:lnTo>
                  <a:lnTo>
                    <a:pt x="1778" y="390"/>
                  </a:lnTo>
                  <a:lnTo>
                    <a:pt x="2071" y="244"/>
                  </a:lnTo>
                  <a:lnTo>
                    <a:pt x="2387" y="146"/>
                  </a:lnTo>
                  <a:lnTo>
                    <a:pt x="2704" y="49"/>
                  </a:lnTo>
                  <a:lnTo>
                    <a:pt x="3045" y="0"/>
                  </a:lnTo>
                  <a:lnTo>
                    <a:pt x="3386" y="0"/>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97" name="Google Shape;197;p6"/>
            <p:cNvSpPr/>
            <p:nvPr/>
          </p:nvSpPr>
          <p:spPr>
            <a:xfrm>
              <a:off x="4205750" y="3248375"/>
              <a:ext cx="154050" cy="153475"/>
            </a:xfrm>
            <a:custGeom>
              <a:avLst/>
              <a:gdLst/>
              <a:ahLst/>
              <a:cxnLst/>
              <a:rect l="l" t="t" r="r" b="b"/>
              <a:pathLst>
                <a:path w="6162" h="6139" fill="none" extrusionOk="0">
                  <a:moveTo>
                    <a:pt x="0" y="1024"/>
                  </a:moveTo>
                  <a:lnTo>
                    <a:pt x="4969" y="5992"/>
                  </a:lnTo>
                  <a:lnTo>
                    <a:pt x="4969" y="5992"/>
                  </a:lnTo>
                  <a:lnTo>
                    <a:pt x="5042" y="6041"/>
                  </a:lnTo>
                  <a:lnTo>
                    <a:pt x="5115" y="6090"/>
                  </a:lnTo>
                  <a:lnTo>
                    <a:pt x="5212" y="6114"/>
                  </a:lnTo>
                  <a:lnTo>
                    <a:pt x="5310" y="6138"/>
                  </a:lnTo>
                  <a:lnTo>
                    <a:pt x="5407" y="6114"/>
                  </a:lnTo>
                  <a:lnTo>
                    <a:pt x="5480" y="6090"/>
                  </a:lnTo>
                  <a:lnTo>
                    <a:pt x="5577" y="6041"/>
                  </a:lnTo>
                  <a:lnTo>
                    <a:pt x="5651" y="5992"/>
                  </a:lnTo>
                  <a:lnTo>
                    <a:pt x="6016" y="5627"/>
                  </a:lnTo>
                  <a:lnTo>
                    <a:pt x="6016" y="5627"/>
                  </a:lnTo>
                  <a:lnTo>
                    <a:pt x="6089" y="5554"/>
                  </a:lnTo>
                  <a:lnTo>
                    <a:pt x="6138" y="5456"/>
                  </a:lnTo>
                  <a:lnTo>
                    <a:pt x="6162" y="5359"/>
                  </a:lnTo>
                  <a:lnTo>
                    <a:pt x="6162" y="5286"/>
                  </a:lnTo>
                  <a:lnTo>
                    <a:pt x="6162" y="5188"/>
                  </a:lnTo>
                  <a:lnTo>
                    <a:pt x="6138" y="5091"/>
                  </a:lnTo>
                  <a:lnTo>
                    <a:pt x="6089" y="5018"/>
                  </a:lnTo>
                  <a:lnTo>
                    <a:pt x="6016" y="4921"/>
                  </a:lnTo>
                  <a:lnTo>
                    <a:pt x="1072" y="1"/>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198" name="Google Shape;198;p6"/>
          <p:cNvSpPr/>
          <p:nvPr/>
        </p:nvSpPr>
        <p:spPr>
          <a:xfrm rot="10800000" flipH="1">
            <a:off x="11315699" y="5641033"/>
            <a:ext cx="1093200" cy="946800"/>
          </a:xfrm>
          <a:prstGeom prst="hexagon">
            <a:avLst>
              <a:gd name="adj" fmla="val 28678"/>
              <a:gd name="vf" fmla="val 115470"/>
            </a:avLst>
          </a:prstGeom>
          <a:noFill/>
          <a:ln w="9525" cap="flat" cmpd="sng">
            <a:solidFill>
              <a:srgbClr val="184769"/>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99" name="Google Shape;199;p6"/>
          <p:cNvSpPr/>
          <p:nvPr/>
        </p:nvSpPr>
        <p:spPr>
          <a:xfrm rot="10800000" flipH="1">
            <a:off x="10833099" y="6154267"/>
            <a:ext cx="571600" cy="494800"/>
          </a:xfrm>
          <a:prstGeom prst="hexagon">
            <a:avLst>
              <a:gd name="adj" fmla="val 28678"/>
              <a:gd name="vf" fmla="val 115470"/>
            </a:avLst>
          </a:prstGeom>
          <a:solidFill>
            <a:srgbClr val="3292E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00" name="Google Shape;200;p6"/>
          <p:cNvSpPr/>
          <p:nvPr/>
        </p:nvSpPr>
        <p:spPr>
          <a:xfrm rot="10800000" flipH="1">
            <a:off x="10428464" y="3913867"/>
            <a:ext cx="1093200" cy="946400"/>
          </a:xfrm>
          <a:prstGeom prst="hexagon">
            <a:avLst>
              <a:gd name="adj" fmla="val 28678"/>
              <a:gd name="vf" fmla="val 115470"/>
            </a:avLst>
          </a:pr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01" name="Google Shape;201;p6"/>
          <p:cNvSpPr/>
          <p:nvPr/>
        </p:nvSpPr>
        <p:spPr>
          <a:xfrm rot="10800000" flipH="1">
            <a:off x="11315700" y="4682900"/>
            <a:ext cx="478400" cy="414000"/>
          </a:xfrm>
          <a:prstGeom prst="hexagon">
            <a:avLst>
              <a:gd name="adj" fmla="val 28678"/>
              <a:gd name="vf" fmla="val 115470"/>
            </a:avLst>
          </a:prstGeom>
          <a:noFill/>
          <a:ln w="19050" cap="flat" cmpd="sng">
            <a:solidFill>
              <a:srgbClr val="00E1C6"/>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02" name="Google Shape;202;p6"/>
          <p:cNvSpPr/>
          <p:nvPr/>
        </p:nvSpPr>
        <p:spPr>
          <a:xfrm>
            <a:off x="11696918" y="5949077"/>
            <a:ext cx="330764" cy="330744"/>
          </a:xfrm>
          <a:custGeom>
            <a:avLst/>
            <a:gdLst/>
            <a:ahLst/>
            <a:cxnLst/>
            <a:rect l="l" t="t" r="r" b="b"/>
            <a:pathLst>
              <a:path w="17000" h="16999" extrusionOk="0">
                <a:moveTo>
                  <a:pt x="8769" y="5740"/>
                </a:moveTo>
                <a:lnTo>
                  <a:pt x="9037" y="5788"/>
                </a:lnTo>
                <a:lnTo>
                  <a:pt x="9282" y="5862"/>
                </a:lnTo>
                <a:lnTo>
                  <a:pt x="9550" y="5935"/>
                </a:lnTo>
                <a:lnTo>
                  <a:pt x="9794" y="6057"/>
                </a:lnTo>
                <a:lnTo>
                  <a:pt x="10014" y="6204"/>
                </a:lnTo>
                <a:lnTo>
                  <a:pt x="10234" y="6350"/>
                </a:lnTo>
                <a:lnTo>
                  <a:pt x="10454" y="6546"/>
                </a:lnTo>
                <a:lnTo>
                  <a:pt x="10649" y="6765"/>
                </a:lnTo>
                <a:lnTo>
                  <a:pt x="10796" y="6985"/>
                </a:lnTo>
                <a:lnTo>
                  <a:pt x="10942" y="7205"/>
                </a:lnTo>
                <a:lnTo>
                  <a:pt x="11064" y="7449"/>
                </a:lnTo>
                <a:lnTo>
                  <a:pt x="11138" y="7718"/>
                </a:lnTo>
                <a:lnTo>
                  <a:pt x="11211" y="7962"/>
                </a:lnTo>
                <a:lnTo>
                  <a:pt x="11260" y="8231"/>
                </a:lnTo>
                <a:lnTo>
                  <a:pt x="11260" y="8499"/>
                </a:lnTo>
                <a:lnTo>
                  <a:pt x="11260" y="8768"/>
                </a:lnTo>
                <a:lnTo>
                  <a:pt x="11211" y="9037"/>
                </a:lnTo>
                <a:lnTo>
                  <a:pt x="11138" y="9281"/>
                </a:lnTo>
                <a:lnTo>
                  <a:pt x="11064" y="9550"/>
                </a:lnTo>
                <a:lnTo>
                  <a:pt x="10942" y="9794"/>
                </a:lnTo>
                <a:lnTo>
                  <a:pt x="10796" y="10014"/>
                </a:lnTo>
                <a:lnTo>
                  <a:pt x="10649" y="10233"/>
                </a:lnTo>
                <a:lnTo>
                  <a:pt x="10454" y="10453"/>
                </a:lnTo>
                <a:lnTo>
                  <a:pt x="10234" y="10649"/>
                </a:lnTo>
                <a:lnTo>
                  <a:pt x="10014" y="10795"/>
                </a:lnTo>
                <a:lnTo>
                  <a:pt x="9794" y="10942"/>
                </a:lnTo>
                <a:lnTo>
                  <a:pt x="9550" y="11064"/>
                </a:lnTo>
                <a:lnTo>
                  <a:pt x="9282" y="11137"/>
                </a:lnTo>
                <a:lnTo>
                  <a:pt x="9037" y="11210"/>
                </a:lnTo>
                <a:lnTo>
                  <a:pt x="8769" y="11259"/>
                </a:lnTo>
                <a:lnTo>
                  <a:pt x="8231" y="11259"/>
                </a:lnTo>
                <a:lnTo>
                  <a:pt x="7963" y="11210"/>
                </a:lnTo>
                <a:lnTo>
                  <a:pt x="7719" y="11137"/>
                </a:lnTo>
                <a:lnTo>
                  <a:pt x="7450" y="11064"/>
                </a:lnTo>
                <a:lnTo>
                  <a:pt x="7206" y="10942"/>
                </a:lnTo>
                <a:lnTo>
                  <a:pt x="6986" y="10795"/>
                </a:lnTo>
                <a:lnTo>
                  <a:pt x="6766" y="10649"/>
                </a:lnTo>
                <a:lnTo>
                  <a:pt x="6546" y="10453"/>
                </a:lnTo>
                <a:lnTo>
                  <a:pt x="6351" y="10233"/>
                </a:lnTo>
                <a:lnTo>
                  <a:pt x="6204" y="10014"/>
                </a:lnTo>
                <a:lnTo>
                  <a:pt x="6058" y="9794"/>
                </a:lnTo>
                <a:lnTo>
                  <a:pt x="5936" y="9550"/>
                </a:lnTo>
                <a:lnTo>
                  <a:pt x="5862" y="9281"/>
                </a:lnTo>
                <a:lnTo>
                  <a:pt x="5789" y="9037"/>
                </a:lnTo>
                <a:lnTo>
                  <a:pt x="5740" y="8768"/>
                </a:lnTo>
                <a:lnTo>
                  <a:pt x="5740" y="8499"/>
                </a:lnTo>
                <a:lnTo>
                  <a:pt x="5740" y="8231"/>
                </a:lnTo>
                <a:lnTo>
                  <a:pt x="5789" y="7962"/>
                </a:lnTo>
                <a:lnTo>
                  <a:pt x="5862" y="7718"/>
                </a:lnTo>
                <a:lnTo>
                  <a:pt x="5936" y="7449"/>
                </a:lnTo>
                <a:lnTo>
                  <a:pt x="6058" y="7205"/>
                </a:lnTo>
                <a:lnTo>
                  <a:pt x="6204" y="6985"/>
                </a:lnTo>
                <a:lnTo>
                  <a:pt x="6351" y="6765"/>
                </a:lnTo>
                <a:lnTo>
                  <a:pt x="6546" y="6546"/>
                </a:lnTo>
                <a:lnTo>
                  <a:pt x="6766" y="6350"/>
                </a:lnTo>
                <a:lnTo>
                  <a:pt x="6986" y="6204"/>
                </a:lnTo>
                <a:lnTo>
                  <a:pt x="7206" y="6057"/>
                </a:lnTo>
                <a:lnTo>
                  <a:pt x="7450" y="5935"/>
                </a:lnTo>
                <a:lnTo>
                  <a:pt x="7719" y="5862"/>
                </a:lnTo>
                <a:lnTo>
                  <a:pt x="7963" y="5788"/>
                </a:lnTo>
                <a:lnTo>
                  <a:pt x="8231" y="5740"/>
                </a:lnTo>
                <a:close/>
                <a:moveTo>
                  <a:pt x="7914" y="0"/>
                </a:moveTo>
                <a:lnTo>
                  <a:pt x="7743" y="25"/>
                </a:lnTo>
                <a:lnTo>
                  <a:pt x="7596" y="73"/>
                </a:lnTo>
                <a:lnTo>
                  <a:pt x="7474" y="147"/>
                </a:lnTo>
                <a:lnTo>
                  <a:pt x="7328" y="244"/>
                </a:lnTo>
                <a:lnTo>
                  <a:pt x="7230" y="342"/>
                </a:lnTo>
                <a:lnTo>
                  <a:pt x="7132" y="489"/>
                </a:lnTo>
                <a:lnTo>
                  <a:pt x="7084" y="635"/>
                </a:lnTo>
                <a:lnTo>
                  <a:pt x="7035" y="782"/>
                </a:lnTo>
                <a:lnTo>
                  <a:pt x="6839" y="2540"/>
                </a:lnTo>
                <a:lnTo>
                  <a:pt x="6497" y="2638"/>
                </a:lnTo>
                <a:lnTo>
                  <a:pt x="6131" y="2784"/>
                </a:lnTo>
                <a:lnTo>
                  <a:pt x="5789" y="2931"/>
                </a:lnTo>
                <a:lnTo>
                  <a:pt x="5447" y="3102"/>
                </a:lnTo>
                <a:lnTo>
                  <a:pt x="4079" y="2027"/>
                </a:lnTo>
                <a:lnTo>
                  <a:pt x="3933" y="1930"/>
                </a:lnTo>
                <a:lnTo>
                  <a:pt x="3786" y="1881"/>
                </a:lnTo>
                <a:lnTo>
                  <a:pt x="3640" y="1832"/>
                </a:lnTo>
                <a:lnTo>
                  <a:pt x="3493" y="1832"/>
                </a:lnTo>
                <a:lnTo>
                  <a:pt x="3322" y="1856"/>
                </a:lnTo>
                <a:lnTo>
                  <a:pt x="3176" y="1905"/>
                </a:lnTo>
                <a:lnTo>
                  <a:pt x="3029" y="1978"/>
                </a:lnTo>
                <a:lnTo>
                  <a:pt x="2907" y="2076"/>
                </a:lnTo>
                <a:lnTo>
                  <a:pt x="2077" y="2907"/>
                </a:lnTo>
                <a:lnTo>
                  <a:pt x="1979" y="3029"/>
                </a:lnTo>
                <a:lnTo>
                  <a:pt x="1906" y="3175"/>
                </a:lnTo>
                <a:lnTo>
                  <a:pt x="1857" y="3322"/>
                </a:lnTo>
                <a:lnTo>
                  <a:pt x="1833" y="3493"/>
                </a:lnTo>
                <a:lnTo>
                  <a:pt x="1833" y="3639"/>
                </a:lnTo>
                <a:lnTo>
                  <a:pt x="1881" y="3786"/>
                </a:lnTo>
                <a:lnTo>
                  <a:pt x="1930" y="3932"/>
                </a:lnTo>
                <a:lnTo>
                  <a:pt x="2028" y="4079"/>
                </a:lnTo>
                <a:lnTo>
                  <a:pt x="3103" y="5447"/>
                </a:lnTo>
                <a:lnTo>
                  <a:pt x="2932" y="5788"/>
                </a:lnTo>
                <a:lnTo>
                  <a:pt x="2785" y="6130"/>
                </a:lnTo>
                <a:lnTo>
                  <a:pt x="2639" y="6497"/>
                </a:lnTo>
                <a:lnTo>
                  <a:pt x="2541" y="6839"/>
                </a:lnTo>
                <a:lnTo>
                  <a:pt x="782" y="7034"/>
                </a:lnTo>
                <a:lnTo>
                  <a:pt x="636" y="7083"/>
                </a:lnTo>
                <a:lnTo>
                  <a:pt x="489" y="7132"/>
                </a:lnTo>
                <a:lnTo>
                  <a:pt x="343" y="7229"/>
                </a:lnTo>
                <a:lnTo>
                  <a:pt x="245" y="7327"/>
                </a:lnTo>
                <a:lnTo>
                  <a:pt x="147" y="7474"/>
                </a:lnTo>
                <a:lnTo>
                  <a:pt x="74" y="7596"/>
                </a:lnTo>
                <a:lnTo>
                  <a:pt x="25" y="7742"/>
                </a:lnTo>
                <a:lnTo>
                  <a:pt x="1" y="7913"/>
                </a:lnTo>
                <a:lnTo>
                  <a:pt x="1" y="9086"/>
                </a:lnTo>
                <a:lnTo>
                  <a:pt x="25" y="9257"/>
                </a:lnTo>
                <a:lnTo>
                  <a:pt x="74" y="9403"/>
                </a:lnTo>
                <a:lnTo>
                  <a:pt x="147" y="9525"/>
                </a:lnTo>
                <a:lnTo>
                  <a:pt x="245" y="9672"/>
                </a:lnTo>
                <a:lnTo>
                  <a:pt x="343" y="9769"/>
                </a:lnTo>
                <a:lnTo>
                  <a:pt x="489" y="9867"/>
                </a:lnTo>
                <a:lnTo>
                  <a:pt x="636" y="9916"/>
                </a:lnTo>
                <a:lnTo>
                  <a:pt x="782" y="9965"/>
                </a:lnTo>
                <a:lnTo>
                  <a:pt x="2541" y="10160"/>
                </a:lnTo>
                <a:lnTo>
                  <a:pt x="2639" y="10502"/>
                </a:lnTo>
                <a:lnTo>
                  <a:pt x="2785" y="10868"/>
                </a:lnTo>
                <a:lnTo>
                  <a:pt x="2932" y="11210"/>
                </a:lnTo>
                <a:lnTo>
                  <a:pt x="3103" y="11552"/>
                </a:lnTo>
                <a:lnTo>
                  <a:pt x="2028" y="12920"/>
                </a:lnTo>
                <a:lnTo>
                  <a:pt x="1930" y="13067"/>
                </a:lnTo>
                <a:lnTo>
                  <a:pt x="1881" y="13213"/>
                </a:lnTo>
                <a:lnTo>
                  <a:pt x="1833" y="13360"/>
                </a:lnTo>
                <a:lnTo>
                  <a:pt x="1833" y="13506"/>
                </a:lnTo>
                <a:lnTo>
                  <a:pt x="1857" y="13677"/>
                </a:lnTo>
                <a:lnTo>
                  <a:pt x="1906" y="13824"/>
                </a:lnTo>
                <a:lnTo>
                  <a:pt x="1979" y="13970"/>
                </a:lnTo>
                <a:lnTo>
                  <a:pt x="2077" y="14092"/>
                </a:lnTo>
                <a:lnTo>
                  <a:pt x="2907" y="14923"/>
                </a:lnTo>
                <a:lnTo>
                  <a:pt x="3029" y="15020"/>
                </a:lnTo>
                <a:lnTo>
                  <a:pt x="3176" y="15094"/>
                </a:lnTo>
                <a:lnTo>
                  <a:pt x="3322" y="15142"/>
                </a:lnTo>
                <a:lnTo>
                  <a:pt x="3493" y="15167"/>
                </a:lnTo>
                <a:lnTo>
                  <a:pt x="3640" y="15167"/>
                </a:lnTo>
                <a:lnTo>
                  <a:pt x="3786" y="15118"/>
                </a:lnTo>
                <a:lnTo>
                  <a:pt x="3933" y="15069"/>
                </a:lnTo>
                <a:lnTo>
                  <a:pt x="4079" y="14996"/>
                </a:lnTo>
                <a:lnTo>
                  <a:pt x="5447" y="13897"/>
                </a:lnTo>
                <a:lnTo>
                  <a:pt x="5789" y="14068"/>
                </a:lnTo>
                <a:lnTo>
                  <a:pt x="6131" y="14214"/>
                </a:lnTo>
                <a:lnTo>
                  <a:pt x="6497" y="14361"/>
                </a:lnTo>
                <a:lnTo>
                  <a:pt x="6839" y="14459"/>
                </a:lnTo>
                <a:lnTo>
                  <a:pt x="7035" y="16217"/>
                </a:lnTo>
                <a:lnTo>
                  <a:pt x="7084" y="16364"/>
                </a:lnTo>
                <a:lnTo>
                  <a:pt x="7132" y="16510"/>
                </a:lnTo>
                <a:lnTo>
                  <a:pt x="7230" y="16657"/>
                </a:lnTo>
                <a:lnTo>
                  <a:pt x="7328" y="16754"/>
                </a:lnTo>
                <a:lnTo>
                  <a:pt x="7474" y="16852"/>
                </a:lnTo>
                <a:lnTo>
                  <a:pt x="7596" y="16925"/>
                </a:lnTo>
                <a:lnTo>
                  <a:pt x="7743" y="16974"/>
                </a:lnTo>
                <a:lnTo>
                  <a:pt x="7914" y="16999"/>
                </a:lnTo>
                <a:lnTo>
                  <a:pt x="9086" y="16999"/>
                </a:lnTo>
                <a:lnTo>
                  <a:pt x="9257" y="16974"/>
                </a:lnTo>
                <a:lnTo>
                  <a:pt x="9404" y="16925"/>
                </a:lnTo>
                <a:lnTo>
                  <a:pt x="9526" y="16852"/>
                </a:lnTo>
                <a:lnTo>
                  <a:pt x="9672" y="16754"/>
                </a:lnTo>
                <a:lnTo>
                  <a:pt x="9770" y="16657"/>
                </a:lnTo>
                <a:lnTo>
                  <a:pt x="9868" y="16510"/>
                </a:lnTo>
                <a:lnTo>
                  <a:pt x="9917" y="16364"/>
                </a:lnTo>
                <a:lnTo>
                  <a:pt x="9965" y="16217"/>
                </a:lnTo>
                <a:lnTo>
                  <a:pt x="10161" y="14459"/>
                </a:lnTo>
                <a:lnTo>
                  <a:pt x="10503" y="14361"/>
                </a:lnTo>
                <a:lnTo>
                  <a:pt x="10869" y="14214"/>
                </a:lnTo>
                <a:lnTo>
                  <a:pt x="11211" y="14068"/>
                </a:lnTo>
                <a:lnTo>
                  <a:pt x="11553" y="13897"/>
                </a:lnTo>
                <a:lnTo>
                  <a:pt x="12921" y="14996"/>
                </a:lnTo>
                <a:lnTo>
                  <a:pt x="13067" y="15069"/>
                </a:lnTo>
                <a:lnTo>
                  <a:pt x="13214" y="15118"/>
                </a:lnTo>
                <a:lnTo>
                  <a:pt x="13360" y="15167"/>
                </a:lnTo>
                <a:lnTo>
                  <a:pt x="13507" y="15167"/>
                </a:lnTo>
                <a:lnTo>
                  <a:pt x="13678" y="15142"/>
                </a:lnTo>
                <a:lnTo>
                  <a:pt x="13824" y="15094"/>
                </a:lnTo>
                <a:lnTo>
                  <a:pt x="13971" y="15020"/>
                </a:lnTo>
                <a:lnTo>
                  <a:pt x="14093" y="14923"/>
                </a:lnTo>
                <a:lnTo>
                  <a:pt x="14923" y="14092"/>
                </a:lnTo>
                <a:lnTo>
                  <a:pt x="15021" y="13970"/>
                </a:lnTo>
                <a:lnTo>
                  <a:pt x="15094" y="13824"/>
                </a:lnTo>
                <a:lnTo>
                  <a:pt x="15143" y="13677"/>
                </a:lnTo>
                <a:lnTo>
                  <a:pt x="15168" y="13506"/>
                </a:lnTo>
                <a:lnTo>
                  <a:pt x="15168" y="13360"/>
                </a:lnTo>
                <a:lnTo>
                  <a:pt x="15119" y="13213"/>
                </a:lnTo>
                <a:lnTo>
                  <a:pt x="15070" y="13067"/>
                </a:lnTo>
                <a:lnTo>
                  <a:pt x="14997" y="12920"/>
                </a:lnTo>
                <a:lnTo>
                  <a:pt x="13898" y="11552"/>
                </a:lnTo>
                <a:lnTo>
                  <a:pt x="14068" y="11210"/>
                </a:lnTo>
                <a:lnTo>
                  <a:pt x="14215" y="10868"/>
                </a:lnTo>
                <a:lnTo>
                  <a:pt x="14362" y="10502"/>
                </a:lnTo>
                <a:lnTo>
                  <a:pt x="14459" y="10160"/>
                </a:lnTo>
                <a:lnTo>
                  <a:pt x="16218" y="9965"/>
                </a:lnTo>
                <a:lnTo>
                  <a:pt x="16364" y="9916"/>
                </a:lnTo>
                <a:lnTo>
                  <a:pt x="16511" y="9867"/>
                </a:lnTo>
                <a:lnTo>
                  <a:pt x="16657" y="9769"/>
                </a:lnTo>
                <a:lnTo>
                  <a:pt x="16755" y="9672"/>
                </a:lnTo>
                <a:lnTo>
                  <a:pt x="16853" y="9525"/>
                </a:lnTo>
                <a:lnTo>
                  <a:pt x="16926" y="9403"/>
                </a:lnTo>
                <a:lnTo>
                  <a:pt x="16975" y="9257"/>
                </a:lnTo>
                <a:lnTo>
                  <a:pt x="16999" y="9086"/>
                </a:lnTo>
                <a:lnTo>
                  <a:pt x="16999" y="7913"/>
                </a:lnTo>
                <a:lnTo>
                  <a:pt x="16975" y="7742"/>
                </a:lnTo>
                <a:lnTo>
                  <a:pt x="16926" y="7596"/>
                </a:lnTo>
                <a:lnTo>
                  <a:pt x="16853" y="7474"/>
                </a:lnTo>
                <a:lnTo>
                  <a:pt x="16755" y="7327"/>
                </a:lnTo>
                <a:lnTo>
                  <a:pt x="16657" y="7229"/>
                </a:lnTo>
                <a:lnTo>
                  <a:pt x="16511" y="7132"/>
                </a:lnTo>
                <a:lnTo>
                  <a:pt x="16364" y="7083"/>
                </a:lnTo>
                <a:lnTo>
                  <a:pt x="16218" y="7034"/>
                </a:lnTo>
                <a:lnTo>
                  <a:pt x="14459" y="6839"/>
                </a:lnTo>
                <a:lnTo>
                  <a:pt x="14362" y="6497"/>
                </a:lnTo>
                <a:lnTo>
                  <a:pt x="14215" y="6130"/>
                </a:lnTo>
                <a:lnTo>
                  <a:pt x="14068" y="5788"/>
                </a:lnTo>
                <a:lnTo>
                  <a:pt x="13898" y="5447"/>
                </a:lnTo>
                <a:lnTo>
                  <a:pt x="14997" y="4079"/>
                </a:lnTo>
                <a:lnTo>
                  <a:pt x="15070" y="3932"/>
                </a:lnTo>
                <a:lnTo>
                  <a:pt x="15119" y="3786"/>
                </a:lnTo>
                <a:lnTo>
                  <a:pt x="15168" y="3639"/>
                </a:lnTo>
                <a:lnTo>
                  <a:pt x="15168" y="3493"/>
                </a:lnTo>
                <a:lnTo>
                  <a:pt x="15143" y="3322"/>
                </a:lnTo>
                <a:lnTo>
                  <a:pt x="15094" y="3175"/>
                </a:lnTo>
                <a:lnTo>
                  <a:pt x="15021" y="3029"/>
                </a:lnTo>
                <a:lnTo>
                  <a:pt x="14923" y="2907"/>
                </a:lnTo>
                <a:lnTo>
                  <a:pt x="14093" y="2076"/>
                </a:lnTo>
                <a:lnTo>
                  <a:pt x="13971" y="1978"/>
                </a:lnTo>
                <a:lnTo>
                  <a:pt x="13824" y="1905"/>
                </a:lnTo>
                <a:lnTo>
                  <a:pt x="13678" y="1856"/>
                </a:lnTo>
                <a:lnTo>
                  <a:pt x="13507" y="1832"/>
                </a:lnTo>
                <a:lnTo>
                  <a:pt x="13360" y="1832"/>
                </a:lnTo>
                <a:lnTo>
                  <a:pt x="13214" y="1881"/>
                </a:lnTo>
                <a:lnTo>
                  <a:pt x="13067" y="1930"/>
                </a:lnTo>
                <a:lnTo>
                  <a:pt x="12921" y="2027"/>
                </a:lnTo>
                <a:lnTo>
                  <a:pt x="11553" y="3102"/>
                </a:lnTo>
                <a:lnTo>
                  <a:pt x="11211" y="2931"/>
                </a:lnTo>
                <a:lnTo>
                  <a:pt x="10869" y="2784"/>
                </a:lnTo>
                <a:lnTo>
                  <a:pt x="10503" y="2638"/>
                </a:lnTo>
                <a:lnTo>
                  <a:pt x="10161" y="2540"/>
                </a:lnTo>
                <a:lnTo>
                  <a:pt x="9965" y="782"/>
                </a:lnTo>
                <a:lnTo>
                  <a:pt x="9917" y="635"/>
                </a:lnTo>
                <a:lnTo>
                  <a:pt x="9868" y="489"/>
                </a:lnTo>
                <a:lnTo>
                  <a:pt x="9770" y="342"/>
                </a:lnTo>
                <a:lnTo>
                  <a:pt x="9672" y="244"/>
                </a:lnTo>
                <a:lnTo>
                  <a:pt x="9526" y="147"/>
                </a:lnTo>
                <a:lnTo>
                  <a:pt x="9404" y="73"/>
                </a:lnTo>
                <a:lnTo>
                  <a:pt x="9257" y="25"/>
                </a:lnTo>
                <a:lnTo>
                  <a:pt x="9086" y="0"/>
                </a:lnTo>
                <a:close/>
              </a:path>
            </a:pathLst>
          </a:cu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203" name="Google Shape;203;p6"/>
          <p:cNvGrpSpPr/>
          <p:nvPr/>
        </p:nvGrpSpPr>
        <p:grpSpPr>
          <a:xfrm>
            <a:off x="9805423" y="4568953"/>
            <a:ext cx="607499" cy="582739"/>
            <a:chOff x="5241175" y="4959100"/>
            <a:chExt cx="539775" cy="517775"/>
          </a:xfrm>
        </p:grpSpPr>
        <p:sp>
          <p:nvSpPr>
            <p:cNvPr id="204" name="Google Shape;204;p6"/>
            <p:cNvSpPr/>
            <p:nvPr/>
          </p:nvSpPr>
          <p:spPr>
            <a:xfrm>
              <a:off x="5575150" y="4959100"/>
              <a:ext cx="161225" cy="178300"/>
            </a:xfrm>
            <a:custGeom>
              <a:avLst/>
              <a:gdLst/>
              <a:ahLst/>
              <a:cxnLst/>
              <a:rect l="l" t="t" r="r" b="b"/>
              <a:pathLst>
                <a:path w="6449" h="7132" extrusionOk="0">
                  <a:moveTo>
                    <a:pt x="4641" y="0"/>
                  </a:moveTo>
                  <a:lnTo>
                    <a:pt x="4470" y="25"/>
                  </a:lnTo>
                  <a:lnTo>
                    <a:pt x="4299" y="49"/>
                  </a:lnTo>
                  <a:lnTo>
                    <a:pt x="4128" y="98"/>
                  </a:lnTo>
                  <a:lnTo>
                    <a:pt x="3957" y="147"/>
                  </a:lnTo>
                  <a:lnTo>
                    <a:pt x="3786" y="220"/>
                  </a:lnTo>
                  <a:lnTo>
                    <a:pt x="3640" y="318"/>
                  </a:lnTo>
                  <a:lnTo>
                    <a:pt x="3517" y="415"/>
                  </a:lnTo>
                  <a:lnTo>
                    <a:pt x="3395" y="538"/>
                  </a:lnTo>
                  <a:lnTo>
                    <a:pt x="3273" y="660"/>
                  </a:lnTo>
                  <a:lnTo>
                    <a:pt x="3175" y="806"/>
                  </a:lnTo>
                  <a:lnTo>
                    <a:pt x="3078" y="953"/>
                  </a:lnTo>
                  <a:lnTo>
                    <a:pt x="3005" y="1099"/>
                  </a:lnTo>
                  <a:lnTo>
                    <a:pt x="2931" y="1270"/>
                  </a:lnTo>
                  <a:lnTo>
                    <a:pt x="2907" y="1441"/>
                  </a:lnTo>
                  <a:lnTo>
                    <a:pt x="2882" y="1612"/>
                  </a:lnTo>
                  <a:lnTo>
                    <a:pt x="2858" y="1808"/>
                  </a:lnTo>
                  <a:lnTo>
                    <a:pt x="2882" y="2076"/>
                  </a:lnTo>
                  <a:lnTo>
                    <a:pt x="2956" y="2345"/>
                  </a:lnTo>
                  <a:lnTo>
                    <a:pt x="3053" y="2589"/>
                  </a:lnTo>
                  <a:lnTo>
                    <a:pt x="3175" y="2809"/>
                  </a:lnTo>
                  <a:lnTo>
                    <a:pt x="0" y="6546"/>
                  </a:lnTo>
                  <a:lnTo>
                    <a:pt x="367" y="6814"/>
                  </a:lnTo>
                  <a:lnTo>
                    <a:pt x="709" y="7132"/>
                  </a:lnTo>
                  <a:lnTo>
                    <a:pt x="3884" y="3419"/>
                  </a:lnTo>
                  <a:lnTo>
                    <a:pt x="4055" y="3493"/>
                  </a:lnTo>
                  <a:lnTo>
                    <a:pt x="4250" y="3542"/>
                  </a:lnTo>
                  <a:lnTo>
                    <a:pt x="4445" y="3566"/>
                  </a:lnTo>
                  <a:lnTo>
                    <a:pt x="4641" y="3590"/>
                  </a:lnTo>
                  <a:lnTo>
                    <a:pt x="4836" y="3566"/>
                  </a:lnTo>
                  <a:lnTo>
                    <a:pt x="5007" y="3542"/>
                  </a:lnTo>
                  <a:lnTo>
                    <a:pt x="5178" y="3517"/>
                  </a:lnTo>
                  <a:lnTo>
                    <a:pt x="5349" y="3444"/>
                  </a:lnTo>
                  <a:lnTo>
                    <a:pt x="5496" y="3371"/>
                  </a:lnTo>
                  <a:lnTo>
                    <a:pt x="5642" y="3273"/>
                  </a:lnTo>
                  <a:lnTo>
                    <a:pt x="5789" y="3175"/>
                  </a:lnTo>
                  <a:lnTo>
                    <a:pt x="5911" y="3053"/>
                  </a:lnTo>
                  <a:lnTo>
                    <a:pt x="6033" y="2931"/>
                  </a:lnTo>
                  <a:lnTo>
                    <a:pt x="6131" y="2809"/>
                  </a:lnTo>
                  <a:lnTo>
                    <a:pt x="6228" y="2638"/>
                  </a:lnTo>
                  <a:lnTo>
                    <a:pt x="6302" y="2491"/>
                  </a:lnTo>
                  <a:lnTo>
                    <a:pt x="6350" y="2320"/>
                  </a:lnTo>
                  <a:lnTo>
                    <a:pt x="6399" y="2149"/>
                  </a:lnTo>
                  <a:lnTo>
                    <a:pt x="6424" y="1979"/>
                  </a:lnTo>
                  <a:lnTo>
                    <a:pt x="6448" y="1808"/>
                  </a:lnTo>
                  <a:lnTo>
                    <a:pt x="6424" y="1612"/>
                  </a:lnTo>
                  <a:lnTo>
                    <a:pt x="6399" y="1441"/>
                  </a:lnTo>
                  <a:lnTo>
                    <a:pt x="6350" y="1270"/>
                  </a:lnTo>
                  <a:lnTo>
                    <a:pt x="6302" y="1099"/>
                  </a:lnTo>
                  <a:lnTo>
                    <a:pt x="6228" y="953"/>
                  </a:lnTo>
                  <a:lnTo>
                    <a:pt x="6131" y="806"/>
                  </a:lnTo>
                  <a:lnTo>
                    <a:pt x="6033" y="660"/>
                  </a:lnTo>
                  <a:lnTo>
                    <a:pt x="5911" y="538"/>
                  </a:lnTo>
                  <a:lnTo>
                    <a:pt x="5789" y="415"/>
                  </a:lnTo>
                  <a:lnTo>
                    <a:pt x="5642" y="318"/>
                  </a:lnTo>
                  <a:lnTo>
                    <a:pt x="5496" y="220"/>
                  </a:lnTo>
                  <a:lnTo>
                    <a:pt x="5349" y="147"/>
                  </a:lnTo>
                  <a:lnTo>
                    <a:pt x="5178" y="98"/>
                  </a:lnTo>
                  <a:lnTo>
                    <a:pt x="5007" y="49"/>
                  </a:lnTo>
                  <a:lnTo>
                    <a:pt x="4836" y="25"/>
                  </a:lnTo>
                  <a:lnTo>
                    <a:pt x="4641"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05" name="Google Shape;205;p6"/>
            <p:cNvSpPr/>
            <p:nvPr/>
          </p:nvSpPr>
          <p:spPr>
            <a:xfrm>
              <a:off x="5330925" y="4985350"/>
              <a:ext cx="128250" cy="148400"/>
            </a:xfrm>
            <a:custGeom>
              <a:avLst/>
              <a:gdLst/>
              <a:ahLst/>
              <a:cxnLst/>
              <a:rect l="l" t="t" r="r" b="b"/>
              <a:pathLst>
                <a:path w="5130" h="5936" extrusionOk="0">
                  <a:moveTo>
                    <a:pt x="1563" y="0"/>
                  </a:moveTo>
                  <a:lnTo>
                    <a:pt x="1392" y="25"/>
                  </a:lnTo>
                  <a:lnTo>
                    <a:pt x="1221" y="74"/>
                  </a:lnTo>
                  <a:lnTo>
                    <a:pt x="1075" y="147"/>
                  </a:lnTo>
                  <a:lnTo>
                    <a:pt x="904" y="220"/>
                  </a:lnTo>
                  <a:lnTo>
                    <a:pt x="757" y="318"/>
                  </a:lnTo>
                  <a:lnTo>
                    <a:pt x="635" y="416"/>
                  </a:lnTo>
                  <a:lnTo>
                    <a:pt x="513" y="538"/>
                  </a:lnTo>
                  <a:lnTo>
                    <a:pt x="391" y="660"/>
                  </a:lnTo>
                  <a:lnTo>
                    <a:pt x="293" y="806"/>
                  </a:lnTo>
                  <a:lnTo>
                    <a:pt x="196" y="953"/>
                  </a:lnTo>
                  <a:lnTo>
                    <a:pt x="122" y="1099"/>
                  </a:lnTo>
                  <a:lnTo>
                    <a:pt x="74" y="1270"/>
                  </a:lnTo>
                  <a:lnTo>
                    <a:pt x="25" y="1466"/>
                  </a:lnTo>
                  <a:lnTo>
                    <a:pt x="0" y="1637"/>
                  </a:lnTo>
                  <a:lnTo>
                    <a:pt x="0" y="1808"/>
                  </a:lnTo>
                  <a:lnTo>
                    <a:pt x="0" y="2003"/>
                  </a:lnTo>
                  <a:lnTo>
                    <a:pt x="25" y="2174"/>
                  </a:lnTo>
                  <a:lnTo>
                    <a:pt x="74" y="2345"/>
                  </a:lnTo>
                  <a:lnTo>
                    <a:pt x="147" y="2492"/>
                  </a:lnTo>
                  <a:lnTo>
                    <a:pt x="220" y="2663"/>
                  </a:lnTo>
                  <a:lnTo>
                    <a:pt x="318" y="2785"/>
                  </a:lnTo>
                  <a:lnTo>
                    <a:pt x="415" y="2931"/>
                  </a:lnTo>
                  <a:lnTo>
                    <a:pt x="538" y="3053"/>
                  </a:lnTo>
                  <a:lnTo>
                    <a:pt x="660" y="3175"/>
                  </a:lnTo>
                  <a:lnTo>
                    <a:pt x="806" y="3273"/>
                  </a:lnTo>
                  <a:lnTo>
                    <a:pt x="953" y="3371"/>
                  </a:lnTo>
                  <a:lnTo>
                    <a:pt x="1099" y="3444"/>
                  </a:lnTo>
                  <a:lnTo>
                    <a:pt x="1270" y="3493"/>
                  </a:lnTo>
                  <a:lnTo>
                    <a:pt x="1466" y="3542"/>
                  </a:lnTo>
                  <a:lnTo>
                    <a:pt x="1710" y="3566"/>
                  </a:lnTo>
                  <a:lnTo>
                    <a:pt x="1979" y="3566"/>
                  </a:lnTo>
                  <a:lnTo>
                    <a:pt x="2223" y="3517"/>
                  </a:lnTo>
                  <a:lnTo>
                    <a:pt x="2467" y="3444"/>
                  </a:lnTo>
                  <a:lnTo>
                    <a:pt x="4396" y="5935"/>
                  </a:lnTo>
                  <a:lnTo>
                    <a:pt x="4738" y="5642"/>
                  </a:lnTo>
                  <a:lnTo>
                    <a:pt x="5129" y="5374"/>
                  </a:lnTo>
                  <a:lnTo>
                    <a:pt x="3200" y="2858"/>
                  </a:lnTo>
                  <a:lnTo>
                    <a:pt x="3322" y="2687"/>
                  </a:lnTo>
                  <a:lnTo>
                    <a:pt x="3419" y="2516"/>
                  </a:lnTo>
                  <a:lnTo>
                    <a:pt x="3493" y="2321"/>
                  </a:lnTo>
                  <a:lnTo>
                    <a:pt x="3542" y="2101"/>
                  </a:lnTo>
                  <a:lnTo>
                    <a:pt x="3566" y="1930"/>
                  </a:lnTo>
                  <a:lnTo>
                    <a:pt x="3566" y="1734"/>
                  </a:lnTo>
                  <a:lnTo>
                    <a:pt x="3566" y="1564"/>
                  </a:lnTo>
                  <a:lnTo>
                    <a:pt x="3517" y="1393"/>
                  </a:lnTo>
                  <a:lnTo>
                    <a:pt x="3468" y="1222"/>
                  </a:lnTo>
                  <a:lnTo>
                    <a:pt x="3419" y="1075"/>
                  </a:lnTo>
                  <a:lnTo>
                    <a:pt x="3346" y="904"/>
                  </a:lnTo>
                  <a:lnTo>
                    <a:pt x="3249" y="758"/>
                  </a:lnTo>
                  <a:lnTo>
                    <a:pt x="3151" y="635"/>
                  </a:lnTo>
                  <a:lnTo>
                    <a:pt x="3029" y="513"/>
                  </a:lnTo>
                  <a:lnTo>
                    <a:pt x="2907" y="391"/>
                  </a:lnTo>
                  <a:lnTo>
                    <a:pt x="2760" y="294"/>
                  </a:lnTo>
                  <a:lnTo>
                    <a:pt x="2614" y="196"/>
                  </a:lnTo>
                  <a:lnTo>
                    <a:pt x="2443" y="123"/>
                  </a:lnTo>
                  <a:lnTo>
                    <a:pt x="2272" y="74"/>
                  </a:lnTo>
                  <a:lnTo>
                    <a:pt x="2101" y="25"/>
                  </a:lnTo>
                  <a:lnTo>
                    <a:pt x="1930"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06" name="Google Shape;206;p6"/>
            <p:cNvSpPr/>
            <p:nvPr/>
          </p:nvSpPr>
          <p:spPr>
            <a:xfrm>
              <a:off x="5241175" y="5241175"/>
              <a:ext cx="180125" cy="109325"/>
            </a:xfrm>
            <a:custGeom>
              <a:avLst/>
              <a:gdLst/>
              <a:ahLst/>
              <a:cxnLst/>
              <a:rect l="l" t="t" r="r" b="b"/>
              <a:pathLst>
                <a:path w="7205" h="4373" extrusionOk="0">
                  <a:moveTo>
                    <a:pt x="6839" y="1"/>
                  </a:moveTo>
                  <a:lnTo>
                    <a:pt x="3224" y="1491"/>
                  </a:lnTo>
                  <a:lnTo>
                    <a:pt x="3102" y="1368"/>
                  </a:lnTo>
                  <a:lnTo>
                    <a:pt x="2980" y="1246"/>
                  </a:lnTo>
                  <a:lnTo>
                    <a:pt x="2858" y="1124"/>
                  </a:lnTo>
                  <a:lnTo>
                    <a:pt x="2687" y="1026"/>
                  </a:lnTo>
                  <a:lnTo>
                    <a:pt x="2540" y="953"/>
                  </a:lnTo>
                  <a:lnTo>
                    <a:pt x="2369" y="880"/>
                  </a:lnTo>
                  <a:lnTo>
                    <a:pt x="2198" y="831"/>
                  </a:lnTo>
                  <a:lnTo>
                    <a:pt x="2027" y="807"/>
                  </a:lnTo>
                  <a:lnTo>
                    <a:pt x="1856" y="782"/>
                  </a:lnTo>
                  <a:lnTo>
                    <a:pt x="1685" y="807"/>
                  </a:lnTo>
                  <a:lnTo>
                    <a:pt x="1514" y="807"/>
                  </a:lnTo>
                  <a:lnTo>
                    <a:pt x="1343" y="856"/>
                  </a:lnTo>
                  <a:lnTo>
                    <a:pt x="1172" y="904"/>
                  </a:lnTo>
                  <a:lnTo>
                    <a:pt x="1026" y="978"/>
                  </a:lnTo>
                  <a:lnTo>
                    <a:pt x="879" y="1051"/>
                  </a:lnTo>
                  <a:lnTo>
                    <a:pt x="733" y="1149"/>
                  </a:lnTo>
                  <a:lnTo>
                    <a:pt x="586" y="1271"/>
                  </a:lnTo>
                  <a:lnTo>
                    <a:pt x="464" y="1393"/>
                  </a:lnTo>
                  <a:lnTo>
                    <a:pt x="342" y="1515"/>
                  </a:lnTo>
                  <a:lnTo>
                    <a:pt x="244" y="1686"/>
                  </a:lnTo>
                  <a:lnTo>
                    <a:pt x="171" y="1832"/>
                  </a:lnTo>
                  <a:lnTo>
                    <a:pt x="98" y="2003"/>
                  </a:lnTo>
                  <a:lnTo>
                    <a:pt x="49" y="2174"/>
                  </a:lnTo>
                  <a:lnTo>
                    <a:pt x="25" y="2345"/>
                  </a:lnTo>
                  <a:lnTo>
                    <a:pt x="0" y="2516"/>
                  </a:lnTo>
                  <a:lnTo>
                    <a:pt x="0" y="2687"/>
                  </a:lnTo>
                  <a:lnTo>
                    <a:pt x="25" y="2858"/>
                  </a:lnTo>
                  <a:lnTo>
                    <a:pt x="73" y="3029"/>
                  </a:lnTo>
                  <a:lnTo>
                    <a:pt x="122" y="3200"/>
                  </a:lnTo>
                  <a:lnTo>
                    <a:pt x="195" y="3347"/>
                  </a:lnTo>
                  <a:lnTo>
                    <a:pt x="269" y="3518"/>
                  </a:lnTo>
                  <a:lnTo>
                    <a:pt x="366" y="3640"/>
                  </a:lnTo>
                  <a:lnTo>
                    <a:pt x="464" y="3786"/>
                  </a:lnTo>
                  <a:lnTo>
                    <a:pt x="611" y="3908"/>
                  </a:lnTo>
                  <a:lnTo>
                    <a:pt x="733" y="4031"/>
                  </a:lnTo>
                  <a:lnTo>
                    <a:pt x="904" y="4128"/>
                  </a:lnTo>
                  <a:lnTo>
                    <a:pt x="1050" y="4201"/>
                  </a:lnTo>
                  <a:lnTo>
                    <a:pt x="1221" y="4275"/>
                  </a:lnTo>
                  <a:lnTo>
                    <a:pt x="1392" y="4324"/>
                  </a:lnTo>
                  <a:lnTo>
                    <a:pt x="1563" y="4348"/>
                  </a:lnTo>
                  <a:lnTo>
                    <a:pt x="1734" y="4372"/>
                  </a:lnTo>
                  <a:lnTo>
                    <a:pt x="1905" y="4372"/>
                  </a:lnTo>
                  <a:lnTo>
                    <a:pt x="2076" y="4348"/>
                  </a:lnTo>
                  <a:lnTo>
                    <a:pt x="2247" y="4299"/>
                  </a:lnTo>
                  <a:lnTo>
                    <a:pt x="2418" y="4250"/>
                  </a:lnTo>
                  <a:lnTo>
                    <a:pt x="2565" y="4201"/>
                  </a:lnTo>
                  <a:lnTo>
                    <a:pt x="2711" y="4104"/>
                  </a:lnTo>
                  <a:lnTo>
                    <a:pt x="2858" y="4006"/>
                  </a:lnTo>
                  <a:lnTo>
                    <a:pt x="3004" y="3908"/>
                  </a:lnTo>
                  <a:lnTo>
                    <a:pt x="3126" y="3786"/>
                  </a:lnTo>
                  <a:lnTo>
                    <a:pt x="3248" y="3640"/>
                  </a:lnTo>
                  <a:lnTo>
                    <a:pt x="3346" y="3493"/>
                  </a:lnTo>
                  <a:lnTo>
                    <a:pt x="3468" y="3200"/>
                  </a:lnTo>
                  <a:lnTo>
                    <a:pt x="3541" y="2931"/>
                  </a:lnTo>
                  <a:lnTo>
                    <a:pt x="3590" y="2638"/>
                  </a:lnTo>
                  <a:lnTo>
                    <a:pt x="3566" y="2345"/>
                  </a:lnTo>
                  <a:lnTo>
                    <a:pt x="7205" y="856"/>
                  </a:lnTo>
                  <a:lnTo>
                    <a:pt x="6985" y="440"/>
                  </a:lnTo>
                  <a:lnTo>
                    <a:pt x="6839"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07" name="Google Shape;207;p6"/>
            <p:cNvSpPr/>
            <p:nvPr/>
          </p:nvSpPr>
          <p:spPr>
            <a:xfrm>
              <a:off x="5461575" y="5316900"/>
              <a:ext cx="89175" cy="159975"/>
            </a:xfrm>
            <a:custGeom>
              <a:avLst/>
              <a:gdLst/>
              <a:ahLst/>
              <a:cxnLst/>
              <a:rect l="l" t="t" r="r" b="b"/>
              <a:pathLst>
                <a:path w="3567" h="6399" extrusionOk="0">
                  <a:moveTo>
                    <a:pt x="1491" y="0"/>
                  </a:moveTo>
                  <a:lnTo>
                    <a:pt x="1393" y="2858"/>
                  </a:lnTo>
                  <a:lnTo>
                    <a:pt x="1198" y="2907"/>
                  </a:lnTo>
                  <a:lnTo>
                    <a:pt x="1002" y="3004"/>
                  </a:lnTo>
                  <a:lnTo>
                    <a:pt x="807" y="3102"/>
                  </a:lnTo>
                  <a:lnTo>
                    <a:pt x="636" y="3224"/>
                  </a:lnTo>
                  <a:lnTo>
                    <a:pt x="489" y="3346"/>
                  </a:lnTo>
                  <a:lnTo>
                    <a:pt x="392" y="3493"/>
                  </a:lnTo>
                  <a:lnTo>
                    <a:pt x="269" y="3639"/>
                  </a:lnTo>
                  <a:lnTo>
                    <a:pt x="196" y="3786"/>
                  </a:lnTo>
                  <a:lnTo>
                    <a:pt x="123" y="3932"/>
                  </a:lnTo>
                  <a:lnTo>
                    <a:pt x="74" y="4103"/>
                  </a:lnTo>
                  <a:lnTo>
                    <a:pt x="25" y="4274"/>
                  </a:lnTo>
                  <a:lnTo>
                    <a:pt x="1" y="4445"/>
                  </a:lnTo>
                  <a:lnTo>
                    <a:pt x="1" y="4616"/>
                  </a:lnTo>
                  <a:lnTo>
                    <a:pt x="1" y="4787"/>
                  </a:lnTo>
                  <a:lnTo>
                    <a:pt x="25" y="4958"/>
                  </a:lnTo>
                  <a:lnTo>
                    <a:pt x="74" y="5129"/>
                  </a:lnTo>
                  <a:lnTo>
                    <a:pt x="123" y="5276"/>
                  </a:lnTo>
                  <a:lnTo>
                    <a:pt x="196" y="5447"/>
                  </a:lnTo>
                  <a:lnTo>
                    <a:pt x="294" y="5593"/>
                  </a:lnTo>
                  <a:lnTo>
                    <a:pt x="416" y="5740"/>
                  </a:lnTo>
                  <a:lnTo>
                    <a:pt x="538" y="5886"/>
                  </a:lnTo>
                  <a:lnTo>
                    <a:pt x="660" y="6008"/>
                  </a:lnTo>
                  <a:lnTo>
                    <a:pt x="807" y="6106"/>
                  </a:lnTo>
                  <a:lnTo>
                    <a:pt x="953" y="6179"/>
                  </a:lnTo>
                  <a:lnTo>
                    <a:pt x="1124" y="6252"/>
                  </a:lnTo>
                  <a:lnTo>
                    <a:pt x="1271" y="6326"/>
                  </a:lnTo>
                  <a:lnTo>
                    <a:pt x="1442" y="6350"/>
                  </a:lnTo>
                  <a:lnTo>
                    <a:pt x="1613" y="6375"/>
                  </a:lnTo>
                  <a:lnTo>
                    <a:pt x="1784" y="6399"/>
                  </a:lnTo>
                  <a:lnTo>
                    <a:pt x="1955" y="6375"/>
                  </a:lnTo>
                  <a:lnTo>
                    <a:pt x="2126" y="6350"/>
                  </a:lnTo>
                  <a:lnTo>
                    <a:pt x="2297" y="6301"/>
                  </a:lnTo>
                  <a:lnTo>
                    <a:pt x="2468" y="6252"/>
                  </a:lnTo>
                  <a:lnTo>
                    <a:pt x="2614" y="6179"/>
                  </a:lnTo>
                  <a:lnTo>
                    <a:pt x="2785" y="6082"/>
                  </a:lnTo>
                  <a:lnTo>
                    <a:pt x="2932" y="5984"/>
                  </a:lnTo>
                  <a:lnTo>
                    <a:pt x="3054" y="5862"/>
                  </a:lnTo>
                  <a:lnTo>
                    <a:pt x="3176" y="5715"/>
                  </a:lnTo>
                  <a:lnTo>
                    <a:pt x="3273" y="5569"/>
                  </a:lnTo>
                  <a:lnTo>
                    <a:pt x="3371" y="5422"/>
                  </a:lnTo>
                  <a:lnTo>
                    <a:pt x="3444" y="5276"/>
                  </a:lnTo>
                  <a:lnTo>
                    <a:pt x="3493" y="5105"/>
                  </a:lnTo>
                  <a:lnTo>
                    <a:pt x="3542" y="4934"/>
                  </a:lnTo>
                  <a:lnTo>
                    <a:pt x="3567" y="4763"/>
                  </a:lnTo>
                  <a:lnTo>
                    <a:pt x="3567" y="4592"/>
                  </a:lnTo>
                  <a:lnTo>
                    <a:pt x="3567" y="4421"/>
                  </a:lnTo>
                  <a:lnTo>
                    <a:pt x="3542" y="4250"/>
                  </a:lnTo>
                  <a:lnTo>
                    <a:pt x="3493" y="4079"/>
                  </a:lnTo>
                  <a:lnTo>
                    <a:pt x="3420" y="3908"/>
                  </a:lnTo>
                  <a:lnTo>
                    <a:pt x="3347" y="3761"/>
                  </a:lnTo>
                  <a:lnTo>
                    <a:pt x="3273" y="3615"/>
                  </a:lnTo>
                  <a:lnTo>
                    <a:pt x="3151" y="3468"/>
                  </a:lnTo>
                  <a:lnTo>
                    <a:pt x="2980" y="3273"/>
                  </a:lnTo>
                  <a:lnTo>
                    <a:pt x="2761" y="3102"/>
                  </a:lnTo>
                  <a:lnTo>
                    <a:pt x="2541" y="2980"/>
                  </a:lnTo>
                  <a:lnTo>
                    <a:pt x="2321" y="2907"/>
                  </a:lnTo>
                  <a:lnTo>
                    <a:pt x="2419" y="25"/>
                  </a:lnTo>
                  <a:lnTo>
                    <a:pt x="2419" y="25"/>
                  </a:lnTo>
                  <a:lnTo>
                    <a:pt x="2126" y="49"/>
                  </a:lnTo>
                  <a:lnTo>
                    <a:pt x="1808" y="25"/>
                  </a:lnTo>
                  <a:lnTo>
                    <a:pt x="1491"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08" name="Google Shape;208;p6"/>
            <p:cNvSpPr/>
            <p:nvPr/>
          </p:nvSpPr>
          <p:spPr>
            <a:xfrm>
              <a:off x="5619100" y="5194175"/>
              <a:ext cx="161850" cy="89775"/>
            </a:xfrm>
            <a:custGeom>
              <a:avLst/>
              <a:gdLst/>
              <a:ahLst/>
              <a:cxnLst/>
              <a:rect l="l" t="t" r="r" b="b"/>
              <a:pathLst>
                <a:path w="6474" h="3591" extrusionOk="0">
                  <a:moveTo>
                    <a:pt x="4592" y="0"/>
                  </a:moveTo>
                  <a:lnTo>
                    <a:pt x="4422" y="25"/>
                  </a:lnTo>
                  <a:lnTo>
                    <a:pt x="4251" y="73"/>
                  </a:lnTo>
                  <a:lnTo>
                    <a:pt x="4080" y="122"/>
                  </a:lnTo>
                  <a:lnTo>
                    <a:pt x="3884" y="196"/>
                  </a:lnTo>
                  <a:lnTo>
                    <a:pt x="3713" y="293"/>
                  </a:lnTo>
                  <a:lnTo>
                    <a:pt x="3567" y="391"/>
                  </a:lnTo>
                  <a:lnTo>
                    <a:pt x="3420" y="513"/>
                  </a:lnTo>
                  <a:lnTo>
                    <a:pt x="3298" y="660"/>
                  </a:lnTo>
                  <a:lnTo>
                    <a:pt x="3200" y="806"/>
                  </a:lnTo>
                  <a:lnTo>
                    <a:pt x="3103" y="953"/>
                  </a:lnTo>
                  <a:lnTo>
                    <a:pt x="3029" y="1124"/>
                  </a:lnTo>
                  <a:lnTo>
                    <a:pt x="99" y="757"/>
                  </a:lnTo>
                  <a:lnTo>
                    <a:pt x="74" y="1221"/>
                  </a:lnTo>
                  <a:lnTo>
                    <a:pt x="1" y="1661"/>
                  </a:lnTo>
                  <a:lnTo>
                    <a:pt x="2907" y="2027"/>
                  </a:lnTo>
                  <a:lnTo>
                    <a:pt x="2932" y="2223"/>
                  </a:lnTo>
                  <a:lnTo>
                    <a:pt x="3005" y="2418"/>
                  </a:lnTo>
                  <a:lnTo>
                    <a:pt x="3078" y="2565"/>
                  </a:lnTo>
                  <a:lnTo>
                    <a:pt x="3152" y="2736"/>
                  </a:lnTo>
                  <a:lnTo>
                    <a:pt x="3249" y="2882"/>
                  </a:lnTo>
                  <a:lnTo>
                    <a:pt x="3371" y="3004"/>
                  </a:lnTo>
                  <a:lnTo>
                    <a:pt x="3493" y="3126"/>
                  </a:lnTo>
                  <a:lnTo>
                    <a:pt x="3616" y="3248"/>
                  </a:lnTo>
                  <a:lnTo>
                    <a:pt x="3762" y="3346"/>
                  </a:lnTo>
                  <a:lnTo>
                    <a:pt x="3909" y="3419"/>
                  </a:lnTo>
                  <a:lnTo>
                    <a:pt x="4080" y="3493"/>
                  </a:lnTo>
                  <a:lnTo>
                    <a:pt x="4251" y="3541"/>
                  </a:lnTo>
                  <a:lnTo>
                    <a:pt x="4422" y="3566"/>
                  </a:lnTo>
                  <a:lnTo>
                    <a:pt x="4592" y="3590"/>
                  </a:lnTo>
                  <a:lnTo>
                    <a:pt x="4763" y="3590"/>
                  </a:lnTo>
                  <a:lnTo>
                    <a:pt x="4934" y="3566"/>
                  </a:lnTo>
                  <a:lnTo>
                    <a:pt x="5105" y="3541"/>
                  </a:lnTo>
                  <a:lnTo>
                    <a:pt x="5276" y="3468"/>
                  </a:lnTo>
                  <a:lnTo>
                    <a:pt x="5447" y="3419"/>
                  </a:lnTo>
                  <a:lnTo>
                    <a:pt x="5618" y="3322"/>
                  </a:lnTo>
                  <a:lnTo>
                    <a:pt x="5765" y="3224"/>
                  </a:lnTo>
                  <a:lnTo>
                    <a:pt x="5887" y="3102"/>
                  </a:lnTo>
                  <a:lnTo>
                    <a:pt x="6009" y="2980"/>
                  </a:lnTo>
                  <a:lnTo>
                    <a:pt x="6131" y="2858"/>
                  </a:lnTo>
                  <a:lnTo>
                    <a:pt x="6204" y="2711"/>
                  </a:lnTo>
                  <a:lnTo>
                    <a:pt x="6302" y="2565"/>
                  </a:lnTo>
                  <a:lnTo>
                    <a:pt x="6351" y="2394"/>
                  </a:lnTo>
                  <a:lnTo>
                    <a:pt x="6400" y="2223"/>
                  </a:lnTo>
                  <a:lnTo>
                    <a:pt x="6449" y="2076"/>
                  </a:lnTo>
                  <a:lnTo>
                    <a:pt x="6473" y="1881"/>
                  </a:lnTo>
                  <a:lnTo>
                    <a:pt x="6473" y="1710"/>
                  </a:lnTo>
                  <a:lnTo>
                    <a:pt x="6449" y="1539"/>
                  </a:lnTo>
                  <a:lnTo>
                    <a:pt x="6424" y="1368"/>
                  </a:lnTo>
                  <a:lnTo>
                    <a:pt x="6351" y="1197"/>
                  </a:lnTo>
                  <a:lnTo>
                    <a:pt x="6278" y="1026"/>
                  </a:lnTo>
                  <a:lnTo>
                    <a:pt x="6204" y="855"/>
                  </a:lnTo>
                  <a:lnTo>
                    <a:pt x="6107" y="708"/>
                  </a:lnTo>
                  <a:lnTo>
                    <a:pt x="5985" y="586"/>
                  </a:lnTo>
                  <a:lnTo>
                    <a:pt x="5862" y="464"/>
                  </a:lnTo>
                  <a:lnTo>
                    <a:pt x="5740" y="342"/>
                  </a:lnTo>
                  <a:lnTo>
                    <a:pt x="5594" y="269"/>
                  </a:lnTo>
                  <a:lnTo>
                    <a:pt x="5447" y="171"/>
                  </a:lnTo>
                  <a:lnTo>
                    <a:pt x="5276" y="122"/>
                  </a:lnTo>
                  <a:lnTo>
                    <a:pt x="5105" y="73"/>
                  </a:lnTo>
                  <a:lnTo>
                    <a:pt x="4934" y="25"/>
                  </a:lnTo>
                  <a:lnTo>
                    <a:pt x="4763" y="25"/>
                  </a:lnTo>
                  <a:lnTo>
                    <a:pt x="4592"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09" name="Google Shape;209;p6"/>
            <p:cNvSpPr/>
            <p:nvPr/>
          </p:nvSpPr>
          <p:spPr>
            <a:xfrm>
              <a:off x="5420075" y="5116000"/>
              <a:ext cx="189300" cy="189925"/>
            </a:xfrm>
            <a:custGeom>
              <a:avLst/>
              <a:gdLst/>
              <a:ahLst/>
              <a:cxnLst/>
              <a:rect l="l" t="t" r="r" b="b"/>
              <a:pathLst>
                <a:path w="7572" h="7597" extrusionOk="0">
                  <a:moveTo>
                    <a:pt x="3786" y="1"/>
                  </a:moveTo>
                  <a:lnTo>
                    <a:pt x="3395" y="25"/>
                  </a:lnTo>
                  <a:lnTo>
                    <a:pt x="3028" y="74"/>
                  </a:lnTo>
                  <a:lnTo>
                    <a:pt x="2662" y="172"/>
                  </a:lnTo>
                  <a:lnTo>
                    <a:pt x="2320" y="294"/>
                  </a:lnTo>
                  <a:lnTo>
                    <a:pt x="1978" y="465"/>
                  </a:lnTo>
                  <a:lnTo>
                    <a:pt x="1661" y="660"/>
                  </a:lnTo>
                  <a:lnTo>
                    <a:pt x="1392" y="880"/>
                  </a:lnTo>
                  <a:lnTo>
                    <a:pt x="1123" y="1124"/>
                  </a:lnTo>
                  <a:lnTo>
                    <a:pt x="879" y="1393"/>
                  </a:lnTo>
                  <a:lnTo>
                    <a:pt x="659" y="1686"/>
                  </a:lnTo>
                  <a:lnTo>
                    <a:pt x="464" y="1979"/>
                  </a:lnTo>
                  <a:lnTo>
                    <a:pt x="293" y="2321"/>
                  </a:lnTo>
                  <a:lnTo>
                    <a:pt x="171" y="2663"/>
                  </a:lnTo>
                  <a:lnTo>
                    <a:pt x="73" y="3029"/>
                  </a:lnTo>
                  <a:lnTo>
                    <a:pt x="24" y="3420"/>
                  </a:lnTo>
                  <a:lnTo>
                    <a:pt x="0" y="3787"/>
                  </a:lnTo>
                  <a:lnTo>
                    <a:pt x="24" y="4177"/>
                  </a:lnTo>
                  <a:lnTo>
                    <a:pt x="73" y="4568"/>
                  </a:lnTo>
                  <a:lnTo>
                    <a:pt x="171" y="4934"/>
                  </a:lnTo>
                  <a:lnTo>
                    <a:pt x="293" y="5276"/>
                  </a:lnTo>
                  <a:lnTo>
                    <a:pt x="464" y="5594"/>
                  </a:lnTo>
                  <a:lnTo>
                    <a:pt x="659" y="5911"/>
                  </a:lnTo>
                  <a:lnTo>
                    <a:pt x="879" y="6204"/>
                  </a:lnTo>
                  <a:lnTo>
                    <a:pt x="1123" y="6473"/>
                  </a:lnTo>
                  <a:lnTo>
                    <a:pt x="1392" y="6717"/>
                  </a:lnTo>
                  <a:lnTo>
                    <a:pt x="1661" y="6937"/>
                  </a:lnTo>
                  <a:lnTo>
                    <a:pt x="1978" y="7133"/>
                  </a:lnTo>
                  <a:lnTo>
                    <a:pt x="2320" y="7279"/>
                  </a:lnTo>
                  <a:lnTo>
                    <a:pt x="2662" y="7426"/>
                  </a:lnTo>
                  <a:lnTo>
                    <a:pt x="3028" y="7499"/>
                  </a:lnTo>
                  <a:lnTo>
                    <a:pt x="3395" y="7572"/>
                  </a:lnTo>
                  <a:lnTo>
                    <a:pt x="3786" y="7597"/>
                  </a:lnTo>
                  <a:lnTo>
                    <a:pt x="4176" y="7572"/>
                  </a:lnTo>
                  <a:lnTo>
                    <a:pt x="4567" y="7499"/>
                  </a:lnTo>
                  <a:lnTo>
                    <a:pt x="4909" y="7426"/>
                  </a:lnTo>
                  <a:lnTo>
                    <a:pt x="5275" y="7279"/>
                  </a:lnTo>
                  <a:lnTo>
                    <a:pt x="5593" y="7133"/>
                  </a:lnTo>
                  <a:lnTo>
                    <a:pt x="5910" y="6937"/>
                  </a:lnTo>
                  <a:lnTo>
                    <a:pt x="6203" y="6717"/>
                  </a:lnTo>
                  <a:lnTo>
                    <a:pt x="6472" y="6473"/>
                  </a:lnTo>
                  <a:lnTo>
                    <a:pt x="6716" y="6204"/>
                  </a:lnTo>
                  <a:lnTo>
                    <a:pt x="6936" y="5911"/>
                  </a:lnTo>
                  <a:lnTo>
                    <a:pt x="7132" y="5594"/>
                  </a:lnTo>
                  <a:lnTo>
                    <a:pt x="7278" y="5276"/>
                  </a:lnTo>
                  <a:lnTo>
                    <a:pt x="7425" y="4934"/>
                  </a:lnTo>
                  <a:lnTo>
                    <a:pt x="7498" y="4568"/>
                  </a:lnTo>
                  <a:lnTo>
                    <a:pt x="7571" y="4177"/>
                  </a:lnTo>
                  <a:lnTo>
                    <a:pt x="7571" y="3787"/>
                  </a:lnTo>
                  <a:lnTo>
                    <a:pt x="7571" y="3420"/>
                  </a:lnTo>
                  <a:lnTo>
                    <a:pt x="7498" y="3029"/>
                  </a:lnTo>
                  <a:lnTo>
                    <a:pt x="7425" y="2663"/>
                  </a:lnTo>
                  <a:lnTo>
                    <a:pt x="7278" y="2321"/>
                  </a:lnTo>
                  <a:lnTo>
                    <a:pt x="7132" y="1979"/>
                  </a:lnTo>
                  <a:lnTo>
                    <a:pt x="6936" y="1686"/>
                  </a:lnTo>
                  <a:lnTo>
                    <a:pt x="6716" y="1393"/>
                  </a:lnTo>
                  <a:lnTo>
                    <a:pt x="6472" y="1124"/>
                  </a:lnTo>
                  <a:lnTo>
                    <a:pt x="6203" y="880"/>
                  </a:lnTo>
                  <a:lnTo>
                    <a:pt x="5910" y="660"/>
                  </a:lnTo>
                  <a:lnTo>
                    <a:pt x="5593" y="465"/>
                  </a:lnTo>
                  <a:lnTo>
                    <a:pt x="5275" y="294"/>
                  </a:lnTo>
                  <a:lnTo>
                    <a:pt x="4909" y="172"/>
                  </a:lnTo>
                  <a:lnTo>
                    <a:pt x="4567" y="74"/>
                  </a:lnTo>
                  <a:lnTo>
                    <a:pt x="4176" y="25"/>
                  </a:lnTo>
                  <a:lnTo>
                    <a:pt x="3786"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210" name="Google Shape;210;p6"/>
          <p:cNvSpPr/>
          <p:nvPr/>
        </p:nvSpPr>
        <p:spPr>
          <a:xfrm>
            <a:off x="10775101" y="4205167"/>
            <a:ext cx="399936" cy="363784"/>
          </a:xfrm>
          <a:custGeom>
            <a:avLst/>
            <a:gdLst/>
            <a:ahLst/>
            <a:cxnLst/>
            <a:rect l="l" t="t" r="r" b="b"/>
            <a:pathLst>
              <a:path w="16218" h="14752" extrusionOk="0">
                <a:moveTo>
                  <a:pt x="7694" y="0"/>
                </a:moveTo>
                <a:lnTo>
                  <a:pt x="7279" y="25"/>
                </a:lnTo>
                <a:lnTo>
                  <a:pt x="6863" y="74"/>
                </a:lnTo>
                <a:lnTo>
                  <a:pt x="6473" y="123"/>
                </a:lnTo>
                <a:lnTo>
                  <a:pt x="6082" y="196"/>
                </a:lnTo>
                <a:lnTo>
                  <a:pt x="5691" y="293"/>
                </a:lnTo>
                <a:lnTo>
                  <a:pt x="5325" y="416"/>
                </a:lnTo>
                <a:lnTo>
                  <a:pt x="4958" y="538"/>
                </a:lnTo>
                <a:lnTo>
                  <a:pt x="4592" y="660"/>
                </a:lnTo>
                <a:lnTo>
                  <a:pt x="4250" y="831"/>
                </a:lnTo>
                <a:lnTo>
                  <a:pt x="3908" y="977"/>
                </a:lnTo>
                <a:lnTo>
                  <a:pt x="3566" y="1173"/>
                </a:lnTo>
                <a:lnTo>
                  <a:pt x="3249" y="1368"/>
                </a:lnTo>
                <a:lnTo>
                  <a:pt x="2956" y="1563"/>
                </a:lnTo>
                <a:lnTo>
                  <a:pt x="2663" y="1783"/>
                </a:lnTo>
                <a:lnTo>
                  <a:pt x="2370" y="2003"/>
                </a:lnTo>
                <a:lnTo>
                  <a:pt x="2101" y="2247"/>
                </a:lnTo>
                <a:lnTo>
                  <a:pt x="1857" y="2492"/>
                </a:lnTo>
                <a:lnTo>
                  <a:pt x="1612" y="2760"/>
                </a:lnTo>
                <a:lnTo>
                  <a:pt x="1393" y="3029"/>
                </a:lnTo>
                <a:lnTo>
                  <a:pt x="1173" y="3298"/>
                </a:lnTo>
                <a:lnTo>
                  <a:pt x="977" y="3591"/>
                </a:lnTo>
                <a:lnTo>
                  <a:pt x="807" y="3884"/>
                </a:lnTo>
                <a:lnTo>
                  <a:pt x="636" y="4201"/>
                </a:lnTo>
                <a:lnTo>
                  <a:pt x="489" y="4519"/>
                </a:lnTo>
                <a:lnTo>
                  <a:pt x="367" y="4836"/>
                </a:lnTo>
                <a:lnTo>
                  <a:pt x="245" y="5154"/>
                </a:lnTo>
                <a:lnTo>
                  <a:pt x="172" y="5496"/>
                </a:lnTo>
                <a:lnTo>
                  <a:pt x="98" y="5838"/>
                </a:lnTo>
                <a:lnTo>
                  <a:pt x="49" y="6179"/>
                </a:lnTo>
                <a:lnTo>
                  <a:pt x="1" y="6521"/>
                </a:lnTo>
                <a:lnTo>
                  <a:pt x="1" y="6888"/>
                </a:lnTo>
                <a:lnTo>
                  <a:pt x="1" y="7254"/>
                </a:lnTo>
                <a:lnTo>
                  <a:pt x="49" y="7645"/>
                </a:lnTo>
                <a:lnTo>
                  <a:pt x="98" y="8011"/>
                </a:lnTo>
                <a:lnTo>
                  <a:pt x="196" y="8353"/>
                </a:lnTo>
                <a:lnTo>
                  <a:pt x="294" y="8719"/>
                </a:lnTo>
                <a:lnTo>
                  <a:pt x="416" y="9061"/>
                </a:lnTo>
                <a:lnTo>
                  <a:pt x="562" y="9403"/>
                </a:lnTo>
                <a:lnTo>
                  <a:pt x="733" y="9745"/>
                </a:lnTo>
                <a:lnTo>
                  <a:pt x="904" y="10063"/>
                </a:lnTo>
                <a:lnTo>
                  <a:pt x="1100" y="10356"/>
                </a:lnTo>
                <a:lnTo>
                  <a:pt x="1344" y="10673"/>
                </a:lnTo>
                <a:lnTo>
                  <a:pt x="1564" y="10966"/>
                </a:lnTo>
                <a:lnTo>
                  <a:pt x="1832" y="11235"/>
                </a:lnTo>
                <a:lnTo>
                  <a:pt x="2101" y="11504"/>
                </a:lnTo>
                <a:lnTo>
                  <a:pt x="2394" y="11772"/>
                </a:lnTo>
                <a:lnTo>
                  <a:pt x="2687" y="12017"/>
                </a:lnTo>
                <a:lnTo>
                  <a:pt x="2492" y="12383"/>
                </a:lnTo>
                <a:lnTo>
                  <a:pt x="2272" y="12749"/>
                </a:lnTo>
                <a:lnTo>
                  <a:pt x="2028" y="13140"/>
                </a:lnTo>
                <a:lnTo>
                  <a:pt x="1710" y="13506"/>
                </a:lnTo>
                <a:lnTo>
                  <a:pt x="1368" y="13873"/>
                </a:lnTo>
                <a:lnTo>
                  <a:pt x="1173" y="14044"/>
                </a:lnTo>
                <a:lnTo>
                  <a:pt x="953" y="14190"/>
                </a:lnTo>
                <a:lnTo>
                  <a:pt x="733" y="14337"/>
                </a:lnTo>
                <a:lnTo>
                  <a:pt x="513" y="14483"/>
                </a:lnTo>
                <a:lnTo>
                  <a:pt x="269" y="14581"/>
                </a:lnTo>
                <a:lnTo>
                  <a:pt x="1" y="14703"/>
                </a:lnTo>
                <a:lnTo>
                  <a:pt x="123" y="14703"/>
                </a:lnTo>
                <a:lnTo>
                  <a:pt x="489" y="14752"/>
                </a:lnTo>
                <a:lnTo>
                  <a:pt x="1368" y="14752"/>
                </a:lnTo>
                <a:lnTo>
                  <a:pt x="1710" y="14728"/>
                </a:lnTo>
                <a:lnTo>
                  <a:pt x="2101" y="14654"/>
                </a:lnTo>
                <a:lnTo>
                  <a:pt x="2492" y="14581"/>
                </a:lnTo>
                <a:lnTo>
                  <a:pt x="2907" y="14459"/>
                </a:lnTo>
                <a:lnTo>
                  <a:pt x="3322" y="14312"/>
                </a:lnTo>
                <a:lnTo>
                  <a:pt x="3762" y="14117"/>
                </a:lnTo>
                <a:lnTo>
                  <a:pt x="4177" y="13873"/>
                </a:lnTo>
                <a:lnTo>
                  <a:pt x="4592" y="13604"/>
                </a:lnTo>
                <a:lnTo>
                  <a:pt x="4983" y="13238"/>
                </a:lnTo>
                <a:lnTo>
                  <a:pt x="5349" y="13360"/>
                </a:lnTo>
                <a:lnTo>
                  <a:pt x="5716" y="13482"/>
                </a:lnTo>
                <a:lnTo>
                  <a:pt x="6106" y="13555"/>
                </a:lnTo>
                <a:lnTo>
                  <a:pt x="6497" y="13628"/>
                </a:lnTo>
                <a:lnTo>
                  <a:pt x="6888" y="13702"/>
                </a:lnTo>
                <a:lnTo>
                  <a:pt x="7279" y="13751"/>
                </a:lnTo>
                <a:lnTo>
                  <a:pt x="7694" y="13775"/>
                </a:lnTo>
                <a:lnTo>
                  <a:pt x="8524" y="13775"/>
                </a:lnTo>
                <a:lnTo>
                  <a:pt x="8939" y="13751"/>
                </a:lnTo>
                <a:lnTo>
                  <a:pt x="9355" y="13702"/>
                </a:lnTo>
                <a:lnTo>
                  <a:pt x="9745" y="13628"/>
                </a:lnTo>
                <a:lnTo>
                  <a:pt x="10136" y="13555"/>
                </a:lnTo>
                <a:lnTo>
                  <a:pt x="10527" y="13458"/>
                </a:lnTo>
                <a:lnTo>
                  <a:pt x="10893" y="13360"/>
                </a:lnTo>
                <a:lnTo>
                  <a:pt x="11260" y="13238"/>
                </a:lnTo>
                <a:lnTo>
                  <a:pt x="11626" y="13091"/>
                </a:lnTo>
                <a:lnTo>
                  <a:pt x="11968" y="12945"/>
                </a:lnTo>
                <a:lnTo>
                  <a:pt x="12310" y="12774"/>
                </a:lnTo>
                <a:lnTo>
                  <a:pt x="12652" y="12603"/>
                </a:lnTo>
                <a:lnTo>
                  <a:pt x="12969" y="12407"/>
                </a:lnTo>
                <a:lnTo>
                  <a:pt x="13262" y="12212"/>
                </a:lnTo>
                <a:lnTo>
                  <a:pt x="13555" y="11992"/>
                </a:lnTo>
                <a:lnTo>
                  <a:pt x="13848" y="11748"/>
                </a:lnTo>
                <a:lnTo>
                  <a:pt x="14117" y="11528"/>
                </a:lnTo>
                <a:lnTo>
                  <a:pt x="14361" y="11259"/>
                </a:lnTo>
                <a:lnTo>
                  <a:pt x="14606" y="11015"/>
                </a:lnTo>
                <a:lnTo>
                  <a:pt x="14825" y="10747"/>
                </a:lnTo>
                <a:lnTo>
                  <a:pt x="15045" y="10453"/>
                </a:lnTo>
                <a:lnTo>
                  <a:pt x="15241" y="10160"/>
                </a:lnTo>
                <a:lnTo>
                  <a:pt x="15412" y="9867"/>
                </a:lnTo>
                <a:lnTo>
                  <a:pt x="15582" y="9574"/>
                </a:lnTo>
                <a:lnTo>
                  <a:pt x="15729" y="9257"/>
                </a:lnTo>
                <a:lnTo>
                  <a:pt x="15851" y="8939"/>
                </a:lnTo>
                <a:lnTo>
                  <a:pt x="15973" y="8597"/>
                </a:lnTo>
                <a:lnTo>
                  <a:pt x="16047" y="8280"/>
                </a:lnTo>
                <a:lnTo>
                  <a:pt x="16120" y="7938"/>
                </a:lnTo>
                <a:lnTo>
                  <a:pt x="16169" y="7596"/>
                </a:lnTo>
                <a:lnTo>
                  <a:pt x="16217" y="7230"/>
                </a:lnTo>
                <a:lnTo>
                  <a:pt x="16217" y="6888"/>
                </a:lnTo>
                <a:lnTo>
                  <a:pt x="16217" y="6521"/>
                </a:lnTo>
                <a:lnTo>
                  <a:pt x="16169" y="6179"/>
                </a:lnTo>
                <a:lnTo>
                  <a:pt x="16120" y="5838"/>
                </a:lnTo>
                <a:lnTo>
                  <a:pt x="16047" y="5496"/>
                </a:lnTo>
                <a:lnTo>
                  <a:pt x="15973" y="5154"/>
                </a:lnTo>
                <a:lnTo>
                  <a:pt x="15851" y="4836"/>
                </a:lnTo>
                <a:lnTo>
                  <a:pt x="15729" y="4519"/>
                </a:lnTo>
                <a:lnTo>
                  <a:pt x="15582" y="4201"/>
                </a:lnTo>
                <a:lnTo>
                  <a:pt x="15412" y="3884"/>
                </a:lnTo>
                <a:lnTo>
                  <a:pt x="15241" y="3591"/>
                </a:lnTo>
                <a:lnTo>
                  <a:pt x="15045" y="3298"/>
                </a:lnTo>
                <a:lnTo>
                  <a:pt x="14825" y="3029"/>
                </a:lnTo>
                <a:lnTo>
                  <a:pt x="14606" y="2760"/>
                </a:lnTo>
                <a:lnTo>
                  <a:pt x="14361" y="2492"/>
                </a:lnTo>
                <a:lnTo>
                  <a:pt x="14117" y="2247"/>
                </a:lnTo>
                <a:lnTo>
                  <a:pt x="13848" y="2003"/>
                </a:lnTo>
                <a:lnTo>
                  <a:pt x="13555" y="1783"/>
                </a:lnTo>
                <a:lnTo>
                  <a:pt x="13262" y="1563"/>
                </a:lnTo>
                <a:lnTo>
                  <a:pt x="12969" y="1368"/>
                </a:lnTo>
                <a:lnTo>
                  <a:pt x="12652" y="1173"/>
                </a:lnTo>
                <a:lnTo>
                  <a:pt x="12310" y="977"/>
                </a:lnTo>
                <a:lnTo>
                  <a:pt x="11968" y="831"/>
                </a:lnTo>
                <a:lnTo>
                  <a:pt x="11626" y="660"/>
                </a:lnTo>
                <a:lnTo>
                  <a:pt x="11260" y="538"/>
                </a:lnTo>
                <a:lnTo>
                  <a:pt x="10893" y="416"/>
                </a:lnTo>
                <a:lnTo>
                  <a:pt x="10527" y="293"/>
                </a:lnTo>
                <a:lnTo>
                  <a:pt x="10136" y="196"/>
                </a:lnTo>
                <a:lnTo>
                  <a:pt x="9745" y="123"/>
                </a:lnTo>
                <a:lnTo>
                  <a:pt x="9355" y="74"/>
                </a:lnTo>
                <a:lnTo>
                  <a:pt x="8939" y="25"/>
                </a:lnTo>
                <a:lnTo>
                  <a:pt x="8524" y="0"/>
                </a:lnTo>
                <a:close/>
              </a:path>
            </a:pathLst>
          </a:custGeom>
          <a:solidFill>
            <a:srgbClr val="3292E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11" name="Google Shape;211;p6"/>
          <p:cNvSpPr txBox="1">
            <a:spLocks noGrp="1"/>
          </p:cNvSpPr>
          <p:nvPr>
            <p:ph type="sldNum" idx="12"/>
          </p:nvPr>
        </p:nvSpPr>
        <p:spPr>
          <a:xfrm>
            <a:off x="18076" y="6380700"/>
            <a:ext cx="731600" cy="477200"/>
          </a:xfrm>
          <a:prstGeom prst="rect">
            <a:avLst/>
          </a:prstGeom>
        </p:spPr>
        <p:txBody>
          <a:bodyPr spcFirstLastPara="1" wrap="square" lIns="91425" tIns="91425" rIns="91425" bIns="91425" anchor="t"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pPr/>
              <a:t>‹#›</a:t>
            </a:fld>
            <a:endParaRPr/>
          </a:p>
        </p:txBody>
      </p:sp>
    </p:spTree>
    <p:extLst>
      <p:ext uri="{BB962C8B-B14F-4D97-AF65-F5344CB8AC3E}">
        <p14:creationId xmlns:p14="http://schemas.microsoft.com/office/powerpoint/2010/main" val="753148694"/>
      </p:ext>
    </p:extLst>
  </p:cSld>
  <p:clrMapOvr>
    <a:masterClrMapping/>
  </p:clrMapOvr>
</p:sldLayout>
</file>

<file path=ppt/slideLayouts/slideLayout245.xml><?xml version="1.0" encoding="utf-8"?>
<p:sldLayout xmlns:a="http://schemas.openxmlformats.org/drawingml/2006/main" xmlns:r="http://schemas.openxmlformats.org/officeDocument/2006/relationships" xmlns:p="http://schemas.openxmlformats.org/presentationml/2006/main" matchingName="Title + 3 columns">
  <p:cSld name="Title + 3 columns">
    <p:spTree>
      <p:nvGrpSpPr>
        <p:cNvPr id="1" name="Shape 212"/>
        <p:cNvGrpSpPr/>
        <p:nvPr/>
      </p:nvGrpSpPr>
      <p:grpSpPr>
        <a:xfrm>
          <a:off x="0" y="0"/>
          <a:ext cx="0" cy="0"/>
          <a:chOff x="0" y="0"/>
          <a:chExt cx="0" cy="0"/>
        </a:xfrm>
      </p:grpSpPr>
      <p:sp>
        <p:nvSpPr>
          <p:cNvPr id="213" name="Google Shape;213;p7"/>
          <p:cNvSpPr/>
          <p:nvPr/>
        </p:nvSpPr>
        <p:spPr>
          <a:xfrm rot="5400000">
            <a:off x="666132" y="209467"/>
            <a:ext cx="1528000" cy="1764400"/>
          </a:xfrm>
          <a:custGeom>
            <a:avLst/>
            <a:gdLst/>
            <a:ahLst/>
            <a:cxnLst/>
            <a:rect l="l" t="t" r="r" b="b"/>
            <a:pathLst>
              <a:path w="120000" h="120000" extrusionOk="0">
                <a:moveTo>
                  <a:pt x="60000" y="0"/>
                </a:moveTo>
                <a:lnTo>
                  <a:pt x="120000" y="30000"/>
                </a:lnTo>
                <a:lnTo>
                  <a:pt x="120000" y="90000"/>
                </a:lnTo>
                <a:lnTo>
                  <a:pt x="60000" y="120000"/>
                </a:lnTo>
                <a:lnTo>
                  <a:pt x="0" y="90000"/>
                </a:lnTo>
                <a:lnTo>
                  <a:pt x="0" y="30000"/>
                </a:lnTo>
                <a:close/>
              </a:path>
            </a:pathLst>
          </a:custGeom>
          <a:gradFill>
            <a:gsLst>
              <a:gs pos="0">
                <a:srgbClr val="3393E2"/>
              </a:gs>
              <a:gs pos="100000">
                <a:srgbClr val="00E2C7"/>
              </a:gs>
            </a:gsLst>
            <a:path path="circle">
              <a:fillToRect l="100000" b="100000"/>
            </a:path>
            <a:tileRect t="-100000" r="-100000"/>
          </a:gradFill>
          <a:ln>
            <a:noFill/>
          </a:ln>
        </p:spPr>
        <p:txBody>
          <a:bodyPr spcFirstLastPara="1" wrap="square" lIns="67733" tIns="67733" rIns="67733" bIns="67733" anchor="ctr" anchorCtr="0">
            <a:noAutofit/>
          </a:bodyPr>
          <a:lstStyle/>
          <a:p>
            <a:pPr algn="ctr" defTabSz="1219170">
              <a:buClr>
                <a:srgbClr val="FFFFFF"/>
              </a:buClr>
              <a:buFont typeface="Helvetica Neue"/>
              <a:buNone/>
            </a:pPr>
            <a:endParaRPr sz="4267" kern="0">
              <a:solidFill>
                <a:srgbClr val="FFFFFF"/>
              </a:solidFill>
              <a:latin typeface="Helvetica Neue"/>
              <a:ea typeface="Helvetica Neue"/>
              <a:cs typeface="Helvetica Neue"/>
              <a:sym typeface="Helvetica Neue"/>
            </a:endParaRPr>
          </a:p>
        </p:txBody>
      </p:sp>
      <p:sp>
        <p:nvSpPr>
          <p:cNvPr id="214" name="Google Shape;214;p7"/>
          <p:cNvSpPr txBox="1">
            <a:spLocks noGrp="1"/>
          </p:cNvSpPr>
          <p:nvPr>
            <p:ph type="title"/>
          </p:nvPr>
        </p:nvSpPr>
        <p:spPr>
          <a:xfrm>
            <a:off x="2310267" y="2314133"/>
            <a:ext cx="6592400" cy="860400"/>
          </a:xfrm>
          <a:prstGeom prst="rect">
            <a:avLst/>
          </a:prstGeom>
        </p:spPr>
        <p:txBody>
          <a:bodyPr spcFirstLastPara="1" wrap="square" lIns="91425" tIns="91425" rIns="91425" bIns="91425" anchor="b" anchorCtr="0">
            <a:noAutofit/>
          </a:bodyPr>
          <a:lstStyle>
            <a:lvl1pPr lvl="0" rtl="0">
              <a:spcBef>
                <a:spcPts val="0"/>
              </a:spcBef>
              <a:spcAft>
                <a:spcPts val="0"/>
              </a:spcAft>
              <a:buSzPts val="4000"/>
              <a:buNone/>
              <a:defRPr/>
            </a:lvl1pPr>
            <a:lvl2pPr lvl="1" rtl="0">
              <a:spcBef>
                <a:spcPts val="0"/>
              </a:spcBef>
              <a:spcAft>
                <a:spcPts val="0"/>
              </a:spcAft>
              <a:buSzPts val="4000"/>
              <a:buNone/>
              <a:defRPr/>
            </a:lvl2pPr>
            <a:lvl3pPr lvl="2" rtl="0">
              <a:spcBef>
                <a:spcPts val="0"/>
              </a:spcBef>
              <a:spcAft>
                <a:spcPts val="0"/>
              </a:spcAft>
              <a:buSzPts val="4000"/>
              <a:buNone/>
              <a:defRPr/>
            </a:lvl3pPr>
            <a:lvl4pPr lvl="3" rtl="0">
              <a:spcBef>
                <a:spcPts val="0"/>
              </a:spcBef>
              <a:spcAft>
                <a:spcPts val="0"/>
              </a:spcAft>
              <a:buSzPts val="4000"/>
              <a:buNone/>
              <a:defRPr/>
            </a:lvl4pPr>
            <a:lvl5pPr lvl="4" rtl="0">
              <a:spcBef>
                <a:spcPts val="0"/>
              </a:spcBef>
              <a:spcAft>
                <a:spcPts val="0"/>
              </a:spcAft>
              <a:buSzPts val="4000"/>
              <a:buNone/>
              <a:defRPr/>
            </a:lvl5pPr>
            <a:lvl6pPr lvl="5" rtl="0">
              <a:spcBef>
                <a:spcPts val="0"/>
              </a:spcBef>
              <a:spcAft>
                <a:spcPts val="0"/>
              </a:spcAft>
              <a:buSzPts val="4000"/>
              <a:buNone/>
              <a:defRPr/>
            </a:lvl6pPr>
            <a:lvl7pPr lvl="6" rtl="0">
              <a:spcBef>
                <a:spcPts val="0"/>
              </a:spcBef>
              <a:spcAft>
                <a:spcPts val="0"/>
              </a:spcAft>
              <a:buSzPts val="4000"/>
              <a:buNone/>
              <a:defRPr/>
            </a:lvl7pPr>
            <a:lvl8pPr lvl="7" rtl="0">
              <a:spcBef>
                <a:spcPts val="0"/>
              </a:spcBef>
              <a:spcAft>
                <a:spcPts val="0"/>
              </a:spcAft>
              <a:buSzPts val="4000"/>
              <a:buNone/>
              <a:defRPr/>
            </a:lvl8pPr>
            <a:lvl9pPr lvl="8" rtl="0">
              <a:spcBef>
                <a:spcPts val="0"/>
              </a:spcBef>
              <a:spcAft>
                <a:spcPts val="0"/>
              </a:spcAft>
              <a:buSzPts val="4000"/>
              <a:buNone/>
              <a:defRPr/>
            </a:lvl9pPr>
          </a:lstStyle>
          <a:p>
            <a:endParaRPr/>
          </a:p>
        </p:txBody>
      </p:sp>
      <p:sp>
        <p:nvSpPr>
          <p:cNvPr id="215" name="Google Shape;215;p7"/>
          <p:cNvSpPr txBox="1">
            <a:spLocks noGrp="1"/>
          </p:cNvSpPr>
          <p:nvPr>
            <p:ph type="body" idx="1"/>
          </p:nvPr>
        </p:nvSpPr>
        <p:spPr>
          <a:xfrm>
            <a:off x="2310267" y="3174533"/>
            <a:ext cx="2902400" cy="3393200"/>
          </a:xfrm>
          <a:prstGeom prst="rect">
            <a:avLst/>
          </a:prstGeom>
        </p:spPr>
        <p:txBody>
          <a:bodyPr spcFirstLastPara="1" wrap="square" lIns="91425" tIns="91425" rIns="91425" bIns="91425" anchor="t" anchorCtr="0">
            <a:noAutofit/>
          </a:bodyPr>
          <a:lstStyle>
            <a:lvl1pPr marL="609585" lvl="0" indent="-423323" rtl="0">
              <a:spcBef>
                <a:spcPts val="800"/>
              </a:spcBef>
              <a:spcAft>
                <a:spcPts val="0"/>
              </a:spcAft>
              <a:buSzPts val="1400"/>
              <a:buChar char="◇"/>
              <a:defRPr/>
            </a:lvl1pPr>
            <a:lvl2pPr marL="1219170" lvl="1" indent="-423323" rtl="0">
              <a:spcBef>
                <a:spcPts val="0"/>
              </a:spcBef>
              <a:spcAft>
                <a:spcPts val="0"/>
              </a:spcAft>
              <a:buSzPts val="1400"/>
              <a:buChar char="￭"/>
              <a:defRPr/>
            </a:lvl2pPr>
            <a:lvl3pPr marL="1828754" lvl="2" indent="-423323" rtl="0">
              <a:spcBef>
                <a:spcPts val="0"/>
              </a:spcBef>
              <a:spcAft>
                <a:spcPts val="0"/>
              </a:spcAft>
              <a:buSzPts val="1400"/>
              <a:buChar char="￮"/>
              <a:defRPr/>
            </a:lvl3pPr>
            <a:lvl4pPr marL="2438339" lvl="3" indent="-423323" rtl="0">
              <a:spcBef>
                <a:spcPts val="0"/>
              </a:spcBef>
              <a:spcAft>
                <a:spcPts val="0"/>
              </a:spcAft>
              <a:buSzPts val="1400"/>
              <a:buChar char="●"/>
              <a:defRPr/>
            </a:lvl4pPr>
            <a:lvl5pPr marL="3047924" lvl="4" indent="-423323" rtl="0">
              <a:spcBef>
                <a:spcPts val="0"/>
              </a:spcBef>
              <a:spcAft>
                <a:spcPts val="0"/>
              </a:spcAft>
              <a:buSzPts val="1400"/>
              <a:buChar char="○"/>
              <a:defRPr/>
            </a:lvl5pPr>
            <a:lvl6pPr marL="3657509" lvl="5" indent="-423323" rtl="0">
              <a:spcBef>
                <a:spcPts val="0"/>
              </a:spcBef>
              <a:spcAft>
                <a:spcPts val="0"/>
              </a:spcAft>
              <a:buSzPts val="1400"/>
              <a:buChar char="■"/>
              <a:defRPr/>
            </a:lvl6pPr>
            <a:lvl7pPr marL="4267093" lvl="6" indent="-423323" rtl="0">
              <a:spcBef>
                <a:spcPts val="0"/>
              </a:spcBef>
              <a:spcAft>
                <a:spcPts val="0"/>
              </a:spcAft>
              <a:buSzPts val="1400"/>
              <a:buChar char="●"/>
              <a:defRPr/>
            </a:lvl7pPr>
            <a:lvl8pPr marL="4876678" lvl="7" indent="-423323" rtl="0">
              <a:spcBef>
                <a:spcPts val="0"/>
              </a:spcBef>
              <a:spcAft>
                <a:spcPts val="0"/>
              </a:spcAft>
              <a:buSzPts val="1400"/>
              <a:buChar char="○"/>
              <a:defRPr/>
            </a:lvl8pPr>
            <a:lvl9pPr marL="5486263" lvl="8" indent="-423323" rtl="0">
              <a:spcBef>
                <a:spcPts val="0"/>
              </a:spcBef>
              <a:spcAft>
                <a:spcPts val="0"/>
              </a:spcAft>
              <a:buSzPts val="1400"/>
              <a:buChar char="■"/>
              <a:defRPr/>
            </a:lvl9pPr>
          </a:lstStyle>
          <a:p>
            <a:endParaRPr/>
          </a:p>
        </p:txBody>
      </p:sp>
      <p:sp>
        <p:nvSpPr>
          <p:cNvPr id="216" name="Google Shape;216;p7"/>
          <p:cNvSpPr txBox="1">
            <a:spLocks noGrp="1"/>
          </p:cNvSpPr>
          <p:nvPr>
            <p:ph type="body" idx="2"/>
          </p:nvPr>
        </p:nvSpPr>
        <p:spPr>
          <a:xfrm>
            <a:off x="5361296" y="3174533"/>
            <a:ext cx="2902400" cy="3393200"/>
          </a:xfrm>
          <a:prstGeom prst="rect">
            <a:avLst/>
          </a:prstGeom>
        </p:spPr>
        <p:txBody>
          <a:bodyPr spcFirstLastPara="1" wrap="square" lIns="91425" tIns="91425" rIns="91425" bIns="91425" anchor="t" anchorCtr="0">
            <a:noAutofit/>
          </a:bodyPr>
          <a:lstStyle>
            <a:lvl1pPr marL="609585" lvl="0" indent="-423323" rtl="0">
              <a:spcBef>
                <a:spcPts val="800"/>
              </a:spcBef>
              <a:spcAft>
                <a:spcPts val="0"/>
              </a:spcAft>
              <a:buSzPts val="1400"/>
              <a:buChar char="◇"/>
              <a:defRPr/>
            </a:lvl1pPr>
            <a:lvl2pPr marL="1219170" lvl="1" indent="-423323" rtl="0">
              <a:spcBef>
                <a:spcPts val="0"/>
              </a:spcBef>
              <a:spcAft>
                <a:spcPts val="0"/>
              </a:spcAft>
              <a:buSzPts val="1400"/>
              <a:buChar char="￭"/>
              <a:defRPr/>
            </a:lvl2pPr>
            <a:lvl3pPr marL="1828754" lvl="2" indent="-423323" rtl="0">
              <a:spcBef>
                <a:spcPts val="0"/>
              </a:spcBef>
              <a:spcAft>
                <a:spcPts val="0"/>
              </a:spcAft>
              <a:buSzPts val="1400"/>
              <a:buChar char="￮"/>
              <a:defRPr/>
            </a:lvl3pPr>
            <a:lvl4pPr marL="2438339" lvl="3" indent="-423323" rtl="0">
              <a:spcBef>
                <a:spcPts val="0"/>
              </a:spcBef>
              <a:spcAft>
                <a:spcPts val="0"/>
              </a:spcAft>
              <a:buSzPts val="1400"/>
              <a:buChar char="●"/>
              <a:defRPr/>
            </a:lvl4pPr>
            <a:lvl5pPr marL="3047924" lvl="4" indent="-423323" rtl="0">
              <a:spcBef>
                <a:spcPts val="0"/>
              </a:spcBef>
              <a:spcAft>
                <a:spcPts val="0"/>
              </a:spcAft>
              <a:buSzPts val="1400"/>
              <a:buChar char="○"/>
              <a:defRPr/>
            </a:lvl5pPr>
            <a:lvl6pPr marL="3657509" lvl="5" indent="-423323" rtl="0">
              <a:spcBef>
                <a:spcPts val="0"/>
              </a:spcBef>
              <a:spcAft>
                <a:spcPts val="0"/>
              </a:spcAft>
              <a:buSzPts val="1400"/>
              <a:buChar char="■"/>
              <a:defRPr/>
            </a:lvl6pPr>
            <a:lvl7pPr marL="4267093" lvl="6" indent="-423323" rtl="0">
              <a:spcBef>
                <a:spcPts val="0"/>
              </a:spcBef>
              <a:spcAft>
                <a:spcPts val="0"/>
              </a:spcAft>
              <a:buSzPts val="1400"/>
              <a:buChar char="●"/>
              <a:defRPr/>
            </a:lvl7pPr>
            <a:lvl8pPr marL="4876678" lvl="7" indent="-423323" rtl="0">
              <a:spcBef>
                <a:spcPts val="0"/>
              </a:spcBef>
              <a:spcAft>
                <a:spcPts val="0"/>
              </a:spcAft>
              <a:buSzPts val="1400"/>
              <a:buChar char="○"/>
              <a:defRPr/>
            </a:lvl8pPr>
            <a:lvl9pPr marL="5486263" lvl="8" indent="-423323" rtl="0">
              <a:spcBef>
                <a:spcPts val="0"/>
              </a:spcBef>
              <a:spcAft>
                <a:spcPts val="0"/>
              </a:spcAft>
              <a:buSzPts val="1400"/>
              <a:buChar char="■"/>
              <a:defRPr/>
            </a:lvl9pPr>
          </a:lstStyle>
          <a:p>
            <a:endParaRPr/>
          </a:p>
        </p:txBody>
      </p:sp>
      <p:sp>
        <p:nvSpPr>
          <p:cNvPr id="217" name="Google Shape;217;p7"/>
          <p:cNvSpPr txBox="1">
            <a:spLocks noGrp="1"/>
          </p:cNvSpPr>
          <p:nvPr>
            <p:ph type="body" idx="3"/>
          </p:nvPr>
        </p:nvSpPr>
        <p:spPr>
          <a:xfrm>
            <a:off x="8412327" y="3174533"/>
            <a:ext cx="2902400" cy="3393200"/>
          </a:xfrm>
          <a:prstGeom prst="rect">
            <a:avLst/>
          </a:prstGeom>
        </p:spPr>
        <p:txBody>
          <a:bodyPr spcFirstLastPara="1" wrap="square" lIns="91425" tIns="91425" rIns="91425" bIns="91425" anchor="t" anchorCtr="0">
            <a:noAutofit/>
          </a:bodyPr>
          <a:lstStyle>
            <a:lvl1pPr marL="609585" lvl="0" indent="-423323" rtl="0">
              <a:spcBef>
                <a:spcPts val="800"/>
              </a:spcBef>
              <a:spcAft>
                <a:spcPts val="0"/>
              </a:spcAft>
              <a:buSzPts val="1400"/>
              <a:buChar char="◇"/>
              <a:defRPr/>
            </a:lvl1pPr>
            <a:lvl2pPr marL="1219170" lvl="1" indent="-423323" rtl="0">
              <a:spcBef>
                <a:spcPts val="0"/>
              </a:spcBef>
              <a:spcAft>
                <a:spcPts val="0"/>
              </a:spcAft>
              <a:buSzPts val="1400"/>
              <a:buChar char="￭"/>
              <a:defRPr/>
            </a:lvl2pPr>
            <a:lvl3pPr marL="1828754" lvl="2" indent="-423323" rtl="0">
              <a:spcBef>
                <a:spcPts val="0"/>
              </a:spcBef>
              <a:spcAft>
                <a:spcPts val="0"/>
              </a:spcAft>
              <a:buSzPts val="1400"/>
              <a:buChar char="￮"/>
              <a:defRPr/>
            </a:lvl3pPr>
            <a:lvl4pPr marL="2438339" lvl="3" indent="-423323" rtl="0">
              <a:spcBef>
                <a:spcPts val="0"/>
              </a:spcBef>
              <a:spcAft>
                <a:spcPts val="0"/>
              </a:spcAft>
              <a:buSzPts val="1400"/>
              <a:buChar char="●"/>
              <a:defRPr/>
            </a:lvl4pPr>
            <a:lvl5pPr marL="3047924" lvl="4" indent="-423323" rtl="0">
              <a:spcBef>
                <a:spcPts val="0"/>
              </a:spcBef>
              <a:spcAft>
                <a:spcPts val="0"/>
              </a:spcAft>
              <a:buSzPts val="1400"/>
              <a:buChar char="○"/>
              <a:defRPr/>
            </a:lvl5pPr>
            <a:lvl6pPr marL="3657509" lvl="5" indent="-423323" rtl="0">
              <a:spcBef>
                <a:spcPts val="0"/>
              </a:spcBef>
              <a:spcAft>
                <a:spcPts val="0"/>
              </a:spcAft>
              <a:buSzPts val="1400"/>
              <a:buChar char="■"/>
              <a:defRPr/>
            </a:lvl6pPr>
            <a:lvl7pPr marL="4267093" lvl="6" indent="-423323" rtl="0">
              <a:spcBef>
                <a:spcPts val="0"/>
              </a:spcBef>
              <a:spcAft>
                <a:spcPts val="0"/>
              </a:spcAft>
              <a:buSzPts val="1400"/>
              <a:buChar char="●"/>
              <a:defRPr/>
            </a:lvl7pPr>
            <a:lvl8pPr marL="4876678" lvl="7" indent="-423323" rtl="0">
              <a:spcBef>
                <a:spcPts val="0"/>
              </a:spcBef>
              <a:spcAft>
                <a:spcPts val="0"/>
              </a:spcAft>
              <a:buSzPts val="1400"/>
              <a:buChar char="○"/>
              <a:defRPr/>
            </a:lvl8pPr>
            <a:lvl9pPr marL="5486263" lvl="8" indent="-423323" rtl="0">
              <a:spcBef>
                <a:spcPts val="0"/>
              </a:spcBef>
              <a:spcAft>
                <a:spcPts val="0"/>
              </a:spcAft>
              <a:buSzPts val="1400"/>
              <a:buChar char="■"/>
              <a:defRPr/>
            </a:lvl9pPr>
          </a:lstStyle>
          <a:p>
            <a:endParaRPr/>
          </a:p>
        </p:txBody>
      </p:sp>
      <p:sp>
        <p:nvSpPr>
          <p:cNvPr id="218" name="Google Shape;218;p7"/>
          <p:cNvSpPr/>
          <p:nvPr/>
        </p:nvSpPr>
        <p:spPr>
          <a:xfrm rot="10800000" flipH="1">
            <a:off x="-165101" y="1411967"/>
            <a:ext cx="1093200" cy="946800"/>
          </a:xfrm>
          <a:prstGeom prst="hexagon">
            <a:avLst>
              <a:gd name="adj" fmla="val 28678"/>
              <a:gd name="vf" fmla="val 115470"/>
            </a:avLst>
          </a:prstGeom>
          <a:noFill/>
          <a:ln w="9525" cap="flat" cmpd="sng">
            <a:solidFill>
              <a:srgbClr val="19BBD5"/>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19" name="Google Shape;219;p7"/>
          <p:cNvSpPr/>
          <p:nvPr/>
        </p:nvSpPr>
        <p:spPr>
          <a:xfrm rot="10800000" flipH="1">
            <a:off x="850900" y="1920133"/>
            <a:ext cx="571600" cy="494800"/>
          </a:xfrm>
          <a:prstGeom prst="hexagon">
            <a:avLst>
              <a:gd name="adj" fmla="val 28678"/>
              <a:gd name="vf" fmla="val 115470"/>
            </a:avLst>
          </a:pr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20" name="Google Shape;220;p7"/>
          <p:cNvSpPr/>
          <p:nvPr/>
        </p:nvSpPr>
        <p:spPr>
          <a:xfrm rot="10800000" flipH="1">
            <a:off x="1993899" y="-175533"/>
            <a:ext cx="1093200" cy="946800"/>
          </a:xfrm>
          <a:prstGeom prst="hexagon">
            <a:avLst>
              <a:gd name="adj" fmla="val 28678"/>
              <a:gd name="vf" fmla="val 115470"/>
            </a:avLst>
          </a:prstGeom>
          <a:noFill/>
          <a:ln w="76200" cap="flat" cmpd="sng">
            <a:solidFill>
              <a:srgbClr val="184769"/>
            </a:solidFill>
            <a:prstDash val="solid"/>
            <a:miter lim="8000"/>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21" name="Google Shape;221;p7"/>
          <p:cNvSpPr/>
          <p:nvPr/>
        </p:nvSpPr>
        <p:spPr>
          <a:xfrm rot="10800000" flipH="1">
            <a:off x="437067" y="118567"/>
            <a:ext cx="478400" cy="414000"/>
          </a:xfrm>
          <a:prstGeom prst="hexagon">
            <a:avLst>
              <a:gd name="adj" fmla="val 28678"/>
              <a:gd name="vf" fmla="val 115470"/>
            </a:avLst>
          </a:prstGeom>
          <a:solidFill>
            <a:srgbClr val="00E1C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222" name="Google Shape;222;p7"/>
          <p:cNvGrpSpPr/>
          <p:nvPr/>
        </p:nvGrpSpPr>
        <p:grpSpPr>
          <a:xfrm>
            <a:off x="2306379" y="81425"/>
            <a:ext cx="468272" cy="432881"/>
            <a:chOff x="5975075" y="2327500"/>
            <a:chExt cx="420100" cy="388350"/>
          </a:xfrm>
        </p:grpSpPr>
        <p:sp>
          <p:nvSpPr>
            <p:cNvPr id="223" name="Google Shape;223;p7"/>
            <p:cNvSpPr/>
            <p:nvPr/>
          </p:nvSpPr>
          <p:spPr>
            <a:xfrm>
              <a:off x="5975075" y="2474650"/>
              <a:ext cx="98325" cy="220450"/>
            </a:xfrm>
            <a:custGeom>
              <a:avLst/>
              <a:gdLst/>
              <a:ahLst/>
              <a:cxnLst/>
              <a:rect l="l" t="t" r="r" b="b"/>
              <a:pathLst>
                <a:path w="3933" h="8818" extrusionOk="0">
                  <a:moveTo>
                    <a:pt x="2418" y="1002"/>
                  </a:moveTo>
                  <a:lnTo>
                    <a:pt x="2565" y="1027"/>
                  </a:lnTo>
                  <a:lnTo>
                    <a:pt x="2687" y="1075"/>
                  </a:lnTo>
                  <a:lnTo>
                    <a:pt x="2809" y="1124"/>
                  </a:lnTo>
                  <a:lnTo>
                    <a:pt x="2907" y="1222"/>
                  </a:lnTo>
                  <a:lnTo>
                    <a:pt x="3005" y="1320"/>
                  </a:lnTo>
                  <a:lnTo>
                    <a:pt x="3078" y="1442"/>
                  </a:lnTo>
                  <a:lnTo>
                    <a:pt x="3102" y="1564"/>
                  </a:lnTo>
                  <a:lnTo>
                    <a:pt x="3127" y="1710"/>
                  </a:lnTo>
                  <a:lnTo>
                    <a:pt x="3102" y="1857"/>
                  </a:lnTo>
                  <a:lnTo>
                    <a:pt x="3078" y="1979"/>
                  </a:lnTo>
                  <a:lnTo>
                    <a:pt x="3005" y="2101"/>
                  </a:lnTo>
                  <a:lnTo>
                    <a:pt x="2907" y="2223"/>
                  </a:lnTo>
                  <a:lnTo>
                    <a:pt x="2809" y="2297"/>
                  </a:lnTo>
                  <a:lnTo>
                    <a:pt x="2687" y="2370"/>
                  </a:lnTo>
                  <a:lnTo>
                    <a:pt x="2565" y="2394"/>
                  </a:lnTo>
                  <a:lnTo>
                    <a:pt x="2418" y="2419"/>
                  </a:lnTo>
                  <a:lnTo>
                    <a:pt x="2272" y="2394"/>
                  </a:lnTo>
                  <a:lnTo>
                    <a:pt x="2150" y="2370"/>
                  </a:lnTo>
                  <a:lnTo>
                    <a:pt x="2028" y="2297"/>
                  </a:lnTo>
                  <a:lnTo>
                    <a:pt x="1930" y="2223"/>
                  </a:lnTo>
                  <a:lnTo>
                    <a:pt x="1832" y="2101"/>
                  </a:lnTo>
                  <a:lnTo>
                    <a:pt x="1759" y="1979"/>
                  </a:lnTo>
                  <a:lnTo>
                    <a:pt x="1735" y="1857"/>
                  </a:lnTo>
                  <a:lnTo>
                    <a:pt x="1710" y="1710"/>
                  </a:lnTo>
                  <a:lnTo>
                    <a:pt x="1735" y="1564"/>
                  </a:lnTo>
                  <a:lnTo>
                    <a:pt x="1759" y="1442"/>
                  </a:lnTo>
                  <a:lnTo>
                    <a:pt x="1832" y="1320"/>
                  </a:lnTo>
                  <a:lnTo>
                    <a:pt x="1930" y="1222"/>
                  </a:lnTo>
                  <a:lnTo>
                    <a:pt x="2028" y="1124"/>
                  </a:lnTo>
                  <a:lnTo>
                    <a:pt x="2150" y="1075"/>
                  </a:lnTo>
                  <a:lnTo>
                    <a:pt x="2272" y="1027"/>
                  </a:lnTo>
                  <a:lnTo>
                    <a:pt x="2418" y="1002"/>
                  </a:lnTo>
                  <a:close/>
                  <a:moveTo>
                    <a:pt x="1" y="1"/>
                  </a:moveTo>
                  <a:lnTo>
                    <a:pt x="1" y="8817"/>
                  </a:lnTo>
                  <a:lnTo>
                    <a:pt x="3933" y="8817"/>
                  </a:lnTo>
                  <a:lnTo>
                    <a:pt x="3933"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24" name="Google Shape;224;p7"/>
            <p:cNvSpPr/>
            <p:nvPr/>
          </p:nvSpPr>
          <p:spPr>
            <a:xfrm>
              <a:off x="6088025" y="2327500"/>
              <a:ext cx="307150" cy="388350"/>
            </a:xfrm>
            <a:custGeom>
              <a:avLst/>
              <a:gdLst/>
              <a:ahLst/>
              <a:cxnLst/>
              <a:rect l="l" t="t" r="r" b="b"/>
              <a:pathLst>
                <a:path w="12286" h="15534" extrusionOk="0">
                  <a:moveTo>
                    <a:pt x="6326" y="1"/>
                  </a:moveTo>
                  <a:lnTo>
                    <a:pt x="5960" y="25"/>
                  </a:lnTo>
                  <a:lnTo>
                    <a:pt x="5716" y="74"/>
                  </a:lnTo>
                  <a:lnTo>
                    <a:pt x="5520" y="147"/>
                  </a:lnTo>
                  <a:lnTo>
                    <a:pt x="5374" y="221"/>
                  </a:lnTo>
                  <a:lnTo>
                    <a:pt x="4983" y="1466"/>
                  </a:lnTo>
                  <a:lnTo>
                    <a:pt x="4788" y="2028"/>
                  </a:lnTo>
                  <a:lnTo>
                    <a:pt x="4592" y="2541"/>
                  </a:lnTo>
                  <a:lnTo>
                    <a:pt x="4397" y="3005"/>
                  </a:lnTo>
                  <a:lnTo>
                    <a:pt x="4202" y="3396"/>
                  </a:lnTo>
                  <a:lnTo>
                    <a:pt x="4031" y="3689"/>
                  </a:lnTo>
                  <a:lnTo>
                    <a:pt x="3884" y="3933"/>
                  </a:lnTo>
                  <a:lnTo>
                    <a:pt x="3664" y="4153"/>
                  </a:lnTo>
                  <a:lnTo>
                    <a:pt x="3322" y="4495"/>
                  </a:lnTo>
                  <a:lnTo>
                    <a:pt x="2516" y="5252"/>
                  </a:lnTo>
                  <a:lnTo>
                    <a:pt x="1442" y="6229"/>
                  </a:lnTo>
                  <a:lnTo>
                    <a:pt x="1" y="6229"/>
                  </a:lnTo>
                  <a:lnTo>
                    <a:pt x="1" y="13433"/>
                  </a:lnTo>
                  <a:lnTo>
                    <a:pt x="1515" y="13433"/>
                  </a:lnTo>
                  <a:lnTo>
                    <a:pt x="2004" y="13678"/>
                  </a:lnTo>
                  <a:lnTo>
                    <a:pt x="2687" y="13971"/>
                  </a:lnTo>
                  <a:lnTo>
                    <a:pt x="3567" y="14313"/>
                  </a:lnTo>
                  <a:lnTo>
                    <a:pt x="4544" y="14679"/>
                  </a:lnTo>
                  <a:lnTo>
                    <a:pt x="5594" y="14997"/>
                  </a:lnTo>
                  <a:lnTo>
                    <a:pt x="6131" y="15143"/>
                  </a:lnTo>
                  <a:lnTo>
                    <a:pt x="6668" y="15265"/>
                  </a:lnTo>
                  <a:lnTo>
                    <a:pt x="7181" y="15387"/>
                  </a:lnTo>
                  <a:lnTo>
                    <a:pt x="7694" y="15461"/>
                  </a:lnTo>
                  <a:lnTo>
                    <a:pt x="8158" y="15509"/>
                  </a:lnTo>
                  <a:lnTo>
                    <a:pt x="8622" y="15534"/>
                  </a:lnTo>
                  <a:lnTo>
                    <a:pt x="9404" y="15534"/>
                  </a:lnTo>
                  <a:lnTo>
                    <a:pt x="9819" y="15509"/>
                  </a:lnTo>
                  <a:lnTo>
                    <a:pt x="10210" y="15461"/>
                  </a:lnTo>
                  <a:lnTo>
                    <a:pt x="10552" y="15363"/>
                  </a:lnTo>
                  <a:lnTo>
                    <a:pt x="10723" y="15314"/>
                  </a:lnTo>
                  <a:lnTo>
                    <a:pt x="10845" y="15265"/>
                  </a:lnTo>
                  <a:lnTo>
                    <a:pt x="10967" y="15192"/>
                  </a:lnTo>
                  <a:lnTo>
                    <a:pt x="11064" y="15094"/>
                  </a:lnTo>
                  <a:lnTo>
                    <a:pt x="11113" y="14997"/>
                  </a:lnTo>
                  <a:lnTo>
                    <a:pt x="11162" y="14874"/>
                  </a:lnTo>
                  <a:lnTo>
                    <a:pt x="11235" y="14166"/>
                  </a:lnTo>
                  <a:lnTo>
                    <a:pt x="11211" y="13995"/>
                  </a:lnTo>
                  <a:lnTo>
                    <a:pt x="11162" y="13849"/>
                  </a:lnTo>
                  <a:lnTo>
                    <a:pt x="11064" y="13702"/>
                  </a:lnTo>
                  <a:lnTo>
                    <a:pt x="10918" y="13580"/>
                  </a:lnTo>
                  <a:lnTo>
                    <a:pt x="11040" y="13556"/>
                  </a:lnTo>
                  <a:lnTo>
                    <a:pt x="11162" y="13507"/>
                  </a:lnTo>
                  <a:lnTo>
                    <a:pt x="11284" y="13458"/>
                  </a:lnTo>
                  <a:lnTo>
                    <a:pt x="11382" y="13360"/>
                  </a:lnTo>
                  <a:lnTo>
                    <a:pt x="11455" y="13263"/>
                  </a:lnTo>
                  <a:lnTo>
                    <a:pt x="11528" y="13140"/>
                  </a:lnTo>
                  <a:lnTo>
                    <a:pt x="11577" y="12994"/>
                  </a:lnTo>
                  <a:lnTo>
                    <a:pt x="11602" y="12872"/>
                  </a:lnTo>
                  <a:lnTo>
                    <a:pt x="11675" y="11993"/>
                  </a:lnTo>
                  <a:lnTo>
                    <a:pt x="11675" y="11870"/>
                  </a:lnTo>
                  <a:lnTo>
                    <a:pt x="11675" y="11773"/>
                  </a:lnTo>
                  <a:lnTo>
                    <a:pt x="11651" y="11651"/>
                  </a:lnTo>
                  <a:lnTo>
                    <a:pt x="11602" y="11553"/>
                  </a:lnTo>
                  <a:lnTo>
                    <a:pt x="11480" y="11382"/>
                  </a:lnTo>
                  <a:lnTo>
                    <a:pt x="11406" y="11309"/>
                  </a:lnTo>
                  <a:lnTo>
                    <a:pt x="11333" y="11235"/>
                  </a:lnTo>
                  <a:lnTo>
                    <a:pt x="11455" y="11211"/>
                  </a:lnTo>
                  <a:lnTo>
                    <a:pt x="11553" y="11162"/>
                  </a:lnTo>
                  <a:lnTo>
                    <a:pt x="11651" y="11089"/>
                  </a:lnTo>
                  <a:lnTo>
                    <a:pt x="11748" y="10991"/>
                  </a:lnTo>
                  <a:lnTo>
                    <a:pt x="11822" y="10893"/>
                  </a:lnTo>
                  <a:lnTo>
                    <a:pt x="11870" y="10796"/>
                  </a:lnTo>
                  <a:lnTo>
                    <a:pt x="11919" y="10674"/>
                  </a:lnTo>
                  <a:lnTo>
                    <a:pt x="11944" y="10527"/>
                  </a:lnTo>
                  <a:lnTo>
                    <a:pt x="12017" y="9672"/>
                  </a:lnTo>
                  <a:lnTo>
                    <a:pt x="12017" y="9550"/>
                  </a:lnTo>
                  <a:lnTo>
                    <a:pt x="12017" y="9428"/>
                  </a:lnTo>
                  <a:lnTo>
                    <a:pt x="11993" y="9306"/>
                  </a:lnTo>
                  <a:lnTo>
                    <a:pt x="11944" y="9208"/>
                  </a:lnTo>
                  <a:lnTo>
                    <a:pt x="11895" y="9111"/>
                  </a:lnTo>
                  <a:lnTo>
                    <a:pt x="11822" y="9037"/>
                  </a:lnTo>
                  <a:lnTo>
                    <a:pt x="11748" y="8964"/>
                  </a:lnTo>
                  <a:lnTo>
                    <a:pt x="11651" y="8891"/>
                  </a:lnTo>
                  <a:lnTo>
                    <a:pt x="11748" y="8866"/>
                  </a:lnTo>
                  <a:lnTo>
                    <a:pt x="11846" y="8793"/>
                  </a:lnTo>
                  <a:lnTo>
                    <a:pt x="11944" y="8720"/>
                  </a:lnTo>
                  <a:lnTo>
                    <a:pt x="12017" y="8647"/>
                  </a:lnTo>
                  <a:lnTo>
                    <a:pt x="12090" y="8549"/>
                  </a:lnTo>
                  <a:lnTo>
                    <a:pt x="12139" y="8451"/>
                  </a:lnTo>
                  <a:lnTo>
                    <a:pt x="12163" y="8329"/>
                  </a:lnTo>
                  <a:lnTo>
                    <a:pt x="12188" y="8207"/>
                  </a:lnTo>
                  <a:lnTo>
                    <a:pt x="12286" y="7328"/>
                  </a:lnTo>
                  <a:lnTo>
                    <a:pt x="12261" y="7206"/>
                  </a:lnTo>
                  <a:lnTo>
                    <a:pt x="12237" y="7083"/>
                  </a:lnTo>
                  <a:lnTo>
                    <a:pt x="12188" y="6986"/>
                  </a:lnTo>
                  <a:lnTo>
                    <a:pt x="12139" y="6888"/>
                  </a:lnTo>
                  <a:lnTo>
                    <a:pt x="12066" y="6790"/>
                  </a:lnTo>
                  <a:lnTo>
                    <a:pt x="11968" y="6717"/>
                  </a:lnTo>
                  <a:lnTo>
                    <a:pt x="11748" y="6571"/>
                  </a:lnTo>
                  <a:lnTo>
                    <a:pt x="11504" y="6448"/>
                  </a:lnTo>
                  <a:lnTo>
                    <a:pt x="11211" y="6351"/>
                  </a:lnTo>
                  <a:lnTo>
                    <a:pt x="10893" y="6278"/>
                  </a:lnTo>
                  <a:lnTo>
                    <a:pt x="10576" y="6229"/>
                  </a:lnTo>
                  <a:lnTo>
                    <a:pt x="9892" y="6131"/>
                  </a:lnTo>
                  <a:lnTo>
                    <a:pt x="8842" y="6033"/>
                  </a:lnTo>
                  <a:lnTo>
                    <a:pt x="7596" y="5960"/>
                  </a:lnTo>
                  <a:lnTo>
                    <a:pt x="6326" y="5887"/>
                  </a:lnTo>
                  <a:lnTo>
                    <a:pt x="6497" y="5594"/>
                  </a:lnTo>
                  <a:lnTo>
                    <a:pt x="6644" y="5252"/>
                  </a:lnTo>
                  <a:lnTo>
                    <a:pt x="6790" y="4885"/>
                  </a:lnTo>
                  <a:lnTo>
                    <a:pt x="6888" y="4495"/>
                  </a:lnTo>
                  <a:lnTo>
                    <a:pt x="6986" y="4104"/>
                  </a:lnTo>
                  <a:lnTo>
                    <a:pt x="7083" y="3689"/>
                  </a:lnTo>
                  <a:lnTo>
                    <a:pt x="7181" y="2883"/>
                  </a:lnTo>
                  <a:lnTo>
                    <a:pt x="7254" y="2150"/>
                  </a:lnTo>
                  <a:lnTo>
                    <a:pt x="7303" y="1539"/>
                  </a:lnTo>
                  <a:lnTo>
                    <a:pt x="7303" y="978"/>
                  </a:lnTo>
                  <a:lnTo>
                    <a:pt x="7303" y="807"/>
                  </a:lnTo>
                  <a:lnTo>
                    <a:pt x="7230" y="611"/>
                  </a:lnTo>
                  <a:lnTo>
                    <a:pt x="7157" y="465"/>
                  </a:lnTo>
                  <a:lnTo>
                    <a:pt x="7035" y="318"/>
                  </a:lnTo>
                  <a:lnTo>
                    <a:pt x="6888" y="172"/>
                  </a:lnTo>
                  <a:lnTo>
                    <a:pt x="6717" y="98"/>
                  </a:lnTo>
                  <a:lnTo>
                    <a:pt x="6522" y="25"/>
                  </a:lnTo>
                  <a:lnTo>
                    <a:pt x="6326"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225" name="Google Shape;225;p7"/>
          <p:cNvSpPr/>
          <p:nvPr/>
        </p:nvSpPr>
        <p:spPr>
          <a:xfrm>
            <a:off x="270801" y="1693570"/>
            <a:ext cx="221415" cy="383605"/>
          </a:xfrm>
          <a:custGeom>
            <a:avLst/>
            <a:gdLst/>
            <a:ahLst/>
            <a:cxnLst/>
            <a:rect l="l" t="t" r="r" b="b"/>
            <a:pathLst>
              <a:path w="11870" h="20565" extrusionOk="0">
                <a:moveTo>
                  <a:pt x="6301" y="977"/>
                </a:moveTo>
                <a:lnTo>
                  <a:pt x="6423" y="1002"/>
                </a:lnTo>
                <a:lnTo>
                  <a:pt x="6497" y="1075"/>
                </a:lnTo>
                <a:lnTo>
                  <a:pt x="6570" y="1148"/>
                </a:lnTo>
                <a:lnTo>
                  <a:pt x="6594" y="1270"/>
                </a:lnTo>
                <a:lnTo>
                  <a:pt x="6570" y="1368"/>
                </a:lnTo>
                <a:lnTo>
                  <a:pt x="6497" y="1466"/>
                </a:lnTo>
                <a:lnTo>
                  <a:pt x="6423" y="1515"/>
                </a:lnTo>
                <a:lnTo>
                  <a:pt x="6301" y="1539"/>
                </a:lnTo>
                <a:lnTo>
                  <a:pt x="5569" y="1539"/>
                </a:lnTo>
                <a:lnTo>
                  <a:pt x="5446" y="1515"/>
                </a:lnTo>
                <a:lnTo>
                  <a:pt x="5373" y="1466"/>
                </a:lnTo>
                <a:lnTo>
                  <a:pt x="5300" y="1368"/>
                </a:lnTo>
                <a:lnTo>
                  <a:pt x="5276" y="1270"/>
                </a:lnTo>
                <a:lnTo>
                  <a:pt x="5300" y="1148"/>
                </a:lnTo>
                <a:lnTo>
                  <a:pt x="5373" y="1075"/>
                </a:lnTo>
                <a:lnTo>
                  <a:pt x="5446" y="1002"/>
                </a:lnTo>
                <a:lnTo>
                  <a:pt x="5569" y="977"/>
                </a:lnTo>
                <a:close/>
                <a:moveTo>
                  <a:pt x="10575" y="2565"/>
                </a:moveTo>
                <a:lnTo>
                  <a:pt x="10575" y="16706"/>
                </a:lnTo>
                <a:lnTo>
                  <a:pt x="1295" y="16706"/>
                </a:lnTo>
                <a:lnTo>
                  <a:pt x="1295" y="2565"/>
                </a:lnTo>
                <a:close/>
                <a:moveTo>
                  <a:pt x="5935" y="17780"/>
                </a:moveTo>
                <a:lnTo>
                  <a:pt x="6106" y="17805"/>
                </a:lnTo>
                <a:lnTo>
                  <a:pt x="6277" y="17854"/>
                </a:lnTo>
                <a:lnTo>
                  <a:pt x="6423" y="17927"/>
                </a:lnTo>
                <a:lnTo>
                  <a:pt x="6545" y="18025"/>
                </a:lnTo>
                <a:lnTo>
                  <a:pt x="6643" y="18147"/>
                </a:lnTo>
                <a:lnTo>
                  <a:pt x="6716" y="18293"/>
                </a:lnTo>
                <a:lnTo>
                  <a:pt x="6765" y="18464"/>
                </a:lnTo>
                <a:lnTo>
                  <a:pt x="6790" y="18635"/>
                </a:lnTo>
                <a:lnTo>
                  <a:pt x="6765" y="18806"/>
                </a:lnTo>
                <a:lnTo>
                  <a:pt x="6716" y="18977"/>
                </a:lnTo>
                <a:lnTo>
                  <a:pt x="6643" y="19124"/>
                </a:lnTo>
                <a:lnTo>
                  <a:pt x="6545" y="19246"/>
                </a:lnTo>
                <a:lnTo>
                  <a:pt x="6423" y="19343"/>
                </a:lnTo>
                <a:lnTo>
                  <a:pt x="6277" y="19417"/>
                </a:lnTo>
                <a:lnTo>
                  <a:pt x="6106" y="19465"/>
                </a:lnTo>
                <a:lnTo>
                  <a:pt x="5935" y="19490"/>
                </a:lnTo>
                <a:lnTo>
                  <a:pt x="5764" y="19465"/>
                </a:lnTo>
                <a:lnTo>
                  <a:pt x="5593" y="19417"/>
                </a:lnTo>
                <a:lnTo>
                  <a:pt x="5446" y="19343"/>
                </a:lnTo>
                <a:lnTo>
                  <a:pt x="5324" y="19246"/>
                </a:lnTo>
                <a:lnTo>
                  <a:pt x="5227" y="19124"/>
                </a:lnTo>
                <a:lnTo>
                  <a:pt x="5153" y="18977"/>
                </a:lnTo>
                <a:lnTo>
                  <a:pt x="5105" y="18806"/>
                </a:lnTo>
                <a:lnTo>
                  <a:pt x="5080" y="18635"/>
                </a:lnTo>
                <a:lnTo>
                  <a:pt x="5105" y="18464"/>
                </a:lnTo>
                <a:lnTo>
                  <a:pt x="5153" y="18293"/>
                </a:lnTo>
                <a:lnTo>
                  <a:pt x="5227" y="18147"/>
                </a:lnTo>
                <a:lnTo>
                  <a:pt x="5324" y="18025"/>
                </a:lnTo>
                <a:lnTo>
                  <a:pt x="5446" y="17927"/>
                </a:lnTo>
                <a:lnTo>
                  <a:pt x="5593" y="17854"/>
                </a:lnTo>
                <a:lnTo>
                  <a:pt x="5764" y="17805"/>
                </a:lnTo>
                <a:lnTo>
                  <a:pt x="5935" y="17780"/>
                </a:lnTo>
                <a:close/>
                <a:moveTo>
                  <a:pt x="1295" y="0"/>
                </a:moveTo>
                <a:lnTo>
                  <a:pt x="1026" y="25"/>
                </a:lnTo>
                <a:lnTo>
                  <a:pt x="782" y="98"/>
                </a:lnTo>
                <a:lnTo>
                  <a:pt x="562" y="220"/>
                </a:lnTo>
                <a:lnTo>
                  <a:pt x="366" y="367"/>
                </a:lnTo>
                <a:lnTo>
                  <a:pt x="220" y="562"/>
                </a:lnTo>
                <a:lnTo>
                  <a:pt x="98" y="782"/>
                </a:lnTo>
                <a:lnTo>
                  <a:pt x="25" y="1026"/>
                </a:lnTo>
                <a:lnTo>
                  <a:pt x="0" y="1295"/>
                </a:lnTo>
                <a:lnTo>
                  <a:pt x="0" y="19270"/>
                </a:lnTo>
                <a:lnTo>
                  <a:pt x="25" y="19539"/>
                </a:lnTo>
                <a:lnTo>
                  <a:pt x="98" y="19783"/>
                </a:lnTo>
                <a:lnTo>
                  <a:pt x="220" y="20003"/>
                </a:lnTo>
                <a:lnTo>
                  <a:pt x="366" y="20198"/>
                </a:lnTo>
                <a:lnTo>
                  <a:pt x="562" y="20345"/>
                </a:lnTo>
                <a:lnTo>
                  <a:pt x="782" y="20467"/>
                </a:lnTo>
                <a:lnTo>
                  <a:pt x="1026" y="20540"/>
                </a:lnTo>
                <a:lnTo>
                  <a:pt x="1295" y="20565"/>
                </a:lnTo>
                <a:lnTo>
                  <a:pt x="10575" y="20565"/>
                </a:lnTo>
                <a:lnTo>
                  <a:pt x="10844" y="20540"/>
                </a:lnTo>
                <a:lnTo>
                  <a:pt x="11088" y="20467"/>
                </a:lnTo>
                <a:lnTo>
                  <a:pt x="11308" y="20345"/>
                </a:lnTo>
                <a:lnTo>
                  <a:pt x="11503" y="20198"/>
                </a:lnTo>
                <a:lnTo>
                  <a:pt x="11650" y="20003"/>
                </a:lnTo>
                <a:lnTo>
                  <a:pt x="11772" y="19783"/>
                </a:lnTo>
                <a:lnTo>
                  <a:pt x="11845" y="19539"/>
                </a:lnTo>
                <a:lnTo>
                  <a:pt x="11870" y="19270"/>
                </a:lnTo>
                <a:lnTo>
                  <a:pt x="11870" y="1295"/>
                </a:lnTo>
                <a:lnTo>
                  <a:pt x="11845" y="1026"/>
                </a:lnTo>
                <a:lnTo>
                  <a:pt x="11772" y="782"/>
                </a:lnTo>
                <a:lnTo>
                  <a:pt x="11650" y="562"/>
                </a:lnTo>
                <a:lnTo>
                  <a:pt x="11503" y="367"/>
                </a:lnTo>
                <a:lnTo>
                  <a:pt x="11308" y="220"/>
                </a:lnTo>
                <a:lnTo>
                  <a:pt x="11088" y="98"/>
                </a:lnTo>
                <a:lnTo>
                  <a:pt x="10844" y="25"/>
                </a:lnTo>
                <a:lnTo>
                  <a:pt x="10575" y="0"/>
                </a:lnTo>
                <a:close/>
              </a:path>
            </a:pathLst>
          </a:custGeom>
          <a:solidFill>
            <a:srgbClr val="19BBD5"/>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226" name="Google Shape;226;p7"/>
          <p:cNvGrpSpPr/>
          <p:nvPr/>
        </p:nvGrpSpPr>
        <p:grpSpPr>
          <a:xfrm>
            <a:off x="1205701" y="686924"/>
            <a:ext cx="510611" cy="809481"/>
            <a:chOff x="6718575" y="2318625"/>
            <a:chExt cx="256950" cy="407375"/>
          </a:xfrm>
        </p:grpSpPr>
        <p:sp>
          <p:nvSpPr>
            <p:cNvPr id="227" name="Google Shape;227;p7"/>
            <p:cNvSpPr/>
            <p:nvPr/>
          </p:nvSpPr>
          <p:spPr>
            <a:xfrm>
              <a:off x="6795900" y="2673600"/>
              <a:ext cx="102300" cy="22550"/>
            </a:xfrm>
            <a:custGeom>
              <a:avLst/>
              <a:gdLst/>
              <a:ahLst/>
              <a:cxnLst/>
              <a:rect l="l" t="t" r="r" b="b"/>
              <a:pathLst>
                <a:path w="4092" h="902" fill="none" extrusionOk="0">
                  <a:moveTo>
                    <a:pt x="4092" y="902"/>
                  </a:moveTo>
                  <a:lnTo>
                    <a:pt x="4092" y="1"/>
                  </a:lnTo>
                  <a:lnTo>
                    <a:pt x="0" y="1"/>
                  </a:lnTo>
                  <a:lnTo>
                    <a:pt x="0" y="902"/>
                  </a:lnTo>
                  <a:lnTo>
                    <a:pt x="4092" y="902"/>
                  </a:lnTo>
                  <a:close/>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28" name="Google Shape;228;p7"/>
            <p:cNvSpPr/>
            <p:nvPr/>
          </p:nvSpPr>
          <p:spPr>
            <a:xfrm>
              <a:off x="6795900" y="2650475"/>
              <a:ext cx="102300" cy="22550"/>
            </a:xfrm>
            <a:custGeom>
              <a:avLst/>
              <a:gdLst/>
              <a:ahLst/>
              <a:cxnLst/>
              <a:rect l="l" t="t" r="r" b="b"/>
              <a:pathLst>
                <a:path w="4092" h="902" fill="none" extrusionOk="0">
                  <a:moveTo>
                    <a:pt x="4092" y="901"/>
                  </a:moveTo>
                  <a:lnTo>
                    <a:pt x="4092" y="0"/>
                  </a:lnTo>
                  <a:lnTo>
                    <a:pt x="0" y="0"/>
                  </a:lnTo>
                  <a:lnTo>
                    <a:pt x="0" y="901"/>
                  </a:lnTo>
                  <a:lnTo>
                    <a:pt x="4092" y="901"/>
                  </a:lnTo>
                  <a:close/>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29" name="Google Shape;229;p7"/>
            <p:cNvSpPr/>
            <p:nvPr/>
          </p:nvSpPr>
          <p:spPr>
            <a:xfrm>
              <a:off x="6795900" y="2696125"/>
              <a:ext cx="102300" cy="29875"/>
            </a:xfrm>
            <a:custGeom>
              <a:avLst/>
              <a:gdLst/>
              <a:ahLst/>
              <a:cxnLst/>
              <a:rect l="l" t="t" r="r" b="b"/>
              <a:pathLst>
                <a:path w="4092" h="1195" fill="none" extrusionOk="0">
                  <a:moveTo>
                    <a:pt x="0" y="1"/>
                  </a:moveTo>
                  <a:lnTo>
                    <a:pt x="0" y="171"/>
                  </a:lnTo>
                  <a:lnTo>
                    <a:pt x="0" y="171"/>
                  </a:lnTo>
                  <a:lnTo>
                    <a:pt x="24" y="318"/>
                  </a:lnTo>
                  <a:lnTo>
                    <a:pt x="98" y="464"/>
                  </a:lnTo>
                  <a:lnTo>
                    <a:pt x="195" y="585"/>
                  </a:lnTo>
                  <a:lnTo>
                    <a:pt x="341" y="659"/>
                  </a:lnTo>
                  <a:lnTo>
                    <a:pt x="1875" y="1170"/>
                  </a:lnTo>
                  <a:lnTo>
                    <a:pt x="1875" y="1170"/>
                  </a:lnTo>
                  <a:lnTo>
                    <a:pt x="2046" y="1194"/>
                  </a:lnTo>
                  <a:lnTo>
                    <a:pt x="2046" y="1194"/>
                  </a:lnTo>
                  <a:lnTo>
                    <a:pt x="2216" y="1170"/>
                  </a:lnTo>
                  <a:lnTo>
                    <a:pt x="3751" y="659"/>
                  </a:lnTo>
                  <a:lnTo>
                    <a:pt x="3751" y="659"/>
                  </a:lnTo>
                  <a:lnTo>
                    <a:pt x="3897" y="585"/>
                  </a:lnTo>
                  <a:lnTo>
                    <a:pt x="3994" y="464"/>
                  </a:lnTo>
                  <a:lnTo>
                    <a:pt x="4067" y="318"/>
                  </a:lnTo>
                  <a:lnTo>
                    <a:pt x="4092" y="171"/>
                  </a:lnTo>
                  <a:lnTo>
                    <a:pt x="4092" y="1"/>
                  </a:lnTo>
                  <a:lnTo>
                    <a:pt x="0" y="1"/>
                  </a:lnTo>
                  <a:close/>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30" name="Google Shape;230;p7"/>
            <p:cNvSpPr/>
            <p:nvPr/>
          </p:nvSpPr>
          <p:spPr>
            <a:xfrm>
              <a:off x="6784925" y="2459275"/>
              <a:ext cx="35350" cy="166875"/>
            </a:xfrm>
            <a:custGeom>
              <a:avLst/>
              <a:gdLst/>
              <a:ahLst/>
              <a:cxnLst/>
              <a:rect l="l" t="t" r="r" b="b"/>
              <a:pathLst>
                <a:path w="1414" h="6675" fill="none" extrusionOk="0">
                  <a:moveTo>
                    <a:pt x="1413" y="6674"/>
                  </a:moveTo>
                  <a:lnTo>
                    <a:pt x="1413" y="6674"/>
                  </a:lnTo>
                  <a:lnTo>
                    <a:pt x="585" y="2850"/>
                  </a:lnTo>
                  <a:lnTo>
                    <a:pt x="1" y="1"/>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31" name="Google Shape;231;p7"/>
            <p:cNvSpPr/>
            <p:nvPr/>
          </p:nvSpPr>
          <p:spPr>
            <a:xfrm>
              <a:off x="6718575" y="2318625"/>
              <a:ext cx="256950" cy="307525"/>
            </a:xfrm>
            <a:custGeom>
              <a:avLst/>
              <a:gdLst/>
              <a:ahLst/>
              <a:cxnLst/>
              <a:rect l="l" t="t" r="r" b="b"/>
              <a:pathLst>
                <a:path w="10278" h="12301" fill="none" extrusionOk="0">
                  <a:moveTo>
                    <a:pt x="7185" y="12300"/>
                  </a:moveTo>
                  <a:lnTo>
                    <a:pt x="7185" y="12300"/>
                  </a:lnTo>
                  <a:lnTo>
                    <a:pt x="7307" y="11764"/>
                  </a:lnTo>
                  <a:lnTo>
                    <a:pt x="7477" y="11253"/>
                  </a:lnTo>
                  <a:lnTo>
                    <a:pt x="7672" y="10766"/>
                  </a:lnTo>
                  <a:lnTo>
                    <a:pt x="7891" y="10327"/>
                  </a:lnTo>
                  <a:lnTo>
                    <a:pt x="8135" y="9913"/>
                  </a:lnTo>
                  <a:lnTo>
                    <a:pt x="8378" y="9499"/>
                  </a:lnTo>
                  <a:lnTo>
                    <a:pt x="8914" y="8720"/>
                  </a:lnTo>
                  <a:lnTo>
                    <a:pt x="9182" y="8330"/>
                  </a:lnTo>
                  <a:lnTo>
                    <a:pt x="9425" y="7941"/>
                  </a:lnTo>
                  <a:lnTo>
                    <a:pt x="9645" y="7551"/>
                  </a:lnTo>
                  <a:lnTo>
                    <a:pt x="9864" y="7113"/>
                  </a:lnTo>
                  <a:lnTo>
                    <a:pt x="10034" y="6674"/>
                  </a:lnTo>
                  <a:lnTo>
                    <a:pt x="10156" y="6187"/>
                  </a:lnTo>
                  <a:lnTo>
                    <a:pt x="10229" y="5676"/>
                  </a:lnTo>
                  <a:lnTo>
                    <a:pt x="10253" y="5408"/>
                  </a:lnTo>
                  <a:lnTo>
                    <a:pt x="10278" y="5140"/>
                  </a:lnTo>
                  <a:lnTo>
                    <a:pt x="10278" y="5140"/>
                  </a:lnTo>
                  <a:lnTo>
                    <a:pt x="10229" y="4604"/>
                  </a:lnTo>
                  <a:lnTo>
                    <a:pt x="10156" y="4093"/>
                  </a:lnTo>
                  <a:lnTo>
                    <a:pt x="10034" y="3605"/>
                  </a:lnTo>
                  <a:lnTo>
                    <a:pt x="9864" y="3143"/>
                  </a:lnTo>
                  <a:lnTo>
                    <a:pt x="9645" y="2680"/>
                  </a:lnTo>
                  <a:lnTo>
                    <a:pt x="9401" y="2266"/>
                  </a:lnTo>
                  <a:lnTo>
                    <a:pt x="9084" y="1876"/>
                  </a:lnTo>
                  <a:lnTo>
                    <a:pt x="8768" y="1511"/>
                  </a:lnTo>
                  <a:lnTo>
                    <a:pt x="8402" y="1170"/>
                  </a:lnTo>
                  <a:lnTo>
                    <a:pt x="8013" y="878"/>
                  </a:lnTo>
                  <a:lnTo>
                    <a:pt x="7574" y="634"/>
                  </a:lnTo>
                  <a:lnTo>
                    <a:pt x="7136" y="415"/>
                  </a:lnTo>
                  <a:lnTo>
                    <a:pt x="6673" y="244"/>
                  </a:lnTo>
                  <a:lnTo>
                    <a:pt x="6162" y="98"/>
                  </a:lnTo>
                  <a:lnTo>
                    <a:pt x="5675" y="25"/>
                  </a:lnTo>
                  <a:lnTo>
                    <a:pt x="5139" y="1"/>
                  </a:lnTo>
                  <a:lnTo>
                    <a:pt x="5139" y="1"/>
                  </a:lnTo>
                  <a:lnTo>
                    <a:pt x="4603" y="25"/>
                  </a:lnTo>
                  <a:lnTo>
                    <a:pt x="4116" y="98"/>
                  </a:lnTo>
                  <a:lnTo>
                    <a:pt x="3605" y="244"/>
                  </a:lnTo>
                  <a:lnTo>
                    <a:pt x="3142" y="415"/>
                  </a:lnTo>
                  <a:lnTo>
                    <a:pt x="2703" y="634"/>
                  </a:lnTo>
                  <a:lnTo>
                    <a:pt x="2265" y="878"/>
                  </a:lnTo>
                  <a:lnTo>
                    <a:pt x="1875" y="1170"/>
                  </a:lnTo>
                  <a:lnTo>
                    <a:pt x="1510" y="1511"/>
                  </a:lnTo>
                  <a:lnTo>
                    <a:pt x="1193" y="1876"/>
                  </a:lnTo>
                  <a:lnTo>
                    <a:pt x="877" y="2266"/>
                  </a:lnTo>
                  <a:lnTo>
                    <a:pt x="633" y="2680"/>
                  </a:lnTo>
                  <a:lnTo>
                    <a:pt x="414" y="3143"/>
                  </a:lnTo>
                  <a:lnTo>
                    <a:pt x="244" y="3605"/>
                  </a:lnTo>
                  <a:lnTo>
                    <a:pt x="122" y="4093"/>
                  </a:lnTo>
                  <a:lnTo>
                    <a:pt x="49" y="4604"/>
                  </a:lnTo>
                  <a:lnTo>
                    <a:pt x="0" y="5140"/>
                  </a:lnTo>
                  <a:lnTo>
                    <a:pt x="0" y="5140"/>
                  </a:lnTo>
                  <a:lnTo>
                    <a:pt x="24" y="5408"/>
                  </a:lnTo>
                  <a:lnTo>
                    <a:pt x="49" y="5676"/>
                  </a:lnTo>
                  <a:lnTo>
                    <a:pt x="122" y="6187"/>
                  </a:lnTo>
                  <a:lnTo>
                    <a:pt x="244" y="6674"/>
                  </a:lnTo>
                  <a:lnTo>
                    <a:pt x="414" y="7113"/>
                  </a:lnTo>
                  <a:lnTo>
                    <a:pt x="633" y="7551"/>
                  </a:lnTo>
                  <a:lnTo>
                    <a:pt x="852" y="7941"/>
                  </a:lnTo>
                  <a:lnTo>
                    <a:pt x="1096" y="8330"/>
                  </a:lnTo>
                  <a:lnTo>
                    <a:pt x="1364" y="8720"/>
                  </a:lnTo>
                  <a:lnTo>
                    <a:pt x="1900" y="9499"/>
                  </a:lnTo>
                  <a:lnTo>
                    <a:pt x="2143" y="9913"/>
                  </a:lnTo>
                  <a:lnTo>
                    <a:pt x="2387" y="10327"/>
                  </a:lnTo>
                  <a:lnTo>
                    <a:pt x="2606" y="10766"/>
                  </a:lnTo>
                  <a:lnTo>
                    <a:pt x="2801" y="11253"/>
                  </a:lnTo>
                  <a:lnTo>
                    <a:pt x="2971" y="11764"/>
                  </a:lnTo>
                  <a:lnTo>
                    <a:pt x="3093" y="12300"/>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32" name="Google Shape;232;p7"/>
            <p:cNvSpPr/>
            <p:nvPr/>
          </p:nvSpPr>
          <p:spPr>
            <a:xfrm>
              <a:off x="6873825" y="2459275"/>
              <a:ext cx="35350" cy="166875"/>
            </a:xfrm>
            <a:custGeom>
              <a:avLst/>
              <a:gdLst/>
              <a:ahLst/>
              <a:cxnLst/>
              <a:rect l="l" t="t" r="r" b="b"/>
              <a:pathLst>
                <a:path w="1414" h="6675" fill="none" extrusionOk="0">
                  <a:moveTo>
                    <a:pt x="1413" y="1"/>
                  </a:moveTo>
                  <a:lnTo>
                    <a:pt x="1413" y="1"/>
                  </a:lnTo>
                  <a:lnTo>
                    <a:pt x="829" y="2850"/>
                  </a:lnTo>
                  <a:lnTo>
                    <a:pt x="1" y="6674"/>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33" name="Google Shape;233;p7"/>
            <p:cNvSpPr/>
            <p:nvPr/>
          </p:nvSpPr>
          <p:spPr>
            <a:xfrm>
              <a:off x="6801975" y="2453200"/>
              <a:ext cx="90150" cy="19500"/>
            </a:xfrm>
            <a:custGeom>
              <a:avLst/>
              <a:gdLst/>
              <a:ahLst/>
              <a:cxnLst/>
              <a:rect l="l" t="t" r="r" b="b"/>
              <a:pathLst>
                <a:path w="3606" h="780" fill="none" extrusionOk="0">
                  <a:moveTo>
                    <a:pt x="1" y="73"/>
                  </a:moveTo>
                  <a:lnTo>
                    <a:pt x="829" y="780"/>
                  </a:lnTo>
                  <a:lnTo>
                    <a:pt x="1657" y="73"/>
                  </a:lnTo>
                  <a:lnTo>
                    <a:pt x="1657" y="73"/>
                  </a:lnTo>
                  <a:lnTo>
                    <a:pt x="1730" y="25"/>
                  </a:lnTo>
                  <a:lnTo>
                    <a:pt x="1803" y="0"/>
                  </a:lnTo>
                  <a:lnTo>
                    <a:pt x="1876" y="25"/>
                  </a:lnTo>
                  <a:lnTo>
                    <a:pt x="1949" y="73"/>
                  </a:lnTo>
                  <a:lnTo>
                    <a:pt x="2777" y="780"/>
                  </a:lnTo>
                  <a:lnTo>
                    <a:pt x="3605" y="73"/>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34" name="Google Shape;234;p7"/>
            <p:cNvSpPr/>
            <p:nvPr/>
          </p:nvSpPr>
          <p:spPr>
            <a:xfrm>
              <a:off x="6795900" y="2628550"/>
              <a:ext cx="102300" cy="25"/>
            </a:xfrm>
            <a:custGeom>
              <a:avLst/>
              <a:gdLst/>
              <a:ahLst/>
              <a:cxnLst/>
              <a:rect l="l" t="t" r="r" b="b"/>
              <a:pathLst>
                <a:path w="4092" h="1" fill="none" extrusionOk="0">
                  <a:moveTo>
                    <a:pt x="0" y="1"/>
                  </a:moveTo>
                  <a:lnTo>
                    <a:pt x="4092" y="1"/>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grpSp>
        <p:nvGrpSpPr>
          <p:cNvPr id="235" name="Google Shape;235;p7"/>
          <p:cNvGrpSpPr/>
          <p:nvPr/>
        </p:nvGrpSpPr>
        <p:grpSpPr>
          <a:xfrm>
            <a:off x="447679" y="2454042"/>
            <a:ext cx="457176" cy="466757"/>
            <a:chOff x="3951850" y="2985350"/>
            <a:chExt cx="407950" cy="416500"/>
          </a:xfrm>
        </p:grpSpPr>
        <p:sp>
          <p:nvSpPr>
            <p:cNvPr id="236" name="Google Shape;236;p7"/>
            <p:cNvSpPr/>
            <p:nvPr/>
          </p:nvSpPr>
          <p:spPr>
            <a:xfrm>
              <a:off x="3951850" y="2985350"/>
              <a:ext cx="314800" cy="314825"/>
            </a:xfrm>
            <a:custGeom>
              <a:avLst/>
              <a:gdLst/>
              <a:ahLst/>
              <a:cxnLst/>
              <a:rect l="l" t="t" r="r" b="b"/>
              <a:pathLst>
                <a:path w="12592" h="12593" fill="none" extrusionOk="0">
                  <a:moveTo>
                    <a:pt x="6284" y="1"/>
                  </a:moveTo>
                  <a:lnTo>
                    <a:pt x="6284" y="1"/>
                  </a:lnTo>
                  <a:lnTo>
                    <a:pt x="5967" y="25"/>
                  </a:lnTo>
                  <a:lnTo>
                    <a:pt x="5651" y="49"/>
                  </a:lnTo>
                  <a:lnTo>
                    <a:pt x="5334" y="74"/>
                  </a:lnTo>
                  <a:lnTo>
                    <a:pt x="5017" y="147"/>
                  </a:lnTo>
                  <a:lnTo>
                    <a:pt x="4725" y="220"/>
                  </a:lnTo>
                  <a:lnTo>
                    <a:pt x="4433" y="293"/>
                  </a:lnTo>
                  <a:lnTo>
                    <a:pt x="4141" y="390"/>
                  </a:lnTo>
                  <a:lnTo>
                    <a:pt x="3848" y="512"/>
                  </a:lnTo>
                  <a:lnTo>
                    <a:pt x="3556" y="634"/>
                  </a:lnTo>
                  <a:lnTo>
                    <a:pt x="3288" y="780"/>
                  </a:lnTo>
                  <a:lnTo>
                    <a:pt x="3020" y="926"/>
                  </a:lnTo>
                  <a:lnTo>
                    <a:pt x="2777" y="1072"/>
                  </a:lnTo>
                  <a:lnTo>
                    <a:pt x="2290" y="1437"/>
                  </a:lnTo>
                  <a:lnTo>
                    <a:pt x="1851" y="1852"/>
                  </a:lnTo>
                  <a:lnTo>
                    <a:pt x="1437" y="2290"/>
                  </a:lnTo>
                  <a:lnTo>
                    <a:pt x="1072" y="2777"/>
                  </a:lnTo>
                  <a:lnTo>
                    <a:pt x="901" y="3045"/>
                  </a:lnTo>
                  <a:lnTo>
                    <a:pt x="755" y="3313"/>
                  </a:lnTo>
                  <a:lnTo>
                    <a:pt x="609" y="3581"/>
                  </a:lnTo>
                  <a:lnTo>
                    <a:pt x="487" y="3849"/>
                  </a:lnTo>
                  <a:lnTo>
                    <a:pt x="390" y="4141"/>
                  </a:lnTo>
                  <a:lnTo>
                    <a:pt x="292" y="4433"/>
                  </a:lnTo>
                  <a:lnTo>
                    <a:pt x="195" y="4725"/>
                  </a:lnTo>
                  <a:lnTo>
                    <a:pt x="122" y="5042"/>
                  </a:lnTo>
                  <a:lnTo>
                    <a:pt x="73" y="5334"/>
                  </a:lnTo>
                  <a:lnTo>
                    <a:pt x="25" y="5651"/>
                  </a:lnTo>
                  <a:lnTo>
                    <a:pt x="0" y="5968"/>
                  </a:lnTo>
                  <a:lnTo>
                    <a:pt x="0" y="6308"/>
                  </a:lnTo>
                  <a:lnTo>
                    <a:pt x="0" y="6308"/>
                  </a:lnTo>
                  <a:lnTo>
                    <a:pt x="0" y="6625"/>
                  </a:lnTo>
                  <a:lnTo>
                    <a:pt x="25" y="6942"/>
                  </a:lnTo>
                  <a:lnTo>
                    <a:pt x="73" y="7258"/>
                  </a:lnTo>
                  <a:lnTo>
                    <a:pt x="122" y="7575"/>
                  </a:lnTo>
                  <a:lnTo>
                    <a:pt x="195" y="7867"/>
                  </a:lnTo>
                  <a:lnTo>
                    <a:pt x="292" y="8184"/>
                  </a:lnTo>
                  <a:lnTo>
                    <a:pt x="390" y="8476"/>
                  </a:lnTo>
                  <a:lnTo>
                    <a:pt x="487" y="8744"/>
                  </a:lnTo>
                  <a:lnTo>
                    <a:pt x="609" y="9036"/>
                  </a:lnTo>
                  <a:lnTo>
                    <a:pt x="755" y="9304"/>
                  </a:lnTo>
                  <a:lnTo>
                    <a:pt x="901" y="9572"/>
                  </a:lnTo>
                  <a:lnTo>
                    <a:pt x="1072" y="9816"/>
                  </a:lnTo>
                  <a:lnTo>
                    <a:pt x="1437" y="10303"/>
                  </a:lnTo>
                  <a:lnTo>
                    <a:pt x="1851" y="10741"/>
                  </a:lnTo>
                  <a:lnTo>
                    <a:pt x="2290" y="11155"/>
                  </a:lnTo>
                  <a:lnTo>
                    <a:pt x="2777" y="11520"/>
                  </a:lnTo>
                  <a:lnTo>
                    <a:pt x="3020" y="11691"/>
                  </a:lnTo>
                  <a:lnTo>
                    <a:pt x="3288" y="11837"/>
                  </a:lnTo>
                  <a:lnTo>
                    <a:pt x="3556" y="11983"/>
                  </a:lnTo>
                  <a:lnTo>
                    <a:pt x="3848" y="12105"/>
                  </a:lnTo>
                  <a:lnTo>
                    <a:pt x="4141" y="12202"/>
                  </a:lnTo>
                  <a:lnTo>
                    <a:pt x="4433" y="12300"/>
                  </a:lnTo>
                  <a:lnTo>
                    <a:pt x="4725" y="12397"/>
                  </a:lnTo>
                  <a:lnTo>
                    <a:pt x="5017" y="12470"/>
                  </a:lnTo>
                  <a:lnTo>
                    <a:pt x="5334" y="12519"/>
                  </a:lnTo>
                  <a:lnTo>
                    <a:pt x="5651" y="12568"/>
                  </a:lnTo>
                  <a:lnTo>
                    <a:pt x="5967" y="12592"/>
                  </a:lnTo>
                  <a:lnTo>
                    <a:pt x="6284" y="12592"/>
                  </a:lnTo>
                  <a:lnTo>
                    <a:pt x="6284" y="12592"/>
                  </a:lnTo>
                  <a:lnTo>
                    <a:pt x="6625" y="12592"/>
                  </a:lnTo>
                  <a:lnTo>
                    <a:pt x="6941" y="12568"/>
                  </a:lnTo>
                  <a:lnTo>
                    <a:pt x="7258" y="12519"/>
                  </a:lnTo>
                  <a:lnTo>
                    <a:pt x="7550" y="12470"/>
                  </a:lnTo>
                  <a:lnTo>
                    <a:pt x="7867" y="12397"/>
                  </a:lnTo>
                  <a:lnTo>
                    <a:pt x="8159" y="12300"/>
                  </a:lnTo>
                  <a:lnTo>
                    <a:pt x="8451" y="12202"/>
                  </a:lnTo>
                  <a:lnTo>
                    <a:pt x="8744" y="12105"/>
                  </a:lnTo>
                  <a:lnTo>
                    <a:pt x="9012" y="11983"/>
                  </a:lnTo>
                  <a:lnTo>
                    <a:pt x="9279" y="11837"/>
                  </a:lnTo>
                  <a:lnTo>
                    <a:pt x="9547" y="11691"/>
                  </a:lnTo>
                  <a:lnTo>
                    <a:pt x="9815" y="11520"/>
                  </a:lnTo>
                  <a:lnTo>
                    <a:pt x="10302" y="11155"/>
                  </a:lnTo>
                  <a:lnTo>
                    <a:pt x="10741" y="10741"/>
                  </a:lnTo>
                  <a:lnTo>
                    <a:pt x="11155" y="10303"/>
                  </a:lnTo>
                  <a:lnTo>
                    <a:pt x="11520" y="9816"/>
                  </a:lnTo>
                  <a:lnTo>
                    <a:pt x="11666" y="9572"/>
                  </a:lnTo>
                  <a:lnTo>
                    <a:pt x="11812" y="9304"/>
                  </a:lnTo>
                  <a:lnTo>
                    <a:pt x="11958" y="9036"/>
                  </a:lnTo>
                  <a:lnTo>
                    <a:pt x="12080" y="8744"/>
                  </a:lnTo>
                  <a:lnTo>
                    <a:pt x="12202" y="8476"/>
                  </a:lnTo>
                  <a:lnTo>
                    <a:pt x="12299" y="8184"/>
                  </a:lnTo>
                  <a:lnTo>
                    <a:pt x="12397" y="7867"/>
                  </a:lnTo>
                  <a:lnTo>
                    <a:pt x="12446" y="7575"/>
                  </a:lnTo>
                  <a:lnTo>
                    <a:pt x="12519" y="7258"/>
                  </a:lnTo>
                  <a:lnTo>
                    <a:pt x="12543" y="6942"/>
                  </a:lnTo>
                  <a:lnTo>
                    <a:pt x="12567" y="6625"/>
                  </a:lnTo>
                  <a:lnTo>
                    <a:pt x="12592" y="6308"/>
                  </a:lnTo>
                  <a:lnTo>
                    <a:pt x="12592" y="6308"/>
                  </a:lnTo>
                  <a:lnTo>
                    <a:pt x="12567" y="5968"/>
                  </a:lnTo>
                  <a:lnTo>
                    <a:pt x="12543" y="5651"/>
                  </a:lnTo>
                  <a:lnTo>
                    <a:pt x="12519" y="5334"/>
                  </a:lnTo>
                  <a:lnTo>
                    <a:pt x="12446" y="5042"/>
                  </a:lnTo>
                  <a:lnTo>
                    <a:pt x="12397" y="4725"/>
                  </a:lnTo>
                  <a:lnTo>
                    <a:pt x="12299" y="4433"/>
                  </a:lnTo>
                  <a:lnTo>
                    <a:pt x="12202" y="4141"/>
                  </a:lnTo>
                  <a:lnTo>
                    <a:pt x="12080" y="3849"/>
                  </a:lnTo>
                  <a:lnTo>
                    <a:pt x="11958" y="3581"/>
                  </a:lnTo>
                  <a:lnTo>
                    <a:pt x="11812" y="3313"/>
                  </a:lnTo>
                  <a:lnTo>
                    <a:pt x="11666" y="3045"/>
                  </a:lnTo>
                  <a:lnTo>
                    <a:pt x="11520" y="2777"/>
                  </a:lnTo>
                  <a:lnTo>
                    <a:pt x="11155" y="2290"/>
                  </a:lnTo>
                  <a:lnTo>
                    <a:pt x="10741" y="1852"/>
                  </a:lnTo>
                  <a:lnTo>
                    <a:pt x="10302" y="1437"/>
                  </a:lnTo>
                  <a:lnTo>
                    <a:pt x="9815" y="1072"/>
                  </a:lnTo>
                  <a:lnTo>
                    <a:pt x="9547" y="926"/>
                  </a:lnTo>
                  <a:lnTo>
                    <a:pt x="9279" y="780"/>
                  </a:lnTo>
                  <a:lnTo>
                    <a:pt x="9012" y="634"/>
                  </a:lnTo>
                  <a:lnTo>
                    <a:pt x="8744" y="512"/>
                  </a:lnTo>
                  <a:lnTo>
                    <a:pt x="8451" y="390"/>
                  </a:lnTo>
                  <a:lnTo>
                    <a:pt x="8159" y="293"/>
                  </a:lnTo>
                  <a:lnTo>
                    <a:pt x="7867" y="220"/>
                  </a:lnTo>
                  <a:lnTo>
                    <a:pt x="7550" y="147"/>
                  </a:lnTo>
                  <a:lnTo>
                    <a:pt x="7258" y="74"/>
                  </a:lnTo>
                  <a:lnTo>
                    <a:pt x="6941" y="49"/>
                  </a:lnTo>
                  <a:lnTo>
                    <a:pt x="6625" y="25"/>
                  </a:lnTo>
                  <a:lnTo>
                    <a:pt x="6284" y="1"/>
                  </a:lnTo>
                  <a:lnTo>
                    <a:pt x="6284" y="1"/>
                  </a:lnTo>
                  <a:close/>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37" name="Google Shape;237;p7"/>
            <p:cNvSpPr/>
            <p:nvPr/>
          </p:nvSpPr>
          <p:spPr>
            <a:xfrm>
              <a:off x="3988375" y="3021875"/>
              <a:ext cx="241750" cy="241750"/>
            </a:xfrm>
            <a:custGeom>
              <a:avLst/>
              <a:gdLst/>
              <a:ahLst/>
              <a:cxnLst/>
              <a:rect l="l" t="t" r="r" b="b"/>
              <a:pathLst>
                <a:path w="9670" h="9670" fill="none" extrusionOk="0">
                  <a:moveTo>
                    <a:pt x="4823" y="1"/>
                  </a:moveTo>
                  <a:lnTo>
                    <a:pt x="4823" y="1"/>
                  </a:lnTo>
                  <a:lnTo>
                    <a:pt x="4336" y="25"/>
                  </a:lnTo>
                  <a:lnTo>
                    <a:pt x="3849" y="98"/>
                  </a:lnTo>
                  <a:lnTo>
                    <a:pt x="3386" y="220"/>
                  </a:lnTo>
                  <a:lnTo>
                    <a:pt x="2947" y="391"/>
                  </a:lnTo>
                  <a:lnTo>
                    <a:pt x="2533" y="585"/>
                  </a:lnTo>
                  <a:lnTo>
                    <a:pt x="2144" y="829"/>
                  </a:lnTo>
                  <a:lnTo>
                    <a:pt x="1754" y="1121"/>
                  </a:lnTo>
                  <a:lnTo>
                    <a:pt x="1413" y="1438"/>
                  </a:lnTo>
                  <a:lnTo>
                    <a:pt x="1096" y="1779"/>
                  </a:lnTo>
                  <a:lnTo>
                    <a:pt x="829" y="2144"/>
                  </a:lnTo>
                  <a:lnTo>
                    <a:pt x="585" y="2534"/>
                  </a:lnTo>
                  <a:lnTo>
                    <a:pt x="390" y="2972"/>
                  </a:lnTo>
                  <a:lnTo>
                    <a:pt x="220" y="3411"/>
                  </a:lnTo>
                  <a:lnTo>
                    <a:pt x="98" y="3873"/>
                  </a:lnTo>
                  <a:lnTo>
                    <a:pt x="25" y="4336"/>
                  </a:lnTo>
                  <a:lnTo>
                    <a:pt x="1" y="4847"/>
                  </a:lnTo>
                  <a:lnTo>
                    <a:pt x="1" y="4847"/>
                  </a:lnTo>
                  <a:lnTo>
                    <a:pt x="25" y="5335"/>
                  </a:lnTo>
                  <a:lnTo>
                    <a:pt x="98" y="5822"/>
                  </a:lnTo>
                  <a:lnTo>
                    <a:pt x="220" y="6284"/>
                  </a:lnTo>
                  <a:lnTo>
                    <a:pt x="390" y="6723"/>
                  </a:lnTo>
                  <a:lnTo>
                    <a:pt x="585" y="7137"/>
                  </a:lnTo>
                  <a:lnTo>
                    <a:pt x="829" y="7527"/>
                  </a:lnTo>
                  <a:lnTo>
                    <a:pt x="1096" y="7916"/>
                  </a:lnTo>
                  <a:lnTo>
                    <a:pt x="1413" y="8257"/>
                  </a:lnTo>
                  <a:lnTo>
                    <a:pt x="1754" y="8574"/>
                  </a:lnTo>
                  <a:lnTo>
                    <a:pt x="2144" y="8842"/>
                  </a:lnTo>
                  <a:lnTo>
                    <a:pt x="2533" y="9085"/>
                  </a:lnTo>
                  <a:lnTo>
                    <a:pt x="2947" y="9280"/>
                  </a:lnTo>
                  <a:lnTo>
                    <a:pt x="3386" y="9451"/>
                  </a:lnTo>
                  <a:lnTo>
                    <a:pt x="3849" y="9572"/>
                  </a:lnTo>
                  <a:lnTo>
                    <a:pt x="4336" y="9645"/>
                  </a:lnTo>
                  <a:lnTo>
                    <a:pt x="4823" y="9670"/>
                  </a:lnTo>
                  <a:lnTo>
                    <a:pt x="4823" y="9670"/>
                  </a:lnTo>
                  <a:lnTo>
                    <a:pt x="5334" y="9645"/>
                  </a:lnTo>
                  <a:lnTo>
                    <a:pt x="5797" y="9572"/>
                  </a:lnTo>
                  <a:lnTo>
                    <a:pt x="6260" y="9451"/>
                  </a:lnTo>
                  <a:lnTo>
                    <a:pt x="6698" y="9280"/>
                  </a:lnTo>
                  <a:lnTo>
                    <a:pt x="7136" y="9085"/>
                  </a:lnTo>
                  <a:lnTo>
                    <a:pt x="7526" y="8842"/>
                  </a:lnTo>
                  <a:lnTo>
                    <a:pt x="7892" y="8574"/>
                  </a:lnTo>
                  <a:lnTo>
                    <a:pt x="8232" y="8257"/>
                  </a:lnTo>
                  <a:lnTo>
                    <a:pt x="8549" y="7916"/>
                  </a:lnTo>
                  <a:lnTo>
                    <a:pt x="8841" y="7527"/>
                  </a:lnTo>
                  <a:lnTo>
                    <a:pt x="9085" y="7137"/>
                  </a:lnTo>
                  <a:lnTo>
                    <a:pt x="9280" y="6723"/>
                  </a:lnTo>
                  <a:lnTo>
                    <a:pt x="9450" y="6284"/>
                  </a:lnTo>
                  <a:lnTo>
                    <a:pt x="9572" y="5822"/>
                  </a:lnTo>
                  <a:lnTo>
                    <a:pt x="9645" y="5335"/>
                  </a:lnTo>
                  <a:lnTo>
                    <a:pt x="9669" y="4847"/>
                  </a:lnTo>
                  <a:lnTo>
                    <a:pt x="9669" y="4847"/>
                  </a:lnTo>
                  <a:lnTo>
                    <a:pt x="9645" y="4336"/>
                  </a:lnTo>
                  <a:lnTo>
                    <a:pt x="9572" y="3873"/>
                  </a:lnTo>
                  <a:lnTo>
                    <a:pt x="9450" y="3411"/>
                  </a:lnTo>
                  <a:lnTo>
                    <a:pt x="9280" y="2972"/>
                  </a:lnTo>
                  <a:lnTo>
                    <a:pt x="9085" y="2534"/>
                  </a:lnTo>
                  <a:lnTo>
                    <a:pt x="8841" y="2144"/>
                  </a:lnTo>
                  <a:lnTo>
                    <a:pt x="8549" y="1779"/>
                  </a:lnTo>
                  <a:lnTo>
                    <a:pt x="8232" y="1438"/>
                  </a:lnTo>
                  <a:lnTo>
                    <a:pt x="7892" y="1121"/>
                  </a:lnTo>
                  <a:lnTo>
                    <a:pt x="7526" y="829"/>
                  </a:lnTo>
                  <a:lnTo>
                    <a:pt x="7136" y="585"/>
                  </a:lnTo>
                  <a:lnTo>
                    <a:pt x="6698" y="391"/>
                  </a:lnTo>
                  <a:lnTo>
                    <a:pt x="6260" y="220"/>
                  </a:lnTo>
                  <a:lnTo>
                    <a:pt x="5797" y="98"/>
                  </a:lnTo>
                  <a:lnTo>
                    <a:pt x="5334" y="25"/>
                  </a:lnTo>
                  <a:lnTo>
                    <a:pt x="4823" y="1"/>
                  </a:lnTo>
                  <a:lnTo>
                    <a:pt x="4823" y="1"/>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38" name="Google Shape;238;p7"/>
            <p:cNvSpPr/>
            <p:nvPr/>
          </p:nvSpPr>
          <p:spPr>
            <a:xfrm>
              <a:off x="4024300" y="3058425"/>
              <a:ext cx="84650" cy="84650"/>
            </a:xfrm>
            <a:custGeom>
              <a:avLst/>
              <a:gdLst/>
              <a:ahLst/>
              <a:cxnLst/>
              <a:rect l="l" t="t" r="r" b="b"/>
              <a:pathLst>
                <a:path w="3386" h="3386" fill="none" extrusionOk="0">
                  <a:moveTo>
                    <a:pt x="0" y="3385"/>
                  </a:moveTo>
                  <a:lnTo>
                    <a:pt x="0" y="3385"/>
                  </a:lnTo>
                  <a:lnTo>
                    <a:pt x="25" y="3020"/>
                  </a:lnTo>
                  <a:lnTo>
                    <a:pt x="74" y="2704"/>
                  </a:lnTo>
                  <a:lnTo>
                    <a:pt x="147" y="2363"/>
                  </a:lnTo>
                  <a:lnTo>
                    <a:pt x="268" y="2070"/>
                  </a:lnTo>
                  <a:lnTo>
                    <a:pt x="414" y="1754"/>
                  </a:lnTo>
                  <a:lnTo>
                    <a:pt x="585" y="1486"/>
                  </a:lnTo>
                  <a:lnTo>
                    <a:pt x="780" y="1218"/>
                  </a:lnTo>
                  <a:lnTo>
                    <a:pt x="999" y="974"/>
                  </a:lnTo>
                  <a:lnTo>
                    <a:pt x="1243" y="755"/>
                  </a:lnTo>
                  <a:lnTo>
                    <a:pt x="1510" y="560"/>
                  </a:lnTo>
                  <a:lnTo>
                    <a:pt x="1778" y="390"/>
                  </a:lnTo>
                  <a:lnTo>
                    <a:pt x="2071" y="244"/>
                  </a:lnTo>
                  <a:lnTo>
                    <a:pt x="2387" y="146"/>
                  </a:lnTo>
                  <a:lnTo>
                    <a:pt x="2704" y="49"/>
                  </a:lnTo>
                  <a:lnTo>
                    <a:pt x="3045" y="0"/>
                  </a:lnTo>
                  <a:lnTo>
                    <a:pt x="3386" y="0"/>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39" name="Google Shape;239;p7"/>
            <p:cNvSpPr/>
            <p:nvPr/>
          </p:nvSpPr>
          <p:spPr>
            <a:xfrm>
              <a:off x="4205750" y="3248375"/>
              <a:ext cx="154050" cy="153475"/>
            </a:xfrm>
            <a:custGeom>
              <a:avLst/>
              <a:gdLst/>
              <a:ahLst/>
              <a:cxnLst/>
              <a:rect l="l" t="t" r="r" b="b"/>
              <a:pathLst>
                <a:path w="6162" h="6139" fill="none" extrusionOk="0">
                  <a:moveTo>
                    <a:pt x="0" y="1024"/>
                  </a:moveTo>
                  <a:lnTo>
                    <a:pt x="4969" y="5992"/>
                  </a:lnTo>
                  <a:lnTo>
                    <a:pt x="4969" y="5992"/>
                  </a:lnTo>
                  <a:lnTo>
                    <a:pt x="5042" y="6041"/>
                  </a:lnTo>
                  <a:lnTo>
                    <a:pt x="5115" y="6090"/>
                  </a:lnTo>
                  <a:lnTo>
                    <a:pt x="5212" y="6114"/>
                  </a:lnTo>
                  <a:lnTo>
                    <a:pt x="5310" y="6138"/>
                  </a:lnTo>
                  <a:lnTo>
                    <a:pt x="5407" y="6114"/>
                  </a:lnTo>
                  <a:lnTo>
                    <a:pt x="5480" y="6090"/>
                  </a:lnTo>
                  <a:lnTo>
                    <a:pt x="5577" y="6041"/>
                  </a:lnTo>
                  <a:lnTo>
                    <a:pt x="5651" y="5992"/>
                  </a:lnTo>
                  <a:lnTo>
                    <a:pt x="6016" y="5627"/>
                  </a:lnTo>
                  <a:lnTo>
                    <a:pt x="6016" y="5627"/>
                  </a:lnTo>
                  <a:lnTo>
                    <a:pt x="6089" y="5554"/>
                  </a:lnTo>
                  <a:lnTo>
                    <a:pt x="6138" y="5456"/>
                  </a:lnTo>
                  <a:lnTo>
                    <a:pt x="6162" y="5359"/>
                  </a:lnTo>
                  <a:lnTo>
                    <a:pt x="6162" y="5286"/>
                  </a:lnTo>
                  <a:lnTo>
                    <a:pt x="6162" y="5188"/>
                  </a:lnTo>
                  <a:lnTo>
                    <a:pt x="6138" y="5091"/>
                  </a:lnTo>
                  <a:lnTo>
                    <a:pt x="6089" y="5018"/>
                  </a:lnTo>
                  <a:lnTo>
                    <a:pt x="6016" y="4921"/>
                  </a:lnTo>
                  <a:lnTo>
                    <a:pt x="1072" y="1"/>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240" name="Google Shape;240;p7"/>
          <p:cNvSpPr txBox="1">
            <a:spLocks noGrp="1"/>
          </p:cNvSpPr>
          <p:nvPr>
            <p:ph type="sldNum" idx="12"/>
          </p:nvPr>
        </p:nvSpPr>
        <p:spPr>
          <a:xfrm>
            <a:off x="18076" y="6380700"/>
            <a:ext cx="731600" cy="477200"/>
          </a:xfrm>
          <a:prstGeom prst="rect">
            <a:avLst/>
          </a:prstGeom>
        </p:spPr>
        <p:txBody>
          <a:bodyPr spcFirstLastPara="1" wrap="square" lIns="91425" tIns="91425" rIns="91425" bIns="91425" anchor="t"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pPr/>
              <a:t>‹#›</a:t>
            </a:fld>
            <a:endParaRPr/>
          </a:p>
        </p:txBody>
      </p:sp>
    </p:spTree>
    <p:extLst>
      <p:ext uri="{BB962C8B-B14F-4D97-AF65-F5344CB8AC3E}">
        <p14:creationId xmlns:p14="http://schemas.microsoft.com/office/powerpoint/2010/main" val="265467897"/>
      </p:ext>
    </p:extLst>
  </p:cSld>
  <p:clrMapOvr>
    <a:masterClrMapping/>
  </p:clrMapOvr>
</p:sldLayout>
</file>

<file path=ppt/slideLayouts/slideLayout246.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241"/>
        <p:cNvGrpSpPr/>
        <p:nvPr/>
      </p:nvGrpSpPr>
      <p:grpSpPr>
        <a:xfrm>
          <a:off x="0" y="0"/>
          <a:ext cx="0" cy="0"/>
          <a:chOff x="0" y="0"/>
          <a:chExt cx="0" cy="0"/>
        </a:xfrm>
      </p:grpSpPr>
      <p:sp>
        <p:nvSpPr>
          <p:cNvPr id="242" name="Google Shape;242;p8"/>
          <p:cNvSpPr/>
          <p:nvPr/>
        </p:nvSpPr>
        <p:spPr>
          <a:xfrm rot="10800000" flipH="1">
            <a:off x="10218233" y="4913077"/>
            <a:ext cx="1379600" cy="1194400"/>
          </a:xfrm>
          <a:custGeom>
            <a:avLst/>
            <a:gdLst/>
            <a:ahLst/>
            <a:cxnLst/>
            <a:rect l="l" t="t" r="r" b="b"/>
            <a:pathLst>
              <a:path w="120000" h="120000" extrusionOk="0">
                <a:moveTo>
                  <a:pt x="30000" y="0"/>
                </a:moveTo>
                <a:lnTo>
                  <a:pt x="0" y="59994"/>
                </a:lnTo>
                <a:lnTo>
                  <a:pt x="30000" y="120000"/>
                </a:lnTo>
                <a:lnTo>
                  <a:pt x="90000" y="120000"/>
                </a:lnTo>
                <a:lnTo>
                  <a:pt x="120000" y="59994"/>
                </a:lnTo>
                <a:lnTo>
                  <a:pt x="90000" y="0"/>
                </a:lnTo>
                <a:lnTo>
                  <a:pt x="30000" y="0"/>
                </a:lnTo>
                <a:close/>
                <a:moveTo>
                  <a:pt x="38477" y="16950"/>
                </a:moveTo>
                <a:lnTo>
                  <a:pt x="81522" y="16950"/>
                </a:lnTo>
                <a:lnTo>
                  <a:pt x="103033" y="59994"/>
                </a:lnTo>
                <a:lnTo>
                  <a:pt x="81522" y="103038"/>
                </a:lnTo>
                <a:lnTo>
                  <a:pt x="38477" y="103038"/>
                </a:lnTo>
                <a:lnTo>
                  <a:pt x="16955" y="59994"/>
                </a:lnTo>
                <a:lnTo>
                  <a:pt x="38477" y="16950"/>
                </a:lnTo>
                <a:close/>
              </a:path>
            </a:pathLst>
          </a:custGeom>
          <a:gradFill>
            <a:gsLst>
              <a:gs pos="0">
                <a:srgbClr val="3393E2"/>
              </a:gs>
              <a:gs pos="100000">
                <a:srgbClr val="00E2C7"/>
              </a:gs>
            </a:gsLst>
            <a:lin ang="6983783" scaled="0"/>
          </a:gradFill>
          <a:ln>
            <a:noFill/>
          </a:ln>
        </p:spPr>
        <p:txBody>
          <a:bodyPr spcFirstLastPara="1" wrap="square" lIns="67733" tIns="67733" rIns="67733" bIns="67733" anchor="ctr" anchorCtr="0">
            <a:noAutofit/>
          </a:bodyPr>
          <a:lstStyle/>
          <a:p>
            <a:pPr algn="ctr" defTabSz="1219170">
              <a:buClr>
                <a:srgbClr val="FFFFFF"/>
              </a:buClr>
              <a:buFont typeface="Helvetica Neue"/>
              <a:buNone/>
            </a:pPr>
            <a:endParaRPr sz="4267" kern="0">
              <a:solidFill>
                <a:srgbClr val="FFFFFF"/>
              </a:solidFill>
              <a:latin typeface="Helvetica Neue"/>
              <a:ea typeface="Helvetica Neue"/>
              <a:cs typeface="Helvetica Neue"/>
              <a:sym typeface="Helvetica Neue"/>
            </a:endParaRPr>
          </a:p>
        </p:txBody>
      </p:sp>
      <p:sp>
        <p:nvSpPr>
          <p:cNvPr id="243" name="Google Shape;243;p8"/>
          <p:cNvSpPr/>
          <p:nvPr/>
        </p:nvSpPr>
        <p:spPr>
          <a:xfrm rot="5400000">
            <a:off x="666132" y="209467"/>
            <a:ext cx="1528000" cy="1764400"/>
          </a:xfrm>
          <a:custGeom>
            <a:avLst/>
            <a:gdLst/>
            <a:ahLst/>
            <a:cxnLst/>
            <a:rect l="l" t="t" r="r" b="b"/>
            <a:pathLst>
              <a:path w="120000" h="120000" extrusionOk="0">
                <a:moveTo>
                  <a:pt x="60000" y="0"/>
                </a:moveTo>
                <a:lnTo>
                  <a:pt x="120000" y="30000"/>
                </a:lnTo>
                <a:lnTo>
                  <a:pt x="120000" y="90000"/>
                </a:lnTo>
                <a:lnTo>
                  <a:pt x="60000" y="120000"/>
                </a:lnTo>
                <a:lnTo>
                  <a:pt x="0" y="90000"/>
                </a:lnTo>
                <a:lnTo>
                  <a:pt x="0" y="30000"/>
                </a:lnTo>
                <a:close/>
              </a:path>
            </a:pathLst>
          </a:custGeom>
          <a:gradFill>
            <a:gsLst>
              <a:gs pos="0">
                <a:srgbClr val="3393E2"/>
              </a:gs>
              <a:gs pos="100000">
                <a:srgbClr val="00E2C7"/>
              </a:gs>
            </a:gsLst>
            <a:path path="circle">
              <a:fillToRect l="100000" b="100000"/>
            </a:path>
            <a:tileRect t="-100000" r="-100000"/>
          </a:gradFill>
          <a:ln>
            <a:noFill/>
          </a:ln>
        </p:spPr>
        <p:txBody>
          <a:bodyPr spcFirstLastPara="1" wrap="square" lIns="67733" tIns="67733" rIns="67733" bIns="67733" anchor="ctr" anchorCtr="0">
            <a:noAutofit/>
          </a:bodyPr>
          <a:lstStyle/>
          <a:p>
            <a:pPr algn="ctr" defTabSz="1219170">
              <a:buClr>
                <a:srgbClr val="FFFFFF"/>
              </a:buClr>
              <a:buFont typeface="Helvetica Neue"/>
              <a:buNone/>
            </a:pPr>
            <a:endParaRPr sz="4267" kern="0">
              <a:solidFill>
                <a:srgbClr val="FFFFFF"/>
              </a:solidFill>
              <a:latin typeface="Helvetica Neue"/>
              <a:ea typeface="Helvetica Neue"/>
              <a:cs typeface="Helvetica Neue"/>
              <a:sym typeface="Helvetica Neue"/>
            </a:endParaRPr>
          </a:p>
        </p:txBody>
      </p:sp>
      <p:sp>
        <p:nvSpPr>
          <p:cNvPr id="244" name="Google Shape;244;p8"/>
          <p:cNvSpPr txBox="1">
            <a:spLocks noGrp="1"/>
          </p:cNvSpPr>
          <p:nvPr>
            <p:ph type="title"/>
          </p:nvPr>
        </p:nvSpPr>
        <p:spPr>
          <a:xfrm>
            <a:off x="2310267" y="1094933"/>
            <a:ext cx="6592400" cy="860400"/>
          </a:xfrm>
          <a:prstGeom prst="rect">
            <a:avLst/>
          </a:prstGeom>
        </p:spPr>
        <p:txBody>
          <a:bodyPr spcFirstLastPara="1" wrap="square" lIns="91425" tIns="91425" rIns="91425" bIns="91425" anchor="t" anchorCtr="0">
            <a:noAutofit/>
          </a:bodyPr>
          <a:lstStyle>
            <a:lvl1pPr lvl="0">
              <a:spcBef>
                <a:spcPts val="0"/>
              </a:spcBef>
              <a:spcAft>
                <a:spcPts val="0"/>
              </a:spcAft>
              <a:buSzPts val="4000"/>
              <a:buNone/>
              <a:defRPr/>
            </a:lvl1pPr>
            <a:lvl2pPr lvl="1">
              <a:spcBef>
                <a:spcPts val="0"/>
              </a:spcBef>
              <a:spcAft>
                <a:spcPts val="0"/>
              </a:spcAft>
              <a:buSzPts val="4000"/>
              <a:buNone/>
              <a:defRPr/>
            </a:lvl2pPr>
            <a:lvl3pPr lvl="2">
              <a:spcBef>
                <a:spcPts val="0"/>
              </a:spcBef>
              <a:spcAft>
                <a:spcPts val="0"/>
              </a:spcAft>
              <a:buSzPts val="4000"/>
              <a:buNone/>
              <a:defRPr/>
            </a:lvl3pPr>
            <a:lvl4pPr lvl="3">
              <a:spcBef>
                <a:spcPts val="0"/>
              </a:spcBef>
              <a:spcAft>
                <a:spcPts val="0"/>
              </a:spcAft>
              <a:buSzPts val="4000"/>
              <a:buNone/>
              <a:defRPr/>
            </a:lvl4pPr>
            <a:lvl5pPr lvl="4">
              <a:spcBef>
                <a:spcPts val="0"/>
              </a:spcBef>
              <a:spcAft>
                <a:spcPts val="0"/>
              </a:spcAft>
              <a:buSzPts val="4000"/>
              <a:buNone/>
              <a:defRPr/>
            </a:lvl5pPr>
            <a:lvl6pPr lvl="5">
              <a:spcBef>
                <a:spcPts val="0"/>
              </a:spcBef>
              <a:spcAft>
                <a:spcPts val="0"/>
              </a:spcAft>
              <a:buSzPts val="4000"/>
              <a:buNone/>
              <a:defRPr/>
            </a:lvl6pPr>
            <a:lvl7pPr lvl="6">
              <a:spcBef>
                <a:spcPts val="0"/>
              </a:spcBef>
              <a:spcAft>
                <a:spcPts val="0"/>
              </a:spcAft>
              <a:buSzPts val="4000"/>
              <a:buNone/>
              <a:defRPr/>
            </a:lvl7pPr>
            <a:lvl8pPr lvl="7">
              <a:spcBef>
                <a:spcPts val="0"/>
              </a:spcBef>
              <a:spcAft>
                <a:spcPts val="0"/>
              </a:spcAft>
              <a:buSzPts val="4000"/>
              <a:buNone/>
              <a:defRPr/>
            </a:lvl8pPr>
            <a:lvl9pPr lvl="8">
              <a:spcBef>
                <a:spcPts val="0"/>
              </a:spcBef>
              <a:spcAft>
                <a:spcPts val="0"/>
              </a:spcAft>
              <a:buSzPts val="4000"/>
              <a:buNone/>
              <a:defRPr/>
            </a:lvl9pPr>
          </a:lstStyle>
          <a:p>
            <a:endParaRPr/>
          </a:p>
        </p:txBody>
      </p:sp>
      <p:sp>
        <p:nvSpPr>
          <p:cNvPr id="245" name="Google Shape;245;p8"/>
          <p:cNvSpPr/>
          <p:nvPr/>
        </p:nvSpPr>
        <p:spPr>
          <a:xfrm rot="10800000" flipH="1">
            <a:off x="-165101" y="1411967"/>
            <a:ext cx="1093200" cy="946800"/>
          </a:xfrm>
          <a:prstGeom prst="hexagon">
            <a:avLst>
              <a:gd name="adj" fmla="val 28678"/>
              <a:gd name="vf" fmla="val 115470"/>
            </a:avLst>
          </a:prstGeom>
          <a:noFill/>
          <a:ln w="9525" cap="flat" cmpd="sng">
            <a:solidFill>
              <a:srgbClr val="19BBD5"/>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46" name="Google Shape;246;p8"/>
          <p:cNvSpPr/>
          <p:nvPr/>
        </p:nvSpPr>
        <p:spPr>
          <a:xfrm rot="10800000" flipH="1">
            <a:off x="850900" y="1920133"/>
            <a:ext cx="571600" cy="494800"/>
          </a:xfrm>
          <a:prstGeom prst="hexagon">
            <a:avLst>
              <a:gd name="adj" fmla="val 28678"/>
              <a:gd name="vf" fmla="val 115470"/>
            </a:avLst>
          </a:pr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47" name="Google Shape;247;p8"/>
          <p:cNvSpPr/>
          <p:nvPr/>
        </p:nvSpPr>
        <p:spPr>
          <a:xfrm rot="10800000" flipH="1">
            <a:off x="1993899" y="-175533"/>
            <a:ext cx="1093200" cy="946800"/>
          </a:xfrm>
          <a:prstGeom prst="hexagon">
            <a:avLst>
              <a:gd name="adj" fmla="val 28678"/>
              <a:gd name="vf" fmla="val 115470"/>
            </a:avLst>
          </a:prstGeom>
          <a:noFill/>
          <a:ln w="76200" cap="flat" cmpd="sng">
            <a:solidFill>
              <a:srgbClr val="184769"/>
            </a:solidFill>
            <a:prstDash val="solid"/>
            <a:miter lim="8000"/>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48" name="Google Shape;248;p8"/>
          <p:cNvSpPr/>
          <p:nvPr/>
        </p:nvSpPr>
        <p:spPr>
          <a:xfrm rot="10800000" flipH="1">
            <a:off x="437067" y="118567"/>
            <a:ext cx="478400" cy="414000"/>
          </a:xfrm>
          <a:prstGeom prst="hexagon">
            <a:avLst>
              <a:gd name="adj" fmla="val 28678"/>
              <a:gd name="vf" fmla="val 115470"/>
            </a:avLst>
          </a:prstGeom>
          <a:solidFill>
            <a:srgbClr val="00E1C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249" name="Google Shape;249;p8"/>
          <p:cNvGrpSpPr/>
          <p:nvPr/>
        </p:nvGrpSpPr>
        <p:grpSpPr>
          <a:xfrm>
            <a:off x="2306379" y="81425"/>
            <a:ext cx="468272" cy="432881"/>
            <a:chOff x="5975075" y="2327500"/>
            <a:chExt cx="420100" cy="388350"/>
          </a:xfrm>
        </p:grpSpPr>
        <p:sp>
          <p:nvSpPr>
            <p:cNvPr id="250" name="Google Shape;250;p8"/>
            <p:cNvSpPr/>
            <p:nvPr/>
          </p:nvSpPr>
          <p:spPr>
            <a:xfrm>
              <a:off x="5975075" y="2474650"/>
              <a:ext cx="98325" cy="220450"/>
            </a:xfrm>
            <a:custGeom>
              <a:avLst/>
              <a:gdLst/>
              <a:ahLst/>
              <a:cxnLst/>
              <a:rect l="l" t="t" r="r" b="b"/>
              <a:pathLst>
                <a:path w="3933" h="8818" extrusionOk="0">
                  <a:moveTo>
                    <a:pt x="2418" y="1002"/>
                  </a:moveTo>
                  <a:lnTo>
                    <a:pt x="2565" y="1027"/>
                  </a:lnTo>
                  <a:lnTo>
                    <a:pt x="2687" y="1075"/>
                  </a:lnTo>
                  <a:lnTo>
                    <a:pt x="2809" y="1124"/>
                  </a:lnTo>
                  <a:lnTo>
                    <a:pt x="2907" y="1222"/>
                  </a:lnTo>
                  <a:lnTo>
                    <a:pt x="3005" y="1320"/>
                  </a:lnTo>
                  <a:lnTo>
                    <a:pt x="3078" y="1442"/>
                  </a:lnTo>
                  <a:lnTo>
                    <a:pt x="3102" y="1564"/>
                  </a:lnTo>
                  <a:lnTo>
                    <a:pt x="3127" y="1710"/>
                  </a:lnTo>
                  <a:lnTo>
                    <a:pt x="3102" y="1857"/>
                  </a:lnTo>
                  <a:lnTo>
                    <a:pt x="3078" y="1979"/>
                  </a:lnTo>
                  <a:lnTo>
                    <a:pt x="3005" y="2101"/>
                  </a:lnTo>
                  <a:lnTo>
                    <a:pt x="2907" y="2223"/>
                  </a:lnTo>
                  <a:lnTo>
                    <a:pt x="2809" y="2297"/>
                  </a:lnTo>
                  <a:lnTo>
                    <a:pt x="2687" y="2370"/>
                  </a:lnTo>
                  <a:lnTo>
                    <a:pt x="2565" y="2394"/>
                  </a:lnTo>
                  <a:lnTo>
                    <a:pt x="2418" y="2419"/>
                  </a:lnTo>
                  <a:lnTo>
                    <a:pt x="2272" y="2394"/>
                  </a:lnTo>
                  <a:lnTo>
                    <a:pt x="2150" y="2370"/>
                  </a:lnTo>
                  <a:lnTo>
                    <a:pt x="2028" y="2297"/>
                  </a:lnTo>
                  <a:lnTo>
                    <a:pt x="1930" y="2223"/>
                  </a:lnTo>
                  <a:lnTo>
                    <a:pt x="1832" y="2101"/>
                  </a:lnTo>
                  <a:lnTo>
                    <a:pt x="1759" y="1979"/>
                  </a:lnTo>
                  <a:lnTo>
                    <a:pt x="1735" y="1857"/>
                  </a:lnTo>
                  <a:lnTo>
                    <a:pt x="1710" y="1710"/>
                  </a:lnTo>
                  <a:lnTo>
                    <a:pt x="1735" y="1564"/>
                  </a:lnTo>
                  <a:lnTo>
                    <a:pt x="1759" y="1442"/>
                  </a:lnTo>
                  <a:lnTo>
                    <a:pt x="1832" y="1320"/>
                  </a:lnTo>
                  <a:lnTo>
                    <a:pt x="1930" y="1222"/>
                  </a:lnTo>
                  <a:lnTo>
                    <a:pt x="2028" y="1124"/>
                  </a:lnTo>
                  <a:lnTo>
                    <a:pt x="2150" y="1075"/>
                  </a:lnTo>
                  <a:lnTo>
                    <a:pt x="2272" y="1027"/>
                  </a:lnTo>
                  <a:lnTo>
                    <a:pt x="2418" y="1002"/>
                  </a:lnTo>
                  <a:close/>
                  <a:moveTo>
                    <a:pt x="1" y="1"/>
                  </a:moveTo>
                  <a:lnTo>
                    <a:pt x="1" y="8817"/>
                  </a:lnTo>
                  <a:lnTo>
                    <a:pt x="3933" y="8817"/>
                  </a:lnTo>
                  <a:lnTo>
                    <a:pt x="3933"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51" name="Google Shape;251;p8"/>
            <p:cNvSpPr/>
            <p:nvPr/>
          </p:nvSpPr>
          <p:spPr>
            <a:xfrm>
              <a:off x="6088025" y="2327500"/>
              <a:ext cx="307150" cy="388350"/>
            </a:xfrm>
            <a:custGeom>
              <a:avLst/>
              <a:gdLst/>
              <a:ahLst/>
              <a:cxnLst/>
              <a:rect l="l" t="t" r="r" b="b"/>
              <a:pathLst>
                <a:path w="12286" h="15534" extrusionOk="0">
                  <a:moveTo>
                    <a:pt x="6326" y="1"/>
                  </a:moveTo>
                  <a:lnTo>
                    <a:pt x="5960" y="25"/>
                  </a:lnTo>
                  <a:lnTo>
                    <a:pt x="5716" y="74"/>
                  </a:lnTo>
                  <a:lnTo>
                    <a:pt x="5520" y="147"/>
                  </a:lnTo>
                  <a:lnTo>
                    <a:pt x="5374" y="221"/>
                  </a:lnTo>
                  <a:lnTo>
                    <a:pt x="4983" y="1466"/>
                  </a:lnTo>
                  <a:lnTo>
                    <a:pt x="4788" y="2028"/>
                  </a:lnTo>
                  <a:lnTo>
                    <a:pt x="4592" y="2541"/>
                  </a:lnTo>
                  <a:lnTo>
                    <a:pt x="4397" y="3005"/>
                  </a:lnTo>
                  <a:lnTo>
                    <a:pt x="4202" y="3396"/>
                  </a:lnTo>
                  <a:lnTo>
                    <a:pt x="4031" y="3689"/>
                  </a:lnTo>
                  <a:lnTo>
                    <a:pt x="3884" y="3933"/>
                  </a:lnTo>
                  <a:lnTo>
                    <a:pt x="3664" y="4153"/>
                  </a:lnTo>
                  <a:lnTo>
                    <a:pt x="3322" y="4495"/>
                  </a:lnTo>
                  <a:lnTo>
                    <a:pt x="2516" y="5252"/>
                  </a:lnTo>
                  <a:lnTo>
                    <a:pt x="1442" y="6229"/>
                  </a:lnTo>
                  <a:lnTo>
                    <a:pt x="1" y="6229"/>
                  </a:lnTo>
                  <a:lnTo>
                    <a:pt x="1" y="13433"/>
                  </a:lnTo>
                  <a:lnTo>
                    <a:pt x="1515" y="13433"/>
                  </a:lnTo>
                  <a:lnTo>
                    <a:pt x="2004" y="13678"/>
                  </a:lnTo>
                  <a:lnTo>
                    <a:pt x="2687" y="13971"/>
                  </a:lnTo>
                  <a:lnTo>
                    <a:pt x="3567" y="14313"/>
                  </a:lnTo>
                  <a:lnTo>
                    <a:pt x="4544" y="14679"/>
                  </a:lnTo>
                  <a:lnTo>
                    <a:pt x="5594" y="14997"/>
                  </a:lnTo>
                  <a:lnTo>
                    <a:pt x="6131" y="15143"/>
                  </a:lnTo>
                  <a:lnTo>
                    <a:pt x="6668" y="15265"/>
                  </a:lnTo>
                  <a:lnTo>
                    <a:pt x="7181" y="15387"/>
                  </a:lnTo>
                  <a:lnTo>
                    <a:pt x="7694" y="15461"/>
                  </a:lnTo>
                  <a:lnTo>
                    <a:pt x="8158" y="15509"/>
                  </a:lnTo>
                  <a:lnTo>
                    <a:pt x="8622" y="15534"/>
                  </a:lnTo>
                  <a:lnTo>
                    <a:pt x="9404" y="15534"/>
                  </a:lnTo>
                  <a:lnTo>
                    <a:pt x="9819" y="15509"/>
                  </a:lnTo>
                  <a:lnTo>
                    <a:pt x="10210" y="15461"/>
                  </a:lnTo>
                  <a:lnTo>
                    <a:pt x="10552" y="15363"/>
                  </a:lnTo>
                  <a:lnTo>
                    <a:pt x="10723" y="15314"/>
                  </a:lnTo>
                  <a:lnTo>
                    <a:pt x="10845" y="15265"/>
                  </a:lnTo>
                  <a:lnTo>
                    <a:pt x="10967" y="15192"/>
                  </a:lnTo>
                  <a:lnTo>
                    <a:pt x="11064" y="15094"/>
                  </a:lnTo>
                  <a:lnTo>
                    <a:pt x="11113" y="14997"/>
                  </a:lnTo>
                  <a:lnTo>
                    <a:pt x="11162" y="14874"/>
                  </a:lnTo>
                  <a:lnTo>
                    <a:pt x="11235" y="14166"/>
                  </a:lnTo>
                  <a:lnTo>
                    <a:pt x="11211" y="13995"/>
                  </a:lnTo>
                  <a:lnTo>
                    <a:pt x="11162" y="13849"/>
                  </a:lnTo>
                  <a:lnTo>
                    <a:pt x="11064" y="13702"/>
                  </a:lnTo>
                  <a:lnTo>
                    <a:pt x="10918" y="13580"/>
                  </a:lnTo>
                  <a:lnTo>
                    <a:pt x="11040" y="13556"/>
                  </a:lnTo>
                  <a:lnTo>
                    <a:pt x="11162" y="13507"/>
                  </a:lnTo>
                  <a:lnTo>
                    <a:pt x="11284" y="13458"/>
                  </a:lnTo>
                  <a:lnTo>
                    <a:pt x="11382" y="13360"/>
                  </a:lnTo>
                  <a:lnTo>
                    <a:pt x="11455" y="13263"/>
                  </a:lnTo>
                  <a:lnTo>
                    <a:pt x="11528" y="13140"/>
                  </a:lnTo>
                  <a:lnTo>
                    <a:pt x="11577" y="12994"/>
                  </a:lnTo>
                  <a:lnTo>
                    <a:pt x="11602" y="12872"/>
                  </a:lnTo>
                  <a:lnTo>
                    <a:pt x="11675" y="11993"/>
                  </a:lnTo>
                  <a:lnTo>
                    <a:pt x="11675" y="11870"/>
                  </a:lnTo>
                  <a:lnTo>
                    <a:pt x="11675" y="11773"/>
                  </a:lnTo>
                  <a:lnTo>
                    <a:pt x="11651" y="11651"/>
                  </a:lnTo>
                  <a:lnTo>
                    <a:pt x="11602" y="11553"/>
                  </a:lnTo>
                  <a:lnTo>
                    <a:pt x="11480" y="11382"/>
                  </a:lnTo>
                  <a:lnTo>
                    <a:pt x="11406" y="11309"/>
                  </a:lnTo>
                  <a:lnTo>
                    <a:pt x="11333" y="11235"/>
                  </a:lnTo>
                  <a:lnTo>
                    <a:pt x="11455" y="11211"/>
                  </a:lnTo>
                  <a:lnTo>
                    <a:pt x="11553" y="11162"/>
                  </a:lnTo>
                  <a:lnTo>
                    <a:pt x="11651" y="11089"/>
                  </a:lnTo>
                  <a:lnTo>
                    <a:pt x="11748" y="10991"/>
                  </a:lnTo>
                  <a:lnTo>
                    <a:pt x="11822" y="10893"/>
                  </a:lnTo>
                  <a:lnTo>
                    <a:pt x="11870" y="10796"/>
                  </a:lnTo>
                  <a:lnTo>
                    <a:pt x="11919" y="10674"/>
                  </a:lnTo>
                  <a:lnTo>
                    <a:pt x="11944" y="10527"/>
                  </a:lnTo>
                  <a:lnTo>
                    <a:pt x="12017" y="9672"/>
                  </a:lnTo>
                  <a:lnTo>
                    <a:pt x="12017" y="9550"/>
                  </a:lnTo>
                  <a:lnTo>
                    <a:pt x="12017" y="9428"/>
                  </a:lnTo>
                  <a:lnTo>
                    <a:pt x="11993" y="9306"/>
                  </a:lnTo>
                  <a:lnTo>
                    <a:pt x="11944" y="9208"/>
                  </a:lnTo>
                  <a:lnTo>
                    <a:pt x="11895" y="9111"/>
                  </a:lnTo>
                  <a:lnTo>
                    <a:pt x="11822" y="9037"/>
                  </a:lnTo>
                  <a:lnTo>
                    <a:pt x="11748" y="8964"/>
                  </a:lnTo>
                  <a:lnTo>
                    <a:pt x="11651" y="8891"/>
                  </a:lnTo>
                  <a:lnTo>
                    <a:pt x="11748" y="8866"/>
                  </a:lnTo>
                  <a:lnTo>
                    <a:pt x="11846" y="8793"/>
                  </a:lnTo>
                  <a:lnTo>
                    <a:pt x="11944" y="8720"/>
                  </a:lnTo>
                  <a:lnTo>
                    <a:pt x="12017" y="8647"/>
                  </a:lnTo>
                  <a:lnTo>
                    <a:pt x="12090" y="8549"/>
                  </a:lnTo>
                  <a:lnTo>
                    <a:pt x="12139" y="8451"/>
                  </a:lnTo>
                  <a:lnTo>
                    <a:pt x="12163" y="8329"/>
                  </a:lnTo>
                  <a:lnTo>
                    <a:pt x="12188" y="8207"/>
                  </a:lnTo>
                  <a:lnTo>
                    <a:pt x="12286" y="7328"/>
                  </a:lnTo>
                  <a:lnTo>
                    <a:pt x="12261" y="7206"/>
                  </a:lnTo>
                  <a:lnTo>
                    <a:pt x="12237" y="7083"/>
                  </a:lnTo>
                  <a:lnTo>
                    <a:pt x="12188" y="6986"/>
                  </a:lnTo>
                  <a:lnTo>
                    <a:pt x="12139" y="6888"/>
                  </a:lnTo>
                  <a:lnTo>
                    <a:pt x="12066" y="6790"/>
                  </a:lnTo>
                  <a:lnTo>
                    <a:pt x="11968" y="6717"/>
                  </a:lnTo>
                  <a:lnTo>
                    <a:pt x="11748" y="6571"/>
                  </a:lnTo>
                  <a:lnTo>
                    <a:pt x="11504" y="6448"/>
                  </a:lnTo>
                  <a:lnTo>
                    <a:pt x="11211" y="6351"/>
                  </a:lnTo>
                  <a:lnTo>
                    <a:pt x="10893" y="6278"/>
                  </a:lnTo>
                  <a:lnTo>
                    <a:pt x="10576" y="6229"/>
                  </a:lnTo>
                  <a:lnTo>
                    <a:pt x="9892" y="6131"/>
                  </a:lnTo>
                  <a:lnTo>
                    <a:pt x="8842" y="6033"/>
                  </a:lnTo>
                  <a:lnTo>
                    <a:pt x="7596" y="5960"/>
                  </a:lnTo>
                  <a:lnTo>
                    <a:pt x="6326" y="5887"/>
                  </a:lnTo>
                  <a:lnTo>
                    <a:pt x="6497" y="5594"/>
                  </a:lnTo>
                  <a:lnTo>
                    <a:pt x="6644" y="5252"/>
                  </a:lnTo>
                  <a:lnTo>
                    <a:pt x="6790" y="4885"/>
                  </a:lnTo>
                  <a:lnTo>
                    <a:pt x="6888" y="4495"/>
                  </a:lnTo>
                  <a:lnTo>
                    <a:pt x="6986" y="4104"/>
                  </a:lnTo>
                  <a:lnTo>
                    <a:pt x="7083" y="3689"/>
                  </a:lnTo>
                  <a:lnTo>
                    <a:pt x="7181" y="2883"/>
                  </a:lnTo>
                  <a:lnTo>
                    <a:pt x="7254" y="2150"/>
                  </a:lnTo>
                  <a:lnTo>
                    <a:pt x="7303" y="1539"/>
                  </a:lnTo>
                  <a:lnTo>
                    <a:pt x="7303" y="978"/>
                  </a:lnTo>
                  <a:lnTo>
                    <a:pt x="7303" y="807"/>
                  </a:lnTo>
                  <a:lnTo>
                    <a:pt x="7230" y="611"/>
                  </a:lnTo>
                  <a:lnTo>
                    <a:pt x="7157" y="465"/>
                  </a:lnTo>
                  <a:lnTo>
                    <a:pt x="7035" y="318"/>
                  </a:lnTo>
                  <a:lnTo>
                    <a:pt x="6888" y="172"/>
                  </a:lnTo>
                  <a:lnTo>
                    <a:pt x="6717" y="98"/>
                  </a:lnTo>
                  <a:lnTo>
                    <a:pt x="6522" y="25"/>
                  </a:lnTo>
                  <a:lnTo>
                    <a:pt x="6326"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252" name="Google Shape;252;p8"/>
          <p:cNvSpPr/>
          <p:nvPr/>
        </p:nvSpPr>
        <p:spPr>
          <a:xfrm>
            <a:off x="270801" y="1693570"/>
            <a:ext cx="221415" cy="383605"/>
          </a:xfrm>
          <a:custGeom>
            <a:avLst/>
            <a:gdLst/>
            <a:ahLst/>
            <a:cxnLst/>
            <a:rect l="l" t="t" r="r" b="b"/>
            <a:pathLst>
              <a:path w="11870" h="20565" extrusionOk="0">
                <a:moveTo>
                  <a:pt x="6301" y="977"/>
                </a:moveTo>
                <a:lnTo>
                  <a:pt x="6423" y="1002"/>
                </a:lnTo>
                <a:lnTo>
                  <a:pt x="6497" y="1075"/>
                </a:lnTo>
                <a:lnTo>
                  <a:pt x="6570" y="1148"/>
                </a:lnTo>
                <a:lnTo>
                  <a:pt x="6594" y="1270"/>
                </a:lnTo>
                <a:lnTo>
                  <a:pt x="6570" y="1368"/>
                </a:lnTo>
                <a:lnTo>
                  <a:pt x="6497" y="1466"/>
                </a:lnTo>
                <a:lnTo>
                  <a:pt x="6423" y="1515"/>
                </a:lnTo>
                <a:lnTo>
                  <a:pt x="6301" y="1539"/>
                </a:lnTo>
                <a:lnTo>
                  <a:pt x="5569" y="1539"/>
                </a:lnTo>
                <a:lnTo>
                  <a:pt x="5446" y="1515"/>
                </a:lnTo>
                <a:lnTo>
                  <a:pt x="5373" y="1466"/>
                </a:lnTo>
                <a:lnTo>
                  <a:pt x="5300" y="1368"/>
                </a:lnTo>
                <a:lnTo>
                  <a:pt x="5276" y="1270"/>
                </a:lnTo>
                <a:lnTo>
                  <a:pt x="5300" y="1148"/>
                </a:lnTo>
                <a:lnTo>
                  <a:pt x="5373" y="1075"/>
                </a:lnTo>
                <a:lnTo>
                  <a:pt x="5446" y="1002"/>
                </a:lnTo>
                <a:lnTo>
                  <a:pt x="5569" y="977"/>
                </a:lnTo>
                <a:close/>
                <a:moveTo>
                  <a:pt x="10575" y="2565"/>
                </a:moveTo>
                <a:lnTo>
                  <a:pt x="10575" y="16706"/>
                </a:lnTo>
                <a:lnTo>
                  <a:pt x="1295" y="16706"/>
                </a:lnTo>
                <a:lnTo>
                  <a:pt x="1295" y="2565"/>
                </a:lnTo>
                <a:close/>
                <a:moveTo>
                  <a:pt x="5935" y="17780"/>
                </a:moveTo>
                <a:lnTo>
                  <a:pt x="6106" y="17805"/>
                </a:lnTo>
                <a:lnTo>
                  <a:pt x="6277" y="17854"/>
                </a:lnTo>
                <a:lnTo>
                  <a:pt x="6423" y="17927"/>
                </a:lnTo>
                <a:lnTo>
                  <a:pt x="6545" y="18025"/>
                </a:lnTo>
                <a:lnTo>
                  <a:pt x="6643" y="18147"/>
                </a:lnTo>
                <a:lnTo>
                  <a:pt x="6716" y="18293"/>
                </a:lnTo>
                <a:lnTo>
                  <a:pt x="6765" y="18464"/>
                </a:lnTo>
                <a:lnTo>
                  <a:pt x="6790" y="18635"/>
                </a:lnTo>
                <a:lnTo>
                  <a:pt x="6765" y="18806"/>
                </a:lnTo>
                <a:lnTo>
                  <a:pt x="6716" y="18977"/>
                </a:lnTo>
                <a:lnTo>
                  <a:pt x="6643" y="19124"/>
                </a:lnTo>
                <a:lnTo>
                  <a:pt x="6545" y="19246"/>
                </a:lnTo>
                <a:lnTo>
                  <a:pt x="6423" y="19343"/>
                </a:lnTo>
                <a:lnTo>
                  <a:pt x="6277" y="19417"/>
                </a:lnTo>
                <a:lnTo>
                  <a:pt x="6106" y="19465"/>
                </a:lnTo>
                <a:lnTo>
                  <a:pt x="5935" y="19490"/>
                </a:lnTo>
                <a:lnTo>
                  <a:pt x="5764" y="19465"/>
                </a:lnTo>
                <a:lnTo>
                  <a:pt x="5593" y="19417"/>
                </a:lnTo>
                <a:lnTo>
                  <a:pt x="5446" y="19343"/>
                </a:lnTo>
                <a:lnTo>
                  <a:pt x="5324" y="19246"/>
                </a:lnTo>
                <a:lnTo>
                  <a:pt x="5227" y="19124"/>
                </a:lnTo>
                <a:lnTo>
                  <a:pt x="5153" y="18977"/>
                </a:lnTo>
                <a:lnTo>
                  <a:pt x="5105" y="18806"/>
                </a:lnTo>
                <a:lnTo>
                  <a:pt x="5080" y="18635"/>
                </a:lnTo>
                <a:lnTo>
                  <a:pt x="5105" y="18464"/>
                </a:lnTo>
                <a:lnTo>
                  <a:pt x="5153" y="18293"/>
                </a:lnTo>
                <a:lnTo>
                  <a:pt x="5227" y="18147"/>
                </a:lnTo>
                <a:lnTo>
                  <a:pt x="5324" y="18025"/>
                </a:lnTo>
                <a:lnTo>
                  <a:pt x="5446" y="17927"/>
                </a:lnTo>
                <a:lnTo>
                  <a:pt x="5593" y="17854"/>
                </a:lnTo>
                <a:lnTo>
                  <a:pt x="5764" y="17805"/>
                </a:lnTo>
                <a:lnTo>
                  <a:pt x="5935" y="17780"/>
                </a:lnTo>
                <a:close/>
                <a:moveTo>
                  <a:pt x="1295" y="0"/>
                </a:moveTo>
                <a:lnTo>
                  <a:pt x="1026" y="25"/>
                </a:lnTo>
                <a:lnTo>
                  <a:pt x="782" y="98"/>
                </a:lnTo>
                <a:lnTo>
                  <a:pt x="562" y="220"/>
                </a:lnTo>
                <a:lnTo>
                  <a:pt x="366" y="367"/>
                </a:lnTo>
                <a:lnTo>
                  <a:pt x="220" y="562"/>
                </a:lnTo>
                <a:lnTo>
                  <a:pt x="98" y="782"/>
                </a:lnTo>
                <a:lnTo>
                  <a:pt x="25" y="1026"/>
                </a:lnTo>
                <a:lnTo>
                  <a:pt x="0" y="1295"/>
                </a:lnTo>
                <a:lnTo>
                  <a:pt x="0" y="19270"/>
                </a:lnTo>
                <a:lnTo>
                  <a:pt x="25" y="19539"/>
                </a:lnTo>
                <a:lnTo>
                  <a:pt x="98" y="19783"/>
                </a:lnTo>
                <a:lnTo>
                  <a:pt x="220" y="20003"/>
                </a:lnTo>
                <a:lnTo>
                  <a:pt x="366" y="20198"/>
                </a:lnTo>
                <a:lnTo>
                  <a:pt x="562" y="20345"/>
                </a:lnTo>
                <a:lnTo>
                  <a:pt x="782" y="20467"/>
                </a:lnTo>
                <a:lnTo>
                  <a:pt x="1026" y="20540"/>
                </a:lnTo>
                <a:lnTo>
                  <a:pt x="1295" y="20565"/>
                </a:lnTo>
                <a:lnTo>
                  <a:pt x="10575" y="20565"/>
                </a:lnTo>
                <a:lnTo>
                  <a:pt x="10844" y="20540"/>
                </a:lnTo>
                <a:lnTo>
                  <a:pt x="11088" y="20467"/>
                </a:lnTo>
                <a:lnTo>
                  <a:pt x="11308" y="20345"/>
                </a:lnTo>
                <a:lnTo>
                  <a:pt x="11503" y="20198"/>
                </a:lnTo>
                <a:lnTo>
                  <a:pt x="11650" y="20003"/>
                </a:lnTo>
                <a:lnTo>
                  <a:pt x="11772" y="19783"/>
                </a:lnTo>
                <a:lnTo>
                  <a:pt x="11845" y="19539"/>
                </a:lnTo>
                <a:lnTo>
                  <a:pt x="11870" y="19270"/>
                </a:lnTo>
                <a:lnTo>
                  <a:pt x="11870" y="1295"/>
                </a:lnTo>
                <a:lnTo>
                  <a:pt x="11845" y="1026"/>
                </a:lnTo>
                <a:lnTo>
                  <a:pt x="11772" y="782"/>
                </a:lnTo>
                <a:lnTo>
                  <a:pt x="11650" y="562"/>
                </a:lnTo>
                <a:lnTo>
                  <a:pt x="11503" y="367"/>
                </a:lnTo>
                <a:lnTo>
                  <a:pt x="11308" y="220"/>
                </a:lnTo>
                <a:lnTo>
                  <a:pt x="11088" y="98"/>
                </a:lnTo>
                <a:lnTo>
                  <a:pt x="10844" y="25"/>
                </a:lnTo>
                <a:lnTo>
                  <a:pt x="10575" y="0"/>
                </a:lnTo>
                <a:close/>
              </a:path>
            </a:pathLst>
          </a:custGeom>
          <a:solidFill>
            <a:srgbClr val="19BBD5"/>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253" name="Google Shape;253;p8"/>
          <p:cNvGrpSpPr/>
          <p:nvPr/>
        </p:nvGrpSpPr>
        <p:grpSpPr>
          <a:xfrm>
            <a:off x="1205701" y="686924"/>
            <a:ext cx="510611" cy="809481"/>
            <a:chOff x="6718575" y="2318625"/>
            <a:chExt cx="256950" cy="407375"/>
          </a:xfrm>
        </p:grpSpPr>
        <p:sp>
          <p:nvSpPr>
            <p:cNvPr id="254" name="Google Shape;254;p8"/>
            <p:cNvSpPr/>
            <p:nvPr/>
          </p:nvSpPr>
          <p:spPr>
            <a:xfrm>
              <a:off x="6795900" y="2673600"/>
              <a:ext cx="102300" cy="22550"/>
            </a:xfrm>
            <a:custGeom>
              <a:avLst/>
              <a:gdLst/>
              <a:ahLst/>
              <a:cxnLst/>
              <a:rect l="l" t="t" r="r" b="b"/>
              <a:pathLst>
                <a:path w="4092" h="902" fill="none" extrusionOk="0">
                  <a:moveTo>
                    <a:pt x="4092" y="902"/>
                  </a:moveTo>
                  <a:lnTo>
                    <a:pt x="4092" y="1"/>
                  </a:lnTo>
                  <a:lnTo>
                    <a:pt x="0" y="1"/>
                  </a:lnTo>
                  <a:lnTo>
                    <a:pt x="0" y="902"/>
                  </a:lnTo>
                  <a:lnTo>
                    <a:pt x="4092" y="902"/>
                  </a:lnTo>
                  <a:close/>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55" name="Google Shape;255;p8"/>
            <p:cNvSpPr/>
            <p:nvPr/>
          </p:nvSpPr>
          <p:spPr>
            <a:xfrm>
              <a:off x="6795900" y="2650475"/>
              <a:ext cx="102300" cy="22550"/>
            </a:xfrm>
            <a:custGeom>
              <a:avLst/>
              <a:gdLst/>
              <a:ahLst/>
              <a:cxnLst/>
              <a:rect l="l" t="t" r="r" b="b"/>
              <a:pathLst>
                <a:path w="4092" h="902" fill="none" extrusionOk="0">
                  <a:moveTo>
                    <a:pt x="4092" y="901"/>
                  </a:moveTo>
                  <a:lnTo>
                    <a:pt x="4092" y="0"/>
                  </a:lnTo>
                  <a:lnTo>
                    <a:pt x="0" y="0"/>
                  </a:lnTo>
                  <a:lnTo>
                    <a:pt x="0" y="901"/>
                  </a:lnTo>
                  <a:lnTo>
                    <a:pt x="4092" y="901"/>
                  </a:lnTo>
                  <a:close/>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56" name="Google Shape;256;p8"/>
            <p:cNvSpPr/>
            <p:nvPr/>
          </p:nvSpPr>
          <p:spPr>
            <a:xfrm>
              <a:off x="6795900" y="2696125"/>
              <a:ext cx="102300" cy="29875"/>
            </a:xfrm>
            <a:custGeom>
              <a:avLst/>
              <a:gdLst/>
              <a:ahLst/>
              <a:cxnLst/>
              <a:rect l="l" t="t" r="r" b="b"/>
              <a:pathLst>
                <a:path w="4092" h="1195" fill="none" extrusionOk="0">
                  <a:moveTo>
                    <a:pt x="0" y="1"/>
                  </a:moveTo>
                  <a:lnTo>
                    <a:pt x="0" y="171"/>
                  </a:lnTo>
                  <a:lnTo>
                    <a:pt x="0" y="171"/>
                  </a:lnTo>
                  <a:lnTo>
                    <a:pt x="24" y="318"/>
                  </a:lnTo>
                  <a:lnTo>
                    <a:pt x="98" y="464"/>
                  </a:lnTo>
                  <a:lnTo>
                    <a:pt x="195" y="585"/>
                  </a:lnTo>
                  <a:lnTo>
                    <a:pt x="341" y="659"/>
                  </a:lnTo>
                  <a:lnTo>
                    <a:pt x="1875" y="1170"/>
                  </a:lnTo>
                  <a:lnTo>
                    <a:pt x="1875" y="1170"/>
                  </a:lnTo>
                  <a:lnTo>
                    <a:pt x="2046" y="1194"/>
                  </a:lnTo>
                  <a:lnTo>
                    <a:pt x="2046" y="1194"/>
                  </a:lnTo>
                  <a:lnTo>
                    <a:pt x="2216" y="1170"/>
                  </a:lnTo>
                  <a:lnTo>
                    <a:pt x="3751" y="659"/>
                  </a:lnTo>
                  <a:lnTo>
                    <a:pt x="3751" y="659"/>
                  </a:lnTo>
                  <a:lnTo>
                    <a:pt x="3897" y="585"/>
                  </a:lnTo>
                  <a:lnTo>
                    <a:pt x="3994" y="464"/>
                  </a:lnTo>
                  <a:lnTo>
                    <a:pt x="4067" y="318"/>
                  </a:lnTo>
                  <a:lnTo>
                    <a:pt x="4092" y="171"/>
                  </a:lnTo>
                  <a:lnTo>
                    <a:pt x="4092" y="1"/>
                  </a:lnTo>
                  <a:lnTo>
                    <a:pt x="0" y="1"/>
                  </a:lnTo>
                  <a:close/>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57" name="Google Shape;257;p8"/>
            <p:cNvSpPr/>
            <p:nvPr/>
          </p:nvSpPr>
          <p:spPr>
            <a:xfrm>
              <a:off x="6784925" y="2459275"/>
              <a:ext cx="35350" cy="166875"/>
            </a:xfrm>
            <a:custGeom>
              <a:avLst/>
              <a:gdLst/>
              <a:ahLst/>
              <a:cxnLst/>
              <a:rect l="l" t="t" r="r" b="b"/>
              <a:pathLst>
                <a:path w="1414" h="6675" fill="none" extrusionOk="0">
                  <a:moveTo>
                    <a:pt x="1413" y="6674"/>
                  </a:moveTo>
                  <a:lnTo>
                    <a:pt x="1413" y="6674"/>
                  </a:lnTo>
                  <a:lnTo>
                    <a:pt x="585" y="2850"/>
                  </a:lnTo>
                  <a:lnTo>
                    <a:pt x="1" y="1"/>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58" name="Google Shape;258;p8"/>
            <p:cNvSpPr/>
            <p:nvPr/>
          </p:nvSpPr>
          <p:spPr>
            <a:xfrm>
              <a:off x="6718575" y="2318625"/>
              <a:ext cx="256950" cy="307525"/>
            </a:xfrm>
            <a:custGeom>
              <a:avLst/>
              <a:gdLst/>
              <a:ahLst/>
              <a:cxnLst/>
              <a:rect l="l" t="t" r="r" b="b"/>
              <a:pathLst>
                <a:path w="10278" h="12301" fill="none" extrusionOk="0">
                  <a:moveTo>
                    <a:pt x="7185" y="12300"/>
                  </a:moveTo>
                  <a:lnTo>
                    <a:pt x="7185" y="12300"/>
                  </a:lnTo>
                  <a:lnTo>
                    <a:pt x="7307" y="11764"/>
                  </a:lnTo>
                  <a:lnTo>
                    <a:pt x="7477" y="11253"/>
                  </a:lnTo>
                  <a:lnTo>
                    <a:pt x="7672" y="10766"/>
                  </a:lnTo>
                  <a:lnTo>
                    <a:pt x="7891" y="10327"/>
                  </a:lnTo>
                  <a:lnTo>
                    <a:pt x="8135" y="9913"/>
                  </a:lnTo>
                  <a:lnTo>
                    <a:pt x="8378" y="9499"/>
                  </a:lnTo>
                  <a:lnTo>
                    <a:pt x="8914" y="8720"/>
                  </a:lnTo>
                  <a:lnTo>
                    <a:pt x="9182" y="8330"/>
                  </a:lnTo>
                  <a:lnTo>
                    <a:pt x="9425" y="7941"/>
                  </a:lnTo>
                  <a:lnTo>
                    <a:pt x="9645" y="7551"/>
                  </a:lnTo>
                  <a:lnTo>
                    <a:pt x="9864" y="7113"/>
                  </a:lnTo>
                  <a:lnTo>
                    <a:pt x="10034" y="6674"/>
                  </a:lnTo>
                  <a:lnTo>
                    <a:pt x="10156" y="6187"/>
                  </a:lnTo>
                  <a:lnTo>
                    <a:pt x="10229" y="5676"/>
                  </a:lnTo>
                  <a:lnTo>
                    <a:pt x="10253" y="5408"/>
                  </a:lnTo>
                  <a:lnTo>
                    <a:pt x="10278" y="5140"/>
                  </a:lnTo>
                  <a:lnTo>
                    <a:pt x="10278" y="5140"/>
                  </a:lnTo>
                  <a:lnTo>
                    <a:pt x="10229" y="4604"/>
                  </a:lnTo>
                  <a:lnTo>
                    <a:pt x="10156" y="4093"/>
                  </a:lnTo>
                  <a:lnTo>
                    <a:pt x="10034" y="3605"/>
                  </a:lnTo>
                  <a:lnTo>
                    <a:pt x="9864" y="3143"/>
                  </a:lnTo>
                  <a:lnTo>
                    <a:pt x="9645" y="2680"/>
                  </a:lnTo>
                  <a:lnTo>
                    <a:pt x="9401" y="2266"/>
                  </a:lnTo>
                  <a:lnTo>
                    <a:pt x="9084" y="1876"/>
                  </a:lnTo>
                  <a:lnTo>
                    <a:pt x="8768" y="1511"/>
                  </a:lnTo>
                  <a:lnTo>
                    <a:pt x="8402" y="1170"/>
                  </a:lnTo>
                  <a:lnTo>
                    <a:pt x="8013" y="878"/>
                  </a:lnTo>
                  <a:lnTo>
                    <a:pt x="7574" y="634"/>
                  </a:lnTo>
                  <a:lnTo>
                    <a:pt x="7136" y="415"/>
                  </a:lnTo>
                  <a:lnTo>
                    <a:pt x="6673" y="244"/>
                  </a:lnTo>
                  <a:lnTo>
                    <a:pt x="6162" y="98"/>
                  </a:lnTo>
                  <a:lnTo>
                    <a:pt x="5675" y="25"/>
                  </a:lnTo>
                  <a:lnTo>
                    <a:pt x="5139" y="1"/>
                  </a:lnTo>
                  <a:lnTo>
                    <a:pt x="5139" y="1"/>
                  </a:lnTo>
                  <a:lnTo>
                    <a:pt x="4603" y="25"/>
                  </a:lnTo>
                  <a:lnTo>
                    <a:pt x="4116" y="98"/>
                  </a:lnTo>
                  <a:lnTo>
                    <a:pt x="3605" y="244"/>
                  </a:lnTo>
                  <a:lnTo>
                    <a:pt x="3142" y="415"/>
                  </a:lnTo>
                  <a:lnTo>
                    <a:pt x="2703" y="634"/>
                  </a:lnTo>
                  <a:lnTo>
                    <a:pt x="2265" y="878"/>
                  </a:lnTo>
                  <a:lnTo>
                    <a:pt x="1875" y="1170"/>
                  </a:lnTo>
                  <a:lnTo>
                    <a:pt x="1510" y="1511"/>
                  </a:lnTo>
                  <a:lnTo>
                    <a:pt x="1193" y="1876"/>
                  </a:lnTo>
                  <a:lnTo>
                    <a:pt x="877" y="2266"/>
                  </a:lnTo>
                  <a:lnTo>
                    <a:pt x="633" y="2680"/>
                  </a:lnTo>
                  <a:lnTo>
                    <a:pt x="414" y="3143"/>
                  </a:lnTo>
                  <a:lnTo>
                    <a:pt x="244" y="3605"/>
                  </a:lnTo>
                  <a:lnTo>
                    <a:pt x="122" y="4093"/>
                  </a:lnTo>
                  <a:lnTo>
                    <a:pt x="49" y="4604"/>
                  </a:lnTo>
                  <a:lnTo>
                    <a:pt x="0" y="5140"/>
                  </a:lnTo>
                  <a:lnTo>
                    <a:pt x="0" y="5140"/>
                  </a:lnTo>
                  <a:lnTo>
                    <a:pt x="24" y="5408"/>
                  </a:lnTo>
                  <a:lnTo>
                    <a:pt x="49" y="5676"/>
                  </a:lnTo>
                  <a:lnTo>
                    <a:pt x="122" y="6187"/>
                  </a:lnTo>
                  <a:lnTo>
                    <a:pt x="244" y="6674"/>
                  </a:lnTo>
                  <a:lnTo>
                    <a:pt x="414" y="7113"/>
                  </a:lnTo>
                  <a:lnTo>
                    <a:pt x="633" y="7551"/>
                  </a:lnTo>
                  <a:lnTo>
                    <a:pt x="852" y="7941"/>
                  </a:lnTo>
                  <a:lnTo>
                    <a:pt x="1096" y="8330"/>
                  </a:lnTo>
                  <a:lnTo>
                    <a:pt x="1364" y="8720"/>
                  </a:lnTo>
                  <a:lnTo>
                    <a:pt x="1900" y="9499"/>
                  </a:lnTo>
                  <a:lnTo>
                    <a:pt x="2143" y="9913"/>
                  </a:lnTo>
                  <a:lnTo>
                    <a:pt x="2387" y="10327"/>
                  </a:lnTo>
                  <a:lnTo>
                    <a:pt x="2606" y="10766"/>
                  </a:lnTo>
                  <a:lnTo>
                    <a:pt x="2801" y="11253"/>
                  </a:lnTo>
                  <a:lnTo>
                    <a:pt x="2971" y="11764"/>
                  </a:lnTo>
                  <a:lnTo>
                    <a:pt x="3093" y="12300"/>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59" name="Google Shape;259;p8"/>
            <p:cNvSpPr/>
            <p:nvPr/>
          </p:nvSpPr>
          <p:spPr>
            <a:xfrm>
              <a:off x="6873825" y="2459275"/>
              <a:ext cx="35350" cy="166875"/>
            </a:xfrm>
            <a:custGeom>
              <a:avLst/>
              <a:gdLst/>
              <a:ahLst/>
              <a:cxnLst/>
              <a:rect l="l" t="t" r="r" b="b"/>
              <a:pathLst>
                <a:path w="1414" h="6675" fill="none" extrusionOk="0">
                  <a:moveTo>
                    <a:pt x="1413" y="1"/>
                  </a:moveTo>
                  <a:lnTo>
                    <a:pt x="1413" y="1"/>
                  </a:lnTo>
                  <a:lnTo>
                    <a:pt x="829" y="2850"/>
                  </a:lnTo>
                  <a:lnTo>
                    <a:pt x="1" y="6674"/>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60" name="Google Shape;260;p8"/>
            <p:cNvSpPr/>
            <p:nvPr/>
          </p:nvSpPr>
          <p:spPr>
            <a:xfrm>
              <a:off x="6801975" y="2453200"/>
              <a:ext cx="90150" cy="19500"/>
            </a:xfrm>
            <a:custGeom>
              <a:avLst/>
              <a:gdLst/>
              <a:ahLst/>
              <a:cxnLst/>
              <a:rect l="l" t="t" r="r" b="b"/>
              <a:pathLst>
                <a:path w="3606" h="780" fill="none" extrusionOk="0">
                  <a:moveTo>
                    <a:pt x="1" y="73"/>
                  </a:moveTo>
                  <a:lnTo>
                    <a:pt x="829" y="780"/>
                  </a:lnTo>
                  <a:lnTo>
                    <a:pt x="1657" y="73"/>
                  </a:lnTo>
                  <a:lnTo>
                    <a:pt x="1657" y="73"/>
                  </a:lnTo>
                  <a:lnTo>
                    <a:pt x="1730" y="25"/>
                  </a:lnTo>
                  <a:lnTo>
                    <a:pt x="1803" y="0"/>
                  </a:lnTo>
                  <a:lnTo>
                    <a:pt x="1876" y="25"/>
                  </a:lnTo>
                  <a:lnTo>
                    <a:pt x="1949" y="73"/>
                  </a:lnTo>
                  <a:lnTo>
                    <a:pt x="2777" y="780"/>
                  </a:lnTo>
                  <a:lnTo>
                    <a:pt x="3605" y="73"/>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61" name="Google Shape;261;p8"/>
            <p:cNvSpPr/>
            <p:nvPr/>
          </p:nvSpPr>
          <p:spPr>
            <a:xfrm>
              <a:off x="6795900" y="2628550"/>
              <a:ext cx="102300" cy="25"/>
            </a:xfrm>
            <a:custGeom>
              <a:avLst/>
              <a:gdLst/>
              <a:ahLst/>
              <a:cxnLst/>
              <a:rect l="l" t="t" r="r" b="b"/>
              <a:pathLst>
                <a:path w="4092" h="1" fill="none" extrusionOk="0">
                  <a:moveTo>
                    <a:pt x="0" y="1"/>
                  </a:moveTo>
                  <a:lnTo>
                    <a:pt x="4092" y="1"/>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grpSp>
        <p:nvGrpSpPr>
          <p:cNvPr id="262" name="Google Shape;262;p8"/>
          <p:cNvGrpSpPr/>
          <p:nvPr/>
        </p:nvGrpSpPr>
        <p:grpSpPr>
          <a:xfrm>
            <a:off x="447679" y="2454042"/>
            <a:ext cx="457176" cy="466757"/>
            <a:chOff x="3951850" y="2985350"/>
            <a:chExt cx="407950" cy="416500"/>
          </a:xfrm>
        </p:grpSpPr>
        <p:sp>
          <p:nvSpPr>
            <p:cNvPr id="263" name="Google Shape;263;p8"/>
            <p:cNvSpPr/>
            <p:nvPr/>
          </p:nvSpPr>
          <p:spPr>
            <a:xfrm>
              <a:off x="3951850" y="2985350"/>
              <a:ext cx="314800" cy="314825"/>
            </a:xfrm>
            <a:custGeom>
              <a:avLst/>
              <a:gdLst/>
              <a:ahLst/>
              <a:cxnLst/>
              <a:rect l="l" t="t" r="r" b="b"/>
              <a:pathLst>
                <a:path w="12592" h="12593" fill="none" extrusionOk="0">
                  <a:moveTo>
                    <a:pt x="6284" y="1"/>
                  </a:moveTo>
                  <a:lnTo>
                    <a:pt x="6284" y="1"/>
                  </a:lnTo>
                  <a:lnTo>
                    <a:pt x="5967" y="25"/>
                  </a:lnTo>
                  <a:lnTo>
                    <a:pt x="5651" y="49"/>
                  </a:lnTo>
                  <a:lnTo>
                    <a:pt x="5334" y="74"/>
                  </a:lnTo>
                  <a:lnTo>
                    <a:pt x="5017" y="147"/>
                  </a:lnTo>
                  <a:lnTo>
                    <a:pt x="4725" y="220"/>
                  </a:lnTo>
                  <a:lnTo>
                    <a:pt x="4433" y="293"/>
                  </a:lnTo>
                  <a:lnTo>
                    <a:pt x="4141" y="390"/>
                  </a:lnTo>
                  <a:lnTo>
                    <a:pt x="3848" y="512"/>
                  </a:lnTo>
                  <a:lnTo>
                    <a:pt x="3556" y="634"/>
                  </a:lnTo>
                  <a:lnTo>
                    <a:pt x="3288" y="780"/>
                  </a:lnTo>
                  <a:lnTo>
                    <a:pt x="3020" y="926"/>
                  </a:lnTo>
                  <a:lnTo>
                    <a:pt x="2777" y="1072"/>
                  </a:lnTo>
                  <a:lnTo>
                    <a:pt x="2290" y="1437"/>
                  </a:lnTo>
                  <a:lnTo>
                    <a:pt x="1851" y="1852"/>
                  </a:lnTo>
                  <a:lnTo>
                    <a:pt x="1437" y="2290"/>
                  </a:lnTo>
                  <a:lnTo>
                    <a:pt x="1072" y="2777"/>
                  </a:lnTo>
                  <a:lnTo>
                    <a:pt x="901" y="3045"/>
                  </a:lnTo>
                  <a:lnTo>
                    <a:pt x="755" y="3313"/>
                  </a:lnTo>
                  <a:lnTo>
                    <a:pt x="609" y="3581"/>
                  </a:lnTo>
                  <a:lnTo>
                    <a:pt x="487" y="3849"/>
                  </a:lnTo>
                  <a:lnTo>
                    <a:pt x="390" y="4141"/>
                  </a:lnTo>
                  <a:lnTo>
                    <a:pt x="292" y="4433"/>
                  </a:lnTo>
                  <a:lnTo>
                    <a:pt x="195" y="4725"/>
                  </a:lnTo>
                  <a:lnTo>
                    <a:pt x="122" y="5042"/>
                  </a:lnTo>
                  <a:lnTo>
                    <a:pt x="73" y="5334"/>
                  </a:lnTo>
                  <a:lnTo>
                    <a:pt x="25" y="5651"/>
                  </a:lnTo>
                  <a:lnTo>
                    <a:pt x="0" y="5968"/>
                  </a:lnTo>
                  <a:lnTo>
                    <a:pt x="0" y="6308"/>
                  </a:lnTo>
                  <a:lnTo>
                    <a:pt x="0" y="6308"/>
                  </a:lnTo>
                  <a:lnTo>
                    <a:pt x="0" y="6625"/>
                  </a:lnTo>
                  <a:lnTo>
                    <a:pt x="25" y="6942"/>
                  </a:lnTo>
                  <a:lnTo>
                    <a:pt x="73" y="7258"/>
                  </a:lnTo>
                  <a:lnTo>
                    <a:pt x="122" y="7575"/>
                  </a:lnTo>
                  <a:lnTo>
                    <a:pt x="195" y="7867"/>
                  </a:lnTo>
                  <a:lnTo>
                    <a:pt x="292" y="8184"/>
                  </a:lnTo>
                  <a:lnTo>
                    <a:pt x="390" y="8476"/>
                  </a:lnTo>
                  <a:lnTo>
                    <a:pt x="487" y="8744"/>
                  </a:lnTo>
                  <a:lnTo>
                    <a:pt x="609" y="9036"/>
                  </a:lnTo>
                  <a:lnTo>
                    <a:pt x="755" y="9304"/>
                  </a:lnTo>
                  <a:lnTo>
                    <a:pt x="901" y="9572"/>
                  </a:lnTo>
                  <a:lnTo>
                    <a:pt x="1072" y="9816"/>
                  </a:lnTo>
                  <a:lnTo>
                    <a:pt x="1437" y="10303"/>
                  </a:lnTo>
                  <a:lnTo>
                    <a:pt x="1851" y="10741"/>
                  </a:lnTo>
                  <a:lnTo>
                    <a:pt x="2290" y="11155"/>
                  </a:lnTo>
                  <a:lnTo>
                    <a:pt x="2777" y="11520"/>
                  </a:lnTo>
                  <a:lnTo>
                    <a:pt x="3020" y="11691"/>
                  </a:lnTo>
                  <a:lnTo>
                    <a:pt x="3288" y="11837"/>
                  </a:lnTo>
                  <a:lnTo>
                    <a:pt x="3556" y="11983"/>
                  </a:lnTo>
                  <a:lnTo>
                    <a:pt x="3848" y="12105"/>
                  </a:lnTo>
                  <a:lnTo>
                    <a:pt x="4141" y="12202"/>
                  </a:lnTo>
                  <a:lnTo>
                    <a:pt x="4433" y="12300"/>
                  </a:lnTo>
                  <a:lnTo>
                    <a:pt x="4725" y="12397"/>
                  </a:lnTo>
                  <a:lnTo>
                    <a:pt x="5017" y="12470"/>
                  </a:lnTo>
                  <a:lnTo>
                    <a:pt x="5334" y="12519"/>
                  </a:lnTo>
                  <a:lnTo>
                    <a:pt x="5651" y="12568"/>
                  </a:lnTo>
                  <a:lnTo>
                    <a:pt x="5967" y="12592"/>
                  </a:lnTo>
                  <a:lnTo>
                    <a:pt x="6284" y="12592"/>
                  </a:lnTo>
                  <a:lnTo>
                    <a:pt x="6284" y="12592"/>
                  </a:lnTo>
                  <a:lnTo>
                    <a:pt x="6625" y="12592"/>
                  </a:lnTo>
                  <a:lnTo>
                    <a:pt x="6941" y="12568"/>
                  </a:lnTo>
                  <a:lnTo>
                    <a:pt x="7258" y="12519"/>
                  </a:lnTo>
                  <a:lnTo>
                    <a:pt x="7550" y="12470"/>
                  </a:lnTo>
                  <a:lnTo>
                    <a:pt x="7867" y="12397"/>
                  </a:lnTo>
                  <a:lnTo>
                    <a:pt x="8159" y="12300"/>
                  </a:lnTo>
                  <a:lnTo>
                    <a:pt x="8451" y="12202"/>
                  </a:lnTo>
                  <a:lnTo>
                    <a:pt x="8744" y="12105"/>
                  </a:lnTo>
                  <a:lnTo>
                    <a:pt x="9012" y="11983"/>
                  </a:lnTo>
                  <a:lnTo>
                    <a:pt x="9279" y="11837"/>
                  </a:lnTo>
                  <a:lnTo>
                    <a:pt x="9547" y="11691"/>
                  </a:lnTo>
                  <a:lnTo>
                    <a:pt x="9815" y="11520"/>
                  </a:lnTo>
                  <a:lnTo>
                    <a:pt x="10302" y="11155"/>
                  </a:lnTo>
                  <a:lnTo>
                    <a:pt x="10741" y="10741"/>
                  </a:lnTo>
                  <a:lnTo>
                    <a:pt x="11155" y="10303"/>
                  </a:lnTo>
                  <a:lnTo>
                    <a:pt x="11520" y="9816"/>
                  </a:lnTo>
                  <a:lnTo>
                    <a:pt x="11666" y="9572"/>
                  </a:lnTo>
                  <a:lnTo>
                    <a:pt x="11812" y="9304"/>
                  </a:lnTo>
                  <a:lnTo>
                    <a:pt x="11958" y="9036"/>
                  </a:lnTo>
                  <a:lnTo>
                    <a:pt x="12080" y="8744"/>
                  </a:lnTo>
                  <a:lnTo>
                    <a:pt x="12202" y="8476"/>
                  </a:lnTo>
                  <a:lnTo>
                    <a:pt x="12299" y="8184"/>
                  </a:lnTo>
                  <a:lnTo>
                    <a:pt x="12397" y="7867"/>
                  </a:lnTo>
                  <a:lnTo>
                    <a:pt x="12446" y="7575"/>
                  </a:lnTo>
                  <a:lnTo>
                    <a:pt x="12519" y="7258"/>
                  </a:lnTo>
                  <a:lnTo>
                    <a:pt x="12543" y="6942"/>
                  </a:lnTo>
                  <a:lnTo>
                    <a:pt x="12567" y="6625"/>
                  </a:lnTo>
                  <a:lnTo>
                    <a:pt x="12592" y="6308"/>
                  </a:lnTo>
                  <a:lnTo>
                    <a:pt x="12592" y="6308"/>
                  </a:lnTo>
                  <a:lnTo>
                    <a:pt x="12567" y="5968"/>
                  </a:lnTo>
                  <a:lnTo>
                    <a:pt x="12543" y="5651"/>
                  </a:lnTo>
                  <a:lnTo>
                    <a:pt x="12519" y="5334"/>
                  </a:lnTo>
                  <a:lnTo>
                    <a:pt x="12446" y="5042"/>
                  </a:lnTo>
                  <a:lnTo>
                    <a:pt x="12397" y="4725"/>
                  </a:lnTo>
                  <a:lnTo>
                    <a:pt x="12299" y="4433"/>
                  </a:lnTo>
                  <a:lnTo>
                    <a:pt x="12202" y="4141"/>
                  </a:lnTo>
                  <a:lnTo>
                    <a:pt x="12080" y="3849"/>
                  </a:lnTo>
                  <a:lnTo>
                    <a:pt x="11958" y="3581"/>
                  </a:lnTo>
                  <a:lnTo>
                    <a:pt x="11812" y="3313"/>
                  </a:lnTo>
                  <a:lnTo>
                    <a:pt x="11666" y="3045"/>
                  </a:lnTo>
                  <a:lnTo>
                    <a:pt x="11520" y="2777"/>
                  </a:lnTo>
                  <a:lnTo>
                    <a:pt x="11155" y="2290"/>
                  </a:lnTo>
                  <a:lnTo>
                    <a:pt x="10741" y="1852"/>
                  </a:lnTo>
                  <a:lnTo>
                    <a:pt x="10302" y="1437"/>
                  </a:lnTo>
                  <a:lnTo>
                    <a:pt x="9815" y="1072"/>
                  </a:lnTo>
                  <a:lnTo>
                    <a:pt x="9547" y="926"/>
                  </a:lnTo>
                  <a:lnTo>
                    <a:pt x="9279" y="780"/>
                  </a:lnTo>
                  <a:lnTo>
                    <a:pt x="9012" y="634"/>
                  </a:lnTo>
                  <a:lnTo>
                    <a:pt x="8744" y="512"/>
                  </a:lnTo>
                  <a:lnTo>
                    <a:pt x="8451" y="390"/>
                  </a:lnTo>
                  <a:lnTo>
                    <a:pt x="8159" y="293"/>
                  </a:lnTo>
                  <a:lnTo>
                    <a:pt x="7867" y="220"/>
                  </a:lnTo>
                  <a:lnTo>
                    <a:pt x="7550" y="147"/>
                  </a:lnTo>
                  <a:lnTo>
                    <a:pt x="7258" y="74"/>
                  </a:lnTo>
                  <a:lnTo>
                    <a:pt x="6941" y="49"/>
                  </a:lnTo>
                  <a:lnTo>
                    <a:pt x="6625" y="25"/>
                  </a:lnTo>
                  <a:lnTo>
                    <a:pt x="6284" y="1"/>
                  </a:lnTo>
                  <a:lnTo>
                    <a:pt x="6284" y="1"/>
                  </a:lnTo>
                  <a:close/>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64" name="Google Shape;264;p8"/>
            <p:cNvSpPr/>
            <p:nvPr/>
          </p:nvSpPr>
          <p:spPr>
            <a:xfrm>
              <a:off x="3988375" y="3021875"/>
              <a:ext cx="241750" cy="241750"/>
            </a:xfrm>
            <a:custGeom>
              <a:avLst/>
              <a:gdLst/>
              <a:ahLst/>
              <a:cxnLst/>
              <a:rect l="l" t="t" r="r" b="b"/>
              <a:pathLst>
                <a:path w="9670" h="9670" fill="none" extrusionOk="0">
                  <a:moveTo>
                    <a:pt x="4823" y="1"/>
                  </a:moveTo>
                  <a:lnTo>
                    <a:pt x="4823" y="1"/>
                  </a:lnTo>
                  <a:lnTo>
                    <a:pt x="4336" y="25"/>
                  </a:lnTo>
                  <a:lnTo>
                    <a:pt x="3849" y="98"/>
                  </a:lnTo>
                  <a:lnTo>
                    <a:pt x="3386" y="220"/>
                  </a:lnTo>
                  <a:lnTo>
                    <a:pt x="2947" y="391"/>
                  </a:lnTo>
                  <a:lnTo>
                    <a:pt x="2533" y="585"/>
                  </a:lnTo>
                  <a:lnTo>
                    <a:pt x="2144" y="829"/>
                  </a:lnTo>
                  <a:lnTo>
                    <a:pt x="1754" y="1121"/>
                  </a:lnTo>
                  <a:lnTo>
                    <a:pt x="1413" y="1438"/>
                  </a:lnTo>
                  <a:lnTo>
                    <a:pt x="1096" y="1779"/>
                  </a:lnTo>
                  <a:lnTo>
                    <a:pt x="829" y="2144"/>
                  </a:lnTo>
                  <a:lnTo>
                    <a:pt x="585" y="2534"/>
                  </a:lnTo>
                  <a:lnTo>
                    <a:pt x="390" y="2972"/>
                  </a:lnTo>
                  <a:lnTo>
                    <a:pt x="220" y="3411"/>
                  </a:lnTo>
                  <a:lnTo>
                    <a:pt x="98" y="3873"/>
                  </a:lnTo>
                  <a:lnTo>
                    <a:pt x="25" y="4336"/>
                  </a:lnTo>
                  <a:lnTo>
                    <a:pt x="1" y="4847"/>
                  </a:lnTo>
                  <a:lnTo>
                    <a:pt x="1" y="4847"/>
                  </a:lnTo>
                  <a:lnTo>
                    <a:pt x="25" y="5335"/>
                  </a:lnTo>
                  <a:lnTo>
                    <a:pt x="98" y="5822"/>
                  </a:lnTo>
                  <a:lnTo>
                    <a:pt x="220" y="6284"/>
                  </a:lnTo>
                  <a:lnTo>
                    <a:pt x="390" y="6723"/>
                  </a:lnTo>
                  <a:lnTo>
                    <a:pt x="585" y="7137"/>
                  </a:lnTo>
                  <a:lnTo>
                    <a:pt x="829" y="7527"/>
                  </a:lnTo>
                  <a:lnTo>
                    <a:pt x="1096" y="7916"/>
                  </a:lnTo>
                  <a:lnTo>
                    <a:pt x="1413" y="8257"/>
                  </a:lnTo>
                  <a:lnTo>
                    <a:pt x="1754" y="8574"/>
                  </a:lnTo>
                  <a:lnTo>
                    <a:pt x="2144" y="8842"/>
                  </a:lnTo>
                  <a:lnTo>
                    <a:pt x="2533" y="9085"/>
                  </a:lnTo>
                  <a:lnTo>
                    <a:pt x="2947" y="9280"/>
                  </a:lnTo>
                  <a:lnTo>
                    <a:pt x="3386" y="9451"/>
                  </a:lnTo>
                  <a:lnTo>
                    <a:pt x="3849" y="9572"/>
                  </a:lnTo>
                  <a:lnTo>
                    <a:pt x="4336" y="9645"/>
                  </a:lnTo>
                  <a:lnTo>
                    <a:pt x="4823" y="9670"/>
                  </a:lnTo>
                  <a:lnTo>
                    <a:pt x="4823" y="9670"/>
                  </a:lnTo>
                  <a:lnTo>
                    <a:pt x="5334" y="9645"/>
                  </a:lnTo>
                  <a:lnTo>
                    <a:pt x="5797" y="9572"/>
                  </a:lnTo>
                  <a:lnTo>
                    <a:pt x="6260" y="9451"/>
                  </a:lnTo>
                  <a:lnTo>
                    <a:pt x="6698" y="9280"/>
                  </a:lnTo>
                  <a:lnTo>
                    <a:pt x="7136" y="9085"/>
                  </a:lnTo>
                  <a:lnTo>
                    <a:pt x="7526" y="8842"/>
                  </a:lnTo>
                  <a:lnTo>
                    <a:pt x="7892" y="8574"/>
                  </a:lnTo>
                  <a:lnTo>
                    <a:pt x="8232" y="8257"/>
                  </a:lnTo>
                  <a:lnTo>
                    <a:pt x="8549" y="7916"/>
                  </a:lnTo>
                  <a:lnTo>
                    <a:pt x="8841" y="7527"/>
                  </a:lnTo>
                  <a:lnTo>
                    <a:pt x="9085" y="7137"/>
                  </a:lnTo>
                  <a:lnTo>
                    <a:pt x="9280" y="6723"/>
                  </a:lnTo>
                  <a:lnTo>
                    <a:pt x="9450" y="6284"/>
                  </a:lnTo>
                  <a:lnTo>
                    <a:pt x="9572" y="5822"/>
                  </a:lnTo>
                  <a:lnTo>
                    <a:pt x="9645" y="5335"/>
                  </a:lnTo>
                  <a:lnTo>
                    <a:pt x="9669" y="4847"/>
                  </a:lnTo>
                  <a:lnTo>
                    <a:pt x="9669" y="4847"/>
                  </a:lnTo>
                  <a:lnTo>
                    <a:pt x="9645" y="4336"/>
                  </a:lnTo>
                  <a:lnTo>
                    <a:pt x="9572" y="3873"/>
                  </a:lnTo>
                  <a:lnTo>
                    <a:pt x="9450" y="3411"/>
                  </a:lnTo>
                  <a:lnTo>
                    <a:pt x="9280" y="2972"/>
                  </a:lnTo>
                  <a:lnTo>
                    <a:pt x="9085" y="2534"/>
                  </a:lnTo>
                  <a:lnTo>
                    <a:pt x="8841" y="2144"/>
                  </a:lnTo>
                  <a:lnTo>
                    <a:pt x="8549" y="1779"/>
                  </a:lnTo>
                  <a:lnTo>
                    <a:pt x="8232" y="1438"/>
                  </a:lnTo>
                  <a:lnTo>
                    <a:pt x="7892" y="1121"/>
                  </a:lnTo>
                  <a:lnTo>
                    <a:pt x="7526" y="829"/>
                  </a:lnTo>
                  <a:lnTo>
                    <a:pt x="7136" y="585"/>
                  </a:lnTo>
                  <a:lnTo>
                    <a:pt x="6698" y="391"/>
                  </a:lnTo>
                  <a:lnTo>
                    <a:pt x="6260" y="220"/>
                  </a:lnTo>
                  <a:lnTo>
                    <a:pt x="5797" y="98"/>
                  </a:lnTo>
                  <a:lnTo>
                    <a:pt x="5334" y="25"/>
                  </a:lnTo>
                  <a:lnTo>
                    <a:pt x="4823" y="1"/>
                  </a:lnTo>
                  <a:lnTo>
                    <a:pt x="4823" y="1"/>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65" name="Google Shape;265;p8"/>
            <p:cNvSpPr/>
            <p:nvPr/>
          </p:nvSpPr>
          <p:spPr>
            <a:xfrm>
              <a:off x="4024300" y="3058425"/>
              <a:ext cx="84650" cy="84650"/>
            </a:xfrm>
            <a:custGeom>
              <a:avLst/>
              <a:gdLst/>
              <a:ahLst/>
              <a:cxnLst/>
              <a:rect l="l" t="t" r="r" b="b"/>
              <a:pathLst>
                <a:path w="3386" h="3386" fill="none" extrusionOk="0">
                  <a:moveTo>
                    <a:pt x="0" y="3385"/>
                  </a:moveTo>
                  <a:lnTo>
                    <a:pt x="0" y="3385"/>
                  </a:lnTo>
                  <a:lnTo>
                    <a:pt x="25" y="3020"/>
                  </a:lnTo>
                  <a:lnTo>
                    <a:pt x="74" y="2704"/>
                  </a:lnTo>
                  <a:lnTo>
                    <a:pt x="147" y="2363"/>
                  </a:lnTo>
                  <a:lnTo>
                    <a:pt x="268" y="2070"/>
                  </a:lnTo>
                  <a:lnTo>
                    <a:pt x="414" y="1754"/>
                  </a:lnTo>
                  <a:lnTo>
                    <a:pt x="585" y="1486"/>
                  </a:lnTo>
                  <a:lnTo>
                    <a:pt x="780" y="1218"/>
                  </a:lnTo>
                  <a:lnTo>
                    <a:pt x="999" y="974"/>
                  </a:lnTo>
                  <a:lnTo>
                    <a:pt x="1243" y="755"/>
                  </a:lnTo>
                  <a:lnTo>
                    <a:pt x="1510" y="560"/>
                  </a:lnTo>
                  <a:lnTo>
                    <a:pt x="1778" y="390"/>
                  </a:lnTo>
                  <a:lnTo>
                    <a:pt x="2071" y="244"/>
                  </a:lnTo>
                  <a:lnTo>
                    <a:pt x="2387" y="146"/>
                  </a:lnTo>
                  <a:lnTo>
                    <a:pt x="2704" y="49"/>
                  </a:lnTo>
                  <a:lnTo>
                    <a:pt x="3045" y="0"/>
                  </a:lnTo>
                  <a:lnTo>
                    <a:pt x="3386" y="0"/>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66" name="Google Shape;266;p8"/>
            <p:cNvSpPr/>
            <p:nvPr/>
          </p:nvSpPr>
          <p:spPr>
            <a:xfrm>
              <a:off x="4205750" y="3248375"/>
              <a:ext cx="154050" cy="153475"/>
            </a:xfrm>
            <a:custGeom>
              <a:avLst/>
              <a:gdLst/>
              <a:ahLst/>
              <a:cxnLst/>
              <a:rect l="l" t="t" r="r" b="b"/>
              <a:pathLst>
                <a:path w="6162" h="6139" fill="none" extrusionOk="0">
                  <a:moveTo>
                    <a:pt x="0" y="1024"/>
                  </a:moveTo>
                  <a:lnTo>
                    <a:pt x="4969" y="5992"/>
                  </a:lnTo>
                  <a:lnTo>
                    <a:pt x="4969" y="5992"/>
                  </a:lnTo>
                  <a:lnTo>
                    <a:pt x="5042" y="6041"/>
                  </a:lnTo>
                  <a:lnTo>
                    <a:pt x="5115" y="6090"/>
                  </a:lnTo>
                  <a:lnTo>
                    <a:pt x="5212" y="6114"/>
                  </a:lnTo>
                  <a:lnTo>
                    <a:pt x="5310" y="6138"/>
                  </a:lnTo>
                  <a:lnTo>
                    <a:pt x="5407" y="6114"/>
                  </a:lnTo>
                  <a:lnTo>
                    <a:pt x="5480" y="6090"/>
                  </a:lnTo>
                  <a:lnTo>
                    <a:pt x="5577" y="6041"/>
                  </a:lnTo>
                  <a:lnTo>
                    <a:pt x="5651" y="5992"/>
                  </a:lnTo>
                  <a:lnTo>
                    <a:pt x="6016" y="5627"/>
                  </a:lnTo>
                  <a:lnTo>
                    <a:pt x="6016" y="5627"/>
                  </a:lnTo>
                  <a:lnTo>
                    <a:pt x="6089" y="5554"/>
                  </a:lnTo>
                  <a:lnTo>
                    <a:pt x="6138" y="5456"/>
                  </a:lnTo>
                  <a:lnTo>
                    <a:pt x="6162" y="5359"/>
                  </a:lnTo>
                  <a:lnTo>
                    <a:pt x="6162" y="5286"/>
                  </a:lnTo>
                  <a:lnTo>
                    <a:pt x="6162" y="5188"/>
                  </a:lnTo>
                  <a:lnTo>
                    <a:pt x="6138" y="5091"/>
                  </a:lnTo>
                  <a:lnTo>
                    <a:pt x="6089" y="5018"/>
                  </a:lnTo>
                  <a:lnTo>
                    <a:pt x="6016" y="4921"/>
                  </a:lnTo>
                  <a:lnTo>
                    <a:pt x="1072" y="1"/>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267" name="Google Shape;267;p8"/>
          <p:cNvSpPr/>
          <p:nvPr/>
        </p:nvSpPr>
        <p:spPr>
          <a:xfrm rot="10800000" flipH="1">
            <a:off x="11315699" y="5641033"/>
            <a:ext cx="1093200" cy="946800"/>
          </a:xfrm>
          <a:prstGeom prst="hexagon">
            <a:avLst>
              <a:gd name="adj" fmla="val 28678"/>
              <a:gd name="vf" fmla="val 115470"/>
            </a:avLst>
          </a:prstGeom>
          <a:noFill/>
          <a:ln w="9525" cap="flat" cmpd="sng">
            <a:solidFill>
              <a:srgbClr val="184769"/>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68" name="Google Shape;268;p8"/>
          <p:cNvSpPr/>
          <p:nvPr/>
        </p:nvSpPr>
        <p:spPr>
          <a:xfrm rot="10800000" flipH="1">
            <a:off x="10833099" y="6154267"/>
            <a:ext cx="571600" cy="494800"/>
          </a:xfrm>
          <a:prstGeom prst="hexagon">
            <a:avLst>
              <a:gd name="adj" fmla="val 28678"/>
              <a:gd name="vf" fmla="val 115470"/>
            </a:avLst>
          </a:prstGeom>
          <a:solidFill>
            <a:srgbClr val="3292E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69" name="Google Shape;269;p8"/>
          <p:cNvSpPr/>
          <p:nvPr/>
        </p:nvSpPr>
        <p:spPr>
          <a:xfrm rot="10800000" flipH="1">
            <a:off x="10428464" y="3913867"/>
            <a:ext cx="1093200" cy="946400"/>
          </a:xfrm>
          <a:prstGeom prst="hexagon">
            <a:avLst>
              <a:gd name="adj" fmla="val 28678"/>
              <a:gd name="vf" fmla="val 115470"/>
            </a:avLst>
          </a:pr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70" name="Google Shape;270;p8"/>
          <p:cNvSpPr/>
          <p:nvPr/>
        </p:nvSpPr>
        <p:spPr>
          <a:xfrm rot="10800000" flipH="1">
            <a:off x="11315700" y="4682900"/>
            <a:ext cx="478400" cy="414000"/>
          </a:xfrm>
          <a:prstGeom prst="hexagon">
            <a:avLst>
              <a:gd name="adj" fmla="val 28678"/>
              <a:gd name="vf" fmla="val 115470"/>
            </a:avLst>
          </a:prstGeom>
          <a:noFill/>
          <a:ln w="19050" cap="flat" cmpd="sng">
            <a:solidFill>
              <a:srgbClr val="00E1C6"/>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71" name="Google Shape;271;p8"/>
          <p:cNvSpPr/>
          <p:nvPr/>
        </p:nvSpPr>
        <p:spPr>
          <a:xfrm>
            <a:off x="11696918" y="5949077"/>
            <a:ext cx="330764" cy="330744"/>
          </a:xfrm>
          <a:custGeom>
            <a:avLst/>
            <a:gdLst/>
            <a:ahLst/>
            <a:cxnLst/>
            <a:rect l="l" t="t" r="r" b="b"/>
            <a:pathLst>
              <a:path w="17000" h="16999" extrusionOk="0">
                <a:moveTo>
                  <a:pt x="8769" y="5740"/>
                </a:moveTo>
                <a:lnTo>
                  <a:pt x="9037" y="5788"/>
                </a:lnTo>
                <a:lnTo>
                  <a:pt x="9282" y="5862"/>
                </a:lnTo>
                <a:lnTo>
                  <a:pt x="9550" y="5935"/>
                </a:lnTo>
                <a:lnTo>
                  <a:pt x="9794" y="6057"/>
                </a:lnTo>
                <a:lnTo>
                  <a:pt x="10014" y="6204"/>
                </a:lnTo>
                <a:lnTo>
                  <a:pt x="10234" y="6350"/>
                </a:lnTo>
                <a:lnTo>
                  <a:pt x="10454" y="6546"/>
                </a:lnTo>
                <a:lnTo>
                  <a:pt x="10649" y="6765"/>
                </a:lnTo>
                <a:lnTo>
                  <a:pt x="10796" y="6985"/>
                </a:lnTo>
                <a:lnTo>
                  <a:pt x="10942" y="7205"/>
                </a:lnTo>
                <a:lnTo>
                  <a:pt x="11064" y="7449"/>
                </a:lnTo>
                <a:lnTo>
                  <a:pt x="11138" y="7718"/>
                </a:lnTo>
                <a:lnTo>
                  <a:pt x="11211" y="7962"/>
                </a:lnTo>
                <a:lnTo>
                  <a:pt x="11260" y="8231"/>
                </a:lnTo>
                <a:lnTo>
                  <a:pt x="11260" y="8499"/>
                </a:lnTo>
                <a:lnTo>
                  <a:pt x="11260" y="8768"/>
                </a:lnTo>
                <a:lnTo>
                  <a:pt x="11211" y="9037"/>
                </a:lnTo>
                <a:lnTo>
                  <a:pt x="11138" y="9281"/>
                </a:lnTo>
                <a:lnTo>
                  <a:pt x="11064" y="9550"/>
                </a:lnTo>
                <a:lnTo>
                  <a:pt x="10942" y="9794"/>
                </a:lnTo>
                <a:lnTo>
                  <a:pt x="10796" y="10014"/>
                </a:lnTo>
                <a:lnTo>
                  <a:pt x="10649" y="10233"/>
                </a:lnTo>
                <a:lnTo>
                  <a:pt x="10454" y="10453"/>
                </a:lnTo>
                <a:lnTo>
                  <a:pt x="10234" y="10649"/>
                </a:lnTo>
                <a:lnTo>
                  <a:pt x="10014" y="10795"/>
                </a:lnTo>
                <a:lnTo>
                  <a:pt x="9794" y="10942"/>
                </a:lnTo>
                <a:lnTo>
                  <a:pt x="9550" y="11064"/>
                </a:lnTo>
                <a:lnTo>
                  <a:pt x="9282" y="11137"/>
                </a:lnTo>
                <a:lnTo>
                  <a:pt x="9037" y="11210"/>
                </a:lnTo>
                <a:lnTo>
                  <a:pt x="8769" y="11259"/>
                </a:lnTo>
                <a:lnTo>
                  <a:pt x="8231" y="11259"/>
                </a:lnTo>
                <a:lnTo>
                  <a:pt x="7963" y="11210"/>
                </a:lnTo>
                <a:lnTo>
                  <a:pt x="7719" y="11137"/>
                </a:lnTo>
                <a:lnTo>
                  <a:pt x="7450" y="11064"/>
                </a:lnTo>
                <a:lnTo>
                  <a:pt x="7206" y="10942"/>
                </a:lnTo>
                <a:lnTo>
                  <a:pt x="6986" y="10795"/>
                </a:lnTo>
                <a:lnTo>
                  <a:pt x="6766" y="10649"/>
                </a:lnTo>
                <a:lnTo>
                  <a:pt x="6546" y="10453"/>
                </a:lnTo>
                <a:lnTo>
                  <a:pt x="6351" y="10233"/>
                </a:lnTo>
                <a:lnTo>
                  <a:pt x="6204" y="10014"/>
                </a:lnTo>
                <a:lnTo>
                  <a:pt x="6058" y="9794"/>
                </a:lnTo>
                <a:lnTo>
                  <a:pt x="5936" y="9550"/>
                </a:lnTo>
                <a:lnTo>
                  <a:pt x="5862" y="9281"/>
                </a:lnTo>
                <a:lnTo>
                  <a:pt x="5789" y="9037"/>
                </a:lnTo>
                <a:lnTo>
                  <a:pt x="5740" y="8768"/>
                </a:lnTo>
                <a:lnTo>
                  <a:pt x="5740" y="8499"/>
                </a:lnTo>
                <a:lnTo>
                  <a:pt x="5740" y="8231"/>
                </a:lnTo>
                <a:lnTo>
                  <a:pt x="5789" y="7962"/>
                </a:lnTo>
                <a:lnTo>
                  <a:pt x="5862" y="7718"/>
                </a:lnTo>
                <a:lnTo>
                  <a:pt x="5936" y="7449"/>
                </a:lnTo>
                <a:lnTo>
                  <a:pt x="6058" y="7205"/>
                </a:lnTo>
                <a:lnTo>
                  <a:pt x="6204" y="6985"/>
                </a:lnTo>
                <a:lnTo>
                  <a:pt x="6351" y="6765"/>
                </a:lnTo>
                <a:lnTo>
                  <a:pt x="6546" y="6546"/>
                </a:lnTo>
                <a:lnTo>
                  <a:pt x="6766" y="6350"/>
                </a:lnTo>
                <a:lnTo>
                  <a:pt x="6986" y="6204"/>
                </a:lnTo>
                <a:lnTo>
                  <a:pt x="7206" y="6057"/>
                </a:lnTo>
                <a:lnTo>
                  <a:pt x="7450" y="5935"/>
                </a:lnTo>
                <a:lnTo>
                  <a:pt x="7719" y="5862"/>
                </a:lnTo>
                <a:lnTo>
                  <a:pt x="7963" y="5788"/>
                </a:lnTo>
                <a:lnTo>
                  <a:pt x="8231" y="5740"/>
                </a:lnTo>
                <a:close/>
                <a:moveTo>
                  <a:pt x="7914" y="0"/>
                </a:moveTo>
                <a:lnTo>
                  <a:pt x="7743" y="25"/>
                </a:lnTo>
                <a:lnTo>
                  <a:pt x="7596" y="73"/>
                </a:lnTo>
                <a:lnTo>
                  <a:pt x="7474" y="147"/>
                </a:lnTo>
                <a:lnTo>
                  <a:pt x="7328" y="244"/>
                </a:lnTo>
                <a:lnTo>
                  <a:pt x="7230" y="342"/>
                </a:lnTo>
                <a:lnTo>
                  <a:pt x="7132" y="489"/>
                </a:lnTo>
                <a:lnTo>
                  <a:pt x="7084" y="635"/>
                </a:lnTo>
                <a:lnTo>
                  <a:pt x="7035" y="782"/>
                </a:lnTo>
                <a:lnTo>
                  <a:pt x="6839" y="2540"/>
                </a:lnTo>
                <a:lnTo>
                  <a:pt x="6497" y="2638"/>
                </a:lnTo>
                <a:lnTo>
                  <a:pt x="6131" y="2784"/>
                </a:lnTo>
                <a:lnTo>
                  <a:pt x="5789" y="2931"/>
                </a:lnTo>
                <a:lnTo>
                  <a:pt x="5447" y="3102"/>
                </a:lnTo>
                <a:lnTo>
                  <a:pt x="4079" y="2027"/>
                </a:lnTo>
                <a:lnTo>
                  <a:pt x="3933" y="1930"/>
                </a:lnTo>
                <a:lnTo>
                  <a:pt x="3786" y="1881"/>
                </a:lnTo>
                <a:lnTo>
                  <a:pt x="3640" y="1832"/>
                </a:lnTo>
                <a:lnTo>
                  <a:pt x="3493" y="1832"/>
                </a:lnTo>
                <a:lnTo>
                  <a:pt x="3322" y="1856"/>
                </a:lnTo>
                <a:lnTo>
                  <a:pt x="3176" y="1905"/>
                </a:lnTo>
                <a:lnTo>
                  <a:pt x="3029" y="1978"/>
                </a:lnTo>
                <a:lnTo>
                  <a:pt x="2907" y="2076"/>
                </a:lnTo>
                <a:lnTo>
                  <a:pt x="2077" y="2907"/>
                </a:lnTo>
                <a:lnTo>
                  <a:pt x="1979" y="3029"/>
                </a:lnTo>
                <a:lnTo>
                  <a:pt x="1906" y="3175"/>
                </a:lnTo>
                <a:lnTo>
                  <a:pt x="1857" y="3322"/>
                </a:lnTo>
                <a:lnTo>
                  <a:pt x="1833" y="3493"/>
                </a:lnTo>
                <a:lnTo>
                  <a:pt x="1833" y="3639"/>
                </a:lnTo>
                <a:lnTo>
                  <a:pt x="1881" y="3786"/>
                </a:lnTo>
                <a:lnTo>
                  <a:pt x="1930" y="3932"/>
                </a:lnTo>
                <a:lnTo>
                  <a:pt x="2028" y="4079"/>
                </a:lnTo>
                <a:lnTo>
                  <a:pt x="3103" y="5447"/>
                </a:lnTo>
                <a:lnTo>
                  <a:pt x="2932" y="5788"/>
                </a:lnTo>
                <a:lnTo>
                  <a:pt x="2785" y="6130"/>
                </a:lnTo>
                <a:lnTo>
                  <a:pt x="2639" y="6497"/>
                </a:lnTo>
                <a:lnTo>
                  <a:pt x="2541" y="6839"/>
                </a:lnTo>
                <a:lnTo>
                  <a:pt x="782" y="7034"/>
                </a:lnTo>
                <a:lnTo>
                  <a:pt x="636" y="7083"/>
                </a:lnTo>
                <a:lnTo>
                  <a:pt x="489" y="7132"/>
                </a:lnTo>
                <a:lnTo>
                  <a:pt x="343" y="7229"/>
                </a:lnTo>
                <a:lnTo>
                  <a:pt x="245" y="7327"/>
                </a:lnTo>
                <a:lnTo>
                  <a:pt x="147" y="7474"/>
                </a:lnTo>
                <a:lnTo>
                  <a:pt x="74" y="7596"/>
                </a:lnTo>
                <a:lnTo>
                  <a:pt x="25" y="7742"/>
                </a:lnTo>
                <a:lnTo>
                  <a:pt x="1" y="7913"/>
                </a:lnTo>
                <a:lnTo>
                  <a:pt x="1" y="9086"/>
                </a:lnTo>
                <a:lnTo>
                  <a:pt x="25" y="9257"/>
                </a:lnTo>
                <a:lnTo>
                  <a:pt x="74" y="9403"/>
                </a:lnTo>
                <a:lnTo>
                  <a:pt x="147" y="9525"/>
                </a:lnTo>
                <a:lnTo>
                  <a:pt x="245" y="9672"/>
                </a:lnTo>
                <a:lnTo>
                  <a:pt x="343" y="9769"/>
                </a:lnTo>
                <a:lnTo>
                  <a:pt x="489" y="9867"/>
                </a:lnTo>
                <a:lnTo>
                  <a:pt x="636" y="9916"/>
                </a:lnTo>
                <a:lnTo>
                  <a:pt x="782" y="9965"/>
                </a:lnTo>
                <a:lnTo>
                  <a:pt x="2541" y="10160"/>
                </a:lnTo>
                <a:lnTo>
                  <a:pt x="2639" y="10502"/>
                </a:lnTo>
                <a:lnTo>
                  <a:pt x="2785" y="10868"/>
                </a:lnTo>
                <a:lnTo>
                  <a:pt x="2932" y="11210"/>
                </a:lnTo>
                <a:lnTo>
                  <a:pt x="3103" y="11552"/>
                </a:lnTo>
                <a:lnTo>
                  <a:pt x="2028" y="12920"/>
                </a:lnTo>
                <a:lnTo>
                  <a:pt x="1930" y="13067"/>
                </a:lnTo>
                <a:lnTo>
                  <a:pt x="1881" y="13213"/>
                </a:lnTo>
                <a:lnTo>
                  <a:pt x="1833" y="13360"/>
                </a:lnTo>
                <a:lnTo>
                  <a:pt x="1833" y="13506"/>
                </a:lnTo>
                <a:lnTo>
                  <a:pt x="1857" y="13677"/>
                </a:lnTo>
                <a:lnTo>
                  <a:pt x="1906" y="13824"/>
                </a:lnTo>
                <a:lnTo>
                  <a:pt x="1979" y="13970"/>
                </a:lnTo>
                <a:lnTo>
                  <a:pt x="2077" y="14092"/>
                </a:lnTo>
                <a:lnTo>
                  <a:pt x="2907" y="14923"/>
                </a:lnTo>
                <a:lnTo>
                  <a:pt x="3029" y="15020"/>
                </a:lnTo>
                <a:lnTo>
                  <a:pt x="3176" y="15094"/>
                </a:lnTo>
                <a:lnTo>
                  <a:pt x="3322" y="15142"/>
                </a:lnTo>
                <a:lnTo>
                  <a:pt x="3493" y="15167"/>
                </a:lnTo>
                <a:lnTo>
                  <a:pt x="3640" y="15167"/>
                </a:lnTo>
                <a:lnTo>
                  <a:pt x="3786" y="15118"/>
                </a:lnTo>
                <a:lnTo>
                  <a:pt x="3933" y="15069"/>
                </a:lnTo>
                <a:lnTo>
                  <a:pt x="4079" y="14996"/>
                </a:lnTo>
                <a:lnTo>
                  <a:pt x="5447" y="13897"/>
                </a:lnTo>
                <a:lnTo>
                  <a:pt x="5789" y="14068"/>
                </a:lnTo>
                <a:lnTo>
                  <a:pt x="6131" y="14214"/>
                </a:lnTo>
                <a:lnTo>
                  <a:pt x="6497" y="14361"/>
                </a:lnTo>
                <a:lnTo>
                  <a:pt x="6839" y="14459"/>
                </a:lnTo>
                <a:lnTo>
                  <a:pt x="7035" y="16217"/>
                </a:lnTo>
                <a:lnTo>
                  <a:pt x="7084" y="16364"/>
                </a:lnTo>
                <a:lnTo>
                  <a:pt x="7132" y="16510"/>
                </a:lnTo>
                <a:lnTo>
                  <a:pt x="7230" y="16657"/>
                </a:lnTo>
                <a:lnTo>
                  <a:pt x="7328" y="16754"/>
                </a:lnTo>
                <a:lnTo>
                  <a:pt x="7474" y="16852"/>
                </a:lnTo>
                <a:lnTo>
                  <a:pt x="7596" y="16925"/>
                </a:lnTo>
                <a:lnTo>
                  <a:pt x="7743" y="16974"/>
                </a:lnTo>
                <a:lnTo>
                  <a:pt x="7914" y="16999"/>
                </a:lnTo>
                <a:lnTo>
                  <a:pt x="9086" y="16999"/>
                </a:lnTo>
                <a:lnTo>
                  <a:pt x="9257" y="16974"/>
                </a:lnTo>
                <a:lnTo>
                  <a:pt x="9404" y="16925"/>
                </a:lnTo>
                <a:lnTo>
                  <a:pt x="9526" y="16852"/>
                </a:lnTo>
                <a:lnTo>
                  <a:pt x="9672" y="16754"/>
                </a:lnTo>
                <a:lnTo>
                  <a:pt x="9770" y="16657"/>
                </a:lnTo>
                <a:lnTo>
                  <a:pt x="9868" y="16510"/>
                </a:lnTo>
                <a:lnTo>
                  <a:pt x="9917" y="16364"/>
                </a:lnTo>
                <a:lnTo>
                  <a:pt x="9965" y="16217"/>
                </a:lnTo>
                <a:lnTo>
                  <a:pt x="10161" y="14459"/>
                </a:lnTo>
                <a:lnTo>
                  <a:pt x="10503" y="14361"/>
                </a:lnTo>
                <a:lnTo>
                  <a:pt x="10869" y="14214"/>
                </a:lnTo>
                <a:lnTo>
                  <a:pt x="11211" y="14068"/>
                </a:lnTo>
                <a:lnTo>
                  <a:pt x="11553" y="13897"/>
                </a:lnTo>
                <a:lnTo>
                  <a:pt x="12921" y="14996"/>
                </a:lnTo>
                <a:lnTo>
                  <a:pt x="13067" y="15069"/>
                </a:lnTo>
                <a:lnTo>
                  <a:pt x="13214" y="15118"/>
                </a:lnTo>
                <a:lnTo>
                  <a:pt x="13360" y="15167"/>
                </a:lnTo>
                <a:lnTo>
                  <a:pt x="13507" y="15167"/>
                </a:lnTo>
                <a:lnTo>
                  <a:pt x="13678" y="15142"/>
                </a:lnTo>
                <a:lnTo>
                  <a:pt x="13824" y="15094"/>
                </a:lnTo>
                <a:lnTo>
                  <a:pt x="13971" y="15020"/>
                </a:lnTo>
                <a:lnTo>
                  <a:pt x="14093" y="14923"/>
                </a:lnTo>
                <a:lnTo>
                  <a:pt x="14923" y="14092"/>
                </a:lnTo>
                <a:lnTo>
                  <a:pt x="15021" y="13970"/>
                </a:lnTo>
                <a:lnTo>
                  <a:pt x="15094" y="13824"/>
                </a:lnTo>
                <a:lnTo>
                  <a:pt x="15143" y="13677"/>
                </a:lnTo>
                <a:lnTo>
                  <a:pt x="15168" y="13506"/>
                </a:lnTo>
                <a:lnTo>
                  <a:pt x="15168" y="13360"/>
                </a:lnTo>
                <a:lnTo>
                  <a:pt x="15119" y="13213"/>
                </a:lnTo>
                <a:lnTo>
                  <a:pt x="15070" y="13067"/>
                </a:lnTo>
                <a:lnTo>
                  <a:pt x="14997" y="12920"/>
                </a:lnTo>
                <a:lnTo>
                  <a:pt x="13898" y="11552"/>
                </a:lnTo>
                <a:lnTo>
                  <a:pt x="14068" y="11210"/>
                </a:lnTo>
                <a:lnTo>
                  <a:pt x="14215" y="10868"/>
                </a:lnTo>
                <a:lnTo>
                  <a:pt x="14362" y="10502"/>
                </a:lnTo>
                <a:lnTo>
                  <a:pt x="14459" y="10160"/>
                </a:lnTo>
                <a:lnTo>
                  <a:pt x="16218" y="9965"/>
                </a:lnTo>
                <a:lnTo>
                  <a:pt x="16364" y="9916"/>
                </a:lnTo>
                <a:lnTo>
                  <a:pt x="16511" y="9867"/>
                </a:lnTo>
                <a:lnTo>
                  <a:pt x="16657" y="9769"/>
                </a:lnTo>
                <a:lnTo>
                  <a:pt x="16755" y="9672"/>
                </a:lnTo>
                <a:lnTo>
                  <a:pt x="16853" y="9525"/>
                </a:lnTo>
                <a:lnTo>
                  <a:pt x="16926" y="9403"/>
                </a:lnTo>
                <a:lnTo>
                  <a:pt x="16975" y="9257"/>
                </a:lnTo>
                <a:lnTo>
                  <a:pt x="16999" y="9086"/>
                </a:lnTo>
                <a:lnTo>
                  <a:pt x="16999" y="7913"/>
                </a:lnTo>
                <a:lnTo>
                  <a:pt x="16975" y="7742"/>
                </a:lnTo>
                <a:lnTo>
                  <a:pt x="16926" y="7596"/>
                </a:lnTo>
                <a:lnTo>
                  <a:pt x="16853" y="7474"/>
                </a:lnTo>
                <a:lnTo>
                  <a:pt x="16755" y="7327"/>
                </a:lnTo>
                <a:lnTo>
                  <a:pt x="16657" y="7229"/>
                </a:lnTo>
                <a:lnTo>
                  <a:pt x="16511" y="7132"/>
                </a:lnTo>
                <a:lnTo>
                  <a:pt x="16364" y="7083"/>
                </a:lnTo>
                <a:lnTo>
                  <a:pt x="16218" y="7034"/>
                </a:lnTo>
                <a:lnTo>
                  <a:pt x="14459" y="6839"/>
                </a:lnTo>
                <a:lnTo>
                  <a:pt x="14362" y="6497"/>
                </a:lnTo>
                <a:lnTo>
                  <a:pt x="14215" y="6130"/>
                </a:lnTo>
                <a:lnTo>
                  <a:pt x="14068" y="5788"/>
                </a:lnTo>
                <a:lnTo>
                  <a:pt x="13898" y="5447"/>
                </a:lnTo>
                <a:lnTo>
                  <a:pt x="14997" y="4079"/>
                </a:lnTo>
                <a:lnTo>
                  <a:pt x="15070" y="3932"/>
                </a:lnTo>
                <a:lnTo>
                  <a:pt x="15119" y="3786"/>
                </a:lnTo>
                <a:lnTo>
                  <a:pt x="15168" y="3639"/>
                </a:lnTo>
                <a:lnTo>
                  <a:pt x="15168" y="3493"/>
                </a:lnTo>
                <a:lnTo>
                  <a:pt x="15143" y="3322"/>
                </a:lnTo>
                <a:lnTo>
                  <a:pt x="15094" y="3175"/>
                </a:lnTo>
                <a:lnTo>
                  <a:pt x="15021" y="3029"/>
                </a:lnTo>
                <a:lnTo>
                  <a:pt x="14923" y="2907"/>
                </a:lnTo>
                <a:lnTo>
                  <a:pt x="14093" y="2076"/>
                </a:lnTo>
                <a:lnTo>
                  <a:pt x="13971" y="1978"/>
                </a:lnTo>
                <a:lnTo>
                  <a:pt x="13824" y="1905"/>
                </a:lnTo>
                <a:lnTo>
                  <a:pt x="13678" y="1856"/>
                </a:lnTo>
                <a:lnTo>
                  <a:pt x="13507" y="1832"/>
                </a:lnTo>
                <a:lnTo>
                  <a:pt x="13360" y="1832"/>
                </a:lnTo>
                <a:lnTo>
                  <a:pt x="13214" y="1881"/>
                </a:lnTo>
                <a:lnTo>
                  <a:pt x="13067" y="1930"/>
                </a:lnTo>
                <a:lnTo>
                  <a:pt x="12921" y="2027"/>
                </a:lnTo>
                <a:lnTo>
                  <a:pt x="11553" y="3102"/>
                </a:lnTo>
                <a:lnTo>
                  <a:pt x="11211" y="2931"/>
                </a:lnTo>
                <a:lnTo>
                  <a:pt x="10869" y="2784"/>
                </a:lnTo>
                <a:lnTo>
                  <a:pt x="10503" y="2638"/>
                </a:lnTo>
                <a:lnTo>
                  <a:pt x="10161" y="2540"/>
                </a:lnTo>
                <a:lnTo>
                  <a:pt x="9965" y="782"/>
                </a:lnTo>
                <a:lnTo>
                  <a:pt x="9917" y="635"/>
                </a:lnTo>
                <a:lnTo>
                  <a:pt x="9868" y="489"/>
                </a:lnTo>
                <a:lnTo>
                  <a:pt x="9770" y="342"/>
                </a:lnTo>
                <a:lnTo>
                  <a:pt x="9672" y="244"/>
                </a:lnTo>
                <a:lnTo>
                  <a:pt x="9526" y="147"/>
                </a:lnTo>
                <a:lnTo>
                  <a:pt x="9404" y="73"/>
                </a:lnTo>
                <a:lnTo>
                  <a:pt x="9257" y="25"/>
                </a:lnTo>
                <a:lnTo>
                  <a:pt x="9086" y="0"/>
                </a:lnTo>
                <a:close/>
              </a:path>
            </a:pathLst>
          </a:cu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272" name="Google Shape;272;p8"/>
          <p:cNvGrpSpPr/>
          <p:nvPr/>
        </p:nvGrpSpPr>
        <p:grpSpPr>
          <a:xfrm>
            <a:off x="9805423" y="4568953"/>
            <a:ext cx="607499" cy="582739"/>
            <a:chOff x="5241175" y="4959100"/>
            <a:chExt cx="539775" cy="517775"/>
          </a:xfrm>
        </p:grpSpPr>
        <p:sp>
          <p:nvSpPr>
            <p:cNvPr id="273" name="Google Shape;273;p8"/>
            <p:cNvSpPr/>
            <p:nvPr/>
          </p:nvSpPr>
          <p:spPr>
            <a:xfrm>
              <a:off x="5575150" y="4959100"/>
              <a:ext cx="161225" cy="178300"/>
            </a:xfrm>
            <a:custGeom>
              <a:avLst/>
              <a:gdLst/>
              <a:ahLst/>
              <a:cxnLst/>
              <a:rect l="l" t="t" r="r" b="b"/>
              <a:pathLst>
                <a:path w="6449" h="7132" extrusionOk="0">
                  <a:moveTo>
                    <a:pt x="4641" y="0"/>
                  </a:moveTo>
                  <a:lnTo>
                    <a:pt x="4470" y="25"/>
                  </a:lnTo>
                  <a:lnTo>
                    <a:pt x="4299" y="49"/>
                  </a:lnTo>
                  <a:lnTo>
                    <a:pt x="4128" y="98"/>
                  </a:lnTo>
                  <a:lnTo>
                    <a:pt x="3957" y="147"/>
                  </a:lnTo>
                  <a:lnTo>
                    <a:pt x="3786" y="220"/>
                  </a:lnTo>
                  <a:lnTo>
                    <a:pt x="3640" y="318"/>
                  </a:lnTo>
                  <a:lnTo>
                    <a:pt x="3517" y="415"/>
                  </a:lnTo>
                  <a:lnTo>
                    <a:pt x="3395" y="538"/>
                  </a:lnTo>
                  <a:lnTo>
                    <a:pt x="3273" y="660"/>
                  </a:lnTo>
                  <a:lnTo>
                    <a:pt x="3175" y="806"/>
                  </a:lnTo>
                  <a:lnTo>
                    <a:pt x="3078" y="953"/>
                  </a:lnTo>
                  <a:lnTo>
                    <a:pt x="3005" y="1099"/>
                  </a:lnTo>
                  <a:lnTo>
                    <a:pt x="2931" y="1270"/>
                  </a:lnTo>
                  <a:lnTo>
                    <a:pt x="2907" y="1441"/>
                  </a:lnTo>
                  <a:lnTo>
                    <a:pt x="2882" y="1612"/>
                  </a:lnTo>
                  <a:lnTo>
                    <a:pt x="2858" y="1808"/>
                  </a:lnTo>
                  <a:lnTo>
                    <a:pt x="2882" y="2076"/>
                  </a:lnTo>
                  <a:lnTo>
                    <a:pt x="2956" y="2345"/>
                  </a:lnTo>
                  <a:lnTo>
                    <a:pt x="3053" y="2589"/>
                  </a:lnTo>
                  <a:lnTo>
                    <a:pt x="3175" y="2809"/>
                  </a:lnTo>
                  <a:lnTo>
                    <a:pt x="0" y="6546"/>
                  </a:lnTo>
                  <a:lnTo>
                    <a:pt x="367" y="6814"/>
                  </a:lnTo>
                  <a:lnTo>
                    <a:pt x="709" y="7132"/>
                  </a:lnTo>
                  <a:lnTo>
                    <a:pt x="3884" y="3419"/>
                  </a:lnTo>
                  <a:lnTo>
                    <a:pt x="4055" y="3493"/>
                  </a:lnTo>
                  <a:lnTo>
                    <a:pt x="4250" y="3542"/>
                  </a:lnTo>
                  <a:lnTo>
                    <a:pt x="4445" y="3566"/>
                  </a:lnTo>
                  <a:lnTo>
                    <a:pt x="4641" y="3590"/>
                  </a:lnTo>
                  <a:lnTo>
                    <a:pt x="4836" y="3566"/>
                  </a:lnTo>
                  <a:lnTo>
                    <a:pt x="5007" y="3542"/>
                  </a:lnTo>
                  <a:lnTo>
                    <a:pt x="5178" y="3517"/>
                  </a:lnTo>
                  <a:lnTo>
                    <a:pt x="5349" y="3444"/>
                  </a:lnTo>
                  <a:lnTo>
                    <a:pt x="5496" y="3371"/>
                  </a:lnTo>
                  <a:lnTo>
                    <a:pt x="5642" y="3273"/>
                  </a:lnTo>
                  <a:lnTo>
                    <a:pt x="5789" y="3175"/>
                  </a:lnTo>
                  <a:lnTo>
                    <a:pt x="5911" y="3053"/>
                  </a:lnTo>
                  <a:lnTo>
                    <a:pt x="6033" y="2931"/>
                  </a:lnTo>
                  <a:lnTo>
                    <a:pt x="6131" y="2809"/>
                  </a:lnTo>
                  <a:lnTo>
                    <a:pt x="6228" y="2638"/>
                  </a:lnTo>
                  <a:lnTo>
                    <a:pt x="6302" y="2491"/>
                  </a:lnTo>
                  <a:lnTo>
                    <a:pt x="6350" y="2320"/>
                  </a:lnTo>
                  <a:lnTo>
                    <a:pt x="6399" y="2149"/>
                  </a:lnTo>
                  <a:lnTo>
                    <a:pt x="6424" y="1979"/>
                  </a:lnTo>
                  <a:lnTo>
                    <a:pt x="6448" y="1808"/>
                  </a:lnTo>
                  <a:lnTo>
                    <a:pt x="6424" y="1612"/>
                  </a:lnTo>
                  <a:lnTo>
                    <a:pt x="6399" y="1441"/>
                  </a:lnTo>
                  <a:lnTo>
                    <a:pt x="6350" y="1270"/>
                  </a:lnTo>
                  <a:lnTo>
                    <a:pt x="6302" y="1099"/>
                  </a:lnTo>
                  <a:lnTo>
                    <a:pt x="6228" y="953"/>
                  </a:lnTo>
                  <a:lnTo>
                    <a:pt x="6131" y="806"/>
                  </a:lnTo>
                  <a:lnTo>
                    <a:pt x="6033" y="660"/>
                  </a:lnTo>
                  <a:lnTo>
                    <a:pt x="5911" y="538"/>
                  </a:lnTo>
                  <a:lnTo>
                    <a:pt x="5789" y="415"/>
                  </a:lnTo>
                  <a:lnTo>
                    <a:pt x="5642" y="318"/>
                  </a:lnTo>
                  <a:lnTo>
                    <a:pt x="5496" y="220"/>
                  </a:lnTo>
                  <a:lnTo>
                    <a:pt x="5349" y="147"/>
                  </a:lnTo>
                  <a:lnTo>
                    <a:pt x="5178" y="98"/>
                  </a:lnTo>
                  <a:lnTo>
                    <a:pt x="5007" y="49"/>
                  </a:lnTo>
                  <a:lnTo>
                    <a:pt x="4836" y="25"/>
                  </a:lnTo>
                  <a:lnTo>
                    <a:pt x="4641"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74" name="Google Shape;274;p8"/>
            <p:cNvSpPr/>
            <p:nvPr/>
          </p:nvSpPr>
          <p:spPr>
            <a:xfrm>
              <a:off x="5330925" y="4985350"/>
              <a:ext cx="128250" cy="148400"/>
            </a:xfrm>
            <a:custGeom>
              <a:avLst/>
              <a:gdLst/>
              <a:ahLst/>
              <a:cxnLst/>
              <a:rect l="l" t="t" r="r" b="b"/>
              <a:pathLst>
                <a:path w="5130" h="5936" extrusionOk="0">
                  <a:moveTo>
                    <a:pt x="1563" y="0"/>
                  </a:moveTo>
                  <a:lnTo>
                    <a:pt x="1392" y="25"/>
                  </a:lnTo>
                  <a:lnTo>
                    <a:pt x="1221" y="74"/>
                  </a:lnTo>
                  <a:lnTo>
                    <a:pt x="1075" y="147"/>
                  </a:lnTo>
                  <a:lnTo>
                    <a:pt x="904" y="220"/>
                  </a:lnTo>
                  <a:lnTo>
                    <a:pt x="757" y="318"/>
                  </a:lnTo>
                  <a:lnTo>
                    <a:pt x="635" y="416"/>
                  </a:lnTo>
                  <a:lnTo>
                    <a:pt x="513" y="538"/>
                  </a:lnTo>
                  <a:lnTo>
                    <a:pt x="391" y="660"/>
                  </a:lnTo>
                  <a:lnTo>
                    <a:pt x="293" y="806"/>
                  </a:lnTo>
                  <a:lnTo>
                    <a:pt x="196" y="953"/>
                  </a:lnTo>
                  <a:lnTo>
                    <a:pt x="122" y="1099"/>
                  </a:lnTo>
                  <a:lnTo>
                    <a:pt x="74" y="1270"/>
                  </a:lnTo>
                  <a:lnTo>
                    <a:pt x="25" y="1466"/>
                  </a:lnTo>
                  <a:lnTo>
                    <a:pt x="0" y="1637"/>
                  </a:lnTo>
                  <a:lnTo>
                    <a:pt x="0" y="1808"/>
                  </a:lnTo>
                  <a:lnTo>
                    <a:pt x="0" y="2003"/>
                  </a:lnTo>
                  <a:lnTo>
                    <a:pt x="25" y="2174"/>
                  </a:lnTo>
                  <a:lnTo>
                    <a:pt x="74" y="2345"/>
                  </a:lnTo>
                  <a:lnTo>
                    <a:pt x="147" y="2492"/>
                  </a:lnTo>
                  <a:lnTo>
                    <a:pt x="220" y="2663"/>
                  </a:lnTo>
                  <a:lnTo>
                    <a:pt x="318" y="2785"/>
                  </a:lnTo>
                  <a:lnTo>
                    <a:pt x="415" y="2931"/>
                  </a:lnTo>
                  <a:lnTo>
                    <a:pt x="538" y="3053"/>
                  </a:lnTo>
                  <a:lnTo>
                    <a:pt x="660" y="3175"/>
                  </a:lnTo>
                  <a:lnTo>
                    <a:pt x="806" y="3273"/>
                  </a:lnTo>
                  <a:lnTo>
                    <a:pt x="953" y="3371"/>
                  </a:lnTo>
                  <a:lnTo>
                    <a:pt x="1099" y="3444"/>
                  </a:lnTo>
                  <a:lnTo>
                    <a:pt x="1270" y="3493"/>
                  </a:lnTo>
                  <a:lnTo>
                    <a:pt x="1466" y="3542"/>
                  </a:lnTo>
                  <a:lnTo>
                    <a:pt x="1710" y="3566"/>
                  </a:lnTo>
                  <a:lnTo>
                    <a:pt x="1979" y="3566"/>
                  </a:lnTo>
                  <a:lnTo>
                    <a:pt x="2223" y="3517"/>
                  </a:lnTo>
                  <a:lnTo>
                    <a:pt x="2467" y="3444"/>
                  </a:lnTo>
                  <a:lnTo>
                    <a:pt x="4396" y="5935"/>
                  </a:lnTo>
                  <a:lnTo>
                    <a:pt x="4738" y="5642"/>
                  </a:lnTo>
                  <a:lnTo>
                    <a:pt x="5129" y="5374"/>
                  </a:lnTo>
                  <a:lnTo>
                    <a:pt x="3200" y="2858"/>
                  </a:lnTo>
                  <a:lnTo>
                    <a:pt x="3322" y="2687"/>
                  </a:lnTo>
                  <a:lnTo>
                    <a:pt x="3419" y="2516"/>
                  </a:lnTo>
                  <a:lnTo>
                    <a:pt x="3493" y="2321"/>
                  </a:lnTo>
                  <a:lnTo>
                    <a:pt x="3542" y="2101"/>
                  </a:lnTo>
                  <a:lnTo>
                    <a:pt x="3566" y="1930"/>
                  </a:lnTo>
                  <a:lnTo>
                    <a:pt x="3566" y="1734"/>
                  </a:lnTo>
                  <a:lnTo>
                    <a:pt x="3566" y="1564"/>
                  </a:lnTo>
                  <a:lnTo>
                    <a:pt x="3517" y="1393"/>
                  </a:lnTo>
                  <a:lnTo>
                    <a:pt x="3468" y="1222"/>
                  </a:lnTo>
                  <a:lnTo>
                    <a:pt x="3419" y="1075"/>
                  </a:lnTo>
                  <a:lnTo>
                    <a:pt x="3346" y="904"/>
                  </a:lnTo>
                  <a:lnTo>
                    <a:pt x="3249" y="758"/>
                  </a:lnTo>
                  <a:lnTo>
                    <a:pt x="3151" y="635"/>
                  </a:lnTo>
                  <a:lnTo>
                    <a:pt x="3029" y="513"/>
                  </a:lnTo>
                  <a:lnTo>
                    <a:pt x="2907" y="391"/>
                  </a:lnTo>
                  <a:lnTo>
                    <a:pt x="2760" y="294"/>
                  </a:lnTo>
                  <a:lnTo>
                    <a:pt x="2614" y="196"/>
                  </a:lnTo>
                  <a:lnTo>
                    <a:pt x="2443" y="123"/>
                  </a:lnTo>
                  <a:lnTo>
                    <a:pt x="2272" y="74"/>
                  </a:lnTo>
                  <a:lnTo>
                    <a:pt x="2101" y="25"/>
                  </a:lnTo>
                  <a:lnTo>
                    <a:pt x="1930"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75" name="Google Shape;275;p8"/>
            <p:cNvSpPr/>
            <p:nvPr/>
          </p:nvSpPr>
          <p:spPr>
            <a:xfrm>
              <a:off x="5241175" y="5241175"/>
              <a:ext cx="180125" cy="109325"/>
            </a:xfrm>
            <a:custGeom>
              <a:avLst/>
              <a:gdLst/>
              <a:ahLst/>
              <a:cxnLst/>
              <a:rect l="l" t="t" r="r" b="b"/>
              <a:pathLst>
                <a:path w="7205" h="4373" extrusionOk="0">
                  <a:moveTo>
                    <a:pt x="6839" y="1"/>
                  </a:moveTo>
                  <a:lnTo>
                    <a:pt x="3224" y="1491"/>
                  </a:lnTo>
                  <a:lnTo>
                    <a:pt x="3102" y="1368"/>
                  </a:lnTo>
                  <a:lnTo>
                    <a:pt x="2980" y="1246"/>
                  </a:lnTo>
                  <a:lnTo>
                    <a:pt x="2858" y="1124"/>
                  </a:lnTo>
                  <a:lnTo>
                    <a:pt x="2687" y="1026"/>
                  </a:lnTo>
                  <a:lnTo>
                    <a:pt x="2540" y="953"/>
                  </a:lnTo>
                  <a:lnTo>
                    <a:pt x="2369" y="880"/>
                  </a:lnTo>
                  <a:lnTo>
                    <a:pt x="2198" y="831"/>
                  </a:lnTo>
                  <a:lnTo>
                    <a:pt x="2027" y="807"/>
                  </a:lnTo>
                  <a:lnTo>
                    <a:pt x="1856" y="782"/>
                  </a:lnTo>
                  <a:lnTo>
                    <a:pt x="1685" y="807"/>
                  </a:lnTo>
                  <a:lnTo>
                    <a:pt x="1514" y="807"/>
                  </a:lnTo>
                  <a:lnTo>
                    <a:pt x="1343" y="856"/>
                  </a:lnTo>
                  <a:lnTo>
                    <a:pt x="1172" y="904"/>
                  </a:lnTo>
                  <a:lnTo>
                    <a:pt x="1026" y="978"/>
                  </a:lnTo>
                  <a:lnTo>
                    <a:pt x="879" y="1051"/>
                  </a:lnTo>
                  <a:lnTo>
                    <a:pt x="733" y="1149"/>
                  </a:lnTo>
                  <a:lnTo>
                    <a:pt x="586" y="1271"/>
                  </a:lnTo>
                  <a:lnTo>
                    <a:pt x="464" y="1393"/>
                  </a:lnTo>
                  <a:lnTo>
                    <a:pt x="342" y="1515"/>
                  </a:lnTo>
                  <a:lnTo>
                    <a:pt x="244" y="1686"/>
                  </a:lnTo>
                  <a:lnTo>
                    <a:pt x="171" y="1832"/>
                  </a:lnTo>
                  <a:lnTo>
                    <a:pt x="98" y="2003"/>
                  </a:lnTo>
                  <a:lnTo>
                    <a:pt x="49" y="2174"/>
                  </a:lnTo>
                  <a:lnTo>
                    <a:pt x="25" y="2345"/>
                  </a:lnTo>
                  <a:lnTo>
                    <a:pt x="0" y="2516"/>
                  </a:lnTo>
                  <a:lnTo>
                    <a:pt x="0" y="2687"/>
                  </a:lnTo>
                  <a:lnTo>
                    <a:pt x="25" y="2858"/>
                  </a:lnTo>
                  <a:lnTo>
                    <a:pt x="73" y="3029"/>
                  </a:lnTo>
                  <a:lnTo>
                    <a:pt x="122" y="3200"/>
                  </a:lnTo>
                  <a:lnTo>
                    <a:pt x="195" y="3347"/>
                  </a:lnTo>
                  <a:lnTo>
                    <a:pt x="269" y="3518"/>
                  </a:lnTo>
                  <a:lnTo>
                    <a:pt x="366" y="3640"/>
                  </a:lnTo>
                  <a:lnTo>
                    <a:pt x="464" y="3786"/>
                  </a:lnTo>
                  <a:lnTo>
                    <a:pt x="611" y="3908"/>
                  </a:lnTo>
                  <a:lnTo>
                    <a:pt x="733" y="4031"/>
                  </a:lnTo>
                  <a:lnTo>
                    <a:pt x="904" y="4128"/>
                  </a:lnTo>
                  <a:lnTo>
                    <a:pt x="1050" y="4201"/>
                  </a:lnTo>
                  <a:lnTo>
                    <a:pt x="1221" y="4275"/>
                  </a:lnTo>
                  <a:lnTo>
                    <a:pt x="1392" y="4324"/>
                  </a:lnTo>
                  <a:lnTo>
                    <a:pt x="1563" y="4348"/>
                  </a:lnTo>
                  <a:lnTo>
                    <a:pt x="1734" y="4372"/>
                  </a:lnTo>
                  <a:lnTo>
                    <a:pt x="1905" y="4372"/>
                  </a:lnTo>
                  <a:lnTo>
                    <a:pt x="2076" y="4348"/>
                  </a:lnTo>
                  <a:lnTo>
                    <a:pt x="2247" y="4299"/>
                  </a:lnTo>
                  <a:lnTo>
                    <a:pt x="2418" y="4250"/>
                  </a:lnTo>
                  <a:lnTo>
                    <a:pt x="2565" y="4201"/>
                  </a:lnTo>
                  <a:lnTo>
                    <a:pt x="2711" y="4104"/>
                  </a:lnTo>
                  <a:lnTo>
                    <a:pt x="2858" y="4006"/>
                  </a:lnTo>
                  <a:lnTo>
                    <a:pt x="3004" y="3908"/>
                  </a:lnTo>
                  <a:lnTo>
                    <a:pt x="3126" y="3786"/>
                  </a:lnTo>
                  <a:lnTo>
                    <a:pt x="3248" y="3640"/>
                  </a:lnTo>
                  <a:lnTo>
                    <a:pt x="3346" y="3493"/>
                  </a:lnTo>
                  <a:lnTo>
                    <a:pt x="3468" y="3200"/>
                  </a:lnTo>
                  <a:lnTo>
                    <a:pt x="3541" y="2931"/>
                  </a:lnTo>
                  <a:lnTo>
                    <a:pt x="3590" y="2638"/>
                  </a:lnTo>
                  <a:lnTo>
                    <a:pt x="3566" y="2345"/>
                  </a:lnTo>
                  <a:lnTo>
                    <a:pt x="7205" y="856"/>
                  </a:lnTo>
                  <a:lnTo>
                    <a:pt x="6985" y="440"/>
                  </a:lnTo>
                  <a:lnTo>
                    <a:pt x="6839"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76" name="Google Shape;276;p8"/>
            <p:cNvSpPr/>
            <p:nvPr/>
          </p:nvSpPr>
          <p:spPr>
            <a:xfrm>
              <a:off x="5461575" y="5316900"/>
              <a:ext cx="89175" cy="159975"/>
            </a:xfrm>
            <a:custGeom>
              <a:avLst/>
              <a:gdLst/>
              <a:ahLst/>
              <a:cxnLst/>
              <a:rect l="l" t="t" r="r" b="b"/>
              <a:pathLst>
                <a:path w="3567" h="6399" extrusionOk="0">
                  <a:moveTo>
                    <a:pt x="1491" y="0"/>
                  </a:moveTo>
                  <a:lnTo>
                    <a:pt x="1393" y="2858"/>
                  </a:lnTo>
                  <a:lnTo>
                    <a:pt x="1198" y="2907"/>
                  </a:lnTo>
                  <a:lnTo>
                    <a:pt x="1002" y="3004"/>
                  </a:lnTo>
                  <a:lnTo>
                    <a:pt x="807" y="3102"/>
                  </a:lnTo>
                  <a:lnTo>
                    <a:pt x="636" y="3224"/>
                  </a:lnTo>
                  <a:lnTo>
                    <a:pt x="489" y="3346"/>
                  </a:lnTo>
                  <a:lnTo>
                    <a:pt x="392" y="3493"/>
                  </a:lnTo>
                  <a:lnTo>
                    <a:pt x="269" y="3639"/>
                  </a:lnTo>
                  <a:lnTo>
                    <a:pt x="196" y="3786"/>
                  </a:lnTo>
                  <a:lnTo>
                    <a:pt x="123" y="3932"/>
                  </a:lnTo>
                  <a:lnTo>
                    <a:pt x="74" y="4103"/>
                  </a:lnTo>
                  <a:lnTo>
                    <a:pt x="25" y="4274"/>
                  </a:lnTo>
                  <a:lnTo>
                    <a:pt x="1" y="4445"/>
                  </a:lnTo>
                  <a:lnTo>
                    <a:pt x="1" y="4616"/>
                  </a:lnTo>
                  <a:lnTo>
                    <a:pt x="1" y="4787"/>
                  </a:lnTo>
                  <a:lnTo>
                    <a:pt x="25" y="4958"/>
                  </a:lnTo>
                  <a:lnTo>
                    <a:pt x="74" y="5129"/>
                  </a:lnTo>
                  <a:lnTo>
                    <a:pt x="123" y="5276"/>
                  </a:lnTo>
                  <a:lnTo>
                    <a:pt x="196" y="5447"/>
                  </a:lnTo>
                  <a:lnTo>
                    <a:pt x="294" y="5593"/>
                  </a:lnTo>
                  <a:lnTo>
                    <a:pt x="416" y="5740"/>
                  </a:lnTo>
                  <a:lnTo>
                    <a:pt x="538" y="5886"/>
                  </a:lnTo>
                  <a:lnTo>
                    <a:pt x="660" y="6008"/>
                  </a:lnTo>
                  <a:lnTo>
                    <a:pt x="807" y="6106"/>
                  </a:lnTo>
                  <a:lnTo>
                    <a:pt x="953" y="6179"/>
                  </a:lnTo>
                  <a:lnTo>
                    <a:pt x="1124" y="6252"/>
                  </a:lnTo>
                  <a:lnTo>
                    <a:pt x="1271" y="6326"/>
                  </a:lnTo>
                  <a:lnTo>
                    <a:pt x="1442" y="6350"/>
                  </a:lnTo>
                  <a:lnTo>
                    <a:pt x="1613" y="6375"/>
                  </a:lnTo>
                  <a:lnTo>
                    <a:pt x="1784" y="6399"/>
                  </a:lnTo>
                  <a:lnTo>
                    <a:pt x="1955" y="6375"/>
                  </a:lnTo>
                  <a:lnTo>
                    <a:pt x="2126" y="6350"/>
                  </a:lnTo>
                  <a:lnTo>
                    <a:pt x="2297" y="6301"/>
                  </a:lnTo>
                  <a:lnTo>
                    <a:pt x="2468" y="6252"/>
                  </a:lnTo>
                  <a:lnTo>
                    <a:pt x="2614" y="6179"/>
                  </a:lnTo>
                  <a:lnTo>
                    <a:pt x="2785" y="6082"/>
                  </a:lnTo>
                  <a:lnTo>
                    <a:pt x="2932" y="5984"/>
                  </a:lnTo>
                  <a:lnTo>
                    <a:pt x="3054" y="5862"/>
                  </a:lnTo>
                  <a:lnTo>
                    <a:pt x="3176" y="5715"/>
                  </a:lnTo>
                  <a:lnTo>
                    <a:pt x="3273" y="5569"/>
                  </a:lnTo>
                  <a:lnTo>
                    <a:pt x="3371" y="5422"/>
                  </a:lnTo>
                  <a:lnTo>
                    <a:pt x="3444" y="5276"/>
                  </a:lnTo>
                  <a:lnTo>
                    <a:pt x="3493" y="5105"/>
                  </a:lnTo>
                  <a:lnTo>
                    <a:pt x="3542" y="4934"/>
                  </a:lnTo>
                  <a:lnTo>
                    <a:pt x="3567" y="4763"/>
                  </a:lnTo>
                  <a:lnTo>
                    <a:pt x="3567" y="4592"/>
                  </a:lnTo>
                  <a:lnTo>
                    <a:pt x="3567" y="4421"/>
                  </a:lnTo>
                  <a:lnTo>
                    <a:pt x="3542" y="4250"/>
                  </a:lnTo>
                  <a:lnTo>
                    <a:pt x="3493" y="4079"/>
                  </a:lnTo>
                  <a:lnTo>
                    <a:pt x="3420" y="3908"/>
                  </a:lnTo>
                  <a:lnTo>
                    <a:pt x="3347" y="3761"/>
                  </a:lnTo>
                  <a:lnTo>
                    <a:pt x="3273" y="3615"/>
                  </a:lnTo>
                  <a:lnTo>
                    <a:pt x="3151" y="3468"/>
                  </a:lnTo>
                  <a:lnTo>
                    <a:pt x="2980" y="3273"/>
                  </a:lnTo>
                  <a:lnTo>
                    <a:pt x="2761" y="3102"/>
                  </a:lnTo>
                  <a:lnTo>
                    <a:pt x="2541" y="2980"/>
                  </a:lnTo>
                  <a:lnTo>
                    <a:pt x="2321" y="2907"/>
                  </a:lnTo>
                  <a:lnTo>
                    <a:pt x="2419" y="25"/>
                  </a:lnTo>
                  <a:lnTo>
                    <a:pt x="2419" y="25"/>
                  </a:lnTo>
                  <a:lnTo>
                    <a:pt x="2126" y="49"/>
                  </a:lnTo>
                  <a:lnTo>
                    <a:pt x="1808" y="25"/>
                  </a:lnTo>
                  <a:lnTo>
                    <a:pt x="1491"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77" name="Google Shape;277;p8"/>
            <p:cNvSpPr/>
            <p:nvPr/>
          </p:nvSpPr>
          <p:spPr>
            <a:xfrm>
              <a:off x="5619100" y="5194175"/>
              <a:ext cx="161850" cy="89775"/>
            </a:xfrm>
            <a:custGeom>
              <a:avLst/>
              <a:gdLst/>
              <a:ahLst/>
              <a:cxnLst/>
              <a:rect l="l" t="t" r="r" b="b"/>
              <a:pathLst>
                <a:path w="6474" h="3591" extrusionOk="0">
                  <a:moveTo>
                    <a:pt x="4592" y="0"/>
                  </a:moveTo>
                  <a:lnTo>
                    <a:pt x="4422" y="25"/>
                  </a:lnTo>
                  <a:lnTo>
                    <a:pt x="4251" y="73"/>
                  </a:lnTo>
                  <a:lnTo>
                    <a:pt x="4080" y="122"/>
                  </a:lnTo>
                  <a:lnTo>
                    <a:pt x="3884" y="196"/>
                  </a:lnTo>
                  <a:lnTo>
                    <a:pt x="3713" y="293"/>
                  </a:lnTo>
                  <a:lnTo>
                    <a:pt x="3567" y="391"/>
                  </a:lnTo>
                  <a:lnTo>
                    <a:pt x="3420" y="513"/>
                  </a:lnTo>
                  <a:lnTo>
                    <a:pt x="3298" y="660"/>
                  </a:lnTo>
                  <a:lnTo>
                    <a:pt x="3200" y="806"/>
                  </a:lnTo>
                  <a:lnTo>
                    <a:pt x="3103" y="953"/>
                  </a:lnTo>
                  <a:lnTo>
                    <a:pt x="3029" y="1124"/>
                  </a:lnTo>
                  <a:lnTo>
                    <a:pt x="99" y="757"/>
                  </a:lnTo>
                  <a:lnTo>
                    <a:pt x="74" y="1221"/>
                  </a:lnTo>
                  <a:lnTo>
                    <a:pt x="1" y="1661"/>
                  </a:lnTo>
                  <a:lnTo>
                    <a:pt x="2907" y="2027"/>
                  </a:lnTo>
                  <a:lnTo>
                    <a:pt x="2932" y="2223"/>
                  </a:lnTo>
                  <a:lnTo>
                    <a:pt x="3005" y="2418"/>
                  </a:lnTo>
                  <a:lnTo>
                    <a:pt x="3078" y="2565"/>
                  </a:lnTo>
                  <a:lnTo>
                    <a:pt x="3152" y="2736"/>
                  </a:lnTo>
                  <a:lnTo>
                    <a:pt x="3249" y="2882"/>
                  </a:lnTo>
                  <a:lnTo>
                    <a:pt x="3371" y="3004"/>
                  </a:lnTo>
                  <a:lnTo>
                    <a:pt x="3493" y="3126"/>
                  </a:lnTo>
                  <a:lnTo>
                    <a:pt x="3616" y="3248"/>
                  </a:lnTo>
                  <a:lnTo>
                    <a:pt x="3762" y="3346"/>
                  </a:lnTo>
                  <a:lnTo>
                    <a:pt x="3909" y="3419"/>
                  </a:lnTo>
                  <a:lnTo>
                    <a:pt x="4080" y="3493"/>
                  </a:lnTo>
                  <a:lnTo>
                    <a:pt x="4251" y="3541"/>
                  </a:lnTo>
                  <a:lnTo>
                    <a:pt x="4422" y="3566"/>
                  </a:lnTo>
                  <a:lnTo>
                    <a:pt x="4592" y="3590"/>
                  </a:lnTo>
                  <a:lnTo>
                    <a:pt x="4763" y="3590"/>
                  </a:lnTo>
                  <a:lnTo>
                    <a:pt x="4934" y="3566"/>
                  </a:lnTo>
                  <a:lnTo>
                    <a:pt x="5105" y="3541"/>
                  </a:lnTo>
                  <a:lnTo>
                    <a:pt x="5276" y="3468"/>
                  </a:lnTo>
                  <a:lnTo>
                    <a:pt x="5447" y="3419"/>
                  </a:lnTo>
                  <a:lnTo>
                    <a:pt x="5618" y="3322"/>
                  </a:lnTo>
                  <a:lnTo>
                    <a:pt x="5765" y="3224"/>
                  </a:lnTo>
                  <a:lnTo>
                    <a:pt x="5887" y="3102"/>
                  </a:lnTo>
                  <a:lnTo>
                    <a:pt x="6009" y="2980"/>
                  </a:lnTo>
                  <a:lnTo>
                    <a:pt x="6131" y="2858"/>
                  </a:lnTo>
                  <a:lnTo>
                    <a:pt x="6204" y="2711"/>
                  </a:lnTo>
                  <a:lnTo>
                    <a:pt x="6302" y="2565"/>
                  </a:lnTo>
                  <a:lnTo>
                    <a:pt x="6351" y="2394"/>
                  </a:lnTo>
                  <a:lnTo>
                    <a:pt x="6400" y="2223"/>
                  </a:lnTo>
                  <a:lnTo>
                    <a:pt x="6449" y="2076"/>
                  </a:lnTo>
                  <a:lnTo>
                    <a:pt x="6473" y="1881"/>
                  </a:lnTo>
                  <a:lnTo>
                    <a:pt x="6473" y="1710"/>
                  </a:lnTo>
                  <a:lnTo>
                    <a:pt x="6449" y="1539"/>
                  </a:lnTo>
                  <a:lnTo>
                    <a:pt x="6424" y="1368"/>
                  </a:lnTo>
                  <a:lnTo>
                    <a:pt x="6351" y="1197"/>
                  </a:lnTo>
                  <a:lnTo>
                    <a:pt x="6278" y="1026"/>
                  </a:lnTo>
                  <a:lnTo>
                    <a:pt x="6204" y="855"/>
                  </a:lnTo>
                  <a:lnTo>
                    <a:pt x="6107" y="708"/>
                  </a:lnTo>
                  <a:lnTo>
                    <a:pt x="5985" y="586"/>
                  </a:lnTo>
                  <a:lnTo>
                    <a:pt x="5862" y="464"/>
                  </a:lnTo>
                  <a:lnTo>
                    <a:pt x="5740" y="342"/>
                  </a:lnTo>
                  <a:lnTo>
                    <a:pt x="5594" y="269"/>
                  </a:lnTo>
                  <a:lnTo>
                    <a:pt x="5447" y="171"/>
                  </a:lnTo>
                  <a:lnTo>
                    <a:pt x="5276" y="122"/>
                  </a:lnTo>
                  <a:lnTo>
                    <a:pt x="5105" y="73"/>
                  </a:lnTo>
                  <a:lnTo>
                    <a:pt x="4934" y="25"/>
                  </a:lnTo>
                  <a:lnTo>
                    <a:pt x="4763" y="25"/>
                  </a:lnTo>
                  <a:lnTo>
                    <a:pt x="4592"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78" name="Google Shape;278;p8"/>
            <p:cNvSpPr/>
            <p:nvPr/>
          </p:nvSpPr>
          <p:spPr>
            <a:xfrm>
              <a:off x="5420075" y="5116000"/>
              <a:ext cx="189300" cy="189925"/>
            </a:xfrm>
            <a:custGeom>
              <a:avLst/>
              <a:gdLst/>
              <a:ahLst/>
              <a:cxnLst/>
              <a:rect l="l" t="t" r="r" b="b"/>
              <a:pathLst>
                <a:path w="7572" h="7597" extrusionOk="0">
                  <a:moveTo>
                    <a:pt x="3786" y="1"/>
                  </a:moveTo>
                  <a:lnTo>
                    <a:pt x="3395" y="25"/>
                  </a:lnTo>
                  <a:lnTo>
                    <a:pt x="3028" y="74"/>
                  </a:lnTo>
                  <a:lnTo>
                    <a:pt x="2662" y="172"/>
                  </a:lnTo>
                  <a:lnTo>
                    <a:pt x="2320" y="294"/>
                  </a:lnTo>
                  <a:lnTo>
                    <a:pt x="1978" y="465"/>
                  </a:lnTo>
                  <a:lnTo>
                    <a:pt x="1661" y="660"/>
                  </a:lnTo>
                  <a:lnTo>
                    <a:pt x="1392" y="880"/>
                  </a:lnTo>
                  <a:lnTo>
                    <a:pt x="1123" y="1124"/>
                  </a:lnTo>
                  <a:lnTo>
                    <a:pt x="879" y="1393"/>
                  </a:lnTo>
                  <a:lnTo>
                    <a:pt x="659" y="1686"/>
                  </a:lnTo>
                  <a:lnTo>
                    <a:pt x="464" y="1979"/>
                  </a:lnTo>
                  <a:lnTo>
                    <a:pt x="293" y="2321"/>
                  </a:lnTo>
                  <a:lnTo>
                    <a:pt x="171" y="2663"/>
                  </a:lnTo>
                  <a:lnTo>
                    <a:pt x="73" y="3029"/>
                  </a:lnTo>
                  <a:lnTo>
                    <a:pt x="24" y="3420"/>
                  </a:lnTo>
                  <a:lnTo>
                    <a:pt x="0" y="3787"/>
                  </a:lnTo>
                  <a:lnTo>
                    <a:pt x="24" y="4177"/>
                  </a:lnTo>
                  <a:lnTo>
                    <a:pt x="73" y="4568"/>
                  </a:lnTo>
                  <a:lnTo>
                    <a:pt x="171" y="4934"/>
                  </a:lnTo>
                  <a:lnTo>
                    <a:pt x="293" y="5276"/>
                  </a:lnTo>
                  <a:lnTo>
                    <a:pt x="464" y="5594"/>
                  </a:lnTo>
                  <a:lnTo>
                    <a:pt x="659" y="5911"/>
                  </a:lnTo>
                  <a:lnTo>
                    <a:pt x="879" y="6204"/>
                  </a:lnTo>
                  <a:lnTo>
                    <a:pt x="1123" y="6473"/>
                  </a:lnTo>
                  <a:lnTo>
                    <a:pt x="1392" y="6717"/>
                  </a:lnTo>
                  <a:lnTo>
                    <a:pt x="1661" y="6937"/>
                  </a:lnTo>
                  <a:lnTo>
                    <a:pt x="1978" y="7133"/>
                  </a:lnTo>
                  <a:lnTo>
                    <a:pt x="2320" y="7279"/>
                  </a:lnTo>
                  <a:lnTo>
                    <a:pt x="2662" y="7426"/>
                  </a:lnTo>
                  <a:lnTo>
                    <a:pt x="3028" y="7499"/>
                  </a:lnTo>
                  <a:lnTo>
                    <a:pt x="3395" y="7572"/>
                  </a:lnTo>
                  <a:lnTo>
                    <a:pt x="3786" y="7597"/>
                  </a:lnTo>
                  <a:lnTo>
                    <a:pt x="4176" y="7572"/>
                  </a:lnTo>
                  <a:lnTo>
                    <a:pt x="4567" y="7499"/>
                  </a:lnTo>
                  <a:lnTo>
                    <a:pt x="4909" y="7426"/>
                  </a:lnTo>
                  <a:lnTo>
                    <a:pt x="5275" y="7279"/>
                  </a:lnTo>
                  <a:lnTo>
                    <a:pt x="5593" y="7133"/>
                  </a:lnTo>
                  <a:lnTo>
                    <a:pt x="5910" y="6937"/>
                  </a:lnTo>
                  <a:lnTo>
                    <a:pt x="6203" y="6717"/>
                  </a:lnTo>
                  <a:lnTo>
                    <a:pt x="6472" y="6473"/>
                  </a:lnTo>
                  <a:lnTo>
                    <a:pt x="6716" y="6204"/>
                  </a:lnTo>
                  <a:lnTo>
                    <a:pt x="6936" y="5911"/>
                  </a:lnTo>
                  <a:lnTo>
                    <a:pt x="7132" y="5594"/>
                  </a:lnTo>
                  <a:lnTo>
                    <a:pt x="7278" y="5276"/>
                  </a:lnTo>
                  <a:lnTo>
                    <a:pt x="7425" y="4934"/>
                  </a:lnTo>
                  <a:lnTo>
                    <a:pt x="7498" y="4568"/>
                  </a:lnTo>
                  <a:lnTo>
                    <a:pt x="7571" y="4177"/>
                  </a:lnTo>
                  <a:lnTo>
                    <a:pt x="7571" y="3787"/>
                  </a:lnTo>
                  <a:lnTo>
                    <a:pt x="7571" y="3420"/>
                  </a:lnTo>
                  <a:lnTo>
                    <a:pt x="7498" y="3029"/>
                  </a:lnTo>
                  <a:lnTo>
                    <a:pt x="7425" y="2663"/>
                  </a:lnTo>
                  <a:lnTo>
                    <a:pt x="7278" y="2321"/>
                  </a:lnTo>
                  <a:lnTo>
                    <a:pt x="7132" y="1979"/>
                  </a:lnTo>
                  <a:lnTo>
                    <a:pt x="6936" y="1686"/>
                  </a:lnTo>
                  <a:lnTo>
                    <a:pt x="6716" y="1393"/>
                  </a:lnTo>
                  <a:lnTo>
                    <a:pt x="6472" y="1124"/>
                  </a:lnTo>
                  <a:lnTo>
                    <a:pt x="6203" y="880"/>
                  </a:lnTo>
                  <a:lnTo>
                    <a:pt x="5910" y="660"/>
                  </a:lnTo>
                  <a:lnTo>
                    <a:pt x="5593" y="465"/>
                  </a:lnTo>
                  <a:lnTo>
                    <a:pt x="5275" y="294"/>
                  </a:lnTo>
                  <a:lnTo>
                    <a:pt x="4909" y="172"/>
                  </a:lnTo>
                  <a:lnTo>
                    <a:pt x="4567" y="74"/>
                  </a:lnTo>
                  <a:lnTo>
                    <a:pt x="4176" y="25"/>
                  </a:lnTo>
                  <a:lnTo>
                    <a:pt x="3786"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279" name="Google Shape;279;p8"/>
          <p:cNvSpPr/>
          <p:nvPr/>
        </p:nvSpPr>
        <p:spPr>
          <a:xfrm>
            <a:off x="10775101" y="4205167"/>
            <a:ext cx="399936" cy="363784"/>
          </a:xfrm>
          <a:custGeom>
            <a:avLst/>
            <a:gdLst/>
            <a:ahLst/>
            <a:cxnLst/>
            <a:rect l="l" t="t" r="r" b="b"/>
            <a:pathLst>
              <a:path w="16218" h="14752" extrusionOk="0">
                <a:moveTo>
                  <a:pt x="7694" y="0"/>
                </a:moveTo>
                <a:lnTo>
                  <a:pt x="7279" y="25"/>
                </a:lnTo>
                <a:lnTo>
                  <a:pt x="6863" y="74"/>
                </a:lnTo>
                <a:lnTo>
                  <a:pt x="6473" y="123"/>
                </a:lnTo>
                <a:lnTo>
                  <a:pt x="6082" y="196"/>
                </a:lnTo>
                <a:lnTo>
                  <a:pt x="5691" y="293"/>
                </a:lnTo>
                <a:lnTo>
                  <a:pt x="5325" y="416"/>
                </a:lnTo>
                <a:lnTo>
                  <a:pt x="4958" y="538"/>
                </a:lnTo>
                <a:lnTo>
                  <a:pt x="4592" y="660"/>
                </a:lnTo>
                <a:lnTo>
                  <a:pt x="4250" y="831"/>
                </a:lnTo>
                <a:lnTo>
                  <a:pt x="3908" y="977"/>
                </a:lnTo>
                <a:lnTo>
                  <a:pt x="3566" y="1173"/>
                </a:lnTo>
                <a:lnTo>
                  <a:pt x="3249" y="1368"/>
                </a:lnTo>
                <a:lnTo>
                  <a:pt x="2956" y="1563"/>
                </a:lnTo>
                <a:lnTo>
                  <a:pt x="2663" y="1783"/>
                </a:lnTo>
                <a:lnTo>
                  <a:pt x="2370" y="2003"/>
                </a:lnTo>
                <a:lnTo>
                  <a:pt x="2101" y="2247"/>
                </a:lnTo>
                <a:lnTo>
                  <a:pt x="1857" y="2492"/>
                </a:lnTo>
                <a:lnTo>
                  <a:pt x="1612" y="2760"/>
                </a:lnTo>
                <a:lnTo>
                  <a:pt x="1393" y="3029"/>
                </a:lnTo>
                <a:lnTo>
                  <a:pt x="1173" y="3298"/>
                </a:lnTo>
                <a:lnTo>
                  <a:pt x="977" y="3591"/>
                </a:lnTo>
                <a:lnTo>
                  <a:pt x="807" y="3884"/>
                </a:lnTo>
                <a:lnTo>
                  <a:pt x="636" y="4201"/>
                </a:lnTo>
                <a:lnTo>
                  <a:pt x="489" y="4519"/>
                </a:lnTo>
                <a:lnTo>
                  <a:pt x="367" y="4836"/>
                </a:lnTo>
                <a:lnTo>
                  <a:pt x="245" y="5154"/>
                </a:lnTo>
                <a:lnTo>
                  <a:pt x="172" y="5496"/>
                </a:lnTo>
                <a:lnTo>
                  <a:pt x="98" y="5838"/>
                </a:lnTo>
                <a:lnTo>
                  <a:pt x="49" y="6179"/>
                </a:lnTo>
                <a:lnTo>
                  <a:pt x="1" y="6521"/>
                </a:lnTo>
                <a:lnTo>
                  <a:pt x="1" y="6888"/>
                </a:lnTo>
                <a:lnTo>
                  <a:pt x="1" y="7254"/>
                </a:lnTo>
                <a:lnTo>
                  <a:pt x="49" y="7645"/>
                </a:lnTo>
                <a:lnTo>
                  <a:pt x="98" y="8011"/>
                </a:lnTo>
                <a:lnTo>
                  <a:pt x="196" y="8353"/>
                </a:lnTo>
                <a:lnTo>
                  <a:pt x="294" y="8719"/>
                </a:lnTo>
                <a:lnTo>
                  <a:pt x="416" y="9061"/>
                </a:lnTo>
                <a:lnTo>
                  <a:pt x="562" y="9403"/>
                </a:lnTo>
                <a:lnTo>
                  <a:pt x="733" y="9745"/>
                </a:lnTo>
                <a:lnTo>
                  <a:pt x="904" y="10063"/>
                </a:lnTo>
                <a:lnTo>
                  <a:pt x="1100" y="10356"/>
                </a:lnTo>
                <a:lnTo>
                  <a:pt x="1344" y="10673"/>
                </a:lnTo>
                <a:lnTo>
                  <a:pt x="1564" y="10966"/>
                </a:lnTo>
                <a:lnTo>
                  <a:pt x="1832" y="11235"/>
                </a:lnTo>
                <a:lnTo>
                  <a:pt x="2101" y="11504"/>
                </a:lnTo>
                <a:lnTo>
                  <a:pt x="2394" y="11772"/>
                </a:lnTo>
                <a:lnTo>
                  <a:pt x="2687" y="12017"/>
                </a:lnTo>
                <a:lnTo>
                  <a:pt x="2492" y="12383"/>
                </a:lnTo>
                <a:lnTo>
                  <a:pt x="2272" y="12749"/>
                </a:lnTo>
                <a:lnTo>
                  <a:pt x="2028" y="13140"/>
                </a:lnTo>
                <a:lnTo>
                  <a:pt x="1710" y="13506"/>
                </a:lnTo>
                <a:lnTo>
                  <a:pt x="1368" y="13873"/>
                </a:lnTo>
                <a:lnTo>
                  <a:pt x="1173" y="14044"/>
                </a:lnTo>
                <a:lnTo>
                  <a:pt x="953" y="14190"/>
                </a:lnTo>
                <a:lnTo>
                  <a:pt x="733" y="14337"/>
                </a:lnTo>
                <a:lnTo>
                  <a:pt x="513" y="14483"/>
                </a:lnTo>
                <a:lnTo>
                  <a:pt x="269" y="14581"/>
                </a:lnTo>
                <a:lnTo>
                  <a:pt x="1" y="14703"/>
                </a:lnTo>
                <a:lnTo>
                  <a:pt x="123" y="14703"/>
                </a:lnTo>
                <a:lnTo>
                  <a:pt x="489" y="14752"/>
                </a:lnTo>
                <a:lnTo>
                  <a:pt x="1368" y="14752"/>
                </a:lnTo>
                <a:lnTo>
                  <a:pt x="1710" y="14728"/>
                </a:lnTo>
                <a:lnTo>
                  <a:pt x="2101" y="14654"/>
                </a:lnTo>
                <a:lnTo>
                  <a:pt x="2492" y="14581"/>
                </a:lnTo>
                <a:lnTo>
                  <a:pt x="2907" y="14459"/>
                </a:lnTo>
                <a:lnTo>
                  <a:pt x="3322" y="14312"/>
                </a:lnTo>
                <a:lnTo>
                  <a:pt x="3762" y="14117"/>
                </a:lnTo>
                <a:lnTo>
                  <a:pt x="4177" y="13873"/>
                </a:lnTo>
                <a:lnTo>
                  <a:pt x="4592" y="13604"/>
                </a:lnTo>
                <a:lnTo>
                  <a:pt x="4983" y="13238"/>
                </a:lnTo>
                <a:lnTo>
                  <a:pt x="5349" y="13360"/>
                </a:lnTo>
                <a:lnTo>
                  <a:pt x="5716" y="13482"/>
                </a:lnTo>
                <a:lnTo>
                  <a:pt x="6106" y="13555"/>
                </a:lnTo>
                <a:lnTo>
                  <a:pt x="6497" y="13628"/>
                </a:lnTo>
                <a:lnTo>
                  <a:pt x="6888" y="13702"/>
                </a:lnTo>
                <a:lnTo>
                  <a:pt x="7279" y="13751"/>
                </a:lnTo>
                <a:lnTo>
                  <a:pt x="7694" y="13775"/>
                </a:lnTo>
                <a:lnTo>
                  <a:pt x="8524" y="13775"/>
                </a:lnTo>
                <a:lnTo>
                  <a:pt x="8939" y="13751"/>
                </a:lnTo>
                <a:lnTo>
                  <a:pt x="9355" y="13702"/>
                </a:lnTo>
                <a:lnTo>
                  <a:pt x="9745" y="13628"/>
                </a:lnTo>
                <a:lnTo>
                  <a:pt x="10136" y="13555"/>
                </a:lnTo>
                <a:lnTo>
                  <a:pt x="10527" y="13458"/>
                </a:lnTo>
                <a:lnTo>
                  <a:pt x="10893" y="13360"/>
                </a:lnTo>
                <a:lnTo>
                  <a:pt x="11260" y="13238"/>
                </a:lnTo>
                <a:lnTo>
                  <a:pt x="11626" y="13091"/>
                </a:lnTo>
                <a:lnTo>
                  <a:pt x="11968" y="12945"/>
                </a:lnTo>
                <a:lnTo>
                  <a:pt x="12310" y="12774"/>
                </a:lnTo>
                <a:lnTo>
                  <a:pt x="12652" y="12603"/>
                </a:lnTo>
                <a:lnTo>
                  <a:pt x="12969" y="12407"/>
                </a:lnTo>
                <a:lnTo>
                  <a:pt x="13262" y="12212"/>
                </a:lnTo>
                <a:lnTo>
                  <a:pt x="13555" y="11992"/>
                </a:lnTo>
                <a:lnTo>
                  <a:pt x="13848" y="11748"/>
                </a:lnTo>
                <a:lnTo>
                  <a:pt x="14117" y="11528"/>
                </a:lnTo>
                <a:lnTo>
                  <a:pt x="14361" y="11259"/>
                </a:lnTo>
                <a:lnTo>
                  <a:pt x="14606" y="11015"/>
                </a:lnTo>
                <a:lnTo>
                  <a:pt x="14825" y="10747"/>
                </a:lnTo>
                <a:lnTo>
                  <a:pt x="15045" y="10453"/>
                </a:lnTo>
                <a:lnTo>
                  <a:pt x="15241" y="10160"/>
                </a:lnTo>
                <a:lnTo>
                  <a:pt x="15412" y="9867"/>
                </a:lnTo>
                <a:lnTo>
                  <a:pt x="15582" y="9574"/>
                </a:lnTo>
                <a:lnTo>
                  <a:pt x="15729" y="9257"/>
                </a:lnTo>
                <a:lnTo>
                  <a:pt x="15851" y="8939"/>
                </a:lnTo>
                <a:lnTo>
                  <a:pt x="15973" y="8597"/>
                </a:lnTo>
                <a:lnTo>
                  <a:pt x="16047" y="8280"/>
                </a:lnTo>
                <a:lnTo>
                  <a:pt x="16120" y="7938"/>
                </a:lnTo>
                <a:lnTo>
                  <a:pt x="16169" y="7596"/>
                </a:lnTo>
                <a:lnTo>
                  <a:pt x="16217" y="7230"/>
                </a:lnTo>
                <a:lnTo>
                  <a:pt x="16217" y="6888"/>
                </a:lnTo>
                <a:lnTo>
                  <a:pt x="16217" y="6521"/>
                </a:lnTo>
                <a:lnTo>
                  <a:pt x="16169" y="6179"/>
                </a:lnTo>
                <a:lnTo>
                  <a:pt x="16120" y="5838"/>
                </a:lnTo>
                <a:lnTo>
                  <a:pt x="16047" y="5496"/>
                </a:lnTo>
                <a:lnTo>
                  <a:pt x="15973" y="5154"/>
                </a:lnTo>
                <a:lnTo>
                  <a:pt x="15851" y="4836"/>
                </a:lnTo>
                <a:lnTo>
                  <a:pt x="15729" y="4519"/>
                </a:lnTo>
                <a:lnTo>
                  <a:pt x="15582" y="4201"/>
                </a:lnTo>
                <a:lnTo>
                  <a:pt x="15412" y="3884"/>
                </a:lnTo>
                <a:lnTo>
                  <a:pt x="15241" y="3591"/>
                </a:lnTo>
                <a:lnTo>
                  <a:pt x="15045" y="3298"/>
                </a:lnTo>
                <a:lnTo>
                  <a:pt x="14825" y="3029"/>
                </a:lnTo>
                <a:lnTo>
                  <a:pt x="14606" y="2760"/>
                </a:lnTo>
                <a:lnTo>
                  <a:pt x="14361" y="2492"/>
                </a:lnTo>
                <a:lnTo>
                  <a:pt x="14117" y="2247"/>
                </a:lnTo>
                <a:lnTo>
                  <a:pt x="13848" y="2003"/>
                </a:lnTo>
                <a:lnTo>
                  <a:pt x="13555" y="1783"/>
                </a:lnTo>
                <a:lnTo>
                  <a:pt x="13262" y="1563"/>
                </a:lnTo>
                <a:lnTo>
                  <a:pt x="12969" y="1368"/>
                </a:lnTo>
                <a:lnTo>
                  <a:pt x="12652" y="1173"/>
                </a:lnTo>
                <a:lnTo>
                  <a:pt x="12310" y="977"/>
                </a:lnTo>
                <a:lnTo>
                  <a:pt x="11968" y="831"/>
                </a:lnTo>
                <a:lnTo>
                  <a:pt x="11626" y="660"/>
                </a:lnTo>
                <a:lnTo>
                  <a:pt x="11260" y="538"/>
                </a:lnTo>
                <a:lnTo>
                  <a:pt x="10893" y="416"/>
                </a:lnTo>
                <a:lnTo>
                  <a:pt x="10527" y="293"/>
                </a:lnTo>
                <a:lnTo>
                  <a:pt x="10136" y="196"/>
                </a:lnTo>
                <a:lnTo>
                  <a:pt x="9745" y="123"/>
                </a:lnTo>
                <a:lnTo>
                  <a:pt x="9355" y="74"/>
                </a:lnTo>
                <a:lnTo>
                  <a:pt x="8939" y="25"/>
                </a:lnTo>
                <a:lnTo>
                  <a:pt x="8524" y="0"/>
                </a:lnTo>
                <a:close/>
              </a:path>
            </a:pathLst>
          </a:custGeom>
          <a:solidFill>
            <a:srgbClr val="3292E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80" name="Google Shape;280;p8"/>
          <p:cNvSpPr txBox="1">
            <a:spLocks noGrp="1"/>
          </p:cNvSpPr>
          <p:nvPr>
            <p:ph type="sldNum" idx="12"/>
          </p:nvPr>
        </p:nvSpPr>
        <p:spPr>
          <a:xfrm>
            <a:off x="18076" y="6380700"/>
            <a:ext cx="731600" cy="477200"/>
          </a:xfrm>
          <a:prstGeom prst="rect">
            <a:avLst/>
          </a:prstGeom>
        </p:spPr>
        <p:txBody>
          <a:bodyPr spcFirstLastPara="1" wrap="square" lIns="91425" tIns="91425" rIns="91425" bIns="91425" anchor="t"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pPr/>
              <a:t>‹#›</a:t>
            </a:fld>
            <a:endParaRPr/>
          </a:p>
        </p:txBody>
      </p:sp>
    </p:spTree>
    <p:extLst>
      <p:ext uri="{BB962C8B-B14F-4D97-AF65-F5344CB8AC3E}">
        <p14:creationId xmlns:p14="http://schemas.microsoft.com/office/powerpoint/2010/main" val="3639482213"/>
      </p:ext>
    </p:extLst>
  </p:cSld>
  <p:clrMapOvr>
    <a:masterClrMapping/>
  </p:clrMapOvr>
</p:sldLayout>
</file>

<file path=ppt/slideLayouts/slideLayout247.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281"/>
        <p:cNvGrpSpPr/>
        <p:nvPr/>
      </p:nvGrpSpPr>
      <p:grpSpPr>
        <a:xfrm>
          <a:off x="0" y="0"/>
          <a:ext cx="0" cy="0"/>
          <a:chOff x="0" y="0"/>
          <a:chExt cx="0" cy="0"/>
        </a:xfrm>
      </p:grpSpPr>
      <p:sp>
        <p:nvSpPr>
          <p:cNvPr id="282" name="Google Shape;282;p9"/>
          <p:cNvSpPr/>
          <p:nvPr/>
        </p:nvSpPr>
        <p:spPr>
          <a:xfrm rot="10800000" flipH="1">
            <a:off x="10218233" y="4913077"/>
            <a:ext cx="1379600" cy="1194400"/>
          </a:xfrm>
          <a:custGeom>
            <a:avLst/>
            <a:gdLst/>
            <a:ahLst/>
            <a:cxnLst/>
            <a:rect l="l" t="t" r="r" b="b"/>
            <a:pathLst>
              <a:path w="120000" h="120000" extrusionOk="0">
                <a:moveTo>
                  <a:pt x="30000" y="0"/>
                </a:moveTo>
                <a:lnTo>
                  <a:pt x="0" y="59994"/>
                </a:lnTo>
                <a:lnTo>
                  <a:pt x="30000" y="120000"/>
                </a:lnTo>
                <a:lnTo>
                  <a:pt x="90000" y="120000"/>
                </a:lnTo>
                <a:lnTo>
                  <a:pt x="120000" y="59994"/>
                </a:lnTo>
                <a:lnTo>
                  <a:pt x="90000" y="0"/>
                </a:lnTo>
                <a:lnTo>
                  <a:pt x="30000" y="0"/>
                </a:lnTo>
                <a:close/>
                <a:moveTo>
                  <a:pt x="38477" y="16950"/>
                </a:moveTo>
                <a:lnTo>
                  <a:pt x="81522" y="16950"/>
                </a:lnTo>
                <a:lnTo>
                  <a:pt x="103033" y="59994"/>
                </a:lnTo>
                <a:lnTo>
                  <a:pt x="81522" y="103038"/>
                </a:lnTo>
                <a:lnTo>
                  <a:pt x="38477" y="103038"/>
                </a:lnTo>
                <a:lnTo>
                  <a:pt x="16955" y="59994"/>
                </a:lnTo>
                <a:lnTo>
                  <a:pt x="38477" y="16950"/>
                </a:lnTo>
                <a:close/>
              </a:path>
            </a:pathLst>
          </a:custGeom>
          <a:gradFill>
            <a:gsLst>
              <a:gs pos="0">
                <a:srgbClr val="3393E2"/>
              </a:gs>
              <a:gs pos="100000">
                <a:srgbClr val="00E2C7"/>
              </a:gs>
            </a:gsLst>
            <a:lin ang="6983783" scaled="0"/>
          </a:gradFill>
          <a:ln>
            <a:noFill/>
          </a:ln>
        </p:spPr>
        <p:txBody>
          <a:bodyPr spcFirstLastPara="1" wrap="square" lIns="67733" tIns="67733" rIns="67733" bIns="67733" anchor="ctr" anchorCtr="0">
            <a:noAutofit/>
          </a:bodyPr>
          <a:lstStyle/>
          <a:p>
            <a:pPr algn="ctr" defTabSz="1219170">
              <a:buClr>
                <a:srgbClr val="FFFFFF"/>
              </a:buClr>
              <a:buFont typeface="Helvetica Neue"/>
              <a:buNone/>
            </a:pPr>
            <a:endParaRPr sz="4267" kern="0">
              <a:solidFill>
                <a:srgbClr val="FFFFFF"/>
              </a:solidFill>
              <a:latin typeface="Helvetica Neue"/>
              <a:ea typeface="Helvetica Neue"/>
              <a:cs typeface="Helvetica Neue"/>
              <a:sym typeface="Helvetica Neue"/>
            </a:endParaRPr>
          </a:p>
        </p:txBody>
      </p:sp>
      <p:sp>
        <p:nvSpPr>
          <p:cNvPr id="283" name="Google Shape;283;p9"/>
          <p:cNvSpPr/>
          <p:nvPr/>
        </p:nvSpPr>
        <p:spPr>
          <a:xfrm rot="5400000">
            <a:off x="666132" y="209467"/>
            <a:ext cx="1528000" cy="1764400"/>
          </a:xfrm>
          <a:custGeom>
            <a:avLst/>
            <a:gdLst/>
            <a:ahLst/>
            <a:cxnLst/>
            <a:rect l="l" t="t" r="r" b="b"/>
            <a:pathLst>
              <a:path w="120000" h="120000" extrusionOk="0">
                <a:moveTo>
                  <a:pt x="60000" y="0"/>
                </a:moveTo>
                <a:lnTo>
                  <a:pt x="120000" y="30000"/>
                </a:lnTo>
                <a:lnTo>
                  <a:pt x="120000" y="90000"/>
                </a:lnTo>
                <a:lnTo>
                  <a:pt x="60000" y="120000"/>
                </a:lnTo>
                <a:lnTo>
                  <a:pt x="0" y="90000"/>
                </a:lnTo>
                <a:lnTo>
                  <a:pt x="0" y="30000"/>
                </a:lnTo>
                <a:close/>
              </a:path>
            </a:pathLst>
          </a:custGeom>
          <a:gradFill>
            <a:gsLst>
              <a:gs pos="0">
                <a:srgbClr val="3393E2"/>
              </a:gs>
              <a:gs pos="100000">
                <a:srgbClr val="00E2C7"/>
              </a:gs>
            </a:gsLst>
            <a:path path="circle">
              <a:fillToRect l="100000" b="100000"/>
            </a:path>
            <a:tileRect t="-100000" r="-100000"/>
          </a:gradFill>
          <a:ln>
            <a:noFill/>
          </a:ln>
        </p:spPr>
        <p:txBody>
          <a:bodyPr spcFirstLastPara="1" wrap="square" lIns="67733" tIns="67733" rIns="67733" bIns="67733" anchor="ctr" anchorCtr="0">
            <a:noAutofit/>
          </a:bodyPr>
          <a:lstStyle/>
          <a:p>
            <a:pPr algn="ctr" defTabSz="1219170">
              <a:buClr>
                <a:srgbClr val="FFFFFF"/>
              </a:buClr>
              <a:buFont typeface="Helvetica Neue"/>
              <a:buNone/>
            </a:pPr>
            <a:endParaRPr sz="4267" kern="0">
              <a:solidFill>
                <a:srgbClr val="FFFFFF"/>
              </a:solidFill>
              <a:latin typeface="Helvetica Neue"/>
              <a:ea typeface="Helvetica Neue"/>
              <a:cs typeface="Helvetica Neue"/>
              <a:sym typeface="Helvetica Neue"/>
            </a:endParaRPr>
          </a:p>
        </p:txBody>
      </p:sp>
      <p:sp>
        <p:nvSpPr>
          <p:cNvPr id="284" name="Google Shape;284;p9"/>
          <p:cNvSpPr txBox="1">
            <a:spLocks noGrp="1"/>
          </p:cNvSpPr>
          <p:nvPr>
            <p:ph type="body" idx="1"/>
          </p:nvPr>
        </p:nvSpPr>
        <p:spPr>
          <a:xfrm>
            <a:off x="609600" y="5875079"/>
            <a:ext cx="10972800" cy="692800"/>
          </a:xfrm>
          <a:prstGeom prst="rect">
            <a:avLst/>
          </a:prstGeom>
        </p:spPr>
        <p:txBody>
          <a:bodyPr spcFirstLastPara="1" wrap="square" lIns="91425" tIns="91425" rIns="91425" bIns="91425" anchor="t" anchorCtr="0">
            <a:noAutofit/>
          </a:bodyPr>
          <a:lstStyle>
            <a:lvl1pPr marL="609585" lvl="0" indent="-304792" algn="ctr">
              <a:spcBef>
                <a:spcPts val="480"/>
              </a:spcBef>
              <a:spcAft>
                <a:spcPts val="0"/>
              </a:spcAft>
              <a:buSzPts val="1400"/>
              <a:buNone/>
              <a:defRPr/>
            </a:lvl1pPr>
          </a:lstStyle>
          <a:p>
            <a:endParaRPr/>
          </a:p>
        </p:txBody>
      </p:sp>
      <p:sp>
        <p:nvSpPr>
          <p:cNvPr id="285" name="Google Shape;285;p9"/>
          <p:cNvSpPr/>
          <p:nvPr/>
        </p:nvSpPr>
        <p:spPr>
          <a:xfrm rot="10800000" flipH="1">
            <a:off x="-165101" y="1411967"/>
            <a:ext cx="1093200" cy="946800"/>
          </a:xfrm>
          <a:prstGeom prst="hexagon">
            <a:avLst>
              <a:gd name="adj" fmla="val 28678"/>
              <a:gd name="vf" fmla="val 115470"/>
            </a:avLst>
          </a:prstGeom>
          <a:noFill/>
          <a:ln w="9525" cap="flat" cmpd="sng">
            <a:solidFill>
              <a:srgbClr val="19BBD5"/>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86" name="Google Shape;286;p9"/>
          <p:cNvSpPr/>
          <p:nvPr/>
        </p:nvSpPr>
        <p:spPr>
          <a:xfrm rot="10800000" flipH="1">
            <a:off x="850900" y="1920133"/>
            <a:ext cx="571600" cy="494800"/>
          </a:xfrm>
          <a:prstGeom prst="hexagon">
            <a:avLst>
              <a:gd name="adj" fmla="val 28678"/>
              <a:gd name="vf" fmla="val 115470"/>
            </a:avLst>
          </a:pr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87" name="Google Shape;287;p9"/>
          <p:cNvSpPr/>
          <p:nvPr/>
        </p:nvSpPr>
        <p:spPr>
          <a:xfrm rot="10800000" flipH="1">
            <a:off x="1993899" y="-175533"/>
            <a:ext cx="1093200" cy="946800"/>
          </a:xfrm>
          <a:prstGeom prst="hexagon">
            <a:avLst>
              <a:gd name="adj" fmla="val 28678"/>
              <a:gd name="vf" fmla="val 115470"/>
            </a:avLst>
          </a:prstGeom>
          <a:noFill/>
          <a:ln w="76200" cap="flat" cmpd="sng">
            <a:solidFill>
              <a:srgbClr val="184769"/>
            </a:solidFill>
            <a:prstDash val="solid"/>
            <a:miter lim="8000"/>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88" name="Google Shape;288;p9"/>
          <p:cNvSpPr/>
          <p:nvPr/>
        </p:nvSpPr>
        <p:spPr>
          <a:xfrm rot="10800000" flipH="1">
            <a:off x="437067" y="118567"/>
            <a:ext cx="478400" cy="414000"/>
          </a:xfrm>
          <a:prstGeom prst="hexagon">
            <a:avLst>
              <a:gd name="adj" fmla="val 28678"/>
              <a:gd name="vf" fmla="val 115470"/>
            </a:avLst>
          </a:prstGeom>
          <a:solidFill>
            <a:srgbClr val="00E1C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289" name="Google Shape;289;p9"/>
          <p:cNvGrpSpPr/>
          <p:nvPr/>
        </p:nvGrpSpPr>
        <p:grpSpPr>
          <a:xfrm>
            <a:off x="2306379" y="81425"/>
            <a:ext cx="468272" cy="432881"/>
            <a:chOff x="5975075" y="2327500"/>
            <a:chExt cx="420100" cy="388350"/>
          </a:xfrm>
        </p:grpSpPr>
        <p:sp>
          <p:nvSpPr>
            <p:cNvPr id="290" name="Google Shape;290;p9"/>
            <p:cNvSpPr/>
            <p:nvPr/>
          </p:nvSpPr>
          <p:spPr>
            <a:xfrm>
              <a:off x="5975075" y="2474650"/>
              <a:ext cx="98325" cy="220450"/>
            </a:xfrm>
            <a:custGeom>
              <a:avLst/>
              <a:gdLst/>
              <a:ahLst/>
              <a:cxnLst/>
              <a:rect l="l" t="t" r="r" b="b"/>
              <a:pathLst>
                <a:path w="3933" h="8818" extrusionOk="0">
                  <a:moveTo>
                    <a:pt x="2418" y="1002"/>
                  </a:moveTo>
                  <a:lnTo>
                    <a:pt x="2565" y="1027"/>
                  </a:lnTo>
                  <a:lnTo>
                    <a:pt x="2687" y="1075"/>
                  </a:lnTo>
                  <a:lnTo>
                    <a:pt x="2809" y="1124"/>
                  </a:lnTo>
                  <a:lnTo>
                    <a:pt x="2907" y="1222"/>
                  </a:lnTo>
                  <a:lnTo>
                    <a:pt x="3005" y="1320"/>
                  </a:lnTo>
                  <a:lnTo>
                    <a:pt x="3078" y="1442"/>
                  </a:lnTo>
                  <a:lnTo>
                    <a:pt x="3102" y="1564"/>
                  </a:lnTo>
                  <a:lnTo>
                    <a:pt x="3127" y="1710"/>
                  </a:lnTo>
                  <a:lnTo>
                    <a:pt x="3102" y="1857"/>
                  </a:lnTo>
                  <a:lnTo>
                    <a:pt x="3078" y="1979"/>
                  </a:lnTo>
                  <a:lnTo>
                    <a:pt x="3005" y="2101"/>
                  </a:lnTo>
                  <a:lnTo>
                    <a:pt x="2907" y="2223"/>
                  </a:lnTo>
                  <a:lnTo>
                    <a:pt x="2809" y="2297"/>
                  </a:lnTo>
                  <a:lnTo>
                    <a:pt x="2687" y="2370"/>
                  </a:lnTo>
                  <a:lnTo>
                    <a:pt x="2565" y="2394"/>
                  </a:lnTo>
                  <a:lnTo>
                    <a:pt x="2418" y="2419"/>
                  </a:lnTo>
                  <a:lnTo>
                    <a:pt x="2272" y="2394"/>
                  </a:lnTo>
                  <a:lnTo>
                    <a:pt x="2150" y="2370"/>
                  </a:lnTo>
                  <a:lnTo>
                    <a:pt x="2028" y="2297"/>
                  </a:lnTo>
                  <a:lnTo>
                    <a:pt x="1930" y="2223"/>
                  </a:lnTo>
                  <a:lnTo>
                    <a:pt x="1832" y="2101"/>
                  </a:lnTo>
                  <a:lnTo>
                    <a:pt x="1759" y="1979"/>
                  </a:lnTo>
                  <a:lnTo>
                    <a:pt x="1735" y="1857"/>
                  </a:lnTo>
                  <a:lnTo>
                    <a:pt x="1710" y="1710"/>
                  </a:lnTo>
                  <a:lnTo>
                    <a:pt x="1735" y="1564"/>
                  </a:lnTo>
                  <a:lnTo>
                    <a:pt x="1759" y="1442"/>
                  </a:lnTo>
                  <a:lnTo>
                    <a:pt x="1832" y="1320"/>
                  </a:lnTo>
                  <a:lnTo>
                    <a:pt x="1930" y="1222"/>
                  </a:lnTo>
                  <a:lnTo>
                    <a:pt x="2028" y="1124"/>
                  </a:lnTo>
                  <a:lnTo>
                    <a:pt x="2150" y="1075"/>
                  </a:lnTo>
                  <a:lnTo>
                    <a:pt x="2272" y="1027"/>
                  </a:lnTo>
                  <a:lnTo>
                    <a:pt x="2418" y="1002"/>
                  </a:lnTo>
                  <a:close/>
                  <a:moveTo>
                    <a:pt x="1" y="1"/>
                  </a:moveTo>
                  <a:lnTo>
                    <a:pt x="1" y="8817"/>
                  </a:lnTo>
                  <a:lnTo>
                    <a:pt x="3933" y="8817"/>
                  </a:lnTo>
                  <a:lnTo>
                    <a:pt x="3933"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91" name="Google Shape;291;p9"/>
            <p:cNvSpPr/>
            <p:nvPr/>
          </p:nvSpPr>
          <p:spPr>
            <a:xfrm>
              <a:off x="6088025" y="2327500"/>
              <a:ext cx="307150" cy="388350"/>
            </a:xfrm>
            <a:custGeom>
              <a:avLst/>
              <a:gdLst/>
              <a:ahLst/>
              <a:cxnLst/>
              <a:rect l="l" t="t" r="r" b="b"/>
              <a:pathLst>
                <a:path w="12286" h="15534" extrusionOk="0">
                  <a:moveTo>
                    <a:pt x="6326" y="1"/>
                  </a:moveTo>
                  <a:lnTo>
                    <a:pt x="5960" y="25"/>
                  </a:lnTo>
                  <a:lnTo>
                    <a:pt x="5716" y="74"/>
                  </a:lnTo>
                  <a:lnTo>
                    <a:pt x="5520" y="147"/>
                  </a:lnTo>
                  <a:lnTo>
                    <a:pt x="5374" y="221"/>
                  </a:lnTo>
                  <a:lnTo>
                    <a:pt x="4983" y="1466"/>
                  </a:lnTo>
                  <a:lnTo>
                    <a:pt x="4788" y="2028"/>
                  </a:lnTo>
                  <a:lnTo>
                    <a:pt x="4592" y="2541"/>
                  </a:lnTo>
                  <a:lnTo>
                    <a:pt x="4397" y="3005"/>
                  </a:lnTo>
                  <a:lnTo>
                    <a:pt x="4202" y="3396"/>
                  </a:lnTo>
                  <a:lnTo>
                    <a:pt x="4031" y="3689"/>
                  </a:lnTo>
                  <a:lnTo>
                    <a:pt x="3884" y="3933"/>
                  </a:lnTo>
                  <a:lnTo>
                    <a:pt x="3664" y="4153"/>
                  </a:lnTo>
                  <a:lnTo>
                    <a:pt x="3322" y="4495"/>
                  </a:lnTo>
                  <a:lnTo>
                    <a:pt x="2516" y="5252"/>
                  </a:lnTo>
                  <a:lnTo>
                    <a:pt x="1442" y="6229"/>
                  </a:lnTo>
                  <a:lnTo>
                    <a:pt x="1" y="6229"/>
                  </a:lnTo>
                  <a:lnTo>
                    <a:pt x="1" y="13433"/>
                  </a:lnTo>
                  <a:lnTo>
                    <a:pt x="1515" y="13433"/>
                  </a:lnTo>
                  <a:lnTo>
                    <a:pt x="2004" y="13678"/>
                  </a:lnTo>
                  <a:lnTo>
                    <a:pt x="2687" y="13971"/>
                  </a:lnTo>
                  <a:lnTo>
                    <a:pt x="3567" y="14313"/>
                  </a:lnTo>
                  <a:lnTo>
                    <a:pt x="4544" y="14679"/>
                  </a:lnTo>
                  <a:lnTo>
                    <a:pt x="5594" y="14997"/>
                  </a:lnTo>
                  <a:lnTo>
                    <a:pt x="6131" y="15143"/>
                  </a:lnTo>
                  <a:lnTo>
                    <a:pt x="6668" y="15265"/>
                  </a:lnTo>
                  <a:lnTo>
                    <a:pt x="7181" y="15387"/>
                  </a:lnTo>
                  <a:lnTo>
                    <a:pt x="7694" y="15461"/>
                  </a:lnTo>
                  <a:lnTo>
                    <a:pt x="8158" y="15509"/>
                  </a:lnTo>
                  <a:lnTo>
                    <a:pt x="8622" y="15534"/>
                  </a:lnTo>
                  <a:lnTo>
                    <a:pt x="9404" y="15534"/>
                  </a:lnTo>
                  <a:lnTo>
                    <a:pt x="9819" y="15509"/>
                  </a:lnTo>
                  <a:lnTo>
                    <a:pt x="10210" y="15461"/>
                  </a:lnTo>
                  <a:lnTo>
                    <a:pt x="10552" y="15363"/>
                  </a:lnTo>
                  <a:lnTo>
                    <a:pt x="10723" y="15314"/>
                  </a:lnTo>
                  <a:lnTo>
                    <a:pt x="10845" y="15265"/>
                  </a:lnTo>
                  <a:lnTo>
                    <a:pt x="10967" y="15192"/>
                  </a:lnTo>
                  <a:lnTo>
                    <a:pt x="11064" y="15094"/>
                  </a:lnTo>
                  <a:lnTo>
                    <a:pt x="11113" y="14997"/>
                  </a:lnTo>
                  <a:lnTo>
                    <a:pt x="11162" y="14874"/>
                  </a:lnTo>
                  <a:lnTo>
                    <a:pt x="11235" y="14166"/>
                  </a:lnTo>
                  <a:lnTo>
                    <a:pt x="11211" y="13995"/>
                  </a:lnTo>
                  <a:lnTo>
                    <a:pt x="11162" y="13849"/>
                  </a:lnTo>
                  <a:lnTo>
                    <a:pt x="11064" y="13702"/>
                  </a:lnTo>
                  <a:lnTo>
                    <a:pt x="10918" y="13580"/>
                  </a:lnTo>
                  <a:lnTo>
                    <a:pt x="11040" y="13556"/>
                  </a:lnTo>
                  <a:lnTo>
                    <a:pt x="11162" y="13507"/>
                  </a:lnTo>
                  <a:lnTo>
                    <a:pt x="11284" y="13458"/>
                  </a:lnTo>
                  <a:lnTo>
                    <a:pt x="11382" y="13360"/>
                  </a:lnTo>
                  <a:lnTo>
                    <a:pt x="11455" y="13263"/>
                  </a:lnTo>
                  <a:lnTo>
                    <a:pt x="11528" y="13140"/>
                  </a:lnTo>
                  <a:lnTo>
                    <a:pt x="11577" y="12994"/>
                  </a:lnTo>
                  <a:lnTo>
                    <a:pt x="11602" y="12872"/>
                  </a:lnTo>
                  <a:lnTo>
                    <a:pt x="11675" y="11993"/>
                  </a:lnTo>
                  <a:lnTo>
                    <a:pt x="11675" y="11870"/>
                  </a:lnTo>
                  <a:lnTo>
                    <a:pt x="11675" y="11773"/>
                  </a:lnTo>
                  <a:lnTo>
                    <a:pt x="11651" y="11651"/>
                  </a:lnTo>
                  <a:lnTo>
                    <a:pt x="11602" y="11553"/>
                  </a:lnTo>
                  <a:lnTo>
                    <a:pt x="11480" y="11382"/>
                  </a:lnTo>
                  <a:lnTo>
                    <a:pt x="11406" y="11309"/>
                  </a:lnTo>
                  <a:lnTo>
                    <a:pt x="11333" y="11235"/>
                  </a:lnTo>
                  <a:lnTo>
                    <a:pt x="11455" y="11211"/>
                  </a:lnTo>
                  <a:lnTo>
                    <a:pt x="11553" y="11162"/>
                  </a:lnTo>
                  <a:lnTo>
                    <a:pt x="11651" y="11089"/>
                  </a:lnTo>
                  <a:lnTo>
                    <a:pt x="11748" y="10991"/>
                  </a:lnTo>
                  <a:lnTo>
                    <a:pt x="11822" y="10893"/>
                  </a:lnTo>
                  <a:lnTo>
                    <a:pt x="11870" y="10796"/>
                  </a:lnTo>
                  <a:lnTo>
                    <a:pt x="11919" y="10674"/>
                  </a:lnTo>
                  <a:lnTo>
                    <a:pt x="11944" y="10527"/>
                  </a:lnTo>
                  <a:lnTo>
                    <a:pt x="12017" y="9672"/>
                  </a:lnTo>
                  <a:lnTo>
                    <a:pt x="12017" y="9550"/>
                  </a:lnTo>
                  <a:lnTo>
                    <a:pt x="12017" y="9428"/>
                  </a:lnTo>
                  <a:lnTo>
                    <a:pt x="11993" y="9306"/>
                  </a:lnTo>
                  <a:lnTo>
                    <a:pt x="11944" y="9208"/>
                  </a:lnTo>
                  <a:lnTo>
                    <a:pt x="11895" y="9111"/>
                  </a:lnTo>
                  <a:lnTo>
                    <a:pt x="11822" y="9037"/>
                  </a:lnTo>
                  <a:lnTo>
                    <a:pt x="11748" y="8964"/>
                  </a:lnTo>
                  <a:lnTo>
                    <a:pt x="11651" y="8891"/>
                  </a:lnTo>
                  <a:lnTo>
                    <a:pt x="11748" y="8866"/>
                  </a:lnTo>
                  <a:lnTo>
                    <a:pt x="11846" y="8793"/>
                  </a:lnTo>
                  <a:lnTo>
                    <a:pt x="11944" y="8720"/>
                  </a:lnTo>
                  <a:lnTo>
                    <a:pt x="12017" y="8647"/>
                  </a:lnTo>
                  <a:lnTo>
                    <a:pt x="12090" y="8549"/>
                  </a:lnTo>
                  <a:lnTo>
                    <a:pt x="12139" y="8451"/>
                  </a:lnTo>
                  <a:lnTo>
                    <a:pt x="12163" y="8329"/>
                  </a:lnTo>
                  <a:lnTo>
                    <a:pt x="12188" y="8207"/>
                  </a:lnTo>
                  <a:lnTo>
                    <a:pt x="12286" y="7328"/>
                  </a:lnTo>
                  <a:lnTo>
                    <a:pt x="12261" y="7206"/>
                  </a:lnTo>
                  <a:lnTo>
                    <a:pt x="12237" y="7083"/>
                  </a:lnTo>
                  <a:lnTo>
                    <a:pt x="12188" y="6986"/>
                  </a:lnTo>
                  <a:lnTo>
                    <a:pt x="12139" y="6888"/>
                  </a:lnTo>
                  <a:lnTo>
                    <a:pt x="12066" y="6790"/>
                  </a:lnTo>
                  <a:lnTo>
                    <a:pt x="11968" y="6717"/>
                  </a:lnTo>
                  <a:lnTo>
                    <a:pt x="11748" y="6571"/>
                  </a:lnTo>
                  <a:lnTo>
                    <a:pt x="11504" y="6448"/>
                  </a:lnTo>
                  <a:lnTo>
                    <a:pt x="11211" y="6351"/>
                  </a:lnTo>
                  <a:lnTo>
                    <a:pt x="10893" y="6278"/>
                  </a:lnTo>
                  <a:lnTo>
                    <a:pt x="10576" y="6229"/>
                  </a:lnTo>
                  <a:lnTo>
                    <a:pt x="9892" y="6131"/>
                  </a:lnTo>
                  <a:lnTo>
                    <a:pt x="8842" y="6033"/>
                  </a:lnTo>
                  <a:lnTo>
                    <a:pt x="7596" y="5960"/>
                  </a:lnTo>
                  <a:lnTo>
                    <a:pt x="6326" y="5887"/>
                  </a:lnTo>
                  <a:lnTo>
                    <a:pt x="6497" y="5594"/>
                  </a:lnTo>
                  <a:lnTo>
                    <a:pt x="6644" y="5252"/>
                  </a:lnTo>
                  <a:lnTo>
                    <a:pt x="6790" y="4885"/>
                  </a:lnTo>
                  <a:lnTo>
                    <a:pt x="6888" y="4495"/>
                  </a:lnTo>
                  <a:lnTo>
                    <a:pt x="6986" y="4104"/>
                  </a:lnTo>
                  <a:lnTo>
                    <a:pt x="7083" y="3689"/>
                  </a:lnTo>
                  <a:lnTo>
                    <a:pt x="7181" y="2883"/>
                  </a:lnTo>
                  <a:lnTo>
                    <a:pt x="7254" y="2150"/>
                  </a:lnTo>
                  <a:lnTo>
                    <a:pt x="7303" y="1539"/>
                  </a:lnTo>
                  <a:lnTo>
                    <a:pt x="7303" y="978"/>
                  </a:lnTo>
                  <a:lnTo>
                    <a:pt x="7303" y="807"/>
                  </a:lnTo>
                  <a:lnTo>
                    <a:pt x="7230" y="611"/>
                  </a:lnTo>
                  <a:lnTo>
                    <a:pt x="7157" y="465"/>
                  </a:lnTo>
                  <a:lnTo>
                    <a:pt x="7035" y="318"/>
                  </a:lnTo>
                  <a:lnTo>
                    <a:pt x="6888" y="172"/>
                  </a:lnTo>
                  <a:lnTo>
                    <a:pt x="6717" y="98"/>
                  </a:lnTo>
                  <a:lnTo>
                    <a:pt x="6522" y="25"/>
                  </a:lnTo>
                  <a:lnTo>
                    <a:pt x="6326"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292" name="Google Shape;292;p9"/>
          <p:cNvSpPr/>
          <p:nvPr/>
        </p:nvSpPr>
        <p:spPr>
          <a:xfrm>
            <a:off x="270801" y="1693570"/>
            <a:ext cx="221415" cy="383605"/>
          </a:xfrm>
          <a:custGeom>
            <a:avLst/>
            <a:gdLst/>
            <a:ahLst/>
            <a:cxnLst/>
            <a:rect l="l" t="t" r="r" b="b"/>
            <a:pathLst>
              <a:path w="11870" h="20565" extrusionOk="0">
                <a:moveTo>
                  <a:pt x="6301" y="977"/>
                </a:moveTo>
                <a:lnTo>
                  <a:pt x="6423" y="1002"/>
                </a:lnTo>
                <a:lnTo>
                  <a:pt x="6497" y="1075"/>
                </a:lnTo>
                <a:lnTo>
                  <a:pt x="6570" y="1148"/>
                </a:lnTo>
                <a:lnTo>
                  <a:pt x="6594" y="1270"/>
                </a:lnTo>
                <a:lnTo>
                  <a:pt x="6570" y="1368"/>
                </a:lnTo>
                <a:lnTo>
                  <a:pt x="6497" y="1466"/>
                </a:lnTo>
                <a:lnTo>
                  <a:pt x="6423" y="1515"/>
                </a:lnTo>
                <a:lnTo>
                  <a:pt x="6301" y="1539"/>
                </a:lnTo>
                <a:lnTo>
                  <a:pt x="5569" y="1539"/>
                </a:lnTo>
                <a:lnTo>
                  <a:pt x="5446" y="1515"/>
                </a:lnTo>
                <a:lnTo>
                  <a:pt x="5373" y="1466"/>
                </a:lnTo>
                <a:lnTo>
                  <a:pt x="5300" y="1368"/>
                </a:lnTo>
                <a:lnTo>
                  <a:pt x="5276" y="1270"/>
                </a:lnTo>
                <a:lnTo>
                  <a:pt x="5300" y="1148"/>
                </a:lnTo>
                <a:lnTo>
                  <a:pt x="5373" y="1075"/>
                </a:lnTo>
                <a:lnTo>
                  <a:pt x="5446" y="1002"/>
                </a:lnTo>
                <a:lnTo>
                  <a:pt x="5569" y="977"/>
                </a:lnTo>
                <a:close/>
                <a:moveTo>
                  <a:pt x="10575" y="2565"/>
                </a:moveTo>
                <a:lnTo>
                  <a:pt x="10575" y="16706"/>
                </a:lnTo>
                <a:lnTo>
                  <a:pt x="1295" y="16706"/>
                </a:lnTo>
                <a:lnTo>
                  <a:pt x="1295" y="2565"/>
                </a:lnTo>
                <a:close/>
                <a:moveTo>
                  <a:pt x="5935" y="17780"/>
                </a:moveTo>
                <a:lnTo>
                  <a:pt x="6106" y="17805"/>
                </a:lnTo>
                <a:lnTo>
                  <a:pt x="6277" y="17854"/>
                </a:lnTo>
                <a:lnTo>
                  <a:pt x="6423" y="17927"/>
                </a:lnTo>
                <a:lnTo>
                  <a:pt x="6545" y="18025"/>
                </a:lnTo>
                <a:lnTo>
                  <a:pt x="6643" y="18147"/>
                </a:lnTo>
                <a:lnTo>
                  <a:pt x="6716" y="18293"/>
                </a:lnTo>
                <a:lnTo>
                  <a:pt x="6765" y="18464"/>
                </a:lnTo>
                <a:lnTo>
                  <a:pt x="6790" y="18635"/>
                </a:lnTo>
                <a:lnTo>
                  <a:pt x="6765" y="18806"/>
                </a:lnTo>
                <a:lnTo>
                  <a:pt x="6716" y="18977"/>
                </a:lnTo>
                <a:lnTo>
                  <a:pt x="6643" y="19124"/>
                </a:lnTo>
                <a:lnTo>
                  <a:pt x="6545" y="19246"/>
                </a:lnTo>
                <a:lnTo>
                  <a:pt x="6423" y="19343"/>
                </a:lnTo>
                <a:lnTo>
                  <a:pt x="6277" y="19417"/>
                </a:lnTo>
                <a:lnTo>
                  <a:pt x="6106" y="19465"/>
                </a:lnTo>
                <a:lnTo>
                  <a:pt x="5935" y="19490"/>
                </a:lnTo>
                <a:lnTo>
                  <a:pt x="5764" y="19465"/>
                </a:lnTo>
                <a:lnTo>
                  <a:pt x="5593" y="19417"/>
                </a:lnTo>
                <a:lnTo>
                  <a:pt x="5446" y="19343"/>
                </a:lnTo>
                <a:lnTo>
                  <a:pt x="5324" y="19246"/>
                </a:lnTo>
                <a:lnTo>
                  <a:pt x="5227" y="19124"/>
                </a:lnTo>
                <a:lnTo>
                  <a:pt x="5153" y="18977"/>
                </a:lnTo>
                <a:lnTo>
                  <a:pt x="5105" y="18806"/>
                </a:lnTo>
                <a:lnTo>
                  <a:pt x="5080" y="18635"/>
                </a:lnTo>
                <a:lnTo>
                  <a:pt x="5105" y="18464"/>
                </a:lnTo>
                <a:lnTo>
                  <a:pt x="5153" y="18293"/>
                </a:lnTo>
                <a:lnTo>
                  <a:pt x="5227" y="18147"/>
                </a:lnTo>
                <a:lnTo>
                  <a:pt x="5324" y="18025"/>
                </a:lnTo>
                <a:lnTo>
                  <a:pt x="5446" y="17927"/>
                </a:lnTo>
                <a:lnTo>
                  <a:pt x="5593" y="17854"/>
                </a:lnTo>
                <a:lnTo>
                  <a:pt x="5764" y="17805"/>
                </a:lnTo>
                <a:lnTo>
                  <a:pt x="5935" y="17780"/>
                </a:lnTo>
                <a:close/>
                <a:moveTo>
                  <a:pt x="1295" y="0"/>
                </a:moveTo>
                <a:lnTo>
                  <a:pt x="1026" y="25"/>
                </a:lnTo>
                <a:lnTo>
                  <a:pt x="782" y="98"/>
                </a:lnTo>
                <a:lnTo>
                  <a:pt x="562" y="220"/>
                </a:lnTo>
                <a:lnTo>
                  <a:pt x="366" y="367"/>
                </a:lnTo>
                <a:lnTo>
                  <a:pt x="220" y="562"/>
                </a:lnTo>
                <a:lnTo>
                  <a:pt x="98" y="782"/>
                </a:lnTo>
                <a:lnTo>
                  <a:pt x="25" y="1026"/>
                </a:lnTo>
                <a:lnTo>
                  <a:pt x="0" y="1295"/>
                </a:lnTo>
                <a:lnTo>
                  <a:pt x="0" y="19270"/>
                </a:lnTo>
                <a:lnTo>
                  <a:pt x="25" y="19539"/>
                </a:lnTo>
                <a:lnTo>
                  <a:pt x="98" y="19783"/>
                </a:lnTo>
                <a:lnTo>
                  <a:pt x="220" y="20003"/>
                </a:lnTo>
                <a:lnTo>
                  <a:pt x="366" y="20198"/>
                </a:lnTo>
                <a:lnTo>
                  <a:pt x="562" y="20345"/>
                </a:lnTo>
                <a:lnTo>
                  <a:pt x="782" y="20467"/>
                </a:lnTo>
                <a:lnTo>
                  <a:pt x="1026" y="20540"/>
                </a:lnTo>
                <a:lnTo>
                  <a:pt x="1295" y="20565"/>
                </a:lnTo>
                <a:lnTo>
                  <a:pt x="10575" y="20565"/>
                </a:lnTo>
                <a:lnTo>
                  <a:pt x="10844" y="20540"/>
                </a:lnTo>
                <a:lnTo>
                  <a:pt x="11088" y="20467"/>
                </a:lnTo>
                <a:lnTo>
                  <a:pt x="11308" y="20345"/>
                </a:lnTo>
                <a:lnTo>
                  <a:pt x="11503" y="20198"/>
                </a:lnTo>
                <a:lnTo>
                  <a:pt x="11650" y="20003"/>
                </a:lnTo>
                <a:lnTo>
                  <a:pt x="11772" y="19783"/>
                </a:lnTo>
                <a:lnTo>
                  <a:pt x="11845" y="19539"/>
                </a:lnTo>
                <a:lnTo>
                  <a:pt x="11870" y="19270"/>
                </a:lnTo>
                <a:lnTo>
                  <a:pt x="11870" y="1295"/>
                </a:lnTo>
                <a:lnTo>
                  <a:pt x="11845" y="1026"/>
                </a:lnTo>
                <a:lnTo>
                  <a:pt x="11772" y="782"/>
                </a:lnTo>
                <a:lnTo>
                  <a:pt x="11650" y="562"/>
                </a:lnTo>
                <a:lnTo>
                  <a:pt x="11503" y="367"/>
                </a:lnTo>
                <a:lnTo>
                  <a:pt x="11308" y="220"/>
                </a:lnTo>
                <a:lnTo>
                  <a:pt x="11088" y="98"/>
                </a:lnTo>
                <a:lnTo>
                  <a:pt x="10844" y="25"/>
                </a:lnTo>
                <a:lnTo>
                  <a:pt x="10575" y="0"/>
                </a:lnTo>
                <a:close/>
              </a:path>
            </a:pathLst>
          </a:custGeom>
          <a:solidFill>
            <a:srgbClr val="19BBD5"/>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293" name="Google Shape;293;p9"/>
          <p:cNvGrpSpPr/>
          <p:nvPr/>
        </p:nvGrpSpPr>
        <p:grpSpPr>
          <a:xfrm>
            <a:off x="1205701" y="686924"/>
            <a:ext cx="510611" cy="809481"/>
            <a:chOff x="6718575" y="2318625"/>
            <a:chExt cx="256950" cy="407375"/>
          </a:xfrm>
        </p:grpSpPr>
        <p:sp>
          <p:nvSpPr>
            <p:cNvPr id="294" name="Google Shape;294;p9"/>
            <p:cNvSpPr/>
            <p:nvPr/>
          </p:nvSpPr>
          <p:spPr>
            <a:xfrm>
              <a:off x="6795900" y="2673600"/>
              <a:ext cx="102300" cy="22550"/>
            </a:xfrm>
            <a:custGeom>
              <a:avLst/>
              <a:gdLst/>
              <a:ahLst/>
              <a:cxnLst/>
              <a:rect l="l" t="t" r="r" b="b"/>
              <a:pathLst>
                <a:path w="4092" h="902" fill="none" extrusionOk="0">
                  <a:moveTo>
                    <a:pt x="4092" y="902"/>
                  </a:moveTo>
                  <a:lnTo>
                    <a:pt x="4092" y="1"/>
                  </a:lnTo>
                  <a:lnTo>
                    <a:pt x="0" y="1"/>
                  </a:lnTo>
                  <a:lnTo>
                    <a:pt x="0" y="902"/>
                  </a:lnTo>
                  <a:lnTo>
                    <a:pt x="4092" y="902"/>
                  </a:lnTo>
                  <a:close/>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95" name="Google Shape;295;p9"/>
            <p:cNvSpPr/>
            <p:nvPr/>
          </p:nvSpPr>
          <p:spPr>
            <a:xfrm>
              <a:off x="6795900" y="2650475"/>
              <a:ext cx="102300" cy="22550"/>
            </a:xfrm>
            <a:custGeom>
              <a:avLst/>
              <a:gdLst/>
              <a:ahLst/>
              <a:cxnLst/>
              <a:rect l="l" t="t" r="r" b="b"/>
              <a:pathLst>
                <a:path w="4092" h="902" fill="none" extrusionOk="0">
                  <a:moveTo>
                    <a:pt x="4092" y="901"/>
                  </a:moveTo>
                  <a:lnTo>
                    <a:pt x="4092" y="0"/>
                  </a:lnTo>
                  <a:lnTo>
                    <a:pt x="0" y="0"/>
                  </a:lnTo>
                  <a:lnTo>
                    <a:pt x="0" y="901"/>
                  </a:lnTo>
                  <a:lnTo>
                    <a:pt x="4092" y="901"/>
                  </a:lnTo>
                  <a:close/>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96" name="Google Shape;296;p9"/>
            <p:cNvSpPr/>
            <p:nvPr/>
          </p:nvSpPr>
          <p:spPr>
            <a:xfrm>
              <a:off x="6795900" y="2696125"/>
              <a:ext cx="102300" cy="29875"/>
            </a:xfrm>
            <a:custGeom>
              <a:avLst/>
              <a:gdLst/>
              <a:ahLst/>
              <a:cxnLst/>
              <a:rect l="l" t="t" r="r" b="b"/>
              <a:pathLst>
                <a:path w="4092" h="1195" fill="none" extrusionOk="0">
                  <a:moveTo>
                    <a:pt x="0" y="1"/>
                  </a:moveTo>
                  <a:lnTo>
                    <a:pt x="0" y="171"/>
                  </a:lnTo>
                  <a:lnTo>
                    <a:pt x="0" y="171"/>
                  </a:lnTo>
                  <a:lnTo>
                    <a:pt x="24" y="318"/>
                  </a:lnTo>
                  <a:lnTo>
                    <a:pt x="98" y="464"/>
                  </a:lnTo>
                  <a:lnTo>
                    <a:pt x="195" y="585"/>
                  </a:lnTo>
                  <a:lnTo>
                    <a:pt x="341" y="659"/>
                  </a:lnTo>
                  <a:lnTo>
                    <a:pt x="1875" y="1170"/>
                  </a:lnTo>
                  <a:lnTo>
                    <a:pt x="1875" y="1170"/>
                  </a:lnTo>
                  <a:lnTo>
                    <a:pt x="2046" y="1194"/>
                  </a:lnTo>
                  <a:lnTo>
                    <a:pt x="2046" y="1194"/>
                  </a:lnTo>
                  <a:lnTo>
                    <a:pt x="2216" y="1170"/>
                  </a:lnTo>
                  <a:lnTo>
                    <a:pt x="3751" y="659"/>
                  </a:lnTo>
                  <a:lnTo>
                    <a:pt x="3751" y="659"/>
                  </a:lnTo>
                  <a:lnTo>
                    <a:pt x="3897" y="585"/>
                  </a:lnTo>
                  <a:lnTo>
                    <a:pt x="3994" y="464"/>
                  </a:lnTo>
                  <a:lnTo>
                    <a:pt x="4067" y="318"/>
                  </a:lnTo>
                  <a:lnTo>
                    <a:pt x="4092" y="171"/>
                  </a:lnTo>
                  <a:lnTo>
                    <a:pt x="4092" y="1"/>
                  </a:lnTo>
                  <a:lnTo>
                    <a:pt x="0" y="1"/>
                  </a:lnTo>
                  <a:close/>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97" name="Google Shape;297;p9"/>
            <p:cNvSpPr/>
            <p:nvPr/>
          </p:nvSpPr>
          <p:spPr>
            <a:xfrm>
              <a:off x="6784925" y="2459275"/>
              <a:ext cx="35350" cy="166875"/>
            </a:xfrm>
            <a:custGeom>
              <a:avLst/>
              <a:gdLst/>
              <a:ahLst/>
              <a:cxnLst/>
              <a:rect l="l" t="t" r="r" b="b"/>
              <a:pathLst>
                <a:path w="1414" h="6675" fill="none" extrusionOk="0">
                  <a:moveTo>
                    <a:pt x="1413" y="6674"/>
                  </a:moveTo>
                  <a:lnTo>
                    <a:pt x="1413" y="6674"/>
                  </a:lnTo>
                  <a:lnTo>
                    <a:pt x="585" y="2850"/>
                  </a:lnTo>
                  <a:lnTo>
                    <a:pt x="1" y="1"/>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98" name="Google Shape;298;p9"/>
            <p:cNvSpPr/>
            <p:nvPr/>
          </p:nvSpPr>
          <p:spPr>
            <a:xfrm>
              <a:off x="6718575" y="2318625"/>
              <a:ext cx="256950" cy="307525"/>
            </a:xfrm>
            <a:custGeom>
              <a:avLst/>
              <a:gdLst/>
              <a:ahLst/>
              <a:cxnLst/>
              <a:rect l="l" t="t" r="r" b="b"/>
              <a:pathLst>
                <a:path w="10278" h="12301" fill="none" extrusionOk="0">
                  <a:moveTo>
                    <a:pt x="7185" y="12300"/>
                  </a:moveTo>
                  <a:lnTo>
                    <a:pt x="7185" y="12300"/>
                  </a:lnTo>
                  <a:lnTo>
                    <a:pt x="7307" y="11764"/>
                  </a:lnTo>
                  <a:lnTo>
                    <a:pt x="7477" y="11253"/>
                  </a:lnTo>
                  <a:lnTo>
                    <a:pt x="7672" y="10766"/>
                  </a:lnTo>
                  <a:lnTo>
                    <a:pt x="7891" y="10327"/>
                  </a:lnTo>
                  <a:lnTo>
                    <a:pt x="8135" y="9913"/>
                  </a:lnTo>
                  <a:lnTo>
                    <a:pt x="8378" y="9499"/>
                  </a:lnTo>
                  <a:lnTo>
                    <a:pt x="8914" y="8720"/>
                  </a:lnTo>
                  <a:lnTo>
                    <a:pt x="9182" y="8330"/>
                  </a:lnTo>
                  <a:lnTo>
                    <a:pt x="9425" y="7941"/>
                  </a:lnTo>
                  <a:lnTo>
                    <a:pt x="9645" y="7551"/>
                  </a:lnTo>
                  <a:lnTo>
                    <a:pt x="9864" y="7113"/>
                  </a:lnTo>
                  <a:lnTo>
                    <a:pt x="10034" y="6674"/>
                  </a:lnTo>
                  <a:lnTo>
                    <a:pt x="10156" y="6187"/>
                  </a:lnTo>
                  <a:lnTo>
                    <a:pt x="10229" y="5676"/>
                  </a:lnTo>
                  <a:lnTo>
                    <a:pt x="10253" y="5408"/>
                  </a:lnTo>
                  <a:lnTo>
                    <a:pt x="10278" y="5140"/>
                  </a:lnTo>
                  <a:lnTo>
                    <a:pt x="10278" y="5140"/>
                  </a:lnTo>
                  <a:lnTo>
                    <a:pt x="10229" y="4604"/>
                  </a:lnTo>
                  <a:lnTo>
                    <a:pt x="10156" y="4093"/>
                  </a:lnTo>
                  <a:lnTo>
                    <a:pt x="10034" y="3605"/>
                  </a:lnTo>
                  <a:lnTo>
                    <a:pt x="9864" y="3143"/>
                  </a:lnTo>
                  <a:lnTo>
                    <a:pt x="9645" y="2680"/>
                  </a:lnTo>
                  <a:lnTo>
                    <a:pt x="9401" y="2266"/>
                  </a:lnTo>
                  <a:lnTo>
                    <a:pt x="9084" y="1876"/>
                  </a:lnTo>
                  <a:lnTo>
                    <a:pt x="8768" y="1511"/>
                  </a:lnTo>
                  <a:lnTo>
                    <a:pt x="8402" y="1170"/>
                  </a:lnTo>
                  <a:lnTo>
                    <a:pt x="8013" y="878"/>
                  </a:lnTo>
                  <a:lnTo>
                    <a:pt x="7574" y="634"/>
                  </a:lnTo>
                  <a:lnTo>
                    <a:pt x="7136" y="415"/>
                  </a:lnTo>
                  <a:lnTo>
                    <a:pt x="6673" y="244"/>
                  </a:lnTo>
                  <a:lnTo>
                    <a:pt x="6162" y="98"/>
                  </a:lnTo>
                  <a:lnTo>
                    <a:pt x="5675" y="25"/>
                  </a:lnTo>
                  <a:lnTo>
                    <a:pt x="5139" y="1"/>
                  </a:lnTo>
                  <a:lnTo>
                    <a:pt x="5139" y="1"/>
                  </a:lnTo>
                  <a:lnTo>
                    <a:pt x="4603" y="25"/>
                  </a:lnTo>
                  <a:lnTo>
                    <a:pt x="4116" y="98"/>
                  </a:lnTo>
                  <a:lnTo>
                    <a:pt x="3605" y="244"/>
                  </a:lnTo>
                  <a:lnTo>
                    <a:pt x="3142" y="415"/>
                  </a:lnTo>
                  <a:lnTo>
                    <a:pt x="2703" y="634"/>
                  </a:lnTo>
                  <a:lnTo>
                    <a:pt x="2265" y="878"/>
                  </a:lnTo>
                  <a:lnTo>
                    <a:pt x="1875" y="1170"/>
                  </a:lnTo>
                  <a:lnTo>
                    <a:pt x="1510" y="1511"/>
                  </a:lnTo>
                  <a:lnTo>
                    <a:pt x="1193" y="1876"/>
                  </a:lnTo>
                  <a:lnTo>
                    <a:pt x="877" y="2266"/>
                  </a:lnTo>
                  <a:lnTo>
                    <a:pt x="633" y="2680"/>
                  </a:lnTo>
                  <a:lnTo>
                    <a:pt x="414" y="3143"/>
                  </a:lnTo>
                  <a:lnTo>
                    <a:pt x="244" y="3605"/>
                  </a:lnTo>
                  <a:lnTo>
                    <a:pt x="122" y="4093"/>
                  </a:lnTo>
                  <a:lnTo>
                    <a:pt x="49" y="4604"/>
                  </a:lnTo>
                  <a:lnTo>
                    <a:pt x="0" y="5140"/>
                  </a:lnTo>
                  <a:lnTo>
                    <a:pt x="0" y="5140"/>
                  </a:lnTo>
                  <a:lnTo>
                    <a:pt x="24" y="5408"/>
                  </a:lnTo>
                  <a:lnTo>
                    <a:pt x="49" y="5676"/>
                  </a:lnTo>
                  <a:lnTo>
                    <a:pt x="122" y="6187"/>
                  </a:lnTo>
                  <a:lnTo>
                    <a:pt x="244" y="6674"/>
                  </a:lnTo>
                  <a:lnTo>
                    <a:pt x="414" y="7113"/>
                  </a:lnTo>
                  <a:lnTo>
                    <a:pt x="633" y="7551"/>
                  </a:lnTo>
                  <a:lnTo>
                    <a:pt x="852" y="7941"/>
                  </a:lnTo>
                  <a:lnTo>
                    <a:pt x="1096" y="8330"/>
                  </a:lnTo>
                  <a:lnTo>
                    <a:pt x="1364" y="8720"/>
                  </a:lnTo>
                  <a:lnTo>
                    <a:pt x="1900" y="9499"/>
                  </a:lnTo>
                  <a:lnTo>
                    <a:pt x="2143" y="9913"/>
                  </a:lnTo>
                  <a:lnTo>
                    <a:pt x="2387" y="10327"/>
                  </a:lnTo>
                  <a:lnTo>
                    <a:pt x="2606" y="10766"/>
                  </a:lnTo>
                  <a:lnTo>
                    <a:pt x="2801" y="11253"/>
                  </a:lnTo>
                  <a:lnTo>
                    <a:pt x="2971" y="11764"/>
                  </a:lnTo>
                  <a:lnTo>
                    <a:pt x="3093" y="12300"/>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99" name="Google Shape;299;p9"/>
            <p:cNvSpPr/>
            <p:nvPr/>
          </p:nvSpPr>
          <p:spPr>
            <a:xfrm>
              <a:off x="6873825" y="2459275"/>
              <a:ext cx="35350" cy="166875"/>
            </a:xfrm>
            <a:custGeom>
              <a:avLst/>
              <a:gdLst/>
              <a:ahLst/>
              <a:cxnLst/>
              <a:rect l="l" t="t" r="r" b="b"/>
              <a:pathLst>
                <a:path w="1414" h="6675" fill="none" extrusionOk="0">
                  <a:moveTo>
                    <a:pt x="1413" y="1"/>
                  </a:moveTo>
                  <a:lnTo>
                    <a:pt x="1413" y="1"/>
                  </a:lnTo>
                  <a:lnTo>
                    <a:pt x="829" y="2850"/>
                  </a:lnTo>
                  <a:lnTo>
                    <a:pt x="1" y="6674"/>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00" name="Google Shape;300;p9"/>
            <p:cNvSpPr/>
            <p:nvPr/>
          </p:nvSpPr>
          <p:spPr>
            <a:xfrm>
              <a:off x="6801975" y="2453200"/>
              <a:ext cx="90150" cy="19500"/>
            </a:xfrm>
            <a:custGeom>
              <a:avLst/>
              <a:gdLst/>
              <a:ahLst/>
              <a:cxnLst/>
              <a:rect l="l" t="t" r="r" b="b"/>
              <a:pathLst>
                <a:path w="3606" h="780" fill="none" extrusionOk="0">
                  <a:moveTo>
                    <a:pt x="1" y="73"/>
                  </a:moveTo>
                  <a:lnTo>
                    <a:pt x="829" y="780"/>
                  </a:lnTo>
                  <a:lnTo>
                    <a:pt x="1657" y="73"/>
                  </a:lnTo>
                  <a:lnTo>
                    <a:pt x="1657" y="73"/>
                  </a:lnTo>
                  <a:lnTo>
                    <a:pt x="1730" y="25"/>
                  </a:lnTo>
                  <a:lnTo>
                    <a:pt x="1803" y="0"/>
                  </a:lnTo>
                  <a:lnTo>
                    <a:pt x="1876" y="25"/>
                  </a:lnTo>
                  <a:lnTo>
                    <a:pt x="1949" y="73"/>
                  </a:lnTo>
                  <a:lnTo>
                    <a:pt x="2777" y="780"/>
                  </a:lnTo>
                  <a:lnTo>
                    <a:pt x="3605" y="73"/>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01" name="Google Shape;301;p9"/>
            <p:cNvSpPr/>
            <p:nvPr/>
          </p:nvSpPr>
          <p:spPr>
            <a:xfrm>
              <a:off x="6795900" y="2628550"/>
              <a:ext cx="102300" cy="25"/>
            </a:xfrm>
            <a:custGeom>
              <a:avLst/>
              <a:gdLst/>
              <a:ahLst/>
              <a:cxnLst/>
              <a:rect l="l" t="t" r="r" b="b"/>
              <a:pathLst>
                <a:path w="4092" h="1" fill="none" extrusionOk="0">
                  <a:moveTo>
                    <a:pt x="0" y="1"/>
                  </a:moveTo>
                  <a:lnTo>
                    <a:pt x="4092" y="1"/>
                  </a:lnTo>
                </a:path>
              </a:pathLst>
            </a:custGeom>
            <a:noFill/>
            <a:ln w="121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grpSp>
        <p:nvGrpSpPr>
          <p:cNvPr id="302" name="Google Shape;302;p9"/>
          <p:cNvGrpSpPr/>
          <p:nvPr/>
        </p:nvGrpSpPr>
        <p:grpSpPr>
          <a:xfrm>
            <a:off x="447679" y="2454042"/>
            <a:ext cx="457176" cy="466757"/>
            <a:chOff x="3951850" y="2985350"/>
            <a:chExt cx="407950" cy="416500"/>
          </a:xfrm>
        </p:grpSpPr>
        <p:sp>
          <p:nvSpPr>
            <p:cNvPr id="303" name="Google Shape;303;p9"/>
            <p:cNvSpPr/>
            <p:nvPr/>
          </p:nvSpPr>
          <p:spPr>
            <a:xfrm>
              <a:off x="3951850" y="2985350"/>
              <a:ext cx="314800" cy="314825"/>
            </a:xfrm>
            <a:custGeom>
              <a:avLst/>
              <a:gdLst/>
              <a:ahLst/>
              <a:cxnLst/>
              <a:rect l="l" t="t" r="r" b="b"/>
              <a:pathLst>
                <a:path w="12592" h="12593" fill="none" extrusionOk="0">
                  <a:moveTo>
                    <a:pt x="6284" y="1"/>
                  </a:moveTo>
                  <a:lnTo>
                    <a:pt x="6284" y="1"/>
                  </a:lnTo>
                  <a:lnTo>
                    <a:pt x="5967" y="25"/>
                  </a:lnTo>
                  <a:lnTo>
                    <a:pt x="5651" y="49"/>
                  </a:lnTo>
                  <a:lnTo>
                    <a:pt x="5334" y="74"/>
                  </a:lnTo>
                  <a:lnTo>
                    <a:pt x="5017" y="147"/>
                  </a:lnTo>
                  <a:lnTo>
                    <a:pt x="4725" y="220"/>
                  </a:lnTo>
                  <a:lnTo>
                    <a:pt x="4433" y="293"/>
                  </a:lnTo>
                  <a:lnTo>
                    <a:pt x="4141" y="390"/>
                  </a:lnTo>
                  <a:lnTo>
                    <a:pt x="3848" y="512"/>
                  </a:lnTo>
                  <a:lnTo>
                    <a:pt x="3556" y="634"/>
                  </a:lnTo>
                  <a:lnTo>
                    <a:pt x="3288" y="780"/>
                  </a:lnTo>
                  <a:lnTo>
                    <a:pt x="3020" y="926"/>
                  </a:lnTo>
                  <a:lnTo>
                    <a:pt x="2777" y="1072"/>
                  </a:lnTo>
                  <a:lnTo>
                    <a:pt x="2290" y="1437"/>
                  </a:lnTo>
                  <a:lnTo>
                    <a:pt x="1851" y="1852"/>
                  </a:lnTo>
                  <a:lnTo>
                    <a:pt x="1437" y="2290"/>
                  </a:lnTo>
                  <a:lnTo>
                    <a:pt x="1072" y="2777"/>
                  </a:lnTo>
                  <a:lnTo>
                    <a:pt x="901" y="3045"/>
                  </a:lnTo>
                  <a:lnTo>
                    <a:pt x="755" y="3313"/>
                  </a:lnTo>
                  <a:lnTo>
                    <a:pt x="609" y="3581"/>
                  </a:lnTo>
                  <a:lnTo>
                    <a:pt x="487" y="3849"/>
                  </a:lnTo>
                  <a:lnTo>
                    <a:pt x="390" y="4141"/>
                  </a:lnTo>
                  <a:lnTo>
                    <a:pt x="292" y="4433"/>
                  </a:lnTo>
                  <a:lnTo>
                    <a:pt x="195" y="4725"/>
                  </a:lnTo>
                  <a:lnTo>
                    <a:pt x="122" y="5042"/>
                  </a:lnTo>
                  <a:lnTo>
                    <a:pt x="73" y="5334"/>
                  </a:lnTo>
                  <a:lnTo>
                    <a:pt x="25" y="5651"/>
                  </a:lnTo>
                  <a:lnTo>
                    <a:pt x="0" y="5968"/>
                  </a:lnTo>
                  <a:lnTo>
                    <a:pt x="0" y="6308"/>
                  </a:lnTo>
                  <a:lnTo>
                    <a:pt x="0" y="6308"/>
                  </a:lnTo>
                  <a:lnTo>
                    <a:pt x="0" y="6625"/>
                  </a:lnTo>
                  <a:lnTo>
                    <a:pt x="25" y="6942"/>
                  </a:lnTo>
                  <a:lnTo>
                    <a:pt x="73" y="7258"/>
                  </a:lnTo>
                  <a:lnTo>
                    <a:pt x="122" y="7575"/>
                  </a:lnTo>
                  <a:lnTo>
                    <a:pt x="195" y="7867"/>
                  </a:lnTo>
                  <a:lnTo>
                    <a:pt x="292" y="8184"/>
                  </a:lnTo>
                  <a:lnTo>
                    <a:pt x="390" y="8476"/>
                  </a:lnTo>
                  <a:lnTo>
                    <a:pt x="487" y="8744"/>
                  </a:lnTo>
                  <a:lnTo>
                    <a:pt x="609" y="9036"/>
                  </a:lnTo>
                  <a:lnTo>
                    <a:pt x="755" y="9304"/>
                  </a:lnTo>
                  <a:lnTo>
                    <a:pt x="901" y="9572"/>
                  </a:lnTo>
                  <a:lnTo>
                    <a:pt x="1072" y="9816"/>
                  </a:lnTo>
                  <a:lnTo>
                    <a:pt x="1437" y="10303"/>
                  </a:lnTo>
                  <a:lnTo>
                    <a:pt x="1851" y="10741"/>
                  </a:lnTo>
                  <a:lnTo>
                    <a:pt x="2290" y="11155"/>
                  </a:lnTo>
                  <a:lnTo>
                    <a:pt x="2777" y="11520"/>
                  </a:lnTo>
                  <a:lnTo>
                    <a:pt x="3020" y="11691"/>
                  </a:lnTo>
                  <a:lnTo>
                    <a:pt x="3288" y="11837"/>
                  </a:lnTo>
                  <a:lnTo>
                    <a:pt x="3556" y="11983"/>
                  </a:lnTo>
                  <a:lnTo>
                    <a:pt x="3848" y="12105"/>
                  </a:lnTo>
                  <a:lnTo>
                    <a:pt x="4141" y="12202"/>
                  </a:lnTo>
                  <a:lnTo>
                    <a:pt x="4433" y="12300"/>
                  </a:lnTo>
                  <a:lnTo>
                    <a:pt x="4725" y="12397"/>
                  </a:lnTo>
                  <a:lnTo>
                    <a:pt x="5017" y="12470"/>
                  </a:lnTo>
                  <a:lnTo>
                    <a:pt x="5334" y="12519"/>
                  </a:lnTo>
                  <a:lnTo>
                    <a:pt x="5651" y="12568"/>
                  </a:lnTo>
                  <a:lnTo>
                    <a:pt x="5967" y="12592"/>
                  </a:lnTo>
                  <a:lnTo>
                    <a:pt x="6284" y="12592"/>
                  </a:lnTo>
                  <a:lnTo>
                    <a:pt x="6284" y="12592"/>
                  </a:lnTo>
                  <a:lnTo>
                    <a:pt x="6625" y="12592"/>
                  </a:lnTo>
                  <a:lnTo>
                    <a:pt x="6941" y="12568"/>
                  </a:lnTo>
                  <a:lnTo>
                    <a:pt x="7258" y="12519"/>
                  </a:lnTo>
                  <a:lnTo>
                    <a:pt x="7550" y="12470"/>
                  </a:lnTo>
                  <a:lnTo>
                    <a:pt x="7867" y="12397"/>
                  </a:lnTo>
                  <a:lnTo>
                    <a:pt x="8159" y="12300"/>
                  </a:lnTo>
                  <a:lnTo>
                    <a:pt x="8451" y="12202"/>
                  </a:lnTo>
                  <a:lnTo>
                    <a:pt x="8744" y="12105"/>
                  </a:lnTo>
                  <a:lnTo>
                    <a:pt x="9012" y="11983"/>
                  </a:lnTo>
                  <a:lnTo>
                    <a:pt x="9279" y="11837"/>
                  </a:lnTo>
                  <a:lnTo>
                    <a:pt x="9547" y="11691"/>
                  </a:lnTo>
                  <a:lnTo>
                    <a:pt x="9815" y="11520"/>
                  </a:lnTo>
                  <a:lnTo>
                    <a:pt x="10302" y="11155"/>
                  </a:lnTo>
                  <a:lnTo>
                    <a:pt x="10741" y="10741"/>
                  </a:lnTo>
                  <a:lnTo>
                    <a:pt x="11155" y="10303"/>
                  </a:lnTo>
                  <a:lnTo>
                    <a:pt x="11520" y="9816"/>
                  </a:lnTo>
                  <a:lnTo>
                    <a:pt x="11666" y="9572"/>
                  </a:lnTo>
                  <a:lnTo>
                    <a:pt x="11812" y="9304"/>
                  </a:lnTo>
                  <a:lnTo>
                    <a:pt x="11958" y="9036"/>
                  </a:lnTo>
                  <a:lnTo>
                    <a:pt x="12080" y="8744"/>
                  </a:lnTo>
                  <a:lnTo>
                    <a:pt x="12202" y="8476"/>
                  </a:lnTo>
                  <a:lnTo>
                    <a:pt x="12299" y="8184"/>
                  </a:lnTo>
                  <a:lnTo>
                    <a:pt x="12397" y="7867"/>
                  </a:lnTo>
                  <a:lnTo>
                    <a:pt x="12446" y="7575"/>
                  </a:lnTo>
                  <a:lnTo>
                    <a:pt x="12519" y="7258"/>
                  </a:lnTo>
                  <a:lnTo>
                    <a:pt x="12543" y="6942"/>
                  </a:lnTo>
                  <a:lnTo>
                    <a:pt x="12567" y="6625"/>
                  </a:lnTo>
                  <a:lnTo>
                    <a:pt x="12592" y="6308"/>
                  </a:lnTo>
                  <a:lnTo>
                    <a:pt x="12592" y="6308"/>
                  </a:lnTo>
                  <a:lnTo>
                    <a:pt x="12567" y="5968"/>
                  </a:lnTo>
                  <a:lnTo>
                    <a:pt x="12543" y="5651"/>
                  </a:lnTo>
                  <a:lnTo>
                    <a:pt x="12519" y="5334"/>
                  </a:lnTo>
                  <a:lnTo>
                    <a:pt x="12446" y="5042"/>
                  </a:lnTo>
                  <a:lnTo>
                    <a:pt x="12397" y="4725"/>
                  </a:lnTo>
                  <a:lnTo>
                    <a:pt x="12299" y="4433"/>
                  </a:lnTo>
                  <a:lnTo>
                    <a:pt x="12202" y="4141"/>
                  </a:lnTo>
                  <a:lnTo>
                    <a:pt x="12080" y="3849"/>
                  </a:lnTo>
                  <a:lnTo>
                    <a:pt x="11958" y="3581"/>
                  </a:lnTo>
                  <a:lnTo>
                    <a:pt x="11812" y="3313"/>
                  </a:lnTo>
                  <a:lnTo>
                    <a:pt x="11666" y="3045"/>
                  </a:lnTo>
                  <a:lnTo>
                    <a:pt x="11520" y="2777"/>
                  </a:lnTo>
                  <a:lnTo>
                    <a:pt x="11155" y="2290"/>
                  </a:lnTo>
                  <a:lnTo>
                    <a:pt x="10741" y="1852"/>
                  </a:lnTo>
                  <a:lnTo>
                    <a:pt x="10302" y="1437"/>
                  </a:lnTo>
                  <a:lnTo>
                    <a:pt x="9815" y="1072"/>
                  </a:lnTo>
                  <a:lnTo>
                    <a:pt x="9547" y="926"/>
                  </a:lnTo>
                  <a:lnTo>
                    <a:pt x="9279" y="780"/>
                  </a:lnTo>
                  <a:lnTo>
                    <a:pt x="9012" y="634"/>
                  </a:lnTo>
                  <a:lnTo>
                    <a:pt x="8744" y="512"/>
                  </a:lnTo>
                  <a:lnTo>
                    <a:pt x="8451" y="390"/>
                  </a:lnTo>
                  <a:lnTo>
                    <a:pt x="8159" y="293"/>
                  </a:lnTo>
                  <a:lnTo>
                    <a:pt x="7867" y="220"/>
                  </a:lnTo>
                  <a:lnTo>
                    <a:pt x="7550" y="147"/>
                  </a:lnTo>
                  <a:lnTo>
                    <a:pt x="7258" y="74"/>
                  </a:lnTo>
                  <a:lnTo>
                    <a:pt x="6941" y="49"/>
                  </a:lnTo>
                  <a:lnTo>
                    <a:pt x="6625" y="25"/>
                  </a:lnTo>
                  <a:lnTo>
                    <a:pt x="6284" y="1"/>
                  </a:lnTo>
                  <a:lnTo>
                    <a:pt x="6284" y="1"/>
                  </a:lnTo>
                  <a:close/>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04" name="Google Shape;304;p9"/>
            <p:cNvSpPr/>
            <p:nvPr/>
          </p:nvSpPr>
          <p:spPr>
            <a:xfrm>
              <a:off x="3988375" y="3021875"/>
              <a:ext cx="241750" cy="241750"/>
            </a:xfrm>
            <a:custGeom>
              <a:avLst/>
              <a:gdLst/>
              <a:ahLst/>
              <a:cxnLst/>
              <a:rect l="l" t="t" r="r" b="b"/>
              <a:pathLst>
                <a:path w="9670" h="9670" fill="none" extrusionOk="0">
                  <a:moveTo>
                    <a:pt x="4823" y="1"/>
                  </a:moveTo>
                  <a:lnTo>
                    <a:pt x="4823" y="1"/>
                  </a:lnTo>
                  <a:lnTo>
                    <a:pt x="4336" y="25"/>
                  </a:lnTo>
                  <a:lnTo>
                    <a:pt x="3849" y="98"/>
                  </a:lnTo>
                  <a:lnTo>
                    <a:pt x="3386" y="220"/>
                  </a:lnTo>
                  <a:lnTo>
                    <a:pt x="2947" y="391"/>
                  </a:lnTo>
                  <a:lnTo>
                    <a:pt x="2533" y="585"/>
                  </a:lnTo>
                  <a:lnTo>
                    <a:pt x="2144" y="829"/>
                  </a:lnTo>
                  <a:lnTo>
                    <a:pt x="1754" y="1121"/>
                  </a:lnTo>
                  <a:lnTo>
                    <a:pt x="1413" y="1438"/>
                  </a:lnTo>
                  <a:lnTo>
                    <a:pt x="1096" y="1779"/>
                  </a:lnTo>
                  <a:lnTo>
                    <a:pt x="829" y="2144"/>
                  </a:lnTo>
                  <a:lnTo>
                    <a:pt x="585" y="2534"/>
                  </a:lnTo>
                  <a:lnTo>
                    <a:pt x="390" y="2972"/>
                  </a:lnTo>
                  <a:lnTo>
                    <a:pt x="220" y="3411"/>
                  </a:lnTo>
                  <a:lnTo>
                    <a:pt x="98" y="3873"/>
                  </a:lnTo>
                  <a:lnTo>
                    <a:pt x="25" y="4336"/>
                  </a:lnTo>
                  <a:lnTo>
                    <a:pt x="1" y="4847"/>
                  </a:lnTo>
                  <a:lnTo>
                    <a:pt x="1" y="4847"/>
                  </a:lnTo>
                  <a:lnTo>
                    <a:pt x="25" y="5335"/>
                  </a:lnTo>
                  <a:lnTo>
                    <a:pt x="98" y="5822"/>
                  </a:lnTo>
                  <a:lnTo>
                    <a:pt x="220" y="6284"/>
                  </a:lnTo>
                  <a:lnTo>
                    <a:pt x="390" y="6723"/>
                  </a:lnTo>
                  <a:lnTo>
                    <a:pt x="585" y="7137"/>
                  </a:lnTo>
                  <a:lnTo>
                    <a:pt x="829" y="7527"/>
                  </a:lnTo>
                  <a:lnTo>
                    <a:pt x="1096" y="7916"/>
                  </a:lnTo>
                  <a:lnTo>
                    <a:pt x="1413" y="8257"/>
                  </a:lnTo>
                  <a:lnTo>
                    <a:pt x="1754" y="8574"/>
                  </a:lnTo>
                  <a:lnTo>
                    <a:pt x="2144" y="8842"/>
                  </a:lnTo>
                  <a:lnTo>
                    <a:pt x="2533" y="9085"/>
                  </a:lnTo>
                  <a:lnTo>
                    <a:pt x="2947" y="9280"/>
                  </a:lnTo>
                  <a:lnTo>
                    <a:pt x="3386" y="9451"/>
                  </a:lnTo>
                  <a:lnTo>
                    <a:pt x="3849" y="9572"/>
                  </a:lnTo>
                  <a:lnTo>
                    <a:pt x="4336" y="9645"/>
                  </a:lnTo>
                  <a:lnTo>
                    <a:pt x="4823" y="9670"/>
                  </a:lnTo>
                  <a:lnTo>
                    <a:pt x="4823" y="9670"/>
                  </a:lnTo>
                  <a:lnTo>
                    <a:pt x="5334" y="9645"/>
                  </a:lnTo>
                  <a:lnTo>
                    <a:pt x="5797" y="9572"/>
                  </a:lnTo>
                  <a:lnTo>
                    <a:pt x="6260" y="9451"/>
                  </a:lnTo>
                  <a:lnTo>
                    <a:pt x="6698" y="9280"/>
                  </a:lnTo>
                  <a:lnTo>
                    <a:pt x="7136" y="9085"/>
                  </a:lnTo>
                  <a:lnTo>
                    <a:pt x="7526" y="8842"/>
                  </a:lnTo>
                  <a:lnTo>
                    <a:pt x="7892" y="8574"/>
                  </a:lnTo>
                  <a:lnTo>
                    <a:pt x="8232" y="8257"/>
                  </a:lnTo>
                  <a:lnTo>
                    <a:pt x="8549" y="7916"/>
                  </a:lnTo>
                  <a:lnTo>
                    <a:pt x="8841" y="7527"/>
                  </a:lnTo>
                  <a:lnTo>
                    <a:pt x="9085" y="7137"/>
                  </a:lnTo>
                  <a:lnTo>
                    <a:pt x="9280" y="6723"/>
                  </a:lnTo>
                  <a:lnTo>
                    <a:pt x="9450" y="6284"/>
                  </a:lnTo>
                  <a:lnTo>
                    <a:pt x="9572" y="5822"/>
                  </a:lnTo>
                  <a:lnTo>
                    <a:pt x="9645" y="5335"/>
                  </a:lnTo>
                  <a:lnTo>
                    <a:pt x="9669" y="4847"/>
                  </a:lnTo>
                  <a:lnTo>
                    <a:pt x="9669" y="4847"/>
                  </a:lnTo>
                  <a:lnTo>
                    <a:pt x="9645" y="4336"/>
                  </a:lnTo>
                  <a:lnTo>
                    <a:pt x="9572" y="3873"/>
                  </a:lnTo>
                  <a:lnTo>
                    <a:pt x="9450" y="3411"/>
                  </a:lnTo>
                  <a:lnTo>
                    <a:pt x="9280" y="2972"/>
                  </a:lnTo>
                  <a:lnTo>
                    <a:pt x="9085" y="2534"/>
                  </a:lnTo>
                  <a:lnTo>
                    <a:pt x="8841" y="2144"/>
                  </a:lnTo>
                  <a:lnTo>
                    <a:pt x="8549" y="1779"/>
                  </a:lnTo>
                  <a:lnTo>
                    <a:pt x="8232" y="1438"/>
                  </a:lnTo>
                  <a:lnTo>
                    <a:pt x="7892" y="1121"/>
                  </a:lnTo>
                  <a:lnTo>
                    <a:pt x="7526" y="829"/>
                  </a:lnTo>
                  <a:lnTo>
                    <a:pt x="7136" y="585"/>
                  </a:lnTo>
                  <a:lnTo>
                    <a:pt x="6698" y="391"/>
                  </a:lnTo>
                  <a:lnTo>
                    <a:pt x="6260" y="220"/>
                  </a:lnTo>
                  <a:lnTo>
                    <a:pt x="5797" y="98"/>
                  </a:lnTo>
                  <a:lnTo>
                    <a:pt x="5334" y="25"/>
                  </a:lnTo>
                  <a:lnTo>
                    <a:pt x="4823" y="1"/>
                  </a:lnTo>
                  <a:lnTo>
                    <a:pt x="4823" y="1"/>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05" name="Google Shape;305;p9"/>
            <p:cNvSpPr/>
            <p:nvPr/>
          </p:nvSpPr>
          <p:spPr>
            <a:xfrm>
              <a:off x="4024300" y="3058425"/>
              <a:ext cx="84650" cy="84650"/>
            </a:xfrm>
            <a:custGeom>
              <a:avLst/>
              <a:gdLst/>
              <a:ahLst/>
              <a:cxnLst/>
              <a:rect l="l" t="t" r="r" b="b"/>
              <a:pathLst>
                <a:path w="3386" h="3386" fill="none" extrusionOk="0">
                  <a:moveTo>
                    <a:pt x="0" y="3385"/>
                  </a:moveTo>
                  <a:lnTo>
                    <a:pt x="0" y="3385"/>
                  </a:lnTo>
                  <a:lnTo>
                    <a:pt x="25" y="3020"/>
                  </a:lnTo>
                  <a:lnTo>
                    <a:pt x="74" y="2704"/>
                  </a:lnTo>
                  <a:lnTo>
                    <a:pt x="147" y="2363"/>
                  </a:lnTo>
                  <a:lnTo>
                    <a:pt x="268" y="2070"/>
                  </a:lnTo>
                  <a:lnTo>
                    <a:pt x="414" y="1754"/>
                  </a:lnTo>
                  <a:lnTo>
                    <a:pt x="585" y="1486"/>
                  </a:lnTo>
                  <a:lnTo>
                    <a:pt x="780" y="1218"/>
                  </a:lnTo>
                  <a:lnTo>
                    <a:pt x="999" y="974"/>
                  </a:lnTo>
                  <a:lnTo>
                    <a:pt x="1243" y="755"/>
                  </a:lnTo>
                  <a:lnTo>
                    <a:pt x="1510" y="560"/>
                  </a:lnTo>
                  <a:lnTo>
                    <a:pt x="1778" y="390"/>
                  </a:lnTo>
                  <a:lnTo>
                    <a:pt x="2071" y="244"/>
                  </a:lnTo>
                  <a:lnTo>
                    <a:pt x="2387" y="146"/>
                  </a:lnTo>
                  <a:lnTo>
                    <a:pt x="2704" y="49"/>
                  </a:lnTo>
                  <a:lnTo>
                    <a:pt x="3045" y="0"/>
                  </a:lnTo>
                  <a:lnTo>
                    <a:pt x="3386" y="0"/>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06" name="Google Shape;306;p9"/>
            <p:cNvSpPr/>
            <p:nvPr/>
          </p:nvSpPr>
          <p:spPr>
            <a:xfrm>
              <a:off x="4205750" y="3248375"/>
              <a:ext cx="154050" cy="153475"/>
            </a:xfrm>
            <a:custGeom>
              <a:avLst/>
              <a:gdLst/>
              <a:ahLst/>
              <a:cxnLst/>
              <a:rect l="l" t="t" r="r" b="b"/>
              <a:pathLst>
                <a:path w="6162" h="6139" fill="none" extrusionOk="0">
                  <a:moveTo>
                    <a:pt x="0" y="1024"/>
                  </a:moveTo>
                  <a:lnTo>
                    <a:pt x="4969" y="5992"/>
                  </a:lnTo>
                  <a:lnTo>
                    <a:pt x="4969" y="5992"/>
                  </a:lnTo>
                  <a:lnTo>
                    <a:pt x="5042" y="6041"/>
                  </a:lnTo>
                  <a:lnTo>
                    <a:pt x="5115" y="6090"/>
                  </a:lnTo>
                  <a:lnTo>
                    <a:pt x="5212" y="6114"/>
                  </a:lnTo>
                  <a:lnTo>
                    <a:pt x="5310" y="6138"/>
                  </a:lnTo>
                  <a:lnTo>
                    <a:pt x="5407" y="6114"/>
                  </a:lnTo>
                  <a:lnTo>
                    <a:pt x="5480" y="6090"/>
                  </a:lnTo>
                  <a:lnTo>
                    <a:pt x="5577" y="6041"/>
                  </a:lnTo>
                  <a:lnTo>
                    <a:pt x="5651" y="5992"/>
                  </a:lnTo>
                  <a:lnTo>
                    <a:pt x="6016" y="5627"/>
                  </a:lnTo>
                  <a:lnTo>
                    <a:pt x="6016" y="5627"/>
                  </a:lnTo>
                  <a:lnTo>
                    <a:pt x="6089" y="5554"/>
                  </a:lnTo>
                  <a:lnTo>
                    <a:pt x="6138" y="5456"/>
                  </a:lnTo>
                  <a:lnTo>
                    <a:pt x="6162" y="5359"/>
                  </a:lnTo>
                  <a:lnTo>
                    <a:pt x="6162" y="5286"/>
                  </a:lnTo>
                  <a:lnTo>
                    <a:pt x="6162" y="5188"/>
                  </a:lnTo>
                  <a:lnTo>
                    <a:pt x="6138" y="5091"/>
                  </a:lnTo>
                  <a:lnTo>
                    <a:pt x="6089" y="5018"/>
                  </a:lnTo>
                  <a:lnTo>
                    <a:pt x="6016" y="4921"/>
                  </a:lnTo>
                  <a:lnTo>
                    <a:pt x="1072" y="1"/>
                  </a:lnTo>
                </a:path>
              </a:pathLst>
            </a:custGeom>
            <a:noFill/>
            <a:ln w="19050" cap="rnd" cmpd="sng">
              <a:solidFill>
                <a:srgbClr val="184769"/>
              </a:solidFill>
              <a:prstDash val="solid"/>
              <a:round/>
              <a:headEnd type="none" w="sm" len="sm"/>
              <a:tailEnd type="none" w="sm" len="sm"/>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307" name="Google Shape;307;p9"/>
          <p:cNvSpPr/>
          <p:nvPr/>
        </p:nvSpPr>
        <p:spPr>
          <a:xfrm rot="10800000" flipH="1">
            <a:off x="11315699" y="5641033"/>
            <a:ext cx="1093200" cy="946800"/>
          </a:xfrm>
          <a:prstGeom prst="hexagon">
            <a:avLst>
              <a:gd name="adj" fmla="val 28678"/>
              <a:gd name="vf" fmla="val 115470"/>
            </a:avLst>
          </a:prstGeom>
          <a:noFill/>
          <a:ln w="9525" cap="flat" cmpd="sng">
            <a:solidFill>
              <a:srgbClr val="184769"/>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08" name="Google Shape;308;p9"/>
          <p:cNvSpPr/>
          <p:nvPr/>
        </p:nvSpPr>
        <p:spPr>
          <a:xfrm rot="10800000" flipH="1">
            <a:off x="10833099" y="6154267"/>
            <a:ext cx="571600" cy="494800"/>
          </a:xfrm>
          <a:prstGeom prst="hexagon">
            <a:avLst>
              <a:gd name="adj" fmla="val 28678"/>
              <a:gd name="vf" fmla="val 115470"/>
            </a:avLst>
          </a:prstGeom>
          <a:solidFill>
            <a:srgbClr val="3292E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09" name="Google Shape;309;p9"/>
          <p:cNvSpPr/>
          <p:nvPr/>
        </p:nvSpPr>
        <p:spPr>
          <a:xfrm rot="10800000" flipH="1">
            <a:off x="10428464" y="3913867"/>
            <a:ext cx="1093200" cy="946400"/>
          </a:xfrm>
          <a:prstGeom prst="hexagon">
            <a:avLst>
              <a:gd name="adj" fmla="val 28678"/>
              <a:gd name="vf" fmla="val 115470"/>
            </a:avLst>
          </a:pr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10" name="Google Shape;310;p9"/>
          <p:cNvSpPr/>
          <p:nvPr/>
        </p:nvSpPr>
        <p:spPr>
          <a:xfrm rot="10800000" flipH="1">
            <a:off x="11315700" y="4682900"/>
            <a:ext cx="478400" cy="414000"/>
          </a:xfrm>
          <a:prstGeom prst="hexagon">
            <a:avLst>
              <a:gd name="adj" fmla="val 28678"/>
              <a:gd name="vf" fmla="val 115470"/>
            </a:avLst>
          </a:prstGeom>
          <a:noFill/>
          <a:ln w="19050" cap="flat" cmpd="sng">
            <a:solidFill>
              <a:srgbClr val="00E1C6"/>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11" name="Google Shape;311;p9"/>
          <p:cNvSpPr/>
          <p:nvPr/>
        </p:nvSpPr>
        <p:spPr>
          <a:xfrm>
            <a:off x="11696918" y="5949077"/>
            <a:ext cx="330764" cy="330744"/>
          </a:xfrm>
          <a:custGeom>
            <a:avLst/>
            <a:gdLst/>
            <a:ahLst/>
            <a:cxnLst/>
            <a:rect l="l" t="t" r="r" b="b"/>
            <a:pathLst>
              <a:path w="17000" h="16999" extrusionOk="0">
                <a:moveTo>
                  <a:pt x="8769" y="5740"/>
                </a:moveTo>
                <a:lnTo>
                  <a:pt x="9037" y="5788"/>
                </a:lnTo>
                <a:lnTo>
                  <a:pt x="9282" y="5862"/>
                </a:lnTo>
                <a:lnTo>
                  <a:pt x="9550" y="5935"/>
                </a:lnTo>
                <a:lnTo>
                  <a:pt x="9794" y="6057"/>
                </a:lnTo>
                <a:lnTo>
                  <a:pt x="10014" y="6204"/>
                </a:lnTo>
                <a:lnTo>
                  <a:pt x="10234" y="6350"/>
                </a:lnTo>
                <a:lnTo>
                  <a:pt x="10454" y="6546"/>
                </a:lnTo>
                <a:lnTo>
                  <a:pt x="10649" y="6765"/>
                </a:lnTo>
                <a:lnTo>
                  <a:pt x="10796" y="6985"/>
                </a:lnTo>
                <a:lnTo>
                  <a:pt x="10942" y="7205"/>
                </a:lnTo>
                <a:lnTo>
                  <a:pt x="11064" y="7449"/>
                </a:lnTo>
                <a:lnTo>
                  <a:pt x="11138" y="7718"/>
                </a:lnTo>
                <a:lnTo>
                  <a:pt x="11211" y="7962"/>
                </a:lnTo>
                <a:lnTo>
                  <a:pt x="11260" y="8231"/>
                </a:lnTo>
                <a:lnTo>
                  <a:pt x="11260" y="8499"/>
                </a:lnTo>
                <a:lnTo>
                  <a:pt x="11260" y="8768"/>
                </a:lnTo>
                <a:lnTo>
                  <a:pt x="11211" y="9037"/>
                </a:lnTo>
                <a:lnTo>
                  <a:pt x="11138" y="9281"/>
                </a:lnTo>
                <a:lnTo>
                  <a:pt x="11064" y="9550"/>
                </a:lnTo>
                <a:lnTo>
                  <a:pt x="10942" y="9794"/>
                </a:lnTo>
                <a:lnTo>
                  <a:pt x="10796" y="10014"/>
                </a:lnTo>
                <a:lnTo>
                  <a:pt x="10649" y="10233"/>
                </a:lnTo>
                <a:lnTo>
                  <a:pt x="10454" y="10453"/>
                </a:lnTo>
                <a:lnTo>
                  <a:pt x="10234" y="10649"/>
                </a:lnTo>
                <a:lnTo>
                  <a:pt x="10014" y="10795"/>
                </a:lnTo>
                <a:lnTo>
                  <a:pt x="9794" y="10942"/>
                </a:lnTo>
                <a:lnTo>
                  <a:pt x="9550" y="11064"/>
                </a:lnTo>
                <a:lnTo>
                  <a:pt x="9282" y="11137"/>
                </a:lnTo>
                <a:lnTo>
                  <a:pt x="9037" y="11210"/>
                </a:lnTo>
                <a:lnTo>
                  <a:pt x="8769" y="11259"/>
                </a:lnTo>
                <a:lnTo>
                  <a:pt x="8231" y="11259"/>
                </a:lnTo>
                <a:lnTo>
                  <a:pt x="7963" y="11210"/>
                </a:lnTo>
                <a:lnTo>
                  <a:pt x="7719" y="11137"/>
                </a:lnTo>
                <a:lnTo>
                  <a:pt x="7450" y="11064"/>
                </a:lnTo>
                <a:lnTo>
                  <a:pt x="7206" y="10942"/>
                </a:lnTo>
                <a:lnTo>
                  <a:pt x="6986" y="10795"/>
                </a:lnTo>
                <a:lnTo>
                  <a:pt x="6766" y="10649"/>
                </a:lnTo>
                <a:lnTo>
                  <a:pt x="6546" y="10453"/>
                </a:lnTo>
                <a:lnTo>
                  <a:pt x="6351" y="10233"/>
                </a:lnTo>
                <a:lnTo>
                  <a:pt x="6204" y="10014"/>
                </a:lnTo>
                <a:lnTo>
                  <a:pt x="6058" y="9794"/>
                </a:lnTo>
                <a:lnTo>
                  <a:pt x="5936" y="9550"/>
                </a:lnTo>
                <a:lnTo>
                  <a:pt x="5862" y="9281"/>
                </a:lnTo>
                <a:lnTo>
                  <a:pt x="5789" y="9037"/>
                </a:lnTo>
                <a:lnTo>
                  <a:pt x="5740" y="8768"/>
                </a:lnTo>
                <a:lnTo>
                  <a:pt x="5740" y="8499"/>
                </a:lnTo>
                <a:lnTo>
                  <a:pt x="5740" y="8231"/>
                </a:lnTo>
                <a:lnTo>
                  <a:pt x="5789" y="7962"/>
                </a:lnTo>
                <a:lnTo>
                  <a:pt x="5862" y="7718"/>
                </a:lnTo>
                <a:lnTo>
                  <a:pt x="5936" y="7449"/>
                </a:lnTo>
                <a:lnTo>
                  <a:pt x="6058" y="7205"/>
                </a:lnTo>
                <a:lnTo>
                  <a:pt x="6204" y="6985"/>
                </a:lnTo>
                <a:lnTo>
                  <a:pt x="6351" y="6765"/>
                </a:lnTo>
                <a:lnTo>
                  <a:pt x="6546" y="6546"/>
                </a:lnTo>
                <a:lnTo>
                  <a:pt x="6766" y="6350"/>
                </a:lnTo>
                <a:lnTo>
                  <a:pt x="6986" y="6204"/>
                </a:lnTo>
                <a:lnTo>
                  <a:pt x="7206" y="6057"/>
                </a:lnTo>
                <a:lnTo>
                  <a:pt x="7450" y="5935"/>
                </a:lnTo>
                <a:lnTo>
                  <a:pt x="7719" y="5862"/>
                </a:lnTo>
                <a:lnTo>
                  <a:pt x="7963" y="5788"/>
                </a:lnTo>
                <a:lnTo>
                  <a:pt x="8231" y="5740"/>
                </a:lnTo>
                <a:close/>
                <a:moveTo>
                  <a:pt x="7914" y="0"/>
                </a:moveTo>
                <a:lnTo>
                  <a:pt x="7743" y="25"/>
                </a:lnTo>
                <a:lnTo>
                  <a:pt x="7596" y="73"/>
                </a:lnTo>
                <a:lnTo>
                  <a:pt x="7474" y="147"/>
                </a:lnTo>
                <a:lnTo>
                  <a:pt x="7328" y="244"/>
                </a:lnTo>
                <a:lnTo>
                  <a:pt x="7230" y="342"/>
                </a:lnTo>
                <a:lnTo>
                  <a:pt x="7132" y="489"/>
                </a:lnTo>
                <a:lnTo>
                  <a:pt x="7084" y="635"/>
                </a:lnTo>
                <a:lnTo>
                  <a:pt x="7035" y="782"/>
                </a:lnTo>
                <a:lnTo>
                  <a:pt x="6839" y="2540"/>
                </a:lnTo>
                <a:lnTo>
                  <a:pt x="6497" y="2638"/>
                </a:lnTo>
                <a:lnTo>
                  <a:pt x="6131" y="2784"/>
                </a:lnTo>
                <a:lnTo>
                  <a:pt x="5789" y="2931"/>
                </a:lnTo>
                <a:lnTo>
                  <a:pt x="5447" y="3102"/>
                </a:lnTo>
                <a:lnTo>
                  <a:pt x="4079" y="2027"/>
                </a:lnTo>
                <a:lnTo>
                  <a:pt x="3933" y="1930"/>
                </a:lnTo>
                <a:lnTo>
                  <a:pt x="3786" y="1881"/>
                </a:lnTo>
                <a:lnTo>
                  <a:pt x="3640" y="1832"/>
                </a:lnTo>
                <a:lnTo>
                  <a:pt x="3493" y="1832"/>
                </a:lnTo>
                <a:lnTo>
                  <a:pt x="3322" y="1856"/>
                </a:lnTo>
                <a:lnTo>
                  <a:pt x="3176" y="1905"/>
                </a:lnTo>
                <a:lnTo>
                  <a:pt x="3029" y="1978"/>
                </a:lnTo>
                <a:lnTo>
                  <a:pt x="2907" y="2076"/>
                </a:lnTo>
                <a:lnTo>
                  <a:pt x="2077" y="2907"/>
                </a:lnTo>
                <a:lnTo>
                  <a:pt x="1979" y="3029"/>
                </a:lnTo>
                <a:lnTo>
                  <a:pt x="1906" y="3175"/>
                </a:lnTo>
                <a:lnTo>
                  <a:pt x="1857" y="3322"/>
                </a:lnTo>
                <a:lnTo>
                  <a:pt x="1833" y="3493"/>
                </a:lnTo>
                <a:lnTo>
                  <a:pt x="1833" y="3639"/>
                </a:lnTo>
                <a:lnTo>
                  <a:pt x="1881" y="3786"/>
                </a:lnTo>
                <a:lnTo>
                  <a:pt x="1930" y="3932"/>
                </a:lnTo>
                <a:lnTo>
                  <a:pt x="2028" y="4079"/>
                </a:lnTo>
                <a:lnTo>
                  <a:pt x="3103" y="5447"/>
                </a:lnTo>
                <a:lnTo>
                  <a:pt x="2932" y="5788"/>
                </a:lnTo>
                <a:lnTo>
                  <a:pt x="2785" y="6130"/>
                </a:lnTo>
                <a:lnTo>
                  <a:pt x="2639" y="6497"/>
                </a:lnTo>
                <a:lnTo>
                  <a:pt x="2541" y="6839"/>
                </a:lnTo>
                <a:lnTo>
                  <a:pt x="782" y="7034"/>
                </a:lnTo>
                <a:lnTo>
                  <a:pt x="636" y="7083"/>
                </a:lnTo>
                <a:lnTo>
                  <a:pt x="489" y="7132"/>
                </a:lnTo>
                <a:lnTo>
                  <a:pt x="343" y="7229"/>
                </a:lnTo>
                <a:lnTo>
                  <a:pt x="245" y="7327"/>
                </a:lnTo>
                <a:lnTo>
                  <a:pt x="147" y="7474"/>
                </a:lnTo>
                <a:lnTo>
                  <a:pt x="74" y="7596"/>
                </a:lnTo>
                <a:lnTo>
                  <a:pt x="25" y="7742"/>
                </a:lnTo>
                <a:lnTo>
                  <a:pt x="1" y="7913"/>
                </a:lnTo>
                <a:lnTo>
                  <a:pt x="1" y="9086"/>
                </a:lnTo>
                <a:lnTo>
                  <a:pt x="25" y="9257"/>
                </a:lnTo>
                <a:lnTo>
                  <a:pt x="74" y="9403"/>
                </a:lnTo>
                <a:lnTo>
                  <a:pt x="147" y="9525"/>
                </a:lnTo>
                <a:lnTo>
                  <a:pt x="245" y="9672"/>
                </a:lnTo>
                <a:lnTo>
                  <a:pt x="343" y="9769"/>
                </a:lnTo>
                <a:lnTo>
                  <a:pt x="489" y="9867"/>
                </a:lnTo>
                <a:lnTo>
                  <a:pt x="636" y="9916"/>
                </a:lnTo>
                <a:lnTo>
                  <a:pt x="782" y="9965"/>
                </a:lnTo>
                <a:lnTo>
                  <a:pt x="2541" y="10160"/>
                </a:lnTo>
                <a:lnTo>
                  <a:pt x="2639" y="10502"/>
                </a:lnTo>
                <a:lnTo>
                  <a:pt x="2785" y="10868"/>
                </a:lnTo>
                <a:lnTo>
                  <a:pt x="2932" y="11210"/>
                </a:lnTo>
                <a:lnTo>
                  <a:pt x="3103" y="11552"/>
                </a:lnTo>
                <a:lnTo>
                  <a:pt x="2028" y="12920"/>
                </a:lnTo>
                <a:lnTo>
                  <a:pt x="1930" y="13067"/>
                </a:lnTo>
                <a:lnTo>
                  <a:pt x="1881" y="13213"/>
                </a:lnTo>
                <a:lnTo>
                  <a:pt x="1833" y="13360"/>
                </a:lnTo>
                <a:lnTo>
                  <a:pt x="1833" y="13506"/>
                </a:lnTo>
                <a:lnTo>
                  <a:pt x="1857" y="13677"/>
                </a:lnTo>
                <a:lnTo>
                  <a:pt x="1906" y="13824"/>
                </a:lnTo>
                <a:lnTo>
                  <a:pt x="1979" y="13970"/>
                </a:lnTo>
                <a:lnTo>
                  <a:pt x="2077" y="14092"/>
                </a:lnTo>
                <a:lnTo>
                  <a:pt x="2907" y="14923"/>
                </a:lnTo>
                <a:lnTo>
                  <a:pt x="3029" y="15020"/>
                </a:lnTo>
                <a:lnTo>
                  <a:pt x="3176" y="15094"/>
                </a:lnTo>
                <a:lnTo>
                  <a:pt x="3322" y="15142"/>
                </a:lnTo>
                <a:lnTo>
                  <a:pt x="3493" y="15167"/>
                </a:lnTo>
                <a:lnTo>
                  <a:pt x="3640" y="15167"/>
                </a:lnTo>
                <a:lnTo>
                  <a:pt x="3786" y="15118"/>
                </a:lnTo>
                <a:lnTo>
                  <a:pt x="3933" y="15069"/>
                </a:lnTo>
                <a:lnTo>
                  <a:pt x="4079" y="14996"/>
                </a:lnTo>
                <a:lnTo>
                  <a:pt x="5447" y="13897"/>
                </a:lnTo>
                <a:lnTo>
                  <a:pt x="5789" y="14068"/>
                </a:lnTo>
                <a:lnTo>
                  <a:pt x="6131" y="14214"/>
                </a:lnTo>
                <a:lnTo>
                  <a:pt x="6497" y="14361"/>
                </a:lnTo>
                <a:lnTo>
                  <a:pt x="6839" y="14459"/>
                </a:lnTo>
                <a:lnTo>
                  <a:pt x="7035" y="16217"/>
                </a:lnTo>
                <a:lnTo>
                  <a:pt x="7084" y="16364"/>
                </a:lnTo>
                <a:lnTo>
                  <a:pt x="7132" y="16510"/>
                </a:lnTo>
                <a:lnTo>
                  <a:pt x="7230" y="16657"/>
                </a:lnTo>
                <a:lnTo>
                  <a:pt x="7328" y="16754"/>
                </a:lnTo>
                <a:lnTo>
                  <a:pt x="7474" y="16852"/>
                </a:lnTo>
                <a:lnTo>
                  <a:pt x="7596" y="16925"/>
                </a:lnTo>
                <a:lnTo>
                  <a:pt x="7743" y="16974"/>
                </a:lnTo>
                <a:lnTo>
                  <a:pt x="7914" y="16999"/>
                </a:lnTo>
                <a:lnTo>
                  <a:pt x="9086" y="16999"/>
                </a:lnTo>
                <a:lnTo>
                  <a:pt x="9257" y="16974"/>
                </a:lnTo>
                <a:lnTo>
                  <a:pt x="9404" y="16925"/>
                </a:lnTo>
                <a:lnTo>
                  <a:pt x="9526" y="16852"/>
                </a:lnTo>
                <a:lnTo>
                  <a:pt x="9672" y="16754"/>
                </a:lnTo>
                <a:lnTo>
                  <a:pt x="9770" y="16657"/>
                </a:lnTo>
                <a:lnTo>
                  <a:pt x="9868" y="16510"/>
                </a:lnTo>
                <a:lnTo>
                  <a:pt x="9917" y="16364"/>
                </a:lnTo>
                <a:lnTo>
                  <a:pt x="9965" y="16217"/>
                </a:lnTo>
                <a:lnTo>
                  <a:pt x="10161" y="14459"/>
                </a:lnTo>
                <a:lnTo>
                  <a:pt x="10503" y="14361"/>
                </a:lnTo>
                <a:lnTo>
                  <a:pt x="10869" y="14214"/>
                </a:lnTo>
                <a:lnTo>
                  <a:pt x="11211" y="14068"/>
                </a:lnTo>
                <a:lnTo>
                  <a:pt x="11553" y="13897"/>
                </a:lnTo>
                <a:lnTo>
                  <a:pt x="12921" y="14996"/>
                </a:lnTo>
                <a:lnTo>
                  <a:pt x="13067" y="15069"/>
                </a:lnTo>
                <a:lnTo>
                  <a:pt x="13214" y="15118"/>
                </a:lnTo>
                <a:lnTo>
                  <a:pt x="13360" y="15167"/>
                </a:lnTo>
                <a:lnTo>
                  <a:pt x="13507" y="15167"/>
                </a:lnTo>
                <a:lnTo>
                  <a:pt x="13678" y="15142"/>
                </a:lnTo>
                <a:lnTo>
                  <a:pt x="13824" y="15094"/>
                </a:lnTo>
                <a:lnTo>
                  <a:pt x="13971" y="15020"/>
                </a:lnTo>
                <a:lnTo>
                  <a:pt x="14093" y="14923"/>
                </a:lnTo>
                <a:lnTo>
                  <a:pt x="14923" y="14092"/>
                </a:lnTo>
                <a:lnTo>
                  <a:pt x="15021" y="13970"/>
                </a:lnTo>
                <a:lnTo>
                  <a:pt x="15094" y="13824"/>
                </a:lnTo>
                <a:lnTo>
                  <a:pt x="15143" y="13677"/>
                </a:lnTo>
                <a:lnTo>
                  <a:pt x="15168" y="13506"/>
                </a:lnTo>
                <a:lnTo>
                  <a:pt x="15168" y="13360"/>
                </a:lnTo>
                <a:lnTo>
                  <a:pt x="15119" y="13213"/>
                </a:lnTo>
                <a:lnTo>
                  <a:pt x="15070" y="13067"/>
                </a:lnTo>
                <a:lnTo>
                  <a:pt x="14997" y="12920"/>
                </a:lnTo>
                <a:lnTo>
                  <a:pt x="13898" y="11552"/>
                </a:lnTo>
                <a:lnTo>
                  <a:pt x="14068" y="11210"/>
                </a:lnTo>
                <a:lnTo>
                  <a:pt x="14215" y="10868"/>
                </a:lnTo>
                <a:lnTo>
                  <a:pt x="14362" y="10502"/>
                </a:lnTo>
                <a:lnTo>
                  <a:pt x="14459" y="10160"/>
                </a:lnTo>
                <a:lnTo>
                  <a:pt x="16218" y="9965"/>
                </a:lnTo>
                <a:lnTo>
                  <a:pt x="16364" y="9916"/>
                </a:lnTo>
                <a:lnTo>
                  <a:pt x="16511" y="9867"/>
                </a:lnTo>
                <a:lnTo>
                  <a:pt x="16657" y="9769"/>
                </a:lnTo>
                <a:lnTo>
                  <a:pt x="16755" y="9672"/>
                </a:lnTo>
                <a:lnTo>
                  <a:pt x="16853" y="9525"/>
                </a:lnTo>
                <a:lnTo>
                  <a:pt x="16926" y="9403"/>
                </a:lnTo>
                <a:lnTo>
                  <a:pt x="16975" y="9257"/>
                </a:lnTo>
                <a:lnTo>
                  <a:pt x="16999" y="9086"/>
                </a:lnTo>
                <a:lnTo>
                  <a:pt x="16999" y="7913"/>
                </a:lnTo>
                <a:lnTo>
                  <a:pt x="16975" y="7742"/>
                </a:lnTo>
                <a:lnTo>
                  <a:pt x="16926" y="7596"/>
                </a:lnTo>
                <a:lnTo>
                  <a:pt x="16853" y="7474"/>
                </a:lnTo>
                <a:lnTo>
                  <a:pt x="16755" y="7327"/>
                </a:lnTo>
                <a:lnTo>
                  <a:pt x="16657" y="7229"/>
                </a:lnTo>
                <a:lnTo>
                  <a:pt x="16511" y="7132"/>
                </a:lnTo>
                <a:lnTo>
                  <a:pt x="16364" y="7083"/>
                </a:lnTo>
                <a:lnTo>
                  <a:pt x="16218" y="7034"/>
                </a:lnTo>
                <a:lnTo>
                  <a:pt x="14459" y="6839"/>
                </a:lnTo>
                <a:lnTo>
                  <a:pt x="14362" y="6497"/>
                </a:lnTo>
                <a:lnTo>
                  <a:pt x="14215" y="6130"/>
                </a:lnTo>
                <a:lnTo>
                  <a:pt x="14068" y="5788"/>
                </a:lnTo>
                <a:lnTo>
                  <a:pt x="13898" y="5447"/>
                </a:lnTo>
                <a:lnTo>
                  <a:pt x="14997" y="4079"/>
                </a:lnTo>
                <a:lnTo>
                  <a:pt x="15070" y="3932"/>
                </a:lnTo>
                <a:lnTo>
                  <a:pt x="15119" y="3786"/>
                </a:lnTo>
                <a:lnTo>
                  <a:pt x="15168" y="3639"/>
                </a:lnTo>
                <a:lnTo>
                  <a:pt x="15168" y="3493"/>
                </a:lnTo>
                <a:lnTo>
                  <a:pt x="15143" y="3322"/>
                </a:lnTo>
                <a:lnTo>
                  <a:pt x="15094" y="3175"/>
                </a:lnTo>
                <a:lnTo>
                  <a:pt x="15021" y="3029"/>
                </a:lnTo>
                <a:lnTo>
                  <a:pt x="14923" y="2907"/>
                </a:lnTo>
                <a:lnTo>
                  <a:pt x="14093" y="2076"/>
                </a:lnTo>
                <a:lnTo>
                  <a:pt x="13971" y="1978"/>
                </a:lnTo>
                <a:lnTo>
                  <a:pt x="13824" y="1905"/>
                </a:lnTo>
                <a:lnTo>
                  <a:pt x="13678" y="1856"/>
                </a:lnTo>
                <a:lnTo>
                  <a:pt x="13507" y="1832"/>
                </a:lnTo>
                <a:lnTo>
                  <a:pt x="13360" y="1832"/>
                </a:lnTo>
                <a:lnTo>
                  <a:pt x="13214" y="1881"/>
                </a:lnTo>
                <a:lnTo>
                  <a:pt x="13067" y="1930"/>
                </a:lnTo>
                <a:lnTo>
                  <a:pt x="12921" y="2027"/>
                </a:lnTo>
                <a:lnTo>
                  <a:pt x="11553" y="3102"/>
                </a:lnTo>
                <a:lnTo>
                  <a:pt x="11211" y="2931"/>
                </a:lnTo>
                <a:lnTo>
                  <a:pt x="10869" y="2784"/>
                </a:lnTo>
                <a:lnTo>
                  <a:pt x="10503" y="2638"/>
                </a:lnTo>
                <a:lnTo>
                  <a:pt x="10161" y="2540"/>
                </a:lnTo>
                <a:lnTo>
                  <a:pt x="9965" y="782"/>
                </a:lnTo>
                <a:lnTo>
                  <a:pt x="9917" y="635"/>
                </a:lnTo>
                <a:lnTo>
                  <a:pt x="9868" y="489"/>
                </a:lnTo>
                <a:lnTo>
                  <a:pt x="9770" y="342"/>
                </a:lnTo>
                <a:lnTo>
                  <a:pt x="9672" y="244"/>
                </a:lnTo>
                <a:lnTo>
                  <a:pt x="9526" y="147"/>
                </a:lnTo>
                <a:lnTo>
                  <a:pt x="9404" y="73"/>
                </a:lnTo>
                <a:lnTo>
                  <a:pt x="9257" y="25"/>
                </a:lnTo>
                <a:lnTo>
                  <a:pt x="9086" y="0"/>
                </a:lnTo>
                <a:close/>
              </a:path>
            </a:pathLst>
          </a:cu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312" name="Google Shape;312;p9"/>
          <p:cNvGrpSpPr/>
          <p:nvPr/>
        </p:nvGrpSpPr>
        <p:grpSpPr>
          <a:xfrm>
            <a:off x="9805423" y="4568953"/>
            <a:ext cx="607499" cy="582739"/>
            <a:chOff x="5241175" y="4959100"/>
            <a:chExt cx="539775" cy="517775"/>
          </a:xfrm>
        </p:grpSpPr>
        <p:sp>
          <p:nvSpPr>
            <p:cNvPr id="313" name="Google Shape;313;p9"/>
            <p:cNvSpPr/>
            <p:nvPr/>
          </p:nvSpPr>
          <p:spPr>
            <a:xfrm>
              <a:off x="5575150" y="4959100"/>
              <a:ext cx="161225" cy="178300"/>
            </a:xfrm>
            <a:custGeom>
              <a:avLst/>
              <a:gdLst/>
              <a:ahLst/>
              <a:cxnLst/>
              <a:rect l="l" t="t" r="r" b="b"/>
              <a:pathLst>
                <a:path w="6449" h="7132" extrusionOk="0">
                  <a:moveTo>
                    <a:pt x="4641" y="0"/>
                  </a:moveTo>
                  <a:lnTo>
                    <a:pt x="4470" y="25"/>
                  </a:lnTo>
                  <a:lnTo>
                    <a:pt x="4299" y="49"/>
                  </a:lnTo>
                  <a:lnTo>
                    <a:pt x="4128" y="98"/>
                  </a:lnTo>
                  <a:lnTo>
                    <a:pt x="3957" y="147"/>
                  </a:lnTo>
                  <a:lnTo>
                    <a:pt x="3786" y="220"/>
                  </a:lnTo>
                  <a:lnTo>
                    <a:pt x="3640" y="318"/>
                  </a:lnTo>
                  <a:lnTo>
                    <a:pt x="3517" y="415"/>
                  </a:lnTo>
                  <a:lnTo>
                    <a:pt x="3395" y="538"/>
                  </a:lnTo>
                  <a:lnTo>
                    <a:pt x="3273" y="660"/>
                  </a:lnTo>
                  <a:lnTo>
                    <a:pt x="3175" y="806"/>
                  </a:lnTo>
                  <a:lnTo>
                    <a:pt x="3078" y="953"/>
                  </a:lnTo>
                  <a:lnTo>
                    <a:pt x="3005" y="1099"/>
                  </a:lnTo>
                  <a:lnTo>
                    <a:pt x="2931" y="1270"/>
                  </a:lnTo>
                  <a:lnTo>
                    <a:pt x="2907" y="1441"/>
                  </a:lnTo>
                  <a:lnTo>
                    <a:pt x="2882" y="1612"/>
                  </a:lnTo>
                  <a:lnTo>
                    <a:pt x="2858" y="1808"/>
                  </a:lnTo>
                  <a:lnTo>
                    <a:pt x="2882" y="2076"/>
                  </a:lnTo>
                  <a:lnTo>
                    <a:pt x="2956" y="2345"/>
                  </a:lnTo>
                  <a:lnTo>
                    <a:pt x="3053" y="2589"/>
                  </a:lnTo>
                  <a:lnTo>
                    <a:pt x="3175" y="2809"/>
                  </a:lnTo>
                  <a:lnTo>
                    <a:pt x="0" y="6546"/>
                  </a:lnTo>
                  <a:lnTo>
                    <a:pt x="367" y="6814"/>
                  </a:lnTo>
                  <a:lnTo>
                    <a:pt x="709" y="7132"/>
                  </a:lnTo>
                  <a:lnTo>
                    <a:pt x="3884" y="3419"/>
                  </a:lnTo>
                  <a:lnTo>
                    <a:pt x="4055" y="3493"/>
                  </a:lnTo>
                  <a:lnTo>
                    <a:pt x="4250" y="3542"/>
                  </a:lnTo>
                  <a:lnTo>
                    <a:pt x="4445" y="3566"/>
                  </a:lnTo>
                  <a:lnTo>
                    <a:pt x="4641" y="3590"/>
                  </a:lnTo>
                  <a:lnTo>
                    <a:pt x="4836" y="3566"/>
                  </a:lnTo>
                  <a:lnTo>
                    <a:pt x="5007" y="3542"/>
                  </a:lnTo>
                  <a:lnTo>
                    <a:pt x="5178" y="3517"/>
                  </a:lnTo>
                  <a:lnTo>
                    <a:pt x="5349" y="3444"/>
                  </a:lnTo>
                  <a:lnTo>
                    <a:pt x="5496" y="3371"/>
                  </a:lnTo>
                  <a:lnTo>
                    <a:pt x="5642" y="3273"/>
                  </a:lnTo>
                  <a:lnTo>
                    <a:pt x="5789" y="3175"/>
                  </a:lnTo>
                  <a:lnTo>
                    <a:pt x="5911" y="3053"/>
                  </a:lnTo>
                  <a:lnTo>
                    <a:pt x="6033" y="2931"/>
                  </a:lnTo>
                  <a:lnTo>
                    <a:pt x="6131" y="2809"/>
                  </a:lnTo>
                  <a:lnTo>
                    <a:pt x="6228" y="2638"/>
                  </a:lnTo>
                  <a:lnTo>
                    <a:pt x="6302" y="2491"/>
                  </a:lnTo>
                  <a:lnTo>
                    <a:pt x="6350" y="2320"/>
                  </a:lnTo>
                  <a:lnTo>
                    <a:pt x="6399" y="2149"/>
                  </a:lnTo>
                  <a:lnTo>
                    <a:pt x="6424" y="1979"/>
                  </a:lnTo>
                  <a:lnTo>
                    <a:pt x="6448" y="1808"/>
                  </a:lnTo>
                  <a:lnTo>
                    <a:pt x="6424" y="1612"/>
                  </a:lnTo>
                  <a:lnTo>
                    <a:pt x="6399" y="1441"/>
                  </a:lnTo>
                  <a:lnTo>
                    <a:pt x="6350" y="1270"/>
                  </a:lnTo>
                  <a:lnTo>
                    <a:pt x="6302" y="1099"/>
                  </a:lnTo>
                  <a:lnTo>
                    <a:pt x="6228" y="953"/>
                  </a:lnTo>
                  <a:lnTo>
                    <a:pt x="6131" y="806"/>
                  </a:lnTo>
                  <a:lnTo>
                    <a:pt x="6033" y="660"/>
                  </a:lnTo>
                  <a:lnTo>
                    <a:pt x="5911" y="538"/>
                  </a:lnTo>
                  <a:lnTo>
                    <a:pt x="5789" y="415"/>
                  </a:lnTo>
                  <a:lnTo>
                    <a:pt x="5642" y="318"/>
                  </a:lnTo>
                  <a:lnTo>
                    <a:pt x="5496" y="220"/>
                  </a:lnTo>
                  <a:lnTo>
                    <a:pt x="5349" y="147"/>
                  </a:lnTo>
                  <a:lnTo>
                    <a:pt x="5178" y="98"/>
                  </a:lnTo>
                  <a:lnTo>
                    <a:pt x="5007" y="49"/>
                  </a:lnTo>
                  <a:lnTo>
                    <a:pt x="4836" y="25"/>
                  </a:lnTo>
                  <a:lnTo>
                    <a:pt x="4641"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14" name="Google Shape;314;p9"/>
            <p:cNvSpPr/>
            <p:nvPr/>
          </p:nvSpPr>
          <p:spPr>
            <a:xfrm>
              <a:off x="5330925" y="4985350"/>
              <a:ext cx="128250" cy="148400"/>
            </a:xfrm>
            <a:custGeom>
              <a:avLst/>
              <a:gdLst/>
              <a:ahLst/>
              <a:cxnLst/>
              <a:rect l="l" t="t" r="r" b="b"/>
              <a:pathLst>
                <a:path w="5130" h="5936" extrusionOk="0">
                  <a:moveTo>
                    <a:pt x="1563" y="0"/>
                  </a:moveTo>
                  <a:lnTo>
                    <a:pt x="1392" y="25"/>
                  </a:lnTo>
                  <a:lnTo>
                    <a:pt x="1221" y="74"/>
                  </a:lnTo>
                  <a:lnTo>
                    <a:pt x="1075" y="147"/>
                  </a:lnTo>
                  <a:lnTo>
                    <a:pt x="904" y="220"/>
                  </a:lnTo>
                  <a:lnTo>
                    <a:pt x="757" y="318"/>
                  </a:lnTo>
                  <a:lnTo>
                    <a:pt x="635" y="416"/>
                  </a:lnTo>
                  <a:lnTo>
                    <a:pt x="513" y="538"/>
                  </a:lnTo>
                  <a:lnTo>
                    <a:pt x="391" y="660"/>
                  </a:lnTo>
                  <a:lnTo>
                    <a:pt x="293" y="806"/>
                  </a:lnTo>
                  <a:lnTo>
                    <a:pt x="196" y="953"/>
                  </a:lnTo>
                  <a:lnTo>
                    <a:pt x="122" y="1099"/>
                  </a:lnTo>
                  <a:lnTo>
                    <a:pt x="74" y="1270"/>
                  </a:lnTo>
                  <a:lnTo>
                    <a:pt x="25" y="1466"/>
                  </a:lnTo>
                  <a:lnTo>
                    <a:pt x="0" y="1637"/>
                  </a:lnTo>
                  <a:lnTo>
                    <a:pt x="0" y="1808"/>
                  </a:lnTo>
                  <a:lnTo>
                    <a:pt x="0" y="2003"/>
                  </a:lnTo>
                  <a:lnTo>
                    <a:pt x="25" y="2174"/>
                  </a:lnTo>
                  <a:lnTo>
                    <a:pt x="74" y="2345"/>
                  </a:lnTo>
                  <a:lnTo>
                    <a:pt x="147" y="2492"/>
                  </a:lnTo>
                  <a:lnTo>
                    <a:pt x="220" y="2663"/>
                  </a:lnTo>
                  <a:lnTo>
                    <a:pt x="318" y="2785"/>
                  </a:lnTo>
                  <a:lnTo>
                    <a:pt x="415" y="2931"/>
                  </a:lnTo>
                  <a:lnTo>
                    <a:pt x="538" y="3053"/>
                  </a:lnTo>
                  <a:lnTo>
                    <a:pt x="660" y="3175"/>
                  </a:lnTo>
                  <a:lnTo>
                    <a:pt x="806" y="3273"/>
                  </a:lnTo>
                  <a:lnTo>
                    <a:pt x="953" y="3371"/>
                  </a:lnTo>
                  <a:lnTo>
                    <a:pt x="1099" y="3444"/>
                  </a:lnTo>
                  <a:lnTo>
                    <a:pt x="1270" y="3493"/>
                  </a:lnTo>
                  <a:lnTo>
                    <a:pt x="1466" y="3542"/>
                  </a:lnTo>
                  <a:lnTo>
                    <a:pt x="1710" y="3566"/>
                  </a:lnTo>
                  <a:lnTo>
                    <a:pt x="1979" y="3566"/>
                  </a:lnTo>
                  <a:lnTo>
                    <a:pt x="2223" y="3517"/>
                  </a:lnTo>
                  <a:lnTo>
                    <a:pt x="2467" y="3444"/>
                  </a:lnTo>
                  <a:lnTo>
                    <a:pt x="4396" y="5935"/>
                  </a:lnTo>
                  <a:lnTo>
                    <a:pt x="4738" y="5642"/>
                  </a:lnTo>
                  <a:lnTo>
                    <a:pt x="5129" y="5374"/>
                  </a:lnTo>
                  <a:lnTo>
                    <a:pt x="3200" y="2858"/>
                  </a:lnTo>
                  <a:lnTo>
                    <a:pt x="3322" y="2687"/>
                  </a:lnTo>
                  <a:lnTo>
                    <a:pt x="3419" y="2516"/>
                  </a:lnTo>
                  <a:lnTo>
                    <a:pt x="3493" y="2321"/>
                  </a:lnTo>
                  <a:lnTo>
                    <a:pt x="3542" y="2101"/>
                  </a:lnTo>
                  <a:lnTo>
                    <a:pt x="3566" y="1930"/>
                  </a:lnTo>
                  <a:lnTo>
                    <a:pt x="3566" y="1734"/>
                  </a:lnTo>
                  <a:lnTo>
                    <a:pt x="3566" y="1564"/>
                  </a:lnTo>
                  <a:lnTo>
                    <a:pt x="3517" y="1393"/>
                  </a:lnTo>
                  <a:lnTo>
                    <a:pt x="3468" y="1222"/>
                  </a:lnTo>
                  <a:lnTo>
                    <a:pt x="3419" y="1075"/>
                  </a:lnTo>
                  <a:lnTo>
                    <a:pt x="3346" y="904"/>
                  </a:lnTo>
                  <a:lnTo>
                    <a:pt x="3249" y="758"/>
                  </a:lnTo>
                  <a:lnTo>
                    <a:pt x="3151" y="635"/>
                  </a:lnTo>
                  <a:lnTo>
                    <a:pt x="3029" y="513"/>
                  </a:lnTo>
                  <a:lnTo>
                    <a:pt x="2907" y="391"/>
                  </a:lnTo>
                  <a:lnTo>
                    <a:pt x="2760" y="294"/>
                  </a:lnTo>
                  <a:lnTo>
                    <a:pt x="2614" y="196"/>
                  </a:lnTo>
                  <a:lnTo>
                    <a:pt x="2443" y="123"/>
                  </a:lnTo>
                  <a:lnTo>
                    <a:pt x="2272" y="74"/>
                  </a:lnTo>
                  <a:lnTo>
                    <a:pt x="2101" y="25"/>
                  </a:lnTo>
                  <a:lnTo>
                    <a:pt x="1930"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15" name="Google Shape;315;p9"/>
            <p:cNvSpPr/>
            <p:nvPr/>
          </p:nvSpPr>
          <p:spPr>
            <a:xfrm>
              <a:off x="5241175" y="5241175"/>
              <a:ext cx="180125" cy="109325"/>
            </a:xfrm>
            <a:custGeom>
              <a:avLst/>
              <a:gdLst/>
              <a:ahLst/>
              <a:cxnLst/>
              <a:rect l="l" t="t" r="r" b="b"/>
              <a:pathLst>
                <a:path w="7205" h="4373" extrusionOk="0">
                  <a:moveTo>
                    <a:pt x="6839" y="1"/>
                  </a:moveTo>
                  <a:lnTo>
                    <a:pt x="3224" y="1491"/>
                  </a:lnTo>
                  <a:lnTo>
                    <a:pt x="3102" y="1368"/>
                  </a:lnTo>
                  <a:lnTo>
                    <a:pt x="2980" y="1246"/>
                  </a:lnTo>
                  <a:lnTo>
                    <a:pt x="2858" y="1124"/>
                  </a:lnTo>
                  <a:lnTo>
                    <a:pt x="2687" y="1026"/>
                  </a:lnTo>
                  <a:lnTo>
                    <a:pt x="2540" y="953"/>
                  </a:lnTo>
                  <a:lnTo>
                    <a:pt x="2369" y="880"/>
                  </a:lnTo>
                  <a:lnTo>
                    <a:pt x="2198" y="831"/>
                  </a:lnTo>
                  <a:lnTo>
                    <a:pt x="2027" y="807"/>
                  </a:lnTo>
                  <a:lnTo>
                    <a:pt x="1856" y="782"/>
                  </a:lnTo>
                  <a:lnTo>
                    <a:pt x="1685" y="807"/>
                  </a:lnTo>
                  <a:lnTo>
                    <a:pt x="1514" y="807"/>
                  </a:lnTo>
                  <a:lnTo>
                    <a:pt x="1343" y="856"/>
                  </a:lnTo>
                  <a:lnTo>
                    <a:pt x="1172" y="904"/>
                  </a:lnTo>
                  <a:lnTo>
                    <a:pt x="1026" y="978"/>
                  </a:lnTo>
                  <a:lnTo>
                    <a:pt x="879" y="1051"/>
                  </a:lnTo>
                  <a:lnTo>
                    <a:pt x="733" y="1149"/>
                  </a:lnTo>
                  <a:lnTo>
                    <a:pt x="586" y="1271"/>
                  </a:lnTo>
                  <a:lnTo>
                    <a:pt x="464" y="1393"/>
                  </a:lnTo>
                  <a:lnTo>
                    <a:pt x="342" y="1515"/>
                  </a:lnTo>
                  <a:lnTo>
                    <a:pt x="244" y="1686"/>
                  </a:lnTo>
                  <a:lnTo>
                    <a:pt x="171" y="1832"/>
                  </a:lnTo>
                  <a:lnTo>
                    <a:pt x="98" y="2003"/>
                  </a:lnTo>
                  <a:lnTo>
                    <a:pt x="49" y="2174"/>
                  </a:lnTo>
                  <a:lnTo>
                    <a:pt x="25" y="2345"/>
                  </a:lnTo>
                  <a:lnTo>
                    <a:pt x="0" y="2516"/>
                  </a:lnTo>
                  <a:lnTo>
                    <a:pt x="0" y="2687"/>
                  </a:lnTo>
                  <a:lnTo>
                    <a:pt x="25" y="2858"/>
                  </a:lnTo>
                  <a:lnTo>
                    <a:pt x="73" y="3029"/>
                  </a:lnTo>
                  <a:lnTo>
                    <a:pt x="122" y="3200"/>
                  </a:lnTo>
                  <a:lnTo>
                    <a:pt x="195" y="3347"/>
                  </a:lnTo>
                  <a:lnTo>
                    <a:pt x="269" y="3518"/>
                  </a:lnTo>
                  <a:lnTo>
                    <a:pt x="366" y="3640"/>
                  </a:lnTo>
                  <a:lnTo>
                    <a:pt x="464" y="3786"/>
                  </a:lnTo>
                  <a:lnTo>
                    <a:pt x="611" y="3908"/>
                  </a:lnTo>
                  <a:lnTo>
                    <a:pt x="733" y="4031"/>
                  </a:lnTo>
                  <a:lnTo>
                    <a:pt x="904" y="4128"/>
                  </a:lnTo>
                  <a:lnTo>
                    <a:pt x="1050" y="4201"/>
                  </a:lnTo>
                  <a:lnTo>
                    <a:pt x="1221" y="4275"/>
                  </a:lnTo>
                  <a:lnTo>
                    <a:pt x="1392" y="4324"/>
                  </a:lnTo>
                  <a:lnTo>
                    <a:pt x="1563" y="4348"/>
                  </a:lnTo>
                  <a:lnTo>
                    <a:pt x="1734" y="4372"/>
                  </a:lnTo>
                  <a:lnTo>
                    <a:pt x="1905" y="4372"/>
                  </a:lnTo>
                  <a:lnTo>
                    <a:pt x="2076" y="4348"/>
                  </a:lnTo>
                  <a:lnTo>
                    <a:pt x="2247" y="4299"/>
                  </a:lnTo>
                  <a:lnTo>
                    <a:pt x="2418" y="4250"/>
                  </a:lnTo>
                  <a:lnTo>
                    <a:pt x="2565" y="4201"/>
                  </a:lnTo>
                  <a:lnTo>
                    <a:pt x="2711" y="4104"/>
                  </a:lnTo>
                  <a:lnTo>
                    <a:pt x="2858" y="4006"/>
                  </a:lnTo>
                  <a:lnTo>
                    <a:pt x="3004" y="3908"/>
                  </a:lnTo>
                  <a:lnTo>
                    <a:pt x="3126" y="3786"/>
                  </a:lnTo>
                  <a:lnTo>
                    <a:pt x="3248" y="3640"/>
                  </a:lnTo>
                  <a:lnTo>
                    <a:pt x="3346" y="3493"/>
                  </a:lnTo>
                  <a:lnTo>
                    <a:pt x="3468" y="3200"/>
                  </a:lnTo>
                  <a:lnTo>
                    <a:pt x="3541" y="2931"/>
                  </a:lnTo>
                  <a:lnTo>
                    <a:pt x="3590" y="2638"/>
                  </a:lnTo>
                  <a:lnTo>
                    <a:pt x="3566" y="2345"/>
                  </a:lnTo>
                  <a:lnTo>
                    <a:pt x="7205" y="856"/>
                  </a:lnTo>
                  <a:lnTo>
                    <a:pt x="6985" y="440"/>
                  </a:lnTo>
                  <a:lnTo>
                    <a:pt x="6839"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16" name="Google Shape;316;p9"/>
            <p:cNvSpPr/>
            <p:nvPr/>
          </p:nvSpPr>
          <p:spPr>
            <a:xfrm>
              <a:off x="5461575" y="5316900"/>
              <a:ext cx="89175" cy="159975"/>
            </a:xfrm>
            <a:custGeom>
              <a:avLst/>
              <a:gdLst/>
              <a:ahLst/>
              <a:cxnLst/>
              <a:rect l="l" t="t" r="r" b="b"/>
              <a:pathLst>
                <a:path w="3567" h="6399" extrusionOk="0">
                  <a:moveTo>
                    <a:pt x="1491" y="0"/>
                  </a:moveTo>
                  <a:lnTo>
                    <a:pt x="1393" y="2858"/>
                  </a:lnTo>
                  <a:lnTo>
                    <a:pt x="1198" y="2907"/>
                  </a:lnTo>
                  <a:lnTo>
                    <a:pt x="1002" y="3004"/>
                  </a:lnTo>
                  <a:lnTo>
                    <a:pt x="807" y="3102"/>
                  </a:lnTo>
                  <a:lnTo>
                    <a:pt x="636" y="3224"/>
                  </a:lnTo>
                  <a:lnTo>
                    <a:pt x="489" y="3346"/>
                  </a:lnTo>
                  <a:lnTo>
                    <a:pt x="392" y="3493"/>
                  </a:lnTo>
                  <a:lnTo>
                    <a:pt x="269" y="3639"/>
                  </a:lnTo>
                  <a:lnTo>
                    <a:pt x="196" y="3786"/>
                  </a:lnTo>
                  <a:lnTo>
                    <a:pt x="123" y="3932"/>
                  </a:lnTo>
                  <a:lnTo>
                    <a:pt x="74" y="4103"/>
                  </a:lnTo>
                  <a:lnTo>
                    <a:pt x="25" y="4274"/>
                  </a:lnTo>
                  <a:lnTo>
                    <a:pt x="1" y="4445"/>
                  </a:lnTo>
                  <a:lnTo>
                    <a:pt x="1" y="4616"/>
                  </a:lnTo>
                  <a:lnTo>
                    <a:pt x="1" y="4787"/>
                  </a:lnTo>
                  <a:lnTo>
                    <a:pt x="25" y="4958"/>
                  </a:lnTo>
                  <a:lnTo>
                    <a:pt x="74" y="5129"/>
                  </a:lnTo>
                  <a:lnTo>
                    <a:pt x="123" y="5276"/>
                  </a:lnTo>
                  <a:lnTo>
                    <a:pt x="196" y="5447"/>
                  </a:lnTo>
                  <a:lnTo>
                    <a:pt x="294" y="5593"/>
                  </a:lnTo>
                  <a:lnTo>
                    <a:pt x="416" y="5740"/>
                  </a:lnTo>
                  <a:lnTo>
                    <a:pt x="538" y="5886"/>
                  </a:lnTo>
                  <a:lnTo>
                    <a:pt x="660" y="6008"/>
                  </a:lnTo>
                  <a:lnTo>
                    <a:pt x="807" y="6106"/>
                  </a:lnTo>
                  <a:lnTo>
                    <a:pt x="953" y="6179"/>
                  </a:lnTo>
                  <a:lnTo>
                    <a:pt x="1124" y="6252"/>
                  </a:lnTo>
                  <a:lnTo>
                    <a:pt x="1271" y="6326"/>
                  </a:lnTo>
                  <a:lnTo>
                    <a:pt x="1442" y="6350"/>
                  </a:lnTo>
                  <a:lnTo>
                    <a:pt x="1613" y="6375"/>
                  </a:lnTo>
                  <a:lnTo>
                    <a:pt x="1784" y="6399"/>
                  </a:lnTo>
                  <a:lnTo>
                    <a:pt x="1955" y="6375"/>
                  </a:lnTo>
                  <a:lnTo>
                    <a:pt x="2126" y="6350"/>
                  </a:lnTo>
                  <a:lnTo>
                    <a:pt x="2297" y="6301"/>
                  </a:lnTo>
                  <a:lnTo>
                    <a:pt x="2468" y="6252"/>
                  </a:lnTo>
                  <a:lnTo>
                    <a:pt x="2614" y="6179"/>
                  </a:lnTo>
                  <a:lnTo>
                    <a:pt x="2785" y="6082"/>
                  </a:lnTo>
                  <a:lnTo>
                    <a:pt x="2932" y="5984"/>
                  </a:lnTo>
                  <a:lnTo>
                    <a:pt x="3054" y="5862"/>
                  </a:lnTo>
                  <a:lnTo>
                    <a:pt x="3176" y="5715"/>
                  </a:lnTo>
                  <a:lnTo>
                    <a:pt x="3273" y="5569"/>
                  </a:lnTo>
                  <a:lnTo>
                    <a:pt x="3371" y="5422"/>
                  </a:lnTo>
                  <a:lnTo>
                    <a:pt x="3444" y="5276"/>
                  </a:lnTo>
                  <a:lnTo>
                    <a:pt x="3493" y="5105"/>
                  </a:lnTo>
                  <a:lnTo>
                    <a:pt x="3542" y="4934"/>
                  </a:lnTo>
                  <a:lnTo>
                    <a:pt x="3567" y="4763"/>
                  </a:lnTo>
                  <a:lnTo>
                    <a:pt x="3567" y="4592"/>
                  </a:lnTo>
                  <a:lnTo>
                    <a:pt x="3567" y="4421"/>
                  </a:lnTo>
                  <a:lnTo>
                    <a:pt x="3542" y="4250"/>
                  </a:lnTo>
                  <a:lnTo>
                    <a:pt x="3493" y="4079"/>
                  </a:lnTo>
                  <a:lnTo>
                    <a:pt x="3420" y="3908"/>
                  </a:lnTo>
                  <a:lnTo>
                    <a:pt x="3347" y="3761"/>
                  </a:lnTo>
                  <a:lnTo>
                    <a:pt x="3273" y="3615"/>
                  </a:lnTo>
                  <a:lnTo>
                    <a:pt x="3151" y="3468"/>
                  </a:lnTo>
                  <a:lnTo>
                    <a:pt x="2980" y="3273"/>
                  </a:lnTo>
                  <a:lnTo>
                    <a:pt x="2761" y="3102"/>
                  </a:lnTo>
                  <a:lnTo>
                    <a:pt x="2541" y="2980"/>
                  </a:lnTo>
                  <a:lnTo>
                    <a:pt x="2321" y="2907"/>
                  </a:lnTo>
                  <a:lnTo>
                    <a:pt x="2419" y="25"/>
                  </a:lnTo>
                  <a:lnTo>
                    <a:pt x="2419" y="25"/>
                  </a:lnTo>
                  <a:lnTo>
                    <a:pt x="2126" y="49"/>
                  </a:lnTo>
                  <a:lnTo>
                    <a:pt x="1808" y="25"/>
                  </a:lnTo>
                  <a:lnTo>
                    <a:pt x="1491"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17" name="Google Shape;317;p9"/>
            <p:cNvSpPr/>
            <p:nvPr/>
          </p:nvSpPr>
          <p:spPr>
            <a:xfrm>
              <a:off x="5619100" y="5194175"/>
              <a:ext cx="161850" cy="89775"/>
            </a:xfrm>
            <a:custGeom>
              <a:avLst/>
              <a:gdLst/>
              <a:ahLst/>
              <a:cxnLst/>
              <a:rect l="l" t="t" r="r" b="b"/>
              <a:pathLst>
                <a:path w="6474" h="3591" extrusionOk="0">
                  <a:moveTo>
                    <a:pt x="4592" y="0"/>
                  </a:moveTo>
                  <a:lnTo>
                    <a:pt x="4422" y="25"/>
                  </a:lnTo>
                  <a:lnTo>
                    <a:pt x="4251" y="73"/>
                  </a:lnTo>
                  <a:lnTo>
                    <a:pt x="4080" y="122"/>
                  </a:lnTo>
                  <a:lnTo>
                    <a:pt x="3884" y="196"/>
                  </a:lnTo>
                  <a:lnTo>
                    <a:pt x="3713" y="293"/>
                  </a:lnTo>
                  <a:lnTo>
                    <a:pt x="3567" y="391"/>
                  </a:lnTo>
                  <a:lnTo>
                    <a:pt x="3420" y="513"/>
                  </a:lnTo>
                  <a:lnTo>
                    <a:pt x="3298" y="660"/>
                  </a:lnTo>
                  <a:lnTo>
                    <a:pt x="3200" y="806"/>
                  </a:lnTo>
                  <a:lnTo>
                    <a:pt x="3103" y="953"/>
                  </a:lnTo>
                  <a:lnTo>
                    <a:pt x="3029" y="1124"/>
                  </a:lnTo>
                  <a:lnTo>
                    <a:pt x="99" y="757"/>
                  </a:lnTo>
                  <a:lnTo>
                    <a:pt x="74" y="1221"/>
                  </a:lnTo>
                  <a:lnTo>
                    <a:pt x="1" y="1661"/>
                  </a:lnTo>
                  <a:lnTo>
                    <a:pt x="2907" y="2027"/>
                  </a:lnTo>
                  <a:lnTo>
                    <a:pt x="2932" y="2223"/>
                  </a:lnTo>
                  <a:lnTo>
                    <a:pt x="3005" y="2418"/>
                  </a:lnTo>
                  <a:lnTo>
                    <a:pt x="3078" y="2565"/>
                  </a:lnTo>
                  <a:lnTo>
                    <a:pt x="3152" y="2736"/>
                  </a:lnTo>
                  <a:lnTo>
                    <a:pt x="3249" y="2882"/>
                  </a:lnTo>
                  <a:lnTo>
                    <a:pt x="3371" y="3004"/>
                  </a:lnTo>
                  <a:lnTo>
                    <a:pt x="3493" y="3126"/>
                  </a:lnTo>
                  <a:lnTo>
                    <a:pt x="3616" y="3248"/>
                  </a:lnTo>
                  <a:lnTo>
                    <a:pt x="3762" y="3346"/>
                  </a:lnTo>
                  <a:lnTo>
                    <a:pt x="3909" y="3419"/>
                  </a:lnTo>
                  <a:lnTo>
                    <a:pt x="4080" y="3493"/>
                  </a:lnTo>
                  <a:lnTo>
                    <a:pt x="4251" y="3541"/>
                  </a:lnTo>
                  <a:lnTo>
                    <a:pt x="4422" y="3566"/>
                  </a:lnTo>
                  <a:lnTo>
                    <a:pt x="4592" y="3590"/>
                  </a:lnTo>
                  <a:lnTo>
                    <a:pt x="4763" y="3590"/>
                  </a:lnTo>
                  <a:lnTo>
                    <a:pt x="4934" y="3566"/>
                  </a:lnTo>
                  <a:lnTo>
                    <a:pt x="5105" y="3541"/>
                  </a:lnTo>
                  <a:lnTo>
                    <a:pt x="5276" y="3468"/>
                  </a:lnTo>
                  <a:lnTo>
                    <a:pt x="5447" y="3419"/>
                  </a:lnTo>
                  <a:lnTo>
                    <a:pt x="5618" y="3322"/>
                  </a:lnTo>
                  <a:lnTo>
                    <a:pt x="5765" y="3224"/>
                  </a:lnTo>
                  <a:lnTo>
                    <a:pt x="5887" y="3102"/>
                  </a:lnTo>
                  <a:lnTo>
                    <a:pt x="6009" y="2980"/>
                  </a:lnTo>
                  <a:lnTo>
                    <a:pt x="6131" y="2858"/>
                  </a:lnTo>
                  <a:lnTo>
                    <a:pt x="6204" y="2711"/>
                  </a:lnTo>
                  <a:lnTo>
                    <a:pt x="6302" y="2565"/>
                  </a:lnTo>
                  <a:lnTo>
                    <a:pt x="6351" y="2394"/>
                  </a:lnTo>
                  <a:lnTo>
                    <a:pt x="6400" y="2223"/>
                  </a:lnTo>
                  <a:lnTo>
                    <a:pt x="6449" y="2076"/>
                  </a:lnTo>
                  <a:lnTo>
                    <a:pt x="6473" y="1881"/>
                  </a:lnTo>
                  <a:lnTo>
                    <a:pt x="6473" y="1710"/>
                  </a:lnTo>
                  <a:lnTo>
                    <a:pt x="6449" y="1539"/>
                  </a:lnTo>
                  <a:lnTo>
                    <a:pt x="6424" y="1368"/>
                  </a:lnTo>
                  <a:lnTo>
                    <a:pt x="6351" y="1197"/>
                  </a:lnTo>
                  <a:lnTo>
                    <a:pt x="6278" y="1026"/>
                  </a:lnTo>
                  <a:lnTo>
                    <a:pt x="6204" y="855"/>
                  </a:lnTo>
                  <a:lnTo>
                    <a:pt x="6107" y="708"/>
                  </a:lnTo>
                  <a:lnTo>
                    <a:pt x="5985" y="586"/>
                  </a:lnTo>
                  <a:lnTo>
                    <a:pt x="5862" y="464"/>
                  </a:lnTo>
                  <a:lnTo>
                    <a:pt x="5740" y="342"/>
                  </a:lnTo>
                  <a:lnTo>
                    <a:pt x="5594" y="269"/>
                  </a:lnTo>
                  <a:lnTo>
                    <a:pt x="5447" y="171"/>
                  </a:lnTo>
                  <a:lnTo>
                    <a:pt x="5276" y="122"/>
                  </a:lnTo>
                  <a:lnTo>
                    <a:pt x="5105" y="73"/>
                  </a:lnTo>
                  <a:lnTo>
                    <a:pt x="4934" y="25"/>
                  </a:lnTo>
                  <a:lnTo>
                    <a:pt x="4763" y="25"/>
                  </a:lnTo>
                  <a:lnTo>
                    <a:pt x="4592" y="0"/>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18" name="Google Shape;318;p9"/>
            <p:cNvSpPr/>
            <p:nvPr/>
          </p:nvSpPr>
          <p:spPr>
            <a:xfrm>
              <a:off x="5420075" y="5116000"/>
              <a:ext cx="189300" cy="189925"/>
            </a:xfrm>
            <a:custGeom>
              <a:avLst/>
              <a:gdLst/>
              <a:ahLst/>
              <a:cxnLst/>
              <a:rect l="l" t="t" r="r" b="b"/>
              <a:pathLst>
                <a:path w="7572" h="7597" extrusionOk="0">
                  <a:moveTo>
                    <a:pt x="3786" y="1"/>
                  </a:moveTo>
                  <a:lnTo>
                    <a:pt x="3395" y="25"/>
                  </a:lnTo>
                  <a:lnTo>
                    <a:pt x="3028" y="74"/>
                  </a:lnTo>
                  <a:lnTo>
                    <a:pt x="2662" y="172"/>
                  </a:lnTo>
                  <a:lnTo>
                    <a:pt x="2320" y="294"/>
                  </a:lnTo>
                  <a:lnTo>
                    <a:pt x="1978" y="465"/>
                  </a:lnTo>
                  <a:lnTo>
                    <a:pt x="1661" y="660"/>
                  </a:lnTo>
                  <a:lnTo>
                    <a:pt x="1392" y="880"/>
                  </a:lnTo>
                  <a:lnTo>
                    <a:pt x="1123" y="1124"/>
                  </a:lnTo>
                  <a:lnTo>
                    <a:pt x="879" y="1393"/>
                  </a:lnTo>
                  <a:lnTo>
                    <a:pt x="659" y="1686"/>
                  </a:lnTo>
                  <a:lnTo>
                    <a:pt x="464" y="1979"/>
                  </a:lnTo>
                  <a:lnTo>
                    <a:pt x="293" y="2321"/>
                  </a:lnTo>
                  <a:lnTo>
                    <a:pt x="171" y="2663"/>
                  </a:lnTo>
                  <a:lnTo>
                    <a:pt x="73" y="3029"/>
                  </a:lnTo>
                  <a:lnTo>
                    <a:pt x="24" y="3420"/>
                  </a:lnTo>
                  <a:lnTo>
                    <a:pt x="0" y="3787"/>
                  </a:lnTo>
                  <a:lnTo>
                    <a:pt x="24" y="4177"/>
                  </a:lnTo>
                  <a:lnTo>
                    <a:pt x="73" y="4568"/>
                  </a:lnTo>
                  <a:lnTo>
                    <a:pt x="171" y="4934"/>
                  </a:lnTo>
                  <a:lnTo>
                    <a:pt x="293" y="5276"/>
                  </a:lnTo>
                  <a:lnTo>
                    <a:pt x="464" y="5594"/>
                  </a:lnTo>
                  <a:lnTo>
                    <a:pt x="659" y="5911"/>
                  </a:lnTo>
                  <a:lnTo>
                    <a:pt x="879" y="6204"/>
                  </a:lnTo>
                  <a:lnTo>
                    <a:pt x="1123" y="6473"/>
                  </a:lnTo>
                  <a:lnTo>
                    <a:pt x="1392" y="6717"/>
                  </a:lnTo>
                  <a:lnTo>
                    <a:pt x="1661" y="6937"/>
                  </a:lnTo>
                  <a:lnTo>
                    <a:pt x="1978" y="7133"/>
                  </a:lnTo>
                  <a:lnTo>
                    <a:pt x="2320" y="7279"/>
                  </a:lnTo>
                  <a:lnTo>
                    <a:pt x="2662" y="7426"/>
                  </a:lnTo>
                  <a:lnTo>
                    <a:pt x="3028" y="7499"/>
                  </a:lnTo>
                  <a:lnTo>
                    <a:pt x="3395" y="7572"/>
                  </a:lnTo>
                  <a:lnTo>
                    <a:pt x="3786" y="7597"/>
                  </a:lnTo>
                  <a:lnTo>
                    <a:pt x="4176" y="7572"/>
                  </a:lnTo>
                  <a:lnTo>
                    <a:pt x="4567" y="7499"/>
                  </a:lnTo>
                  <a:lnTo>
                    <a:pt x="4909" y="7426"/>
                  </a:lnTo>
                  <a:lnTo>
                    <a:pt x="5275" y="7279"/>
                  </a:lnTo>
                  <a:lnTo>
                    <a:pt x="5593" y="7133"/>
                  </a:lnTo>
                  <a:lnTo>
                    <a:pt x="5910" y="6937"/>
                  </a:lnTo>
                  <a:lnTo>
                    <a:pt x="6203" y="6717"/>
                  </a:lnTo>
                  <a:lnTo>
                    <a:pt x="6472" y="6473"/>
                  </a:lnTo>
                  <a:lnTo>
                    <a:pt x="6716" y="6204"/>
                  </a:lnTo>
                  <a:lnTo>
                    <a:pt x="6936" y="5911"/>
                  </a:lnTo>
                  <a:lnTo>
                    <a:pt x="7132" y="5594"/>
                  </a:lnTo>
                  <a:lnTo>
                    <a:pt x="7278" y="5276"/>
                  </a:lnTo>
                  <a:lnTo>
                    <a:pt x="7425" y="4934"/>
                  </a:lnTo>
                  <a:lnTo>
                    <a:pt x="7498" y="4568"/>
                  </a:lnTo>
                  <a:lnTo>
                    <a:pt x="7571" y="4177"/>
                  </a:lnTo>
                  <a:lnTo>
                    <a:pt x="7571" y="3787"/>
                  </a:lnTo>
                  <a:lnTo>
                    <a:pt x="7571" y="3420"/>
                  </a:lnTo>
                  <a:lnTo>
                    <a:pt x="7498" y="3029"/>
                  </a:lnTo>
                  <a:lnTo>
                    <a:pt x="7425" y="2663"/>
                  </a:lnTo>
                  <a:lnTo>
                    <a:pt x="7278" y="2321"/>
                  </a:lnTo>
                  <a:lnTo>
                    <a:pt x="7132" y="1979"/>
                  </a:lnTo>
                  <a:lnTo>
                    <a:pt x="6936" y="1686"/>
                  </a:lnTo>
                  <a:lnTo>
                    <a:pt x="6716" y="1393"/>
                  </a:lnTo>
                  <a:lnTo>
                    <a:pt x="6472" y="1124"/>
                  </a:lnTo>
                  <a:lnTo>
                    <a:pt x="6203" y="880"/>
                  </a:lnTo>
                  <a:lnTo>
                    <a:pt x="5910" y="660"/>
                  </a:lnTo>
                  <a:lnTo>
                    <a:pt x="5593" y="465"/>
                  </a:lnTo>
                  <a:lnTo>
                    <a:pt x="5275" y="294"/>
                  </a:lnTo>
                  <a:lnTo>
                    <a:pt x="4909" y="172"/>
                  </a:lnTo>
                  <a:lnTo>
                    <a:pt x="4567" y="74"/>
                  </a:lnTo>
                  <a:lnTo>
                    <a:pt x="4176" y="25"/>
                  </a:lnTo>
                  <a:lnTo>
                    <a:pt x="3786" y="1"/>
                  </a:lnTo>
                  <a:close/>
                </a:path>
              </a:pathLst>
            </a:custGeom>
            <a:solidFill>
              <a:srgbClr val="184769"/>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
        <p:nvSpPr>
          <p:cNvPr id="319" name="Google Shape;319;p9"/>
          <p:cNvSpPr/>
          <p:nvPr/>
        </p:nvSpPr>
        <p:spPr>
          <a:xfrm>
            <a:off x="10775101" y="4205167"/>
            <a:ext cx="399936" cy="363784"/>
          </a:xfrm>
          <a:custGeom>
            <a:avLst/>
            <a:gdLst/>
            <a:ahLst/>
            <a:cxnLst/>
            <a:rect l="l" t="t" r="r" b="b"/>
            <a:pathLst>
              <a:path w="16218" h="14752" extrusionOk="0">
                <a:moveTo>
                  <a:pt x="7694" y="0"/>
                </a:moveTo>
                <a:lnTo>
                  <a:pt x="7279" y="25"/>
                </a:lnTo>
                <a:lnTo>
                  <a:pt x="6863" y="74"/>
                </a:lnTo>
                <a:lnTo>
                  <a:pt x="6473" y="123"/>
                </a:lnTo>
                <a:lnTo>
                  <a:pt x="6082" y="196"/>
                </a:lnTo>
                <a:lnTo>
                  <a:pt x="5691" y="293"/>
                </a:lnTo>
                <a:lnTo>
                  <a:pt x="5325" y="416"/>
                </a:lnTo>
                <a:lnTo>
                  <a:pt x="4958" y="538"/>
                </a:lnTo>
                <a:lnTo>
                  <a:pt x="4592" y="660"/>
                </a:lnTo>
                <a:lnTo>
                  <a:pt x="4250" y="831"/>
                </a:lnTo>
                <a:lnTo>
                  <a:pt x="3908" y="977"/>
                </a:lnTo>
                <a:lnTo>
                  <a:pt x="3566" y="1173"/>
                </a:lnTo>
                <a:lnTo>
                  <a:pt x="3249" y="1368"/>
                </a:lnTo>
                <a:lnTo>
                  <a:pt x="2956" y="1563"/>
                </a:lnTo>
                <a:lnTo>
                  <a:pt x="2663" y="1783"/>
                </a:lnTo>
                <a:lnTo>
                  <a:pt x="2370" y="2003"/>
                </a:lnTo>
                <a:lnTo>
                  <a:pt x="2101" y="2247"/>
                </a:lnTo>
                <a:lnTo>
                  <a:pt x="1857" y="2492"/>
                </a:lnTo>
                <a:lnTo>
                  <a:pt x="1612" y="2760"/>
                </a:lnTo>
                <a:lnTo>
                  <a:pt x="1393" y="3029"/>
                </a:lnTo>
                <a:lnTo>
                  <a:pt x="1173" y="3298"/>
                </a:lnTo>
                <a:lnTo>
                  <a:pt x="977" y="3591"/>
                </a:lnTo>
                <a:lnTo>
                  <a:pt x="807" y="3884"/>
                </a:lnTo>
                <a:lnTo>
                  <a:pt x="636" y="4201"/>
                </a:lnTo>
                <a:lnTo>
                  <a:pt x="489" y="4519"/>
                </a:lnTo>
                <a:lnTo>
                  <a:pt x="367" y="4836"/>
                </a:lnTo>
                <a:lnTo>
                  <a:pt x="245" y="5154"/>
                </a:lnTo>
                <a:lnTo>
                  <a:pt x="172" y="5496"/>
                </a:lnTo>
                <a:lnTo>
                  <a:pt x="98" y="5838"/>
                </a:lnTo>
                <a:lnTo>
                  <a:pt x="49" y="6179"/>
                </a:lnTo>
                <a:lnTo>
                  <a:pt x="1" y="6521"/>
                </a:lnTo>
                <a:lnTo>
                  <a:pt x="1" y="6888"/>
                </a:lnTo>
                <a:lnTo>
                  <a:pt x="1" y="7254"/>
                </a:lnTo>
                <a:lnTo>
                  <a:pt x="49" y="7645"/>
                </a:lnTo>
                <a:lnTo>
                  <a:pt x="98" y="8011"/>
                </a:lnTo>
                <a:lnTo>
                  <a:pt x="196" y="8353"/>
                </a:lnTo>
                <a:lnTo>
                  <a:pt x="294" y="8719"/>
                </a:lnTo>
                <a:lnTo>
                  <a:pt x="416" y="9061"/>
                </a:lnTo>
                <a:lnTo>
                  <a:pt x="562" y="9403"/>
                </a:lnTo>
                <a:lnTo>
                  <a:pt x="733" y="9745"/>
                </a:lnTo>
                <a:lnTo>
                  <a:pt x="904" y="10063"/>
                </a:lnTo>
                <a:lnTo>
                  <a:pt x="1100" y="10356"/>
                </a:lnTo>
                <a:lnTo>
                  <a:pt x="1344" y="10673"/>
                </a:lnTo>
                <a:lnTo>
                  <a:pt x="1564" y="10966"/>
                </a:lnTo>
                <a:lnTo>
                  <a:pt x="1832" y="11235"/>
                </a:lnTo>
                <a:lnTo>
                  <a:pt x="2101" y="11504"/>
                </a:lnTo>
                <a:lnTo>
                  <a:pt x="2394" y="11772"/>
                </a:lnTo>
                <a:lnTo>
                  <a:pt x="2687" y="12017"/>
                </a:lnTo>
                <a:lnTo>
                  <a:pt x="2492" y="12383"/>
                </a:lnTo>
                <a:lnTo>
                  <a:pt x="2272" y="12749"/>
                </a:lnTo>
                <a:lnTo>
                  <a:pt x="2028" y="13140"/>
                </a:lnTo>
                <a:lnTo>
                  <a:pt x="1710" y="13506"/>
                </a:lnTo>
                <a:lnTo>
                  <a:pt x="1368" y="13873"/>
                </a:lnTo>
                <a:lnTo>
                  <a:pt x="1173" y="14044"/>
                </a:lnTo>
                <a:lnTo>
                  <a:pt x="953" y="14190"/>
                </a:lnTo>
                <a:lnTo>
                  <a:pt x="733" y="14337"/>
                </a:lnTo>
                <a:lnTo>
                  <a:pt x="513" y="14483"/>
                </a:lnTo>
                <a:lnTo>
                  <a:pt x="269" y="14581"/>
                </a:lnTo>
                <a:lnTo>
                  <a:pt x="1" y="14703"/>
                </a:lnTo>
                <a:lnTo>
                  <a:pt x="123" y="14703"/>
                </a:lnTo>
                <a:lnTo>
                  <a:pt x="489" y="14752"/>
                </a:lnTo>
                <a:lnTo>
                  <a:pt x="1368" y="14752"/>
                </a:lnTo>
                <a:lnTo>
                  <a:pt x="1710" y="14728"/>
                </a:lnTo>
                <a:lnTo>
                  <a:pt x="2101" y="14654"/>
                </a:lnTo>
                <a:lnTo>
                  <a:pt x="2492" y="14581"/>
                </a:lnTo>
                <a:lnTo>
                  <a:pt x="2907" y="14459"/>
                </a:lnTo>
                <a:lnTo>
                  <a:pt x="3322" y="14312"/>
                </a:lnTo>
                <a:lnTo>
                  <a:pt x="3762" y="14117"/>
                </a:lnTo>
                <a:lnTo>
                  <a:pt x="4177" y="13873"/>
                </a:lnTo>
                <a:lnTo>
                  <a:pt x="4592" y="13604"/>
                </a:lnTo>
                <a:lnTo>
                  <a:pt x="4983" y="13238"/>
                </a:lnTo>
                <a:lnTo>
                  <a:pt x="5349" y="13360"/>
                </a:lnTo>
                <a:lnTo>
                  <a:pt x="5716" y="13482"/>
                </a:lnTo>
                <a:lnTo>
                  <a:pt x="6106" y="13555"/>
                </a:lnTo>
                <a:lnTo>
                  <a:pt x="6497" y="13628"/>
                </a:lnTo>
                <a:lnTo>
                  <a:pt x="6888" y="13702"/>
                </a:lnTo>
                <a:lnTo>
                  <a:pt x="7279" y="13751"/>
                </a:lnTo>
                <a:lnTo>
                  <a:pt x="7694" y="13775"/>
                </a:lnTo>
                <a:lnTo>
                  <a:pt x="8524" y="13775"/>
                </a:lnTo>
                <a:lnTo>
                  <a:pt x="8939" y="13751"/>
                </a:lnTo>
                <a:lnTo>
                  <a:pt x="9355" y="13702"/>
                </a:lnTo>
                <a:lnTo>
                  <a:pt x="9745" y="13628"/>
                </a:lnTo>
                <a:lnTo>
                  <a:pt x="10136" y="13555"/>
                </a:lnTo>
                <a:lnTo>
                  <a:pt x="10527" y="13458"/>
                </a:lnTo>
                <a:lnTo>
                  <a:pt x="10893" y="13360"/>
                </a:lnTo>
                <a:lnTo>
                  <a:pt x="11260" y="13238"/>
                </a:lnTo>
                <a:lnTo>
                  <a:pt x="11626" y="13091"/>
                </a:lnTo>
                <a:lnTo>
                  <a:pt x="11968" y="12945"/>
                </a:lnTo>
                <a:lnTo>
                  <a:pt x="12310" y="12774"/>
                </a:lnTo>
                <a:lnTo>
                  <a:pt x="12652" y="12603"/>
                </a:lnTo>
                <a:lnTo>
                  <a:pt x="12969" y="12407"/>
                </a:lnTo>
                <a:lnTo>
                  <a:pt x="13262" y="12212"/>
                </a:lnTo>
                <a:lnTo>
                  <a:pt x="13555" y="11992"/>
                </a:lnTo>
                <a:lnTo>
                  <a:pt x="13848" y="11748"/>
                </a:lnTo>
                <a:lnTo>
                  <a:pt x="14117" y="11528"/>
                </a:lnTo>
                <a:lnTo>
                  <a:pt x="14361" y="11259"/>
                </a:lnTo>
                <a:lnTo>
                  <a:pt x="14606" y="11015"/>
                </a:lnTo>
                <a:lnTo>
                  <a:pt x="14825" y="10747"/>
                </a:lnTo>
                <a:lnTo>
                  <a:pt x="15045" y="10453"/>
                </a:lnTo>
                <a:lnTo>
                  <a:pt x="15241" y="10160"/>
                </a:lnTo>
                <a:lnTo>
                  <a:pt x="15412" y="9867"/>
                </a:lnTo>
                <a:lnTo>
                  <a:pt x="15582" y="9574"/>
                </a:lnTo>
                <a:lnTo>
                  <a:pt x="15729" y="9257"/>
                </a:lnTo>
                <a:lnTo>
                  <a:pt x="15851" y="8939"/>
                </a:lnTo>
                <a:lnTo>
                  <a:pt x="15973" y="8597"/>
                </a:lnTo>
                <a:lnTo>
                  <a:pt x="16047" y="8280"/>
                </a:lnTo>
                <a:lnTo>
                  <a:pt x="16120" y="7938"/>
                </a:lnTo>
                <a:lnTo>
                  <a:pt x="16169" y="7596"/>
                </a:lnTo>
                <a:lnTo>
                  <a:pt x="16217" y="7230"/>
                </a:lnTo>
                <a:lnTo>
                  <a:pt x="16217" y="6888"/>
                </a:lnTo>
                <a:lnTo>
                  <a:pt x="16217" y="6521"/>
                </a:lnTo>
                <a:lnTo>
                  <a:pt x="16169" y="6179"/>
                </a:lnTo>
                <a:lnTo>
                  <a:pt x="16120" y="5838"/>
                </a:lnTo>
                <a:lnTo>
                  <a:pt x="16047" y="5496"/>
                </a:lnTo>
                <a:lnTo>
                  <a:pt x="15973" y="5154"/>
                </a:lnTo>
                <a:lnTo>
                  <a:pt x="15851" y="4836"/>
                </a:lnTo>
                <a:lnTo>
                  <a:pt x="15729" y="4519"/>
                </a:lnTo>
                <a:lnTo>
                  <a:pt x="15582" y="4201"/>
                </a:lnTo>
                <a:lnTo>
                  <a:pt x="15412" y="3884"/>
                </a:lnTo>
                <a:lnTo>
                  <a:pt x="15241" y="3591"/>
                </a:lnTo>
                <a:lnTo>
                  <a:pt x="15045" y="3298"/>
                </a:lnTo>
                <a:lnTo>
                  <a:pt x="14825" y="3029"/>
                </a:lnTo>
                <a:lnTo>
                  <a:pt x="14606" y="2760"/>
                </a:lnTo>
                <a:lnTo>
                  <a:pt x="14361" y="2492"/>
                </a:lnTo>
                <a:lnTo>
                  <a:pt x="14117" y="2247"/>
                </a:lnTo>
                <a:lnTo>
                  <a:pt x="13848" y="2003"/>
                </a:lnTo>
                <a:lnTo>
                  <a:pt x="13555" y="1783"/>
                </a:lnTo>
                <a:lnTo>
                  <a:pt x="13262" y="1563"/>
                </a:lnTo>
                <a:lnTo>
                  <a:pt x="12969" y="1368"/>
                </a:lnTo>
                <a:lnTo>
                  <a:pt x="12652" y="1173"/>
                </a:lnTo>
                <a:lnTo>
                  <a:pt x="12310" y="977"/>
                </a:lnTo>
                <a:lnTo>
                  <a:pt x="11968" y="831"/>
                </a:lnTo>
                <a:lnTo>
                  <a:pt x="11626" y="660"/>
                </a:lnTo>
                <a:lnTo>
                  <a:pt x="11260" y="538"/>
                </a:lnTo>
                <a:lnTo>
                  <a:pt x="10893" y="416"/>
                </a:lnTo>
                <a:lnTo>
                  <a:pt x="10527" y="293"/>
                </a:lnTo>
                <a:lnTo>
                  <a:pt x="10136" y="196"/>
                </a:lnTo>
                <a:lnTo>
                  <a:pt x="9745" y="123"/>
                </a:lnTo>
                <a:lnTo>
                  <a:pt x="9355" y="74"/>
                </a:lnTo>
                <a:lnTo>
                  <a:pt x="8939" y="25"/>
                </a:lnTo>
                <a:lnTo>
                  <a:pt x="8524" y="0"/>
                </a:lnTo>
                <a:close/>
              </a:path>
            </a:pathLst>
          </a:custGeom>
          <a:solidFill>
            <a:srgbClr val="3292E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20" name="Google Shape;320;p9"/>
          <p:cNvSpPr txBox="1">
            <a:spLocks noGrp="1"/>
          </p:cNvSpPr>
          <p:nvPr>
            <p:ph type="sldNum" idx="12"/>
          </p:nvPr>
        </p:nvSpPr>
        <p:spPr>
          <a:xfrm>
            <a:off x="18076" y="6380700"/>
            <a:ext cx="731600" cy="477200"/>
          </a:xfrm>
          <a:prstGeom prst="rect">
            <a:avLst/>
          </a:prstGeom>
        </p:spPr>
        <p:txBody>
          <a:bodyPr spcFirstLastPara="1" wrap="square" lIns="91425" tIns="91425" rIns="91425" bIns="91425" anchor="t"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pPr/>
              <a:t>‹#›</a:t>
            </a:fld>
            <a:endParaRPr/>
          </a:p>
        </p:txBody>
      </p:sp>
    </p:spTree>
    <p:extLst>
      <p:ext uri="{BB962C8B-B14F-4D97-AF65-F5344CB8AC3E}">
        <p14:creationId xmlns:p14="http://schemas.microsoft.com/office/powerpoint/2010/main" val="1596465399"/>
      </p:ext>
    </p:extLst>
  </p:cSld>
  <p:clrMapOvr>
    <a:masterClrMapping/>
  </p:clrMapOvr>
</p:sldLayout>
</file>

<file path=ppt/slideLayouts/slideLayout248.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321"/>
        <p:cNvGrpSpPr/>
        <p:nvPr/>
      </p:nvGrpSpPr>
      <p:grpSpPr>
        <a:xfrm>
          <a:off x="0" y="0"/>
          <a:ext cx="0" cy="0"/>
          <a:chOff x="0" y="0"/>
          <a:chExt cx="0" cy="0"/>
        </a:xfrm>
      </p:grpSpPr>
      <p:sp>
        <p:nvSpPr>
          <p:cNvPr id="322" name="Google Shape;322;p10"/>
          <p:cNvSpPr/>
          <p:nvPr/>
        </p:nvSpPr>
        <p:spPr>
          <a:xfrm rot="10800000" flipH="1">
            <a:off x="10957803" y="5495279"/>
            <a:ext cx="913600" cy="791200"/>
          </a:xfrm>
          <a:custGeom>
            <a:avLst/>
            <a:gdLst/>
            <a:ahLst/>
            <a:cxnLst/>
            <a:rect l="l" t="t" r="r" b="b"/>
            <a:pathLst>
              <a:path w="120000" h="120000" extrusionOk="0">
                <a:moveTo>
                  <a:pt x="30000" y="0"/>
                </a:moveTo>
                <a:lnTo>
                  <a:pt x="0" y="59994"/>
                </a:lnTo>
                <a:lnTo>
                  <a:pt x="30000" y="120000"/>
                </a:lnTo>
                <a:lnTo>
                  <a:pt x="90000" y="120000"/>
                </a:lnTo>
                <a:lnTo>
                  <a:pt x="120000" y="59994"/>
                </a:lnTo>
                <a:lnTo>
                  <a:pt x="90000" y="0"/>
                </a:lnTo>
                <a:lnTo>
                  <a:pt x="30000" y="0"/>
                </a:lnTo>
                <a:close/>
                <a:moveTo>
                  <a:pt x="38477" y="16950"/>
                </a:moveTo>
                <a:lnTo>
                  <a:pt x="81522" y="16950"/>
                </a:lnTo>
                <a:lnTo>
                  <a:pt x="103033" y="59994"/>
                </a:lnTo>
                <a:lnTo>
                  <a:pt x="81522" y="103038"/>
                </a:lnTo>
                <a:lnTo>
                  <a:pt x="38477" y="103038"/>
                </a:lnTo>
                <a:lnTo>
                  <a:pt x="16955" y="59994"/>
                </a:lnTo>
                <a:lnTo>
                  <a:pt x="38477" y="16950"/>
                </a:lnTo>
                <a:close/>
              </a:path>
            </a:pathLst>
          </a:custGeom>
          <a:gradFill>
            <a:gsLst>
              <a:gs pos="0">
                <a:srgbClr val="3393E2"/>
              </a:gs>
              <a:gs pos="100000">
                <a:srgbClr val="00E2C7"/>
              </a:gs>
            </a:gsLst>
            <a:lin ang="6983783" scaled="0"/>
          </a:gradFill>
          <a:ln>
            <a:noFill/>
          </a:ln>
        </p:spPr>
        <p:txBody>
          <a:bodyPr spcFirstLastPara="1" wrap="square" lIns="67733" tIns="67733" rIns="67733" bIns="67733" anchor="ctr" anchorCtr="0">
            <a:noAutofit/>
          </a:bodyPr>
          <a:lstStyle/>
          <a:p>
            <a:pPr algn="ctr" defTabSz="1219170">
              <a:buClr>
                <a:srgbClr val="FFFFFF"/>
              </a:buClr>
              <a:buFont typeface="Helvetica Neue"/>
              <a:buNone/>
            </a:pPr>
            <a:endParaRPr sz="4267" kern="0">
              <a:solidFill>
                <a:srgbClr val="FFFFFF"/>
              </a:solidFill>
              <a:latin typeface="Helvetica Neue"/>
              <a:ea typeface="Helvetica Neue"/>
              <a:cs typeface="Helvetica Neue"/>
              <a:sym typeface="Helvetica Neue"/>
            </a:endParaRPr>
          </a:p>
        </p:txBody>
      </p:sp>
      <p:sp>
        <p:nvSpPr>
          <p:cNvPr id="323" name="Google Shape;323;p10"/>
          <p:cNvSpPr/>
          <p:nvPr/>
        </p:nvSpPr>
        <p:spPr>
          <a:xfrm rot="5400000">
            <a:off x="517983" y="140283"/>
            <a:ext cx="1258800" cy="1453600"/>
          </a:xfrm>
          <a:custGeom>
            <a:avLst/>
            <a:gdLst/>
            <a:ahLst/>
            <a:cxnLst/>
            <a:rect l="l" t="t" r="r" b="b"/>
            <a:pathLst>
              <a:path w="120000" h="120000" extrusionOk="0">
                <a:moveTo>
                  <a:pt x="60000" y="0"/>
                </a:moveTo>
                <a:lnTo>
                  <a:pt x="120000" y="30000"/>
                </a:lnTo>
                <a:lnTo>
                  <a:pt x="120000" y="90000"/>
                </a:lnTo>
                <a:lnTo>
                  <a:pt x="60000" y="120000"/>
                </a:lnTo>
                <a:lnTo>
                  <a:pt x="0" y="90000"/>
                </a:lnTo>
                <a:lnTo>
                  <a:pt x="0" y="30000"/>
                </a:lnTo>
                <a:close/>
              </a:path>
            </a:pathLst>
          </a:custGeom>
          <a:gradFill>
            <a:gsLst>
              <a:gs pos="0">
                <a:srgbClr val="3393E2"/>
              </a:gs>
              <a:gs pos="100000">
                <a:srgbClr val="00E2C7"/>
              </a:gs>
            </a:gsLst>
            <a:path path="circle">
              <a:fillToRect l="100000" b="100000"/>
            </a:path>
            <a:tileRect t="-100000" r="-100000"/>
          </a:gradFill>
          <a:ln>
            <a:noFill/>
          </a:ln>
        </p:spPr>
        <p:txBody>
          <a:bodyPr spcFirstLastPara="1" wrap="square" lIns="67733" tIns="67733" rIns="67733" bIns="67733" anchor="ctr" anchorCtr="0">
            <a:noAutofit/>
          </a:bodyPr>
          <a:lstStyle/>
          <a:p>
            <a:pPr algn="ctr" defTabSz="1219170">
              <a:buClr>
                <a:srgbClr val="FFFFFF"/>
              </a:buClr>
              <a:buFont typeface="Helvetica Neue"/>
              <a:buNone/>
            </a:pPr>
            <a:endParaRPr sz="4267" kern="0">
              <a:solidFill>
                <a:srgbClr val="FFFFFF"/>
              </a:solidFill>
              <a:latin typeface="Helvetica Neue"/>
              <a:ea typeface="Helvetica Neue"/>
              <a:cs typeface="Helvetica Neue"/>
              <a:sym typeface="Helvetica Neue"/>
            </a:endParaRPr>
          </a:p>
        </p:txBody>
      </p:sp>
      <p:sp>
        <p:nvSpPr>
          <p:cNvPr id="324" name="Google Shape;324;p10"/>
          <p:cNvSpPr/>
          <p:nvPr/>
        </p:nvSpPr>
        <p:spPr>
          <a:xfrm rot="10800000" flipH="1">
            <a:off x="-165100" y="1130388"/>
            <a:ext cx="899200" cy="779200"/>
          </a:xfrm>
          <a:prstGeom prst="hexagon">
            <a:avLst>
              <a:gd name="adj" fmla="val 28678"/>
              <a:gd name="vf" fmla="val 115470"/>
            </a:avLst>
          </a:prstGeom>
          <a:noFill/>
          <a:ln w="9525" cap="flat" cmpd="sng">
            <a:solidFill>
              <a:srgbClr val="19BBD5"/>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25" name="Google Shape;325;p10"/>
          <p:cNvSpPr/>
          <p:nvPr/>
        </p:nvSpPr>
        <p:spPr>
          <a:xfrm rot="10800000" flipH="1">
            <a:off x="670821" y="1548600"/>
            <a:ext cx="470400" cy="407200"/>
          </a:xfrm>
          <a:prstGeom prst="hexagon">
            <a:avLst>
              <a:gd name="adj" fmla="val 28678"/>
              <a:gd name="vf" fmla="val 115470"/>
            </a:avLst>
          </a:pr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26" name="Google Shape;326;p10"/>
          <p:cNvSpPr/>
          <p:nvPr/>
        </p:nvSpPr>
        <p:spPr>
          <a:xfrm rot="10800000" flipH="1">
            <a:off x="1611232" y="-175749"/>
            <a:ext cx="899200" cy="779200"/>
          </a:xfrm>
          <a:prstGeom prst="hexagon">
            <a:avLst>
              <a:gd name="adj" fmla="val 28678"/>
              <a:gd name="vf" fmla="val 115470"/>
            </a:avLst>
          </a:prstGeom>
          <a:noFill/>
          <a:ln w="76200" cap="flat" cmpd="sng">
            <a:solidFill>
              <a:srgbClr val="184769"/>
            </a:solidFill>
            <a:prstDash val="solid"/>
            <a:miter lim="8000"/>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27" name="Google Shape;327;p10"/>
          <p:cNvSpPr/>
          <p:nvPr/>
        </p:nvSpPr>
        <p:spPr>
          <a:xfrm rot="10800000" flipH="1">
            <a:off x="330337" y="66257"/>
            <a:ext cx="393600" cy="340800"/>
          </a:xfrm>
          <a:prstGeom prst="hexagon">
            <a:avLst>
              <a:gd name="adj" fmla="val 28678"/>
              <a:gd name="vf" fmla="val 115470"/>
            </a:avLst>
          </a:prstGeom>
          <a:solidFill>
            <a:srgbClr val="00E1C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28" name="Google Shape;328;p10"/>
          <p:cNvSpPr/>
          <p:nvPr/>
        </p:nvSpPr>
        <p:spPr>
          <a:xfrm rot="10800000" flipH="1">
            <a:off x="11684757" y="5981305"/>
            <a:ext cx="724000" cy="627200"/>
          </a:xfrm>
          <a:prstGeom prst="hexagon">
            <a:avLst>
              <a:gd name="adj" fmla="val 28678"/>
              <a:gd name="vf" fmla="val 115470"/>
            </a:avLst>
          </a:prstGeom>
          <a:noFill/>
          <a:ln w="9525" cap="flat" cmpd="sng">
            <a:solidFill>
              <a:srgbClr val="184769"/>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29" name="Google Shape;329;p10"/>
          <p:cNvSpPr/>
          <p:nvPr/>
        </p:nvSpPr>
        <p:spPr>
          <a:xfrm rot="10800000" flipH="1">
            <a:off x="11365080" y="6321467"/>
            <a:ext cx="378800" cy="327600"/>
          </a:xfrm>
          <a:prstGeom prst="hexagon">
            <a:avLst>
              <a:gd name="adj" fmla="val 28678"/>
              <a:gd name="vf" fmla="val 115470"/>
            </a:avLst>
          </a:prstGeom>
          <a:solidFill>
            <a:srgbClr val="3292E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30" name="Google Shape;330;p10"/>
          <p:cNvSpPr/>
          <p:nvPr/>
        </p:nvSpPr>
        <p:spPr>
          <a:xfrm rot="10800000" flipH="1">
            <a:off x="11097047" y="4837364"/>
            <a:ext cx="724000" cy="626800"/>
          </a:xfrm>
          <a:prstGeom prst="hexagon">
            <a:avLst>
              <a:gd name="adj" fmla="val 28678"/>
              <a:gd name="vf" fmla="val 115470"/>
            </a:avLst>
          </a:prstGeom>
          <a:solidFill>
            <a:srgbClr val="18476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31" name="Google Shape;331;p10"/>
          <p:cNvSpPr/>
          <p:nvPr/>
        </p:nvSpPr>
        <p:spPr>
          <a:xfrm rot="10800000" flipH="1">
            <a:off x="11684759" y="5346509"/>
            <a:ext cx="316800" cy="274400"/>
          </a:xfrm>
          <a:prstGeom prst="hexagon">
            <a:avLst>
              <a:gd name="adj" fmla="val 28678"/>
              <a:gd name="vf" fmla="val 115470"/>
            </a:avLst>
          </a:prstGeom>
          <a:noFill/>
          <a:ln w="19050" cap="flat" cmpd="sng">
            <a:solidFill>
              <a:srgbClr val="00E1C6"/>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32" name="Google Shape;332;p10"/>
          <p:cNvSpPr txBox="1">
            <a:spLocks noGrp="1"/>
          </p:cNvSpPr>
          <p:nvPr>
            <p:ph type="sldNum" idx="12"/>
          </p:nvPr>
        </p:nvSpPr>
        <p:spPr>
          <a:xfrm>
            <a:off x="18076" y="6380700"/>
            <a:ext cx="731600" cy="477200"/>
          </a:xfrm>
          <a:prstGeom prst="rect">
            <a:avLst/>
          </a:prstGeom>
        </p:spPr>
        <p:txBody>
          <a:bodyPr spcFirstLastPara="1" wrap="square" lIns="91425" tIns="91425" rIns="91425" bIns="91425" anchor="t"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pPr/>
              <a:t>‹#›</a:t>
            </a:fld>
            <a:endParaRPr/>
          </a:p>
        </p:txBody>
      </p:sp>
    </p:spTree>
    <p:extLst>
      <p:ext uri="{BB962C8B-B14F-4D97-AF65-F5344CB8AC3E}">
        <p14:creationId xmlns:p14="http://schemas.microsoft.com/office/powerpoint/2010/main" val="640229395"/>
      </p:ext>
    </p:extLst>
  </p:cSld>
  <p:clrMapOvr>
    <a:masterClrMapping/>
  </p:clrMapOvr>
</p:sldLayout>
</file>

<file path=ppt/slideLayouts/slideLayout249.xml><?xml version="1.0" encoding="utf-8"?>
<p:sldLayout xmlns:a="http://schemas.openxmlformats.org/drawingml/2006/main" xmlns:r="http://schemas.openxmlformats.org/officeDocument/2006/relationships" xmlns:p="http://schemas.openxmlformats.org/presentationml/2006/main" preserve="1" userDrawn="1">
  <p:cSld name="1_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grpSp>
        <p:nvGrpSpPr>
          <p:cNvPr id="4" name="Group 3">
            <a:extLst>
              <a:ext uri="{FF2B5EF4-FFF2-40B4-BE49-F238E27FC236}">
                <a16:creationId xmlns="" xmlns:a16="http://schemas.microsoft.com/office/drawing/2014/main" id="{6BA95570-ABCA-4EAA-A150-DE9A778788FF}"/>
              </a:ext>
            </a:extLst>
          </p:cNvPr>
          <p:cNvGrpSpPr/>
          <p:nvPr userDrawn="1"/>
        </p:nvGrpSpPr>
        <p:grpSpPr>
          <a:xfrm rot="10800000" flipH="1" flipV="1">
            <a:off x="6286500" y="5899288"/>
            <a:ext cx="5572126" cy="862288"/>
            <a:chOff x="477110" y="4905446"/>
            <a:chExt cx="11078677" cy="1714429"/>
          </a:xfrm>
        </p:grpSpPr>
        <p:sp>
          <p:nvSpPr>
            <p:cNvPr id="6" name="Freeform: Shape 5">
              <a:extLst>
                <a:ext uri="{FF2B5EF4-FFF2-40B4-BE49-F238E27FC236}">
                  <a16:creationId xmlns="" xmlns:a16="http://schemas.microsoft.com/office/drawing/2014/main" id="{46A78A61-879F-457D-9A77-D666DFE521FF}"/>
                </a:ext>
              </a:extLst>
            </p:cNvPr>
            <p:cNvSpPr/>
            <p:nvPr/>
          </p:nvSpPr>
          <p:spPr>
            <a:xfrm>
              <a:off x="6913640" y="4905446"/>
              <a:ext cx="4642147" cy="1714429"/>
            </a:xfrm>
            <a:custGeom>
              <a:avLst/>
              <a:gdLst>
                <a:gd name="connsiteX0" fmla="*/ 4794342 w 4797505"/>
                <a:gd name="connsiteY0" fmla="*/ 184721 h 1771805"/>
                <a:gd name="connsiteX1" fmla="*/ 4759588 w 4797505"/>
                <a:gd name="connsiteY1" fmla="*/ 70236 h 1771805"/>
                <a:gd name="connsiteX2" fmla="*/ 4668953 w 4797505"/>
                <a:gd name="connsiteY2" fmla="*/ 27303 h 1771805"/>
                <a:gd name="connsiteX3" fmla="*/ 4624657 w 4797505"/>
                <a:gd name="connsiteY3" fmla="*/ 6178 h 1771805"/>
                <a:gd name="connsiteX4" fmla="*/ 4564007 w 4797505"/>
                <a:gd name="connsiteY4" fmla="*/ 39570 h 1771805"/>
                <a:gd name="connsiteX5" fmla="*/ 4616480 w 4797505"/>
                <a:gd name="connsiteY5" fmla="*/ 84546 h 1771805"/>
                <a:gd name="connsiteX6" fmla="*/ 4665545 w 4797505"/>
                <a:gd name="connsiteY6" fmla="*/ 71598 h 1771805"/>
                <a:gd name="connsiteX7" fmla="*/ 4727559 w 4797505"/>
                <a:gd name="connsiteY7" fmla="*/ 101583 h 1771805"/>
                <a:gd name="connsiteX8" fmla="*/ 4750047 w 4797505"/>
                <a:gd name="connsiteY8" fmla="*/ 180633 h 1771805"/>
                <a:gd name="connsiteX9" fmla="*/ 4663501 w 4797505"/>
                <a:gd name="connsiteY9" fmla="*/ 456625 h 1771805"/>
                <a:gd name="connsiteX10" fmla="*/ 4638968 w 4797505"/>
                <a:gd name="connsiteY10" fmla="*/ 494787 h 1771805"/>
                <a:gd name="connsiteX11" fmla="*/ 4613073 w 4797505"/>
                <a:gd name="connsiteY11" fmla="*/ 507054 h 1771805"/>
                <a:gd name="connsiteX12" fmla="*/ 4430440 w 4797505"/>
                <a:gd name="connsiteY12" fmla="*/ 593600 h 1771805"/>
                <a:gd name="connsiteX13" fmla="*/ 4257349 w 4797505"/>
                <a:gd name="connsiteY13" fmla="*/ 504328 h 1771805"/>
                <a:gd name="connsiteX14" fmla="*/ 4231453 w 4797505"/>
                <a:gd name="connsiteY14" fmla="*/ 492062 h 1771805"/>
                <a:gd name="connsiteX15" fmla="*/ 4206920 w 4797505"/>
                <a:gd name="connsiteY15" fmla="*/ 453900 h 1771805"/>
                <a:gd name="connsiteX16" fmla="*/ 4119011 w 4797505"/>
                <a:gd name="connsiteY16" fmla="*/ 178588 h 1771805"/>
                <a:gd name="connsiteX17" fmla="*/ 4140818 w 4797505"/>
                <a:gd name="connsiteY17" fmla="*/ 99538 h 1771805"/>
                <a:gd name="connsiteX18" fmla="*/ 4203513 w 4797505"/>
                <a:gd name="connsiteY18" fmla="*/ 69554 h 1771805"/>
                <a:gd name="connsiteX19" fmla="*/ 4252578 w 4797505"/>
                <a:gd name="connsiteY19" fmla="*/ 82502 h 1771805"/>
                <a:gd name="connsiteX20" fmla="*/ 4305051 w 4797505"/>
                <a:gd name="connsiteY20" fmla="*/ 37525 h 1771805"/>
                <a:gd name="connsiteX21" fmla="*/ 4244401 w 4797505"/>
                <a:gd name="connsiteY21" fmla="*/ 4134 h 1771805"/>
                <a:gd name="connsiteX22" fmla="*/ 4199424 w 4797505"/>
                <a:gd name="connsiteY22" fmla="*/ 25259 h 1771805"/>
                <a:gd name="connsiteX23" fmla="*/ 4109471 w 4797505"/>
                <a:gd name="connsiteY23" fmla="*/ 68191 h 1771805"/>
                <a:gd name="connsiteX24" fmla="*/ 4075398 w 4797505"/>
                <a:gd name="connsiteY24" fmla="*/ 183359 h 1771805"/>
                <a:gd name="connsiteX25" fmla="*/ 4196698 w 4797505"/>
                <a:gd name="connsiteY25" fmla="*/ 520002 h 1771805"/>
                <a:gd name="connsiteX26" fmla="*/ 4204195 w 4797505"/>
                <a:gd name="connsiteY26" fmla="*/ 549986 h 1771805"/>
                <a:gd name="connsiteX27" fmla="*/ 4391597 w 4797505"/>
                <a:gd name="connsiteY27" fmla="*/ 660383 h 1771805"/>
                <a:gd name="connsiteX28" fmla="*/ 4391597 w 4797505"/>
                <a:gd name="connsiteY28" fmla="*/ 928880 h 1771805"/>
                <a:gd name="connsiteX29" fmla="*/ 4318680 w 4797505"/>
                <a:gd name="connsiteY29" fmla="*/ 1031099 h 1771805"/>
                <a:gd name="connsiteX30" fmla="*/ 3718992 w 4797505"/>
                <a:gd name="connsiteY30" fmla="*/ 1031099 h 1771805"/>
                <a:gd name="connsiteX31" fmla="*/ 3638579 w 4797505"/>
                <a:gd name="connsiteY31" fmla="*/ 673331 h 1771805"/>
                <a:gd name="connsiteX32" fmla="*/ 3626313 w 4797505"/>
                <a:gd name="connsiteY32" fmla="*/ 654250 h 1771805"/>
                <a:gd name="connsiteX33" fmla="*/ 3604506 w 4797505"/>
                <a:gd name="connsiteY33" fmla="*/ 646754 h 1771805"/>
                <a:gd name="connsiteX34" fmla="*/ 3603825 w 4797505"/>
                <a:gd name="connsiteY34" fmla="*/ 646754 h 1771805"/>
                <a:gd name="connsiteX35" fmla="*/ 3582018 w 4797505"/>
                <a:gd name="connsiteY35" fmla="*/ 654931 h 1771805"/>
                <a:gd name="connsiteX36" fmla="*/ 3570433 w 4797505"/>
                <a:gd name="connsiteY36" fmla="*/ 674694 h 1771805"/>
                <a:gd name="connsiteX37" fmla="*/ 3504331 w 4797505"/>
                <a:gd name="connsiteY37" fmla="*/ 1030418 h 1771805"/>
                <a:gd name="connsiteX38" fmla="*/ 3404837 w 4797505"/>
                <a:gd name="connsiteY38" fmla="*/ 1030418 h 1771805"/>
                <a:gd name="connsiteX39" fmla="*/ 3272633 w 4797505"/>
                <a:gd name="connsiteY39" fmla="*/ 319651 h 1771805"/>
                <a:gd name="connsiteX40" fmla="*/ 3261048 w 4797505"/>
                <a:gd name="connsiteY40" fmla="*/ 298526 h 1771805"/>
                <a:gd name="connsiteX41" fmla="*/ 3238560 w 4797505"/>
                <a:gd name="connsiteY41" fmla="*/ 290348 h 1771805"/>
                <a:gd name="connsiteX42" fmla="*/ 3216072 w 4797505"/>
                <a:gd name="connsiteY42" fmla="*/ 298526 h 1771805"/>
                <a:gd name="connsiteX43" fmla="*/ 3204487 w 4797505"/>
                <a:gd name="connsiteY43" fmla="*/ 319651 h 1771805"/>
                <a:gd name="connsiteX44" fmla="*/ 3060016 w 4797505"/>
                <a:gd name="connsiteY44" fmla="*/ 1199421 h 1771805"/>
                <a:gd name="connsiteX45" fmla="*/ 3046387 w 4797505"/>
                <a:gd name="connsiteY45" fmla="*/ 1041321 h 1771805"/>
                <a:gd name="connsiteX46" fmla="*/ 3035484 w 4797505"/>
                <a:gd name="connsiteY46" fmla="*/ 1018833 h 1771805"/>
                <a:gd name="connsiteX47" fmla="*/ 3012314 w 4797505"/>
                <a:gd name="connsiteY47" fmla="*/ 1009293 h 1771805"/>
                <a:gd name="connsiteX48" fmla="*/ 2970745 w 4797505"/>
                <a:gd name="connsiteY48" fmla="*/ 1009293 h 1771805"/>
                <a:gd name="connsiteX49" fmla="*/ 2970745 w 4797505"/>
                <a:gd name="connsiteY49" fmla="*/ 1008611 h 1771805"/>
                <a:gd name="connsiteX50" fmla="*/ 2938716 w 4797505"/>
                <a:gd name="connsiteY50" fmla="*/ 1008611 h 1771805"/>
                <a:gd name="connsiteX51" fmla="*/ 2909413 w 4797505"/>
                <a:gd name="connsiteY51" fmla="*/ 1008611 h 1771805"/>
                <a:gd name="connsiteX52" fmla="*/ 1420414 w 4797505"/>
                <a:gd name="connsiteY52" fmla="*/ 1008611 h 1771805"/>
                <a:gd name="connsiteX53" fmla="*/ 1399289 w 4797505"/>
                <a:gd name="connsiteY53" fmla="*/ 1008611 h 1771805"/>
                <a:gd name="connsiteX54" fmla="*/ 1380889 w 4797505"/>
                <a:gd name="connsiteY54" fmla="*/ 1008611 h 1771805"/>
                <a:gd name="connsiteX55" fmla="*/ 1358401 w 4797505"/>
                <a:gd name="connsiteY55" fmla="*/ 1016789 h 1771805"/>
                <a:gd name="connsiteX56" fmla="*/ 1346816 w 4797505"/>
                <a:gd name="connsiteY56" fmla="*/ 1037914 h 1771805"/>
                <a:gd name="connsiteX57" fmla="*/ 1250048 w 4797505"/>
                <a:gd name="connsiteY57" fmla="*/ 1495176 h 1771805"/>
                <a:gd name="connsiteX58" fmla="*/ 1083771 w 4797505"/>
                <a:gd name="connsiteY58" fmla="*/ 567023 h 1771805"/>
                <a:gd name="connsiteX59" fmla="*/ 1072186 w 4797505"/>
                <a:gd name="connsiteY59" fmla="*/ 545897 h 1771805"/>
                <a:gd name="connsiteX60" fmla="*/ 1049698 w 4797505"/>
                <a:gd name="connsiteY60" fmla="*/ 537720 h 1771805"/>
                <a:gd name="connsiteX61" fmla="*/ 1049016 w 4797505"/>
                <a:gd name="connsiteY61" fmla="*/ 537720 h 1771805"/>
                <a:gd name="connsiteX62" fmla="*/ 1048335 w 4797505"/>
                <a:gd name="connsiteY62" fmla="*/ 537720 h 1771805"/>
                <a:gd name="connsiteX63" fmla="*/ 1025847 w 4797505"/>
                <a:gd name="connsiteY63" fmla="*/ 547260 h 1771805"/>
                <a:gd name="connsiteX64" fmla="*/ 1014943 w 4797505"/>
                <a:gd name="connsiteY64" fmla="*/ 569748 h 1771805"/>
                <a:gd name="connsiteX65" fmla="*/ 978144 w 4797505"/>
                <a:gd name="connsiteY65" fmla="*/ 1009293 h 1771805"/>
                <a:gd name="connsiteX66" fmla="*/ 899094 w 4797505"/>
                <a:gd name="connsiteY66" fmla="*/ 1009293 h 1771805"/>
                <a:gd name="connsiteX67" fmla="*/ 876606 w 4797505"/>
                <a:gd name="connsiteY67" fmla="*/ 1017470 h 1771805"/>
                <a:gd name="connsiteX68" fmla="*/ 865021 w 4797505"/>
                <a:gd name="connsiteY68" fmla="*/ 1038595 h 1771805"/>
                <a:gd name="connsiteX69" fmla="*/ 805052 w 4797505"/>
                <a:gd name="connsiteY69" fmla="*/ 1289374 h 1771805"/>
                <a:gd name="connsiteX70" fmla="*/ 775068 w 4797505"/>
                <a:gd name="connsiteY70" fmla="*/ 1052906 h 1771805"/>
                <a:gd name="connsiteX71" fmla="*/ 762801 w 4797505"/>
                <a:gd name="connsiteY71" fmla="*/ 1033144 h 1771805"/>
                <a:gd name="connsiteX72" fmla="*/ 740995 w 4797505"/>
                <a:gd name="connsiteY72" fmla="*/ 1025648 h 1771805"/>
                <a:gd name="connsiteX73" fmla="*/ 3651 w 4797505"/>
                <a:gd name="connsiteY73" fmla="*/ 1025648 h 1771805"/>
                <a:gd name="connsiteX74" fmla="*/ 3651 w 4797505"/>
                <a:gd name="connsiteY74" fmla="*/ 1095157 h 1771805"/>
                <a:gd name="connsiteX75" fmla="*/ 713055 w 4797505"/>
                <a:gd name="connsiteY75" fmla="*/ 1095157 h 1771805"/>
                <a:gd name="connsiteX76" fmla="*/ 775749 w 4797505"/>
                <a:gd name="connsiteY76" fmla="*/ 1486999 h 1771805"/>
                <a:gd name="connsiteX77" fmla="*/ 788016 w 4797505"/>
                <a:gd name="connsiteY77" fmla="*/ 1506761 h 1771805"/>
                <a:gd name="connsiteX78" fmla="*/ 810504 w 4797505"/>
                <a:gd name="connsiteY78" fmla="*/ 1514257 h 1771805"/>
                <a:gd name="connsiteX79" fmla="*/ 810504 w 4797505"/>
                <a:gd name="connsiteY79" fmla="*/ 1514257 h 1771805"/>
                <a:gd name="connsiteX80" fmla="*/ 832311 w 4797505"/>
                <a:gd name="connsiteY80" fmla="*/ 1506080 h 1771805"/>
                <a:gd name="connsiteX81" fmla="*/ 843896 w 4797505"/>
                <a:gd name="connsiteY81" fmla="*/ 1485636 h 1771805"/>
                <a:gd name="connsiteX82" fmla="*/ 929079 w 4797505"/>
                <a:gd name="connsiteY82" fmla="*/ 1080165 h 1771805"/>
                <a:gd name="connsiteX83" fmla="*/ 1010173 w 4797505"/>
                <a:gd name="connsiteY83" fmla="*/ 1080165 h 1771805"/>
                <a:gd name="connsiteX84" fmla="*/ 1033343 w 4797505"/>
                <a:gd name="connsiteY84" fmla="*/ 1071306 h 1771805"/>
                <a:gd name="connsiteX85" fmla="*/ 1044246 w 4797505"/>
                <a:gd name="connsiteY85" fmla="*/ 1048817 h 1771805"/>
                <a:gd name="connsiteX86" fmla="*/ 1057875 w 4797505"/>
                <a:gd name="connsiteY86" fmla="*/ 890036 h 1771805"/>
                <a:gd name="connsiteX87" fmla="*/ 1216656 w 4797505"/>
                <a:gd name="connsiteY87" fmla="*/ 1740503 h 1771805"/>
                <a:gd name="connsiteX88" fmla="*/ 1228241 w 4797505"/>
                <a:gd name="connsiteY88" fmla="*/ 1761629 h 1771805"/>
                <a:gd name="connsiteX89" fmla="*/ 1250730 w 4797505"/>
                <a:gd name="connsiteY89" fmla="*/ 1769806 h 1771805"/>
                <a:gd name="connsiteX90" fmla="*/ 1273218 w 4797505"/>
                <a:gd name="connsiteY90" fmla="*/ 1760947 h 1771805"/>
                <a:gd name="connsiteX91" fmla="*/ 1284803 w 4797505"/>
                <a:gd name="connsiteY91" fmla="*/ 1739822 h 1771805"/>
                <a:gd name="connsiteX92" fmla="*/ 1410192 w 4797505"/>
                <a:gd name="connsiteY92" fmla="*/ 1078802 h 1771805"/>
                <a:gd name="connsiteX93" fmla="*/ 2907369 w 4797505"/>
                <a:gd name="connsiteY93" fmla="*/ 1078802 h 1771805"/>
                <a:gd name="connsiteX94" fmla="*/ 2936671 w 4797505"/>
                <a:gd name="connsiteY94" fmla="*/ 1078802 h 1771805"/>
                <a:gd name="connsiteX95" fmla="*/ 2968700 w 4797505"/>
                <a:gd name="connsiteY95" fmla="*/ 1078802 h 1771805"/>
                <a:gd name="connsiteX96" fmla="*/ 2968700 w 4797505"/>
                <a:gd name="connsiteY96" fmla="*/ 1078120 h 1771805"/>
                <a:gd name="connsiteX97" fmla="*/ 2978922 w 4797505"/>
                <a:gd name="connsiteY97" fmla="*/ 1078120 h 1771805"/>
                <a:gd name="connsiteX98" fmla="*/ 3015721 w 4797505"/>
                <a:gd name="connsiteY98" fmla="*/ 1497221 h 1771805"/>
                <a:gd name="connsiteX99" fmla="*/ 3026625 w 4797505"/>
                <a:gd name="connsiteY99" fmla="*/ 1519027 h 1771805"/>
                <a:gd name="connsiteX100" fmla="*/ 3049113 w 4797505"/>
                <a:gd name="connsiteY100" fmla="*/ 1528568 h 1771805"/>
                <a:gd name="connsiteX101" fmla="*/ 3049794 w 4797505"/>
                <a:gd name="connsiteY101" fmla="*/ 1528568 h 1771805"/>
                <a:gd name="connsiteX102" fmla="*/ 3050476 w 4797505"/>
                <a:gd name="connsiteY102" fmla="*/ 1528568 h 1771805"/>
                <a:gd name="connsiteX103" fmla="*/ 3072964 w 4797505"/>
                <a:gd name="connsiteY103" fmla="*/ 1520390 h 1771805"/>
                <a:gd name="connsiteX104" fmla="*/ 3084549 w 4797505"/>
                <a:gd name="connsiteY104" fmla="*/ 1499265 h 1771805"/>
                <a:gd name="connsiteX105" fmla="*/ 3237197 w 4797505"/>
                <a:gd name="connsiteY105" fmla="*/ 563615 h 1771805"/>
                <a:gd name="connsiteX106" fmla="*/ 3340098 w 4797505"/>
                <a:gd name="connsiteY106" fmla="*/ 1068580 h 1771805"/>
                <a:gd name="connsiteX107" fmla="*/ 3340098 w 4797505"/>
                <a:gd name="connsiteY107" fmla="*/ 1068580 h 1771805"/>
                <a:gd name="connsiteX108" fmla="*/ 3351683 w 4797505"/>
                <a:gd name="connsiteY108" fmla="*/ 1089705 h 1771805"/>
                <a:gd name="connsiteX109" fmla="*/ 3374171 w 4797505"/>
                <a:gd name="connsiteY109" fmla="*/ 1098564 h 1771805"/>
                <a:gd name="connsiteX110" fmla="*/ 3533634 w 4797505"/>
                <a:gd name="connsiteY110" fmla="*/ 1098564 h 1771805"/>
                <a:gd name="connsiteX111" fmla="*/ 3555441 w 4797505"/>
                <a:gd name="connsiteY111" fmla="*/ 1090387 h 1771805"/>
                <a:gd name="connsiteX112" fmla="*/ 3567026 w 4797505"/>
                <a:gd name="connsiteY112" fmla="*/ 1069943 h 1771805"/>
                <a:gd name="connsiteX113" fmla="*/ 3607232 w 4797505"/>
                <a:gd name="connsiteY113" fmla="*/ 842334 h 1771805"/>
                <a:gd name="connsiteX114" fmla="*/ 3656979 w 4797505"/>
                <a:gd name="connsiteY114" fmla="*/ 1071987 h 1771805"/>
                <a:gd name="connsiteX115" fmla="*/ 3669245 w 4797505"/>
                <a:gd name="connsiteY115" fmla="*/ 1091068 h 1771805"/>
                <a:gd name="connsiteX116" fmla="*/ 3690371 w 4797505"/>
                <a:gd name="connsiteY116" fmla="*/ 1098564 h 1771805"/>
                <a:gd name="connsiteX117" fmla="*/ 4326858 w 4797505"/>
                <a:gd name="connsiteY117" fmla="*/ 1098564 h 1771805"/>
                <a:gd name="connsiteX118" fmla="*/ 4368427 w 4797505"/>
                <a:gd name="connsiteY118" fmla="*/ 1098564 h 1771805"/>
                <a:gd name="connsiteX119" fmla="*/ 4459744 w 4797505"/>
                <a:gd name="connsiteY119" fmla="*/ 1015426 h 1771805"/>
                <a:gd name="connsiteX120" fmla="*/ 4459744 w 4797505"/>
                <a:gd name="connsiteY120" fmla="*/ 659020 h 1771805"/>
                <a:gd name="connsiteX121" fmla="*/ 4665545 w 4797505"/>
                <a:gd name="connsiteY121" fmla="*/ 552030 h 1771805"/>
                <a:gd name="connsiteX122" fmla="*/ 4673042 w 4797505"/>
                <a:gd name="connsiteY122" fmla="*/ 522046 h 1771805"/>
                <a:gd name="connsiteX123" fmla="*/ 4794342 w 4797505"/>
                <a:gd name="connsiteY123" fmla="*/ 184721 h 1771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Lst>
              <a:rect l="l" t="t" r="r" b="b"/>
              <a:pathLst>
                <a:path w="4797505" h="1771805">
                  <a:moveTo>
                    <a:pt x="4794342" y="184721"/>
                  </a:moveTo>
                  <a:cubicBezTo>
                    <a:pt x="4799112" y="137019"/>
                    <a:pt x="4787527" y="98176"/>
                    <a:pt x="4759588" y="70236"/>
                  </a:cubicBezTo>
                  <a:cubicBezTo>
                    <a:pt x="4733692" y="43658"/>
                    <a:pt x="4698256" y="32074"/>
                    <a:pt x="4668953" y="27303"/>
                  </a:cubicBezTo>
                  <a:cubicBezTo>
                    <a:pt x="4659412" y="16400"/>
                    <a:pt x="4643739" y="8222"/>
                    <a:pt x="4624657" y="6178"/>
                  </a:cubicBezTo>
                  <a:cubicBezTo>
                    <a:pt x="4593310" y="2771"/>
                    <a:pt x="4566052" y="18444"/>
                    <a:pt x="4564007" y="39570"/>
                  </a:cubicBezTo>
                  <a:cubicBezTo>
                    <a:pt x="4561963" y="61377"/>
                    <a:pt x="4585814" y="81820"/>
                    <a:pt x="4616480" y="84546"/>
                  </a:cubicBezTo>
                  <a:cubicBezTo>
                    <a:pt x="4636242" y="86591"/>
                    <a:pt x="4653961" y="81139"/>
                    <a:pt x="4665545" y="71598"/>
                  </a:cubicBezTo>
                  <a:cubicBezTo>
                    <a:pt x="4686671" y="75687"/>
                    <a:pt x="4711203" y="83865"/>
                    <a:pt x="4727559" y="101583"/>
                  </a:cubicBezTo>
                  <a:cubicBezTo>
                    <a:pt x="4745958" y="119982"/>
                    <a:pt x="4753454" y="145878"/>
                    <a:pt x="4750047" y="180633"/>
                  </a:cubicBezTo>
                  <a:cubicBezTo>
                    <a:pt x="4742551" y="254912"/>
                    <a:pt x="4715974" y="366672"/>
                    <a:pt x="4663501" y="456625"/>
                  </a:cubicBezTo>
                  <a:cubicBezTo>
                    <a:pt x="4655323" y="470255"/>
                    <a:pt x="4647146" y="483203"/>
                    <a:pt x="4638968" y="494787"/>
                  </a:cubicBezTo>
                  <a:cubicBezTo>
                    <a:pt x="4629428" y="494787"/>
                    <a:pt x="4619888" y="499558"/>
                    <a:pt x="4613073" y="507054"/>
                  </a:cubicBezTo>
                  <a:cubicBezTo>
                    <a:pt x="4561963" y="567023"/>
                    <a:pt x="4499268" y="593600"/>
                    <a:pt x="4430440" y="593600"/>
                  </a:cubicBezTo>
                  <a:cubicBezTo>
                    <a:pt x="4365020" y="591555"/>
                    <a:pt x="4306414" y="562252"/>
                    <a:pt x="4257349" y="504328"/>
                  </a:cubicBezTo>
                  <a:cubicBezTo>
                    <a:pt x="4250534" y="496150"/>
                    <a:pt x="4240993" y="492062"/>
                    <a:pt x="4231453" y="492062"/>
                  </a:cubicBezTo>
                  <a:cubicBezTo>
                    <a:pt x="4223275" y="480477"/>
                    <a:pt x="4214417" y="467529"/>
                    <a:pt x="4206920" y="453900"/>
                  </a:cubicBezTo>
                  <a:cubicBezTo>
                    <a:pt x="4153766" y="363946"/>
                    <a:pt x="4126507" y="252186"/>
                    <a:pt x="4119011" y="178588"/>
                  </a:cubicBezTo>
                  <a:cubicBezTo>
                    <a:pt x="4115604" y="143834"/>
                    <a:pt x="4122419" y="117938"/>
                    <a:pt x="4140818" y="99538"/>
                  </a:cubicBezTo>
                  <a:cubicBezTo>
                    <a:pt x="4157855" y="81820"/>
                    <a:pt x="4181706" y="73643"/>
                    <a:pt x="4203513" y="69554"/>
                  </a:cubicBezTo>
                  <a:cubicBezTo>
                    <a:pt x="4214417" y="79095"/>
                    <a:pt x="4232816" y="84546"/>
                    <a:pt x="4252578" y="82502"/>
                  </a:cubicBezTo>
                  <a:cubicBezTo>
                    <a:pt x="4283926" y="79095"/>
                    <a:pt x="4307777" y="59332"/>
                    <a:pt x="4305051" y="37525"/>
                  </a:cubicBezTo>
                  <a:cubicBezTo>
                    <a:pt x="4303007" y="15718"/>
                    <a:pt x="4275748" y="726"/>
                    <a:pt x="4244401" y="4134"/>
                  </a:cubicBezTo>
                  <a:cubicBezTo>
                    <a:pt x="4225320" y="6178"/>
                    <a:pt x="4208964" y="14356"/>
                    <a:pt x="4199424" y="25259"/>
                  </a:cubicBezTo>
                  <a:cubicBezTo>
                    <a:pt x="4170121" y="30029"/>
                    <a:pt x="4135366" y="42296"/>
                    <a:pt x="4109471" y="68191"/>
                  </a:cubicBezTo>
                  <a:cubicBezTo>
                    <a:pt x="4081531" y="96131"/>
                    <a:pt x="4069946" y="134975"/>
                    <a:pt x="4075398" y="183359"/>
                  </a:cubicBezTo>
                  <a:cubicBezTo>
                    <a:pt x="4083575" y="262408"/>
                    <a:pt x="4118330" y="413012"/>
                    <a:pt x="4196698" y="520002"/>
                  </a:cubicBezTo>
                  <a:cubicBezTo>
                    <a:pt x="4194654" y="530224"/>
                    <a:pt x="4197380" y="541127"/>
                    <a:pt x="4204195" y="549986"/>
                  </a:cubicBezTo>
                  <a:cubicBezTo>
                    <a:pt x="4258712" y="614044"/>
                    <a:pt x="4319362" y="647435"/>
                    <a:pt x="4391597" y="660383"/>
                  </a:cubicBezTo>
                  <a:lnTo>
                    <a:pt x="4391597" y="928880"/>
                  </a:lnTo>
                  <a:cubicBezTo>
                    <a:pt x="4392960" y="972494"/>
                    <a:pt x="4385464" y="1027011"/>
                    <a:pt x="4318680" y="1031099"/>
                  </a:cubicBezTo>
                  <a:lnTo>
                    <a:pt x="3718992" y="1031099"/>
                  </a:lnTo>
                  <a:lnTo>
                    <a:pt x="3638579" y="673331"/>
                  </a:lnTo>
                  <a:cubicBezTo>
                    <a:pt x="3636535" y="665153"/>
                    <a:pt x="3632446" y="659020"/>
                    <a:pt x="3626313" y="654250"/>
                  </a:cubicBezTo>
                  <a:cubicBezTo>
                    <a:pt x="3620861" y="649480"/>
                    <a:pt x="3613365" y="647435"/>
                    <a:pt x="3604506" y="646754"/>
                  </a:cubicBezTo>
                  <a:lnTo>
                    <a:pt x="3603825" y="646754"/>
                  </a:lnTo>
                  <a:cubicBezTo>
                    <a:pt x="3595647" y="646754"/>
                    <a:pt x="3588151" y="649480"/>
                    <a:pt x="3582018" y="654931"/>
                  </a:cubicBezTo>
                  <a:cubicBezTo>
                    <a:pt x="3576566" y="659702"/>
                    <a:pt x="3571796" y="666516"/>
                    <a:pt x="3570433" y="674694"/>
                  </a:cubicBezTo>
                  <a:lnTo>
                    <a:pt x="3504331" y="1030418"/>
                  </a:lnTo>
                  <a:lnTo>
                    <a:pt x="3404837" y="1030418"/>
                  </a:lnTo>
                  <a:lnTo>
                    <a:pt x="3272633" y="319651"/>
                  </a:lnTo>
                  <a:cubicBezTo>
                    <a:pt x="3271270" y="311474"/>
                    <a:pt x="3267182" y="303978"/>
                    <a:pt x="3261048" y="298526"/>
                  </a:cubicBezTo>
                  <a:cubicBezTo>
                    <a:pt x="3254915" y="293074"/>
                    <a:pt x="3246738" y="290348"/>
                    <a:pt x="3238560" y="290348"/>
                  </a:cubicBezTo>
                  <a:cubicBezTo>
                    <a:pt x="3230382" y="290348"/>
                    <a:pt x="3222205" y="293756"/>
                    <a:pt x="3216072" y="298526"/>
                  </a:cubicBezTo>
                  <a:cubicBezTo>
                    <a:pt x="3209938" y="303978"/>
                    <a:pt x="3205850" y="311474"/>
                    <a:pt x="3204487" y="319651"/>
                  </a:cubicBezTo>
                  <a:lnTo>
                    <a:pt x="3060016" y="1199421"/>
                  </a:lnTo>
                  <a:lnTo>
                    <a:pt x="3046387" y="1041321"/>
                  </a:lnTo>
                  <a:cubicBezTo>
                    <a:pt x="3045706" y="1032462"/>
                    <a:pt x="3041617" y="1024285"/>
                    <a:pt x="3035484" y="1018833"/>
                  </a:cubicBezTo>
                  <a:cubicBezTo>
                    <a:pt x="3029351" y="1013381"/>
                    <a:pt x="3021173" y="1009293"/>
                    <a:pt x="3012314" y="1009293"/>
                  </a:cubicBezTo>
                  <a:lnTo>
                    <a:pt x="2970745" y="1009293"/>
                  </a:lnTo>
                  <a:lnTo>
                    <a:pt x="2970745" y="1008611"/>
                  </a:lnTo>
                  <a:lnTo>
                    <a:pt x="2938716" y="1008611"/>
                  </a:lnTo>
                  <a:lnTo>
                    <a:pt x="2909413" y="1008611"/>
                  </a:lnTo>
                  <a:lnTo>
                    <a:pt x="1420414" y="1008611"/>
                  </a:lnTo>
                  <a:lnTo>
                    <a:pt x="1399289" y="1008611"/>
                  </a:lnTo>
                  <a:lnTo>
                    <a:pt x="1380889" y="1008611"/>
                  </a:lnTo>
                  <a:cubicBezTo>
                    <a:pt x="1372030" y="1008611"/>
                    <a:pt x="1363853" y="1012018"/>
                    <a:pt x="1358401" y="1016789"/>
                  </a:cubicBezTo>
                  <a:cubicBezTo>
                    <a:pt x="1352268" y="1022240"/>
                    <a:pt x="1347498" y="1029736"/>
                    <a:pt x="1346816" y="1037914"/>
                  </a:cubicBezTo>
                  <a:lnTo>
                    <a:pt x="1250048" y="1495176"/>
                  </a:lnTo>
                  <a:lnTo>
                    <a:pt x="1083771" y="567023"/>
                  </a:lnTo>
                  <a:cubicBezTo>
                    <a:pt x="1082408" y="558845"/>
                    <a:pt x="1078319" y="551349"/>
                    <a:pt x="1072186" y="545897"/>
                  </a:cubicBezTo>
                  <a:cubicBezTo>
                    <a:pt x="1066053" y="540446"/>
                    <a:pt x="1058557" y="537720"/>
                    <a:pt x="1049698" y="537720"/>
                  </a:cubicBezTo>
                  <a:lnTo>
                    <a:pt x="1049016" y="537720"/>
                  </a:lnTo>
                  <a:lnTo>
                    <a:pt x="1048335" y="537720"/>
                  </a:lnTo>
                  <a:cubicBezTo>
                    <a:pt x="1040157" y="537720"/>
                    <a:pt x="1031980" y="541808"/>
                    <a:pt x="1025847" y="547260"/>
                  </a:cubicBezTo>
                  <a:cubicBezTo>
                    <a:pt x="1019713" y="552712"/>
                    <a:pt x="1015625" y="560889"/>
                    <a:pt x="1014943" y="569748"/>
                  </a:cubicBezTo>
                  <a:lnTo>
                    <a:pt x="978144" y="1009293"/>
                  </a:lnTo>
                  <a:lnTo>
                    <a:pt x="899094" y="1009293"/>
                  </a:lnTo>
                  <a:cubicBezTo>
                    <a:pt x="890235" y="1009293"/>
                    <a:pt x="882739" y="1012700"/>
                    <a:pt x="876606" y="1017470"/>
                  </a:cubicBezTo>
                  <a:cubicBezTo>
                    <a:pt x="870473" y="1022922"/>
                    <a:pt x="866384" y="1029736"/>
                    <a:pt x="865021" y="1038595"/>
                  </a:cubicBezTo>
                  <a:lnTo>
                    <a:pt x="805052" y="1289374"/>
                  </a:lnTo>
                  <a:lnTo>
                    <a:pt x="775068" y="1052906"/>
                  </a:lnTo>
                  <a:cubicBezTo>
                    <a:pt x="773705" y="1044729"/>
                    <a:pt x="768935" y="1037914"/>
                    <a:pt x="762801" y="1033144"/>
                  </a:cubicBezTo>
                  <a:cubicBezTo>
                    <a:pt x="756668" y="1028374"/>
                    <a:pt x="749172" y="1025648"/>
                    <a:pt x="740995" y="1025648"/>
                  </a:cubicBezTo>
                  <a:lnTo>
                    <a:pt x="3651" y="1025648"/>
                  </a:lnTo>
                  <a:lnTo>
                    <a:pt x="3651" y="1095157"/>
                  </a:lnTo>
                  <a:lnTo>
                    <a:pt x="713055" y="1095157"/>
                  </a:lnTo>
                  <a:lnTo>
                    <a:pt x="775749" y="1486999"/>
                  </a:lnTo>
                  <a:cubicBezTo>
                    <a:pt x="777794" y="1495176"/>
                    <a:pt x="781882" y="1501991"/>
                    <a:pt x="788016" y="1506761"/>
                  </a:cubicBezTo>
                  <a:cubicBezTo>
                    <a:pt x="794149" y="1511531"/>
                    <a:pt x="802326" y="1514257"/>
                    <a:pt x="810504" y="1514257"/>
                  </a:cubicBezTo>
                  <a:lnTo>
                    <a:pt x="810504" y="1514257"/>
                  </a:lnTo>
                  <a:cubicBezTo>
                    <a:pt x="818682" y="1514257"/>
                    <a:pt x="826178" y="1510850"/>
                    <a:pt x="832311" y="1506080"/>
                  </a:cubicBezTo>
                  <a:cubicBezTo>
                    <a:pt x="838444" y="1500628"/>
                    <a:pt x="842533" y="1493813"/>
                    <a:pt x="843896" y="1485636"/>
                  </a:cubicBezTo>
                  <a:lnTo>
                    <a:pt x="929079" y="1080165"/>
                  </a:lnTo>
                  <a:lnTo>
                    <a:pt x="1010173" y="1080165"/>
                  </a:lnTo>
                  <a:cubicBezTo>
                    <a:pt x="1019032" y="1080165"/>
                    <a:pt x="1027209" y="1076758"/>
                    <a:pt x="1033343" y="1071306"/>
                  </a:cubicBezTo>
                  <a:cubicBezTo>
                    <a:pt x="1039476" y="1065854"/>
                    <a:pt x="1043565" y="1057677"/>
                    <a:pt x="1044246" y="1048817"/>
                  </a:cubicBezTo>
                  <a:lnTo>
                    <a:pt x="1057875" y="890036"/>
                  </a:lnTo>
                  <a:lnTo>
                    <a:pt x="1216656" y="1740503"/>
                  </a:lnTo>
                  <a:cubicBezTo>
                    <a:pt x="1218019" y="1748681"/>
                    <a:pt x="1222108" y="1756177"/>
                    <a:pt x="1228241" y="1761629"/>
                  </a:cubicBezTo>
                  <a:cubicBezTo>
                    <a:pt x="1234375" y="1767080"/>
                    <a:pt x="1241871" y="1769806"/>
                    <a:pt x="1250730" y="1769806"/>
                  </a:cubicBezTo>
                  <a:cubicBezTo>
                    <a:pt x="1259589" y="1769806"/>
                    <a:pt x="1267085" y="1766399"/>
                    <a:pt x="1273218" y="1760947"/>
                  </a:cubicBezTo>
                  <a:cubicBezTo>
                    <a:pt x="1279351" y="1755495"/>
                    <a:pt x="1283440" y="1747999"/>
                    <a:pt x="1284803" y="1739822"/>
                  </a:cubicBezTo>
                  <a:lnTo>
                    <a:pt x="1410192" y="1078802"/>
                  </a:lnTo>
                  <a:lnTo>
                    <a:pt x="2907369" y="1078802"/>
                  </a:lnTo>
                  <a:lnTo>
                    <a:pt x="2936671" y="1078802"/>
                  </a:lnTo>
                  <a:lnTo>
                    <a:pt x="2968700" y="1078802"/>
                  </a:lnTo>
                  <a:lnTo>
                    <a:pt x="2968700" y="1078120"/>
                  </a:lnTo>
                  <a:lnTo>
                    <a:pt x="2978922" y="1078120"/>
                  </a:lnTo>
                  <a:lnTo>
                    <a:pt x="3015721" y="1497221"/>
                  </a:lnTo>
                  <a:cubicBezTo>
                    <a:pt x="3016403" y="1505398"/>
                    <a:pt x="3020492" y="1513576"/>
                    <a:pt x="3026625" y="1519027"/>
                  </a:cubicBezTo>
                  <a:cubicBezTo>
                    <a:pt x="3032758" y="1524479"/>
                    <a:pt x="3040254" y="1528568"/>
                    <a:pt x="3049113" y="1528568"/>
                  </a:cubicBezTo>
                  <a:lnTo>
                    <a:pt x="3049794" y="1528568"/>
                  </a:lnTo>
                  <a:lnTo>
                    <a:pt x="3050476" y="1528568"/>
                  </a:lnTo>
                  <a:cubicBezTo>
                    <a:pt x="3059335" y="1528568"/>
                    <a:pt x="3066831" y="1525161"/>
                    <a:pt x="3072964" y="1520390"/>
                  </a:cubicBezTo>
                  <a:cubicBezTo>
                    <a:pt x="3079097" y="1514939"/>
                    <a:pt x="3083186" y="1507443"/>
                    <a:pt x="3084549" y="1499265"/>
                  </a:cubicBezTo>
                  <a:lnTo>
                    <a:pt x="3237197" y="563615"/>
                  </a:lnTo>
                  <a:lnTo>
                    <a:pt x="3340098" y="1068580"/>
                  </a:lnTo>
                  <a:lnTo>
                    <a:pt x="3340098" y="1068580"/>
                  </a:lnTo>
                  <a:cubicBezTo>
                    <a:pt x="3341461" y="1076758"/>
                    <a:pt x="3345550" y="1084254"/>
                    <a:pt x="3351683" y="1089705"/>
                  </a:cubicBezTo>
                  <a:cubicBezTo>
                    <a:pt x="3357816" y="1095157"/>
                    <a:pt x="3365994" y="1098564"/>
                    <a:pt x="3374171" y="1098564"/>
                  </a:cubicBezTo>
                  <a:lnTo>
                    <a:pt x="3533634" y="1098564"/>
                  </a:lnTo>
                  <a:cubicBezTo>
                    <a:pt x="3541811" y="1098564"/>
                    <a:pt x="3549307" y="1095157"/>
                    <a:pt x="3555441" y="1090387"/>
                  </a:cubicBezTo>
                  <a:cubicBezTo>
                    <a:pt x="3561574" y="1085616"/>
                    <a:pt x="3565663" y="1078802"/>
                    <a:pt x="3567026" y="1069943"/>
                  </a:cubicBezTo>
                  <a:lnTo>
                    <a:pt x="3607232" y="842334"/>
                  </a:lnTo>
                  <a:lnTo>
                    <a:pt x="3656979" y="1071987"/>
                  </a:lnTo>
                  <a:cubicBezTo>
                    <a:pt x="3659023" y="1079483"/>
                    <a:pt x="3663112" y="1086298"/>
                    <a:pt x="3669245" y="1091068"/>
                  </a:cubicBezTo>
                  <a:cubicBezTo>
                    <a:pt x="3675378" y="1095838"/>
                    <a:pt x="3682875" y="1098564"/>
                    <a:pt x="3690371" y="1098564"/>
                  </a:cubicBezTo>
                  <a:cubicBezTo>
                    <a:pt x="3854603" y="1098564"/>
                    <a:pt x="4162625" y="1098564"/>
                    <a:pt x="4326858" y="1098564"/>
                  </a:cubicBezTo>
                  <a:cubicBezTo>
                    <a:pt x="4340487" y="1098564"/>
                    <a:pt x="4354798" y="1098564"/>
                    <a:pt x="4368427" y="1098564"/>
                  </a:cubicBezTo>
                  <a:cubicBezTo>
                    <a:pt x="4405226" y="1098564"/>
                    <a:pt x="4459744" y="1066536"/>
                    <a:pt x="4459744" y="1015426"/>
                  </a:cubicBezTo>
                  <a:lnTo>
                    <a:pt x="4459744" y="659020"/>
                  </a:lnTo>
                  <a:cubicBezTo>
                    <a:pt x="4532660" y="646072"/>
                    <a:pt x="4611710" y="615407"/>
                    <a:pt x="4665545" y="552030"/>
                  </a:cubicBezTo>
                  <a:cubicBezTo>
                    <a:pt x="4672360" y="543171"/>
                    <a:pt x="4675086" y="532268"/>
                    <a:pt x="4673042" y="522046"/>
                  </a:cubicBezTo>
                  <a:cubicBezTo>
                    <a:pt x="4752091" y="414375"/>
                    <a:pt x="4786846" y="264453"/>
                    <a:pt x="4794342" y="184721"/>
                  </a:cubicBezTo>
                  <a:close/>
                </a:path>
              </a:pathLst>
            </a:custGeom>
            <a:solidFill>
              <a:schemeClr val="accent1"/>
            </a:solidFill>
            <a:ln w="6804" cap="flat">
              <a:noFill/>
              <a:prstDash val="solid"/>
              <a:miter/>
            </a:ln>
          </p:spPr>
          <p:txBody>
            <a:bodyPr rtlCol="0" anchor="ctr"/>
            <a:lstStyle/>
            <a:p>
              <a:endParaRPr lang="en-US"/>
            </a:p>
          </p:txBody>
        </p:sp>
        <p:grpSp>
          <p:nvGrpSpPr>
            <p:cNvPr id="7" name="Group 6">
              <a:extLst>
                <a:ext uri="{FF2B5EF4-FFF2-40B4-BE49-F238E27FC236}">
                  <a16:creationId xmlns="" xmlns:a16="http://schemas.microsoft.com/office/drawing/2014/main" id="{C36593EB-5869-4A8C-80A1-C05AA0B24BF0}"/>
                </a:ext>
              </a:extLst>
            </p:cNvPr>
            <p:cNvGrpSpPr/>
            <p:nvPr/>
          </p:nvGrpSpPr>
          <p:grpSpPr>
            <a:xfrm>
              <a:off x="477110" y="5658084"/>
              <a:ext cx="655351" cy="517912"/>
              <a:chOff x="6456816" y="5667609"/>
              <a:chExt cx="655351" cy="517912"/>
            </a:xfrm>
          </p:grpSpPr>
          <p:sp>
            <p:nvSpPr>
              <p:cNvPr id="9" name="Freeform: Shape 8">
                <a:extLst>
                  <a:ext uri="{FF2B5EF4-FFF2-40B4-BE49-F238E27FC236}">
                    <a16:creationId xmlns="" xmlns:a16="http://schemas.microsoft.com/office/drawing/2014/main" id="{063A0A4C-2BF4-47D2-AFFF-A22E96B3C12D}"/>
                  </a:ext>
                </a:extLst>
              </p:cNvPr>
              <p:cNvSpPr/>
              <p:nvPr/>
            </p:nvSpPr>
            <p:spPr>
              <a:xfrm>
                <a:off x="6456816" y="5667609"/>
                <a:ext cx="517913" cy="517912"/>
              </a:xfrm>
              <a:custGeom>
                <a:avLst/>
                <a:gdLst>
                  <a:gd name="connsiteX0" fmla="*/ 460475 w 517912"/>
                  <a:gd name="connsiteY0" fmla="*/ 259443 h 517912"/>
                  <a:gd name="connsiteX1" fmla="*/ 259443 w 517912"/>
                  <a:gd name="connsiteY1" fmla="*/ 460475 h 517912"/>
                  <a:gd name="connsiteX2" fmla="*/ 58411 w 517912"/>
                  <a:gd name="connsiteY2" fmla="*/ 259443 h 517912"/>
                  <a:gd name="connsiteX3" fmla="*/ 259443 w 517912"/>
                  <a:gd name="connsiteY3" fmla="*/ 58411 h 517912"/>
                  <a:gd name="connsiteX4" fmla="*/ 460475 w 517912"/>
                  <a:gd name="connsiteY4" fmla="*/ 259443 h 5179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912" h="517912">
                    <a:moveTo>
                      <a:pt x="460475" y="259443"/>
                    </a:moveTo>
                    <a:cubicBezTo>
                      <a:pt x="460475" y="370470"/>
                      <a:pt x="370470" y="460475"/>
                      <a:pt x="259443" y="460475"/>
                    </a:cubicBezTo>
                    <a:cubicBezTo>
                      <a:pt x="148416" y="460475"/>
                      <a:pt x="58411" y="370470"/>
                      <a:pt x="58411" y="259443"/>
                    </a:cubicBezTo>
                    <a:cubicBezTo>
                      <a:pt x="58411" y="148416"/>
                      <a:pt x="148416" y="58411"/>
                      <a:pt x="259443" y="58411"/>
                    </a:cubicBezTo>
                    <a:cubicBezTo>
                      <a:pt x="370470" y="58411"/>
                      <a:pt x="460475" y="148416"/>
                      <a:pt x="460475" y="259443"/>
                    </a:cubicBezTo>
                    <a:close/>
                  </a:path>
                </a:pathLst>
              </a:custGeom>
              <a:noFill/>
              <a:ln w="108857" cap="flat">
                <a:solidFill>
                  <a:schemeClr val="accent1"/>
                </a:solidFill>
                <a:prstDash val="solid"/>
                <a:miter/>
              </a:ln>
            </p:spPr>
            <p:txBody>
              <a:bodyPr rtlCol="0" anchor="ctr"/>
              <a:lstStyle/>
              <a:p>
                <a:endParaRPr lang="en-US"/>
              </a:p>
            </p:txBody>
          </p:sp>
          <p:sp>
            <p:nvSpPr>
              <p:cNvPr id="10" name="Rectangle: Rounded Corners 9">
                <a:extLst>
                  <a:ext uri="{FF2B5EF4-FFF2-40B4-BE49-F238E27FC236}">
                    <a16:creationId xmlns="" xmlns:a16="http://schemas.microsoft.com/office/drawing/2014/main" id="{C3DAC375-EEBC-4131-8F69-CD653EE61E82}"/>
                  </a:ext>
                </a:extLst>
              </p:cNvPr>
              <p:cNvSpPr/>
              <p:nvPr/>
            </p:nvSpPr>
            <p:spPr>
              <a:xfrm>
                <a:off x="6913640" y="5874290"/>
                <a:ext cx="198527" cy="129467"/>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8" name="Rectangle 7">
              <a:extLst>
                <a:ext uri="{FF2B5EF4-FFF2-40B4-BE49-F238E27FC236}">
                  <a16:creationId xmlns="" xmlns:a16="http://schemas.microsoft.com/office/drawing/2014/main" id="{C9A4658B-18D9-47F9-8999-4B217D15FD5B}"/>
                </a:ext>
              </a:extLst>
            </p:cNvPr>
            <p:cNvSpPr/>
            <p:nvPr/>
          </p:nvSpPr>
          <p:spPr>
            <a:xfrm>
              <a:off x="995023" y="5898145"/>
              <a:ext cx="6479203" cy="653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1" name="Group 10">
            <a:extLst>
              <a:ext uri="{FF2B5EF4-FFF2-40B4-BE49-F238E27FC236}">
                <a16:creationId xmlns="" xmlns:a16="http://schemas.microsoft.com/office/drawing/2014/main" id="{0959607F-C050-4355-908E-D24DD45D9D08}"/>
              </a:ext>
            </a:extLst>
          </p:cNvPr>
          <p:cNvGrpSpPr/>
          <p:nvPr userDrawn="1"/>
        </p:nvGrpSpPr>
        <p:grpSpPr>
          <a:xfrm rot="10800000" flipV="1">
            <a:off x="347501" y="5899288"/>
            <a:ext cx="5572126" cy="862288"/>
            <a:chOff x="477110" y="4905446"/>
            <a:chExt cx="11078677" cy="1714429"/>
          </a:xfrm>
        </p:grpSpPr>
        <p:sp>
          <p:nvSpPr>
            <p:cNvPr id="12" name="Freeform: Shape 11">
              <a:extLst>
                <a:ext uri="{FF2B5EF4-FFF2-40B4-BE49-F238E27FC236}">
                  <a16:creationId xmlns="" xmlns:a16="http://schemas.microsoft.com/office/drawing/2014/main" id="{0EA74116-9898-4A6A-84F3-F61BBB7993C6}"/>
                </a:ext>
              </a:extLst>
            </p:cNvPr>
            <p:cNvSpPr/>
            <p:nvPr/>
          </p:nvSpPr>
          <p:spPr>
            <a:xfrm>
              <a:off x="6913640" y="4905446"/>
              <a:ext cx="4642147" cy="1714429"/>
            </a:xfrm>
            <a:custGeom>
              <a:avLst/>
              <a:gdLst>
                <a:gd name="connsiteX0" fmla="*/ 4794342 w 4797505"/>
                <a:gd name="connsiteY0" fmla="*/ 184721 h 1771805"/>
                <a:gd name="connsiteX1" fmla="*/ 4759588 w 4797505"/>
                <a:gd name="connsiteY1" fmla="*/ 70236 h 1771805"/>
                <a:gd name="connsiteX2" fmla="*/ 4668953 w 4797505"/>
                <a:gd name="connsiteY2" fmla="*/ 27303 h 1771805"/>
                <a:gd name="connsiteX3" fmla="*/ 4624657 w 4797505"/>
                <a:gd name="connsiteY3" fmla="*/ 6178 h 1771805"/>
                <a:gd name="connsiteX4" fmla="*/ 4564007 w 4797505"/>
                <a:gd name="connsiteY4" fmla="*/ 39570 h 1771805"/>
                <a:gd name="connsiteX5" fmla="*/ 4616480 w 4797505"/>
                <a:gd name="connsiteY5" fmla="*/ 84546 h 1771805"/>
                <a:gd name="connsiteX6" fmla="*/ 4665545 w 4797505"/>
                <a:gd name="connsiteY6" fmla="*/ 71598 h 1771805"/>
                <a:gd name="connsiteX7" fmla="*/ 4727559 w 4797505"/>
                <a:gd name="connsiteY7" fmla="*/ 101583 h 1771805"/>
                <a:gd name="connsiteX8" fmla="*/ 4750047 w 4797505"/>
                <a:gd name="connsiteY8" fmla="*/ 180633 h 1771805"/>
                <a:gd name="connsiteX9" fmla="*/ 4663501 w 4797505"/>
                <a:gd name="connsiteY9" fmla="*/ 456625 h 1771805"/>
                <a:gd name="connsiteX10" fmla="*/ 4638968 w 4797505"/>
                <a:gd name="connsiteY10" fmla="*/ 494787 h 1771805"/>
                <a:gd name="connsiteX11" fmla="*/ 4613073 w 4797505"/>
                <a:gd name="connsiteY11" fmla="*/ 507054 h 1771805"/>
                <a:gd name="connsiteX12" fmla="*/ 4430440 w 4797505"/>
                <a:gd name="connsiteY12" fmla="*/ 593600 h 1771805"/>
                <a:gd name="connsiteX13" fmla="*/ 4257349 w 4797505"/>
                <a:gd name="connsiteY13" fmla="*/ 504328 h 1771805"/>
                <a:gd name="connsiteX14" fmla="*/ 4231453 w 4797505"/>
                <a:gd name="connsiteY14" fmla="*/ 492062 h 1771805"/>
                <a:gd name="connsiteX15" fmla="*/ 4206920 w 4797505"/>
                <a:gd name="connsiteY15" fmla="*/ 453900 h 1771805"/>
                <a:gd name="connsiteX16" fmla="*/ 4119011 w 4797505"/>
                <a:gd name="connsiteY16" fmla="*/ 178588 h 1771805"/>
                <a:gd name="connsiteX17" fmla="*/ 4140818 w 4797505"/>
                <a:gd name="connsiteY17" fmla="*/ 99538 h 1771805"/>
                <a:gd name="connsiteX18" fmla="*/ 4203513 w 4797505"/>
                <a:gd name="connsiteY18" fmla="*/ 69554 h 1771805"/>
                <a:gd name="connsiteX19" fmla="*/ 4252578 w 4797505"/>
                <a:gd name="connsiteY19" fmla="*/ 82502 h 1771805"/>
                <a:gd name="connsiteX20" fmla="*/ 4305051 w 4797505"/>
                <a:gd name="connsiteY20" fmla="*/ 37525 h 1771805"/>
                <a:gd name="connsiteX21" fmla="*/ 4244401 w 4797505"/>
                <a:gd name="connsiteY21" fmla="*/ 4134 h 1771805"/>
                <a:gd name="connsiteX22" fmla="*/ 4199424 w 4797505"/>
                <a:gd name="connsiteY22" fmla="*/ 25259 h 1771805"/>
                <a:gd name="connsiteX23" fmla="*/ 4109471 w 4797505"/>
                <a:gd name="connsiteY23" fmla="*/ 68191 h 1771805"/>
                <a:gd name="connsiteX24" fmla="*/ 4075398 w 4797505"/>
                <a:gd name="connsiteY24" fmla="*/ 183359 h 1771805"/>
                <a:gd name="connsiteX25" fmla="*/ 4196698 w 4797505"/>
                <a:gd name="connsiteY25" fmla="*/ 520002 h 1771805"/>
                <a:gd name="connsiteX26" fmla="*/ 4204195 w 4797505"/>
                <a:gd name="connsiteY26" fmla="*/ 549986 h 1771805"/>
                <a:gd name="connsiteX27" fmla="*/ 4391597 w 4797505"/>
                <a:gd name="connsiteY27" fmla="*/ 660383 h 1771805"/>
                <a:gd name="connsiteX28" fmla="*/ 4391597 w 4797505"/>
                <a:gd name="connsiteY28" fmla="*/ 928880 h 1771805"/>
                <a:gd name="connsiteX29" fmla="*/ 4318680 w 4797505"/>
                <a:gd name="connsiteY29" fmla="*/ 1031099 h 1771805"/>
                <a:gd name="connsiteX30" fmla="*/ 3718992 w 4797505"/>
                <a:gd name="connsiteY30" fmla="*/ 1031099 h 1771805"/>
                <a:gd name="connsiteX31" fmla="*/ 3638579 w 4797505"/>
                <a:gd name="connsiteY31" fmla="*/ 673331 h 1771805"/>
                <a:gd name="connsiteX32" fmla="*/ 3626313 w 4797505"/>
                <a:gd name="connsiteY32" fmla="*/ 654250 h 1771805"/>
                <a:gd name="connsiteX33" fmla="*/ 3604506 w 4797505"/>
                <a:gd name="connsiteY33" fmla="*/ 646754 h 1771805"/>
                <a:gd name="connsiteX34" fmla="*/ 3603825 w 4797505"/>
                <a:gd name="connsiteY34" fmla="*/ 646754 h 1771805"/>
                <a:gd name="connsiteX35" fmla="*/ 3582018 w 4797505"/>
                <a:gd name="connsiteY35" fmla="*/ 654931 h 1771805"/>
                <a:gd name="connsiteX36" fmla="*/ 3570433 w 4797505"/>
                <a:gd name="connsiteY36" fmla="*/ 674694 h 1771805"/>
                <a:gd name="connsiteX37" fmla="*/ 3504331 w 4797505"/>
                <a:gd name="connsiteY37" fmla="*/ 1030418 h 1771805"/>
                <a:gd name="connsiteX38" fmla="*/ 3404837 w 4797505"/>
                <a:gd name="connsiteY38" fmla="*/ 1030418 h 1771805"/>
                <a:gd name="connsiteX39" fmla="*/ 3272633 w 4797505"/>
                <a:gd name="connsiteY39" fmla="*/ 319651 h 1771805"/>
                <a:gd name="connsiteX40" fmla="*/ 3261048 w 4797505"/>
                <a:gd name="connsiteY40" fmla="*/ 298526 h 1771805"/>
                <a:gd name="connsiteX41" fmla="*/ 3238560 w 4797505"/>
                <a:gd name="connsiteY41" fmla="*/ 290348 h 1771805"/>
                <a:gd name="connsiteX42" fmla="*/ 3216072 w 4797505"/>
                <a:gd name="connsiteY42" fmla="*/ 298526 h 1771805"/>
                <a:gd name="connsiteX43" fmla="*/ 3204487 w 4797505"/>
                <a:gd name="connsiteY43" fmla="*/ 319651 h 1771805"/>
                <a:gd name="connsiteX44" fmla="*/ 3060016 w 4797505"/>
                <a:gd name="connsiteY44" fmla="*/ 1199421 h 1771805"/>
                <a:gd name="connsiteX45" fmla="*/ 3046387 w 4797505"/>
                <a:gd name="connsiteY45" fmla="*/ 1041321 h 1771805"/>
                <a:gd name="connsiteX46" fmla="*/ 3035484 w 4797505"/>
                <a:gd name="connsiteY46" fmla="*/ 1018833 h 1771805"/>
                <a:gd name="connsiteX47" fmla="*/ 3012314 w 4797505"/>
                <a:gd name="connsiteY47" fmla="*/ 1009293 h 1771805"/>
                <a:gd name="connsiteX48" fmla="*/ 2970745 w 4797505"/>
                <a:gd name="connsiteY48" fmla="*/ 1009293 h 1771805"/>
                <a:gd name="connsiteX49" fmla="*/ 2970745 w 4797505"/>
                <a:gd name="connsiteY49" fmla="*/ 1008611 h 1771805"/>
                <a:gd name="connsiteX50" fmla="*/ 2938716 w 4797505"/>
                <a:gd name="connsiteY50" fmla="*/ 1008611 h 1771805"/>
                <a:gd name="connsiteX51" fmla="*/ 2909413 w 4797505"/>
                <a:gd name="connsiteY51" fmla="*/ 1008611 h 1771805"/>
                <a:gd name="connsiteX52" fmla="*/ 1420414 w 4797505"/>
                <a:gd name="connsiteY52" fmla="*/ 1008611 h 1771805"/>
                <a:gd name="connsiteX53" fmla="*/ 1399289 w 4797505"/>
                <a:gd name="connsiteY53" fmla="*/ 1008611 h 1771805"/>
                <a:gd name="connsiteX54" fmla="*/ 1380889 w 4797505"/>
                <a:gd name="connsiteY54" fmla="*/ 1008611 h 1771805"/>
                <a:gd name="connsiteX55" fmla="*/ 1358401 w 4797505"/>
                <a:gd name="connsiteY55" fmla="*/ 1016789 h 1771805"/>
                <a:gd name="connsiteX56" fmla="*/ 1346816 w 4797505"/>
                <a:gd name="connsiteY56" fmla="*/ 1037914 h 1771805"/>
                <a:gd name="connsiteX57" fmla="*/ 1250048 w 4797505"/>
                <a:gd name="connsiteY57" fmla="*/ 1495176 h 1771805"/>
                <a:gd name="connsiteX58" fmla="*/ 1083771 w 4797505"/>
                <a:gd name="connsiteY58" fmla="*/ 567023 h 1771805"/>
                <a:gd name="connsiteX59" fmla="*/ 1072186 w 4797505"/>
                <a:gd name="connsiteY59" fmla="*/ 545897 h 1771805"/>
                <a:gd name="connsiteX60" fmla="*/ 1049698 w 4797505"/>
                <a:gd name="connsiteY60" fmla="*/ 537720 h 1771805"/>
                <a:gd name="connsiteX61" fmla="*/ 1049016 w 4797505"/>
                <a:gd name="connsiteY61" fmla="*/ 537720 h 1771805"/>
                <a:gd name="connsiteX62" fmla="*/ 1048335 w 4797505"/>
                <a:gd name="connsiteY62" fmla="*/ 537720 h 1771805"/>
                <a:gd name="connsiteX63" fmla="*/ 1025847 w 4797505"/>
                <a:gd name="connsiteY63" fmla="*/ 547260 h 1771805"/>
                <a:gd name="connsiteX64" fmla="*/ 1014943 w 4797505"/>
                <a:gd name="connsiteY64" fmla="*/ 569748 h 1771805"/>
                <a:gd name="connsiteX65" fmla="*/ 978144 w 4797505"/>
                <a:gd name="connsiteY65" fmla="*/ 1009293 h 1771805"/>
                <a:gd name="connsiteX66" fmla="*/ 899094 w 4797505"/>
                <a:gd name="connsiteY66" fmla="*/ 1009293 h 1771805"/>
                <a:gd name="connsiteX67" fmla="*/ 876606 w 4797505"/>
                <a:gd name="connsiteY67" fmla="*/ 1017470 h 1771805"/>
                <a:gd name="connsiteX68" fmla="*/ 865021 w 4797505"/>
                <a:gd name="connsiteY68" fmla="*/ 1038595 h 1771805"/>
                <a:gd name="connsiteX69" fmla="*/ 805052 w 4797505"/>
                <a:gd name="connsiteY69" fmla="*/ 1289374 h 1771805"/>
                <a:gd name="connsiteX70" fmla="*/ 775068 w 4797505"/>
                <a:gd name="connsiteY70" fmla="*/ 1052906 h 1771805"/>
                <a:gd name="connsiteX71" fmla="*/ 762801 w 4797505"/>
                <a:gd name="connsiteY71" fmla="*/ 1033144 h 1771805"/>
                <a:gd name="connsiteX72" fmla="*/ 740995 w 4797505"/>
                <a:gd name="connsiteY72" fmla="*/ 1025648 h 1771805"/>
                <a:gd name="connsiteX73" fmla="*/ 3651 w 4797505"/>
                <a:gd name="connsiteY73" fmla="*/ 1025648 h 1771805"/>
                <a:gd name="connsiteX74" fmla="*/ 3651 w 4797505"/>
                <a:gd name="connsiteY74" fmla="*/ 1095157 h 1771805"/>
                <a:gd name="connsiteX75" fmla="*/ 713055 w 4797505"/>
                <a:gd name="connsiteY75" fmla="*/ 1095157 h 1771805"/>
                <a:gd name="connsiteX76" fmla="*/ 775749 w 4797505"/>
                <a:gd name="connsiteY76" fmla="*/ 1486999 h 1771805"/>
                <a:gd name="connsiteX77" fmla="*/ 788016 w 4797505"/>
                <a:gd name="connsiteY77" fmla="*/ 1506761 h 1771805"/>
                <a:gd name="connsiteX78" fmla="*/ 810504 w 4797505"/>
                <a:gd name="connsiteY78" fmla="*/ 1514257 h 1771805"/>
                <a:gd name="connsiteX79" fmla="*/ 810504 w 4797505"/>
                <a:gd name="connsiteY79" fmla="*/ 1514257 h 1771805"/>
                <a:gd name="connsiteX80" fmla="*/ 832311 w 4797505"/>
                <a:gd name="connsiteY80" fmla="*/ 1506080 h 1771805"/>
                <a:gd name="connsiteX81" fmla="*/ 843896 w 4797505"/>
                <a:gd name="connsiteY81" fmla="*/ 1485636 h 1771805"/>
                <a:gd name="connsiteX82" fmla="*/ 929079 w 4797505"/>
                <a:gd name="connsiteY82" fmla="*/ 1080165 h 1771805"/>
                <a:gd name="connsiteX83" fmla="*/ 1010173 w 4797505"/>
                <a:gd name="connsiteY83" fmla="*/ 1080165 h 1771805"/>
                <a:gd name="connsiteX84" fmla="*/ 1033343 w 4797505"/>
                <a:gd name="connsiteY84" fmla="*/ 1071306 h 1771805"/>
                <a:gd name="connsiteX85" fmla="*/ 1044246 w 4797505"/>
                <a:gd name="connsiteY85" fmla="*/ 1048817 h 1771805"/>
                <a:gd name="connsiteX86" fmla="*/ 1057875 w 4797505"/>
                <a:gd name="connsiteY86" fmla="*/ 890036 h 1771805"/>
                <a:gd name="connsiteX87" fmla="*/ 1216656 w 4797505"/>
                <a:gd name="connsiteY87" fmla="*/ 1740503 h 1771805"/>
                <a:gd name="connsiteX88" fmla="*/ 1228241 w 4797505"/>
                <a:gd name="connsiteY88" fmla="*/ 1761629 h 1771805"/>
                <a:gd name="connsiteX89" fmla="*/ 1250730 w 4797505"/>
                <a:gd name="connsiteY89" fmla="*/ 1769806 h 1771805"/>
                <a:gd name="connsiteX90" fmla="*/ 1273218 w 4797505"/>
                <a:gd name="connsiteY90" fmla="*/ 1760947 h 1771805"/>
                <a:gd name="connsiteX91" fmla="*/ 1284803 w 4797505"/>
                <a:gd name="connsiteY91" fmla="*/ 1739822 h 1771805"/>
                <a:gd name="connsiteX92" fmla="*/ 1410192 w 4797505"/>
                <a:gd name="connsiteY92" fmla="*/ 1078802 h 1771805"/>
                <a:gd name="connsiteX93" fmla="*/ 2907369 w 4797505"/>
                <a:gd name="connsiteY93" fmla="*/ 1078802 h 1771805"/>
                <a:gd name="connsiteX94" fmla="*/ 2936671 w 4797505"/>
                <a:gd name="connsiteY94" fmla="*/ 1078802 h 1771805"/>
                <a:gd name="connsiteX95" fmla="*/ 2968700 w 4797505"/>
                <a:gd name="connsiteY95" fmla="*/ 1078802 h 1771805"/>
                <a:gd name="connsiteX96" fmla="*/ 2968700 w 4797505"/>
                <a:gd name="connsiteY96" fmla="*/ 1078120 h 1771805"/>
                <a:gd name="connsiteX97" fmla="*/ 2978922 w 4797505"/>
                <a:gd name="connsiteY97" fmla="*/ 1078120 h 1771805"/>
                <a:gd name="connsiteX98" fmla="*/ 3015721 w 4797505"/>
                <a:gd name="connsiteY98" fmla="*/ 1497221 h 1771805"/>
                <a:gd name="connsiteX99" fmla="*/ 3026625 w 4797505"/>
                <a:gd name="connsiteY99" fmla="*/ 1519027 h 1771805"/>
                <a:gd name="connsiteX100" fmla="*/ 3049113 w 4797505"/>
                <a:gd name="connsiteY100" fmla="*/ 1528568 h 1771805"/>
                <a:gd name="connsiteX101" fmla="*/ 3049794 w 4797505"/>
                <a:gd name="connsiteY101" fmla="*/ 1528568 h 1771805"/>
                <a:gd name="connsiteX102" fmla="*/ 3050476 w 4797505"/>
                <a:gd name="connsiteY102" fmla="*/ 1528568 h 1771805"/>
                <a:gd name="connsiteX103" fmla="*/ 3072964 w 4797505"/>
                <a:gd name="connsiteY103" fmla="*/ 1520390 h 1771805"/>
                <a:gd name="connsiteX104" fmla="*/ 3084549 w 4797505"/>
                <a:gd name="connsiteY104" fmla="*/ 1499265 h 1771805"/>
                <a:gd name="connsiteX105" fmla="*/ 3237197 w 4797505"/>
                <a:gd name="connsiteY105" fmla="*/ 563615 h 1771805"/>
                <a:gd name="connsiteX106" fmla="*/ 3340098 w 4797505"/>
                <a:gd name="connsiteY106" fmla="*/ 1068580 h 1771805"/>
                <a:gd name="connsiteX107" fmla="*/ 3340098 w 4797505"/>
                <a:gd name="connsiteY107" fmla="*/ 1068580 h 1771805"/>
                <a:gd name="connsiteX108" fmla="*/ 3351683 w 4797505"/>
                <a:gd name="connsiteY108" fmla="*/ 1089705 h 1771805"/>
                <a:gd name="connsiteX109" fmla="*/ 3374171 w 4797505"/>
                <a:gd name="connsiteY109" fmla="*/ 1098564 h 1771805"/>
                <a:gd name="connsiteX110" fmla="*/ 3533634 w 4797505"/>
                <a:gd name="connsiteY110" fmla="*/ 1098564 h 1771805"/>
                <a:gd name="connsiteX111" fmla="*/ 3555441 w 4797505"/>
                <a:gd name="connsiteY111" fmla="*/ 1090387 h 1771805"/>
                <a:gd name="connsiteX112" fmla="*/ 3567026 w 4797505"/>
                <a:gd name="connsiteY112" fmla="*/ 1069943 h 1771805"/>
                <a:gd name="connsiteX113" fmla="*/ 3607232 w 4797505"/>
                <a:gd name="connsiteY113" fmla="*/ 842334 h 1771805"/>
                <a:gd name="connsiteX114" fmla="*/ 3656979 w 4797505"/>
                <a:gd name="connsiteY114" fmla="*/ 1071987 h 1771805"/>
                <a:gd name="connsiteX115" fmla="*/ 3669245 w 4797505"/>
                <a:gd name="connsiteY115" fmla="*/ 1091068 h 1771805"/>
                <a:gd name="connsiteX116" fmla="*/ 3690371 w 4797505"/>
                <a:gd name="connsiteY116" fmla="*/ 1098564 h 1771805"/>
                <a:gd name="connsiteX117" fmla="*/ 4326858 w 4797505"/>
                <a:gd name="connsiteY117" fmla="*/ 1098564 h 1771805"/>
                <a:gd name="connsiteX118" fmla="*/ 4368427 w 4797505"/>
                <a:gd name="connsiteY118" fmla="*/ 1098564 h 1771805"/>
                <a:gd name="connsiteX119" fmla="*/ 4459744 w 4797505"/>
                <a:gd name="connsiteY119" fmla="*/ 1015426 h 1771805"/>
                <a:gd name="connsiteX120" fmla="*/ 4459744 w 4797505"/>
                <a:gd name="connsiteY120" fmla="*/ 659020 h 1771805"/>
                <a:gd name="connsiteX121" fmla="*/ 4665545 w 4797505"/>
                <a:gd name="connsiteY121" fmla="*/ 552030 h 1771805"/>
                <a:gd name="connsiteX122" fmla="*/ 4673042 w 4797505"/>
                <a:gd name="connsiteY122" fmla="*/ 522046 h 1771805"/>
                <a:gd name="connsiteX123" fmla="*/ 4794342 w 4797505"/>
                <a:gd name="connsiteY123" fmla="*/ 184721 h 1771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Lst>
              <a:rect l="l" t="t" r="r" b="b"/>
              <a:pathLst>
                <a:path w="4797505" h="1771805">
                  <a:moveTo>
                    <a:pt x="4794342" y="184721"/>
                  </a:moveTo>
                  <a:cubicBezTo>
                    <a:pt x="4799112" y="137019"/>
                    <a:pt x="4787527" y="98176"/>
                    <a:pt x="4759588" y="70236"/>
                  </a:cubicBezTo>
                  <a:cubicBezTo>
                    <a:pt x="4733692" y="43658"/>
                    <a:pt x="4698256" y="32074"/>
                    <a:pt x="4668953" y="27303"/>
                  </a:cubicBezTo>
                  <a:cubicBezTo>
                    <a:pt x="4659412" y="16400"/>
                    <a:pt x="4643739" y="8222"/>
                    <a:pt x="4624657" y="6178"/>
                  </a:cubicBezTo>
                  <a:cubicBezTo>
                    <a:pt x="4593310" y="2771"/>
                    <a:pt x="4566052" y="18444"/>
                    <a:pt x="4564007" y="39570"/>
                  </a:cubicBezTo>
                  <a:cubicBezTo>
                    <a:pt x="4561963" y="61377"/>
                    <a:pt x="4585814" y="81820"/>
                    <a:pt x="4616480" y="84546"/>
                  </a:cubicBezTo>
                  <a:cubicBezTo>
                    <a:pt x="4636242" y="86591"/>
                    <a:pt x="4653961" y="81139"/>
                    <a:pt x="4665545" y="71598"/>
                  </a:cubicBezTo>
                  <a:cubicBezTo>
                    <a:pt x="4686671" y="75687"/>
                    <a:pt x="4711203" y="83865"/>
                    <a:pt x="4727559" y="101583"/>
                  </a:cubicBezTo>
                  <a:cubicBezTo>
                    <a:pt x="4745958" y="119982"/>
                    <a:pt x="4753454" y="145878"/>
                    <a:pt x="4750047" y="180633"/>
                  </a:cubicBezTo>
                  <a:cubicBezTo>
                    <a:pt x="4742551" y="254912"/>
                    <a:pt x="4715974" y="366672"/>
                    <a:pt x="4663501" y="456625"/>
                  </a:cubicBezTo>
                  <a:cubicBezTo>
                    <a:pt x="4655323" y="470255"/>
                    <a:pt x="4647146" y="483203"/>
                    <a:pt x="4638968" y="494787"/>
                  </a:cubicBezTo>
                  <a:cubicBezTo>
                    <a:pt x="4629428" y="494787"/>
                    <a:pt x="4619888" y="499558"/>
                    <a:pt x="4613073" y="507054"/>
                  </a:cubicBezTo>
                  <a:cubicBezTo>
                    <a:pt x="4561963" y="567023"/>
                    <a:pt x="4499268" y="593600"/>
                    <a:pt x="4430440" y="593600"/>
                  </a:cubicBezTo>
                  <a:cubicBezTo>
                    <a:pt x="4365020" y="591555"/>
                    <a:pt x="4306414" y="562252"/>
                    <a:pt x="4257349" y="504328"/>
                  </a:cubicBezTo>
                  <a:cubicBezTo>
                    <a:pt x="4250534" y="496150"/>
                    <a:pt x="4240993" y="492062"/>
                    <a:pt x="4231453" y="492062"/>
                  </a:cubicBezTo>
                  <a:cubicBezTo>
                    <a:pt x="4223275" y="480477"/>
                    <a:pt x="4214417" y="467529"/>
                    <a:pt x="4206920" y="453900"/>
                  </a:cubicBezTo>
                  <a:cubicBezTo>
                    <a:pt x="4153766" y="363946"/>
                    <a:pt x="4126507" y="252186"/>
                    <a:pt x="4119011" y="178588"/>
                  </a:cubicBezTo>
                  <a:cubicBezTo>
                    <a:pt x="4115604" y="143834"/>
                    <a:pt x="4122419" y="117938"/>
                    <a:pt x="4140818" y="99538"/>
                  </a:cubicBezTo>
                  <a:cubicBezTo>
                    <a:pt x="4157855" y="81820"/>
                    <a:pt x="4181706" y="73643"/>
                    <a:pt x="4203513" y="69554"/>
                  </a:cubicBezTo>
                  <a:cubicBezTo>
                    <a:pt x="4214417" y="79095"/>
                    <a:pt x="4232816" y="84546"/>
                    <a:pt x="4252578" y="82502"/>
                  </a:cubicBezTo>
                  <a:cubicBezTo>
                    <a:pt x="4283926" y="79095"/>
                    <a:pt x="4307777" y="59332"/>
                    <a:pt x="4305051" y="37525"/>
                  </a:cubicBezTo>
                  <a:cubicBezTo>
                    <a:pt x="4303007" y="15718"/>
                    <a:pt x="4275748" y="726"/>
                    <a:pt x="4244401" y="4134"/>
                  </a:cubicBezTo>
                  <a:cubicBezTo>
                    <a:pt x="4225320" y="6178"/>
                    <a:pt x="4208964" y="14356"/>
                    <a:pt x="4199424" y="25259"/>
                  </a:cubicBezTo>
                  <a:cubicBezTo>
                    <a:pt x="4170121" y="30029"/>
                    <a:pt x="4135366" y="42296"/>
                    <a:pt x="4109471" y="68191"/>
                  </a:cubicBezTo>
                  <a:cubicBezTo>
                    <a:pt x="4081531" y="96131"/>
                    <a:pt x="4069946" y="134975"/>
                    <a:pt x="4075398" y="183359"/>
                  </a:cubicBezTo>
                  <a:cubicBezTo>
                    <a:pt x="4083575" y="262408"/>
                    <a:pt x="4118330" y="413012"/>
                    <a:pt x="4196698" y="520002"/>
                  </a:cubicBezTo>
                  <a:cubicBezTo>
                    <a:pt x="4194654" y="530224"/>
                    <a:pt x="4197380" y="541127"/>
                    <a:pt x="4204195" y="549986"/>
                  </a:cubicBezTo>
                  <a:cubicBezTo>
                    <a:pt x="4258712" y="614044"/>
                    <a:pt x="4319362" y="647435"/>
                    <a:pt x="4391597" y="660383"/>
                  </a:cubicBezTo>
                  <a:lnTo>
                    <a:pt x="4391597" y="928880"/>
                  </a:lnTo>
                  <a:cubicBezTo>
                    <a:pt x="4392960" y="972494"/>
                    <a:pt x="4385464" y="1027011"/>
                    <a:pt x="4318680" y="1031099"/>
                  </a:cubicBezTo>
                  <a:lnTo>
                    <a:pt x="3718992" y="1031099"/>
                  </a:lnTo>
                  <a:lnTo>
                    <a:pt x="3638579" y="673331"/>
                  </a:lnTo>
                  <a:cubicBezTo>
                    <a:pt x="3636535" y="665153"/>
                    <a:pt x="3632446" y="659020"/>
                    <a:pt x="3626313" y="654250"/>
                  </a:cubicBezTo>
                  <a:cubicBezTo>
                    <a:pt x="3620861" y="649480"/>
                    <a:pt x="3613365" y="647435"/>
                    <a:pt x="3604506" y="646754"/>
                  </a:cubicBezTo>
                  <a:lnTo>
                    <a:pt x="3603825" y="646754"/>
                  </a:lnTo>
                  <a:cubicBezTo>
                    <a:pt x="3595647" y="646754"/>
                    <a:pt x="3588151" y="649480"/>
                    <a:pt x="3582018" y="654931"/>
                  </a:cubicBezTo>
                  <a:cubicBezTo>
                    <a:pt x="3576566" y="659702"/>
                    <a:pt x="3571796" y="666516"/>
                    <a:pt x="3570433" y="674694"/>
                  </a:cubicBezTo>
                  <a:lnTo>
                    <a:pt x="3504331" y="1030418"/>
                  </a:lnTo>
                  <a:lnTo>
                    <a:pt x="3404837" y="1030418"/>
                  </a:lnTo>
                  <a:lnTo>
                    <a:pt x="3272633" y="319651"/>
                  </a:lnTo>
                  <a:cubicBezTo>
                    <a:pt x="3271270" y="311474"/>
                    <a:pt x="3267182" y="303978"/>
                    <a:pt x="3261048" y="298526"/>
                  </a:cubicBezTo>
                  <a:cubicBezTo>
                    <a:pt x="3254915" y="293074"/>
                    <a:pt x="3246738" y="290348"/>
                    <a:pt x="3238560" y="290348"/>
                  </a:cubicBezTo>
                  <a:cubicBezTo>
                    <a:pt x="3230382" y="290348"/>
                    <a:pt x="3222205" y="293756"/>
                    <a:pt x="3216072" y="298526"/>
                  </a:cubicBezTo>
                  <a:cubicBezTo>
                    <a:pt x="3209938" y="303978"/>
                    <a:pt x="3205850" y="311474"/>
                    <a:pt x="3204487" y="319651"/>
                  </a:cubicBezTo>
                  <a:lnTo>
                    <a:pt x="3060016" y="1199421"/>
                  </a:lnTo>
                  <a:lnTo>
                    <a:pt x="3046387" y="1041321"/>
                  </a:lnTo>
                  <a:cubicBezTo>
                    <a:pt x="3045706" y="1032462"/>
                    <a:pt x="3041617" y="1024285"/>
                    <a:pt x="3035484" y="1018833"/>
                  </a:cubicBezTo>
                  <a:cubicBezTo>
                    <a:pt x="3029351" y="1013381"/>
                    <a:pt x="3021173" y="1009293"/>
                    <a:pt x="3012314" y="1009293"/>
                  </a:cubicBezTo>
                  <a:lnTo>
                    <a:pt x="2970745" y="1009293"/>
                  </a:lnTo>
                  <a:lnTo>
                    <a:pt x="2970745" y="1008611"/>
                  </a:lnTo>
                  <a:lnTo>
                    <a:pt x="2938716" y="1008611"/>
                  </a:lnTo>
                  <a:lnTo>
                    <a:pt x="2909413" y="1008611"/>
                  </a:lnTo>
                  <a:lnTo>
                    <a:pt x="1420414" y="1008611"/>
                  </a:lnTo>
                  <a:lnTo>
                    <a:pt x="1399289" y="1008611"/>
                  </a:lnTo>
                  <a:lnTo>
                    <a:pt x="1380889" y="1008611"/>
                  </a:lnTo>
                  <a:cubicBezTo>
                    <a:pt x="1372030" y="1008611"/>
                    <a:pt x="1363853" y="1012018"/>
                    <a:pt x="1358401" y="1016789"/>
                  </a:cubicBezTo>
                  <a:cubicBezTo>
                    <a:pt x="1352268" y="1022240"/>
                    <a:pt x="1347498" y="1029736"/>
                    <a:pt x="1346816" y="1037914"/>
                  </a:cubicBezTo>
                  <a:lnTo>
                    <a:pt x="1250048" y="1495176"/>
                  </a:lnTo>
                  <a:lnTo>
                    <a:pt x="1083771" y="567023"/>
                  </a:lnTo>
                  <a:cubicBezTo>
                    <a:pt x="1082408" y="558845"/>
                    <a:pt x="1078319" y="551349"/>
                    <a:pt x="1072186" y="545897"/>
                  </a:cubicBezTo>
                  <a:cubicBezTo>
                    <a:pt x="1066053" y="540446"/>
                    <a:pt x="1058557" y="537720"/>
                    <a:pt x="1049698" y="537720"/>
                  </a:cubicBezTo>
                  <a:lnTo>
                    <a:pt x="1049016" y="537720"/>
                  </a:lnTo>
                  <a:lnTo>
                    <a:pt x="1048335" y="537720"/>
                  </a:lnTo>
                  <a:cubicBezTo>
                    <a:pt x="1040157" y="537720"/>
                    <a:pt x="1031980" y="541808"/>
                    <a:pt x="1025847" y="547260"/>
                  </a:cubicBezTo>
                  <a:cubicBezTo>
                    <a:pt x="1019713" y="552712"/>
                    <a:pt x="1015625" y="560889"/>
                    <a:pt x="1014943" y="569748"/>
                  </a:cubicBezTo>
                  <a:lnTo>
                    <a:pt x="978144" y="1009293"/>
                  </a:lnTo>
                  <a:lnTo>
                    <a:pt x="899094" y="1009293"/>
                  </a:lnTo>
                  <a:cubicBezTo>
                    <a:pt x="890235" y="1009293"/>
                    <a:pt x="882739" y="1012700"/>
                    <a:pt x="876606" y="1017470"/>
                  </a:cubicBezTo>
                  <a:cubicBezTo>
                    <a:pt x="870473" y="1022922"/>
                    <a:pt x="866384" y="1029736"/>
                    <a:pt x="865021" y="1038595"/>
                  </a:cubicBezTo>
                  <a:lnTo>
                    <a:pt x="805052" y="1289374"/>
                  </a:lnTo>
                  <a:lnTo>
                    <a:pt x="775068" y="1052906"/>
                  </a:lnTo>
                  <a:cubicBezTo>
                    <a:pt x="773705" y="1044729"/>
                    <a:pt x="768935" y="1037914"/>
                    <a:pt x="762801" y="1033144"/>
                  </a:cubicBezTo>
                  <a:cubicBezTo>
                    <a:pt x="756668" y="1028374"/>
                    <a:pt x="749172" y="1025648"/>
                    <a:pt x="740995" y="1025648"/>
                  </a:cubicBezTo>
                  <a:lnTo>
                    <a:pt x="3651" y="1025648"/>
                  </a:lnTo>
                  <a:lnTo>
                    <a:pt x="3651" y="1095157"/>
                  </a:lnTo>
                  <a:lnTo>
                    <a:pt x="713055" y="1095157"/>
                  </a:lnTo>
                  <a:lnTo>
                    <a:pt x="775749" y="1486999"/>
                  </a:lnTo>
                  <a:cubicBezTo>
                    <a:pt x="777794" y="1495176"/>
                    <a:pt x="781882" y="1501991"/>
                    <a:pt x="788016" y="1506761"/>
                  </a:cubicBezTo>
                  <a:cubicBezTo>
                    <a:pt x="794149" y="1511531"/>
                    <a:pt x="802326" y="1514257"/>
                    <a:pt x="810504" y="1514257"/>
                  </a:cubicBezTo>
                  <a:lnTo>
                    <a:pt x="810504" y="1514257"/>
                  </a:lnTo>
                  <a:cubicBezTo>
                    <a:pt x="818682" y="1514257"/>
                    <a:pt x="826178" y="1510850"/>
                    <a:pt x="832311" y="1506080"/>
                  </a:cubicBezTo>
                  <a:cubicBezTo>
                    <a:pt x="838444" y="1500628"/>
                    <a:pt x="842533" y="1493813"/>
                    <a:pt x="843896" y="1485636"/>
                  </a:cubicBezTo>
                  <a:lnTo>
                    <a:pt x="929079" y="1080165"/>
                  </a:lnTo>
                  <a:lnTo>
                    <a:pt x="1010173" y="1080165"/>
                  </a:lnTo>
                  <a:cubicBezTo>
                    <a:pt x="1019032" y="1080165"/>
                    <a:pt x="1027209" y="1076758"/>
                    <a:pt x="1033343" y="1071306"/>
                  </a:cubicBezTo>
                  <a:cubicBezTo>
                    <a:pt x="1039476" y="1065854"/>
                    <a:pt x="1043565" y="1057677"/>
                    <a:pt x="1044246" y="1048817"/>
                  </a:cubicBezTo>
                  <a:lnTo>
                    <a:pt x="1057875" y="890036"/>
                  </a:lnTo>
                  <a:lnTo>
                    <a:pt x="1216656" y="1740503"/>
                  </a:lnTo>
                  <a:cubicBezTo>
                    <a:pt x="1218019" y="1748681"/>
                    <a:pt x="1222108" y="1756177"/>
                    <a:pt x="1228241" y="1761629"/>
                  </a:cubicBezTo>
                  <a:cubicBezTo>
                    <a:pt x="1234375" y="1767080"/>
                    <a:pt x="1241871" y="1769806"/>
                    <a:pt x="1250730" y="1769806"/>
                  </a:cubicBezTo>
                  <a:cubicBezTo>
                    <a:pt x="1259589" y="1769806"/>
                    <a:pt x="1267085" y="1766399"/>
                    <a:pt x="1273218" y="1760947"/>
                  </a:cubicBezTo>
                  <a:cubicBezTo>
                    <a:pt x="1279351" y="1755495"/>
                    <a:pt x="1283440" y="1747999"/>
                    <a:pt x="1284803" y="1739822"/>
                  </a:cubicBezTo>
                  <a:lnTo>
                    <a:pt x="1410192" y="1078802"/>
                  </a:lnTo>
                  <a:lnTo>
                    <a:pt x="2907369" y="1078802"/>
                  </a:lnTo>
                  <a:lnTo>
                    <a:pt x="2936671" y="1078802"/>
                  </a:lnTo>
                  <a:lnTo>
                    <a:pt x="2968700" y="1078802"/>
                  </a:lnTo>
                  <a:lnTo>
                    <a:pt x="2968700" y="1078120"/>
                  </a:lnTo>
                  <a:lnTo>
                    <a:pt x="2978922" y="1078120"/>
                  </a:lnTo>
                  <a:lnTo>
                    <a:pt x="3015721" y="1497221"/>
                  </a:lnTo>
                  <a:cubicBezTo>
                    <a:pt x="3016403" y="1505398"/>
                    <a:pt x="3020492" y="1513576"/>
                    <a:pt x="3026625" y="1519027"/>
                  </a:cubicBezTo>
                  <a:cubicBezTo>
                    <a:pt x="3032758" y="1524479"/>
                    <a:pt x="3040254" y="1528568"/>
                    <a:pt x="3049113" y="1528568"/>
                  </a:cubicBezTo>
                  <a:lnTo>
                    <a:pt x="3049794" y="1528568"/>
                  </a:lnTo>
                  <a:lnTo>
                    <a:pt x="3050476" y="1528568"/>
                  </a:lnTo>
                  <a:cubicBezTo>
                    <a:pt x="3059335" y="1528568"/>
                    <a:pt x="3066831" y="1525161"/>
                    <a:pt x="3072964" y="1520390"/>
                  </a:cubicBezTo>
                  <a:cubicBezTo>
                    <a:pt x="3079097" y="1514939"/>
                    <a:pt x="3083186" y="1507443"/>
                    <a:pt x="3084549" y="1499265"/>
                  </a:cubicBezTo>
                  <a:lnTo>
                    <a:pt x="3237197" y="563615"/>
                  </a:lnTo>
                  <a:lnTo>
                    <a:pt x="3340098" y="1068580"/>
                  </a:lnTo>
                  <a:lnTo>
                    <a:pt x="3340098" y="1068580"/>
                  </a:lnTo>
                  <a:cubicBezTo>
                    <a:pt x="3341461" y="1076758"/>
                    <a:pt x="3345550" y="1084254"/>
                    <a:pt x="3351683" y="1089705"/>
                  </a:cubicBezTo>
                  <a:cubicBezTo>
                    <a:pt x="3357816" y="1095157"/>
                    <a:pt x="3365994" y="1098564"/>
                    <a:pt x="3374171" y="1098564"/>
                  </a:cubicBezTo>
                  <a:lnTo>
                    <a:pt x="3533634" y="1098564"/>
                  </a:lnTo>
                  <a:cubicBezTo>
                    <a:pt x="3541811" y="1098564"/>
                    <a:pt x="3549307" y="1095157"/>
                    <a:pt x="3555441" y="1090387"/>
                  </a:cubicBezTo>
                  <a:cubicBezTo>
                    <a:pt x="3561574" y="1085616"/>
                    <a:pt x="3565663" y="1078802"/>
                    <a:pt x="3567026" y="1069943"/>
                  </a:cubicBezTo>
                  <a:lnTo>
                    <a:pt x="3607232" y="842334"/>
                  </a:lnTo>
                  <a:lnTo>
                    <a:pt x="3656979" y="1071987"/>
                  </a:lnTo>
                  <a:cubicBezTo>
                    <a:pt x="3659023" y="1079483"/>
                    <a:pt x="3663112" y="1086298"/>
                    <a:pt x="3669245" y="1091068"/>
                  </a:cubicBezTo>
                  <a:cubicBezTo>
                    <a:pt x="3675378" y="1095838"/>
                    <a:pt x="3682875" y="1098564"/>
                    <a:pt x="3690371" y="1098564"/>
                  </a:cubicBezTo>
                  <a:cubicBezTo>
                    <a:pt x="3854603" y="1098564"/>
                    <a:pt x="4162625" y="1098564"/>
                    <a:pt x="4326858" y="1098564"/>
                  </a:cubicBezTo>
                  <a:cubicBezTo>
                    <a:pt x="4340487" y="1098564"/>
                    <a:pt x="4354798" y="1098564"/>
                    <a:pt x="4368427" y="1098564"/>
                  </a:cubicBezTo>
                  <a:cubicBezTo>
                    <a:pt x="4405226" y="1098564"/>
                    <a:pt x="4459744" y="1066536"/>
                    <a:pt x="4459744" y="1015426"/>
                  </a:cubicBezTo>
                  <a:lnTo>
                    <a:pt x="4459744" y="659020"/>
                  </a:lnTo>
                  <a:cubicBezTo>
                    <a:pt x="4532660" y="646072"/>
                    <a:pt x="4611710" y="615407"/>
                    <a:pt x="4665545" y="552030"/>
                  </a:cubicBezTo>
                  <a:cubicBezTo>
                    <a:pt x="4672360" y="543171"/>
                    <a:pt x="4675086" y="532268"/>
                    <a:pt x="4673042" y="522046"/>
                  </a:cubicBezTo>
                  <a:cubicBezTo>
                    <a:pt x="4752091" y="414375"/>
                    <a:pt x="4786846" y="264453"/>
                    <a:pt x="4794342" y="184721"/>
                  </a:cubicBezTo>
                  <a:close/>
                </a:path>
              </a:pathLst>
            </a:custGeom>
            <a:solidFill>
              <a:schemeClr val="accent1"/>
            </a:solidFill>
            <a:ln w="6804" cap="flat">
              <a:noFill/>
              <a:prstDash val="solid"/>
              <a:miter/>
            </a:ln>
          </p:spPr>
          <p:txBody>
            <a:bodyPr rtlCol="0" anchor="ctr"/>
            <a:lstStyle/>
            <a:p>
              <a:endParaRPr lang="en-US"/>
            </a:p>
          </p:txBody>
        </p:sp>
        <p:grpSp>
          <p:nvGrpSpPr>
            <p:cNvPr id="13" name="Group 12">
              <a:extLst>
                <a:ext uri="{FF2B5EF4-FFF2-40B4-BE49-F238E27FC236}">
                  <a16:creationId xmlns="" xmlns:a16="http://schemas.microsoft.com/office/drawing/2014/main" id="{954DC28B-DA5D-40A5-BF5E-A8C07B13D6FD}"/>
                </a:ext>
              </a:extLst>
            </p:cNvPr>
            <p:cNvGrpSpPr/>
            <p:nvPr/>
          </p:nvGrpSpPr>
          <p:grpSpPr>
            <a:xfrm>
              <a:off x="477110" y="5658084"/>
              <a:ext cx="655351" cy="517912"/>
              <a:chOff x="6456816" y="5667609"/>
              <a:chExt cx="655351" cy="517912"/>
            </a:xfrm>
          </p:grpSpPr>
          <p:sp>
            <p:nvSpPr>
              <p:cNvPr id="15" name="Freeform: Shape 14">
                <a:extLst>
                  <a:ext uri="{FF2B5EF4-FFF2-40B4-BE49-F238E27FC236}">
                    <a16:creationId xmlns="" xmlns:a16="http://schemas.microsoft.com/office/drawing/2014/main" id="{EC1A92E0-BAD3-4804-8CFB-2F36973DF453}"/>
                  </a:ext>
                </a:extLst>
              </p:cNvPr>
              <p:cNvSpPr/>
              <p:nvPr/>
            </p:nvSpPr>
            <p:spPr>
              <a:xfrm>
                <a:off x="6456816" y="5667609"/>
                <a:ext cx="517913" cy="517912"/>
              </a:xfrm>
              <a:custGeom>
                <a:avLst/>
                <a:gdLst>
                  <a:gd name="connsiteX0" fmla="*/ 460475 w 517912"/>
                  <a:gd name="connsiteY0" fmla="*/ 259443 h 517912"/>
                  <a:gd name="connsiteX1" fmla="*/ 259443 w 517912"/>
                  <a:gd name="connsiteY1" fmla="*/ 460475 h 517912"/>
                  <a:gd name="connsiteX2" fmla="*/ 58411 w 517912"/>
                  <a:gd name="connsiteY2" fmla="*/ 259443 h 517912"/>
                  <a:gd name="connsiteX3" fmla="*/ 259443 w 517912"/>
                  <a:gd name="connsiteY3" fmla="*/ 58411 h 517912"/>
                  <a:gd name="connsiteX4" fmla="*/ 460475 w 517912"/>
                  <a:gd name="connsiteY4" fmla="*/ 259443 h 5179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912" h="517912">
                    <a:moveTo>
                      <a:pt x="460475" y="259443"/>
                    </a:moveTo>
                    <a:cubicBezTo>
                      <a:pt x="460475" y="370470"/>
                      <a:pt x="370470" y="460475"/>
                      <a:pt x="259443" y="460475"/>
                    </a:cubicBezTo>
                    <a:cubicBezTo>
                      <a:pt x="148416" y="460475"/>
                      <a:pt x="58411" y="370470"/>
                      <a:pt x="58411" y="259443"/>
                    </a:cubicBezTo>
                    <a:cubicBezTo>
                      <a:pt x="58411" y="148416"/>
                      <a:pt x="148416" y="58411"/>
                      <a:pt x="259443" y="58411"/>
                    </a:cubicBezTo>
                    <a:cubicBezTo>
                      <a:pt x="370470" y="58411"/>
                      <a:pt x="460475" y="148416"/>
                      <a:pt x="460475" y="259443"/>
                    </a:cubicBezTo>
                    <a:close/>
                  </a:path>
                </a:pathLst>
              </a:custGeom>
              <a:noFill/>
              <a:ln w="108857" cap="flat">
                <a:solidFill>
                  <a:schemeClr val="accent1"/>
                </a:solidFill>
                <a:prstDash val="solid"/>
                <a:miter/>
              </a:ln>
            </p:spPr>
            <p:txBody>
              <a:bodyPr rtlCol="0" anchor="ctr"/>
              <a:lstStyle/>
              <a:p>
                <a:endParaRPr lang="en-US"/>
              </a:p>
            </p:txBody>
          </p:sp>
          <p:sp>
            <p:nvSpPr>
              <p:cNvPr id="16" name="Rectangle: Rounded Corners 15">
                <a:extLst>
                  <a:ext uri="{FF2B5EF4-FFF2-40B4-BE49-F238E27FC236}">
                    <a16:creationId xmlns="" xmlns:a16="http://schemas.microsoft.com/office/drawing/2014/main" id="{4F7FFD43-6FA1-417C-AF01-3A54B1EB3288}"/>
                  </a:ext>
                </a:extLst>
              </p:cNvPr>
              <p:cNvSpPr/>
              <p:nvPr/>
            </p:nvSpPr>
            <p:spPr>
              <a:xfrm>
                <a:off x="6913640" y="5874290"/>
                <a:ext cx="198527" cy="129467"/>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4" name="Rectangle 13">
              <a:extLst>
                <a:ext uri="{FF2B5EF4-FFF2-40B4-BE49-F238E27FC236}">
                  <a16:creationId xmlns="" xmlns:a16="http://schemas.microsoft.com/office/drawing/2014/main" id="{96DB8CE4-378A-4F7B-8401-E84CD0360554}"/>
                </a:ext>
              </a:extLst>
            </p:cNvPr>
            <p:cNvSpPr/>
            <p:nvPr/>
          </p:nvSpPr>
          <p:spPr>
            <a:xfrm>
              <a:off x="995023" y="5898145"/>
              <a:ext cx="6479203" cy="653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2891418668"/>
      </p:ext>
    </p:extLst>
  </p:cSld>
  <p:clrMapOvr>
    <a:masterClrMapping/>
  </p:clrMapOvr>
</p:sldLayout>
</file>

<file path=ppt/slideLayouts/slideLayout250.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2911008537"/>
      </p:ext>
    </p:extLst>
  </p:cSld>
  <p:clrMapOvr>
    <a:masterClrMapping/>
  </p:clrMapOvr>
</p:sldLayout>
</file>

<file path=ppt/slideLayouts/slideLayout251.xml><?xml version="1.0" encoding="utf-8"?>
<p:sldLayout xmlns:a="http://schemas.openxmlformats.org/drawingml/2006/main" xmlns:r="http://schemas.openxmlformats.org/officeDocument/2006/relationships" xmlns:p="http://schemas.openxmlformats.org/presentationml/2006/main" preserve="1" userDrawn="1">
  <p:cSld name="6_Style slide layout">
    <p:bg>
      <p:bgPr>
        <a:solidFill>
          <a:schemeClr val="accent1"/>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343027859"/>
      </p:ext>
    </p:extLst>
  </p:cSld>
  <p:clrMapOvr>
    <a:masterClrMapping/>
  </p:clrMapOvr>
</p:sldLayout>
</file>

<file path=ppt/slideLayouts/slideLayout252.xml><?xml version="1.0" encoding="utf-8"?>
<p:sldLayout xmlns:a="http://schemas.openxmlformats.org/drawingml/2006/main" xmlns:r="http://schemas.openxmlformats.org/officeDocument/2006/relationships" xmlns:p="http://schemas.openxmlformats.org/presentationml/2006/main" preserve="1" userDrawn="1">
  <p:cSld name="1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8" name="Freeform: Shape 7">
            <a:extLst>
              <a:ext uri="{FF2B5EF4-FFF2-40B4-BE49-F238E27FC236}">
                <a16:creationId xmlns="" xmlns:a16="http://schemas.microsoft.com/office/drawing/2014/main" id="{5A62946D-F2ED-4A3A-AFF2-114E504B5745}"/>
              </a:ext>
            </a:extLst>
          </p:cNvPr>
          <p:cNvSpPr/>
          <p:nvPr userDrawn="1"/>
        </p:nvSpPr>
        <p:spPr>
          <a:xfrm>
            <a:off x="2893325" y="0"/>
            <a:ext cx="8973404" cy="6858000"/>
          </a:xfrm>
          <a:custGeom>
            <a:avLst/>
            <a:gdLst>
              <a:gd name="connsiteX0" fmla="*/ 2419756 w 9202402"/>
              <a:gd name="connsiteY0" fmla="*/ 0 h 6858000"/>
              <a:gd name="connsiteX1" fmla="*/ 9202402 w 9202402"/>
              <a:gd name="connsiteY1" fmla="*/ 0 h 6858000"/>
              <a:gd name="connsiteX2" fmla="*/ 9188795 w 9202402"/>
              <a:gd name="connsiteY2" fmla="*/ 6858000 h 6858000"/>
              <a:gd name="connsiteX3" fmla="*/ 0 w 9202402"/>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9202402" h="6858000">
                <a:moveTo>
                  <a:pt x="2419756" y="0"/>
                </a:moveTo>
                <a:lnTo>
                  <a:pt x="9202402" y="0"/>
                </a:lnTo>
                <a:lnTo>
                  <a:pt x="9188795" y="6858000"/>
                </a:lnTo>
                <a:lnTo>
                  <a:pt x="0" y="6858000"/>
                </a:lnTo>
                <a:close/>
              </a:path>
            </a:pathLst>
          </a:custGeom>
          <a:solidFill>
            <a:schemeClr val="bg1">
              <a:alpha val="2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Freeform: Shape 6">
            <a:extLst>
              <a:ext uri="{FF2B5EF4-FFF2-40B4-BE49-F238E27FC236}">
                <a16:creationId xmlns="" xmlns:a16="http://schemas.microsoft.com/office/drawing/2014/main" id="{2B98542A-477C-4DE9-BE76-734F0C55D2E2}"/>
              </a:ext>
            </a:extLst>
          </p:cNvPr>
          <p:cNvSpPr/>
          <p:nvPr userDrawn="1"/>
        </p:nvSpPr>
        <p:spPr>
          <a:xfrm>
            <a:off x="3218596" y="0"/>
            <a:ext cx="8973404" cy="6858000"/>
          </a:xfrm>
          <a:custGeom>
            <a:avLst/>
            <a:gdLst>
              <a:gd name="connsiteX0" fmla="*/ 2419756 w 9202402"/>
              <a:gd name="connsiteY0" fmla="*/ 0 h 6858000"/>
              <a:gd name="connsiteX1" fmla="*/ 9202402 w 9202402"/>
              <a:gd name="connsiteY1" fmla="*/ 0 h 6858000"/>
              <a:gd name="connsiteX2" fmla="*/ 9188795 w 9202402"/>
              <a:gd name="connsiteY2" fmla="*/ 6858000 h 6858000"/>
              <a:gd name="connsiteX3" fmla="*/ 0 w 9202402"/>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9202402" h="6858000">
                <a:moveTo>
                  <a:pt x="2419756" y="0"/>
                </a:moveTo>
                <a:lnTo>
                  <a:pt x="9202402" y="0"/>
                </a:lnTo>
                <a:lnTo>
                  <a:pt x="9188795" y="6858000"/>
                </a:lnTo>
                <a:lnTo>
                  <a:pt x="0" y="685800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88364904"/>
      </p:ext>
    </p:extLst>
  </p:cSld>
  <p:clrMapOvr>
    <a:masterClrMapping/>
  </p:clrMapOvr>
</p:sldLayout>
</file>

<file path=ppt/slideLayouts/slideLayout253.xml><?xml version="1.0" encoding="utf-8"?>
<p:sldLayout xmlns:a="http://schemas.openxmlformats.org/drawingml/2006/main" xmlns:r="http://schemas.openxmlformats.org/officeDocument/2006/relationships" xmlns:p="http://schemas.openxmlformats.org/presentationml/2006/main" preserve="1" userDrawn="1">
  <p:cSld name="4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253563460"/>
      </p:ext>
    </p:extLst>
  </p:cSld>
  <p:clrMapOvr>
    <a:masterClrMapping/>
  </p:clrMapOvr>
</p:sldLayout>
</file>

<file path=ppt/slideLayouts/slideLayout254.xml><?xml version="1.0" encoding="utf-8"?>
<p:sldLayout xmlns:a="http://schemas.openxmlformats.org/drawingml/2006/main" xmlns:r="http://schemas.openxmlformats.org/officeDocument/2006/relationships" xmlns:p="http://schemas.openxmlformats.org/presentationml/2006/main" preserve="1" userDrawn="1">
  <p:cSld name="3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546276313"/>
      </p:ext>
    </p:extLst>
  </p:cSld>
  <p:clrMapOvr>
    <a:masterClrMapping/>
  </p:clrMapOvr>
</p:sldLayout>
</file>

<file path=ppt/slideLayouts/slideLayout255.xml><?xml version="1.0" encoding="utf-8"?>
<p:sldLayout xmlns:a="http://schemas.openxmlformats.org/drawingml/2006/main" xmlns:r="http://schemas.openxmlformats.org/officeDocument/2006/relationships" xmlns:p="http://schemas.openxmlformats.org/presentationml/2006/main" preserve="1" userDrawn="1">
  <p:cSld name="2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100404858"/>
      </p:ext>
    </p:extLst>
  </p:cSld>
  <p:clrMapOvr>
    <a:masterClrMapping/>
  </p:clrMapOvr>
</p:sldLayout>
</file>

<file path=ppt/slideLayouts/slideLayout256.xml><?xml version="1.0" encoding="utf-8"?>
<p:sldLayout xmlns:a="http://schemas.openxmlformats.org/drawingml/2006/main" xmlns:r="http://schemas.openxmlformats.org/officeDocument/2006/relationships" xmlns:p="http://schemas.openxmlformats.org/presentationml/2006/main" preserve="1" userDrawn="1">
  <p:cSld name="5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Picture Placeholder 13">
            <a:extLst>
              <a:ext uri="{FF2B5EF4-FFF2-40B4-BE49-F238E27FC236}">
                <a16:creationId xmlns="" xmlns:a16="http://schemas.microsoft.com/office/drawing/2014/main" id="{9724905C-0466-437C-B401-0D9138D8404B}"/>
              </a:ext>
            </a:extLst>
          </p:cNvPr>
          <p:cNvSpPr>
            <a:spLocks noGrp="1"/>
          </p:cNvSpPr>
          <p:nvPr>
            <p:ph type="pic" sz="quarter" idx="11" hasCustomPrompt="1"/>
          </p:nvPr>
        </p:nvSpPr>
        <p:spPr>
          <a:xfrm>
            <a:off x="5407010" y="2578730"/>
            <a:ext cx="1786270" cy="1786270"/>
          </a:xfrm>
          <a:prstGeom prst="ellipse">
            <a:avLst/>
          </a:prstGeom>
          <a:solidFill>
            <a:schemeClr val="bg1">
              <a:lumMod val="95000"/>
            </a:schemeClr>
          </a:solidFill>
        </p:spPr>
        <p:txBody>
          <a:bodyPr lIns="144000" tIns="0" anchor="ctr"/>
          <a:lstStyle>
            <a:lvl1pPr marL="0" indent="0" algn="ctr">
              <a:buNone/>
              <a:defRPr sz="1200" baseline="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
        <p:nvSpPr>
          <p:cNvPr id="3" name="Picture Placeholder 13">
            <a:extLst>
              <a:ext uri="{FF2B5EF4-FFF2-40B4-BE49-F238E27FC236}">
                <a16:creationId xmlns="" xmlns:a16="http://schemas.microsoft.com/office/drawing/2014/main" id="{07F0600E-0EC8-4BFF-B37B-C982DE03E9B0}"/>
              </a:ext>
            </a:extLst>
          </p:cNvPr>
          <p:cNvSpPr>
            <a:spLocks noGrp="1"/>
          </p:cNvSpPr>
          <p:nvPr>
            <p:ph type="pic" sz="quarter" idx="12" hasCustomPrompt="1"/>
          </p:nvPr>
        </p:nvSpPr>
        <p:spPr>
          <a:xfrm>
            <a:off x="7584660" y="2578730"/>
            <a:ext cx="1786270" cy="1786270"/>
          </a:xfrm>
          <a:prstGeom prst="ellipse">
            <a:avLst/>
          </a:prstGeom>
          <a:solidFill>
            <a:schemeClr val="bg1">
              <a:lumMod val="95000"/>
            </a:schemeClr>
          </a:solidFill>
        </p:spPr>
        <p:txBody>
          <a:bodyPr lIns="144000" tIns="0" anchor="ctr"/>
          <a:lstStyle>
            <a:lvl1pPr marL="0" indent="0" algn="ctr">
              <a:buNone/>
              <a:defRPr sz="1200" baseline="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
        <p:nvSpPr>
          <p:cNvPr id="4" name="Picture Placeholder 13">
            <a:extLst>
              <a:ext uri="{FF2B5EF4-FFF2-40B4-BE49-F238E27FC236}">
                <a16:creationId xmlns="" xmlns:a16="http://schemas.microsoft.com/office/drawing/2014/main" id="{D49170B7-DADE-4D0A-8BF8-230A982B746F}"/>
              </a:ext>
            </a:extLst>
          </p:cNvPr>
          <p:cNvSpPr>
            <a:spLocks noGrp="1"/>
          </p:cNvSpPr>
          <p:nvPr>
            <p:ph type="pic" sz="quarter" idx="13" hasCustomPrompt="1"/>
          </p:nvPr>
        </p:nvSpPr>
        <p:spPr>
          <a:xfrm>
            <a:off x="9762309" y="2578730"/>
            <a:ext cx="1786270" cy="1786270"/>
          </a:xfrm>
          <a:prstGeom prst="ellipse">
            <a:avLst/>
          </a:prstGeom>
          <a:solidFill>
            <a:schemeClr val="bg1">
              <a:lumMod val="95000"/>
            </a:schemeClr>
          </a:solidFill>
        </p:spPr>
        <p:txBody>
          <a:bodyPr lIns="144000" tIns="0" anchor="ctr"/>
          <a:lstStyle>
            <a:lvl1pPr marL="0" indent="0" algn="ctr">
              <a:buNone/>
              <a:defRPr sz="1200" baseline="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Tree>
    <p:extLst>
      <p:ext uri="{BB962C8B-B14F-4D97-AF65-F5344CB8AC3E}">
        <p14:creationId xmlns:p14="http://schemas.microsoft.com/office/powerpoint/2010/main" val="1179145871"/>
      </p:ext>
    </p:extLst>
  </p:cSld>
  <p:clrMapOvr>
    <a:masterClrMapping/>
  </p:clrMapOvr>
</p:sldLayout>
</file>

<file path=ppt/slideLayouts/slideLayout257.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7" name="Rectangle 6">
            <a:extLst>
              <a:ext uri="{FF2B5EF4-FFF2-40B4-BE49-F238E27FC236}">
                <a16:creationId xmlns="" xmlns:a16="http://schemas.microsoft.com/office/drawing/2014/main" id="{8612B6C6-12D5-49A1-B688-91C869139E0E}"/>
              </a:ext>
            </a:extLst>
          </p:cNvPr>
          <p:cNvSpPr/>
          <p:nvPr userDrawn="1"/>
        </p:nvSpPr>
        <p:spPr>
          <a:xfrm>
            <a:off x="0" y="0"/>
            <a:ext cx="12192000" cy="38862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3" name="Picture 3" descr="D:\KBM-정애\014-Fullppt\PNG이미지\탭.png">
            <a:extLst>
              <a:ext uri="{FF2B5EF4-FFF2-40B4-BE49-F238E27FC236}">
                <a16:creationId xmlns="" xmlns:a16="http://schemas.microsoft.com/office/drawing/2014/main" id="{71CF212A-1782-49B4-8B17-581DC5D7B367}"/>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8086552" y="1709312"/>
            <a:ext cx="3530683" cy="4348525"/>
          </a:xfrm>
          <a:prstGeom prst="rect">
            <a:avLst/>
          </a:prstGeom>
          <a:noFill/>
          <a:extLst>
            <a:ext uri="{909E8E84-426E-40DD-AFC4-6F175D3DCCD1}">
              <a14:hiddenFill xmlns:a14="http://schemas.microsoft.com/office/drawing/2010/main">
                <a:solidFill>
                  <a:srgbClr val="FFFFFF"/>
                </a:solidFill>
              </a14:hiddenFill>
            </a:ext>
          </a:extLst>
        </p:spPr>
      </p:pic>
      <p:pic>
        <p:nvPicPr>
          <p:cNvPr id="4" name="Picture 4" descr="D:\KBM-정애\014-Fullppt\PNG이미지\핸드폰.png">
            <a:extLst>
              <a:ext uri="{FF2B5EF4-FFF2-40B4-BE49-F238E27FC236}">
                <a16:creationId xmlns="" xmlns:a16="http://schemas.microsoft.com/office/drawing/2014/main" id="{F6F9CC28-F54D-4BAA-BF10-18180D05E3DE}"/>
              </a:ext>
            </a:extLst>
          </p:cNvPr>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6210310" y="3259539"/>
            <a:ext cx="2660906" cy="3223724"/>
          </a:xfrm>
          <a:prstGeom prst="rect">
            <a:avLst/>
          </a:prstGeom>
          <a:noFill/>
          <a:extLst>
            <a:ext uri="{909E8E84-426E-40DD-AFC4-6F175D3DCCD1}">
              <a14:hiddenFill xmlns:a14="http://schemas.microsoft.com/office/drawing/2010/main">
                <a:solidFill>
                  <a:srgbClr val="FFFFFF"/>
                </a:solidFill>
              </a14:hiddenFill>
            </a:ext>
          </a:extLst>
        </p:spPr>
      </p:pic>
      <p:sp>
        <p:nvSpPr>
          <p:cNvPr id="5" name="Picture Placeholder 2">
            <a:extLst>
              <a:ext uri="{FF2B5EF4-FFF2-40B4-BE49-F238E27FC236}">
                <a16:creationId xmlns="" xmlns:a16="http://schemas.microsoft.com/office/drawing/2014/main" id="{510637AE-6F5C-4D3F-9611-7DA2098A8029}"/>
              </a:ext>
            </a:extLst>
          </p:cNvPr>
          <p:cNvSpPr>
            <a:spLocks noGrp="1"/>
          </p:cNvSpPr>
          <p:nvPr>
            <p:ph type="pic" idx="12" hasCustomPrompt="1"/>
          </p:nvPr>
        </p:nvSpPr>
        <p:spPr>
          <a:xfrm>
            <a:off x="8660866" y="2158177"/>
            <a:ext cx="2449154" cy="3125523"/>
          </a:xfrm>
          <a:prstGeom prst="rect">
            <a:avLst/>
          </a:prstGeom>
          <a:solidFill>
            <a:schemeClr val="bg1">
              <a:lumMod val="95000"/>
            </a:schemeClr>
          </a:solidFill>
        </p:spPr>
        <p:txBody>
          <a:bodyPr anchor="ctr"/>
          <a:lstStyle>
            <a:lvl1pPr marL="0" indent="0" algn="ctr">
              <a:buNone/>
              <a:defRPr sz="1200" baseline="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Insert Your Image</a:t>
            </a:r>
            <a:endParaRPr lang="ko-KR" altLang="en-US" dirty="0"/>
          </a:p>
        </p:txBody>
      </p:sp>
      <p:sp>
        <p:nvSpPr>
          <p:cNvPr id="6" name="Picture Placeholder 2">
            <a:extLst>
              <a:ext uri="{FF2B5EF4-FFF2-40B4-BE49-F238E27FC236}">
                <a16:creationId xmlns="" xmlns:a16="http://schemas.microsoft.com/office/drawing/2014/main" id="{296F8098-C31E-4554-BACD-2C26FE4D24E9}"/>
              </a:ext>
            </a:extLst>
          </p:cNvPr>
          <p:cNvSpPr>
            <a:spLocks noGrp="1"/>
          </p:cNvSpPr>
          <p:nvPr>
            <p:ph type="pic" idx="13" hasCustomPrompt="1"/>
          </p:nvPr>
        </p:nvSpPr>
        <p:spPr>
          <a:xfrm>
            <a:off x="6886576" y="3403405"/>
            <a:ext cx="1484457" cy="2330645"/>
          </a:xfrm>
          <a:prstGeom prst="rect">
            <a:avLst/>
          </a:prstGeom>
          <a:solidFill>
            <a:schemeClr val="bg1">
              <a:lumMod val="95000"/>
            </a:schemeClr>
          </a:solidFill>
        </p:spPr>
        <p:txBody>
          <a:bodyPr anchor="ctr"/>
          <a:lstStyle>
            <a:lvl1pPr marL="0" indent="0" algn="ctr">
              <a:buNone/>
              <a:defRPr sz="1200" baseline="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Insert Your Image</a:t>
            </a:r>
            <a:endParaRPr lang="ko-KR" altLang="en-US" dirty="0"/>
          </a:p>
        </p:txBody>
      </p:sp>
    </p:spTree>
    <p:extLst>
      <p:ext uri="{BB962C8B-B14F-4D97-AF65-F5344CB8AC3E}">
        <p14:creationId xmlns:p14="http://schemas.microsoft.com/office/powerpoint/2010/main" val="1551625119"/>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258.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a:prstGeom prst="rect">
            <a:avLst/>
          </a:prstGeom>
        </p:spPr>
        <p:txBody>
          <a:bodyPr/>
          <a:lstStyle/>
          <a:p>
            <a:r>
              <a:rPr lang="en-US"/>
              <a:t>Click to edit Master title style</a:t>
            </a:r>
          </a:p>
        </p:txBody>
      </p:sp>
      <p:sp>
        <p:nvSpPr>
          <p:cNvPr id="3" name="Content Placeholder 2"/>
          <p:cNvSpPr>
            <a:spLocks noGrp="1"/>
          </p:cNvSpPr>
          <p:nvPr>
            <p:ph idx="1"/>
          </p:nvPr>
        </p:nvSpPr>
        <p:spPr>
          <a:xfrm>
            <a:off x="609600" y="1600201"/>
            <a:ext cx="10972800" cy="4525963"/>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a:xfrm>
            <a:off x="609600" y="6245225"/>
            <a:ext cx="2844800" cy="476250"/>
          </a:xfrm>
          <a:prstGeom prst="rect">
            <a:avLst/>
          </a:prstGeom>
          <a:ln/>
        </p:spPr>
        <p:txBody>
          <a:bodyPr/>
          <a:lstStyle>
            <a:lvl1pPr>
              <a:defRPr/>
            </a:lvl1pPr>
          </a:lstStyle>
          <a:p>
            <a:pPr>
              <a:defRPr/>
            </a:pPr>
            <a:endParaRPr lang="vi-VN"/>
          </a:p>
        </p:txBody>
      </p:sp>
      <p:sp>
        <p:nvSpPr>
          <p:cNvPr id="5" name="Rectangle 5"/>
          <p:cNvSpPr>
            <a:spLocks noGrp="1" noChangeArrowheads="1"/>
          </p:cNvSpPr>
          <p:nvPr>
            <p:ph type="ftr" sz="quarter" idx="11"/>
          </p:nvPr>
        </p:nvSpPr>
        <p:spPr>
          <a:xfrm>
            <a:off x="4165600" y="6245225"/>
            <a:ext cx="3860800" cy="476250"/>
          </a:xfrm>
          <a:prstGeom prst="rect">
            <a:avLst/>
          </a:prstGeom>
          <a:ln/>
        </p:spPr>
        <p:txBody>
          <a:bodyPr/>
          <a:lstStyle>
            <a:lvl1pPr>
              <a:defRPr/>
            </a:lvl1pPr>
          </a:lstStyle>
          <a:p>
            <a:pPr>
              <a:defRPr/>
            </a:pPr>
            <a:endParaRPr lang="vi-VN"/>
          </a:p>
        </p:txBody>
      </p:sp>
      <p:sp>
        <p:nvSpPr>
          <p:cNvPr id="6" name="Rectangle 6"/>
          <p:cNvSpPr>
            <a:spLocks noGrp="1" noChangeArrowheads="1"/>
          </p:cNvSpPr>
          <p:nvPr>
            <p:ph type="sldNum" sz="quarter" idx="12"/>
          </p:nvPr>
        </p:nvSpPr>
        <p:spPr>
          <a:xfrm>
            <a:off x="8737600" y="6245225"/>
            <a:ext cx="2844800" cy="476250"/>
          </a:xfrm>
          <a:prstGeom prst="rect">
            <a:avLst/>
          </a:prstGeom>
          <a:ln/>
        </p:spPr>
        <p:txBody>
          <a:bodyPr/>
          <a:lstStyle>
            <a:lvl1pPr>
              <a:defRPr/>
            </a:lvl1pPr>
          </a:lstStyle>
          <a:p>
            <a:pPr>
              <a:defRPr/>
            </a:pPr>
            <a:fld id="{28EED92C-9759-4652-9360-591721F09AD2}" type="slidenum">
              <a:rPr lang="vi-VN"/>
              <a:pPr>
                <a:defRPr/>
              </a:pPr>
              <a:t>‹#›</a:t>
            </a:fld>
            <a:endParaRPr lang="vi-VN"/>
          </a:p>
        </p:txBody>
      </p:sp>
    </p:spTree>
    <p:extLst>
      <p:ext uri="{BB962C8B-B14F-4D97-AF65-F5344CB8AC3E}">
        <p14:creationId xmlns:p14="http://schemas.microsoft.com/office/powerpoint/2010/main" val="1172806946"/>
      </p:ext>
    </p:extLst>
  </p:cSld>
  <p:clrMapOvr>
    <a:masterClrMapping/>
  </p:clrMapOvr>
  <p:transition>
    <p:wedge/>
  </p:transition>
</p:sldLayout>
</file>

<file path=ppt/slideLayouts/slideLayout259.xml><?xml version="1.0" encoding="utf-8"?>
<p:sldLayout xmlns:a="http://schemas.openxmlformats.org/drawingml/2006/main" xmlns:r="http://schemas.openxmlformats.org/officeDocument/2006/relationships" xmlns:p="http://schemas.openxmlformats.org/presentationml/2006/main" showMasterSp="0" type="title" preserve="1">
  <p:cSld name="Title Slide">
    <p:bg>
      <p:bgPr>
        <a:solidFill>
          <a:schemeClr val="bg1"/>
        </a:solidFill>
        <a:effectLst/>
      </p:bgPr>
    </p:bg>
    <p:spTree>
      <p:nvGrpSpPr>
        <p:cNvPr id="1" name=""/>
        <p:cNvGrpSpPr/>
        <p:nvPr/>
      </p:nvGrpSpPr>
      <p:grpSpPr>
        <a:xfrm>
          <a:off x="0" y="0"/>
          <a:ext cx="0" cy="0"/>
          <a:chOff x="0" y="0"/>
          <a:chExt cx="0" cy="0"/>
        </a:xfrm>
      </p:grpSpPr>
      <p:sp>
        <p:nvSpPr>
          <p:cNvPr id="4" name="Rectangle 3">
            <a:extLst>
              <a:ext uri="{FF2B5EF4-FFF2-40B4-BE49-F238E27FC236}">
                <a16:creationId xmlns="" xmlns:a16="http://schemas.microsoft.com/office/drawing/2014/main" id="{8ACA86D5-115B-4EF4-BE57-1E59547B7645}"/>
              </a:ext>
            </a:extLst>
          </p:cNvPr>
          <p:cNvSpPr>
            <a:spLocks noChangeArrowheads="1"/>
          </p:cNvSpPr>
          <p:nvPr/>
        </p:nvSpPr>
        <p:spPr bwMode="gray">
          <a:xfrm>
            <a:off x="0" y="2514600"/>
            <a:ext cx="12192000" cy="1066800"/>
          </a:xfrm>
          <a:prstGeom prst="rect">
            <a:avLst/>
          </a:prstGeom>
          <a:gradFill rotWithShape="1">
            <a:gsLst>
              <a:gs pos="0">
                <a:schemeClr val="bg1">
                  <a:gamma/>
                  <a:tint val="0"/>
                  <a:invGamma/>
                </a:schemeClr>
              </a:gs>
              <a:gs pos="100000">
                <a:schemeClr val="bg1"/>
              </a:gs>
            </a:gsLst>
            <a:lin ang="0" scaled="1"/>
          </a:gradFill>
          <a:ln w="9525">
            <a:noFill/>
            <a:miter lim="800000"/>
            <a:headEnd/>
            <a:tailEnd/>
          </a:ln>
          <a:effectLst/>
        </p:spPr>
        <p:txBody>
          <a:bodyPr wrap="none" anchor="ctr"/>
          <a:lstStyle/>
          <a:p>
            <a:pPr eaLnBrk="1" hangingPunct="1">
              <a:defRPr/>
            </a:pPr>
            <a:endParaRPr lang="en-US" sz="1800">
              <a:solidFill>
                <a:srgbClr val="000000"/>
              </a:solidFill>
              <a:latin typeface="Arial" charset="0"/>
            </a:endParaRPr>
          </a:p>
        </p:txBody>
      </p:sp>
      <p:sp>
        <p:nvSpPr>
          <p:cNvPr id="5" name="Rectangle 2">
            <a:extLst>
              <a:ext uri="{FF2B5EF4-FFF2-40B4-BE49-F238E27FC236}">
                <a16:creationId xmlns="" xmlns:a16="http://schemas.microsoft.com/office/drawing/2014/main" id="{3F98C8D5-3E77-41C5-8246-06B9A12174AF}"/>
              </a:ext>
            </a:extLst>
          </p:cNvPr>
          <p:cNvSpPr>
            <a:spLocks noChangeArrowheads="1"/>
          </p:cNvSpPr>
          <p:nvPr/>
        </p:nvSpPr>
        <p:spPr bwMode="gray">
          <a:xfrm>
            <a:off x="0" y="0"/>
            <a:ext cx="12192000" cy="2514600"/>
          </a:xfrm>
          <a:prstGeom prst="rect">
            <a:avLst/>
          </a:prstGeom>
          <a:solidFill>
            <a:schemeClr val="accent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sz="1800">
              <a:solidFill>
                <a:srgbClr val="000000"/>
              </a:solidFill>
            </a:endParaRPr>
          </a:p>
        </p:txBody>
      </p:sp>
      <p:pic>
        <p:nvPicPr>
          <p:cNvPr id="6" name="Picture 24" descr="02">
            <a:extLst>
              <a:ext uri="{FF2B5EF4-FFF2-40B4-BE49-F238E27FC236}">
                <a16:creationId xmlns="" xmlns:a16="http://schemas.microsoft.com/office/drawing/2014/main" id="{050991F4-5CBD-4FCC-92BE-5F05AC02786A}"/>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400801" y="103188"/>
            <a:ext cx="5549900" cy="408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Rectangle 4">
            <a:extLst>
              <a:ext uri="{FF2B5EF4-FFF2-40B4-BE49-F238E27FC236}">
                <a16:creationId xmlns="" xmlns:a16="http://schemas.microsoft.com/office/drawing/2014/main" id="{8C31BE91-6CF8-45BC-B8CD-4F7EFECFA2EF}"/>
              </a:ext>
            </a:extLst>
          </p:cNvPr>
          <p:cNvSpPr>
            <a:spLocks noChangeArrowheads="1"/>
          </p:cNvSpPr>
          <p:nvPr/>
        </p:nvSpPr>
        <p:spPr bwMode="gray">
          <a:xfrm>
            <a:off x="0" y="3200400"/>
            <a:ext cx="12192000" cy="3657600"/>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sz="1800">
              <a:solidFill>
                <a:srgbClr val="000000"/>
              </a:solidFill>
            </a:endParaRPr>
          </a:p>
        </p:txBody>
      </p:sp>
      <p:pic>
        <p:nvPicPr>
          <p:cNvPr id="8" name="Picture 25" descr="02">
            <a:extLst>
              <a:ext uri="{FF2B5EF4-FFF2-40B4-BE49-F238E27FC236}">
                <a16:creationId xmlns="" xmlns:a16="http://schemas.microsoft.com/office/drawing/2014/main" id="{54367955-7466-435C-B539-0A1422E42D4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422400" y="3048001"/>
            <a:ext cx="2641600" cy="1946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 name="Picture 22">
            <a:extLst>
              <a:ext uri="{FF2B5EF4-FFF2-40B4-BE49-F238E27FC236}">
                <a16:creationId xmlns="" xmlns:a16="http://schemas.microsoft.com/office/drawing/2014/main" id="{595F48E9-EA63-498A-8709-AC4D63A908B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r="8662"/>
          <a:stretch>
            <a:fillRect/>
          </a:stretch>
        </p:blipFill>
        <p:spPr bwMode="auto">
          <a:xfrm>
            <a:off x="9042400" y="1538288"/>
            <a:ext cx="2743200" cy="1890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 name="Picture 21">
            <a:extLst>
              <a:ext uri="{FF2B5EF4-FFF2-40B4-BE49-F238E27FC236}">
                <a16:creationId xmlns="" xmlns:a16="http://schemas.microsoft.com/office/drawing/2014/main" id="{4668306A-0DE4-4435-B769-F316E393A6DB}"/>
              </a:ext>
            </a:extLst>
          </p:cNvPr>
          <p:cNvPicPr>
            <a:picLocks noChangeAspect="1" noChangeArrowheads="1"/>
          </p:cNvPicPr>
          <p:nvPr/>
        </p:nvPicPr>
        <p:blipFill>
          <a:blip r:embed="rId5">
            <a:extLst>
              <a:ext uri="{28A0092B-C50C-407E-A947-70E740481C1C}">
                <a14:useLocalDpi xmlns:a14="http://schemas.microsoft.com/office/drawing/2010/main" val="0"/>
              </a:ext>
            </a:extLst>
          </a:blip>
          <a:srcRect r="1010"/>
          <a:stretch>
            <a:fillRect/>
          </a:stretch>
        </p:blipFill>
        <p:spPr bwMode="auto">
          <a:xfrm>
            <a:off x="5892800" y="2439988"/>
            <a:ext cx="5994400" cy="38084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 name="Picture 26" descr="03">
            <a:extLst>
              <a:ext uri="{FF2B5EF4-FFF2-40B4-BE49-F238E27FC236}">
                <a16:creationId xmlns="" xmlns:a16="http://schemas.microsoft.com/office/drawing/2014/main" id="{D820C9C3-95C1-491F-B2C6-444034340198}"/>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 y="4876800"/>
            <a:ext cx="1843617" cy="1981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 name="Text Box 27">
            <a:extLst>
              <a:ext uri="{FF2B5EF4-FFF2-40B4-BE49-F238E27FC236}">
                <a16:creationId xmlns="" xmlns:a16="http://schemas.microsoft.com/office/drawing/2014/main" id="{C1BA220A-C23D-44A8-A40C-193A6EABF02C}"/>
              </a:ext>
            </a:extLst>
          </p:cNvPr>
          <p:cNvSpPr txBox="1">
            <a:spLocks noChangeArrowheads="1"/>
          </p:cNvSpPr>
          <p:nvPr/>
        </p:nvSpPr>
        <p:spPr bwMode="auto">
          <a:xfrm>
            <a:off x="10668000" y="6415088"/>
            <a:ext cx="10567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en-US" altLang="en-US" sz="1800" b="1">
                <a:solidFill>
                  <a:srgbClr val="FFFFFF"/>
                </a:solidFill>
              </a:rPr>
              <a:t>L/O/G/O</a:t>
            </a:r>
          </a:p>
        </p:txBody>
      </p:sp>
      <p:sp>
        <p:nvSpPr>
          <p:cNvPr id="13" name="TextBox 23">
            <a:extLst>
              <a:ext uri="{FF2B5EF4-FFF2-40B4-BE49-F238E27FC236}">
                <a16:creationId xmlns="" xmlns:a16="http://schemas.microsoft.com/office/drawing/2014/main" id="{A649841A-EAF0-41C0-9051-9A5219156341}"/>
              </a:ext>
            </a:extLst>
          </p:cNvPr>
          <p:cNvSpPr txBox="1">
            <a:spLocks noChangeArrowheads="1"/>
          </p:cNvSpPr>
          <p:nvPr userDrawn="1"/>
        </p:nvSpPr>
        <p:spPr bwMode="auto">
          <a:xfrm>
            <a:off x="10513212" y="6657976"/>
            <a:ext cx="1691489"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r" eaLnBrk="1" hangingPunct="1"/>
            <a:r>
              <a:rPr lang="en-US" altLang="en-US" sz="900">
                <a:solidFill>
                  <a:srgbClr val="000000"/>
                </a:solidFill>
              </a:rPr>
              <a:t>http://dichvudanhvanban.com</a:t>
            </a:r>
          </a:p>
        </p:txBody>
      </p:sp>
      <p:sp>
        <p:nvSpPr>
          <p:cNvPr id="4101" name="Rectangle 5"/>
          <p:cNvSpPr>
            <a:spLocks noGrp="1" noChangeArrowheads="1"/>
          </p:cNvSpPr>
          <p:nvPr>
            <p:ph type="ctrTitle"/>
          </p:nvPr>
        </p:nvSpPr>
        <p:spPr>
          <a:xfrm>
            <a:off x="609600" y="685800"/>
            <a:ext cx="10972800" cy="1524000"/>
          </a:xfrm>
        </p:spPr>
        <p:txBody>
          <a:bodyPr/>
          <a:lstStyle>
            <a:lvl1pPr>
              <a:defRPr sz="5500"/>
            </a:lvl1pPr>
          </a:lstStyle>
          <a:p>
            <a:r>
              <a:rPr lang="en-US"/>
              <a:t>Click to edit Master title style</a:t>
            </a:r>
          </a:p>
        </p:txBody>
      </p:sp>
      <p:sp>
        <p:nvSpPr>
          <p:cNvPr id="4102" name="Rectangle 6"/>
          <p:cNvSpPr>
            <a:spLocks noGrp="1" noChangeArrowheads="1"/>
          </p:cNvSpPr>
          <p:nvPr>
            <p:ph type="subTitle" idx="1"/>
          </p:nvPr>
        </p:nvSpPr>
        <p:spPr>
          <a:xfrm>
            <a:off x="609600" y="2590800"/>
            <a:ext cx="7620000" cy="533400"/>
          </a:xfrm>
        </p:spPr>
        <p:txBody>
          <a:bodyPr/>
          <a:lstStyle>
            <a:lvl1pPr marL="0" indent="0">
              <a:buFontTx/>
              <a:buNone/>
              <a:defRPr sz="2000">
                <a:solidFill>
                  <a:schemeClr val="tx2"/>
                </a:solidFill>
              </a:defRPr>
            </a:lvl1pPr>
          </a:lstStyle>
          <a:p>
            <a:r>
              <a:rPr lang="en-US"/>
              <a:t>Click to edit Master subtitle style</a:t>
            </a:r>
          </a:p>
        </p:txBody>
      </p:sp>
      <p:sp>
        <p:nvSpPr>
          <p:cNvPr id="14" name="Rectangle 7">
            <a:extLst>
              <a:ext uri="{FF2B5EF4-FFF2-40B4-BE49-F238E27FC236}">
                <a16:creationId xmlns="" xmlns:a16="http://schemas.microsoft.com/office/drawing/2014/main" id="{F8EA62E4-3F71-492D-9A22-DD5121BC8F9D}"/>
              </a:ext>
            </a:extLst>
          </p:cNvPr>
          <p:cNvSpPr>
            <a:spLocks noGrp="1" noChangeArrowheads="1"/>
          </p:cNvSpPr>
          <p:nvPr>
            <p:ph type="dt" sz="half" idx="10"/>
          </p:nvPr>
        </p:nvSpPr>
        <p:spPr bwMode="white">
          <a:xfrm>
            <a:off x="1727200" y="6553201"/>
            <a:ext cx="2844800" cy="168275"/>
          </a:xfrm>
        </p:spPr>
        <p:txBody>
          <a:bodyPr/>
          <a:lstStyle>
            <a:lvl1pPr eaLnBrk="0" hangingPunct="0">
              <a:defRPr sz="1400">
                <a:solidFill>
                  <a:srgbClr val="FFFFFF"/>
                </a:solidFill>
                <a:latin typeface="Arial" panose="020B0604020202020204" pitchFamily="34" charset="0"/>
              </a:defRPr>
            </a:lvl1pPr>
          </a:lstStyle>
          <a:p>
            <a:pPr>
              <a:defRPr/>
            </a:pPr>
            <a:endParaRPr lang="en-US"/>
          </a:p>
        </p:txBody>
      </p:sp>
      <p:sp>
        <p:nvSpPr>
          <p:cNvPr id="15" name="Rectangle 8">
            <a:extLst>
              <a:ext uri="{FF2B5EF4-FFF2-40B4-BE49-F238E27FC236}">
                <a16:creationId xmlns="" xmlns:a16="http://schemas.microsoft.com/office/drawing/2014/main" id="{B7EFDAAB-0615-42E4-8B0F-B21D7D02136C}"/>
              </a:ext>
            </a:extLst>
          </p:cNvPr>
          <p:cNvSpPr>
            <a:spLocks noGrp="1" noChangeArrowheads="1"/>
          </p:cNvSpPr>
          <p:nvPr>
            <p:ph type="ftr" sz="quarter" idx="11"/>
          </p:nvPr>
        </p:nvSpPr>
        <p:spPr bwMode="white">
          <a:xfrm>
            <a:off x="4876800" y="6553201"/>
            <a:ext cx="3860800" cy="168275"/>
          </a:xfrm>
        </p:spPr>
        <p:txBody>
          <a:bodyPr/>
          <a:lstStyle>
            <a:lvl1pPr eaLnBrk="0" hangingPunct="0">
              <a:defRPr sz="1400">
                <a:solidFill>
                  <a:srgbClr val="FFFFFF"/>
                </a:solidFill>
                <a:latin typeface="Arial" panose="020B0604020202020204" pitchFamily="34" charset="0"/>
              </a:defRPr>
            </a:lvl1pPr>
          </a:lstStyle>
          <a:p>
            <a:pPr>
              <a:defRPr/>
            </a:pPr>
            <a:endParaRPr lang="en-US"/>
          </a:p>
        </p:txBody>
      </p:sp>
      <p:sp>
        <p:nvSpPr>
          <p:cNvPr id="16" name="Rectangle 9">
            <a:extLst>
              <a:ext uri="{FF2B5EF4-FFF2-40B4-BE49-F238E27FC236}">
                <a16:creationId xmlns="" xmlns:a16="http://schemas.microsoft.com/office/drawing/2014/main" id="{08C711A7-4C5D-4AE0-A06B-68EF06919D91}"/>
              </a:ext>
            </a:extLst>
          </p:cNvPr>
          <p:cNvSpPr>
            <a:spLocks noGrp="1" noChangeArrowheads="1"/>
          </p:cNvSpPr>
          <p:nvPr>
            <p:ph type="sldNum" sz="quarter" idx="12"/>
          </p:nvPr>
        </p:nvSpPr>
        <p:spPr bwMode="white">
          <a:xfrm>
            <a:off x="9042400" y="6553201"/>
            <a:ext cx="1422400" cy="168275"/>
          </a:xfrm>
        </p:spPr>
        <p:txBody>
          <a:bodyPr/>
          <a:lstStyle>
            <a:lvl1pPr eaLnBrk="0" hangingPunct="0">
              <a:defRPr sz="1400">
                <a:solidFill>
                  <a:srgbClr val="FFFFFF"/>
                </a:solidFill>
              </a:defRPr>
            </a:lvl1pPr>
          </a:lstStyle>
          <a:p>
            <a:fld id="{75E38F05-694E-47E5-A4AB-A42DED5E467B}" type="slidenum">
              <a:rPr lang="en-US" altLang="en-US"/>
              <a:pPr/>
              <a:t>‹#›</a:t>
            </a:fld>
            <a:endParaRPr lang="en-US" altLang="en-US"/>
          </a:p>
        </p:txBody>
      </p:sp>
    </p:spTree>
    <p:extLst>
      <p:ext uri="{BB962C8B-B14F-4D97-AF65-F5344CB8AC3E}">
        <p14:creationId xmlns:p14="http://schemas.microsoft.com/office/powerpoint/2010/main" val="3989024823"/>
      </p:ext>
    </p:extLst>
  </p:cSld>
  <p:clrMapOvr>
    <a:masterClrMapping/>
  </p:clrMapOvr>
</p:sldLayout>
</file>

<file path=ppt/slideLayouts/slideLayout26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 xmlns:a16="http://schemas.microsoft.com/office/drawing/2014/main" id="{72C7365F-982C-4CE0-B627-E63776703DD4}"/>
              </a:ext>
            </a:extLst>
          </p:cNvPr>
          <p:cNvSpPr>
            <a:spLocks noGrp="1"/>
          </p:cNvSpPr>
          <p:nvPr>
            <p:ph type="dt" sz="half" idx="10"/>
          </p:nvPr>
        </p:nvSpPr>
        <p:spPr/>
        <p:txBody>
          <a:bodyPr/>
          <a:lstStyle>
            <a:lvl1pPr eaLnBrk="0" hangingPunct="0">
              <a:defRPr>
                <a:latin typeface="Arial" panose="020B0604020202020204" pitchFamily="34" charset="0"/>
              </a:defRPr>
            </a:lvl1pPr>
          </a:lstStyle>
          <a:p>
            <a:pPr>
              <a:defRPr/>
            </a:pPr>
            <a:endParaRPr lang="en-US"/>
          </a:p>
        </p:txBody>
      </p:sp>
      <p:sp>
        <p:nvSpPr>
          <p:cNvPr id="5" name="Slide Number Placeholder 4">
            <a:extLst>
              <a:ext uri="{FF2B5EF4-FFF2-40B4-BE49-F238E27FC236}">
                <a16:creationId xmlns="" xmlns:a16="http://schemas.microsoft.com/office/drawing/2014/main" id="{BF67F5D7-A869-4DFA-88C8-D94545C6D181}"/>
              </a:ext>
            </a:extLst>
          </p:cNvPr>
          <p:cNvSpPr>
            <a:spLocks noGrp="1"/>
          </p:cNvSpPr>
          <p:nvPr>
            <p:ph type="sldNum" sz="quarter" idx="11"/>
          </p:nvPr>
        </p:nvSpPr>
        <p:spPr/>
        <p:txBody>
          <a:bodyPr/>
          <a:lstStyle>
            <a:lvl1pPr eaLnBrk="0" hangingPunct="0">
              <a:defRPr/>
            </a:lvl1pPr>
          </a:lstStyle>
          <a:p>
            <a:fld id="{D21C663F-B9FC-477F-AFA0-E42C64DB42C9}" type="slidenum">
              <a:rPr lang="en-US" altLang="en-US"/>
              <a:pPr/>
              <a:t>‹#›</a:t>
            </a:fld>
            <a:endParaRPr lang="en-US" altLang="en-US"/>
          </a:p>
        </p:txBody>
      </p:sp>
      <p:sp>
        <p:nvSpPr>
          <p:cNvPr id="6" name="Footer Placeholder 5">
            <a:extLst>
              <a:ext uri="{FF2B5EF4-FFF2-40B4-BE49-F238E27FC236}">
                <a16:creationId xmlns="" xmlns:a16="http://schemas.microsoft.com/office/drawing/2014/main" id="{613635E5-CA2A-46A1-9553-6CA89AE4A829}"/>
              </a:ext>
            </a:extLst>
          </p:cNvPr>
          <p:cNvSpPr>
            <a:spLocks noGrp="1"/>
          </p:cNvSpPr>
          <p:nvPr>
            <p:ph type="ftr" sz="quarter" idx="12"/>
          </p:nvPr>
        </p:nvSpPr>
        <p:spPr/>
        <p:txBody>
          <a:bodyPr/>
          <a:lstStyle>
            <a:lvl1pPr eaLnBrk="0" hangingPunct="0">
              <a:defRPr>
                <a:latin typeface="Arial" panose="020B0604020202020204" pitchFamily="34" charset="0"/>
              </a:defRPr>
            </a:lvl1pPr>
          </a:lstStyle>
          <a:p>
            <a:pPr>
              <a:defRPr/>
            </a:pPr>
            <a:r>
              <a:rPr lang="en-US"/>
              <a:t>www.themegallery.com</a:t>
            </a:r>
          </a:p>
        </p:txBody>
      </p:sp>
    </p:spTree>
    <p:extLst>
      <p:ext uri="{BB962C8B-B14F-4D97-AF65-F5344CB8AC3E}">
        <p14:creationId xmlns:p14="http://schemas.microsoft.com/office/powerpoint/2010/main" val="3164386969"/>
      </p:ext>
    </p:extLst>
  </p:cSld>
  <p:clrMapOvr>
    <a:masterClrMapping/>
  </p:clrMapOvr>
</p:sldLayout>
</file>

<file path=ppt/slideLayouts/slideLayout26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Date Placeholder 3">
            <a:extLst>
              <a:ext uri="{FF2B5EF4-FFF2-40B4-BE49-F238E27FC236}">
                <a16:creationId xmlns="" xmlns:a16="http://schemas.microsoft.com/office/drawing/2014/main" id="{5E2CA668-569C-43E8-9AB7-EF50FF584404}"/>
              </a:ext>
            </a:extLst>
          </p:cNvPr>
          <p:cNvSpPr>
            <a:spLocks noGrp="1"/>
          </p:cNvSpPr>
          <p:nvPr>
            <p:ph type="dt" sz="half" idx="10"/>
          </p:nvPr>
        </p:nvSpPr>
        <p:spPr/>
        <p:txBody>
          <a:bodyPr/>
          <a:lstStyle>
            <a:lvl1pPr eaLnBrk="0" hangingPunct="0">
              <a:defRPr>
                <a:latin typeface="Arial" panose="020B0604020202020204" pitchFamily="34" charset="0"/>
              </a:defRPr>
            </a:lvl1pPr>
          </a:lstStyle>
          <a:p>
            <a:pPr>
              <a:defRPr/>
            </a:pPr>
            <a:endParaRPr lang="en-US"/>
          </a:p>
        </p:txBody>
      </p:sp>
      <p:sp>
        <p:nvSpPr>
          <p:cNvPr id="5" name="Slide Number Placeholder 4">
            <a:extLst>
              <a:ext uri="{FF2B5EF4-FFF2-40B4-BE49-F238E27FC236}">
                <a16:creationId xmlns="" xmlns:a16="http://schemas.microsoft.com/office/drawing/2014/main" id="{5F53D621-0322-403F-A1B3-0C3F1A53E05E}"/>
              </a:ext>
            </a:extLst>
          </p:cNvPr>
          <p:cNvSpPr>
            <a:spLocks noGrp="1"/>
          </p:cNvSpPr>
          <p:nvPr>
            <p:ph type="sldNum" sz="quarter" idx="11"/>
          </p:nvPr>
        </p:nvSpPr>
        <p:spPr/>
        <p:txBody>
          <a:bodyPr/>
          <a:lstStyle>
            <a:lvl1pPr eaLnBrk="0" hangingPunct="0">
              <a:defRPr/>
            </a:lvl1pPr>
          </a:lstStyle>
          <a:p>
            <a:fld id="{26317AA8-CDF5-42EE-A2F2-4D0BF37A5E65}" type="slidenum">
              <a:rPr lang="en-US" altLang="en-US"/>
              <a:pPr/>
              <a:t>‹#›</a:t>
            </a:fld>
            <a:endParaRPr lang="en-US" altLang="en-US"/>
          </a:p>
        </p:txBody>
      </p:sp>
      <p:sp>
        <p:nvSpPr>
          <p:cNvPr id="6" name="Footer Placeholder 5">
            <a:extLst>
              <a:ext uri="{FF2B5EF4-FFF2-40B4-BE49-F238E27FC236}">
                <a16:creationId xmlns="" xmlns:a16="http://schemas.microsoft.com/office/drawing/2014/main" id="{DECCD4A3-4178-4669-AB63-9D4FFED720BC}"/>
              </a:ext>
            </a:extLst>
          </p:cNvPr>
          <p:cNvSpPr>
            <a:spLocks noGrp="1"/>
          </p:cNvSpPr>
          <p:nvPr>
            <p:ph type="ftr" sz="quarter" idx="12"/>
          </p:nvPr>
        </p:nvSpPr>
        <p:spPr/>
        <p:txBody>
          <a:bodyPr/>
          <a:lstStyle>
            <a:lvl1pPr eaLnBrk="0" hangingPunct="0">
              <a:defRPr>
                <a:latin typeface="Arial" panose="020B0604020202020204" pitchFamily="34" charset="0"/>
              </a:defRPr>
            </a:lvl1pPr>
          </a:lstStyle>
          <a:p>
            <a:pPr>
              <a:defRPr/>
            </a:pPr>
            <a:r>
              <a:rPr lang="en-US"/>
              <a:t>www.themegallery.com</a:t>
            </a:r>
          </a:p>
        </p:txBody>
      </p:sp>
    </p:spTree>
    <p:extLst>
      <p:ext uri="{BB962C8B-B14F-4D97-AF65-F5344CB8AC3E}">
        <p14:creationId xmlns:p14="http://schemas.microsoft.com/office/powerpoint/2010/main" val="1610027591"/>
      </p:ext>
    </p:extLst>
  </p:cSld>
  <p:clrMapOvr>
    <a:masterClrMapping/>
  </p:clrMapOvr>
</p:sldLayout>
</file>

<file path=ppt/slideLayouts/slideLayout26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09600" y="1533526"/>
            <a:ext cx="5384800" cy="5019675"/>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533526"/>
            <a:ext cx="5384800" cy="5019675"/>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a:extLst>
              <a:ext uri="{FF2B5EF4-FFF2-40B4-BE49-F238E27FC236}">
                <a16:creationId xmlns="" xmlns:a16="http://schemas.microsoft.com/office/drawing/2014/main" id="{C824C04A-CA38-490B-97AE-BD6978417FAC}"/>
              </a:ext>
            </a:extLst>
          </p:cNvPr>
          <p:cNvSpPr>
            <a:spLocks noGrp="1"/>
          </p:cNvSpPr>
          <p:nvPr>
            <p:ph type="dt" sz="half" idx="10"/>
          </p:nvPr>
        </p:nvSpPr>
        <p:spPr/>
        <p:txBody>
          <a:bodyPr/>
          <a:lstStyle>
            <a:lvl1pPr eaLnBrk="0" hangingPunct="0">
              <a:defRPr>
                <a:latin typeface="Arial" panose="020B0604020202020204" pitchFamily="34" charset="0"/>
              </a:defRPr>
            </a:lvl1pPr>
          </a:lstStyle>
          <a:p>
            <a:pPr>
              <a:defRPr/>
            </a:pPr>
            <a:endParaRPr lang="en-US"/>
          </a:p>
        </p:txBody>
      </p:sp>
      <p:sp>
        <p:nvSpPr>
          <p:cNvPr id="6" name="Slide Number Placeholder 5">
            <a:extLst>
              <a:ext uri="{FF2B5EF4-FFF2-40B4-BE49-F238E27FC236}">
                <a16:creationId xmlns="" xmlns:a16="http://schemas.microsoft.com/office/drawing/2014/main" id="{17A4AC31-762C-4CCB-B90F-8FAD12AB99EC}"/>
              </a:ext>
            </a:extLst>
          </p:cNvPr>
          <p:cNvSpPr>
            <a:spLocks noGrp="1"/>
          </p:cNvSpPr>
          <p:nvPr>
            <p:ph type="sldNum" sz="quarter" idx="11"/>
          </p:nvPr>
        </p:nvSpPr>
        <p:spPr/>
        <p:txBody>
          <a:bodyPr/>
          <a:lstStyle>
            <a:lvl1pPr eaLnBrk="0" hangingPunct="0">
              <a:defRPr/>
            </a:lvl1pPr>
          </a:lstStyle>
          <a:p>
            <a:fld id="{D55E4C2E-8E13-48E2-908A-230419617773}" type="slidenum">
              <a:rPr lang="en-US" altLang="en-US"/>
              <a:pPr/>
              <a:t>‹#›</a:t>
            </a:fld>
            <a:endParaRPr lang="en-US" altLang="en-US"/>
          </a:p>
        </p:txBody>
      </p:sp>
      <p:sp>
        <p:nvSpPr>
          <p:cNvPr id="7" name="Footer Placeholder 6">
            <a:extLst>
              <a:ext uri="{FF2B5EF4-FFF2-40B4-BE49-F238E27FC236}">
                <a16:creationId xmlns="" xmlns:a16="http://schemas.microsoft.com/office/drawing/2014/main" id="{873EDA5B-701F-40DA-A39D-2869ADA60760}"/>
              </a:ext>
            </a:extLst>
          </p:cNvPr>
          <p:cNvSpPr>
            <a:spLocks noGrp="1"/>
          </p:cNvSpPr>
          <p:nvPr>
            <p:ph type="ftr" sz="quarter" idx="12"/>
          </p:nvPr>
        </p:nvSpPr>
        <p:spPr/>
        <p:txBody>
          <a:bodyPr/>
          <a:lstStyle>
            <a:lvl1pPr eaLnBrk="0" hangingPunct="0">
              <a:defRPr>
                <a:latin typeface="Arial" panose="020B0604020202020204" pitchFamily="34" charset="0"/>
              </a:defRPr>
            </a:lvl1pPr>
          </a:lstStyle>
          <a:p>
            <a:pPr>
              <a:defRPr/>
            </a:pPr>
            <a:r>
              <a:rPr lang="en-US"/>
              <a:t>www.themegallery.com</a:t>
            </a:r>
          </a:p>
        </p:txBody>
      </p:sp>
    </p:spTree>
    <p:extLst>
      <p:ext uri="{BB962C8B-B14F-4D97-AF65-F5344CB8AC3E}">
        <p14:creationId xmlns:p14="http://schemas.microsoft.com/office/powerpoint/2010/main" val="252455620"/>
      </p:ext>
    </p:extLst>
  </p:cSld>
  <p:clrMapOvr>
    <a:masterClrMapping/>
  </p:clrMapOvr>
</p:sldLayout>
</file>

<file path=ppt/slideLayouts/slideLayout26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a:extLst>
              <a:ext uri="{FF2B5EF4-FFF2-40B4-BE49-F238E27FC236}">
                <a16:creationId xmlns="" xmlns:a16="http://schemas.microsoft.com/office/drawing/2014/main" id="{273887AF-7EF6-4EF5-8FD6-1417058501E3}"/>
              </a:ext>
            </a:extLst>
          </p:cNvPr>
          <p:cNvSpPr>
            <a:spLocks noGrp="1"/>
          </p:cNvSpPr>
          <p:nvPr>
            <p:ph type="dt" sz="half" idx="10"/>
          </p:nvPr>
        </p:nvSpPr>
        <p:spPr/>
        <p:txBody>
          <a:bodyPr/>
          <a:lstStyle>
            <a:lvl1pPr eaLnBrk="0" hangingPunct="0">
              <a:defRPr>
                <a:latin typeface="Arial" panose="020B0604020202020204" pitchFamily="34" charset="0"/>
              </a:defRPr>
            </a:lvl1pPr>
          </a:lstStyle>
          <a:p>
            <a:pPr>
              <a:defRPr/>
            </a:pPr>
            <a:endParaRPr lang="en-US"/>
          </a:p>
        </p:txBody>
      </p:sp>
      <p:sp>
        <p:nvSpPr>
          <p:cNvPr id="8" name="Slide Number Placeholder 7">
            <a:extLst>
              <a:ext uri="{FF2B5EF4-FFF2-40B4-BE49-F238E27FC236}">
                <a16:creationId xmlns="" xmlns:a16="http://schemas.microsoft.com/office/drawing/2014/main" id="{AF9978AA-9BCD-41AD-8454-8BA1281B0B8E}"/>
              </a:ext>
            </a:extLst>
          </p:cNvPr>
          <p:cNvSpPr>
            <a:spLocks noGrp="1"/>
          </p:cNvSpPr>
          <p:nvPr>
            <p:ph type="sldNum" sz="quarter" idx="11"/>
          </p:nvPr>
        </p:nvSpPr>
        <p:spPr/>
        <p:txBody>
          <a:bodyPr/>
          <a:lstStyle>
            <a:lvl1pPr eaLnBrk="0" hangingPunct="0">
              <a:defRPr/>
            </a:lvl1pPr>
          </a:lstStyle>
          <a:p>
            <a:fld id="{BBE62CA5-B0F2-42A7-BEE7-C3B299002EB7}" type="slidenum">
              <a:rPr lang="en-US" altLang="en-US"/>
              <a:pPr/>
              <a:t>‹#›</a:t>
            </a:fld>
            <a:endParaRPr lang="en-US" altLang="en-US"/>
          </a:p>
        </p:txBody>
      </p:sp>
      <p:sp>
        <p:nvSpPr>
          <p:cNvPr id="9" name="Footer Placeholder 8">
            <a:extLst>
              <a:ext uri="{FF2B5EF4-FFF2-40B4-BE49-F238E27FC236}">
                <a16:creationId xmlns="" xmlns:a16="http://schemas.microsoft.com/office/drawing/2014/main" id="{EBC4C2B9-3FD9-40B7-935C-6EF00D556B2F}"/>
              </a:ext>
            </a:extLst>
          </p:cNvPr>
          <p:cNvSpPr>
            <a:spLocks noGrp="1"/>
          </p:cNvSpPr>
          <p:nvPr>
            <p:ph type="ftr" sz="quarter" idx="12"/>
          </p:nvPr>
        </p:nvSpPr>
        <p:spPr/>
        <p:txBody>
          <a:bodyPr/>
          <a:lstStyle>
            <a:lvl1pPr eaLnBrk="0" hangingPunct="0">
              <a:defRPr>
                <a:latin typeface="Arial" panose="020B0604020202020204" pitchFamily="34" charset="0"/>
              </a:defRPr>
            </a:lvl1pPr>
          </a:lstStyle>
          <a:p>
            <a:pPr>
              <a:defRPr/>
            </a:pPr>
            <a:r>
              <a:rPr lang="en-US"/>
              <a:t>www.themegallery.com</a:t>
            </a:r>
          </a:p>
        </p:txBody>
      </p:sp>
    </p:spTree>
    <p:extLst>
      <p:ext uri="{BB962C8B-B14F-4D97-AF65-F5344CB8AC3E}">
        <p14:creationId xmlns:p14="http://schemas.microsoft.com/office/powerpoint/2010/main" val="1835793806"/>
      </p:ext>
    </p:extLst>
  </p:cSld>
  <p:clrMapOvr>
    <a:masterClrMapping/>
  </p:clrMapOvr>
</p:sldLayout>
</file>

<file path=ppt/slideLayouts/slideLayout26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a:extLst>
              <a:ext uri="{FF2B5EF4-FFF2-40B4-BE49-F238E27FC236}">
                <a16:creationId xmlns="" xmlns:a16="http://schemas.microsoft.com/office/drawing/2014/main" id="{D15C134B-F66A-4CC8-ADF0-0A99530F1E26}"/>
              </a:ext>
            </a:extLst>
          </p:cNvPr>
          <p:cNvSpPr>
            <a:spLocks noGrp="1"/>
          </p:cNvSpPr>
          <p:nvPr>
            <p:ph type="dt" sz="half" idx="10"/>
          </p:nvPr>
        </p:nvSpPr>
        <p:spPr/>
        <p:txBody>
          <a:bodyPr/>
          <a:lstStyle>
            <a:lvl1pPr eaLnBrk="0" hangingPunct="0">
              <a:defRPr>
                <a:latin typeface="Arial" panose="020B0604020202020204" pitchFamily="34" charset="0"/>
              </a:defRPr>
            </a:lvl1pPr>
          </a:lstStyle>
          <a:p>
            <a:pPr>
              <a:defRPr/>
            </a:pPr>
            <a:endParaRPr lang="en-US"/>
          </a:p>
        </p:txBody>
      </p:sp>
      <p:sp>
        <p:nvSpPr>
          <p:cNvPr id="4" name="Slide Number Placeholder 3">
            <a:extLst>
              <a:ext uri="{FF2B5EF4-FFF2-40B4-BE49-F238E27FC236}">
                <a16:creationId xmlns="" xmlns:a16="http://schemas.microsoft.com/office/drawing/2014/main" id="{D72DE624-D503-4851-A087-E84F561E20DB}"/>
              </a:ext>
            </a:extLst>
          </p:cNvPr>
          <p:cNvSpPr>
            <a:spLocks noGrp="1"/>
          </p:cNvSpPr>
          <p:nvPr>
            <p:ph type="sldNum" sz="quarter" idx="11"/>
          </p:nvPr>
        </p:nvSpPr>
        <p:spPr/>
        <p:txBody>
          <a:bodyPr/>
          <a:lstStyle>
            <a:lvl1pPr eaLnBrk="0" hangingPunct="0">
              <a:defRPr/>
            </a:lvl1pPr>
          </a:lstStyle>
          <a:p>
            <a:fld id="{33D4CF8E-8EFC-41D4-8A75-AC2B715FFF9C}" type="slidenum">
              <a:rPr lang="en-US" altLang="en-US"/>
              <a:pPr/>
              <a:t>‹#›</a:t>
            </a:fld>
            <a:endParaRPr lang="en-US" altLang="en-US"/>
          </a:p>
        </p:txBody>
      </p:sp>
      <p:sp>
        <p:nvSpPr>
          <p:cNvPr id="5" name="Footer Placeholder 4">
            <a:extLst>
              <a:ext uri="{FF2B5EF4-FFF2-40B4-BE49-F238E27FC236}">
                <a16:creationId xmlns="" xmlns:a16="http://schemas.microsoft.com/office/drawing/2014/main" id="{4EB39D2A-D284-453F-AFFB-C7EB814FC4FC}"/>
              </a:ext>
            </a:extLst>
          </p:cNvPr>
          <p:cNvSpPr>
            <a:spLocks noGrp="1"/>
          </p:cNvSpPr>
          <p:nvPr>
            <p:ph type="ftr" sz="quarter" idx="12"/>
          </p:nvPr>
        </p:nvSpPr>
        <p:spPr/>
        <p:txBody>
          <a:bodyPr/>
          <a:lstStyle>
            <a:lvl1pPr eaLnBrk="0" hangingPunct="0">
              <a:defRPr>
                <a:latin typeface="Arial" panose="020B0604020202020204" pitchFamily="34" charset="0"/>
              </a:defRPr>
            </a:lvl1pPr>
          </a:lstStyle>
          <a:p>
            <a:pPr>
              <a:defRPr/>
            </a:pPr>
            <a:r>
              <a:rPr lang="en-US"/>
              <a:t>www.themegallery.com</a:t>
            </a:r>
          </a:p>
        </p:txBody>
      </p:sp>
    </p:spTree>
    <p:extLst>
      <p:ext uri="{BB962C8B-B14F-4D97-AF65-F5344CB8AC3E}">
        <p14:creationId xmlns:p14="http://schemas.microsoft.com/office/powerpoint/2010/main" val="549498876"/>
      </p:ext>
    </p:extLst>
  </p:cSld>
  <p:clrMapOvr>
    <a:masterClrMapping/>
  </p:clrMapOvr>
</p:sldLayout>
</file>

<file path=ppt/slideLayouts/slideLayout26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a:extLst>
              <a:ext uri="{FF2B5EF4-FFF2-40B4-BE49-F238E27FC236}">
                <a16:creationId xmlns="" xmlns:a16="http://schemas.microsoft.com/office/drawing/2014/main" id="{1CA5E9F8-6FD6-4730-82D4-7AD8DE19B3B1}"/>
              </a:ext>
            </a:extLst>
          </p:cNvPr>
          <p:cNvSpPr>
            <a:spLocks noGrp="1"/>
          </p:cNvSpPr>
          <p:nvPr>
            <p:ph type="dt" sz="half" idx="10"/>
          </p:nvPr>
        </p:nvSpPr>
        <p:spPr/>
        <p:txBody>
          <a:bodyPr/>
          <a:lstStyle>
            <a:lvl1pPr eaLnBrk="0" hangingPunct="0">
              <a:defRPr>
                <a:latin typeface="Arial" panose="020B0604020202020204" pitchFamily="34" charset="0"/>
              </a:defRPr>
            </a:lvl1pPr>
          </a:lstStyle>
          <a:p>
            <a:pPr>
              <a:defRPr/>
            </a:pPr>
            <a:endParaRPr lang="en-US"/>
          </a:p>
        </p:txBody>
      </p:sp>
      <p:sp>
        <p:nvSpPr>
          <p:cNvPr id="3" name="Slide Number Placeholder 2">
            <a:extLst>
              <a:ext uri="{FF2B5EF4-FFF2-40B4-BE49-F238E27FC236}">
                <a16:creationId xmlns="" xmlns:a16="http://schemas.microsoft.com/office/drawing/2014/main" id="{AAEE1F21-3079-43C9-AA0B-6C755A8F8569}"/>
              </a:ext>
            </a:extLst>
          </p:cNvPr>
          <p:cNvSpPr>
            <a:spLocks noGrp="1"/>
          </p:cNvSpPr>
          <p:nvPr>
            <p:ph type="sldNum" sz="quarter" idx="11"/>
          </p:nvPr>
        </p:nvSpPr>
        <p:spPr/>
        <p:txBody>
          <a:bodyPr/>
          <a:lstStyle>
            <a:lvl1pPr eaLnBrk="0" hangingPunct="0">
              <a:defRPr/>
            </a:lvl1pPr>
          </a:lstStyle>
          <a:p>
            <a:fld id="{31E5CDAE-E8A5-4942-A833-D5B2575AAF13}" type="slidenum">
              <a:rPr lang="en-US" altLang="en-US"/>
              <a:pPr/>
              <a:t>‹#›</a:t>
            </a:fld>
            <a:endParaRPr lang="en-US" altLang="en-US"/>
          </a:p>
        </p:txBody>
      </p:sp>
      <p:sp>
        <p:nvSpPr>
          <p:cNvPr id="4" name="Footer Placeholder 3">
            <a:extLst>
              <a:ext uri="{FF2B5EF4-FFF2-40B4-BE49-F238E27FC236}">
                <a16:creationId xmlns="" xmlns:a16="http://schemas.microsoft.com/office/drawing/2014/main" id="{DD21BA7B-BAA0-4F58-A295-4B8807AE1F8D}"/>
              </a:ext>
            </a:extLst>
          </p:cNvPr>
          <p:cNvSpPr>
            <a:spLocks noGrp="1"/>
          </p:cNvSpPr>
          <p:nvPr>
            <p:ph type="ftr" sz="quarter" idx="12"/>
          </p:nvPr>
        </p:nvSpPr>
        <p:spPr/>
        <p:txBody>
          <a:bodyPr/>
          <a:lstStyle>
            <a:lvl1pPr eaLnBrk="0" hangingPunct="0">
              <a:defRPr>
                <a:latin typeface="Arial" panose="020B0604020202020204" pitchFamily="34" charset="0"/>
              </a:defRPr>
            </a:lvl1pPr>
          </a:lstStyle>
          <a:p>
            <a:pPr>
              <a:defRPr/>
            </a:pPr>
            <a:r>
              <a:rPr lang="en-US"/>
              <a:t>www.themegallery.com</a:t>
            </a:r>
          </a:p>
        </p:txBody>
      </p:sp>
    </p:spTree>
    <p:extLst>
      <p:ext uri="{BB962C8B-B14F-4D97-AF65-F5344CB8AC3E}">
        <p14:creationId xmlns:p14="http://schemas.microsoft.com/office/powerpoint/2010/main" val="2299805699"/>
      </p:ext>
    </p:extLst>
  </p:cSld>
  <p:clrMapOvr>
    <a:masterClrMapping/>
  </p:clrMapOvr>
</p:sldLayout>
</file>

<file path=ppt/slideLayouts/slideLayout26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a:extLst>
              <a:ext uri="{FF2B5EF4-FFF2-40B4-BE49-F238E27FC236}">
                <a16:creationId xmlns="" xmlns:a16="http://schemas.microsoft.com/office/drawing/2014/main" id="{1A0941DD-A259-484F-8644-54AE262F724D}"/>
              </a:ext>
            </a:extLst>
          </p:cNvPr>
          <p:cNvSpPr>
            <a:spLocks noGrp="1"/>
          </p:cNvSpPr>
          <p:nvPr>
            <p:ph type="dt" sz="half" idx="10"/>
          </p:nvPr>
        </p:nvSpPr>
        <p:spPr/>
        <p:txBody>
          <a:bodyPr/>
          <a:lstStyle>
            <a:lvl1pPr eaLnBrk="0" hangingPunct="0">
              <a:defRPr>
                <a:latin typeface="Arial" panose="020B0604020202020204" pitchFamily="34" charset="0"/>
              </a:defRPr>
            </a:lvl1pPr>
          </a:lstStyle>
          <a:p>
            <a:pPr>
              <a:defRPr/>
            </a:pPr>
            <a:endParaRPr lang="en-US"/>
          </a:p>
        </p:txBody>
      </p:sp>
      <p:sp>
        <p:nvSpPr>
          <p:cNvPr id="6" name="Slide Number Placeholder 5">
            <a:extLst>
              <a:ext uri="{FF2B5EF4-FFF2-40B4-BE49-F238E27FC236}">
                <a16:creationId xmlns="" xmlns:a16="http://schemas.microsoft.com/office/drawing/2014/main" id="{62C75331-F01F-4E93-89CE-3E0CBE35019A}"/>
              </a:ext>
            </a:extLst>
          </p:cNvPr>
          <p:cNvSpPr>
            <a:spLocks noGrp="1"/>
          </p:cNvSpPr>
          <p:nvPr>
            <p:ph type="sldNum" sz="quarter" idx="11"/>
          </p:nvPr>
        </p:nvSpPr>
        <p:spPr/>
        <p:txBody>
          <a:bodyPr/>
          <a:lstStyle>
            <a:lvl1pPr eaLnBrk="0" hangingPunct="0">
              <a:defRPr/>
            </a:lvl1pPr>
          </a:lstStyle>
          <a:p>
            <a:fld id="{09A93F24-EFDB-4FC1-AC0C-284C4708A570}" type="slidenum">
              <a:rPr lang="en-US" altLang="en-US"/>
              <a:pPr/>
              <a:t>‹#›</a:t>
            </a:fld>
            <a:endParaRPr lang="en-US" altLang="en-US"/>
          </a:p>
        </p:txBody>
      </p:sp>
      <p:sp>
        <p:nvSpPr>
          <p:cNvPr id="7" name="Footer Placeholder 6">
            <a:extLst>
              <a:ext uri="{FF2B5EF4-FFF2-40B4-BE49-F238E27FC236}">
                <a16:creationId xmlns="" xmlns:a16="http://schemas.microsoft.com/office/drawing/2014/main" id="{27C2D206-E0C3-4D08-ACD9-0FE96EB88678}"/>
              </a:ext>
            </a:extLst>
          </p:cNvPr>
          <p:cNvSpPr>
            <a:spLocks noGrp="1"/>
          </p:cNvSpPr>
          <p:nvPr>
            <p:ph type="ftr" sz="quarter" idx="12"/>
          </p:nvPr>
        </p:nvSpPr>
        <p:spPr/>
        <p:txBody>
          <a:bodyPr/>
          <a:lstStyle>
            <a:lvl1pPr eaLnBrk="0" hangingPunct="0">
              <a:defRPr>
                <a:latin typeface="Arial" panose="020B0604020202020204" pitchFamily="34" charset="0"/>
              </a:defRPr>
            </a:lvl1pPr>
          </a:lstStyle>
          <a:p>
            <a:pPr>
              <a:defRPr/>
            </a:pPr>
            <a:r>
              <a:rPr lang="en-US"/>
              <a:t>www.themegallery.com</a:t>
            </a:r>
          </a:p>
        </p:txBody>
      </p:sp>
    </p:spTree>
    <p:extLst>
      <p:ext uri="{BB962C8B-B14F-4D97-AF65-F5344CB8AC3E}">
        <p14:creationId xmlns:p14="http://schemas.microsoft.com/office/powerpoint/2010/main" val="838163617"/>
      </p:ext>
    </p:extLst>
  </p:cSld>
  <p:clrMapOvr>
    <a:masterClrMapping/>
  </p:clrMapOvr>
</p:sldLayout>
</file>

<file path=ppt/slideLayouts/slideLayout26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noProof="0"/>
              <a:t>Click icon to add picture</a:t>
            </a:r>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a:extLst>
              <a:ext uri="{FF2B5EF4-FFF2-40B4-BE49-F238E27FC236}">
                <a16:creationId xmlns="" xmlns:a16="http://schemas.microsoft.com/office/drawing/2014/main" id="{C96FEC8F-ECDE-42FD-BF35-41DABAA8565A}"/>
              </a:ext>
            </a:extLst>
          </p:cNvPr>
          <p:cNvSpPr>
            <a:spLocks noGrp="1"/>
          </p:cNvSpPr>
          <p:nvPr>
            <p:ph type="dt" sz="half" idx="10"/>
          </p:nvPr>
        </p:nvSpPr>
        <p:spPr/>
        <p:txBody>
          <a:bodyPr/>
          <a:lstStyle>
            <a:lvl1pPr eaLnBrk="0" hangingPunct="0">
              <a:defRPr>
                <a:latin typeface="Arial" panose="020B0604020202020204" pitchFamily="34" charset="0"/>
              </a:defRPr>
            </a:lvl1pPr>
          </a:lstStyle>
          <a:p>
            <a:pPr>
              <a:defRPr/>
            </a:pPr>
            <a:endParaRPr lang="en-US"/>
          </a:p>
        </p:txBody>
      </p:sp>
      <p:sp>
        <p:nvSpPr>
          <p:cNvPr id="6" name="Slide Number Placeholder 5">
            <a:extLst>
              <a:ext uri="{FF2B5EF4-FFF2-40B4-BE49-F238E27FC236}">
                <a16:creationId xmlns="" xmlns:a16="http://schemas.microsoft.com/office/drawing/2014/main" id="{D09A7207-A4AC-4192-9446-32E4D2447891}"/>
              </a:ext>
            </a:extLst>
          </p:cNvPr>
          <p:cNvSpPr>
            <a:spLocks noGrp="1"/>
          </p:cNvSpPr>
          <p:nvPr>
            <p:ph type="sldNum" sz="quarter" idx="11"/>
          </p:nvPr>
        </p:nvSpPr>
        <p:spPr/>
        <p:txBody>
          <a:bodyPr/>
          <a:lstStyle>
            <a:lvl1pPr eaLnBrk="0" hangingPunct="0">
              <a:defRPr/>
            </a:lvl1pPr>
          </a:lstStyle>
          <a:p>
            <a:fld id="{6DB4EE8D-B0AE-4116-83F5-464FCDB0706C}" type="slidenum">
              <a:rPr lang="en-US" altLang="en-US"/>
              <a:pPr/>
              <a:t>‹#›</a:t>
            </a:fld>
            <a:endParaRPr lang="en-US" altLang="en-US"/>
          </a:p>
        </p:txBody>
      </p:sp>
      <p:sp>
        <p:nvSpPr>
          <p:cNvPr id="7" name="Footer Placeholder 6">
            <a:extLst>
              <a:ext uri="{FF2B5EF4-FFF2-40B4-BE49-F238E27FC236}">
                <a16:creationId xmlns="" xmlns:a16="http://schemas.microsoft.com/office/drawing/2014/main" id="{F4472ADE-4FB9-4EB4-8545-FACEC07B3F85}"/>
              </a:ext>
            </a:extLst>
          </p:cNvPr>
          <p:cNvSpPr>
            <a:spLocks noGrp="1"/>
          </p:cNvSpPr>
          <p:nvPr>
            <p:ph type="ftr" sz="quarter" idx="12"/>
          </p:nvPr>
        </p:nvSpPr>
        <p:spPr/>
        <p:txBody>
          <a:bodyPr/>
          <a:lstStyle>
            <a:lvl1pPr eaLnBrk="0" hangingPunct="0">
              <a:defRPr>
                <a:latin typeface="Arial" panose="020B0604020202020204" pitchFamily="34" charset="0"/>
              </a:defRPr>
            </a:lvl1pPr>
          </a:lstStyle>
          <a:p>
            <a:pPr>
              <a:defRPr/>
            </a:pPr>
            <a:r>
              <a:rPr lang="en-US"/>
              <a:t>www.themegallery.com</a:t>
            </a:r>
          </a:p>
        </p:txBody>
      </p:sp>
    </p:spTree>
    <p:extLst>
      <p:ext uri="{BB962C8B-B14F-4D97-AF65-F5344CB8AC3E}">
        <p14:creationId xmlns:p14="http://schemas.microsoft.com/office/powerpoint/2010/main" val="3590317392"/>
      </p:ext>
    </p:extLst>
  </p:cSld>
  <p:clrMapOvr>
    <a:masterClrMapping/>
  </p:clrMapOvr>
</p:sldLayout>
</file>

<file path=ppt/slideLayouts/slideLayout26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 xmlns:a16="http://schemas.microsoft.com/office/drawing/2014/main" id="{107AD185-3F2B-4E55-AB7F-47E0CA6F84A8}"/>
              </a:ext>
            </a:extLst>
          </p:cNvPr>
          <p:cNvSpPr>
            <a:spLocks noGrp="1"/>
          </p:cNvSpPr>
          <p:nvPr>
            <p:ph type="dt" sz="half" idx="10"/>
          </p:nvPr>
        </p:nvSpPr>
        <p:spPr/>
        <p:txBody>
          <a:bodyPr/>
          <a:lstStyle>
            <a:lvl1pPr eaLnBrk="0" hangingPunct="0">
              <a:defRPr>
                <a:latin typeface="Arial" panose="020B0604020202020204" pitchFamily="34" charset="0"/>
              </a:defRPr>
            </a:lvl1pPr>
          </a:lstStyle>
          <a:p>
            <a:pPr>
              <a:defRPr/>
            </a:pPr>
            <a:endParaRPr lang="en-US"/>
          </a:p>
        </p:txBody>
      </p:sp>
      <p:sp>
        <p:nvSpPr>
          <p:cNvPr id="5" name="Slide Number Placeholder 4">
            <a:extLst>
              <a:ext uri="{FF2B5EF4-FFF2-40B4-BE49-F238E27FC236}">
                <a16:creationId xmlns="" xmlns:a16="http://schemas.microsoft.com/office/drawing/2014/main" id="{53E45D98-95EF-4B46-98E6-D66335AF0EA6}"/>
              </a:ext>
            </a:extLst>
          </p:cNvPr>
          <p:cNvSpPr>
            <a:spLocks noGrp="1"/>
          </p:cNvSpPr>
          <p:nvPr>
            <p:ph type="sldNum" sz="quarter" idx="11"/>
          </p:nvPr>
        </p:nvSpPr>
        <p:spPr/>
        <p:txBody>
          <a:bodyPr/>
          <a:lstStyle>
            <a:lvl1pPr eaLnBrk="0" hangingPunct="0">
              <a:defRPr/>
            </a:lvl1pPr>
          </a:lstStyle>
          <a:p>
            <a:fld id="{72438A5A-74D0-401A-8968-AE36F08BC35E}" type="slidenum">
              <a:rPr lang="en-US" altLang="en-US"/>
              <a:pPr/>
              <a:t>‹#›</a:t>
            </a:fld>
            <a:endParaRPr lang="en-US" altLang="en-US"/>
          </a:p>
        </p:txBody>
      </p:sp>
      <p:sp>
        <p:nvSpPr>
          <p:cNvPr id="6" name="Footer Placeholder 5">
            <a:extLst>
              <a:ext uri="{FF2B5EF4-FFF2-40B4-BE49-F238E27FC236}">
                <a16:creationId xmlns="" xmlns:a16="http://schemas.microsoft.com/office/drawing/2014/main" id="{9A7B7C22-698F-4FF5-B470-226334889C9C}"/>
              </a:ext>
            </a:extLst>
          </p:cNvPr>
          <p:cNvSpPr>
            <a:spLocks noGrp="1"/>
          </p:cNvSpPr>
          <p:nvPr>
            <p:ph type="ftr" sz="quarter" idx="12"/>
          </p:nvPr>
        </p:nvSpPr>
        <p:spPr/>
        <p:txBody>
          <a:bodyPr/>
          <a:lstStyle>
            <a:lvl1pPr eaLnBrk="0" hangingPunct="0">
              <a:defRPr>
                <a:latin typeface="Arial" panose="020B0604020202020204" pitchFamily="34" charset="0"/>
              </a:defRPr>
            </a:lvl1pPr>
          </a:lstStyle>
          <a:p>
            <a:pPr>
              <a:defRPr/>
            </a:pPr>
            <a:r>
              <a:rPr lang="en-US"/>
              <a:t>www.themegallery.com</a:t>
            </a:r>
          </a:p>
        </p:txBody>
      </p:sp>
    </p:spTree>
    <p:extLst>
      <p:ext uri="{BB962C8B-B14F-4D97-AF65-F5344CB8AC3E}">
        <p14:creationId xmlns:p14="http://schemas.microsoft.com/office/powerpoint/2010/main" val="3385451478"/>
      </p:ext>
    </p:extLst>
  </p:cSld>
  <p:clrMapOvr>
    <a:masterClrMapping/>
  </p:clrMapOvr>
</p:sldLayout>
</file>

<file path=ppt/slideLayouts/slideLayout26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39200" y="381000"/>
            <a:ext cx="2743200" cy="61722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09600" y="381000"/>
            <a:ext cx="8026400" cy="61722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 xmlns:a16="http://schemas.microsoft.com/office/drawing/2014/main" id="{34914CA1-25DF-42BB-8177-4E557440EC29}"/>
              </a:ext>
            </a:extLst>
          </p:cNvPr>
          <p:cNvSpPr>
            <a:spLocks noGrp="1"/>
          </p:cNvSpPr>
          <p:nvPr>
            <p:ph type="dt" sz="half" idx="10"/>
          </p:nvPr>
        </p:nvSpPr>
        <p:spPr/>
        <p:txBody>
          <a:bodyPr/>
          <a:lstStyle>
            <a:lvl1pPr eaLnBrk="0" hangingPunct="0">
              <a:defRPr>
                <a:latin typeface="Arial" panose="020B0604020202020204" pitchFamily="34" charset="0"/>
              </a:defRPr>
            </a:lvl1pPr>
          </a:lstStyle>
          <a:p>
            <a:pPr>
              <a:defRPr/>
            </a:pPr>
            <a:endParaRPr lang="en-US"/>
          </a:p>
        </p:txBody>
      </p:sp>
      <p:sp>
        <p:nvSpPr>
          <p:cNvPr id="5" name="Slide Number Placeholder 4">
            <a:extLst>
              <a:ext uri="{FF2B5EF4-FFF2-40B4-BE49-F238E27FC236}">
                <a16:creationId xmlns="" xmlns:a16="http://schemas.microsoft.com/office/drawing/2014/main" id="{CB7B5DA4-9F64-4EB8-B288-77C53E4566A1}"/>
              </a:ext>
            </a:extLst>
          </p:cNvPr>
          <p:cNvSpPr>
            <a:spLocks noGrp="1"/>
          </p:cNvSpPr>
          <p:nvPr>
            <p:ph type="sldNum" sz="quarter" idx="11"/>
          </p:nvPr>
        </p:nvSpPr>
        <p:spPr/>
        <p:txBody>
          <a:bodyPr/>
          <a:lstStyle>
            <a:lvl1pPr eaLnBrk="0" hangingPunct="0">
              <a:defRPr/>
            </a:lvl1pPr>
          </a:lstStyle>
          <a:p>
            <a:fld id="{14269869-CF57-468E-82B5-A560B23FF38C}" type="slidenum">
              <a:rPr lang="en-US" altLang="en-US"/>
              <a:pPr/>
              <a:t>‹#›</a:t>
            </a:fld>
            <a:endParaRPr lang="en-US" altLang="en-US"/>
          </a:p>
        </p:txBody>
      </p:sp>
      <p:sp>
        <p:nvSpPr>
          <p:cNvPr id="6" name="Footer Placeholder 5">
            <a:extLst>
              <a:ext uri="{FF2B5EF4-FFF2-40B4-BE49-F238E27FC236}">
                <a16:creationId xmlns="" xmlns:a16="http://schemas.microsoft.com/office/drawing/2014/main" id="{DE9DEDD0-7AE8-4103-97C3-D6A4378B7094}"/>
              </a:ext>
            </a:extLst>
          </p:cNvPr>
          <p:cNvSpPr>
            <a:spLocks noGrp="1"/>
          </p:cNvSpPr>
          <p:nvPr>
            <p:ph type="ftr" sz="quarter" idx="12"/>
          </p:nvPr>
        </p:nvSpPr>
        <p:spPr/>
        <p:txBody>
          <a:bodyPr/>
          <a:lstStyle>
            <a:lvl1pPr eaLnBrk="0" hangingPunct="0">
              <a:defRPr>
                <a:latin typeface="Arial" panose="020B0604020202020204" pitchFamily="34" charset="0"/>
              </a:defRPr>
            </a:lvl1pPr>
          </a:lstStyle>
          <a:p>
            <a:pPr>
              <a:defRPr/>
            </a:pPr>
            <a:r>
              <a:rPr lang="en-US"/>
              <a:t>www.themegallery.com</a:t>
            </a:r>
          </a:p>
        </p:txBody>
      </p:sp>
    </p:spTree>
    <p:extLst>
      <p:ext uri="{BB962C8B-B14F-4D97-AF65-F5344CB8AC3E}">
        <p14:creationId xmlns:p14="http://schemas.microsoft.com/office/powerpoint/2010/main" val="2096799782"/>
      </p:ext>
    </p:extLst>
  </p:cSld>
  <p:clrMapOvr>
    <a:masterClrMapping/>
  </p:clrMapOvr>
</p:sldLayout>
</file>

<file path=ppt/slideLayouts/slideLayout270.xml><?xml version="1.0" encoding="utf-8"?>
<p:sldLayout xmlns:a="http://schemas.openxmlformats.org/drawingml/2006/main" xmlns:r="http://schemas.openxmlformats.org/officeDocument/2006/relationships" xmlns:p="http://schemas.openxmlformats.org/presentationml/2006/main" type="txAndObj" preserve="1">
  <p:cSld name="Title, Text,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609600" y="381001"/>
            <a:ext cx="10972800" cy="746125"/>
          </a:xfrm>
        </p:spPr>
        <p:txBody>
          <a:bodyPr/>
          <a:lstStyle/>
          <a:p>
            <a:r>
              <a:rPr lang="en-US"/>
              <a:t>Click to edit Master title style</a:t>
            </a:r>
          </a:p>
        </p:txBody>
      </p:sp>
      <p:sp>
        <p:nvSpPr>
          <p:cNvPr id="3" name="Text Placeholder 2"/>
          <p:cNvSpPr>
            <a:spLocks noGrp="1"/>
          </p:cNvSpPr>
          <p:nvPr>
            <p:ph type="body" sz="half" idx="1"/>
          </p:nvPr>
        </p:nvSpPr>
        <p:spPr>
          <a:xfrm>
            <a:off x="609600" y="1533526"/>
            <a:ext cx="5384800" cy="5019675"/>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533526"/>
            <a:ext cx="5384800" cy="5019675"/>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a:extLst>
              <a:ext uri="{FF2B5EF4-FFF2-40B4-BE49-F238E27FC236}">
                <a16:creationId xmlns="" xmlns:a16="http://schemas.microsoft.com/office/drawing/2014/main" id="{9BF2DA5C-6195-489A-9921-64EAA3B6699E}"/>
              </a:ext>
            </a:extLst>
          </p:cNvPr>
          <p:cNvSpPr>
            <a:spLocks noGrp="1"/>
          </p:cNvSpPr>
          <p:nvPr>
            <p:ph type="dt" sz="half" idx="10"/>
          </p:nvPr>
        </p:nvSpPr>
        <p:spPr/>
        <p:txBody>
          <a:bodyPr/>
          <a:lstStyle>
            <a:lvl1pPr eaLnBrk="0" hangingPunct="0">
              <a:defRPr>
                <a:latin typeface="Arial" panose="020B0604020202020204" pitchFamily="34" charset="0"/>
              </a:defRPr>
            </a:lvl1pPr>
          </a:lstStyle>
          <a:p>
            <a:pPr>
              <a:defRPr/>
            </a:pPr>
            <a:endParaRPr lang="en-US"/>
          </a:p>
        </p:txBody>
      </p:sp>
      <p:sp>
        <p:nvSpPr>
          <p:cNvPr id="6" name="Slide Number Placeholder 5">
            <a:extLst>
              <a:ext uri="{FF2B5EF4-FFF2-40B4-BE49-F238E27FC236}">
                <a16:creationId xmlns="" xmlns:a16="http://schemas.microsoft.com/office/drawing/2014/main" id="{592C6335-E0D8-4FD1-8D10-DF167D543321}"/>
              </a:ext>
            </a:extLst>
          </p:cNvPr>
          <p:cNvSpPr>
            <a:spLocks noGrp="1"/>
          </p:cNvSpPr>
          <p:nvPr>
            <p:ph type="sldNum" sz="quarter" idx="11"/>
          </p:nvPr>
        </p:nvSpPr>
        <p:spPr/>
        <p:txBody>
          <a:bodyPr/>
          <a:lstStyle>
            <a:lvl1pPr eaLnBrk="0" hangingPunct="0">
              <a:defRPr/>
            </a:lvl1pPr>
          </a:lstStyle>
          <a:p>
            <a:fld id="{D27B88B8-082D-4821-A234-60CCF2584072}" type="slidenum">
              <a:rPr lang="en-US" altLang="en-US"/>
              <a:pPr/>
              <a:t>‹#›</a:t>
            </a:fld>
            <a:endParaRPr lang="en-US" altLang="en-US"/>
          </a:p>
        </p:txBody>
      </p:sp>
      <p:sp>
        <p:nvSpPr>
          <p:cNvPr id="7" name="Footer Placeholder 6">
            <a:extLst>
              <a:ext uri="{FF2B5EF4-FFF2-40B4-BE49-F238E27FC236}">
                <a16:creationId xmlns="" xmlns:a16="http://schemas.microsoft.com/office/drawing/2014/main" id="{82C2CE69-3DF1-4DCE-B980-2D204B274673}"/>
              </a:ext>
            </a:extLst>
          </p:cNvPr>
          <p:cNvSpPr>
            <a:spLocks noGrp="1"/>
          </p:cNvSpPr>
          <p:nvPr>
            <p:ph type="ftr" sz="quarter" idx="12"/>
          </p:nvPr>
        </p:nvSpPr>
        <p:spPr/>
        <p:txBody>
          <a:bodyPr/>
          <a:lstStyle>
            <a:lvl1pPr eaLnBrk="0" hangingPunct="0">
              <a:defRPr>
                <a:latin typeface="Arial" panose="020B0604020202020204" pitchFamily="34" charset="0"/>
              </a:defRPr>
            </a:lvl1pPr>
          </a:lstStyle>
          <a:p>
            <a:pPr>
              <a:defRPr/>
            </a:pPr>
            <a:r>
              <a:rPr lang="en-US"/>
              <a:t>www.themegallery.com</a:t>
            </a:r>
          </a:p>
        </p:txBody>
      </p:sp>
    </p:spTree>
    <p:extLst>
      <p:ext uri="{BB962C8B-B14F-4D97-AF65-F5344CB8AC3E}">
        <p14:creationId xmlns:p14="http://schemas.microsoft.com/office/powerpoint/2010/main" val="1690752954"/>
      </p:ext>
    </p:extLst>
  </p:cSld>
  <p:clrMapOvr>
    <a:masterClrMapping/>
  </p:clrMapOvr>
</p:sldLayout>
</file>

<file path=ppt/slideLayouts/slideLayout271.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609600" y="381001"/>
            <a:ext cx="10972800" cy="746125"/>
          </a:xfrm>
        </p:spPr>
        <p:txBody>
          <a:bodyPr/>
          <a:lstStyle/>
          <a:p>
            <a:r>
              <a:rPr lang="en-US"/>
              <a:t>Click to edit Master title style</a:t>
            </a:r>
          </a:p>
        </p:txBody>
      </p:sp>
      <p:sp>
        <p:nvSpPr>
          <p:cNvPr id="3" name="Table Placeholder 2"/>
          <p:cNvSpPr>
            <a:spLocks noGrp="1"/>
          </p:cNvSpPr>
          <p:nvPr>
            <p:ph type="tbl" idx="1"/>
          </p:nvPr>
        </p:nvSpPr>
        <p:spPr>
          <a:xfrm>
            <a:off x="609600" y="1533526"/>
            <a:ext cx="10972800" cy="5019675"/>
          </a:xfrm>
        </p:spPr>
        <p:txBody>
          <a:bodyPr/>
          <a:lstStyle/>
          <a:p>
            <a:pPr lvl="0"/>
            <a:r>
              <a:rPr lang="en-US" noProof="0"/>
              <a:t>Click icon to add table</a:t>
            </a:r>
          </a:p>
        </p:txBody>
      </p:sp>
      <p:sp>
        <p:nvSpPr>
          <p:cNvPr id="4" name="Date Placeholder 3">
            <a:extLst>
              <a:ext uri="{FF2B5EF4-FFF2-40B4-BE49-F238E27FC236}">
                <a16:creationId xmlns="" xmlns:a16="http://schemas.microsoft.com/office/drawing/2014/main" id="{0A6E79CD-FF1E-4413-9668-E91AA586C42A}"/>
              </a:ext>
            </a:extLst>
          </p:cNvPr>
          <p:cNvSpPr>
            <a:spLocks noGrp="1"/>
          </p:cNvSpPr>
          <p:nvPr>
            <p:ph type="dt" sz="half" idx="10"/>
          </p:nvPr>
        </p:nvSpPr>
        <p:spPr/>
        <p:txBody>
          <a:bodyPr/>
          <a:lstStyle>
            <a:lvl1pPr eaLnBrk="0" hangingPunct="0">
              <a:defRPr>
                <a:latin typeface="Arial" panose="020B0604020202020204" pitchFamily="34" charset="0"/>
              </a:defRPr>
            </a:lvl1pPr>
          </a:lstStyle>
          <a:p>
            <a:pPr>
              <a:defRPr/>
            </a:pPr>
            <a:endParaRPr lang="en-US"/>
          </a:p>
        </p:txBody>
      </p:sp>
      <p:sp>
        <p:nvSpPr>
          <p:cNvPr id="5" name="Slide Number Placeholder 4">
            <a:extLst>
              <a:ext uri="{FF2B5EF4-FFF2-40B4-BE49-F238E27FC236}">
                <a16:creationId xmlns="" xmlns:a16="http://schemas.microsoft.com/office/drawing/2014/main" id="{D99F3AF6-C64C-49FF-ACD4-720DB1A2522D}"/>
              </a:ext>
            </a:extLst>
          </p:cNvPr>
          <p:cNvSpPr>
            <a:spLocks noGrp="1"/>
          </p:cNvSpPr>
          <p:nvPr>
            <p:ph type="sldNum" sz="quarter" idx="11"/>
          </p:nvPr>
        </p:nvSpPr>
        <p:spPr/>
        <p:txBody>
          <a:bodyPr/>
          <a:lstStyle>
            <a:lvl1pPr eaLnBrk="0" hangingPunct="0">
              <a:defRPr/>
            </a:lvl1pPr>
          </a:lstStyle>
          <a:p>
            <a:fld id="{6528B262-7689-44B2-A8FE-6352B4B10CEA}" type="slidenum">
              <a:rPr lang="en-US" altLang="en-US"/>
              <a:pPr/>
              <a:t>‹#›</a:t>
            </a:fld>
            <a:endParaRPr lang="en-US" altLang="en-US"/>
          </a:p>
        </p:txBody>
      </p:sp>
      <p:sp>
        <p:nvSpPr>
          <p:cNvPr id="6" name="Footer Placeholder 5">
            <a:extLst>
              <a:ext uri="{FF2B5EF4-FFF2-40B4-BE49-F238E27FC236}">
                <a16:creationId xmlns="" xmlns:a16="http://schemas.microsoft.com/office/drawing/2014/main" id="{6C82D39A-B97A-47FC-9300-C94F513D4AB8}"/>
              </a:ext>
            </a:extLst>
          </p:cNvPr>
          <p:cNvSpPr>
            <a:spLocks noGrp="1"/>
          </p:cNvSpPr>
          <p:nvPr>
            <p:ph type="ftr" sz="quarter" idx="12"/>
          </p:nvPr>
        </p:nvSpPr>
        <p:spPr/>
        <p:txBody>
          <a:bodyPr/>
          <a:lstStyle>
            <a:lvl1pPr eaLnBrk="0" hangingPunct="0">
              <a:defRPr>
                <a:latin typeface="Arial" panose="020B0604020202020204" pitchFamily="34" charset="0"/>
              </a:defRPr>
            </a:lvl1pPr>
          </a:lstStyle>
          <a:p>
            <a:pPr>
              <a:defRPr/>
            </a:pPr>
            <a:r>
              <a:rPr lang="en-US"/>
              <a:t>www.themegallery.com</a:t>
            </a:r>
          </a:p>
        </p:txBody>
      </p:sp>
    </p:spTree>
    <p:extLst>
      <p:ext uri="{BB962C8B-B14F-4D97-AF65-F5344CB8AC3E}">
        <p14:creationId xmlns:p14="http://schemas.microsoft.com/office/powerpoint/2010/main" val="1773202743"/>
      </p:ext>
    </p:extLst>
  </p:cSld>
  <p:clrMapOvr>
    <a:masterClrMapping/>
  </p:clrMapOvr>
</p:sldLayout>
</file>

<file path=ppt/slideLayouts/slideLayout272.xml><?xml version="1.0" encoding="utf-8"?>
<p:sldLayout xmlns:a="http://schemas.openxmlformats.org/drawingml/2006/main" xmlns:r="http://schemas.openxmlformats.org/officeDocument/2006/relationships" xmlns:p="http://schemas.openxmlformats.org/presentationml/2006/main" type="chart" preserve="1">
  <p:cSld name="Title and Chart">
    <p:spTree>
      <p:nvGrpSpPr>
        <p:cNvPr id="1" name=""/>
        <p:cNvGrpSpPr/>
        <p:nvPr/>
      </p:nvGrpSpPr>
      <p:grpSpPr>
        <a:xfrm>
          <a:off x="0" y="0"/>
          <a:ext cx="0" cy="0"/>
          <a:chOff x="0" y="0"/>
          <a:chExt cx="0" cy="0"/>
        </a:xfrm>
      </p:grpSpPr>
      <p:sp>
        <p:nvSpPr>
          <p:cNvPr id="2" name="Title 1"/>
          <p:cNvSpPr>
            <a:spLocks noGrp="1"/>
          </p:cNvSpPr>
          <p:nvPr>
            <p:ph type="title"/>
          </p:nvPr>
        </p:nvSpPr>
        <p:spPr>
          <a:xfrm>
            <a:off x="609600" y="381001"/>
            <a:ext cx="10972800" cy="746125"/>
          </a:xfrm>
        </p:spPr>
        <p:txBody>
          <a:bodyPr/>
          <a:lstStyle/>
          <a:p>
            <a:r>
              <a:rPr lang="en-US"/>
              <a:t>Click to edit Master title style</a:t>
            </a:r>
          </a:p>
        </p:txBody>
      </p:sp>
      <p:sp>
        <p:nvSpPr>
          <p:cNvPr id="3" name="Chart Placeholder 2"/>
          <p:cNvSpPr>
            <a:spLocks noGrp="1"/>
          </p:cNvSpPr>
          <p:nvPr>
            <p:ph type="chart" idx="1"/>
          </p:nvPr>
        </p:nvSpPr>
        <p:spPr>
          <a:xfrm>
            <a:off x="609600" y="1533526"/>
            <a:ext cx="10972800" cy="5019675"/>
          </a:xfrm>
        </p:spPr>
        <p:txBody>
          <a:bodyPr/>
          <a:lstStyle/>
          <a:p>
            <a:pPr lvl="0"/>
            <a:r>
              <a:rPr lang="en-US" noProof="0"/>
              <a:t>Click icon to add chart</a:t>
            </a:r>
          </a:p>
        </p:txBody>
      </p:sp>
      <p:sp>
        <p:nvSpPr>
          <p:cNvPr id="4" name="Date Placeholder 3">
            <a:extLst>
              <a:ext uri="{FF2B5EF4-FFF2-40B4-BE49-F238E27FC236}">
                <a16:creationId xmlns="" xmlns:a16="http://schemas.microsoft.com/office/drawing/2014/main" id="{2BFBFAB2-CD68-4B08-9D9C-A0372D0E9CE0}"/>
              </a:ext>
            </a:extLst>
          </p:cNvPr>
          <p:cNvSpPr>
            <a:spLocks noGrp="1"/>
          </p:cNvSpPr>
          <p:nvPr>
            <p:ph type="dt" sz="half" idx="10"/>
          </p:nvPr>
        </p:nvSpPr>
        <p:spPr/>
        <p:txBody>
          <a:bodyPr/>
          <a:lstStyle>
            <a:lvl1pPr eaLnBrk="0" hangingPunct="0">
              <a:defRPr>
                <a:latin typeface="Arial" panose="020B0604020202020204" pitchFamily="34" charset="0"/>
              </a:defRPr>
            </a:lvl1pPr>
          </a:lstStyle>
          <a:p>
            <a:pPr>
              <a:defRPr/>
            </a:pPr>
            <a:endParaRPr lang="en-US"/>
          </a:p>
        </p:txBody>
      </p:sp>
      <p:sp>
        <p:nvSpPr>
          <p:cNvPr id="5" name="Slide Number Placeholder 4">
            <a:extLst>
              <a:ext uri="{FF2B5EF4-FFF2-40B4-BE49-F238E27FC236}">
                <a16:creationId xmlns="" xmlns:a16="http://schemas.microsoft.com/office/drawing/2014/main" id="{8BFF9C46-E9FE-485C-ADF8-73E9EA9D95D7}"/>
              </a:ext>
            </a:extLst>
          </p:cNvPr>
          <p:cNvSpPr>
            <a:spLocks noGrp="1"/>
          </p:cNvSpPr>
          <p:nvPr>
            <p:ph type="sldNum" sz="quarter" idx="11"/>
          </p:nvPr>
        </p:nvSpPr>
        <p:spPr/>
        <p:txBody>
          <a:bodyPr/>
          <a:lstStyle>
            <a:lvl1pPr eaLnBrk="0" hangingPunct="0">
              <a:defRPr/>
            </a:lvl1pPr>
          </a:lstStyle>
          <a:p>
            <a:fld id="{EE3F6112-0726-47AA-A3C8-3C673C8E8582}" type="slidenum">
              <a:rPr lang="en-US" altLang="en-US"/>
              <a:pPr/>
              <a:t>‹#›</a:t>
            </a:fld>
            <a:endParaRPr lang="en-US" altLang="en-US"/>
          </a:p>
        </p:txBody>
      </p:sp>
      <p:sp>
        <p:nvSpPr>
          <p:cNvPr id="6" name="Footer Placeholder 5">
            <a:extLst>
              <a:ext uri="{FF2B5EF4-FFF2-40B4-BE49-F238E27FC236}">
                <a16:creationId xmlns="" xmlns:a16="http://schemas.microsoft.com/office/drawing/2014/main" id="{9CEF18C4-F43E-4AE9-8958-BD7D8575C8E1}"/>
              </a:ext>
            </a:extLst>
          </p:cNvPr>
          <p:cNvSpPr>
            <a:spLocks noGrp="1"/>
          </p:cNvSpPr>
          <p:nvPr>
            <p:ph type="ftr" sz="quarter" idx="12"/>
          </p:nvPr>
        </p:nvSpPr>
        <p:spPr/>
        <p:txBody>
          <a:bodyPr/>
          <a:lstStyle>
            <a:lvl1pPr eaLnBrk="0" hangingPunct="0">
              <a:defRPr>
                <a:latin typeface="Arial" panose="020B0604020202020204" pitchFamily="34" charset="0"/>
              </a:defRPr>
            </a:lvl1pPr>
          </a:lstStyle>
          <a:p>
            <a:pPr>
              <a:defRPr/>
            </a:pPr>
            <a:r>
              <a:rPr lang="en-US"/>
              <a:t>www.themegallery.com</a:t>
            </a:r>
          </a:p>
        </p:txBody>
      </p:sp>
    </p:spTree>
    <p:extLst>
      <p:ext uri="{BB962C8B-B14F-4D97-AF65-F5344CB8AC3E}">
        <p14:creationId xmlns:p14="http://schemas.microsoft.com/office/powerpoint/2010/main" val="1757847986"/>
      </p:ext>
    </p:extLst>
  </p:cSld>
  <p:clrMapOvr>
    <a:masterClrMapping/>
  </p:clrMapOvr>
</p:sldLayout>
</file>

<file path=ppt/slideLayouts/slideLayout27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grpSp>
        <p:nvGrpSpPr>
          <p:cNvPr id="4" name="Group 191">
            <a:extLst>
              <a:ext uri="{FF2B5EF4-FFF2-40B4-BE49-F238E27FC236}">
                <a16:creationId xmlns="" xmlns:a16="http://schemas.microsoft.com/office/drawing/2014/main" id="{A1DC6333-6F91-4920-8B71-F244665F3945}"/>
              </a:ext>
            </a:extLst>
          </p:cNvPr>
          <p:cNvGrpSpPr>
            <a:grpSpLocks/>
          </p:cNvGrpSpPr>
          <p:nvPr/>
        </p:nvGrpSpPr>
        <p:grpSpPr bwMode="auto">
          <a:xfrm>
            <a:off x="579967" y="4764"/>
            <a:ext cx="10687051" cy="6853237"/>
            <a:chOff x="274" y="10"/>
            <a:chExt cx="5049" cy="4310"/>
          </a:xfrm>
        </p:grpSpPr>
        <p:sp>
          <p:nvSpPr>
            <p:cNvPr id="5" name="Line 126">
              <a:extLst>
                <a:ext uri="{FF2B5EF4-FFF2-40B4-BE49-F238E27FC236}">
                  <a16:creationId xmlns="" xmlns:a16="http://schemas.microsoft.com/office/drawing/2014/main" id="{3221F3B8-574A-4818-A630-FB70403CFF2A}"/>
                </a:ext>
              </a:extLst>
            </p:cNvPr>
            <p:cNvSpPr>
              <a:spLocks noChangeShapeType="1"/>
            </p:cNvSpPr>
            <p:nvPr userDrawn="1"/>
          </p:nvSpPr>
          <p:spPr bwMode="gray">
            <a:xfrm>
              <a:off x="3479" y="10"/>
              <a:ext cx="21" cy="4310"/>
            </a:xfrm>
            <a:prstGeom prst="line">
              <a:avLst/>
            </a:prstGeom>
            <a:noFill/>
            <a:ln w="9525">
              <a:solidFill>
                <a:srgbClr val="DDDDDD">
                  <a:alpha val="50195"/>
                </a:srgbClr>
              </a:solidFill>
              <a:round/>
              <a:headEnd/>
              <a:tailEnd/>
            </a:ln>
            <a:extLst>
              <a:ext uri="{909E8E84-426E-40DD-AFC4-6F175D3DCCD1}">
                <a14:hiddenFill xmlns:a14="http://schemas.microsoft.com/office/drawing/2010/main">
                  <a:noFill/>
                </a14:hiddenFill>
              </a:ext>
            </a:extLst>
          </p:spPr>
          <p:txBody>
            <a:bodyPr/>
            <a:lstStyle/>
            <a:p>
              <a:endParaRPr lang="en-US" sz="1800"/>
            </a:p>
          </p:txBody>
        </p:sp>
        <p:sp>
          <p:nvSpPr>
            <p:cNvPr id="6" name="Line 137">
              <a:extLst>
                <a:ext uri="{FF2B5EF4-FFF2-40B4-BE49-F238E27FC236}">
                  <a16:creationId xmlns="" xmlns:a16="http://schemas.microsoft.com/office/drawing/2014/main" id="{407BE8ED-AB7E-497D-810C-529D2038E9CD}"/>
                </a:ext>
              </a:extLst>
            </p:cNvPr>
            <p:cNvSpPr>
              <a:spLocks noChangeShapeType="1"/>
            </p:cNvSpPr>
            <p:nvPr userDrawn="1"/>
          </p:nvSpPr>
          <p:spPr bwMode="gray">
            <a:xfrm>
              <a:off x="3929" y="10"/>
              <a:ext cx="21" cy="4310"/>
            </a:xfrm>
            <a:prstGeom prst="line">
              <a:avLst/>
            </a:prstGeom>
            <a:noFill/>
            <a:ln w="9525">
              <a:solidFill>
                <a:srgbClr val="DDDDDD">
                  <a:alpha val="50195"/>
                </a:srgbClr>
              </a:solidFill>
              <a:round/>
              <a:headEnd/>
              <a:tailEnd/>
            </a:ln>
            <a:extLst>
              <a:ext uri="{909E8E84-426E-40DD-AFC4-6F175D3DCCD1}">
                <a14:hiddenFill xmlns:a14="http://schemas.microsoft.com/office/drawing/2010/main">
                  <a:noFill/>
                </a14:hiddenFill>
              </a:ext>
            </a:extLst>
          </p:spPr>
          <p:txBody>
            <a:bodyPr/>
            <a:lstStyle/>
            <a:p>
              <a:endParaRPr lang="en-US" sz="1800"/>
            </a:p>
          </p:txBody>
        </p:sp>
        <p:sp>
          <p:nvSpPr>
            <p:cNvPr id="7" name="Line 139">
              <a:extLst>
                <a:ext uri="{FF2B5EF4-FFF2-40B4-BE49-F238E27FC236}">
                  <a16:creationId xmlns="" xmlns:a16="http://schemas.microsoft.com/office/drawing/2014/main" id="{2201BF53-7EB2-4850-8E13-A3AC81BBDED3}"/>
                </a:ext>
              </a:extLst>
            </p:cNvPr>
            <p:cNvSpPr>
              <a:spLocks noChangeShapeType="1"/>
            </p:cNvSpPr>
            <p:nvPr userDrawn="1"/>
          </p:nvSpPr>
          <p:spPr bwMode="gray">
            <a:xfrm>
              <a:off x="4395" y="10"/>
              <a:ext cx="21" cy="4310"/>
            </a:xfrm>
            <a:prstGeom prst="line">
              <a:avLst/>
            </a:prstGeom>
            <a:noFill/>
            <a:ln w="9525">
              <a:solidFill>
                <a:srgbClr val="DDDDDD">
                  <a:alpha val="50195"/>
                </a:srgbClr>
              </a:solidFill>
              <a:round/>
              <a:headEnd/>
              <a:tailEnd/>
            </a:ln>
            <a:extLst>
              <a:ext uri="{909E8E84-426E-40DD-AFC4-6F175D3DCCD1}">
                <a14:hiddenFill xmlns:a14="http://schemas.microsoft.com/office/drawing/2010/main">
                  <a:noFill/>
                </a14:hiddenFill>
              </a:ext>
            </a:extLst>
          </p:spPr>
          <p:txBody>
            <a:bodyPr/>
            <a:lstStyle/>
            <a:p>
              <a:endParaRPr lang="en-US" sz="1800"/>
            </a:p>
          </p:txBody>
        </p:sp>
        <p:sp>
          <p:nvSpPr>
            <p:cNvPr id="8" name="Line 140">
              <a:extLst>
                <a:ext uri="{FF2B5EF4-FFF2-40B4-BE49-F238E27FC236}">
                  <a16:creationId xmlns="" xmlns:a16="http://schemas.microsoft.com/office/drawing/2014/main" id="{54392CDF-4AEB-4D3C-B066-6B84BDD6BEBD}"/>
                </a:ext>
              </a:extLst>
            </p:cNvPr>
            <p:cNvSpPr>
              <a:spLocks noChangeShapeType="1"/>
            </p:cNvSpPr>
            <p:nvPr userDrawn="1"/>
          </p:nvSpPr>
          <p:spPr bwMode="gray">
            <a:xfrm>
              <a:off x="4845" y="10"/>
              <a:ext cx="21" cy="4310"/>
            </a:xfrm>
            <a:prstGeom prst="line">
              <a:avLst/>
            </a:prstGeom>
            <a:noFill/>
            <a:ln w="9525">
              <a:solidFill>
                <a:srgbClr val="DDDDDD">
                  <a:alpha val="50195"/>
                </a:srgbClr>
              </a:solidFill>
              <a:round/>
              <a:headEnd/>
              <a:tailEnd/>
            </a:ln>
            <a:extLst>
              <a:ext uri="{909E8E84-426E-40DD-AFC4-6F175D3DCCD1}">
                <a14:hiddenFill xmlns:a14="http://schemas.microsoft.com/office/drawing/2010/main">
                  <a:noFill/>
                </a14:hiddenFill>
              </a:ext>
            </a:extLst>
          </p:spPr>
          <p:txBody>
            <a:bodyPr/>
            <a:lstStyle/>
            <a:p>
              <a:endParaRPr lang="en-US" sz="1800"/>
            </a:p>
          </p:txBody>
        </p:sp>
        <p:sp>
          <p:nvSpPr>
            <p:cNvPr id="9" name="Line 143">
              <a:extLst>
                <a:ext uri="{FF2B5EF4-FFF2-40B4-BE49-F238E27FC236}">
                  <a16:creationId xmlns="" xmlns:a16="http://schemas.microsoft.com/office/drawing/2014/main" id="{F61F2F0A-BFFC-48CD-9FF2-4C59AB19F898}"/>
                </a:ext>
              </a:extLst>
            </p:cNvPr>
            <p:cNvSpPr>
              <a:spLocks noChangeShapeType="1"/>
            </p:cNvSpPr>
            <p:nvPr userDrawn="1"/>
          </p:nvSpPr>
          <p:spPr bwMode="gray">
            <a:xfrm>
              <a:off x="5302" y="10"/>
              <a:ext cx="21" cy="4310"/>
            </a:xfrm>
            <a:prstGeom prst="line">
              <a:avLst/>
            </a:prstGeom>
            <a:noFill/>
            <a:ln w="9525">
              <a:solidFill>
                <a:srgbClr val="DDDDDD">
                  <a:alpha val="50195"/>
                </a:srgbClr>
              </a:solidFill>
              <a:round/>
              <a:headEnd/>
              <a:tailEnd/>
            </a:ln>
            <a:extLst>
              <a:ext uri="{909E8E84-426E-40DD-AFC4-6F175D3DCCD1}">
                <a14:hiddenFill xmlns:a14="http://schemas.microsoft.com/office/drawing/2010/main">
                  <a:noFill/>
                </a14:hiddenFill>
              </a:ext>
            </a:extLst>
          </p:spPr>
          <p:txBody>
            <a:bodyPr/>
            <a:lstStyle/>
            <a:p>
              <a:endParaRPr lang="en-US" sz="1800"/>
            </a:p>
          </p:txBody>
        </p:sp>
        <p:sp>
          <p:nvSpPr>
            <p:cNvPr id="10" name="Line 147">
              <a:extLst>
                <a:ext uri="{FF2B5EF4-FFF2-40B4-BE49-F238E27FC236}">
                  <a16:creationId xmlns="" xmlns:a16="http://schemas.microsoft.com/office/drawing/2014/main" id="{21DB9DF4-395E-4AD0-A127-9003A7FED961}"/>
                </a:ext>
              </a:extLst>
            </p:cNvPr>
            <p:cNvSpPr>
              <a:spLocks noChangeShapeType="1"/>
            </p:cNvSpPr>
            <p:nvPr userDrawn="1"/>
          </p:nvSpPr>
          <p:spPr bwMode="gray">
            <a:xfrm>
              <a:off x="1651" y="10"/>
              <a:ext cx="21" cy="4310"/>
            </a:xfrm>
            <a:prstGeom prst="line">
              <a:avLst/>
            </a:prstGeom>
            <a:noFill/>
            <a:ln w="9525">
              <a:solidFill>
                <a:srgbClr val="DDDDDD">
                  <a:alpha val="50195"/>
                </a:srgbClr>
              </a:solidFill>
              <a:round/>
              <a:headEnd/>
              <a:tailEnd/>
            </a:ln>
            <a:extLst>
              <a:ext uri="{909E8E84-426E-40DD-AFC4-6F175D3DCCD1}">
                <a14:hiddenFill xmlns:a14="http://schemas.microsoft.com/office/drawing/2010/main">
                  <a:noFill/>
                </a14:hiddenFill>
              </a:ext>
            </a:extLst>
          </p:spPr>
          <p:txBody>
            <a:bodyPr/>
            <a:lstStyle/>
            <a:p>
              <a:endParaRPr lang="en-US" sz="1800"/>
            </a:p>
          </p:txBody>
        </p:sp>
        <p:sp>
          <p:nvSpPr>
            <p:cNvPr id="11" name="Line 149">
              <a:extLst>
                <a:ext uri="{FF2B5EF4-FFF2-40B4-BE49-F238E27FC236}">
                  <a16:creationId xmlns="" xmlns:a16="http://schemas.microsoft.com/office/drawing/2014/main" id="{C5F89387-E053-44A9-B0B9-20FD3716ABD3}"/>
                </a:ext>
              </a:extLst>
            </p:cNvPr>
            <p:cNvSpPr>
              <a:spLocks noChangeShapeType="1"/>
            </p:cNvSpPr>
            <p:nvPr userDrawn="1"/>
          </p:nvSpPr>
          <p:spPr bwMode="gray">
            <a:xfrm>
              <a:off x="2101" y="10"/>
              <a:ext cx="21" cy="4310"/>
            </a:xfrm>
            <a:prstGeom prst="line">
              <a:avLst/>
            </a:prstGeom>
            <a:noFill/>
            <a:ln w="9525">
              <a:solidFill>
                <a:srgbClr val="DDDDDD">
                  <a:alpha val="50195"/>
                </a:srgbClr>
              </a:solidFill>
              <a:round/>
              <a:headEnd/>
              <a:tailEnd/>
            </a:ln>
            <a:extLst>
              <a:ext uri="{909E8E84-426E-40DD-AFC4-6F175D3DCCD1}">
                <a14:hiddenFill xmlns:a14="http://schemas.microsoft.com/office/drawing/2010/main">
                  <a:noFill/>
                </a14:hiddenFill>
              </a:ext>
            </a:extLst>
          </p:spPr>
          <p:txBody>
            <a:bodyPr/>
            <a:lstStyle/>
            <a:p>
              <a:endParaRPr lang="en-US" sz="1800"/>
            </a:p>
          </p:txBody>
        </p:sp>
        <p:sp>
          <p:nvSpPr>
            <p:cNvPr id="12" name="Line 151">
              <a:extLst>
                <a:ext uri="{FF2B5EF4-FFF2-40B4-BE49-F238E27FC236}">
                  <a16:creationId xmlns="" xmlns:a16="http://schemas.microsoft.com/office/drawing/2014/main" id="{7B0E236B-E7A6-4BAE-8EF9-6F011B3E431E}"/>
                </a:ext>
              </a:extLst>
            </p:cNvPr>
            <p:cNvSpPr>
              <a:spLocks noChangeShapeType="1"/>
            </p:cNvSpPr>
            <p:nvPr userDrawn="1"/>
          </p:nvSpPr>
          <p:spPr bwMode="gray">
            <a:xfrm>
              <a:off x="2567" y="10"/>
              <a:ext cx="21" cy="4310"/>
            </a:xfrm>
            <a:prstGeom prst="line">
              <a:avLst/>
            </a:prstGeom>
            <a:noFill/>
            <a:ln w="9525">
              <a:solidFill>
                <a:srgbClr val="DDDDDD">
                  <a:alpha val="50195"/>
                </a:srgbClr>
              </a:solidFill>
              <a:round/>
              <a:headEnd/>
              <a:tailEnd/>
            </a:ln>
            <a:extLst>
              <a:ext uri="{909E8E84-426E-40DD-AFC4-6F175D3DCCD1}">
                <a14:hiddenFill xmlns:a14="http://schemas.microsoft.com/office/drawing/2010/main">
                  <a:noFill/>
                </a14:hiddenFill>
              </a:ext>
            </a:extLst>
          </p:spPr>
          <p:txBody>
            <a:bodyPr/>
            <a:lstStyle/>
            <a:p>
              <a:endParaRPr lang="en-US" sz="1800"/>
            </a:p>
          </p:txBody>
        </p:sp>
        <p:sp>
          <p:nvSpPr>
            <p:cNvPr id="13" name="Line 152">
              <a:extLst>
                <a:ext uri="{FF2B5EF4-FFF2-40B4-BE49-F238E27FC236}">
                  <a16:creationId xmlns="" xmlns:a16="http://schemas.microsoft.com/office/drawing/2014/main" id="{0DA1BAE8-FE36-44A4-AF9E-9F3E1411E18C}"/>
                </a:ext>
              </a:extLst>
            </p:cNvPr>
            <p:cNvSpPr>
              <a:spLocks noChangeShapeType="1"/>
            </p:cNvSpPr>
            <p:nvPr userDrawn="1"/>
          </p:nvSpPr>
          <p:spPr bwMode="gray">
            <a:xfrm>
              <a:off x="3017" y="10"/>
              <a:ext cx="21" cy="4310"/>
            </a:xfrm>
            <a:prstGeom prst="line">
              <a:avLst/>
            </a:prstGeom>
            <a:noFill/>
            <a:ln w="9525">
              <a:solidFill>
                <a:srgbClr val="DDDDDD">
                  <a:alpha val="50195"/>
                </a:srgbClr>
              </a:solidFill>
              <a:round/>
              <a:headEnd/>
              <a:tailEnd/>
            </a:ln>
            <a:extLst>
              <a:ext uri="{909E8E84-426E-40DD-AFC4-6F175D3DCCD1}">
                <a14:hiddenFill xmlns:a14="http://schemas.microsoft.com/office/drawing/2010/main">
                  <a:noFill/>
                </a14:hiddenFill>
              </a:ext>
            </a:extLst>
          </p:spPr>
          <p:txBody>
            <a:bodyPr/>
            <a:lstStyle/>
            <a:p>
              <a:endParaRPr lang="en-US" sz="1800"/>
            </a:p>
          </p:txBody>
        </p:sp>
        <p:sp>
          <p:nvSpPr>
            <p:cNvPr id="14" name="Line 158">
              <a:extLst>
                <a:ext uri="{FF2B5EF4-FFF2-40B4-BE49-F238E27FC236}">
                  <a16:creationId xmlns="" xmlns:a16="http://schemas.microsoft.com/office/drawing/2014/main" id="{40F746C3-2DFC-4FB1-992D-A8DC39834B7D}"/>
                </a:ext>
              </a:extLst>
            </p:cNvPr>
            <p:cNvSpPr>
              <a:spLocks noChangeShapeType="1"/>
            </p:cNvSpPr>
            <p:nvPr userDrawn="1"/>
          </p:nvSpPr>
          <p:spPr bwMode="gray">
            <a:xfrm>
              <a:off x="274" y="10"/>
              <a:ext cx="21" cy="4310"/>
            </a:xfrm>
            <a:prstGeom prst="line">
              <a:avLst/>
            </a:prstGeom>
            <a:noFill/>
            <a:ln w="9525">
              <a:solidFill>
                <a:srgbClr val="DDDDDD">
                  <a:alpha val="50195"/>
                </a:srgbClr>
              </a:solidFill>
              <a:round/>
              <a:headEnd/>
              <a:tailEnd/>
            </a:ln>
            <a:extLst>
              <a:ext uri="{909E8E84-426E-40DD-AFC4-6F175D3DCCD1}">
                <a14:hiddenFill xmlns:a14="http://schemas.microsoft.com/office/drawing/2010/main">
                  <a:noFill/>
                </a14:hiddenFill>
              </a:ext>
            </a:extLst>
          </p:spPr>
          <p:txBody>
            <a:bodyPr/>
            <a:lstStyle/>
            <a:p>
              <a:endParaRPr lang="en-US" sz="1800"/>
            </a:p>
          </p:txBody>
        </p:sp>
        <p:sp>
          <p:nvSpPr>
            <p:cNvPr id="15" name="Line 160">
              <a:extLst>
                <a:ext uri="{FF2B5EF4-FFF2-40B4-BE49-F238E27FC236}">
                  <a16:creationId xmlns="" xmlns:a16="http://schemas.microsoft.com/office/drawing/2014/main" id="{B6B367B4-A59D-4B75-840C-A42BAC5A8992}"/>
                </a:ext>
              </a:extLst>
            </p:cNvPr>
            <p:cNvSpPr>
              <a:spLocks noChangeShapeType="1"/>
            </p:cNvSpPr>
            <p:nvPr userDrawn="1"/>
          </p:nvSpPr>
          <p:spPr bwMode="gray">
            <a:xfrm>
              <a:off x="740" y="10"/>
              <a:ext cx="21" cy="4310"/>
            </a:xfrm>
            <a:prstGeom prst="line">
              <a:avLst/>
            </a:prstGeom>
            <a:noFill/>
            <a:ln w="9525">
              <a:solidFill>
                <a:srgbClr val="DDDDDD">
                  <a:alpha val="50195"/>
                </a:srgbClr>
              </a:solidFill>
              <a:round/>
              <a:headEnd/>
              <a:tailEnd/>
            </a:ln>
            <a:extLst>
              <a:ext uri="{909E8E84-426E-40DD-AFC4-6F175D3DCCD1}">
                <a14:hiddenFill xmlns:a14="http://schemas.microsoft.com/office/drawing/2010/main">
                  <a:noFill/>
                </a14:hiddenFill>
              </a:ext>
            </a:extLst>
          </p:spPr>
          <p:txBody>
            <a:bodyPr/>
            <a:lstStyle/>
            <a:p>
              <a:endParaRPr lang="en-US" sz="1800"/>
            </a:p>
          </p:txBody>
        </p:sp>
        <p:sp>
          <p:nvSpPr>
            <p:cNvPr id="16" name="Line 161">
              <a:extLst>
                <a:ext uri="{FF2B5EF4-FFF2-40B4-BE49-F238E27FC236}">
                  <a16:creationId xmlns="" xmlns:a16="http://schemas.microsoft.com/office/drawing/2014/main" id="{0FD88F13-2119-4FDB-8042-D23AD1A47BAC}"/>
                </a:ext>
              </a:extLst>
            </p:cNvPr>
            <p:cNvSpPr>
              <a:spLocks noChangeShapeType="1"/>
            </p:cNvSpPr>
            <p:nvPr userDrawn="1"/>
          </p:nvSpPr>
          <p:spPr bwMode="gray">
            <a:xfrm>
              <a:off x="1190" y="10"/>
              <a:ext cx="21" cy="4310"/>
            </a:xfrm>
            <a:prstGeom prst="line">
              <a:avLst/>
            </a:prstGeom>
            <a:noFill/>
            <a:ln w="9525">
              <a:solidFill>
                <a:srgbClr val="DDDDDD">
                  <a:alpha val="50195"/>
                </a:srgbClr>
              </a:solidFill>
              <a:round/>
              <a:headEnd/>
              <a:tailEnd/>
            </a:ln>
            <a:extLst>
              <a:ext uri="{909E8E84-426E-40DD-AFC4-6F175D3DCCD1}">
                <a14:hiddenFill xmlns:a14="http://schemas.microsoft.com/office/drawing/2010/main">
                  <a:noFill/>
                </a14:hiddenFill>
              </a:ext>
            </a:extLst>
          </p:spPr>
          <p:txBody>
            <a:bodyPr/>
            <a:lstStyle/>
            <a:p>
              <a:endParaRPr lang="en-US" sz="1800"/>
            </a:p>
          </p:txBody>
        </p:sp>
      </p:grpSp>
      <p:sp>
        <p:nvSpPr>
          <p:cNvPr id="17" name="Rectangle 87">
            <a:extLst>
              <a:ext uri="{FF2B5EF4-FFF2-40B4-BE49-F238E27FC236}">
                <a16:creationId xmlns="" xmlns:a16="http://schemas.microsoft.com/office/drawing/2014/main" id="{F5367FA8-C80C-448A-A743-D3BE7F6A7086}"/>
              </a:ext>
            </a:extLst>
          </p:cNvPr>
          <p:cNvSpPr>
            <a:spLocks noChangeArrowheads="1"/>
          </p:cNvSpPr>
          <p:nvPr/>
        </p:nvSpPr>
        <p:spPr bwMode="gray">
          <a:xfrm>
            <a:off x="0" y="1795464"/>
            <a:ext cx="12192000" cy="2503487"/>
          </a:xfrm>
          <a:prstGeom prst="rect">
            <a:avLst/>
          </a:prstGeom>
          <a:gradFill rotWithShape="1">
            <a:gsLst>
              <a:gs pos="0">
                <a:schemeClr val="tx2">
                  <a:gamma/>
                  <a:shade val="46275"/>
                  <a:invGamma/>
                </a:schemeClr>
              </a:gs>
              <a:gs pos="100000">
                <a:schemeClr val="tx2"/>
              </a:gs>
            </a:gsLst>
            <a:lin ang="0" scaled="1"/>
          </a:gradFill>
          <a:ln w="9525">
            <a:noFill/>
            <a:miter lim="800000"/>
            <a:headEnd/>
            <a:tailEnd/>
          </a:ln>
          <a:effectLst/>
        </p:spPr>
        <p:txBody>
          <a:bodyPr wrap="none" anchor="ctr"/>
          <a:lstStyle/>
          <a:p>
            <a:pPr eaLnBrk="1" hangingPunct="1">
              <a:defRPr/>
            </a:pPr>
            <a:endParaRPr lang="en-US" sz="1800" b="1">
              <a:solidFill>
                <a:srgbClr val="000000"/>
              </a:solidFill>
              <a:latin typeface="Arial" charset="0"/>
            </a:endParaRPr>
          </a:p>
        </p:txBody>
      </p:sp>
      <p:sp>
        <p:nvSpPr>
          <p:cNvPr id="18" name="Rectangle 165">
            <a:extLst>
              <a:ext uri="{FF2B5EF4-FFF2-40B4-BE49-F238E27FC236}">
                <a16:creationId xmlns="" xmlns:a16="http://schemas.microsoft.com/office/drawing/2014/main" id="{854749B1-5136-42B0-8FCA-6A0C0FE4E1D1}"/>
              </a:ext>
            </a:extLst>
          </p:cNvPr>
          <p:cNvSpPr>
            <a:spLocks noChangeArrowheads="1"/>
          </p:cNvSpPr>
          <p:nvPr/>
        </p:nvSpPr>
        <p:spPr bwMode="gray">
          <a:xfrm>
            <a:off x="7404100" y="5576889"/>
            <a:ext cx="950384" cy="644525"/>
          </a:xfrm>
          <a:prstGeom prst="rect">
            <a:avLst/>
          </a:prstGeom>
          <a:solidFill>
            <a:schemeClr val="accent2">
              <a:alpha val="30196"/>
            </a:scheme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19" name="Rectangle 166">
            <a:extLst>
              <a:ext uri="{FF2B5EF4-FFF2-40B4-BE49-F238E27FC236}">
                <a16:creationId xmlns="" xmlns:a16="http://schemas.microsoft.com/office/drawing/2014/main" id="{1ED1D595-C4DD-4EC9-8A28-555BB5DA5C86}"/>
              </a:ext>
            </a:extLst>
          </p:cNvPr>
          <p:cNvSpPr>
            <a:spLocks noChangeArrowheads="1"/>
          </p:cNvSpPr>
          <p:nvPr/>
        </p:nvSpPr>
        <p:spPr bwMode="gray">
          <a:xfrm>
            <a:off x="9342967" y="5588000"/>
            <a:ext cx="967317" cy="635000"/>
          </a:xfrm>
          <a:prstGeom prst="rect">
            <a:avLst/>
          </a:prstGeom>
          <a:solidFill>
            <a:srgbClr val="DDDDDD">
              <a:alpha val="30196"/>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20" name="Rectangle 167">
            <a:extLst>
              <a:ext uri="{FF2B5EF4-FFF2-40B4-BE49-F238E27FC236}">
                <a16:creationId xmlns="" xmlns:a16="http://schemas.microsoft.com/office/drawing/2014/main" id="{6176C012-B822-40D5-AD3C-1DF38DACB928}"/>
              </a:ext>
            </a:extLst>
          </p:cNvPr>
          <p:cNvSpPr>
            <a:spLocks noChangeArrowheads="1"/>
          </p:cNvSpPr>
          <p:nvPr/>
        </p:nvSpPr>
        <p:spPr bwMode="gray">
          <a:xfrm>
            <a:off x="8358718" y="4943475"/>
            <a:ext cx="967316" cy="636588"/>
          </a:xfrm>
          <a:prstGeom prst="rect">
            <a:avLst/>
          </a:prstGeom>
          <a:solidFill>
            <a:srgbClr val="DDDDDD">
              <a:alpha val="20000"/>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21" name="Rectangle 168">
            <a:extLst>
              <a:ext uri="{FF2B5EF4-FFF2-40B4-BE49-F238E27FC236}">
                <a16:creationId xmlns="" xmlns:a16="http://schemas.microsoft.com/office/drawing/2014/main" id="{54E94585-38F9-4E83-B70A-9F74E60BD891}"/>
              </a:ext>
            </a:extLst>
          </p:cNvPr>
          <p:cNvSpPr>
            <a:spLocks noChangeArrowheads="1"/>
          </p:cNvSpPr>
          <p:nvPr/>
        </p:nvSpPr>
        <p:spPr bwMode="gray">
          <a:xfrm>
            <a:off x="11262784" y="5588000"/>
            <a:ext cx="929216" cy="635000"/>
          </a:xfrm>
          <a:prstGeom prst="rect">
            <a:avLst/>
          </a:prstGeom>
          <a:solidFill>
            <a:srgbClr val="DDDDDD">
              <a:alpha val="30196"/>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22" name="Rectangle 170">
            <a:extLst>
              <a:ext uri="{FF2B5EF4-FFF2-40B4-BE49-F238E27FC236}">
                <a16:creationId xmlns="" xmlns:a16="http://schemas.microsoft.com/office/drawing/2014/main" id="{1E163229-9F61-416D-9C8C-EE78E5D72A0E}"/>
              </a:ext>
            </a:extLst>
          </p:cNvPr>
          <p:cNvSpPr>
            <a:spLocks noChangeArrowheads="1"/>
          </p:cNvSpPr>
          <p:nvPr/>
        </p:nvSpPr>
        <p:spPr bwMode="gray">
          <a:xfrm>
            <a:off x="3534834" y="5588000"/>
            <a:ext cx="967317" cy="635000"/>
          </a:xfrm>
          <a:prstGeom prst="rect">
            <a:avLst/>
          </a:prstGeom>
          <a:solidFill>
            <a:srgbClr val="DDDDDD">
              <a:alpha val="30196"/>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23" name="Rectangle 171">
            <a:extLst>
              <a:ext uri="{FF2B5EF4-FFF2-40B4-BE49-F238E27FC236}">
                <a16:creationId xmlns="" xmlns:a16="http://schemas.microsoft.com/office/drawing/2014/main" id="{53CC6A94-0C02-4439-A69C-0818ADB94223}"/>
              </a:ext>
            </a:extLst>
          </p:cNvPr>
          <p:cNvSpPr>
            <a:spLocks noChangeArrowheads="1"/>
          </p:cNvSpPr>
          <p:nvPr/>
        </p:nvSpPr>
        <p:spPr bwMode="gray">
          <a:xfrm>
            <a:off x="5473700" y="5588000"/>
            <a:ext cx="967317" cy="635000"/>
          </a:xfrm>
          <a:prstGeom prst="rect">
            <a:avLst/>
          </a:prstGeom>
          <a:solidFill>
            <a:srgbClr val="DDDDDD">
              <a:alpha val="30196"/>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24" name="Rectangle 172">
            <a:extLst>
              <a:ext uri="{FF2B5EF4-FFF2-40B4-BE49-F238E27FC236}">
                <a16:creationId xmlns="" xmlns:a16="http://schemas.microsoft.com/office/drawing/2014/main" id="{88463A4E-806F-40FF-8F61-5F5EFDCB77E7}"/>
              </a:ext>
            </a:extLst>
          </p:cNvPr>
          <p:cNvSpPr>
            <a:spLocks noChangeArrowheads="1"/>
          </p:cNvSpPr>
          <p:nvPr/>
        </p:nvSpPr>
        <p:spPr bwMode="gray">
          <a:xfrm>
            <a:off x="4489451" y="4943475"/>
            <a:ext cx="967316" cy="636588"/>
          </a:xfrm>
          <a:prstGeom prst="rect">
            <a:avLst/>
          </a:prstGeom>
          <a:solidFill>
            <a:srgbClr val="DDDDDD">
              <a:alpha val="20000"/>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25" name="Rectangle 173">
            <a:extLst>
              <a:ext uri="{FF2B5EF4-FFF2-40B4-BE49-F238E27FC236}">
                <a16:creationId xmlns="" xmlns:a16="http://schemas.microsoft.com/office/drawing/2014/main" id="{FE490648-09CC-4FA5-9E71-17262E9F17C1}"/>
              </a:ext>
            </a:extLst>
          </p:cNvPr>
          <p:cNvSpPr>
            <a:spLocks noChangeArrowheads="1"/>
          </p:cNvSpPr>
          <p:nvPr/>
        </p:nvSpPr>
        <p:spPr bwMode="gray">
          <a:xfrm>
            <a:off x="6424085" y="4943475"/>
            <a:ext cx="967316" cy="636588"/>
          </a:xfrm>
          <a:prstGeom prst="rect">
            <a:avLst/>
          </a:prstGeom>
          <a:solidFill>
            <a:srgbClr val="DDDDDD">
              <a:alpha val="20000"/>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26" name="Rectangle 174">
            <a:extLst>
              <a:ext uri="{FF2B5EF4-FFF2-40B4-BE49-F238E27FC236}">
                <a16:creationId xmlns="" xmlns:a16="http://schemas.microsoft.com/office/drawing/2014/main" id="{7B8E4C82-E3F9-4ECA-BD17-167256A7650A}"/>
              </a:ext>
            </a:extLst>
          </p:cNvPr>
          <p:cNvSpPr>
            <a:spLocks noChangeArrowheads="1"/>
          </p:cNvSpPr>
          <p:nvPr/>
        </p:nvSpPr>
        <p:spPr bwMode="gray">
          <a:xfrm>
            <a:off x="2556934" y="4943475"/>
            <a:ext cx="967317" cy="636588"/>
          </a:xfrm>
          <a:prstGeom prst="rect">
            <a:avLst/>
          </a:prstGeom>
          <a:solidFill>
            <a:schemeClr val="accent2">
              <a:alpha val="20000"/>
            </a:scheme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27" name="Rectangle 175">
            <a:extLst>
              <a:ext uri="{FF2B5EF4-FFF2-40B4-BE49-F238E27FC236}">
                <a16:creationId xmlns="" xmlns:a16="http://schemas.microsoft.com/office/drawing/2014/main" id="{4FFF16CE-F8CE-45A6-BC68-6BE331A65DAC}"/>
              </a:ext>
            </a:extLst>
          </p:cNvPr>
          <p:cNvSpPr>
            <a:spLocks noChangeArrowheads="1"/>
          </p:cNvSpPr>
          <p:nvPr/>
        </p:nvSpPr>
        <p:spPr bwMode="gray">
          <a:xfrm>
            <a:off x="7389285" y="4310064"/>
            <a:ext cx="967316" cy="636587"/>
          </a:xfrm>
          <a:prstGeom prst="rect">
            <a:avLst/>
          </a:prstGeom>
          <a:solidFill>
            <a:schemeClr val="accent2">
              <a:alpha val="10196"/>
            </a:scheme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28" name="Rectangle 176">
            <a:extLst>
              <a:ext uri="{FF2B5EF4-FFF2-40B4-BE49-F238E27FC236}">
                <a16:creationId xmlns="" xmlns:a16="http://schemas.microsoft.com/office/drawing/2014/main" id="{86F8431A-34B3-49A9-A3B4-F2B4EF4BECB7}"/>
              </a:ext>
            </a:extLst>
          </p:cNvPr>
          <p:cNvSpPr>
            <a:spLocks noChangeArrowheads="1"/>
          </p:cNvSpPr>
          <p:nvPr/>
        </p:nvSpPr>
        <p:spPr bwMode="gray">
          <a:xfrm>
            <a:off x="9328151" y="4300538"/>
            <a:ext cx="967316" cy="646112"/>
          </a:xfrm>
          <a:prstGeom prst="rect">
            <a:avLst/>
          </a:prstGeom>
          <a:solidFill>
            <a:schemeClr val="accent2">
              <a:alpha val="10196"/>
            </a:scheme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29" name="Rectangle 177">
            <a:extLst>
              <a:ext uri="{FF2B5EF4-FFF2-40B4-BE49-F238E27FC236}">
                <a16:creationId xmlns="" xmlns:a16="http://schemas.microsoft.com/office/drawing/2014/main" id="{9DA566BB-B4BF-4510-B4D5-5B9E0869EAA8}"/>
              </a:ext>
            </a:extLst>
          </p:cNvPr>
          <p:cNvSpPr>
            <a:spLocks noChangeArrowheads="1"/>
          </p:cNvSpPr>
          <p:nvPr/>
        </p:nvSpPr>
        <p:spPr bwMode="gray">
          <a:xfrm>
            <a:off x="11247967" y="4300538"/>
            <a:ext cx="937684" cy="646112"/>
          </a:xfrm>
          <a:prstGeom prst="rect">
            <a:avLst/>
          </a:prstGeom>
          <a:solidFill>
            <a:schemeClr val="accent2">
              <a:alpha val="10196"/>
            </a:scheme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30" name="Rectangle 178">
            <a:extLst>
              <a:ext uri="{FF2B5EF4-FFF2-40B4-BE49-F238E27FC236}">
                <a16:creationId xmlns="" xmlns:a16="http://schemas.microsoft.com/office/drawing/2014/main" id="{8342DD9E-4F2C-451C-BE10-8B12AA1B22A9}"/>
              </a:ext>
            </a:extLst>
          </p:cNvPr>
          <p:cNvSpPr>
            <a:spLocks noChangeArrowheads="1"/>
          </p:cNvSpPr>
          <p:nvPr/>
        </p:nvSpPr>
        <p:spPr bwMode="gray">
          <a:xfrm>
            <a:off x="5473700" y="4310064"/>
            <a:ext cx="967317" cy="636587"/>
          </a:xfrm>
          <a:prstGeom prst="rect">
            <a:avLst/>
          </a:prstGeom>
          <a:solidFill>
            <a:srgbClr val="DDDDDD">
              <a:alpha val="10196"/>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31" name="Rectangle 185">
            <a:extLst>
              <a:ext uri="{FF2B5EF4-FFF2-40B4-BE49-F238E27FC236}">
                <a16:creationId xmlns="" xmlns:a16="http://schemas.microsoft.com/office/drawing/2014/main" id="{C909EB67-E0D4-48A3-9616-0FF6DA4546BD}"/>
              </a:ext>
            </a:extLst>
          </p:cNvPr>
          <p:cNvSpPr>
            <a:spLocks noChangeArrowheads="1"/>
          </p:cNvSpPr>
          <p:nvPr/>
        </p:nvSpPr>
        <p:spPr bwMode="gray">
          <a:xfrm>
            <a:off x="10293351" y="6221414"/>
            <a:ext cx="967316" cy="636587"/>
          </a:xfrm>
          <a:prstGeom prst="rect">
            <a:avLst/>
          </a:prstGeom>
          <a:solidFill>
            <a:srgbClr val="DDDDDD">
              <a:alpha val="39999"/>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32" name="Rectangle 186">
            <a:extLst>
              <a:ext uri="{FF2B5EF4-FFF2-40B4-BE49-F238E27FC236}">
                <a16:creationId xmlns="" xmlns:a16="http://schemas.microsoft.com/office/drawing/2014/main" id="{F9BD7EE4-2118-4821-9D9B-D0E052F4DE1D}"/>
              </a:ext>
            </a:extLst>
          </p:cNvPr>
          <p:cNvSpPr>
            <a:spLocks noChangeArrowheads="1"/>
          </p:cNvSpPr>
          <p:nvPr/>
        </p:nvSpPr>
        <p:spPr bwMode="gray">
          <a:xfrm>
            <a:off x="4495801" y="6221414"/>
            <a:ext cx="971551" cy="636587"/>
          </a:xfrm>
          <a:prstGeom prst="rect">
            <a:avLst/>
          </a:prstGeom>
          <a:solidFill>
            <a:srgbClr val="DDDDDD">
              <a:alpha val="39999"/>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33" name="Rectangle 187">
            <a:extLst>
              <a:ext uri="{FF2B5EF4-FFF2-40B4-BE49-F238E27FC236}">
                <a16:creationId xmlns="" xmlns:a16="http://schemas.microsoft.com/office/drawing/2014/main" id="{0406F624-D329-44F9-9879-CC1A44220A94}"/>
              </a:ext>
            </a:extLst>
          </p:cNvPr>
          <p:cNvSpPr>
            <a:spLocks noChangeArrowheads="1"/>
          </p:cNvSpPr>
          <p:nvPr/>
        </p:nvSpPr>
        <p:spPr bwMode="gray">
          <a:xfrm>
            <a:off x="6434667" y="6221414"/>
            <a:ext cx="967317" cy="636587"/>
          </a:xfrm>
          <a:prstGeom prst="rect">
            <a:avLst/>
          </a:prstGeom>
          <a:solidFill>
            <a:srgbClr val="DDDDDD">
              <a:alpha val="39999"/>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34" name="Rectangle 188">
            <a:extLst>
              <a:ext uri="{FF2B5EF4-FFF2-40B4-BE49-F238E27FC236}">
                <a16:creationId xmlns="" xmlns:a16="http://schemas.microsoft.com/office/drawing/2014/main" id="{96FC7CCD-86A1-4A0D-9A04-E7F2815C15B4}"/>
              </a:ext>
            </a:extLst>
          </p:cNvPr>
          <p:cNvSpPr>
            <a:spLocks noChangeArrowheads="1"/>
          </p:cNvSpPr>
          <p:nvPr/>
        </p:nvSpPr>
        <p:spPr bwMode="gray">
          <a:xfrm>
            <a:off x="2561167" y="6221414"/>
            <a:ext cx="967317" cy="636587"/>
          </a:xfrm>
          <a:prstGeom prst="rect">
            <a:avLst/>
          </a:prstGeom>
          <a:solidFill>
            <a:srgbClr val="DDDDDD">
              <a:alpha val="39999"/>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grpSp>
        <p:nvGrpSpPr>
          <p:cNvPr id="35" name="Group 206">
            <a:extLst>
              <a:ext uri="{FF2B5EF4-FFF2-40B4-BE49-F238E27FC236}">
                <a16:creationId xmlns="" xmlns:a16="http://schemas.microsoft.com/office/drawing/2014/main" id="{CDBA6CBE-9FEF-4386-BC69-2F1F39285CF4}"/>
              </a:ext>
            </a:extLst>
          </p:cNvPr>
          <p:cNvGrpSpPr>
            <a:grpSpLocks/>
          </p:cNvGrpSpPr>
          <p:nvPr/>
        </p:nvGrpSpPr>
        <p:grpSpPr bwMode="auto">
          <a:xfrm>
            <a:off x="0" y="533400"/>
            <a:ext cx="12192000" cy="5689600"/>
            <a:chOff x="0" y="336"/>
            <a:chExt cx="5760" cy="3584"/>
          </a:xfrm>
        </p:grpSpPr>
        <p:sp>
          <p:nvSpPr>
            <p:cNvPr id="36" name="Line 192">
              <a:extLst>
                <a:ext uri="{FF2B5EF4-FFF2-40B4-BE49-F238E27FC236}">
                  <a16:creationId xmlns="" xmlns:a16="http://schemas.microsoft.com/office/drawing/2014/main" id="{C898E239-9459-44C1-810B-A806D4766F01}"/>
                </a:ext>
              </a:extLst>
            </p:cNvPr>
            <p:cNvSpPr>
              <a:spLocks noChangeShapeType="1"/>
            </p:cNvSpPr>
            <p:nvPr userDrawn="1"/>
          </p:nvSpPr>
          <p:spPr bwMode="gray">
            <a:xfrm flipH="1">
              <a:off x="0" y="336"/>
              <a:ext cx="5760" cy="0"/>
            </a:xfrm>
            <a:prstGeom prst="line">
              <a:avLst/>
            </a:prstGeom>
            <a:noFill/>
            <a:ln w="9525">
              <a:solidFill>
                <a:srgbClr val="DDDDDD"/>
              </a:solidFill>
              <a:round/>
              <a:headEnd/>
              <a:tailEnd/>
            </a:ln>
            <a:extLst>
              <a:ext uri="{909E8E84-426E-40DD-AFC4-6F175D3DCCD1}">
                <a14:hiddenFill xmlns:a14="http://schemas.microsoft.com/office/drawing/2010/main">
                  <a:noFill/>
                </a14:hiddenFill>
              </a:ext>
            </a:extLst>
          </p:spPr>
          <p:txBody>
            <a:bodyPr/>
            <a:lstStyle/>
            <a:p>
              <a:endParaRPr lang="en-US" sz="1800"/>
            </a:p>
          </p:txBody>
        </p:sp>
        <p:sp>
          <p:nvSpPr>
            <p:cNvPr id="37" name="Line 193">
              <a:extLst>
                <a:ext uri="{FF2B5EF4-FFF2-40B4-BE49-F238E27FC236}">
                  <a16:creationId xmlns="" xmlns:a16="http://schemas.microsoft.com/office/drawing/2014/main" id="{89453981-E045-4608-BD15-D594B8A12958}"/>
                </a:ext>
              </a:extLst>
            </p:cNvPr>
            <p:cNvSpPr>
              <a:spLocks noChangeShapeType="1"/>
            </p:cNvSpPr>
            <p:nvPr userDrawn="1"/>
          </p:nvSpPr>
          <p:spPr bwMode="gray">
            <a:xfrm flipH="1">
              <a:off x="0" y="733"/>
              <a:ext cx="5760" cy="0"/>
            </a:xfrm>
            <a:prstGeom prst="line">
              <a:avLst/>
            </a:prstGeom>
            <a:noFill/>
            <a:ln w="9525">
              <a:solidFill>
                <a:srgbClr val="DDDDDD"/>
              </a:solidFill>
              <a:round/>
              <a:headEnd/>
              <a:tailEnd/>
            </a:ln>
            <a:extLst>
              <a:ext uri="{909E8E84-426E-40DD-AFC4-6F175D3DCCD1}">
                <a14:hiddenFill xmlns:a14="http://schemas.microsoft.com/office/drawing/2010/main">
                  <a:noFill/>
                </a14:hiddenFill>
              </a:ext>
            </a:extLst>
          </p:spPr>
          <p:txBody>
            <a:bodyPr/>
            <a:lstStyle/>
            <a:p>
              <a:endParaRPr lang="en-US" sz="1800"/>
            </a:p>
          </p:txBody>
        </p:sp>
        <p:sp>
          <p:nvSpPr>
            <p:cNvPr id="38" name="Line 194">
              <a:extLst>
                <a:ext uri="{FF2B5EF4-FFF2-40B4-BE49-F238E27FC236}">
                  <a16:creationId xmlns="" xmlns:a16="http://schemas.microsoft.com/office/drawing/2014/main" id="{5802D1BD-0C30-4C67-8597-66605087C4CF}"/>
                </a:ext>
              </a:extLst>
            </p:cNvPr>
            <p:cNvSpPr>
              <a:spLocks noChangeShapeType="1"/>
            </p:cNvSpPr>
            <p:nvPr userDrawn="1"/>
          </p:nvSpPr>
          <p:spPr bwMode="gray">
            <a:xfrm flipH="1">
              <a:off x="0" y="1123"/>
              <a:ext cx="5760" cy="0"/>
            </a:xfrm>
            <a:prstGeom prst="line">
              <a:avLst/>
            </a:prstGeom>
            <a:noFill/>
            <a:ln w="9525">
              <a:solidFill>
                <a:srgbClr val="DDDDDD"/>
              </a:solidFill>
              <a:round/>
              <a:headEnd/>
              <a:tailEnd/>
            </a:ln>
            <a:extLst>
              <a:ext uri="{909E8E84-426E-40DD-AFC4-6F175D3DCCD1}">
                <a14:hiddenFill xmlns:a14="http://schemas.microsoft.com/office/drawing/2010/main">
                  <a:noFill/>
                </a14:hiddenFill>
              </a:ext>
            </a:extLst>
          </p:spPr>
          <p:txBody>
            <a:bodyPr/>
            <a:lstStyle/>
            <a:p>
              <a:endParaRPr lang="en-US" sz="1800"/>
            </a:p>
          </p:txBody>
        </p:sp>
        <p:sp>
          <p:nvSpPr>
            <p:cNvPr id="39" name="Line 195">
              <a:extLst>
                <a:ext uri="{FF2B5EF4-FFF2-40B4-BE49-F238E27FC236}">
                  <a16:creationId xmlns="" xmlns:a16="http://schemas.microsoft.com/office/drawing/2014/main" id="{55AEE5EB-D98F-4514-80E7-10790C3D8E5A}"/>
                </a:ext>
              </a:extLst>
            </p:cNvPr>
            <p:cNvSpPr>
              <a:spLocks noChangeShapeType="1"/>
            </p:cNvSpPr>
            <p:nvPr userDrawn="1"/>
          </p:nvSpPr>
          <p:spPr bwMode="gray">
            <a:xfrm flipH="1">
              <a:off x="0" y="2707"/>
              <a:ext cx="5760" cy="0"/>
            </a:xfrm>
            <a:prstGeom prst="line">
              <a:avLst/>
            </a:prstGeom>
            <a:noFill/>
            <a:ln w="9525">
              <a:solidFill>
                <a:srgbClr val="DDDDDD"/>
              </a:solidFill>
              <a:round/>
              <a:headEnd/>
              <a:tailEnd/>
            </a:ln>
            <a:extLst>
              <a:ext uri="{909E8E84-426E-40DD-AFC4-6F175D3DCCD1}">
                <a14:hiddenFill xmlns:a14="http://schemas.microsoft.com/office/drawing/2010/main">
                  <a:noFill/>
                </a14:hiddenFill>
              </a:ext>
            </a:extLst>
          </p:spPr>
          <p:txBody>
            <a:bodyPr/>
            <a:lstStyle/>
            <a:p>
              <a:endParaRPr lang="en-US" sz="1800"/>
            </a:p>
          </p:txBody>
        </p:sp>
        <p:sp>
          <p:nvSpPr>
            <p:cNvPr id="40" name="Line 196">
              <a:extLst>
                <a:ext uri="{FF2B5EF4-FFF2-40B4-BE49-F238E27FC236}">
                  <a16:creationId xmlns="" xmlns:a16="http://schemas.microsoft.com/office/drawing/2014/main" id="{3091658E-574E-4B44-A41C-E7AE4D695613}"/>
                </a:ext>
              </a:extLst>
            </p:cNvPr>
            <p:cNvSpPr>
              <a:spLocks noChangeShapeType="1"/>
            </p:cNvSpPr>
            <p:nvPr userDrawn="1"/>
          </p:nvSpPr>
          <p:spPr bwMode="gray">
            <a:xfrm flipH="1">
              <a:off x="0" y="3111"/>
              <a:ext cx="5760" cy="0"/>
            </a:xfrm>
            <a:prstGeom prst="line">
              <a:avLst/>
            </a:prstGeom>
            <a:noFill/>
            <a:ln w="9525">
              <a:solidFill>
                <a:srgbClr val="DDDDDD"/>
              </a:solidFill>
              <a:round/>
              <a:headEnd/>
              <a:tailEnd/>
            </a:ln>
            <a:extLst>
              <a:ext uri="{909E8E84-426E-40DD-AFC4-6F175D3DCCD1}">
                <a14:hiddenFill xmlns:a14="http://schemas.microsoft.com/office/drawing/2010/main">
                  <a:noFill/>
                </a14:hiddenFill>
              </a:ext>
            </a:extLst>
          </p:spPr>
          <p:txBody>
            <a:bodyPr/>
            <a:lstStyle/>
            <a:p>
              <a:endParaRPr lang="en-US" sz="1800"/>
            </a:p>
          </p:txBody>
        </p:sp>
        <p:sp>
          <p:nvSpPr>
            <p:cNvPr id="41" name="Line 197">
              <a:extLst>
                <a:ext uri="{FF2B5EF4-FFF2-40B4-BE49-F238E27FC236}">
                  <a16:creationId xmlns="" xmlns:a16="http://schemas.microsoft.com/office/drawing/2014/main" id="{D2DA5B80-E197-498D-BE1A-2108DF049B3F}"/>
                </a:ext>
              </a:extLst>
            </p:cNvPr>
            <p:cNvSpPr>
              <a:spLocks noChangeShapeType="1"/>
            </p:cNvSpPr>
            <p:nvPr userDrawn="1"/>
          </p:nvSpPr>
          <p:spPr bwMode="gray">
            <a:xfrm flipH="1">
              <a:off x="0" y="3516"/>
              <a:ext cx="5760" cy="0"/>
            </a:xfrm>
            <a:prstGeom prst="line">
              <a:avLst/>
            </a:prstGeom>
            <a:noFill/>
            <a:ln w="9525">
              <a:solidFill>
                <a:srgbClr val="DDDDDD"/>
              </a:solidFill>
              <a:round/>
              <a:headEnd/>
              <a:tailEnd/>
            </a:ln>
            <a:extLst>
              <a:ext uri="{909E8E84-426E-40DD-AFC4-6F175D3DCCD1}">
                <a14:hiddenFill xmlns:a14="http://schemas.microsoft.com/office/drawing/2010/main">
                  <a:noFill/>
                </a14:hiddenFill>
              </a:ext>
            </a:extLst>
          </p:spPr>
          <p:txBody>
            <a:bodyPr/>
            <a:lstStyle/>
            <a:p>
              <a:endParaRPr lang="en-US" sz="1800"/>
            </a:p>
          </p:txBody>
        </p:sp>
        <p:sp>
          <p:nvSpPr>
            <p:cNvPr id="42" name="Line 198">
              <a:extLst>
                <a:ext uri="{FF2B5EF4-FFF2-40B4-BE49-F238E27FC236}">
                  <a16:creationId xmlns="" xmlns:a16="http://schemas.microsoft.com/office/drawing/2014/main" id="{8A562AFD-5883-4308-A0EC-AC6AFAA67EBE}"/>
                </a:ext>
              </a:extLst>
            </p:cNvPr>
            <p:cNvSpPr>
              <a:spLocks noChangeShapeType="1"/>
            </p:cNvSpPr>
            <p:nvPr userDrawn="1"/>
          </p:nvSpPr>
          <p:spPr bwMode="gray">
            <a:xfrm flipH="1">
              <a:off x="0" y="3920"/>
              <a:ext cx="5760" cy="0"/>
            </a:xfrm>
            <a:prstGeom prst="line">
              <a:avLst/>
            </a:prstGeom>
            <a:noFill/>
            <a:ln w="9525">
              <a:solidFill>
                <a:srgbClr val="DDDDDD"/>
              </a:solidFill>
              <a:round/>
              <a:headEnd/>
              <a:tailEnd/>
            </a:ln>
            <a:extLst>
              <a:ext uri="{909E8E84-426E-40DD-AFC4-6F175D3DCCD1}">
                <a14:hiddenFill xmlns:a14="http://schemas.microsoft.com/office/drawing/2010/main">
                  <a:noFill/>
                </a14:hiddenFill>
              </a:ext>
            </a:extLst>
          </p:spPr>
          <p:txBody>
            <a:bodyPr/>
            <a:lstStyle/>
            <a:p>
              <a:endParaRPr lang="en-US" sz="1800"/>
            </a:p>
          </p:txBody>
        </p:sp>
      </p:grpSp>
      <p:sp>
        <p:nvSpPr>
          <p:cNvPr id="43" name="Text Box 11">
            <a:extLst>
              <a:ext uri="{FF2B5EF4-FFF2-40B4-BE49-F238E27FC236}">
                <a16:creationId xmlns="" xmlns:a16="http://schemas.microsoft.com/office/drawing/2014/main" id="{DAF89072-70BB-4DAE-86C3-A8DCA5F0D411}"/>
              </a:ext>
            </a:extLst>
          </p:cNvPr>
          <p:cNvSpPr txBox="1">
            <a:spLocks noChangeArrowheads="1"/>
          </p:cNvSpPr>
          <p:nvPr/>
        </p:nvSpPr>
        <p:spPr bwMode="gray">
          <a:xfrm>
            <a:off x="0" y="461964"/>
            <a:ext cx="1464733" cy="427037"/>
          </a:xfrm>
          <a:prstGeom prst="rect">
            <a:avLst/>
          </a:prstGeom>
          <a:noFill/>
          <a:ln>
            <a:noFill/>
          </a:ln>
        </p:spPr>
        <p:txBody>
          <a:bodyP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spcBef>
                <a:spcPct val="50000"/>
              </a:spcBef>
              <a:defRPr/>
            </a:pPr>
            <a:r>
              <a:rPr lang="en-US" altLang="en-US" sz="2200" b="1">
                <a:solidFill>
                  <a:srgbClr val="FFFFFF"/>
                </a:solidFill>
                <a:latin typeface="Arial" panose="020B0604020202020204" pitchFamily="34" charset="0"/>
              </a:rPr>
              <a:t>LOGO</a:t>
            </a:r>
          </a:p>
        </p:txBody>
      </p:sp>
      <p:sp>
        <p:nvSpPr>
          <p:cNvPr id="44" name="Rectangle 138">
            <a:extLst>
              <a:ext uri="{FF2B5EF4-FFF2-40B4-BE49-F238E27FC236}">
                <a16:creationId xmlns="" xmlns:a16="http://schemas.microsoft.com/office/drawing/2014/main" id="{FF994007-3462-480F-A45F-04416EA3B81D}"/>
              </a:ext>
            </a:extLst>
          </p:cNvPr>
          <p:cNvSpPr>
            <a:spLocks noChangeArrowheads="1"/>
          </p:cNvSpPr>
          <p:nvPr/>
        </p:nvSpPr>
        <p:spPr bwMode="gray">
          <a:xfrm>
            <a:off x="7366000" y="534988"/>
            <a:ext cx="967317" cy="633412"/>
          </a:xfrm>
          <a:prstGeom prst="rect">
            <a:avLst/>
          </a:prstGeom>
          <a:solidFill>
            <a:srgbClr val="DDDDDD">
              <a:alpha val="20000"/>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45" name="Rectangle 141">
            <a:extLst>
              <a:ext uri="{FF2B5EF4-FFF2-40B4-BE49-F238E27FC236}">
                <a16:creationId xmlns="" xmlns:a16="http://schemas.microsoft.com/office/drawing/2014/main" id="{6CFE8647-E7C4-47A9-8738-6312BED90074}"/>
              </a:ext>
            </a:extLst>
          </p:cNvPr>
          <p:cNvSpPr>
            <a:spLocks noChangeArrowheads="1"/>
          </p:cNvSpPr>
          <p:nvPr/>
        </p:nvSpPr>
        <p:spPr bwMode="gray">
          <a:xfrm>
            <a:off x="9304867" y="534988"/>
            <a:ext cx="967317" cy="633412"/>
          </a:xfrm>
          <a:prstGeom prst="rect">
            <a:avLst/>
          </a:prstGeom>
          <a:solidFill>
            <a:srgbClr val="DDDDDD">
              <a:alpha val="20000"/>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46" name="Rectangle 146">
            <a:extLst>
              <a:ext uri="{FF2B5EF4-FFF2-40B4-BE49-F238E27FC236}">
                <a16:creationId xmlns="" xmlns:a16="http://schemas.microsoft.com/office/drawing/2014/main" id="{FFF8E361-C2C1-434E-96E3-5750EF815B5E}"/>
              </a:ext>
            </a:extLst>
          </p:cNvPr>
          <p:cNvSpPr>
            <a:spLocks noChangeArrowheads="1"/>
          </p:cNvSpPr>
          <p:nvPr/>
        </p:nvSpPr>
        <p:spPr bwMode="gray">
          <a:xfrm>
            <a:off x="10255251" y="4764"/>
            <a:ext cx="967316" cy="522287"/>
          </a:xfrm>
          <a:prstGeom prst="rect">
            <a:avLst/>
          </a:prstGeom>
          <a:solidFill>
            <a:schemeClr val="folHlink">
              <a:alpha val="30196"/>
            </a:scheme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47" name="Rectangle 153">
            <a:extLst>
              <a:ext uri="{FF2B5EF4-FFF2-40B4-BE49-F238E27FC236}">
                <a16:creationId xmlns="" xmlns:a16="http://schemas.microsoft.com/office/drawing/2014/main" id="{D66A9548-0B39-454C-99D8-B7B1B6B313D0}"/>
              </a:ext>
            </a:extLst>
          </p:cNvPr>
          <p:cNvSpPr>
            <a:spLocks noChangeArrowheads="1"/>
          </p:cNvSpPr>
          <p:nvPr/>
        </p:nvSpPr>
        <p:spPr bwMode="gray">
          <a:xfrm>
            <a:off x="5435600" y="534988"/>
            <a:ext cx="967317" cy="633412"/>
          </a:xfrm>
          <a:prstGeom prst="rect">
            <a:avLst/>
          </a:prstGeom>
          <a:solidFill>
            <a:srgbClr val="DDDDDD">
              <a:alpha val="20000"/>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48" name="Rectangle 155">
            <a:extLst>
              <a:ext uri="{FF2B5EF4-FFF2-40B4-BE49-F238E27FC236}">
                <a16:creationId xmlns="" xmlns:a16="http://schemas.microsoft.com/office/drawing/2014/main" id="{52D14FFB-ADBD-4BDB-84B8-8CCBFF0C75F0}"/>
              </a:ext>
            </a:extLst>
          </p:cNvPr>
          <p:cNvSpPr>
            <a:spLocks noChangeArrowheads="1"/>
          </p:cNvSpPr>
          <p:nvPr/>
        </p:nvSpPr>
        <p:spPr bwMode="gray">
          <a:xfrm>
            <a:off x="6385985" y="4764"/>
            <a:ext cx="967316" cy="522287"/>
          </a:xfrm>
          <a:prstGeom prst="rect">
            <a:avLst/>
          </a:prstGeom>
          <a:solidFill>
            <a:srgbClr val="DDDDDD">
              <a:alpha val="30196"/>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49" name="Rectangle 162">
            <a:extLst>
              <a:ext uri="{FF2B5EF4-FFF2-40B4-BE49-F238E27FC236}">
                <a16:creationId xmlns="" xmlns:a16="http://schemas.microsoft.com/office/drawing/2014/main" id="{B3DC210E-4F8C-415E-84B7-1BB10D13E70B}"/>
              </a:ext>
            </a:extLst>
          </p:cNvPr>
          <p:cNvSpPr>
            <a:spLocks noChangeArrowheads="1"/>
          </p:cNvSpPr>
          <p:nvPr/>
        </p:nvSpPr>
        <p:spPr bwMode="gray">
          <a:xfrm>
            <a:off x="594785" y="1147763"/>
            <a:ext cx="967316" cy="633412"/>
          </a:xfrm>
          <a:prstGeom prst="rect">
            <a:avLst/>
          </a:prstGeom>
          <a:solidFill>
            <a:schemeClr val="folHlink">
              <a:alpha val="20000"/>
            </a:scheme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50" name="Rectangle 164">
            <a:extLst>
              <a:ext uri="{FF2B5EF4-FFF2-40B4-BE49-F238E27FC236}">
                <a16:creationId xmlns="" xmlns:a16="http://schemas.microsoft.com/office/drawing/2014/main" id="{D26889EE-924F-4F1B-BF5C-789948E1CE94}"/>
              </a:ext>
            </a:extLst>
          </p:cNvPr>
          <p:cNvSpPr>
            <a:spLocks noChangeArrowheads="1"/>
          </p:cNvSpPr>
          <p:nvPr/>
        </p:nvSpPr>
        <p:spPr bwMode="gray">
          <a:xfrm>
            <a:off x="2518834" y="4764"/>
            <a:ext cx="967317" cy="522287"/>
          </a:xfrm>
          <a:prstGeom prst="rect">
            <a:avLst/>
          </a:prstGeom>
          <a:solidFill>
            <a:srgbClr val="DDDDDD">
              <a:alpha val="39999"/>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51" name="Rectangle 179">
            <a:extLst>
              <a:ext uri="{FF2B5EF4-FFF2-40B4-BE49-F238E27FC236}">
                <a16:creationId xmlns="" xmlns:a16="http://schemas.microsoft.com/office/drawing/2014/main" id="{07BB254F-D1CF-4524-AEBF-6B76A0BE047B}"/>
              </a:ext>
            </a:extLst>
          </p:cNvPr>
          <p:cNvSpPr>
            <a:spLocks noChangeArrowheads="1"/>
          </p:cNvSpPr>
          <p:nvPr/>
        </p:nvSpPr>
        <p:spPr bwMode="gray">
          <a:xfrm>
            <a:off x="8335434" y="1165226"/>
            <a:ext cx="967317" cy="633413"/>
          </a:xfrm>
          <a:prstGeom prst="rect">
            <a:avLst/>
          </a:prstGeom>
          <a:solidFill>
            <a:srgbClr val="DDDDDD">
              <a:alpha val="10196"/>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52" name="Rectangle 180">
            <a:extLst>
              <a:ext uri="{FF2B5EF4-FFF2-40B4-BE49-F238E27FC236}">
                <a16:creationId xmlns="" xmlns:a16="http://schemas.microsoft.com/office/drawing/2014/main" id="{E7C741F5-ADDC-405C-B133-A52B7C8ACE83}"/>
              </a:ext>
            </a:extLst>
          </p:cNvPr>
          <p:cNvSpPr>
            <a:spLocks noChangeArrowheads="1"/>
          </p:cNvSpPr>
          <p:nvPr/>
        </p:nvSpPr>
        <p:spPr bwMode="gray">
          <a:xfrm>
            <a:off x="10255251" y="1165226"/>
            <a:ext cx="967316" cy="633413"/>
          </a:xfrm>
          <a:prstGeom prst="rect">
            <a:avLst/>
          </a:prstGeom>
          <a:solidFill>
            <a:schemeClr val="folHlink">
              <a:alpha val="10196"/>
            </a:scheme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53" name="Rectangle 181">
            <a:extLst>
              <a:ext uri="{FF2B5EF4-FFF2-40B4-BE49-F238E27FC236}">
                <a16:creationId xmlns="" xmlns:a16="http://schemas.microsoft.com/office/drawing/2014/main" id="{EE482261-022B-4D27-B210-F58031058AB9}"/>
              </a:ext>
            </a:extLst>
          </p:cNvPr>
          <p:cNvSpPr>
            <a:spLocks noChangeArrowheads="1"/>
          </p:cNvSpPr>
          <p:nvPr/>
        </p:nvSpPr>
        <p:spPr bwMode="gray">
          <a:xfrm>
            <a:off x="4466167" y="1165226"/>
            <a:ext cx="967317" cy="633413"/>
          </a:xfrm>
          <a:prstGeom prst="rect">
            <a:avLst/>
          </a:prstGeom>
          <a:solidFill>
            <a:srgbClr val="DDDDDD">
              <a:alpha val="10196"/>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54" name="Rectangle 182">
            <a:extLst>
              <a:ext uri="{FF2B5EF4-FFF2-40B4-BE49-F238E27FC236}">
                <a16:creationId xmlns="" xmlns:a16="http://schemas.microsoft.com/office/drawing/2014/main" id="{C797A6C5-7273-455E-9F39-F06B35065F2D}"/>
              </a:ext>
            </a:extLst>
          </p:cNvPr>
          <p:cNvSpPr>
            <a:spLocks noChangeArrowheads="1"/>
          </p:cNvSpPr>
          <p:nvPr/>
        </p:nvSpPr>
        <p:spPr bwMode="gray">
          <a:xfrm>
            <a:off x="6400800" y="1165226"/>
            <a:ext cx="967317" cy="633413"/>
          </a:xfrm>
          <a:prstGeom prst="rect">
            <a:avLst/>
          </a:prstGeom>
          <a:solidFill>
            <a:schemeClr val="folHlink">
              <a:alpha val="10196"/>
            </a:scheme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55" name="Rectangle 183">
            <a:extLst>
              <a:ext uri="{FF2B5EF4-FFF2-40B4-BE49-F238E27FC236}">
                <a16:creationId xmlns="" xmlns:a16="http://schemas.microsoft.com/office/drawing/2014/main" id="{4115E1A9-CBEC-4DCA-80DD-51AF50C34C8E}"/>
              </a:ext>
            </a:extLst>
          </p:cNvPr>
          <p:cNvSpPr>
            <a:spLocks noChangeArrowheads="1"/>
          </p:cNvSpPr>
          <p:nvPr/>
        </p:nvSpPr>
        <p:spPr bwMode="gray">
          <a:xfrm>
            <a:off x="2518834" y="1165226"/>
            <a:ext cx="967317" cy="633413"/>
          </a:xfrm>
          <a:prstGeom prst="rect">
            <a:avLst/>
          </a:prstGeom>
          <a:solidFill>
            <a:schemeClr val="folHlink">
              <a:alpha val="10196"/>
            </a:scheme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56" name="Rectangle 189">
            <a:extLst>
              <a:ext uri="{FF2B5EF4-FFF2-40B4-BE49-F238E27FC236}">
                <a16:creationId xmlns="" xmlns:a16="http://schemas.microsoft.com/office/drawing/2014/main" id="{820880E0-C608-401B-9D2E-52CDA6F2D764}"/>
              </a:ext>
            </a:extLst>
          </p:cNvPr>
          <p:cNvSpPr>
            <a:spLocks noChangeArrowheads="1"/>
          </p:cNvSpPr>
          <p:nvPr/>
        </p:nvSpPr>
        <p:spPr bwMode="gray">
          <a:xfrm>
            <a:off x="584200" y="4764"/>
            <a:ext cx="967317" cy="522287"/>
          </a:xfrm>
          <a:prstGeom prst="rect">
            <a:avLst/>
          </a:prstGeom>
          <a:solidFill>
            <a:srgbClr val="DDDDDD">
              <a:alpha val="30196"/>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57" name="Rectangle 190">
            <a:extLst>
              <a:ext uri="{FF2B5EF4-FFF2-40B4-BE49-F238E27FC236}">
                <a16:creationId xmlns="" xmlns:a16="http://schemas.microsoft.com/office/drawing/2014/main" id="{B1377B77-1266-443A-8893-EBAD529834A8}"/>
              </a:ext>
            </a:extLst>
          </p:cNvPr>
          <p:cNvSpPr>
            <a:spLocks noChangeArrowheads="1"/>
          </p:cNvSpPr>
          <p:nvPr/>
        </p:nvSpPr>
        <p:spPr bwMode="gray">
          <a:xfrm>
            <a:off x="1524000" y="533401"/>
            <a:ext cx="967317" cy="633413"/>
          </a:xfrm>
          <a:prstGeom prst="rect">
            <a:avLst/>
          </a:prstGeom>
          <a:solidFill>
            <a:srgbClr val="DDDDDD">
              <a:alpha val="20000"/>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58" name="Rectangle 200">
            <a:extLst>
              <a:ext uri="{FF2B5EF4-FFF2-40B4-BE49-F238E27FC236}">
                <a16:creationId xmlns="" xmlns:a16="http://schemas.microsoft.com/office/drawing/2014/main" id="{01D75F36-4AC0-4A67-B548-ADB523BF0607}"/>
              </a:ext>
            </a:extLst>
          </p:cNvPr>
          <p:cNvSpPr>
            <a:spLocks noChangeArrowheads="1"/>
          </p:cNvSpPr>
          <p:nvPr/>
        </p:nvSpPr>
        <p:spPr bwMode="gray">
          <a:xfrm>
            <a:off x="3437467" y="534988"/>
            <a:ext cx="967317" cy="633412"/>
          </a:xfrm>
          <a:prstGeom prst="rect">
            <a:avLst/>
          </a:prstGeom>
          <a:solidFill>
            <a:srgbClr val="DDDDDD">
              <a:alpha val="20000"/>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grpSp>
        <p:nvGrpSpPr>
          <p:cNvPr id="59" name="Group 234">
            <a:extLst>
              <a:ext uri="{FF2B5EF4-FFF2-40B4-BE49-F238E27FC236}">
                <a16:creationId xmlns="" xmlns:a16="http://schemas.microsoft.com/office/drawing/2014/main" id="{42A9604A-3CE9-4882-9281-F9EED88E3971}"/>
              </a:ext>
            </a:extLst>
          </p:cNvPr>
          <p:cNvGrpSpPr>
            <a:grpSpLocks/>
          </p:cNvGrpSpPr>
          <p:nvPr/>
        </p:nvGrpSpPr>
        <p:grpSpPr bwMode="auto">
          <a:xfrm>
            <a:off x="0" y="2257426"/>
            <a:ext cx="6318251" cy="4600575"/>
            <a:chOff x="-9" y="1395"/>
            <a:chExt cx="2985" cy="2898"/>
          </a:xfrm>
        </p:grpSpPr>
        <p:pic>
          <p:nvPicPr>
            <p:cNvPr id="60" name="Picture 213" descr="pan01">
              <a:extLst>
                <a:ext uri="{FF2B5EF4-FFF2-40B4-BE49-F238E27FC236}">
                  <a16:creationId xmlns="" xmlns:a16="http://schemas.microsoft.com/office/drawing/2014/main" id="{131A7CE3-5D56-400F-AC87-C2F1752E2935}"/>
                </a:ext>
              </a:extLst>
            </p:cNvPr>
            <p:cNvPicPr>
              <a:picLocks noChangeAspect="1" noChangeArrowheads="1"/>
            </p:cNvPicPr>
            <p:nvPr/>
          </p:nvPicPr>
          <p:blipFill>
            <a:blip r:embed="rId2">
              <a:extLst>
                <a:ext uri="{28A0092B-C50C-407E-A947-70E740481C1C}">
                  <a14:useLocalDpi xmlns:a14="http://schemas.microsoft.com/office/drawing/2010/main" val="0"/>
                </a:ext>
              </a:extLst>
            </a:blip>
            <a:srcRect l="46681" r="2339"/>
            <a:stretch>
              <a:fillRect/>
            </a:stretch>
          </p:blipFill>
          <p:spPr bwMode="gray">
            <a:xfrm>
              <a:off x="0" y="1395"/>
              <a:ext cx="2976" cy="28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1" name="Freeform 209">
              <a:extLst>
                <a:ext uri="{FF2B5EF4-FFF2-40B4-BE49-F238E27FC236}">
                  <a16:creationId xmlns="" xmlns:a16="http://schemas.microsoft.com/office/drawing/2014/main" id="{C377A676-3ABC-486A-A336-BFD2557B02DD}"/>
                </a:ext>
              </a:extLst>
            </p:cNvPr>
            <p:cNvSpPr>
              <a:spLocks/>
            </p:cNvSpPr>
            <p:nvPr/>
          </p:nvSpPr>
          <p:spPr bwMode="gray">
            <a:xfrm>
              <a:off x="-9" y="1493"/>
              <a:ext cx="2841" cy="2599"/>
            </a:xfrm>
            <a:custGeom>
              <a:avLst/>
              <a:gdLst/>
              <a:ahLst/>
              <a:cxnLst>
                <a:cxn ang="0">
                  <a:pos x="0" y="18"/>
                </a:cxn>
                <a:cxn ang="0">
                  <a:pos x="2841" y="0"/>
                </a:cxn>
                <a:cxn ang="0">
                  <a:pos x="1294" y="2597"/>
                </a:cxn>
                <a:cxn ang="0">
                  <a:pos x="2" y="2599"/>
                </a:cxn>
                <a:cxn ang="0">
                  <a:pos x="0" y="18"/>
                </a:cxn>
              </a:cxnLst>
              <a:rect l="0" t="0" r="r" b="b"/>
              <a:pathLst>
                <a:path w="2841" h="2599">
                  <a:moveTo>
                    <a:pt x="0" y="18"/>
                  </a:moveTo>
                  <a:lnTo>
                    <a:pt x="2841" y="0"/>
                  </a:lnTo>
                  <a:lnTo>
                    <a:pt x="1294" y="2597"/>
                  </a:lnTo>
                  <a:lnTo>
                    <a:pt x="2" y="2599"/>
                  </a:lnTo>
                  <a:lnTo>
                    <a:pt x="0" y="18"/>
                  </a:lnTo>
                  <a:close/>
                </a:path>
              </a:pathLst>
            </a:custGeom>
            <a:blipFill dpi="0" rotWithShape="1">
              <a:blip r:embed="rId3"/>
              <a:srcRect/>
              <a:stretch>
                <a:fillRect r="-15708"/>
              </a:stretch>
            </a:blipFill>
            <a:ln w="9525">
              <a:noFill/>
              <a:round/>
              <a:headEnd/>
              <a:tailEnd/>
            </a:ln>
            <a:effectLst/>
          </p:spPr>
          <p:txBody>
            <a:bodyPr/>
            <a:lstStyle/>
            <a:p>
              <a:pPr eaLnBrk="1" hangingPunct="1">
                <a:defRPr/>
              </a:pPr>
              <a:endParaRPr lang="en-US" sz="1800" b="1">
                <a:solidFill>
                  <a:srgbClr val="000000"/>
                </a:solidFill>
                <a:latin typeface="Arial" charset="0"/>
              </a:endParaRPr>
            </a:p>
          </p:txBody>
        </p:sp>
      </p:grpSp>
      <p:grpSp>
        <p:nvGrpSpPr>
          <p:cNvPr id="62" name="Group 233">
            <a:extLst>
              <a:ext uri="{FF2B5EF4-FFF2-40B4-BE49-F238E27FC236}">
                <a16:creationId xmlns="" xmlns:a16="http://schemas.microsoft.com/office/drawing/2014/main" id="{2CA447A3-6050-4A05-8309-C9E0A9DD644F}"/>
              </a:ext>
            </a:extLst>
          </p:cNvPr>
          <p:cNvGrpSpPr>
            <a:grpSpLocks/>
          </p:cNvGrpSpPr>
          <p:nvPr/>
        </p:nvGrpSpPr>
        <p:grpSpPr bwMode="auto">
          <a:xfrm>
            <a:off x="12700" y="1395414"/>
            <a:ext cx="5674784" cy="4598987"/>
            <a:chOff x="0" y="1039"/>
            <a:chExt cx="2681" cy="2897"/>
          </a:xfrm>
        </p:grpSpPr>
        <p:pic>
          <p:nvPicPr>
            <p:cNvPr id="63" name="Picture 220" descr="pan01">
              <a:extLst>
                <a:ext uri="{FF2B5EF4-FFF2-40B4-BE49-F238E27FC236}">
                  <a16:creationId xmlns="" xmlns:a16="http://schemas.microsoft.com/office/drawing/2014/main" id="{4976940C-A662-4C5F-8F93-4DC8413AF07F}"/>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l="51730" r="2339"/>
            <a:stretch>
              <a:fillRect/>
            </a:stretch>
          </p:blipFill>
          <p:spPr bwMode="gray">
            <a:xfrm>
              <a:off x="0" y="1039"/>
              <a:ext cx="2681" cy="28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4" name="Freeform 221" descr="wiz_gold04">
              <a:extLst>
                <a:ext uri="{FF2B5EF4-FFF2-40B4-BE49-F238E27FC236}">
                  <a16:creationId xmlns="" xmlns:a16="http://schemas.microsoft.com/office/drawing/2014/main" id="{52B6485A-0BAD-4347-B29F-DB0F93544CE1}"/>
                </a:ext>
              </a:extLst>
            </p:cNvPr>
            <p:cNvSpPr>
              <a:spLocks/>
            </p:cNvSpPr>
            <p:nvPr userDrawn="1"/>
          </p:nvSpPr>
          <p:spPr bwMode="gray">
            <a:xfrm>
              <a:off x="0" y="1137"/>
              <a:ext cx="2537" cy="2600"/>
            </a:xfrm>
            <a:custGeom>
              <a:avLst/>
              <a:gdLst>
                <a:gd name="T0" fmla="*/ 0 w 2537"/>
                <a:gd name="T1" fmla="*/ 0 h 2600"/>
                <a:gd name="T2" fmla="*/ 2537 w 2537"/>
                <a:gd name="T3" fmla="*/ 1 h 2600"/>
                <a:gd name="T4" fmla="*/ 991 w 2537"/>
                <a:gd name="T5" fmla="*/ 2597 h 2600"/>
                <a:gd name="T6" fmla="*/ 0 w 2537"/>
                <a:gd name="T7" fmla="*/ 2600 h 2600"/>
                <a:gd name="T8" fmla="*/ 0 w 2537"/>
                <a:gd name="T9" fmla="*/ 0 h 26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37" h="2600">
                  <a:moveTo>
                    <a:pt x="0" y="0"/>
                  </a:moveTo>
                  <a:lnTo>
                    <a:pt x="2537" y="1"/>
                  </a:lnTo>
                  <a:lnTo>
                    <a:pt x="991" y="2597"/>
                  </a:lnTo>
                  <a:lnTo>
                    <a:pt x="0" y="2600"/>
                  </a:lnTo>
                  <a:lnTo>
                    <a:pt x="0" y="0"/>
                  </a:lnTo>
                  <a:close/>
                </a:path>
              </a:pathLst>
            </a:custGeom>
            <a:blipFill dpi="0" rotWithShape="1">
              <a:blip r:embed="rId4"/>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800"/>
            </a:p>
          </p:txBody>
        </p:sp>
      </p:grpSp>
      <p:grpSp>
        <p:nvGrpSpPr>
          <p:cNvPr id="65" name="Group 232">
            <a:extLst>
              <a:ext uri="{FF2B5EF4-FFF2-40B4-BE49-F238E27FC236}">
                <a16:creationId xmlns="" xmlns:a16="http://schemas.microsoft.com/office/drawing/2014/main" id="{7B376668-420B-4F22-B556-9A5B7EBFB3E2}"/>
              </a:ext>
            </a:extLst>
          </p:cNvPr>
          <p:cNvGrpSpPr>
            <a:grpSpLocks/>
          </p:cNvGrpSpPr>
          <p:nvPr/>
        </p:nvGrpSpPr>
        <p:grpSpPr bwMode="auto">
          <a:xfrm>
            <a:off x="-6350" y="304801"/>
            <a:ext cx="5094817" cy="5078413"/>
            <a:chOff x="-7" y="240"/>
            <a:chExt cx="2407" cy="3199"/>
          </a:xfrm>
        </p:grpSpPr>
        <p:pic>
          <p:nvPicPr>
            <p:cNvPr id="66" name="Picture 223" descr="pan01">
              <a:extLst>
                <a:ext uri="{FF2B5EF4-FFF2-40B4-BE49-F238E27FC236}">
                  <a16:creationId xmlns="" xmlns:a16="http://schemas.microsoft.com/office/drawing/2014/main" id="{AABF58BF-2069-4C70-9F20-0EB869F4F914}"/>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l="60431" r="2339"/>
            <a:stretch>
              <a:fillRect/>
            </a:stretch>
          </p:blipFill>
          <p:spPr bwMode="gray">
            <a:xfrm>
              <a:off x="0" y="240"/>
              <a:ext cx="2400" cy="31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7" name="Freeform 224" descr="wiz_gold01">
              <a:extLst>
                <a:ext uri="{FF2B5EF4-FFF2-40B4-BE49-F238E27FC236}">
                  <a16:creationId xmlns="" xmlns:a16="http://schemas.microsoft.com/office/drawing/2014/main" id="{68D3793C-3B0C-41D4-91E9-BD9F438F475A}"/>
                </a:ext>
              </a:extLst>
            </p:cNvPr>
            <p:cNvSpPr>
              <a:spLocks/>
            </p:cNvSpPr>
            <p:nvPr userDrawn="1"/>
          </p:nvSpPr>
          <p:spPr bwMode="gray">
            <a:xfrm>
              <a:off x="-7" y="348"/>
              <a:ext cx="2247" cy="2874"/>
            </a:xfrm>
            <a:custGeom>
              <a:avLst/>
              <a:gdLst>
                <a:gd name="T0" fmla="*/ 7 w 2247"/>
                <a:gd name="T1" fmla="*/ 0 h 2874"/>
                <a:gd name="T2" fmla="*/ 2247 w 2247"/>
                <a:gd name="T3" fmla="*/ 0 h 2874"/>
                <a:gd name="T4" fmla="*/ 540 w 2247"/>
                <a:gd name="T5" fmla="*/ 2868 h 2874"/>
                <a:gd name="T6" fmla="*/ 0 w 2247"/>
                <a:gd name="T7" fmla="*/ 2874 h 2874"/>
                <a:gd name="T8" fmla="*/ 7 w 2247"/>
                <a:gd name="T9" fmla="*/ 0 h 287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47" h="2874">
                  <a:moveTo>
                    <a:pt x="7" y="0"/>
                  </a:moveTo>
                  <a:lnTo>
                    <a:pt x="2247" y="0"/>
                  </a:lnTo>
                  <a:lnTo>
                    <a:pt x="540" y="2868"/>
                  </a:lnTo>
                  <a:lnTo>
                    <a:pt x="0" y="2874"/>
                  </a:lnTo>
                  <a:lnTo>
                    <a:pt x="7" y="0"/>
                  </a:lnTo>
                  <a:close/>
                </a:path>
              </a:pathLst>
            </a:custGeom>
            <a:blipFill dpi="0" rotWithShape="1">
              <a:blip r:embed="rId5"/>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800"/>
            </a:p>
          </p:txBody>
        </p:sp>
      </p:grpSp>
      <p:sp>
        <p:nvSpPr>
          <p:cNvPr id="68" name="Text Box 235">
            <a:extLst>
              <a:ext uri="{FF2B5EF4-FFF2-40B4-BE49-F238E27FC236}">
                <a16:creationId xmlns="" xmlns:a16="http://schemas.microsoft.com/office/drawing/2014/main" id="{450D36CB-C5C3-45EA-94CA-F93C9FF48675}"/>
              </a:ext>
            </a:extLst>
          </p:cNvPr>
          <p:cNvSpPr txBox="1">
            <a:spLocks noChangeArrowheads="1"/>
          </p:cNvSpPr>
          <p:nvPr userDrawn="1"/>
        </p:nvSpPr>
        <p:spPr bwMode="gray">
          <a:xfrm>
            <a:off x="10566400" y="1295400"/>
            <a:ext cx="1464733" cy="427038"/>
          </a:xfrm>
          <a:prstGeom prst="rect">
            <a:avLst/>
          </a:prstGeom>
          <a:noFill/>
          <a:ln>
            <a:noFill/>
          </a:ln>
        </p:spPr>
        <p:txBody>
          <a:bodyP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r" eaLnBrk="1" hangingPunct="1">
              <a:spcBef>
                <a:spcPct val="50000"/>
              </a:spcBef>
              <a:defRPr/>
            </a:pPr>
            <a:r>
              <a:rPr lang="en-US" altLang="en-US" sz="2200" b="1">
                <a:solidFill>
                  <a:srgbClr val="000000"/>
                </a:solidFill>
                <a:latin typeface="Arial" panose="020B0604020202020204" pitchFamily="34" charset="0"/>
              </a:rPr>
              <a:t>LOGO</a:t>
            </a:r>
          </a:p>
        </p:txBody>
      </p:sp>
      <p:sp>
        <p:nvSpPr>
          <p:cNvPr id="69" name="TextBox 68">
            <a:extLst>
              <a:ext uri="{FF2B5EF4-FFF2-40B4-BE49-F238E27FC236}">
                <a16:creationId xmlns="" xmlns:a16="http://schemas.microsoft.com/office/drawing/2014/main" id="{0A53C2D9-51BF-4039-A09B-3A431598415E}"/>
              </a:ext>
            </a:extLst>
          </p:cNvPr>
          <p:cNvSpPr txBox="1">
            <a:spLocks noChangeArrowheads="1"/>
          </p:cNvSpPr>
          <p:nvPr userDrawn="1"/>
        </p:nvSpPr>
        <p:spPr bwMode="auto">
          <a:xfrm>
            <a:off x="1" y="6627814"/>
            <a:ext cx="1826141" cy="230832"/>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r>
              <a:rPr lang="en-US" altLang="en-US" sz="900" b="1">
                <a:solidFill>
                  <a:srgbClr val="000000"/>
                </a:solidFill>
                <a:latin typeface="Arial" panose="020B0604020202020204" pitchFamily="34" charset="0"/>
              </a:rPr>
              <a:t>http://dichvudanhvanban.com</a:t>
            </a:r>
          </a:p>
        </p:txBody>
      </p:sp>
      <p:sp>
        <p:nvSpPr>
          <p:cNvPr id="3075" name="Rectangle 3"/>
          <p:cNvSpPr>
            <a:spLocks noGrp="1" noChangeArrowheads="1"/>
          </p:cNvSpPr>
          <p:nvPr>
            <p:ph type="subTitle" idx="1"/>
          </p:nvPr>
        </p:nvSpPr>
        <p:spPr>
          <a:xfrm>
            <a:off x="6096000" y="4343400"/>
            <a:ext cx="5892800" cy="609600"/>
          </a:xfrm>
        </p:spPr>
        <p:txBody>
          <a:bodyPr/>
          <a:lstStyle>
            <a:lvl1pPr marL="0" indent="0" algn="r">
              <a:buFontTx/>
              <a:buNone/>
              <a:defRPr sz="2000"/>
            </a:lvl1pPr>
          </a:lstStyle>
          <a:p>
            <a:r>
              <a:rPr lang="en-US"/>
              <a:t>Click to edit Master subtitle style</a:t>
            </a:r>
          </a:p>
        </p:txBody>
      </p:sp>
      <p:sp>
        <p:nvSpPr>
          <p:cNvPr id="3074" name="Rectangle 2"/>
          <p:cNvSpPr>
            <a:spLocks noGrp="1" noChangeArrowheads="1"/>
          </p:cNvSpPr>
          <p:nvPr>
            <p:ph type="ctrTitle"/>
          </p:nvPr>
        </p:nvSpPr>
        <p:spPr>
          <a:xfrm>
            <a:off x="5689600" y="1981200"/>
            <a:ext cx="6299200" cy="2057400"/>
          </a:xfrm>
        </p:spPr>
        <p:txBody>
          <a:bodyPr/>
          <a:lstStyle>
            <a:lvl1pPr algn="r">
              <a:defRPr sz="4400"/>
            </a:lvl1pPr>
          </a:lstStyle>
          <a:p>
            <a:r>
              <a:rPr lang="en-US"/>
              <a:t>Click to edit Master title style</a:t>
            </a:r>
          </a:p>
        </p:txBody>
      </p:sp>
      <p:sp>
        <p:nvSpPr>
          <p:cNvPr id="70" name="Rectangle 4">
            <a:extLst>
              <a:ext uri="{FF2B5EF4-FFF2-40B4-BE49-F238E27FC236}">
                <a16:creationId xmlns="" xmlns:a16="http://schemas.microsoft.com/office/drawing/2014/main" id="{80CC8F1D-AB49-4CE2-A30E-45AD28656F59}"/>
              </a:ext>
            </a:extLst>
          </p:cNvPr>
          <p:cNvSpPr>
            <a:spLocks noGrp="1" noChangeArrowheads="1"/>
          </p:cNvSpPr>
          <p:nvPr>
            <p:ph type="dt" sz="half" idx="10"/>
          </p:nvPr>
        </p:nvSpPr>
        <p:spPr>
          <a:xfrm>
            <a:off x="406400" y="6400801"/>
            <a:ext cx="2844800" cy="320675"/>
          </a:xfrm>
        </p:spPr>
        <p:txBody>
          <a:bodyPr/>
          <a:lstStyle>
            <a:lvl1pPr algn="r" eaLnBrk="0" hangingPunct="0">
              <a:defRPr>
                <a:latin typeface="+mj-lt"/>
              </a:defRPr>
            </a:lvl1pPr>
          </a:lstStyle>
          <a:p>
            <a:pPr>
              <a:defRPr/>
            </a:pPr>
            <a:endParaRPr lang="en-US"/>
          </a:p>
        </p:txBody>
      </p:sp>
      <p:sp>
        <p:nvSpPr>
          <p:cNvPr id="71" name="Rectangle 5">
            <a:extLst>
              <a:ext uri="{FF2B5EF4-FFF2-40B4-BE49-F238E27FC236}">
                <a16:creationId xmlns="" xmlns:a16="http://schemas.microsoft.com/office/drawing/2014/main" id="{1724A5C0-4AF7-42CF-9845-62BE9F87A927}"/>
              </a:ext>
            </a:extLst>
          </p:cNvPr>
          <p:cNvSpPr>
            <a:spLocks noGrp="1" noChangeArrowheads="1"/>
          </p:cNvSpPr>
          <p:nvPr>
            <p:ph type="ftr" sz="quarter" idx="11"/>
          </p:nvPr>
        </p:nvSpPr>
        <p:spPr>
          <a:xfrm>
            <a:off x="8229600" y="6400801"/>
            <a:ext cx="3860800" cy="320675"/>
          </a:xfrm>
        </p:spPr>
        <p:txBody>
          <a:bodyPr/>
          <a:lstStyle>
            <a:lvl1pPr algn="r" eaLnBrk="0" hangingPunct="0">
              <a:defRPr>
                <a:latin typeface="+mj-lt"/>
              </a:defRPr>
            </a:lvl1pPr>
          </a:lstStyle>
          <a:p>
            <a:pPr>
              <a:defRPr/>
            </a:pPr>
            <a:r>
              <a:rPr lang="en-US"/>
              <a:t>www.themegallery.com</a:t>
            </a:r>
          </a:p>
        </p:txBody>
      </p:sp>
      <p:sp>
        <p:nvSpPr>
          <p:cNvPr id="72" name="Rectangle 6">
            <a:extLst>
              <a:ext uri="{FF2B5EF4-FFF2-40B4-BE49-F238E27FC236}">
                <a16:creationId xmlns="" xmlns:a16="http://schemas.microsoft.com/office/drawing/2014/main" id="{74C0AA7A-5F24-48E5-B27D-E2192E87671B}"/>
              </a:ext>
            </a:extLst>
          </p:cNvPr>
          <p:cNvSpPr>
            <a:spLocks noGrp="1" noChangeArrowheads="1"/>
          </p:cNvSpPr>
          <p:nvPr>
            <p:ph type="sldNum" sz="quarter" idx="12"/>
          </p:nvPr>
        </p:nvSpPr>
        <p:spPr>
          <a:xfrm>
            <a:off x="4978400" y="6400801"/>
            <a:ext cx="2844800" cy="320675"/>
          </a:xfrm>
        </p:spPr>
        <p:txBody>
          <a:bodyPr/>
          <a:lstStyle>
            <a:lvl1pPr eaLnBrk="0" hangingPunct="0">
              <a:defRPr smtClean="0">
                <a:latin typeface="Arial" panose="020B0604020202020204" pitchFamily="34" charset="0"/>
              </a:defRPr>
            </a:lvl1pPr>
          </a:lstStyle>
          <a:p>
            <a:pPr>
              <a:defRPr/>
            </a:pPr>
            <a:fld id="{78428424-290D-408A-A930-1820C589C6EE}" type="slidenum">
              <a:rPr lang="en-US" altLang="en-US"/>
              <a:pPr>
                <a:defRPr/>
              </a:pPr>
              <a:t>‹#›</a:t>
            </a:fld>
            <a:endParaRPr lang="en-US" altLang="en-US"/>
          </a:p>
        </p:txBody>
      </p:sp>
    </p:spTree>
    <p:extLst>
      <p:ext uri="{BB962C8B-B14F-4D97-AF65-F5344CB8AC3E}">
        <p14:creationId xmlns:p14="http://schemas.microsoft.com/office/powerpoint/2010/main" val="2188309635"/>
      </p:ext>
    </p:extLst>
  </p:cSld>
  <p:clrMapOvr>
    <a:masterClrMapping/>
  </p:clrMapOvr>
</p:sldLayout>
</file>

<file path=ppt/slideLayouts/slideLayout27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 xmlns:a16="http://schemas.microsoft.com/office/drawing/2014/main" id="{CFDB1629-7A12-4D8F-9B73-547601F7503E}"/>
              </a:ext>
            </a:extLst>
          </p:cNvPr>
          <p:cNvSpPr>
            <a:spLocks noGrp="1"/>
          </p:cNvSpPr>
          <p:nvPr>
            <p:ph type="dt" sz="half" idx="10"/>
          </p:nvPr>
        </p:nvSpPr>
        <p:spPr/>
        <p:txBody>
          <a:bodyPr/>
          <a:lstStyle>
            <a:lvl1pPr eaLnBrk="0" hangingPunct="0">
              <a:defRPr/>
            </a:lvl1pPr>
          </a:lstStyle>
          <a:p>
            <a:pPr>
              <a:defRPr/>
            </a:pPr>
            <a:endParaRPr lang="en-US"/>
          </a:p>
        </p:txBody>
      </p:sp>
      <p:sp>
        <p:nvSpPr>
          <p:cNvPr id="5" name="Footer Placeholder 4">
            <a:extLst>
              <a:ext uri="{FF2B5EF4-FFF2-40B4-BE49-F238E27FC236}">
                <a16:creationId xmlns="" xmlns:a16="http://schemas.microsoft.com/office/drawing/2014/main" id="{35267281-CEE0-45C7-8F6F-1295194BC437}"/>
              </a:ext>
            </a:extLst>
          </p:cNvPr>
          <p:cNvSpPr>
            <a:spLocks noGrp="1"/>
          </p:cNvSpPr>
          <p:nvPr>
            <p:ph type="ftr" sz="quarter" idx="11"/>
          </p:nvPr>
        </p:nvSpPr>
        <p:spPr/>
        <p:txBody>
          <a:bodyPr/>
          <a:lstStyle>
            <a:lvl1pPr eaLnBrk="0" hangingPunct="0">
              <a:defRPr/>
            </a:lvl1pPr>
          </a:lstStyle>
          <a:p>
            <a:pPr>
              <a:defRPr/>
            </a:pPr>
            <a:endParaRPr lang="en-US"/>
          </a:p>
        </p:txBody>
      </p:sp>
      <p:sp>
        <p:nvSpPr>
          <p:cNvPr id="6" name="Slide Number Placeholder 5">
            <a:extLst>
              <a:ext uri="{FF2B5EF4-FFF2-40B4-BE49-F238E27FC236}">
                <a16:creationId xmlns="" xmlns:a16="http://schemas.microsoft.com/office/drawing/2014/main" id="{1666F85E-8CE4-4FE3-B2F4-120F7957D1C7}"/>
              </a:ext>
            </a:extLst>
          </p:cNvPr>
          <p:cNvSpPr>
            <a:spLocks noGrp="1"/>
          </p:cNvSpPr>
          <p:nvPr>
            <p:ph type="sldNum" sz="quarter" idx="12"/>
          </p:nvPr>
        </p:nvSpPr>
        <p:spPr/>
        <p:txBody>
          <a:bodyPr/>
          <a:lstStyle>
            <a:lvl1pPr eaLnBrk="0" hangingPunct="0">
              <a:defRPr smtClean="0"/>
            </a:lvl1pPr>
          </a:lstStyle>
          <a:p>
            <a:pPr>
              <a:defRPr/>
            </a:pPr>
            <a:fld id="{A4DC6D18-CC53-4AA7-A57C-7E5C05593A21}" type="slidenum">
              <a:rPr lang="en-US" altLang="en-US"/>
              <a:pPr>
                <a:defRPr/>
              </a:pPr>
              <a:t>‹#›</a:t>
            </a:fld>
            <a:endParaRPr lang="en-US" altLang="en-US"/>
          </a:p>
        </p:txBody>
      </p:sp>
    </p:spTree>
    <p:extLst>
      <p:ext uri="{BB962C8B-B14F-4D97-AF65-F5344CB8AC3E}">
        <p14:creationId xmlns:p14="http://schemas.microsoft.com/office/powerpoint/2010/main" val="4146775226"/>
      </p:ext>
    </p:extLst>
  </p:cSld>
  <p:clrMapOvr>
    <a:masterClrMapping/>
  </p:clrMapOvr>
</p:sldLayout>
</file>

<file path=ppt/slideLayouts/slideLayout27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Date Placeholder 3">
            <a:extLst>
              <a:ext uri="{FF2B5EF4-FFF2-40B4-BE49-F238E27FC236}">
                <a16:creationId xmlns="" xmlns:a16="http://schemas.microsoft.com/office/drawing/2014/main" id="{654B5A24-644B-4DC5-84C5-7A34DD682601}"/>
              </a:ext>
            </a:extLst>
          </p:cNvPr>
          <p:cNvSpPr>
            <a:spLocks noGrp="1"/>
          </p:cNvSpPr>
          <p:nvPr>
            <p:ph type="dt" sz="half" idx="10"/>
          </p:nvPr>
        </p:nvSpPr>
        <p:spPr/>
        <p:txBody>
          <a:bodyPr/>
          <a:lstStyle>
            <a:lvl1pPr eaLnBrk="0" hangingPunct="0">
              <a:defRPr/>
            </a:lvl1pPr>
          </a:lstStyle>
          <a:p>
            <a:pPr>
              <a:defRPr/>
            </a:pPr>
            <a:endParaRPr lang="en-US"/>
          </a:p>
        </p:txBody>
      </p:sp>
      <p:sp>
        <p:nvSpPr>
          <p:cNvPr id="5" name="Footer Placeholder 4">
            <a:extLst>
              <a:ext uri="{FF2B5EF4-FFF2-40B4-BE49-F238E27FC236}">
                <a16:creationId xmlns="" xmlns:a16="http://schemas.microsoft.com/office/drawing/2014/main" id="{67DCA5DE-38E5-43C4-A5AD-428B8A33193F}"/>
              </a:ext>
            </a:extLst>
          </p:cNvPr>
          <p:cNvSpPr>
            <a:spLocks noGrp="1"/>
          </p:cNvSpPr>
          <p:nvPr>
            <p:ph type="ftr" sz="quarter" idx="11"/>
          </p:nvPr>
        </p:nvSpPr>
        <p:spPr/>
        <p:txBody>
          <a:bodyPr/>
          <a:lstStyle>
            <a:lvl1pPr eaLnBrk="0" hangingPunct="0">
              <a:defRPr/>
            </a:lvl1pPr>
          </a:lstStyle>
          <a:p>
            <a:pPr>
              <a:defRPr/>
            </a:pPr>
            <a:endParaRPr lang="en-US"/>
          </a:p>
        </p:txBody>
      </p:sp>
      <p:sp>
        <p:nvSpPr>
          <p:cNvPr id="6" name="Slide Number Placeholder 5">
            <a:extLst>
              <a:ext uri="{FF2B5EF4-FFF2-40B4-BE49-F238E27FC236}">
                <a16:creationId xmlns="" xmlns:a16="http://schemas.microsoft.com/office/drawing/2014/main" id="{4A1A534E-8C9A-41E4-9A9F-1F0CE208D748}"/>
              </a:ext>
            </a:extLst>
          </p:cNvPr>
          <p:cNvSpPr>
            <a:spLocks noGrp="1"/>
          </p:cNvSpPr>
          <p:nvPr>
            <p:ph type="sldNum" sz="quarter" idx="12"/>
          </p:nvPr>
        </p:nvSpPr>
        <p:spPr/>
        <p:txBody>
          <a:bodyPr/>
          <a:lstStyle>
            <a:lvl1pPr eaLnBrk="0" hangingPunct="0">
              <a:defRPr smtClean="0"/>
            </a:lvl1pPr>
          </a:lstStyle>
          <a:p>
            <a:pPr>
              <a:defRPr/>
            </a:pPr>
            <a:fld id="{7F897B7F-7B12-41D5-AEF1-A4EE1864E901}" type="slidenum">
              <a:rPr lang="en-US" altLang="en-US"/>
              <a:pPr>
                <a:defRPr/>
              </a:pPr>
              <a:t>‹#›</a:t>
            </a:fld>
            <a:endParaRPr lang="en-US" altLang="en-US"/>
          </a:p>
        </p:txBody>
      </p:sp>
    </p:spTree>
    <p:extLst>
      <p:ext uri="{BB962C8B-B14F-4D97-AF65-F5344CB8AC3E}">
        <p14:creationId xmlns:p14="http://schemas.microsoft.com/office/powerpoint/2010/main" val="3433896322"/>
      </p:ext>
    </p:extLst>
  </p:cSld>
  <p:clrMapOvr>
    <a:masterClrMapping/>
  </p:clrMapOvr>
</p:sldLayout>
</file>

<file path=ppt/slideLayouts/slideLayout27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09600" y="1600200"/>
            <a:ext cx="5384800" cy="47244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600200"/>
            <a:ext cx="5384800" cy="47244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a:extLst>
              <a:ext uri="{FF2B5EF4-FFF2-40B4-BE49-F238E27FC236}">
                <a16:creationId xmlns="" xmlns:a16="http://schemas.microsoft.com/office/drawing/2014/main" id="{89120F38-6A9E-42B4-82C1-9B45442C2915}"/>
              </a:ext>
            </a:extLst>
          </p:cNvPr>
          <p:cNvSpPr>
            <a:spLocks noGrp="1"/>
          </p:cNvSpPr>
          <p:nvPr>
            <p:ph type="dt" sz="half" idx="10"/>
          </p:nvPr>
        </p:nvSpPr>
        <p:spPr/>
        <p:txBody>
          <a:bodyPr/>
          <a:lstStyle>
            <a:lvl1pPr eaLnBrk="0" hangingPunct="0">
              <a:defRPr/>
            </a:lvl1pPr>
          </a:lstStyle>
          <a:p>
            <a:pPr>
              <a:defRPr/>
            </a:pPr>
            <a:endParaRPr lang="en-US"/>
          </a:p>
        </p:txBody>
      </p:sp>
      <p:sp>
        <p:nvSpPr>
          <p:cNvPr id="6" name="Footer Placeholder 5">
            <a:extLst>
              <a:ext uri="{FF2B5EF4-FFF2-40B4-BE49-F238E27FC236}">
                <a16:creationId xmlns="" xmlns:a16="http://schemas.microsoft.com/office/drawing/2014/main" id="{CF83E5F9-8420-4CA6-B25C-DA7EB8147D6E}"/>
              </a:ext>
            </a:extLst>
          </p:cNvPr>
          <p:cNvSpPr>
            <a:spLocks noGrp="1"/>
          </p:cNvSpPr>
          <p:nvPr>
            <p:ph type="ftr" sz="quarter" idx="11"/>
          </p:nvPr>
        </p:nvSpPr>
        <p:spPr/>
        <p:txBody>
          <a:bodyPr/>
          <a:lstStyle>
            <a:lvl1pPr eaLnBrk="0" hangingPunct="0">
              <a:defRPr/>
            </a:lvl1pPr>
          </a:lstStyle>
          <a:p>
            <a:pPr>
              <a:defRPr/>
            </a:pPr>
            <a:endParaRPr lang="en-US"/>
          </a:p>
        </p:txBody>
      </p:sp>
      <p:sp>
        <p:nvSpPr>
          <p:cNvPr id="7" name="Slide Number Placeholder 6">
            <a:extLst>
              <a:ext uri="{FF2B5EF4-FFF2-40B4-BE49-F238E27FC236}">
                <a16:creationId xmlns="" xmlns:a16="http://schemas.microsoft.com/office/drawing/2014/main" id="{DFC42960-9544-434F-A7ED-76AD46801929}"/>
              </a:ext>
            </a:extLst>
          </p:cNvPr>
          <p:cNvSpPr>
            <a:spLocks noGrp="1"/>
          </p:cNvSpPr>
          <p:nvPr>
            <p:ph type="sldNum" sz="quarter" idx="12"/>
          </p:nvPr>
        </p:nvSpPr>
        <p:spPr/>
        <p:txBody>
          <a:bodyPr/>
          <a:lstStyle>
            <a:lvl1pPr eaLnBrk="0" hangingPunct="0">
              <a:defRPr smtClean="0"/>
            </a:lvl1pPr>
          </a:lstStyle>
          <a:p>
            <a:pPr>
              <a:defRPr/>
            </a:pPr>
            <a:fld id="{424CCECF-1AC6-403F-AB63-154EA09EB299}" type="slidenum">
              <a:rPr lang="en-US" altLang="en-US"/>
              <a:pPr>
                <a:defRPr/>
              </a:pPr>
              <a:t>‹#›</a:t>
            </a:fld>
            <a:endParaRPr lang="en-US" altLang="en-US"/>
          </a:p>
        </p:txBody>
      </p:sp>
    </p:spTree>
    <p:extLst>
      <p:ext uri="{BB962C8B-B14F-4D97-AF65-F5344CB8AC3E}">
        <p14:creationId xmlns:p14="http://schemas.microsoft.com/office/powerpoint/2010/main" val="3593138080"/>
      </p:ext>
    </p:extLst>
  </p:cSld>
  <p:clrMapOvr>
    <a:masterClrMapping/>
  </p:clrMapOvr>
</p:sldLayout>
</file>

<file path=ppt/slideLayouts/slideLayout27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a:extLst>
              <a:ext uri="{FF2B5EF4-FFF2-40B4-BE49-F238E27FC236}">
                <a16:creationId xmlns="" xmlns:a16="http://schemas.microsoft.com/office/drawing/2014/main" id="{901E0EDF-B180-43AB-9814-0CCB0BAE08C8}"/>
              </a:ext>
            </a:extLst>
          </p:cNvPr>
          <p:cNvSpPr>
            <a:spLocks noGrp="1"/>
          </p:cNvSpPr>
          <p:nvPr>
            <p:ph type="dt" sz="half" idx="10"/>
          </p:nvPr>
        </p:nvSpPr>
        <p:spPr/>
        <p:txBody>
          <a:bodyPr/>
          <a:lstStyle>
            <a:lvl1pPr eaLnBrk="0" hangingPunct="0">
              <a:defRPr/>
            </a:lvl1pPr>
          </a:lstStyle>
          <a:p>
            <a:pPr>
              <a:defRPr/>
            </a:pPr>
            <a:endParaRPr lang="en-US"/>
          </a:p>
        </p:txBody>
      </p:sp>
      <p:sp>
        <p:nvSpPr>
          <p:cNvPr id="8" name="Footer Placeholder 7">
            <a:extLst>
              <a:ext uri="{FF2B5EF4-FFF2-40B4-BE49-F238E27FC236}">
                <a16:creationId xmlns="" xmlns:a16="http://schemas.microsoft.com/office/drawing/2014/main" id="{0369CCE1-E601-4EC3-9289-1A91D4294C85}"/>
              </a:ext>
            </a:extLst>
          </p:cNvPr>
          <p:cNvSpPr>
            <a:spLocks noGrp="1"/>
          </p:cNvSpPr>
          <p:nvPr>
            <p:ph type="ftr" sz="quarter" idx="11"/>
          </p:nvPr>
        </p:nvSpPr>
        <p:spPr/>
        <p:txBody>
          <a:bodyPr/>
          <a:lstStyle>
            <a:lvl1pPr eaLnBrk="0" hangingPunct="0">
              <a:defRPr/>
            </a:lvl1pPr>
          </a:lstStyle>
          <a:p>
            <a:pPr>
              <a:defRPr/>
            </a:pPr>
            <a:endParaRPr lang="en-US"/>
          </a:p>
        </p:txBody>
      </p:sp>
      <p:sp>
        <p:nvSpPr>
          <p:cNvPr id="9" name="Slide Number Placeholder 8">
            <a:extLst>
              <a:ext uri="{FF2B5EF4-FFF2-40B4-BE49-F238E27FC236}">
                <a16:creationId xmlns="" xmlns:a16="http://schemas.microsoft.com/office/drawing/2014/main" id="{7F78A6BD-3A83-4F0C-A776-E893C53D1711}"/>
              </a:ext>
            </a:extLst>
          </p:cNvPr>
          <p:cNvSpPr>
            <a:spLocks noGrp="1"/>
          </p:cNvSpPr>
          <p:nvPr>
            <p:ph type="sldNum" sz="quarter" idx="12"/>
          </p:nvPr>
        </p:nvSpPr>
        <p:spPr/>
        <p:txBody>
          <a:bodyPr/>
          <a:lstStyle>
            <a:lvl1pPr eaLnBrk="0" hangingPunct="0">
              <a:defRPr smtClean="0"/>
            </a:lvl1pPr>
          </a:lstStyle>
          <a:p>
            <a:pPr>
              <a:defRPr/>
            </a:pPr>
            <a:fld id="{654A74AB-58BE-4224-9905-AEFC6195DC9D}" type="slidenum">
              <a:rPr lang="en-US" altLang="en-US"/>
              <a:pPr>
                <a:defRPr/>
              </a:pPr>
              <a:t>‹#›</a:t>
            </a:fld>
            <a:endParaRPr lang="en-US" altLang="en-US"/>
          </a:p>
        </p:txBody>
      </p:sp>
    </p:spTree>
    <p:extLst>
      <p:ext uri="{BB962C8B-B14F-4D97-AF65-F5344CB8AC3E}">
        <p14:creationId xmlns:p14="http://schemas.microsoft.com/office/powerpoint/2010/main" val="3611169922"/>
      </p:ext>
    </p:extLst>
  </p:cSld>
  <p:clrMapOvr>
    <a:masterClrMapping/>
  </p:clrMapOvr>
</p:sldLayout>
</file>

<file path=ppt/slideLayouts/slideLayout27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a:extLst>
              <a:ext uri="{FF2B5EF4-FFF2-40B4-BE49-F238E27FC236}">
                <a16:creationId xmlns="" xmlns:a16="http://schemas.microsoft.com/office/drawing/2014/main" id="{E1E58359-F483-4398-900C-54530C4631EF}"/>
              </a:ext>
            </a:extLst>
          </p:cNvPr>
          <p:cNvSpPr>
            <a:spLocks noGrp="1"/>
          </p:cNvSpPr>
          <p:nvPr>
            <p:ph type="dt" sz="half" idx="10"/>
          </p:nvPr>
        </p:nvSpPr>
        <p:spPr/>
        <p:txBody>
          <a:bodyPr/>
          <a:lstStyle>
            <a:lvl1pPr eaLnBrk="0" hangingPunct="0">
              <a:defRPr/>
            </a:lvl1pPr>
          </a:lstStyle>
          <a:p>
            <a:pPr>
              <a:defRPr/>
            </a:pPr>
            <a:endParaRPr lang="en-US"/>
          </a:p>
        </p:txBody>
      </p:sp>
      <p:sp>
        <p:nvSpPr>
          <p:cNvPr id="4" name="Footer Placeholder 3">
            <a:extLst>
              <a:ext uri="{FF2B5EF4-FFF2-40B4-BE49-F238E27FC236}">
                <a16:creationId xmlns="" xmlns:a16="http://schemas.microsoft.com/office/drawing/2014/main" id="{58AFD8FF-57A1-44F8-B05A-9F7DEF3BF900}"/>
              </a:ext>
            </a:extLst>
          </p:cNvPr>
          <p:cNvSpPr>
            <a:spLocks noGrp="1"/>
          </p:cNvSpPr>
          <p:nvPr>
            <p:ph type="ftr" sz="quarter" idx="11"/>
          </p:nvPr>
        </p:nvSpPr>
        <p:spPr/>
        <p:txBody>
          <a:bodyPr/>
          <a:lstStyle>
            <a:lvl1pPr eaLnBrk="0" hangingPunct="0">
              <a:defRPr/>
            </a:lvl1pPr>
          </a:lstStyle>
          <a:p>
            <a:pPr>
              <a:defRPr/>
            </a:pPr>
            <a:endParaRPr lang="en-US"/>
          </a:p>
        </p:txBody>
      </p:sp>
      <p:sp>
        <p:nvSpPr>
          <p:cNvPr id="5" name="Slide Number Placeholder 4">
            <a:extLst>
              <a:ext uri="{FF2B5EF4-FFF2-40B4-BE49-F238E27FC236}">
                <a16:creationId xmlns="" xmlns:a16="http://schemas.microsoft.com/office/drawing/2014/main" id="{44A501F7-37DF-4441-B7BD-9B0DB2F2FF33}"/>
              </a:ext>
            </a:extLst>
          </p:cNvPr>
          <p:cNvSpPr>
            <a:spLocks noGrp="1"/>
          </p:cNvSpPr>
          <p:nvPr>
            <p:ph type="sldNum" sz="quarter" idx="12"/>
          </p:nvPr>
        </p:nvSpPr>
        <p:spPr/>
        <p:txBody>
          <a:bodyPr/>
          <a:lstStyle>
            <a:lvl1pPr eaLnBrk="0" hangingPunct="0">
              <a:defRPr smtClean="0"/>
            </a:lvl1pPr>
          </a:lstStyle>
          <a:p>
            <a:pPr>
              <a:defRPr/>
            </a:pPr>
            <a:fld id="{AA2E5DCF-7E2E-47E2-8678-699B962F7041}" type="slidenum">
              <a:rPr lang="en-US" altLang="en-US"/>
              <a:pPr>
                <a:defRPr/>
              </a:pPr>
              <a:t>‹#›</a:t>
            </a:fld>
            <a:endParaRPr lang="en-US" altLang="en-US"/>
          </a:p>
        </p:txBody>
      </p:sp>
    </p:spTree>
    <p:extLst>
      <p:ext uri="{BB962C8B-B14F-4D97-AF65-F5344CB8AC3E}">
        <p14:creationId xmlns:p14="http://schemas.microsoft.com/office/powerpoint/2010/main" val="2677961151"/>
      </p:ext>
    </p:extLst>
  </p:cSld>
  <p:clrMapOvr>
    <a:masterClrMapping/>
  </p:clrMapOvr>
</p:sldLayout>
</file>

<file path=ppt/slideLayouts/slideLayout27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a:extLst>
              <a:ext uri="{FF2B5EF4-FFF2-40B4-BE49-F238E27FC236}">
                <a16:creationId xmlns="" xmlns:a16="http://schemas.microsoft.com/office/drawing/2014/main" id="{73389754-BDCE-48FF-AEBA-DC26583BEBC0}"/>
              </a:ext>
            </a:extLst>
          </p:cNvPr>
          <p:cNvSpPr>
            <a:spLocks noGrp="1"/>
          </p:cNvSpPr>
          <p:nvPr>
            <p:ph type="dt" sz="half" idx="10"/>
          </p:nvPr>
        </p:nvSpPr>
        <p:spPr/>
        <p:txBody>
          <a:bodyPr/>
          <a:lstStyle>
            <a:lvl1pPr eaLnBrk="0" hangingPunct="0">
              <a:defRPr/>
            </a:lvl1pPr>
          </a:lstStyle>
          <a:p>
            <a:pPr>
              <a:defRPr/>
            </a:pPr>
            <a:endParaRPr lang="en-US"/>
          </a:p>
        </p:txBody>
      </p:sp>
      <p:sp>
        <p:nvSpPr>
          <p:cNvPr id="3" name="Footer Placeholder 2">
            <a:extLst>
              <a:ext uri="{FF2B5EF4-FFF2-40B4-BE49-F238E27FC236}">
                <a16:creationId xmlns="" xmlns:a16="http://schemas.microsoft.com/office/drawing/2014/main" id="{AA977B41-E399-499B-A106-816BA0ED70F3}"/>
              </a:ext>
            </a:extLst>
          </p:cNvPr>
          <p:cNvSpPr>
            <a:spLocks noGrp="1"/>
          </p:cNvSpPr>
          <p:nvPr>
            <p:ph type="ftr" sz="quarter" idx="11"/>
          </p:nvPr>
        </p:nvSpPr>
        <p:spPr/>
        <p:txBody>
          <a:bodyPr/>
          <a:lstStyle>
            <a:lvl1pPr eaLnBrk="0" hangingPunct="0">
              <a:defRPr/>
            </a:lvl1pPr>
          </a:lstStyle>
          <a:p>
            <a:pPr>
              <a:defRPr/>
            </a:pPr>
            <a:endParaRPr lang="en-US"/>
          </a:p>
        </p:txBody>
      </p:sp>
      <p:sp>
        <p:nvSpPr>
          <p:cNvPr id="4" name="Slide Number Placeholder 3">
            <a:extLst>
              <a:ext uri="{FF2B5EF4-FFF2-40B4-BE49-F238E27FC236}">
                <a16:creationId xmlns="" xmlns:a16="http://schemas.microsoft.com/office/drawing/2014/main" id="{99AC71F8-8847-445C-94DA-6A141E64E390}"/>
              </a:ext>
            </a:extLst>
          </p:cNvPr>
          <p:cNvSpPr>
            <a:spLocks noGrp="1"/>
          </p:cNvSpPr>
          <p:nvPr>
            <p:ph type="sldNum" sz="quarter" idx="12"/>
          </p:nvPr>
        </p:nvSpPr>
        <p:spPr/>
        <p:txBody>
          <a:bodyPr/>
          <a:lstStyle>
            <a:lvl1pPr eaLnBrk="0" hangingPunct="0">
              <a:defRPr smtClean="0"/>
            </a:lvl1pPr>
          </a:lstStyle>
          <a:p>
            <a:pPr>
              <a:defRPr/>
            </a:pPr>
            <a:fld id="{9D3FF269-A766-47DE-8D91-EF29AF051BB8}" type="slidenum">
              <a:rPr lang="en-US" altLang="en-US"/>
              <a:pPr>
                <a:defRPr/>
              </a:pPr>
              <a:t>‹#›</a:t>
            </a:fld>
            <a:endParaRPr lang="en-US" altLang="en-US"/>
          </a:p>
        </p:txBody>
      </p:sp>
    </p:spTree>
    <p:extLst>
      <p:ext uri="{BB962C8B-B14F-4D97-AF65-F5344CB8AC3E}">
        <p14:creationId xmlns:p14="http://schemas.microsoft.com/office/powerpoint/2010/main" val="3534846891"/>
      </p:ext>
    </p:extLst>
  </p:cSld>
  <p:clrMapOvr>
    <a:masterClrMapping/>
  </p:clrMapOvr>
</p:sldLayout>
</file>

<file path=ppt/slideLayouts/slideLayout28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a:extLst>
              <a:ext uri="{FF2B5EF4-FFF2-40B4-BE49-F238E27FC236}">
                <a16:creationId xmlns="" xmlns:a16="http://schemas.microsoft.com/office/drawing/2014/main" id="{0204DB7B-789C-47EF-8C36-AFD46F14493D}"/>
              </a:ext>
            </a:extLst>
          </p:cNvPr>
          <p:cNvSpPr>
            <a:spLocks noGrp="1"/>
          </p:cNvSpPr>
          <p:nvPr>
            <p:ph type="dt" sz="half" idx="10"/>
          </p:nvPr>
        </p:nvSpPr>
        <p:spPr/>
        <p:txBody>
          <a:bodyPr/>
          <a:lstStyle>
            <a:lvl1pPr eaLnBrk="0" hangingPunct="0">
              <a:defRPr/>
            </a:lvl1pPr>
          </a:lstStyle>
          <a:p>
            <a:pPr>
              <a:defRPr/>
            </a:pPr>
            <a:endParaRPr lang="en-US"/>
          </a:p>
        </p:txBody>
      </p:sp>
      <p:sp>
        <p:nvSpPr>
          <p:cNvPr id="6" name="Footer Placeholder 5">
            <a:extLst>
              <a:ext uri="{FF2B5EF4-FFF2-40B4-BE49-F238E27FC236}">
                <a16:creationId xmlns="" xmlns:a16="http://schemas.microsoft.com/office/drawing/2014/main" id="{9AC22103-5F6E-42A3-900C-4AA2D6C5D83C}"/>
              </a:ext>
            </a:extLst>
          </p:cNvPr>
          <p:cNvSpPr>
            <a:spLocks noGrp="1"/>
          </p:cNvSpPr>
          <p:nvPr>
            <p:ph type="ftr" sz="quarter" idx="11"/>
          </p:nvPr>
        </p:nvSpPr>
        <p:spPr/>
        <p:txBody>
          <a:bodyPr/>
          <a:lstStyle>
            <a:lvl1pPr eaLnBrk="0" hangingPunct="0">
              <a:defRPr/>
            </a:lvl1pPr>
          </a:lstStyle>
          <a:p>
            <a:pPr>
              <a:defRPr/>
            </a:pPr>
            <a:endParaRPr lang="en-US"/>
          </a:p>
        </p:txBody>
      </p:sp>
      <p:sp>
        <p:nvSpPr>
          <p:cNvPr id="7" name="Slide Number Placeholder 6">
            <a:extLst>
              <a:ext uri="{FF2B5EF4-FFF2-40B4-BE49-F238E27FC236}">
                <a16:creationId xmlns="" xmlns:a16="http://schemas.microsoft.com/office/drawing/2014/main" id="{4F8F5535-46A1-409A-A862-A39BFDED4602}"/>
              </a:ext>
            </a:extLst>
          </p:cNvPr>
          <p:cNvSpPr>
            <a:spLocks noGrp="1"/>
          </p:cNvSpPr>
          <p:nvPr>
            <p:ph type="sldNum" sz="quarter" idx="12"/>
          </p:nvPr>
        </p:nvSpPr>
        <p:spPr/>
        <p:txBody>
          <a:bodyPr/>
          <a:lstStyle>
            <a:lvl1pPr eaLnBrk="0" hangingPunct="0">
              <a:defRPr smtClean="0"/>
            </a:lvl1pPr>
          </a:lstStyle>
          <a:p>
            <a:pPr>
              <a:defRPr/>
            </a:pPr>
            <a:fld id="{6E6C4841-E94E-4D20-B779-60472CB98D90}" type="slidenum">
              <a:rPr lang="en-US" altLang="en-US"/>
              <a:pPr>
                <a:defRPr/>
              </a:pPr>
              <a:t>‹#›</a:t>
            </a:fld>
            <a:endParaRPr lang="en-US" altLang="en-US"/>
          </a:p>
        </p:txBody>
      </p:sp>
    </p:spTree>
    <p:extLst>
      <p:ext uri="{BB962C8B-B14F-4D97-AF65-F5344CB8AC3E}">
        <p14:creationId xmlns:p14="http://schemas.microsoft.com/office/powerpoint/2010/main" val="2529172950"/>
      </p:ext>
    </p:extLst>
  </p:cSld>
  <p:clrMapOvr>
    <a:masterClrMapping/>
  </p:clrMapOvr>
</p:sldLayout>
</file>

<file path=ppt/slideLayouts/slideLayout28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noProof="0"/>
              <a:t>Click icon to add picture</a:t>
            </a:r>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a:extLst>
              <a:ext uri="{FF2B5EF4-FFF2-40B4-BE49-F238E27FC236}">
                <a16:creationId xmlns="" xmlns:a16="http://schemas.microsoft.com/office/drawing/2014/main" id="{7AB51CE0-8F49-4DCE-B4AF-901389E0FA3D}"/>
              </a:ext>
            </a:extLst>
          </p:cNvPr>
          <p:cNvSpPr>
            <a:spLocks noGrp="1"/>
          </p:cNvSpPr>
          <p:nvPr>
            <p:ph type="dt" sz="half" idx="10"/>
          </p:nvPr>
        </p:nvSpPr>
        <p:spPr/>
        <p:txBody>
          <a:bodyPr/>
          <a:lstStyle>
            <a:lvl1pPr eaLnBrk="0" hangingPunct="0">
              <a:defRPr/>
            </a:lvl1pPr>
          </a:lstStyle>
          <a:p>
            <a:pPr>
              <a:defRPr/>
            </a:pPr>
            <a:endParaRPr lang="en-US"/>
          </a:p>
        </p:txBody>
      </p:sp>
      <p:sp>
        <p:nvSpPr>
          <p:cNvPr id="6" name="Footer Placeholder 5">
            <a:extLst>
              <a:ext uri="{FF2B5EF4-FFF2-40B4-BE49-F238E27FC236}">
                <a16:creationId xmlns="" xmlns:a16="http://schemas.microsoft.com/office/drawing/2014/main" id="{0070619F-7BE7-4801-A412-09DA6F34B71D}"/>
              </a:ext>
            </a:extLst>
          </p:cNvPr>
          <p:cNvSpPr>
            <a:spLocks noGrp="1"/>
          </p:cNvSpPr>
          <p:nvPr>
            <p:ph type="ftr" sz="quarter" idx="11"/>
          </p:nvPr>
        </p:nvSpPr>
        <p:spPr/>
        <p:txBody>
          <a:bodyPr/>
          <a:lstStyle>
            <a:lvl1pPr eaLnBrk="0" hangingPunct="0">
              <a:defRPr/>
            </a:lvl1pPr>
          </a:lstStyle>
          <a:p>
            <a:pPr>
              <a:defRPr/>
            </a:pPr>
            <a:endParaRPr lang="en-US"/>
          </a:p>
        </p:txBody>
      </p:sp>
      <p:sp>
        <p:nvSpPr>
          <p:cNvPr id="7" name="Slide Number Placeholder 6">
            <a:extLst>
              <a:ext uri="{FF2B5EF4-FFF2-40B4-BE49-F238E27FC236}">
                <a16:creationId xmlns="" xmlns:a16="http://schemas.microsoft.com/office/drawing/2014/main" id="{F4A44C23-2826-4DB6-90A7-79DFA6C8DC6F}"/>
              </a:ext>
            </a:extLst>
          </p:cNvPr>
          <p:cNvSpPr>
            <a:spLocks noGrp="1"/>
          </p:cNvSpPr>
          <p:nvPr>
            <p:ph type="sldNum" sz="quarter" idx="12"/>
          </p:nvPr>
        </p:nvSpPr>
        <p:spPr/>
        <p:txBody>
          <a:bodyPr/>
          <a:lstStyle>
            <a:lvl1pPr eaLnBrk="0" hangingPunct="0">
              <a:defRPr smtClean="0"/>
            </a:lvl1pPr>
          </a:lstStyle>
          <a:p>
            <a:pPr>
              <a:defRPr/>
            </a:pPr>
            <a:fld id="{73F735A0-A099-407F-BEE3-904FC73C141C}" type="slidenum">
              <a:rPr lang="en-US" altLang="en-US"/>
              <a:pPr>
                <a:defRPr/>
              </a:pPr>
              <a:t>‹#›</a:t>
            </a:fld>
            <a:endParaRPr lang="en-US" altLang="en-US"/>
          </a:p>
        </p:txBody>
      </p:sp>
    </p:spTree>
    <p:extLst>
      <p:ext uri="{BB962C8B-B14F-4D97-AF65-F5344CB8AC3E}">
        <p14:creationId xmlns:p14="http://schemas.microsoft.com/office/powerpoint/2010/main" val="3714806991"/>
      </p:ext>
    </p:extLst>
  </p:cSld>
  <p:clrMapOvr>
    <a:masterClrMapping/>
  </p:clrMapOvr>
</p:sldLayout>
</file>

<file path=ppt/slideLayouts/slideLayout28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 xmlns:a16="http://schemas.microsoft.com/office/drawing/2014/main" id="{9C27856E-7353-47A6-A866-D2EF5764B178}"/>
              </a:ext>
            </a:extLst>
          </p:cNvPr>
          <p:cNvSpPr>
            <a:spLocks noGrp="1"/>
          </p:cNvSpPr>
          <p:nvPr>
            <p:ph type="dt" sz="half" idx="10"/>
          </p:nvPr>
        </p:nvSpPr>
        <p:spPr/>
        <p:txBody>
          <a:bodyPr/>
          <a:lstStyle>
            <a:lvl1pPr eaLnBrk="0" hangingPunct="0">
              <a:defRPr/>
            </a:lvl1pPr>
          </a:lstStyle>
          <a:p>
            <a:pPr>
              <a:defRPr/>
            </a:pPr>
            <a:endParaRPr lang="en-US"/>
          </a:p>
        </p:txBody>
      </p:sp>
      <p:sp>
        <p:nvSpPr>
          <p:cNvPr id="5" name="Footer Placeholder 4">
            <a:extLst>
              <a:ext uri="{FF2B5EF4-FFF2-40B4-BE49-F238E27FC236}">
                <a16:creationId xmlns="" xmlns:a16="http://schemas.microsoft.com/office/drawing/2014/main" id="{B5679B5E-1885-4206-ABAB-D32DAC02FE16}"/>
              </a:ext>
            </a:extLst>
          </p:cNvPr>
          <p:cNvSpPr>
            <a:spLocks noGrp="1"/>
          </p:cNvSpPr>
          <p:nvPr>
            <p:ph type="ftr" sz="quarter" idx="11"/>
          </p:nvPr>
        </p:nvSpPr>
        <p:spPr/>
        <p:txBody>
          <a:bodyPr/>
          <a:lstStyle>
            <a:lvl1pPr eaLnBrk="0" hangingPunct="0">
              <a:defRPr/>
            </a:lvl1pPr>
          </a:lstStyle>
          <a:p>
            <a:pPr>
              <a:defRPr/>
            </a:pPr>
            <a:endParaRPr lang="en-US"/>
          </a:p>
        </p:txBody>
      </p:sp>
      <p:sp>
        <p:nvSpPr>
          <p:cNvPr id="6" name="Slide Number Placeholder 5">
            <a:extLst>
              <a:ext uri="{FF2B5EF4-FFF2-40B4-BE49-F238E27FC236}">
                <a16:creationId xmlns="" xmlns:a16="http://schemas.microsoft.com/office/drawing/2014/main" id="{E58311F2-1558-497F-87EB-13E7B8474AE7}"/>
              </a:ext>
            </a:extLst>
          </p:cNvPr>
          <p:cNvSpPr>
            <a:spLocks noGrp="1"/>
          </p:cNvSpPr>
          <p:nvPr>
            <p:ph type="sldNum" sz="quarter" idx="12"/>
          </p:nvPr>
        </p:nvSpPr>
        <p:spPr/>
        <p:txBody>
          <a:bodyPr/>
          <a:lstStyle>
            <a:lvl1pPr eaLnBrk="0" hangingPunct="0">
              <a:defRPr smtClean="0"/>
            </a:lvl1pPr>
          </a:lstStyle>
          <a:p>
            <a:pPr>
              <a:defRPr/>
            </a:pPr>
            <a:fld id="{D0238C3D-FCD8-4FBD-83AF-E6471E222452}" type="slidenum">
              <a:rPr lang="en-US" altLang="en-US"/>
              <a:pPr>
                <a:defRPr/>
              </a:pPr>
              <a:t>‹#›</a:t>
            </a:fld>
            <a:endParaRPr lang="en-US" altLang="en-US"/>
          </a:p>
        </p:txBody>
      </p:sp>
    </p:spTree>
    <p:extLst>
      <p:ext uri="{BB962C8B-B14F-4D97-AF65-F5344CB8AC3E}">
        <p14:creationId xmlns:p14="http://schemas.microsoft.com/office/powerpoint/2010/main" val="1462428802"/>
      </p:ext>
    </p:extLst>
  </p:cSld>
  <p:clrMapOvr>
    <a:masterClrMapping/>
  </p:clrMapOvr>
</p:sldLayout>
</file>

<file path=ppt/slideLayouts/slideLayout28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39200" y="228600"/>
            <a:ext cx="274320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09600" y="228600"/>
            <a:ext cx="802640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 xmlns:a16="http://schemas.microsoft.com/office/drawing/2014/main" id="{88E61051-F38A-4673-9639-EB1BE5DCA073}"/>
              </a:ext>
            </a:extLst>
          </p:cNvPr>
          <p:cNvSpPr>
            <a:spLocks noGrp="1"/>
          </p:cNvSpPr>
          <p:nvPr>
            <p:ph type="dt" sz="half" idx="10"/>
          </p:nvPr>
        </p:nvSpPr>
        <p:spPr/>
        <p:txBody>
          <a:bodyPr/>
          <a:lstStyle>
            <a:lvl1pPr eaLnBrk="0" hangingPunct="0">
              <a:defRPr/>
            </a:lvl1pPr>
          </a:lstStyle>
          <a:p>
            <a:pPr>
              <a:defRPr/>
            </a:pPr>
            <a:endParaRPr lang="en-US"/>
          </a:p>
        </p:txBody>
      </p:sp>
      <p:sp>
        <p:nvSpPr>
          <p:cNvPr id="5" name="Footer Placeholder 4">
            <a:extLst>
              <a:ext uri="{FF2B5EF4-FFF2-40B4-BE49-F238E27FC236}">
                <a16:creationId xmlns="" xmlns:a16="http://schemas.microsoft.com/office/drawing/2014/main" id="{5D02AF14-BDC4-4A2B-BFE4-BCA43AC9A759}"/>
              </a:ext>
            </a:extLst>
          </p:cNvPr>
          <p:cNvSpPr>
            <a:spLocks noGrp="1"/>
          </p:cNvSpPr>
          <p:nvPr>
            <p:ph type="ftr" sz="quarter" idx="11"/>
          </p:nvPr>
        </p:nvSpPr>
        <p:spPr/>
        <p:txBody>
          <a:bodyPr/>
          <a:lstStyle>
            <a:lvl1pPr eaLnBrk="0" hangingPunct="0">
              <a:defRPr/>
            </a:lvl1pPr>
          </a:lstStyle>
          <a:p>
            <a:pPr>
              <a:defRPr/>
            </a:pPr>
            <a:endParaRPr lang="en-US"/>
          </a:p>
        </p:txBody>
      </p:sp>
      <p:sp>
        <p:nvSpPr>
          <p:cNvPr id="6" name="Slide Number Placeholder 5">
            <a:extLst>
              <a:ext uri="{FF2B5EF4-FFF2-40B4-BE49-F238E27FC236}">
                <a16:creationId xmlns="" xmlns:a16="http://schemas.microsoft.com/office/drawing/2014/main" id="{F2FC3753-B329-43B0-A4FC-1ABCB6414D95}"/>
              </a:ext>
            </a:extLst>
          </p:cNvPr>
          <p:cNvSpPr>
            <a:spLocks noGrp="1"/>
          </p:cNvSpPr>
          <p:nvPr>
            <p:ph type="sldNum" sz="quarter" idx="12"/>
          </p:nvPr>
        </p:nvSpPr>
        <p:spPr/>
        <p:txBody>
          <a:bodyPr/>
          <a:lstStyle>
            <a:lvl1pPr eaLnBrk="0" hangingPunct="0">
              <a:defRPr smtClean="0"/>
            </a:lvl1pPr>
          </a:lstStyle>
          <a:p>
            <a:pPr>
              <a:defRPr/>
            </a:pPr>
            <a:fld id="{1E2970CA-FC32-4E6D-9EC0-F166D7D5EC79}" type="slidenum">
              <a:rPr lang="en-US" altLang="en-US"/>
              <a:pPr>
                <a:defRPr/>
              </a:pPr>
              <a:t>‹#›</a:t>
            </a:fld>
            <a:endParaRPr lang="en-US" altLang="en-US"/>
          </a:p>
        </p:txBody>
      </p:sp>
    </p:spTree>
    <p:extLst>
      <p:ext uri="{BB962C8B-B14F-4D97-AF65-F5344CB8AC3E}">
        <p14:creationId xmlns:p14="http://schemas.microsoft.com/office/powerpoint/2010/main" val="2631087922"/>
      </p:ext>
    </p:extLst>
  </p:cSld>
  <p:clrMapOvr>
    <a:masterClrMapping/>
  </p:clrMapOvr>
</p:sldLayout>
</file>

<file path=ppt/slideLayouts/slideLayout284.xml><?xml version="1.0" encoding="utf-8"?>
<p:sldLayout xmlns:a="http://schemas.openxmlformats.org/drawingml/2006/main" xmlns:r="http://schemas.openxmlformats.org/officeDocument/2006/relationships" xmlns:p="http://schemas.openxmlformats.org/presentationml/2006/main" type="txAndObj" preserve="1">
  <p:cSld name="Title, Text,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1625600" y="228600"/>
            <a:ext cx="9855200" cy="838200"/>
          </a:xfrm>
        </p:spPr>
        <p:txBody>
          <a:bodyPr/>
          <a:lstStyle/>
          <a:p>
            <a:r>
              <a:rPr lang="en-US"/>
              <a:t>Click to edit Master title style</a:t>
            </a:r>
          </a:p>
        </p:txBody>
      </p:sp>
      <p:sp>
        <p:nvSpPr>
          <p:cNvPr id="3" name="Text Placeholder 2"/>
          <p:cNvSpPr>
            <a:spLocks noGrp="1"/>
          </p:cNvSpPr>
          <p:nvPr>
            <p:ph type="body" sz="half" idx="1"/>
          </p:nvPr>
        </p:nvSpPr>
        <p:spPr>
          <a:xfrm>
            <a:off x="609600" y="1600200"/>
            <a:ext cx="5384800" cy="47244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600200"/>
            <a:ext cx="5384800" cy="47244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a:extLst>
              <a:ext uri="{FF2B5EF4-FFF2-40B4-BE49-F238E27FC236}">
                <a16:creationId xmlns="" xmlns:a16="http://schemas.microsoft.com/office/drawing/2014/main" id="{8DF91108-E070-48B6-A5B3-9A47EBC91B35}"/>
              </a:ext>
            </a:extLst>
          </p:cNvPr>
          <p:cNvSpPr>
            <a:spLocks noGrp="1"/>
          </p:cNvSpPr>
          <p:nvPr>
            <p:ph type="dt" sz="half" idx="10"/>
          </p:nvPr>
        </p:nvSpPr>
        <p:spPr/>
        <p:txBody>
          <a:bodyPr/>
          <a:lstStyle>
            <a:lvl1pPr eaLnBrk="0" hangingPunct="0">
              <a:defRPr/>
            </a:lvl1pPr>
          </a:lstStyle>
          <a:p>
            <a:pPr>
              <a:defRPr/>
            </a:pPr>
            <a:endParaRPr lang="en-US"/>
          </a:p>
        </p:txBody>
      </p:sp>
      <p:sp>
        <p:nvSpPr>
          <p:cNvPr id="6" name="Footer Placeholder 5">
            <a:extLst>
              <a:ext uri="{FF2B5EF4-FFF2-40B4-BE49-F238E27FC236}">
                <a16:creationId xmlns="" xmlns:a16="http://schemas.microsoft.com/office/drawing/2014/main" id="{42826657-6D3E-4FE8-A64D-1C00AC985DC6}"/>
              </a:ext>
            </a:extLst>
          </p:cNvPr>
          <p:cNvSpPr>
            <a:spLocks noGrp="1"/>
          </p:cNvSpPr>
          <p:nvPr>
            <p:ph type="ftr" sz="quarter" idx="11"/>
          </p:nvPr>
        </p:nvSpPr>
        <p:spPr/>
        <p:txBody>
          <a:bodyPr/>
          <a:lstStyle>
            <a:lvl1pPr eaLnBrk="0" hangingPunct="0">
              <a:defRPr/>
            </a:lvl1pPr>
          </a:lstStyle>
          <a:p>
            <a:pPr>
              <a:defRPr/>
            </a:pPr>
            <a:endParaRPr lang="en-US"/>
          </a:p>
        </p:txBody>
      </p:sp>
      <p:sp>
        <p:nvSpPr>
          <p:cNvPr id="7" name="Slide Number Placeholder 6">
            <a:extLst>
              <a:ext uri="{FF2B5EF4-FFF2-40B4-BE49-F238E27FC236}">
                <a16:creationId xmlns="" xmlns:a16="http://schemas.microsoft.com/office/drawing/2014/main" id="{9A1EBC67-E8E1-4F14-A017-A30A3BD7F3E4}"/>
              </a:ext>
            </a:extLst>
          </p:cNvPr>
          <p:cNvSpPr>
            <a:spLocks noGrp="1"/>
          </p:cNvSpPr>
          <p:nvPr>
            <p:ph type="sldNum" sz="quarter" idx="12"/>
          </p:nvPr>
        </p:nvSpPr>
        <p:spPr/>
        <p:txBody>
          <a:bodyPr/>
          <a:lstStyle>
            <a:lvl1pPr eaLnBrk="0" hangingPunct="0">
              <a:defRPr smtClean="0"/>
            </a:lvl1pPr>
          </a:lstStyle>
          <a:p>
            <a:pPr>
              <a:defRPr/>
            </a:pPr>
            <a:fld id="{16176C82-ADAB-4F6C-996D-5872C3FC183D}" type="slidenum">
              <a:rPr lang="en-US" altLang="en-US"/>
              <a:pPr>
                <a:defRPr/>
              </a:pPr>
              <a:t>‹#›</a:t>
            </a:fld>
            <a:endParaRPr lang="en-US" altLang="en-US"/>
          </a:p>
        </p:txBody>
      </p:sp>
    </p:spTree>
    <p:extLst>
      <p:ext uri="{BB962C8B-B14F-4D97-AF65-F5344CB8AC3E}">
        <p14:creationId xmlns:p14="http://schemas.microsoft.com/office/powerpoint/2010/main" val="2619595597"/>
      </p:ext>
    </p:extLst>
  </p:cSld>
  <p:clrMapOvr>
    <a:masterClrMapping/>
  </p:clrMapOvr>
</p:sldLayout>
</file>

<file path=ppt/slideLayouts/slideLayout285.xml><?xml version="1.0" encoding="utf-8"?>
<p:sldLayout xmlns:a="http://schemas.openxmlformats.org/drawingml/2006/main" xmlns:r="http://schemas.openxmlformats.org/officeDocument/2006/relationships" xmlns:p="http://schemas.openxmlformats.org/presentationml/2006/main" type="chart" preserve="1">
  <p:cSld name="Title and Chart">
    <p:spTree>
      <p:nvGrpSpPr>
        <p:cNvPr id="1" name=""/>
        <p:cNvGrpSpPr/>
        <p:nvPr/>
      </p:nvGrpSpPr>
      <p:grpSpPr>
        <a:xfrm>
          <a:off x="0" y="0"/>
          <a:ext cx="0" cy="0"/>
          <a:chOff x="0" y="0"/>
          <a:chExt cx="0" cy="0"/>
        </a:xfrm>
      </p:grpSpPr>
      <p:sp>
        <p:nvSpPr>
          <p:cNvPr id="2" name="Title 1"/>
          <p:cNvSpPr>
            <a:spLocks noGrp="1"/>
          </p:cNvSpPr>
          <p:nvPr>
            <p:ph type="title"/>
          </p:nvPr>
        </p:nvSpPr>
        <p:spPr>
          <a:xfrm>
            <a:off x="1625600" y="228600"/>
            <a:ext cx="9855200" cy="838200"/>
          </a:xfrm>
        </p:spPr>
        <p:txBody>
          <a:bodyPr/>
          <a:lstStyle/>
          <a:p>
            <a:r>
              <a:rPr lang="en-US"/>
              <a:t>Click to edit Master title style</a:t>
            </a:r>
          </a:p>
        </p:txBody>
      </p:sp>
      <p:sp>
        <p:nvSpPr>
          <p:cNvPr id="3" name="Chart Placeholder 2"/>
          <p:cNvSpPr>
            <a:spLocks noGrp="1"/>
          </p:cNvSpPr>
          <p:nvPr>
            <p:ph type="chart" idx="1"/>
          </p:nvPr>
        </p:nvSpPr>
        <p:spPr>
          <a:xfrm>
            <a:off x="609600" y="1600200"/>
            <a:ext cx="10972800" cy="4724400"/>
          </a:xfrm>
        </p:spPr>
        <p:txBody>
          <a:bodyPr/>
          <a:lstStyle/>
          <a:p>
            <a:pPr lvl="0"/>
            <a:r>
              <a:rPr lang="en-US" noProof="0"/>
              <a:t>Click icon to add chart</a:t>
            </a:r>
          </a:p>
        </p:txBody>
      </p:sp>
      <p:sp>
        <p:nvSpPr>
          <p:cNvPr id="4" name="Date Placeholder 3">
            <a:extLst>
              <a:ext uri="{FF2B5EF4-FFF2-40B4-BE49-F238E27FC236}">
                <a16:creationId xmlns="" xmlns:a16="http://schemas.microsoft.com/office/drawing/2014/main" id="{01A83955-1B69-40AB-B94F-CAC0A2CA9019}"/>
              </a:ext>
            </a:extLst>
          </p:cNvPr>
          <p:cNvSpPr>
            <a:spLocks noGrp="1"/>
          </p:cNvSpPr>
          <p:nvPr>
            <p:ph type="dt" sz="half" idx="10"/>
          </p:nvPr>
        </p:nvSpPr>
        <p:spPr/>
        <p:txBody>
          <a:bodyPr/>
          <a:lstStyle>
            <a:lvl1pPr eaLnBrk="0" hangingPunct="0">
              <a:defRPr/>
            </a:lvl1pPr>
          </a:lstStyle>
          <a:p>
            <a:pPr>
              <a:defRPr/>
            </a:pPr>
            <a:endParaRPr lang="en-US"/>
          </a:p>
        </p:txBody>
      </p:sp>
      <p:sp>
        <p:nvSpPr>
          <p:cNvPr id="5" name="Footer Placeholder 4">
            <a:extLst>
              <a:ext uri="{FF2B5EF4-FFF2-40B4-BE49-F238E27FC236}">
                <a16:creationId xmlns="" xmlns:a16="http://schemas.microsoft.com/office/drawing/2014/main" id="{50CF798B-A25D-4A6A-81D3-5657D402A804}"/>
              </a:ext>
            </a:extLst>
          </p:cNvPr>
          <p:cNvSpPr>
            <a:spLocks noGrp="1"/>
          </p:cNvSpPr>
          <p:nvPr>
            <p:ph type="ftr" sz="quarter" idx="11"/>
          </p:nvPr>
        </p:nvSpPr>
        <p:spPr/>
        <p:txBody>
          <a:bodyPr/>
          <a:lstStyle>
            <a:lvl1pPr eaLnBrk="0" hangingPunct="0">
              <a:defRPr/>
            </a:lvl1pPr>
          </a:lstStyle>
          <a:p>
            <a:pPr>
              <a:defRPr/>
            </a:pPr>
            <a:endParaRPr lang="en-US"/>
          </a:p>
        </p:txBody>
      </p:sp>
      <p:sp>
        <p:nvSpPr>
          <p:cNvPr id="6" name="Slide Number Placeholder 5">
            <a:extLst>
              <a:ext uri="{FF2B5EF4-FFF2-40B4-BE49-F238E27FC236}">
                <a16:creationId xmlns="" xmlns:a16="http://schemas.microsoft.com/office/drawing/2014/main" id="{5738725A-D31D-483E-968B-0DEA3EEE0007}"/>
              </a:ext>
            </a:extLst>
          </p:cNvPr>
          <p:cNvSpPr>
            <a:spLocks noGrp="1"/>
          </p:cNvSpPr>
          <p:nvPr>
            <p:ph type="sldNum" sz="quarter" idx="12"/>
          </p:nvPr>
        </p:nvSpPr>
        <p:spPr/>
        <p:txBody>
          <a:bodyPr/>
          <a:lstStyle>
            <a:lvl1pPr eaLnBrk="0" hangingPunct="0">
              <a:defRPr smtClean="0"/>
            </a:lvl1pPr>
          </a:lstStyle>
          <a:p>
            <a:pPr>
              <a:defRPr/>
            </a:pPr>
            <a:fld id="{1C3D2AAF-F68E-4FD7-896D-2E3B4CAE6921}" type="slidenum">
              <a:rPr lang="en-US" altLang="en-US"/>
              <a:pPr>
                <a:defRPr/>
              </a:pPr>
              <a:t>‹#›</a:t>
            </a:fld>
            <a:endParaRPr lang="en-US" altLang="en-US"/>
          </a:p>
        </p:txBody>
      </p:sp>
    </p:spTree>
    <p:extLst>
      <p:ext uri="{BB962C8B-B14F-4D97-AF65-F5344CB8AC3E}">
        <p14:creationId xmlns:p14="http://schemas.microsoft.com/office/powerpoint/2010/main" val="2262536417"/>
      </p:ext>
    </p:extLst>
  </p:cSld>
  <p:clrMapOvr>
    <a:masterClrMapping/>
  </p:clrMapOvr>
</p:sldLayout>
</file>

<file path=ppt/slideLayouts/slideLayout286.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1625600" y="228600"/>
            <a:ext cx="9855200" cy="838200"/>
          </a:xfrm>
        </p:spPr>
        <p:txBody>
          <a:bodyPr/>
          <a:lstStyle/>
          <a:p>
            <a:r>
              <a:rPr lang="en-US"/>
              <a:t>Click to edit Master title style</a:t>
            </a:r>
          </a:p>
        </p:txBody>
      </p:sp>
      <p:sp>
        <p:nvSpPr>
          <p:cNvPr id="3" name="Table Placeholder 2"/>
          <p:cNvSpPr>
            <a:spLocks noGrp="1"/>
          </p:cNvSpPr>
          <p:nvPr>
            <p:ph type="tbl" idx="1"/>
          </p:nvPr>
        </p:nvSpPr>
        <p:spPr>
          <a:xfrm>
            <a:off x="609600" y="1600200"/>
            <a:ext cx="10972800" cy="4724400"/>
          </a:xfrm>
        </p:spPr>
        <p:txBody>
          <a:bodyPr/>
          <a:lstStyle/>
          <a:p>
            <a:pPr lvl="0"/>
            <a:r>
              <a:rPr lang="en-US" noProof="0"/>
              <a:t>Click icon to add table</a:t>
            </a:r>
          </a:p>
        </p:txBody>
      </p:sp>
      <p:sp>
        <p:nvSpPr>
          <p:cNvPr id="4" name="Date Placeholder 3">
            <a:extLst>
              <a:ext uri="{FF2B5EF4-FFF2-40B4-BE49-F238E27FC236}">
                <a16:creationId xmlns="" xmlns:a16="http://schemas.microsoft.com/office/drawing/2014/main" id="{EEE489A0-DE87-4817-B661-1E0E1DFBEF4D}"/>
              </a:ext>
            </a:extLst>
          </p:cNvPr>
          <p:cNvSpPr>
            <a:spLocks noGrp="1"/>
          </p:cNvSpPr>
          <p:nvPr>
            <p:ph type="dt" sz="half" idx="10"/>
          </p:nvPr>
        </p:nvSpPr>
        <p:spPr/>
        <p:txBody>
          <a:bodyPr/>
          <a:lstStyle>
            <a:lvl1pPr eaLnBrk="0" hangingPunct="0">
              <a:defRPr/>
            </a:lvl1pPr>
          </a:lstStyle>
          <a:p>
            <a:pPr>
              <a:defRPr/>
            </a:pPr>
            <a:endParaRPr lang="en-US"/>
          </a:p>
        </p:txBody>
      </p:sp>
      <p:sp>
        <p:nvSpPr>
          <p:cNvPr id="5" name="Footer Placeholder 4">
            <a:extLst>
              <a:ext uri="{FF2B5EF4-FFF2-40B4-BE49-F238E27FC236}">
                <a16:creationId xmlns="" xmlns:a16="http://schemas.microsoft.com/office/drawing/2014/main" id="{1BE733A8-7A02-46CC-9CF8-A5DDFE7F6105}"/>
              </a:ext>
            </a:extLst>
          </p:cNvPr>
          <p:cNvSpPr>
            <a:spLocks noGrp="1"/>
          </p:cNvSpPr>
          <p:nvPr>
            <p:ph type="ftr" sz="quarter" idx="11"/>
          </p:nvPr>
        </p:nvSpPr>
        <p:spPr/>
        <p:txBody>
          <a:bodyPr/>
          <a:lstStyle>
            <a:lvl1pPr eaLnBrk="0" hangingPunct="0">
              <a:defRPr/>
            </a:lvl1pPr>
          </a:lstStyle>
          <a:p>
            <a:pPr>
              <a:defRPr/>
            </a:pPr>
            <a:endParaRPr lang="en-US"/>
          </a:p>
        </p:txBody>
      </p:sp>
      <p:sp>
        <p:nvSpPr>
          <p:cNvPr id="6" name="Slide Number Placeholder 5">
            <a:extLst>
              <a:ext uri="{FF2B5EF4-FFF2-40B4-BE49-F238E27FC236}">
                <a16:creationId xmlns="" xmlns:a16="http://schemas.microsoft.com/office/drawing/2014/main" id="{156870D5-332F-43AA-A76D-CD8C8B92D35A}"/>
              </a:ext>
            </a:extLst>
          </p:cNvPr>
          <p:cNvSpPr>
            <a:spLocks noGrp="1"/>
          </p:cNvSpPr>
          <p:nvPr>
            <p:ph type="sldNum" sz="quarter" idx="12"/>
          </p:nvPr>
        </p:nvSpPr>
        <p:spPr/>
        <p:txBody>
          <a:bodyPr/>
          <a:lstStyle>
            <a:lvl1pPr eaLnBrk="0" hangingPunct="0">
              <a:defRPr smtClean="0"/>
            </a:lvl1pPr>
          </a:lstStyle>
          <a:p>
            <a:pPr>
              <a:defRPr/>
            </a:pPr>
            <a:fld id="{3D7A8145-A75F-41FA-A898-0FCD4DD93EEA}" type="slidenum">
              <a:rPr lang="en-US" altLang="en-US"/>
              <a:pPr>
                <a:defRPr/>
              </a:pPr>
              <a:t>‹#›</a:t>
            </a:fld>
            <a:endParaRPr lang="en-US" altLang="en-US"/>
          </a:p>
        </p:txBody>
      </p:sp>
    </p:spTree>
    <p:extLst>
      <p:ext uri="{BB962C8B-B14F-4D97-AF65-F5344CB8AC3E}">
        <p14:creationId xmlns:p14="http://schemas.microsoft.com/office/powerpoint/2010/main" val="208636024"/>
      </p:ext>
    </p:extLst>
  </p:cSld>
  <p:clrMapOvr>
    <a:masterClrMapping/>
  </p:clrMapOvr>
</p:sldLayout>
</file>

<file path=ppt/slideLayouts/slideLayout28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12">
            <a:extLst>
              <a:ext uri="{FF2B5EF4-FFF2-40B4-BE49-F238E27FC236}">
                <a16:creationId xmlns="" xmlns:a16="http://schemas.microsoft.com/office/drawing/2014/main" id="{EA63AC71-B2FA-4DA4-B7FF-EAFD705896DF}"/>
              </a:ext>
            </a:extLst>
          </p:cNvPr>
          <p:cNvSpPr>
            <a:spLocks/>
          </p:cNvSpPr>
          <p:nvPr/>
        </p:nvSpPr>
        <p:spPr bwMode="gray">
          <a:xfrm>
            <a:off x="-12700" y="2997200"/>
            <a:ext cx="2940050" cy="2663825"/>
          </a:xfrm>
          <a:custGeom>
            <a:avLst/>
            <a:gdLst>
              <a:gd name="T0" fmla="*/ 0 w 1406"/>
              <a:gd name="T1" fmla="*/ 2147483646 h 1678"/>
              <a:gd name="T2" fmla="*/ 0 w 1406"/>
              <a:gd name="T3" fmla="*/ 2147483646 h 1678"/>
              <a:gd name="T4" fmla="*/ 2147483646 w 1406"/>
              <a:gd name="T5" fmla="*/ 0 h 1678"/>
              <a:gd name="T6" fmla="*/ 2147483646 w 1406"/>
              <a:gd name="T7" fmla="*/ 2147483646 h 1678"/>
              <a:gd name="T8" fmla="*/ 0 w 1406"/>
              <a:gd name="T9" fmla="*/ 2147483646 h 167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06" h="1678">
                <a:moveTo>
                  <a:pt x="0" y="1678"/>
                </a:moveTo>
                <a:lnTo>
                  <a:pt x="0" y="1134"/>
                </a:lnTo>
                <a:lnTo>
                  <a:pt x="1406" y="0"/>
                </a:lnTo>
                <a:lnTo>
                  <a:pt x="1406" y="91"/>
                </a:lnTo>
                <a:lnTo>
                  <a:pt x="0" y="1678"/>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pic>
        <p:nvPicPr>
          <p:cNvPr id="5" name="Picture 7" descr="9">
            <a:extLst>
              <a:ext uri="{FF2B5EF4-FFF2-40B4-BE49-F238E27FC236}">
                <a16:creationId xmlns="" xmlns:a16="http://schemas.microsoft.com/office/drawing/2014/main" id="{0CEA469B-367D-4670-957C-7C398F3BBFB9}"/>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gray">
          <a:xfrm>
            <a:off x="1930400" y="1782763"/>
            <a:ext cx="9812338" cy="160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Freeform 8">
            <a:extLst>
              <a:ext uri="{FF2B5EF4-FFF2-40B4-BE49-F238E27FC236}">
                <a16:creationId xmlns="" xmlns:a16="http://schemas.microsoft.com/office/drawing/2014/main" id="{2D656F13-E6EE-4855-AB27-04B07300EE0D}"/>
              </a:ext>
            </a:extLst>
          </p:cNvPr>
          <p:cNvSpPr>
            <a:spLocks/>
          </p:cNvSpPr>
          <p:nvPr/>
        </p:nvSpPr>
        <p:spPr bwMode="gray">
          <a:xfrm>
            <a:off x="757238" y="-9525"/>
            <a:ext cx="2379662" cy="6875463"/>
          </a:xfrm>
          <a:custGeom>
            <a:avLst/>
            <a:gdLst>
              <a:gd name="T0" fmla="*/ 0 w 1124"/>
              <a:gd name="T1" fmla="*/ 0 h 4343"/>
              <a:gd name="T2" fmla="*/ 2147483646 w 1124"/>
              <a:gd name="T3" fmla="*/ 2147483646 h 4343"/>
              <a:gd name="T4" fmla="*/ 2147483646 w 1124"/>
              <a:gd name="T5" fmla="*/ 2147483646 h 4343"/>
              <a:gd name="T6" fmla="*/ 2147483646 w 1124"/>
              <a:gd name="T7" fmla="*/ 2147483646 h 4343"/>
              <a:gd name="T8" fmla="*/ 2147483646 w 1124"/>
              <a:gd name="T9" fmla="*/ 2147483646 h 4343"/>
              <a:gd name="T10" fmla="*/ 2147483646 w 1124"/>
              <a:gd name="T11" fmla="*/ 2147483646 h 4343"/>
              <a:gd name="T12" fmla="*/ 2147483646 w 1124"/>
              <a:gd name="T13" fmla="*/ 2147483646 h 4343"/>
              <a:gd name="T14" fmla="*/ 2147483646 w 1124"/>
              <a:gd name="T15" fmla="*/ 2147483646 h 4343"/>
              <a:gd name="T16" fmla="*/ 0 w 1124"/>
              <a:gd name="T17" fmla="*/ 0 h 434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124" h="4343">
                <a:moveTo>
                  <a:pt x="0" y="0"/>
                </a:moveTo>
                <a:lnTo>
                  <a:pt x="490" y="2"/>
                </a:lnTo>
                <a:lnTo>
                  <a:pt x="1124" y="1373"/>
                </a:lnTo>
                <a:lnTo>
                  <a:pt x="1124" y="2036"/>
                </a:lnTo>
                <a:lnTo>
                  <a:pt x="889" y="4343"/>
                </a:lnTo>
                <a:lnTo>
                  <a:pt x="526" y="4343"/>
                </a:lnTo>
                <a:lnTo>
                  <a:pt x="1079" y="2031"/>
                </a:lnTo>
                <a:lnTo>
                  <a:pt x="1079" y="1383"/>
                </a:lnTo>
                <a:lnTo>
                  <a:pt x="0" y="0"/>
                </a:lnTo>
                <a:close/>
              </a:path>
            </a:pathLst>
          </a:custGeom>
          <a:solidFill>
            <a:schemeClr val="bg1"/>
          </a:solidFill>
          <a:ln>
            <a:noFill/>
          </a:ln>
          <a:extLst>
            <a:ext uri="{91240B29-F687-4F45-9708-019B960494DF}">
              <a14:hiddenLine xmlns:a14="http://schemas.microsoft.com/office/drawing/2010/main" w="9525" cap="flat" cmpd="sng">
                <a:solidFill>
                  <a:srgbClr val="000000"/>
                </a:solidFill>
                <a:prstDash val="solid"/>
                <a:round/>
                <a:headEnd type="none" w="med" len="med"/>
                <a:tailEnd type="none" w="med" len="med"/>
              </a14:hiddenLine>
            </a:ext>
          </a:extLst>
        </p:spPr>
        <p:txBody>
          <a:bodyPr/>
          <a:lstStyle/>
          <a:p>
            <a:endParaRPr lang="en-US"/>
          </a:p>
        </p:txBody>
      </p:sp>
      <p:sp>
        <p:nvSpPr>
          <p:cNvPr id="7" name="Freeform 9">
            <a:extLst>
              <a:ext uri="{FF2B5EF4-FFF2-40B4-BE49-F238E27FC236}">
                <a16:creationId xmlns="" xmlns:a16="http://schemas.microsoft.com/office/drawing/2014/main" id="{DDCDCF55-731C-491A-A1E0-D3A82E88AB51}"/>
              </a:ext>
            </a:extLst>
          </p:cNvPr>
          <p:cNvSpPr>
            <a:spLocks/>
          </p:cNvSpPr>
          <p:nvPr/>
        </p:nvSpPr>
        <p:spPr bwMode="gray">
          <a:xfrm>
            <a:off x="-17463" y="-9525"/>
            <a:ext cx="3190876" cy="6880225"/>
          </a:xfrm>
          <a:custGeom>
            <a:avLst/>
            <a:gdLst>
              <a:gd name="T0" fmla="*/ 2147483646 w 1507"/>
              <a:gd name="T1" fmla="*/ 0 h 4334"/>
              <a:gd name="T2" fmla="*/ 2147483646 w 1507"/>
              <a:gd name="T3" fmla="*/ 2147483646 h 4334"/>
              <a:gd name="T4" fmla="*/ 2147483646 w 1507"/>
              <a:gd name="T5" fmla="*/ 2147483646 h 4334"/>
              <a:gd name="T6" fmla="*/ 2147483646 w 1507"/>
              <a:gd name="T7" fmla="*/ 2147483646 h 4334"/>
              <a:gd name="T8" fmla="*/ 2147483646 w 1507"/>
              <a:gd name="T9" fmla="*/ 2147483646 h 4334"/>
              <a:gd name="T10" fmla="*/ 2147483646 w 1507"/>
              <a:gd name="T11" fmla="*/ 2147483646 h 4334"/>
              <a:gd name="T12" fmla="*/ 2147483646 w 1507"/>
              <a:gd name="T13" fmla="*/ 2147483646 h 4334"/>
              <a:gd name="T14" fmla="*/ 2147483646 w 1507"/>
              <a:gd name="T15" fmla="*/ 2147483646 h 4334"/>
              <a:gd name="T16" fmla="*/ 2147483646 w 1507"/>
              <a:gd name="T17" fmla="*/ 2147483646 h 4334"/>
              <a:gd name="T18" fmla="*/ 0 w 1507"/>
              <a:gd name="T19" fmla="*/ 2147483646 h 4334"/>
              <a:gd name="T20" fmla="*/ 2147483646 w 1507"/>
              <a:gd name="T21" fmla="*/ 0 h 433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507" h="4334">
                <a:moveTo>
                  <a:pt x="181" y="0"/>
                </a:moveTo>
                <a:lnTo>
                  <a:pt x="1507" y="1379"/>
                </a:lnTo>
                <a:lnTo>
                  <a:pt x="1507" y="2036"/>
                </a:lnTo>
                <a:lnTo>
                  <a:pt x="727" y="4334"/>
                </a:lnTo>
                <a:lnTo>
                  <a:pt x="2" y="4334"/>
                </a:lnTo>
                <a:lnTo>
                  <a:pt x="2" y="4162"/>
                </a:lnTo>
                <a:lnTo>
                  <a:pt x="1441" y="1936"/>
                </a:lnTo>
                <a:lnTo>
                  <a:pt x="1441" y="1447"/>
                </a:lnTo>
                <a:lnTo>
                  <a:pt x="8" y="434"/>
                </a:lnTo>
                <a:lnTo>
                  <a:pt x="0" y="6"/>
                </a:lnTo>
                <a:lnTo>
                  <a:pt x="181" y="0"/>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 name="Freeform 10">
            <a:extLst>
              <a:ext uri="{FF2B5EF4-FFF2-40B4-BE49-F238E27FC236}">
                <a16:creationId xmlns="" xmlns:a16="http://schemas.microsoft.com/office/drawing/2014/main" id="{51D8975F-486D-49D1-928F-E7867E94D9F3}"/>
              </a:ext>
            </a:extLst>
          </p:cNvPr>
          <p:cNvSpPr>
            <a:spLocks/>
          </p:cNvSpPr>
          <p:nvPr/>
        </p:nvSpPr>
        <p:spPr bwMode="gray">
          <a:xfrm>
            <a:off x="3409950" y="0"/>
            <a:ext cx="4030663" cy="6858000"/>
          </a:xfrm>
          <a:custGeom>
            <a:avLst/>
            <a:gdLst>
              <a:gd name="T0" fmla="*/ 2147483646 w 1904"/>
              <a:gd name="T1" fmla="*/ 0 h 4354"/>
              <a:gd name="T2" fmla="*/ 2147483646 w 1904"/>
              <a:gd name="T3" fmla="*/ 0 h 4354"/>
              <a:gd name="T4" fmla="*/ 0 w 1904"/>
              <a:gd name="T5" fmla="*/ 2147483646 h 4354"/>
              <a:gd name="T6" fmla="*/ 0 w 1904"/>
              <a:gd name="T7" fmla="*/ 2147483646 h 4354"/>
              <a:gd name="T8" fmla="*/ 2147483646 w 1904"/>
              <a:gd name="T9" fmla="*/ 2147483646 h 4354"/>
              <a:gd name="T10" fmla="*/ 2147483646 w 1904"/>
              <a:gd name="T11" fmla="*/ 2147483646 h 4354"/>
              <a:gd name="T12" fmla="*/ 2147483646 w 1904"/>
              <a:gd name="T13" fmla="*/ 2147483646 h 4354"/>
              <a:gd name="T14" fmla="*/ 2147483646 w 1904"/>
              <a:gd name="T15" fmla="*/ 2147483646 h 4354"/>
              <a:gd name="T16" fmla="*/ 2147483646 w 1904"/>
              <a:gd name="T17" fmla="*/ 0 h 435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904" h="4354">
                <a:moveTo>
                  <a:pt x="1904" y="0"/>
                </a:moveTo>
                <a:lnTo>
                  <a:pt x="1178" y="0"/>
                </a:lnTo>
                <a:lnTo>
                  <a:pt x="0" y="1342"/>
                </a:lnTo>
                <a:lnTo>
                  <a:pt x="0" y="1950"/>
                </a:lnTo>
                <a:lnTo>
                  <a:pt x="498" y="4354"/>
                </a:lnTo>
                <a:lnTo>
                  <a:pt x="1088" y="4354"/>
                </a:lnTo>
                <a:lnTo>
                  <a:pt x="44" y="1985"/>
                </a:lnTo>
                <a:lnTo>
                  <a:pt x="44" y="1361"/>
                </a:lnTo>
                <a:lnTo>
                  <a:pt x="1904" y="0"/>
                </a:lnTo>
                <a:close/>
              </a:path>
            </a:pathLst>
          </a:custGeom>
          <a:solidFill>
            <a:srgbClr val="D3D3D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 name="Freeform 11">
            <a:extLst>
              <a:ext uri="{FF2B5EF4-FFF2-40B4-BE49-F238E27FC236}">
                <a16:creationId xmlns="" xmlns:a16="http://schemas.microsoft.com/office/drawing/2014/main" id="{7FED4082-79CB-4470-AACF-DAACAD2DCC68}"/>
              </a:ext>
            </a:extLst>
          </p:cNvPr>
          <p:cNvSpPr>
            <a:spLocks/>
          </p:cNvSpPr>
          <p:nvPr/>
        </p:nvSpPr>
        <p:spPr bwMode="gray">
          <a:xfrm>
            <a:off x="3944938" y="-14288"/>
            <a:ext cx="3616325" cy="1887538"/>
          </a:xfrm>
          <a:custGeom>
            <a:avLst/>
            <a:gdLst>
              <a:gd name="T0" fmla="*/ 2147483646 w 1708"/>
              <a:gd name="T1" fmla="*/ 2147483646 h 1189"/>
              <a:gd name="T2" fmla="*/ 2147483646 w 1708"/>
              <a:gd name="T3" fmla="*/ 0 h 1189"/>
              <a:gd name="T4" fmla="*/ 0 w 1708"/>
              <a:gd name="T5" fmla="*/ 2147483646 h 1189"/>
              <a:gd name="T6" fmla="*/ 2147483646 w 1708"/>
              <a:gd name="T7" fmla="*/ 2147483646 h 11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708" h="1189">
                <a:moveTo>
                  <a:pt x="1708" y="1"/>
                </a:moveTo>
                <a:lnTo>
                  <a:pt x="1379" y="0"/>
                </a:lnTo>
                <a:lnTo>
                  <a:pt x="0" y="1189"/>
                </a:lnTo>
                <a:lnTo>
                  <a:pt x="1708" y="1"/>
                </a:lnTo>
                <a:close/>
              </a:path>
            </a:pathLst>
          </a:custGeom>
          <a:solidFill>
            <a:srgbClr val="FFFFFF">
              <a:alpha val="50195"/>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 name="Freeform 13">
            <a:extLst>
              <a:ext uri="{FF2B5EF4-FFF2-40B4-BE49-F238E27FC236}">
                <a16:creationId xmlns="" xmlns:a16="http://schemas.microsoft.com/office/drawing/2014/main" id="{6A70B3E1-4C10-42DF-A9A6-F1818E719F47}"/>
              </a:ext>
            </a:extLst>
          </p:cNvPr>
          <p:cNvSpPr>
            <a:spLocks/>
          </p:cNvSpPr>
          <p:nvPr/>
        </p:nvSpPr>
        <p:spPr bwMode="gray">
          <a:xfrm>
            <a:off x="3332163" y="-9525"/>
            <a:ext cx="8140700" cy="6867525"/>
          </a:xfrm>
          <a:custGeom>
            <a:avLst/>
            <a:gdLst>
              <a:gd name="T0" fmla="*/ 2147483646 w 3846"/>
              <a:gd name="T1" fmla="*/ 0 h 4354"/>
              <a:gd name="T2" fmla="*/ 2147483646 w 3846"/>
              <a:gd name="T3" fmla="*/ 0 h 4354"/>
              <a:gd name="T4" fmla="*/ 0 w 3846"/>
              <a:gd name="T5" fmla="*/ 2147483646 h 4354"/>
              <a:gd name="T6" fmla="*/ 0 w 3846"/>
              <a:gd name="T7" fmla="*/ 2147483646 h 4354"/>
              <a:gd name="T8" fmla="*/ 2147483646 w 3846"/>
              <a:gd name="T9" fmla="*/ 2147483646 h 4354"/>
              <a:gd name="T10" fmla="*/ 2147483646 w 3846"/>
              <a:gd name="T11" fmla="*/ 2147483646 h 4354"/>
              <a:gd name="T12" fmla="*/ 2147483646 w 3846"/>
              <a:gd name="T13" fmla="*/ 2147483646 h 4354"/>
              <a:gd name="T14" fmla="*/ 2147483646 w 3846"/>
              <a:gd name="T15" fmla="*/ 2147483646 h 4354"/>
              <a:gd name="T16" fmla="*/ 2147483646 w 3846"/>
              <a:gd name="T17" fmla="*/ 0 h 4354"/>
              <a:gd name="T18" fmla="*/ 2147483646 w 3846"/>
              <a:gd name="T19" fmla="*/ 0 h 435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3846" h="4354">
                <a:moveTo>
                  <a:pt x="3665" y="0"/>
                </a:moveTo>
                <a:lnTo>
                  <a:pt x="2122" y="0"/>
                </a:lnTo>
                <a:lnTo>
                  <a:pt x="0" y="1339"/>
                </a:lnTo>
                <a:lnTo>
                  <a:pt x="0" y="1950"/>
                </a:lnTo>
                <a:lnTo>
                  <a:pt x="1215" y="4354"/>
                </a:lnTo>
                <a:lnTo>
                  <a:pt x="1941" y="4354"/>
                </a:lnTo>
                <a:lnTo>
                  <a:pt x="72" y="1877"/>
                </a:lnTo>
                <a:lnTo>
                  <a:pt x="72" y="1361"/>
                </a:lnTo>
                <a:lnTo>
                  <a:pt x="3846" y="0"/>
                </a:lnTo>
                <a:lnTo>
                  <a:pt x="2122" y="0"/>
                </a:lnTo>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 name="Freeform 14">
            <a:extLst>
              <a:ext uri="{FF2B5EF4-FFF2-40B4-BE49-F238E27FC236}">
                <a16:creationId xmlns="" xmlns:a16="http://schemas.microsoft.com/office/drawing/2014/main" id="{80EEC4DE-9D8B-408D-AA5D-253167DC3869}"/>
              </a:ext>
            </a:extLst>
          </p:cNvPr>
          <p:cNvSpPr>
            <a:spLocks/>
          </p:cNvSpPr>
          <p:nvPr/>
        </p:nvSpPr>
        <p:spPr bwMode="gray">
          <a:xfrm>
            <a:off x="-12700" y="185738"/>
            <a:ext cx="2995613" cy="5984875"/>
          </a:xfrm>
          <a:custGeom>
            <a:avLst/>
            <a:gdLst>
              <a:gd name="T0" fmla="*/ 0 w 1415"/>
              <a:gd name="T1" fmla="*/ 0 h 3770"/>
              <a:gd name="T2" fmla="*/ 2147483646 w 1415"/>
              <a:gd name="T3" fmla="*/ 2147483646 h 3770"/>
              <a:gd name="T4" fmla="*/ 2147483646 w 1415"/>
              <a:gd name="T5" fmla="*/ 2147483646 h 3770"/>
              <a:gd name="T6" fmla="*/ 0 w 1415"/>
              <a:gd name="T7" fmla="*/ 2147483646 h 3770"/>
              <a:gd name="T8" fmla="*/ 0 w 1415"/>
              <a:gd name="T9" fmla="*/ 2147483646 h 3770"/>
              <a:gd name="T10" fmla="*/ 2147483646 w 1415"/>
              <a:gd name="T11" fmla="*/ 2147483646 h 3770"/>
              <a:gd name="T12" fmla="*/ 2147483646 w 1415"/>
              <a:gd name="T13" fmla="*/ 2147483646 h 3770"/>
              <a:gd name="T14" fmla="*/ 2147483646 w 1415"/>
              <a:gd name="T15" fmla="*/ 2147483646 h 3770"/>
              <a:gd name="T16" fmla="*/ 0 w 1415"/>
              <a:gd name="T17" fmla="*/ 0 h 377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415" h="3770">
                <a:moveTo>
                  <a:pt x="0" y="0"/>
                </a:moveTo>
                <a:lnTo>
                  <a:pt x="1415" y="1197"/>
                </a:lnTo>
                <a:lnTo>
                  <a:pt x="1415" y="1862"/>
                </a:lnTo>
                <a:lnTo>
                  <a:pt x="0" y="3770"/>
                </a:lnTo>
                <a:lnTo>
                  <a:pt x="0" y="3272"/>
                </a:lnTo>
                <a:lnTo>
                  <a:pt x="1376" y="1801"/>
                </a:lnTo>
                <a:lnTo>
                  <a:pt x="1376" y="1272"/>
                </a:lnTo>
                <a:lnTo>
                  <a:pt x="6" y="962"/>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 name="Freeform 15">
            <a:extLst>
              <a:ext uri="{FF2B5EF4-FFF2-40B4-BE49-F238E27FC236}">
                <a16:creationId xmlns="" xmlns:a16="http://schemas.microsoft.com/office/drawing/2014/main" id="{58D58C88-5D71-4F65-9D57-6CB8D4C4565B}"/>
              </a:ext>
            </a:extLst>
          </p:cNvPr>
          <p:cNvSpPr>
            <a:spLocks/>
          </p:cNvSpPr>
          <p:nvPr/>
        </p:nvSpPr>
        <p:spPr bwMode="gray">
          <a:xfrm>
            <a:off x="3478213" y="642938"/>
            <a:ext cx="8720137" cy="6215062"/>
          </a:xfrm>
          <a:custGeom>
            <a:avLst/>
            <a:gdLst>
              <a:gd name="T0" fmla="*/ 2147483646 w 4120"/>
              <a:gd name="T1" fmla="*/ 0 h 3915"/>
              <a:gd name="T2" fmla="*/ 2147483646 w 4120"/>
              <a:gd name="T3" fmla="*/ 2147483646 h 3915"/>
              <a:gd name="T4" fmla="*/ 2147483646 w 4120"/>
              <a:gd name="T5" fmla="*/ 2147483646 h 3915"/>
              <a:gd name="T6" fmla="*/ 2147483646 w 4120"/>
              <a:gd name="T7" fmla="*/ 2147483646 h 3915"/>
              <a:gd name="T8" fmla="*/ 2147483646 w 4120"/>
              <a:gd name="T9" fmla="*/ 2147483646 h 3915"/>
              <a:gd name="T10" fmla="*/ 2147483646 w 4120"/>
              <a:gd name="T11" fmla="*/ 2147483646 h 3915"/>
              <a:gd name="T12" fmla="*/ 0 w 4120"/>
              <a:gd name="T13" fmla="*/ 2147483646 h 3915"/>
              <a:gd name="T14" fmla="*/ 0 w 4120"/>
              <a:gd name="T15" fmla="*/ 2147483646 h 3915"/>
              <a:gd name="T16" fmla="*/ 2147483646 w 4120"/>
              <a:gd name="T17" fmla="*/ 0 h 391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120" h="3915">
                <a:moveTo>
                  <a:pt x="4115" y="0"/>
                </a:moveTo>
                <a:lnTo>
                  <a:pt x="4120" y="500"/>
                </a:lnTo>
                <a:lnTo>
                  <a:pt x="61" y="1059"/>
                </a:lnTo>
                <a:lnTo>
                  <a:pt x="61" y="1466"/>
                </a:lnTo>
                <a:lnTo>
                  <a:pt x="2419" y="3915"/>
                </a:lnTo>
                <a:lnTo>
                  <a:pt x="1830" y="3915"/>
                </a:lnTo>
                <a:lnTo>
                  <a:pt x="0" y="1449"/>
                </a:lnTo>
                <a:lnTo>
                  <a:pt x="0" y="967"/>
                </a:lnTo>
                <a:lnTo>
                  <a:pt x="4115"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 name="Freeform 16">
            <a:extLst>
              <a:ext uri="{FF2B5EF4-FFF2-40B4-BE49-F238E27FC236}">
                <a16:creationId xmlns="" xmlns:a16="http://schemas.microsoft.com/office/drawing/2014/main" id="{C9685CD9-CD17-4456-B76D-AD55461E9A8B}"/>
              </a:ext>
            </a:extLst>
          </p:cNvPr>
          <p:cNvSpPr>
            <a:spLocks/>
          </p:cNvSpPr>
          <p:nvPr/>
        </p:nvSpPr>
        <p:spPr bwMode="gray">
          <a:xfrm>
            <a:off x="3448050" y="-17463"/>
            <a:ext cx="8743950" cy="6875463"/>
          </a:xfrm>
          <a:custGeom>
            <a:avLst/>
            <a:gdLst>
              <a:gd name="T0" fmla="*/ 2147483646 w 4131"/>
              <a:gd name="T1" fmla="*/ 0 h 4348"/>
              <a:gd name="T2" fmla="*/ 2147483646 w 4131"/>
              <a:gd name="T3" fmla="*/ 2147483646 h 4348"/>
              <a:gd name="T4" fmla="*/ 2147483646 w 4131"/>
              <a:gd name="T5" fmla="*/ 2147483646 h 4348"/>
              <a:gd name="T6" fmla="*/ 2147483646 w 4131"/>
              <a:gd name="T7" fmla="*/ 2147483646 h 4348"/>
              <a:gd name="T8" fmla="*/ 2147483646 w 4131"/>
              <a:gd name="T9" fmla="*/ 2147483646 h 4348"/>
              <a:gd name="T10" fmla="*/ 2147483646 w 4131"/>
              <a:gd name="T11" fmla="*/ 2147483646 h 4348"/>
              <a:gd name="T12" fmla="*/ 0 w 4131"/>
              <a:gd name="T13" fmla="*/ 2147483646 h 4348"/>
              <a:gd name="T14" fmla="*/ 0 w 4131"/>
              <a:gd name="T15" fmla="*/ 2147483646 h 4348"/>
              <a:gd name="T16" fmla="*/ 2147483646 w 4131"/>
              <a:gd name="T17" fmla="*/ 0 h 4348"/>
              <a:gd name="T18" fmla="*/ 2147483646 w 4131"/>
              <a:gd name="T19" fmla="*/ 0 h 434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131" h="4348">
                <a:moveTo>
                  <a:pt x="4131" y="0"/>
                </a:moveTo>
                <a:lnTo>
                  <a:pt x="4126" y="494"/>
                </a:lnTo>
                <a:lnTo>
                  <a:pt x="55" y="1404"/>
                </a:lnTo>
                <a:lnTo>
                  <a:pt x="55" y="1853"/>
                </a:lnTo>
                <a:lnTo>
                  <a:pt x="3156" y="4348"/>
                </a:lnTo>
                <a:lnTo>
                  <a:pt x="2067" y="4348"/>
                </a:lnTo>
                <a:lnTo>
                  <a:pt x="0" y="1882"/>
                </a:lnTo>
                <a:lnTo>
                  <a:pt x="0" y="1355"/>
                </a:lnTo>
                <a:lnTo>
                  <a:pt x="3615" y="0"/>
                </a:lnTo>
                <a:lnTo>
                  <a:pt x="4131"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 name="Freeform 17">
            <a:extLst>
              <a:ext uri="{FF2B5EF4-FFF2-40B4-BE49-F238E27FC236}">
                <a16:creationId xmlns="" xmlns:a16="http://schemas.microsoft.com/office/drawing/2014/main" id="{490D51E2-4226-4986-89EA-9018675D40B9}"/>
              </a:ext>
            </a:extLst>
          </p:cNvPr>
          <p:cNvSpPr>
            <a:spLocks/>
          </p:cNvSpPr>
          <p:nvPr/>
        </p:nvSpPr>
        <p:spPr bwMode="gray">
          <a:xfrm>
            <a:off x="3695700" y="-26988"/>
            <a:ext cx="7681913" cy="2087563"/>
          </a:xfrm>
          <a:custGeom>
            <a:avLst/>
            <a:gdLst>
              <a:gd name="T0" fmla="*/ 0 w 3629"/>
              <a:gd name="T1" fmla="*/ 2147483646 h 1315"/>
              <a:gd name="T2" fmla="*/ 2147483646 w 3629"/>
              <a:gd name="T3" fmla="*/ 0 h 1315"/>
              <a:gd name="T4" fmla="*/ 2147483646 w 3629"/>
              <a:gd name="T5" fmla="*/ 0 h 1315"/>
              <a:gd name="T6" fmla="*/ 0 w 3629"/>
              <a:gd name="T7" fmla="*/ 2147483646 h 131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629" h="1315">
                <a:moveTo>
                  <a:pt x="0" y="1315"/>
                </a:moveTo>
                <a:lnTo>
                  <a:pt x="2858" y="0"/>
                </a:lnTo>
                <a:lnTo>
                  <a:pt x="3629" y="0"/>
                </a:lnTo>
                <a:lnTo>
                  <a:pt x="0" y="1315"/>
                </a:lnTo>
                <a:close/>
              </a:path>
            </a:pathLst>
          </a:custGeom>
          <a:solidFill>
            <a:srgbClr val="FFFFFF">
              <a:alpha val="50195"/>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 name="Freeform 18">
            <a:extLst>
              <a:ext uri="{FF2B5EF4-FFF2-40B4-BE49-F238E27FC236}">
                <a16:creationId xmlns="" xmlns:a16="http://schemas.microsoft.com/office/drawing/2014/main" id="{6800559C-E02A-4A06-BA94-CF1B26173099}"/>
              </a:ext>
            </a:extLst>
          </p:cNvPr>
          <p:cNvSpPr>
            <a:spLocks/>
          </p:cNvSpPr>
          <p:nvPr/>
        </p:nvSpPr>
        <p:spPr bwMode="gray">
          <a:xfrm>
            <a:off x="3408363" y="2924175"/>
            <a:ext cx="4511675" cy="3944938"/>
          </a:xfrm>
          <a:custGeom>
            <a:avLst/>
            <a:gdLst>
              <a:gd name="T0" fmla="*/ 0 w 2132"/>
              <a:gd name="T1" fmla="*/ 0 h 2495"/>
              <a:gd name="T2" fmla="*/ 2147483646 w 2132"/>
              <a:gd name="T3" fmla="*/ 2147483646 h 2495"/>
              <a:gd name="T4" fmla="*/ 2147483646 w 2132"/>
              <a:gd name="T5" fmla="*/ 2147483646 h 2495"/>
              <a:gd name="T6" fmla="*/ 0 w 2132"/>
              <a:gd name="T7" fmla="*/ 0 h 249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32" h="2495">
                <a:moveTo>
                  <a:pt x="0" y="0"/>
                </a:moveTo>
                <a:lnTo>
                  <a:pt x="2132" y="2495"/>
                </a:lnTo>
                <a:lnTo>
                  <a:pt x="1814" y="2495"/>
                </a:lnTo>
                <a:lnTo>
                  <a:pt x="0" y="0"/>
                </a:lnTo>
                <a:close/>
              </a:path>
            </a:pathLst>
          </a:custGeom>
          <a:solidFill>
            <a:srgbClr val="FFFFFF">
              <a:alpha val="34901"/>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 name="Freeform 24">
            <a:extLst>
              <a:ext uri="{FF2B5EF4-FFF2-40B4-BE49-F238E27FC236}">
                <a16:creationId xmlns="" xmlns:a16="http://schemas.microsoft.com/office/drawing/2014/main" id="{137F4518-4E42-4AAE-8009-A148A1E2C3A8}"/>
              </a:ext>
            </a:extLst>
          </p:cNvPr>
          <p:cNvSpPr>
            <a:spLocks/>
          </p:cNvSpPr>
          <p:nvPr/>
        </p:nvSpPr>
        <p:spPr bwMode="gray">
          <a:xfrm>
            <a:off x="-25400" y="180975"/>
            <a:ext cx="3016250" cy="1914525"/>
          </a:xfrm>
          <a:custGeom>
            <a:avLst/>
            <a:gdLst>
              <a:gd name="T0" fmla="*/ 2147483646 w 1425"/>
              <a:gd name="T1" fmla="*/ 2147483646 h 1206"/>
              <a:gd name="T2" fmla="*/ 0 w 1425"/>
              <a:gd name="T3" fmla="*/ 0 h 1206"/>
              <a:gd name="T4" fmla="*/ 0 w 1425"/>
              <a:gd name="T5" fmla="*/ 2147483646 h 1206"/>
              <a:gd name="T6" fmla="*/ 2147483646 w 1425"/>
              <a:gd name="T7" fmla="*/ 2147483646 h 120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25" h="1206">
                <a:moveTo>
                  <a:pt x="1425" y="1206"/>
                </a:moveTo>
                <a:lnTo>
                  <a:pt x="0" y="0"/>
                </a:lnTo>
                <a:lnTo>
                  <a:pt x="0" y="186"/>
                </a:lnTo>
                <a:lnTo>
                  <a:pt x="1425" y="1206"/>
                </a:lnTo>
                <a:close/>
              </a:path>
            </a:pathLst>
          </a:custGeom>
          <a:solidFill>
            <a:srgbClr val="333333">
              <a:alpha val="39999"/>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 name="Freeform 25">
            <a:extLst>
              <a:ext uri="{FF2B5EF4-FFF2-40B4-BE49-F238E27FC236}">
                <a16:creationId xmlns="" xmlns:a16="http://schemas.microsoft.com/office/drawing/2014/main" id="{C32C7FB2-BD62-408A-AA42-2B3BC68C2B4E}"/>
              </a:ext>
            </a:extLst>
          </p:cNvPr>
          <p:cNvSpPr>
            <a:spLocks/>
          </p:cNvSpPr>
          <p:nvPr/>
        </p:nvSpPr>
        <p:spPr bwMode="gray">
          <a:xfrm>
            <a:off x="-17463" y="3105150"/>
            <a:ext cx="3103563" cy="3762375"/>
          </a:xfrm>
          <a:custGeom>
            <a:avLst/>
            <a:gdLst>
              <a:gd name="T0" fmla="*/ 0 w 1466"/>
              <a:gd name="T1" fmla="*/ 2147483646 h 2370"/>
              <a:gd name="T2" fmla="*/ 2147483646 w 1466"/>
              <a:gd name="T3" fmla="*/ 0 h 2370"/>
              <a:gd name="T4" fmla="*/ 2147483646 w 1466"/>
              <a:gd name="T5" fmla="*/ 2147483646 h 2370"/>
              <a:gd name="T6" fmla="*/ 2147483646 w 1466"/>
              <a:gd name="T7" fmla="*/ 2147483646 h 2370"/>
              <a:gd name="T8" fmla="*/ 0 w 1466"/>
              <a:gd name="T9" fmla="*/ 2147483646 h 23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66" h="2370">
                <a:moveTo>
                  <a:pt x="0" y="2248"/>
                </a:moveTo>
                <a:lnTo>
                  <a:pt x="1466" y="0"/>
                </a:lnTo>
                <a:lnTo>
                  <a:pt x="194" y="2370"/>
                </a:lnTo>
                <a:lnTo>
                  <a:pt x="4" y="2364"/>
                </a:lnTo>
                <a:lnTo>
                  <a:pt x="0" y="2248"/>
                </a:lnTo>
                <a:close/>
              </a:path>
            </a:pathLst>
          </a:custGeom>
          <a:solidFill>
            <a:schemeClr val="fo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 name="Freeform 26">
            <a:extLst>
              <a:ext uri="{FF2B5EF4-FFF2-40B4-BE49-F238E27FC236}">
                <a16:creationId xmlns="" xmlns:a16="http://schemas.microsoft.com/office/drawing/2014/main" id="{18EDD047-2E43-4B22-8CC5-E5FE5EC6D701}"/>
              </a:ext>
            </a:extLst>
          </p:cNvPr>
          <p:cNvSpPr>
            <a:spLocks/>
          </p:cNvSpPr>
          <p:nvPr/>
        </p:nvSpPr>
        <p:spPr bwMode="gray">
          <a:xfrm>
            <a:off x="-12700" y="1403350"/>
            <a:ext cx="3090863" cy="5265738"/>
          </a:xfrm>
          <a:custGeom>
            <a:avLst/>
            <a:gdLst>
              <a:gd name="T0" fmla="*/ 2147483646 w 1460"/>
              <a:gd name="T1" fmla="*/ 0 h 3317"/>
              <a:gd name="T2" fmla="*/ 2147483646 w 1460"/>
              <a:gd name="T3" fmla="*/ 2147483646 h 3317"/>
              <a:gd name="T4" fmla="*/ 2147483646 w 1460"/>
              <a:gd name="T5" fmla="*/ 2147483646 h 3317"/>
              <a:gd name="T6" fmla="*/ 2147483646 w 1460"/>
              <a:gd name="T7" fmla="*/ 2147483646 h 3317"/>
              <a:gd name="T8" fmla="*/ 0 w 1460"/>
              <a:gd name="T9" fmla="*/ 2147483646 h 3317"/>
              <a:gd name="T10" fmla="*/ 0 w 1460"/>
              <a:gd name="T11" fmla="*/ 2147483646 h 3317"/>
              <a:gd name="T12" fmla="*/ 2147483646 w 1460"/>
              <a:gd name="T13" fmla="*/ 2147483646 h 3317"/>
              <a:gd name="T14" fmla="*/ 2147483646 w 1460"/>
              <a:gd name="T15" fmla="*/ 2147483646 h 3317"/>
              <a:gd name="T16" fmla="*/ 2147483646 w 1460"/>
              <a:gd name="T17" fmla="*/ 0 h 331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460" h="3317">
                <a:moveTo>
                  <a:pt x="6" y="0"/>
                </a:moveTo>
                <a:lnTo>
                  <a:pt x="6" y="643"/>
                </a:lnTo>
                <a:lnTo>
                  <a:pt x="1410" y="564"/>
                </a:lnTo>
                <a:lnTo>
                  <a:pt x="1410" y="1049"/>
                </a:lnTo>
                <a:lnTo>
                  <a:pt x="0" y="2852"/>
                </a:lnTo>
                <a:lnTo>
                  <a:pt x="0" y="3317"/>
                </a:lnTo>
                <a:lnTo>
                  <a:pt x="1460" y="1062"/>
                </a:lnTo>
                <a:lnTo>
                  <a:pt x="1460" y="505"/>
                </a:lnTo>
                <a:lnTo>
                  <a:pt x="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19" name="Group 36">
            <a:extLst>
              <a:ext uri="{FF2B5EF4-FFF2-40B4-BE49-F238E27FC236}">
                <a16:creationId xmlns="" xmlns:a16="http://schemas.microsoft.com/office/drawing/2014/main" id="{BC61ED2A-2FFE-4E83-8BB2-30ED6191D279}"/>
              </a:ext>
            </a:extLst>
          </p:cNvPr>
          <p:cNvGrpSpPr>
            <a:grpSpLocks/>
          </p:cNvGrpSpPr>
          <p:nvPr/>
        </p:nvGrpSpPr>
        <p:grpSpPr bwMode="auto">
          <a:xfrm>
            <a:off x="0" y="-19050"/>
            <a:ext cx="12204700" cy="6886575"/>
            <a:chOff x="0" y="0"/>
            <a:chExt cx="5760" cy="4326"/>
          </a:xfrm>
        </p:grpSpPr>
        <p:pic>
          <p:nvPicPr>
            <p:cNvPr id="20" name="Picture 35" descr="11">
              <a:extLst>
                <a:ext uri="{FF2B5EF4-FFF2-40B4-BE49-F238E27FC236}">
                  <a16:creationId xmlns="" xmlns:a16="http://schemas.microsoft.com/office/drawing/2014/main" id="{D3E332E0-0B54-4C7A-B789-F7BD991FB933}"/>
                </a:ext>
              </a:extLst>
            </p:cNvPr>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gray">
            <a:xfrm>
              <a:off x="0" y="0"/>
              <a:ext cx="5760" cy="4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 name="Rectangle 27">
              <a:extLst>
                <a:ext uri="{FF2B5EF4-FFF2-40B4-BE49-F238E27FC236}">
                  <a16:creationId xmlns="" xmlns:a16="http://schemas.microsoft.com/office/drawing/2014/main" id="{786C9173-4A0F-4C98-89C6-AFA3B929CB7D}"/>
                </a:ext>
              </a:extLst>
            </p:cNvPr>
            <p:cNvSpPr>
              <a:spLocks noChangeArrowheads="1"/>
            </p:cNvSpPr>
            <p:nvPr userDrawn="1"/>
          </p:nvSpPr>
          <p:spPr bwMode="gray">
            <a:xfrm>
              <a:off x="212" y="462"/>
              <a:ext cx="5334" cy="3407"/>
            </a:xfrm>
            <a:prstGeom prst="rect">
              <a:avLst/>
            </a:prstGeom>
            <a:no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a:solidFill>
                  <a:srgbClr val="000000"/>
                </a:solidFill>
                <a:latin typeface="Arial" panose="020B0604020202020204" pitchFamily="34" charset="0"/>
              </a:endParaRPr>
            </a:p>
          </p:txBody>
        </p:sp>
      </p:grpSp>
      <p:pic>
        <p:nvPicPr>
          <p:cNvPr id="22" name="Picture 19" descr="2">
            <a:extLst>
              <a:ext uri="{FF2B5EF4-FFF2-40B4-BE49-F238E27FC236}">
                <a16:creationId xmlns="" xmlns:a16="http://schemas.microsoft.com/office/drawing/2014/main" id="{69A31602-297A-4445-9C9D-4FD22F88BE00}"/>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gray">
          <a:xfrm>
            <a:off x="5522913" y="4041775"/>
            <a:ext cx="554037" cy="415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 name="Text Box 29">
            <a:extLst>
              <a:ext uri="{FF2B5EF4-FFF2-40B4-BE49-F238E27FC236}">
                <a16:creationId xmlns="" xmlns:a16="http://schemas.microsoft.com/office/drawing/2014/main" id="{7ECEC080-2C65-4099-A6E2-CAB58718BC42}"/>
              </a:ext>
            </a:extLst>
          </p:cNvPr>
          <p:cNvSpPr txBox="1">
            <a:spLocks noChangeArrowheads="1"/>
          </p:cNvSpPr>
          <p:nvPr/>
        </p:nvSpPr>
        <p:spPr bwMode="gray">
          <a:xfrm>
            <a:off x="10469563" y="5476875"/>
            <a:ext cx="1208087" cy="400050"/>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r" eaLnBrk="1" hangingPunct="1">
              <a:defRPr/>
            </a:pPr>
            <a:r>
              <a:rPr lang="en-US" altLang="en-US" sz="2000">
                <a:solidFill>
                  <a:srgbClr val="FF7F00"/>
                </a:solidFill>
                <a:latin typeface="Arial Black" panose="020B0A04020102020204" pitchFamily="34" charset="0"/>
              </a:rPr>
              <a:t>L/O/G/O</a:t>
            </a:r>
          </a:p>
        </p:txBody>
      </p:sp>
      <p:sp>
        <p:nvSpPr>
          <p:cNvPr id="24" name="Text Box 30">
            <a:extLst>
              <a:ext uri="{FF2B5EF4-FFF2-40B4-BE49-F238E27FC236}">
                <a16:creationId xmlns="" xmlns:a16="http://schemas.microsoft.com/office/drawing/2014/main" id="{7091AF8E-8CE9-4593-BA13-9769FA35872F}"/>
              </a:ext>
            </a:extLst>
          </p:cNvPr>
          <p:cNvSpPr txBox="1">
            <a:spLocks noChangeArrowheads="1"/>
          </p:cNvSpPr>
          <p:nvPr/>
        </p:nvSpPr>
        <p:spPr bwMode="gray">
          <a:xfrm>
            <a:off x="9042400" y="5781675"/>
            <a:ext cx="2635250" cy="338138"/>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r" eaLnBrk="1" hangingPunct="1">
              <a:defRPr/>
            </a:pPr>
            <a:r>
              <a:rPr lang="en-US" altLang="en-US" sz="1600">
                <a:solidFill>
                  <a:srgbClr val="000000"/>
                </a:solidFill>
                <a:latin typeface="Times New Roman" panose="02020603050405020304" pitchFamily="18" charset="0"/>
              </a:rPr>
              <a:t>http://dichvudanhvanban.com</a:t>
            </a:r>
          </a:p>
        </p:txBody>
      </p:sp>
      <p:sp>
        <p:nvSpPr>
          <p:cNvPr id="25" name="Rectangle 50">
            <a:extLst>
              <a:ext uri="{FF2B5EF4-FFF2-40B4-BE49-F238E27FC236}">
                <a16:creationId xmlns="" xmlns:a16="http://schemas.microsoft.com/office/drawing/2014/main" id="{D0A9CCEA-901B-4DC3-A73A-02A865BFB39D}"/>
              </a:ext>
            </a:extLst>
          </p:cNvPr>
          <p:cNvSpPr>
            <a:spLocks noChangeArrowheads="1"/>
          </p:cNvSpPr>
          <p:nvPr/>
        </p:nvSpPr>
        <p:spPr bwMode="gray">
          <a:xfrm>
            <a:off x="455613" y="722313"/>
            <a:ext cx="11304587" cy="5410200"/>
          </a:xfrm>
          <a:prstGeom prst="rect">
            <a:avLst/>
          </a:prstGeom>
          <a:noFill/>
          <a:ln w="9525">
            <a:solidFill>
              <a:schemeClr val="tx1"/>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a:solidFill>
                <a:srgbClr val="000000"/>
              </a:solidFill>
              <a:latin typeface="Arial" panose="020B0604020202020204" pitchFamily="34" charset="0"/>
            </a:endParaRPr>
          </a:p>
        </p:txBody>
      </p:sp>
      <p:sp>
        <p:nvSpPr>
          <p:cNvPr id="26" name="TextBox 25">
            <a:extLst>
              <a:ext uri="{FF2B5EF4-FFF2-40B4-BE49-F238E27FC236}">
                <a16:creationId xmlns="" xmlns:a16="http://schemas.microsoft.com/office/drawing/2014/main" id="{B9E817E0-80C4-4949-9F83-121B01E6DFB9}"/>
              </a:ext>
            </a:extLst>
          </p:cNvPr>
          <p:cNvSpPr txBox="1">
            <a:spLocks noChangeArrowheads="1"/>
          </p:cNvSpPr>
          <p:nvPr userDrawn="1"/>
        </p:nvSpPr>
        <p:spPr bwMode="auto">
          <a:xfrm>
            <a:off x="0" y="6627813"/>
            <a:ext cx="1692275" cy="230187"/>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r>
              <a:rPr lang="en-US" altLang="en-US" sz="900">
                <a:solidFill>
                  <a:srgbClr val="000000"/>
                </a:solidFill>
                <a:latin typeface="Arial" panose="020B0604020202020204" pitchFamily="34" charset="0"/>
              </a:rPr>
              <a:t>http://dichvudanhvanban.com</a:t>
            </a:r>
          </a:p>
        </p:txBody>
      </p:sp>
      <p:sp>
        <p:nvSpPr>
          <p:cNvPr id="4098" name="Rectangle 2"/>
          <p:cNvSpPr>
            <a:spLocks noGrp="1" noChangeArrowheads="1"/>
          </p:cNvSpPr>
          <p:nvPr>
            <p:ph type="ctrTitle"/>
          </p:nvPr>
        </p:nvSpPr>
        <p:spPr>
          <a:xfrm>
            <a:off x="1314451" y="3787776"/>
            <a:ext cx="10363200" cy="885825"/>
          </a:xfrm>
        </p:spPr>
        <p:txBody>
          <a:bodyPr/>
          <a:lstStyle>
            <a:lvl1pPr algn="r">
              <a:defRPr/>
            </a:lvl1pPr>
          </a:lstStyle>
          <a:p>
            <a:r>
              <a:rPr lang="en-US"/>
              <a:t>Click to edit Master title style</a:t>
            </a:r>
          </a:p>
        </p:txBody>
      </p:sp>
      <p:sp>
        <p:nvSpPr>
          <p:cNvPr id="4099" name="Rectangle 3"/>
          <p:cNvSpPr>
            <a:spLocks noGrp="1" noChangeArrowheads="1"/>
          </p:cNvSpPr>
          <p:nvPr>
            <p:ph type="subTitle" idx="1"/>
          </p:nvPr>
        </p:nvSpPr>
        <p:spPr>
          <a:xfrm>
            <a:off x="6172200" y="3505200"/>
            <a:ext cx="5505451" cy="457200"/>
          </a:xfrm>
        </p:spPr>
        <p:txBody>
          <a:bodyPr/>
          <a:lstStyle>
            <a:lvl1pPr marL="0" indent="0" algn="dist">
              <a:buFontTx/>
              <a:buNone/>
              <a:defRPr sz="2000" b="1">
                <a:solidFill>
                  <a:srgbClr val="777777"/>
                </a:solidFill>
              </a:defRPr>
            </a:lvl1pPr>
          </a:lstStyle>
          <a:p>
            <a:r>
              <a:rPr lang="en-US"/>
              <a:t>Click to edit Master subtitle style</a:t>
            </a:r>
          </a:p>
        </p:txBody>
      </p:sp>
      <p:sp>
        <p:nvSpPr>
          <p:cNvPr id="27" name="Rectangle 4">
            <a:extLst>
              <a:ext uri="{FF2B5EF4-FFF2-40B4-BE49-F238E27FC236}">
                <a16:creationId xmlns="" xmlns:a16="http://schemas.microsoft.com/office/drawing/2014/main" id="{DD111850-E4A1-47FB-AEED-97DDF540A5DB}"/>
              </a:ext>
            </a:extLst>
          </p:cNvPr>
          <p:cNvSpPr>
            <a:spLocks noGrp="1" noChangeArrowheads="1"/>
          </p:cNvSpPr>
          <p:nvPr>
            <p:ph type="dt" sz="half" idx="10"/>
          </p:nvPr>
        </p:nvSpPr>
        <p:spPr>
          <a:xfrm>
            <a:off x="609600" y="6245225"/>
            <a:ext cx="2844800" cy="476250"/>
          </a:xfrm>
        </p:spPr>
        <p:txBody>
          <a:bodyPr/>
          <a:lstStyle>
            <a:lvl1pPr eaLnBrk="0" hangingPunct="0">
              <a:defRPr>
                <a:latin typeface=".VnTime" pitchFamily="34" charset="0"/>
              </a:defRPr>
            </a:lvl1pPr>
          </a:lstStyle>
          <a:p>
            <a:pPr>
              <a:defRPr/>
            </a:pPr>
            <a:endParaRPr lang="en-US"/>
          </a:p>
        </p:txBody>
      </p:sp>
      <p:sp>
        <p:nvSpPr>
          <p:cNvPr id="28" name="Rectangle 5">
            <a:extLst>
              <a:ext uri="{FF2B5EF4-FFF2-40B4-BE49-F238E27FC236}">
                <a16:creationId xmlns="" xmlns:a16="http://schemas.microsoft.com/office/drawing/2014/main" id="{5A4610ED-4A1D-4153-B0CA-A9AA524BF89A}"/>
              </a:ext>
            </a:extLst>
          </p:cNvPr>
          <p:cNvSpPr>
            <a:spLocks noGrp="1" noChangeArrowheads="1"/>
          </p:cNvSpPr>
          <p:nvPr>
            <p:ph type="ftr" sz="quarter" idx="11"/>
          </p:nvPr>
        </p:nvSpPr>
        <p:spPr>
          <a:xfrm>
            <a:off x="4165600" y="6245225"/>
            <a:ext cx="3860800" cy="476250"/>
          </a:xfrm>
        </p:spPr>
        <p:txBody>
          <a:bodyPr/>
          <a:lstStyle>
            <a:lvl1pPr eaLnBrk="0" hangingPunct="0">
              <a:defRPr>
                <a:latin typeface=".VnTime" pitchFamily="34" charset="0"/>
              </a:defRPr>
            </a:lvl1pPr>
          </a:lstStyle>
          <a:p>
            <a:pPr>
              <a:defRPr/>
            </a:pPr>
            <a:endParaRPr lang="en-US"/>
          </a:p>
        </p:txBody>
      </p:sp>
      <p:sp>
        <p:nvSpPr>
          <p:cNvPr id="29" name="Rectangle 6">
            <a:extLst>
              <a:ext uri="{FF2B5EF4-FFF2-40B4-BE49-F238E27FC236}">
                <a16:creationId xmlns="" xmlns:a16="http://schemas.microsoft.com/office/drawing/2014/main" id="{877820A3-0DE5-4CCD-A6EB-36E77E3143A6}"/>
              </a:ext>
            </a:extLst>
          </p:cNvPr>
          <p:cNvSpPr>
            <a:spLocks noGrp="1" noChangeArrowheads="1"/>
          </p:cNvSpPr>
          <p:nvPr>
            <p:ph type="sldNum" sz="quarter" idx="12"/>
          </p:nvPr>
        </p:nvSpPr>
        <p:spPr>
          <a:xfrm>
            <a:off x="8737600" y="6245225"/>
            <a:ext cx="2844800" cy="476250"/>
          </a:xfrm>
        </p:spPr>
        <p:txBody>
          <a:bodyPr/>
          <a:lstStyle>
            <a:lvl1pPr eaLnBrk="0" hangingPunct="0">
              <a:defRPr>
                <a:latin typeface=".VnTime" panose="020B7200000000000000" pitchFamily="34" charset="0"/>
              </a:defRPr>
            </a:lvl1pPr>
          </a:lstStyle>
          <a:p>
            <a:pPr>
              <a:defRPr/>
            </a:pPr>
            <a:fld id="{85F7AE84-E0AD-4723-9A62-618AEF5600CE}" type="slidenum">
              <a:rPr lang="en-US" altLang="en-US"/>
              <a:pPr>
                <a:defRPr/>
              </a:pPr>
              <a:t>‹#›</a:t>
            </a:fld>
            <a:endParaRPr lang="en-US" altLang="en-US"/>
          </a:p>
        </p:txBody>
      </p:sp>
    </p:spTree>
    <p:extLst>
      <p:ext uri="{BB962C8B-B14F-4D97-AF65-F5344CB8AC3E}">
        <p14:creationId xmlns:p14="http://schemas.microsoft.com/office/powerpoint/2010/main" val="2918618620"/>
      </p:ext>
    </p:extLst>
  </p:cSld>
  <p:clrMapOvr>
    <a:masterClrMapping/>
  </p:clrMapOvr>
  <p:transition/>
</p:sldLayout>
</file>

<file path=ppt/slideLayouts/slideLayout28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 xmlns:a16="http://schemas.microsoft.com/office/drawing/2014/main" id="{EF64D46E-135F-41D4-9EF2-7194B3D61AB6}"/>
              </a:ext>
            </a:extLst>
          </p:cNvPr>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a:extLst>
              <a:ext uri="{FF2B5EF4-FFF2-40B4-BE49-F238E27FC236}">
                <a16:creationId xmlns="" xmlns:a16="http://schemas.microsoft.com/office/drawing/2014/main" id="{D9DBDAC9-123F-40D2-8484-3399F74751ED}"/>
              </a:ext>
            </a:extLst>
          </p:cNvPr>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6" name="Slide Number Placeholder 5">
            <a:extLst>
              <a:ext uri="{FF2B5EF4-FFF2-40B4-BE49-F238E27FC236}">
                <a16:creationId xmlns="" xmlns:a16="http://schemas.microsoft.com/office/drawing/2014/main" id="{8F1590E5-E22B-41FA-AFB2-B990B0B287F0}"/>
              </a:ext>
            </a:extLst>
          </p:cNvPr>
          <p:cNvSpPr>
            <a:spLocks noGrp="1"/>
          </p:cNvSpPr>
          <p:nvPr>
            <p:ph type="sldNum" sz="quarter" idx="12"/>
          </p:nvPr>
        </p:nvSpPr>
        <p:spPr/>
        <p:txBody>
          <a:bodyPr/>
          <a:lstStyle>
            <a:lvl1pPr eaLnBrk="0" hangingPunct="0">
              <a:defRPr>
                <a:latin typeface=".VnTime" panose="020B7200000000000000" pitchFamily="34" charset="0"/>
              </a:defRPr>
            </a:lvl1pPr>
          </a:lstStyle>
          <a:p>
            <a:pPr>
              <a:defRPr/>
            </a:pPr>
            <a:fld id="{B4AEDAE9-7858-4136-A0BC-1860C97A8B5F}" type="slidenum">
              <a:rPr lang="en-US" altLang="en-US"/>
              <a:pPr>
                <a:defRPr/>
              </a:pPr>
              <a:t>‹#›</a:t>
            </a:fld>
            <a:endParaRPr lang="en-US" altLang="en-US"/>
          </a:p>
        </p:txBody>
      </p:sp>
    </p:spTree>
    <p:extLst>
      <p:ext uri="{BB962C8B-B14F-4D97-AF65-F5344CB8AC3E}">
        <p14:creationId xmlns:p14="http://schemas.microsoft.com/office/powerpoint/2010/main" val="1348668086"/>
      </p:ext>
    </p:extLst>
  </p:cSld>
  <p:clrMapOvr>
    <a:masterClrMapping/>
  </p:clrMapOvr>
  <p:transition/>
</p:sldLayout>
</file>

<file path=ppt/slideLayouts/slideLayout28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Date Placeholder 3">
            <a:extLst>
              <a:ext uri="{FF2B5EF4-FFF2-40B4-BE49-F238E27FC236}">
                <a16:creationId xmlns="" xmlns:a16="http://schemas.microsoft.com/office/drawing/2014/main" id="{796F39DC-9E64-4BDB-BAA8-2FCBF9A06C00}"/>
              </a:ext>
            </a:extLst>
          </p:cNvPr>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a:extLst>
              <a:ext uri="{FF2B5EF4-FFF2-40B4-BE49-F238E27FC236}">
                <a16:creationId xmlns="" xmlns:a16="http://schemas.microsoft.com/office/drawing/2014/main" id="{3884F8BC-981C-4FF1-B79C-4C0FF3BE331C}"/>
              </a:ext>
            </a:extLst>
          </p:cNvPr>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6" name="Slide Number Placeholder 5">
            <a:extLst>
              <a:ext uri="{FF2B5EF4-FFF2-40B4-BE49-F238E27FC236}">
                <a16:creationId xmlns="" xmlns:a16="http://schemas.microsoft.com/office/drawing/2014/main" id="{19EFDB41-5503-4FF9-9CA7-CB7976E37586}"/>
              </a:ext>
            </a:extLst>
          </p:cNvPr>
          <p:cNvSpPr>
            <a:spLocks noGrp="1"/>
          </p:cNvSpPr>
          <p:nvPr>
            <p:ph type="sldNum" sz="quarter" idx="12"/>
          </p:nvPr>
        </p:nvSpPr>
        <p:spPr/>
        <p:txBody>
          <a:bodyPr/>
          <a:lstStyle>
            <a:lvl1pPr eaLnBrk="0" hangingPunct="0">
              <a:defRPr>
                <a:latin typeface=".VnTime" panose="020B7200000000000000" pitchFamily="34" charset="0"/>
              </a:defRPr>
            </a:lvl1pPr>
          </a:lstStyle>
          <a:p>
            <a:pPr>
              <a:defRPr/>
            </a:pPr>
            <a:fld id="{B40A29E7-7074-479A-A0D8-299C0678310B}" type="slidenum">
              <a:rPr lang="en-US" altLang="en-US"/>
              <a:pPr>
                <a:defRPr/>
              </a:pPr>
              <a:t>‹#›</a:t>
            </a:fld>
            <a:endParaRPr lang="en-US" altLang="en-US"/>
          </a:p>
        </p:txBody>
      </p:sp>
    </p:spTree>
    <p:extLst>
      <p:ext uri="{BB962C8B-B14F-4D97-AF65-F5344CB8AC3E}">
        <p14:creationId xmlns:p14="http://schemas.microsoft.com/office/powerpoint/2010/main" val="2082428485"/>
      </p:ext>
    </p:extLst>
  </p:cSld>
  <p:clrMapOvr>
    <a:masterClrMapping/>
  </p:clrMapOvr>
  <p:transition/>
</p:sldLayout>
</file>

<file path=ppt/slideLayouts/slideLayout29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09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a:extLst>
              <a:ext uri="{FF2B5EF4-FFF2-40B4-BE49-F238E27FC236}">
                <a16:creationId xmlns="" xmlns:a16="http://schemas.microsoft.com/office/drawing/2014/main" id="{6816FEBF-40AD-4140-800B-6383AF41BD60}"/>
              </a:ext>
            </a:extLst>
          </p:cNvPr>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6" name="Footer Placeholder 5">
            <a:extLst>
              <a:ext uri="{FF2B5EF4-FFF2-40B4-BE49-F238E27FC236}">
                <a16:creationId xmlns="" xmlns:a16="http://schemas.microsoft.com/office/drawing/2014/main" id="{BD184F98-3FFD-4AF7-9024-AC3FE99DCC74}"/>
              </a:ext>
            </a:extLst>
          </p:cNvPr>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7" name="Slide Number Placeholder 6">
            <a:extLst>
              <a:ext uri="{FF2B5EF4-FFF2-40B4-BE49-F238E27FC236}">
                <a16:creationId xmlns="" xmlns:a16="http://schemas.microsoft.com/office/drawing/2014/main" id="{91B16AEF-395B-4E3D-8F48-3280196243F9}"/>
              </a:ext>
            </a:extLst>
          </p:cNvPr>
          <p:cNvSpPr>
            <a:spLocks noGrp="1"/>
          </p:cNvSpPr>
          <p:nvPr>
            <p:ph type="sldNum" sz="quarter" idx="12"/>
          </p:nvPr>
        </p:nvSpPr>
        <p:spPr/>
        <p:txBody>
          <a:bodyPr/>
          <a:lstStyle>
            <a:lvl1pPr eaLnBrk="0" hangingPunct="0">
              <a:defRPr>
                <a:latin typeface=".VnTime" panose="020B7200000000000000" pitchFamily="34" charset="0"/>
              </a:defRPr>
            </a:lvl1pPr>
          </a:lstStyle>
          <a:p>
            <a:pPr>
              <a:defRPr/>
            </a:pPr>
            <a:fld id="{12774AE2-997A-4CC5-AFC6-8FB3E3EABED1}" type="slidenum">
              <a:rPr lang="en-US" altLang="en-US"/>
              <a:pPr>
                <a:defRPr/>
              </a:pPr>
              <a:t>‹#›</a:t>
            </a:fld>
            <a:endParaRPr lang="en-US" altLang="en-US"/>
          </a:p>
        </p:txBody>
      </p:sp>
    </p:spTree>
    <p:extLst>
      <p:ext uri="{BB962C8B-B14F-4D97-AF65-F5344CB8AC3E}">
        <p14:creationId xmlns:p14="http://schemas.microsoft.com/office/powerpoint/2010/main" val="447941703"/>
      </p:ext>
    </p:extLst>
  </p:cSld>
  <p:clrMapOvr>
    <a:masterClrMapping/>
  </p:clrMapOvr>
  <p:transition/>
</p:sldLayout>
</file>

<file path=ppt/slideLayouts/slideLayout29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a:extLst>
              <a:ext uri="{FF2B5EF4-FFF2-40B4-BE49-F238E27FC236}">
                <a16:creationId xmlns="" xmlns:a16="http://schemas.microsoft.com/office/drawing/2014/main" id="{2F862391-0963-474D-972B-789B4AA9EFFB}"/>
              </a:ext>
            </a:extLst>
          </p:cNvPr>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8" name="Footer Placeholder 7">
            <a:extLst>
              <a:ext uri="{FF2B5EF4-FFF2-40B4-BE49-F238E27FC236}">
                <a16:creationId xmlns="" xmlns:a16="http://schemas.microsoft.com/office/drawing/2014/main" id="{6B451F21-1E35-490E-8A2C-2B59C791DDDD}"/>
              </a:ext>
            </a:extLst>
          </p:cNvPr>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9" name="Slide Number Placeholder 8">
            <a:extLst>
              <a:ext uri="{FF2B5EF4-FFF2-40B4-BE49-F238E27FC236}">
                <a16:creationId xmlns="" xmlns:a16="http://schemas.microsoft.com/office/drawing/2014/main" id="{BAD89E99-28E8-4A66-BCAD-9E4ED503EB70}"/>
              </a:ext>
            </a:extLst>
          </p:cNvPr>
          <p:cNvSpPr>
            <a:spLocks noGrp="1"/>
          </p:cNvSpPr>
          <p:nvPr>
            <p:ph type="sldNum" sz="quarter" idx="12"/>
          </p:nvPr>
        </p:nvSpPr>
        <p:spPr/>
        <p:txBody>
          <a:bodyPr/>
          <a:lstStyle>
            <a:lvl1pPr eaLnBrk="0" hangingPunct="0">
              <a:defRPr>
                <a:latin typeface=".VnTime" panose="020B7200000000000000" pitchFamily="34" charset="0"/>
              </a:defRPr>
            </a:lvl1pPr>
          </a:lstStyle>
          <a:p>
            <a:pPr>
              <a:defRPr/>
            </a:pPr>
            <a:fld id="{17F50591-DD02-4B1A-9403-67ADB55853C7}" type="slidenum">
              <a:rPr lang="en-US" altLang="en-US"/>
              <a:pPr>
                <a:defRPr/>
              </a:pPr>
              <a:t>‹#›</a:t>
            </a:fld>
            <a:endParaRPr lang="en-US" altLang="en-US"/>
          </a:p>
        </p:txBody>
      </p:sp>
    </p:spTree>
    <p:extLst>
      <p:ext uri="{BB962C8B-B14F-4D97-AF65-F5344CB8AC3E}">
        <p14:creationId xmlns:p14="http://schemas.microsoft.com/office/powerpoint/2010/main" val="1064386271"/>
      </p:ext>
    </p:extLst>
  </p:cSld>
  <p:clrMapOvr>
    <a:masterClrMapping/>
  </p:clrMapOvr>
  <p:transition/>
</p:sldLayout>
</file>

<file path=ppt/slideLayouts/slideLayout29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a:extLst>
              <a:ext uri="{FF2B5EF4-FFF2-40B4-BE49-F238E27FC236}">
                <a16:creationId xmlns="" xmlns:a16="http://schemas.microsoft.com/office/drawing/2014/main" id="{B80B1F7C-6341-4C05-BF6D-7EFCA2BE577B}"/>
              </a:ext>
            </a:extLst>
          </p:cNvPr>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4" name="Footer Placeholder 3">
            <a:extLst>
              <a:ext uri="{FF2B5EF4-FFF2-40B4-BE49-F238E27FC236}">
                <a16:creationId xmlns="" xmlns:a16="http://schemas.microsoft.com/office/drawing/2014/main" id="{EA1D1B4A-A88D-46BA-97B0-6E4F1A1FB814}"/>
              </a:ext>
            </a:extLst>
          </p:cNvPr>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5" name="Slide Number Placeholder 4">
            <a:extLst>
              <a:ext uri="{FF2B5EF4-FFF2-40B4-BE49-F238E27FC236}">
                <a16:creationId xmlns="" xmlns:a16="http://schemas.microsoft.com/office/drawing/2014/main" id="{5B2C257A-E35B-4658-9F30-A9E8B5E9A63F}"/>
              </a:ext>
            </a:extLst>
          </p:cNvPr>
          <p:cNvSpPr>
            <a:spLocks noGrp="1"/>
          </p:cNvSpPr>
          <p:nvPr>
            <p:ph type="sldNum" sz="quarter" idx="12"/>
          </p:nvPr>
        </p:nvSpPr>
        <p:spPr/>
        <p:txBody>
          <a:bodyPr/>
          <a:lstStyle>
            <a:lvl1pPr eaLnBrk="0" hangingPunct="0">
              <a:defRPr>
                <a:latin typeface=".VnTime" panose="020B7200000000000000" pitchFamily="34" charset="0"/>
              </a:defRPr>
            </a:lvl1pPr>
          </a:lstStyle>
          <a:p>
            <a:pPr>
              <a:defRPr/>
            </a:pPr>
            <a:fld id="{19862B3F-FF4E-467F-B089-FF9F7D042C27}" type="slidenum">
              <a:rPr lang="en-US" altLang="en-US"/>
              <a:pPr>
                <a:defRPr/>
              </a:pPr>
              <a:t>‹#›</a:t>
            </a:fld>
            <a:endParaRPr lang="en-US" altLang="en-US"/>
          </a:p>
        </p:txBody>
      </p:sp>
    </p:spTree>
    <p:extLst>
      <p:ext uri="{BB962C8B-B14F-4D97-AF65-F5344CB8AC3E}">
        <p14:creationId xmlns:p14="http://schemas.microsoft.com/office/powerpoint/2010/main" val="3764732344"/>
      </p:ext>
    </p:extLst>
  </p:cSld>
  <p:clrMapOvr>
    <a:masterClrMapping/>
  </p:clrMapOvr>
  <p:transition/>
</p:sldLayout>
</file>

<file path=ppt/slideLayouts/slideLayout29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a:extLst>
              <a:ext uri="{FF2B5EF4-FFF2-40B4-BE49-F238E27FC236}">
                <a16:creationId xmlns="" xmlns:a16="http://schemas.microsoft.com/office/drawing/2014/main" id="{3AF17E22-987E-44F2-8305-7FA9B19B0579}"/>
              </a:ext>
            </a:extLst>
          </p:cNvPr>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3" name="Footer Placeholder 2">
            <a:extLst>
              <a:ext uri="{FF2B5EF4-FFF2-40B4-BE49-F238E27FC236}">
                <a16:creationId xmlns="" xmlns:a16="http://schemas.microsoft.com/office/drawing/2014/main" id="{E6DD7975-F9F3-4E4E-9F3A-A51EE3C80953}"/>
              </a:ext>
            </a:extLst>
          </p:cNvPr>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4" name="Slide Number Placeholder 3">
            <a:extLst>
              <a:ext uri="{FF2B5EF4-FFF2-40B4-BE49-F238E27FC236}">
                <a16:creationId xmlns="" xmlns:a16="http://schemas.microsoft.com/office/drawing/2014/main" id="{368240CF-60DC-48ED-82DC-999EEDB9137D}"/>
              </a:ext>
            </a:extLst>
          </p:cNvPr>
          <p:cNvSpPr>
            <a:spLocks noGrp="1"/>
          </p:cNvSpPr>
          <p:nvPr>
            <p:ph type="sldNum" sz="quarter" idx="12"/>
          </p:nvPr>
        </p:nvSpPr>
        <p:spPr/>
        <p:txBody>
          <a:bodyPr/>
          <a:lstStyle>
            <a:lvl1pPr eaLnBrk="0" hangingPunct="0">
              <a:defRPr>
                <a:latin typeface=".VnTime" panose="020B7200000000000000" pitchFamily="34" charset="0"/>
              </a:defRPr>
            </a:lvl1pPr>
          </a:lstStyle>
          <a:p>
            <a:pPr>
              <a:defRPr/>
            </a:pPr>
            <a:fld id="{2F5D5E26-1BF3-4CE7-BD8F-924EA172892C}" type="slidenum">
              <a:rPr lang="en-US" altLang="en-US"/>
              <a:pPr>
                <a:defRPr/>
              </a:pPr>
              <a:t>‹#›</a:t>
            </a:fld>
            <a:endParaRPr lang="en-US" altLang="en-US"/>
          </a:p>
        </p:txBody>
      </p:sp>
    </p:spTree>
    <p:extLst>
      <p:ext uri="{BB962C8B-B14F-4D97-AF65-F5344CB8AC3E}">
        <p14:creationId xmlns:p14="http://schemas.microsoft.com/office/powerpoint/2010/main" val="2272954202"/>
      </p:ext>
    </p:extLst>
  </p:cSld>
  <p:clrMapOvr>
    <a:masterClrMapping/>
  </p:clrMapOvr>
  <p:transition/>
</p:sldLayout>
</file>

<file path=ppt/slideLayouts/slideLayout29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a:extLst>
              <a:ext uri="{FF2B5EF4-FFF2-40B4-BE49-F238E27FC236}">
                <a16:creationId xmlns="" xmlns:a16="http://schemas.microsoft.com/office/drawing/2014/main" id="{E482E446-0F54-4B15-B474-A82A412138DC}"/>
              </a:ext>
            </a:extLst>
          </p:cNvPr>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6" name="Footer Placeholder 5">
            <a:extLst>
              <a:ext uri="{FF2B5EF4-FFF2-40B4-BE49-F238E27FC236}">
                <a16:creationId xmlns="" xmlns:a16="http://schemas.microsoft.com/office/drawing/2014/main" id="{062EFDD4-C86F-4963-8399-8605964C5050}"/>
              </a:ext>
            </a:extLst>
          </p:cNvPr>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7" name="Slide Number Placeholder 6">
            <a:extLst>
              <a:ext uri="{FF2B5EF4-FFF2-40B4-BE49-F238E27FC236}">
                <a16:creationId xmlns="" xmlns:a16="http://schemas.microsoft.com/office/drawing/2014/main" id="{9A76C5CE-3835-4949-A19C-AA43622E0081}"/>
              </a:ext>
            </a:extLst>
          </p:cNvPr>
          <p:cNvSpPr>
            <a:spLocks noGrp="1"/>
          </p:cNvSpPr>
          <p:nvPr>
            <p:ph type="sldNum" sz="quarter" idx="12"/>
          </p:nvPr>
        </p:nvSpPr>
        <p:spPr/>
        <p:txBody>
          <a:bodyPr/>
          <a:lstStyle>
            <a:lvl1pPr eaLnBrk="0" hangingPunct="0">
              <a:defRPr>
                <a:latin typeface=".VnTime" panose="020B7200000000000000" pitchFamily="34" charset="0"/>
              </a:defRPr>
            </a:lvl1pPr>
          </a:lstStyle>
          <a:p>
            <a:pPr>
              <a:defRPr/>
            </a:pPr>
            <a:fld id="{37D90E4E-C71A-4F68-8B0C-FCE95E994333}" type="slidenum">
              <a:rPr lang="en-US" altLang="en-US"/>
              <a:pPr>
                <a:defRPr/>
              </a:pPr>
              <a:t>‹#›</a:t>
            </a:fld>
            <a:endParaRPr lang="en-US" altLang="en-US"/>
          </a:p>
        </p:txBody>
      </p:sp>
    </p:spTree>
    <p:extLst>
      <p:ext uri="{BB962C8B-B14F-4D97-AF65-F5344CB8AC3E}">
        <p14:creationId xmlns:p14="http://schemas.microsoft.com/office/powerpoint/2010/main" val="413229500"/>
      </p:ext>
    </p:extLst>
  </p:cSld>
  <p:clrMapOvr>
    <a:masterClrMapping/>
  </p:clrMapOvr>
  <p:transition/>
</p:sldLayout>
</file>

<file path=ppt/slideLayouts/slideLayout29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noProof="0"/>
              <a:t>Click icon to add picture</a:t>
            </a:r>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a:extLst>
              <a:ext uri="{FF2B5EF4-FFF2-40B4-BE49-F238E27FC236}">
                <a16:creationId xmlns="" xmlns:a16="http://schemas.microsoft.com/office/drawing/2014/main" id="{1E09DBE6-B555-429C-9736-DB1FFA7DDE50}"/>
              </a:ext>
            </a:extLst>
          </p:cNvPr>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6" name="Footer Placeholder 5">
            <a:extLst>
              <a:ext uri="{FF2B5EF4-FFF2-40B4-BE49-F238E27FC236}">
                <a16:creationId xmlns="" xmlns:a16="http://schemas.microsoft.com/office/drawing/2014/main" id="{F2CD5683-1680-4FA8-84E1-92F29D98C8D1}"/>
              </a:ext>
            </a:extLst>
          </p:cNvPr>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7" name="Slide Number Placeholder 6">
            <a:extLst>
              <a:ext uri="{FF2B5EF4-FFF2-40B4-BE49-F238E27FC236}">
                <a16:creationId xmlns="" xmlns:a16="http://schemas.microsoft.com/office/drawing/2014/main" id="{33C52396-3D30-4763-A424-DC1A9B46E465}"/>
              </a:ext>
            </a:extLst>
          </p:cNvPr>
          <p:cNvSpPr>
            <a:spLocks noGrp="1"/>
          </p:cNvSpPr>
          <p:nvPr>
            <p:ph type="sldNum" sz="quarter" idx="12"/>
          </p:nvPr>
        </p:nvSpPr>
        <p:spPr/>
        <p:txBody>
          <a:bodyPr/>
          <a:lstStyle>
            <a:lvl1pPr eaLnBrk="0" hangingPunct="0">
              <a:defRPr>
                <a:latin typeface=".VnTime" panose="020B7200000000000000" pitchFamily="34" charset="0"/>
              </a:defRPr>
            </a:lvl1pPr>
          </a:lstStyle>
          <a:p>
            <a:pPr>
              <a:defRPr/>
            </a:pPr>
            <a:fld id="{5BDFB334-2C93-4F5A-A30A-86EA8D6132DF}" type="slidenum">
              <a:rPr lang="en-US" altLang="en-US"/>
              <a:pPr>
                <a:defRPr/>
              </a:pPr>
              <a:t>‹#›</a:t>
            </a:fld>
            <a:endParaRPr lang="en-US" altLang="en-US"/>
          </a:p>
        </p:txBody>
      </p:sp>
    </p:spTree>
    <p:extLst>
      <p:ext uri="{BB962C8B-B14F-4D97-AF65-F5344CB8AC3E}">
        <p14:creationId xmlns:p14="http://schemas.microsoft.com/office/powerpoint/2010/main" val="1708121285"/>
      </p:ext>
    </p:extLst>
  </p:cSld>
  <p:clrMapOvr>
    <a:masterClrMapping/>
  </p:clrMapOvr>
  <p:transition/>
</p:sldLayout>
</file>

<file path=ppt/slideLayouts/slideLayout29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 xmlns:a16="http://schemas.microsoft.com/office/drawing/2014/main" id="{E40B51F7-53C6-4288-8F0D-751A90AEF3E4}"/>
              </a:ext>
            </a:extLst>
          </p:cNvPr>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a:extLst>
              <a:ext uri="{FF2B5EF4-FFF2-40B4-BE49-F238E27FC236}">
                <a16:creationId xmlns="" xmlns:a16="http://schemas.microsoft.com/office/drawing/2014/main" id="{94118E62-C435-4C0C-AEFB-C449FC8C09AE}"/>
              </a:ext>
            </a:extLst>
          </p:cNvPr>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6" name="Slide Number Placeholder 5">
            <a:extLst>
              <a:ext uri="{FF2B5EF4-FFF2-40B4-BE49-F238E27FC236}">
                <a16:creationId xmlns="" xmlns:a16="http://schemas.microsoft.com/office/drawing/2014/main" id="{11BA99B1-AD6E-40B0-9EF5-E73E1D95032D}"/>
              </a:ext>
            </a:extLst>
          </p:cNvPr>
          <p:cNvSpPr>
            <a:spLocks noGrp="1"/>
          </p:cNvSpPr>
          <p:nvPr>
            <p:ph type="sldNum" sz="quarter" idx="12"/>
          </p:nvPr>
        </p:nvSpPr>
        <p:spPr/>
        <p:txBody>
          <a:bodyPr/>
          <a:lstStyle>
            <a:lvl1pPr eaLnBrk="0" hangingPunct="0">
              <a:defRPr>
                <a:latin typeface=".VnTime" panose="020B7200000000000000" pitchFamily="34" charset="0"/>
              </a:defRPr>
            </a:lvl1pPr>
          </a:lstStyle>
          <a:p>
            <a:pPr>
              <a:defRPr/>
            </a:pPr>
            <a:fld id="{4EE2A72A-CEC0-41BE-B806-74A8134BEBB9}" type="slidenum">
              <a:rPr lang="en-US" altLang="en-US"/>
              <a:pPr>
                <a:defRPr/>
              </a:pPr>
              <a:t>‹#›</a:t>
            </a:fld>
            <a:endParaRPr lang="en-US" altLang="en-US"/>
          </a:p>
        </p:txBody>
      </p:sp>
    </p:spTree>
    <p:extLst>
      <p:ext uri="{BB962C8B-B14F-4D97-AF65-F5344CB8AC3E}">
        <p14:creationId xmlns:p14="http://schemas.microsoft.com/office/powerpoint/2010/main" val="493577191"/>
      </p:ext>
    </p:extLst>
  </p:cSld>
  <p:clrMapOvr>
    <a:masterClrMapping/>
  </p:clrMapOvr>
  <p:transition/>
</p:sldLayout>
</file>

<file path=ppt/slideLayouts/slideLayout29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39200" y="198439"/>
            <a:ext cx="2743200" cy="59277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09600" y="198439"/>
            <a:ext cx="8026400" cy="59277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 xmlns:a16="http://schemas.microsoft.com/office/drawing/2014/main" id="{11480D48-42F6-4C03-B6EB-3038FBB05501}"/>
              </a:ext>
            </a:extLst>
          </p:cNvPr>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a:extLst>
              <a:ext uri="{FF2B5EF4-FFF2-40B4-BE49-F238E27FC236}">
                <a16:creationId xmlns="" xmlns:a16="http://schemas.microsoft.com/office/drawing/2014/main" id="{C7E04E64-5DF0-455F-B052-7F65D536B199}"/>
              </a:ext>
            </a:extLst>
          </p:cNvPr>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6" name="Slide Number Placeholder 5">
            <a:extLst>
              <a:ext uri="{FF2B5EF4-FFF2-40B4-BE49-F238E27FC236}">
                <a16:creationId xmlns="" xmlns:a16="http://schemas.microsoft.com/office/drawing/2014/main" id="{7530B841-9A88-48FD-8849-E82AE9246AF9}"/>
              </a:ext>
            </a:extLst>
          </p:cNvPr>
          <p:cNvSpPr>
            <a:spLocks noGrp="1"/>
          </p:cNvSpPr>
          <p:nvPr>
            <p:ph type="sldNum" sz="quarter" idx="12"/>
          </p:nvPr>
        </p:nvSpPr>
        <p:spPr/>
        <p:txBody>
          <a:bodyPr/>
          <a:lstStyle>
            <a:lvl1pPr eaLnBrk="0" hangingPunct="0">
              <a:defRPr>
                <a:latin typeface=".VnTime" panose="020B7200000000000000" pitchFamily="34" charset="0"/>
              </a:defRPr>
            </a:lvl1pPr>
          </a:lstStyle>
          <a:p>
            <a:pPr>
              <a:defRPr/>
            </a:pPr>
            <a:fld id="{6A9E46BD-2B2D-4E76-A4CD-B67DBFF487AE}" type="slidenum">
              <a:rPr lang="en-US" altLang="en-US"/>
              <a:pPr>
                <a:defRPr/>
              </a:pPr>
              <a:t>‹#›</a:t>
            </a:fld>
            <a:endParaRPr lang="en-US" altLang="en-US"/>
          </a:p>
        </p:txBody>
      </p:sp>
    </p:spTree>
    <p:extLst>
      <p:ext uri="{BB962C8B-B14F-4D97-AF65-F5344CB8AC3E}">
        <p14:creationId xmlns:p14="http://schemas.microsoft.com/office/powerpoint/2010/main" val="2253544225"/>
      </p:ext>
    </p:extLst>
  </p:cSld>
  <p:clrMapOvr>
    <a:masterClrMapping/>
  </p:clrMapOvr>
  <p:transition/>
</p:sldLayout>
</file>

<file path=ppt/slideLayouts/slideLayout298.xml><?xml version="1.0" encoding="utf-8"?>
<p:sldLayout xmlns:a="http://schemas.openxmlformats.org/drawingml/2006/main" xmlns:r="http://schemas.openxmlformats.org/officeDocument/2006/relationships" xmlns:p="http://schemas.openxmlformats.org/presentationml/2006/main" type="chart" preserve="1">
  <p:cSld name="Title and Chart">
    <p:spTree>
      <p:nvGrpSpPr>
        <p:cNvPr id="1" name=""/>
        <p:cNvGrpSpPr/>
        <p:nvPr/>
      </p:nvGrpSpPr>
      <p:grpSpPr>
        <a:xfrm>
          <a:off x="0" y="0"/>
          <a:ext cx="0" cy="0"/>
          <a:chOff x="0" y="0"/>
          <a:chExt cx="0" cy="0"/>
        </a:xfrm>
      </p:grpSpPr>
      <p:sp>
        <p:nvSpPr>
          <p:cNvPr id="2" name="Title 1"/>
          <p:cNvSpPr>
            <a:spLocks noGrp="1"/>
          </p:cNvSpPr>
          <p:nvPr>
            <p:ph type="title"/>
          </p:nvPr>
        </p:nvSpPr>
        <p:spPr>
          <a:xfrm>
            <a:off x="1204385" y="198438"/>
            <a:ext cx="8403167" cy="1143000"/>
          </a:xfrm>
        </p:spPr>
        <p:txBody>
          <a:bodyPr/>
          <a:lstStyle/>
          <a:p>
            <a:r>
              <a:rPr lang="en-US"/>
              <a:t>Click to edit Master title style</a:t>
            </a:r>
          </a:p>
        </p:txBody>
      </p:sp>
      <p:sp>
        <p:nvSpPr>
          <p:cNvPr id="3" name="Chart Placeholder 2"/>
          <p:cNvSpPr>
            <a:spLocks noGrp="1"/>
          </p:cNvSpPr>
          <p:nvPr>
            <p:ph type="chart" idx="1"/>
          </p:nvPr>
        </p:nvSpPr>
        <p:spPr>
          <a:xfrm>
            <a:off x="609600" y="1600201"/>
            <a:ext cx="10972800" cy="4525963"/>
          </a:xfrm>
        </p:spPr>
        <p:txBody>
          <a:bodyPr/>
          <a:lstStyle/>
          <a:p>
            <a:pPr lvl="0"/>
            <a:r>
              <a:rPr lang="en-US" noProof="0"/>
              <a:t>Click icon to add chart</a:t>
            </a:r>
          </a:p>
        </p:txBody>
      </p:sp>
      <p:sp>
        <p:nvSpPr>
          <p:cNvPr id="4" name="Date Placeholder 3">
            <a:extLst>
              <a:ext uri="{FF2B5EF4-FFF2-40B4-BE49-F238E27FC236}">
                <a16:creationId xmlns="" xmlns:a16="http://schemas.microsoft.com/office/drawing/2014/main" id="{2BDD9601-38C2-4B06-BC52-E4333F15FB30}"/>
              </a:ext>
            </a:extLst>
          </p:cNvPr>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a:extLst>
              <a:ext uri="{FF2B5EF4-FFF2-40B4-BE49-F238E27FC236}">
                <a16:creationId xmlns="" xmlns:a16="http://schemas.microsoft.com/office/drawing/2014/main" id="{AD91CDB2-825C-4CCC-AB85-0903FAD9B493}"/>
              </a:ext>
            </a:extLst>
          </p:cNvPr>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6" name="Slide Number Placeholder 5">
            <a:extLst>
              <a:ext uri="{FF2B5EF4-FFF2-40B4-BE49-F238E27FC236}">
                <a16:creationId xmlns="" xmlns:a16="http://schemas.microsoft.com/office/drawing/2014/main" id="{FB741049-6366-445D-A52E-7475C9DE5809}"/>
              </a:ext>
            </a:extLst>
          </p:cNvPr>
          <p:cNvSpPr>
            <a:spLocks noGrp="1"/>
          </p:cNvSpPr>
          <p:nvPr>
            <p:ph type="sldNum" sz="quarter" idx="12"/>
          </p:nvPr>
        </p:nvSpPr>
        <p:spPr/>
        <p:txBody>
          <a:bodyPr/>
          <a:lstStyle>
            <a:lvl1pPr eaLnBrk="0" hangingPunct="0">
              <a:defRPr>
                <a:latin typeface=".VnTime" panose="020B7200000000000000" pitchFamily="34" charset="0"/>
              </a:defRPr>
            </a:lvl1pPr>
          </a:lstStyle>
          <a:p>
            <a:pPr>
              <a:defRPr/>
            </a:pPr>
            <a:fld id="{B46C58D3-F50B-4B2D-B8BF-74DE48473E61}" type="slidenum">
              <a:rPr lang="en-US" altLang="en-US"/>
              <a:pPr>
                <a:defRPr/>
              </a:pPr>
              <a:t>‹#›</a:t>
            </a:fld>
            <a:endParaRPr lang="en-US" altLang="en-US"/>
          </a:p>
        </p:txBody>
      </p:sp>
    </p:spTree>
    <p:extLst>
      <p:ext uri="{BB962C8B-B14F-4D97-AF65-F5344CB8AC3E}">
        <p14:creationId xmlns:p14="http://schemas.microsoft.com/office/powerpoint/2010/main" val="45106718"/>
      </p:ext>
    </p:extLst>
  </p:cSld>
  <p:clrMapOvr>
    <a:masterClrMapping/>
  </p:clrMapOvr>
  <p:transition/>
</p:sldLayout>
</file>

<file path=ppt/slideLayouts/slideLayout299.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p>
        </p:txBody>
      </p:sp>
      <p:sp>
        <p:nvSpPr>
          <p:cNvPr id="3" name="Subtitle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Date Placeholder 3">
            <a:extLst>
              <a:ext uri="{FF2B5EF4-FFF2-40B4-BE49-F238E27FC236}">
                <a16:creationId xmlns="" xmlns:a16="http://schemas.microsoft.com/office/drawing/2014/main" id="{136A1F60-96B1-435B-9FEC-B499CC069114}"/>
              </a:ext>
            </a:extLst>
          </p:cNvPr>
          <p:cNvSpPr>
            <a:spLocks noGrp="1"/>
          </p:cNvSpPr>
          <p:nvPr>
            <p:ph type="dt" sz="half" idx="10"/>
          </p:nvPr>
        </p:nvSpPr>
        <p:spPr/>
        <p:txBody>
          <a:bodyPr/>
          <a:lstStyle>
            <a:lvl1pPr>
              <a:defRPr/>
            </a:lvl1pPr>
          </a:lstStyle>
          <a:p>
            <a:pPr>
              <a:defRPr/>
            </a:pPr>
            <a:fld id="{8B7521F8-ECF2-4924-A583-9C5913583B3A}" type="datetimeFigureOut">
              <a:rPr lang="en-US"/>
              <a:pPr>
                <a:defRPr/>
              </a:pPr>
              <a:t>11/9/2022</a:t>
            </a:fld>
            <a:endParaRPr lang="en-US"/>
          </a:p>
        </p:txBody>
      </p:sp>
      <p:sp>
        <p:nvSpPr>
          <p:cNvPr id="5" name="Footer Placeholder 4">
            <a:extLst>
              <a:ext uri="{FF2B5EF4-FFF2-40B4-BE49-F238E27FC236}">
                <a16:creationId xmlns="" xmlns:a16="http://schemas.microsoft.com/office/drawing/2014/main" id="{78D220FA-E1D9-438D-80CB-D4D54E8DC77B}"/>
              </a:ext>
            </a:extLst>
          </p:cNvPr>
          <p:cNvSpPr>
            <a:spLocks noGrp="1"/>
          </p:cNvSpPr>
          <p:nvPr>
            <p:ph type="ftr" sz="quarter" idx="11"/>
          </p:nvPr>
        </p:nvSpPr>
        <p:spPr/>
        <p:txBody>
          <a:bodyPr/>
          <a:lstStyle>
            <a:lvl1pPr>
              <a:defRPr/>
            </a:lvl1pPr>
          </a:lstStyle>
          <a:p>
            <a:pPr>
              <a:defRPr/>
            </a:pPr>
            <a:endParaRPr lang="en-US"/>
          </a:p>
        </p:txBody>
      </p:sp>
      <p:sp>
        <p:nvSpPr>
          <p:cNvPr id="6" name="Slide Number Placeholder 5">
            <a:extLst>
              <a:ext uri="{FF2B5EF4-FFF2-40B4-BE49-F238E27FC236}">
                <a16:creationId xmlns="" xmlns:a16="http://schemas.microsoft.com/office/drawing/2014/main" id="{BD6365FE-02F0-4529-BCFE-BF0A29AD174A}"/>
              </a:ext>
            </a:extLst>
          </p:cNvPr>
          <p:cNvSpPr>
            <a:spLocks noGrp="1"/>
          </p:cNvSpPr>
          <p:nvPr>
            <p:ph type="sldNum" sz="quarter" idx="12"/>
          </p:nvPr>
        </p:nvSpPr>
        <p:spPr/>
        <p:txBody>
          <a:bodyPr/>
          <a:lstStyle>
            <a:lvl1pPr>
              <a:defRPr/>
            </a:lvl1pPr>
          </a:lstStyle>
          <a:p>
            <a:pPr>
              <a:defRPr/>
            </a:pPr>
            <a:fld id="{954DD94C-4DC0-4204-9567-933F5F7F7680}" type="slidenum">
              <a:rPr lang="en-US"/>
              <a:pPr>
                <a:defRPr/>
              </a:pPr>
              <a:t>‹#›</a:t>
            </a:fld>
            <a:endParaRPr lang="en-US"/>
          </a:p>
        </p:txBody>
      </p:sp>
    </p:spTree>
    <p:extLst>
      <p:ext uri="{BB962C8B-B14F-4D97-AF65-F5344CB8AC3E}">
        <p14:creationId xmlns:p14="http://schemas.microsoft.com/office/powerpoint/2010/main" val="708636268"/>
      </p:ext>
    </p:extLst>
  </p:cSld>
  <p:clrMapOvr>
    <a:masterClrMapping/>
  </p:clrMapOvr>
</p:sldLayout>
</file>

<file path=ppt/slideLayouts/slideLayout30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 xmlns:a16="http://schemas.microsoft.com/office/drawing/2014/main" id="{88C3EC4B-9C2E-4981-B577-D6C16E988474}"/>
              </a:ext>
            </a:extLst>
          </p:cNvPr>
          <p:cNvSpPr>
            <a:spLocks noGrp="1"/>
          </p:cNvSpPr>
          <p:nvPr>
            <p:ph type="dt" sz="half" idx="10"/>
          </p:nvPr>
        </p:nvSpPr>
        <p:spPr/>
        <p:txBody>
          <a:bodyPr/>
          <a:lstStyle>
            <a:lvl1pPr>
              <a:defRPr/>
            </a:lvl1pPr>
          </a:lstStyle>
          <a:p>
            <a:pPr>
              <a:defRPr/>
            </a:pPr>
            <a:fld id="{D63A7983-B9D0-4CE0-89D1-EC9E43C122D7}" type="datetimeFigureOut">
              <a:rPr lang="en-US"/>
              <a:pPr>
                <a:defRPr/>
              </a:pPr>
              <a:t>11/9/2022</a:t>
            </a:fld>
            <a:endParaRPr lang="en-US"/>
          </a:p>
        </p:txBody>
      </p:sp>
      <p:sp>
        <p:nvSpPr>
          <p:cNvPr id="5" name="Footer Placeholder 4">
            <a:extLst>
              <a:ext uri="{FF2B5EF4-FFF2-40B4-BE49-F238E27FC236}">
                <a16:creationId xmlns="" xmlns:a16="http://schemas.microsoft.com/office/drawing/2014/main" id="{292AE0E6-922F-4CD9-9B37-A244A1B947EE}"/>
              </a:ext>
            </a:extLst>
          </p:cNvPr>
          <p:cNvSpPr>
            <a:spLocks noGrp="1"/>
          </p:cNvSpPr>
          <p:nvPr>
            <p:ph type="ftr" sz="quarter" idx="11"/>
          </p:nvPr>
        </p:nvSpPr>
        <p:spPr/>
        <p:txBody>
          <a:bodyPr/>
          <a:lstStyle>
            <a:lvl1pPr>
              <a:defRPr/>
            </a:lvl1pPr>
          </a:lstStyle>
          <a:p>
            <a:pPr>
              <a:defRPr/>
            </a:pPr>
            <a:endParaRPr lang="en-US"/>
          </a:p>
        </p:txBody>
      </p:sp>
      <p:sp>
        <p:nvSpPr>
          <p:cNvPr id="6" name="Slide Number Placeholder 5">
            <a:extLst>
              <a:ext uri="{FF2B5EF4-FFF2-40B4-BE49-F238E27FC236}">
                <a16:creationId xmlns="" xmlns:a16="http://schemas.microsoft.com/office/drawing/2014/main" id="{93AB0295-479E-4A3D-A83F-23954DE45EE4}"/>
              </a:ext>
            </a:extLst>
          </p:cNvPr>
          <p:cNvSpPr>
            <a:spLocks noGrp="1"/>
          </p:cNvSpPr>
          <p:nvPr>
            <p:ph type="sldNum" sz="quarter" idx="12"/>
          </p:nvPr>
        </p:nvSpPr>
        <p:spPr/>
        <p:txBody>
          <a:bodyPr/>
          <a:lstStyle>
            <a:lvl1pPr>
              <a:defRPr/>
            </a:lvl1pPr>
          </a:lstStyle>
          <a:p>
            <a:pPr>
              <a:defRPr/>
            </a:pPr>
            <a:fld id="{1839FE47-A012-48D1-9976-ED3F7A113D5A}" type="slidenum">
              <a:rPr lang="en-US"/>
              <a:pPr>
                <a:defRPr/>
              </a:pPr>
              <a:t>‹#›</a:t>
            </a:fld>
            <a:endParaRPr lang="en-US"/>
          </a:p>
        </p:txBody>
      </p:sp>
    </p:spTree>
    <p:extLst>
      <p:ext uri="{BB962C8B-B14F-4D97-AF65-F5344CB8AC3E}">
        <p14:creationId xmlns:p14="http://schemas.microsoft.com/office/powerpoint/2010/main" val="2470950057"/>
      </p:ext>
    </p:extLst>
  </p:cSld>
  <p:clrMapOvr>
    <a:masterClrMapping/>
  </p:clrMapOvr>
</p:sldLayout>
</file>

<file path=ppt/slideLayouts/slideLayout30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831850" y="1709738"/>
            <a:ext cx="10515600" cy="2852737"/>
          </a:xfrm>
        </p:spPr>
        <p:txBody>
          <a:bodyPr anchor="b"/>
          <a:lstStyle>
            <a:lvl1pPr>
              <a:defRPr sz="6000"/>
            </a:lvl1pPr>
          </a:lstStyle>
          <a:p>
            <a:r>
              <a:rPr lang="en-US"/>
              <a:t>Click to edit Master title style</a:t>
            </a:r>
          </a:p>
        </p:txBody>
      </p:sp>
      <p:sp>
        <p:nvSpPr>
          <p:cNvPr id="3" name="Text Placeholder 2"/>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4" name="Date Placeholder 3">
            <a:extLst>
              <a:ext uri="{FF2B5EF4-FFF2-40B4-BE49-F238E27FC236}">
                <a16:creationId xmlns="" xmlns:a16="http://schemas.microsoft.com/office/drawing/2014/main" id="{1A7F7011-0FD0-477C-95CF-A9B5805C7276}"/>
              </a:ext>
            </a:extLst>
          </p:cNvPr>
          <p:cNvSpPr>
            <a:spLocks noGrp="1"/>
          </p:cNvSpPr>
          <p:nvPr>
            <p:ph type="dt" sz="half" idx="10"/>
          </p:nvPr>
        </p:nvSpPr>
        <p:spPr/>
        <p:txBody>
          <a:bodyPr/>
          <a:lstStyle>
            <a:lvl1pPr>
              <a:defRPr/>
            </a:lvl1pPr>
          </a:lstStyle>
          <a:p>
            <a:pPr>
              <a:defRPr/>
            </a:pPr>
            <a:fld id="{72BF85EA-E63F-48EF-8AE6-30494CA6EF34}" type="datetimeFigureOut">
              <a:rPr lang="en-US"/>
              <a:pPr>
                <a:defRPr/>
              </a:pPr>
              <a:t>11/9/2022</a:t>
            </a:fld>
            <a:endParaRPr lang="en-US"/>
          </a:p>
        </p:txBody>
      </p:sp>
      <p:sp>
        <p:nvSpPr>
          <p:cNvPr id="5" name="Footer Placeholder 4">
            <a:extLst>
              <a:ext uri="{FF2B5EF4-FFF2-40B4-BE49-F238E27FC236}">
                <a16:creationId xmlns="" xmlns:a16="http://schemas.microsoft.com/office/drawing/2014/main" id="{980A733D-918D-4BCC-81F9-37EF9613AA5B}"/>
              </a:ext>
            </a:extLst>
          </p:cNvPr>
          <p:cNvSpPr>
            <a:spLocks noGrp="1"/>
          </p:cNvSpPr>
          <p:nvPr>
            <p:ph type="ftr" sz="quarter" idx="11"/>
          </p:nvPr>
        </p:nvSpPr>
        <p:spPr/>
        <p:txBody>
          <a:bodyPr/>
          <a:lstStyle>
            <a:lvl1pPr>
              <a:defRPr/>
            </a:lvl1pPr>
          </a:lstStyle>
          <a:p>
            <a:pPr>
              <a:defRPr/>
            </a:pPr>
            <a:endParaRPr lang="en-US"/>
          </a:p>
        </p:txBody>
      </p:sp>
      <p:sp>
        <p:nvSpPr>
          <p:cNvPr id="6" name="Slide Number Placeholder 5">
            <a:extLst>
              <a:ext uri="{FF2B5EF4-FFF2-40B4-BE49-F238E27FC236}">
                <a16:creationId xmlns="" xmlns:a16="http://schemas.microsoft.com/office/drawing/2014/main" id="{52C1A03A-20A7-4DD4-8BB5-07EEE22509FB}"/>
              </a:ext>
            </a:extLst>
          </p:cNvPr>
          <p:cNvSpPr>
            <a:spLocks noGrp="1"/>
          </p:cNvSpPr>
          <p:nvPr>
            <p:ph type="sldNum" sz="quarter" idx="12"/>
          </p:nvPr>
        </p:nvSpPr>
        <p:spPr/>
        <p:txBody>
          <a:bodyPr/>
          <a:lstStyle>
            <a:lvl1pPr>
              <a:defRPr/>
            </a:lvl1pPr>
          </a:lstStyle>
          <a:p>
            <a:pPr>
              <a:defRPr/>
            </a:pPr>
            <a:fld id="{841AE552-08F9-406B-8A89-1C8AA6E29049}" type="slidenum">
              <a:rPr lang="en-US"/>
              <a:pPr>
                <a:defRPr/>
              </a:pPr>
              <a:t>‹#›</a:t>
            </a:fld>
            <a:endParaRPr lang="en-US"/>
          </a:p>
        </p:txBody>
      </p:sp>
    </p:spTree>
    <p:extLst>
      <p:ext uri="{BB962C8B-B14F-4D97-AF65-F5344CB8AC3E}">
        <p14:creationId xmlns:p14="http://schemas.microsoft.com/office/powerpoint/2010/main" val="2697833885"/>
      </p:ext>
    </p:extLst>
  </p:cSld>
  <p:clrMapOvr>
    <a:masterClrMapping/>
  </p:clrMapOvr>
</p:sldLayout>
</file>

<file path=ppt/slideLayouts/slideLayout30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3">
            <a:extLst>
              <a:ext uri="{FF2B5EF4-FFF2-40B4-BE49-F238E27FC236}">
                <a16:creationId xmlns="" xmlns:a16="http://schemas.microsoft.com/office/drawing/2014/main" id="{8DE20069-852B-4CB7-8F40-1360C2674362}"/>
              </a:ext>
            </a:extLst>
          </p:cNvPr>
          <p:cNvSpPr>
            <a:spLocks noGrp="1"/>
          </p:cNvSpPr>
          <p:nvPr>
            <p:ph type="dt" sz="half" idx="10"/>
          </p:nvPr>
        </p:nvSpPr>
        <p:spPr/>
        <p:txBody>
          <a:bodyPr/>
          <a:lstStyle>
            <a:lvl1pPr>
              <a:defRPr/>
            </a:lvl1pPr>
          </a:lstStyle>
          <a:p>
            <a:pPr>
              <a:defRPr/>
            </a:pPr>
            <a:fld id="{DAC58D38-D598-4428-80C1-4CEB9F31CE9E}" type="datetimeFigureOut">
              <a:rPr lang="en-US"/>
              <a:pPr>
                <a:defRPr/>
              </a:pPr>
              <a:t>11/9/2022</a:t>
            </a:fld>
            <a:endParaRPr lang="en-US"/>
          </a:p>
        </p:txBody>
      </p:sp>
      <p:sp>
        <p:nvSpPr>
          <p:cNvPr id="6" name="Footer Placeholder 4">
            <a:extLst>
              <a:ext uri="{FF2B5EF4-FFF2-40B4-BE49-F238E27FC236}">
                <a16:creationId xmlns="" xmlns:a16="http://schemas.microsoft.com/office/drawing/2014/main" id="{2AFDFE5F-C587-4A5B-A0AE-0AB44DD576ED}"/>
              </a:ext>
            </a:extLst>
          </p:cNvPr>
          <p:cNvSpPr>
            <a:spLocks noGrp="1"/>
          </p:cNvSpPr>
          <p:nvPr>
            <p:ph type="ftr" sz="quarter" idx="11"/>
          </p:nvPr>
        </p:nvSpPr>
        <p:spPr/>
        <p:txBody>
          <a:bodyPr/>
          <a:lstStyle>
            <a:lvl1pPr>
              <a:defRPr/>
            </a:lvl1pPr>
          </a:lstStyle>
          <a:p>
            <a:pPr>
              <a:defRPr/>
            </a:pPr>
            <a:endParaRPr lang="en-US"/>
          </a:p>
        </p:txBody>
      </p:sp>
      <p:sp>
        <p:nvSpPr>
          <p:cNvPr id="7" name="Slide Number Placeholder 5">
            <a:extLst>
              <a:ext uri="{FF2B5EF4-FFF2-40B4-BE49-F238E27FC236}">
                <a16:creationId xmlns="" xmlns:a16="http://schemas.microsoft.com/office/drawing/2014/main" id="{00864BCE-0FC4-41C4-A5F2-1861E91F0A70}"/>
              </a:ext>
            </a:extLst>
          </p:cNvPr>
          <p:cNvSpPr>
            <a:spLocks noGrp="1"/>
          </p:cNvSpPr>
          <p:nvPr>
            <p:ph type="sldNum" sz="quarter" idx="12"/>
          </p:nvPr>
        </p:nvSpPr>
        <p:spPr/>
        <p:txBody>
          <a:bodyPr/>
          <a:lstStyle>
            <a:lvl1pPr>
              <a:defRPr/>
            </a:lvl1pPr>
          </a:lstStyle>
          <a:p>
            <a:pPr>
              <a:defRPr/>
            </a:pPr>
            <a:fld id="{71F9CBC4-8B97-43C0-BB17-F7BE4FE05B33}" type="slidenum">
              <a:rPr lang="en-US"/>
              <a:pPr>
                <a:defRPr/>
              </a:pPr>
              <a:t>‹#›</a:t>
            </a:fld>
            <a:endParaRPr lang="en-US"/>
          </a:p>
        </p:txBody>
      </p:sp>
    </p:spTree>
    <p:extLst>
      <p:ext uri="{BB962C8B-B14F-4D97-AF65-F5344CB8AC3E}">
        <p14:creationId xmlns:p14="http://schemas.microsoft.com/office/powerpoint/2010/main" val="2308976114"/>
      </p:ext>
    </p:extLst>
  </p:cSld>
  <p:clrMapOvr>
    <a:masterClrMapping/>
  </p:clrMapOvr>
</p:sldLayout>
</file>

<file path=ppt/slideLayouts/slideLayout30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5"/>
            <a:ext cx="10515600" cy="1325563"/>
          </a:xfrm>
        </p:spPr>
        <p:txBody>
          <a:bodyPr/>
          <a:lstStyle/>
          <a:p>
            <a:r>
              <a:rPr lang="en-US"/>
              <a:t>Click to edit Master title style</a:t>
            </a:r>
          </a:p>
        </p:txBody>
      </p:sp>
      <p:sp>
        <p:nvSpPr>
          <p:cNvPr id="3" name="Text Placeholder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839788" y="2505075"/>
            <a:ext cx="5157787"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72200" y="2505075"/>
            <a:ext cx="5183188"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3">
            <a:extLst>
              <a:ext uri="{FF2B5EF4-FFF2-40B4-BE49-F238E27FC236}">
                <a16:creationId xmlns="" xmlns:a16="http://schemas.microsoft.com/office/drawing/2014/main" id="{A697B342-DB32-4874-B3C2-F26B8DAA64E7}"/>
              </a:ext>
            </a:extLst>
          </p:cNvPr>
          <p:cNvSpPr>
            <a:spLocks noGrp="1"/>
          </p:cNvSpPr>
          <p:nvPr>
            <p:ph type="dt" sz="half" idx="10"/>
          </p:nvPr>
        </p:nvSpPr>
        <p:spPr/>
        <p:txBody>
          <a:bodyPr/>
          <a:lstStyle>
            <a:lvl1pPr>
              <a:defRPr/>
            </a:lvl1pPr>
          </a:lstStyle>
          <a:p>
            <a:pPr>
              <a:defRPr/>
            </a:pPr>
            <a:fld id="{B247A473-9C91-4632-B23A-43A2F147EE4E}" type="datetimeFigureOut">
              <a:rPr lang="en-US"/>
              <a:pPr>
                <a:defRPr/>
              </a:pPr>
              <a:t>11/9/2022</a:t>
            </a:fld>
            <a:endParaRPr lang="en-US"/>
          </a:p>
        </p:txBody>
      </p:sp>
      <p:sp>
        <p:nvSpPr>
          <p:cNvPr id="8" name="Footer Placeholder 4">
            <a:extLst>
              <a:ext uri="{FF2B5EF4-FFF2-40B4-BE49-F238E27FC236}">
                <a16:creationId xmlns="" xmlns:a16="http://schemas.microsoft.com/office/drawing/2014/main" id="{7800AB35-FCEA-4FD7-A8B3-79D0F172AADD}"/>
              </a:ext>
            </a:extLst>
          </p:cNvPr>
          <p:cNvSpPr>
            <a:spLocks noGrp="1"/>
          </p:cNvSpPr>
          <p:nvPr>
            <p:ph type="ftr" sz="quarter" idx="11"/>
          </p:nvPr>
        </p:nvSpPr>
        <p:spPr/>
        <p:txBody>
          <a:bodyPr/>
          <a:lstStyle>
            <a:lvl1pPr>
              <a:defRPr/>
            </a:lvl1pPr>
          </a:lstStyle>
          <a:p>
            <a:pPr>
              <a:defRPr/>
            </a:pPr>
            <a:endParaRPr lang="en-US"/>
          </a:p>
        </p:txBody>
      </p:sp>
      <p:sp>
        <p:nvSpPr>
          <p:cNvPr id="9" name="Slide Number Placeholder 5">
            <a:extLst>
              <a:ext uri="{FF2B5EF4-FFF2-40B4-BE49-F238E27FC236}">
                <a16:creationId xmlns="" xmlns:a16="http://schemas.microsoft.com/office/drawing/2014/main" id="{4638E735-1D13-4C5D-B8EE-1465BA723F96}"/>
              </a:ext>
            </a:extLst>
          </p:cNvPr>
          <p:cNvSpPr>
            <a:spLocks noGrp="1"/>
          </p:cNvSpPr>
          <p:nvPr>
            <p:ph type="sldNum" sz="quarter" idx="12"/>
          </p:nvPr>
        </p:nvSpPr>
        <p:spPr/>
        <p:txBody>
          <a:bodyPr/>
          <a:lstStyle>
            <a:lvl1pPr>
              <a:defRPr/>
            </a:lvl1pPr>
          </a:lstStyle>
          <a:p>
            <a:pPr>
              <a:defRPr/>
            </a:pPr>
            <a:fld id="{FF9D7D10-A0ED-47C6-82F3-5E357C39C84E}" type="slidenum">
              <a:rPr lang="en-US"/>
              <a:pPr>
                <a:defRPr/>
              </a:pPr>
              <a:t>‹#›</a:t>
            </a:fld>
            <a:endParaRPr lang="en-US"/>
          </a:p>
        </p:txBody>
      </p:sp>
    </p:spTree>
    <p:extLst>
      <p:ext uri="{BB962C8B-B14F-4D97-AF65-F5344CB8AC3E}">
        <p14:creationId xmlns:p14="http://schemas.microsoft.com/office/powerpoint/2010/main" val="3217489419"/>
      </p:ext>
    </p:extLst>
  </p:cSld>
  <p:clrMapOvr>
    <a:masterClrMapping/>
  </p:clrMapOvr>
</p:sldLayout>
</file>

<file path=ppt/slideLayouts/slideLayout30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3">
            <a:extLst>
              <a:ext uri="{FF2B5EF4-FFF2-40B4-BE49-F238E27FC236}">
                <a16:creationId xmlns="" xmlns:a16="http://schemas.microsoft.com/office/drawing/2014/main" id="{8A45B32C-43C8-4B23-968F-075450467804}"/>
              </a:ext>
            </a:extLst>
          </p:cNvPr>
          <p:cNvSpPr>
            <a:spLocks noGrp="1"/>
          </p:cNvSpPr>
          <p:nvPr>
            <p:ph type="dt" sz="half" idx="10"/>
          </p:nvPr>
        </p:nvSpPr>
        <p:spPr/>
        <p:txBody>
          <a:bodyPr/>
          <a:lstStyle>
            <a:lvl1pPr>
              <a:defRPr/>
            </a:lvl1pPr>
          </a:lstStyle>
          <a:p>
            <a:pPr>
              <a:defRPr/>
            </a:pPr>
            <a:fld id="{79A33AD4-5D83-46AB-B187-1540F893222B}" type="datetimeFigureOut">
              <a:rPr lang="en-US"/>
              <a:pPr>
                <a:defRPr/>
              </a:pPr>
              <a:t>11/9/2022</a:t>
            </a:fld>
            <a:endParaRPr lang="en-US"/>
          </a:p>
        </p:txBody>
      </p:sp>
      <p:sp>
        <p:nvSpPr>
          <p:cNvPr id="4" name="Footer Placeholder 4">
            <a:extLst>
              <a:ext uri="{FF2B5EF4-FFF2-40B4-BE49-F238E27FC236}">
                <a16:creationId xmlns="" xmlns:a16="http://schemas.microsoft.com/office/drawing/2014/main" id="{AEA1B6AD-17B2-4D7C-B392-C598F63775EB}"/>
              </a:ext>
            </a:extLst>
          </p:cNvPr>
          <p:cNvSpPr>
            <a:spLocks noGrp="1"/>
          </p:cNvSpPr>
          <p:nvPr>
            <p:ph type="ftr" sz="quarter" idx="11"/>
          </p:nvPr>
        </p:nvSpPr>
        <p:spPr/>
        <p:txBody>
          <a:bodyPr/>
          <a:lstStyle>
            <a:lvl1pPr>
              <a:defRPr/>
            </a:lvl1pPr>
          </a:lstStyle>
          <a:p>
            <a:pPr>
              <a:defRPr/>
            </a:pPr>
            <a:endParaRPr lang="en-US"/>
          </a:p>
        </p:txBody>
      </p:sp>
      <p:sp>
        <p:nvSpPr>
          <p:cNvPr id="5" name="Slide Number Placeholder 5">
            <a:extLst>
              <a:ext uri="{FF2B5EF4-FFF2-40B4-BE49-F238E27FC236}">
                <a16:creationId xmlns="" xmlns:a16="http://schemas.microsoft.com/office/drawing/2014/main" id="{238CE11F-5AC3-425C-8F77-AC98FF354AD4}"/>
              </a:ext>
            </a:extLst>
          </p:cNvPr>
          <p:cNvSpPr>
            <a:spLocks noGrp="1"/>
          </p:cNvSpPr>
          <p:nvPr>
            <p:ph type="sldNum" sz="quarter" idx="12"/>
          </p:nvPr>
        </p:nvSpPr>
        <p:spPr/>
        <p:txBody>
          <a:bodyPr/>
          <a:lstStyle>
            <a:lvl1pPr>
              <a:defRPr/>
            </a:lvl1pPr>
          </a:lstStyle>
          <a:p>
            <a:pPr>
              <a:defRPr/>
            </a:pPr>
            <a:fld id="{977E5FC5-B865-41C0-B9AB-60FBF72460B9}" type="slidenum">
              <a:rPr lang="en-US"/>
              <a:pPr>
                <a:defRPr/>
              </a:pPr>
              <a:t>‹#›</a:t>
            </a:fld>
            <a:endParaRPr lang="en-US"/>
          </a:p>
        </p:txBody>
      </p:sp>
    </p:spTree>
    <p:extLst>
      <p:ext uri="{BB962C8B-B14F-4D97-AF65-F5344CB8AC3E}">
        <p14:creationId xmlns:p14="http://schemas.microsoft.com/office/powerpoint/2010/main" val="3009414332"/>
      </p:ext>
    </p:extLst>
  </p:cSld>
  <p:clrMapOvr>
    <a:masterClrMapping/>
  </p:clrMapOvr>
</p:sldLayout>
</file>

<file path=ppt/slideLayouts/slideLayout30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3">
            <a:extLst>
              <a:ext uri="{FF2B5EF4-FFF2-40B4-BE49-F238E27FC236}">
                <a16:creationId xmlns="" xmlns:a16="http://schemas.microsoft.com/office/drawing/2014/main" id="{6616A003-2D15-4051-86C3-1A14F9D0971D}"/>
              </a:ext>
            </a:extLst>
          </p:cNvPr>
          <p:cNvSpPr>
            <a:spLocks noGrp="1"/>
          </p:cNvSpPr>
          <p:nvPr>
            <p:ph type="dt" sz="half" idx="10"/>
          </p:nvPr>
        </p:nvSpPr>
        <p:spPr/>
        <p:txBody>
          <a:bodyPr/>
          <a:lstStyle>
            <a:lvl1pPr>
              <a:defRPr/>
            </a:lvl1pPr>
          </a:lstStyle>
          <a:p>
            <a:pPr>
              <a:defRPr/>
            </a:pPr>
            <a:fld id="{2AA74C6B-9613-49DA-A66A-18DD4E376E7A}" type="datetimeFigureOut">
              <a:rPr lang="en-US"/>
              <a:pPr>
                <a:defRPr/>
              </a:pPr>
              <a:t>11/9/2022</a:t>
            </a:fld>
            <a:endParaRPr lang="en-US"/>
          </a:p>
        </p:txBody>
      </p:sp>
      <p:sp>
        <p:nvSpPr>
          <p:cNvPr id="3" name="Footer Placeholder 4">
            <a:extLst>
              <a:ext uri="{FF2B5EF4-FFF2-40B4-BE49-F238E27FC236}">
                <a16:creationId xmlns="" xmlns:a16="http://schemas.microsoft.com/office/drawing/2014/main" id="{A4856406-70D8-402D-A31C-7D56306F2591}"/>
              </a:ext>
            </a:extLst>
          </p:cNvPr>
          <p:cNvSpPr>
            <a:spLocks noGrp="1"/>
          </p:cNvSpPr>
          <p:nvPr>
            <p:ph type="ftr" sz="quarter" idx="11"/>
          </p:nvPr>
        </p:nvSpPr>
        <p:spPr/>
        <p:txBody>
          <a:bodyPr/>
          <a:lstStyle>
            <a:lvl1pPr>
              <a:defRPr/>
            </a:lvl1pPr>
          </a:lstStyle>
          <a:p>
            <a:pPr>
              <a:defRPr/>
            </a:pPr>
            <a:endParaRPr lang="en-US"/>
          </a:p>
        </p:txBody>
      </p:sp>
      <p:sp>
        <p:nvSpPr>
          <p:cNvPr id="4" name="Slide Number Placeholder 5">
            <a:extLst>
              <a:ext uri="{FF2B5EF4-FFF2-40B4-BE49-F238E27FC236}">
                <a16:creationId xmlns="" xmlns:a16="http://schemas.microsoft.com/office/drawing/2014/main" id="{487E6559-0663-4142-A1FF-3E2C2331671D}"/>
              </a:ext>
            </a:extLst>
          </p:cNvPr>
          <p:cNvSpPr>
            <a:spLocks noGrp="1"/>
          </p:cNvSpPr>
          <p:nvPr>
            <p:ph type="sldNum" sz="quarter" idx="12"/>
          </p:nvPr>
        </p:nvSpPr>
        <p:spPr/>
        <p:txBody>
          <a:bodyPr/>
          <a:lstStyle>
            <a:lvl1pPr>
              <a:defRPr/>
            </a:lvl1pPr>
          </a:lstStyle>
          <a:p>
            <a:pPr>
              <a:defRPr/>
            </a:pPr>
            <a:fld id="{E69BB06E-6466-4543-9A7F-C7AF07BF74F6}" type="slidenum">
              <a:rPr lang="en-US"/>
              <a:pPr>
                <a:defRPr/>
              </a:pPr>
              <a:t>‹#›</a:t>
            </a:fld>
            <a:endParaRPr lang="en-US"/>
          </a:p>
        </p:txBody>
      </p:sp>
    </p:spTree>
    <p:extLst>
      <p:ext uri="{BB962C8B-B14F-4D97-AF65-F5344CB8AC3E}">
        <p14:creationId xmlns:p14="http://schemas.microsoft.com/office/powerpoint/2010/main" val="3584461861"/>
      </p:ext>
    </p:extLst>
  </p:cSld>
  <p:clrMapOvr>
    <a:masterClrMapping/>
  </p:clrMapOvr>
</p:sldLayout>
</file>

<file path=ppt/slideLayouts/slideLayout30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Content Placeholder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3">
            <a:extLst>
              <a:ext uri="{FF2B5EF4-FFF2-40B4-BE49-F238E27FC236}">
                <a16:creationId xmlns="" xmlns:a16="http://schemas.microsoft.com/office/drawing/2014/main" id="{17C90BE2-C39F-4100-8B88-791BF4DFF077}"/>
              </a:ext>
            </a:extLst>
          </p:cNvPr>
          <p:cNvSpPr>
            <a:spLocks noGrp="1"/>
          </p:cNvSpPr>
          <p:nvPr>
            <p:ph type="dt" sz="half" idx="10"/>
          </p:nvPr>
        </p:nvSpPr>
        <p:spPr/>
        <p:txBody>
          <a:bodyPr/>
          <a:lstStyle>
            <a:lvl1pPr>
              <a:defRPr/>
            </a:lvl1pPr>
          </a:lstStyle>
          <a:p>
            <a:pPr>
              <a:defRPr/>
            </a:pPr>
            <a:fld id="{43CB0B78-C871-42FF-8B44-8AE799F556C9}" type="datetimeFigureOut">
              <a:rPr lang="en-US"/>
              <a:pPr>
                <a:defRPr/>
              </a:pPr>
              <a:t>11/9/2022</a:t>
            </a:fld>
            <a:endParaRPr lang="en-US"/>
          </a:p>
        </p:txBody>
      </p:sp>
      <p:sp>
        <p:nvSpPr>
          <p:cNvPr id="6" name="Footer Placeholder 4">
            <a:extLst>
              <a:ext uri="{FF2B5EF4-FFF2-40B4-BE49-F238E27FC236}">
                <a16:creationId xmlns="" xmlns:a16="http://schemas.microsoft.com/office/drawing/2014/main" id="{D6CEB7E7-FADA-45FC-9F84-D33D67232110}"/>
              </a:ext>
            </a:extLst>
          </p:cNvPr>
          <p:cNvSpPr>
            <a:spLocks noGrp="1"/>
          </p:cNvSpPr>
          <p:nvPr>
            <p:ph type="ftr" sz="quarter" idx="11"/>
          </p:nvPr>
        </p:nvSpPr>
        <p:spPr/>
        <p:txBody>
          <a:bodyPr/>
          <a:lstStyle>
            <a:lvl1pPr>
              <a:defRPr/>
            </a:lvl1pPr>
          </a:lstStyle>
          <a:p>
            <a:pPr>
              <a:defRPr/>
            </a:pPr>
            <a:endParaRPr lang="en-US"/>
          </a:p>
        </p:txBody>
      </p:sp>
      <p:sp>
        <p:nvSpPr>
          <p:cNvPr id="7" name="Slide Number Placeholder 5">
            <a:extLst>
              <a:ext uri="{FF2B5EF4-FFF2-40B4-BE49-F238E27FC236}">
                <a16:creationId xmlns="" xmlns:a16="http://schemas.microsoft.com/office/drawing/2014/main" id="{AADF5810-995D-43A4-B243-A64EC9F1F0CF}"/>
              </a:ext>
            </a:extLst>
          </p:cNvPr>
          <p:cNvSpPr>
            <a:spLocks noGrp="1"/>
          </p:cNvSpPr>
          <p:nvPr>
            <p:ph type="sldNum" sz="quarter" idx="12"/>
          </p:nvPr>
        </p:nvSpPr>
        <p:spPr/>
        <p:txBody>
          <a:bodyPr/>
          <a:lstStyle>
            <a:lvl1pPr>
              <a:defRPr/>
            </a:lvl1pPr>
          </a:lstStyle>
          <a:p>
            <a:pPr>
              <a:defRPr/>
            </a:pPr>
            <a:fld id="{C967C64E-B406-418E-9E3D-EE004848A76A}" type="slidenum">
              <a:rPr lang="en-US"/>
              <a:pPr>
                <a:defRPr/>
              </a:pPr>
              <a:t>‹#›</a:t>
            </a:fld>
            <a:endParaRPr lang="en-US"/>
          </a:p>
        </p:txBody>
      </p:sp>
    </p:spTree>
    <p:extLst>
      <p:ext uri="{BB962C8B-B14F-4D97-AF65-F5344CB8AC3E}">
        <p14:creationId xmlns:p14="http://schemas.microsoft.com/office/powerpoint/2010/main" val="2255815570"/>
      </p:ext>
    </p:extLst>
  </p:cSld>
  <p:clrMapOvr>
    <a:masterClrMapping/>
  </p:clrMapOvr>
</p:sldLayout>
</file>

<file path=ppt/slideLayouts/slideLayout30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Picture Placeholder 2"/>
          <p:cNvSpPr>
            <a:spLocks noGrp="1"/>
          </p:cNvSpPr>
          <p:nvPr>
            <p:ph type="pic" idx="1"/>
          </p:nvPr>
        </p:nvSpPr>
        <p:spPr>
          <a:xfrm>
            <a:off x="5183188" y="987425"/>
            <a:ext cx="6172200" cy="4873625"/>
          </a:xfrm>
        </p:spPr>
        <p:txBody>
          <a:bodyPr rtlCol="0">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3">
            <a:extLst>
              <a:ext uri="{FF2B5EF4-FFF2-40B4-BE49-F238E27FC236}">
                <a16:creationId xmlns="" xmlns:a16="http://schemas.microsoft.com/office/drawing/2014/main" id="{C20FCBF2-5C61-4438-AFB5-E1CA81E90694}"/>
              </a:ext>
            </a:extLst>
          </p:cNvPr>
          <p:cNvSpPr>
            <a:spLocks noGrp="1"/>
          </p:cNvSpPr>
          <p:nvPr>
            <p:ph type="dt" sz="half" idx="10"/>
          </p:nvPr>
        </p:nvSpPr>
        <p:spPr/>
        <p:txBody>
          <a:bodyPr/>
          <a:lstStyle>
            <a:lvl1pPr>
              <a:defRPr/>
            </a:lvl1pPr>
          </a:lstStyle>
          <a:p>
            <a:pPr>
              <a:defRPr/>
            </a:pPr>
            <a:fld id="{7AD77E48-1959-49B2-875D-6EC2374FF443}" type="datetimeFigureOut">
              <a:rPr lang="en-US"/>
              <a:pPr>
                <a:defRPr/>
              </a:pPr>
              <a:t>11/9/2022</a:t>
            </a:fld>
            <a:endParaRPr lang="en-US"/>
          </a:p>
        </p:txBody>
      </p:sp>
      <p:sp>
        <p:nvSpPr>
          <p:cNvPr id="6" name="Footer Placeholder 4">
            <a:extLst>
              <a:ext uri="{FF2B5EF4-FFF2-40B4-BE49-F238E27FC236}">
                <a16:creationId xmlns="" xmlns:a16="http://schemas.microsoft.com/office/drawing/2014/main" id="{FF872CCC-D995-434F-A4D1-F7D2B1C644EB}"/>
              </a:ext>
            </a:extLst>
          </p:cNvPr>
          <p:cNvSpPr>
            <a:spLocks noGrp="1"/>
          </p:cNvSpPr>
          <p:nvPr>
            <p:ph type="ftr" sz="quarter" idx="11"/>
          </p:nvPr>
        </p:nvSpPr>
        <p:spPr/>
        <p:txBody>
          <a:bodyPr/>
          <a:lstStyle>
            <a:lvl1pPr>
              <a:defRPr/>
            </a:lvl1pPr>
          </a:lstStyle>
          <a:p>
            <a:pPr>
              <a:defRPr/>
            </a:pPr>
            <a:endParaRPr lang="en-US"/>
          </a:p>
        </p:txBody>
      </p:sp>
      <p:sp>
        <p:nvSpPr>
          <p:cNvPr id="7" name="Slide Number Placeholder 5">
            <a:extLst>
              <a:ext uri="{FF2B5EF4-FFF2-40B4-BE49-F238E27FC236}">
                <a16:creationId xmlns="" xmlns:a16="http://schemas.microsoft.com/office/drawing/2014/main" id="{CB060FAD-AE25-47BE-9D3F-D8720513835E}"/>
              </a:ext>
            </a:extLst>
          </p:cNvPr>
          <p:cNvSpPr>
            <a:spLocks noGrp="1"/>
          </p:cNvSpPr>
          <p:nvPr>
            <p:ph type="sldNum" sz="quarter" idx="12"/>
          </p:nvPr>
        </p:nvSpPr>
        <p:spPr/>
        <p:txBody>
          <a:bodyPr/>
          <a:lstStyle>
            <a:lvl1pPr>
              <a:defRPr/>
            </a:lvl1pPr>
          </a:lstStyle>
          <a:p>
            <a:pPr>
              <a:defRPr/>
            </a:pPr>
            <a:fld id="{E4AA4BCD-F463-4BCE-AD05-DD272DDC00A8}" type="slidenum">
              <a:rPr lang="en-US"/>
              <a:pPr>
                <a:defRPr/>
              </a:pPr>
              <a:t>‹#›</a:t>
            </a:fld>
            <a:endParaRPr lang="en-US"/>
          </a:p>
        </p:txBody>
      </p:sp>
    </p:spTree>
    <p:extLst>
      <p:ext uri="{BB962C8B-B14F-4D97-AF65-F5344CB8AC3E}">
        <p14:creationId xmlns:p14="http://schemas.microsoft.com/office/powerpoint/2010/main" val="4106115282"/>
      </p:ext>
    </p:extLst>
  </p:cSld>
  <p:clrMapOvr>
    <a:masterClrMapping/>
  </p:clrMapOvr>
</p:sldLayout>
</file>

<file path=ppt/slideLayouts/slideLayout30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 xmlns:a16="http://schemas.microsoft.com/office/drawing/2014/main" id="{664047BF-8554-499A-912E-1D69D7461B78}"/>
              </a:ext>
            </a:extLst>
          </p:cNvPr>
          <p:cNvSpPr>
            <a:spLocks noGrp="1"/>
          </p:cNvSpPr>
          <p:nvPr>
            <p:ph type="dt" sz="half" idx="10"/>
          </p:nvPr>
        </p:nvSpPr>
        <p:spPr/>
        <p:txBody>
          <a:bodyPr/>
          <a:lstStyle>
            <a:lvl1pPr>
              <a:defRPr/>
            </a:lvl1pPr>
          </a:lstStyle>
          <a:p>
            <a:pPr>
              <a:defRPr/>
            </a:pPr>
            <a:fld id="{8B64DED4-0EFC-4AFD-8925-5C11878DF757}" type="datetimeFigureOut">
              <a:rPr lang="en-US"/>
              <a:pPr>
                <a:defRPr/>
              </a:pPr>
              <a:t>11/9/2022</a:t>
            </a:fld>
            <a:endParaRPr lang="en-US"/>
          </a:p>
        </p:txBody>
      </p:sp>
      <p:sp>
        <p:nvSpPr>
          <p:cNvPr id="5" name="Footer Placeholder 4">
            <a:extLst>
              <a:ext uri="{FF2B5EF4-FFF2-40B4-BE49-F238E27FC236}">
                <a16:creationId xmlns="" xmlns:a16="http://schemas.microsoft.com/office/drawing/2014/main" id="{701CDDC7-3489-4A12-9A3E-B26B86D036DD}"/>
              </a:ext>
            </a:extLst>
          </p:cNvPr>
          <p:cNvSpPr>
            <a:spLocks noGrp="1"/>
          </p:cNvSpPr>
          <p:nvPr>
            <p:ph type="ftr" sz="quarter" idx="11"/>
          </p:nvPr>
        </p:nvSpPr>
        <p:spPr/>
        <p:txBody>
          <a:bodyPr/>
          <a:lstStyle>
            <a:lvl1pPr>
              <a:defRPr/>
            </a:lvl1pPr>
          </a:lstStyle>
          <a:p>
            <a:pPr>
              <a:defRPr/>
            </a:pPr>
            <a:endParaRPr lang="en-US"/>
          </a:p>
        </p:txBody>
      </p:sp>
      <p:sp>
        <p:nvSpPr>
          <p:cNvPr id="6" name="Slide Number Placeholder 5">
            <a:extLst>
              <a:ext uri="{FF2B5EF4-FFF2-40B4-BE49-F238E27FC236}">
                <a16:creationId xmlns="" xmlns:a16="http://schemas.microsoft.com/office/drawing/2014/main" id="{7C4DD34B-B2C9-42DF-B0ED-74B5CDC5A203}"/>
              </a:ext>
            </a:extLst>
          </p:cNvPr>
          <p:cNvSpPr>
            <a:spLocks noGrp="1"/>
          </p:cNvSpPr>
          <p:nvPr>
            <p:ph type="sldNum" sz="quarter" idx="12"/>
          </p:nvPr>
        </p:nvSpPr>
        <p:spPr/>
        <p:txBody>
          <a:bodyPr/>
          <a:lstStyle>
            <a:lvl1pPr>
              <a:defRPr/>
            </a:lvl1pPr>
          </a:lstStyle>
          <a:p>
            <a:pPr>
              <a:defRPr/>
            </a:pPr>
            <a:fld id="{1B021CBF-75FD-4DB0-BA15-B22712E80F9D}" type="slidenum">
              <a:rPr lang="en-US"/>
              <a:pPr>
                <a:defRPr/>
              </a:pPr>
              <a:t>‹#›</a:t>
            </a:fld>
            <a:endParaRPr lang="en-US"/>
          </a:p>
        </p:txBody>
      </p:sp>
    </p:spTree>
    <p:extLst>
      <p:ext uri="{BB962C8B-B14F-4D97-AF65-F5344CB8AC3E}">
        <p14:creationId xmlns:p14="http://schemas.microsoft.com/office/powerpoint/2010/main" val="2430921188"/>
      </p:ext>
    </p:extLst>
  </p:cSld>
  <p:clrMapOvr>
    <a:masterClrMapping/>
  </p:clrMapOvr>
</p:sldLayout>
</file>

<file path=ppt/slideLayouts/slideLayout30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838200" y="365125"/>
            <a:ext cx="7734300"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 xmlns:a16="http://schemas.microsoft.com/office/drawing/2014/main" id="{C32F8BCF-9DCE-4A7B-93EB-57A7E2478F68}"/>
              </a:ext>
            </a:extLst>
          </p:cNvPr>
          <p:cNvSpPr>
            <a:spLocks noGrp="1"/>
          </p:cNvSpPr>
          <p:nvPr>
            <p:ph type="dt" sz="half" idx="10"/>
          </p:nvPr>
        </p:nvSpPr>
        <p:spPr/>
        <p:txBody>
          <a:bodyPr/>
          <a:lstStyle>
            <a:lvl1pPr>
              <a:defRPr/>
            </a:lvl1pPr>
          </a:lstStyle>
          <a:p>
            <a:pPr>
              <a:defRPr/>
            </a:pPr>
            <a:fld id="{0C8B73FF-BD20-4D56-B99D-99CF0E6E472F}" type="datetimeFigureOut">
              <a:rPr lang="en-US"/>
              <a:pPr>
                <a:defRPr/>
              </a:pPr>
              <a:t>11/9/2022</a:t>
            </a:fld>
            <a:endParaRPr lang="en-US"/>
          </a:p>
        </p:txBody>
      </p:sp>
      <p:sp>
        <p:nvSpPr>
          <p:cNvPr id="5" name="Footer Placeholder 4">
            <a:extLst>
              <a:ext uri="{FF2B5EF4-FFF2-40B4-BE49-F238E27FC236}">
                <a16:creationId xmlns="" xmlns:a16="http://schemas.microsoft.com/office/drawing/2014/main" id="{CD902FFE-FCAC-4E07-BBA8-4A3D5204A2FF}"/>
              </a:ext>
            </a:extLst>
          </p:cNvPr>
          <p:cNvSpPr>
            <a:spLocks noGrp="1"/>
          </p:cNvSpPr>
          <p:nvPr>
            <p:ph type="ftr" sz="quarter" idx="11"/>
          </p:nvPr>
        </p:nvSpPr>
        <p:spPr/>
        <p:txBody>
          <a:bodyPr/>
          <a:lstStyle>
            <a:lvl1pPr>
              <a:defRPr/>
            </a:lvl1pPr>
          </a:lstStyle>
          <a:p>
            <a:pPr>
              <a:defRPr/>
            </a:pPr>
            <a:endParaRPr lang="en-US"/>
          </a:p>
        </p:txBody>
      </p:sp>
      <p:sp>
        <p:nvSpPr>
          <p:cNvPr id="6" name="Slide Number Placeholder 5">
            <a:extLst>
              <a:ext uri="{FF2B5EF4-FFF2-40B4-BE49-F238E27FC236}">
                <a16:creationId xmlns="" xmlns:a16="http://schemas.microsoft.com/office/drawing/2014/main" id="{F926073C-5A88-4951-87AB-5EA954FB411F}"/>
              </a:ext>
            </a:extLst>
          </p:cNvPr>
          <p:cNvSpPr>
            <a:spLocks noGrp="1"/>
          </p:cNvSpPr>
          <p:nvPr>
            <p:ph type="sldNum" sz="quarter" idx="12"/>
          </p:nvPr>
        </p:nvSpPr>
        <p:spPr/>
        <p:txBody>
          <a:bodyPr/>
          <a:lstStyle>
            <a:lvl1pPr>
              <a:defRPr/>
            </a:lvl1pPr>
          </a:lstStyle>
          <a:p>
            <a:pPr>
              <a:defRPr/>
            </a:pPr>
            <a:fld id="{FF6874DE-047C-49A6-BE25-AB44C57E479E}" type="slidenum">
              <a:rPr lang="en-US"/>
              <a:pPr>
                <a:defRPr/>
              </a:pPr>
              <a:t>‹#›</a:t>
            </a:fld>
            <a:endParaRPr lang="en-US"/>
          </a:p>
        </p:txBody>
      </p:sp>
    </p:spTree>
    <p:extLst>
      <p:ext uri="{BB962C8B-B14F-4D97-AF65-F5344CB8AC3E}">
        <p14:creationId xmlns:p14="http://schemas.microsoft.com/office/powerpoint/2010/main" val="1544744713"/>
      </p:ext>
    </p:extLst>
  </p:cSld>
  <p:clrMapOvr>
    <a:masterClrMapping/>
  </p:clrMapOvr>
</p:sldLayout>
</file>

<file path=ppt/slideLayouts/slideLayout310.xml><?xml version="1.0" encoding="utf-8"?>
<p:sldLayout xmlns:a="http://schemas.openxmlformats.org/drawingml/2006/main" xmlns:r="http://schemas.openxmlformats.org/officeDocument/2006/relationships" xmlns:p="http://schemas.openxmlformats.org/presentationml/2006/main" matchingName="Title + design">
  <p:cSld name="Title + design">
    <p:spTree>
      <p:nvGrpSpPr>
        <p:cNvPr id="1" name="Shape 52"/>
        <p:cNvGrpSpPr/>
        <p:nvPr/>
      </p:nvGrpSpPr>
      <p:grpSpPr>
        <a:xfrm>
          <a:off x="0" y="0"/>
          <a:ext cx="0" cy="0"/>
          <a:chOff x="0" y="0"/>
          <a:chExt cx="0" cy="0"/>
        </a:xfrm>
      </p:grpSpPr>
      <p:sp>
        <p:nvSpPr>
          <p:cNvPr id="53" name="Google Shape;53;p8"/>
          <p:cNvSpPr txBox="1">
            <a:spLocks noGrp="1"/>
          </p:cNvSpPr>
          <p:nvPr>
            <p:ph type="ctrTitle"/>
          </p:nvPr>
        </p:nvSpPr>
        <p:spPr>
          <a:xfrm>
            <a:off x="826533" y="220305"/>
            <a:ext cx="10538800" cy="1135600"/>
          </a:xfrm>
          <a:prstGeom prst="rect">
            <a:avLst/>
          </a:prstGeom>
        </p:spPr>
        <p:txBody>
          <a:bodyPr spcFirstLastPara="1" anchor="b">
            <a:noAutofit/>
          </a:bodyPr>
          <a:lstStyle>
            <a:lvl1pPr lvl="0" algn="ctr" rtl="0">
              <a:spcBef>
                <a:spcPts val="0"/>
              </a:spcBef>
              <a:spcAft>
                <a:spcPts val="0"/>
              </a:spcAft>
              <a:buClr>
                <a:schemeClr val="accent3"/>
              </a:buClr>
              <a:buSzPts val="3000"/>
              <a:buNone/>
              <a:defRPr sz="3000">
                <a:solidFill>
                  <a:schemeClr val="accent3"/>
                </a:solidFill>
              </a:defRPr>
            </a:lvl1pPr>
            <a:lvl2pPr lvl="1" algn="ctr" rtl="0">
              <a:spcBef>
                <a:spcPts val="0"/>
              </a:spcBef>
              <a:spcAft>
                <a:spcPts val="0"/>
              </a:spcAft>
              <a:buClr>
                <a:schemeClr val="accent3"/>
              </a:buClr>
              <a:buSzPts val="1100"/>
              <a:buNone/>
              <a:defRPr sz="1100">
                <a:solidFill>
                  <a:schemeClr val="accent3"/>
                </a:solidFill>
              </a:defRPr>
            </a:lvl2pPr>
            <a:lvl3pPr lvl="2" algn="ctr" rtl="0">
              <a:spcBef>
                <a:spcPts val="0"/>
              </a:spcBef>
              <a:spcAft>
                <a:spcPts val="0"/>
              </a:spcAft>
              <a:buClr>
                <a:schemeClr val="accent3"/>
              </a:buClr>
              <a:buSzPts val="1100"/>
              <a:buNone/>
              <a:defRPr sz="1100">
                <a:solidFill>
                  <a:schemeClr val="accent3"/>
                </a:solidFill>
              </a:defRPr>
            </a:lvl3pPr>
            <a:lvl4pPr lvl="3" algn="ctr" rtl="0">
              <a:spcBef>
                <a:spcPts val="0"/>
              </a:spcBef>
              <a:spcAft>
                <a:spcPts val="0"/>
              </a:spcAft>
              <a:buClr>
                <a:schemeClr val="accent3"/>
              </a:buClr>
              <a:buSzPts val="1100"/>
              <a:buNone/>
              <a:defRPr sz="1100">
                <a:solidFill>
                  <a:schemeClr val="accent3"/>
                </a:solidFill>
              </a:defRPr>
            </a:lvl4pPr>
            <a:lvl5pPr lvl="4" algn="ctr" rtl="0">
              <a:spcBef>
                <a:spcPts val="0"/>
              </a:spcBef>
              <a:spcAft>
                <a:spcPts val="0"/>
              </a:spcAft>
              <a:buClr>
                <a:schemeClr val="accent3"/>
              </a:buClr>
              <a:buSzPts val="1100"/>
              <a:buNone/>
              <a:defRPr sz="1100">
                <a:solidFill>
                  <a:schemeClr val="accent3"/>
                </a:solidFill>
              </a:defRPr>
            </a:lvl5pPr>
            <a:lvl6pPr lvl="5" algn="ctr" rtl="0">
              <a:spcBef>
                <a:spcPts val="0"/>
              </a:spcBef>
              <a:spcAft>
                <a:spcPts val="0"/>
              </a:spcAft>
              <a:buClr>
                <a:schemeClr val="accent3"/>
              </a:buClr>
              <a:buSzPts val="1100"/>
              <a:buNone/>
              <a:defRPr sz="1100">
                <a:solidFill>
                  <a:schemeClr val="accent3"/>
                </a:solidFill>
              </a:defRPr>
            </a:lvl6pPr>
            <a:lvl7pPr lvl="6" algn="ctr" rtl="0">
              <a:spcBef>
                <a:spcPts val="0"/>
              </a:spcBef>
              <a:spcAft>
                <a:spcPts val="0"/>
              </a:spcAft>
              <a:buClr>
                <a:schemeClr val="accent3"/>
              </a:buClr>
              <a:buSzPts val="1100"/>
              <a:buNone/>
              <a:defRPr sz="1100">
                <a:solidFill>
                  <a:schemeClr val="accent3"/>
                </a:solidFill>
              </a:defRPr>
            </a:lvl7pPr>
            <a:lvl8pPr lvl="7" algn="ctr" rtl="0">
              <a:spcBef>
                <a:spcPts val="0"/>
              </a:spcBef>
              <a:spcAft>
                <a:spcPts val="0"/>
              </a:spcAft>
              <a:buClr>
                <a:schemeClr val="accent3"/>
              </a:buClr>
              <a:buSzPts val="1100"/>
              <a:buNone/>
              <a:defRPr sz="1100">
                <a:solidFill>
                  <a:schemeClr val="accent3"/>
                </a:solidFill>
              </a:defRPr>
            </a:lvl8pPr>
            <a:lvl9pPr lvl="8" algn="ctr" rtl="0">
              <a:spcBef>
                <a:spcPts val="0"/>
              </a:spcBef>
              <a:spcAft>
                <a:spcPts val="0"/>
              </a:spcAft>
              <a:buClr>
                <a:schemeClr val="accent3"/>
              </a:buClr>
              <a:buSzPts val="1100"/>
              <a:buNone/>
              <a:defRPr sz="1100">
                <a:solidFill>
                  <a:schemeClr val="accent3"/>
                </a:solidFill>
              </a:defRPr>
            </a:lvl9pPr>
          </a:lstStyle>
          <a:p>
            <a:endParaRPr/>
          </a:p>
        </p:txBody>
      </p:sp>
    </p:spTree>
    <p:extLst>
      <p:ext uri="{BB962C8B-B14F-4D97-AF65-F5344CB8AC3E}">
        <p14:creationId xmlns:p14="http://schemas.microsoft.com/office/powerpoint/2010/main" val="2719178056"/>
      </p:ext>
    </p:extLst>
  </p:cSld>
  <p:clrMapOvr>
    <a:masterClrMapping/>
  </p:clrMapOvr>
</p:sldLayout>
</file>

<file path=ppt/slideLayouts/slideLayout311.xml><?xml version="1.0" encoding="utf-8"?>
<p:sldLayout xmlns:a="http://schemas.openxmlformats.org/drawingml/2006/main" xmlns:r="http://schemas.openxmlformats.org/officeDocument/2006/relationships" xmlns:p="http://schemas.openxmlformats.org/presentationml/2006/main" type="chart">
  <p:cSld name="Title and Chart">
    <p:spTree>
      <p:nvGrpSpPr>
        <p:cNvPr id="1" name=""/>
        <p:cNvGrpSpPr/>
        <p:nvPr/>
      </p:nvGrpSpPr>
      <p:grpSpPr>
        <a:xfrm>
          <a:off x="0" y="0"/>
          <a:ext cx="0" cy="0"/>
          <a:chOff x="0" y="0"/>
          <a:chExt cx="0" cy="0"/>
        </a:xfrm>
      </p:grpSpPr>
      <p:sp>
        <p:nvSpPr>
          <p:cNvPr id="2" name="Title 1"/>
          <p:cNvSpPr>
            <a:spLocks noGrp="1"/>
          </p:cNvSpPr>
          <p:nvPr>
            <p:ph type="title"/>
          </p:nvPr>
        </p:nvSpPr>
        <p:spPr>
          <a:xfrm>
            <a:off x="609600" y="325438"/>
            <a:ext cx="10972800" cy="927100"/>
          </a:xfrm>
        </p:spPr>
        <p:txBody>
          <a:bodyPr/>
          <a:lstStyle/>
          <a:p>
            <a:r>
              <a:rPr lang="en-US"/>
              <a:t>Click to edit Master title style</a:t>
            </a:r>
          </a:p>
        </p:txBody>
      </p:sp>
      <p:sp>
        <p:nvSpPr>
          <p:cNvPr id="3" name="Chart Placeholder 2"/>
          <p:cNvSpPr>
            <a:spLocks noGrp="1"/>
          </p:cNvSpPr>
          <p:nvPr>
            <p:ph type="chart" idx="1"/>
          </p:nvPr>
        </p:nvSpPr>
        <p:spPr>
          <a:xfrm>
            <a:off x="609600" y="1600201"/>
            <a:ext cx="10972800" cy="4525963"/>
          </a:xfrm>
        </p:spPr>
        <p:txBody>
          <a:bodyPr rtlCol="0">
            <a:normAutofit/>
          </a:bodyPr>
          <a:lstStyle/>
          <a:p>
            <a:pPr lvl="0"/>
            <a:r>
              <a:rPr lang="en-US" noProof="0"/>
              <a:t>Click icon to add chart</a:t>
            </a:r>
          </a:p>
        </p:txBody>
      </p:sp>
      <p:sp>
        <p:nvSpPr>
          <p:cNvPr id="4" name="Date Placeholder 3">
            <a:extLst>
              <a:ext uri="{FF2B5EF4-FFF2-40B4-BE49-F238E27FC236}">
                <a16:creationId xmlns="" xmlns:a16="http://schemas.microsoft.com/office/drawing/2014/main" id="{8C019A34-EDA8-401F-A0E0-16762E323158}"/>
              </a:ext>
            </a:extLst>
          </p:cNvPr>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a:extLst>
              <a:ext uri="{FF2B5EF4-FFF2-40B4-BE49-F238E27FC236}">
                <a16:creationId xmlns="" xmlns:a16="http://schemas.microsoft.com/office/drawing/2014/main" id="{11DEAC97-C676-426E-8FAA-097E71970DFA}"/>
              </a:ext>
            </a:extLst>
          </p:cNvPr>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6" name="Slide Number Placeholder 5">
            <a:extLst>
              <a:ext uri="{FF2B5EF4-FFF2-40B4-BE49-F238E27FC236}">
                <a16:creationId xmlns="" xmlns:a16="http://schemas.microsoft.com/office/drawing/2014/main" id="{A2B148D8-10AC-4F84-9D93-26699F17DE7C}"/>
              </a:ext>
            </a:extLst>
          </p:cNvPr>
          <p:cNvSpPr>
            <a:spLocks noGrp="1"/>
          </p:cNvSpPr>
          <p:nvPr>
            <p:ph type="sldNum" sz="quarter" idx="12"/>
          </p:nvPr>
        </p:nvSpPr>
        <p:spPr/>
        <p:txBody>
          <a:bodyPr/>
          <a:lstStyle>
            <a:lvl1pPr eaLnBrk="0" hangingPunct="0">
              <a:defRPr>
                <a:latin typeface=".VnTime" panose="020B7200000000000000" pitchFamily="34" charset="0"/>
              </a:defRPr>
            </a:lvl1pPr>
          </a:lstStyle>
          <a:p>
            <a:pPr>
              <a:defRPr/>
            </a:pPr>
            <a:fld id="{A5BF0287-5B52-4ED6-9BA8-522F16E46729}" type="slidenum">
              <a:rPr lang="en-US" altLang="en-US"/>
              <a:pPr>
                <a:defRPr/>
              </a:pPr>
              <a:t>‹#›</a:t>
            </a:fld>
            <a:endParaRPr lang="en-US" altLang="en-US"/>
          </a:p>
        </p:txBody>
      </p:sp>
    </p:spTree>
    <p:extLst>
      <p:ext uri="{BB962C8B-B14F-4D97-AF65-F5344CB8AC3E}">
        <p14:creationId xmlns:p14="http://schemas.microsoft.com/office/powerpoint/2010/main" val="123507553"/>
      </p:ext>
    </p:extLst>
  </p:cSld>
  <p:clrMapOvr>
    <a:masterClrMapping/>
  </p:clrMapOvr>
</p:sldLayout>
</file>

<file path=ppt/slideLayouts/slideLayout312.xml><?xml version="1.0" encoding="utf-8"?>
<p:sldLayout xmlns:a="http://schemas.openxmlformats.org/drawingml/2006/main" xmlns:r="http://schemas.openxmlformats.org/officeDocument/2006/relationships" xmlns:p="http://schemas.openxmlformats.org/presentationml/2006/main" matchingName="Title" type="title">
  <p:cSld name="Title">
    <p:spTree>
      <p:nvGrpSpPr>
        <p:cNvPr id="1" name="Shape 9"/>
        <p:cNvGrpSpPr/>
        <p:nvPr/>
      </p:nvGrpSpPr>
      <p:grpSpPr>
        <a:xfrm>
          <a:off x="0" y="0"/>
          <a:ext cx="0" cy="0"/>
          <a:chOff x="0" y="0"/>
          <a:chExt cx="0" cy="0"/>
        </a:xfrm>
      </p:grpSpPr>
      <p:sp>
        <p:nvSpPr>
          <p:cNvPr id="3" name="Google Shape;10;p2">
            <a:extLst>
              <a:ext uri="{FF2B5EF4-FFF2-40B4-BE49-F238E27FC236}">
                <a16:creationId xmlns="" xmlns:a16="http://schemas.microsoft.com/office/drawing/2014/main" id="{803B78D2-3B11-49E7-8E41-84532DE7D6F8}"/>
              </a:ext>
            </a:extLst>
          </p:cNvPr>
          <p:cNvSpPr>
            <a:spLocks/>
          </p:cNvSpPr>
          <p:nvPr/>
        </p:nvSpPr>
        <p:spPr bwMode="auto">
          <a:xfrm>
            <a:off x="0" y="0"/>
            <a:ext cx="12192000" cy="6858000"/>
          </a:xfrm>
          <a:custGeom>
            <a:avLst/>
            <a:gdLst>
              <a:gd name="T0" fmla="*/ 832742351 w 94269"/>
              <a:gd name="T1" fmla="*/ 153369536 h 53026"/>
              <a:gd name="T2" fmla="*/ 827824630 w 94269"/>
              <a:gd name="T3" fmla="*/ 249148220 h 53026"/>
              <a:gd name="T4" fmla="*/ 814577022 w 94269"/>
              <a:gd name="T5" fmla="*/ 342166812 h 53026"/>
              <a:gd name="T6" fmla="*/ 789637412 w 94269"/>
              <a:gd name="T7" fmla="*/ 435787708 h 53026"/>
              <a:gd name="T8" fmla="*/ 771455399 w 94269"/>
              <a:gd name="T9" fmla="*/ 479512017 h 53026"/>
              <a:gd name="T10" fmla="*/ 748974649 w 94269"/>
              <a:gd name="T11" fmla="*/ 519556291 h 53026"/>
              <a:gd name="T12" fmla="*/ 721877263 w 94269"/>
              <a:gd name="T13" fmla="*/ 554047404 h 53026"/>
              <a:gd name="T14" fmla="*/ 692003249 w 94269"/>
              <a:gd name="T15" fmla="*/ 581763936 h 53026"/>
              <a:gd name="T16" fmla="*/ 659971458 w 94269"/>
              <a:gd name="T17" fmla="*/ 602706146 h 53026"/>
              <a:gd name="T18" fmla="*/ 626718645 w 94269"/>
              <a:gd name="T19" fmla="*/ 618111620 h 53026"/>
              <a:gd name="T20" fmla="*/ 560196333 w 94269"/>
              <a:gd name="T21" fmla="*/ 635039341 h 53026"/>
              <a:gd name="T22" fmla="*/ 499210467 w 94269"/>
              <a:gd name="T23" fmla="*/ 638434973 h 53026"/>
              <a:gd name="T24" fmla="*/ 450870168 w 94269"/>
              <a:gd name="T25" fmla="*/ 634420484 h 53026"/>
              <a:gd name="T26" fmla="*/ 415442765 w 94269"/>
              <a:gd name="T27" fmla="*/ 625504929 h 53026"/>
              <a:gd name="T28" fmla="*/ 393898767 w 94269"/>
              <a:gd name="T29" fmla="*/ 580526092 h 53026"/>
              <a:gd name="T30" fmla="*/ 377255547 w 94269"/>
              <a:gd name="T31" fmla="*/ 528789617 h 53026"/>
              <a:gd name="T32" fmla="*/ 367403551 w 94269"/>
              <a:gd name="T33" fmla="*/ 465043171 h 53026"/>
              <a:gd name="T34" fmla="*/ 369561327 w 94269"/>
              <a:gd name="T35" fmla="*/ 408690033 h 53026"/>
              <a:gd name="T36" fmla="*/ 377573445 w 94269"/>
              <a:gd name="T37" fmla="*/ 372342349 h 53026"/>
              <a:gd name="T38" fmla="*/ 391740992 w 94269"/>
              <a:gd name="T39" fmla="*/ 335693577 h 53026"/>
              <a:gd name="T40" fmla="*/ 412984034 w 94269"/>
              <a:gd name="T41" fmla="*/ 299362577 h 53026"/>
              <a:gd name="T42" fmla="*/ 441620212 w 94269"/>
              <a:gd name="T43" fmla="*/ 264854780 h 53026"/>
              <a:gd name="T44" fmla="*/ 475809778 w 94269"/>
              <a:gd name="T45" fmla="*/ 233441530 h 53026"/>
              <a:gd name="T46" fmla="*/ 530941172 w 94269"/>
              <a:gd name="T47" fmla="*/ 194651783 h 53026"/>
              <a:gd name="T48" fmla="*/ 616247666 w 94269"/>
              <a:gd name="T49" fmla="*/ 149689630 h 53026"/>
              <a:gd name="T50" fmla="*/ 700015367 w 94269"/>
              <a:gd name="T51" fmla="*/ 116419678 h 53026"/>
              <a:gd name="T52" fmla="*/ 802567251 w 94269"/>
              <a:gd name="T53" fmla="*/ 85006427 h 53026"/>
              <a:gd name="T54" fmla="*/ 225744511 w 94269"/>
              <a:gd name="T55" fmla="*/ 484446451 h 53026"/>
              <a:gd name="T56" fmla="*/ 272863786 w 94269"/>
              <a:gd name="T57" fmla="*/ 494298634 h 53026"/>
              <a:gd name="T58" fmla="*/ 306434498 w 94269"/>
              <a:gd name="T59" fmla="*/ 511544125 h 53026"/>
              <a:gd name="T60" fmla="*/ 330454040 w 94269"/>
              <a:gd name="T61" fmla="*/ 533406280 h 53026"/>
              <a:gd name="T62" fmla="*/ 347381532 w 94269"/>
              <a:gd name="T63" fmla="*/ 558362980 h 53026"/>
              <a:gd name="T64" fmla="*/ 363088001 w 94269"/>
              <a:gd name="T65" fmla="*/ 599009427 h 53026"/>
              <a:gd name="T66" fmla="*/ 369260242 w 94269"/>
              <a:gd name="T67" fmla="*/ 637514900 h 53026"/>
              <a:gd name="T68" fmla="*/ 344621716 w 94269"/>
              <a:gd name="T69" fmla="*/ 667690436 h 53026"/>
              <a:gd name="T70" fmla="*/ 300262257 w 94269"/>
              <a:gd name="T71" fmla="*/ 690790305 h 53026"/>
              <a:gd name="T72" fmla="*/ 272244932 w 94269"/>
              <a:gd name="T73" fmla="*/ 698183614 h 53026"/>
              <a:gd name="T74" fmla="*/ 241133081 w 94269"/>
              <a:gd name="T75" fmla="*/ 699404774 h 53026"/>
              <a:gd name="T76" fmla="*/ 207579182 w 94269"/>
              <a:gd name="T77" fmla="*/ 692011336 h 53026"/>
              <a:gd name="T78" fmla="*/ 167836358 w 94269"/>
              <a:gd name="T79" fmla="*/ 670768168 h 53026"/>
              <a:gd name="T80" fmla="*/ 130268123 w 94269"/>
              <a:gd name="T81" fmla="*/ 638117073 h 53026"/>
              <a:gd name="T82" fmla="*/ 97935248 w 94269"/>
              <a:gd name="T83" fmla="*/ 600247271 h 53026"/>
              <a:gd name="T84" fmla="*/ 52973748 w 94269"/>
              <a:gd name="T85" fmla="*/ 531867349 h 53026"/>
              <a:gd name="T86" fmla="*/ 55131394 w 94269"/>
              <a:gd name="T87" fmla="*/ 504769674 h 53026"/>
              <a:gd name="T88" fmla="*/ 127190409 w 94269"/>
              <a:gd name="T89" fmla="*/ 489063113 h 53026"/>
              <a:gd name="T90" fmla="*/ 185399517 w 94269"/>
              <a:gd name="T91" fmla="*/ 483526507 h 53026"/>
              <a:gd name="T92" fmla="*/ 295963519 w 94269"/>
              <a:gd name="T93" fmla="*/ 886964206 h 53026"/>
              <a:gd name="T94" fmla="*/ 290109176 w 94269"/>
              <a:gd name="T95" fmla="*/ 854631011 h 53026"/>
              <a:gd name="T96" fmla="*/ 293186890 w 94269"/>
              <a:gd name="T97" fmla="*/ 807812157 h 53026"/>
              <a:gd name="T98" fmla="*/ 309512212 w 94269"/>
              <a:gd name="T99" fmla="*/ 763770077 h 53026"/>
              <a:gd name="T100" fmla="*/ 334150737 w 94269"/>
              <a:gd name="T101" fmla="*/ 728359150 h 53026"/>
              <a:gd name="T102" fmla="*/ 360947038 w 94269"/>
              <a:gd name="T103" fmla="*/ 701880333 h 53026"/>
              <a:gd name="T104" fmla="*/ 398515274 w 94269"/>
              <a:gd name="T105" fmla="*/ 675083745 h 53026"/>
              <a:gd name="T106" fmla="*/ 441319128 w 94269"/>
              <a:gd name="T107" fmla="*/ 692630323 h 53026"/>
              <a:gd name="T108" fmla="*/ 473652003 w 94269"/>
              <a:gd name="T109" fmla="*/ 712351373 h 53026"/>
              <a:gd name="T110" fmla="*/ 505382708 w 94269"/>
              <a:gd name="T111" fmla="*/ 741289065 h 53026"/>
              <a:gd name="T112" fmla="*/ 531242257 w 94269"/>
              <a:gd name="T113" fmla="*/ 780413395 h 53026"/>
              <a:gd name="T114" fmla="*/ 544790950 w 94269"/>
              <a:gd name="T115" fmla="*/ 825375548 h 53026"/>
              <a:gd name="T116" fmla="*/ 546647640 w 94269"/>
              <a:gd name="T117" fmla="*/ 858628687 h 53026"/>
              <a:gd name="T118" fmla="*/ 1576799279 w 94269"/>
              <a:gd name="T119" fmla="*/ 886964206 h 5302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94269" h="53026" extrusionOk="0">
                <a:moveTo>
                  <a:pt x="49675" y="4677"/>
                </a:moveTo>
                <a:lnTo>
                  <a:pt x="49730" y="5469"/>
                </a:lnTo>
                <a:lnTo>
                  <a:pt x="49748" y="6408"/>
                </a:lnTo>
                <a:lnTo>
                  <a:pt x="49785" y="7660"/>
                </a:lnTo>
                <a:lnTo>
                  <a:pt x="49785" y="9169"/>
                </a:lnTo>
                <a:lnTo>
                  <a:pt x="49730" y="10900"/>
                </a:lnTo>
                <a:lnTo>
                  <a:pt x="49693" y="11858"/>
                </a:lnTo>
                <a:lnTo>
                  <a:pt x="49638" y="12833"/>
                </a:lnTo>
                <a:lnTo>
                  <a:pt x="49583" y="13846"/>
                </a:lnTo>
                <a:lnTo>
                  <a:pt x="49491" y="14895"/>
                </a:lnTo>
                <a:lnTo>
                  <a:pt x="49380" y="15982"/>
                </a:lnTo>
                <a:lnTo>
                  <a:pt x="49251" y="17086"/>
                </a:lnTo>
                <a:lnTo>
                  <a:pt x="49086" y="18191"/>
                </a:lnTo>
                <a:lnTo>
                  <a:pt x="48920" y="19314"/>
                </a:lnTo>
                <a:lnTo>
                  <a:pt x="48699" y="20456"/>
                </a:lnTo>
                <a:lnTo>
                  <a:pt x="48478" y="21597"/>
                </a:lnTo>
                <a:lnTo>
                  <a:pt x="48202" y="22720"/>
                </a:lnTo>
                <a:lnTo>
                  <a:pt x="47907" y="23844"/>
                </a:lnTo>
                <a:lnTo>
                  <a:pt x="47576" y="24948"/>
                </a:lnTo>
                <a:lnTo>
                  <a:pt x="47208" y="26053"/>
                </a:lnTo>
                <a:lnTo>
                  <a:pt x="47005" y="26587"/>
                </a:lnTo>
                <a:lnTo>
                  <a:pt x="46803" y="27121"/>
                </a:lnTo>
                <a:lnTo>
                  <a:pt x="46582" y="27636"/>
                </a:lnTo>
                <a:lnTo>
                  <a:pt x="46361" y="28152"/>
                </a:lnTo>
                <a:lnTo>
                  <a:pt x="46121" y="28667"/>
                </a:lnTo>
                <a:lnTo>
                  <a:pt x="45882" y="29165"/>
                </a:lnTo>
                <a:lnTo>
                  <a:pt x="45624" y="29643"/>
                </a:lnTo>
                <a:lnTo>
                  <a:pt x="45348" y="30122"/>
                </a:lnTo>
                <a:lnTo>
                  <a:pt x="45072" y="30601"/>
                </a:lnTo>
                <a:lnTo>
                  <a:pt x="44777" y="31061"/>
                </a:lnTo>
                <a:lnTo>
                  <a:pt x="44483" y="31503"/>
                </a:lnTo>
                <a:lnTo>
                  <a:pt x="44170" y="31926"/>
                </a:lnTo>
                <a:lnTo>
                  <a:pt x="43838" y="32350"/>
                </a:lnTo>
                <a:lnTo>
                  <a:pt x="43507" y="32736"/>
                </a:lnTo>
                <a:lnTo>
                  <a:pt x="43157" y="33123"/>
                </a:lnTo>
                <a:lnTo>
                  <a:pt x="42826" y="33491"/>
                </a:lnTo>
                <a:lnTo>
                  <a:pt x="42457" y="33841"/>
                </a:lnTo>
                <a:lnTo>
                  <a:pt x="42108" y="34154"/>
                </a:lnTo>
                <a:lnTo>
                  <a:pt x="41739" y="34467"/>
                </a:lnTo>
                <a:lnTo>
                  <a:pt x="41371" y="34780"/>
                </a:lnTo>
                <a:lnTo>
                  <a:pt x="41003" y="35056"/>
                </a:lnTo>
                <a:lnTo>
                  <a:pt x="40616" y="35314"/>
                </a:lnTo>
                <a:lnTo>
                  <a:pt x="40230" y="35572"/>
                </a:lnTo>
                <a:lnTo>
                  <a:pt x="39843" y="35811"/>
                </a:lnTo>
                <a:lnTo>
                  <a:pt x="39456" y="36032"/>
                </a:lnTo>
                <a:lnTo>
                  <a:pt x="39051" y="36253"/>
                </a:lnTo>
                <a:lnTo>
                  <a:pt x="38665" y="36437"/>
                </a:lnTo>
                <a:lnTo>
                  <a:pt x="38260" y="36621"/>
                </a:lnTo>
                <a:lnTo>
                  <a:pt x="37873" y="36805"/>
                </a:lnTo>
                <a:lnTo>
                  <a:pt x="37468" y="36953"/>
                </a:lnTo>
                <a:lnTo>
                  <a:pt x="36658" y="37247"/>
                </a:lnTo>
                <a:lnTo>
                  <a:pt x="35866" y="37487"/>
                </a:lnTo>
                <a:lnTo>
                  <a:pt x="35056" y="37689"/>
                </a:lnTo>
                <a:lnTo>
                  <a:pt x="34264" y="37836"/>
                </a:lnTo>
                <a:lnTo>
                  <a:pt x="33491" y="37965"/>
                </a:lnTo>
                <a:lnTo>
                  <a:pt x="32718" y="38057"/>
                </a:lnTo>
                <a:lnTo>
                  <a:pt x="31963" y="38131"/>
                </a:lnTo>
                <a:lnTo>
                  <a:pt x="31226" y="38168"/>
                </a:lnTo>
                <a:lnTo>
                  <a:pt x="30527" y="38186"/>
                </a:lnTo>
                <a:lnTo>
                  <a:pt x="29845" y="38168"/>
                </a:lnTo>
                <a:lnTo>
                  <a:pt x="29201" y="38149"/>
                </a:lnTo>
                <a:lnTo>
                  <a:pt x="28575" y="38113"/>
                </a:lnTo>
                <a:lnTo>
                  <a:pt x="27986" y="38057"/>
                </a:lnTo>
                <a:lnTo>
                  <a:pt x="27452" y="37984"/>
                </a:lnTo>
                <a:lnTo>
                  <a:pt x="26955" y="37928"/>
                </a:lnTo>
                <a:lnTo>
                  <a:pt x="26089" y="37781"/>
                </a:lnTo>
                <a:lnTo>
                  <a:pt x="25445" y="37652"/>
                </a:lnTo>
                <a:lnTo>
                  <a:pt x="25040" y="37560"/>
                </a:lnTo>
                <a:lnTo>
                  <a:pt x="24911" y="37523"/>
                </a:lnTo>
                <a:lnTo>
                  <a:pt x="24837" y="37395"/>
                </a:lnTo>
                <a:lnTo>
                  <a:pt x="24635" y="37026"/>
                </a:lnTo>
                <a:lnTo>
                  <a:pt x="24322" y="36456"/>
                </a:lnTo>
                <a:lnTo>
                  <a:pt x="23954" y="35664"/>
                </a:lnTo>
                <a:lnTo>
                  <a:pt x="23751" y="35204"/>
                </a:lnTo>
                <a:lnTo>
                  <a:pt x="23549" y="34706"/>
                </a:lnTo>
                <a:lnTo>
                  <a:pt x="23346" y="34154"/>
                </a:lnTo>
                <a:lnTo>
                  <a:pt x="23125" y="33565"/>
                </a:lnTo>
                <a:lnTo>
                  <a:pt x="22923" y="32957"/>
                </a:lnTo>
                <a:lnTo>
                  <a:pt x="22738" y="32294"/>
                </a:lnTo>
                <a:lnTo>
                  <a:pt x="22554" y="31613"/>
                </a:lnTo>
                <a:lnTo>
                  <a:pt x="22389" y="30895"/>
                </a:lnTo>
                <a:lnTo>
                  <a:pt x="22241" y="30159"/>
                </a:lnTo>
                <a:lnTo>
                  <a:pt x="22112" y="29385"/>
                </a:lnTo>
                <a:lnTo>
                  <a:pt x="22020" y="28612"/>
                </a:lnTo>
                <a:lnTo>
                  <a:pt x="21965" y="27802"/>
                </a:lnTo>
                <a:lnTo>
                  <a:pt x="21928" y="26974"/>
                </a:lnTo>
                <a:lnTo>
                  <a:pt x="21947" y="26145"/>
                </a:lnTo>
                <a:lnTo>
                  <a:pt x="22002" y="25298"/>
                </a:lnTo>
                <a:lnTo>
                  <a:pt x="22039" y="24856"/>
                </a:lnTo>
                <a:lnTo>
                  <a:pt x="22094" y="24433"/>
                </a:lnTo>
                <a:lnTo>
                  <a:pt x="22168" y="23991"/>
                </a:lnTo>
                <a:lnTo>
                  <a:pt x="22241" y="23567"/>
                </a:lnTo>
                <a:lnTo>
                  <a:pt x="22333" y="23125"/>
                </a:lnTo>
                <a:lnTo>
                  <a:pt x="22444" y="22684"/>
                </a:lnTo>
                <a:lnTo>
                  <a:pt x="22573" y="22260"/>
                </a:lnTo>
                <a:lnTo>
                  <a:pt x="22702" y="21818"/>
                </a:lnTo>
                <a:lnTo>
                  <a:pt x="22849" y="21376"/>
                </a:lnTo>
                <a:lnTo>
                  <a:pt x="23033" y="20935"/>
                </a:lnTo>
                <a:lnTo>
                  <a:pt x="23217" y="20493"/>
                </a:lnTo>
                <a:lnTo>
                  <a:pt x="23420" y="20069"/>
                </a:lnTo>
                <a:lnTo>
                  <a:pt x="23622" y="19627"/>
                </a:lnTo>
                <a:lnTo>
                  <a:pt x="23862" y="19185"/>
                </a:lnTo>
                <a:lnTo>
                  <a:pt x="24119" y="18762"/>
                </a:lnTo>
                <a:lnTo>
                  <a:pt x="24396" y="18320"/>
                </a:lnTo>
                <a:lnTo>
                  <a:pt x="24690" y="17897"/>
                </a:lnTo>
                <a:lnTo>
                  <a:pt x="24985" y="17473"/>
                </a:lnTo>
                <a:lnTo>
                  <a:pt x="25316" y="17050"/>
                </a:lnTo>
                <a:lnTo>
                  <a:pt x="25666" y="16645"/>
                </a:lnTo>
                <a:lnTo>
                  <a:pt x="26034" y="16240"/>
                </a:lnTo>
                <a:lnTo>
                  <a:pt x="26402" y="15834"/>
                </a:lnTo>
                <a:lnTo>
                  <a:pt x="26789" y="15448"/>
                </a:lnTo>
                <a:lnTo>
                  <a:pt x="27176" y="15061"/>
                </a:lnTo>
                <a:lnTo>
                  <a:pt x="27599" y="14693"/>
                </a:lnTo>
                <a:lnTo>
                  <a:pt x="28023" y="14325"/>
                </a:lnTo>
                <a:lnTo>
                  <a:pt x="28446" y="13956"/>
                </a:lnTo>
                <a:lnTo>
                  <a:pt x="28888" y="13607"/>
                </a:lnTo>
                <a:lnTo>
                  <a:pt x="29348" y="13257"/>
                </a:lnTo>
                <a:lnTo>
                  <a:pt x="29809" y="12925"/>
                </a:lnTo>
                <a:lnTo>
                  <a:pt x="30766" y="12263"/>
                </a:lnTo>
                <a:lnTo>
                  <a:pt x="31742" y="11637"/>
                </a:lnTo>
                <a:lnTo>
                  <a:pt x="32736" y="11047"/>
                </a:lnTo>
                <a:lnTo>
                  <a:pt x="33749" y="10477"/>
                </a:lnTo>
                <a:lnTo>
                  <a:pt x="34780" y="9943"/>
                </a:lnTo>
                <a:lnTo>
                  <a:pt x="35811" y="9446"/>
                </a:lnTo>
                <a:lnTo>
                  <a:pt x="36842" y="8949"/>
                </a:lnTo>
                <a:lnTo>
                  <a:pt x="37873" y="8507"/>
                </a:lnTo>
                <a:lnTo>
                  <a:pt x="38904" y="8065"/>
                </a:lnTo>
                <a:lnTo>
                  <a:pt x="39898" y="7678"/>
                </a:lnTo>
                <a:lnTo>
                  <a:pt x="40892" y="7291"/>
                </a:lnTo>
                <a:lnTo>
                  <a:pt x="41850" y="6960"/>
                </a:lnTo>
                <a:lnTo>
                  <a:pt x="42770" y="6629"/>
                </a:lnTo>
                <a:lnTo>
                  <a:pt x="43673" y="6334"/>
                </a:lnTo>
                <a:lnTo>
                  <a:pt x="45330" y="5819"/>
                </a:lnTo>
                <a:lnTo>
                  <a:pt x="46784" y="5395"/>
                </a:lnTo>
                <a:lnTo>
                  <a:pt x="47981" y="5082"/>
                </a:lnTo>
                <a:lnTo>
                  <a:pt x="48902" y="4861"/>
                </a:lnTo>
                <a:lnTo>
                  <a:pt x="49675" y="4677"/>
                </a:lnTo>
                <a:close/>
                <a:moveTo>
                  <a:pt x="12299" y="28888"/>
                </a:moveTo>
                <a:lnTo>
                  <a:pt x="12888" y="28925"/>
                </a:lnTo>
                <a:lnTo>
                  <a:pt x="13496" y="28962"/>
                </a:lnTo>
                <a:lnTo>
                  <a:pt x="14085" y="29036"/>
                </a:lnTo>
                <a:lnTo>
                  <a:pt x="14656" y="29128"/>
                </a:lnTo>
                <a:lnTo>
                  <a:pt x="15226" y="29238"/>
                </a:lnTo>
                <a:lnTo>
                  <a:pt x="15779" y="29385"/>
                </a:lnTo>
                <a:lnTo>
                  <a:pt x="16313" y="29551"/>
                </a:lnTo>
                <a:lnTo>
                  <a:pt x="16828" y="29754"/>
                </a:lnTo>
                <a:lnTo>
                  <a:pt x="17233" y="29938"/>
                </a:lnTo>
                <a:lnTo>
                  <a:pt x="17620" y="30140"/>
                </a:lnTo>
                <a:lnTo>
                  <a:pt x="17988" y="30343"/>
                </a:lnTo>
                <a:lnTo>
                  <a:pt x="18320" y="30582"/>
                </a:lnTo>
                <a:lnTo>
                  <a:pt x="18651" y="30822"/>
                </a:lnTo>
                <a:lnTo>
                  <a:pt x="18964" y="31061"/>
                </a:lnTo>
                <a:lnTo>
                  <a:pt x="19240" y="31337"/>
                </a:lnTo>
                <a:lnTo>
                  <a:pt x="19516" y="31613"/>
                </a:lnTo>
                <a:lnTo>
                  <a:pt x="19756" y="31889"/>
                </a:lnTo>
                <a:lnTo>
                  <a:pt x="19995" y="32184"/>
                </a:lnTo>
                <a:lnTo>
                  <a:pt x="20216" y="32479"/>
                </a:lnTo>
                <a:lnTo>
                  <a:pt x="20419" y="32773"/>
                </a:lnTo>
                <a:lnTo>
                  <a:pt x="20603" y="33068"/>
                </a:lnTo>
                <a:lnTo>
                  <a:pt x="20768" y="33381"/>
                </a:lnTo>
                <a:lnTo>
                  <a:pt x="20934" y="33694"/>
                </a:lnTo>
                <a:lnTo>
                  <a:pt x="21081" y="34007"/>
                </a:lnTo>
                <a:lnTo>
                  <a:pt x="21339" y="34614"/>
                </a:lnTo>
                <a:lnTo>
                  <a:pt x="21542" y="35222"/>
                </a:lnTo>
                <a:lnTo>
                  <a:pt x="21707" y="35811"/>
                </a:lnTo>
                <a:lnTo>
                  <a:pt x="21836" y="36363"/>
                </a:lnTo>
                <a:lnTo>
                  <a:pt x="21928" y="36879"/>
                </a:lnTo>
                <a:lnTo>
                  <a:pt x="22002" y="37339"/>
                </a:lnTo>
                <a:lnTo>
                  <a:pt x="22039" y="37763"/>
                </a:lnTo>
                <a:lnTo>
                  <a:pt x="22076" y="38113"/>
                </a:lnTo>
                <a:lnTo>
                  <a:pt x="8359" y="32957"/>
                </a:lnTo>
                <a:lnTo>
                  <a:pt x="21597" y="39162"/>
                </a:lnTo>
                <a:lnTo>
                  <a:pt x="21321" y="39383"/>
                </a:lnTo>
                <a:lnTo>
                  <a:pt x="20989" y="39641"/>
                </a:lnTo>
                <a:lnTo>
                  <a:pt x="20603" y="39917"/>
                </a:lnTo>
                <a:lnTo>
                  <a:pt x="20161" y="40212"/>
                </a:lnTo>
                <a:lnTo>
                  <a:pt x="19682" y="40506"/>
                </a:lnTo>
                <a:lnTo>
                  <a:pt x="19148" y="40801"/>
                </a:lnTo>
                <a:lnTo>
                  <a:pt x="18559" y="41058"/>
                </a:lnTo>
                <a:lnTo>
                  <a:pt x="17951" y="41298"/>
                </a:lnTo>
                <a:lnTo>
                  <a:pt x="17638" y="41408"/>
                </a:lnTo>
                <a:lnTo>
                  <a:pt x="17307" y="41519"/>
                </a:lnTo>
                <a:lnTo>
                  <a:pt x="16957" y="41592"/>
                </a:lnTo>
                <a:lnTo>
                  <a:pt x="16626" y="41666"/>
                </a:lnTo>
                <a:lnTo>
                  <a:pt x="16276" y="41740"/>
                </a:lnTo>
                <a:lnTo>
                  <a:pt x="15908" y="41776"/>
                </a:lnTo>
                <a:lnTo>
                  <a:pt x="15539" y="41813"/>
                </a:lnTo>
                <a:lnTo>
                  <a:pt x="15171" y="41832"/>
                </a:lnTo>
                <a:lnTo>
                  <a:pt x="14785" y="41832"/>
                </a:lnTo>
                <a:lnTo>
                  <a:pt x="14416" y="41813"/>
                </a:lnTo>
                <a:lnTo>
                  <a:pt x="14011" y="41776"/>
                </a:lnTo>
                <a:lnTo>
                  <a:pt x="13625" y="41703"/>
                </a:lnTo>
                <a:lnTo>
                  <a:pt x="13220" y="41611"/>
                </a:lnTo>
                <a:lnTo>
                  <a:pt x="12815" y="41519"/>
                </a:lnTo>
                <a:lnTo>
                  <a:pt x="12410" y="41371"/>
                </a:lnTo>
                <a:lnTo>
                  <a:pt x="12004" y="41224"/>
                </a:lnTo>
                <a:lnTo>
                  <a:pt x="11507" y="40985"/>
                </a:lnTo>
                <a:lnTo>
                  <a:pt x="11010" y="40727"/>
                </a:lnTo>
                <a:lnTo>
                  <a:pt x="10513" y="40432"/>
                </a:lnTo>
                <a:lnTo>
                  <a:pt x="10034" y="40101"/>
                </a:lnTo>
                <a:lnTo>
                  <a:pt x="9574" y="39751"/>
                </a:lnTo>
                <a:lnTo>
                  <a:pt x="9114" y="39383"/>
                </a:lnTo>
                <a:lnTo>
                  <a:pt x="8654" y="38978"/>
                </a:lnTo>
                <a:lnTo>
                  <a:pt x="8230" y="38573"/>
                </a:lnTo>
                <a:lnTo>
                  <a:pt x="7788" y="38149"/>
                </a:lnTo>
                <a:lnTo>
                  <a:pt x="7383" y="37708"/>
                </a:lnTo>
                <a:lnTo>
                  <a:pt x="6978" y="37266"/>
                </a:lnTo>
                <a:lnTo>
                  <a:pt x="6591" y="36805"/>
                </a:lnTo>
                <a:lnTo>
                  <a:pt x="6223" y="36345"/>
                </a:lnTo>
                <a:lnTo>
                  <a:pt x="5855" y="35885"/>
                </a:lnTo>
                <a:lnTo>
                  <a:pt x="5192" y="34983"/>
                </a:lnTo>
                <a:lnTo>
                  <a:pt x="4585" y="34080"/>
                </a:lnTo>
                <a:lnTo>
                  <a:pt x="4032" y="33252"/>
                </a:lnTo>
                <a:lnTo>
                  <a:pt x="3572" y="32479"/>
                </a:lnTo>
                <a:lnTo>
                  <a:pt x="3167" y="31797"/>
                </a:lnTo>
                <a:lnTo>
                  <a:pt x="2854" y="31245"/>
                </a:lnTo>
                <a:lnTo>
                  <a:pt x="2633" y="30803"/>
                </a:lnTo>
                <a:lnTo>
                  <a:pt x="2430" y="30435"/>
                </a:lnTo>
                <a:lnTo>
                  <a:pt x="2835" y="30324"/>
                </a:lnTo>
                <a:lnTo>
                  <a:pt x="3296" y="30177"/>
                </a:lnTo>
                <a:lnTo>
                  <a:pt x="3922" y="30011"/>
                </a:lnTo>
                <a:lnTo>
                  <a:pt x="4677" y="29827"/>
                </a:lnTo>
                <a:lnTo>
                  <a:pt x="5560" y="29625"/>
                </a:lnTo>
                <a:lnTo>
                  <a:pt x="6536" y="29422"/>
                </a:lnTo>
                <a:lnTo>
                  <a:pt x="7604" y="29238"/>
                </a:lnTo>
                <a:lnTo>
                  <a:pt x="8727" y="29091"/>
                </a:lnTo>
                <a:lnTo>
                  <a:pt x="9298" y="29017"/>
                </a:lnTo>
                <a:lnTo>
                  <a:pt x="9887" y="28962"/>
                </a:lnTo>
                <a:lnTo>
                  <a:pt x="10495" y="28925"/>
                </a:lnTo>
                <a:lnTo>
                  <a:pt x="11084" y="28907"/>
                </a:lnTo>
                <a:lnTo>
                  <a:pt x="11691" y="28888"/>
                </a:lnTo>
                <a:lnTo>
                  <a:pt x="12299" y="28888"/>
                </a:lnTo>
                <a:close/>
                <a:moveTo>
                  <a:pt x="0" y="0"/>
                </a:moveTo>
                <a:lnTo>
                  <a:pt x="0" y="53026"/>
                </a:lnTo>
                <a:lnTo>
                  <a:pt x="17694" y="53026"/>
                </a:lnTo>
                <a:lnTo>
                  <a:pt x="17583" y="52621"/>
                </a:lnTo>
                <a:lnTo>
                  <a:pt x="17510" y="52216"/>
                </a:lnTo>
                <a:lnTo>
                  <a:pt x="17436" y="51829"/>
                </a:lnTo>
                <a:lnTo>
                  <a:pt x="17381" y="51424"/>
                </a:lnTo>
                <a:lnTo>
                  <a:pt x="17344" y="51093"/>
                </a:lnTo>
                <a:lnTo>
                  <a:pt x="17325" y="50761"/>
                </a:lnTo>
                <a:lnTo>
                  <a:pt x="17325" y="50117"/>
                </a:lnTo>
                <a:lnTo>
                  <a:pt x="17344" y="49491"/>
                </a:lnTo>
                <a:lnTo>
                  <a:pt x="17417" y="48883"/>
                </a:lnTo>
                <a:lnTo>
                  <a:pt x="17528" y="48294"/>
                </a:lnTo>
                <a:lnTo>
                  <a:pt x="17675" y="47723"/>
                </a:lnTo>
                <a:lnTo>
                  <a:pt x="17841" y="47171"/>
                </a:lnTo>
                <a:lnTo>
                  <a:pt x="18043" y="46656"/>
                </a:lnTo>
                <a:lnTo>
                  <a:pt x="18264" y="46140"/>
                </a:lnTo>
                <a:lnTo>
                  <a:pt x="18504" y="45661"/>
                </a:lnTo>
                <a:lnTo>
                  <a:pt x="18780" y="45201"/>
                </a:lnTo>
                <a:lnTo>
                  <a:pt x="19056" y="44759"/>
                </a:lnTo>
                <a:lnTo>
                  <a:pt x="19351" y="44336"/>
                </a:lnTo>
                <a:lnTo>
                  <a:pt x="19664" y="43931"/>
                </a:lnTo>
                <a:lnTo>
                  <a:pt x="19977" y="43544"/>
                </a:lnTo>
                <a:lnTo>
                  <a:pt x="20290" y="43176"/>
                </a:lnTo>
                <a:lnTo>
                  <a:pt x="20621" y="42844"/>
                </a:lnTo>
                <a:lnTo>
                  <a:pt x="20934" y="42531"/>
                </a:lnTo>
                <a:lnTo>
                  <a:pt x="21266" y="42237"/>
                </a:lnTo>
                <a:lnTo>
                  <a:pt x="21579" y="41961"/>
                </a:lnTo>
                <a:lnTo>
                  <a:pt x="22168" y="41463"/>
                </a:lnTo>
                <a:lnTo>
                  <a:pt x="22702" y="41077"/>
                </a:lnTo>
                <a:lnTo>
                  <a:pt x="23162" y="40764"/>
                </a:lnTo>
                <a:lnTo>
                  <a:pt x="23512" y="40525"/>
                </a:lnTo>
                <a:lnTo>
                  <a:pt x="23825" y="40359"/>
                </a:lnTo>
                <a:lnTo>
                  <a:pt x="24175" y="40451"/>
                </a:lnTo>
                <a:lnTo>
                  <a:pt x="24561" y="40598"/>
                </a:lnTo>
                <a:lnTo>
                  <a:pt x="25095" y="40801"/>
                </a:lnTo>
                <a:lnTo>
                  <a:pt x="25703" y="41058"/>
                </a:lnTo>
                <a:lnTo>
                  <a:pt x="26384" y="41408"/>
                </a:lnTo>
                <a:lnTo>
                  <a:pt x="26752" y="41592"/>
                </a:lnTo>
                <a:lnTo>
                  <a:pt x="27139" y="41813"/>
                </a:lnTo>
                <a:lnTo>
                  <a:pt x="27526" y="42053"/>
                </a:lnTo>
                <a:lnTo>
                  <a:pt x="27912" y="42310"/>
                </a:lnTo>
                <a:lnTo>
                  <a:pt x="28317" y="42587"/>
                </a:lnTo>
                <a:lnTo>
                  <a:pt x="28704" y="42881"/>
                </a:lnTo>
                <a:lnTo>
                  <a:pt x="29091" y="43213"/>
                </a:lnTo>
                <a:lnTo>
                  <a:pt x="29477" y="43562"/>
                </a:lnTo>
                <a:lnTo>
                  <a:pt x="29845" y="43931"/>
                </a:lnTo>
                <a:lnTo>
                  <a:pt x="30214" y="44317"/>
                </a:lnTo>
                <a:lnTo>
                  <a:pt x="30563" y="44741"/>
                </a:lnTo>
                <a:lnTo>
                  <a:pt x="30895" y="45183"/>
                </a:lnTo>
                <a:lnTo>
                  <a:pt x="31208" y="45643"/>
                </a:lnTo>
                <a:lnTo>
                  <a:pt x="31502" y="46140"/>
                </a:lnTo>
                <a:lnTo>
                  <a:pt x="31760" y="46656"/>
                </a:lnTo>
                <a:lnTo>
                  <a:pt x="32000" y="47208"/>
                </a:lnTo>
                <a:lnTo>
                  <a:pt x="32221" y="47779"/>
                </a:lnTo>
                <a:lnTo>
                  <a:pt x="32386" y="48386"/>
                </a:lnTo>
                <a:lnTo>
                  <a:pt x="32534" y="49012"/>
                </a:lnTo>
                <a:lnTo>
                  <a:pt x="32570" y="49344"/>
                </a:lnTo>
                <a:lnTo>
                  <a:pt x="32626" y="49675"/>
                </a:lnTo>
                <a:lnTo>
                  <a:pt x="32662" y="50080"/>
                </a:lnTo>
                <a:lnTo>
                  <a:pt x="32681" y="50485"/>
                </a:lnTo>
                <a:lnTo>
                  <a:pt x="32699" y="50909"/>
                </a:lnTo>
                <a:lnTo>
                  <a:pt x="32681" y="51332"/>
                </a:lnTo>
                <a:lnTo>
                  <a:pt x="32662" y="51756"/>
                </a:lnTo>
                <a:lnTo>
                  <a:pt x="32644" y="52179"/>
                </a:lnTo>
                <a:lnTo>
                  <a:pt x="32589" y="52603"/>
                </a:lnTo>
                <a:lnTo>
                  <a:pt x="32534" y="53026"/>
                </a:lnTo>
                <a:lnTo>
                  <a:pt x="94268" y="53026"/>
                </a:lnTo>
                <a:lnTo>
                  <a:pt x="94268"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endParaRPr lang="en-US"/>
          </a:p>
        </p:txBody>
      </p:sp>
      <p:sp>
        <p:nvSpPr>
          <p:cNvPr id="4" name="Google Shape;11;p2">
            <a:extLst>
              <a:ext uri="{FF2B5EF4-FFF2-40B4-BE49-F238E27FC236}">
                <a16:creationId xmlns="" xmlns:a16="http://schemas.microsoft.com/office/drawing/2014/main" id="{37A1B11D-BD47-499F-952C-C53553329B6E}"/>
              </a:ext>
            </a:extLst>
          </p:cNvPr>
          <p:cNvSpPr>
            <a:spLocks/>
          </p:cNvSpPr>
          <p:nvPr/>
        </p:nvSpPr>
        <p:spPr bwMode="auto">
          <a:xfrm>
            <a:off x="0" y="5514975"/>
            <a:ext cx="1447800" cy="1343025"/>
          </a:xfrm>
          <a:custGeom>
            <a:avLst/>
            <a:gdLst>
              <a:gd name="T0" fmla="*/ 63739411 w 11195"/>
              <a:gd name="T1" fmla="*/ 16683 h 10385"/>
              <a:gd name="T2" fmla="*/ 58822194 w 11195"/>
              <a:gd name="T3" fmla="*/ 317748 h 10385"/>
              <a:gd name="T4" fmla="*/ 49573215 w 11195"/>
              <a:gd name="T5" fmla="*/ 1555374 h 10385"/>
              <a:gd name="T6" fmla="*/ 40641990 w 11195"/>
              <a:gd name="T7" fmla="*/ 3395131 h 10385"/>
              <a:gd name="T8" fmla="*/ 32028647 w 11195"/>
              <a:gd name="T9" fmla="*/ 5870384 h 10385"/>
              <a:gd name="T10" fmla="*/ 23398491 w 11195"/>
              <a:gd name="T11" fmla="*/ 8947637 h 10385"/>
              <a:gd name="T12" fmla="*/ 15403842 w 11195"/>
              <a:gd name="T13" fmla="*/ 12643834 h 10385"/>
              <a:gd name="T14" fmla="*/ 7392509 w 11195"/>
              <a:gd name="T15" fmla="*/ 16640966 h 10385"/>
              <a:gd name="T16" fmla="*/ 0 w 11195"/>
              <a:gd name="T17" fmla="*/ 21574659 h 10385"/>
              <a:gd name="T18" fmla="*/ 0 w 11195"/>
              <a:gd name="T19" fmla="*/ 173684752 h 10385"/>
              <a:gd name="T20" fmla="*/ 173991289 w 11195"/>
              <a:gd name="T21" fmla="*/ 173684752 h 10385"/>
              <a:gd name="T22" fmla="*/ 176750968 w 11195"/>
              <a:gd name="T23" fmla="*/ 167530115 h 10385"/>
              <a:gd name="T24" fmla="*/ 179527329 w 11195"/>
              <a:gd name="T25" fmla="*/ 161057731 h 10385"/>
              <a:gd name="T26" fmla="*/ 181985938 w 11195"/>
              <a:gd name="T27" fmla="*/ 154284281 h 10385"/>
              <a:gd name="T28" fmla="*/ 183842407 w 11195"/>
              <a:gd name="T29" fmla="*/ 147510831 h 10385"/>
              <a:gd name="T30" fmla="*/ 185381123 w 11195"/>
              <a:gd name="T31" fmla="*/ 140436316 h 10385"/>
              <a:gd name="T32" fmla="*/ 186301016 w 11195"/>
              <a:gd name="T33" fmla="*/ 133345118 h 10385"/>
              <a:gd name="T34" fmla="*/ 186919839 w 11195"/>
              <a:gd name="T35" fmla="*/ 126270603 h 10385"/>
              <a:gd name="T36" fmla="*/ 187220909 w 11195"/>
              <a:gd name="T37" fmla="*/ 118878340 h 10385"/>
              <a:gd name="T38" fmla="*/ 186919839 w 11195"/>
              <a:gd name="T39" fmla="*/ 112723703 h 10385"/>
              <a:gd name="T40" fmla="*/ 186618769 w 11195"/>
              <a:gd name="T41" fmla="*/ 106870002 h 10385"/>
              <a:gd name="T42" fmla="*/ 185999946 w 11195"/>
              <a:gd name="T43" fmla="*/ 100698682 h 10385"/>
              <a:gd name="T44" fmla="*/ 184762300 w 11195"/>
              <a:gd name="T45" fmla="*/ 94861794 h 10385"/>
              <a:gd name="T46" fmla="*/ 183524654 w 11195"/>
              <a:gd name="T47" fmla="*/ 89309287 h 10385"/>
              <a:gd name="T48" fmla="*/ 181985938 w 11195"/>
              <a:gd name="T49" fmla="*/ 83455586 h 10385"/>
              <a:gd name="T50" fmla="*/ 180146152 w 11195"/>
              <a:gd name="T51" fmla="*/ 77919763 h 10385"/>
              <a:gd name="T52" fmla="*/ 177988613 w 11195"/>
              <a:gd name="T53" fmla="*/ 72685004 h 10385"/>
              <a:gd name="T54" fmla="*/ 175530005 w 11195"/>
              <a:gd name="T55" fmla="*/ 67450246 h 10385"/>
              <a:gd name="T56" fmla="*/ 172753643 w 11195"/>
              <a:gd name="T57" fmla="*/ 62215488 h 10385"/>
              <a:gd name="T58" fmla="*/ 169977281 w 11195"/>
              <a:gd name="T59" fmla="*/ 57281665 h 10385"/>
              <a:gd name="T60" fmla="*/ 166899849 w 11195"/>
              <a:gd name="T61" fmla="*/ 52364655 h 10385"/>
              <a:gd name="T62" fmla="*/ 163521347 w 11195"/>
              <a:gd name="T63" fmla="*/ 47748709 h 10385"/>
              <a:gd name="T64" fmla="*/ 160126163 w 11195"/>
              <a:gd name="T65" fmla="*/ 43115952 h 10385"/>
              <a:gd name="T66" fmla="*/ 156429908 w 11195"/>
              <a:gd name="T67" fmla="*/ 38817755 h 10385"/>
              <a:gd name="T68" fmla="*/ 152432583 w 11195"/>
              <a:gd name="T69" fmla="*/ 34803811 h 10385"/>
              <a:gd name="T70" fmla="*/ 148418576 w 11195"/>
              <a:gd name="T71" fmla="*/ 30806679 h 10385"/>
              <a:gd name="T72" fmla="*/ 144120310 w 11195"/>
              <a:gd name="T73" fmla="*/ 27110482 h 10385"/>
              <a:gd name="T74" fmla="*/ 139504162 w 11195"/>
              <a:gd name="T75" fmla="*/ 23732163 h 10385"/>
              <a:gd name="T76" fmla="*/ 134871332 w 11195"/>
              <a:gd name="T77" fmla="*/ 20337032 h 10385"/>
              <a:gd name="T78" fmla="*/ 129954114 w 11195"/>
              <a:gd name="T79" fmla="*/ 17259779 h 10385"/>
              <a:gd name="T80" fmla="*/ 125020214 w 11195"/>
              <a:gd name="T81" fmla="*/ 14483461 h 10385"/>
              <a:gd name="T82" fmla="*/ 119785243 w 11195"/>
              <a:gd name="T83" fmla="*/ 11707143 h 10385"/>
              <a:gd name="T84" fmla="*/ 114550272 w 11195"/>
              <a:gd name="T85" fmla="*/ 9248703 h 10385"/>
              <a:gd name="T86" fmla="*/ 109315302 w 11195"/>
              <a:gd name="T87" fmla="*/ 7091198 h 10385"/>
              <a:gd name="T88" fmla="*/ 103779261 w 11195"/>
              <a:gd name="T89" fmla="*/ 5251570 h 10385"/>
              <a:gd name="T90" fmla="*/ 97925467 w 11195"/>
              <a:gd name="T91" fmla="*/ 3712879 h 10385"/>
              <a:gd name="T92" fmla="*/ 92389556 w 11195"/>
              <a:gd name="T93" fmla="*/ 2475253 h 10385"/>
              <a:gd name="T94" fmla="*/ 86535763 w 11195"/>
              <a:gd name="T95" fmla="*/ 1237626 h 10385"/>
              <a:gd name="T96" fmla="*/ 80364087 w 11195"/>
              <a:gd name="T97" fmla="*/ 635496 h 10385"/>
              <a:gd name="T98" fmla="*/ 74527105 w 11195"/>
              <a:gd name="T99" fmla="*/ 317748 h 10385"/>
              <a:gd name="T100" fmla="*/ 68355559 w 11195"/>
              <a:gd name="T101" fmla="*/ 16683 h 10385"/>
              <a:gd name="T102" fmla="*/ 63739411 w 11195"/>
              <a:gd name="T103" fmla="*/ 16683 h 10385"/>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11195" h="10385" extrusionOk="0">
                <a:moveTo>
                  <a:pt x="3811" y="1"/>
                </a:moveTo>
                <a:lnTo>
                  <a:pt x="3517" y="19"/>
                </a:lnTo>
                <a:lnTo>
                  <a:pt x="2964" y="93"/>
                </a:lnTo>
                <a:lnTo>
                  <a:pt x="2430" y="203"/>
                </a:lnTo>
                <a:lnTo>
                  <a:pt x="1915" y="351"/>
                </a:lnTo>
                <a:lnTo>
                  <a:pt x="1399" y="535"/>
                </a:lnTo>
                <a:lnTo>
                  <a:pt x="921" y="756"/>
                </a:lnTo>
                <a:lnTo>
                  <a:pt x="442" y="995"/>
                </a:lnTo>
                <a:lnTo>
                  <a:pt x="0" y="1290"/>
                </a:lnTo>
                <a:lnTo>
                  <a:pt x="0" y="10385"/>
                </a:lnTo>
                <a:lnTo>
                  <a:pt x="10403" y="10385"/>
                </a:lnTo>
                <a:lnTo>
                  <a:pt x="10568" y="10017"/>
                </a:lnTo>
                <a:lnTo>
                  <a:pt x="10734" y="9630"/>
                </a:lnTo>
                <a:lnTo>
                  <a:pt x="10881" y="9225"/>
                </a:lnTo>
                <a:lnTo>
                  <a:pt x="10992" y="8820"/>
                </a:lnTo>
                <a:lnTo>
                  <a:pt x="11084" y="8397"/>
                </a:lnTo>
                <a:lnTo>
                  <a:pt x="11139" y="7973"/>
                </a:lnTo>
                <a:lnTo>
                  <a:pt x="11176" y="7550"/>
                </a:lnTo>
                <a:lnTo>
                  <a:pt x="11194" y="7108"/>
                </a:lnTo>
                <a:lnTo>
                  <a:pt x="11176" y="6740"/>
                </a:lnTo>
                <a:lnTo>
                  <a:pt x="11158" y="6390"/>
                </a:lnTo>
                <a:lnTo>
                  <a:pt x="11121" y="6021"/>
                </a:lnTo>
                <a:lnTo>
                  <a:pt x="11047" y="5672"/>
                </a:lnTo>
                <a:lnTo>
                  <a:pt x="10973" y="5340"/>
                </a:lnTo>
                <a:lnTo>
                  <a:pt x="10881" y="4990"/>
                </a:lnTo>
                <a:lnTo>
                  <a:pt x="10771" y="4659"/>
                </a:lnTo>
                <a:lnTo>
                  <a:pt x="10642" y="4346"/>
                </a:lnTo>
                <a:lnTo>
                  <a:pt x="10495" y="4033"/>
                </a:lnTo>
                <a:lnTo>
                  <a:pt x="10329" y="3720"/>
                </a:lnTo>
                <a:lnTo>
                  <a:pt x="10163" y="3425"/>
                </a:lnTo>
                <a:lnTo>
                  <a:pt x="9979" y="3131"/>
                </a:lnTo>
                <a:lnTo>
                  <a:pt x="9777" y="2855"/>
                </a:lnTo>
                <a:lnTo>
                  <a:pt x="9574" y="2578"/>
                </a:lnTo>
                <a:lnTo>
                  <a:pt x="9353" y="2321"/>
                </a:lnTo>
                <a:lnTo>
                  <a:pt x="9114" y="2081"/>
                </a:lnTo>
                <a:lnTo>
                  <a:pt x="8874" y="1842"/>
                </a:lnTo>
                <a:lnTo>
                  <a:pt x="8617" y="1621"/>
                </a:lnTo>
                <a:lnTo>
                  <a:pt x="8341" y="1419"/>
                </a:lnTo>
                <a:lnTo>
                  <a:pt x="8064" y="1216"/>
                </a:lnTo>
                <a:lnTo>
                  <a:pt x="7770" y="1032"/>
                </a:lnTo>
                <a:lnTo>
                  <a:pt x="7475" y="866"/>
                </a:lnTo>
                <a:lnTo>
                  <a:pt x="7162" y="700"/>
                </a:lnTo>
                <a:lnTo>
                  <a:pt x="6849" y="553"/>
                </a:lnTo>
                <a:lnTo>
                  <a:pt x="6536" y="424"/>
                </a:lnTo>
                <a:lnTo>
                  <a:pt x="6205" y="314"/>
                </a:lnTo>
                <a:lnTo>
                  <a:pt x="5855" y="222"/>
                </a:lnTo>
                <a:lnTo>
                  <a:pt x="5524" y="148"/>
                </a:lnTo>
                <a:lnTo>
                  <a:pt x="5174" y="74"/>
                </a:lnTo>
                <a:lnTo>
                  <a:pt x="4805" y="38"/>
                </a:lnTo>
                <a:lnTo>
                  <a:pt x="4456" y="19"/>
                </a:lnTo>
                <a:lnTo>
                  <a:pt x="4087" y="1"/>
                </a:lnTo>
                <a:lnTo>
                  <a:pt x="3811" y="1"/>
                </a:lnTo>
                <a:close/>
              </a:path>
            </a:pathLst>
          </a:custGeom>
          <a:solidFill>
            <a:srgbClr val="B8F567"/>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endParaRPr lang="en-US"/>
          </a:p>
        </p:txBody>
      </p:sp>
      <p:sp>
        <p:nvSpPr>
          <p:cNvPr id="5" name="Google Shape;12;p2">
            <a:extLst>
              <a:ext uri="{FF2B5EF4-FFF2-40B4-BE49-F238E27FC236}">
                <a16:creationId xmlns="" xmlns:a16="http://schemas.microsoft.com/office/drawing/2014/main" id="{AA8B9E78-C966-4F56-B70E-3C4C3C44FB6A}"/>
              </a:ext>
            </a:extLst>
          </p:cNvPr>
          <p:cNvSpPr>
            <a:spLocks/>
          </p:cNvSpPr>
          <p:nvPr/>
        </p:nvSpPr>
        <p:spPr bwMode="auto">
          <a:xfrm>
            <a:off x="0" y="0"/>
            <a:ext cx="2581275" cy="3333750"/>
          </a:xfrm>
          <a:custGeom>
            <a:avLst/>
            <a:gdLst>
              <a:gd name="T0" fmla="*/ 0 w 19959"/>
              <a:gd name="T1" fmla="*/ 413592575 h 25777"/>
              <a:gd name="T2" fmla="*/ 21559770 w 19959"/>
              <a:gd name="T3" fmla="*/ 421303384 h 25777"/>
              <a:gd name="T4" fmla="*/ 43721695 w 19959"/>
              <a:gd name="T5" fmla="*/ 426538808 h 25777"/>
              <a:gd name="T6" fmla="*/ 66820220 w 19959"/>
              <a:gd name="T7" fmla="*/ 429917565 h 25777"/>
              <a:gd name="T8" fmla="*/ 90537584 w 19959"/>
              <a:gd name="T9" fmla="*/ 431155257 h 25777"/>
              <a:gd name="T10" fmla="*/ 115476070 w 19959"/>
              <a:gd name="T11" fmla="*/ 429917565 h 25777"/>
              <a:gd name="T12" fmla="*/ 139511195 w 19959"/>
              <a:gd name="T13" fmla="*/ 426221043 h 25777"/>
              <a:gd name="T14" fmla="*/ 162910798 w 19959"/>
              <a:gd name="T15" fmla="*/ 420065692 h 25777"/>
              <a:gd name="T16" fmla="*/ 185390484 w 19959"/>
              <a:gd name="T17" fmla="*/ 412053802 h 25777"/>
              <a:gd name="T18" fmla="*/ 206632493 w 19959"/>
              <a:gd name="T19" fmla="*/ 401900848 h 25777"/>
              <a:gd name="T20" fmla="*/ 226653508 w 19959"/>
              <a:gd name="T21" fmla="*/ 389573590 h 25777"/>
              <a:gd name="T22" fmla="*/ 245436716 w 19959"/>
              <a:gd name="T23" fmla="*/ 375724114 h 25777"/>
              <a:gd name="T24" fmla="*/ 262681170 w 19959"/>
              <a:gd name="T25" fmla="*/ 360018099 h 25777"/>
              <a:gd name="T26" fmla="*/ 278386868 w 19959"/>
              <a:gd name="T27" fmla="*/ 342773182 h 25777"/>
              <a:gd name="T28" fmla="*/ 292252605 w 19959"/>
              <a:gd name="T29" fmla="*/ 323989492 h 25777"/>
              <a:gd name="T30" fmla="*/ 304562903 w 19959"/>
              <a:gd name="T31" fmla="*/ 303968110 h 25777"/>
              <a:gd name="T32" fmla="*/ 314732291 w 19959"/>
              <a:gd name="T33" fmla="*/ 282708906 h 25777"/>
              <a:gd name="T34" fmla="*/ 322727402 w 19959"/>
              <a:gd name="T35" fmla="*/ 260228694 h 25777"/>
              <a:gd name="T36" fmla="*/ 328899235 w 19959"/>
              <a:gd name="T37" fmla="*/ 236828426 h 25777"/>
              <a:gd name="T38" fmla="*/ 332595712 w 19959"/>
              <a:gd name="T39" fmla="*/ 212809440 h 25777"/>
              <a:gd name="T40" fmla="*/ 333816706 w 19959"/>
              <a:gd name="T41" fmla="*/ 187870399 h 25777"/>
              <a:gd name="T42" fmla="*/ 333515629 w 19959"/>
              <a:gd name="T43" fmla="*/ 173703157 h 25777"/>
              <a:gd name="T44" fmla="*/ 332277822 w 19959"/>
              <a:gd name="T45" fmla="*/ 159836997 h 25777"/>
              <a:gd name="T46" fmla="*/ 330120228 w 19959"/>
              <a:gd name="T47" fmla="*/ 146288732 h 25777"/>
              <a:gd name="T48" fmla="*/ 327661557 w 19959"/>
              <a:gd name="T49" fmla="*/ 132740336 h 25777"/>
              <a:gd name="T50" fmla="*/ 324282840 w 19959"/>
              <a:gd name="T51" fmla="*/ 119810917 h 25777"/>
              <a:gd name="T52" fmla="*/ 319967524 w 19959"/>
              <a:gd name="T53" fmla="*/ 106864684 h 25777"/>
              <a:gd name="T54" fmla="*/ 315351259 w 19959"/>
              <a:gd name="T55" fmla="*/ 94554110 h 25777"/>
              <a:gd name="T56" fmla="*/ 303642987 w 19959"/>
              <a:gd name="T57" fmla="*/ 70534995 h 25777"/>
              <a:gd name="T58" fmla="*/ 289777250 w 19959"/>
              <a:gd name="T59" fmla="*/ 48054783 h 25777"/>
              <a:gd name="T60" fmla="*/ 273469396 w 19959"/>
              <a:gd name="T61" fmla="*/ 27414555 h 25777"/>
              <a:gd name="T62" fmla="*/ 254987266 w 19959"/>
              <a:gd name="T63" fmla="*/ 8630736 h 25777"/>
              <a:gd name="T64" fmla="*/ 0 w 19959"/>
              <a:gd name="T65" fmla="*/ 0 h 2577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9959" h="25777" extrusionOk="0">
                <a:moveTo>
                  <a:pt x="0" y="0"/>
                </a:moveTo>
                <a:lnTo>
                  <a:pt x="0" y="24727"/>
                </a:lnTo>
                <a:lnTo>
                  <a:pt x="626" y="24967"/>
                </a:lnTo>
                <a:lnTo>
                  <a:pt x="1289" y="25188"/>
                </a:lnTo>
                <a:lnTo>
                  <a:pt x="1952" y="25353"/>
                </a:lnTo>
                <a:lnTo>
                  <a:pt x="2614" y="25501"/>
                </a:lnTo>
                <a:lnTo>
                  <a:pt x="3296" y="25629"/>
                </a:lnTo>
                <a:lnTo>
                  <a:pt x="3995" y="25703"/>
                </a:lnTo>
                <a:lnTo>
                  <a:pt x="4695" y="25758"/>
                </a:lnTo>
                <a:lnTo>
                  <a:pt x="5413" y="25777"/>
                </a:lnTo>
                <a:lnTo>
                  <a:pt x="6168" y="25758"/>
                </a:lnTo>
                <a:lnTo>
                  <a:pt x="6904" y="25703"/>
                </a:lnTo>
                <a:lnTo>
                  <a:pt x="7622" y="25611"/>
                </a:lnTo>
                <a:lnTo>
                  <a:pt x="8341" y="25482"/>
                </a:lnTo>
                <a:lnTo>
                  <a:pt x="9040" y="25316"/>
                </a:lnTo>
                <a:lnTo>
                  <a:pt x="9740" y="25114"/>
                </a:lnTo>
                <a:lnTo>
                  <a:pt x="10421" y="24893"/>
                </a:lnTo>
                <a:lnTo>
                  <a:pt x="11084" y="24635"/>
                </a:lnTo>
                <a:lnTo>
                  <a:pt x="11710" y="24341"/>
                </a:lnTo>
                <a:lnTo>
                  <a:pt x="12354" y="24028"/>
                </a:lnTo>
                <a:lnTo>
                  <a:pt x="12962" y="23678"/>
                </a:lnTo>
                <a:lnTo>
                  <a:pt x="13551" y="23291"/>
                </a:lnTo>
                <a:lnTo>
                  <a:pt x="14122" y="22886"/>
                </a:lnTo>
                <a:lnTo>
                  <a:pt x="14674" y="22463"/>
                </a:lnTo>
                <a:lnTo>
                  <a:pt x="15190" y="22002"/>
                </a:lnTo>
                <a:lnTo>
                  <a:pt x="15705" y="21524"/>
                </a:lnTo>
                <a:lnTo>
                  <a:pt x="16184" y="21008"/>
                </a:lnTo>
                <a:lnTo>
                  <a:pt x="16644" y="20493"/>
                </a:lnTo>
                <a:lnTo>
                  <a:pt x="17068" y="19940"/>
                </a:lnTo>
                <a:lnTo>
                  <a:pt x="17473" y="19370"/>
                </a:lnTo>
                <a:lnTo>
                  <a:pt x="17859" y="18780"/>
                </a:lnTo>
                <a:lnTo>
                  <a:pt x="18209" y="18173"/>
                </a:lnTo>
                <a:lnTo>
                  <a:pt x="18522" y="17528"/>
                </a:lnTo>
                <a:lnTo>
                  <a:pt x="18817" y="16902"/>
                </a:lnTo>
                <a:lnTo>
                  <a:pt x="19075" y="16240"/>
                </a:lnTo>
                <a:lnTo>
                  <a:pt x="19295" y="15558"/>
                </a:lnTo>
                <a:lnTo>
                  <a:pt x="19498" y="14859"/>
                </a:lnTo>
                <a:lnTo>
                  <a:pt x="19664" y="14159"/>
                </a:lnTo>
                <a:lnTo>
                  <a:pt x="19793" y="13441"/>
                </a:lnTo>
                <a:lnTo>
                  <a:pt x="19885" y="12723"/>
                </a:lnTo>
                <a:lnTo>
                  <a:pt x="19940" y="11986"/>
                </a:lnTo>
                <a:lnTo>
                  <a:pt x="19958" y="11232"/>
                </a:lnTo>
                <a:lnTo>
                  <a:pt x="19958" y="10808"/>
                </a:lnTo>
                <a:lnTo>
                  <a:pt x="19940" y="10385"/>
                </a:lnTo>
                <a:lnTo>
                  <a:pt x="19903" y="9980"/>
                </a:lnTo>
                <a:lnTo>
                  <a:pt x="19866" y="9556"/>
                </a:lnTo>
                <a:lnTo>
                  <a:pt x="19811" y="9151"/>
                </a:lnTo>
                <a:lnTo>
                  <a:pt x="19737" y="8746"/>
                </a:lnTo>
                <a:lnTo>
                  <a:pt x="19664" y="8341"/>
                </a:lnTo>
                <a:lnTo>
                  <a:pt x="19590" y="7936"/>
                </a:lnTo>
                <a:lnTo>
                  <a:pt x="19480" y="7549"/>
                </a:lnTo>
                <a:lnTo>
                  <a:pt x="19388" y="7163"/>
                </a:lnTo>
                <a:lnTo>
                  <a:pt x="19259" y="6776"/>
                </a:lnTo>
                <a:lnTo>
                  <a:pt x="19130" y="6389"/>
                </a:lnTo>
                <a:lnTo>
                  <a:pt x="19001" y="6021"/>
                </a:lnTo>
                <a:lnTo>
                  <a:pt x="18854" y="5653"/>
                </a:lnTo>
                <a:lnTo>
                  <a:pt x="18522" y="4916"/>
                </a:lnTo>
                <a:lnTo>
                  <a:pt x="18154" y="4217"/>
                </a:lnTo>
                <a:lnTo>
                  <a:pt x="17749" y="3536"/>
                </a:lnTo>
                <a:lnTo>
                  <a:pt x="17325" y="2873"/>
                </a:lnTo>
                <a:lnTo>
                  <a:pt x="16847" y="2247"/>
                </a:lnTo>
                <a:lnTo>
                  <a:pt x="16350" y="1639"/>
                </a:lnTo>
                <a:lnTo>
                  <a:pt x="15816" y="1068"/>
                </a:lnTo>
                <a:lnTo>
                  <a:pt x="15245" y="516"/>
                </a:lnTo>
                <a:lnTo>
                  <a:pt x="14656" y="0"/>
                </a:lnTo>
                <a:lnTo>
                  <a:pt x="0" y="0"/>
                </a:lnTo>
                <a:close/>
              </a:path>
            </a:pathLst>
          </a:custGeom>
          <a:solidFill>
            <a:srgbClr val="9BCF63"/>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endParaRPr lang="en-US"/>
          </a:p>
        </p:txBody>
      </p:sp>
      <p:sp>
        <p:nvSpPr>
          <p:cNvPr id="6" name="Google Shape;13;p2">
            <a:extLst>
              <a:ext uri="{FF2B5EF4-FFF2-40B4-BE49-F238E27FC236}">
                <a16:creationId xmlns="" xmlns:a16="http://schemas.microsoft.com/office/drawing/2014/main" id="{1F54D8ED-95CB-45C1-8CD2-1836F4EFC521}"/>
              </a:ext>
            </a:extLst>
          </p:cNvPr>
          <p:cNvSpPr>
            <a:spLocks/>
          </p:cNvSpPr>
          <p:nvPr/>
        </p:nvSpPr>
        <p:spPr bwMode="auto">
          <a:xfrm>
            <a:off x="2962275" y="0"/>
            <a:ext cx="1295400" cy="1123950"/>
          </a:xfrm>
          <a:custGeom>
            <a:avLst/>
            <a:gdLst>
              <a:gd name="T0" fmla="*/ 24015270 w 10017"/>
              <a:gd name="T1" fmla="*/ 3094063 h 8691"/>
              <a:gd name="T2" fmla="*/ 18479721 w 10017"/>
              <a:gd name="T3" fmla="*/ 9248695 h 8691"/>
              <a:gd name="T4" fmla="*/ 13245229 w 10017"/>
              <a:gd name="T5" fmla="*/ 16022139 h 8691"/>
              <a:gd name="T6" fmla="*/ 9248202 w 10017"/>
              <a:gd name="T7" fmla="*/ 23414396 h 8691"/>
              <a:gd name="T8" fmla="*/ 5552232 w 10017"/>
              <a:gd name="T9" fmla="*/ 31408654 h 8691"/>
              <a:gd name="T10" fmla="*/ 2776116 w 10017"/>
              <a:gd name="T11" fmla="*/ 39737471 h 8691"/>
              <a:gd name="T12" fmla="*/ 919854 w 10017"/>
              <a:gd name="T13" fmla="*/ 48049606 h 8691"/>
              <a:gd name="T14" fmla="*/ 0 w 10017"/>
              <a:gd name="T15" fmla="*/ 56980553 h 8691"/>
              <a:gd name="T16" fmla="*/ 0 w 10017"/>
              <a:gd name="T17" fmla="*/ 65911501 h 8691"/>
              <a:gd name="T18" fmla="*/ 919854 w 10017"/>
              <a:gd name="T19" fmla="*/ 74223506 h 8691"/>
              <a:gd name="T20" fmla="*/ 2776116 w 10017"/>
              <a:gd name="T21" fmla="*/ 82535641 h 8691"/>
              <a:gd name="T22" fmla="*/ 5234492 w 10017"/>
              <a:gd name="T23" fmla="*/ 90530028 h 8691"/>
              <a:gd name="T24" fmla="*/ 8311665 w 10017"/>
              <a:gd name="T25" fmla="*/ 97922285 h 8691"/>
              <a:gd name="T26" fmla="*/ 12007635 w 10017"/>
              <a:gd name="T27" fmla="*/ 105013477 h 8691"/>
              <a:gd name="T28" fmla="*/ 16623330 w 10017"/>
              <a:gd name="T29" fmla="*/ 111786921 h 8691"/>
              <a:gd name="T30" fmla="*/ 21857822 w 10017"/>
              <a:gd name="T31" fmla="*/ 117941553 h 8691"/>
              <a:gd name="T32" fmla="*/ 27410183 w 10017"/>
              <a:gd name="T33" fmla="*/ 123494055 h 8691"/>
              <a:gd name="T34" fmla="*/ 33564529 w 10017"/>
              <a:gd name="T35" fmla="*/ 128728938 h 8691"/>
              <a:gd name="T36" fmla="*/ 40337543 w 10017"/>
              <a:gd name="T37" fmla="*/ 133344880 h 8691"/>
              <a:gd name="T38" fmla="*/ 47428426 w 10017"/>
              <a:gd name="T39" fmla="*/ 137040944 h 8691"/>
              <a:gd name="T40" fmla="*/ 54803554 w 10017"/>
              <a:gd name="T41" fmla="*/ 140118324 h 8691"/>
              <a:gd name="T42" fmla="*/ 62814291 w 10017"/>
              <a:gd name="T43" fmla="*/ 142576763 h 8691"/>
              <a:gd name="T44" fmla="*/ 71125956 w 10017"/>
              <a:gd name="T45" fmla="*/ 144433201 h 8691"/>
              <a:gd name="T46" fmla="*/ 79437621 w 10017"/>
              <a:gd name="T47" fmla="*/ 145353078 h 8691"/>
              <a:gd name="T48" fmla="*/ 92381793 w 10017"/>
              <a:gd name="T49" fmla="*/ 145035330 h 8691"/>
              <a:gd name="T50" fmla="*/ 100693458 w 10017"/>
              <a:gd name="T51" fmla="*/ 143496640 h 8691"/>
              <a:gd name="T52" fmla="*/ 108704066 w 10017"/>
              <a:gd name="T53" fmla="*/ 141657014 h 8691"/>
              <a:gd name="T54" fmla="*/ 116396934 w 10017"/>
              <a:gd name="T55" fmla="*/ 138880699 h 8691"/>
              <a:gd name="T56" fmla="*/ 123788874 w 10017"/>
              <a:gd name="T57" fmla="*/ 135184506 h 8691"/>
              <a:gd name="T58" fmla="*/ 130561888 w 10017"/>
              <a:gd name="T59" fmla="*/ 131187377 h 8691"/>
              <a:gd name="T60" fmla="*/ 137017291 w 10017"/>
              <a:gd name="T61" fmla="*/ 126253688 h 8691"/>
              <a:gd name="T62" fmla="*/ 142870580 w 10017"/>
              <a:gd name="T63" fmla="*/ 120717869 h 8691"/>
              <a:gd name="T64" fmla="*/ 148422812 w 10017"/>
              <a:gd name="T65" fmla="*/ 114864172 h 8691"/>
              <a:gd name="T66" fmla="*/ 153339694 w 10017"/>
              <a:gd name="T67" fmla="*/ 108391793 h 8691"/>
              <a:gd name="T68" fmla="*/ 157353274 w 10017"/>
              <a:gd name="T69" fmla="*/ 101618349 h 8691"/>
              <a:gd name="T70" fmla="*/ 161049244 w 10017"/>
              <a:gd name="T71" fmla="*/ 94226092 h 8691"/>
              <a:gd name="T72" fmla="*/ 163808677 w 10017"/>
              <a:gd name="T73" fmla="*/ 86532770 h 8691"/>
              <a:gd name="T74" fmla="*/ 165664939 w 10017"/>
              <a:gd name="T75" fmla="*/ 78521829 h 8691"/>
              <a:gd name="T76" fmla="*/ 167203590 w 10017"/>
              <a:gd name="T77" fmla="*/ 70209695 h 8691"/>
              <a:gd name="T78" fmla="*/ 167504647 w 10017"/>
              <a:gd name="T79" fmla="*/ 61596495 h 8691"/>
              <a:gd name="T80" fmla="*/ 166885850 w 10017"/>
              <a:gd name="T81" fmla="*/ 52665677 h 8691"/>
              <a:gd name="T82" fmla="*/ 165664939 w 10017"/>
              <a:gd name="T83" fmla="*/ 43734730 h 8691"/>
              <a:gd name="T84" fmla="*/ 163189880 w 10017"/>
              <a:gd name="T85" fmla="*/ 35422595 h 8691"/>
              <a:gd name="T86" fmla="*/ 160112707 w 10017"/>
              <a:gd name="T87" fmla="*/ 27411525 h 8691"/>
              <a:gd name="T88" fmla="*/ 156416737 w 10017"/>
              <a:gd name="T89" fmla="*/ 19718203 h 8691"/>
              <a:gd name="T90" fmla="*/ 151801042 w 10017"/>
              <a:gd name="T91" fmla="*/ 12627011 h 8691"/>
              <a:gd name="T92" fmla="*/ 146566550 w 10017"/>
              <a:gd name="T93" fmla="*/ 6171314 h 8691"/>
              <a:gd name="T94" fmla="*/ 140412204 w 10017"/>
              <a:gd name="T95" fmla="*/ 0 h 8691"/>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10017" h="8691" extrusionOk="0">
                <a:moveTo>
                  <a:pt x="1620" y="0"/>
                </a:moveTo>
                <a:lnTo>
                  <a:pt x="1436" y="185"/>
                </a:lnTo>
                <a:lnTo>
                  <a:pt x="1252" y="369"/>
                </a:lnTo>
                <a:lnTo>
                  <a:pt x="1105" y="553"/>
                </a:lnTo>
                <a:lnTo>
                  <a:pt x="939" y="755"/>
                </a:lnTo>
                <a:lnTo>
                  <a:pt x="792" y="958"/>
                </a:lnTo>
                <a:lnTo>
                  <a:pt x="663" y="1179"/>
                </a:lnTo>
                <a:lnTo>
                  <a:pt x="553" y="1400"/>
                </a:lnTo>
                <a:lnTo>
                  <a:pt x="442" y="1639"/>
                </a:lnTo>
                <a:lnTo>
                  <a:pt x="332" y="1878"/>
                </a:lnTo>
                <a:lnTo>
                  <a:pt x="258" y="2118"/>
                </a:lnTo>
                <a:lnTo>
                  <a:pt x="166" y="2376"/>
                </a:lnTo>
                <a:lnTo>
                  <a:pt x="111" y="2615"/>
                </a:lnTo>
                <a:lnTo>
                  <a:pt x="55" y="2873"/>
                </a:lnTo>
                <a:lnTo>
                  <a:pt x="37" y="3149"/>
                </a:lnTo>
                <a:lnTo>
                  <a:pt x="0" y="3407"/>
                </a:lnTo>
                <a:lnTo>
                  <a:pt x="0" y="3683"/>
                </a:lnTo>
                <a:lnTo>
                  <a:pt x="0" y="3941"/>
                </a:lnTo>
                <a:lnTo>
                  <a:pt x="19" y="4198"/>
                </a:lnTo>
                <a:lnTo>
                  <a:pt x="55" y="4438"/>
                </a:lnTo>
                <a:lnTo>
                  <a:pt x="111" y="4695"/>
                </a:lnTo>
                <a:lnTo>
                  <a:pt x="166" y="4935"/>
                </a:lnTo>
                <a:lnTo>
                  <a:pt x="221" y="5174"/>
                </a:lnTo>
                <a:lnTo>
                  <a:pt x="313" y="5413"/>
                </a:lnTo>
                <a:lnTo>
                  <a:pt x="387" y="5634"/>
                </a:lnTo>
                <a:lnTo>
                  <a:pt x="497" y="5855"/>
                </a:lnTo>
                <a:lnTo>
                  <a:pt x="608" y="6076"/>
                </a:lnTo>
                <a:lnTo>
                  <a:pt x="718" y="6279"/>
                </a:lnTo>
                <a:lnTo>
                  <a:pt x="847" y="6481"/>
                </a:lnTo>
                <a:lnTo>
                  <a:pt x="994" y="6684"/>
                </a:lnTo>
                <a:lnTo>
                  <a:pt x="1142" y="6868"/>
                </a:lnTo>
                <a:lnTo>
                  <a:pt x="1307" y="7052"/>
                </a:lnTo>
                <a:lnTo>
                  <a:pt x="1473" y="7218"/>
                </a:lnTo>
                <a:lnTo>
                  <a:pt x="1639" y="7384"/>
                </a:lnTo>
                <a:lnTo>
                  <a:pt x="1823" y="7549"/>
                </a:lnTo>
                <a:lnTo>
                  <a:pt x="2007" y="7697"/>
                </a:lnTo>
                <a:lnTo>
                  <a:pt x="2210" y="7844"/>
                </a:lnTo>
                <a:lnTo>
                  <a:pt x="2412" y="7973"/>
                </a:lnTo>
                <a:lnTo>
                  <a:pt x="2615" y="8083"/>
                </a:lnTo>
                <a:lnTo>
                  <a:pt x="2836" y="8194"/>
                </a:lnTo>
                <a:lnTo>
                  <a:pt x="3057" y="8304"/>
                </a:lnTo>
                <a:lnTo>
                  <a:pt x="3277" y="8378"/>
                </a:lnTo>
                <a:lnTo>
                  <a:pt x="3517" y="8470"/>
                </a:lnTo>
                <a:lnTo>
                  <a:pt x="3756" y="8525"/>
                </a:lnTo>
                <a:lnTo>
                  <a:pt x="3996" y="8580"/>
                </a:lnTo>
                <a:lnTo>
                  <a:pt x="4253" y="8636"/>
                </a:lnTo>
                <a:lnTo>
                  <a:pt x="4493" y="8672"/>
                </a:lnTo>
                <a:lnTo>
                  <a:pt x="4750" y="8691"/>
                </a:lnTo>
                <a:lnTo>
                  <a:pt x="5266" y="8691"/>
                </a:lnTo>
                <a:lnTo>
                  <a:pt x="5524" y="8672"/>
                </a:lnTo>
                <a:lnTo>
                  <a:pt x="5763" y="8636"/>
                </a:lnTo>
                <a:lnTo>
                  <a:pt x="6021" y="8580"/>
                </a:lnTo>
                <a:lnTo>
                  <a:pt x="6260" y="8525"/>
                </a:lnTo>
                <a:lnTo>
                  <a:pt x="6500" y="8470"/>
                </a:lnTo>
                <a:lnTo>
                  <a:pt x="6739" y="8378"/>
                </a:lnTo>
                <a:lnTo>
                  <a:pt x="6960" y="8304"/>
                </a:lnTo>
                <a:lnTo>
                  <a:pt x="7181" y="8194"/>
                </a:lnTo>
                <a:lnTo>
                  <a:pt x="7402" y="8083"/>
                </a:lnTo>
                <a:lnTo>
                  <a:pt x="7604" y="7973"/>
                </a:lnTo>
                <a:lnTo>
                  <a:pt x="7807" y="7844"/>
                </a:lnTo>
                <a:lnTo>
                  <a:pt x="8009" y="7697"/>
                </a:lnTo>
                <a:lnTo>
                  <a:pt x="8193" y="7549"/>
                </a:lnTo>
                <a:lnTo>
                  <a:pt x="8378" y="7384"/>
                </a:lnTo>
                <a:lnTo>
                  <a:pt x="8543" y="7218"/>
                </a:lnTo>
                <a:lnTo>
                  <a:pt x="8709" y="7052"/>
                </a:lnTo>
                <a:lnTo>
                  <a:pt x="8875" y="6868"/>
                </a:lnTo>
                <a:lnTo>
                  <a:pt x="9022" y="6684"/>
                </a:lnTo>
                <a:lnTo>
                  <a:pt x="9169" y="6481"/>
                </a:lnTo>
                <a:lnTo>
                  <a:pt x="9298" y="6279"/>
                </a:lnTo>
                <a:lnTo>
                  <a:pt x="9409" y="6076"/>
                </a:lnTo>
                <a:lnTo>
                  <a:pt x="9519" y="5855"/>
                </a:lnTo>
                <a:lnTo>
                  <a:pt x="9630" y="5634"/>
                </a:lnTo>
                <a:lnTo>
                  <a:pt x="9703" y="5413"/>
                </a:lnTo>
                <a:lnTo>
                  <a:pt x="9795" y="5174"/>
                </a:lnTo>
                <a:lnTo>
                  <a:pt x="9850" y="4935"/>
                </a:lnTo>
                <a:lnTo>
                  <a:pt x="9906" y="4695"/>
                </a:lnTo>
                <a:lnTo>
                  <a:pt x="9961" y="4438"/>
                </a:lnTo>
                <a:lnTo>
                  <a:pt x="9998" y="4198"/>
                </a:lnTo>
                <a:lnTo>
                  <a:pt x="10016" y="3941"/>
                </a:lnTo>
                <a:lnTo>
                  <a:pt x="10016" y="3683"/>
                </a:lnTo>
                <a:lnTo>
                  <a:pt x="10016" y="3407"/>
                </a:lnTo>
                <a:lnTo>
                  <a:pt x="9979" y="3149"/>
                </a:lnTo>
                <a:lnTo>
                  <a:pt x="9961" y="2873"/>
                </a:lnTo>
                <a:lnTo>
                  <a:pt x="9906" y="2615"/>
                </a:lnTo>
                <a:lnTo>
                  <a:pt x="9850" y="2376"/>
                </a:lnTo>
                <a:lnTo>
                  <a:pt x="9758" y="2118"/>
                </a:lnTo>
                <a:lnTo>
                  <a:pt x="9685" y="1878"/>
                </a:lnTo>
                <a:lnTo>
                  <a:pt x="9574" y="1639"/>
                </a:lnTo>
                <a:lnTo>
                  <a:pt x="9464" y="1400"/>
                </a:lnTo>
                <a:lnTo>
                  <a:pt x="9353" y="1179"/>
                </a:lnTo>
                <a:lnTo>
                  <a:pt x="9224" y="958"/>
                </a:lnTo>
                <a:lnTo>
                  <a:pt x="9077" y="755"/>
                </a:lnTo>
                <a:lnTo>
                  <a:pt x="8911" y="553"/>
                </a:lnTo>
                <a:lnTo>
                  <a:pt x="8764" y="369"/>
                </a:lnTo>
                <a:lnTo>
                  <a:pt x="8580" y="185"/>
                </a:lnTo>
                <a:lnTo>
                  <a:pt x="8396" y="0"/>
                </a:lnTo>
                <a:lnTo>
                  <a:pt x="1620" y="0"/>
                </a:lnTo>
                <a:close/>
              </a:path>
            </a:pathLst>
          </a:custGeom>
          <a:solidFill>
            <a:srgbClr val="51B148"/>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endParaRPr lang="en-US"/>
          </a:p>
        </p:txBody>
      </p:sp>
      <p:sp>
        <p:nvSpPr>
          <p:cNvPr id="14" name="Google Shape;14;p2"/>
          <p:cNvSpPr txBox="1">
            <a:spLocks noGrp="1"/>
          </p:cNvSpPr>
          <p:nvPr>
            <p:ph type="ctrTitle"/>
          </p:nvPr>
        </p:nvSpPr>
        <p:spPr>
          <a:xfrm>
            <a:off x="6557433" y="2655800"/>
            <a:ext cx="5277200" cy="1546400"/>
          </a:xfrm>
          <a:prstGeom prst="rect">
            <a:avLst/>
          </a:prstGeom>
        </p:spPr>
        <p:txBody>
          <a:bodyPr spcFirstLastPara="1" anchor="ctr">
            <a:noAutofit/>
          </a:bodyPr>
          <a:lstStyle>
            <a:lvl1pPr lvl="0">
              <a:spcBef>
                <a:spcPts val="0"/>
              </a:spcBef>
              <a:spcAft>
                <a:spcPts val="0"/>
              </a:spcAft>
              <a:buSzPts val="4800"/>
              <a:buNone/>
              <a:defRPr sz="6400"/>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Tree>
    <p:extLst>
      <p:ext uri="{BB962C8B-B14F-4D97-AF65-F5344CB8AC3E}">
        <p14:creationId xmlns:p14="http://schemas.microsoft.com/office/powerpoint/2010/main" val="2087719124"/>
      </p:ext>
    </p:extLst>
  </p:cSld>
  <p:clrMapOvr>
    <a:masterClrMapping/>
  </p:clrMapOvr>
</p:sldLayout>
</file>

<file path=ppt/slideLayouts/slideLayout313.xml><?xml version="1.0" encoding="utf-8"?>
<p:sldLayout xmlns:a="http://schemas.openxmlformats.org/drawingml/2006/main" xmlns:r="http://schemas.openxmlformats.org/officeDocument/2006/relationships" xmlns:p="http://schemas.openxmlformats.org/presentationml/2006/main" matchingName="Subtitle">
  <p:cSld name="Subtitle">
    <p:spTree>
      <p:nvGrpSpPr>
        <p:cNvPr id="1" name="Shape 15"/>
        <p:cNvGrpSpPr/>
        <p:nvPr/>
      </p:nvGrpSpPr>
      <p:grpSpPr>
        <a:xfrm>
          <a:off x="0" y="0"/>
          <a:ext cx="0" cy="0"/>
          <a:chOff x="0" y="0"/>
          <a:chExt cx="0" cy="0"/>
        </a:xfrm>
      </p:grpSpPr>
      <p:sp>
        <p:nvSpPr>
          <p:cNvPr id="4" name="Google Shape;16;p3">
            <a:extLst>
              <a:ext uri="{FF2B5EF4-FFF2-40B4-BE49-F238E27FC236}">
                <a16:creationId xmlns="" xmlns:a16="http://schemas.microsoft.com/office/drawing/2014/main" id="{82EA37DA-1ADE-4B3A-8CD4-033FE21543A5}"/>
              </a:ext>
            </a:extLst>
          </p:cNvPr>
          <p:cNvSpPr>
            <a:spLocks/>
          </p:cNvSpPr>
          <p:nvPr/>
        </p:nvSpPr>
        <p:spPr bwMode="auto">
          <a:xfrm>
            <a:off x="0" y="0"/>
            <a:ext cx="12192000" cy="6858000"/>
          </a:xfrm>
          <a:custGeom>
            <a:avLst/>
            <a:gdLst>
              <a:gd name="T0" fmla="*/ 832122430 w 94270"/>
              <a:gd name="T1" fmla="*/ 107186352 h 53026"/>
              <a:gd name="T2" fmla="*/ 831821348 w 94270"/>
              <a:gd name="T3" fmla="*/ 182323912 h 53026"/>
              <a:gd name="T4" fmla="*/ 829362643 w 94270"/>
              <a:gd name="T5" fmla="*/ 231601641 h 53026"/>
              <a:gd name="T6" fmla="*/ 823809444 w 94270"/>
              <a:gd name="T7" fmla="*/ 285796991 h 53026"/>
              <a:gd name="T8" fmla="*/ 814576400 w 94270"/>
              <a:gd name="T9" fmla="*/ 342166812 h 53026"/>
              <a:gd name="T10" fmla="*/ 801329191 w 94270"/>
              <a:gd name="T11" fmla="*/ 398837850 h 53026"/>
              <a:gd name="T12" fmla="*/ 786241866 w 94270"/>
              <a:gd name="T13" fmla="*/ 444719947 h 53026"/>
              <a:gd name="T14" fmla="*/ 775470045 w 94270"/>
              <a:gd name="T15" fmla="*/ 470897549 h 53026"/>
              <a:gd name="T16" fmla="*/ 763142766 w 94270"/>
              <a:gd name="T17" fmla="*/ 495837565 h 53026"/>
              <a:gd name="T18" fmla="*/ 748975499 w 94270"/>
              <a:gd name="T19" fmla="*/ 519556291 h 53026"/>
              <a:gd name="T20" fmla="*/ 733269326 w 94270"/>
              <a:gd name="T21" fmla="*/ 541117359 h 53026"/>
              <a:gd name="T22" fmla="*/ 716342273 w 94270"/>
              <a:gd name="T23" fmla="*/ 560202868 h 53026"/>
              <a:gd name="T24" fmla="*/ 698160582 w 94270"/>
              <a:gd name="T25" fmla="*/ 576528415 h 53026"/>
              <a:gd name="T26" fmla="*/ 679376858 w 94270"/>
              <a:gd name="T27" fmla="*/ 590696175 h 53026"/>
              <a:gd name="T28" fmla="*/ 659974157 w 94270"/>
              <a:gd name="T29" fmla="*/ 602706146 h 53026"/>
              <a:gd name="T30" fmla="*/ 639969422 w 94270"/>
              <a:gd name="T31" fmla="*/ 612558329 h 53026"/>
              <a:gd name="T32" fmla="*/ 613173664 w 94270"/>
              <a:gd name="T33" fmla="*/ 623029370 h 53026"/>
              <a:gd name="T34" fmla="*/ 573130698 w 94270"/>
              <a:gd name="T35" fmla="*/ 632881553 h 53026"/>
              <a:gd name="T36" fmla="*/ 534643191 w 94270"/>
              <a:gd name="T37" fmla="*/ 637815987 h 53026"/>
              <a:gd name="T38" fmla="*/ 499216552 w 94270"/>
              <a:gd name="T39" fmla="*/ 638434973 h 53026"/>
              <a:gd name="T40" fmla="*/ 468122232 w 94270"/>
              <a:gd name="T41" fmla="*/ 636578272 h 53026"/>
              <a:gd name="T42" fmla="*/ 436392251 w 94270"/>
              <a:gd name="T43" fmla="*/ 631961609 h 53026"/>
              <a:gd name="T44" fmla="*/ 416688468 w 94270"/>
              <a:gd name="T45" fmla="*/ 627646033 h 53026"/>
              <a:gd name="T46" fmla="*/ 406836577 w 94270"/>
              <a:gd name="T47" fmla="*/ 609798368 h 53026"/>
              <a:gd name="T48" fmla="*/ 393907134 w 94270"/>
              <a:gd name="T49" fmla="*/ 580526092 h 53026"/>
              <a:gd name="T50" fmla="*/ 383436395 w 94270"/>
              <a:gd name="T51" fmla="*/ 551270629 h 53026"/>
              <a:gd name="T52" fmla="*/ 374504433 w 94270"/>
              <a:gd name="T53" fmla="*/ 516779646 h 53026"/>
              <a:gd name="T54" fmla="*/ 368332387 w 94270"/>
              <a:gd name="T55" fmla="*/ 478592073 h 53026"/>
              <a:gd name="T56" fmla="*/ 367111376 w 94270"/>
              <a:gd name="T57" fmla="*/ 437326639 h 53026"/>
              <a:gd name="T58" fmla="*/ 369570210 w 94270"/>
              <a:gd name="T59" fmla="*/ 408690033 h 53026"/>
              <a:gd name="T60" fmla="*/ 373567820 w 94270"/>
              <a:gd name="T61" fmla="*/ 386811195 h 53026"/>
              <a:gd name="T62" fmla="*/ 379739867 w 94270"/>
              <a:gd name="T63" fmla="*/ 364949040 h 53026"/>
              <a:gd name="T64" fmla="*/ 388353935 w 94270"/>
              <a:gd name="T65" fmla="*/ 342785799 h 53026"/>
              <a:gd name="T66" fmla="*/ 399142438 w 94270"/>
              <a:gd name="T67" fmla="*/ 320906831 h 53026"/>
              <a:gd name="T68" fmla="*/ 412991940 w 94270"/>
              <a:gd name="T69" fmla="*/ 299362577 h 53026"/>
              <a:gd name="T70" fmla="*/ 429316959 w 94270"/>
              <a:gd name="T71" fmla="*/ 278420366 h 53026"/>
              <a:gd name="T72" fmla="*/ 448100684 w 94270"/>
              <a:gd name="T73" fmla="*/ 258398229 h 53026"/>
              <a:gd name="T74" fmla="*/ 468741079 w 94270"/>
              <a:gd name="T75" fmla="*/ 239613807 h 53026"/>
              <a:gd name="T76" fmla="*/ 490903566 w 94270"/>
              <a:gd name="T77" fmla="*/ 221749458 h 53026"/>
              <a:gd name="T78" fmla="*/ 530946662 w 94270"/>
              <a:gd name="T79" fmla="*/ 194651783 h 53026"/>
              <a:gd name="T80" fmla="*/ 581761449 w 94270"/>
              <a:gd name="T81" fmla="*/ 166316265 h 53026"/>
              <a:gd name="T82" fmla="*/ 633496294 w 94270"/>
              <a:gd name="T83" fmla="*/ 142296322 h 53026"/>
              <a:gd name="T84" fmla="*/ 683993316 w 94270"/>
              <a:gd name="T85" fmla="*/ 121956285 h 53026"/>
              <a:gd name="T86" fmla="*/ 730509540 w 94270"/>
              <a:gd name="T87" fmla="*/ 105948637 h 53026"/>
              <a:gd name="T88" fmla="*/ 802566885 w 94270"/>
              <a:gd name="T89" fmla="*/ 85006427 h 53026"/>
              <a:gd name="T90" fmla="*/ 16684 w 94270"/>
              <a:gd name="T91" fmla="*/ 0 h 53026"/>
              <a:gd name="T92" fmla="*/ 1576782553 w 94270"/>
              <a:gd name="T93" fmla="*/ 0 h 5302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94270" h="53026" extrusionOk="0">
                <a:moveTo>
                  <a:pt x="49676" y="4677"/>
                </a:moveTo>
                <a:lnTo>
                  <a:pt x="49731" y="5469"/>
                </a:lnTo>
                <a:lnTo>
                  <a:pt x="49749" y="6408"/>
                </a:lnTo>
                <a:lnTo>
                  <a:pt x="49786" y="7660"/>
                </a:lnTo>
                <a:lnTo>
                  <a:pt x="49786" y="9169"/>
                </a:lnTo>
                <a:lnTo>
                  <a:pt x="49731" y="10900"/>
                </a:lnTo>
                <a:lnTo>
                  <a:pt x="49694" y="11858"/>
                </a:lnTo>
                <a:lnTo>
                  <a:pt x="49639" y="12833"/>
                </a:lnTo>
                <a:lnTo>
                  <a:pt x="49584" y="13846"/>
                </a:lnTo>
                <a:lnTo>
                  <a:pt x="49492" y="14895"/>
                </a:lnTo>
                <a:lnTo>
                  <a:pt x="49381" y="15982"/>
                </a:lnTo>
                <a:lnTo>
                  <a:pt x="49252" y="17086"/>
                </a:lnTo>
                <a:lnTo>
                  <a:pt x="49087" y="18191"/>
                </a:lnTo>
                <a:lnTo>
                  <a:pt x="48921" y="19314"/>
                </a:lnTo>
                <a:lnTo>
                  <a:pt x="48700" y="20456"/>
                </a:lnTo>
                <a:lnTo>
                  <a:pt x="48479" y="21597"/>
                </a:lnTo>
                <a:lnTo>
                  <a:pt x="48203" y="22720"/>
                </a:lnTo>
                <a:lnTo>
                  <a:pt x="47908" y="23844"/>
                </a:lnTo>
                <a:lnTo>
                  <a:pt x="47577" y="24948"/>
                </a:lnTo>
                <a:lnTo>
                  <a:pt x="47209" y="26053"/>
                </a:lnTo>
                <a:lnTo>
                  <a:pt x="47006" y="26587"/>
                </a:lnTo>
                <a:lnTo>
                  <a:pt x="46804" y="27121"/>
                </a:lnTo>
                <a:lnTo>
                  <a:pt x="46583" y="27636"/>
                </a:lnTo>
                <a:lnTo>
                  <a:pt x="46362" y="28152"/>
                </a:lnTo>
                <a:lnTo>
                  <a:pt x="46122" y="28667"/>
                </a:lnTo>
                <a:lnTo>
                  <a:pt x="45883" y="29165"/>
                </a:lnTo>
                <a:lnTo>
                  <a:pt x="45625" y="29643"/>
                </a:lnTo>
                <a:lnTo>
                  <a:pt x="45349" y="30122"/>
                </a:lnTo>
                <a:lnTo>
                  <a:pt x="45073" y="30601"/>
                </a:lnTo>
                <a:lnTo>
                  <a:pt x="44778" y="31061"/>
                </a:lnTo>
                <a:lnTo>
                  <a:pt x="44484" y="31503"/>
                </a:lnTo>
                <a:lnTo>
                  <a:pt x="44171" y="31926"/>
                </a:lnTo>
                <a:lnTo>
                  <a:pt x="43839" y="32350"/>
                </a:lnTo>
                <a:lnTo>
                  <a:pt x="43508" y="32736"/>
                </a:lnTo>
                <a:lnTo>
                  <a:pt x="43158" y="33123"/>
                </a:lnTo>
                <a:lnTo>
                  <a:pt x="42827" y="33491"/>
                </a:lnTo>
                <a:lnTo>
                  <a:pt x="42458" y="33841"/>
                </a:lnTo>
                <a:lnTo>
                  <a:pt x="42109" y="34154"/>
                </a:lnTo>
                <a:lnTo>
                  <a:pt x="41740" y="34467"/>
                </a:lnTo>
                <a:lnTo>
                  <a:pt x="41372" y="34780"/>
                </a:lnTo>
                <a:lnTo>
                  <a:pt x="41004" y="35056"/>
                </a:lnTo>
                <a:lnTo>
                  <a:pt x="40617" y="35314"/>
                </a:lnTo>
                <a:lnTo>
                  <a:pt x="40231" y="35572"/>
                </a:lnTo>
                <a:lnTo>
                  <a:pt x="39844" y="35811"/>
                </a:lnTo>
                <a:lnTo>
                  <a:pt x="39457" y="36032"/>
                </a:lnTo>
                <a:lnTo>
                  <a:pt x="39052" y="36253"/>
                </a:lnTo>
                <a:lnTo>
                  <a:pt x="38666" y="36437"/>
                </a:lnTo>
                <a:lnTo>
                  <a:pt x="38261" y="36621"/>
                </a:lnTo>
                <a:lnTo>
                  <a:pt x="37874" y="36805"/>
                </a:lnTo>
                <a:lnTo>
                  <a:pt x="37469" y="36953"/>
                </a:lnTo>
                <a:lnTo>
                  <a:pt x="36659" y="37247"/>
                </a:lnTo>
                <a:lnTo>
                  <a:pt x="35867" y="37487"/>
                </a:lnTo>
                <a:lnTo>
                  <a:pt x="35057" y="37689"/>
                </a:lnTo>
                <a:lnTo>
                  <a:pt x="34265" y="37836"/>
                </a:lnTo>
                <a:lnTo>
                  <a:pt x="33492" y="37965"/>
                </a:lnTo>
                <a:lnTo>
                  <a:pt x="32719" y="38057"/>
                </a:lnTo>
                <a:lnTo>
                  <a:pt x="31964" y="38131"/>
                </a:lnTo>
                <a:lnTo>
                  <a:pt x="31227" y="38168"/>
                </a:lnTo>
                <a:lnTo>
                  <a:pt x="30528" y="38186"/>
                </a:lnTo>
                <a:lnTo>
                  <a:pt x="29846" y="38168"/>
                </a:lnTo>
                <a:lnTo>
                  <a:pt x="29202" y="38149"/>
                </a:lnTo>
                <a:lnTo>
                  <a:pt x="28576" y="38113"/>
                </a:lnTo>
                <a:lnTo>
                  <a:pt x="27987" y="38057"/>
                </a:lnTo>
                <a:lnTo>
                  <a:pt x="27453" y="37984"/>
                </a:lnTo>
                <a:lnTo>
                  <a:pt x="26956" y="37928"/>
                </a:lnTo>
                <a:lnTo>
                  <a:pt x="26090" y="37781"/>
                </a:lnTo>
                <a:lnTo>
                  <a:pt x="25446" y="37652"/>
                </a:lnTo>
                <a:lnTo>
                  <a:pt x="25041" y="37560"/>
                </a:lnTo>
                <a:lnTo>
                  <a:pt x="24912" y="37523"/>
                </a:lnTo>
                <a:lnTo>
                  <a:pt x="24838" y="37395"/>
                </a:lnTo>
                <a:lnTo>
                  <a:pt x="24636" y="37026"/>
                </a:lnTo>
                <a:lnTo>
                  <a:pt x="24323" y="36456"/>
                </a:lnTo>
                <a:lnTo>
                  <a:pt x="23955" y="35664"/>
                </a:lnTo>
                <a:lnTo>
                  <a:pt x="23752" y="35204"/>
                </a:lnTo>
                <a:lnTo>
                  <a:pt x="23550" y="34706"/>
                </a:lnTo>
                <a:lnTo>
                  <a:pt x="23347" y="34154"/>
                </a:lnTo>
                <a:lnTo>
                  <a:pt x="23126" y="33565"/>
                </a:lnTo>
                <a:lnTo>
                  <a:pt x="22924" y="32957"/>
                </a:lnTo>
                <a:lnTo>
                  <a:pt x="22739" y="32294"/>
                </a:lnTo>
                <a:lnTo>
                  <a:pt x="22555" y="31613"/>
                </a:lnTo>
                <a:lnTo>
                  <a:pt x="22390" y="30895"/>
                </a:lnTo>
                <a:lnTo>
                  <a:pt x="22242" y="30159"/>
                </a:lnTo>
                <a:lnTo>
                  <a:pt x="22113" y="29385"/>
                </a:lnTo>
                <a:lnTo>
                  <a:pt x="22021" y="28612"/>
                </a:lnTo>
                <a:lnTo>
                  <a:pt x="21966" y="27802"/>
                </a:lnTo>
                <a:lnTo>
                  <a:pt x="21929" y="26974"/>
                </a:lnTo>
                <a:lnTo>
                  <a:pt x="21948" y="26145"/>
                </a:lnTo>
                <a:lnTo>
                  <a:pt x="22003" y="25298"/>
                </a:lnTo>
                <a:lnTo>
                  <a:pt x="22040" y="24856"/>
                </a:lnTo>
                <a:lnTo>
                  <a:pt x="22095" y="24433"/>
                </a:lnTo>
                <a:lnTo>
                  <a:pt x="22169" y="23991"/>
                </a:lnTo>
                <a:lnTo>
                  <a:pt x="22242" y="23567"/>
                </a:lnTo>
                <a:lnTo>
                  <a:pt x="22334" y="23125"/>
                </a:lnTo>
                <a:lnTo>
                  <a:pt x="22445" y="22684"/>
                </a:lnTo>
                <a:lnTo>
                  <a:pt x="22574" y="22260"/>
                </a:lnTo>
                <a:lnTo>
                  <a:pt x="22703" y="21818"/>
                </a:lnTo>
                <a:lnTo>
                  <a:pt x="22850" y="21376"/>
                </a:lnTo>
                <a:lnTo>
                  <a:pt x="23034" y="20935"/>
                </a:lnTo>
                <a:lnTo>
                  <a:pt x="23218" y="20493"/>
                </a:lnTo>
                <a:lnTo>
                  <a:pt x="23421" y="20069"/>
                </a:lnTo>
                <a:lnTo>
                  <a:pt x="23623" y="19627"/>
                </a:lnTo>
                <a:lnTo>
                  <a:pt x="23863" y="19185"/>
                </a:lnTo>
                <a:lnTo>
                  <a:pt x="24120" y="18762"/>
                </a:lnTo>
                <a:lnTo>
                  <a:pt x="24397" y="18320"/>
                </a:lnTo>
                <a:lnTo>
                  <a:pt x="24691" y="17897"/>
                </a:lnTo>
                <a:lnTo>
                  <a:pt x="24986" y="17473"/>
                </a:lnTo>
                <a:lnTo>
                  <a:pt x="25317" y="17050"/>
                </a:lnTo>
                <a:lnTo>
                  <a:pt x="25667" y="16645"/>
                </a:lnTo>
                <a:lnTo>
                  <a:pt x="26035" y="16240"/>
                </a:lnTo>
                <a:lnTo>
                  <a:pt x="26403" y="15834"/>
                </a:lnTo>
                <a:lnTo>
                  <a:pt x="26790" y="15448"/>
                </a:lnTo>
                <a:lnTo>
                  <a:pt x="27177" y="15061"/>
                </a:lnTo>
                <a:lnTo>
                  <a:pt x="27600" y="14693"/>
                </a:lnTo>
                <a:lnTo>
                  <a:pt x="28024" y="14325"/>
                </a:lnTo>
                <a:lnTo>
                  <a:pt x="28447" y="13956"/>
                </a:lnTo>
                <a:lnTo>
                  <a:pt x="28889" y="13607"/>
                </a:lnTo>
                <a:lnTo>
                  <a:pt x="29349" y="13257"/>
                </a:lnTo>
                <a:lnTo>
                  <a:pt x="29810" y="12925"/>
                </a:lnTo>
                <a:lnTo>
                  <a:pt x="30767" y="12263"/>
                </a:lnTo>
                <a:lnTo>
                  <a:pt x="31743" y="11637"/>
                </a:lnTo>
                <a:lnTo>
                  <a:pt x="32737" y="11047"/>
                </a:lnTo>
                <a:lnTo>
                  <a:pt x="33750" y="10477"/>
                </a:lnTo>
                <a:lnTo>
                  <a:pt x="34781" y="9943"/>
                </a:lnTo>
                <a:lnTo>
                  <a:pt x="35812" y="9446"/>
                </a:lnTo>
                <a:lnTo>
                  <a:pt x="36843" y="8949"/>
                </a:lnTo>
                <a:lnTo>
                  <a:pt x="37874" y="8507"/>
                </a:lnTo>
                <a:lnTo>
                  <a:pt x="38905" y="8065"/>
                </a:lnTo>
                <a:lnTo>
                  <a:pt x="39899" y="7678"/>
                </a:lnTo>
                <a:lnTo>
                  <a:pt x="40893" y="7291"/>
                </a:lnTo>
                <a:lnTo>
                  <a:pt x="41851" y="6960"/>
                </a:lnTo>
                <a:lnTo>
                  <a:pt x="42771" y="6629"/>
                </a:lnTo>
                <a:lnTo>
                  <a:pt x="43674" y="6334"/>
                </a:lnTo>
                <a:lnTo>
                  <a:pt x="45331" y="5819"/>
                </a:lnTo>
                <a:lnTo>
                  <a:pt x="46785" y="5395"/>
                </a:lnTo>
                <a:lnTo>
                  <a:pt x="47982" y="5082"/>
                </a:lnTo>
                <a:lnTo>
                  <a:pt x="48903" y="4861"/>
                </a:lnTo>
                <a:lnTo>
                  <a:pt x="49676" y="4677"/>
                </a:lnTo>
                <a:close/>
                <a:moveTo>
                  <a:pt x="1" y="0"/>
                </a:moveTo>
                <a:lnTo>
                  <a:pt x="1" y="53026"/>
                </a:lnTo>
                <a:lnTo>
                  <a:pt x="94269" y="53026"/>
                </a:lnTo>
                <a:lnTo>
                  <a:pt x="94269" y="0"/>
                </a:lnTo>
                <a:lnTo>
                  <a:pt x="1" y="0"/>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endParaRPr lang="en-US"/>
          </a:p>
        </p:txBody>
      </p:sp>
      <p:sp>
        <p:nvSpPr>
          <p:cNvPr id="5" name="Google Shape;17;p3">
            <a:extLst>
              <a:ext uri="{FF2B5EF4-FFF2-40B4-BE49-F238E27FC236}">
                <a16:creationId xmlns="" xmlns:a16="http://schemas.microsoft.com/office/drawing/2014/main" id="{7B55B79B-2FD3-47AB-82C6-C53919C3A2C1}"/>
              </a:ext>
            </a:extLst>
          </p:cNvPr>
          <p:cNvSpPr>
            <a:spLocks/>
          </p:cNvSpPr>
          <p:nvPr/>
        </p:nvSpPr>
        <p:spPr bwMode="auto">
          <a:xfrm>
            <a:off x="314325" y="3735388"/>
            <a:ext cx="2541588" cy="1674812"/>
          </a:xfrm>
          <a:custGeom>
            <a:avLst/>
            <a:gdLst>
              <a:gd name="T0" fmla="*/ 144836751 w 19646"/>
              <a:gd name="T1" fmla="*/ 318038 h 12944"/>
              <a:gd name="T2" fmla="*/ 124803278 w 19646"/>
              <a:gd name="T3" fmla="*/ 1238900 h 12944"/>
              <a:gd name="T4" fmla="*/ 105389095 w 19646"/>
              <a:gd name="T5" fmla="*/ 3398533 h 12944"/>
              <a:gd name="T6" fmla="*/ 68719644 w 19646"/>
              <a:gd name="T7" fmla="*/ 8940008 h 12944"/>
              <a:gd name="T8" fmla="*/ 37606731 w 19646"/>
              <a:gd name="T9" fmla="*/ 15720253 h 12944"/>
              <a:gd name="T10" fmla="*/ 14493753 w 19646"/>
              <a:gd name="T11" fmla="*/ 21579766 h 12944"/>
              <a:gd name="T12" fmla="*/ 0 w 19646"/>
              <a:gd name="T13" fmla="*/ 25899161 h 12944"/>
              <a:gd name="T14" fmla="*/ 7096291 w 19646"/>
              <a:gd name="T15" fmla="*/ 39459782 h 12944"/>
              <a:gd name="T16" fmla="*/ 19113011 w 19646"/>
              <a:gd name="T17" fmla="*/ 60118816 h 12944"/>
              <a:gd name="T18" fmla="*/ 36066979 w 19646"/>
              <a:gd name="T19" fmla="*/ 86922018 h 12944"/>
              <a:gd name="T20" fmla="*/ 57322215 w 19646"/>
              <a:gd name="T21" fmla="*/ 117140445 h 12944"/>
              <a:gd name="T22" fmla="*/ 69640106 w 19646"/>
              <a:gd name="T23" fmla="*/ 132542660 h 12944"/>
              <a:gd name="T24" fmla="*/ 82895408 w 19646"/>
              <a:gd name="T25" fmla="*/ 147660349 h 12944"/>
              <a:gd name="T26" fmla="*/ 97071171 w 19646"/>
              <a:gd name="T27" fmla="*/ 162141702 h 12944"/>
              <a:gd name="T28" fmla="*/ 111866095 w 19646"/>
              <a:gd name="T29" fmla="*/ 175702322 h 12944"/>
              <a:gd name="T30" fmla="*/ 127263622 w 19646"/>
              <a:gd name="T31" fmla="*/ 187722825 h 12944"/>
              <a:gd name="T32" fmla="*/ 143598299 w 19646"/>
              <a:gd name="T33" fmla="*/ 198202950 h 12944"/>
              <a:gd name="T34" fmla="*/ 160234277 w 19646"/>
              <a:gd name="T35" fmla="*/ 206523443 h 12944"/>
              <a:gd name="T36" fmla="*/ 173807568 w 19646"/>
              <a:gd name="T37" fmla="*/ 211462224 h 12944"/>
              <a:gd name="T38" fmla="*/ 187364041 w 19646"/>
              <a:gd name="T39" fmla="*/ 214542718 h 12944"/>
              <a:gd name="T40" fmla="*/ 200602524 w 19646"/>
              <a:gd name="T41" fmla="*/ 216384313 h 12944"/>
              <a:gd name="T42" fmla="*/ 213238405 w 19646"/>
              <a:gd name="T43" fmla="*/ 216702351 h 12944"/>
              <a:gd name="T44" fmla="*/ 225573244 w 19646"/>
              <a:gd name="T45" fmla="*/ 215764798 h 12944"/>
              <a:gd name="T46" fmla="*/ 237589965 w 19646"/>
              <a:gd name="T47" fmla="*/ 213923204 h 12944"/>
              <a:gd name="T48" fmla="*/ 248987394 w 19646"/>
              <a:gd name="T49" fmla="*/ 211462224 h 12944"/>
              <a:gd name="T50" fmla="*/ 259765663 w 19646"/>
              <a:gd name="T51" fmla="*/ 207762344 h 12944"/>
              <a:gd name="T52" fmla="*/ 279799136 w 19646"/>
              <a:gd name="T53" fmla="*/ 199441851 h 12944"/>
              <a:gd name="T54" fmla="*/ 296753103 w 19646"/>
              <a:gd name="T55" fmla="*/ 189581110 h 12944"/>
              <a:gd name="T56" fmla="*/ 310610877 w 19646"/>
              <a:gd name="T57" fmla="*/ 180021717 h 12944"/>
              <a:gd name="T58" fmla="*/ 320786544 w 19646"/>
              <a:gd name="T59" fmla="*/ 172002442 h 12944"/>
              <a:gd name="T60" fmla="*/ 328803296 w 19646"/>
              <a:gd name="T61" fmla="*/ 154440594 h 12944"/>
              <a:gd name="T62" fmla="*/ 328184006 w 19646"/>
              <a:gd name="T63" fmla="*/ 148581081 h 12944"/>
              <a:gd name="T64" fmla="*/ 326326264 w 19646"/>
              <a:gd name="T65" fmla="*/ 133781560 h 12944"/>
              <a:gd name="T66" fmla="*/ 322627597 w 19646"/>
              <a:gd name="T67" fmla="*/ 115901545 h 12944"/>
              <a:gd name="T68" fmla="*/ 316468587 w 19646"/>
              <a:gd name="T69" fmla="*/ 95862026 h 12944"/>
              <a:gd name="T70" fmla="*/ 309690286 w 19646"/>
              <a:gd name="T71" fmla="*/ 80459811 h 12944"/>
              <a:gd name="T72" fmla="*/ 304150566 w 19646"/>
              <a:gd name="T73" fmla="*/ 69979556 h 12944"/>
              <a:gd name="T74" fmla="*/ 297673565 w 19646"/>
              <a:gd name="T75" fmla="*/ 60118816 h 12944"/>
              <a:gd name="T76" fmla="*/ 289974802 w 19646"/>
              <a:gd name="T77" fmla="*/ 50241384 h 12944"/>
              <a:gd name="T78" fmla="*/ 281338888 w 19646"/>
              <a:gd name="T79" fmla="*/ 41000029 h 12944"/>
              <a:gd name="T80" fmla="*/ 271481082 w 19646"/>
              <a:gd name="T81" fmla="*/ 32378060 h 12944"/>
              <a:gd name="T82" fmla="*/ 260384953 w 19646"/>
              <a:gd name="T83" fmla="*/ 24358914 h 12944"/>
              <a:gd name="T84" fmla="*/ 247748942 w 19646"/>
              <a:gd name="T85" fmla="*/ 17578668 h 12944"/>
              <a:gd name="T86" fmla="*/ 232351416 w 19646"/>
              <a:gd name="T87" fmla="*/ 11099641 h 12944"/>
              <a:gd name="T88" fmla="*/ 214158997 w 19646"/>
              <a:gd name="T89" fmla="*/ 5859513 h 12944"/>
              <a:gd name="T90" fmla="*/ 195062674 w 19646"/>
              <a:gd name="T91" fmla="*/ 2477801 h 12944"/>
              <a:gd name="T92" fmla="*/ 175029202 w 19646"/>
              <a:gd name="T93" fmla="*/ 619385 h 12944"/>
              <a:gd name="T94" fmla="*/ 154995729 w 19646"/>
              <a:gd name="T95" fmla="*/ 0 h 1294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19646" h="12944" extrusionOk="0">
                <a:moveTo>
                  <a:pt x="9261" y="0"/>
                </a:moveTo>
                <a:lnTo>
                  <a:pt x="8654" y="19"/>
                </a:lnTo>
                <a:lnTo>
                  <a:pt x="8065" y="37"/>
                </a:lnTo>
                <a:lnTo>
                  <a:pt x="7457" y="74"/>
                </a:lnTo>
                <a:lnTo>
                  <a:pt x="6868" y="129"/>
                </a:lnTo>
                <a:lnTo>
                  <a:pt x="6297" y="203"/>
                </a:lnTo>
                <a:lnTo>
                  <a:pt x="5174" y="350"/>
                </a:lnTo>
                <a:lnTo>
                  <a:pt x="4106" y="534"/>
                </a:lnTo>
                <a:lnTo>
                  <a:pt x="3130" y="737"/>
                </a:lnTo>
                <a:lnTo>
                  <a:pt x="2247" y="939"/>
                </a:lnTo>
                <a:lnTo>
                  <a:pt x="1492" y="1123"/>
                </a:lnTo>
                <a:lnTo>
                  <a:pt x="866" y="1289"/>
                </a:lnTo>
                <a:lnTo>
                  <a:pt x="405" y="1436"/>
                </a:lnTo>
                <a:lnTo>
                  <a:pt x="0" y="1547"/>
                </a:lnTo>
                <a:lnTo>
                  <a:pt x="203" y="1915"/>
                </a:lnTo>
                <a:lnTo>
                  <a:pt x="424" y="2357"/>
                </a:lnTo>
                <a:lnTo>
                  <a:pt x="737" y="2909"/>
                </a:lnTo>
                <a:lnTo>
                  <a:pt x="1142" y="3591"/>
                </a:lnTo>
                <a:lnTo>
                  <a:pt x="1602" y="4364"/>
                </a:lnTo>
                <a:lnTo>
                  <a:pt x="2155" y="5192"/>
                </a:lnTo>
                <a:lnTo>
                  <a:pt x="2762" y="6095"/>
                </a:lnTo>
                <a:lnTo>
                  <a:pt x="3425" y="6997"/>
                </a:lnTo>
                <a:lnTo>
                  <a:pt x="3793" y="7457"/>
                </a:lnTo>
                <a:lnTo>
                  <a:pt x="4161" y="7917"/>
                </a:lnTo>
                <a:lnTo>
                  <a:pt x="4548" y="8378"/>
                </a:lnTo>
                <a:lnTo>
                  <a:pt x="4953" y="8820"/>
                </a:lnTo>
                <a:lnTo>
                  <a:pt x="5358" y="9261"/>
                </a:lnTo>
                <a:lnTo>
                  <a:pt x="5800" y="9685"/>
                </a:lnTo>
                <a:lnTo>
                  <a:pt x="6223" y="10090"/>
                </a:lnTo>
                <a:lnTo>
                  <a:pt x="6684" y="10495"/>
                </a:lnTo>
                <a:lnTo>
                  <a:pt x="7144" y="10863"/>
                </a:lnTo>
                <a:lnTo>
                  <a:pt x="7604" y="11213"/>
                </a:lnTo>
                <a:lnTo>
                  <a:pt x="8083" y="11544"/>
                </a:lnTo>
                <a:lnTo>
                  <a:pt x="8580" y="11839"/>
                </a:lnTo>
                <a:lnTo>
                  <a:pt x="9077" y="12097"/>
                </a:lnTo>
                <a:lnTo>
                  <a:pt x="9574" y="12336"/>
                </a:lnTo>
                <a:lnTo>
                  <a:pt x="9979" y="12483"/>
                </a:lnTo>
                <a:lnTo>
                  <a:pt x="10385" y="12631"/>
                </a:lnTo>
                <a:lnTo>
                  <a:pt x="10790" y="12723"/>
                </a:lnTo>
                <a:lnTo>
                  <a:pt x="11195" y="12815"/>
                </a:lnTo>
                <a:lnTo>
                  <a:pt x="11581" y="12888"/>
                </a:lnTo>
                <a:lnTo>
                  <a:pt x="11986" y="12925"/>
                </a:lnTo>
                <a:lnTo>
                  <a:pt x="12355" y="12944"/>
                </a:lnTo>
                <a:lnTo>
                  <a:pt x="12741" y="12944"/>
                </a:lnTo>
                <a:lnTo>
                  <a:pt x="13109" y="12925"/>
                </a:lnTo>
                <a:lnTo>
                  <a:pt x="13478" y="12888"/>
                </a:lnTo>
                <a:lnTo>
                  <a:pt x="13846" y="12852"/>
                </a:lnTo>
                <a:lnTo>
                  <a:pt x="14196" y="12778"/>
                </a:lnTo>
                <a:lnTo>
                  <a:pt x="14527" y="12704"/>
                </a:lnTo>
                <a:lnTo>
                  <a:pt x="14877" y="12631"/>
                </a:lnTo>
                <a:lnTo>
                  <a:pt x="15208" y="12520"/>
                </a:lnTo>
                <a:lnTo>
                  <a:pt x="15521" y="12410"/>
                </a:lnTo>
                <a:lnTo>
                  <a:pt x="16129" y="12170"/>
                </a:lnTo>
                <a:lnTo>
                  <a:pt x="16718" y="11913"/>
                </a:lnTo>
                <a:lnTo>
                  <a:pt x="17252" y="11618"/>
                </a:lnTo>
                <a:lnTo>
                  <a:pt x="17731" y="11324"/>
                </a:lnTo>
                <a:lnTo>
                  <a:pt x="18173" y="11029"/>
                </a:lnTo>
                <a:lnTo>
                  <a:pt x="18559" y="10753"/>
                </a:lnTo>
                <a:lnTo>
                  <a:pt x="18891" y="10495"/>
                </a:lnTo>
                <a:lnTo>
                  <a:pt x="19167" y="10274"/>
                </a:lnTo>
                <a:lnTo>
                  <a:pt x="5929" y="4069"/>
                </a:lnTo>
                <a:lnTo>
                  <a:pt x="19646" y="9225"/>
                </a:lnTo>
                <a:lnTo>
                  <a:pt x="19609" y="8875"/>
                </a:lnTo>
                <a:lnTo>
                  <a:pt x="19572" y="8451"/>
                </a:lnTo>
                <a:lnTo>
                  <a:pt x="19498" y="7991"/>
                </a:lnTo>
                <a:lnTo>
                  <a:pt x="19406" y="7475"/>
                </a:lnTo>
                <a:lnTo>
                  <a:pt x="19277" y="6923"/>
                </a:lnTo>
                <a:lnTo>
                  <a:pt x="19112" y="6334"/>
                </a:lnTo>
                <a:lnTo>
                  <a:pt x="18909" y="5726"/>
                </a:lnTo>
                <a:lnTo>
                  <a:pt x="18651" y="5119"/>
                </a:lnTo>
                <a:lnTo>
                  <a:pt x="18504" y="4806"/>
                </a:lnTo>
                <a:lnTo>
                  <a:pt x="18338" y="4493"/>
                </a:lnTo>
                <a:lnTo>
                  <a:pt x="18173" y="4180"/>
                </a:lnTo>
                <a:lnTo>
                  <a:pt x="17989" y="3885"/>
                </a:lnTo>
                <a:lnTo>
                  <a:pt x="17786" y="3591"/>
                </a:lnTo>
                <a:lnTo>
                  <a:pt x="17565" y="3296"/>
                </a:lnTo>
                <a:lnTo>
                  <a:pt x="17326" y="3001"/>
                </a:lnTo>
                <a:lnTo>
                  <a:pt x="17086" y="2725"/>
                </a:lnTo>
                <a:lnTo>
                  <a:pt x="16810" y="2449"/>
                </a:lnTo>
                <a:lnTo>
                  <a:pt x="16534" y="2173"/>
                </a:lnTo>
                <a:lnTo>
                  <a:pt x="16221" y="1934"/>
                </a:lnTo>
                <a:lnTo>
                  <a:pt x="15890" y="1694"/>
                </a:lnTo>
                <a:lnTo>
                  <a:pt x="15558" y="1455"/>
                </a:lnTo>
                <a:lnTo>
                  <a:pt x="15190" y="1252"/>
                </a:lnTo>
                <a:lnTo>
                  <a:pt x="14803" y="1050"/>
                </a:lnTo>
                <a:lnTo>
                  <a:pt x="14398" y="866"/>
                </a:lnTo>
                <a:lnTo>
                  <a:pt x="13883" y="663"/>
                </a:lnTo>
                <a:lnTo>
                  <a:pt x="13349" y="497"/>
                </a:lnTo>
                <a:lnTo>
                  <a:pt x="12796" y="350"/>
                </a:lnTo>
                <a:lnTo>
                  <a:pt x="12226" y="240"/>
                </a:lnTo>
                <a:lnTo>
                  <a:pt x="11655" y="148"/>
                </a:lnTo>
                <a:lnTo>
                  <a:pt x="11066" y="74"/>
                </a:lnTo>
                <a:lnTo>
                  <a:pt x="10458" y="37"/>
                </a:lnTo>
                <a:lnTo>
                  <a:pt x="9869" y="0"/>
                </a:lnTo>
                <a:lnTo>
                  <a:pt x="9261"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endParaRPr lang="en-US"/>
          </a:p>
        </p:txBody>
      </p:sp>
      <p:sp>
        <p:nvSpPr>
          <p:cNvPr id="6" name="Google Shape;18;p3">
            <a:extLst>
              <a:ext uri="{FF2B5EF4-FFF2-40B4-BE49-F238E27FC236}">
                <a16:creationId xmlns="" xmlns:a16="http://schemas.microsoft.com/office/drawing/2014/main" id="{1710DA6B-6ADD-402C-84DE-BE984FAFA2CB}"/>
              </a:ext>
            </a:extLst>
          </p:cNvPr>
          <p:cNvSpPr>
            <a:spLocks/>
          </p:cNvSpPr>
          <p:nvPr/>
        </p:nvSpPr>
        <p:spPr bwMode="auto">
          <a:xfrm>
            <a:off x="0" y="5514975"/>
            <a:ext cx="1447800" cy="1343025"/>
          </a:xfrm>
          <a:custGeom>
            <a:avLst/>
            <a:gdLst>
              <a:gd name="T0" fmla="*/ 63744710 w 11196"/>
              <a:gd name="T1" fmla="*/ 16683 h 10385"/>
              <a:gd name="T2" fmla="*/ 58828449 w 11196"/>
              <a:gd name="T3" fmla="*/ 317748 h 10385"/>
              <a:gd name="T4" fmla="*/ 49581072 w 11196"/>
              <a:gd name="T5" fmla="*/ 1555374 h 10385"/>
              <a:gd name="T6" fmla="*/ 40651420 w 11196"/>
              <a:gd name="T7" fmla="*/ 3395131 h 10385"/>
              <a:gd name="T8" fmla="*/ 32039623 w 11196"/>
              <a:gd name="T9" fmla="*/ 5870384 h 10385"/>
              <a:gd name="T10" fmla="*/ 23411014 w 11196"/>
              <a:gd name="T11" fmla="*/ 8947637 h 10385"/>
              <a:gd name="T12" fmla="*/ 15417854 w 11196"/>
              <a:gd name="T13" fmla="*/ 12643834 h 10385"/>
              <a:gd name="T14" fmla="*/ 7407884 w 11196"/>
              <a:gd name="T15" fmla="*/ 16640966 h 10385"/>
              <a:gd name="T16" fmla="*/ 16682 w 11196"/>
              <a:gd name="T17" fmla="*/ 21574659 h 10385"/>
              <a:gd name="T18" fmla="*/ 16682 w 11196"/>
              <a:gd name="T19" fmla="*/ 173684752 h 10385"/>
              <a:gd name="T20" fmla="*/ 173976912 w 11196"/>
              <a:gd name="T21" fmla="*/ 173684752 h 10385"/>
              <a:gd name="T22" fmla="*/ 176736086 w 11196"/>
              <a:gd name="T23" fmla="*/ 167530115 h 10385"/>
              <a:gd name="T24" fmla="*/ 179511941 w 11196"/>
              <a:gd name="T25" fmla="*/ 161057731 h 10385"/>
              <a:gd name="T26" fmla="*/ 181970072 w 11196"/>
              <a:gd name="T27" fmla="*/ 154284281 h 10385"/>
              <a:gd name="T28" fmla="*/ 183826245 w 11196"/>
              <a:gd name="T29" fmla="*/ 147510831 h 10385"/>
              <a:gd name="T30" fmla="*/ 185364694 w 11196"/>
              <a:gd name="T31" fmla="*/ 140436316 h 10385"/>
              <a:gd name="T32" fmla="*/ 186284376 w 11196"/>
              <a:gd name="T33" fmla="*/ 133345118 h 10385"/>
              <a:gd name="T34" fmla="*/ 186903144 w 11196"/>
              <a:gd name="T35" fmla="*/ 126270603 h 10385"/>
              <a:gd name="T36" fmla="*/ 187204187 w 11196"/>
              <a:gd name="T37" fmla="*/ 118878340 h 10385"/>
              <a:gd name="T38" fmla="*/ 186903144 w 11196"/>
              <a:gd name="T39" fmla="*/ 112723703 h 10385"/>
              <a:gd name="T40" fmla="*/ 186585419 w 11196"/>
              <a:gd name="T41" fmla="*/ 106870002 h 10385"/>
              <a:gd name="T42" fmla="*/ 185983462 w 11196"/>
              <a:gd name="T43" fmla="*/ 100698682 h 10385"/>
              <a:gd name="T44" fmla="*/ 184746056 w 11196"/>
              <a:gd name="T45" fmla="*/ 94861794 h 10385"/>
              <a:gd name="T46" fmla="*/ 183508521 w 11196"/>
              <a:gd name="T47" fmla="*/ 89309287 h 10385"/>
              <a:gd name="T48" fmla="*/ 181970072 w 11196"/>
              <a:gd name="T49" fmla="*/ 83455586 h 10385"/>
              <a:gd name="T50" fmla="*/ 180130709 w 11196"/>
              <a:gd name="T51" fmla="*/ 77919763 h 10385"/>
              <a:gd name="T52" fmla="*/ 177973492 w 11196"/>
              <a:gd name="T53" fmla="*/ 72685004 h 10385"/>
              <a:gd name="T54" fmla="*/ 175515361 w 11196"/>
              <a:gd name="T55" fmla="*/ 67450246 h 10385"/>
              <a:gd name="T56" fmla="*/ 172739506 w 11196"/>
              <a:gd name="T57" fmla="*/ 62215488 h 10385"/>
              <a:gd name="T58" fmla="*/ 169963651 w 11196"/>
              <a:gd name="T59" fmla="*/ 57281665 h 10385"/>
              <a:gd name="T60" fmla="*/ 166886753 w 11196"/>
              <a:gd name="T61" fmla="*/ 52364655 h 10385"/>
              <a:gd name="T62" fmla="*/ 163508940 w 11196"/>
              <a:gd name="T63" fmla="*/ 47748709 h 10385"/>
              <a:gd name="T64" fmla="*/ 160114318 w 11196"/>
              <a:gd name="T65" fmla="*/ 43115952 h 10385"/>
              <a:gd name="T66" fmla="*/ 156418781 w 11196"/>
              <a:gd name="T67" fmla="*/ 38817755 h 10385"/>
              <a:gd name="T68" fmla="*/ 152422072 w 11196"/>
              <a:gd name="T69" fmla="*/ 34803811 h 10385"/>
              <a:gd name="T70" fmla="*/ 148408811 w 11196"/>
              <a:gd name="T71" fmla="*/ 30806679 h 10385"/>
              <a:gd name="T72" fmla="*/ 144111188 w 11196"/>
              <a:gd name="T73" fmla="*/ 27110482 h 10385"/>
              <a:gd name="T74" fmla="*/ 139479159 w 11196"/>
              <a:gd name="T75" fmla="*/ 23732163 h 10385"/>
              <a:gd name="T76" fmla="*/ 134863941 w 11196"/>
              <a:gd name="T77" fmla="*/ 20337032 h 10385"/>
              <a:gd name="T78" fmla="*/ 129947550 w 11196"/>
              <a:gd name="T79" fmla="*/ 17259779 h 10385"/>
              <a:gd name="T80" fmla="*/ 125014608 w 11196"/>
              <a:gd name="T81" fmla="*/ 14483461 h 10385"/>
              <a:gd name="T82" fmla="*/ 119780492 w 11196"/>
              <a:gd name="T83" fmla="*/ 11707143 h 10385"/>
              <a:gd name="T84" fmla="*/ 114546507 w 11196"/>
              <a:gd name="T85" fmla="*/ 9248703 h 10385"/>
              <a:gd name="T86" fmla="*/ 109312521 w 11196"/>
              <a:gd name="T87" fmla="*/ 7091198 h 10385"/>
              <a:gd name="T88" fmla="*/ 103777492 w 11196"/>
              <a:gd name="T89" fmla="*/ 5251570 h 10385"/>
              <a:gd name="T90" fmla="*/ 97924738 w 11196"/>
              <a:gd name="T91" fmla="*/ 3712879 h 10385"/>
              <a:gd name="T92" fmla="*/ 92389710 w 11196"/>
              <a:gd name="T93" fmla="*/ 2475253 h 10385"/>
              <a:gd name="T94" fmla="*/ 86536956 w 11196"/>
              <a:gd name="T95" fmla="*/ 1237626 h 10385"/>
              <a:gd name="T96" fmla="*/ 80366478 w 11196"/>
              <a:gd name="T97" fmla="*/ 635496 h 10385"/>
              <a:gd name="T98" fmla="*/ 74530535 w 11196"/>
              <a:gd name="T99" fmla="*/ 317748 h 10385"/>
              <a:gd name="T100" fmla="*/ 68360057 w 11196"/>
              <a:gd name="T101" fmla="*/ 16683 h 10385"/>
              <a:gd name="T102" fmla="*/ 63744710 w 11196"/>
              <a:gd name="T103" fmla="*/ 16683 h 10385"/>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11196" h="10385" extrusionOk="0">
                <a:moveTo>
                  <a:pt x="3812" y="1"/>
                </a:moveTo>
                <a:lnTo>
                  <a:pt x="3518" y="19"/>
                </a:lnTo>
                <a:lnTo>
                  <a:pt x="2965" y="93"/>
                </a:lnTo>
                <a:lnTo>
                  <a:pt x="2431" y="203"/>
                </a:lnTo>
                <a:lnTo>
                  <a:pt x="1916" y="351"/>
                </a:lnTo>
                <a:lnTo>
                  <a:pt x="1400" y="535"/>
                </a:lnTo>
                <a:lnTo>
                  <a:pt x="922" y="756"/>
                </a:lnTo>
                <a:lnTo>
                  <a:pt x="443" y="995"/>
                </a:lnTo>
                <a:lnTo>
                  <a:pt x="1" y="1290"/>
                </a:lnTo>
                <a:lnTo>
                  <a:pt x="1" y="10385"/>
                </a:lnTo>
                <a:lnTo>
                  <a:pt x="10404" y="10385"/>
                </a:lnTo>
                <a:lnTo>
                  <a:pt x="10569" y="10017"/>
                </a:lnTo>
                <a:lnTo>
                  <a:pt x="10735" y="9630"/>
                </a:lnTo>
                <a:lnTo>
                  <a:pt x="10882" y="9225"/>
                </a:lnTo>
                <a:lnTo>
                  <a:pt x="10993" y="8820"/>
                </a:lnTo>
                <a:lnTo>
                  <a:pt x="11085" y="8397"/>
                </a:lnTo>
                <a:lnTo>
                  <a:pt x="11140" y="7973"/>
                </a:lnTo>
                <a:lnTo>
                  <a:pt x="11177" y="7550"/>
                </a:lnTo>
                <a:lnTo>
                  <a:pt x="11195" y="7108"/>
                </a:lnTo>
                <a:lnTo>
                  <a:pt x="11177" y="6740"/>
                </a:lnTo>
                <a:lnTo>
                  <a:pt x="11158" y="6390"/>
                </a:lnTo>
                <a:lnTo>
                  <a:pt x="11122" y="6021"/>
                </a:lnTo>
                <a:lnTo>
                  <a:pt x="11048" y="5672"/>
                </a:lnTo>
                <a:lnTo>
                  <a:pt x="10974" y="5340"/>
                </a:lnTo>
                <a:lnTo>
                  <a:pt x="10882" y="4990"/>
                </a:lnTo>
                <a:lnTo>
                  <a:pt x="10772" y="4659"/>
                </a:lnTo>
                <a:lnTo>
                  <a:pt x="10643" y="4346"/>
                </a:lnTo>
                <a:lnTo>
                  <a:pt x="10496" y="4033"/>
                </a:lnTo>
                <a:lnTo>
                  <a:pt x="10330" y="3720"/>
                </a:lnTo>
                <a:lnTo>
                  <a:pt x="10164" y="3425"/>
                </a:lnTo>
                <a:lnTo>
                  <a:pt x="9980" y="3131"/>
                </a:lnTo>
                <a:lnTo>
                  <a:pt x="9778" y="2855"/>
                </a:lnTo>
                <a:lnTo>
                  <a:pt x="9575" y="2578"/>
                </a:lnTo>
                <a:lnTo>
                  <a:pt x="9354" y="2321"/>
                </a:lnTo>
                <a:lnTo>
                  <a:pt x="9115" y="2081"/>
                </a:lnTo>
                <a:lnTo>
                  <a:pt x="8875" y="1842"/>
                </a:lnTo>
                <a:lnTo>
                  <a:pt x="8618" y="1621"/>
                </a:lnTo>
                <a:lnTo>
                  <a:pt x="8341" y="1419"/>
                </a:lnTo>
                <a:lnTo>
                  <a:pt x="8065" y="1216"/>
                </a:lnTo>
                <a:lnTo>
                  <a:pt x="7771" y="1032"/>
                </a:lnTo>
                <a:lnTo>
                  <a:pt x="7476" y="866"/>
                </a:lnTo>
                <a:lnTo>
                  <a:pt x="7163" y="700"/>
                </a:lnTo>
                <a:lnTo>
                  <a:pt x="6850" y="553"/>
                </a:lnTo>
                <a:lnTo>
                  <a:pt x="6537" y="424"/>
                </a:lnTo>
                <a:lnTo>
                  <a:pt x="6206" y="314"/>
                </a:lnTo>
                <a:lnTo>
                  <a:pt x="5856" y="222"/>
                </a:lnTo>
                <a:lnTo>
                  <a:pt x="5525" y="148"/>
                </a:lnTo>
                <a:lnTo>
                  <a:pt x="5175" y="74"/>
                </a:lnTo>
                <a:lnTo>
                  <a:pt x="4806" y="38"/>
                </a:lnTo>
                <a:lnTo>
                  <a:pt x="4457" y="19"/>
                </a:lnTo>
                <a:lnTo>
                  <a:pt x="4088" y="1"/>
                </a:lnTo>
                <a:lnTo>
                  <a:pt x="3812" y="1"/>
                </a:lnTo>
                <a:close/>
              </a:path>
            </a:pathLst>
          </a:custGeom>
          <a:solidFill>
            <a:srgbClr val="1D5885">
              <a:alpha val="13725"/>
            </a:srgbClr>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endParaRPr lang="en-US"/>
          </a:p>
        </p:txBody>
      </p:sp>
      <p:sp>
        <p:nvSpPr>
          <p:cNvPr id="7" name="Google Shape;19;p3">
            <a:extLst>
              <a:ext uri="{FF2B5EF4-FFF2-40B4-BE49-F238E27FC236}">
                <a16:creationId xmlns="" xmlns:a16="http://schemas.microsoft.com/office/drawing/2014/main" id="{5B4011C4-0F9A-4030-A65B-EE6197230230}"/>
              </a:ext>
            </a:extLst>
          </p:cNvPr>
          <p:cNvSpPr>
            <a:spLocks/>
          </p:cNvSpPr>
          <p:nvPr/>
        </p:nvSpPr>
        <p:spPr bwMode="auto">
          <a:xfrm>
            <a:off x="0" y="0"/>
            <a:ext cx="2581275" cy="3333750"/>
          </a:xfrm>
          <a:custGeom>
            <a:avLst/>
            <a:gdLst>
              <a:gd name="T0" fmla="*/ 16683 w 19960"/>
              <a:gd name="T1" fmla="*/ 413592575 h 25777"/>
              <a:gd name="T2" fmla="*/ 21574338 w 19960"/>
              <a:gd name="T3" fmla="*/ 421303384 h 25777"/>
              <a:gd name="T4" fmla="*/ 43733989 w 19960"/>
              <a:gd name="T5" fmla="*/ 426538808 h 25777"/>
              <a:gd name="T6" fmla="*/ 66830193 w 19960"/>
              <a:gd name="T7" fmla="*/ 429917565 h 25777"/>
              <a:gd name="T8" fmla="*/ 90545204 w 19960"/>
              <a:gd name="T9" fmla="*/ 431155257 h 25777"/>
              <a:gd name="T10" fmla="*/ 115481148 w 19960"/>
              <a:gd name="T11" fmla="*/ 429917565 h 25777"/>
              <a:gd name="T12" fmla="*/ 139497222 w 19960"/>
              <a:gd name="T13" fmla="*/ 426221043 h 25777"/>
              <a:gd name="T14" fmla="*/ 162911171 w 19960"/>
              <a:gd name="T15" fmla="*/ 420065692 h 25777"/>
              <a:gd name="T16" fmla="*/ 185388697 w 19960"/>
              <a:gd name="T17" fmla="*/ 412053802 h 25777"/>
              <a:gd name="T18" fmla="*/ 206628477 w 19960"/>
              <a:gd name="T19" fmla="*/ 401900848 h 25777"/>
              <a:gd name="T20" fmla="*/ 226647455 w 19960"/>
              <a:gd name="T21" fmla="*/ 389573590 h 25777"/>
              <a:gd name="T22" fmla="*/ 245428817 w 19960"/>
              <a:gd name="T23" fmla="*/ 375724114 h 25777"/>
              <a:gd name="T24" fmla="*/ 262671630 w 19960"/>
              <a:gd name="T25" fmla="*/ 360018099 h 25777"/>
              <a:gd name="T26" fmla="*/ 278375637 w 19960"/>
              <a:gd name="T27" fmla="*/ 342773182 h 25777"/>
              <a:gd name="T28" fmla="*/ 292240161 w 19960"/>
              <a:gd name="T29" fmla="*/ 323989492 h 25777"/>
              <a:gd name="T30" fmla="*/ 304549196 w 19960"/>
              <a:gd name="T31" fmla="*/ 303968110 h 25777"/>
              <a:gd name="T32" fmla="*/ 314717557 w 19960"/>
              <a:gd name="T33" fmla="*/ 282708906 h 25777"/>
              <a:gd name="T34" fmla="*/ 322711751 w 19960"/>
              <a:gd name="T35" fmla="*/ 260228694 h 25777"/>
              <a:gd name="T36" fmla="*/ 328883015 w 19960"/>
              <a:gd name="T37" fmla="*/ 236828426 h 25777"/>
              <a:gd name="T38" fmla="*/ 332579049 w 19960"/>
              <a:gd name="T39" fmla="*/ 212809440 h 25777"/>
              <a:gd name="T40" fmla="*/ 333799982 w 19960"/>
              <a:gd name="T41" fmla="*/ 187870399 h 25777"/>
              <a:gd name="T42" fmla="*/ 333498919 w 19960"/>
              <a:gd name="T43" fmla="*/ 173703157 h 25777"/>
              <a:gd name="T44" fmla="*/ 332261304 w 19960"/>
              <a:gd name="T45" fmla="*/ 159836997 h 25777"/>
              <a:gd name="T46" fmla="*/ 330103819 w 19960"/>
              <a:gd name="T47" fmla="*/ 146288732 h 25777"/>
              <a:gd name="T48" fmla="*/ 327645400 w 19960"/>
              <a:gd name="T49" fmla="*/ 132740336 h 25777"/>
              <a:gd name="T50" fmla="*/ 324267111 w 19960"/>
              <a:gd name="T51" fmla="*/ 119810917 h 25777"/>
              <a:gd name="T52" fmla="*/ 319952269 w 19960"/>
              <a:gd name="T53" fmla="*/ 106864684 h 25777"/>
              <a:gd name="T54" fmla="*/ 315336365 w 19960"/>
              <a:gd name="T55" fmla="*/ 94554110 h 25777"/>
              <a:gd name="T56" fmla="*/ 303629326 w 19960"/>
              <a:gd name="T57" fmla="*/ 70534995 h 25777"/>
              <a:gd name="T58" fmla="*/ 289764931 w 19960"/>
              <a:gd name="T59" fmla="*/ 48054783 h 25777"/>
              <a:gd name="T60" fmla="*/ 273458670 w 19960"/>
              <a:gd name="T61" fmla="*/ 27414555 h 25777"/>
              <a:gd name="T62" fmla="*/ 254978370 w 19960"/>
              <a:gd name="T63" fmla="*/ 8630736 h 25777"/>
              <a:gd name="T64" fmla="*/ 16683 w 19960"/>
              <a:gd name="T65" fmla="*/ 0 h 2577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9960" h="25777" extrusionOk="0">
                <a:moveTo>
                  <a:pt x="1" y="0"/>
                </a:moveTo>
                <a:lnTo>
                  <a:pt x="1" y="24727"/>
                </a:lnTo>
                <a:lnTo>
                  <a:pt x="627" y="24967"/>
                </a:lnTo>
                <a:lnTo>
                  <a:pt x="1290" y="25188"/>
                </a:lnTo>
                <a:lnTo>
                  <a:pt x="1953" y="25353"/>
                </a:lnTo>
                <a:lnTo>
                  <a:pt x="2615" y="25501"/>
                </a:lnTo>
                <a:lnTo>
                  <a:pt x="3297" y="25629"/>
                </a:lnTo>
                <a:lnTo>
                  <a:pt x="3996" y="25703"/>
                </a:lnTo>
                <a:lnTo>
                  <a:pt x="4696" y="25758"/>
                </a:lnTo>
                <a:lnTo>
                  <a:pt x="5414" y="25777"/>
                </a:lnTo>
                <a:lnTo>
                  <a:pt x="6169" y="25758"/>
                </a:lnTo>
                <a:lnTo>
                  <a:pt x="6905" y="25703"/>
                </a:lnTo>
                <a:lnTo>
                  <a:pt x="7623" y="25611"/>
                </a:lnTo>
                <a:lnTo>
                  <a:pt x="8341" y="25482"/>
                </a:lnTo>
                <a:lnTo>
                  <a:pt x="9041" y="25316"/>
                </a:lnTo>
                <a:lnTo>
                  <a:pt x="9741" y="25114"/>
                </a:lnTo>
                <a:lnTo>
                  <a:pt x="10422" y="24893"/>
                </a:lnTo>
                <a:lnTo>
                  <a:pt x="11085" y="24635"/>
                </a:lnTo>
                <a:lnTo>
                  <a:pt x="11711" y="24341"/>
                </a:lnTo>
                <a:lnTo>
                  <a:pt x="12355" y="24028"/>
                </a:lnTo>
                <a:lnTo>
                  <a:pt x="12963" y="23678"/>
                </a:lnTo>
                <a:lnTo>
                  <a:pt x="13552" y="23291"/>
                </a:lnTo>
                <a:lnTo>
                  <a:pt x="14123" y="22886"/>
                </a:lnTo>
                <a:lnTo>
                  <a:pt x="14675" y="22463"/>
                </a:lnTo>
                <a:lnTo>
                  <a:pt x="15191" y="22002"/>
                </a:lnTo>
                <a:lnTo>
                  <a:pt x="15706" y="21524"/>
                </a:lnTo>
                <a:lnTo>
                  <a:pt x="16185" y="21008"/>
                </a:lnTo>
                <a:lnTo>
                  <a:pt x="16645" y="20493"/>
                </a:lnTo>
                <a:lnTo>
                  <a:pt x="17069" y="19940"/>
                </a:lnTo>
                <a:lnTo>
                  <a:pt x="17474" y="19370"/>
                </a:lnTo>
                <a:lnTo>
                  <a:pt x="17860" y="18780"/>
                </a:lnTo>
                <a:lnTo>
                  <a:pt x="18210" y="18173"/>
                </a:lnTo>
                <a:lnTo>
                  <a:pt x="18523" y="17528"/>
                </a:lnTo>
                <a:lnTo>
                  <a:pt x="18818" y="16902"/>
                </a:lnTo>
                <a:lnTo>
                  <a:pt x="19076" y="16240"/>
                </a:lnTo>
                <a:lnTo>
                  <a:pt x="19296" y="15558"/>
                </a:lnTo>
                <a:lnTo>
                  <a:pt x="19499" y="14859"/>
                </a:lnTo>
                <a:lnTo>
                  <a:pt x="19665" y="14159"/>
                </a:lnTo>
                <a:lnTo>
                  <a:pt x="19794" y="13441"/>
                </a:lnTo>
                <a:lnTo>
                  <a:pt x="19886" y="12723"/>
                </a:lnTo>
                <a:lnTo>
                  <a:pt x="19941" y="11986"/>
                </a:lnTo>
                <a:lnTo>
                  <a:pt x="19959" y="11232"/>
                </a:lnTo>
                <a:lnTo>
                  <a:pt x="19959" y="10808"/>
                </a:lnTo>
                <a:lnTo>
                  <a:pt x="19941" y="10385"/>
                </a:lnTo>
                <a:lnTo>
                  <a:pt x="19904" y="9980"/>
                </a:lnTo>
                <a:lnTo>
                  <a:pt x="19867" y="9556"/>
                </a:lnTo>
                <a:lnTo>
                  <a:pt x="19812" y="9151"/>
                </a:lnTo>
                <a:lnTo>
                  <a:pt x="19738" y="8746"/>
                </a:lnTo>
                <a:lnTo>
                  <a:pt x="19665" y="8341"/>
                </a:lnTo>
                <a:lnTo>
                  <a:pt x="19591" y="7936"/>
                </a:lnTo>
                <a:lnTo>
                  <a:pt x="19481" y="7549"/>
                </a:lnTo>
                <a:lnTo>
                  <a:pt x="19389" y="7163"/>
                </a:lnTo>
                <a:lnTo>
                  <a:pt x="19260" y="6776"/>
                </a:lnTo>
                <a:lnTo>
                  <a:pt x="19131" y="6389"/>
                </a:lnTo>
                <a:lnTo>
                  <a:pt x="19002" y="6021"/>
                </a:lnTo>
                <a:lnTo>
                  <a:pt x="18855" y="5653"/>
                </a:lnTo>
                <a:lnTo>
                  <a:pt x="18523" y="4916"/>
                </a:lnTo>
                <a:lnTo>
                  <a:pt x="18155" y="4217"/>
                </a:lnTo>
                <a:lnTo>
                  <a:pt x="17750" y="3536"/>
                </a:lnTo>
                <a:lnTo>
                  <a:pt x="17326" y="2873"/>
                </a:lnTo>
                <a:lnTo>
                  <a:pt x="16848" y="2247"/>
                </a:lnTo>
                <a:lnTo>
                  <a:pt x="16351" y="1639"/>
                </a:lnTo>
                <a:lnTo>
                  <a:pt x="15817" y="1068"/>
                </a:lnTo>
                <a:lnTo>
                  <a:pt x="15246" y="516"/>
                </a:lnTo>
                <a:lnTo>
                  <a:pt x="14657" y="0"/>
                </a:lnTo>
                <a:lnTo>
                  <a:pt x="1" y="0"/>
                </a:lnTo>
                <a:close/>
              </a:path>
            </a:pathLst>
          </a:custGeom>
          <a:solidFill>
            <a:srgbClr val="1D5885">
              <a:alpha val="13725"/>
            </a:srgbClr>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endParaRPr lang="en-US"/>
          </a:p>
        </p:txBody>
      </p:sp>
      <p:sp>
        <p:nvSpPr>
          <p:cNvPr id="8" name="Google Shape;20;p3">
            <a:extLst>
              <a:ext uri="{FF2B5EF4-FFF2-40B4-BE49-F238E27FC236}">
                <a16:creationId xmlns="" xmlns:a16="http://schemas.microsoft.com/office/drawing/2014/main" id="{40AD96AB-DEFD-4C4A-AFB5-8AB8ED896E21}"/>
              </a:ext>
            </a:extLst>
          </p:cNvPr>
          <p:cNvSpPr>
            <a:spLocks/>
          </p:cNvSpPr>
          <p:nvPr/>
        </p:nvSpPr>
        <p:spPr bwMode="auto">
          <a:xfrm>
            <a:off x="2962275" y="0"/>
            <a:ext cx="1295400" cy="1123950"/>
          </a:xfrm>
          <a:custGeom>
            <a:avLst/>
            <a:gdLst>
              <a:gd name="T0" fmla="*/ 24015270 w 10017"/>
              <a:gd name="T1" fmla="*/ 3094063 h 8691"/>
              <a:gd name="T2" fmla="*/ 18479721 w 10017"/>
              <a:gd name="T3" fmla="*/ 9248695 h 8691"/>
              <a:gd name="T4" fmla="*/ 13245229 w 10017"/>
              <a:gd name="T5" fmla="*/ 16022139 h 8691"/>
              <a:gd name="T6" fmla="*/ 9248202 w 10017"/>
              <a:gd name="T7" fmla="*/ 23414396 h 8691"/>
              <a:gd name="T8" fmla="*/ 5552232 w 10017"/>
              <a:gd name="T9" fmla="*/ 31408654 h 8691"/>
              <a:gd name="T10" fmla="*/ 2776116 w 10017"/>
              <a:gd name="T11" fmla="*/ 39737471 h 8691"/>
              <a:gd name="T12" fmla="*/ 919854 w 10017"/>
              <a:gd name="T13" fmla="*/ 48049606 h 8691"/>
              <a:gd name="T14" fmla="*/ 0 w 10017"/>
              <a:gd name="T15" fmla="*/ 56980553 h 8691"/>
              <a:gd name="T16" fmla="*/ 0 w 10017"/>
              <a:gd name="T17" fmla="*/ 65911501 h 8691"/>
              <a:gd name="T18" fmla="*/ 919854 w 10017"/>
              <a:gd name="T19" fmla="*/ 74223506 h 8691"/>
              <a:gd name="T20" fmla="*/ 2776116 w 10017"/>
              <a:gd name="T21" fmla="*/ 82535641 h 8691"/>
              <a:gd name="T22" fmla="*/ 5234492 w 10017"/>
              <a:gd name="T23" fmla="*/ 90530028 h 8691"/>
              <a:gd name="T24" fmla="*/ 8311665 w 10017"/>
              <a:gd name="T25" fmla="*/ 97922285 h 8691"/>
              <a:gd name="T26" fmla="*/ 12007635 w 10017"/>
              <a:gd name="T27" fmla="*/ 105013477 h 8691"/>
              <a:gd name="T28" fmla="*/ 16623330 w 10017"/>
              <a:gd name="T29" fmla="*/ 111786921 h 8691"/>
              <a:gd name="T30" fmla="*/ 21857822 w 10017"/>
              <a:gd name="T31" fmla="*/ 117941553 h 8691"/>
              <a:gd name="T32" fmla="*/ 27410183 w 10017"/>
              <a:gd name="T33" fmla="*/ 123494055 h 8691"/>
              <a:gd name="T34" fmla="*/ 33564529 w 10017"/>
              <a:gd name="T35" fmla="*/ 128728938 h 8691"/>
              <a:gd name="T36" fmla="*/ 40337543 w 10017"/>
              <a:gd name="T37" fmla="*/ 133344880 h 8691"/>
              <a:gd name="T38" fmla="*/ 47428426 w 10017"/>
              <a:gd name="T39" fmla="*/ 137040944 h 8691"/>
              <a:gd name="T40" fmla="*/ 54803554 w 10017"/>
              <a:gd name="T41" fmla="*/ 140118324 h 8691"/>
              <a:gd name="T42" fmla="*/ 62814291 w 10017"/>
              <a:gd name="T43" fmla="*/ 142576763 h 8691"/>
              <a:gd name="T44" fmla="*/ 71125956 w 10017"/>
              <a:gd name="T45" fmla="*/ 144433201 h 8691"/>
              <a:gd name="T46" fmla="*/ 79437621 w 10017"/>
              <a:gd name="T47" fmla="*/ 145353078 h 8691"/>
              <a:gd name="T48" fmla="*/ 92381793 w 10017"/>
              <a:gd name="T49" fmla="*/ 145035330 h 8691"/>
              <a:gd name="T50" fmla="*/ 100693458 w 10017"/>
              <a:gd name="T51" fmla="*/ 143496640 h 8691"/>
              <a:gd name="T52" fmla="*/ 108704066 w 10017"/>
              <a:gd name="T53" fmla="*/ 141657014 h 8691"/>
              <a:gd name="T54" fmla="*/ 116396934 w 10017"/>
              <a:gd name="T55" fmla="*/ 138880699 h 8691"/>
              <a:gd name="T56" fmla="*/ 123788874 w 10017"/>
              <a:gd name="T57" fmla="*/ 135184506 h 8691"/>
              <a:gd name="T58" fmla="*/ 130561888 w 10017"/>
              <a:gd name="T59" fmla="*/ 131187377 h 8691"/>
              <a:gd name="T60" fmla="*/ 137017291 w 10017"/>
              <a:gd name="T61" fmla="*/ 126253688 h 8691"/>
              <a:gd name="T62" fmla="*/ 142870580 w 10017"/>
              <a:gd name="T63" fmla="*/ 120717869 h 8691"/>
              <a:gd name="T64" fmla="*/ 148422812 w 10017"/>
              <a:gd name="T65" fmla="*/ 114864172 h 8691"/>
              <a:gd name="T66" fmla="*/ 153339694 w 10017"/>
              <a:gd name="T67" fmla="*/ 108391793 h 8691"/>
              <a:gd name="T68" fmla="*/ 157353274 w 10017"/>
              <a:gd name="T69" fmla="*/ 101618349 h 8691"/>
              <a:gd name="T70" fmla="*/ 161049244 w 10017"/>
              <a:gd name="T71" fmla="*/ 94226092 h 8691"/>
              <a:gd name="T72" fmla="*/ 163808677 w 10017"/>
              <a:gd name="T73" fmla="*/ 86532770 h 8691"/>
              <a:gd name="T74" fmla="*/ 165664939 w 10017"/>
              <a:gd name="T75" fmla="*/ 78521829 h 8691"/>
              <a:gd name="T76" fmla="*/ 167203590 w 10017"/>
              <a:gd name="T77" fmla="*/ 70209695 h 8691"/>
              <a:gd name="T78" fmla="*/ 167504647 w 10017"/>
              <a:gd name="T79" fmla="*/ 61596495 h 8691"/>
              <a:gd name="T80" fmla="*/ 166885850 w 10017"/>
              <a:gd name="T81" fmla="*/ 52665677 h 8691"/>
              <a:gd name="T82" fmla="*/ 165664939 w 10017"/>
              <a:gd name="T83" fmla="*/ 43734730 h 8691"/>
              <a:gd name="T84" fmla="*/ 163189880 w 10017"/>
              <a:gd name="T85" fmla="*/ 35422595 h 8691"/>
              <a:gd name="T86" fmla="*/ 160112707 w 10017"/>
              <a:gd name="T87" fmla="*/ 27411525 h 8691"/>
              <a:gd name="T88" fmla="*/ 156416737 w 10017"/>
              <a:gd name="T89" fmla="*/ 19718203 h 8691"/>
              <a:gd name="T90" fmla="*/ 151801042 w 10017"/>
              <a:gd name="T91" fmla="*/ 12627011 h 8691"/>
              <a:gd name="T92" fmla="*/ 146566550 w 10017"/>
              <a:gd name="T93" fmla="*/ 6171314 h 8691"/>
              <a:gd name="T94" fmla="*/ 140412204 w 10017"/>
              <a:gd name="T95" fmla="*/ 0 h 8691"/>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10017" h="8691" extrusionOk="0">
                <a:moveTo>
                  <a:pt x="1620" y="0"/>
                </a:moveTo>
                <a:lnTo>
                  <a:pt x="1436" y="185"/>
                </a:lnTo>
                <a:lnTo>
                  <a:pt x="1252" y="369"/>
                </a:lnTo>
                <a:lnTo>
                  <a:pt x="1105" y="553"/>
                </a:lnTo>
                <a:lnTo>
                  <a:pt x="939" y="755"/>
                </a:lnTo>
                <a:lnTo>
                  <a:pt x="792" y="958"/>
                </a:lnTo>
                <a:lnTo>
                  <a:pt x="663" y="1179"/>
                </a:lnTo>
                <a:lnTo>
                  <a:pt x="553" y="1400"/>
                </a:lnTo>
                <a:lnTo>
                  <a:pt x="442" y="1639"/>
                </a:lnTo>
                <a:lnTo>
                  <a:pt x="332" y="1878"/>
                </a:lnTo>
                <a:lnTo>
                  <a:pt x="258" y="2118"/>
                </a:lnTo>
                <a:lnTo>
                  <a:pt x="166" y="2376"/>
                </a:lnTo>
                <a:lnTo>
                  <a:pt x="111" y="2615"/>
                </a:lnTo>
                <a:lnTo>
                  <a:pt x="55" y="2873"/>
                </a:lnTo>
                <a:lnTo>
                  <a:pt x="37" y="3149"/>
                </a:lnTo>
                <a:lnTo>
                  <a:pt x="0" y="3407"/>
                </a:lnTo>
                <a:lnTo>
                  <a:pt x="0" y="3683"/>
                </a:lnTo>
                <a:lnTo>
                  <a:pt x="0" y="3941"/>
                </a:lnTo>
                <a:lnTo>
                  <a:pt x="19" y="4198"/>
                </a:lnTo>
                <a:lnTo>
                  <a:pt x="55" y="4438"/>
                </a:lnTo>
                <a:lnTo>
                  <a:pt x="111" y="4695"/>
                </a:lnTo>
                <a:lnTo>
                  <a:pt x="166" y="4935"/>
                </a:lnTo>
                <a:lnTo>
                  <a:pt x="221" y="5174"/>
                </a:lnTo>
                <a:lnTo>
                  <a:pt x="313" y="5413"/>
                </a:lnTo>
                <a:lnTo>
                  <a:pt x="387" y="5634"/>
                </a:lnTo>
                <a:lnTo>
                  <a:pt x="497" y="5855"/>
                </a:lnTo>
                <a:lnTo>
                  <a:pt x="608" y="6076"/>
                </a:lnTo>
                <a:lnTo>
                  <a:pt x="718" y="6279"/>
                </a:lnTo>
                <a:lnTo>
                  <a:pt x="847" y="6481"/>
                </a:lnTo>
                <a:lnTo>
                  <a:pt x="994" y="6684"/>
                </a:lnTo>
                <a:lnTo>
                  <a:pt x="1142" y="6868"/>
                </a:lnTo>
                <a:lnTo>
                  <a:pt x="1307" y="7052"/>
                </a:lnTo>
                <a:lnTo>
                  <a:pt x="1473" y="7218"/>
                </a:lnTo>
                <a:lnTo>
                  <a:pt x="1639" y="7384"/>
                </a:lnTo>
                <a:lnTo>
                  <a:pt x="1823" y="7549"/>
                </a:lnTo>
                <a:lnTo>
                  <a:pt x="2007" y="7697"/>
                </a:lnTo>
                <a:lnTo>
                  <a:pt x="2210" y="7844"/>
                </a:lnTo>
                <a:lnTo>
                  <a:pt x="2412" y="7973"/>
                </a:lnTo>
                <a:lnTo>
                  <a:pt x="2615" y="8083"/>
                </a:lnTo>
                <a:lnTo>
                  <a:pt x="2836" y="8194"/>
                </a:lnTo>
                <a:lnTo>
                  <a:pt x="3057" y="8304"/>
                </a:lnTo>
                <a:lnTo>
                  <a:pt x="3277" y="8378"/>
                </a:lnTo>
                <a:lnTo>
                  <a:pt x="3517" y="8470"/>
                </a:lnTo>
                <a:lnTo>
                  <a:pt x="3756" y="8525"/>
                </a:lnTo>
                <a:lnTo>
                  <a:pt x="3996" y="8580"/>
                </a:lnTo>
                <a:lnTo>
                  <a:pt x="4253" y="8636"/>
                </a:lnTo>
                <a:lnTo>
                  <a:pt x="4493" y="8672"/>
                </a:lnTo>
                <a:lnTo>
                  <a:pt x="4750" y="8691"/>
                </a:lnTo>
                <a:lnTo>
                  <a:pt x="5266" y="8691"/>
                </a:lnTo>
                <a:lnTo>
                  <a:pt x="5524" y="8672"/>
                </a:lnTo>
                <a:lnTo>
                  <a:pt x="5763" y="8636"/>
                </a:lnTo>
                <a:lnTo>
                  <a:pt x="6021" y="8580"/>
                </a:lnTo>
                <a:lnTo>
                  <a:pt x="6260" y="8525"/>
                </a:lnTo>
                <a:lnTo>
                  <a:pt x="6500" y="8470"/>
                </a:lnTo>
                <a:lnTo>
                  <a:pt x="6739" y="8378"/>
                </a:lnTo>
                <a:lnTo>
                  <a:pt x="6960" y="8304"/>
                </a:lnTo>
                <a:lnTo>
                  <a:pt x="7181" y="8194"/>
                </a:lnTo>
                <a:lnTo>
                  <a:pt x="7402" y="8083"/>
                </a:lnTo>
                <a:lnTo>
                  <a:pt x="7604" y="7973"/>
                </a:lnTo>
                <a:lnTo>
                  <a:pt x="7807" y="7844"/>
                </a:lnTo>
                <a:lnTo>
                  <a:pt x="8009" y="7697"/>
                </a:lnTo>
                <a:lnTo>
                  <a:pt x="8193" y="7549"/>
                </a:lnTo>
                <a:lnTo>
                  <a:pt x="8378" y="7384"/>
                </a:lnTo>
                <a:lnTo>
                  <a:pt x="8543" y="7218"/>
                </a:lnTo>
                <a:lnTo>
                  <a:pt x="8709" y="7052"/>
                </a:lnTo>
                <a:lnTo>
                  <a:pt x="8875" y="6868"/>
                </a:lnTo>
                <a:lnTo>
                  <a:pt x="9022" y="6684"/>
                </a:lnTo>
                <a:lnTo>
                  <a:pt x="9169" y="6481"/>
                </a:lnTo>
                <a:lnTo>
                  <a:pt x="9298" y="6279"/>
                </a:lnTo>
                <a:lnTo>
                  <a:pt x="9409" y="6076"/>
                </a:lnTo>
                <a:lnTo>
                  <a:pt x="9519" y="5855"/>
                </a:lnTo>
                <a:lnTo>
                  <a:pt x="9630" y="5634"/>
                </a:lnTo>
                <a:lnTo>
                  <a:pt x="9703" y="5413"/>
                </a:lnTo>
                <a:lnTo>
                  <a:pt x="9795" y="5174"/>
                </a:lnTo>
                <a:lnTo>
                  <a:pt x="9850" y="4935"/>
                </a:lnTo>
                <a:lnTo>
                  <a:pt x="9906" y="4695"/>
                </a:lnTo>
                <a:lnTo>
                  <a:pt x="9961" y="4438"/>
                </a:lnTo>
                <a:lnTo>
                  <a:pt x="9998" y="4198"/>
                </a:lnTo>
                <a:lnTo>
                  <a:pt x="10016" y="3941"/>
                </a:lnTo>
                <a:lnTo>
                  <a:pt x="10016" y="3683"/>
                </a:lnTo>
                <a:lnTo>
                  <a:pt x="10016" y="3407"/>
                </a:lnTo>
                <a:lnTo>
                  <a:pt x="9979" y="3149"/>
                </a:lnTo>
                <a:lnTo>
                  <a:pt x="9961" y="2873"/>
                </a:lnTo>
                <a:lnTo>
                  <a:pt x="9906" y="2615"/>
                </a:lnTo>
                <a:lnTo>
                  <a:pt x="9850" y="2376"/>
                </a:lnTo>
                <a:lnTo>
                  <a:pt x="9758" y="2118"/>
                </a:lnTo>
                <a:lnTo>
                  <a:pt x="9685" y="1878"/>
                </a:lnTo>
                <a:lnTo>
                  <a:pt x="9574" y="1639"/>
                </a:lnTo>
                <a:lnTo>
                  <a:pt x="9464" y="1400"/>
                </a:lnTo>
                <a:lnTo>
                  <a:pt x="9353" y="1179"/>
                </a:lnTo>
                <a:lnTo>
                  <a:pt x="9224" y="958"/>
                </a:lnTo>
                <a:lnTo>
                  <a:pt x="9077" y="755"/>
                </a:lnTo>
                <a:lnTo>
                  <a:pt x="8911" y="553"/>
                </a:lnTo>
                <a:lnTo>
                  <a:pt x="8764" y="369"/>
                </a:lnTo>
                <a:lnTo>
                  <a:pt x="8580" y="185"/>
                </a:lnTo>
                <a:lnTo>
                  <a:pt x="8396" y="0"/>
                </a:lnTo>
                <a:lnTo>
                  <a:pt x="1620" y="0"/>
                </a:lnTo>
                <a:close/>
              </a:path>
            </a:pathLst>
          </a:custGeom>
          <a:solidFill>
            <a:srgbClr val="1D5885">
              <a:alpha val="13725"/>
            </a:srgbClr>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endParaRPr lang="en-US"/>
          </a:p>
        </p:txBody>
      </p:sp>
      <p:sp>
        <p:nvSpPr>
          <p:cNvPr id="9" name="Google Shape;21;p3">
            <a:extLst>
              <a:ext uri="{FF2B5EF4-FFF2-40B4-BE49-F238E27FC236}">
                <a16:creationId xmlns="" xmlns:a16="http://schemas.microsoft.com/office/drawing/2014/main" id="{7DC1A1F4-5233-401F-85B9-663CED21AF92}"/>
              </a:ext>
            </a:extLst>
          </p:cNvPr>
          <p:cNvSpPr/>
          <p:nvPr/>
        </p:nvSpPr>
        <p:spPr>
          <a:xfrm>
            <a:off x="2241550" y="5219700"/>
            <a:ext cx="1987550" cy="1638300"/>
          </a:xfrm>
          <a:custGeom>
            <a:avLst/>
            <a:gdLst/>
            <a:ahLst/>
            <a:cxnLst/>
            <a:rect l="l" t="t" r="r" b="b"/>
            <a:pathLst>
              <a:path w="15375" h="12668" extrusionOk="0">
                <a:moveTo>
                  <a:pt x="6500" y="1"/>
                </a:moveTo>
                <a:lnTo>
                  <a:pt x="6187" y="167"/>
                </a:lnTo>
                <a:lnTo>
                  <a:pt x="5837" y="406"/>
                </a:lnTo>
                <a:lnTo>
                  <a:pt x="5377" y="719"/>
                </a:lnTo>
                <a:lnTo>
                  <a:pt x="4843" y="1105"/>
                </a:lnTo>
                <a:lnTo>
                  <a:pt x="4254" y="1603"/>
                </a:lnTo>
                <a:lnTo>
                  <a:pt x="3941" y="1879"/>
                </a:lnTo>
                <a:lnTo>
                  <a:pt x="3609" y="2173"/>
                </a:lnTo>
                <a:lnTo>
                  <a:pt x="3296" y="2486"/>
                </a:lnTo>
                <a:lnTo>
                  <a:pt x="2965" y="2818"/>
                </a:lnTo>
                <a:lnTo>
                  <a:pt x="2652" y="3186"/>
                </a:lnTo>
                <a:lnTo>
                  <a:pt x="2339" y="3573"/>
                </a:lnTo>
                <a:lnTo>
                  <a:pt x="2026" y="3978"/>
                </a:lnTo>
                <a:lnTo>
                  <a:pt x="1731" y="4401"/>
                </a:lnTo>
                <a:lnTo>
                  <a:pt x="1455" y="4843"/>
                </a:lnTo>
                <a:lnTo>
                  <a:pt x="1179" y="5303"/>
                </a:lnTo>
                <a:lnTo>
                  <a:pt x="939" y="5782"/>
                </a:lnTo>
                <a:lnTo>
                  <a:pt x="718" y="6298"/>
                </a:lnTo>
                <a:lnTo>
                  <a:pt x="516" y="6813"/>
                </a:lnTo>
                <a:lnTo>
                  <a:pt x="350" y="7365"/>
                </a:lnTo>
                <a:lnTo>
                  <a:pt x="203" y="7936"/>
                </a:lnTo>
                <a:lnTo>
                  <a:pt x="92" y="8525"/>
                </a:lnTo>
                <a:lnTo>
                  <a:pt x="19" y="9133"/>
                </a:lnTo>
                <a:lnTo>
                  <a:pt x="0" y="9759"/>
                </a:lnTo>
                <a:lnTo>
                  <a:pt x="0" y="10403"/>
                </a:lnTo>
                <a:lnTo>
                  <a:pt x="19" y="10735"/>
                </a:lnTo>
                <a:lnTo>
                  <a:pt x="56" y="11066"/>
                </a:lnTo>
                <a:lnTo>
                  <a:pt x="111" y="11471"/>
                </a:lnTo>
                <a:lnTo>
                  <a:pt x="185" y="11858"/>
                </a:lnTo>
                <a:lnTo>
                  <a:pt x="258" y="12263"/>
                </a:lnTo>
                <a:lnTo>
                  <a:pt x="369" y="12668"/>
                </a:lnTo>
                <a:lnTo>
                  <a:pt x="15209" y="12668"/>
                </a:lnTo>
                <a:lnTo>
                  <a:pt x="15264" y="12245"/>
                </a:lnTo>
                <a:lnTo>
                  <a:pt x="15319" y="11821"/>
                </a:lnTo>
                <a:lnTo>
                  <a:pt x="15337" y="11398"/>
                </a:lnTo>
                <a:lnTo>
                  <a:pt x="15356" y="10974"/>
                </a:lnTo>
                <a:lnTo>
                  <a:pt x="15374" y="10551"/>
                </a:lnTo>
                <a:lnTo>
                  <a:pt x="15356" y="10127"/>
                </a:lnTo>
                <a:lnTo>
                  <a:pt x="15337" y="9722"/>
                </a:lnTo>
                <a:lnTo>
                  <a:pt x="15301" y="9317"/>
                </a:lnTo>
                <a:lnTo>
                  <a:pt x="15245" y="8986"/>
                </a:lnTo>
                <a:lnTo>
                  <a:pt x="15209" y="8654"/>
                </a:lnTo>
                <a:lnTo>
                  <a:pt x="15061" y="8028"/>
                </a:lnTo>
                <a:lnTo>
                  <a:pt x="14896" y="7421"/>
                </a:lnTo>
                <a:lnTo>
                  <a:pt x="14675" y="6850"/>
                </a:lnTo>
                <a:lnTo>
                  <a:pt x="14435" y="6298"/>
                </a:lnTo>
                <a:lnTo>
                  <a:pt x="14177" y="5782"/>
                </a:lnTo>
                <a:lnTo>
                  <a:pt x="13883" y="5285"/>
                </a:lnTo>
                <a:lnTo>
                  <a:pt x="13570" y="4825"/>
                </a:lnTo>
                <a:lnTo>
                  <a:pt x="13238" y="4383"/>
                </a:lnTo>
                <a:lnTo>
                  <a:pt x="12889" y="3959"/>
                </a:lnTo>
                <a:lnTo>
                  <a:pt x="12520" y="3573"/>
                </a:lnTo>
                <a:lnTo>
                  <a:pt x="12152" y="3204"/>
                </a:lnTo>
                <a:lnTo>
                  <a:pt x="11766" y="2855"/>
                </a:lnTo>
                <a:lnTo>
                  <a:pt x="11379" y="2523"/>
                </a:lnTo>
                <a:lnTo>
                  <a:pt x="10992" y="2229"/>
                </a:lnTo>
                <a:lnTo>
                  <a:pt x="10587" y="1952"/>
                </a:lnTo>
                <a:lnTo>
                  <a:pt x="10201" y="1695"/>
                </a:lnTo>
                <a:lnTo>
                  <a:pt x="9814" y="1455"/>
                </a:lnTo>
                <a:lnTo>
                  <a:pt x="9427" y="1234"/>
                </a:lnTo>
                <a:lnTo>
                  <a:pt x="9059" y="1050"/>
                </a:lnTo>
                <a:lnTo>
                  <a:pt x="8378" y="700"/>
                </a:lnTo>
                <a:lnTo>
                  <a:pt x="7770" y="443"/>
                </a:lnTo>
                <a:lnTo>
                  <a:pt x="7236" y="240"/>
                </a:lnTo>
                <a:lnTo>
                  <a:pt x="6850" y="93"/>
                </a:lnTo>
                <a:lnTo>
                  <a:pt x="6500" y="1"/>
                </a:lnTo>
                <a:close/>
              </a:path>
            </a:pathLst>
          </a:custGeom>
          <a:solidFill>
            <a:schemeClr val="accent3"/>
          </a:solidFill>
          <a:ln>
            <a:noFill/>
          </a:ln>
        </p:spPr>
        <p:txBody>
          <a:bodyPr spcFirstLastPara="1" lIns="121900" tIns="121900" rIns="121900" bIns="121900" anchor="ctr"/>
          <a:lstStyle/>
          <a:p>
            <a:pPr>
              <a:spcBef>
                <a:spcPts val="0"/>
              </a:spcBef>
              <a:spcAft>
                <a:spcPts val="0"/>
              </a:spcAft>
              <a:defRPr/>
            </a:pPr>
            <a:endParaRPr sz="2400"/>
          </a:p>
        </p:txBody>
      </p:sp>
      <p:sp>
        <p:nvSpPr>
          <p:cNvPr id="22" name="Google Shape;22;p3"/>
          <p:cNvSpPr txBox="1">
            <a:spLocks noGrp="1"/>
          </p:cNvSpPr>
          <p:nvPr>
            <p:ph type="ctrTitle"/>
          </p:nvPr>
        </p:nvSpPr>
        <p:spPr>
          <a:xfrm>
            <a:off x="7132233" y="2619133"/>
            <a:ext cx="4145200" cy="1546400"/>
          </a:xfrm>
          <a:prstGeom prst="rect">
            <a:avLst/>
          </a:prstGeom>
        </p:spPr>
        <p:txBody>
          <a:bodyPr spcFirstLastPara="1">
            <a:noAutofit/>
          </a:bodyPr>
          <a:lstStyle>
            <a:lvl1pPr lvl="0" rtl="0">
              <a:spcBef>
                <a:spcPts val="0"/>
              </a:spcBef>
              <a:spcAft>
                <a:spcPts val="0"/>
              </a:spcAft>
              <a:buClr>
                <a:schemeClr val="lt1"/>
              </a:buClr>
              <a:buSzPts val="4000"/>
              <a:buNone/>
              <a:defRPr sz="5333">
                <a:solidFill>
                  <a:schemeClr val="lt1"/>
                </a:solidFill>
              </a:defRPr>
            </a:lvl1pPr>
            <a:lvl2pPr lvl="1" rtl="0">
              <a:spcBef>
                <a:spcPts val="0"/>
              </a:spcBef>
              <a:spcAft>
                <a:spcPts val="0"/>
              </a:spcAft>
              <a:buClr>
                <a:schemeClr val="lt1"/>
              </a:buClr>
              <a:buSzPts val="4000"/>
              <a:buNone/>
              <a:defRPr sz="5333">
                <a:solidFill>
                  <a:schemeClr val="lt1"/>
                </a:solidFill>
              </a:defRPr>
            </a:lvl2pPr>
            <a:lvl3pPr lvl="2" rtl="0">
              <a:spcBef>
                <a:spcPts val="0"/>
              </a:spcBef>
              <a:spcAft>
                <a:spcPts val="0"/>
              </a:spcAft>
              <a:buClr>
                <a:schemeClr val="lt1"/>
              </a:buClr>
              <a:buSzPts val="4000"/>
              <a:buNone/>
              <a:defRPr sz="5333">
                <a:solidFill>
                  <a:schemeClr val="lt1"/>
                </a:solidFill>
              </a:defRPr>
            </a:lvl3pPr>
            <a:lvl4pPr lvl="3" rtl="0">
              <a:spcBef>
                <a:spcPts val="0"/>
              </a:spcBef>
              <a:spcAft>
                <a:spcPts val="0"/>
              </a:spcAft>
              <a:buClr>
                <a:schemeClr val="lt1"/>
              </a:buClr>
              <a:buSzPts val="4000"/>
              <a:buNone/>
              <a:defRPr sz="5333">
                <a:solidFill>
                  <a:schemeClr val="lt1"/>
                </a:solidFill>
              </a:defRPr>
            </a:lvl4pPr>
            <a:lvl5pPr lvl="4" rtl="0">
              <a:spcBef>
                <a:spcPts val="0"/>
              </a:spcBef>
              <a:spcAft>
                <a:spcPts val="0"/>
              </a:spcAft>
              <a:buClr>
                <a:schemeClr val="lt1"/>
              </a:buClr>
              <a:buSzPts val="4000"/>
              <a:buNone/>
              <a:defRPr sz="5333">
                <a:solidFill>
                  <a:schemeClr val="lt1"/>
                </a:solidFill>
              </a:defRPr>
            </a:lvl5pPr>
            <a:lvl6pPr lvl="5" rtl="0">
              <a:spcBef>
                <a:spcPts val="0"/>
              </a:spcBef>
              <a:spcAft>
                <a:spcPts val="0"/>
              </a:spcAft>
              <a:buClr>
                <a:schemeClr val="lt1"/>
              </a:buClr>
              <a:buSzPts val="4000"/>
              <a:buNone/>
              <a:defRPr sz="5333">
                <a:solidFill>
                  <a:schemeClr val="lt1"/>
                </a:solidFill>
              </a:defRPr>
            </a:lvl6pPr>
            <a:lvl7pPr lvl="6" rtl="0">
              <a:spcBef>
                <a:spcPts val="0"/>
              </a:spcBef>
              <a:spcAft>
                <a:spcPts val="0"/>
              </a:spcAft>
              <a:buClr>
                <a:schemeClr val="lt1"/>
              </a:buClr>
              <a:buSzPts val="4000"/>
              <a:buNone/>
              <a:defRPr sz="5333">
                <a:solidFill>
                  <a:schemeClr val="lt1"/>
                </a:solidFill>
              </a:defRPr>
            </a:lvl7pPr>
            <a:lvl8pPr lvl="7" rtl="0">
              <a:spcBef>
                <a:spcPts val="0"/>
              </a:spcBef>
              <a:spcAft>
                <a:spcPts val="0"/>
              </a:spcAft>
              <a:buClr>
                <a:schemeClr val="lt1"/>
              </a:buClr>
              <a:buSzPts val="4000"/>
              <a:buNone/>
              <a:defRPr sz="5333">
                <a:solidFill>
                  <a:schemeClr val="lt1"/>
                </a:solidFill>
              </a:defRPr>
            </a:lvl8pPr>
            <a:lvl9pPr lvl="8" rtl="0">
              <a:spcBef>
                <a:spcPts val="0"/>
              </a:spcBef>
              <a:spcAft>
                <a:spcPts val="0"/>
              </a:spcAft>
              <a:buClr>
                <a:schemeClr val="lt1"/>
              </a:buClr>
              <a:buSzPts val="4000"/>
              <a:buNone/>
              <a:defRPr sz="5333">
                <a:solidFill>
                  <a:schemeClr val="lt1"/>
                </a:solidFill>
              </a:defRPr>
            </a:lvl9pPr>
          </a:lstStyle>
          <a:p>
            <a:endParaRPr/>
          </a:p>
        </p:txBody>
      </p:sp>
      <p:sp>
        <p:nvSpPr>
          <p:cNvPr id="23" name="Google Shape;23;p3"/>
          <p:cNvSpPr txBox="1">
            <a:spLocks noGrp="1"/>
          </p:cNvSpPr>
          <p:nvPr>
            <p:ph type="subTitle" idx="1"/>
          </p:nvPr>
        </p:nvSpPr>
        <p:spPr>
          <a:xfrm>
            <a:off x="7132233" y="4294739"/>
            <a:ext cx="4145200" cy="1046400"/>
          </a:xfrm>
          <a:prstGeom prst="rect">
            <a:avLst/>
          </a:prstGeom>
        </p:spPr>
        <p:txBody>
          <a:bodyPr spcFirstLastPara="1">
            <a:noAutofit/>
          </a:bodyPr>
          <a:lstStyle>
            <a:lvl1pPr lvl="0" rtl="0">
              <a:spcBef>
                <a:spcPts val="0"/>
              </a:spcBef>
              <a:spcAft>
                <a:spcPts val="0"/>
              </a:spcAft>
              <a:buClr>
                <a:schemeClr val="lt1"/>
              </a:buClr>
              <a:buSzPts val="1800"/>
              <a:buNone/>
              <a:defRPr sz="2400">
                <a:solidFill>
                  <a:schemeClr val="lt1"/>
                </a:solidFill>
              </a:defRPr>
            </a:lvl1pPr>
            <a:lvl2pPr lvl="1" rtl="0">
              <a:spcBef>
                <a:spcPts val="0"/>
              </a:spcBef>
              <a:spcAft>
                <a:spcPts val="0"/>
              </a:spcAft>
              <a:buClr>
                <a:schemeClr val="lt1"/>
              </a:buClr>
              <a:buSzPts val="1800"/>
              <a:buNone/>
              <a:defRPr sz="2400">
                <a:solidFill>
                  <a:schemeClr val="lt1"/>
                </a:solidFill>
              </a:defRPr>
            </a:lvl2pPr>
            <a:lvl3pPr lvl="2" rtl="0">
              <a:spcBef>
                <a:spcPts val="0"/>
              </a:spcBef>
              <a:spcAft>
                <a:spcPts val="0"/>
              </a:spcAft>
              <a:buClr>
                <a:schemeClr val="lt1"/>
              </a:buClr>
              <a:buSzPts val="1800"/>
              <a:buNone/>
              <a:defRPr sz="2400">
                <a:solidFill>
                  <a:schemeClr val="lt1"/>
                </a:solidFill>
              </a:defRPr>
            </a:lvl3pPr>
            <a:lvl4pPr lvl="3" rtl="0">
              <a:spcBef>
                <a:spcPts val="0"/>
              </a:spcBef>
              <a:spcAft>
                <a:spcPts val="0"/>
              </a:spcAft>
              <a:buClr>
                <a:schemeClr val="lt1"/>
              </a:buClr>
              <a:buSzPts val="1800"/>
              <a:buNone/>
              <a:defRPr sz="2400">
                <a:solidFill>
                  <a:schemeClr val="lt1"/>
                </a:solidFill>
              </a:defRPr>
            </a:lvl4pPr>
            <a:lvl5pPr lvl="4" rtl="0">
              <a:spcBef>
                <a:spcPts val="0"/>
              </a:spcBef>
              <a:spcAft>
                <a:spcPts val="0"/>
              </a:spcAft>
              <a:buClr>
                <a:schemeClr val="lt1"/>
              </a:buClr>
              <a:buSzPts val="1800"/>
              <a:buNone/>
              <a:defRPr sz="2400">
                <a:solidFill>
                  <a:schemeClr val="lt1"/>
                </a:solidFill>
              </a:defRPr>
            </a:lvl5pPr>
            <a:lvl6pPr lvl="5" rtl="0">
              <a:spcBef>
                <a:spcPts val="0"/>
              </a:spcBef>
              <a:spcAft>
                <a:spcPts val="0"/>
              </a:spcAft>
              <a:buClr>
                <a:schemeClr val="lt1"/>
              </a:buClr>
              <a:buSzPts val="1800"/>
              <a:buNone/>
              <a:defRPr sz="2400">
                <a:solidFill>
                  <a:schemeClr val="lt1"/>
                </a:solidFill>
              </a:defRPr>
            </a:lvl6pPr>
            <a:lvl7pPr lvl="6" rtl="0">
              <a:spcBef>
                <a:spcPts val="0"/>
              </a:spcBef>
              <a:spcAft>
                <a:spcPts val="0"/>
              </a:spcAft>
              <a:buClr>
                <a:schemeClr val="lt1"/>
              </a:buClr>
              <a:buSzPts val="1800"/>
              <a:buNone/>
              <a:defRPr sz="2400">
                <a:solidFill>
                  <a:schemeClr val="lt1"/>
                </a:solidFill>
              </a:defRPr>
            </a:lvl7pPr>
            <a:lvl8pPr lvl="7" rtl="0">
              <a:spcBef>
                <a:spcPts val="0"/>
              </a:spcBef>
              <a:spcAft>
                <a:spcPts val="0"/>
              </a:spcAft>
              <a:buClr>
                <a:schemeClr val="lt1"/>
              </a:buClr>
              <a:buSzPts val="1800"/>
              <a:buNone/>
              <a:defRPr sz="2400">
                <a:solidFill>
                  <a:schemeClr val="lt1"/>
                </a:solidFill>
              </a:defRPr>
            </a:lvl8pPr>
            <a:lvl9pPr lvl="8" rtl="0">
              <a:spcBef>
                <a:spcPts val="0"/>
              </a:spcBef>
              <a:spcAft>
                <a:spcPts val="0"/>
              </a:spcAft>
              <a:buClr>
                <a:schemeClr val="lt1"/>
              </a:buClr>
              <a:buSzPts val="1800"/>
              <a:buNone/>
              <a:defRPr sz="2400">
                <a:solidFill>
                  <a:schemeClr val="lt1"/>
                </a:solidFill>
              </a:defRPr>
            </a:lvl9pPr>
          </a:lstStyle>
          <a:p>
            <a:endParaRPr/>
          </a:p>
        </p:txBody>
      </p:sp>
    </p:spTree>
    <p:extLst>
      <p:ext uri="{BB962C8B-B14F-4D97-AF65-F5344CB8AC3E}">
        <p14:creationId xmlns:p14="http://schemas.microsoft.com/office/powerpoint/2010/main" val="2241498394"/>
      </p:ext>
    </p:extLst>
  </p:cSld>
  <p:clrMapOvr>
    <a:masterClrMapping/>
  </p:clrMapOvr>
</p:sldLayout>
</file>

<file path=ppt/slideLayouts/slideLayout314.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24"/>
        <p:cNvGrpSpPr/>
        <p:nvPr/>
      </p:nvGrpSpPr>
      <p:grpSpPr>
        <a:xfrm>
          <a:off x="0" y="0"/>
          <a:ext cx="0" cy="0"/>
          <a:chOff x="0" y="0"/>
          <a:chExt cx="0" cy="0"/>
        </a:xfrm>
      </p:grpSpPr>
      <p:sp>
        <p:nvSpPr>
          <p:cNvPr id="3" name="Google Shape;25;p4">
            <a:extLst>
              <a:ext uri="{FF2B5EF4-FFF2-40B4-BE49-F238E27FC236}">
                <a16:creationId xmlns="" xmlns:a16="http://schemas.microsoft.com/office/drawing/2014/main" id="{26C5FCD5-6DE2-4CAD-B589-1DD9411CE965}"/>
              </a:ext>
            </a:extLst>
          </p:cNvPr>
          <p:cNvSpPr>
            <a:spLocks/>
          </p:cNvSpPr>
          <p:nvPr/>
        </p:nvSpPr>
        <p:spPr bwMode="auto">
          <a:xfrm>
            <a:off x="0" y="0"/>
            <a:ext cx="12192000" cy="6858000"/>
          </a:xfrm>
          <a:custGeom>
            <a:avLst/>
            <a:gdLst>
              <a:gd name="T0" fmla="*/ 241467663 w 94269"/>
              <a:gd name="T1" fmla="*/ 116419678 h 53026"/>
              <a:gd name="T2" fmla="*/ 262710705 w 94269"/>
              <a:gd name="T3" fmla="*/ 128128563 h 53026"/>
              <a:gd name="T4" fmla="*/ 294123513 w 94269"/>
              <a:gd name="T5" fmla="*/ 146293998 h 53026"/>
              <a:gd name="T6" fmla="*/ 331089707 w 94269"/>
              <a:gd name="T7" fmla="*/ 170932928 h 53026"/>
              <a:gd name="T8" fmla="*/ 350793828 w 94269"/>
              <a:gd name="T9" fmla="*/ 185401774 h 53026"/>
              <a:gd name="T10" fmla="*/ 370815847 w 94269"/>
              <a:gd name="T11" fmla="*/ 200807248 h 53026"/>
              <a:gd name="T12" fmla="*/ 390218883 w 94269"/>
              <a:gd name="T13" fmla="*/ 217751653 h 53026"/>
              <a:gd name="T14" fmla="*/ 409003066 w 94269"/>
              <a:gd name="T15" fmla="*/ 235599318 h 53026"/>
              <a:gd name="T16" fmla="*/ 426248326 w 94269"/>
              <a:gd name="T17" fmla="*/ 254383740 h 53026"/>
              <a:gd name="T18" fmla="*/ 441954794 w 94269"/>
              <a:gd name="T19" fmla="*/ 274405877 h 53026"/>
              <a:gd name="T20" fmla="*/ 455503487 w 94269"/>
              <a:gd name="T21" fmla="*/ 295047001 h 53026"/>
              <a:gd name="T22" fmla="*/ 463816691 w 94269"/>
              <a:gd name="T23" fmla="*/ 311054648 h 53026"/>
              <a:gd name="T24" fmla="*/ 468433197 w 94269"/>
              <a:gd name="T25" fmla="*/ 321843589 h 53026"/>
              <a:gd name="T26" fmla="*/ 472447663 w 94269"/>
              <a:gd name="T27" fmla="*/ 332615716 h 53026"/>
              <a:gd name="T28" fmla="*/ 476445316 w 94269"/>
              <a:gd name="T29" fmla="*/ 348623493 h 53026"/>
              <a:gd name="T30" fmla="*/ 479523030 w 94269"/>
              <a:gd name="T31" fmla="*/ 369565574 h 53026"/>
              <a:gd name="T32" fmla="*/ 479824115 w 94269"/>
              <a:gd name="T33" fmla="*/ 389587840 h 53026"/>
              <a:gd name="T34" fmla="*/ 477984237 w 94269"/>
              <a:gd name="T35" fmla="*/ 408991120 h 53026"/>
              <a:gd name="T36" fmla="*/ 473986455 w 94269"/>
              <a:gd name="T37" fmla="*/ 427474456 h 53026"/>
              <a:gd name="T38" fmla="*/ 468750966 w 94269"/>
              <a:gd name="T39" fmla="*/ 444719947 h 53026"/>
              <a:gd name="T40" fmla="*/ 462277769 w 94269"/>
              <a:gd name="T41" fmla="*/ 461045365 h 53026"/>
              <a:gd name="T42" fmla="*/ 455185589 w 94269"/>
              <a:gd name="T43" fmla="*/ 475815298 h 53026"/>
              <a:gd name="T44" fmla="*/ 447491239 w 94269"/>
              <a:gd name="T45" fmla="*/ 489380884 h 53026"/>
              <a:gd name="T46" fmla="*/ 436100322 w 94269"/>
              <a:gd name="T47" fmla="*/ 506626376 h 53026"/>
              <a:gd name="T48" fmla="*/ 423170612 w 94269"/>
              <a:gd name="T49" fmla="*/ 523554097 h 53026"/>
              <a:gd name="T50" fmla="*/ 413920657 w 94269"/>
              <a:gd name="T51" fmla="*/ 533406280 h 53026"/>
              <a:gd name="T52" fmla="*/ 400371964 w 94269"/>
              <a:gd name="T53" fmla="*/ 533105193 h 53026"/>
              <a:gd name="T54" fmla="*/ 379129051 w 94269"/>
              <a:gd name="T55" fmla="*/ 530947405 h 53026"/>
              <a:gd name="T56" fmla="*/ 358805947 w 94269"/>
              <a:gd name="T57" fmla="*/ 527250815 h 53026"/>
              <a:gd name="T58" fmla="*/ 343701648 w 94269"/>
              <a:gd name="T59" fmla="*/ 523554097 h 53026"/>
              <a:gd name="T60" fmla="*/ 327995309 w 94269"/>
              <a:gd name="T61" fmla="*/ 518636347 h 53026"/>
              <a:gd name="T62" fmla="*/ 311686671 w 94269"/>
              <a:gd name="T63" fmla="*/ 512162983 h 53026"/>
              <a:gd name="T64" fmla="*/ 295662434 w 94269"/>
              <a:gd name="T65" fmla="*/ 503849730 h 53026"/>
              <a:gd name="T66" fmla="*/ 279654881 w 94269"/>
              <a:gd name="T67" fmla="*/ 493997547 h 53026"/>
              <a:gd name="T68" fmla="*/ 264249498 w 94269"/>
              <a:gd name="T69" fmla="*/ 481987576 h 53026"/>
              <a:gd name="T70" fmla="*/ 250081951 w 94269"/>
              <a:gd name="T71" fmla="*/ 467819816 h 53026"/>
              <a:gd name="T72" fmla="*/ 236851027 w 94269"/>
              <a:gd name="T73" fmla="*/ 451494269 h 53026"/>
              <a:gd name="T74" fmla="*/ 228220055 w 94269"/>
              <a:gd name="T75" fmla="*/ 437326639 h 53026"/>
              <a:gd name="T76" fmla="*/ 222984565 w 94269"/>
              <a:gd name="T77" fmla="*/ 427156556 h 53026"/>
              <a:gd name="T78" fmla="*/ 218367930 w 94269"/>
              <a:gd name="T79" fmla="*/ 416384428 h 53026"/>
              <a:gd name="T80" fmla="*/ 212513587 w 94269"/>
              <a:gd name="T81" fmla="*/ 399138937 h 53026"/>
              <a:gd name="T82" fmla="*/ 206977012 w 94269"/>
              <a:gd name="T83" fmla="*/ 375118994 h 53026"/>
              <a:gd name="T84" fmla="*/ 203280445 w 94269"/>
              <a:gd name="T85" fmla="*/ 350179108 h 53026"/>
              <a:gd name="T86" fmla="*/ 201741523 w 94269"/>
              <a:gd name="T87" fmla="*/ 324302464 h 53026"/>
              <a:gd name="T88" fmla="*/ 201423754 w 94269"/>
              <a:gd name="T89" fmla="*/ 298425820 h 53026"/>
              <a:gd name="T90" fmla="*/ 202661591 w 94269"/>
              <a:gd name="T91" fmla="*/ 272867076 h 53026"/>
              <a:gd name="T92" fmla="*/ 205120451 w 94269"/>
              <a:gd name="T93" fmla="*/ 247609289 h 53026"/>
              <a:gd name="T94" fmla="*/ 208515934 w 94269"/>
              <a:gd name="T95" fmla="*/ 223589346 h 53026"/>
              <a:gd name="T96" fmla="*/ 216210284 w 94269"/>
              <a:gd name="T97" fmla="*/ 179865037 h 53026"/>
              <a:gd name="T98" fmla="*/ 224523487 w 94269"/>
              <a:gd name="T99" fmla="*/ 144454110 h 53026"/>
              <a:gd name="T100" fmla="*/ 230996684 w 94269"/>
              <a:gd name="T101" fmla="*/ 121036341 h 53026"/>
              <a:gd name="T102" fmla="*/ 16684 w 94269"/>
              <a:gd name="T103" fmla="*/ 0 h 53026"/>
              <a:gd name="T104" fmla="*/ 1576815963 w 94269"/>
              <a:gd name="T105" fmla="*/ 886964206 h 53026"/>
              <a:gd name="T106" fmla="*/ 16684 w 94269"/>
              <a:gd name="T107" fmla="*/ 0 h 5302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94269" h="53026" extrusionOk="0">
                <a:moveTo>
                  <a:pt x="13957" y="6721"/>
                </a:moveTo>
                <a:lnTo>
                  <a:pt x="14436" y="6960"/>
                </a:lnTo>
                <a:lnTo>
                  <a:pt x="14988" y="7255"/>
                </a:lnTo>
                <a:lnTo>
                  <a:pt x="15706" y="7660"/>
                </a:lnTo>
                <a:lnTo>
                  <a:pt x="16590" y="8157"/>
                </a:lnTo>
                <a:lnTo>
                  <a:pt x="17584" y="8746"/>
                </a:lnTo>
                <a:lnTo>
                  <a:pt x="18652" y="9446"/>
                </a:lnTo>
                <a:lnTo>
                  <a:pt x="19794" y="10219"/>
                </a:lnTo>
                <a:lnTo>
                  <a:pt x="20383" y="10642"/>
                </a:lnTo>
                <a:lnTo>
                  <a:pt x="20972" y="11084"/>
                </a:lnTo>
                <a:lnTo>
                  <a:pt x="21580" y="11526"/>
                </a:lnTo>
                <a:lnTo>
                  <a:pt x="22169" y="12005"/>
                </a:lnTo>
                <a:lnTo>
                  <a:pt x="22758" y="12502"/>
                </a:lnTo>
                <a:lnTo>
                  <a:pt x="23329" y="13018"/>
                </a:lnTo>
                <a:lnTo>
                  <a:pt x="23899" y="13533"/>
                </a:lnTo>
                <a:lnTo>
                  <a:pt x="24452" y="14085"/>
                </a:lnTo>
                <a:lnTo>
                  <a:pt x="24986" y="14638"/>
                </a:lnTo>
                <a:lnTo>
                  <a:pt x="25483" y="15208"/>
                </a:lnTo>
                <a:lnTo>
                  <a:pt x="25962" y="15798"/>
                </a:lnTo>
                <a:lnTo>
                  <a:pt x="26422" y="16405"/>
                </a:lnTo>
                <a:lnTo>
                  <a:pt x="26845" y="17013"/>
                </a:lnTo>
                <a:lnTo>
                  <a:pt x="27232" y="17639"/>
                </a:lnTo>
                <a:lnTo>
                  <a:pt x="27582" y="18283"/>
                </a:lnTo>
                <a:lnTo>
                  <a:pt x="27729" y="18596"/>
                </a:lnTo>
                <a:lnTo>
                  <a:pt x="27876" y="18928"/>
                </a:lnTo>
                <a:lnTo>
                  <a:pt x="28005" y="19241"/>
                </a:lnTo>
                <a:lnTo>
                  <a:pt x="28134" y="19572"/>
                </a:lnTo>
                <a:lnTo>
                  <a:pt x="28245" y="19885"/>
                </a:lnTo>
                <a:lnTo>
                  <a:pt x="28337" y="20216"/>
                </a:lnTo>
                <a:lnTo>
                  <a:pt x="28484" y="20842"/>
                </a:lnTo>
                <a:lnTo>
                  <a:pt x="28594" y="21468"/>
                </a:lnTo>
                <a:lnTo>
                  <a:pt x="28668" y="22094"/>
                </a:lnTo>
                <a:lnTo>
                  <a:pt x="28686" y="22702"/>
                </a:lnTo>
                <a:lnTo>
                  <a:pt x="28686" y="23291"/>
                </a:lnTo>
                <a:lnTo>
                  <a:pt x="28650" y="23880"/>
                </a:lnTo>
                <a:lnTo>
                  <a:pt x="28576" y="24451"/>
                </a:lnTo>
                <a:lnTo>
                  <a:pt x="28465" y="25003"/>
                </a:lnTo>
                <a:lnTo>
                  <a:pt x="28337" y="25556"/>
                </a:lnTo>
                <a:lnTo>
                  <a:pt x="28189" y="26090"/>
                </a:lnTo>
                <a:lnTo>
                  <a:pt x="28024" y="26587"/>
                </a:lnTo>
                <a:lnTo>
                  <a:pt x="27839" y="27084"/>
                </a:lnTo>
                <a:lnTo>
                  <a:pt x="27637" y="27563"/>
                </a:lnTo>
                <a:lnTo>
                  <a:pt x="27434" y="28023"/>
                </a:lnTo>
                <a:lnTo>
                  <a:pt x="27213" y="28446"/>
                </a:lnTo>
                <a:lnTo>
                  <a:pt x="26974" y="28870"/>
                </a:lnTo>
                <a:lnTo>
                  <a:pt x="26753" y="29257"/>
                </a:lnTo>
                <a:lnTo>
                  <a:pt x="26514" y="29625"/>
                </a:lnTo>
                <a:lnTo>
                  <a:pt x="26072" y="30288"/>
                </a:lnTo>
                <a:lnTo>
                  <a:pt x="25649" y="30840"/>
                </a:lnTo>
                <a:lnTo>
                  <a:pt x="25299" y="31300"/>
                </a:lnTo>
                <a:lnTo>
                  <a:pt x="25004" y="31632"/>
                </a:lnTo>
                <a:lnTo>
                  <a:pt x="24746" y="31889"/>
                </a:lnTo>
                <a:lnTo>
                  <a:pt x="24378" y="31889"/>
                </a:lnTo>
                <a:lnTo>
                  <a:pt x="23936" y="31871"/>
                </a:lnTo>
                <a:lnTo>
                  <a:pt x="23365" y="31834"/>
                </a:lnTo>
                <a:lnTo>
                  <a:pt x="22666" y="31742"/>
                </a:lnTo>
                <a:lnTo>
                  <a:pt x="21874" y="31613"/>
                </a:lnTo>
                <a:lnTo>
                  <a:pt x="21451" y="31521"/>
                </a:lnTo>
                <a:lnTo>
                  <a:pt x="21009" y="31429"/>
                </a:lnTo>
                <a:lnTo>
                  <a:pt x="20548" y="31300"/>
                </a:lnTo>
                <a:lnTo>
                  <a:pt x="20088" y="31171"/>
                </a:lnTo>
                <a:lnTo>
                  <a:pt x="19609" y="31006"/>
                </a:lnTo>
                <a:lnTo>
                  <a:pt x="19131" y="30822"/>
                </a:lnTo>
                <a:lnTo>
                  <a:pt x="18634" y="30619"/>
                </a:lnTo>
                <a:lnTo>
                  <a:pt x="18155" y="30380"/>
                </a:lnTo>
                <a:lnTo>
                  <a:pt x="17676" y="30122"/>
                </a:lnTo>
                <a:lnTo>
                  <a:pt x="17198" y="29846"/>
                </a:lnTo>
                <a:lnTo>
                  <a:pt x="16719" y="29533"/>
                </a:lnTo>
                <a:lnTo>
                  <a:pt x="16259" y="29201"/>
                </a:lnTo>
                <a:lnTo>
                  <a:pt x="15798" y="28815"/>
                </a:lnTo>
                <a:lnTo>
                  <a:pt x="15356" y="28410"/>
                </a:lnTo>
                <a:lnTo>
                  <a:pt x="14951" y="27968"/>
                </a:lnTo>
                <a:lnTo>
                  <a:pt x="14546" y="27507"/>
                </a:lnTo>
                <a:lnTo>
                  <a:pt x="14160" y="26992"/>
                </a:lnTo>
                <a:lnTo>
                  <a:pt x="13810" y="26440"/>
                </a:lnTo>
                <a:lnTo>
                  <a:pt x="13644" y="26145"/>
                </a:lnTo>
                <a:lnTo>
                  <a:pt x="13478" y="25850"/>
                </a:lnTo>
                <a:lnTo>
                  <a:pt x="13331" y="25537"/>
                </a:lnTo>
                <a:lnTo>
                  <a:pt x="13184" y="25224"/>
                </a:lnTo>
                <a:lnTo>
                  <a:pt x="13055" y="24893"/>
                </a:lnTo>
                <a:lnTo>
                  <a:pt x="12926" y="24562"/>
                </a:lnTo>
                <a:lnTo>
                  <a:pt x="12705" y="23862"/>
                </a:lnTo>
                <a:lnTo>
                  <a:pt x="12521" y="23162"/>
                </a:lnTo>
                <a:lnTo>
                  <a:pt x="12374" y="22426"/>
                </a:lnTo>
                <a:lnTo>
                  <a:pt x="12245" y="21689"/>
                </a:lnTo>
                <a:lnTo>
                  <a:pt x="12153" y="20935"/>
                </a:lnTo>
                <a:lnTo>
                  <a:pt x="12097" y="20161"/>
                </a:lnTo>
                <a:lnTo>
                  <a:pt x="12061" y="19388"/>
                </a:lnTo>
                <a:lnTo>
                  <a:pt x="12042" y="18615"/>
                </a:lnTo>
                <a:lnTo>
                  <a:pt x="12042" y="17841"/>
                </a:lnTo>
                <a:lnTo>
                  <a:pt x="12079" y="17086"/>
                </a:lnTo>
                <a:lnTo>
                  <a:pt x="12116" y="16313"/>
                </a:lnTo>
                <a:lnTo>
                  <a:pt x="12190" y="15558"/>
                </a:lnTo>
                <a:lnTo>
                  <a:pt x="12263" y="14803"/>
                </a:lnTo>
                <a:lnTo>
                  <a:pt x="12355" y="14085"/>
                </a:lnTo>
                <a:lnTo>
                  <a:pt x="12466" y="13367"/>
                </a:lnTo>
                <a:lnTo>
                  <a:pt x="12687" y="12005"/>
                </a:lnTo>
                <a:lnTo>
                  <a:pt x="12926" y="10753"/>
                </a:lnTo>
                <a:lnTo>
                  <a:pt x="13184" y="9611"/>
                </a:lnTo>
                <a:lnTo>
                  <a:pt x="13423" y="8636"/>
                </a:lnTo>
                <a:lnTo>
                  <a:pt x="13626" y="7844"/>
                </a:lnTo>
                <a:lnTo>
                  <a:pt x="13810" y="7236"/>
                </a:lnTo>
                <a:lnTo>
                  <a:pt x="13957" y="6721"/>
                </a:lnTo>
                <a:close/>
                <a:moveTo>
                  <a:pt x="1" y="0"/>
                </a:moveTo>
                <a:lnTo>
                  <a:pt x="1" y="53026"/>
                </a:lnTo>
                <a:lnTo>
                  <a:pt x="94269" y="53026"/>
                </a:lnTo>
                <a:lnTo>
                  <a:pt x="94269" y="0"/>
                </a:lnTo>
                <a:lnTo>
                  <a:pt x="1"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endParaRPr lang="en-US"/>
          </a:p>
        </p:txBody>
      </p:sp>
      <p:sp>
        <p:nvSpPr>
          <p:cNvPr id="4" name="Google Shape;26;p4">
            <a:extLst>
              <a:ext uri="{FF2B5EF4-FFF2-40B4-BE49-F238E27FC236}">
                <a16:creationId xmlns="" xmlns:a16="http://schemas.microsoft.com/office/drawing/2014/main" id="{3CA03942-9119-4C6A-9795-D441FFDC07F2}"/>
              </a:ext>
            </a:extLst>
          </p:cNvPr>
          <p:cNvSpPr>
            <a:spLocks/>
          </p:cNvSpPr>
          <p:nvPr/>
        </p:nvSpPr>
        <p:spPr bwMode="auto">
          <a:xfrm>
            <a:off x="2200275" y="4316413"/>
            <a:ext cx="1241425" cy="1808162"/>
          </a:xfrm>
          <a:custGeom>
            <a:avLst/>
            <a:gdLst>
              <a:gd name="T0" fmla="*/ 110696468 w 9593"/>
              <a:gd name="T1" fmla="*/ 318007 h 13976"/>
              <a:gd name="T2" fmla="*/ 98370734 w 9593"/>
              <a:gd name="T3" fmla="*/ 1857972 h 13976"/>
              <a:gd name="T4" fmla="*/ 84186163 w 9593"/>
              <a:gd name="T5" fmla="*/ 4636455 h 13976"/>
              <a:gd name="T6" fmla="*/ 69080584 w 9593"/>
              <a:gd name="T7" fmla="*/ 9256221 h 13976"/>
              <a:gd name="T8" fmla="*/ 53656788 w 9593"/>
              <a:gd name="T9" fmla="*/ 16654471 h 13976"/>
              <a:gd name="T10" fmla="*/ 46254696 w 9593"/>
              <a:gd name="T11" fmla="*/ 21274237 h 13976"/>
              <a:gd name="T12" fmla="*/ 38852604 w 9593"/>
              <a:gd name="T13" fmla="*/ 26831334 h 13976"/>
              <a:gd name="T14" fmla="*/ 32070124 w 9593"/>
              <a:gd name="T15" fmla="*/ 32991065 h 13976"/>
              <a:gd name="T16" fmla="*/ 25605863 w 9593"/>
              <a:gd name="T17" fmla="*/ 40389314 h 13976"/>
              <a:gd name="T18" fmla="*/ 19426302 w 9593"/>
              <a:gd name="T19" fmla="*/ 48708205 h 13976"/>
              <a:gd name="T20" fmla="*/ 14502789 w 9593"/>
              <a:gd name="T21" fmla="*/ 57947607 h 13976"/>
              <a:gd name="T22" fmla="*/ 9260930 w 9593"/>
              <a:gd name="T23" fmla="*/ 70585076 h 13976"/>
              <a:gd name="T24" fmla="*/ 5241730 w 9593"/>
              <a:gd name="T25" fmla="*/ 84142927 h 13976"/>
              <a:gd name="T26" fmla="*/ 2478579 w 9593"/>
              <a:gd name="T27" fmla="*/ 98320232 h 13976"/>
              <a:gd name="T28" fmla="*/ 937830 w 9593"/>
              <a:gd name="T29" fmla="*/ 112798724 h 13976"/>
              <a:gd name="T30" fmla="*/ 0 w 9593"/>
              <a:gd name="T31" fmla="*/ 127294036 h 13976"/>
              <a:gd name="T32" fmla="*/ 619613 w 9593"/>
              <a:gd name="T33" fmla="*/ 156251150 h 13976"/>
              <a:gd name="T34" fmla="*/ 3098192 w 9593"/>
              <a:gd name="T35" fmla="*/ 183065794 h 13976"/>
              <a:gd name="T36" fmla="*/ 6782479 w 9593"/>
              <a:gd name="T37" fmla="*/ 206181183 h 13976"/>
              <a:gd name="T38" fmla="*/ 11421291 w 9593"/>
              <a:gd name="T39" fmla="*/ 228995385 h 13976"/>
              <a:gd name="T40" fmla="*/ 17584158 w 9593"/>
              <a:gd name="T41" fmla="*/ 231757180 h 13976"/>
              <a:gd name="T42" fmla="*/ 38551209 w 9593"/>
              <a:gd name="T43" fmla="*/ 221597136 h 13976"/>
              <a:gd name="T44" fmla="*/ 58597123 w 9593"/>
              <a:gd name="T45" fmla="*/ 210198444 h 13976"/>
              <a:gd name="T46" fmla="*/ 81406189 w 9593"/>
              <a:gd name="T47" fmla="*/ 196021140 h 13976"/>
              <a:gd name="T48" fmla="*/ 104834996 w 9593"/>
              <a:gd name="T49" fmla="*/ 178764034 h 13976"/>
              <a:gd name="T50" fmla="*/ 115938199 w 9593"/>
              <a:gd name="T51" fmla="*/ 168888489 h 13976"/>
              <a:gd name="T52" fmla="*/ 126421660 w 9593"/>
              <a:gd name="T53" fmla="*/ 158728445 h 13976"/>
              <a:gd name="T54" fmla="*/ 135682589 w 9593"/>
              <a:gd name="T55" fmla="*/ 147932259 h 13976"/>
              <a:gd name="T56" fmla="*/ 144005818 w 9593"/>
              <a:gd name="T57" fmla="*/ 136533567 h 13976"/>
              <a:gd name="T58" fmla="*/ 150788297 w 9593"/>
              <a:gd name="T59" fmla="*/ 124816740 h 13976"/>
              <a:gd name="T60" fmla="*/ 154790802 w 9593"/>
              <a:gd name="T61" fmla="*/ 114958013 h 13976"/>
              <a:gd name="T62" fmla="*/ 157872171 w 9593"/>
              <a:gd name="T63" fmla="*/ 105417164 h 13976"/>
              <a:gd name="T64" fmla="*/ 159731009 w 9593"/>
              <a:gd name="T65" fmla="*/ 95859755 h 13976"/>
              <a:gd name="T66" fmla="*/ 160350751 w 9593"/>
              <a:gd name="T67" fmla="*/ 86603534 h 13976"/>
              <a:gd name="T68" fmla="*/ 160350751 w 9593"/>
              <a:gd name="T69" fmla="*/ 77682008 h 13976"/>
              <a:gd name="T70" fmla="*/ 159412920 w 9593"/>
              <a:gd name="T71" fmla="*/ 69045111 h 13976"/>
              <a:gd name="T72" fmla="*/ 156030028 w 9593"/>
              <a:gd name="T73" fmla="*/ 52407330 h 13976"/>
              <a:gd name="T74" fmla="*/ 150470079 w 9593"/>
              <a:gd name="T75" fmla="*/ 37610701 h 13976"/>
              <a:gd name="T76" fmla="*/ 144307212 w 9593"/>
              <a:gd name="T77" fmla="*/ 24672174 h 13976"/>
              <a:gd name="T78" fmla="*/ 137826257 w 9593"/>
              <a:gd name="T79" fmla="*/ 14193994 h 13976"/>
              <a:gd name="T80" fmla="*/ 47493921 w 9593"/>
              <a:gd name="T81" fmla="*/ 163649399 h 139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9593" h="13976" extrusionOk="0">
                <a:moveTo>
                  <a:pt x="7163" y="1"/>
                </a:moveTo>
                <a:lnTo>
                  <a:pt x="6610" y="19"/>
                </a:lnTo>
                <a:lnTo>
                  <a:pt x="6260" y="56"/>
                </a:lnTo>
                <a:lnTo>
                  <a:pt x="5874" y="111"/>
                </a:lnTo>
                <a:lnTo>
                  <a:pt x="5469" y="166"/>
                </a:lnTo>
                <a:lnTo>
                  <a:pt x="5027" y="277"/>
                </a:lnTo>
                <a:lnTo>
                  <a:pt x="4585" y="387"/>
                </a:lnTo>
                <a:lnTo>
                  <a:pt x="4125" y="553"/>
                </a:lnTo>
                <a:lnTo>
                  <a:pt x="3664" y="756"/>
                </a:lnTo>
                <a:lnTo>
                  <a:pt x="3204" y="995"/>
                </a:lnTo>
                <a:lnTo>
                  <a:pt x="2983" y="1124"/>
                </a:lnTo>
                <a:lnTo>
                  <a:pt x="2762" y="1271"/>
                </a:lnTo>
                <a:lnTo>
                  <a:pt x="2541" y="1418"/>
                </a:lnTo>
                <a:lnTo>
                  <a:pt x="2320" y="1603"/>
                </a:lnTo>
                <a:lnTo>
                  <a:pt x="2118" y="1787"/>
                </a:lnTo>
                <a:lnTo>
                  <a:pt x="1915" y="1971"/>
                </a:lnTo>
                <a:lnTo>
                  <a:pt x="1713" y="2192"/>
                </a:lnTo>
                <a:lnTo>
                  <a:pt x="1529" y="2413"/>
                </a:lnTo>
                <a:lnTo>
                  <a:pt x="1344" y="2652"/>
                </a:lnTo>
                <a:lnTo>
                  <a:pt x="1160" y="2910"/>
                </a:lnTo>
                <a:lnTo>
                  <a:pt x="1013" y="3186"/>
                </a:lnTo>
                <a:lnTo>
                  <a:pt x="866" y="3462"/>
                </a:lnTo>
                <a:lnTo>
                  <a:pt x="700" y="3830"/>
                </a:lnTo>
                <a:lnTo>
                  <a:pt x="553" y="4217"/>
                </a:lnTo>
                <a:lnTo>
                  <a:pt x="424" y="4622"/>
                </a:lnTo>
                <a:lnTo>
                  <a:pt x="313" y="5027"/>
                </a:lnTo>
                <a:lnTo>
                  <a:pt x="221" y="5451"/>
                </a:lnTo>
                <a:lnTo>
                  <a:pt x="148" y="5874"/>
                </a:lnTo>
                <a:lnTo>
                  <a:pt x="92" y="6298"/>
                </a:lnTo>
                <a:lnTo>
                  <a:pt x="56" y="6739"/>
                </a:lnTo>
                <a:lnTo>
                  <a:pt x="19" y="7181"/>
                </a:lnTo>
                <a:lnTo>
                  <a:pt x="0" y="7605"/>
                </a:lnTo>
                <a:lnTo>
                  <a:pt x="0" y="8489"/>
                </a:lnTo>
                <a:lnTo>
                  <a:pt x="37" y="9335"/>
                </a:lnTo>
                <a:lnTo>
                  <a:pt x="111" y="10164"/>
                </a:lnTo>
                <a:lnTo>
                  <a:pt x="185" y="10937"/>
                </a:lnTo>
                <a:lnTo>
                  <a:pt x="295" y="11655"/>
                </a:lnTo>
                <a:lnTo>
                  <a:pt x="405" y="12318"/>
                </a:lnTo>
                <a:lnTo>
                  <a:pt x="516" y="12871"/>
                </a:lnTo>
                <a:lnTo>
                  <a:pt x="682" y="13681"/>
                </a:lnTo>
                <a:lnTo>
                  <a:pt x="755" y="13975"/>
                </a:lnTo>
                <a:lnTo>
                  <a:pt x="1050" y="13846"/>
                </a:lnTo>
                <a:lnTo>
                  <a:pt x="1786" y="13497"/>
                </a:lnTo>
                <a:lnTo>
                  <a:pt x="2302" y="13239"/>
                </a:lnTo>
                <a:lnTo>
                  <a:pt x="2873" y="12926"/>
                </a:lnTo>
                <a:lnTo>
                  <a:pt x="3499" y="12558"/>
                </a:lnTo>
                <a:lnTo>
                  <a:pt x="4180" y="12152"/>
                </a:lnTo>
                <a:lnTo>
                  <a:pt x="4861" y="11711"/>
                </a:lnTo>
                <a:lnTo>
                  <a:pt x="5561" y="11213"/>
                </a:lnTo>
                <a:lnTo>
                  <a:pt x="6260" y="10680"/>
                </a:lnTo>
                <a:lnTo>
                  <a:pt x="6592" y="10385"/>
                </a:lnTo>
                <a:lnTo>
                  <a:pt x="6923" y="10090"/>
                </a:lnTo>
                <a:lnTo>
                  <a:pt x="7236" y="9796"/>
                </a:lnTo>
                <a:lnTo>
                  <a:pt x="7549" y="9483"/>
                </a:lnTo>
                <a:lnTo>
                  <a:pt x="7825" y="9170"/>
                </a:lnTo>
                <a:lnTo>
                  <a:pt x="8102" y="8838"/>
                </a:lnTo>
                <a:lnTo>
                  <a:pt x="8359" y="8507"/>
                </a:lnTo>
                <a:lnTo>
                  <a:pt x="8599" y="8157"/>
                </a:lnTo>
                <a:lnTo>
                  <a:pt x="8820" y="7807"/>
                </a:lnTo>
                <a:lnTo>
                  <a:pt x="9004" y="7457"/>
                </a:lnTo>
                <a:lnTo>
                  <a:pt x="9133" y="7163"/>
                </a:lnTo>
                <a:lnTo>
                  <a:pt x="9243" y="6868"/>
                </a:lnTo>
                <a:lnTo>
                  <a:pt x="9354" y="6592"/>
                </a:lnTo>
                <a:lnTo>
                  <a:pt x="9427" y="6298"/>
                </a:lnTo>
                <a:lnTo>
                  <a:pt x="9482" y="6021"/>
                </a:lnTo>
                <a:lnTo>
                  <a:pt x="9538" y="5727"/>
                </a:lnTo>
                <a:lnTo>
                  <a:pt x="9556" y="5451"/>
                </a:lnTo>
                <a:lnTo>
                  <a:pt x="9575" y="5174"/>
                </a:lnTo>
                <a:lnTo>
                  <a:pt x="9593" y="4917"/>
                </a:lnTo>
                <a:lnTo>
                  <a:pt x="9575" y="4641"/>
                </a:lnTo>
                <a:lnTo>
                  <a:pt x="9556" y="4383"/>
                </a:lnTo>
                <a:lnTo>
                  <a:pt x="9519" y="4125"/>
                </a:lnTo>
                <a:lnTo>
                  <a:pt x="9427" y="3609"/>
                </a:lnTo>
                <a:lnTo>
                  <a:pt x="9317" y="3131"/>
                </a:lnTo>
                <a:lnTo>
                  <a:pt x="9169" y="2670"/>
                </a:lnTo>
                <a:lnTo>
                  <a:pt x="8985" y="2247"/>
                </a:lnTo>
                <a:lnTo>
                  <a:pt x="8801" y="1842"/>
                </a:lnTo>
                <a:lnTo>
                  <a:pt x="8617" y="1474"/>
                </a:lnTo>
                <a:lnTo>
                  <a:pt x="8415" y="1142"/>
                </a:lnTo>
                <a:lnTo>
                  <a:pt x="8230" y="848"/>
                </a:lnTo>
                <a:lnTo>
                  <a:pt x="7899" y="387"/>
                </a:lnTo>
                <a:lnTo>
                  <a:pt x="2836" y="9777"/>
                </a:lnTo>
                <a:lnTo>
                  <a:pt x="7163" y="1"/>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endParaRPr lang="en-US"/>
          </a:p>
        </p:txBody>
      </p:sp>
      <p:sp>
        <p:nvSpPr>
          <p:cNvPr id="5" name="Google Shape;27;p4">
            <a:extLst>
              <a:ext uri="{FF2B5EF4-FFF2-40B4-BE49-F238E27FC236}">
                <a16:creationId xmlns="" xmlns:a16="http://schemas.microsoft.com/office/drawing/2014/main" id="{BD3A8859-D11E-4708-A22E-82A3EA2E8048}"/>
              </a:ext>
            </a:extLst>
          </p:cNvPr>
          <p:cNvSpPr>
            <a:spLocks/>
          </p:cNvSpPr>
          <p:nvPr/>
        </p:nvSpPr>
        <p:spPr bwMode="auto">
          <a:xfrm>
            <a:off x="10136188" y="4683125"/>
            <a:ext cx="1706562" cy="1363663"/>
          </a:xfrm>
          <a:custGeom>
            <a:avLst/>
            <a:gdLst>
              <a:gd name="T0" fmla="*/ 68813644 w 13184"/>
              <a:gd name="T1" fmla="*/ 318516 h 10532"/>
              <a:gd name="T2" fmla="*/ 52142174 w 13184"/>
              <a:gd name="T3" fmla="*/ 2464356 h 10532"/>
              <a:gd name="T4" fmla="*/ 37347353 w 13184"/>
              <a:gd name="T5" fmla="*/ 6169371 h 10532"/>
              <a:gd name="T6" fmla="*/ 24378828 w 13184"/>
              <a:gd name="T7" fmla="*/ 10813102 h 10532"/>
              <a:gd name="T8" fmla="*/ 10187207 w 13184"/>
              <a:gd name="T9" fmla="*/ 17602802 h 10532"/>
              <a:gd name="T10" fmla="*/ 1558222 w 13184"/>
              <a:gd name="T11" fmla="*/ 29019531 h 10532"/>
              <a:gd name="T12" fmla="*/ 16698 w 13184"/>
              <a:gd name="T13" fmla="*/ 44442829 h 10532"/>
              <a:gd name="T14" fmla="*/ 16698 w 13184"/>
              <a:gd name="T15" fmla="*/ 58340745 h 10532"/>
              <a:gd name="T16" fmla="*/ 1558222 w 13184"/>
              <a:gd name="T17" fmla="*/ 73780875 h 10532"/>
              <a:gd name="T18" fmla="*/ 4942739 w 13184"/>
              <a:gd name="T19" fmla="*/ 90126316 h 10532"/>
              <a:gd name="T20" fmla="*/ 9265581 w 13184"/>
              <a:gd name="T21" fmla="*/ 102783574 h 10532"/>
              <a:gd name="T22" fmla="*/ 13270125 w 13184"/>
              <a:gd name="T23" fmla="*/ 111115617 h 10532"/>
              <a:gd name="T24" fmla="*/ 18212864 w 13184"/>
              <a:gd name="T25" fmla="*/ 119145847 h 10532"/>
              <a:gd name="T26" fmla="*/ 24077229 w 13184"/>
              <a:gd name="T27" fmla="*/ 127176076 h 10532"/>
              <a:gd name="T28" fmla="*/ 30863091 w 13184"/>
              <a:gd name="T29" fmla="*/ 134585977 h 10532"/>
              <a:gd name="T30" fmla="*/ 38888877 w 13184"/>
              <a:gd name="T31" fmla="*/ 141677361 h 10532"/>
              <a:gd name="T32" fmla="*/ 49059256 w 13184"/>
              <a:gd name="T33" fmla="*/ 148785577 h 10532"/>
              <a:gd name="T34" fmla="*/ 61709484 w 13184"/>
              <a:gd name="T35" fmla="*/ 155575148 h 10532"/>
              <a:gd name="T36" fmla="*/ 74979479 w 13184"/>
              <a:gd name="T37" fmla="*/ 161124319 h 10532"/>
              <a:gd name="T38" fmla="*/ 89171230 w 13184"/>
              <a:gd name="T39" fmla="*/ 165449534 h 10532"/>
              <a:gd name="T40" fmla="*/ 103664451 w 13184"/>
              <a:gd name="T41" fmla="*/ 169154549 h 10532"/>
              <a:gd name="T42" fmla="*/ 118476099 w 13184"/>
              <a:gd name="T43" fmla="*/ 171920718 h 10532"/>
              <a:gd name="T44" fmla="*/ 140375080 w 13184"/>
              <a:gd name="T45" fmla="*/ 174703590 h 10532"/>
              <a:gd name="T46" fmla="*/ 168138426 w 13184"/>
              <a:gd name="T47" fmla="*/ 176245933 h 10532"/>
              <a:gd name="T48" fmla="*/ 191579059 w 13184"/>
              <a:gd name="T49" fmla="*/ 176245933 h 10532"/>
              <a:gd name="T50" fmla="*/ 215639461 w 13184"/>
              <a:gd name="T51" fmla="*/ 175323920 h 10532"/>
              <a:gd name="T52" fmla="*/ 219342405 w 13184"/>
              <a:gd name="T53" fmla="*/ 169774749 h 10532"/>
              <a:gd name="T54" fmla="*/ 212556543 w 13184"/>
              <a:gd name="T55" fmla="*/ 146924718 h 10532"/>
              <a:gd name="T56" fmla="*/ 204229157 w 13184"/>
              <a:gd name="T57" fmla="*/ 124694888 h 10532"/>
              <a:gd name="T58" fmla="*/ 193438880 w 13184"/>
              <a:gd name="T59" fmla="*/ 99397075 h 10532"/>
              <a:gd name="T60" fmla="*/ 183569971 w 13184"/>
              <a:gd name="T61" fmla="*/ 79631730 h 10532"/>
              <a:gd name="T62" fmla="*/ 175845914 w 13184"/>
              <a:gd name="T63" fmla="*/ 66672659 h 10532"/>
              <a:gd name="T64" fmla="*/ 167518528 w 13184"/>
              <a:gd name="T65" fmla="*/ 54015401 h 10532"/>
              <a:gd name="T66" fmla="*/ 158571245 w 13184"/>
              <a:gd name="T67" fmla="*/ 42296989 h 10532"/>
              <a:gd name="T68" fmla="*/ 148702466 w 13184"/>
              <a:gd name="T69" fmla="*/ 31483887 h 10532"/>
              <a:gd name="T70" fmla="*/ 138213659 w 13184"/>
              <a:gd name="T71" fmla="*/ 21911314 h 10532"/>
              <a:gd name="T72" fmla="*/ 128043280 w 13184"/>
              <a:gd name="T73" fmla="*/ 14819930 h 10532"/>
              <a:gd name="T74" fmla="*/ 118777699 w 13184"/>
              <a:gd name="T75" fmla="*/ 9874386 h 10532"/>
              <a:gd name="T76" fmla="*/ 109528816 w 13184"/>
              <a:gd name="T77" fmla="*/ 5867558 h 10532"/>
              <a:gd name="T78" fmla="*/ 100279934 w 13184"/>
              <a:gd name="T79" fmla="*/ 3084685 h 10532"/>
              <a:gd name="T80" fmla="*/ 91014224 w 13184"/>
              <a:gd name="T81" fmla="*/ 1240529 h 10532"/>
              <a:gd name="T82" fmla="*/ 82066941 w 13184"/>
              <a:gd name="T83" fmla="*/ 318516 h 10532"/>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13184" h="10532" extrusionOk="0">
                <a:moveTo>
                  <a:pt x="4640" y="0"/>
                </a:moveTo>
                <a:lnTo>
                  <a:pt x="4107" y="19"/>
                </a:lnTo>
                <a:lnTo>
                  <a:pt x="3609" y="55"/>
                </a:lnTo>
                <a:lnTo>
                  <a:pt x="3112" y="147"/>
                </a:lnTo>
                <a:lnTo>
                  <a:pt x="2652" y="240"/>
                </a:lnTo>
                <a:lnTo>
                  <a:pt x="2229" y="368"/>
                </a:lnTo>
                <a:lnTo>
                  <a:pt x="1823" y="497"/>
                </a:lnTo>
                <a:lnTo>
                  <a:pt x="1455" y="645"/>
                </a:lnTo>
                <a:lnTo>
                  <a:pt x="1124" y="792"/>
                </a:lnTo>
                <a:lnTo>
                  <a:pt x="608" y="1050"/>
                </a:lnTo>
                <a:lnTo>
                  <a:pt x="9280" y="7659"/>
                </a:lnTo>
                <a:lnTo>
                  <a:pt x="93" y="1731"/>
                </a:lnTo>
                <a:lnTo>
                  <a:pt x="38" y="2302"/>
                </a:lnTo>
                <a:lnTo>
                  <a:pt x="1" y="2651"/>
                </a:lnTo>
                <a:lnTo>
                  <a:pt x="1" y="3038"/>
                </a:lnTo>
                <a:lnTo>
                  <a:pt x="1" y="3480"/>
                </a:lnTo>
                <a:lnTo>
                  <a:pt x="38" y="3922"/>
                </a:lnTo>
                <a:lnTo>
                  <a:pt x="93" y="4401"/>
                </a:lnTo>
                <a:lnTo>
                  <a:pt x="166" y="4879"/>
                </a:lnTo>
                <a:lnTo>
                  <a:pt x="295" y="5376"/>
                </a:lnTo>
                <a:lnTo>
                  <a:pt x="461" y="5873"/>
                </a:lnTo>
                <a:lnTo>
                  <a:pt x="553" y="6131"/>
                </a:lnTo>
                <a:lnTo>
                  <a:pt x="664" y="6389"/>
                </a:lnTo>
                <a:lnTo>
                  <a:pt x="792" y="6628"/>
                </a:lnTo>
                <a:lnTo>
                  <a:pt x="940" y="6868"/>
                </a:lnTo>
                <a:lnTo>
                  <a:pt x="1087" y="7107"/>
                </a:lnTo>
                <a:lnTo>
                  <a:pt x="1253" y="7346"/>
                </a:lnTo>
                <a:lnTo>
                  <a:pt x="1437" y="7586"/>
                </a:lnTo>
                <a:lnTo>
                  <a:pt x="1639" y="7807"/>
                </a:lnTo>
                <a:lnTo>
                  <a:pt x="1842" y="8028"/>
                </a:lnTo>
                <a:lnTo>
                  <a:pt x="2081" y="8249"/>
                </a:lnTo>
                <a:lnTo>
                  <a:pt x="2321" y="8451"/>
                </a:lnTo>
                <a:lnTo>
                  <a:pt x="2597" y="8654"/>
                </a:lnTo>
                <a:lnTo>
                  <a:pt x="2928" y="8875"/>
                </a:lnTo>
                <a:lnTo>
                  <a:pt x="3296" y="9077"/>
                </a:lnTo>
                <a:lnTo>
                  <a:pt x="3683" y="9280"/>
                </a:lnTo>
                <a:lnTo>
                  <a:pt x="4070" y="9445"/>
                </a:lnTo>
                <a:lnTo>
                  <a:pt x="4475" y="9611"/>
                </a:lnTo>
                <a:lnTo>
                  <a:pt x="4898" y="9758"/>
                </a:lnTo>
                <a:lnTo>
                  <a:pt x="5322" y="9869"/>
                </a:lnTo>
                <a:lnTo>
                  <a:pt x="5764" y="9998"/>
                </a:lnTo>
                <a:lnTo>
                  <a:pt x="6187" y="10090"/>
                </a:lnTo>
                <a:lnTo>
                  <a:pt x="6629" y="10182"/>
                </a:lnTo>
                <a:lnTo>
                  <a:pt x="7071" y="10255"/>
                </a:lnTo>
                <a:lnTo>
                  <a:pt x="7513" y="10329"/>
                </a:lnTo>
                <a:lnTo>
                  <a:pt x="8378" y="10421"/>
                </a:lnTo>
                <a:lnTo>
                  <a:pt x="9225" y="10476"/>
                </a:lnTo>
                <a:lnTo>
                  <a:pt x="10035" y="10513"/>
                </a:lnTo>
                <a:lnTo>
                  <a:pt x="10772" y="10532"/>
                </a:lnTo>
                <a:lnTo>
                  <a:pt x="11434" y="10513"/>
                </a:lnTo>
                <a:lnTo>
                  <a:pt x="12024" y="10495"/>
                </a:lnTo>
                <a:lnTo>
                  <a:pt x="12870" y="10458"/>
                </a:lnTo>
                <a:lnTo>
                  <a:pt x="13183" y="10421"/>
                </a:lnTo>
                <a:lnTo>
                  <a:pt x="13091" y="10127"/>
                </a:lnTo>
                <a:lnTo>
                  <a:pt x="12852" y="9316"/>
                </a:lnTo>
                <a:lnTo>
                  <a:pt x="12686" y="8764"/>
                </a:lnTo>
                <a:lnTo>
                  <a:pt x="12465" y="8138"/>
                </a:lnTo>
                <a:lnTo>
                  <a:pt x="12189" y="7438"/>
                </a:lnTo>
                <a:lnTo>
                  <a:pt x="11895" y="6684"/>
                </a:lnTo>
                <a:lnTo>
                  <a:pt x="11545" y="5929"/>
                </a:lnTo>
                <a:lnTo>
                  <a:pt x="11158" y="5137"/>
                </a:lnTo>
                <a:lnTo>
                  <a:pt x="10956" y="4750"/>
                </a:lnTo>
                <a:lnTo>
                  <a:pt x="10735" y="4364"/>
                </a:lnTo>
                <a:lnTo>
                  <a:pt x="10495" y="3977"/>
                </a:lnTo>
                <a:lnTo>
                  <a:pt x="10256" y="3590"/>
                </a:lnTo>
                <a:lnTo>
                  <a:pt x="9998" y="3222"/>
                </a:lnTo>
                <a:lnTo>
                  <a:pt x="9740" y="2872"/>
                </a:lnTo>
                <a:lnTo>
                  <a:pt x="9464" y="2523"/>
                </a:lnTo>
                <a:lnTo>
                  <a:pt x="9170" y="2191"/>
                </a:lnTo>
                <a:lnTo>
                  <a:pt x="8875" y="1878"/>
                </a:lnTo>
                <a:lnTo>
                  <a:pt x="8562" y="1584"/>
                </a:lnTo>
                <a:lnTo>
                  <a:pt x="8249" y="1307"/>
                </a:lnTo>
                <a:lnTo>
                  <a:pt x="7918" y="1068"/>
                </a:lnTo>
                <a:lnTo>
                  <a:pt x="7642" y="884"/>
                </a:lnTo>
                <a:lnTo>
                  <a:pt x="7365" y="718"/>
                </a:lnTo>
                <a:lnTo>
                  <a:pt x="7089" y="589"/>
                </a:lnTo>
                <a:lnTo>
                  <a:pt x="6813" y="460"/>
                </a:lnTo>
                <a:lnTo>
                  <a:pt x="6537" y="350"/>
                </a:lnTo>
                <a:lnTo>
                  <a:pt x="6261" y="258"/>
                </a:lnTo>
                <a:lnTo>
                  <a:pt x="5985" y="184"/>
                </a:lnTo>
                <a:lnTo>
                  <a:pt x="5708" y="111"/>
                </a:lnTo>
                <a:lnTo>
                  <a:pt x="5432" y="74"/>
                </a:lnTo>
                <a:lnTo>
                  <a:pt x="5174" y="37"/>
                </a:lnTo>
                <a:lnTo>
                  <a:pt x="4898" y="19"/>
                </a:lnTo>
                <a:lnTo>
                  <a:pt x="464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endParaRPr lang="en-US"/>
          </a:p>
        </p:txBody>
      </p:sp>
      <p:sp>
        <p:nvSpPr>
          <p:cNvPr id="6" name="Google Shape;28;p4">
            <a:extLst>
              <a:ext uri="{FF2B5EF4-FFF2-40B4-BE49-F238E27FC236}">
                <a16:creationId xmlns="" xmlns:a16="http://schemas.microsoft.com/office/drawing/2014/main" id="{7E066BD8-140B-4FE7-A963-9C7124CDF7F1}"/>
              </a:ext>
            </a:extLst>
          </p:cNvPr>
          <p:cNvSpPr>
            <a:spLocks/>
          </p:cNvSpPr>
          <p:nvPr/>
        </p:nvSpPr>
        <p:spPr bwMode="auto">
          <a:xfrm>
            <a:off x="9321800" y="5281613"/>
            <a:ext cx="755650" cy="1236662"/>
          </a:xfrm>
          <a:custGeom>
            <a:avLst/>
            <a:gdLst>
              <a:gd name="T0" fmla="*/ 58621510 w 5838"/>
              <a:gd name="T1" fmla="*/ 619560 h 9557"/>
              <a:gd name="T2" fmla="*/ 48753534 w 5838"/>
              <a:gd name="T3" fmla="*/ 3399041 h 9557"/>
              <a:gd name="T4" fmla="*/ 39505429 w 5838"/>
              <a:gd name="T5" fmla="*/ 7400821 h 9557"/>
              <a:gd name="T6" fmla="*/ 29017581 w 5838"/>
              <a:gd name="T7" fmla="*/ 13261282 h 9557"/>
              <a:gd name="T8" fmla="*/ 18831321 w 5838"/>
              <a:gd name="T9" fmla="*/ 21583032 h 9557"/>
              <a:gd name="T10" fmla="*/ 14207204 w 5838"/>
              <a:gd name="T11" fmla="*/ 26522434 h 9557"/>
              <a:gd name="T12" fmla="*/ 9884803 w 5838"/>
              <a:gd name="T13" fmla="*/ 32064703 h 9557"/>
              <a:gd name="T14" fmla="*/ 6182144 w 5838"/>
              <a:gd name="T15" fmla="*/ 38544595 h 9557"/>
              <a:gd name="T16" fmla="*/ 3401072 w 5838"/>
              <a:gd name="T17" fmla="*/ 45627354 h 9557"/>
              <a:gd name="T18" fmla="*/ 1256569 w 5838"/>
              <a:gd name="T19" fmla="*/ 53346366 h 9557"/>
              <a:gd name="T20" fmla="*/ 318284 w 5838"/>
              <a:gd name="T21" fmla="*/ 61969486 h 9557"/>
              <a:gd name="T22" fmla="*/ 16697 w 5838"/>
              <a:gd name="T23" fmla="*/ 70609428 h 9557"/>
              <a:gd name="T24" fmla="*/ 938155 w 5838"/>
              <a:gd name="T25" fmla="*/ 79550738 h 9557"/>
              <a:gd name="T26" fmla="*/ 4339228 w 5838"/>
              <a:gd name="T27" fmla="*/ 97734600 h 9557"/>
              <a:gd name="T28" fmla="*/ 9583216 w 5838"/>
              <a:gd name="T29" fmla="*/ 114997661 h 9557"/>
              <a:gd name="T30" fmla="*/ 15748533 w 5838"/>
              <a:gd name="T31" fmla="*/ 130720362 h 9557"/>
              <a:gd name="T32" fmla="*/ 24695051 w 5838"/>
              <a:gd name="T33" fmla="*/ 149523784 h 9557"/>
              <a:gd name="T34" fmla="*/ 30558911 w 5838"/>
              <a:gd name="T35" fmla="*/ 160005585 h 9557"/>
              <a:gd name="T36" fmla="*/ 39807016 w 5838"/>
              <a:gd name="T37" fmla="*/ 152303265 h 9557"/>
              <a:gd name="T38" fmla="*/ 54617393 w 5838"/>
              <a:gd name="T39" fmla="*/ 138121183 h 9557"/>
              <a:gd name="T40" fmla="*/ 66328285 w 5838"/>
              <a:gd name="T41" fmla="*/ 125780831 h 9557"/>
              <a:gd name="T42" fmla="*/ 77754418 w 5838"/>
              <a:gd name="T43" fmla="*/ 111615442 h 9557"/>
              <a:gd name="T44" fmla="*/ 87622394 w 5838"/>
              <a:gd name="T45" fmla="*/ 96194240 h 9557"/>
              <a:gd name="T46" fmla="*/ 91626510 w 5838"/>
              <a:gd name="T47" fmla="*/ 88173858 h 9557"/>
              <a:gd name="T48" fmla="*/ 94709169 w 5838"/>
              <a:gd name="T49" fmla="*/ 79852108 h 9557"/>
              <a:gd name="T50" fmla="*/ 96870499 w 5838"/>
              <a:gd name="T51" fmla="*/ 71530357 h 9557"/>
              <a:gd name="T52" fmla="*/ 97791957 w 5838"/>
              <a:gd name="T53" fmla="*/ 63509976 h 9557"/>
              <a:gd name="T54" fmla="*/ 97791957 w 5838"/>
              <a:gd name="T55" fmla="*/ 55807656 h 9557"/>
              <a:gd name="T56" fmla="*/ 96568912 w 5838"/>
              <a:gd name="T57" fmla="*/ 48725026 h 9557"/>
              <a:gd name="T58" fmla="*/ 94709169 w 5838"/>
              <a:gd name="T59" fmla="*/ 41625574 h 9557"/>
              <a:gd name="T60" fmla="*/ 92246381 w 5838"/>
              <a:gd name="T61" fmla="*/ 35463745 h 9557"/>
              <a:gd name="T62" fmla="*/ 85762651 w 5838"/>
              <a:gd name="T63" fmla="*/ 24061144 h 9557"/>
              <a:gd name="T64" fmla="*/ 78357462 w 5838"/>
              <a:gd name="T65" fmla="*/ 14801642 h 9557"/>
              <a:gd name="T66" fmla="*/ 70969100 w 5838"/>
              <a:gd name="T67" fmla="*/ 7719012 h 9557"/>
              <a:gd name="T68" fmla="*/ 62944040 w 5838"/>
              <a:gd name="T69" fmla="*/ 1238991 h 955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5838" h="9557" extrusionOk="0">
                <a:moveTo>
                  <a:pt x="3628" y="0"/>
                </a:moveTo>
                <a:lnTo>
                  <a:pt x="3499" y="37"/>
                </a:lnTo>
                <a:lnTo>
                  <a:pt x="3149" y="129"/>
                </a:lnTo>
                <a:lnTo>
                  <a:pt x="2910" y="203"/>
                </a:lnTo>
                <a:lnTo>
                  <a:pt x="2634" y="313"/>
                </a:lnTo>
                <a:lnTo>
                  <a:pt x="2358" y="442"/>
                </a:lnTo>
                <a:lnTo>
                  <a:pt x="2045" y="608"/>
                </a:lnTo>
                <a:lnTo>
                  <a:pt x="1732" y="792"/>
                </a:lnTo>
                <a:lnTo>
                  <a:pt x="1419" y="1013"/>
                </a:lnTo>
                <a:lnTo>
                  <a:pt x="1124" y="1289"/>
                </a:lnTo>
                <a:lnTo>
                  <a:pt x="977" y="1418"/>
                </a:lnTo>
                <a:lnTo>
                  <a:pt x="848" y="1584"/>
                </a:lnTo>
                <a:lnTo>
                  <a:pt x="719" y="1750"/>
                </a:lnTo>
                <a:lnTo>
                  <a:pt x="590" y="1915"/>
                </a:lnTo>
                <a:lnTo>
                  <a:pt x="480" y="2099"/>
                </a:lnTo>
                <a:lnTo>
                  <a:pt x="369" y="2302"/>
                </a:lnTo>
                <a:lnTo>
                  <a:pt x="277" y="2504"/>
                </a:lnTo>
                <a:lnTo>
                  <a:pt x="203" y="2725"/>
                </a:lnTo>
                <a:lnTo>
                  <a:pt x="130" y="2946"/>
                </a:lnTo>
                <a:lnTo>
                  <a:pt x="75" y="3186"/>
                </a:lnTo>
                <a:lnTo>
                  <a:pt x="38" y="3443"/>
                </a:lnTo>
                <a:lnTo>
                  <a:pt x="19" y="3701"/>
                </a:lnTo>
                <a:lnTo>
                  <a:pt x="1" y="3959"/>
                </a:lnTo>
                <a:lnTo>
                  <a:pt x="1" y="4217"/>
                </a:lnTo>
                <a:lnTo>
                  <a:pt x="19" y="4493"/>
                </a:lnTo>
                <a:lnTo>
                  <a:pt x="56" y="4751"/>
                </a:lnTo>
                <a:lnTo>
                  <a:pt x="130" y="5303"/>
                </a:lnTo>
                <a:lnTo>
                  <a:pt x="259" y="5837"/>
                </a:lnTo>
                <a:lnTo>
                  <a:pt x="406" y="6353"/>
                </a:lnTo>
                <a:lnTo>
                  <a:pt x="572" y="6868"/>
                </a:lnTo>
                <a:lnTo>
                  <a:pt x="756" y="7365"/>
                </a:lnTo>
                <a:lnTo>
                  <a:pt x="940" y="7807"/>
                </a:lnTo>
                <a:lnTo>
                  <a:pt x="1142" y="8231"/>
                </a:lnTo>
                <a:lnTo>
                  <a:pt x="1474" y="8930"/>
                </a:lnTo>
                <a:lnTo>
                  <a:pt x="1732" y="9390"/>
                </a:lnTo>
                <a:lnTo>
                  <a:pt x="1824" y="9556"/>
                </a:lnTo>
                <a:lnTo>
                  <a:pt x="1971" y="9427"/>
                </a:lnTo>
                <a:lnTo>
                  <a:pt x="2376" y="9096"/>
                </a:lnTo>
                <a:lnTo>
                  <a:pt x="2947" y="8580"/>
                </a:lnTo>
                <a:lnTo>
                  <a:pt x="3260" y="8249"/>
                </a:lnTo>
                <a:lnTo>
                  <a:pt x="3610" y="7899"/>
                </a:lnTo>
                <a:lnTo>
                  <a:pt x="3959" y="7512"/>
                </a:lnTo>
                <a:lnTo>
                  <a:pt x="4309" y="7107"/>
                </a:lnTo>
                <a:lnTo>
                  <a:pt x="4641" y="6666"/>
                </a:lnTo>
                <a:lnTo>
                  <a:pt x="4954" y="6205"/>
                </a:lnTo>
                <a:lnTo>
                  <a:pt x="5230" y="5745"/>
                </a:lnTo>
                <a:lnTo>
                  <a:pt x="5359" y="5506"/>
                </a:lnTo>
                <a:lnTo>
                  <a:pt x="5469" y="5266"/>
                </a:lnTo>
                <a:lnTo>
                  <a:pt x="5561" y="5008"/>
                </a:lnTo>
                <a:lnTo>
                  <a:pt x="5653" y="4769"/>
                </a:lnTo>
                <a:lnTo>
                  <a:pt x="5727" y="4530"/>
                </a:lnTo>
                <a:lnTo>
                  <a:pt x="5782" y="4272"/>
                </a:lnTo>
                <a:lnTo>
                  <a:pt x="5819" y="4033"/>
                </a:lnTo>
                <a:lnTo>
                  <a:pt x="5837" y="3793"/>
                </a:lnTo>
                <a:lnTo>
                  <a:pt x="5837" y="3554"/>
                </a:lnTo>
                <a:lnTo>
                  <a:pt x="5837" y="3333"/>
                </a:lnTo>
                <a:lnTo>
                  <a:pt x="5801" y="3112"/>
                </a:lnTo>
                <a:lnTo>
                  <a:pt x="5764" y="2910"/>
                </a:lnTo>
                <a:lnTo>
                  <a:pt x="5727" y="2689"/>
                </a:lnTo>
                <a:lnTo>
                  <a:pt x="5653" y="2486"/>
                </a:lnTo>
                <a:lnTo>
                  <a:pt x="5580" y="2302"/>
                </a:lnTo>
                <a:lnTo>
                  <a:pt x="5506" y="2118"/>
                </a:lnTo>
                <a:lnTo>
                  <a:pt x="5322" y="1768"/>
                </a:lnTo>
                <a:lnTo>
                  <a:pt x="5119" y="1437"/>
                </a:lnTo>
                <a:lnTo>
                  <a:pt x="4898" y="1142"/>
                </a:lnTo>
                <a:lnTo>
                  <a:pt x="4677" y="884"/>
                </a:lnTo>
                <a:lnTo>
                  <a:pt x="4457" y="663"/>
                </a:lnTo>
                <a:lnTo>
                  <a:pt x="4236" y="461"/>
                </a:lnTo>
                <a:lnTo>
                  <a:pt x="4051" y="295"/>
                </a:lnTo>
                <a:lnTo>
                  <a:pt x="3757" y="74"/>
                </a:lnTo>
                <a:lnTo>
                  <a:pt x="3628" y="0"/>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endParaRPr lang="en-US"/>
          </a:p>
        </p:txBody>
      </p:sp>
      <p:sp>
        <p:nvSpPr>
          <p:cNvPr id="7" name="Google Shape;29;p4">
            <a:extLst>
              <a:ext uri="{FF2B5EF4-FFF2-40B4-BE49-F238E27FC236}">
                <a16:creationId xmlns="" xmlns:a16="http://schemas.microsoft.com/office/drawing/2014/main" id="{794E36C9-E1FB-46FA-8C86-4EC2F631CDDF}"/>
              </a:ext>
            </a:extLst>
          </p:cNvPr>
          <p:cNvSpPr>
            <a:spLocks/>
          </p:cNvSpPr>
          <p:nvPr/>
        </p:nvSpPr>
        <p:spPr bwMode="auto">
          <a:xfrm>
            <a:off x="0" y="3352800"/>
            <a:ext cx="1838325" cy="2543175"/>
          </a:xfrm>
          <a:custGeom>
            <a:avLst/>
            <a:gdLst>
              <a:gd name="T0" fmla="*/ 63452409 w 14215"/>
              <a:gd name="T1" fmla="*/ 301084 h 19664"/>
              <a:gd name="T2" fmla="*/ 44353099 w 14215"/>
              <a:gd name="T3" fmla="*/ 2458851 h 19664"/>
              <a:gd name="T4" fmla="*/ 25889410 w 14215"/>
              <a:gd name="T5" fmla="*/ 6774256 h 19664"/>
              <a:gd name="T6" fmla="*/ 8328783 w 14215"/>
              <a:gd name="T7" fmla="*/ 13247557 h 19664"/>
              <a:gd name="T8" fmla="*/ 16683 w 14215"/>
              <a:gd name="T9" fmla="*/ 311667493 h 19664"/>
              <a:gd name="T10" fmla="*/ 16958500 w 14215"/>
              <a:gd name="T11" fmla="*/ 319060729 h 19664"/>
              <a:gd name="T12" fmla="*/ 35121254 w 14215"/>
              <a:gd name="T13" fmla="*/ 324296199 h 19664"/>
              <a:gd name="T14" fmla="*/ 53902819 w 14215"/>
              <a:gd name="T15" fmla="*/ 327674855 h 19664"/>
              <a:gd name="T16" fmla="*/ 73303064 w 14215"/>
              <a:gd name="T17" fmla="*/ 328912687 h 19664"/>
              <a:gd name="T18" fmla="*/ 90244881 w 14215"/>
              <a:gd name="T19" fmla="*/ 327975939 h 19664"/>
              <a:gd name="T20" fmla="*/ 106551205 w 14215"/>
              <a:gd name="T21" fmla="*/ 325517217 h 19664"/>
              <a:gd name="T22" fmla="*/ 122255402 w 14215"/>
              <a:gd name="T23" fmla="*/ 321519451 h 19664"/>
              <a:gd name="T24" fmla="*/ 137357601 w 14215"/>
              <a:gd name="T25" fmla="*/ 315966214 h 19664"/>
              <a:gd name="T26" fmla="*/ 151824177 w 14215"/>
              <a:gd name="T27" fmla="*/ 309191958 h 19664"/>
              <a:gd name="T28" fmla="*/ 165371010 w 14215"/>
              <a:gd name="T29" fmla="*/ 300878787 h 19664"/>
              <a:gd name="T30" fmla="*/ 177997968 w 14215"/>
              <a:gd name="T31" fmla="*/ 291327913 h 19664"/>
              <a:gd name="T32" fmla="*/ 189705053 w 14215"/>
              <a:gd name="T33" fmla="*/ 280857104 h 19664"/>
              <a:gd name="T34" fmla="*/ 200174517 w 14215"/>
              <a:gd name="T35" fmla="*/ 269165146 h 19664"/>
              <a:gd name="T36" fmla="*/ 209707426 w 14215"/>
              <a:gd name="T37" fmla="*/ 256536570 h 19664"/>
              <a:gd name="T38" fmla="*/ 218019396 w 14215"/>
              <a:gd name="T39" fmla="*/ 242987930 h 19664"/>
              <a:gd name="T40" fmla="*/ 224809495 w 14215"/>
              <a:gd name="T41" fmla="*/ 228519354 h 19664"/>
              <a:gd name="T42" fmla="*/ 230345291 w 14215"/>
              <a:gd name="T43" fmla="*/ 213415243 h 19664"/>
              <a:gd name="T44" fmla="*/ 234342403 w 14215"/>
              <a:gd name="T45" fmla="*/ 197708965 h 19664"/>
              <a:gd name="T46" fmla="*/ 236817643 w 14215"/>
              <a:gd name="T47" fmla="*/ 181400389 h 19664"/>
              <a:gd name="T48" fmla="*/ 237737517 w 14215"/>
              <a:gd name="T49" fmla="*/ 164456408 h 19664"/>
              <a:gd name="T50" fmla="*/ 236817643 w 14215"/>
              <a:gd name="T51" fmla="*/ 147512298 h 19664"/>
              <a:gd name="T52" fmla="*/ 234342403 w 14215"/>
              <a:gd name="T53" fmla="*/ 131187039 h 19664"/>
              <a:gd name="T54" fmla="*/ 230345291 w 14215"/>
              <a:gd name="T55" fmla="*/ 115480760 h 19664"/>
              <a:gd name="T56" fmla="*/ 224809495 w 14215"/>
              <a:gd name="T57" fmla="*/ 100393333 h 19664"/>
              <a:gd name="T58" fmla="*/ 218019396 w 14215"/>
              <a:gd name="T59" fmla="*/ 85924758 h 19664"/>
              <a:gd name="T60" fmla="*/ 209707426 w 14215"/>
              <a:gd name="T61" fmla="*/ 72376117 h 19664"/>
              <a:gd name="T62" fmla="*/ 200174517 w 14215"/>
              <a:gd name="T63" fmla="*/ 59747541 h 19664"/>
              <a:gd name="T64" fmla="*/ 189705053 w 14215"/>
              <a:gd name="T65" fmla="*/ 48038900 h 19664"/>
              <a:gd name="T66" fmla="*/ 177997968 w 14215"/>
              <a:gd name="T67" fmla="*/ 37568090 h 19664"/>
              <a:gd name="T68" fmla="*/ 165371010 w 14215"/>
              <a:gd name="T69" fmla="*/ 28033900 h 19664"/>
              <a:gd name="T70" fmla="*/ 151824177 w 14215"/>
              <a:gd name="T71" fmla="*/ 19704045 h 19664"/>
              <a:gd name="T72" fmla="*/ 137357601 w 14215"/>
              <a:gd name="T73" fmla="*/ 12929660 h 19664"/>
              <a:gd name="T74" fmla="*/ 122255402 w 14215"/>
              <a:gd name="T75" fmla="*/ 7393236 h 19664"/>
              <a:gd name="T76" fmla="*/ 106551205 w 14215"/>
              <a:gd name="T77" fmla="*/ 3395470 h 19664"/>
              <a:gd name="T78" fmla="*/ 90244881 w 14215"/>
              <a:gd name="T79" fmla="*/ 919935 h 19664"/>
              <a:gd name="T80" fmla="*/ 73303064 w 14215"/>
              <a:gd name="T81" fmla="*/ 0 h 1966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14215" h="19664" extrusionOk="0">
                <a:moveTo>
                  <a:pt x="4383" y="0"/>
                </a:moveTo>
                <a:lnTo>
                  <a:pt x="3794" y="18"/>
                </a:lnTo>
                <a:lnTo>
                  <a:pt x="3223" y="74"/>
                </a:lnTo>
                <a:lnTo>
                  <a:pt x="2652" y="147"/>
                </a:lnTo>
                <a:lnTo>
                  <a:pt x="2100" y="276"/>
                </a:lnTo>
                <a:lnTo>
                  <a:pt x="1548" y="405"/>
                </a:lnTo>
                <a:lnTo>
                  <a:pt x="1014" y="589"/>
                </a:lnTo>
                <a:lnTo>
                  <a:pt x="498" y="792"/>
                </a:lnTo>
                <a:lnTo>
                  <a:pt x="1" y="1031"/>
                </a:lnTo>
                <a:lnTo>
                  <a:pt x="1" y="18633"/>
                </a:lnTo>
                <a:lnTo>
                  <a:pt x="498" y="18872"/>
                </a:lnTo>
                <a:lnTo>
                  <a:pt x="1014" y="19075"/>
                </a:lnTo>
                <a:lnTo>
                  <a:pt x="1548" y="19259"/>
                </a:lnTo>
                <a:lnTo>
                  <a:pt x="2100" y="19388"/>
                </a:lnTo>
                <a:lnTo>
                  <a:pt x="2652" y="19516"/>
                </a:lnTo>
                <a:lnTo>
                  <a:pt x="3223" y="19590"/>
                </a:lnTo>
                <a:lnTo>
                  <a:pt x="3794" y="19645"/>
                </a:lnTo>
                <a:lnTo>
                  <a:pt x="4383" y="19664"/>
                </a:lnTo>
                <a:lnTo>
                  <a:pt x="4880" y="19645"/>
                </a:lnTo>
                <a:lnTo>
                  <a:pt x="5396" y="19608"/>
                </a:lnTo>
                <a:lnTo>
                  <a:pt x="5874" y="19553"/>
                </a:lnTo>
                <a:lnTo>
                  <a:pt x="6371" y="19461"/>
                </a:lnTo>
                <a:lnTo>
                  <a:pt x="6832" y="19351"/>
                </a:lnTo>
                <a:lnTo>
                  <a:pt x="7310" y="19222"/>
                </a:lnTo>
                <a:lnTo>
                  <a:pt x="7771" y="19075"/>
                </a:lnTo>
                <a:lnTo>
                  <a:pt x="8213" y="18890"/>
                </a:lnTo>
                <a:lnTo>
                  <a:pt x="8654" y="18688"/>
                </a:lnTo>
                <a:lnTo>
                  <a:pt x="9078" y="18485"/>
                </a:lnTo>
                <a:lnTo>
                  <a:pt x="9483" y="18246"/>
                </a:lnTo>
                <a:lnTo>
                  <a:pt x="9888" y="17988"/>
                </a:lnTo>
                <a:lnTo>
                  <a:pt x="10275" y="17712"/>
                </a:lnTo>
                <a:lnTo>
                  <a:pt x="10643" y="17417"/>
                </a:lnTo>
                <a:lnTo>
                  <a:pt x="10993" y="17104"/>
                </a:lnTo>
                <a:lnTo>
                  <a:pt x="11343" y="16791"/>
                </a:lnTo>
                <a:lnTo>
                  <a:pt x="11656" y="16442"/>
                </a:lnTo>
                <a:lnTo>
                  <a:pt x="11969" y="16092"/>
                </a:lnTo>
                <a:lnTo>
                  <a:pt x="12263" y="15724"/>
                </a:lnTo>
                <a:lnTo>
                  <a:pt x="12539" y="15337"/>
                </a:lnTo>
                <a:lnTo>
                  <a:pt x="12797" y="14932"/>
                </a:lnTo>
                <a:lnTo>
                  <a:pt x="13036" y="14527"/>
                </a:lnTo>
                <a:lnTo>
                  <a:pt x="13239" y="14103"/>
                </a:lnTo>
                <a:lnTo>
                  <a:pt x="13442" y="13662"/>
                </a:lnTo>
                <a:lnTo>
                  <a:pt x="13626" y="13220"/>
                </a:lnTo>
                <a:lnTo>
                  <a:pt x="13773" y="12759"/>
                </a:lnTo>
                <a:lnTo>
                  <a:pt x="13902" y="12281"/>
                </a:lnTo>
                <a:lnTo>
                  <a:pt x="14012" y="11820"/>
                </a:lnTo>
                <a:lnTo>
                  <a:pt x="14104" y="11323"/>
                </a:lnTo>
                <a:lnTo>
                  <a:pt x="14160" y="10845"/>
                </a:lnTo>
                <a:lnTo>
                  <a:pt x="14196" y="10329"/>
                </a:lnTo>
                <a:lnTo>
                  <a:pt x="14215" y="9832"/>
                </a:lnTo>
                <a:lnTo>
                  <a:pt x="14196" y="9335"/>
                </a:lnTo>
                <a:lnTo>
                  <a:pt x="14160" y="8819"/>
                </a:lnTo>
                <a:lnTo>
                  <a:pt x="14104" y="8341"/>
                </a:lnTo>
                <a:lnTo>
                  <a:pt x="14012" y="7843"/>
                </a:lnTo>
                <a:lnTo>
                  <a:pt x="13902" y="7383"/>
                </a:lnTo>
                <a:lnTo>
                  <a:pt x="13773" y="6904"/>
                </a:lnTo>
                <a:lnTo>
                  <a:pt x="13626" y="6444"/>
                </a:lnTo>
                <a:lnTo>
                  <a:pt x="13442" y="6002"/>
                </a:lnTo>
                <a:lnTo>
                  <a:pt x="13239" y="5560"/>
                </a:lnTo>
                <a:lnTo>
                  <a:pt x="13036" y="5137"/>
                </a:lnTo>
                <a:lnTo>
                  <a:pt x="12797" y="4732"/>
                </a:lnTo>
                <a:lnTo>
                  <a:pt x="12539" y="4327"/>
                </a:lnTo>
                <a:lnTo>
                  <a:pt x="12263" y="3940"/>
                </a:lnTo>
                <a:lnTo>
                  <a:pt x="11969" y="3572"/>
                </a:lnTo>
                <a:lnTo>
                  <a:pt x="11656" y="3222"/>
                </a:lnTo>
                <a:lnTo>
                  <a:pt x="11343" y="2872"/>
                </a:lnTo>
                <a:lnTo>
                  <a:pt x="10993" y="2559"/>
                </a:lnTo>
                <a:lnTo>
                  <a:pt x="10643" y="2246"/>
                </a:lnTo>
                <a:lnTo>
                  <a:pt x="10275" y="1952"/>
                </a:lnTo>
                <a:lnTo>
                  <a:pt x="9888" y="1676"/>
                </a:lnTo>
                <a:lnTo>
                  <a:pt x="9483" y="1418"/>
                </a:lnTo>
                <a:lnTo>
                  <a:pt x="9078" y="1178"/>
                </a:lnTo>
                <a:lnTo>
                  <a:pt x="8654" y="976"/>
                </a:lnTo>
                <a:lnTo>
                  <a:pt x="8213" y="773"/>
                </a:lnTo>
                <a:lnTo>
                  <a:pt x="7771" y="589"/>
                </a:lnTo>
                <a:lnTo>
                  <a:pt x="7310" y="442"/>
                </a:lnTo>
                <a:lnTo>
                  <a:pt x="6832" y="313"/>
                </a:lnTo>
                <a:lnTo>
                  <a:pt x="6371" y="203"/>
                </a:lnTo>
                <a:lnTo>
                  <a:pt x="5874" y="111"/>
                </a:lnTo>
                <a:lnTo>
                  <a:pt x="5396" y="55"/>
                </a:lnTo>
                <a:lnTo>
                  <a:pt x="4880" y="18"/>
                </a:lnTo>
                <a:lnTo>
                  <a:pt x="4383"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endParaRPr lang="en-US"/>
          </a:p>
        </p:txBody>
      </p:sp>
      <p:sp>
        <p:nvSpPr>
          <p:cNvPr id="8" name="Google Shape;30;p4">
            <a:extLst>
              <a:ext uri="{FF2B5EF4-FFF2-40B4-BE49-F238E27FC236}">
                <a16:creationId xmlns="" xmlns:a16="http://schemas.microsoft.com/office/drawing/2014/main" id="{2596CA78-AA40-4C71-A3CF-F9E77CF29850}"/>
              </a:ext>
            </a:extLst>
          </p:cNvPr>
          <p:cNvSpPr>
            <a:spLocks/>
          </p:cNvSpPr>
          <p:nvPr/>
        </p:nvSpPr>
        <p:spPr bwMode="auto">
          <a:xfrm>
            <a:off x="2819400" y="0"/>
            <a:ext cx="1476375" cy="1285875"/>
          </a:xfrm>
          <a:custGeom>
            <a:avLst/>
            <a:gdLst>
              <a:gd name="T0" fmla="*/ 28031080 w 11416"/>
              <a:gd name="T1" fmla="*/ 3395160 h 9943"/>
              <a:gd name="T2" fmla="*/ 21257420 w 11416"/>
              <a:gd name="T3" fmla="*/ 10469736 h 9943"/>
              <a:gd name="T4" fmla="*/ 15704719 w 11416"/>
              <a:gd name="T5" fmla="*/ 18481010 h 9943"/>
              <a:gd name="T6" fmla="*/ 10787651 w 11416"/>
              <a:gd name="T7" fmla="*/ 27110973 h 9943"/>
              <a:gd name="T8" fmla="*/ 6472590 w 11416"/>
              <a:gd name="T9" fmla="*/ 36042133 h 9943"/>
              <a:gd name="T10" fmla="*/ 3395171 w 11416"/>
              <a:gd name="T11" fmla="*/ 45575300 h 9943"/>
              <a:gd name="T12" fmla="*/ 1237641 w 11416"/>
              <a:gd name="T13" fmla="*/ 55442900 h 9943"/>
              <a:gd name="T14" fmla="*/ 0 w 11416"/>
              <a:gd name="T15" fmla="*/ 65594885 h 9943"/>
              <a:gd name="T16" fmla="*/ 0 w 11416"/>
              <a:gd name="T17" fmla="*/ 75763683 h 9943"/>
              <a:gd name="T18" fmla="*/ 1237641 w 11416"/>
              <a:gd name="T19" fmla="*/ 85296849 h 9943"/>
              <a:gd name="T20" fmla="*/ 3094102 w 11416"/>
              <a:gd name="T21" fmla="*/ 94545631 h 9943"/>
              <a:gd name="T22" fmla="*/ 5853770 w 11416"/>
              <a:gd name="T23" fmla="*/ 103777730 h 9943"/>
              <a:gd name="T24" fmla="*/ 9550010 w 11416"/>
              <a:gd name="T25" fmla="*/ 112090072 h 9943"/>
              <a:gd name="T26" fmla="*/ 13864941 w 11416"/>
              <a:gd name="T27" fmla="*/ 120402284 h 9943"/>
              <a:gd name="T28" fmla="*/ 19099890 w 11416"/>
              <a:gd name="T29" fmla="*/ 127794740 h 9943"/>
              <a:gd name="T30" fmla="*/ 24953660 w 11416"/>
              <a:gd name="T31" fmla="*/ 134885998 h 9943"/>
              <a:gd name="T32" fmla="*/ 31409438 w 11416"/>
              <a:gd name="T33" fmla="*/ 141341885 h 9943"/>
              <a:gd name="T34" fmla="*/ 38500849 w 11416"/>
              <a:gd name="T35" fmla="*/ 147195507 h 9943"/>
              <a:gd name="T36" fmla="*/ 45893329 w 11416"/>
              <a:gd name="T37" fmla="*/ 152430439 h 9943"/>
              <a:gd name="T38" fmla="*/ 54205698 w 11416"/>
              <a:gd name="T39" fmla="*/ 156745485 h 9943"/>
              <a:gd name="T40" fmla="*/ 62517937 w 11416"/>
              <a:gd name="T41" fmla="*/ 160441584 h 9943"/>
              <a:gd name="T42" fmla="*/ 71750196 w 11416"/>
              <a:gd name="T43" fmla="*/ 163217926 h 9943"/>
              <a:gd name="T44" fmla="*/ 80999007 w 11416"/>
              <a:gd name="T45" fmla="*/ 165057698 h 9943"/>
              <a:gd name="T46" fmla="*/ 90532334 w 11416"/>
              <a:gd name="T47" fmla="*/ 166295335 h 9943"/>
              <a:gd name="T48" fmla="*/ 105317164 w 11416"/>
              <a:gd name="T49" fmla="*/ 165676517 h 9943"/>
              <a:gd name="T50" fmla="*/ 114566105 w 11416"/>
              <a:gd name="T51" fmla="*/ 164438880 h 9943"/>
              <a:gd name="T52" fmla="*/ 123798234 w 11416"/>
              <a:gd name="T53" fmla="*/ 161980289 h 9943"/>
              <a:gd name="T54" fmla="*/ 132729423 w 11416"/>
              <a:gd name="T55" fmla="*/ 158903009 h 9943"/>
              <a:gd name="T56" fmla="*/ 141041663 w 11416"/>
              <a:gd name="T57" fmla="*/ 154905713 h 9943"/>
              <a:gd name="T58" fmla="*/ 148735211 w 11416"/>
              <a:gd name="T59" fmla="*/ 149971848 h 9943"/>
              <a:gd name="T60" fmla="*/ 156127691 w 11416"/>
              <a:gd name="T61" fmla="*/ 144435977 h 9943"/>
              <a:gd name="T62" fmla="*/ 162901221 w 11416"/>
              <a:gd name="T63" fmla="*/ 138264476 h 9943"/>
              <a:gd name="T64" fmla="*/ 169056059 w 11416"/>
              <a:gd name="T65" fmla="*/ 131490838 h 9943"/>
              <a:gd name="T66" fmla="*/ 174608761 w 11416"/>
              <a:gd name="T67" fmla="*/ 124098512 h 9943"/>
              <a:gd name="T68" fmla="*/ 179525829 w 11416"/>
              <a:gd name="T69" fmla="*/ 116405118 h 9943"/>
              <a:gd name="T70" fmla="*/ 183539821 w 11416"/>
              <a:gd name="T71" fmla="*/ 108092776 h 9943"/>
              <a:gd name="T72" fmla="*/ 186617240 w 11416"/>
              <a:gd name="T73" fmla="*/ 99161745 h 9943"/>
              <a:gd name="T74" fmla="*/ 189075839 w 11416"/>
              <a:gd name="T75" fmla="*/ 89929646 h 9943"/>
              <a:gd name="T76" fmla="*/ 190313480 w 11416"/>
              <a:gd name="T77" fmla="*/ 80680735 h 9943"/>
              <a:gd name="T78" fmla="*/ 190932300 w 11416"/>
              <a:gd name="T79" fmla="*/ 70829818 h 9943"/>
              <a:gd name="T80" fmla="*/ 190313480 w 11416"/>
              <a:gd name="T81" fmla="*/ 60360082 h 9943"/>
              <a:gd name="T82" fmla="*/ 188774770 w 11416"/>
              <a:gd name="T83" fmla="*/ 50509036 h 9943"/>
              <a:gd name="T84" fmla="*/ 185998420 w 11416"/>
              <a:gd name="T85" fmla="*/ 40658118 h 9943"/>
              <a:gd name="T86" fmla="*/ 182302180 w 11416"/>
              <a:gd name="T87" fmla="*/ 31409337 h 9943"/>
              <a:gd name="T88" fmla="*/ 177987119 w 11416"/>
              <a:gd name="T89" fmla="*/ 22795927 h 9943"/>
              <a:gd name="T90" fmla="*/ 172451231 w 11416"/>
              <a:gd name="T91" fmla="*/ 14483714 h 9943"/>
              <a:gd name="T92" fmla="*/ 166296392 w 11416"/>
              <a:gd name="T93" fmla="*/ 6790320 h 9943"/>
              <a:gd name="T94" fmla="*/ 159522862 w 11416"/>
              <a:gd name="T95" fmla="*/ 0 h 9943"/>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11416" h="9943" extrusionOk="0">
                <a:moveTo>
                  <a:pt x="1878" y="0"/>
                </a:moveTo>
                <a:lnTo>
                  <a:pt x="1676" y="203"/>
                </a:lnTo>
                <a:lnTo>
                  <a:pt x="1473" y="406"/>
                </a:lnTo>
                <a:lnTo>
                  <a:pt x="1271" y="626"/>
                </a:lnTo>
                <a:lnTo>
                  <a:pt x="1105" y="866"/>
                </a:lnTo>
                <a:lnTo>
                  <a:pt x="939" y="1105"/>
                </a:lnTo>
                <a:lnTo>
                  <a:pt x="774" y="1363"/>
                </a:lnTo>
                <a:lnTo>
                  <a:pt x="645" y="1621"/>
                </a:lnTo>
                <a:lnTo>
                  <a:pt x="516" y="1878"/>
                </a:lnTo>
                <a:lnTo>
                  <a:pt x="387" y="2155"/>
                </a:lnTo>
                <a:lnTo>
                  <a:pt x="295" y="2431"/>
                </a:lnTo>
                <a:lnTo>
                  <a:pt x="203" y="2725"/>
                </a:lnTo>
                <a:lnTo>
                  <a:pt x="129" y="3020"/>
                </a:lnTo>
                <a:lnTo>
                  <a:pt x="74" y="3315"/>
                </a:lnTo>
                <a:lnTo>
                  <a:pt x="37" y="3609"/>
                </a:lnTo>
                <a:lnTo>
                  <a:pt x="0" y="3922"/>
                </a:lnTo>
                <a:lnTo>
                  <a:pt x="0" y="4235"/>
                </a:lnTo>
                <a:lnTo>
                  <a:pt x="0" y="4530"/>
                </a:lnTo>
                <a:lnTo>
                  <a:pt x="37" y="4824"/>
                </a:lnTo>
                <a:lnTo>
                  <a:pt x="74" y="5100"/>
                </a:lnTo>
                <a:lnTo>
                  <a:pt x="111" y="5377"/>
                </a:lnTo>
                <a:lnTo>
                  <a:pt x="185" y="5653"/>
                </a:lnTo>
                <a:lnTo>
                  <a:pt x="258" y="5929"/>
                </a:lnTo>
                <a:lnTo>
                  <a:pt x="350" y="6205"/>
                </a:lnTo>
                <a:lnTo>
                  <a:pt x="442" y="6463"/>
                </a:lnTo>
                <a:lnTo>
                  <a:pt x="571" y="6702"/>
                </a:lnTo>
                <a:lnTo>
                  <a:pt x="682" y="6960"/>
                </a:lnTo>
                <a:lnTo>
                  <a:pt x="829" y="7199"/>
                </a:lnTo>
                <a:lnTo>
                  <a:pt x="976" y="7420"/>
                </a:lnTo>
                <a:lnTo>
                  <a:pt x="1142" y="7641"/>
                </a:lnTo>
                <a:lnTo>
                  <a:pt x="1308" y="7862"/>
                </a:lnTo>
                <a:lnTo>
                  <a:pt x="1492" y="8065"/>
                </a:lnTo>
                <a:lnTo>
                  <a:pt x="1676" y="8267"/>
                </a:lnTo>
                <a:lnTo>
                  <a:pt x="1878" y="8451"/>
                </a:lnTo>
                <a:lnTo>
                  <a:pt x="2081" y="8636"/>
                </a:lnTo>
                <a:lnTo>
                  <a:pt x="2302" y="8801"/>
                </a:lnTo>
                <a:lnTo>
                  <a:pt x="2523" y="8967"/>
                </a:lnTo>
                <a:lnTo>
                  <a:pt x="2744" y="9114"/>
                </a:lnTo>
                <a:lnTo>
                  <a:pt x="2983" y="9262"/>
                </a:lnTo>
                <a:lnTo>
                  <a:pt x="3241" y="9372"/>
                </a:lnTo>
                <a:lnTo>
                  <a:pt x="3480" y="9501"/>
                </a:lnTo>
                <a:lnTo>
                  <a:pt x="3738" y="9593"/>
                </a:lnTo>
                <a:lnTo>
                  <a:pt x="4014" y="9685"/>
                </a:lnTo>
                <a:lnTo>
                  <a:pt x="4290" y="9759"/>
                </a:lnTo>
                <a:lnTo>
                  <a:pt x="4567" y="9832"/>
                </a:lnTo>
                <a:lnTo>
                  <a:pt x="4843" y="9869"/>
                </a:lnTo>
                <a:lnTo>
                  <a:pt x="5119" y="9906"/>
                </a:lnTo>
                <a:lnTo>
                  <a:pt x="5413" y="9943"/>
                </a:lnTo>
                <a:lnTo>
                  <a:pt x="6003" y="9943"/>
                </a:lnTo>
                <a:lnTo>
                  <a:pt x="6297" y="9906"/>
                </a:lnTo>
                <a:lnTo>
                  <a:pt x="6573" y="9869"/>
                </a:lnTo>
                <a:lnTo>
                  <a:pt x="6850" y="9832"/>
                </a:lnTo>
                <a:lnTo>
                  <a:pt x="7126" y="9759"/>
                </a:lnTo>
                <a:lnTo>
                  <a:pt x="7402" y="9685"/>
                </a:lnTo>
                <a:lnTo>
                  <a:pt x="7678" y="9593"/>
                </a:lnTo>
                <a:lnTo>
                  <a:pt x="7936" y="9501"/>
                </a:lnTo>
                <a:lnTo>
                  <a:pt x="8175" y="9372"/>
                </a:lnTo>
                <a:lnTo>
                  <a:pt x="8433" y="9262"/>
                </a:lnTo>
                <a:lnTo>
                  <a:pt x="8672" y="9114"/>
                </a:lnTo>
                <a:lnTo>
                  <a:pt x="8893" y="8967"/>
                </a:lnTo>
                <a:lnTo>
                  <a:pt x="9114" y="8801"/>
                </a:lnTo>
                <a:lnTo>
                  <a:pt x="9335" y="8636"/>
                </a:lnTo>
                <a:lnTo>
                  <a:pt x="9538" y="8451"/>
                </a:lnTo>
                <a:lnTo>
                  <a:pt x="9740" y="8267"/>
                </a:lnTo>
                <a:lnTo>
                  <a:pt x="9924" y="8065"/>
                </a:lnTo>
                <a:lnTo>
                  <a:pt x="10108" y="7862"/>
                </a:lnTo>
                <a:lnTo>
                  <a:pt x="10274" y="7641"/>
                </a:lnTo>
                <a:lnTo>
                  <a:pt x="10440" y="7420"/>
                </a:lnTo>
                <a:lnTo>
                  <a:pt x="10587" y="7199"/>
                </a:lnTo>
                <a:lnTo>
                  <a:pt x="10734" y="6960"/>
                </a:lnTo>
                <a:lnTo>
                  <a:pt x="10845" y="6702"/>
                </a:lnTo>
                <a:lnTo>
                  <a:pt x="10974" y="6463"/>
                </a:lnTo>
                <a:lnTo>
                  <a:pt x="11066" y="6205"/>
                </a:lnTo>
                <a:lnTo>
                  <a:pt x="11158" y="5929"/>
                </a:lnTo>
                <a:lnTo>
                  <a:pt x="11232" y="5653"/>
                </a:lnTo>
                <a:lnTo>
                  <a:pt x="11305" y="5377"/>
                </a:lnTo>
                <a:lnTo>
                  <a:pt x="11342" y="5100"/>
                </a:lnTo>
                <a:lnTo>
                  <a:pt x="11379" y="4824"/>
                </a:lnTo>
                <a:lnTo>
                  <a:pt x="11416" y="4530"/>
                </a:lnTo>
                <a:lnTo>
                  <a:pt x="11416" y="4235"/>
                </a:lnTo>
                <a:lnTo>
                  <a:pt x="11416" y="3922"/>
                </a:lnTo>
                <a:lnTo>
                  <a:pt x="11379" y="3609"/>
                </a:lnTo>
                <a:lnTo>
                  <a:pt x="11342" y="3315"/>
                </a:lnTo>
                <a:lnTo>
                  <a:pt x="11287" y="3020"/>
                </a:lnTo>
                <a:lnTo>
                  <a:pt x="11213" y="2725"/>
                </a:lnTo>
                <a:lnTo>
                  <a:pt x="11121" y="2431"/>
                </a:lnTo>
                <a:lnTo>
                  <a:pt x="11029" y="2155"/>
                </a:lnTo>
                <a:lnTo>
                  <a:pt x="10900" y="1878"/>
                </a:lnTo>
                <a:lnTo>
                  <a:pt x="10771" y="1621"/>
                </a:lnTo>
                <a:lnTo>
                  <a:pt x="10642" y="1363"/>
                </a:lnTo>
                <a:lnTo>
                  <a:pt x="10477" y="1105"/>
                </a:lnTo>
                <a:lnTo>
                  <a:pt x="10311" y="866"/>
                </a:lnTo>
                <a:lnTo>
                  <a:pt x="10145" y="626"/>
                </a:lnTo>
                <a:lnTo>
                  <a:pt x="9943" y="406"/>
                </a:lnTo>
                <a:lnTo>
                  <a:pt x="9740" y="203"/>
                </a:lnTo>
                <a:lnTo>
                  <a:pt x="9538" y="0"/>
                </a:lnTo>
                <a:lnTo>
                  <a:pt x="1878"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endParaRPr lang="en-US"/>
          </a:p>
        </p:txBody>
      </p:sp>
      <p:sp>
        <p:nvSpPr>
          <p:cNvPr id="9" name="Google Shape;31;p4">
            <a:extLst>
              <a:ext uri="{FF2B5EF4-FFF2-40B4-BE49-F238E27FC236}">
                <a16:creationId xmlns="" xmlns:a16="http://schemas.microsoft.com/office/drawing/2014/main" id="{B9D9BA01-1D10-47F8-804B-AB19A14804F6}"/>
              </a:ext>
            </a:extLst>
          </p:cNvPr>
          <p:cNvSpPr>
            <a:spLocks/>
          </p:cNvSpPr>
          <p:nvPr/>
        </p:nvSpPr>
        <p:spPr bwMode="auto">
          <a:xfrm>
            <a:off x="10134600" y="561975"/>
            <a:ext cx="2057400" cy="3581400"/>
          </a:xfrm>
          <a:custGeom>
            <a:avLst/>
            <a:gdLst>
              <a:gd name="T0" fmla="*/ 219586064 w 15908"/>
              <a:gd name="T1" fmla="*/ 317763 h 27692"/>
              <a:gd name="T2" fmla="*/ 196185661 w 15908"/>
              <a:gd name="T3" fmla="*/ 2776581 h 27692"/>
              <a:gd name="T4" fmla="*/ 173688507 w 15908"/>
              <a:gd name="T5" fmla="*/ 7393007 h 27692"/>
              <a:gd name="T6" fmla="*/ 151826886 w 15908"/>
              <a:gd name="T7" fmla="*/ 14183855 h 27692"/>
              <a:gd name="T8" fmla="*/ 131203093 w 15908"/>
              <a:gd name="T9" fmla="*/ 22797735 h 27692"/>
              <a:gd name="T10" fmla="*/ 111482420 w 15908"/>
              <a:gd name="T11" fmla="*/ 33569482 h 27692"/>
              <a:gd name="T12" fmla="*/ 93016389 w 15908"/>
              <a:gd name="T13" fmla="*/ 45896678 h 27692"/>
              <a:gd name="T14" fmla="*/ 75771243 w 15908"/>
              <a:gd name="T15" fmla="*/ 60063720 h 27692"/>
              <a:gd name="T16" fmla="*/ 60065009 w 15908"/>
              <a:gd name="T17" fmla="*/ 75769657 h 27692"/>
              <a:gd name="T18" fmla="*/ 45897687 w 15908"/>
              <a:gd name="T19" fmla="*/ 93014359 h 27692"/>
              <a:gd name="T20" fmla="*/ 33570229 w 15908"/>
              <a:gd name="T21" fmla="*/ 111496747 h 27692"/>
              <a:gd name="T22" fmla="*/ 22798237 w 15908"/>
              <a:gd name="T23" fmla="*/ 131200267 h 27692"/>
              <a:gd name="T24" fmla="*/ 14167323 w 15908"/>
              <a:gd name="T25" fmla="*/ 151840393 h 27692"/>
              <a:gd name="T26" fmla="*/ 7393086 w 15908"/>
              <a:gd name="T27" fmla="*/ 173701521 h 27692"/>
              <a:gd name="T28" fmla="*/ 2776611 w 15908"/>
              <a:gd name="T29" fmla="*/ 196181493 h 27692"/>
              <a:gd name="T30" fmla="*/ 317767 w 15908"/>
              <a:gd name="T31" fmla="*/ 219581387 h 27692"/>
              <a:gd name="T32" fmla="*/ 317767 w 15908"/>
              <a:gd name="T33" fmla="*/ 243600253 h 27692"/>
              <a:gd name="T34" fmla="*/ 2776611 w 15908"/>
              <a:gd name="T35" fmla="*/ 267016830 h 27692"/>
              <a:gd name="T36" fmla="*/ 7393086 w 15908"/>
              <a:gd name="T37" fmla="*/ 289496931 h 27692"/>
              <a:gd name="T38" fmla="*/ 14167323 w 15908"/>
              <a:gd name="T39" fmla="*/ 311358059 h 27692"/>
              <a:gd name="T40" fmla="*/ 22798237 w 15908"/>
              <a:gd name="T41" fmla="*/ 331981373 h 27692"/>
              <a:gd name="T42" fmla="*/ 33570229 w 15908"/>
              <a:gd name="T43" fmla="*/ 351701576 h 27692"/>
              <a:gd name="T44" fmla="*/ 45897687 w 15908"/>
              <a:gd name="T45" fmla="*/ 370167281 h 27692"/>
              <a:gd name="T46" fmla="*/ 60065009 w 15908"/>
              <a:gd name="T47" fmla="*/ 387411983 h 27692"/>
              <a:gd name="T48" fmla="*/ 75771243 w 15908"/>
              <a:gd name="T49" fmla="*/ 403117920 h 27692"/>
              <a:gd name="T50" fmla="*/ 93016389 w 15908"/>
              <a:gd name="T51" fmla="*/ 417284961 h 27692"/>
              <a:gd name="T52" fmla="*/ 111482420 w 15908"/>
              <a:gd name="T53" fmla="*/ 429612158 h 27692"/>
              <a:gd name="T54" fmla="*/ 131203093 w 15908"/>
              <a:gd name="T55" fmla="*/ 440383905 h 27692"/>
              <a:gd name="T56" fmla="*/ 151826886 w 15908"/>
              <a:gd name="T57" fmla="*/ 449014598 h 27692"/>
              <a:gd name="T58" fmla="*/ 173688507 w 15908"/>
              <a:gd name="T59" fmla="*/ 455788632 h 27692"/>
              <a:gd name="T60" fmla="*/ 196185661 w 15908"/>
              <a:gd name="T61" fmla="*/ 460405059 h 27692"/>
              <a:gd name="T62" fmla="*/ 219586064 w 15908"/>
              <a:gd name="T63" fmla="*/ 462863876 h 27692"/>
              <a:gd name="T64" fmla="*/ 240209986 w 15908"/>
              <a:gd name="T65" fmla="*/ 462863876 h 27692"/>
              <a:gd name="T66" fmla="*/ 257455002 w 15908"/>
              <a:gd name="T67" fmla="*/ 461642874 h 27692"/>
              <a:gd name="T68" fmla="*/ 266085917 w 15908"/>
              <a:gd name="T69" fmla="*/ 2475501 h 27692"/>
              <a:gd name="T70" fmla="*/ 249141983 w 15908"/>
              <a:gd name="T71" fmla="*/ 618843 h 27692"/>
              <a:gd name="T72" fmla="*/ 231595755 w 15908"/>
              <a:gd name="T73" fmla="*/ 16684 h 27692"/>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15908" h="27692" extrusionOk="0">
                <a:moveTo>
                  <a:pt x="13846" y="1"/>
                </a:moveTo>
                <a:lnTo>
                  <a:pt x="13128" y="19"/>
                </a:lnTo>
                <a:lnTo>
                  <a:pt x="12428" y="74"/>
                </a:lnTo>
                <a:lnTo>
                  <a:pt x="11729" y="166"/>
                </a:lnTo>
                <a:lnTo>
                  <a:pt x="11047" y="277"/>
                </a:lnTo>
                <a:lnTo>
                  <a:pt x="10384" y="442"/>
                </a:lnTo>
                <a:lnTo>
                  <a:pt x="9722" y="627"/>
                </a:lnTo>
                <a:lnTo>
                  <a:pt x="9077" y="848"/>
                </a:lnTo>
                <a:lnTo>
                  <a:pt x="8451" y="1087"/>
                </a:lnTo>
                <a:lnTo>
                  <a:pt x="7844" y="1363"/>
                </a:lnTo>
                <a:lnTo>
                  <a:pt x="7255" y="1676"/>
                </a:lnTo>
                <a:lnTo>
                  <a:pt x="6665" y="2007"/>
                </a:lnTo>
                <a:lnTo>
                  <a:pt x="6113" y="2357"/>
                </a:lnTo>
                <a:lnTo>
                  <a:pt x="5561" y="2744"/>
                </a:lnTo>
                <a:lnTo>
                  <a:pt x="5045" y="3167"/>
                </a:lnTo>
                <a:lnTo>
                  <a:pt x="4530" y="3591"/>
                </a:lnTo>
                <a:lnTo>
                  <a:pt x="4051" y="4051"/>
                </a:lnTo>
                <a:lnTo>
                  <a:pt x="3591" y="4530"/>
                </a:lnTo>
                <a:lnTo>
                  <a:pt x="3167" y="5045"/>
                </a:lnTo>
                <a:lnTo>
                  <a:pt x="2744" y="5561"/>
                </a:lnTo>
                <a:lnTo>
                  <a:pt x="2357" y="6113"/>
                </a:lnTo>
                <a:lnTo>
                  <a:pt x="2007" y="6666"/>
                </a:lnTo>
                <a:lnTo>
                  <a:pt x="1676" y="7255"/>
                </a:lnTo>
                <a:lnTo>
                  <a:pt x="1363" y="7844"/>
                </a:lnTo>
                <a:lnTo>
                  <a:pt x="1087" y="8452"/>
                </a:lnTo>
                <a:lnTo>
                  <a:pt x="847" y="9078"/>
                </a:lnTo>
                <a:lnTo>
                  <a:pt x="626" y="9722"/>
                </a:lnTo>
                <a:lnTo>
                  <a:pt x="442" y="10385"/>
                </a:lnTo>
                <a:lnTo>
                  <a:pt x="276" y="11048"/>
                </a:lnTo>
                <a:lnTo>
                  <a:pt x="166" y="11729"/>
                </a:lnTo>
                <a:lnTo>
                  <a:pt x="74" y="12428"/>
                </a:lnTo>
                <a:lnTo>
                  <a:pt x="19" y="13128"/>
                </a:lnTo>
                <a:lnTo>
                  <a:pt x="0" y="13846"/>
                </a:lnTo>
                <a:lnTo>
                  <a:pt x="19" y="14564"/>
                </a:lnTo>
                <a:lnTo>
                  <a:pt x="74" y="15264"/>
                </a:lnTo>
                <a:lnTo>
                  <a:pt x="166" y="15964"/>
                </a:lnTo>
                <a:lnTo>
                  <a:pt x="276" y="16645"/>
                </a:lnTo>
                <a:lnTo>
                  <a:pt x="442" y="17308"/>
                </a:lnTo>
                <a:lnTo>
                  <a:pt x="626" y="17970"/>
                </a:lnTo>
                <a:lnTo>
                  <a:pt x="847" y="18615"/>
                </a:lnTo>
                <a:lnTo>
                  <a:pt x="1087" y="19241"/>
                </a:lnTo>
                <a:lnTo>
                  <a:pt x="1363" y="19848"/>
                </a:lnTo>
                <a:lnTo>
                  <a:pt x="1676" y="20438"/>
                </a:lnTo>
                <a:lnTo>
                  <a:pt x="2007" y="21027"/>
                </a:lnTo>
                <a:lnTo>
                  <a:pt x="2357" y="21579"/>
                </a:lnTo>
                <a:lnTo>
                  <a:pt x="2744" y="22131"/>
                </a:lnTo>
                <a:lnTo>
                  <a:pt x="3167" y="22647"/>
                </a:lnTo>
                <a:lnTo>
                  <a:pt x="3591" y="23162"/>
                </a:lnTo>
                <a:lnTo>
                  <a:pt x="4051" y="23641"/>
                </a:lnTo>
                <a:lnTo>
                  <a:pt x="4530" y="24101"/>
                </a:lnTo>
                <a:lnTo>
                  <a:pt x="5045" y="24525"/>
                </a:lnTo>
                <a:lnTo>
                  <a:pt x="5561" y="24948"/>
                </a:lnTo>
                <a:lnTo>
                  <a:pt x="6113" y="25335"/>
                </a:lnTo>
                <a:lnTo>
                  <a:pt x="6665" y="25685"/>
                </a:lnTo>
                <a:lnTo>
                  <a:pt x="7255" y="26016"/>
                </a:lnTo>
                <a:lnTo>
                  <a:pt x="7844" y="26329"/>
                </a:lnTo>
                <a:lnTo>
                  <a:pt x="8451" y="26605"/>
                </a:lnTo>
                <a:lnTo>
                  <a:pt x="9077" y="26845"/>
                </a:lnTo>
                <a:lnTo>
                  <a:pt x="9722" y="27066"/>
                </a:lnTo>
                <a:lnTo>
                  <a:pt x="10384" y="27250"/>
                </a:lnTo>
                <a:lnTo>
                  <a:pt x="11047" y="27416"/>
                </a:lnTo>
                <a:lnTo>
                  <a:pt x="11729" y="27526"/>
                </a:lnTo>
                <a:lnTo>
                  <a:pt x="12428" y="27618"/>
                </a:lnTo>
                <a:lnTo>
                  <a:pt x="13128" y="27673"/>
                </a:lnTo>
                <a:lnTo>
                  <a:pt x="13846" y="27692"/>
                </a:lnTo>
                <a:lnTo>
                  <a:pt x="14361" y="27673"/>
                </a:lnTo>
                <a:lnTo>
                  <a:pt x="14895" y="27655"/>
                </a:lnTo>
                <a:lnTo>
                  <a:pt x="15392" y="27600"/>
                </a:lnTo>
                <a:lnTo>
                  <a:pt x="15908" y="27544"/>
                </a:lnTo>
                <a:lnTo>
                  <a:pt x="15908" y="148"/>
                </a:lnTo>
                <a:lnTo>
                  <a:pt x="15392" y="93"/>
                </a:lnTo>
                <a:lnTo>
                  <a:pt x="14895" y="37"/>
                </a:lnTo>
                <a:lnTo>
                  <a:pt x="14361" y="19"/>
                </a:lnTo>
                <a:lnTo>
                  <a:pt x="13846" y="1"/>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endParaRPr lang="en-US"/>
          </a:p>
        </p:txBody>
      </p:sp>
      <p:sp>
        <p:nvSpPr>
          <p:cNvPr id="10" name="Google Shape;33;p4">
            <a:extLst>
              <a:ext uri="{FF2B5EF4-FFF2-40B4-BE49-F238E27FC236}">
                <a16:creationId xmlns="" xmlns:a16="http://schemas.microsoft.com/office/drawing/2014/main" id="{BA1E756D-4B1F-457E-AEE3-28893725A02F}"/>
              </a:ext>
            </a:extLst>
          </p:cNvPr>
          <p:cNvSpPr txBox="1">
            <a:spLocks noChangeArrowheads="1"/>
          </p:cNvSpPr>
          <p:nvPr/>
        </p:nvSpPr>
        <p:spPr bwMode="auto">
          <a:xfrm>
            <a:off x="2041525" y="1455738"/>
            <a:ext cx="2609850" cy="871537"/>
          </a:xfrm>
          <a:prstGeom prst="rect">
            <a:avLst/>
          </a:prstGeom>
          <a:noFill/>
          <a:ln>
            <a:noFill/>
          </a:ln>
        </p:spPr>
        <p:txBody>
          <a:bodyPr lIns="121900" tIns="121900" rIns="121900" bIns="121900"/>
          <a:lstStyle>
            <a:lvl1pPr>
              <a:defRPr>
                <a:solidFill>
                  <a:schemeClr val="tx1"/>
                </a:solidFill>
                <a:latin typeface="Open Sans" panose="020B0606030504020204" pitchFamily="34" charset="0"/>
              </a:defRPr>
            </a:lvl1pPr>
            <a:lvl2pPr marL="742950" indent="-285750">
              <a:defRPr>
                <a:solidFill>
                  <a:schemeClr val="tx1"/>
                </a:solidFill>
                <a:latin typeface="Open Sans" panose="020B0606030504020204" pitchFamily="34" charset="0"/>
              </a:defRPr>
            </a:lvl2pPr>
            <a:lvl3pPr marL="1143000" indent="-228600">
              <a:defRPr>
                <a:solidFill>
                  <a:schemeClr val="tx1"/>
                </a:solidFill>
                <a:latin typeface="Open Sans" panose="020B0606030504020204" pitchFamily="34" charset="0"/>
              </a:defRPr>
            </a:lvl3pPr>
            <a:lvl4pPr marL="1600200" indent="-228600">
              <a:defRPr>
                <a:solidFill>
                  <a:schemeClr val="tx1"/>
                </a:solidFill>
                <a:latin typeface="Open Sans" panose="020B0606030504020204" pitchFamily="34" charset="0"/>
              </a:defRPr>
            </a:lvl4pPr>
            <a:lvl5pPr marL="2057400" indent="-228600">
              <a:defRPr>
                <a:solidFill>
                  <a:schemeClr val="tx1"/>
                </a:solidFill>
                <a:latin typeface="Open Sans" panose="020B0606030504020204" pitchFamily="34" charset="0"/>
              </a:defRPr>
            </a:lvl5pPr>
            <a:lvl6pPr marL="2514600" indent="-228600" eaLnBrk="0" fontAlgn="base" hangingPunct="0">
              <a:spcBef>
                <a:spcPct val="0"/>
              </a:spcBef>
              <a:spcAft>
                <a:spcPct val="0"/>
              </a:spcAft>
              <a:defRPr>
                <a:solidFill>
                  <a:schemeClr val="tx1"/>
                </a:solidFill>
                <a:latin typeface="Open Sans" panose="020B0606030504020204" pitchFamily="34" charset="0"/>
              </a:defRPr>
            </a:lvl6pPr>
            <a:lvl7pPr marL="2971800" indent="-228600" eaLnBrk="0" fontAlgn="base" hangingPunct="0">
              <a:spcBef>
                <a:spcPct val="0"/>
              </a:spcBef>
              <a:spcAft>
                <a:spcPct val="0"/>
              </a:spcAft>
              <a:defRPr>
                <a:solidFill>
                  <a:schemeClr val="tx1"/>
                </a:solidFill>
                <a:latin typeface="Open Sans" panose="020B0606030504020204" pitchFamily="34" charset="0"/>
              </a:defRPr>
            </a:lvl7pPr>
            <a:lvl8pPr marL="3429000" indent="-228600" eaLnBrk="0" fontAlgn="base" hangingPunct="0">
              <a:spcBef>
                <a:spcPct val="0"/>
              </a:spcBef>
              <a:spcAft>
                <a:spcPct val="0"/>
              </a:spcAft>
              <a:defRPr>
                <a:solidFill>
                  <a:schemeClr val="tx1"/>
                </a:solidFill>
                <a:latin typeface="Open Sans" panose="020B0606030504020204" pitchFamily="34" charset="0"/>
              </a:defRPr>
            </a:lvl8pPr>
            <a:lvl9pPr marL="3886200" indent="-228600" eaLnBrk="0" fontAlgn="base" hangingPunct="0">
              <a:spcBef>
                <a:spcPct val="0"/>
              </a:spcBef>
              <a:spcAft>
                <a:spcPct val="0"/>
              </a:spcAft>
              <a:defRPr>
                <a:solidFill>
                  <a:schemeClr val="tx1"/>
                </a:solidFill>
                <a:latin typeface="Open Sans" panose="020B0606030504020204" pitchFamily="34" charset="0"/>
              </a:defRPr>
            </a:lvl9pPr>
          </a:lstStyle>
          <a:p>
            <a:pPr algn="r">
              <a:defRPr/>
            </a:pPr>
            <a:r>
              <a:rPr lang="en-US" altLang="en-US" sz="12800">
                <a:solidFill>
                  <a:srgbClr val="484F56"/>
                </a:solidFill>
                <a:latin typeface="Dosis"/>
                <a:ea typeface="Dosis"/>
                <a:cs typeface="Dosis"/>
                <a:sym typeface="Dosis"/>
              </a:rPr>
              <a:t>“</a:t>
            </a:r>
          </a:p>
        </p:txBody>
      </p:sp>
      <p:sp>
        <p:nvSpPr>
          <p:cNvPr id="32" name="Google Shape;32;p4"/>
          <p:cNvSpPr txBox="1">
            <a:spLocks noGrp="1"/>
          </p:cNvSpPr>
          <p:nvPr>
            <p:ph type="body" idx="1"/>
          </p:nvPr>
        </p:nvSpPr>
        <p:spPr>
          <a:xfrm>
            <a:off x="4459433" y="1764800"/>
            <a:ext cx="5145600" cy="1093200"/>
          </a:xfrm>
          <a:prstGeom prst="rect">
            <a:avLst/>
          </a:prstGeom>
        </p:spPr>
        <p:txBody>
          <a:bodyPr spcFirstLastPara="1">
            <a:noAutofit/>
          </a:bodyPr>
          <a:lstStyle>
            <a:lvl1pPr marL="609585" lvl="0" indent="-524920" rtl="0">
              <a:spcBef>
                <a:spcPts val="800"/>
              </a:spcBef>
              <a:spcAft>
                <a:spcPts val="0"/>
              </a:spcAft>
              <a:buClr>
                <a:schemeClr val="accent2"/>
              </a:buClr>
              <a:buSzPts val="2600"/>
              <a:buChar char="⊷"/>
              <a:defRPr sz="3467" i="1">
                <a:solidFill>
                  <a:schemeClr val="accent2"/>
                </a:solidFill>
              </a:defRPr>
            </a:lvl1pPr>
            <a:lvl2pPr marL="1219170" lvl="1" indent="-524920" rtl="0">
              <a:spcBef>
                <a:spcPts val="0"/>
              </a:spcBef>
              <a:spcAft>
                <a:spcPts val="0"/>
              </a:spcAft>
              <a:buClr>
                <a:schemeClr val="accent2"/>
              </a:buClr>
              <a:buSzPts val="2600"/>
              <a:buChar char="⊶"/>
              <a:defRPr sz="3467" i="1">
                <a:solidFill>
                  <a:schemeClr val="accent2"/>
                </a:solidFill>
              </a:defRPr>
            </a:lvl2pPr>
            <a:lvl3pPr marL="1828754" lvl="2" indent="-524920" rtl="0">
              <a:spcBef>
                <a:spcPts val="0"/>
              </a:spcBef>
              <a:spcAft>
                <a:spcPts val="0"/>
              </a:spcAft>
              <a:buClr>
                <a:schemeClr val="accent2"/>
              </a:buClr>
              <a:buSzPts val="2600"/>
              <a:buChar char="⊸"/>
              <a:defRPr sz="3467" i="1">
                <a:solidFill>
                  <a:schemeClr val="accent2"/>
                </a:solidFill>
              </a:defRPr>
            </a:lvl3pPr>
            <a:lvl4pPr marL="2438339" lvl="3" indent="-524920" rtl="0">
              <a:spcBef>
                <a:spcPts val="0"/>
              </a:spcBef>
              <a:spcAft>
                <a:spcPts val="0"/>
              </a:spcAft>
              <a:buClr>
                <a:schemeClr val="accent2"/>
              </a:buClr>
              <a:buSzPts val="2600"/>
              <a:buChar char="●"/>
              <a:defRPr sz="3467" i="1">
                <a:solidFill>
                  <a:schemeClr val="accent2"/>
                </a:solidFill>
              </a:defRPr>
            </a:lvl4pPr>
            <a:lvl5pPr marL="3047924" lvl="4" indent="-524920" rtl="0">
              <a:spcBef>
                <a:spcPts val="0"/>
              </a:spcBef>
              <a:spcAft>
                <a:spcPts val="0"/>
              </a:spcAft>
              <a:buClr>
                <a:schemeClr val="accent2"/>
              </a:buClr>
              <a:buSzPts val="2600"/>
              <a:buChar char="○"/>
              <a:defRPr sz="3467" i="1">
                <a:solidFill>
                  <a:schemeClr val="accent2"/>
                </a:solidFill>
              </a:defRPr>
            </a:lvl5pPr>
            <a:lvl6pPr marL="3657509" lvl="5" indent="-524920" rtl="0">
              <a:spcBef>
                <a:spcPts val="0"/>
              </a:spcBef>
              <a:spcAft>
                <a:spcPts val="0"/>
              </a:spcAft>
              <a:buClr>
                <a:schemeClr val="accent2"/>
              </a:buClr>
              <a:buSzPts val="2600"/>
              <a:buChar char="■"/>
              <a:defRPr sz="3467" i="1">
                <a:solidFill>
                  <a:schemeClr val="accent2"/>
                </a:solidFill>
              </a:defRPr>
            </a:lvl6pPr>
            <a:lvl7pPr marL="4267093" lvl="6" indent="-524920" rtl="0">
              <a:spcBef>
                <a:spcPts val="0"/>
              </a:spcBef>
              <a:spcAft>
                <a:spcPts val="0"/>
              </a:spcAft>
              <a:buClr>
                <a:schemeClr val="accent2"/>
              </a:buClr>
              <a:buSzPts val="2600"/>
              <a:buChar char="●"/>
              <a:defRPr sz="3467" i="1">
                <a:solidFill>
                  <a:schemeClr val="accent2"/>
                </a:solidFill>
              </a:defRPr>
            </a:lvl7pPr>
            <a:lvl8pPr marL="4876678" lvl="7" indent="-524920" rtl="0">
              <a:spcBef>
                <a:spcPts val="0"/>
              </a:spcBef>
              <a:spcAft>
                <a:spcPts val="0"/>
              </a:spcAft>
              <a:buClr>
                <a:schemeClr val="accent2"/>
              </a:buClr>
              <a:buSzPts val="2600"/>
              <a:buChar char="○"/>
              <a:defRPr sz="3467" i="1">
                <a:solidFill>
                  <a:schemeClr val="accent2"/>
                </a:solidFill>
              </a:defRPr>
            </a:lvl8pPr>
            <a:lvl9pPr marL="5486263" lvl="8" indent="-524920">
              <a:spcBef>
                <a:spcPts val="0"/>
              </a:spcBef>
              <a:spcAft>
                <a:spcPts val="0"/>
              </a:spcAft>
              <a:buClr>
                <a:schemeClr val="accent2"/>
              </a:buClr>
              <a:buSzPts val="2600"/>
              <a:buChar char="■"/>
              <a:defRPr sz="3467" i="1">
                <a:solidFill>
                  <a:schemeClr val="accent2"/>
                </a:solidFill>
              </a:defRPr>
            </a:lvl9pPr>
          </a:lstStyle>
          <a:p>
            <a:endParaRPr/>
          </a:p>
        </p:txBody>
      </p:sp>
      <p:sp>
        <p:nvSpPr>
          <p:cNvPr id="11" name="Google Shape;34;p4">
            <a:extLst>
              <a:ext uri="{FF2B5EF4-FFF2-40B4-BE49-F238E27FC236}">
                <a16:creationId xmlns="" xmlns:a16="http://schemas.microsoft.com/office/drawing/2014/main" id="{05B5E51A-CFCB-4599-B1EF-060165C63D9B}"/>
              </a:ext>
            </a:extLst>
          </p:cNvPr>
          <p:cNvSpPr txBox="1">
            <a:spLocks noGrp="1"/>
          </p:cNvSpPr>
          <p:nvPr>
            <p:ph type="sldNum" idx="10"/>
          </p:nvPr>
        </p:nvSpPr>
        <p:spPr/>
        <p:txBody>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a:defRPr/>
            </a:pPr>
            <a:fld id="{0CDDF28C-8003-4D9C-9090-62658BAD9C84}" type="slidenum">
              <a:rPr lang="en"/>
              <a:pPr>
                <a:defRPr/>
              </a:pPr>
              <a:t>‹#›</a:t>
            </a:fld>
            <a:endParaRPr lang="en"/>
          </a:p>
        </p:txBody>
      </p:sp>
    </p:spTree>
    <p:extLst>
      <p:ext uri="{BB962C8B-B14F-4D97-AF65-F5344CB8AC3E}">
        <p14:creationId xmlns:p14="http://schemas.microsoft.com/office/powerpoint/2010/main" val="2500597212"/>
      </p:ext>
    </p:extLst>
  </p:cSld>
  <p:clrMapOvr>
    <a:masterClrMapping/>
  </p:clrMapOvr>
</p:sldLayout>
</file>

<file path=ppt/slideLayouts/slideLayout315.xml><?xml version="1.0" encoding="utf-8"?>
<p:sldLayout xmlns:a="http://schemas.openxmlformats.org/drawingml/2006/main" xmlns:r="http://schemas.openxmlformats.org/officeDocument/2006/relationships" xmlns:p="http://schemas.openxmlformats.org/presentationml/2006/main" matchingName="Title + 1 column" type="tx">
  <p:cSld name="Title + 1 column">
    <p:spTree>
      <p:nvGrpSpPr>
        <p:cNvPr id="1" name="Shape 35"/>
        <p:cNvGrpSpPr/>
        <p:nvPr/>
      </p:nvGrpSpPr>
      <p:grpSpPr>
        <a:xfrm>
          <a:off x="0" y="0"/>
          <a:ext cx="0" cy="0"/>
          <a:chOff x="0" y="0"/>
          <a:chExt cx="0" cy="0"/>
        </a:xfrm>
      </p:grpSpPr>
      <p:sp>
        <p:nvSpPr>
          <p:cNvPr id="4" name="Google Shape;36;p5">
            <a:extLst>
              <a:ext uri="{FF2B5EF4-FFF2-40B4-BE49-F238E27FC236}">
                <a16:creationId xmlns="" xmlns:a16="http://schemas.microsoft.com/office/drawing/2014/main" id="{496B3C88-DAF4-47E8-B8F4-07FD37A8E98A}"/>
              </a:ext>
            </a:extLst>
          </p:cNvPr>
          <p:cNvSpPr>
            <a:spLocks/>
          </p:cNvSpPr>
          <p:nvPr/>
        </p:nvSpPr>
        <p:spPr bwMode="auto">
          <a:xfrm>
            <a:off x="0" y="0"/>
            <a:ext cx="12192000" cy="6858000"/>
          </a:xfrm>
          <a:custGeom>
            <a:avLst/>
            <a:gdLst>
              <a:gd name="T0" fmla="*/ 674139005 w 94269"/>
              <a:gd name="T1" fmla="*/ 271629232 h 53026"/>
              <a:gd name="T2" fmla="*/ 678153471 w 94269"/>
              <a:gd name="T3" fmla="*/ 337232379 h 53026"/>
              <a:gd name="T4" fmla="*/ 678454556 w 94269"/>
              <a:gd name="T5" fmla="*/ 380337831 h 53026"/>
              <a:gd name="T6" fmla="*/ 676915634 w 94269"/>
              <a:gd name="T7" fmla="*/ 427775542 h 53026"/>
              <a:gd name="T8" fmla="*/ 672299128 w 94269"/>
              <a:gd name="T9" fmla="*/ 477655316 h 53026"/>
              <a:gd name="T10" fmla="*/ 663985924 w 94269"/>
              <a:gd name="T11" fmla="*/ 527869673 h 53026"/>
              <a:gd name="T12" fmla="*/ 651039401 w 94269"/>
              <a:gd name="T13" fmla="*/ 576829502 h 53026"/>
              <a:gd name="T14" fmla="*/ 639347399 w 94269"/>
              <a:gd name="T15" fmla="*/ 607623896 h 53026"/>
              <a:gd name="T16" fmla="*/ 628876420 w 94269"/>
              <a:gd name="T17" fmla="*/ 629486050 h 53026"/>
              <a:gd name="T18" fmla="*/ 617167604 w 94269"/>
              <a:gd name="T19" fmla="*/ 649825958 h 53026"/>
              <a:gd name="T20" fmla="*/ 603619041 w 94269"/>
              <a:gd name="T21" fmla="*/ 668292610 h 53026"/>
              <a:gd name="T22" fmla="*/ 589150280 w 94269"/>
              <a:gd name="T23" fmla="*/ 684316941 h 53026"/>
              <a:gd name="T24" fmla="*/ 573745026 w 94269"/>
              <a:gd name="T25" fmla="*/ 698484700 h 53026"/>
              <a:gd name="T26" fmla="*/ 557737473 w 94269"/>
              <a:gd name="T27" fmla="*/ 710795758 h 53026"/>
              <a:gd name="T28" fmla="*/ 541094253 w 94269"/>
              <a:gd name="T29" fmla="*/ 720965712 h 53026"/>
              <a:gd name="T30" fmla="*/ 512775843 w 94269"/>
              <a:gd name="T31" fmla="*/ 734815701 h 53026"/>
              <a:gd name="T32" fmla="*/ 478268509 w 94269"/>
              <a:gd name="T33" fmla="*/ 745905728 h 53026"/>
              <a:gd name="T34" fmla="*/ 445015695 w 94269"/>
              <a:gd name="T35" fmla="*/ 752061193 h 53026"/>
              <a:gd name="T36" fmla="*/ 413903973 w 94269"/>
              <a:gd name="T37" fmla="*/ 754837838 h 53026"/>
              <a:gd name="T38" fmla="*/ 386806587 w 94269"/>
              <a:gd name="T39" fmla="*/ 754837838 h 53026"/>
              <a:gd name="T40" fmla="*/ 349238223 w 94269"/>
              <a:gd name="T41" fmla="*/ 751442335 h 53026"/>
              <a:gd name="T42" fmla="*/ 331675193 w 94269"/>
              <a:gd name="T43" fmla="*/ 735133472 h 53026"/>
              <a:gd name="T44" fmla="*/ 315048786 w 94269"/>
              <a:gd name="T45" fmla="*/ 702482506 h 53026"/>
              <a:gd name="T46" fmla="*/ 304276723 w 94269"/>
              <a:gd name="T47" fmla="*/ 676003689 h 53026"/>
              <a:gd name="T48" fmla="*/ 295026767 w 94269"/>
              <a:gd name="T49" fmla="*/ 645192611 h 53026"/>
              <a:gd name="T50" fmla="*/ 288570254 w 94269"/>
              <a:gd name="T51" fmla="*/ 611019399 h 53026"/>
              <a:gd name="T52" fmla="*/ 286713564 w 94269"/>
              <a:gd name="T53" fmla="*/ 574370627 h 53026"/>
              <a:gd name="T54" fmla="*/ 288570254 w 94269"/>
              <a:gd name="T55" fmla="*/ 548811883 h 53026"/>
              <a:gd name="T56" fmla="*/ 292266822 w 94269"/>
              <a:gd name="T57" fmla="*/ 529408474 h 53026"/>
              <a:gd name="T58" fmla="*/ 297502312 w 94269"/>
              <a:gd name="T59" fmla="*/ 509687424 h 53026"/>
              <a:gd name="T60" fmla="*/ 305196661 w 94269"/>
              <a:gd name="T61" fmla="*/ 489983058 h 53026"/>
              <a:gd name="T62" fmla="*/ 315048786 w 94269"/>
              <a:gd name="T63" fmla="*/ 470278691 h 53026"/>
              <a:gd name="T64" fmla="*/ 327376326 w 94269"/>
              <a:gd name="T65" fmla="*/ 450557641 h 53026"/>
              <a:gd name="T66" fmla="*/ 341844958 w 94269"/>
              <a:gd name="T67" fmla="*/ 431773219 h 53026"/>
              <a:gd name="T68" fmla="*/ 358170409 w 94269"/>
              <a:gd name="T69" fmla="*/ 413908870 h 53026"/>
              <a:gd name="T70" fmla="*/ 388964363 w 94269"/>
              <a:gd name="T71" fmla="*/ 385891121 h 53026"/>
              <a:gd name="T72" fmla="*/ 429928210 w 94269"/>
              <a:gd name="T73" fmla="*/ 355699031 h 53026"/>
              <a:gd name="T74" fmla="*/ 473350918 w 94269"/>
              <a:gd name="T75" fmla="*/ 329220213 h 53026"/>
              <a:gd name="T76" fmla="*/ 517074710 w 94269"/>
              <a:gd name="T77" fmla="*/ 306438115 h 53026"/>
              <a:gd name="T78" fmla="*/ 558958496 w 94269"/>
              <a:gd name="T79" fmla="*/ 287034835 h 53026"/>
              <a:gd name="T80" fmla="*/ 608854401 w 94269"/>
              <a:gd name="T81" fmla="*/ 267012569 h 53026"/>
              <a:gd name="T82" fmla="*/ 659971458 w 94269"/>
              <a:gd name="T83" fmla="*/ 249449306 h 53026"/>
              <a:gd name="T84" fmla="*/ 0 w 94269"/>
              <a:gd name="T85" fmla="*/ 886964206 h 53026"/>
              <a:gd name="T86" fmla="*/ 0 w 94269"/>
              <a:gd name="T87" fmla="*/ 0 h 5302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94269" h="53026" extrusionOk="0">
                <a:moveTo>
                  <a:pt x="40138" y="14729"/>
                </a:moveTo>
                <a:lnTo>
                  <a:pt x="40211" y="15411"/>
                </a:lnTo>
                <a:lnTo>
                  <a:pt x="40303" y="16239"/>
                </a:lnTo>
                <a:lnTo>
                  <a:pt x="40395" y="17325"/>
                </a:lnTo>
                <a:lnTo>
                  <a:pt x="40469" y="18633"/>
                </a:lnTo>
                <a:lnTo>
                  <a:pt x="40543" y="20161"/>
                </a:lnTo>
                <a:lnTo>
                  <a:pt x="40561" y="20989"/>
                </a:lnTo>
                <a:lnTo>
                  <a:pt x="40579" y="21855"/>
                </a:lnTo>
                <a:lnTo>
                  <a:pt x="40561" y="22738"/>
                </a:lnTo>
                <a:lnTo>
                  <a:pt x="40561" y="23659"/>
                </a:lnTo>
                <a:lnTo>
                  <a:pt x="40524" y="24616"/>
                </a:lnTo>
                <a:lnTo>
                  <a:pt x="40469" y="25574"/>
                </a:lnTo>
                <a:lnTo>
                  <a:pt x="40395" y="26568"/>
                </a:lnTo>
                <a:lnTo>
                  <a:pt x="40303" y="27562"/>
                </a:lnTo>
                <a:lnTo>
                  <a:pt x="40193" y="28556"/>
                </a:lnTo>
                <a:lnTo>
                  <a:pt x="40064" y="29569"/>
                </a:lnTo>
                <a:lnTo>
                  <a:pt x="39880" y="30563"/>
                </a:lnTo>
                <a:lnTo>
                  <a:pt x="39696" y="31558"/>
                </a:lnTo>
                <a:lnTo>
                  <a:pt x="39475" y="32552"/>
                </a:lnTo>
                <a:lnTo>
                  <a:pt x="39217" y="33528"/>
                </a:lnTo>
                <a:lnTo>
                  <a:pt x="38922" y="34485"/>
                </a:lnTo>
                <a:lnTo>
                  <a:pt x="38591" y="35424"/>
                </a:lnTo>
                <a:lnTo>
                  <a:pt x="38407" y="35884"/>
                </a:lnTo>
                <a:lnTo>
                  <a:pt x="38223" y="36326"/>
                </a:lnTo>
                <a:lnTo>
                  <a:pt x="38039" y="36768"/>
                </a:lnTo>
                <a:lnTo>
                  <a:pt x="37818" y="37210"/>
                </a:lnTo>
                <a:lnTo>
                  <a:pt x="37597" y="37633"/>
                </a:lnTo>
                <a:lnTo>
                  <a:pt x="37376" y="38038"/>
                </a:lnTo>
                <a:lnTo>
                  <a:pt x="37136" y="38444"/>
                </a:lnTo>
                <a:lnTo>
                  <a:pt x="36897" y="38849"/>
                </a:lnTo>
                <a:lnTo>
                  <a:pt x="36621" y="39235"/>
                </a:lnTo>
                <a:lnTo>
                  <a:pt x="36363" y="39585"/>
                </a:lnTo>
                <a:lnTo>
                  <a:pt x="36087" y="39953"/>
                </a:lnTo>
                <a:lnTo>
                  <a:pt x="35811" y="40285"/>
                </a:lnTo>
                <a:lnTo>
                  <a:pt x="35516" y="40598"/>
                </a:lnTo>
                <a:lnTo>
                  <a:pt x="35222" y="40911"/>
                </a:lnTo>
                <a:lnTo>
                  <a:pt x="34927" y="41205"/>
                </a:lnTo>
                <a:lnTo>
                  <a:pt x="34614" y="41500"/>
                </a:lnTo>
                <a:lnTo>
                  <a:pt x="34301" y="41758"/>
                </a:lnTo>
                <a:lnTo>
                  <a:pt x="33988" y="42015"/>
                </a:lnTo>
                <a:lnTo>
                  <a:pt x="33675" y="42255"/>
                </a:lnTo>
                <a:lnTo>
                  <a:pt x="33344" y="42494"/>
                </a:lnTo>
                <a:lnTo>
                  <a:pt x="33012" y="42715"/>
                </a:lnTo>
                <a:lnTo>
                  <a:pt x="32681" y="42918"/>
                </a:lnTo>
                <a:lnTo>
                  <a:pt x="32349" y="43102"/>
                </a:lnTo>
                <a:lnTo>
                  <a:pt x="32018" y="43286"/>
                </a:lnTo>
                <a:lnTo>
                  <a:pt x="31337" y="43636"/>
                </a:lnTo>
                <a:lnTo>
                  <a:pt x="30656" y="43930"/>
                </a:lnTo>
                <a:lnTo>
                  <a:pt x="29956" y="44188"/>
                </a:lnTo>
                <a:lnTo>
                  <a:pt x="29275" y="44409"/>
                </a:lnTo>
                <a:lnTo>
                  <a:pt x="28593" y="44593"/>
                </a:lnTo>
                <a:lnTo>
                  <a:pt x="27912" y="44740"/>
                </a:lnTo>
                <a:lnTo>
                  <a:pt x="27249" y="44869"/>
                </a:lnTo>
                <a:lnTo>
                  <a:pt x="26605" y="44961"/>
                </a:lnTo>
                <a:lnTo>
                  <a:pt x="25961" y="45035"/>
                </a:lnTo>
                <a:lnTo>
                  <a:pt x="25335" y="45090"/>
                </a:lnTo>
                <a:lnTo>
                  <a:pt x="24745" y="45127"/>
                </a:lnTo>
                <a:lnTo>
                  <a:pt x="24175" y="45145"/>
                </a:lnTo>
                <a:lnTo>
                  <a:pt x="23622" y="45145"/>
                </a:lnTo>
                <a:lnTo>
                  <a:pt x="23125" y="45127"/>
                </a:lnTo>
                <a:lnTo>
                  <a:pt x="22205" y="45072"/>
                </a:lnTo>
                <a:lnTo>
                  <a:pt x="21450" y="44998"/>
                </a:lnTo>
                <a:lnTo>
                  <a:pt x="20879" y="44924"/>
                </a:lnTo>
                <a:lnTo>
                  <a:pt x="20400" y="44851"/>
                </a:lnTo>
                <a:lnTo>
                  <a:pt x="20124" y="44427"/>
                </a:lnTo>
                <a:lnTo>
                  <a:pt x="19829" y="43949"/>
                </a:lnTo>
                <a:lnTo>
                  <a:pt x="19461" y="43286"/>
                </a:lnTo>
                <a:lnTo>
                  <a:pt x="19038" y="42457"/>
                </a:lnTo>
                <a:lnTo>
                  <a:pt x="18835" y="41997"/>
                </a:lnTo>
                <a:lnTo>
                  <a:pt x="18614" y="41500"/>
                </a:lnTo>
                <a:lnTo>
                  <a:pt x="18393" y="40966"/>
                </a:lnTo>
                <a:lnTo>
                  <a:pt x="18191" y="40414"/>
                </a:lnTo>
                <a:lnTo>
                  <a:pt x="17988" y="39824"/>
                </a:lnTo>
                <a:lnTo>
                  <a:pt x="17804" y="39198"/>
                </a:lnTo>
                <a:lnTo>
                  <a:pt x="17638" y="38572"/>
                </a:lnTo>
                <a:lnTo>
                  <a:pt x="17491" y="37910"/>
                </a:lnTo>
                <a:lnTo>
                  <a:pt x="17362" y="37228"/>
                </a:lnTo>
                <a:lnTo>
                  <a:pt x="17252" y="36529"/>
                </a:lnTo>
                <a:lnTo>
                  <a:pt x="17178" y="35811"/>
                </a:lnTo>
                <a:lnTo>
                  <a:pt x="17141" y="35074"/>
                </a:lnTo>
                <a:lnTo>
                  <a:pt x="17141" y="34338"/>
                </a:lnTo>
                <a:lnTo>
                  <a:pt x="17178" y="33564"/>
                </a:lnTo>
                <a:lnTo>
                  <a:pt x="17215" y="33196"/>
                </a:lnTo>
                <a:lnTo>
                  <a:pt x="17252" y="32810"/>
                </a:lnTo>
                <a:lnTo>
                  <a:pt x="17307" y="32423"/>
                </a:lnTo>
                <a:lnTo>
                  <a:pt x="17381" y="32036"/>
                </a:lnTo>
                <a:lnTo>
                  <a:pt x="17473" y="31650"/>
                </a:lnTo>
                <a:lnTo>
                  <a:pt x="17565" y="31245"/>
                </a:lnTo>
                <a:lnTo>
                  <a:pt x="17675" y="30858"/>
                </a:lnTo>
                <a:lnTo>
                  <a:pt x="17786" y="30471"/>
                </a:lnTo>
                <a:lnTo>
                  <a:pt x="17933" y="30066"/>
                </a:lnTo>
                <a:lnTo>
                  <a:pt x="18080" y="29680"/>
                </a:lnTo>
                <a:lnTo>
                  <a:pt x="18246" y="29293"/>
                </a:lnTo>
                <a:lnTo>
                  <a:pt x="18430" y="28888"/>
                </a:lnTo>
                <a:lnTo>
                  <a:pt x="18614" y="28501"/>
                </a:lnTo>
                <a:lnTo>
                  <a:pt x="18835" y="28115"/>
                </a:lnTo>
                <a:lnTo>
                  <a:pt x="19056" y="27710"/>
                </a:lnTo>
                <a:lnTo>
                  <a:pt x="19314" y="27323"/>
                </a:lnTo>
                <a:lnTo>
                  <a:pt x="19572" y="26936"/>
                </a:lnTo>
                <a:lnTo>
                  <a:pt x="19848" y="26550"/>
                </a:lnTo>
                <a:lnTo>
                  <a:pt x="20142" y="26181"/>
                </a:lnTo>
                <a:lnTo>
                  <a:pt x="20437" y="25813"/>
                </a:lnTo>
                <a:lnTo>
                  <a:pt x="20750" y="25445"/>
                </a:lnTo>
                <a:lnTo>
                  <a:pt x="21081" y="25095"/>
                </a:lnTo>
                <a:lnTo>
                  <a:pt x="21413" y="24745"/>
                </a:lnTo>
                <a:lnTo>
                  <a:pt x="21763" y="24395"/>
                </a:lnTo>
                <a:lnTo>
                  <a:pt x="22499" y="23714"/>
                </a:lnTo>
                <a:lnTo>
                  <a:pt x="23254" y="23070"/>
                </a:lnTo>
                <a:lnTo>
                  <a:pt x="24046" y="22444"/>
                </a:lnTo>
                <a:lnTo>
                  <a:pt x="24856" y="21855"/>
                </a:lnTo>
                <a:lnTo>
                  <a:pt x="25703" y="21265"/>
                </a:lnTo>
                <a:lnTo>
                  <a:pt x="26550" y="20713"/>
                </a:lnTo>
                <a:lnTo>
                  <a:pt x="27415" y="20179"/>
                </a:lnTo>
                <a:lnTo>
                  <a:pt x="28299" y="19682"/>
                </a:lnTo>
                <a:lnTo>
                  <a:pt x="29164" y="19203"/>
                </a:lnTo>
                <a:lnTo>
                  <a:pt x="30048" y="18743"/>
                </a:lnTo>
                <a:lnTo>
                  <a:pt x="30913" y="18320"/>
                </a:lnTo>
                <a:lnTo>
                  <a:pt x="31760" y="17896"/>
                </a:lnTo>
                <a:lnTo>
                  <a:pt x="32607" y="17528"/>
                </a:lnTo>
                <a:lnTo>
                  <a:pt x="33417" y="17160"/>
                </a:lnTo>
                <a:lnTo>
                  <a:pt x="34209" y="16828"/>
                </a:lnTo>
                <a:lnTo>
                  <a:pt x="34982" y="16515"/>
                </a:lnTo>
                <a:lnTo>
                  <a:pt x="36400" y="15963"/>
                </a:lnTo>
                <a:lnTo>
                  <a:pt x="37652" y="15521"/>
                </a:lnTo>
                <a:lnTo>
                  <a:pt x="38683" y="15171"/>
                </a:lnTo>
                <a:lnTo>
                  <a:pt x="39456" y="14913"/>
                </a:lnTo>
                <a:lnTo>
                  <a:pt x="40138" y="14729"/>
                </a:lnTo>
                <a:close/>
                <a:moveTo>
                  <a:pt x="0" y="0"/>
                </a:moveTo>
                <a:lnTo>
                  <a:pt x="0" y="53026"/>
                </a:lnTo>
                <a:lnTo>
                  <a:pt x="94268" y="53026"/>
                </a:lnTo>
                <a:lnTo>
                  <a:pt x="94268"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endParaRPr lang="en-US"/>
          </a:p>
        </p:txBody>
      </p:sp>
      <p:sp>
        <p:nvSpPr>
          <p:cNvPr id="5" name="Google Shape;37;p5">
            <a:extLst>
              <a:ext uri="{FF2B5EF4-FFF2-40B4-BE49-F238E27FC236}">
                <a16:creationId xmlns="" xmlns:a16="http://schemas.microsoft.com/office/drawing/2014/main" id="{98B0138D-1FE8-4E4B-BDE3-513AF718880A}"/>
              </a:ext>
            </a:extLst>
          </p:cNvPr>
          <p:cNvSpPr>
            <a:spLocks/>
          </p:cNvSpPr>
          <p:nvPr/>
        </p:nvSpPr>
        <p:spPr bwMode="auto">
          <a:xfrm>
            <a:off x="704850" y="1428750"/>
            <a:ext cx="1552575" cy="2443163"/>
          </a:xfrm>
          <a:custGeom>
            <a:avLst/>
            <a:gdLst>
              <a:gd name="T0" fmla="*/ 32341821 w 12006"/>
              <a:gd name="T1" fmla="*/ 6171276 h 18892"/>
              <a:gd name="T2" fmla="*/ 26488823 w 12006"/>
              <a:gd name="T3" fmla="*/ 22795311 h 18892"/>
              <a:gd name="T4" fmla="*/ 18495376 w 12006"/>
              <a:gd name="T5" fmla="*/ 48049045 h 18892"/>
              <a:gd name="T6" fmla="*/ 10485248 w 12006"/>
              <a:gd name="T7" fmla="*/ 79775117 h 18892"/>
              <a:gd name="T8" fmla="*/ 5250900 w 12006"/>
              <a:gd name="T9" fmla="*/ 106249786 h 18892"/>
              <a:gd name="T10" fmla="*/ 2474990 w 12006"/>
              <a:gd name="T11" fmla="*/ 124730118 h 18892"/>
              <a:gd name="T12" fmla="*/ 635462 w 12006"/>
              <a:gd name="T13" fmla="*/ 143812577 h 18892"/>
              <a:gd name="T14" fmla="*/ 16682 w 12006"/>
              <a:gd name="T15" fmla="*/ 162594101 h 18892"/>
              <a:gd name="T16" fmla="*/ 635462 w 12006"/>
              <a:gd name="T17" fmla="*/ 181375497 h 18892"/>
              <a:gd name="T18" fmla="*/ 2792721 w 12006"/>
              <a:gd name="T19" fmla="*/ 199554895 h 18892"/>
              <a:gd name="T20" fmla="*/ 6488460 w 12006"/>
              <a:gd name="T21" fmla="*/ 216797610 h 18892"/>
              <a:gd name="T22" fmla="*/ 11404947 w 12006"/>
              <a:gd name="T23" fmla="*/ 231882964 h 18892"/>
              <a:gd name="T24" fmla="*/ 17257946 w 12006"/>
              <a:gd name="T25" fmla="*/ 243891087 h 18892"/>
              <a:gd name="T26" fmla="*/ 23729595 w 12006"/>
              <a:gd name="T27" fmla="*/ 254661593 h 18892"/>
              <a:gd name="T28" fmla="*/ 31104390 w 12006"/>
              <a:gd name="T29" fmla="*/ 264211163 h 18892"/>
              <a:gd name="T30" fmla="*/ 39114648 w 12006"/>
              <a:gd name="T31" fmla="*/ 272840862 h 18892"/>
              <a:gd name="T32" fmla="*/ 47743556 w 12006"/>
              <a:gd name="T33" fmla="*/ 280534135 h 18892"/>
              <a:gd name="T34" fmla="*/ 56673514 w 12006"/>
              <a:gd name="T35" fmla="*/ 287307408 h 18892"/>
              <a:gd name="T36" fmla="*/ 65904520 w 12006"/>
              <a:gd name="T37" fmla="*/ 293160938 h 18892"/>
              <a:gd name="T38" fmla="*/ 79767646 w 12006"/>
              <a:gd name="T39" fmla="*/ 300553148 h 18892"/>
              <a:gd name="T40" fmla="*/ 97928610 w 12006"/>
              <a:gd name="T41" fmla="*/ 307627483 h 18892"/>
              <a:gd name="T42" fmla="*/ 114551094 w 12006"/>
              <a:gd name="T43" fmla="*/ 312243396 h 18892"/>
              <a:gd name="T44" fmla="*/ 128414221 w 12006"/>
              <a:gd name="T45" fmla="*/ 315019694 h 18892"/>
              <a:gd name="T46" fmla="*/ 67141950 w 12006"/>
              <a:gd name="T47" fmla="*/ 95780344 h 18892"/>
              <a:gd name="T48" fmla="*/ 154886361 w 12006"/>
              <a:gd name="T49" fmla="*/ 306406678 h 18892"/>
              <a:gd name="T50" fmla="*/ 164117368 w 12006"/>
              <a:gd name="T51" fmla="*/ 295937236 h 18892"/>
              <a:gd name="T52" fmla="*/ 174284885 w 12006"/>
              <a:gd name="T53" fmla="*/ 282072686 h 18892"/>
              <a:gd name="T54" fmla="*/ 184435591 w 12006"/>
              <a:gd name="T55" fmla="*/ 265131035 h 18892"/>
              <a:gd name="T56" fmla="*/ 190907239 w 12006"/>
              <a:gd name="T57" fmla="*/ 250664360 h 18892"/>
              <a:gd name="T58" fmla="*/ 194602978 w 12006"/>
              <a:gd name="T59" fmla="*/ 240195047 h 18892"/>
              <a:gd name="T60" fmla="*/ 197679937 w 12006"/>
              <a:gd name="T61" fmla="*/ 229424541 h 18892"/>
              <a:gd name="T62" fmla="*/ 199837197 w 12006"/>
              <a:gd name="T63" fmla="*/ 218018545 h 18892"/>
              <a:gd name="T64" fmla="*/ 200757026 w 12006"/>
              <a:gd name="T65" fmla="*/ 206010422 h 18892"/>
              <a:gd name="T66" fmla="*/ 200757026 w 12006"/>
              <a:gd name="T67" fmla="*/ 193701365 h 18892"/>
              <a:gd name="T68" fmla="*/ 199218546 w 12006"/>
              <a:gd name="T69" fmla="*/ 181074433 h 18892"/>
              <a:gd name="T70" fmla="*/ 196141458 w 12006"/>
              <a:gd name="T71" fmla="*/ 167828822 h 18892"/>
              <a:gd name="T72" fmla="*/ 190907239 w 12006"/>
              <a:gd name="T73" fmla="*/ 153061213 h 18892"/>
              <a:gd name="T74" fmla="*/ 183214842 w 12006"/>
              <a:gd name="T75" fmla="*/ 137039304 h 18892"/>
              <a:gd name="T76" fmla="*/ 173365056 w 12006"/>
              <a:gd name="T77" fmla="*/ 121335141 h 18892"/>
              <a:gd name="T78" fmla="*/ 162277839 w 12006"/>
              <a:gd name="T79" fmla="*/ 106249786 h 18892"/>
              <a:gd name="T80" fmla="*/ 149953192 w 12006"/>
              <a:gd name="T81" fmla="*/ 92084174 h 18892"/>
              <a:gd name="T82" fmla="*/ 137026447 w 12006"/>
              <a:gd name="T83" fmla="*/ 78236437 h 18892"/>
              <a:gd name="T84" fmla="*/ 123481051 w 12006"/>
              <a:gd name="T85" fmla="*/ 65291889 h 18892"/>
              <a:gd name="T86" fmla="*/ 102845097 w 12006"/>
              <a:gd name="T87" fmla="*/ 47747982 h 18892"/>
              <a:gd name="T88" fmla="*/ 76991736 w 12006"/>
              <a:gd name="T89" fmla="*/ 28030032 h 18892"/>
              <a:gd name="T90" fmla="*/ 55135034 w 12006"/>
              <a:gd name="T91" fmla="*/ 12944677 h 18892"/>
              <a:gd name="T92" fmla="*/ 40352079 w 12006"/>
              <a:gd name="T93" fmla="*/ 3411789 h 18892"/>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12006" h="18892" extrusionOk="0">
                <a:moveTo>
                  <a:pt x="2063" y="1"/>
                </a:moveTo>
                <a:lnTo>
                  <a:pt x="1934" y="369"/>
                </a:lnTo>
                <a:lnTo>
                  <a:pt x="1768" y="793"/>
                </a:lnTo>
                <a:lnTo>
                  <a:pt x="1584" y="1363"/>
                </a:lnTo>
                <a:lnTo>
                  <a:pt x="1345" y="2063"/>
                </a:lnTo>
                <a:lnTo>
                  <a:pt x="1106" y="2873"/>
                </a:lnTo>
                <a:lnTo>
                  <a:pt x="866" y="3794"/>
                </a:lnTo>
                <a:lnTo>
                  <a:pt x="627" y="4770"/>
                </a:lnTo>
                <a:lnTo>
                  <a:pt x="406" y="5819"/>
                </a:lnTo>
                <a:lnTo>
                  <a:pt x="314" y="6353"/>
                </a:lnTo>
                <a:lnTo>
                  <a:pt x="222" y="6905"/>
                </a:lnTo>
                <a:lnTo>
                  <a:pt x="148" y="7458"/>
                </a:lnTo>
                <a:lnTo>
                  <a:pt x="93" y="8028"/>
                </a:lnTo>
                <a:lnTo>
                  <a:pt x="38" y="8599"/>
                </a:lnTo>
                <a:lnTo>
                  <a:pt x="19" y="9152"/>
                </a:lnTo>
                <a:lnTo>
                  <a:pt x="1" y="9722"/>
                </a:lnTo>
                <a:lnTo>
                  <a:pt x="1" y="10275"/>
                </a:lnTo>
                <a:lnTo>
                  <a:pt x="38" y="10845"/>
                </a:lnTo>
                <a:lnTo>
                  <a:pt x="93" y="11379"/>
                </a:lnTo>
                <a:lnTo>
                  <a:pt x="167" y="11932"/>
                </a:lnTo>
                <a:lnTo>
                  <a:pt x="259" y="12447"/>
                </a:lnTo>
                <a:lnTo>
                  <a:pt x="388" y="12963"/>
                </a:lnTo>
                <a:lnTo>
                  <a:pt x="535" y="13478"/>
                </a:lnTo>
                <a:lnTo>
                  <a:pt x="682" y="13865"/>
                </a:lnTo>
                <a:lnTo>
                  <a:pt x="848" y="14233"/>
                </a:lnTo>
                <a:lnTo>
                  <a:pt x="1032" y="14583"/>
                </a:lnTo>
                <a:lnTo>
                  <a:pt x="1216" y="14914"/>
                </a:lnTo>
                <a:lnTo>
                  <a:pt x="1419" y="15227"/>
                </a:lnTo>
                <a:lnTo>
                  <a:pt x="1640" y="15522"/>
                </a:lnTo>
                <a:lnTo>
                  <a:pt x="1860" y="15798"/>
                </a:lnTo>
                <a:lnTo>
                  <a:pt x="2100" y="16074"/>
                </a:lnTo>
                <a:lnTo>
                  <a:pt x="2339" y="16314"/>
                </a:lnTo>
                <a:lnTo>
                  <a:pt x="2597" y="16553"/>
                </a:lnTo>
                <a:lnTo>
                  <a:pt x="2855" y="16774"/>
                </a:lnTo>
                <a:lnTo>
                  <a:pt x="3112" y="16995"/>
                </a:lnTo>
                <a:lnTo>
                  <a:pt x="3389" y="17179"/>
                </a:lnTo>
                <a:lnTo>
                  <a:pt x="3665" y="17363"/>
                </a:lnTo>
                <a:lnTo>
                  <a:pt x="3941" y="17529"/>
                </a:lnTo>
                <a:lnTo>
                  <a:pt x="4217" y="17695"/>
                </a:lnTo>
                <a:lnTo>
                  <a:pt x="4770" y="17971"/>
                </a:lnTo>
                <a:lnTo>
                  <a:pt x="5322" y="18192"/>
                </a:lnTo>
                <a:lnTo>
                  <a:pt x="5856" y="18394"/>
                </a:lnTo>
                <a:lnTo>
                  <a:pt x="6371" y="18542"/>
                </a:lnTo>
                <a:lnTo>
                  <a:pt x="6850" y="18670"/>
                </a:lnTo>
                <a:lnTo>
                  <a:pt x="7292" y="18781"/>
                </a:lnTo>
                <a:lnTo>
                  <a:pt x="7679" y="18836"/>
                </a:lnTo>
                <a:lnTo>
                  <a:pt x="8010" y="18891"/>
                </a:lnTo>
                <a:lnTo>
                  <a:pt x="4015" y="5727"/>
                </a:lnTo>
                <a:lnTo>
                  <a:pt x="9041" y="18560"/>
                </a:lnTo>
                <a:lnTo>
                  <a:pt x="9262" y="18321"/>
                </a:lnTo>
                <a:lnTo>
                  <a:pt x="9538" y="18026"/>
                </a:lnTo>
                <a:lnTo>
                  <a:pt x="9814" y="17695"/>
                </a:lnTo>
                <a:lnTo>
                  <a:pt x="10109" y="17290"/>
                </a:lnTo>
                <a:lnTo>
                  <a:pt x="10422" y="16866"/>
                </a:lnTo>
                <a:lnTo>
                  <a:pt x="10735" y="16369"/>
                </a:lnTo>
                <a:lnTo>
                  <a:pt x="11029" y="15853"/>
                </a:lnTo>
                <a:lnTo>
                  <a:pt x="11287" y="15283"/>
                </a:lnTo>
                <a:lnTo>
                  <a:pt x="11416" y="14988"/>
                </a:lnTo>
                <a:lnTo>
                  <a:pt x="11527" y="14693"/>
                </a:lnTo>
                <a:lnTo>
                  <a:pt x="11637" y="14362"/>
                </a:lnTo>
                <a:lnTo>
                  <a:pt x="11729" y="14049"/>
                </a:lnTo>
                <a:lnTo>
                  <a:pt x="11821" y="13718"/>
                </a:lnTo>
                <a:lnTo>
                  <a:pt x="11895" y="13386"/>
                </a:lnTo>
                <a:lnTo>
                  <a:pt x="11950" y="13036"/>
                </a:lnTo>
                <a:lnTo>
                  <a:pt x="11987" y="12687"/>
                </a:lnTo>
                <a:lnTo>
                  <a:pt x="12005" y="12318"/>
                </a:lnTo>
                <a:lnTo>
                  <a:pt x="12005" y="11950"/>
                </a:lnTo>
                <a:lnTo>
                  <a:pt x="12005" y="11582"/>
                </a:lnTo>
                <a:lnTo>
                  <a:pt x="11968" y="11214"/>
                </a:lnTo>
                <a:lnTo>
                  <a:pt x="11913" y="10827"/>
                </a:lnTo>
                <a:lnTo>
                  <a:pt x="11821" y="10440"/>
                </a:lnTo>
                <a:lnTo>
                  <a:pt x="11729" y="10035"/>
                </a:lnTo>
                <a:lnTo>
                  <a:pt x="11600" y="9649"/>
                </a:lnTo>
                <a:lnTo>
                  <a:pt x="11416" y="9152"/>
                </a:lnTo>
                <a:lnTo>
                  <a:pt x="11195" y="8673"/>
                </a:lnTo>
                <a:lnTo>
                  <a:pt x="10956" y="8194"/>
                </a:lnTo>
                <a:lnTo>
                  <a:pt x="10680" y="7715"/>
                </a:lnTo>
                <a:lnTo>
                  <a:pt x="10367" y="7255"/>
                </a:lnTo>
                <a:lnTo>
                  <a:pt x="10054" y="6813"/>
                </a:lnTo>
                <a:lnTo>
                  <a:pt x="9704" y="6353"/>
                </a:lnTo>
                <a:lnTo>
                  <a:pt x="9354" y="5930"/>
                </a:lnTo>
                <a:lnTo>
                  <a:pt x="8967" y="5506"/>
                </a:lnTo>
                <a:lnTo>
                  <a:pt x="8581" y="5083"/>
                </a:lnTo>
                <a:lnTo>
                  <a:pt x="8194" y="4678"/>
                </a:lnTo>
                <a:lnTo>
                  <a:pt x="7789" y="4291"/>
                </a:lnTo>
                <a:lnTo>
                  <a:pt x="7384" y="3904"/>
                </a:lnTo>
                <a:lnTo>
                  <a:pt x="6979" y="3536"/>
                </a:lnTo>
                <a:lnTo>
                  <a:pt x="6150" y="2855"/>
                </a:lnTo>
                <a:lnTo>
                  <a:pt x="5359" y="2229"/>
                </a:lnTo>
                <a:lnTo>
                  <a:pt x="4604" y="1676"/>
                </a:lnTo>
                <a:lnTo>
                  <a:pt x="3923" y="1179"/>
                </a:lnTo>
                <a:lnTo>
                  <a:pt x="3297" y="774"/>
                </a:lnTo>
                <a:lnTo>
                  <a:pt x="2799" y="443"/>
                </a:lnTo>
                <a:lnTo>
                  <a:pt x="2413" y="204"/>
                </a:lnTo>
                <a:lnTo>
                  <a:pt x="2063" y="1"/>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endParaRPr lang="en-US"/>
          </a:p>
        </p:txBody>
      </p:sp>
      <p:sp>
        <p:nvSpPr>
          <p:cNvPr id="6" name="Google Shape;38;p5">
            <a:extLst>
              <a:ext uri="{FF2B5EF4-FFF2-40B4-BE49-F238E27FC236}">
                <a16:creationId xmlns="" xmlns:a16="http://schemas.microsoft.com/office/drawing/2014/main" id="{C0F45946-B727-44B4-AE50-89357E462A7A}"/>
              </a:ext>
            </a:extLst>
          </p:cNvPr>
          <p:cNvSpPr>
            <a:spLocks/>
          </p:cNvSpPr>
          <p:nvPr/>
        </p:nvSpPr>
        <p:spPr bwMode="auto">
          <a:xfrm>
            <a:off x="1590675" y="0"/>
            <a:ext cx="3124200" cy="1809750"/>
          </a:xfrm>
          <a:custGeom>
            <a:avLst/>
            <a:gdLst>
              <a:gd name="T0" fmla="*/ 1538756 w 24157"/>
              <a:gd name="T1" fmla="*/ 8012150 h 13993"/>
              <a:gd name="T2" fmla="*/ 301078 w 24157"/>
              <a:gd name="T3" fmla="*/ 24019895 h 13993"/>
              <a:gd name="T4" fmla="*/ 301078 w 24157"/>
              <a:gd name="T5" fmla="*/ 42503064 h 13993"/>
              <a:gd name="T6" fmla="*/ 2458673 w 24157"/>
              <a:gd name="T7" fmla="*/ 62826248 h 13993"/>
              <a:gd name="T8" fmla="*/ 6472915 w 24157"/>
              <a:gd name="T9" fmla="*/ 82530575 h 13993"/>
              <a:gd name="T10" fmla="*/ 12326991 w 24157"/>
              <a:gd name="T11" fmla="*/ 101632601 h 13993"/>
              <a:gd name="T12" fmla="*/ 20021030 w 24157"/>
              <a:gd name="T13" fmla="*/ 119497044 h 13993"/>
              <a:gd name="T14" fmla="*/ 29253696 w 24157"/>
              <a:gd name="T15" fmla="*/ 136742372 h 13993"/>
              <a:gd name="T16" fmla="*/ 40042061 w 24157"/>
              <a:gd name="T17" fmla="*/ 152750117 h 13993"/>
              <a:gd name="T18" fmla="*/ 52352368 w 24157"/>
              <a:gd name="T19" fmla="*/ 167837790 h 13993"/>
              <a:gd name="T20" fmla="*/ 66218115 w 24157"/>
              <a:gd name="T21" fmla="*/ 181704306 h 13993"/>
              <a:gd name="T22" fmla="*/ 81304987 w 24157"/>
              <a:gd name="T23" fmla="*/ 194015340 h 13993"/>
              <a:gd name="T24" fmla="*/ 97311775 w 24157"/>
              <a:gd name="T25" fmla="*/ 204804129 h 13993"/>
              <a:gd name="T26" fmla="*/ 114556242 w 24157"/>
              <a:gd name="T27" fmla="*/ 214037437 h 13993"/>
              <a:gd name="T28" fmla="*/ 132419547 w 24157"/>
              <a:gd name="T29" fmla="*/ 221731817 h 13993"/>
              <a:gd name="T30" fmla="*/ 151520661 w 24157"/>
              <a:gd name="T31" fmla="*/ 227586183 h 13993"/>
              <a:gd name="T32" fmla="*/ 171223930 w 24157"/>
              <a:gd name="T33" fmla="*/ 231600664 h 13993"/>
              <a:gd name="T34" fmla="*/ 191545909 w 24157"/>
              <a:gd name="T35" fmla="*/ 233741764 h 13993"/>
              <a:gd name="T36" fmla="*/ 212486856 w 24157"/>
              <a:gd name="T37" fmla="*/ 233741764 h 13993"/>
              <a:gd name="T38" fmla="*/ 232808964 w 24157"/>
              <a:gd name="T39" fmla="*/ 231600664 h 13993"/>
              <a:gd name="T40" fmla="*/ 252528917 w 24157"/>
              <a:gd name="T41" fmla="*/ 227586183 h 13993"/>
              <a:gd name="T42" fmla="*/ 271613217 w 24157"/>
              <a:gd name="T43" fmla="*/ 221731817 h 13993"/>
              <a:gd name="T44" fmla="*/ 289476652 w 24157"/>
              <a:gd name="T45" fmla="*/ 214037437 h 13993"/>
              <a:gd name="T46" fmla="*/ 306721119 w 24157"/>
              <a:gd name="T47" fmla="*/ 204804129 h 13993"/>
              <a:gd name="T48" fmla="*/ 322744591 w 24157"/>
              <a:gd name="T49" fmla="*/ 194015340 h 13993"/>
              <a:gd name="T50" fmla="*/ 337831462 w 24157"/>
              <a:gd name="T51" fmla="*/ 181704306 h 13993"/>
              <a:gd name="T52" fmla="*/ 351680526 w 24157"/>
              <a:gd name="T53" fmla="*/ 167837790 h 13993"/>
              <a:gd name="T54" fmla="*/ 364007517 w 24157"/>
              <a:gd name="T55" fmla="*/ 152750117 h 13993"/>
              <a:gd name="T56" fmla="*/ 374779068 w 24157"/>
              <a:gd name="T57" fmla="*/ 136742372 h 13993"/>
              <a:gd name="T58" fmla="*/ 384011864 w 24157"/>
              <a:gd name="T59" fmla="*/ 119497044 h 13993"/>
              <a:gd name="T60" fmla="*/ 391722586 w 24157"/>
              <a:gd name="T61" fmla="*/ 101632601 h 13993"/>
              <a:gd name="T62" fmla="*/ 397576662 w 24157"/>
              <a:gd name="T63" fmla="*/ 82530575 h 13993"/>
              <a:gd name="T64" fmla="*/ 401574091 w 24157"/>
              <a:gd name="T65" fmla="*/ 62826248 h 13993"/>
              <a:gd name="T66" fmla="*/ 403731816 w 24157"/>
              <a:gd name="T67" fmla="*/ 42503064 h 13993"/>
              <a:gd name="T68" fmla="*/ 403731816 w 24157"/>
              <a:gd name="T69" fmla="*/ 24019895 h 13993"/>
              <a:gd name="T70" fmla="*/ 402494008 w 24157"/>
              <a:gd name="T71" fmla="*/ 8012150 h 13993"/>
              <a:gd name="T72" fmla="*/ 2458673 w 24157"/>
              <a:gd name="T73" fmla="*/ 0 h 13993"/>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24157" h="13993" extrusionOk="0">
                <a:moveTo>
                  <a:pt x="147" y="0"/>
                </a:moveTo>
                <a:lnTo>
                  <a:pt x="92" y="479"/>
                </a:lnTo>
                <a:lnTo>
                  <a:pt x="37" y="939"/>
                </a:lnTo>
                <a:lnTo>
                  <a:pt x="18" y="1436"/>
                </a:lnTo>
                <a:lnTo>
                  <a:pt x="0" y="1915"/>
                </a:lnTo>
                <a:lnTo>
                  <a:pt x="18" y="2541"/>
                </a:lnTo>
                <a:lnTo>
                  <a:pt x="55" y="3148"/>
                </a:lnTo>
                <a:lnTo>
                  <a:pt x="147" y="3756"/>
                </a:lnTo>
                <a:lnTo>
                  <a:pt x="239" y="4345"/>
                </a:lnTo>
                <a:lnTo>
                  <a:pt x="387" y="4934"/>
                </a:lnTo>
                <a:lnTo>
                  <a:pt x="534" y="5505"/>
                </a:lnTo>
                <a:lnTo>
                  <a:pt x="737" y="6076"/>
                </a:lnTo>
                <a:lnTo>
                  <a:pt x="957" y="6610"/>
                </a:lnTo>
                <a:lnTo>
                  <a:pt x="1197" y="7144"/>
                </a:lnTo>
                <a:lnTo>
                  <a:pt x="1455" y="7678"/>
                </a:lnTo>
                <a:lnTo>
                  <a:pt x="1749" y="8175"/>
                </a:lnTo>
                <a:lnTo>
                  <a:pt x="2062" y="8672"/>
                </a:lnTo>
                <a:lnTo>
                  <a:pt x="2394" y="9132"/>
                </a:lnTo>
                <a:lnTo>
                  <a:pt x="2762" y="9592"/>
                </a:lnTo>
                <a:lnTo>
                  <a:pt x="3130" y="10034"/>
                </a:lnTo>
                <a:lnTo>
                  <a:pt x="3535" y="10458"/>
                </a:lnTo>
                <a:lnTo>
                  <a:pt x="3959" y="10863"/>
                </a:lnTo>
                <a:lnTo>
                  <a:pt x="4400" y="11231"/>
                </a:lnTo>
                <a:lnTo>
                  <a:pt x="4861" y="11599"/>
                </a:lnTo>
                <a:lnTo>
                  <a:pt x="5321" y="11931"/>
                </a:lnTo>
                <a:lnTo>
                  <a:pt x="5818" y="12244"/>
                </a:lnTo>
                <a:lnTo>
                  <a:pt x="6315" y="12538"/>
                </a:lnTo>
                <a:lnTo>
                  <a:pt x="6849" y="12796"/>
                </a:lnTo>
                <a:lnTo>
                  <a:pt x="7383" y="13035"/>
                </a:lnTo>
                <a:lnTo>
                  <a:pt x="7917" y="13256"/>
                </a:lnTo>
                <a:lnTo>
                  <a:pt x="8488" y="13459"/>
                </a:lnTo>
                <a:lnTo>
                  <a:pt x="9059" y="13606"/>
                </a:lnTo>
                <a:lnTo>
                  <a:pt x="9648" y="13754"/>
                </a:lnTo>
                <a:lnTo>
                  <a:pt x="10237" y="13846"/>
                </a:lnTo>
                <a:lnTo>
                  <a:pt x="10845" y="13938"/>
                </a:lnTo>
                <a:lnTo>
                  <a:pt x="11452" y="13974"/>
                </a:lnTo>
                <a:lnTo>
                  <a:pt x="12078" y="13993"/>
                </a:lnTo>
                <a:lnTo>
                  <a:pt x="12704" y="13974"/>
                </a:lnTo>
                <a:lnTo>
                  <a:pt x="13312" y="13938"/>
                </a:lnTo>
                <a:lnTo>
                  <a:pt x="13919" y="13846"/>
                </a:lnTo>
                <a:lnTo>
                  <a:pt x="14508" y="13754"/>
                </a:lnTo>
                <a:lnTo>
                  <a:pt x="15098" y="13606"/>
                </a:lnTo>
                <a:lnTo>
                  <a:pt x="15668" y="13459"/>
                </a:lnTo>
                <a:lnTo>
                  <a:pt x="16239" y="13256"/>
                </a:lnTo>
                <a:lnTo>
                  <a:pt x="16773" y="13035"/>
                </a:lnTo>
                <a:lnTo>
                  <a:pt x="17307" y="12796"/>
                </a:lnTo>
                <a:lnTo>
                  <a:pt x="17841" y="12538"/>
                </a:lnTo>
                <a:lnTo>
                  <a:pt x="18338" y="12244"/>
                </a:lnTo>
                <a:lnTo>
                  <a:pt x="18835" y="11931"/>
                </a:lnTo>
                <a:lnTo>
                  <a:pt x="19296" y="11599"/>
                </a:lnTo>
                <a:lnTo>
                  <a:pt x="19756" y="11231"/>
                </a:lnTo>
                <a:lnTo>
                  <a:pt x="20198" y="10863"/>
                </a:lnTo>
                <a:lnTo>
                  <a:pt x="20621" y="10458"/>
                </a:lnTo>
                <a:lnTo>
                  <a:pt x="21026" y="10034"/>
                </a:lnTo>
                <a:lnTo>
                  <a:pt x="21394" y="9592"/>
                </a:lnTo>
                <a:lnTo>
                  <a:pt x="21763" y="9132"/>
                </a:lnTo>
                <a:lnTo>
                  <a:pt x="22094" y="8672"/>
                </a:lnTo>
                <a:lnTo>
                  <a:pt x="22407" y="8175"/>
                </a:lnTo>
                <a:lnTo>
                  <a:pt x="22702" y="7678"/>
                </a:lnTo>
                <a:lnTo>
                  <a:pt x="22959" y="7144"/>
                </a:lnTo>
                <a:lnTo>
                  <a:pt x="23199" y="6610"/>
                </a:lnTo>
                <a:lnTo>
                  <a:pt x="23420" y="6076"/>
                </a:lnTo>
                <a:lnTo>
                  <a:pt x="23622" y="5505"/>
                </a:lnTo>
                <a:lnTo>
                  <a:pt x="23770" y="4934"/>
                </a:lnTo>
                <a:lnTo>
                  <a:pt x="23917" y="4345"/>
                </a:lnTo>
                <a:lnTo>
                  <a:pt x="24009" y="3756"/>
                </a:lnTo>
                <a:lnTo>
                  <a:pt x="24101" y="3148"/>
                </a:lnTo>
                <a:lnTo>
                  <a:pt x="24138" y="2541"/>
                </a:lnTo>
                <a:lnTo>
                  <a:pt x="24156" y="1915"/>
                </a:lnTo>
                <a:lnTo>
                  <a:pt x="24138" y="1436"/>
                </a:lnTo>
                <a:lnTo>
                  <a:pt x="24119" y="939"/>
                </a:lnTo>
                <a:lnTo>
                  <a:pt x="24064" y="479"/>
                </a:lnTo>
                <a:lnTo>
                  <a:pt x="24009" y="0"/>
                </a:lnTo>
                <a:lnTo>
                  <a:pt x="147"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endParaRPr lang="en-US"/>
          </a:p>
        </p:txBody>
      </p:sp>
      <p:sp>
        <p:nvSpPr>
          <p:cNvPr id="7" name="Google Shape;39;p5">
            <a:extLst>
              <a:ext uri="{FF2B5EF4-FFF2-40B4-BE49-F238E27FC236}">
                <a16:creationId xmlns="" xmlns:a16="http://schemas.microsoft.com/office/drawing/2014/main" id="{6B4DD2B0-D174-447A-AA6C-92AFCE343AA1}"/>
              </a:ext>
            </a:extLst>
          </p:cNvPr>
          <p:cNvSpPr>
            <a:spLocks/>
          </p:cNvSpPr>
          <p:nvPr/>
        </p:nvSpPr>
        <p:spPr bwMode="auto">
          <a:xfrm>
            <a:off x="0" y="4467225"/>
            <a:ext cx="1676400" cy="2390775"/>
          </a:xfrm>
          <a:custGeom>
            <a:avLst/>
            <a:gdLst>
              <a:gd name="T0" fmla="*/ 44041519 w 12962"/>
              <a:gd name="T1" fmla="*/ 0 h 18486"/>
              <a:gd name="T2" fmla="*/ 37568199 w 12962"/>
              <a:gd name="T3" fmla="*/ 618839 h 18486"/>
              <a:gd name="T4" fmla="*/ 31111692 w 12962"/>
              <a:gd name="T5" fmla="*/ 1237678 h 18486"/>
              <a:gd name="T6" fmla="*/ 24638502 w 12962"/>
              <a:gd name="T7" fmla="*/ 2157595 h 18486"/>
              <a:gd name="T8" fmla="*/ 18483080 w 12962"/>
              <a:gd name="T9" fmla="*/ 3077641 h 18486"/>
              <a:gd name="T10" fmla="*/ 12009760 w 12962"/>
              <a:gd name="T11" fmla="*/ 4315319 h 18486"/>
              <a:gd name="T12" fmla="*/ 6155422 w 12962"/>
              <a:gd name="T13" fmla="*/ 6155153 h 18486"/>
              <a:gd name="T14" fmla="*/ 0 w 12962"/>
              <a:gd name="T15" fmla="*/ 7710721 h 18486"/>
              <a:gd name="T16" fmla="*/ 0 w 12962"/>
              <a:gd name="T17" fmla="*/ 309196424 h 18486"/>
              <a:gd name="T18" fmla="*/ 135503353 w 12962"/>
              <a:gd name="T19" fmla="*/ 309196424 h 18486"/>
              <a:gd name="T20" fmla="*/ 144435401 w 12962"/>
              <a:gd name="T21" fmla="*/ 303342349 h 18486"/>
              <a:gd name="T22" fmla="*/ 153066365 w 12962"/>
              <a:gd name="T23" fmla="*/ 297170384 h 18486"/>
              <a:gd name="T24" fmla="*/ 161061792 w 12962"/>
              <a:gd name="T25" fmla="*/ 290396392 h 18486"/>
              <a:gd name="T26" fmla="*/ 168772818 w 12962"/>
              <a:gd name="T27" fmla="*/ 283020245 h 18486"/>
              <a:gd name="T28" fmla="*/ 175848178 w 12962"/>
              <a:gd name="T29" fmla="*/ 275309652 h 18486"/>
              <a:gd name="T30" fmla="*/ 182622583 w 12962"/>
              <a:gd name="T31" fmla="*/ 267314537 h 18486"/>
              <a:gd name="T32" fmla="*/ 188778005 w 12962"/>
              <a:gd name="T33" fmla="*/ 258684028 h 18486"/>
              <a:gd name="T34" fmla="*/ 194331257 w 12962"/>
              <a:gd name="T35" fmla="*/ 249752312 h 18486"/>
              <a:gd name="T36" fmla="*/ 199566742 w 12962"/>
              <a:gd name="T37" fmla="*/ 240201757 h 18486"/>
              <a:gd name="T38" fmla="*/ 203882159 w 12962"/>
              <a:gd name="T39" fmla="*/ 230668014 h 18486"/>
              <a:gd name="T40" fmla="*/ 207879937 w 12962"/>
              <a:gd name="T41" fmla="*/ 220498620 h 18486"/>
              <a:gd name="T42" fmla="*/ 210957648 w 12962"/>
              <a:gd name="T43" fmla="*/ 210028148 h 18486"/>
              <a:gd name="T44" fmla="*/ 213416506 w 12962"/>
              <a:gd name="T45" fmla="*/ 199557676 h 18486"/>
              <a:gd name="T46" fmla="*/ 215273066 w 12962"/>
              <a:gd name="T47" fmla="*/ 188786127 h 18486"/>
              <a:gd name="T48" fmla="*/ 215892048 w 12962"/>
              <a:gd name="T49" fmla="*/ 183233129 h 18486"/>
              <a:gd name="T50" fmla="*/ 216494217 w 12962"/>
              <a:gd name="T51" fmla="*/ 177696816 h 18486"/>
              <a:gd name="T52" fmla="*/ 216811986 w 12962"/>
              <a:gd name="T53" fmla="*/ 171842741 h 18486"/>
              <a:gd name="T54" fmla="*/ 216811986 w 12962"/>
              <a:gd name="T55" fmla="*/ 166306427 h 18486"/>
              <a:gd name="T56" fmla="*/ 216494217 w 12962"/>
              <a:gd name="T57" fmla="*/ 157675789 h 18486"/>
              <a:gd name="T58" fmla="*/ 215892048 w 12962"/>
              <a:gd name="T59" fmla="*/ 149363041 h 18486"/>
              <a:gd name="T60" fmla="*/ 214955297 w 12962"/>
              <a:gd name="T61" fmla="*/ 141050164 h 18486"/>
              <a:gd name="T62" fmla="*/ 213416506 w 12962"/>
              <a:gd name="T63" fmla="*/ 132737416 h 18486"/>
              <a:gd name="T64" fmla="*/ 211576501 w 12962"/>
              <a:gd name="T65" fmla="*/ 124725617 h 18486"/>
              <a:gd name="T66" fmla="*/ 209418728 w 12962"/>
              <a:gd name="T67" fmla="*/ 116713818 h 18486"/>
              <a:gd name="T68" fmla="*/ 206642102 w 12962"/>
              <a:gd name="T69" fmla="*/ 109019909 h 18486"/>
              <a:gd name="T70" fmla="*/ 203882159 w 12962"/>
              <a:gd name="T71" fmla="*/ 101627078 h 18486"/>
              <a:gd name="T72" fmla="*/ 200486680 w 12962"/>
              <a:gd name="T73" fmla="*/ 94234118 h 18486"/>
              <a:gd name="T74" fmla="*/ 196790115 w 12962"/>
              <a:gd name="T75" fmla="*/ 87159048 h 18486"/>
              <a:gd name="T76" fmla="*/ 192792337 w 12962"/>
              <a:gd name="T77" fmla="*/ 80067295 h 18486"/>
              <a:gd name="T78" fmla="*/ 188476920 w 12962"/>
              <a:gd name="T79" fmla="*/ 73293174 h 18486"/>
              <a:gd name="T80" fmla="*/ 183860289 w 12962"/>
              <a:gd name="T81" fmla="*/ 66836944 h 18486"/>
              <a:gd name="T82" fmla="*/ 178925889 w 12962"/>
              <a:gd name="T83" fmla="*/ 60665107 h 18486"/>
              <a:gd name="T84" fmla="*/ 173690405 w 12962"/>
              <a:gd name="T85" fmla="*/ 54509955 h 18486"/>
              <a:gd name="T86" fmla="*/ 168153965 w 12962"/>
              <a:gd name="T87" fmla="*/ 48655880 h 18486"/>
              <a:gd name="T88" fmla="*/ 162299498 w 12962"/>
              <a:gd name="T89" fmla="*/ 43119566 h 18486"/>
              <a:gd name="T90" fmla="*/ 156144076 w 12962"/>
              <a:gd name="T91" fmla="*/ 37884330 h 18486"/>
              <a:gd name="T92" fmla="*/ 149988654 w 12962"/>
              <a:gd name="T93" fmla="*/ 32950172 h 18486"/>
              <a:gd name="T94" fmla="*/ 143515463 w 12962"/>
              <a:gd name="T95" fmla="*/ 28333775 h 18486"/>
              <a:gd name="T96" fmla="*/ 136741059 w 12962"/>
              <a:gd name="T97" fmla="*/ 24018456 h 18486"/>
              <a:gd name="T98" fmla="*/ 129649015 w 12962"/>
              <a:gd name="T99" fmla="*/ 20021027 h 18486"/>
              <a:gd name="T100" fmla="*/ 122573526 w 12962"/>
              <a:gd name="T101" fmla="*/ 16324547 h 18486"/>
              <a:gd name="T102" fmla="*/ 115180268 w 12962"/>
              <a:gd name="T103" fmla="*/ 12945957 h 18486"/>
              <a:gd name="T104" fmla="*/ 107787140 w 12962"/>
              <a:gd name="T105" fmla="*/ 10169394 h 18486"/>
              <a:gd name="T106" fmla="*/ 100092797 w 12962"/>
              <a:gd name="T107" fmla="*/ 7392831 h 18486"/>
              <a:gd name="T108" fmla="*/ 92080687 w 12962"/>
              <a:gd name="T109" fmla="*/ 5235236 h 18486"/>
              <a:gd name="T110" fmla="*/ 84068576 w 12962"/>
              <a:gd name="T111" fmla="*/ 3395402 h 18486"/>
              <a:gd name="T112" fmla="*/ 75755380 w 12962"/>
              <a:gd name="T113" fmla="*/ 1856646 h 18486"/>
              <a:gd name="T114" fmla="*/ 67442185 w 12962"/>
              <a:gd name="T115" fmla="*/ 919917 h 18486"/>
              <a:gd name="T116" fmla="*/ 59128990 w 12962"/>
              <a:gd name="T117" fmla="*/ 317761 h 18486"/>
              <a:gd name="T118" fmla="*/ 50514710 w 12962"/>
              <a:gd name="T119" fmla="*/ 0 h 18486"/>
              <a:gd name="T120" fmla="*/ 44041519 w 12962"/>
              <a:gd name="T121" fmla="*/ 0 h 1848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12962" h="18486" extrusionOk="0">
                <a:moveTo>
                  <a:pt x="2633" y="0"/>
                </a:moveTo>
                <a:lnTo>
                  <a:pt x="2246" y="37"/>
                </a:lnTo>
                <a:lnTo>
                  <a:pt x="1860" y="74"/>
                </a:lnTo>
                <a:lnTo>
                  <a:pt x="1473" y="129"/>
                </a:lnTo>
                <a:lnTo>
                  <a:pt x="1105" y="184"/>
                </a:lnTo>
                <a:lnTo>
                  <a:pt x="718" y="258"/>
                </a:lnTo>
                <a:lnTo>
                  <a:pt x="368" y="368"/>
                </a:lnTo>
                <a:lnTo>
                  <a:pt x="0" y="461"/>
                </a:lnTo>
                <a:lnTo>
                  <a:pt x="0" y="18486"/>
                </a:lnTo>
                <a:lnTo>
                  <a:pt x="8101" y="18486"/>
                </a:lnTo>
                <a:lnTo>
                  <a:pt x="8635" y="18136"/>
                </a:lnTo>
                <a:lnTo>
                  <a:pt x="9151" y="17767"/>
                </a:lnTo>
                <a:lnTo>
                  <a:pt x="9629" y="17362"/>
                </a:lnTo>
                <a:lnTo>
                  <a:pt x="10090" y="16921"/>
                </a:lnTo>
                <a:lnTo>
                  <a:pt x="10513" y="16460"/>
                </a:lnTo>
                <a:lnTo>
                  <a:pt x="10918" y="15982"/>
                </a:lnTo>
                <a:lnTo>
                  <a:pt x="11286" y="15466"/>
                </a:lnTo>
                <a:lnTo>
                  <a:pt x="11618" y="14932"/>
                </a:lnTo>
                <a:lnTo>
                  <a:pt x="11931" y="14361"/>
                </a:lnTo>
                <a:lnTo>
                  <a:pt x="12189" y="13791"/>
                </a:lnTo>
                <a:lnTo>
                  <a:pt x="12428" y="13183"/>
                </a:lnTo>
                <a:lnTo>
                  <a:pt x="12612" y="12557"/>
                </a:lnTo>
                <a:lnTo>
                  <a:pt x="12759" y="11931"/>
                </a:lnTo>
                <a:lnTo>
                  <a:pt x="12870" y="11287"/>
                </a:lnTo>
                <a:lnTo>
                  <a:pt x="12907" y="10955"/>
                </a:lnTo>
                <a:lnTo>
                  <a:pt x="12943" y="10624"/>
                </a:lnTo>
                <a:lnTo>
                  <a:pt x="12962" y="10274"/>
                </a:lnTo>
                <a:lnTo>
                  <a:pt x="12962" y="9943"/>
                </a:lnTo>
                <a:lnTo>
                  <a:pt x="12943" y="9427"/>
                </a:lnTo>
                <a:lnTo>
                  <a:pt x="12907" y="8930"/>
                </a:lnTo>
                <a:lnTo>
                  <a:pt x="12851" y="8433"/>
                </a:lnTo>
                <a:lnTo>
                  <a:pt x="12759" y="7936"/>
                </a:lnTo>
                <a:lnTo>
                  <a:pt x="12649" y="7457"/>
                </a:lnTo>
                <a:lnTo>
                  <a:pt x="12520" y="6978"/>
                </a:lnTo>
                <a:lnTo>
                  <a:pt x="12354" y="6518"/>
                </a:lnTo>
                <a:lnTo>
                  <a:pt x="12189" y="6076"/>
                </a:lnTo>
                <a:lnTo>
                  <a:pt x="11986" y="5634"/>
                </a:lnTo>
                <a:lnTo>
                  <a:pt x="11765" y="5211"/>
                </a:lnTo>
                <a:lnTo>
                  <a:pt x="11526" y="4787"/>
                </a:lnTo>
                <a:lnTo>
                  <a:pt x="11268" y="4382"/>
                </a:lnTo>
                <a:lnTo>
                  <a:pt x="10992" y="3996"/>
                </a:lnTo>
                <a:lnTo>
                  <a:pt x="10697" y="3627"/>
                </a:lnTo>
                <a:lnTo>
                  <a:pt x="10384" y="3259"/>
                </a:lnTo>
                <a:lnTo>
                  <a:pt x="10053" y="2909"/>
                </a:lnTo>
                <a:lnTo>
                  <a:pt x="9703" y="2578"/>
                </a:lnTo>
                <a:lnTo>
                  <a:pt x="9335" y="2265"/>
                </a:lnTo>
                <a:lnTo>
                  <a:pt x="8967" y="1970"/>
                </a:lnTo>
                <a:lnTo>
                  <a:pt x="8580" y="1694"/>
                </a:lnTo>
                <a:lnTo>
                  <a:pt x="8175" y="1436"/>
                </a:lnTo>
                <a:lnTo>
                  <a:pt x="7751" y="1197"/>
                </a:lnTo>
                <a:lnTo>
                  <a:pt x="7328" y="976"/>
                </a:lnTo>
                <a:lnTo>
                  <a:pt x="6886" y="774"/>
                </a:lnTo>
                <a:lnTo>
                  <a:pt x="6444" y="608"/>
                </a:lnTo>
                <a:lnTo>
                  <a:pt x="5984" y="442"/>
                </a:lnTo>
                <a:lnTo>
                  <a:pt x="5505" y="313"/>
                </a:lnTo>
                <a:lnTo>
                  <a:pt x="5026" y="203"/>
                </a:lnTo>
                <a:lnTo>
                  <a:pt x="4529" y="111"/>
                </a:lnTo>
                <a:lnTo>
                  <a:pt x="4032" y="55"/>
                </a:lnTo>
                <a:lnTo>
                  <a:pt x="3535" y="19"/>
                </a:lnTo>
                <a:lnTo>
                  <a:pt x="3020" y="0"/>
                </a:lnTo>
                <a:lnTo>
                  <a:pt x="2633"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endParaRPr lang="en-US"/>
          </a:p>
        </p:txBody>
      </p:sp>
      <p:sp>
        <p:nvSpPr>
          <p:cNvPr id="40" name="Google Shape;40;p5"/>
          <p:cNvSpPr txBox="1">
            <a:spLocks noGrp="1"/>
          </p:cNvSpPr>
          <p:nvPr>
            <p:ph type="title"/>
          </p:nvPr>
        </p:nvSpPr>
        <p:spPr>
          <a:xfrm>
            <a:off x="5760100" y="1190967"/>
            <a:ext cx="5822400" cy="921200"/>
          </a:xfrm>
          <a:prstGeom prst="rect">
            <a:avLst/>
          </a:prstGeom>
        </p:spPr>
        <p:txBody>
          <a:bodyPr spcFirstLastPara="1">
            <a:noAutofit/>
          </a:bodyPr>
          <a:lstStyle>
            <a:lvl1pPr lvl="0">
              <a:spcBef>
                <a:spcPts val="0"/>
              </a:spcBef>
              <a:spcAft>
                <a:spcPts val="0"/>
              </a:spcAft>
              <a:buSzPts val="3600"/>
              <a:buNone/>
              <a:defRPr/>
            </a:lvl1pPr>
            <a:lvl2pPr lvl="1">
              <a:spcBef>
                <a:spcPts val="0"/>
              </a:spcBef>
              <a:spcAft>
                <a:spcPts val="0"/>
              </a:spcAft>
              <a:buSzPts val="3600"/>
              <a:buNone/>
              <a:defRPr/>
            </a:lvl2pPr>
            <a:lvl3pPr lvl="2">
              <a:spcBef>
                <a:spcPts val="0"/>
              </a:spcBef>
              <a:spcAft>
                <a:spcPts val="0"/>
              </a:spcAft>
              <a:buSzPts val="3600"/>
              <a:buNone/>
              <a:defRPr/>
            </a:lvl3pPr>
            <a:lvl4pPr lvl="3">
              <a:spcBef>
                <a:spcPts val="0"/>
              </a:spcBef>
              <a:spcAft>
                <a:spcPts val="0"/>
              </a:spcAft>
              <a:buSzPts val="3600"/>
              <a:buNone/>
              <a:defRPr/>
            </a:lvl4pPr>
            <a:lvl5pPr lvl="4">
              <a:spcBef>
                <a:spcPts val="0"/>
              </a:spcBef>
              <a:spcAft>
                <a:spcPts val="0"/>
              </a:spcAft>
              <a:buSzPts val="3600"/>
              <a:buNone/>
              <a:defRPr/>
            </a:lvl5pPr>
            <a:lvl6pPr lvl="5">
              <a:spcBef>
                <a:spcPts val="0"/>
              </a:spcBef>
              <a:spcAft>
                <a:spcPts val="0"/>
              </a:spcAft>
              <a:buSzPts val="3600"/>
              <a:buNone/>
              <a:defRPr/>
            </a:lvl6pPr>
            <a:lvl7pPr lvl="6">
              <a:spcBef>
                <a:spcPts val="0"/>
              </a:spcBef>
              <a:spcAft>
                <a:spcPts val="0"/>
              </a:spcAft>
              <a:buSzPts val="3600"/>
              <a:buNone/>
              <a:defRPr/>
            </a:lvl7pPr>
            <a:lvl8pPr lvl="7">
              <a:spcBef>
                <a:spcPts val="0"/>
              </a:spcBef>
              <a:spcAft>
                <a:spcPts val="0"/>
              </a:spcAft>
              <a:buSzPts val="3600"/>
              <a:buNone/>
              <a:defRPr/>
            </a:lvl8pPr>
            <a:lvl9pPr lvl="8">
              <a:spcBef>
                <a:spcPts val="0"/>
              </a:spcBef>
              <a:spcAft>
                <a:spcPts val="0"/>
              </a:spcAft>
              <a:buSzPts val="3600"/>
              <a:buNone/>
              <a:defRPr/>
            </a:lvl9pPr>
          </a:lstStyle>
          <a:p>
            <a:endParaRPr/>
          </a:p>
        </p:txBody>
      </p:sp>
      <p:sp>
        <p:nvSpPr>
          <p:cNvPr id="41" name="Google Shape;41;p5"/>
          <p:cNvSpPr txBox="1">
            <a:spLocks noGrp="1"/>
          </p:cNvSpPr>
          <p:nvPr>
            <p:ph type="body" idx="1"/>
          </p:nvPr>
        </p:nvSpPr>
        <p:spPr>
          <a:xfrm>
            <a:off x="5760100" y="2258900"/>
            <a:ext cx="5822400" cy="4074400"/>
          </a:xfrm>
          <a:prstGeom prst="rect">
            <a:avLst/>
          </a:prstGeom>
        </p:spPr>
        <p:txBody>
          <a:bodyPr spcFirstLastPara="1">
            <a:noAutofit/>
          </a:bodyPr>
          <a:lstStyle>
            <a:lvl1pPr marL="609585" lvl="0" indent="-507987">
              <a:spcBef>
                <a:spcPts val="800"/>
              </a:spcBef>
              <a:spcAft>
                <a:spcPts val="0"/>
              </a:spcAft>
              <a:buSzPts val="2400"/>
              <a:buChar char="⊷"/>
              <a:defRPr/>
            </a:lvl1pPr>
            <a:lvl2pPr marL="1219170" lvl="1" indent="-507987">
              <a:spcBef>
                <a:spcPts val="0"/>
              </a:spcBef>
              <a:spcAft>
                <a:spcPts val="0"/>
              </a:spcAft>
              <a:buSzPts val="2400"/>
              <a:buChar char="⊶"/>
              <a:defRPr/>
            </a:lvl2pPr>
            <a:lvl3pPr marL="1828754" lvl="2" indent="-507987">
              <a:spcBef>
                <a:spcPts val="0"/>
              </a:spcBef>
              <a:spcAft>
                <a:spcPts val="0"/>
              </a:spcAft>
              <a:buSzPts val="2400"/>
              <a:buChar char="⊸"/>
              <a:defRPr/>
            </a:lvl3pPr>
            <a:lvl4pPr marL="2438339" lvl="3" indent="-507987">
              <a:spcBef>
                <a:spcPts val="0"/>
              </a:spcBef>
              <a:spcAft>
                <a:spcPts val="0"/>
              </a:spcAft>
              <a:buSzPts val="2400"/>
              <a:buChar char="●"/>
              <a:defRPr/>
            </a:lvl4pPr>
            <a:lvl5pPr marL="3047924" lvl="4" indent="-507987">
              <a:spcBef>
                <a:spcPts val="0"/>
              </a:spcBef>
              <a:spcAft>
                <a:spcPts val="0"/>
              </a:spcAft>
              <a:buSzPts val="2400"/>
              <a:buChar char="○"/>
              <a:defRPr/>
            </a:lvl5pPr>
            <a:lvl6pPr marL="3657509" lvl="5" indent="-507987">
              <a:spcBef>
                <a:spcPts val="0"/>
              </a:spcBef>
              <a:spcAft>
                <a:spcPts val="0"/>
              </a:spcAft>
              <a:buSzPts val="2400"/>
              <a:buChar char="■"/>
              <a:defRPr/>
            </a:lvl6pPr>
            <a:lvl7pPr marL="4267093" lvl="6" indent="-507987">
              <a:spcBef>
                <a:spcPts val="0"/>
              </a:spcBef>
              <a:spcAft>
                <a:spcPts val="0"/>
              </a:spcAft>
              <a:buSzPts val="2400"/>
              <a:buChar char="●"/>
              <a:defRPr/>
            </a:lvl7pPr>
            <a:lvl8pPr marL="4876678" lvl="7" indent="-507987">
              <a:spcBef>
                <a:spcPts val="0"/>
              </a:spcBef>
              <a:spcAft>
                <a:spcPts val="0"/>
              </a:spcAft>
              <a:buSzPts val="2400"/>
              <a:buChar char="○"/>
              <a:defRPr/>
            </a:lvl8pPr>
            <a:lvl9pPr marL="5486263" lvl="8" indent="-507987">
              <a:spcBef>
                <a:spcPts val="0"/>
              </a:spcBef>
              <a:spcAft>
                <a:spcPts val="0"/>
              </a:spcAft>
              <a:buSzPts val="2400"/>
              <a:buChar char="■"/>
              <a:defRPr/>
            </a:lvl9pPr>
          </a:lstStyle>
          <a:p>
            <a:endParaRPr/>
          </a:p>
        </p:txBody>
      </p:sp>
      <p:sp>
        <p:nvSpPr>
          <p:cNvPr id="8" name="Google Shape;42;p5">
            <a:extLst>
              <a:ext uri="{FF2B5EF4-FFF2-40B4-BE49-F238E27FC236}">
                <a16:creationId xmlns="" xmlns:a16="http://schemas.microsoft.com/office/drawing/2014/main" id="{2CFB1A2A-22C7-4748-99D5-3715A41CA266}"/>
              </a:ext>
            </a:extLst>
          </p:cNvPr>
          <p:cNvSpPr txBox="1">
            <a:spLocks noGrp="1"/>
          </p:cNvSpPr>
          <p:nvPr>
            <p:ph type="sldNum" idx="10"/>
          </p:nvPr>
        </p:nvSpPr>
        <p:spPr/>
        <p:txBody>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a:defRPr/>
            </a:pPr>
            <a:fld id="{BAF2DC97-6862-449B-B12F-2529323E4888}" type="slidenum">
              <a:rPr lang="en"/>
              <a:pPr>
                <a:defRPr/>
              </a:pPr>
              <a:t>‹#›</a:t>
            </a:fld>
            <a:endParaRPr lang="en"/>
          </a:p>
        </p:txBody>
      </p:sp>
    </p:spTree>
    <p:extLst>
      <p:ext uri="{BB962C8B-B14F-4D97-AF65-F5344CB8AC3E}">
        <p14:creationId xmlns:p14="http://schemas.microsoft.com/office/powerpoint/2010/main" val="4249685030"/>
      </p:ext>
    </p:extLst>
  </p:cSld>
  <p:clrMapOvr>
    <a:masterClrMapping/>
  </p:clrMapOvr>
</p:sldLayout>
</file>

<file path=ppt/slideLayouts/slideLayout316.xml><?xml version="1.0" encoding="utf-8"?>
<p:sldLayout xmlns:a="http://schemas.openxmlformats.org/drawingml/2006/main" xmlns:r="http://schemas.openxmlformats.org/officeDocument/2006/relationships" xmlns:p="http://schemas.openxmlformats.org/presentationml/2006/main" matchingName="Title + 1 column + image">
  <p:cSld name="Title + 1 column + image">
    <p:spTree>
      <p:nvGrpSpPr>
        <p:cNvPr id="1" name="Shape 43"/>
        <p:cNvGrpSpPr/>
        <p:nvPr/>
      </p:nvGrpSpPr>
      <p:grpSpPr>
        <a:xfrm>
          <a:off x="0" y="0"/>
          <a:ext cx="0" cy="0"/>
          <a:chOff x="0" y="0"/>
          <a:chExt cx="0" cy="0"/>
        </a:xfrm>
      </p:grpSpPr>
      <p:sp>
        <p:nvSpPr>
          <p:cNvPr id="4" name="Google Shape;44;p6">
            <a:extLst>
              <a:ext uri="{FF2B5EF4-FFF2-40B4-BE49-F238E27FC236}">
                <a16:creationId xmlns="" xmlns:a16="http://schemas.microsoft.com/office/drawing/2014/main" id="{0DFAF43E-2BD8-4C7F-ACA2-7250D79D8E88}"/>
              </a:ext>
            </a:extLst>
          </p:cNvPr>
          <p:cNvSpPr>
            <a:spLocks/>
          </p:cNvSpPr>
          <p:nvPr/>
        </p:nvSpPr>
        <p:spPr bwMode="auto">
          <a:xfrm>
            <a:off x="0" y="0"/>
            <a:ext cx="12192000" cy="6858000"/>
          </a:xfrm>
          <a:custGeom>
            <a:avLst/>
            <a:gdLst>
              <a:gd name="T0" fmla="*/ 832742351 w 94269"/>
              <a:gd name="T1" fmla="*/ 153369536 h 53026"/>
              <a:gd name="T2" fmla="*/ 827824630 w 94269"/>
              <a:gd name="T3" fmla="*/ 249148220 h 53026"/>
              <a:gd name="T4" fmla="*/ 814577022 w 94269"/>
              <a:gd name="T5" fmla="*/ 342166812 h 53026"/>
              <a:gd name="T6" fmla="*/ 789637412 w 94269"/>
              <a:gd name="T7" fmla="*/ 435787708 h 53026"/>
              <a:gd name="T8" fmla="*/ 771455399 w 94269"/>
              <a:gd name="T9" fmla="*/ 479512017 h 53026"/>
              <a:gd name="T10" fmla="*/ 748974649 w 94269"/>
              <a:gd name="T11" fmla="*/ 519556291 h 53026"/>
              <a:gd name="T12" fmla="*/ 721877263 w 94269"/>
              <a:gd name="T13" fmla="*/ 554047404 h 53026"/>
              <a:gd name="T14" fmla="*/ 692003249 w 94269"/>
              <a:gd name="T15" fmla="*/ 581763936 h 53026"/>
              <a:gd name="T16" fmla="*/ 659971458 w 94269"/>
              <a:gd name="T17" fmla="*/ 602706146 h 53026"/>
              <a:gd name="T18" fmla="*/ 626718645 w 94269"/>
              <a:gd name="T19" fmla="*/ 618111620 h 53026"/>
              <a:gd name="T20" fmla="*/ 560196333 w 94269"/>
              <a:gd name="T21" fmla="*/ 635039341 h 53026"/>
              <a:gd name="T22" fmla="*/ 499210467 w 94269"/>
              <a:gd name="T23" fmla="*/ 638434973 h 53026"/>
              <a:gd name="T24" fmla="*/ 450870168 w 94269"/>
              <a:gd name="T25" fmla="*/ 634420484 h 53026"/>
              <a:gd name="T26" fmla="*/ 415442765 w 94269"/>
              <a:gd name="T27" fmla="*/ 625504929 h 53026"/>
              <a:gd name="T28" fmla="*/ 393898767 w 94269"/>
              <a:gd name="T29" fmla="*/ 580526092 h 53026"/>
              <a:gd name="T30" fmla="*/ 377255547 w 94269"/>
              <a:gd name="T31" fmla="*/ 528789617 h 53026"/>
              <a:gd name="T32" fmla="*/ 367403551 w 94269"/>
              <a:gd name="T33" fmla="*/ 465043171 h 53026"/>
              <a:gd name="T34" fmla="*/ 369561327 w 94269"/>
              <a:gd name="T35" fmla="*/ 408690033 h 53026"/>
              <a:gd name="T36" fmla="*/ 377573445 w 94269"/>
              <a:gd name="T37" fmla="*/ 372342349 h 53026"/>
              <a:gd name="T38" fmla="*/ 391740992 w 94269"/>
              <a:gd name="T39" fmla="*/ 335693577 h 53026"/>
              <a:gd name="T40" fmla="*/ 412984034 w 94269"/>
              <a:gd name="T41" fmla="*/ 299362577 h 53026"/>
              <a:gd name="T42" fmla="*/ 441620212 w 94269"/>
              <a:gd name="T43" fmla="*/ 264854780 h 53026"/>
              <a:gd name="T44" fmla="*/ 475809778 w 94269"/>
              <a:gd name="T45" fmla="*/ 233441530 h 53026"/>
              <a:gd name="T46" fmla="*/ 530941172 w 94269"/>
              <a:gd name="T47" fmla="*/ 194651783 h 53026"/>
              <a:gd name="T48" fmla="*/ 616247666 w 94269"/>
              <a:gd name="T49" fmla="*/ 149689630 h 53026"/>
              <a:gd name="T50" fmla="*/ 700015367 w 94269"/>
              <a:gd name="T51" fmla="*/ 116419678 h 53026"/>
              <a:gd name="T52" fmla="*/ 802567251 w 94269"/>
              <a:gd name="T53" fmla="*/ 85006427 h 53026"/>
              <a:gd name="T54" fmla="*/ 225744511 w 94269"/>
              <a:gd name="T55" fmla="*/ 484446451 h 53026"/>
              <a:gd name="T56" fmla="*/ 272863786 w 94269"/>
              <a:gd name="T57" fmla="*/ 494298634 h 53026"/>
              <a:gd name="T58" fmla="*/ 306434498 w 94269"/>
              <a:gd name="T59" fmla="*/ 511544125 h 53026"/>
              <a:gd name="T60" fmla="*/ 330454040 w 94269"/>
              <a:gd name="T61" fmla="*/ 533406280 h 53026"/>
              <a:gd name="T62" fmla="*/ 347381532 w 94269"/>
              <a:gd name="T63" fmla="*/ 558362980 h 53026"/>
              <a:gd name="T64" fmla="*/ 363088001 w 94269"/>
              <a:gd name="T65" fmla="*/ 599009427 h 53026"/>
              <a:gd name="T66" fmla="*/ 369260242 w 94269"/>
              <a:gd name="T67" fmla="*/ 637514900 h 53026"/>
              <a:gd name="T68" fmla="*/ 344621716 w 94269"/>
              <a:gd name="T69" fmla="*/ 667690436 h 53026"/>
              <a:gd name="T70" fmla="*/ 300262257 w 94269"/>
              <a:gd name="T71" fmla="*/ 690790305 h 53026"/>
              <a:gd name="T72" fmla="*/ 272244932 w 94269"/>
              <a:gd name="T73" fmla="*/ 698183614 h 53026"/>
              <a:gd name="T74" fmla="*/ 241133081 w 94269"/>
              <a:gd name="T75" fmla="*/ 699404774 h 53026"/>
              <a:gd name="T76" fmla="*/ 207579182 w 94269"/>
              <a:gd name="T77" fmla="*/ 692011336 h 53026"/>
              <a:gd name="T78" fmla="*/ 167836358 w 94269"/>
              <a:gd name="T79" fmla="*/ 670768168 h 53026"/>
              <a:gd name="T80" fmla="*/ 130268123 w 94269"/>
              <a:gd name="T81" fmla="*/ 638117073 h 53026"/>
              <a:gd name="T82" fmla="*/ 97935248 w 94269"/>
              <a:gd name="T83" fmla="*/ 600247271 h 53026"/>
              <a:gd name="T84" fmla="*/ 52973748 w 94269"/>
              <a:gd name="T85" fmla="*/ 531867349 h 53026"/>
              <a:gd name="T86" fmla="*/ 55131394 w 94269"/>
              <a:gd name="T87" fmla="*/ 504769674 h 53026"/>
              <a:gd name="T88" fmla="*/ 127190409 w 94269"/>
              <a:gd name="T89" fmla="*/ 489063113 h 53026"/>
              <a:gd name="T90" fmla="*/ 185399517 w 94269"/>
              <a:gd name="T91" fmla="*/ 483526507 h 53026"/>
              <a:gd name="T92" fmla="*/ 295963519 w 94269"/>
              <a:gd name="T93" fmla="*/ 886964206 h 53026"/>
              <a:gd name="T94" fmla="*/ 290109176 w 94269"/>
              <a:gd name="T95" fmla="*/ 854631011 h 53026"/>
              <a:gd name="T96" fmla="*/ 293186890 w 94269"/>
              <a:gd name="T97" fmla="*/ 807812157 h 53026"/>
              <a:gd name="T98" fmla="*/ 309512212 w 94269"/>
              <a:gd name="T99" fmla="*/ 763770077 h 53026"/>
              <a:gd name="T100" fmla="*/ 334150737 w 94269"/>
              <a:gd name="T101" fmla="*/ 728359150 h 53026"/>
              <a:gd name="T102" fmla="*/ 360947038 w 94269"/>
              <a:gd name="T103" fmla="*/ 701880333 h 53026"/>
              <a:gd name="T104" fmla="*/ 398515274 w 94269"/>
              <a:gd name="T105" fmla="*/ 675083745 h 53026"/>
              <a:gd name="T106" fmla="*/ 441319128 w 94269"/>
              <a:gd name="T107" fmla="*/ 692630323 h 53026"/>
              <a:gd name="T108" fmla="*/ 473652003 w 94269"/>
              <a:gd name="T109" fmla="*/ 712351373 h 53026"/>
              <a:gd name="T110" fmla="*/ 505382708 w 94269"/>
              <a:gd name="T111" fmla="*/ 741289065 h 53026"/>
              <a:gd name="T112" fmla="*/ 531242257 w 94269"/>
              <a:gd name="T113" fmla="*/ 780413395 h 53026"/>
              <a:gd name="T114" fmla="*/ 544790950 w 94269"/>
              <a:gd name="T115" fmla="*/ 825375548 h 53026"/>
              <a:gd name="T116" fmla="*/ 546647640 w 94269"/>
              <a:gd name="T117" fmla="*/ 858628687 h 53026"/>
              <a:gd name="T118" fmla="*/ 1576799279 w 94269"/>
              <a:gd name="T119" fmla="*/ 886964206 h 5302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94269" h="53026" extrusionOk="0">
                <a:moveTo>
                  <a:pt x="49675" y="4677"/>
                </a:moveTo>
                <a:lnTo>
                  <a:pt x="49730" y="5469"/>
                </a:lnTo>
                <a:lnTo>
                  <a:pt x="49748" y="6408"/>
                </a:lnTo>
                <a:lnTo>
                  <a:pt x="49785" y="7660"/>
                </a:lnTo>
                <a:lnTo>
                  <a:pt x="49785" y="9169"/>
                </a:lnTo>
                <a:lnTo>
                  <a:pt x="49730" y="10900"/>
                </a:lnTo>
                <a:lnTo>
                  <a:pt x="49693" y="11858"/>
                </a:lnTo>
                <a:lnTo>
                  <a:pt x="49638" y="12833"/>
                </a:lnTo>
                <a:lnTo>
                  <a:pt x="49583" y="13846"/>
                </a:lnTo>
                <a:lnTo>
                  <a:pt x="49491" y="14895"/>
                </a:lnTo>
                <a:lnTo>
                  <a:pt x="49380" y="15982"/>
                </a:lnTo>
                <a:lnTo>
                  <a:pt x="49251" y="17086"/>
                </a:lnTo>
                <a:lnTo>
                  <a:pt x="49086" y="18191"/>
                </a:lnTo>
                <a:lnTo>
                  <a:pt x="48920" y="19314"/>
                </a:lnTo>
                <a:lnTo>
                  <a:pt x="48699" y="20456"/>
                </a:lnTo>
                <a:lnTo>
                  <a:pt x="48478" y="21597"/>
                </a:lnTo>
                <a:lnTo>
                  <a:pt x="48202" y="22720"/>
                </a:lnTo>
                <a:lnTo>
                  <a:pt x="47907" y="23844"/>
                </a:lnTo>
                <a:lnTo>
                  <a:pt x="47576" y="24948"/>
                </a:lnTo>
                <a:lnTo>
                  <a:pt x="47208" y="26053"/>
                </a:lnTo>
                <a:lnTo>
                  <a:pt x="47005" y="26587"/>
                </a:lnTo>
                <a:lnTo>
                  <a:pt x="46803" y="27121"/>
                </a:lnTo>
                <a:lnTo>
                  <a:pt x="46582" y="27636"/>
                </a:lnTo>
                <a:lnTo>
                  <a:pt x="46361" y="28152"/>
                </a:lnTo>
                <a:lnTo>
                  <a:pt x="46121" y="28667"/>
                </a:lnTo>
                <a:lnTo>
                  <a:pt x="45882" y="29165"/>
                </a:lnTo>
                <a:lnTo>
                  <a:pt x="45624" y="29643"/>
                </a:lnTo>
                <a:lnTo>
                  <a:pt x="45348" y="30122"/>
                </a:lnTo>
                <a:lnTo>
                  <a:pt x="45072" y="30601"/>
                </a:lnTo>
                <a:lnTo>
                  <a:pt x="44777" y="31061"/>
                </a:lnTo>
                <a:lnTo>
                  <a:pt x="44483" y="31503"/>
                </a:lnTo>
                <a:lnTo>
                  <a:pt x="44170" y="31926"/>
                </a:lnTo>
                <a:lnTo>
                  <a:pt x="43838" y="32350"/>
                </a:lnTo>
                <a:lnTo>
                  <a:pt x="43507" y="32736"/>
                </a:lnTo>
                <a:lnTo>
                  <a:pt x="43157" y="33123"/>
                </a:lnTo>
                <a:lnTo>
                  <a:pt x="42826" y="33491"/>
                </a:lnTo>
                <a:lnTo>
                  <a:pt x="42457" y="33841"/>
                </a:lnTo>
                <a:lnTo>
                  <a:pt x="42108" y="34154"/>
                </a:lnTo>
                <a:lnTo>
                  <a:pt x="41739" y="34467"/>
                </a:lnTo>
                <a:lnTo>
                  <a:pt x="41371" y="34780"/>
                </a:lnTo>
                <a:lnTo>
                  <a:pt x="41003" y="35056"/>
                </a:lnTo>
                <a:lnTo>
                  <a:pt x="40616" y="35314"/>
                </a:lnTo>
                <a:lnTo>
                  <a:pt x="40230" y="35572"/>
                </a:lnTo>
                <a:lnTo>
                  <a:pt x="39843" y="35811"/>
                </a:lnTo>
                <a:lnTo>
                  <a:pt x="39456" y="36032"/>
                </a:lnTo>
                <a:lnTo>
                  <a:pt x="39051" y="36253"/>
                </a:lnTo>
                <a:lnTo>
                  <a:pt x="38665" y="36437"/>
                </a:lnTo>
                <a:lnTo>
                  <a:pt x="38260" y="36621"/>
                </a:lnTo>
                <a:lnTo>
                  <a:pt x="37873" y="36805"/>
                </a:lnTo>
                <a:lnTo>
                  <a:pt x="37468" y="36953"/>
                </a:lnTo>
                <a:lnTo>
                  <a:pt x="36658" y="37247"/>
                </a:lnTo>
                <a:lnTo>
                  <a:pt x="35866" y="37487"/>
                </a:lnTo>
                <a:lnTo>
                  <a:pt x="35056" y="37689"/>
                </a:lnTo>
                <a:lnTo>
                  <a:pt x="34264" y="37836"/>
                </a:lnTo>
                <a:lnTo>
                  <a:pt x="33491" y="37965"/>
                </a:lnTo>
                <a:lnTo>
                  <a:pt x="32718" y="38057"/>
                </a:lnTo>
                <a:lnTo>
                  <a:pt x="31963" y="38131"/>
                </a:lnTo>
                <a:lnTo>
                  <a:pt x="31226" y="38168"/>
                </a:lnTo>
                <a:lnTo>
                  <a:pt x="30527" y="38186"/>
                </a:lnTo>
                <a:lnTo>
                  <a:pt x="29845" y="38168"/>
                </a:lnTo>
                <a:lnTo>
                  <a:pt x="29201" y="38149"/>
                </a:lnTo>
                <a:lnTo>
                  <a:pt x="28575" y="38113"/>
                </a:lnTo>
                <a:lnTo>
                  <a:pt x="27986" y="38057"/>
                </a:lnTo>
                <a:lnTo>
                  <a:pt x="27452" y="37984"/>
                </a:lnTo>
                <a:lnTo>
                  <a:pt x="26955" y="37928"/>
                </a:lnTo>
                <a:lnTo>
                  <a:pt x="26089" y="37781"/>
                </a:lnTo>
                <a:lnTo>
                  <a:pt x="25445" y="37652"/>
                </a:lnTo>
                <a:lnTo>
                  <a:pt x="25040" y="37560"/>
                </a:lnTo>
                <a:lnTo>
                  <a:pt x="24911" y="37523"/>
                </a:lnTo>
                <a:lnTo>
                  <a:pt x="24837" y="37395"/>
                </a:lnTo>
                <a:lnTo>
                  <a:pt x="24635" y="37026"/>
                </a:lnTo>
                <a:lnTo>
                  <a:pt x="24322" y="36456"/>
                </a:lnTo>
                <a:lnTo>
                  <a:pt x="23954" y="35664"/>
                </a:lnTo>
                <a:lnTo>
                  <a:pt x="23751" y="35204"/>
                </a:lnTo>
                <a:lnTo>
                  <a:pt x="23549" y="34706"/>
                </a:lnTo>
                <a:lnTo>
                  <a:pt x="23346" y="34154"/>
                </a:lnTo>
                <a:lnTo>
                  <a:pt x="23125" y="33565"/>
                </a:lnTo>
                <a:lnTo>
                  <a:pt x="22923" y="32957"/>
                </a:lnTo>
                <a:lnTo>
                  <a:pt x="22738" y="32294"/>
                </a:lnTo>
                <a:lnTo>
                  <a:pt x="22554" y="31613"/>
                </a:lnTo>
                <a:lnTo>
                  <a:pt x="22389" y="30895"/>
                </a:lnTo>
                <a:lnTo>
                  <a:pt x="22241" y="30159"/>
                </a:lnTo>
                <a:lnTo>
                  <a:pt x="22112" y="29385"/>
                </a:lnTo>
                <a:lnTo>
                  <a:pt x="22020" y="28612"/>
                </a:lnTo>
                <a:lnTo>
                  <a:pt x="21965" y="27802"/>
                </a:lnTo>
                <a:lnTo>
                  <a:pt x="21928" y="26974"/>
                </a:lnTo>
                <a:lnTo>
                  <a:pt x="21947" y="26145"/>
                </a:lnTo>
                <a:lnTo>
                  <a:pt x="22002" y="25298"/>
                </a:lnTo>
                <a:lnTo>
                  <a:pt x="22039" y="24856"/>
                </a:lnTo>
                <a:lnTo>
                  <a:pt x="22094" y="24433"/>
                </a:lnTo>
                <a:lnTo>
                  <a:pt x="22168" y="23991"/>
                </a:lnTo>
                <a:lnTo>
                  <a:pt x="22241" y="23567"/>
                </a:lnTo>
                <a:lnTo>
                  <a:pt x="22333" y="23125"/>
                </a:lnTo>
                <a:lnTo>
                  <a:pt x="22444" y="22684"/>
                </a:lnTo>
                <a:lnTo>
                  <a:pt x="22573" y="22260"/>
                </a:lnTo>
                <a:lnTo>
                  <a:pt x="22702" y="21818"/>
                </a:lnTo>
                <a:lnTo>
                  <a:pt x="22849" y="21376"/>
                </a:lnTo>
                <a:lnTo>
                  <a:pt x="23033" y="20935"/>
                </a:lnTo>
                <a:lnTo>
                  <a:pt x="23217" y="20493"/>
                </a:lnTo>
                <a:lnTo>
                  <a:pt x="23420" y="20069"/>
                </a:lnTo>
                <a:lnTo>
                  <a:pt x="23622" y="19627"/>
                </a:lnTo>
                <a:lnTo>
                  <a:pt x="23862" y="19185"/>
                </a:lnTo>
                <a:lnTo>
                  <a:pt x="24119" y="18762"/>
                </a:lnTo>
                <a:lnTo>
                  <a:pt x="24396" y="18320"/>
                </a:lnTo>
                <a:lnTo>
                  <a:pt x="24690" y="17897"/>
                </a:lnTo>
                <a:lnTo>
                  <a:pt x="24985" y="17473"/>
                </a:lnTo>
                <a:lnTo>
                  <a:pt x="25316" y="17050"/>
                </a:lnTo>
                <a:lnTo>
                  <a:pt x="25666" y="16645"/>
                </a:lnTo>
                <a:lnTo>
                  <a:pt x="26034" y="16240"/>
                </a:lnTo>
                <a:lnTo>
                  <a:pt x="26402" y="15834"/>
                </a:lnTo>
                <a:lnTo>
                  <a:pt x="26789" y="15448"/>
                </a:lnTo>
                <a:lnTo>
                  <a:pt x="27176" y="15061"/>
                </a:lnTo>
                <a:lnTo>
                  <a:pt x="27599" y="14693"/>
                </a:lnTo>
                <a:lnTo>
                  <a:pt x="28023" y="14325"/>
                </a:lnTo>
                <a:lnTo>
                  <a:pt x="28446" y="13956"/>
                </a:lnTo>
                <a:lnTo>
                  <a:pt x="28888" y="13607"/>
                </a:lnTo>
                <a:lnTo>
                  <a:pt x="29348" y="13257"/>
                </a:lnTo>
                <a:lnTo>
                  <a:pt x="29809" y="12925"/>
                </a:lnTo>
                <a:lnTo>
                  <a:pt x="30766" y="12263"/>
                </a:lnTo>
                <a:lnTo>
                  <a:pt x="31742" y="11637"/>
                </a:lnTo>
                <a:lnTo>
                  <a:pt x="32736" y="11047"/>
                </a:lnTo>
                <a:lnTo>
                  <a:pt x="33749" y="10477"/>
                </a:lnTo>
                <a:lnTo>
                  <a:pt x="34780" y="9943"/>
                </a:lnTo>
                <a:lnTo>
                  <a:pt x="35811" y="9446"/>
                </a:lnTo>
                <a:lnTo>
                  <a:pt x="36842" y="8949"/>
                </a:lnTo>
                <a:lnTo>
                  <a:pt x="37873" y="8507"/>
                </a:lnTo>
                <a:lnTo>
                  <a:pt x="38904" y="8065"/>
                </a:lnTo>
                <a:lnTo>
                  <a:pt x="39898" y="7678"/>
                </a:lnTo>
                <a:lnTo>
                  <a:pt x="40892" y="7291"/>
                </a:lnTo>
                <a:lnTo>
                  <a:pt x="41850" y="6960"/>
                </a:lnTo>
                <a:lnTo>
                  <a:pt x="42770" y="6629"/>
                </a:lnTo>
                <a:lnTo>
                  <a:pt x="43673" y="6334"/>
                </a:lnTo>
                <a:lnTo>
                  <a:pt x="45330" y="5819"/>
                </a:lnTo>
                <a:lnTo>
                  <a:pt x="46784" y="5395"/>
                </a:lnTo>
                <a:lnTo>
                  <a:pt x="47981" y="5082"/>
                </a:lnTo>
                <a:lnTo>
                  <a:pt x="48902" y="4861"/>
                </a:lnTo>
                <a:lnTo>
                  <a:pt x="49675" y="4677"/>
                </a:lnTo>
                <a:close/>
                <a:moveTo>
                  <a:pt x="12299" y="28888"/>
                </a:moveTo>
                <a:lnTo>
                  <a:pt x="12888" y="28925"/>
                </a:lnTo>
                <a:lnTo>
                  <a:pt x="13496" y="28962"/>
                </a:lnTo>
                <a:lnTo>
                  <a:pt x="14085" y="29036"/>
                </a:lnTo>
                <a:lnTo>
                  <a:pt x="14656" y="29128"/>
                </a:lnTo>
                <a:lnTo>
                  <a:pt x="15226" y="29238"/>
                </a:lnTo>
                <a:lnTo>
                  <a:pt x="15779" y="29385"/>
                </a:lnTo>
                <a:lnTo>
                  <a:pt x="16313" y="29551"/>
                </a:lnTo>
                <a:lnTo>
                  <a:pt x="16828" y="29754"/>
                </a:lnTo>
                <a:lnTo>
                  <a:pt x="17233" y="29938"/>
                </a:lnTo>
                <a:lnTo>
                  <a:pt x="17620" y="30140"/>
                </a:lnTo>
                <a:lnTo>
                  <a:pt x="17988" y="30343"/>
                </a:lnTo>
                <a:lnTo>
                  <a:pt x="18320" y="30582"/>
                </a:lnTo>
                <a:lnTo>
                  <a:pt x="18651" y="30822"/>
                </a:lnTo>
                <a:lnTo>
                  <a:pt x="18964" y="31061"/>
                </a:lnTo>
                <a:lnTo>
                  <a:pt x="19240" y="31337"/>
                </a:lnTo>
                <a:lnTo>
                  <a:pt x="19516" y="31613"/>
                </a:lnTo>
                <a:lnTo>
                  <a:pt x="19756" y="31889"/>
                </a:lnTo>
                <a:lnTo>
                  <a:pt x="19995" y="32184"/>
                </a:lnTo>
                <a:lnTo>
                  <a:pt x="20216" y="32479"/>
                </a:lnTo>
                <a:lnTo>
                  <a:pt x="20419" y="32773"/>
                </a:lnTo>
                <a:lnTo>
                  <a:pt x="20603" y="33068"/>
                </a:lnTo>
                <a:lnTo>
                  <a:pt x="20768" y="33381"/>
                </a:lnTo>
                <a:lnTo>
                  <a:pt x="20934" y="33694"/>
                </a:lnTo>
                <a:lnTo>
                  <a:pt x="21081" y="34007"/>
                </a:lnTo>
                <a:lnTo>
                  <a:pt x="21339" y="34614"/>
                </a:lnTo>
                <a:lnTo>
                  <a:pt x="21542" y="35222"/>
                </a:lnTo>
                <a:lnTo>
                  <a:pt x="21707" y="35811"/>
                </a:lnTo>
                <a:lnTo>
                  <a:pt x="21836" y="36363"/>
                </a:lnTo>
                <a:lnTo>
                  <a:pt x="21928" y="36879"/>
                </a:lnTo>
                <a:lnTo>
                  <a:pt x="22002" y="37339"/>
                </a:lnTo>
                <a:lnTo>
                  <a:pt x="22039" y="37763"/>
                </a:lnTo>
                <a:lnTo>
                  <a:pt x="22076" y="38113"/>
                </a:lnTo>
                <a:lnTo>
                  <a:pt x="8359" y="32957"/>
                </a:lnTo>
                <a:lnTo>
                  <a:pt x="21597" y="39162"/>
                </a:lnTo>
                <a:lnTo>
                  <a:pt x="21321" y="39383"/>
                </a:lnTo>
                <a:lnTo>
                  <a:pt x="20989" y="39641"/>
                </a:lnTo>
                <a:lnTo>
                  <a:pt x="20603" y="39917"/>
                </a:lnTo>
                <a:lnTo>
                  <a:pt x="20161" y="40212"/>
                </a:lnTo>
                <a:lnTo>
                  <a:pt x="19682" y="40506"/>
                </a:lnTo>
                <a:lnTo>
                  <a:pt x="19148" y="40801"/>
                </a:lnTo>
                <a:lnTo>
                  <a:pt x="18559" y="41058"/>
                </a:lnTo>
                <a:lnTo>
                  <a:pt x="17951" y="41298"/>
                </a:lnTo>
                <a:lnTo>
                  <a:pt x="17638" y="41408"/>
                </a:lnTo>
                <a:lnTo>
                  <a:pt x="17307" y="41519"/>
                </a:lnTo>
                <a:lnTo>
                  <a:pt x="16957" y="41592"/>
                </a:lnTo>
                <a:lnTo>
                  <a:pt x="16626" y="41666"/>
                </a:lnTo>
                <a:lnTo>
                  <a:pt x="16276" y="41740"/>
                </a:lnTo>
                <a:lnTo>
                  <a:pt x="15908" y="41776"/>
                </a:lnTo>
                <a:lnTo>
                  <a:pt x="15539" y="41813"/>
                </a:lnTo>
                <a:lnTo>
                  <a:pt x="15171" y="41832"/>
                </a:lnTo>
                <a:lnTo>
                  <a:pt x="14785" y="41832"/>
                </a:lnTo>
                <a:lnTo>
                  <a:pt x="14416" y="41813"/>
                </a:lnTo>
                <a:lnTo>
                  <a:pt x="14011" y="41776"/>
                </a:lnTo>
                <a:lnTo>
                  <a:pt x="13625" y="41703"/>
                </a:lnTo>
                <a:lnTo>
                  <a:pt x="13220" y="41611"/>
                </a:lnTo>
                <a:lnTo>
                  <a:pt x="12815" y="41519"/>
                </a:lnTo>
                <a:lnTo>
                  <a:pt x="12410" y="41371"/>
                </a:lnTo>
                <a:lnTo>
                  <a:pt x="12004" y="41224"/>
                </a:lnTo>
                <a:lnTo>
                  <a:pt x="11507" y="40985"/>
                </a:lnTo>
                <a:lnTo>
                  <a:pt x="11010" y="40727"/>
                </a:lnTo>
                <a:lnTo>
                  <a:pt x="10513" y="40432"/>
                </a:lnTo>
                <a:lnTo>
                  <a:pt x="10034" y="40101"/>
                </a:lnTo>
                <a:lnTo>
                  <a:pt x="9574" y="39751"/>
                </a:lnTo>
                <a:lnTo>
                  <a:pt x="9114" y="39383"/>
                </a:lnTo>
                <a:lnTo>
                  <a:pt x="8654" y="38978"/>
                </a:lnTo>
                <a:lnTo>
                  <a:pt x="8230" y="38573"/>
                </a:lnTo>
                <a:lnTo>
                  <a:pt x="7788" y="38149"/>
                </a:lnTo>
                <a:lnTo>
                  <a:pt x="7383" y="37708"/>
                </a:lnTo>
                <a:lnTo>
                  <a:pt x="6978" y="37266"/>
                </a:lnTo>
                <a:lnTo>
                  <a:pt x="6591" y="36805"/>
                </a:lnTo>
                <a:lnTo>
                  <a:pt x="6223" y="36345"/>
                </a:lnTo>
                <a:lnTo>
                  <a:pt x="5855" y="35885"/>
                </a:lnTo>
                <a:lnTo>
                  <a:pt x="5192" y="34983"/>
                </a:lnTo>
                <a:lnTo>
                  <a:pt x="4585" y="34080"/>
                </a:lnTo>
                <a:lnTo>
                  <a:pt x="4032" y="33252"/>
                </a:lnTo>
                <a:lnTo>
                  <a:pt x="3572" y="32479"/>
                </a:lnTo>
                <a:lnTo>
                  <a:pt x="3167" y="31797"/>
                </a:lnTo>
                <a:lnTo>
                  <a:pt x="2854" y="31245"/>
                </a:lnTo>
                <a:lnTo>
                  <a:pt x="2633" y="30803"/>
                </a:lnTo>
                <a:lnTo>
                  <a:pt x="2430" y="30435"/>
                </a:lnTo>
                <a:lnTo>
                  <a:pt x="2835" y="30324"/>
                </a:lnTo>
                <a:lnTo>
                  <a:pt x="3296" y="30177"/>
                </a:lnTo>
                <a:lnTo>
                  <a:pt x="3922" y="30011"/>
                </a:lnTo>
                <a:lnTo>
                  <a:pt x="4677" y="29827"/>
                </a:lnTo>
                <a:lnTo>
                  <a:pt x="5560" y="29625"/>
                </a:lnTo>
                <a:lnTo>
                  <a:pt x="6536" y="29422"/>
                </a:lnTo>
                <a:lnTo>
                  <a:pt x="7604" y="29238"/>
                </a:lnTo>
                <a:lnTo>
                  <a:pt x="8727" y="29091"/>
                </a:lnTo>
                <a:lnTo>
                  <a:pt x="9298" y="29017"/>
                </a:lnTo>
                <a:lnTo>
                  <a:pt x="9887" y="28962"/>
                </a:lnTo>
                <a:lnTo>
                  <a:pt x="10495" y="28925"/>
                </a:lnTo>
                <a:lnTo>
                  <a:pt x="11084" y="28907"/>
                </a:lnTo>
                <a:lnTo>
                  <a:pt x="11691" y="28888"/>
                </a:lnTo>
                <a:lnTo>
                  <a:pt x="12299" y="28888"/>
                </a:lnTo>
                <a:close/>
                <a:moveTo>
                  <a:pt x="0" y="0"/>
                </a:moveTo>
                <a:lnTo>
                  <a:pt x="0" y="53026"/>
                </a:lnTo>
                <a:lnTo>
                  <a:pt x="17694" y="53026"/>
                </a:lnTo>
                <a:lnTo>
                  <a:pt x="17583" y="52621"/>
                </a:lnTo>
                <a:lnTo>
                  <a:pt x="17510" y="52216"/>
                </a:lnTo>
                <a:lnTo>
                  <a:pt x="17436" y="51829"/>
                </a:lnTo>
                <a:lnTo>
                  <a:pt x="17381" y="51424"/>
                </a:lnTo>
                <a:lnTo>
                  <a:pt x="17344" y="51093"/>
                </a:lnTo>
                <a:lnTo>
                  <a:pt x="17325" y="50761"/>
                </a:lnTo>
                <a:lnTo>
                  <a:pt x="17325" y="50117"/>
                </a:lnTo>
                <a:lnTo>
                  <a:pt x="17344" y="49491"/>
                </a:lnTo>
                <a:lnTo>
                  <a:pt x="17417" y="48883"/>
                </a:lnTo>
                <a:lnTo>
                  <a:pt x="17528" y="48294"/>
                </a:lnTo>
                <a:lnTo>
                  <a:pt x="17675" y="47723"/>
                </a:lnTo>
                <a:lnTo>
                  <a:pt x="17841" y="47171"/>
                </a:lnTo>
                <a:lnTo>
                  <a:pt x="18043" y="46656"/>
                </a:lnTo>
                <a:lnTo>
                  <a:pt x="18264" y="46140"/>
                </a:lnTo>
                <a:lnTo>
                  <a:pt x="18504" y="45661"/>
                </a:lnTo>
                <a:lnTo>
                  <a:pt x="18780" y="45201"/>
                </a:lnTo>
                <a:lnTo>
                  <a:pt x="19056" y="44759"/>
                </a:lnTo>
                <a:lnTo>
                  <a:pt x="19351" y="44336"/>
                </a:lnTo>
                <a:lnTo>
                  <a:pt x="19664" y="43931"/>
                </a:lnTo>
                <a:lnTo>
                  <a:pt x="19977" y="43544"/>
                </a:lnTo>
                <a:lnTo>
                  <a:pt x="20290" y="43176"/>
                </a:lnTo>
                <a:lnTo>
                  <a:pt x="20621" y="42844"/>
                </a:lnTo>
                <a:lnTo>
                  <a:pt x="20934" y="42531"/>
                </a:lnTo>
                <a:lnTo>
                  <a:pt x="21266" y="42237"/>
                </a:lnTo>
                <a:lnTo>
                  <a:pt x="21579" y="41961"/>
                </a:lnTo>
                <a:lnTo>
                  <a:pt x="22168" y="41463"/>
                </a:lnTo>
                <a:lnTo>
                  <a:pt x="22702" y="41077"/>
                </a:lnTo>
                <a:lnTo>
                  <a:pt x="23162" y="40764"/>
                </a:lnTo>
                <a:lnTo>
                  <a:pt x="23512" y="40525"/>
                </a:lnTo>
                <a:lnTo>
                  <a:pt x="23825" y="40359"/>
                </a:lnTo>
                <a:lnTo>
                  <a:pt x="24175" y="40451"/>
                </a:lnTo>
                <a:lnTo>
                  <a:pt x="24561" y="40598"/>
                </a:lnTo>
                <a:lnTo>
                  <a:pt x="25095" y="40801"/>
                </a:lnTo>
                <a:lnTo>
                  <a:pt x="25703" y="41058"/>
                </a:lnTo>
                <a:lnTo>
                  <a:pt x="26384" y="41408"/>
                </a:lnTo>
                <a:lnTo>
                  <a:pt x="26752" y="41592"/>
                </a:lnTo>
                <a:lnTo>
                  <a:pt x="27139" y="41813"/>
                </a:lnTo>
                <a:lnTo>
                  <a:pt x="27526" y="42053"/>
                </a:lnTo>
                <a:lnTo>
                  <a:pt x="27912" y="42310"/>
                </a:lnTo>
                <a:lnTo>
                  <a:pt x="28317" y="42587"/>
                </a:lnTo>
                <a:lnTo>
                  <a:pt x="28704" y="42881"/>
                </a:lnTo>
                <a:lnTo>
                  <a:pt x="29091" y="43213"/>
                </a:lnTo>
                <a:lnTo>
                  <a:pt x="29477" y="43562"/>
                </a:lnTo>
                <a:lnTo>
                  <a:pt x="29845" y="43931"/>
                </a:lnTo>
                <a:lnTo>
                  <a:pt x="30214" y="44317"/>
                </a:lnTo>
                <a:lnTo>
                  <a:pt x="30563" y="44741"/>
                </a:lnTo>
                <a:lnTo>
                  <a:pt x="30895" y="45183"/>
                </a:lnTo>
                <a:lnTo>
                  <a:pt x="31208" y="45643"/>
                </a:lnTo>
                <a:lnTo>
                  <a:pt x="31502" y="46140"/>
                </a:lnTo>
                <a:lnTo>
                  <a:pt x="31760" y="46656"/>
                </a:lnTo>
                <a:lnTo>
                  <a:pt x="32000" y="47208"/>
                </a:lnTo>
                <a:lnTo>
                  <a:pt x="32221" y="47779"/>
                </a:lnTo>
                <a:lnTo>
                  <a:pt x="32386" y="48386"/>
                </a:lnTo>
                <a:lnTo>
                  <a:pt x="32534" y="49012"/>
                </a:lnTo>
                <a:lnTo>
                  <a:pt x="32570" y="49344"/>
                </a:lnTo>
                <a:lnTo>
                  <a:pt x="32626" y="49675"/>
                </a:lnTo>
                <a:lnTo>
                  <a:pt x="32662" y="50080"/>
                </a:lnTo>
                <a:lnTo>
                  <a:pt x="32681" y="50485"/>
                </a:lnTo>
                <a:lnTo>
                  <a:pt x="32699" y="50909"/>
                </a:lnTo>
                <a:lnTo>
                  <a:pt x="32681" y="51332"/>
                </a:lnTo>
                <a:lnTo>
                  <a:pt x="32662" y="51756"/>
                </a:lnTo>
                <a:lnTo>
                  <a:pt x="32644" y="52179"/>
                </a:lnTo>
                <a:lnTo>
                  <a:pt x="32589" y="52603"/>
                </a:lnTo>
                <a:lnTo>
                  <a:pt x="32534" y="53026"/>
                </a:lnTo>
                <a:lnTo>
                  <a:pt x="94268" y="53026"/>
                </a:lnTo>
                <a:lnTo>
                  <a:pt x="94268"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endParaRPr lang="en-US"/>
          </a:p>
        </p:txBody>
      </p:sp>
      <p:sp>
        <p:nvSpPr>
          <p:cNvPr id="5" name="Google Shape;45;p6">
            <a:extLst>
              <a:ext uri="{FF2B5EF4-FFF2-40B4-BE49-F238E27FC236}">
                <a16:creationId xmlns="" xmlns:a16="http://schemas.microsoft.com/office/drawing/2014/main" id="{13A0A32F-8668-47FA-AE91-EE3039826D43}"/>
              </a:ext>
            </a:extLst>
          </p:cNvPr>
          <p:cNvSpPr>
            <a:spLocks/>
          </p:cNvSpPr>
          <p:nvPr/>
        </p:nvSpPr>
        <p:spPr bwMode="auto">
          <a:xfrm>
            <a:off x="0" y="5514975"/>
            <a:ext cx="1447800" cy="1343025"/>
          </a:xfrm>
          <a:custGeom>
            <a:avLst/>
            <a:gdLst>
              <a:gd name="T0" fmla="*/ 63739411 w 11195"/>
              <a:gd name="T1" fmla="*/ 16683 h 10385"/>
              <a:gd name="T2" fmla="*/ 58822194 w 11195"/>
              <a:gd name="T3" fmla="*/ 317748 h 10385"/>
              <a:gd name="T4" fmla="*/ 49573215 w 11195"/>
              <a:gd name="T5" fmla="*/ 1555374 h 10385"/>
              <a:gd name="T6" fmla="*/ 40641990 w 11195"/>
              <a:gd name="T7" fmla="*/ 3395131 h 10385"/>
              <a:gd name="T8" fmla="*/ 32028647 w 11195"/>
              <a:gd name="T9" fmla="*/ 5870384 h 10385"/>
              <a:gd name="T10" fmla="*/ 23398491 w 11195"/>
              <a:gd name="T11" fmla="*/ 8947637 h 10385"/>
              <a:gd name="T12" fmla="*/ 15403842 w 11195"/>
              <a:gd name="T13" fmla="*/ 12643834 h 10385"/>
              <a:gd name="T14" fmla="*/ 7392509 w 11195"/>
              <a:gd name="T15" fmla="*/ 16640966 h 10385"/>
              <a:gd name="T16" fmla="*/ 0 w 11195"/>
              <a:gd name="T17" fmla="*/ 21574659 h 10385"/>
              <a:gd name="T18" fmla="*/ 0 w 11195"/>
              <a:gd name="T19" fmla="*/ 173684752 h 10385"/>
              <a:gd name="T20" fmla="*/ 173991289 w 11195"/>
              <a:gd name="T21" fmla="*/ 173684752 h 10385"/>
              <a:gd name="T22" fmla="*/ 176750968 w 11195"/>
              <a:gd name="T23" fmla="*/ 167530115 h 10385"/>
              <a:gd name="T24" fmla="*/ 179527329 w 11195"/>
              <a:gd name="T25" fmla="*/ 161057731 h 10385"/>
              <a:gd name="T26" fmla="*/ 181985938 w 11195"/>
              <a:gd name="T27" fmla="*/ 154284281 h 10385"/>
              <a:gd name="T28" fmla="*/ 183842407 w 11195"/>
              <a:gd name="T29" fmla="*/ 147510831 h 10385"/>
              <a:gd name="T30" fmla="*/ 185381123 w 11195"/>
              <a:gd name="T31" fmla="*/ 140436316 h 10385"/>
              <a:gd name="T32" fmla="*/ 186301016 w 11195"/>
              <a:gd name="T33" fmla="*/ 133345118 h 10385"/>
              <a:gd name="T34" fmla="*/ 186919839 w 11195"/>
              <a:gd name="T35" fmla="*/ 126270603 h 10385"/>
              <a:gd name="T36" fmla="*/ 187220909 w 11195"/>
              <a:gd name="T37" fmla="*/ 118878340 h 10385"/>
              <a:gd name="T38" fmla="*/ 186919839 w 11195"/>
              <a:gd name="T39" fmla="*/ 112723703 h 10385"/>
              <a:gd name="T40" fmla="*/ 186618769 w 11195"/>
              <a:gd name="T41" fmla="*/ 106870002 h 10385"/>
              <a:gd name="T42" fmla="*/ 185999946 w 11195"/>
              <a:gd name="T43" fmla="*/ 100698682 h 10385"/>
              <a:gd name="T44" fmla="*/ 184762300 w 11195"/>
              <a:gd name="T45" fmla="*/ 94861794 h 10385"/>
              <a:gd name="T46" fmla="*/ 183524654 w 11195"/>
              <a:gd name="T47" fmla="*/ 89309287 h 10385"/>
              <a:gd name="T48" fmla="*/ 181985938 w 11195"/>
              <a:gd name="T49" fmla="*/ 83455586 h 10385"/>
              <a:gd name="T50" fmla="*/ 180146152 w 11195"/>
              <a:gd name="T51" fmla="*/ 77919763 h 10385"/>
              <a:gd name="T52" fmla="*/ 177988613 w 11195"/>
              <a:gd name="T53" fmla="*/ 72685004 h 10385"/>
              <a:gd name="T54" fmla="*/ 175530005 w 11195"/>
              <a:gd name="T55" fmla="*/ 67450246 h 10385"/>
              <a:gd name="T56" fmla="*/ 172753643 w 11195"/>
              <a:gd name="T57" fmla="*/ 62215488 h 10385"/>
              <a:gd name="T58" fmla="*/ 169977281 w 11195"/>
              <a:gd name="T59" fmla="*/ 57281665 h 10385"/>
              <a:gd name="T60" fmla="*/ 166899849 w 11195"/>
              <a:gd name="T61" fmla="*/ 52364655 h 10385"/>
              <a:gd name="T62" fmla="*/ 163521347 w 11195"/>
              <a:gd name="T63" fmla="*/ 47748709 h 10385"/>
              <a:gd name="T64" fmla="*/ 160126163 w 11195"/>
              <a:gd name="T65" fmla="*/ 43115952 h 10385"/>
              <a:gd name="T66" fmla="*/ 156429908 w 11195"/>
              <a:gd name="T67" fmla="*/ 38817755 h 10385"/>
              <a:gd name="T68" fmla="*/ 152432583 w 11195"/>
              <a:gd name="T69" fmla="*/ 34803811 h 10385"/>
              <a:gd name="T70" fmla="*/ 148418576 w 11195"/>
              <a:gd name="T71" fmla="*/ 30806679 h 10385"/>
              <a:gd name="T72" fmla="*/ 144120310 w 11195"/>
              <a:gd name="T73" fmla="*/ 27110482 h 10385"/>
              <a:gd name="T74" fmla="*/ 139504162 w 11195"/>
              <a:gd name="T75" fmla="*/ 23732163 h 10385"/>
              <a:gd name="T76" fmla="*/ 134871332 w 11195"/>
              <a:gd name="T77" fmla="*/ 20337032 h 10385"/>
              <a:gd name="T78" fmla="*/ 129954114 w 11195"/>
              <a:gd name="T79" fmla="*/ 17259779 h 10385"/>
              <a:gd name="T80" fmla="*/ 125020214 w 11195"/>
              <a:gd name="T81" fmla="*/ 14483461 h 10385"/>
              <a:gd name="T82" fmla="*/ 119785243 w 11195"/>
              <a:gd name="T83" fmla="*/ 11707143 h 10385"/>
              <a:gd name="T84" fmla="*/ 114550272 w 11195"/>
              <a:gd name="T85" fmla="*/ 9248703 h 10385"/>
              <a:gd name="T86" fmla="*/ 109315302 w 11195"/>
              <a:gd name="T87" fmla="*/ 7091198 h 10385"/>
              <a:gd name="T88" fmla="*/ 103779261 w 11195"/>
              <a:gd name="T89" fmla="*/ 5251570 h 10385"/>
              <a:gd name="T90" fmla="*/ 97925467 w 11195"/>
              <a:gd name="T91" fmla="*/ 3712879 h 10385"/>
              <a:gd name="T92" fmla="*/ 92389556 w 11195"/>
              <a:gd name="T93" fmla="*/ 2475253 h 10385"/>
              <a:gd name="T94" fmla="*/ 86535763 w 11195"/>
              <a:gd name="T95" fmla="*/ 1237626 h 10385"/>
              <a:gd name="T96" fmla="*/ 80364087 w 11195"/>
              <a:gd name="T97" fmla="*/ 635496 h 10385"/>
              <a:gd name="T98" fmla="*/ 74527105 w 11195"/>
              <a:gd name="T99" fmla="*/ 317748 h 10385"/>
              <a:gd name="T100" fmla="*/ 68355559 w 11195"/>
              <a:gd name="T101" fmla="*/ 16683 h 10385"/>
              <a:gd name="T102" fmla="*/ 63739411 w 11195"/>
              <a:gd name="T103" fmla="*/ 16683 h 10385"/>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11195" h="10385" extrusionOk="0">
                <a:moveTo>
                  <a:pt x="3811" y="1"/>
                </a:moveTo>
                <a:lnTo>
                  <a:pt x="3517" y="19"/>
                </a:lnTo>
                <a:lnTo>
                  <a:pt x="2964" y="93"/>
                </a:lnTo>
                <a:lnTo>
                  <a:pt x="2430" y="203"/>
                </a:lnTo>
                <a:lnTo>
                  <a:pt x="1915" y="351"/>
                </a:lnTo>
                <a:lnTo>
                  <a:pt x="1399" y="535"/>
                </a:lnTo>
                <a:lnTo>
                  <a:pt x="921" y="756"/>
                </a:lnTo>
                <a:lnTo>
                  <a:pt x="442" y="995"/>
                </a:lnTo>
                <a:lnTo>
                  <a:pt x="0" y="1290"/>
                </a:lnTo>
                <a:lnTo>
                  <a:pt x="0" y="10385"/>
                </a:lnTo>
                <a:lnTo>
                  <a:pt x="10403" y="10385"/>
                </a:lnTo>
                <a:lnTo>
                  <a:pt x="10568" y="10017"/>
                </a:lnTo>
                <a:lnTo>
                  <a:pt x="10734" y="9630"/>
                </a:lnTo>
                <a:lnTo>
                  <a:pt x="10881" y="9225"/>
                </a:lnTo>
                <a:lnTo>
                  <a:pt x="10992" y="8820"/>
                </a:lnTo>
                <a:lnTo>
                  <a:pt x="11084" y="8397"/>
                </a:lnTo>
                <a:lnTo>
                  <a:pt x="11139" y="7973"/>
                </a:lnTo>
                <a:lnTo>
                  <a:pt x="11176" y="7550"/>
                </a:lnTo>
                <a:lnTo>
                  <a:pt x="11194" y="7108"/>
                </a:lnTo>
                <a:lnTo>
                  <a:pt x="11176" y="6740"/>
                </a:lnTo>
                <a:lnTo>
                  <a:pt x="11158" y="6390"/>
                </a:lnTo>
                <a:lnTo>
                  <a:pt x="11121" y="6021"/>
                </a:lnTo>
                <a:lnTo>
                  <a:pt x="11047" y="5672"/>
                </a:lnTo>
                <a:lnTo>
                  <a:pt x="10973" y="5340"/>
                </a:lnTo>
                <a:lnTo>
                  <a:pt x="10881" y="4990"/>
                </a:lnTo>
                <a:lnTo>
                  <a:pt x="10771" y="4659"/>
                </a:lnTo>
                <a:lnTo>
                  <a:pt x="10642" y="4346"/>
                </a:lnTo>
                <a:lnTo>
                  <a:pt x="10495" y="4033"/>
                </a:lnTo>
                <a:lnTo>
                  <a:pt x="10329" y="3720"/>
                </a:lnTo>
                <a:lnTo>
                  <a:pt x="10163" y="3425"/>
                </a:lnTo>
                <a:lnTo>
                  <a:pt x="9979" y="3131"/>
                </a:lnTo>
                <a:lnTo>
                  <a:pt x="9777" y="2855"/>
                </a:lnTo>
                <a:lnTo>
                  <a:pt x="9574" y="2578"/>
                </a:lnTo>
                <a:lnTo>
                  <a:pt x="9353" y="2321"/>
                </a:lnTo>
                <a:lnTo>
                  <a:pt x="9114" y="2081"/>
                </a:lnTo>
                <a:lnTo>
                  <a:pt x="8874" y="1842"/>
                </a:lnTo>
                <a:lnTo>
                  <a:pt x="8617" y="1621"/>
                </a:lnTo>
                <a:lnTo>
                  <a:pt x="8341" y="1419"/>
                </a:lnTo>
                <a:lnTo>
                  <a:pt x="8064" y="1216"/>
                </a:lnTo>
                <a:lnTo>
                  <a:pt x="7770" y="1032"/>
                </a:lnTo>
                <a:lnTo>
                  <a:pt x="7475" y="866"/>
                </a:lnTo>
                <a:lnTo>
                  <a:pt x="7162" y="700"/>
                </a:lnTo>
                <a:lnTo>
                  <a:pt x="6849" y="553"/>
                </a:lnTo>
                <a:lnTo>
                  <a:pt x="6536" y="424"/>
                </a:lnTo>
                <a:lnTo>
                  <a:pt x="6205" y="314"/>
                </a:lnTo>
                <a:lnTo>
                  <a:pt x="5855" y="222"/>
                </a:lnTo>
                <a:lnTo>
                  <a:pt x="5524" y="148"/>
                </a:lnTo>
                <a:lnTo>
                  <a:pt x="5174" y="74"/>
                </a:lnTo>
                <a:lnTo>
                  <a:pt x="4805" y="38"/>
                </a:lnTo>
                <a:lnTo>
                  <a:pt x="4456" y="19"/>
                </a:lnTo>
                <a:lnTo>
                  <a:pt x="4087" y="1"/>
                </a:lnTo>
                <a:lnTo>
                  <a:pt x="3811" y="1"/>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endParaRPr lang="en-US"/>
          </a:p>
        </p:txBody>
      </p:sp>
      <p:sp>
        <p:nvSpPr>
          <p:cNvPr id="6" name="Google Shape;46;p6">
            <a:extLst>
              <a:ext uri="{FF2B5EF4-FFF2-40B4-BE49-F238E27FC236}">
                <a16:creationId xmlns="" xmlns:a16="http://schemas.microsoft.com/office/drawing/2014/main" id="{F681357E-66E7-46E9-A6DA-74490AA99664}"/>
              </a:ext>
            </a:extLst>
          </p:cNvPr>
          <p:cNvSpPr>
            <a:spLocks/>
          </p:cNvSpPr>
          <p:nvPr/>
        </p:nvSpPr>
        <p:spPr bwMode="auto">
          <a:xfrm>
            <a:off x="0" y="0"/>
            <a:ext cx="2581275" cy="3333750"/>
          </a:xfrm>
          <a:custGeom>
            <a:avLst/>
            <a:gdLst>
              <a:gd name="T0" fmla="*/ 0 w 19959"/>
              <a:gd name="T1" fmla="*/ 413592575 h 25777"/>
              <a:gd name="T2" fmla="*/ 21559770 w 19959"/>
              <a:gd name="T3" fmla="*/ 421303384 h 25777"/>
              <a:gd name="T4" fmla="*/ 43721695 w 19959"/>
              <a:gd name="T5" fmla="*/ 426538808 h 25777"/>
              <a:gd name="T6" fmla="*/ 66820220 w 19959"/>
              <a:gd name="T7" fmla="*/ 429917565 h 25777"/>
              <a:gd name="T8" fmla="*/ 90537584 w 19959"/>
              <a:gd name="T9" fmla="*/ 431155257 h 25777"/>
              <a:gd name="T10" fmla="*/ 115476070 w 19959"/>
              <a:gd name="T11" fmla="*/ 429917565 h 25777"/>
              <a:gd name="T12" fmla="*/ 139511195 w 19959"/>
              <a:gd name="T13" fmla="*/ 426221043 h 25777"/>
              <a:gd name="T14" fmla="*/ 162910798 w 19959"/>
              <a:gd name="T15" fmla="*/ 420065692 h 25777"/>
              <a:gd name="T16" fmla="*/ 185390484 w 19959"/>
              <a:gd name="T17" fmla="*/ 412053802 h 25777"/>
              <a:gd name="T18" fmla="*/ 206632493 w 19959"/>
              <a:gd name="T19" fmla="*/ 401900848 h 25777"/>
              <a:gd name="T20" fmla="*/ 226653508 w 19959"/>
              <a:gd name="T21" fmla="*/ 389573590 h 25777"/>
              <a:gd name="T22" fmla="*/ 245436716 w 19959"/>
              <a:gd name="T23" fmla="*/ 375724114 h 25777"/>
              <a:gd name="T24" fmla="*/ 262681170 w 19959"/>
              <a:gd name="T25" fmla="*/ 360018099 h 25777"/>
              <a:gd name="T26" fmla="*/ 278386868 w 19959"/>
              <a:gd name="T27" fmla="*/ 342773182 h 25777"/>
              <a:gd name="T28" fmla="*/ 292252605 w 19959"/>
              <a:gd name="T29" fmla="*/ 323989492 h 25777"/>
              <a:gd name="T30" fmla="*/ 304562903 w 19959"/>
              <a:gd name="T31" fmla="*/ 303968110 h 25777"/>
              <a:gd name="T32" fmla="*/ 314732291 w 19959"/>
              <a:gd name="T33" fmla="*/ 282708906 h 25777"/>
              <a:gd name="T34" fmla="*/ 322727402 w 19959"/>
              <a:gd name="T35" fmla="*/ 260228694 h 25777"/>
              <a:gd name="T36" fmla="*/ 328899235 w 19959"/>
              <a:gd name="T37" fmla="*/ 236828426 h 25777"/>
              <a:gd name="T38" fmla="*/ 332595712 w 19959"/>
              <a:gd name="T39" fmla="*/ 212809440 h 25777"/>
              <a:gd name="T40" fmla="*/ 333816706 w 19959"/>
              <a:gd name="T41" fmla="*/ 187870399 h 25777"/>
              <a:gd name="T42" fmla="*/ 333515629 w 19959"/>
              <a:gd name="T43" fmla="*/ 173703157 h 25777"/>
              <a:gd name="T44" fmla="*/ 332277822 w 19959"/>
              <a:gd name="T45" fmla="*/ 159836997 h 25777"/>
              <a:gd name="T46" fmla="*/ 330120228 w 19959"/>
              <a:gd name="T47" fmla="*/ 146288732 h 25777"/>
              <a:gd name="T48" fmla="*/ 327661557 w 19959"/>
              <a:gd name="T49" fmla="*/ 132740336 h 25777"/>
              <a:gd name="T50" fmla="*/ 324282840 w 19959"/>
              <a:gd name="T51" fmla="*/ 119810917 h 25777"/>
              <a:gd name="T52" fmla="*/ 319967524 w 19959"/>
              <a:gd name="T53" fmla="*/ 106864684 h 25777"/>
              <a:gd name="T54" fmla="*/ 315351259 w 19959"/>
              <a:gd name="T55" fmla="*/ 94554110 h 25777"/>
              <a:gd name="T56" fmla="*/ 303642987 w 19959"/>
              <a:gd name="T57" fmla="*/ 70534995 h 25777"/>
              <a:gd name="T58" fmla="*/ 289777250 w 19959"/>
              <a:gd name="T59" fmla="*/ 48054783 h 25777"/>
              <a:gd name="T60" fmla="*/ 273469396 w 19959"/>
              <a:gd name="T61" fmla="*/ 27414555 h 25777"/>
              <a:gd name="T62" fmla="*/ 254987266 w 19959"/>
              <a:gd name="T63" fmla="*/ 8630736 h 25777"/>
              <a:gd name="T64" fmla="*/ 0 w 19959"/>
              <a:gd name="T65" fmla="*/ 0 h 2577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9959" h="25777" extrusionOk="0">
                <a:moveTo>
                  <a:pt x="0" y="0"/>
                </a:moveTo>
                <a:lnTo>
                  <a:pt x="0" y="24727"/>
                </a:lnTo>
                <a:lnTo>
                  <a:pt x="626" y="24967"/>
                </a:lnTo>
                <a:lnTo>
                  <a:pt x="1289" y="25188"/>
                </a:lnTo>
                <a:lnTo>
                  <a:pt x="1952" y="25353"/>
                </a:lnTo>
                <a:lnTo>
                  <a:pt x="2614" y="25501"/>
                </a:lnTo>
                <a:lnTo>
                  <a:pt x="3296" y="25629"/>
                </a:lnTo>
                <a:lnTo>
                  <a:pt x="3995" y="25703"/>
                </a:lnTo>
                <a:lnTo>
                  <a:pt x="4695" y="25758"/>
                </a:lnTo>
                <a:lnTo>
                  <a:pt x="5413" y="25777"/>
                </a:lnTo>
                <a:lnTo>
                  <a:pt x="6168" y="25758"/>
                </a:lnTo>
                <a:lnTo>
                  <a:pt x="6904" y="25703"/>
                </a:lnTo>
                <a:lnTo>
                  <a:pt x="7622" y="25611"/>
                </a:lnTo>
                <a:lnTo>
                  <a:pt x="8341" y="25482"/>
                </a:lnTo>
                <a:lnTo>
                  <a:pt x="9040" y="25316"/>
                </a:lnTo>
                <a:lnTo>
                  <a:pt x="9740" y="25114"/>
                </a:lnTo>
                <a:lnTo>
                  <a:pt x="10421" y="24893"/>
                </a:lnTo>
                <a:lnTo>
                  <a:pt x="11084" y="24635"/>
                </a:lnTo>
                <a:lnTo>
                  <a:pt x="11710" y="24341"/>
                </a:lnTo>
                <a:lnTo>
                  <a:pt x="12354" y="24028"/>
                </a:lnTo>
                <a:lnTo>
                  <a:pt x="12962" y="23678"/>
                </a:lnTo>
                <a:lnTo>
                  <a:pt x="13551" y="23291"/>
                </a:lnTo>
                <a:lnTo>
                  <a:pt x="14122" y="22886"/>
                </a:lnTo>
                <a:lnTo>
                  <a:pt x="14674" y="22463"/>
                </a:lnTo>
                <a:lnTo>
                  <a:pt x="15190" y="22002"/>
                </a:lnTo>
                <a:lnTo>
                  <a:pt x="15705" y="21524"/>
                </a:lnTo>
                <a:lnTo>
                  <a:pt x="16184" y="21008"/>
                </a:lnTo>
                <a:lnTo>
                  <a:pt x="16644" y="20493"/>
                </a:lnTo>
                <a:lnTo>
                  <a:pt x="17068" y="19940"/>
                </a:lnTo>
                <a:lnTo>
                  <a:pt x="17473" y="19370"/>
                </a:lnTo>
                <a:lnTo>
                  <a:pt x="17859" y="18780"/>
                </a:lnTo>
                <a:lnTo>
                  <a:pt x="18209" y="18173"/>
                </a:lnTo>
                <a:lnTo>
                  <a:pt x="18522" y="17528"/>
                </a:lnTo>
                <a:lnTo>
                  <a:pt x="18817" y="16902"/>
                </a:lnTo>
                <a:lnTo>
                  <a:pt x="19075" y="16240"/>
                </a:lnTo>
                <a:lnTo>
                  <a:pt x="19295" y="15558"/>
                </a:lnTo>
                <a:lnTo>
                  <a:pt x="19498" y="14859"/>
                </a:lnTo>
                <a:lnTo>
                  <a:pt x="19664" y="14159"/>
                </a:lnTo>
                <a:lnTo>
                  <a:pt x="19793" y="13441"/>
                </a:lnTo>
                <a:lnTo>
                  <a:pt x="19885" y="12723"/>
                </a:lnTo>
                <a:lnTo>
                  <a:pt x="19940" y="11986"/>
                </a:lnTo>
                <a:lnTo>
                  <a:pt x="19958" y="11232"/>
                </a:lnTo>
                <a:lnTo>
                  <a:pt x="19958" y="10808"/>
                </a:lnTo>
                <a:lnTo>
                  <a:pt x="19940" y="10385"/>
                </a:lnTo>
                <a:lnTo>
                  <a:pt x="19903" y="9980"/>
                </a:lnTo>
                <a:lnTo>
                  <a:pt x="19866" y="9556"/>
                </a:lnTo>
                <a:lnTo>
                  <a:pt x="19811" y="9151"/>
                </a:lnTo>
                <a:lnTo>
                  <a:pt x="19737" y="8746"/>
                </a:lnTo>
                <a:lnTo>
                  <a:pt x="19664" y="8341"/>
                </a:lnTo>
                <a:lnTo>
                  <a:pt x="19590" y="7936"/>
                </a:lnTo>
                <a:lnTo>
                  <a:pt x="19480" y="7549"/>
                </a:lnTo>
                <a:lnTo>
                  <a:pt x="19388" y="7163"/>
                </a:lnTo>
                <a:lnTo>
                  <a:pt x="19259" y="6776"/>
                </a:lnTo>
                <a:lnTo>
                  <a:pt x="19130" y="6389"/>
                </a:lnTo>
                <a:lnTo>
                  <a:pt x="19001" y="6021"/>
                </a:lnTo>
                <a:lnTo>
                  <a:pt x="18854" y="5653"/>
                </a:lnTo>
                <a:lnTo>
                  <a:pt x="18522" y="4916"/>
                </a:lnTo>
                <a:lnTo>
                  <a:pt x="18154" y="4217"/>
                </a:lnTo>
                <a:lnTo>
                  <a:pt x="17749" y="3536"/>
                </a:lnTo>
                <a:lnTo>
                  <a:pt x="17325" y="2873"/>
                </a:lnTo>
                <a:lnTo>
                  <a:pt x="16847" y="2247"/>
                </a:lnTo>
                <a:lnTo>
                  <a:pt x="16350" y="1639"/>
                </a:lnTo>
                <a:lnTo>
                  <a:pt x="15816" y="1068"/>
                </a:lnTo>
                <a:lnTo>
                  <a:pt x="15245" y="516"/>
                </a:lnTo>
                <a:lnTo>
                  <a:pt x="14656" y="0"/>
                </a:lnTo>
                <a:lnTo>
                  <a:pt x="0"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endParaRPr lang="en-US"/>
          </a:p>
        </p:txBody>
      </p:sp>
      <p:sp>
        <p:nvSpPr>
          <p:cNvPr id="7" name="Google Shape;47;p6">
            <a:extLst>
              <a:ext uri="{FF2B5EF4-FFF2-40B4-BE49-F238E27FC236}">
                <a16:creationId xmlns="" xmlns:a16="http://schemas.microsoft.com/office/drawing/2014/main" id="{8F6D90B5-059D-49CB-AAA2-7DC643D94A8B}"/>
              </a:ext>
            </a:extLst>
          </p:cNvPr>
          <p:cNvSpPr>
            <a:spLocks/>
          </p:cNvSpPr>
          <p:nvPr/>
        </p:nvSpPr>
        <p:spPr bwMode="auto">
          <a:xfrm>
            <a:off x="2962275" y="0"/>
            <a:ext cx="1295400" cy="1123950"/>
          </a:xfrm>
          <a:custGeom>
            <a:avLst/>
            <a:gdLst>
              <a:gd name="T0" fmla="*/ 24015270 w 10017"/>
              <a:gd name="T1" fmla="*/ 3094063 h 8691"/>
              <a:gd name="T2" fmla="*/ 18479721 w 10017"/>
              <a:gd name="T3" fmla="*/ 9248695 h 8691"/>
              <a:gd name="T4" fmla="*/ 13245229 w 10017"/>
              <a:gd name="T5" fmla="*/ 16022139 h 8691"/>
              <a:gd name="T6" fmla="*/ 9248202 w 10017"/>
              <a:gd name="T7" fmla="*/ 23414396 h 8691"/>
              <a:gd name="T8" fmla="*/ 5552232 w 10017"/>
              <a:gd name="T9" fmla="*/ 31408654 h 8691"/>
              <a:gd name="T10" fmla="*/ 2776116 w 10017"/>
              <a:gd name="T11" fmla="*/ 39737471 h 8691"/>
              <a:gd name="T12" fmla="*/ 919854 w 10017"/>
              <a:gd name="T13" fmla="*/ 48049606 h 8691"/>
              <a:gd name="T14" fmla="*/ 0 w 10017"/>
              <a:gd name="T15" fmla="*/ 56980553 h 8691"/>
              <a:gd name="T16" fmla="*/ 0 w 10017"/>
              <a:gd name="T17" fmla="*/ 65911501 h 8691"/>
              <a:gd name="T18" fmla="*/ 919854 w 10017"/>
              <a:gd name="T19" fmla="*/ 74223506 h 8691"/>
              <a:gd name="T20" fmla="*/ 2776116 w 10017"/>
              <a:gd name="T21" fmla="*/ 82535641 h 8691"/>
              <a:gd name="T22" fmla="*/ 5234492 w 10017"/>
              <a:gd name="T23" fmla="*/ 90530028 h 8691"/>
              <a:gd name="T24" fmla="*/ 8311665 w 10017"/>
              <a:gd name="T25" fmla="*/ 97922285 h 8691"/>
              <a:gd name="T26" fmla="*/ 12007635 w 10017"/>
              <a:gd name="T27" fmla="*/ 105013477 h 8691"/>
              <a:gd name="T28" fmla="*/ 16623330 w 10017"/>
              <a:gd name="T29" fmla="*/ 111786921 h 8691"/>
              <a:gd name="T30" fmla="*/ 21857822 w 10017"/>
              <a:gd name="T31" fmla="*/ 117941553 h 8691"/>
              <a:gd name="T32" fmla="*/ 27410183 w 10017"/>
              <a:gd name="T33" fmla="*/ 123494055 h 8691"/>
              <a:gd name="T34" fmla="*/ 33564529 w 10017"/>
              <a:gd name="T35" fmla="*/ 128728938 h 8691"/>
              <a:gd name="T36" fmla="*/ 40337543 w 10017"/>
              <a:gd name="T37" fmla="*/ 133344880 h 8691"/>
              <a:gd name="T38" fmla="*/ 47428426 w 10017"/>
              <a:gd name="T39" fmla="*/ 137040944 h 8691"/>
              <a:gd name="T40" fmla="*/ 54803554 w 10017"/>
              <a:gd name="T41" fmla="*/ 140118324 h 8691"/>
              <a:gd name="T42" fmla="*/ 62814291 w 10017"/>
              <a:gd name="T43" fmla="*/ 142576763 h 8691"/>
              <a:gd name="T44" fmla="*/ 71125956 w 10017"/>
              <a:gd name="T45" fmla="*/ 144433201 h 8691"/>
              <a:gd name="T46" fmla="*/ 79437621 w 10017"/>
              <a:gd name="T47" fmla="*/ 145353078 h 8691"/>
              <a:gd name="T48" fmla="*/ 92381793 w 10017"/>
              <a:gd name="T49" fmla="*/ 145035330 h 8691"/>
              <a:gd name="T50" fmla="*/ 100693458 w 10017"/>
              <a:gd name="T51" fmla="*/ 143496640 h 8691"/>
              <a:gd name="T52" fmla="*/ 108704066 w 10017"/>
              <a:gd name="T53" fmla="*/ 141657014 h 8691"/>
              <a:gd name="T54" fmla="*/ 116396934 w 10017"/>
              <a:gd name="T55" fmla="*/ 138880699 h 8691"/>
              <a:gd name="T56" fmla="*/ 123788874 w 10017"/>
              <a:gd name="T57" fmla="*/ 135184506 h 8691"/>
              <a:gd name="T58" fmla="*/ 130561888 w 10017"/>
              <a:gd name="T59" fmla="*/ 131187377 h 8691"/>
              <a:gd name="T60" fmla="*/ 137017291 w 10017"/>
              <a:gd name="T61" fmla="*/ 126253688 h 8691"/>
              <a:gd name="T62" fmla="*/ 142870580 w 10017"/>
              <a:gd name="T63" fmla="*/ 120717869 h 8691"/>
              <a:gd name="T64" fmla="*/ 148422812 w 10017"/>
              <a:gd name="T65" fmla="*/ 114864172 h 8691"/>
              <a:gd name="T66" fmla="*/ 153339694 w 10017"/>
              <a:gd name="T67" fmla="*/ 108391793 h 8691"/>
              <a:gd name="T68" fmla="*/ 157353274 w 10017"/>
              <a:gd name="T69" fmla="*/ 101618349 h 8691"/>
              <a:gd name="T70" fmla="*/ 161049244 w 10017"/>
              <a:gd name="T71" fmla="*/ 94226092 h 8691"/>
              <a:gd name="T72" fmla="*/ 163808677 w 10017"/>
              <a:gd name="T73" fmla="*/ 86532770 h 8691"/>
              <a:gd name="T74" fmla="*/ 165664939 w 10017"/>
              <a:gd name="T75" fmla="*/ 78521829 h 8691"/>
              <a:gd name="T76" fmla="*/ 167203590 w 10017"/>
              <a:gd name="T77" fmla="*/ 70209695 h 8691"/>
              <a:gd name="T78" fmla="*/ 167504647 w 10017"/>
              <a:gd name="T79" fmla="*/ 61596495 h 8691"/>
              <a:gd name="T80" fmla="*/ 166885850 w 10017"/>
              <a:gd name="T81" fmla="*/ 52665677 h 8691"/>
              <a:gd name="T82" fmla="*/ 165664939 w 10017"/>
              <a:gd name="T83" fmla="*/ 43734730 h 8691"/>
              <a:gd name="T84" fmla="*/ 163189880 w 10017"/>
              <a:gd name="T85" fmla="*/ 35422595 h 8691"/>
              <a:gd name="T86" fmla="*/ 160112707 w 10017"/>
              <a:gd name="T87" fmla="*/ 27411525 h 8691"/>
              <a:gd name="T88" fmla="*/ 156416737 w 10017"/>
              <a:gd name="T89" fmla="*/ 19718203 h 8691"/>
              <a:gd name="T90" fmla="*/ 151801042 w 10017"/>
              <a:gd name="T91" fmla="*/ 12627011 h 8691"/>
              <a:gd name="T92" fmla="*/ 146566550 w 10017"/>
              <a:gd name="T93" fmla="*/ 6171314 h 8691"/>
              <a:gd name="T94" fmla="*/ 140412204 w 10017"/>
              <a:gd name="T95" fmla="*/ 0 h 8691"/>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10017" h="8691" extrusionOk="0">
                <a:moveTo>
                  <a:pt x="1620" y="0"/>
                </a:moveTo>
                <a:lnTo>
                  <a:pt x="1436" y="185"/>
                </a:lnTo>
                <a:lnTo>
                  <a:pt x="1252" y="369"/>
                </a:lnTo>
                <a:lnTo>
                  <a:pt x="1105" y="553"/>
                </a:lnTo>
                <a:lnTo>
                  <a:pt x="939" y="755"/>
                </a:lnTo>
                <a:lnTo>
                  <a:pt x="792" y="958"/>
                </a:lnTo>
                <a:lnTo>
                  <a:pt x="663" y="1179"/>
                </a:lnTo>
                <a:lnTo>
                  <a:pt x="553" y="1400"/>
                </a:lnTo>
                <a:lnTo>
                  <a:pt x="442" y="1639"/>
                </a:lnTo>
                <a:lnTo>
                  <a:pt x="332" y="1878"/>
                </a:lnTo>
                <a:lnTo>
                  <a:pt x="258" y="2118"/>
                </a:lnTo>
                <a:lnTo>
                  <a:pt x="166" y="2376"/>
                </a:lnTo>
                <a:lnTo>
                  <a:pt x="111" y="2615"/>
                </a:lnTo>
                <a:lnTo>
                  <a:pt x="55" y="2873"/>
                </a:lnTo>
                <a:lnTo>
                  <a:pt x="37" y="3149"/>
                </a:lnTo>
                <a:lnTo>
                  <a:pt x="0" y="3407"/>
                </a:lnTo>
                <a:lnTo>
                  <a:pt x="0" y="3683"/>
                </a:lnTo>
                <a:lnTo>
                  <a:pt x="0" y="3941"/>
                </a:lnTo>
                <a:lnTo>
                  <a:pt x="19" y="4198"/>
                </a:lnTo>
                <a:lnTo>
                  <a:pt x="55" y="4438"/>
                </a:lnTo>
                <a:lnTo>
                  <a:pt x="111" y="4695"/>
                </a:lnTo>
                <a:lnTo>
                  <a:pt x="166" y="4935"/>
                </a:lnTo>
                <a:lnTo>
                  <a:pt x="221" y="5174"/>
                </a:lnTo>
                <a:lnTo>
                  <a:pt x="313" y="5413"/>
                </a:lnTo>
                <a:lnTo>
                  <a:pt x="387" y="5634"/>
                </a:lnTo>
                <a:lnTo>
                  <a:pt x="497" y="5855"/>
                </a:lnTo>
                <a:lnTo>
                  <a:pt x="608" y="6076"/>
                </a:lnTo>
                <a:lnTo>
                  <a:pt x="718" y="6279"/>
                </a:lnTo>
                <a:lnTo>
                  <a:pt x="847" y="6481"/>
                </a:lnTo>
                <a:lnTo>
                  <a:pt x="994" y="6684"/>
                </a:lnTo>
                <a:lnTo>
                  <a:pt x="1142" y="6868"/>
                </a:lnTo>
                <a:lnTo>
                  <a:pt x="1307" y="7052"/>
                </a:lnTo>
                <a:lnTo>
                  <a:pt x="1473" y="7218"/>
                </a:lnTo>
                <a:lnTo>
                  <a:pt x="1639" y="7384"/>
                </a:lnTo>
                <a:lnTo>
                  <a:pt x="1823" y="7549"/>
                </a:lnTo>
                <a:lnTo>
                  <a:pt x="2007" y="7697"/>
                </a:lnTo>
                <a:lnTo>
                  <a:pt x="2210" y="7844"/>
                </a:lnTo>
                <a:lnTo>
                  <a:pt x="2412" y="7973"/>
                </a:lnTo>
                <a:lnTo>
                  <a:pt x="2615" y="8083"/>
                </a:lnTo>
                <a:lnTo>
                  <a:pt x="2836" y="8194"/>
                </a:lnTo>
                <a:lnTo>
                  <a:pt x="3057" y="8304"/>
                </a:lnTo>
                <a:lnTo>
                  <a:pt x="3277" y="8378"/>
                </a:lnTo>
                <a:lnTo>
                  <a:pt x="3517" y="8470"/>
                </a:lnTo>
                <a:lnTo>
                  <a:pt x="3756" y="8525"/>
                </a:lnTo>
                <a:lnTo>
                  <a:pt x="3996" y="8580"/>
                </a:lnTo>
                <a:lnTo>
                  <a:pt x="4253" y="8636"/>
                </a:lnTo>
                <a:lnTo>
                  <a:pt x="4493" y="8672"/>
                </a:lnTo>
                <a:lnTo>
                  <a:pt x="4750" y="8691"/>
                </a:lnTo>
                <a:lnTo>
                  <a:pt x="5266" y="8691"/>
                </a:lnTo>
                <a:lnTo>
                  <a:pt x="5524" y="8672"/>
                </a:lnTo>
                <a:lnTo>
                  <a:pt x="5763" y="8636"/>
                </a:lnTo>
                <a:lnTo>
                  <a:pt x="6021" y="8580"/>
                </a:lnTo>
                <a:lnTo>
                  <a:pt x="6260" y="8525"/>
                </a:lnTo>
                <a:lnTo>
                  <a:pt x="6500" y="8470"/>
                </a:lnTo>
                <a:lnTo>
                  <a:pt x="6739" y="8378"/>
                </a:lnTo>
                <a:lnTo>
                  <a:pt x="6960" y="8304"/>
                </a:lnTo>
                <a:lnTo>
                  <a:pt x="7181" y="8194"/>
                </a:lnTo>
                <a:lnTo>
                  <a:pt x="7402" y="8083"/>
                </a:lnTo>
                <a:lnTo>
                  <a:pt x="7604" y="7973"/>
                </a:lnTo>
                <a:lnTo>
                  <a:pt x="7807" y="7844"/>
                </a:lnTo>
                <a:lnTo>
                  <a:pt x="8009" y="7697"/>
                </a:lnTo>
                <a:lnTo>
                  <a:pt x="8193" y="7549"/>
                </a:lnTo>
                <a:lnTo>
                  <a:pt x="8378" y="7384"/>
                </a:lnTo>
                <a:lnTo>
                  <a:pt x="8543" y="7218"/>
                </a:lnTo>
                <a:lnTo>
                  <a:pt x="8709" y="7052"/>
                </a:lnTo>
                <a:lnTo>
                  <a:pt x="8875" y="6868"/>
                </a:lnTo>
                <a:lnTo>
                  <a:pt x="9022" y="6684"/>
                </a:lnTo>
                <a:lnTo>
                  <a:pt x="9169" y="6481"/>
                </a:lnTo>
                <a:lnTo>
                  <a:pt x="9298" y="6279"/>
                </a:lnTo>
                <a:lnTo>
                  <a:pt x="9409" y="6076"/>
                </a:lnTo>
                <a:lnTo>
                  <a:pt x="9519" y="5855"/>
                </a:lnTo>
                <a:lnTo>
                  <a:pt x="9630" y="5634"/>
                </a:lnTo>
                <a:lnTo>
                  <a:pt x="9703" y="5413"/>
                </a:lnTo>
                <a:lnTo>
                  <a:pt x="9795" y="5174"/>
                </a:lnTo>
                <a:lnTo>
                  <a:pt x="9850" y="4935"/>
                </a:lnTo>
                <a:lnTo>
                  <a:pt x="9906" y="4695"/>
                </a:lnTo>
                <a:lnTo>
                  <a:pt x="9961" y="4438"/>
                </a:lnTo>
                <a:lnTo>
                  <a:pt x="9998" y="4198"/>
                </a:lnTo>
                <a:lnTo>
                  <a:pt x="10016" y="3941"/>
                </a:lnTo>
                <a:lnTo>
                  <a:pt x="10016" y="3683"/>
                </a:lnTo>
                <a:lnTo>
                  <a:pt x="10016" y="3407"/>
                </a:lnTo>
                <a:lnTo>
                  <a:pt x="9979" y="3149"/>
                </a:lnTo>
                <a:lnTo>
                  <a:pt x="9961" y="2873"/>
                </a:lnTo>
                <a:lnTo>
                  <a:pt x="9906" y="2615"/>
                </a:lnTo>
                <a:lnTo>
                  <a:pt x="9850" y="2376"/>
                </a:lnTo>
                <a:lnTo>
                  <a:pt x="9758" y="2118"/>
                </a:lnTo>
                <a:lnTo>
                  <a:pt x="9685" y="1878"/>
                </a:lnTo>
                <a:lnTo>
                  <a:pt x="9574" y="1639"/>
                </a:lnTo>
                <a:lnTo>
                  <a:pt x="9464" y="1400"/>
                </a:lnTo>
                <a:lnTo>
                  <a:pt x="9353" y="1179"/>
                </a:lnTo>
                <a:lnTo>
                  <a:pt x="9224" y="958"/>
                </a:lnTo>
                <a:lnTo>
                  <a:pt x="9077" y="755"/>
                </a:lnTo>
                <a:lnTo>
                  <a:pt x="8911" y="553"/>
                </a:lnTo>
                <a:lnTo>
                  <a:pt x="8764" y="369"/>
                </a:lnTo>
                <a:lnTo>
                  <a:pt x="8580" y="185"/>
                </a:lnTo>
                <a:lnTo>
                  <a:pt x="8396" y="0"/>
                </a:lnTo>
                <a:lnTo>
                  <a:pt x="1620"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endParaRPr lang="en-US"/>
          </a:p>
        </p:txBody>
      </p:sp>
      <p:sp>
        <p:nvSpPr>
          <p:cNvPr id="48" name="Google Shape;48;p6"/>
          <p:cNvSpPr txBox="1">
            <a:spLocks noGrp="1"/>
          </p:cNvSpPr>
          <p:nvPr>
            <p:ph type="title"/>
          </p:nvPr>
        </p:nvSpPr>
        <p:spPr>
          <a:xfrm>
            <a:off x="6989333" y="1597367"/>
            <a:ext cx="4593200" cy="921200"/>
          </a:xfrm>
          <a:prstGeom prst="rect">
            <a:avLst/>
          </a:prstGeom>
        </p:spPr>
        <p:txBody>
          <a:bodyPr spcFirstLastPara="1">
            <a:noAutofit/>
          </a:bodyPr>
          <a:lstStyle>
            <a:lvl1pPr lvl="0" rtl="0">
              <a:spcBef>
                <a:spcPts val="0"/>
              </a:spcBef>
              <a:spcAft>
                <a:spcPts val="0"/>
              </a:spcAft>
              <a:buSzPts val="36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
        <p:nvSpPr>
          <p:cNvPr id="49" name="Google Shape;49;p6"/>
          <p:cNvSpPr txBox="1">
            <a:spLocks noGrp="1"/>
          </p:cNvSpPr>
          <p:nvPr>
            <p:ph type="body" idx="1"/>
          </p:nvPr>
        </p:nvSpPr>
        <p:spPr>
          <a:xfrm>
            <a:off x="6989333" y="2665300"/>
            <a:ext cx="4593200" cy="2800800"/>
          </a:xfrm>
          <a:prstGeom prst="rect">
            <a:avLst/>
          </a:prstGeom>
        </p:spPr>
        <p:txBody>
          <a:bodyPr spcFirstLastPara="1">
            <a:noAutofit/>
          </a:bodyPr>
          <a:lstStyle>
            <a:lvl1pPr marL="609585" lvl="0" indent="-507987" rtl="0">
              <a:spcBef>
                <a:spcPts val="800"/>
              </a:spcBef>
              <a:spcAft>
                <a:spcPts val="0"/>
              </a:spcAft>
              <a:buSzPts val="2400"/>
              <a:buChar char="⊷"/>
              <a:defRPr/>
            </a:lvl1pPr>
            <a:lvl2pPr marL="1219170" lvl="1" indent="-507987" rtl="0">
              <a:spcBef>
                <a:spcPts val="0"/>
              </a:spcBef>
              <a:spcAft>
                <a:spcPts val="0"/>
              </a:spcAft>
              <a:buSzPts val="2400"/>
              <a:buChar char="⊶"/>
              <a:defRPr/>
            </a:lvl2pPr>
            <a:lvl3pPr marL="1828754" lvl="2" indent="-507987" rtl="0">
              <a:spcBef>
                <a:spcPts val="0"/>
              </a:spcBef>
              <a:spcAft>
                <a:spcPts val="0"/>
              </a:spcAft>
              <a:buSzPts val="2400"/>
              <a:buChar char="⊸"/>
              <a:defRPr/>
            </a:lvl3pPr>
            <a:lvl4pPr marL="2438339" lvl="3" indent="-507987" rtl="0">
              <a:spcBef>
                <a:spcPts val="0"/>
              </a:spcBef>
              <a:spcAft>
                <a:spcPts val="0"/>
              </a:spcAft>
              <a:buSzPts val="2400"/>
              <a:buChar char="●"/>
              <a:defRPr/>
            </a:lvl4pPr>
            <a:lvl5pPr marL="3047924" lvl="4" indent="-507987" rtl="0">
              <a:spcBef>
                <a:spcPts val="0"/>
              </a:spcBef>
              <a:spcAft>
                <a:spcPts val="0"/>
              </a:spcAft>
              <a:buSzPts val="2400"/>
              <a:buChar char="○"/>
              <a:defRPr/>
            </a:lvl5pPr>
            <a:lvl6pPr marL="3657509" lvl="5" indent="-507987" rtl="0">
              <a:spcBef>
                <a:spcPts val="0"/>
              </a:spcBef>
              <a:spcAft>
                <a:spcPts val="0"/>
              </a:spcAft>
              <a:buSzPts val="2400"/>
              <a:buChar char="■"/>
              <a:defRPr/>
            </a:lvl6pPr>
            <a:lvl7pPr marL="4267093" lvl="6" indent="-507987" rtl="0">
              <a:spcBef>
                <a:spcPts val="0"/>
              </a:spcBef>
              <a:spcAft>
                <a:spcPts val="0"/>
              </a:spcAft>
              <a:buSzPts val="2400"/>
              <a:buChar char="●"/>
              <a:defRPr/>
            </a:lvl7pPr>
            <a:lvl8pPr marL="4876678" lvl="7" indent="-507987" rtl="0">
              <a:spcBef>
                <a:spcPts val="0"/>
              </a:spcBef>
              <a:spcAft>
                <a:spcPts val="0"/>
              </a:spcAft>
              <a:buSzPts val="2400"/>
              <a:buChar char="○"/>
              <a:defRPr/>
            </a:lvl8pPr>
            <a:lvl9pPr marL="5486263" lvl="8" indent="-507987" rtl="0">
              <a:spcBef>
                <a:spcPts val="0"/>
              </a:spcBef>
              <a:spcAft>
                <a:spcPts val="0"/>
              </a:spcAft>
              <a:buSzPts val="2400"/>
              <a:buChar char="■"/>
              <a:defRPr/>
            </a:lvl9pPr>
          </a:lstStyle>
          <a:p>
            <a:endParaRPr/>
          </a:p>
        </p:txBody>
      </p:sp>
      <p:sp>
        <p:nvSpPr>
          <p:cNvPr id="8" name="Google Shape;50;p6">
            <a:extLst>
              <a:ext uri="{FF2B5EF4-FFF2-40B4-BE49-F238E27FC236}">
                <a16:creationId xmlns="" xmlns:a16="http://schemas.microsoft.com/office/drawing/2014/main" id="{03875CDA-4ADE-446E-B043-0069F9B81581}"/>
              </a:ext>
            </a:extLst>
          </p:cNvPr>
          <p:cNvSpPr txBox="1">
            <a:spLocks noGrp="1"/>
          </p:cNvSpPr>
          <p:nvPr>
            <p:ph type="sldNum" idx="10"/>
          </p:nvPr>
        </p:nvSpPr>
        <p:spPr/>
        <p:txBody>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a:defRPr/>
            </a:pPr>
            <a:fld id="{B1C07B8D-68AD-4AE4-91AA-830CB104A54F}" type="slidenum">
              <a:rPr lang="en"/>
              <a:pPr>
                <a:defRPr/>
              </a:pPr>
              <a:t>‹#›</a:t>
            </a:fld>
            <a:endParaRPr lang="en"/>
          </a:p>
        </p:txBody>
      </p:sp>
    </p:spTree>
    <p:extLst>
      <p:ext uri="{BB962C8B-B14F-4D97-AF65-F5344CB8AC3E}">
        <p14:creationId xmlns:p14="http://schemas.microsoft.com/office/powerpoint/2010/main" val="2116595981"/>
      </p:ext>
    </p:extLst>
  </p:cSld>
  <p:clrMapOvr>
    <a:masterClrMapping/>
  </p:clrMapOvr>
</p:sldLayout>
</file>

<file path=ppt/slideLayouts/slideLayout317.xml><?xml version="1.0" encoding="utf-8"?>
<p:sldLayout xmlns:a="http://schemas.openxmlformats.org/drawingml/2006/main" xmlns:r="http://schemas.openxmlformats.org/officeDocument/2006/relationships" xmlns:p="http://schemas.openxmlformats.org/presentationml/2006/main" matchingName="Title + 2 columns" type="twoColTx">
  <p:cSld name="Title + 2 columns">
    <p:spTree>
      <p:nvGrpSpPr>
        <p:cNvPr id="1" name="Shape 51"/>
        <p:cNvGrpSpPr/>
        <p:nvPr/>
      </p:nvGrpSpPr>
      <p:grpSpPr>
        <a:xfrm>
          <a:off x="0" y="0"/>
          <a:ext cx="0" cy="0"/>
          <a:chOff x="0" y="0"/>
          <a:chExt cx="0" cy="0"/>
        </a:xfrm>
      </p:grpSpPr>
      <p:sp>
        <p:nvSpPr>
          <p:cNvPr id="5" name="Google Shape;52;p7">
            <a:extLst>
              <a:ext uri="{FF2B5EF4-FFF2-40B4-BE49-F238E27FC236}">
                <a16:creationId xmlns="" xmlns:a16="http://schemas.microsoft.com/office/drawing/2014/main" id="{B03C8209-FFE4-465E-AD4F-FD148E06B230}"/>
              </a:ext>
            </a:extLst>
          </p:cNvPr>
          <p:cNvSpPr>
            <a:spLocks/>
          </p:cNvSpPr>
          <p:nvPr/>
        </p:nvSpPr>
        <p:spPr bwMode="auto">
          <a:xfrm>
            <a:off x="0" y="0"/>
            <a:ext cx="12192000" cy="6858000"/>
          </a:xfrm>
          <a:custGeom>
            <a:avLst/>
            <a:gdLst>
              <a:gd name="T0" fmla="*/ 141990564 w 94270"/>
              <a:gd name="T1" fmla="*/ 79152049 h 53026"/>
              <a:gd name="T2" fmla="*/ 164470817 w 94270"/>
              <a:gd name="T3" fmla="*/ 92700822 h 53026"/>
              <a:gd name="T4" fmla="*/ 197104043 w 94270"/>
              <a:gd name="T5" fmla="*/ 113643033 h 53026"/>
              <a:gd name="T6" fmla="*/ 225438577 w 94270"/>
              <a:gd name="T7" fmla="*/ 134267343 h 53026"/>
              <a:gd name="T8" fmla="*/ 245778020 w 94270"/>
              <a:gd name="T9" fmla="*/ 149672946 h 53026"/>
              <a:gd name="T10" fmla="*/ 266401602 w 94270"/>
              <a:gd name="T11" fmla="*/ 166617351 h 53026"/>
              <a:gd name="T12" fmla="*/ 286724232 w 94270"/>
              <a:gd name="T13" fmla="*/ 185083874 h 53026"/>
              <a:gd name="T14" fmla="*/ 306126803 w 94270"/>
              <a:gd name="T15" fmla="*/ 204487153 h 53026"/>
              <a:gd name="T16" fmla="*/ 324609575 w 94270"/>
              <a:gd name="T17" fmla="*/ 225128277 h 53026"/>
              <a:gd name="T18" fmla="*/ 341553442 w 94270"/>
              <a:gd name="T19" fmla="*/ 246689345 h 53026"/>
              <a:gd name="T20" fmla="*/ 356322872 w 94270"/>
              <a:gd name="T21" fmla="*/ 269170357 h 53026"/>
              <a:gd name="T22" fmla="*/ 365572600 w 94270"/>
              <a:gd name="T23" fmla="*/ 286415848 h 53026"/>
              <a:gd name="T24" fmla="*/ 370807904 w 94270"/>
              <a:gd name="T25" fmla="*/ 298108049 h 53026"/>
              <a:gd name="T26" fmla="*/ 375424362 w 94270"/>
              <a:gd name="T27" fmla="*/ 309816934 h 53026"/>
              <a:gd name="T28" fmla="*/ 378803125 w 94270"/>
              <a:gd name="T29" fmla="*/ 321525818 h 53026"/>
              <a:gd name="T30" fmla="*/ 381579725 w 94270"/>
              <a:gd name="T31" fmla="*/ 333217889 h 53026"/>
              <a:gd name="T32" fmla="*/ 383436395 w 94270"/>
              <a:gd name="T33" fmla="*/ 344625687 h 53026"/>
              <a:gd name="T34" fmla="*/ 384975171 w 94270"/>
              <a:gd name="T35" fmla="*/ 361252322 h 53026"/>
              <a:gd name="T36" fmla="*/ 384356324 w 94270"/>
              <a:gd name="T37" fmla="*/ 382813389 h 53026"/>
              <a:gd name="T38" fmla="*/ 381278643 w 94270"/>
              <a:gd name="T39" fmla="*/ 403437700 h 53026"/>
              <a:gd name="T40" fmla="*/ 376344420 w 94270"/>
              <a:gd name="T41" fmla="*/ 423158879 h 53026"/>
              <a:gd name="T42" fmla="*/ 369871292 w 94270"/>
              <a:gd name="T43" fmla="*/ 441324315 h 53026"/>
              <a:gd name="T44" fmla="*/ 362177024 w 94270"/>
              <a:gd name="T45" fmla="*/ 458268720 h 53026"/>
              <a:gd name="T46" fmla="*/ 353864038 w 94270"/>
              <a:gd name="T47" fmla="*/ 473975410 h 53026"/>
              <a:gd name="T48" fmla="*/ 344932205 w 94270"/>
              <a:gd name="T49" fmla="*/ 488126356 h 53026"/>
              <a:gd name="T50" fmla="*/ 336318008 w 94270"/>
              <a:gd name="T51" fmla="*/ 500454098 h 53026"/>
              <a:gd name="T52" fmla="*/ 323990728 w 94270"/>
              <a:gd name="T53" fmla="*/ 515541931 h 53026"/>
              <a:gd name="T54" fmla="*/ 311680002 w 94270"/>
              <a:gd name="T55" fmla="*/ 529090704 h 53026"/>
              <a:gd name="T56" fmla="*/ 300272651 w 94270"/>
              <a:gd name="T57" fmla="*/ 533406280 h 53026"/>
              <a:gd name="T58" fmla="*/ 282107774 w 94270"/>
              <a:gd name="T59" fmla="*/ 531566262 h 53026"/>
              <a:gd name="T60" fmla="*/ 263022839 w 94270"/>
              <a:gd name="T61" fmla="*/ 528170760 h 53026"/>
              <a:gd name="T62" fmla="*/ 248236725 w 94270"/>
              <a:gd name="T63" fmla="*/ 524474041 h 53026"/>
              <a:gd name="T64" fmla="*/ 232212787 w 94270"/>
              <a:gd name="T65" fmla="*/ 519857378 h 53026"/>
              <a:gd name="T66" fmla="*/ 215586815 w 94270"/>
              <a:gd name="T67" fmla="*/ 513701913 h 53026"/>
              <a:gd name="T68" fmla="*/ 198659632 w 94270"/>
              <a:gd name="T69" fmla="*/ 505990834 h 53026"/>
              <a:gd name="T70" fmla="*/ 181715766 w 94270"/>
              <a:gd name="T71" fmla="*/ 496456422 h 53026"/>
              <a:gd name="T72" fmla="*/ 165089664 w 94270"/>
              <a:gd name="T73" fmla="*/ 485048624 h 53026"/>
              <a:gd name="T74" fmla="*/ 149383621 w 94270"/>
              <a:gd name="T75" fmla="*/ 471499722 h 53026"/>
              <a:gd name="T76" fmla="*/ 134597507 w 94270"/>
              <a:gd name="T77" fmla="*/ 455793161 h 53026"/>
              <a:gd name="T78" fmla="*/ 124427851 w 94270"/>
              <a:gd name="T79" fmla="*/ 442244259 h 53026"/>
              <a:gd name="T80" fmla="*/ 118272488 w 94270"/>
              <a:gd name="T81" fmla="*/ 432392076 h 53026"/>
              <a:gd name="T82" fmla="*/ 112736101 w 94270"/>
              <a:gd name="T83" fmla="*/ 421921035 h 53026"/>
              <a:gd name="T84" fmla="*/ 107801749 w 94270"/>
              <a:gd name="T85" fmla="*/ 410831008 h 53026"/>
              <a:gd name="T86" fmla="*/ 103185292 w 94270"/>
              <a:gd name="T87" fmla="*/ 399122124 h 53026"/>
              <a:gd name="T88" fmla="*/ 99488763 w 94270"/>
              <a:gd name="T89" fmla="*/ 386811195 h 53026"/>
              <a:gd name="T90" fmla="*/ 95173258 w 94270"/>
              <a:gd name="T91" fmla="*/ 367407915 h 53026"/>
              <a:gd name="T92" fmla="*/ 91175648 w 94270"/>
              <a:gd name="T93" fmla="*/ 340929098 h 53026"/>
              <a:gd name="T94" fmla="*/ 89636872 w 94270"/>
              <a:gd name="T95" fmla="*/ 313814610 h 53026"/>
              <a:gd name="T96" fmla="*/ 89937954 w 94270"/>
              <a:gd name="T97" fmla="*/ 286098078 h 53026"/>
              <a:gd name="T98" fmla="*/ 91794625 w 94270"/>
              <a:gd name="T99" fmla="*/ 258381416 h 53026"/>
              <a:gd name="T100" fmla="*/ 95173258 w 94270"/>
              <a:gd name="T101" fmla="*/ 231283741 h 53026"/>
              <a:gd name="T102" fmla="*/ 99187682 w 94270"/>
              <a:gd name="T103" fmla="*/ 205106140 h 53026"/>
              <a:gd name="T104" fmla="*/ 104105221 w 94270"/>
              <a:gd name="T105" fmla="*/ 179848353 h 53026"/>
              <a:gd name="T106" fmla="*/ 112117125 w 94270"/>
              <a:gd name="T107" fmla="*/ 145675141 h 53026"/>
              <a:gd name="T108" fmla="*/ 122587863 w 94270"/>
              <a:gd name="T109" fmla="*/ 108407512 h 53026"/>
              <a:gd name="T110" fmla="*/ 130599897 w 94270"/>
              <a:gd name="T111" fmla="*/ 83768712 h 53026"/>
              <a:gd name="T112" fmla="*/ 16684 w 94270"/>
              <a:gd name="T113" fmla="*/ 0 h 53026"/>
              <a:gd name="T114" fmla="*/ 1576782553 w 94270"/>
              <a:gd name="T115" fmla="*/ 886964206 h 53026"/>
              <a:gd name="T116" fmla="*/ 16684 w 94270"/>
              <a:gd name="T117" fmla="*/ 0 h 5302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94270" h="53026" extrusionOk="0">
                <a:moveTo>
                  <a:pt x="7992" y="4456"/>
                </a:moveTo>
                <a:lnTo>
                  <a:pt x="8489" y="4732"/>
                </a:lnTo>
                <a:lnTo>
                  <a:pt x="9078" y="5082"/>
                </a:lnTo>
                <a:lnTo>
                  <a:pt x="9833" y="5542"/>
                </a:lnTo>
                <a:lnTo>
                  <a:pt x="10753" y="6113"/>
                </a:lnTo>
                <a:lnTo>
                  <a:pt x="11784" y="6794"/>
                </a:lnTo>
                <a:lnTo>
                  <a:pt x="12908" y="7586"/>
                </a:lnTo>
                <a:lnTo>
                  <a:pt x="13478" y="8027"/>
                </a:lnTo>
                <a:lnTo>
                  <a:pt x="14086" y="8469"/>
                </a:lnTo>
                <a:lnTo>
                  <a:pt x="14694" y="8948"/>
                </a:lnTo>
                <a:lnTo>
                  <a:pt x="15301" y="9445"/>
                </a:lnTo>
                <a:lnTo>
                  <a:pt x="15927" y="9961"/>
                </a:lnTo>
                <a:lnTo>
                  <a:pt x="16535" y="10513"/>
                </a:lnTo>
                <a:lnTo>
                  <a:pt x="17142" y="11065"/>
                </a:lnTo>
                <a:lnTo>
                  <a:pt x="17731" y="11636"/>
                </a:lnTo>
                <a:lnTo>
                  <a:pt x="18302" y="12225"/>
                </a:lnTo>
                <a:lnTo>
                  <a:pt x="18873" y="12833"/>
                </a:lnTo>
                <a:lnTo>
                  <a:pt x="19407" y="13459"/>
                </a:lnTo>
                <a:lnTo>
                  <a:pt x="19941" y="14085"/>
                </a:lnTo>
                <a:lnTo>
                  <a:pt x="20420" y="14748"/>
                </a:lnTo>
                <a:lnTo>
                  <a:pt x="20880" y="15411"/>
                </a:lnTo>
                <a:lnTo>
                  <a:pt x="21303" y="16092"/>
                </a:lnTo>
                <a:lnTo>
                  <a:pt x="21690" y="16773"/>
                </a:lnTo>
                <a:lnTo>
                  <a:pt x="21856" y="17123"/>
                </a:lnTo>
                <a:lnTo>
                  <a:pt x="22021" y="17473"/>
                </a:lnTo>
                <a:lnTo>
                  <a:pt x="22169" y="17822"/>
                </a:lnTo>
                <a:lnTo>
                  <a:pt x="22316" y="18172"/>
                </a:lnTo>
                <a:lnTo>
                  <a:pt x="22445" y="18522"/>
                </a:lnTo>
                <a:lnTo>
                  <a:pt x="22555" y="18872"/>
                </a:lnTo>
                <a:lnTo>
                  <a:pt x="22647" y="19222"/>
                </a:lnTo>
                <a:lnTo>
                  <a:pt x="22739" y="19572"/>
                </a:lnTo>
                <a:lnTo>
                  <a:pt x="22813" y="19921"/>
                </a:lnTo>
                <a:lnTo>
                  <a:pt x="22887" y="20271"/>
                </a:lnTo>
                <a:lnTo>
                  <a:pt x="22924" y="20603"/>
                </a:lnTo>
                <a:lnTo>
                  <a:pt x="22960" y="20934"/>
                </a:lnTo>
                <a:lnTo>
                  <a:pt x="23016" y="21597"/>
                </a:lnTo>
                <a:lnTo>
                  <a:pt x="23016" y="22260"/>
                </a:lnTo>
                <a:lnTo>
                  <a:pt x="22979" y="22886"/>
                </a:lnTo>
                <a:lnTo>
                  <a:pt x="22905" y="23512"/>
                </a:lnTo>
                <a:lnTo>
                  <a:pt x="22795" y="24119"/>
                </a:lnTo>
                <a:lnTo>
                  <a:pt x="22666" y="24708"/>
                </a:lnTo>
                <a:lnTo>
                  <a:pt x="22500" y="25298"/>
                </a:lnTo>
                <a:lnTo>
                  <a:pt x="22316" y="25850"/>
                </a:lnTo>
                <a:lnTo>
                  <a:pt x="22113" y="26384"/>
                </a:lnTo>
                <a:lnTo>
                  <a:pt x="21893" y="26899"/>
                </a:lnTo>
                <a:lnTo>
                  <a:pt x="21653" y="27397"/>
                </a:lnTo>
                <a:lnTo>
                  <a:pt x="21395" y="27875"/>
                </a:lnTo>
                <a:lnTo>
                  <a:pt x="21156" y="28336"/>
                </a:lnTo>
                <a:lnTo>
                  <a:pt x="20880" y="28777"/>
                </a:lnTo>
                <a:lnTo>
                  <a:pt x="20622" y="29182"/>
                </a:lnTo>
                <a:lnTo>
                  <a:pt x="20364" y="29569"/>
                </a:lnTo>
                <a:lnTo>
                  <a:pt x="20107" y="29919"/>
                </a:lnTo>
                <a:lnTo>
                  <a:pt x="19849" y="30250"/>
                </a:lnTo>
                <a:lnTo>
                  <a:pt x="19370" y="30821"/>
                </a:lnTo>
                <a:lnTo>
                  <a:pt x="18965" y="31281"/>
                </a:lnTo>
                <a:lnTo>
                  <a:pt x="18634" y="31631"/>
                </a:lnTo>
                <a:lnTo>
                  <a:pt x="18357" y="31907"/>
                </a:lnTo>
                <a:lnTo>
                  <a:pt x="17952" y="31889"/>
                </a:lnTo>
                <a:lnTo>
                  <a:pt x="17474" y="31852"/>
                </a:lnTo>
                <a:lnTo>
                  <a:pt x="16866" y="31779"/>
                </a:lnTo>
                <a:lnTo>
                  <a:pt x="16130" y="31650"/>
                </a:lnTo>
                <a:lnTo>
                  <a:pt x="15725" y="31576"/>
                </a:lnTo>
                <a:lnTo>
                  <a:pt x="15283" y="31466"/>
                </a:lnTo>
                <a:lnTo>
                  <a:pt x="14841" y="31355"/>
                </a:lnTo>
                <a:lnTo>
                  <a:pt x="14362" y="31226"/>
                </a:lnTo>
                <a:lnTo>
                  <a:pt x="13883" y="31079"/>
                </a:lnTo>
                <a:lnTo>
                  <a:pt x="13405" y="30895"/>
                </a:lnTo>
                <a:lnTo>
                  <a:pt x="12889" y="30711"/>
                </a:lnTo>
                <a:lnTo>
                  <a:pt x="12392" y="30490"/>
                </a:lnTo>
                <a:lnTo>
                  <a:pt x="11877" y="30250"/>
                </a:lnTo>
                <a:lnTo>
                  <a:pt x="11361" y="29974"/>
                </a:lnTo>
                <a:lnTo>
                  <a:pt x="10864" y="29680"/>
                </a:lnTo>
                <a:lnTo>
                  <a:pt x="10367" y="29348"/>
                </a:lnTo>
                <a:lnTo>
                  <a:pt x="9870" y="28998"/>
                </a:lnTo>
                <a:lnTo>
                  <a:pt x="9391" y="28612"/>
                </a:lnTo>
                <a:lnTo>
                  <a:pt x="8931" y="28188"/>
                </a:lnTo>
                <a:lnTo>
                  <a:pt x="8470" y="27728"/>
                </a:lnTo>
                <a:lnTo>
                  <a:pt x="8047" y="27249"/>
                </a:lnTo>
                <a:lnTo>
                  <a:pt x="7642" y="26715"/>
                </a:lnTo>
                <a:lnTo>
                  <a:pt x="7439" y="26439"/>
                </a:lnTo>
                <a:lnTo>
                  <a:pt x="7255" y="26145"/>
                </a:lnTo>
                <a:lnTo>
                  <a:pt x="7071" y="25850"/>
                </a:lnTo>
                <a:lnTo>
                  <a:pt x="6905" y="25555"/>
                </a:lnTo>
                <a:lnTo>
                  <a:pt x="6740" y="25224"/>
                </a:lnTo>
                <a:lnTo>
                  <a:pt x="6592" y="24893"/>
                </a:lnTo>
                <a:lnTo>
                  <a:pt x="6445" y="24561"/>
                </a:lnTo>
                <a:lnTo>
                  <a:pt x="6298" y="24211"/>
                </a:lnTo>
                <a:lnTo>
                  <a:pt x="6169" y="23861"/>
                </a:lnTo>
                <a:lnTo>
                  <a:pt x="6058" y="23493"/>
                </a:lnTo>
                <a:lnTo>
                  <a:pt x="5948" y="23125"/>
                </a:lnTo>
                <a:lnTo>
                  <a:pt x="5856" y="22738"/>
                </a:lnTo>
                <a:lnTo>
                  <a:pt x="5690" y="21965"/>
                </a:lnTo>
                <a:lnTo>
                  <a:pt x="5561" y="21192"/>
                </a:lnTo>
                <a:lnTo>
                  <a:pt x="5451" y="20382"/>
                </a:lnTo>
                <a:lnTo>
                  <a:pt x="5396" y="19572"/>
                </a:lnTo>
                <a:lnTo>
                  <a:pt x="5359" y="18761"/>
                </a:lnTo>
                <a:lnTo>
                  <a:pt x="5359" y="17933"/>
                </a:lnTo>
                <a:lnTo>
                  <a:pt x="5377" y="17104"/>
                </a:lnTo>
                <a:lnTo>
                  <a:pt x="5432" y="16276"/>
                </a:lnTo>
                <a:lnTo>
                  <a:pt x="5488" y="15447"/>
                </a:lnTo>
                <a:lnTo>
                  <a:pt x="5580" y="14637"/>
                </a:lnTo>
                <a:lnTo>
                  <a:pt x="5690" y="13827"/>
                </a:lnTo>
                <a:lnTo>
                  <a:pt x="5801" y="13035"/>
                </a:lnTo>
                <a:lnTo>
                  <a:pt x="5930" y="12262"/>
                </a:lnTo>
                <a:lnTo>
                  <a:pt x="6077" y="11489"/>
                </a:lnTo>
                <a:lnTo>
                  <a:pt x="6224" y="10752"/>
                </a:lnTo>
                <a:lnTo>
                  <a:pt x="6390" y="10053"/>
                </a:lnTo>
                <a:lnTo>
                  <a:pt x="6703" y="8709"/>
                </a:lnTo>
                <a:lnTo>
                  <a:pt x="7034" y="7512"/>
                </a:lnTo>
                <a:lnTo>
                  <a:pt x="7329" y="6481"/>
                </a:lnTo>
                <a:lnTo>
                  <a:pt x="7605" y="5634"/>
                </a:lnTo>
                <a:lnTo>
                  <a:pt x="7808" y="5008"/>
                </a:lnTo>
                <a:lnTo>
                  <a:pt x="7992" y="4456"/>
                </a:lnTo>
                <a:close/>
                <a:moveTo>
                  <a:pt x="1" y="0"/>
                </a:moveTo>
                <a:lnTo>
                  <a:pt x="1" y="53026"/>
                </a:lnTo>
                <a:lnTo>
                  <a:pt x="94269" y="53026"/>
                </a:lnTo>
                <a:lnTo>
                  <a:pt x="94269" y="0"/>
                </a:lnTo>
                <a:lnTo>
                  <a:pt x="1"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endParaRPr lang="en-US"/>
          </a:p>
        </p:txBody>
      </p:sp>
      <p:sp>
        <p:nvSpPr>
          <p:cNvPr id="6" name="Google Shape;53;p7">
            <a:extLst>
              <a:ext uri="{FF2B5EF4-FFF2-40B4-BE49-F238E27FC236}">
                <a16:creationId xmlns="" xmlns:a16="http://schemas.microsoft.com/office/drawing/2014/main" id="{D9B541F5-085B-40CC-8634-D603E7AAA5F1}"/>
              </a:ext>
            </a:extLst>
          </p:cNvPr>
          <p:cNvSpPr>
            <a:spLocks/>
          </p:cNvSpPr>
          <p:nvPr/>
        </p:nvSpPr>
        <p:spPr bwMode="auto">
          <a:xfrm>
            <a:off x="2676525" y="3735388"/>
            <a:ext cx="1993900" cy="1209675"/>
          </a:xfrm>
          <a:custGeom>
            <a:avLst/>
            <a:gdLst>
              <a:gd name="T0" fmla="*/ 97077133 w 15412"/>
              <a:gd name="T1" fmla="*/ 317743 h 9354"/>
              <a:gd name="T2" fmla="*/ 83218545 w 15412"/>
              <a:gd name="T3" fmla="*/ 2475217 h 9354"/>
              <a:gd name="T4" fmla="*/ 72740867 w 15412"/>
              <a:gd name="T5" fmla="*/ 5552426 h 9354"/>
              <a:gd name="T6" fmla="*/ 63183809 w 15412"/>
              <a:gd name="T7" fmla="*/ 9248440 h 9354"/>
              <a:gd name="T8" fmla="*/ 54564059 w 15412"/>
              <a:gd name="T9" fmla="*/ 13864319 h 9354"/>
              <a:gd name="T10" fmla="*/ 46546801 w 15412"/>
              <a:gd name="T11" fmla="*/ 19098872 h 9354"/>
              <a:gd name="T12" fmla="*/ 39450163 w 15412"/>
              <a:gd name="T13" fmla="*/ 24651299 h 9354"/>
              <a:gd name="T14" fmla="*/ 32989523 w 15412"/>
              <a:gd name="T15" fmla="*/ 30805847 h 9354"/>
              <a:gd name="T16" fmla="*/ 21892536 w 15412"/>
              <a:gd name="T17" fmla="*/ 44352293 h 9354"/>
              <a:gd name="T18" fmla="*/ 13574097 w 15412"/>
              <a:gd name="T19" fmla="*/ 57898868 h 9354"/>
              <a:gd name="T20" fmla="*/ 7096638 w 15412"/>
              <a:gd name="T21" fmla="*/ 71144253 h 9354"/>
              <a:gd name="T22" fmla="*/ 2778419 w 15412"/>
              <a:gd name="T23" fmla="*/ 82851228 h 9354"/>
              <a:gd name="T24" fmla="*/ 179676239 w 15412"/>
              <a:gd name="T25" fmla="*/ 60675017 h 9354"/>
              <a:gd name="T26" fmla="*/ 2778419 w 15412"/>
              <a:gd name="T27" fmla="*/ 106248236 h 9354"/>
              <a:gd name="T28" fmla="*/ 13256097 w 15412"/>
              <a:gd name="T29" fmla="*/ 117955081 h 9354"/>
              <a:gd name="T30" fmla="*/ 23131155 w 15412"/>
              <a:gd name="T31" fmla="*/ 127186709 h 9354"/>
              <a:gd name="T32" fmla="*/ 35449814 w 15412"/>
              <a:gd name="T33" fmla="*/ 136736210 h 9354"/>
              <a:gd name="T34" fmla="*/ 49927711 w 15412"/>
              <a:gd name="T35" fmla="*/ 145349163 h 9354"/>
              <a:gd name="T36" fmla="*/ 62263189 w 15412"/>
              <a:gd name="T37" fmla="*/ 150583717 h 9354"/>
              <a:gd name="T38" fmla="*/ 70883067 w 15412"/>
              <a:gd name="T39" fmla="*/ 153042251 h 9354"/>
              <a:gd name="T40" fmla="*/ 80440126 w 15412"/>
              <a:gd name="T41" fmla="*/ 155199595 h 9354"/>
              <a:gd name="T42" fmla="*/ 89997184 w 15412"/>
              <a:gd name="T43" fmla="*/ 156136143 h 9354"/>
              <a:gd name="T44" fmla="*/ 100173552 w 15412"/>
              <a:gd name="T45" fmla="*/ 156136143 h 9354"/>
              <a:gd name="T46" fmla="*/ 110651100 w 15412"/>
              <a:gd name="T47" fmla="*/ 155199595 h 9354"/>
              <a:gd name="T48" fmla="*/ 122969888 w 15412"/>
              <a:gd name="T49" fmla="*/ 152440129 h 9354"/>
              <a:gd name="T50" fmla="*/ 136225986 w 15412"/>
              <a:gd name="T51" fmla="*/ 147807568 h 9354"/>
              <a:gd name="T52" fmla="*/ 149465264 w 15412"/>
              <a:gd name="T53" fmla="*/ 141653149 h 9354"/>
              <a:gd name="T54" fmla="*/ 162420051 w 15412"/>
              <a:gd name="T55" fmla="*/ 134260993 h 9354"/>
              <a:gd name="T56" fmla="*/ 174738710 w 15412"/>
              <a:gd name="T57" fmla="*/ 125949230 h 9354"/>
              <a:gd name="T58" fmla="*/ 186756188 w 15412"/>
              <a:gd name="T59" fmla="*/ 117018533 h 9354"/>
              <a:gd name="T60" fmla="*/ 203711195 w 15412"/>
              <a:gd name="T61" fmla="*/ 102853154 h 9354"/>
              <a:gd name="T62" fmla="*/ 223427932 w 15412"/>
              <a:gd name="T63" fmla="*/ 83770964 h 9354"/>
              <a:gd name="T64" fmla="*/ 239763629 w 15412"/>
              <a:gd name="T65" fmla="*/ 66210761 h 9354"/>
              <a:gd name="T66" fmla="*/ 254860836 w 15412"/>
              <a:gd name="T67" fmla="*/ 48048307 h 9354"/>
              <a:gd name="T68" fmla="*/ 253639036 w 15412"/>
              <a:gd name="T69" fmla="*/ 41576144 h 9354"/>
              <a:gd name="T70" fmla="*/ 232064499 w 15412"/>
              <a:gd name="T71" fmla="*/ 31106778 h 9354"/>
              <a:gd name="T72" fmla="*/ 210188653 w 15412"/>
              <a:gd name="T73" fmla="*/ 22192894 h 9354"/>
              <a:gd name="T74" fmla="*/ 184295768 w 15412"/>
              <a:gd name="T75" fmla="*/ 12944454 h 9354"/>
              <a:gd name="T76" fmla="*/ 163039231 w 15412"/>
              <a:gd name="T77" fmla="*/ 6790035 h 9354"/>
              <a:gd name="T78" fmla="*/ 148243464 w 15412"/>
              <a:gd name="T79" fmla="*/ 3712696 h 9354"/>
              <a:gd name="T80" fmla="*/ 133447566 w 15412"/>
              <a:gd name="T81" fmla="*/ 1254291 h 9354"/>
              <a:gd name="T82" fmla="*/ 118651669 w 15412"/>
              <a:gd name="T83" fmla="*/ 16682 h 9354"/>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15412" h="9354" extrusionOk="0">
                <a:moveTo>
                  <a:pt x="6224" y="1"/>
                </a:moveTo>
                <a:lnTo>
                  <a:pt x="5800" y="19"/>
                </a:lnTo>
                <a:lnTo>
                  <a:pt x="5377" y="75"/>
                </a:lnTo>
                <a:lnTo>
                  <a:pt x="4972" y="148"/>
                </a:lnTo>
                <a:lnTo>
                  <a:pt x="4659" y="240"/>
                </a:lnTo>
                <a:lnTo>
                  <a:pt x="4346" y="332"/>
                </a:lnTo>
                <a:lnTo>
                  <a:pt x="4051" y="424"/>
                </a:lnTo>
                <a:lnTo>
                  <a:pt x="3775" y="553"/>
                </a:lnTo>
                <a:lnTo>
                  <a:pt x="3517" y="682"/>
                </a:lnTo>
                <a:lnTo>
                  <a:pt x="3260" y="829"/>
                </a:lnTo>
                <a:lnTo>
                  <a:pt x="3020" y="977"/>
                </a:lnTo>
                <a:lnTo>
                  <a:pt x="2781" y="1142"/>
                </a:lnTo>
                <a:lnTo>
                  <a:pt x="2560" y="1308"/>
                </a:lnTo>
                <a:lnTo>
                  <a:pt x="2357" y="1474"/>
                </a:lnTo>
                <a:lnTo>
                  <a:pt x="2155" y="1658"/>
                </a:lnTo>
                <a:lnTo>
                  <a:pt x="1971" y="1842"/>
                </a:lnTo>
                <a:lnTo>
                  <a:pt x="1621" y="2247"/>
                </a:lnTo>
                <a:lnTo>
                  <a:pt x="1308" y="2652"/>
                </a:lnTo>
                <a:lnTo>
                  <a:pt x="1050" y="3057"/>
                </a:lnTo>
                <a:lnTo>
                  <a:pt x="811" y="3462"/>
                </a:lnTo>
                <a:lnTo>
                  <a:pt x="608" y="3867"/>
                </a:lnTo>
                <a:lnTo>
                  <a:pt x="424" y="4254"/>
                </a:lnTo>
                <a:lnTo>
                  <a:pt x="295" y="4622"/>
                </a:lnTo>
                <a:lnTo>
                  <a:pt x="166" y="4954"/>
                </a:lnTo>
                <a:lnTo>
                  <a:pt x="1" y="5524"/>
                </a:lnTo>
                <a:lnTo>
                  <a:pt x="10735" y="3628"/>
                </a:lnTo>
                <a:lnTo>
                  <a:pt x="166" y="6353"/>
                </a:lnTo>
                <a:lnTo>
                  <a:pt x="535" y="6795"/>
                </a:lnTo>
                <a:lnTo>
                  <a:pt x="792" y="7053"/>
                </a:lnTo>
                <a:lnTo>
                  <a:pt x="1069" y="7329"/>
                </a:lnTo>
                <a:lnTo>
                  <a:pt x="1382" y="7605"/>
                </a:lnTo>
                <a:lnTo>
                  <a:pt x="1731" y="7899"/>
                </a:lnTo>
                <a:lnTo>
                  <a:pt x="2118" y="8176"/>
                </a:lnTo>
                <a:lnTo>
                  <a:pt x="2542" y="8433"/>
                </a:lnTo>
                <a:lnTo>
                  <a:pt x="2983" y="8691"/>
                </a:lnTo>
                <a:lnTo>
                  <a:pt x="3462" y="8894"/>
                </a:lnTo>
                <a:lnTo>
                  <a:pt x="3720" y="9004"/>
                </a:lnTo>
                <a:lnTo>
                  <a:pt x="3978" y="9078"/>
                </a:lnTo>
                <a:lnTo>
                  <a:pt x="4235" y="9151"/>
                </a:lnTo>
                <a:lnTo>
                  <a:pt x="4512" y="9225"/>
                </a:lnTo>
                <a:lnTo>
                  <a:pt x="4806" y="9280"/>
                </a:lnTo>
                <a:lnTo>
                  <a:pt x="5082" y="9317"/>
                </a:lnTo>
                <a:lnTo>
                  <a:pt x="5377" y="9336"/>
                </a:lnTo>
                <a:lnTo>
                  <a:pt x="5672" y="9354"/>
                </a:lnTo>
                <a:lnTo>
                  <a:pt x="5985" y="9336"/>
                </a:lnTo>
                <a:lnTo>
                  <a:pt x="6298" y="9317"/>
                </a:lnTo>
                <a:lnTo>
                  <a:pt x="6611" y="9280"/>
                </a:lnTo>
                <a:lnTo>
                  <a:pt x="6942" y="9207"/>
                </a:lnTo>
                <a:lnTo>
                  <a:pt x="7347" y="9115"/>
                </a:lnTo>
                <a:lnTo>
                  <a:pt x="7752" y="8986"/>
                </a:lnTo>
                <a:lnTo>
                  <a:pt x="8139" y="8838"/>
                </a:lnTo>
                <a:lnTo>
                  <a:pt x="8544" y="8654"/>
                </a:lnTo>
                <a:lnTo>
                  <a:pt x="8930" y="8470"/>
                </a:lnTo>
                <a:lnTo>
                  <a:pt x="9317" y="8249"/>
                </a:lnTo>
                <a:lnTo>
                  <a:pt x="9704" y="8028"/>
                </a:lnTo>
                <a:lnTo>
                  <a:pt x="10072" y="7789"/>
                </a:lnTo>
                <a:lnTo>
                  <a:pt x="10440" y="7531"/>
                </a:lnTo>
                <a:lnTo>
                  <a:pt x="10808" y="7273"/>
                </a:lnTo>
                <a:lnTo>
                  <a:pt x="11158" y="6997"/>
                </a:lnTo>
                <a:lnTo>
                  <a:pt x="11508" y="6721"/>
                </a:lnTo>
                <a:lnTo>
                  <a:pt x="12171" y="6150"/>
                </a:lnTo>
                <a:lnTo>
                  <a:pt x="12797" y="5561"/>
                </a:lnTo>
                <a:lnTo>
                  <a:pt x="13349" y="5009"/>
                </a:lnTo>
                <a:lnTo>
                  <a:pt x="13865" y="4456"/>
                </a:lnTo>
                <a:lnTo>
                  <a:pt x="14325" y="3959"/>
                </a:lnTo>
                <a:lnTo>
                  <a:pt x="14693" y="3517"/>
                </a:lnTo>
                <a:lnTo>
                  <a:pt x="15227" y="2873"/>
                </a:lnTo>
                <a:lnTo>
                  <a:pt x="15411" y="2615"/>
                </a:lnTo>
                <a:lnTo>
                  <a:pt x="15154" y="2486"/>
                </a:lnTo>
                <a:lnTo>
                  <a:pt x="14399" y="2100"/>
                </a:lnTo>
                <a:lnTo>
                  <a:pt x="13865" y="1860"/>
                </a:lnTo>
                <a:lnTo>
                  <a:pt x="13239" y="1603"/>
                </a:lnTo>
                <a:lnTo>
                  <a:pt x="12558" y="1327"/>
                </a:lnTo>
                <a:lnTo>
                  <a:pt x="11803" y="1032"/>
                </a:lnTo>
                <a:lnTo>
                  <a:pt x="11011" y="774"/>
                </a:lnTo>
                <a:lnTo>
                  <a:pt x="10164" y="535"/>
                </a:lnTo>
                <a:lnTo>
                  <a:pt x="9741" y="406"/>
                </a:lnTo>
                <a:lnTo>
                  <a:pt x="9299" y="314"/>
                </a:lnTo>
                <a:lnTo>
                  <a:pt x="8857" y="222"/>
                </a:lnTo>
                <a:lnTo>
                  <a:pt x="8415" y="148"/>
                </a:lnTo>
                <a:lnTo>
                  <a:pt x="7973" y="75"/>
                </a:lnTo>
                <a:lnTo>
                  <a:pt x="7531" y="38"/>
                </a:lnTo>
                <a:lnTo>
                  <a:pt x="7089" y="1"/>
                </a:lnTo>
                <a:lnTo>
                  <a:pt x="6224" y="1"/>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endParaRPr lang="en-US"/>
          </a:p>
        </p:txBody>
      </p:sp>
      <p:sp>
        <p:nvSpPr>
          <p:cNvPr id="7" name="Google Shape;54;p7">
            <a:extLst>
              <a:ext uri="{FF2B5EF4-FFF2-40B4-BE49-F238E27FC236}">
                <a16:creationId xmlns="" xmlns:a16="http://schemas.microsoft.com/office/drawing/2014/main" id="{AB552C61-27B4-43B9-BCA6-7712A75AFD9D}"/>
              </a:ext>
            </a:extLst>
          </p:cNvPr>
          <p:cNvSpPr>
            <a:spLocks/>
          </p:cNvSpPr>
          <p:nvPr/>
        </p:nvSpPr>
        <p:spPr bwMode="auto">
          <a:xfrm rot="758744">
            <a:off x="1597025" y="4527550"/>
            <a:ext cx="777875" cy="1158875"/>
          </a:xfrm>
          <a:custGeom>
            <a:avLst/>
            <a:gdLst>
              <a:gd name="T0" fmla="*/ 67394370 w 6004"/>
              <a:gd name="T1" fmla="*/ 317408 h 8967"/>
              <a:gd name="T2" fmla="*/ 58430798 w 6004"/>
              <a:gd name="T3" fmla="*/ 1553309 h 8967"/>
              <a:gd name="T4" fmla="*/ 47604162 w 6004"/>
              <a:gd name="T5" fmla="*/ 4309175 h 8967"/>
              <a:gd name="T6" fmla="*/ 35870998 w 6004"/>
              <a:gd name="T7" fmla="*/ 8919086 h 8967"/>
              <a:gd name="T8" fmla="*/ 27209560 w 6004"/>
              <a:gd name="T9" fmla="*/ 14146882 h 8967"/>
              <a:gd name="T10" fmla="*/ 21653532 w 6004"/>
              <a:gd name="T11" fmla="*/ 18155450 h 8967"/>
              <a:gd name="T12" fmla="*/ 16701769 w 6004"/>
              <a:gd name="T13" fmla="*/ 23383376 h 8967"/>
              <a:gd name="T14" fmla="*/ 12068852 w 6004"/>
              <a:gd name="T15" fmla="*/ 29229187 h 8967"/>
              <a:gd name="T16" fmla="*/ 8057173 w 6004"/>
              <a:gd name="T17" fmla="*/ 35993621 h 8967"/>
              <a:gd name="T18" fmla="*/ 4649630 w 6004"/>
              <a:gd name="T19" fmla="*/ 43676806 h 8967"/>
              <a:gd name="T20" fmla="*/ 2484303 w 6004"/>
              <a:gd name="T21" fmla="*/ 51977876 h 8967"/>
              <a:gd name="T22" fmla="*/ 939954 w 6004"/>
              <a:gd name="T23" fmla="*/ 60596355 h 8967"/>
              <a:gd name="T24" fmla="*/ 16843 w 6004"/>
              <a:gd name="T25" fmla="*/ 74425829 h 8967"/>
              <a:gd name="T26" fmla="*/ 637821 w 6004"/>
              <a:gd name="T27" fmla="*/ 92564737 h 8967"/>
              <a:gd name="T28" fmla="*/ 3105411 w 6004"/>
              <a:gd name="T29" fmla="*/ 110102172 h 8967"/>
              <a:gd name="T30" fmla="*/ 6193849 w 6004"/>
              <a:gd name="T31" fmla="*/ 125785820 h 8967"/>
              <a:gd name="T32" fmla="*/ 11766720 w 6004"/>
              <a:gd name="T33" fmla="*/ 146697136 h 8967"/>
              <a:gd name="T34" fmla="*/ 15778528 w 6004"/>
              <a:gd name="T35" fmla="*/ 148233773 h 8967"/>
              <a:gd name="T36" fmla="*/ 34628782 w 6004"/>
              <a:gd name="T37" fmla="*/ 137778050 h 8967"/>
              <a:gd name="T38" fmla="*/ 47923008 w 6004"/>
              <a:gd name="T39" fmla="*/ 128858965 h 8967"/>
              <a:gd name="T40" fmla="*/ 62140474 w 6004"/>
              <a:gd name="T41" fmla="*/ 118403242 h 8967"/>
              <a:gd name="T42" fmla="*/ 75736833 w 6004"/>
              <a:gd name="T43" fmla="*/ 105792997 h 8967"/>
              <a:gd name="T44" fmla="*/ 85002537 w 6004"/>
              <a:gd name="T45" fmla="*/ 95654682 h 8967"/>
              <a:gd name="T46" fmla="*/ 89954299 w 6004"/>
              <a:gd name="T47" fmla="*/ 88572841 h 8967"/>
              <a:gd name="T48" fmla="*/ 94268241 w 6004"/>
              <a:gd name="T49" fmla="*/ 80889656 h 8967"/>
              <a:gd name="T50" fmla="*/ 97675655 w 6004"/>
              <a:gd name="T51" fmla="*/ 73189929 h 8967"/>
              <a:gd name="T52" fmla="*/ 99522136 w 6004"/>
              <a:gd name="T53" fmla="*/ 65824152 h 8967"/>
              <a:gd name="T54" fmla="*/ 100764222 w 6004"/>
              <a:gd name="T55" fmla="*/ 58441703 h 8967"/>
              <a:gd name="T56" fmla="*/ 100764222 w 6004"/>
              <a:gd name="T57" fmla="*/ 51059254 h 8967"/>
              <a:gd name="T58" fmla="*/ 99841111 w 6004"/>
              <a:gd name="T59" fmla="*/ 44294821 h 8967"/>
              <a:gd name="T60" fmla="*/ 97373522 w 6004"/>
              <a:gd name="T61" fmla="*/ 34457113 h 8967"/>
              <a:gd name="T62" fmla="*/ 92421759 w 6004"/>
              <a:gd name="T63" fmla="*/ 23065968 h 8967"/>
              <a:gd name="T64" fmla="*/ 86865731 w 6004"/>
              <a:gd name="T65" fmla="*/ 13545668 h 8967"/>
              <a:gd name="T66" fmla="*/ 81292861 w 6004"/>
              <a:gd name="T67" fmla="*/ 6163220 h 8967"/>
              <a:gd name="T68" fmla="*/ 75736833 w 6004"/>
              <a:gd name="T69" fmla="*/ 0 h 896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6004" h="8967" extrusionOk="0">
                <a:moveTo>
                  <a:pt x="4383" y="0"/>
                </a:moveTo>
                <a:lnTo>
                  <a:pt x="4015" y="19"/>
                </a:lnTo>
                <a:lnTo>
                  <a:pt x="3757" y="56"/>
                </a:lnTo>
                <a:lnTo>
                  <a:pt x="3481" y="93"/>
                </a:lnTo>
                <a:lnTo>
                  <a:pt x="3168" y="166"/>
                </a:lnTo>
                <a:lnTo>
                  <a:pt x="2836" y="258"/>
                </a:lnTo>
                <a:lnTo>
                  <a:pt x="2486" y="387"/>
                </a:lnTo>
                <a:lnTo>
                  <a:pt x="2137" y="534"/>
                </a:lnTo>
                <a:lnTo>
                  <a:pt x="1787" y="737"/>
                </a:lnTo>
                <a:lnTo>
                  <a:pt x="1621" y="847"/>
                </a:lnTo>
                <a:lnTo>
                  <a:pt x="1455" y="958"/>
                </a:lnTo>
                <a:lnTo>
                  <a:pt x="1290" y="1087"/>
                </a:lnTo>
                <a:lnTo>
                  <a:pt x="1142" y="1234"/>
                </a:lnTo>
                <a:lnTo>
                  <a:pt x="995" y="1400"/>
                </a:lnTo>
                <a:lnTo>
                  <a:pt x="848" y="1565"/>
                </a:lnTo>
                <a:lnTo>
                  <a:pt x="719" y="1750"/>
                </a:lnTo>
                <a:lnTo>
                  <a:pt x="590" y="1934"/>
                </a:lnTo>
                <a:lnTo>
                  <a:pt x="480" y="2155"/>
                </a:lnTo>
                <a:lnTo>
                  <a:pt x="369" y="2376"/>
                </a:lnTo>
                <a:lnTo>
                  <a:pt x="277" y="2615"/>
                </a:lnTo>
                <a:lnTo>
                  <a:pt x="203" y="2854"/>
                </a:lnTo>
                <a:lnTo>
                  <a:pt x="148" y="3112"/>
                </a:lnTo>
                <a:lnTo>
                  <a:pt x="93" y="3370"/>
                </a:lnTo>
                <a:lnTo>
                  <a:pt x="56" y="3628"/>
                </a:lnTo>
                <a:lnTo>
                  <a:pt x="19" y="3904"/>
                </a:lnTo>
                <a:lnTo>
                  <a:pt x="1" y="4456"/>
                </a:lnTo>
                <a:lnTo>
                  <a:pt x="1" y="5008"/>
                </a:lnTo>
                <a:lnTo>
                  <a:pt x="38" y="5542"/>
                </a:lnTo>
                <a:lnTo>
                  <a:pt x="93" y="6076"/>
                </a:lnTo>
                <a:lnTo>
                  <a:pt x="185" y="6592"/>
                </a:lnTo>
                <a:lnTo>
                  <a:pt x="277" y="7089"/>
                </a:lnTo>
                <a:lnTo>
                  <a:pt x="369" y="7531"/>
                </a:lnTo>
                <a:lnTo>
                  <a:pt x="553" y="8286"/>
                </a:lnTo>
                <a:lnTo>
                  <a:pt x="701" y="8783"/>
                </a:lnTo>
                <a:lnTo>
                  <a:pt x="756" y="8967"/>
                </a:lnTo>
                <a:lnTo>
                  <a:pt x="940" y="8875"/>
                </a:lnTo>
                <a:lnTo>
                  <a:pt x="1400" y="8636"/>
                </a:lnTo>
                <a:lnTo>
                  <a:pt x="2063" y="8249"/>
                </a:lnTo>
                <a:lnTo>
                  <a:pt x="2450" y="7991"/>
                </a:lnTo>
                <a:lnTo>
                  <a:pt x="2855" y="7715"/>
                </a:lnTo>
                <a:lnTo>
                  <a:pt x="3278" y="7420"/>
                </a:lnTo>
                <a:lnTo>
                  <a:pt x="3702" y="7089"/>
                </a:lnTo>
                <a:lnTo>
                  <a:pt x="4125" y="6721"/>
                </a:lnTo>
                <a:lnTo>
                  <a:pt x="4512" y="6334"/>
                </a:lnTo>
                <a:lnTo>
                  <a:pt x="4880" y="5947"/>
                </a:lnTo>
                <a:lnTo>
                  <a:pt x="5064" y="5727"/>
                </a:lnTo>
                <a:lnTo>
                  <a:pt x="5211" y="5524"/>
                </a:lnTo>
                <a:lnTo>
                  <a:pt x="5359" y="5303"/>
                </a:lnTo>
                <a:lnTo>
                  <a:pt x="5506" y="5082"/>
                </a:lnTo>
                <a:lnTo>
                  <a:pt x="5616" y="4843"/>
                </a:lnTo>
                <a:lnTo>
                  <a:pt x="5727" y="4622"/>
                </a:lnTo>
                <a:lnTo>
                  <a:pt x="5819" y="4382"/>
                </a:lnTo>
                <a:lnTo>
                  <a:pt x="5893" y="4162"/>
                </a:lnTo>
                <a:lnTo>
                  <a:pt x="5929" y="3941"/>
                </a:lnTo>
                <a:lnTo>
                  <a:pt x="5966" y="3701"/>
                </a:lnTo>
                <a:lnTo>
                  <a:pt x="6003" y="3499"/>
                </a:lnTo>
                <a:lnTo>
                  <a:pt x="6003" y="3278"/>
                </a:lnTo>
                <a:lnTo>
                  <a:pt x="6003" y="3057"/>
                </a:lnTo>
                <a:lnTo>
                  <a:pt x="5985" y="2854"/>
                </a:lnTo>
                <a:lnTo>
                  <a:pt x="5948" y="2652"/>
                </a:lnTo>
                <a:lnTo>
                  <a:pt x="5911" y="2449"/>
                </a:lnTo>
                <a:lnTo>
                  <a:pt x="5801" y="2063"/>
                </a:lnTo>
                <a:lnTo>
                  <a:pt x="5672" y="1713"/>
                </a:lnTo>
                <a:lnTo>
                  <a:pt x="5506" y="1381"/>
                </a:lnTo>
                <a:lnTo>
                  <a:pt x="5340" y="1087"/>
                </a:lnTo>
                <a:lnTo>
                  <a:pt x="5175" y="811"/>
                </a:lnTo>
                <a:lnTo>
                  <a:pt x="5009" y="571"/>
                </a:lnTo>
                <a:lnTo>
                  <a:pt x="4843" y="369"/>
                </a:lnTo>
                <a:lnTo>
                  <a:pt x="4604" y="93"/>
                </a:lnTo>
                <a:lnTo>
                  <a:pt x="4512" y="0"/>
                </a:lnTo>
                <a:lnTo>
                  <a:pt x="4383"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endParaRPr lang="en-US"/>
          </a:p>
        </p:txBody>
      </p:sp>
      <p:sp>
        <p:nvSpPr>
          <p:cNvPr id="8" name="Google Shape;55;p7">
            <a:extLst>
              <a:ext uri="{FF2B5EF4-FFF2-40B4-BE49-F238E27FC236}">
                <a16:creationId xmlns="" xmlns:a16="http://schemas.microsoft.com/office/drawing/2014/main" id="{F7076350-2501-4ADE-B1DF-954443E3C6C8}"/>
              </a:ext>
            </a:extLst>
          </p:cNvPr>
          <p:cNvSpPr>
            <a:spLocks/>
          </p:cNvSpPr>
          <p:nvPr/>
        </p:nvSpPr>
        <p:spPr bwMode="auto">
          <a:xfrm>
            <a:off x="2657475" y="0"/>
            <a:ext cx="2438400" cy="1857375"/>
          </a:xfrm>
          <a:custGeom>
            <a:avLst/>
            <a:gdLst>
              <a:gd name="T0" fmla="*/ 18179691 w 18855"/>
              <a:gd name="T1" fmla="*/ 9232300 h 14362"/>
              <a:gd name="T2" fmla="*/ 9549786 w 18855"/>
              <a:gd name="T3" fmla="*/ 28633475 h 14362"/>
              <a:gd name="T4" fmla="*/ 6171331 w 18855"/>
              <a:gd name="T5" fmla="*/ 38802351 h 14362"/>
              <a:gd name="T6" fmla="*/ 3395137 w 18855"/>
              <a:gd name="T7" fmla="*/ 49573238 h 14362"/>
              <a:gd name="T8" fmla="*/ 1555377 w 18855"/>
              <a:gd name="T9" fmla="*/ 60360937 h 14362"/>
              <a:gd name="T10" fmla="*/ 317749 w 18855"/>
              <a:gd name="T11" fmla="*/ 71131953 h 14362"/>
              <a:gd name="T12" fmla="*/ 0 w 18855"/>
              <a:gd name="T13" fmla="*/ 82521793 h 14362"/>
              <a:gd name="T14" fmla="*/ 936563 w 18855"/>
              <a:gd name="T15" fmla="*/ 98544465 h 14362"/>
              <a:gd name="T16" fmla="*/ 3094072 w 18855"/>
              <a:gd name="T17" fmla="*/ 114249384 h 14362"/>
              <a:gd name="T18" fmla="*/ 7091211 w 18855"/>
              <a:gd name="T19" fmla="*/ 129335350 h 14362"/>
              <a:gd name="T20" fmla="*/ 12326109 w 18855"/>
              <a:gd name="T21" fmla="*/ 143802623 h 14362"/>
              <a:gd name="T22" fmla="*/ 19099571 w 18855"/>
              <a:gd name="T23" fmla="*/ 157667755 h 14362"/>
              <a:gd name="T24" fmla="*/ 26792914 w 18855"/>
              <a:gd name="T25" fmla="*/ 170596311 h 14362"/>
              <a:gd name="T26" fmla="*/ 36041634 w 18855"/>
              <a:gd name="T27" fmla="*/ 182922727 h 14362"/>
              <a:gd name="T28" fmla="*/ 46193422 w 18855"/>
              <a:gd name="T29" fmla="*/ 193994684 h 14362"/>
              <a:gd name="T30" fmla="*/ 57281902 w 18855"/>
              <a:gd name="T31" fmla="*/ 204163560 h 14362"/>
              <a:gd name="T32" fmla="*/ 69608011 w 18855"/>
              <a:gd name="T33" fmla="*/ 213395860 h 14362"/>
              <a:gd name="T34" fmla="*/ 82536122 w 18855"/>
              <a:gd name="T35" fmla="*/ 221106126 h 14362"/>
              <a:gd name="T36" fmla="*/ 96384113 w 18855"/>
              <a:gd name="T37" fmla="*/ 227879815 h 14362"/>
              <a:gd name="T38" fmla="*/ 110867601 w 18855"/>
              <a:gd name="T39" fmla="*/ 233114788 h 14362"/>
              <a:gd name="T40" fmla="*/ 125953221 w 18855"/>
              <a:gd name="T41" fmla="*/ 237112115 h 14362"/>
              <a:gd name="T42" fmla="*/ 141657655 w 18855"/>
              <a:gd name="T43" fmla="*/ 239269655 h 14362"/>
              <a:gd name="T44" fmla="*/ 157663155 w 18855"/>
              <a:gd name="T45" fmla="*/ 240189548 h 14362"/>
              <a:gd name="T46" fmla="*/ 173685467 w 18855"/>
              <a:gd name="T47" fmla="*/ 239269655 h 14362"/>
              <a:gd name="T48" fmla="*/ 189389901 w 18855"/>
              <a:gd name="T49" fmla="*/ 237112115 h 14362"/>
              <a:gd name="T50" fmla="*/ 204475521 w 18855"/>
              <a:gd name="T51" fmla="*/ 233114788 h 14362"/>
              <a:gd name="T52" fmla="*/ 218942326 w 18855"/>
              <a:gd name="T53" fmla="*/ 227879815 h 14362"/>
              <a:gd name="T54" fmla="*/ 232807000 w 18855"/>
              <a:gd name="T55" fmla="*/ 221106126 h 14362"/>
              <a:gd name="T56" fmla="*/ 245735111 w 18855"/>
              <a:gd name="T57" fmla="*/ 213395860 h 14362"/>
              <a:gd name="T58" fmla="*/ 258061220 w 18855"/>
              <a:gd name="T59" fmla="*/ 204163560 h 14362"/>
              <a:gd name="T60" fmla="*/ 269132888 w 18855"/>
              <a:gd name="T61" fmla="*/ 193994684 h 14362"/>
              <a:gd name="T62" fmla="*/ 279301488 w 18855"/>
              <a:gd name="T63" fmla="*/ 182922727 h 14362"/>
              <a:gd name="T64" fmla="*/ 288533525 w 18855"/>
              <a:gd name="T65" fmla="*/ 170596311 h 14362"/>
              <a:gd name="T66" fmla="*/ 296243550 w 18855"/>
              <a:gd name="T67" fmla="*/ 157667755 h 14362"/>
              <a:gd name="T68" fmla="*/ 303017013 w 18855"/>
              <a:gd name="T69" fmla="*/ 143802623 h 14362"/>
              <a:gd name="T70" fmla="*/ 308251911 w 18855"/>
              <a:gd name="T71" fmla="*/ 129335350 h 14362"/>
              <a:gd name="T72" fmla="*/ 312249050 w 18855"/>
              <a:gd name="T73" fmla="*/ 114249384 h 14362"/>
              <a:gd name="T74" fmla="*/ 314406559 w 18855"/>
              <a:gd name="T75" fmla="*/ 98544465 h 14362"/>
              <a:gd name="T76" fmla="*/ 315326439 w 18855"/>
              <a:gd name="T77" fmla="*/ 82521793 h 14362"/>
              <a:gd name="T78" fmla="*/ 315025373 w 18855"/>
              <a:gd name="T79" fmla="*/ 71131953 h 14362"/>
              <a:gd name="T80" fmla="*/ 313787745 w 18855"/>
              <a:gd name="T81" fmla="*/ 60360937 h 14362"/>
              <a:gd name="T82" fmla="*/ 311947984 w 18855"/>
              <a:gd name="T83" fmla="*/ 49573238 h 14362"/>
              <a:gd name="T84" fmla="*/ 309171791 w 18855"/>
              <a:gd name="T85" fmla="*/ 38802351 h 14362"/>
              <a:gd name="T86" fmla="*/ 305776653 w 18855"/>
              <a:gd name="T87" fmla="*/ 28633475 h 14362"/>
              <a:gd name="T88" fmla="*/ 297163430 w 18855"/>
              <a:gd name="T89" fmla="*/ 9232300 h 14362"/>
              <a:gd name="T90" fmla="*/ 23414460 w 18855"/>
              <a:gd name="T91" fmla="*/ 0 h 143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18855" h="14362" extrusionOk="0">
                <a:moveTo>
                  <a:pt x="1400" y="0"/>
                </a:moveTo>
                <a:lnTo>
                  <a:pt x="1087" y="552"/>
                </a:lnTo>
                <a:lnTo>
                  <a:pt x="811" y="1123"/>
                </a:lnTo>
                <a:lnTo>
                  <a:pt x="571" y="1712"/>
                </a:lnTo>
                <a:lnTo>
                  <a:pt x="461" y="2025"/>
                </a:lnTo>
                <a:lnTo>
                  <a:pt x="369" y="2320"/>
                </a:lnTo>
                <a:lnTo>
                  <a:pt x="277" y="2633"/>
                </a:lnTo>
                <a:lnTo>
                  <a:pt x="203" y="2964"/>
                </a:lnTo>
                <a:lnTo>
                  <a:pt x="148" y="3277"/>
                </a:lnTo>
                <a:lnTo>
                  <a:pt x="93" y="3609"/>
                </a:lnTo>
                <a:lnTo>
                  <a:pt x="56" y="3922"/>
                </a:lnTo>
                <a:lnTo>
                  <a:pt x="19" y="4253"/>
                </a:lnTo>
                <a:lnTo>
                  <a:pt x="0" y="4603"/>
                </a:lnTo>
                <a:lnTo>
                  <a:pt x="0" y="4934"/>
                </a:lnTo>
                <a:lnTo>
                  <a:pt x="19" y="5413"/>
                </a:lnTo>
                <a:lnTo>
                  <a:pt x="56" y="5892"/>
                </a:lnTo>
                <a:lnTo>
                  <a:pt x="111" y="6370"/>
                </a:lnTo>
                <a:lnTo>
                  <a:pt x="185" y="6831"/>
                </a:lnTo>
                <a:lnTo>
                  <a:pt x="295" y="7291"/>
                </a:lnTo>
                <a:lnTo>
                  <a:pt x="424" y="7733"/>
                </a:lnTo>
                <a:lnTo>
                  <a:pt x="571" y="8175"/>
                </a:lnTo>
                <a:lnTo>
                  <a:pt x="737" y="8598"/>
                </a:lnTo>
                <a:lnTo>
                  <a:pt x="921" y="9022"/>
                </a:lnTo>
                <a:lnTo>
                  <a:pt x="1142" y="9427"/>
                </a:lnTo>
                <a:lnTo>
                  <a:pt x="1363" y="9813"/>
                </a:lnTo>
                <a:lnTo>
                  <a:pt x="1602" y="10200"/>
                </a:lnTo>
                <a:lnTo>
                  <a:pt x="1878" y="10568"/>
                </a:lnTo>
                <a:lnTo>
                  <a:pt x="2155" y="10937"/>
                </a:lnTo>
                <a:lnTo>
                  <a:pt x="2449" y="11268"/>
                </a:lnTo>
                <a:lnTo>
                  <a:pt x="2762" y="11599"/>
                </a:lnTo>
                <a:lnTo>
                  <a:pt x="3094" y="11912"/>
                </a:lnTo>
                <a:lnTo>
                  <a:pt x="3425" y="12207"/>
                </a:lnTo>
                <a:lnTo>
                  <a:pt x="3793" y="12483"/>
                </a:lnTo>
                <a:lnTo>
                  <a:pt x="4162" y="12759"/>
                </a:lnTo>
                <a:lnTo>
                  <a:pt x="4548" y="12999"/>
                </a:lnTo>
                <a:lnTo>
                  <a:pt x="4935" y="13220"/>
                </a:lnTo>
                <a:lnTo>
                  <a:pt x="5340" y="13441"/>
                </a:lnTo>
                <a:lnTo>
                  <a:pt x="5763" y="13625"/>
                </a:lnTo>
                <a:lnTo>
                  <a:pt x="6187" y="13790"/>
                </a:lnTo>
                <a:lnTo>
                  <a:pt x="6629" y="13938"/>
                </a:lnTo>
                <a:lnTo>
                  <a:pt x="7071" y="14066"/>
                </a:lnTo>
                <a:lnTo>
                  <a:pt x="7531" y="14177"/>
                </a:lnTo>
                <a:lnTo>
                  <a:pt x="7991" y="14251"/>
                </a:lnTo>
                <a:lnTo>
                  <a:pt x="8470" y="14306"/>
                </a:lnTo>
                <a:lnTo>
                  <a:pt x="8949" y="14343"/>
                </a:lnTo>
                <a:lnTo>
                  <a:pt x="9427" y="14361"/>
                </a:lnTo>
                <a:lnTo>
                  <a:pt x="9906" y="14343"/>
                </a:lnTo>
                <a:lnTo>
                  <a:pt x="10385" y="14306"/>
                </a:lnTo>
                <a:lnTo>
                  <a:pt x="10863" y="14251"/>
                </a:lnTo>
                <a:lnTo>
                  <a:pt x="11324" y="14177"/>
                </a:lnTo>
                <a:lnTo>
                  <a:pt x="11784" y="14066"/>
                </a:lnTo>
                <a:lnTo>
                  <a:pt x="12226" y="13938"/>
                </a:lnTo>
                <a:lnTo>
                  <a:pt x="12668" y="13790"/>
                </a:lnTo>
                <a:lnTo>
                  <a:pt x="13091" y="13625"/>
                </a:lnTo>
                <a:lnTo>
                  <a:pt x="13515" y="13441"/>
                </a:lnTo>
                <a:lnTo>
                  <a:pt x="13920" y="13220"/>
                </a:lnTo>
                <a:lnTo>
                  <a:pt x="14306" y="12999"/>
                </a:lnTo>
                <a:lnTo>
                  <a:pt x="14693" y="12759"/>
                </a:lnTo>
                <a:lnTo>
                  <a:pt x="15061" y="12483"/>
                </a:lnTo>
                <a:lnTo>
                  <a:pt x="15430" y="12207"/>
                </a:lnTo>
                <a:lnTo>
                  <a:pt x="15761" y="11912"/>
                </a:lnTo>
                <a:lnTo>
                  <a:pt x="16092" y="11599"/>
                </a:lnTo>
                <a:lnTo>
                  <a:pt x="16405" y="11268"/>
                </a:lnTo>
                <a:lnTo>
                  <a:pt x="16700" y="10937"/>
                </a:lnTo>
                <a:lnTo>
                  <a:pt x="16976" y="10568"/>
                </a:lnTo>
                <a:lnTo>
                  <a:pt x="17252" y="10200"/>
                </a:lnTo>
                <a:lnTo>
                  <a:pt x="17492" y="9813"/>
                </a:lnTo>
                <a:lnTo>
                  <a:pt x="17713" y="9427"/>
                </a:lnTo>
                <a:lnTo>
                  <a:pt x="17933" y="9022"/>
                </a:lnTo>
                <a:lnTo>
                  <a:pt x="18118" y="8598"/>
                </a:lnTo>
                <a:lnTo>
                  <a:pt x="18283" y="8175"/>
                </a:lnTo>
                <a:lnTo>
                  <a:pt x="18431" y="7733"/>
                </a:lnTo>
                <a:lnTo>
                  <a:pt x="18559" y="7291"/>
                </a:lnTo>
                <a:lnTo>
                  <a:pt x="18670" y="6831"/>
                </a:lnTo>
                <a:lnTo>
                  <a:pt x="18744" y="6370"/>
                </a:lnTo>
                <a:lnTo>
                  <a:pt x="18799" y="5892"/>
                </a:lnTo>
                <a:lnTo>
                  <a:pt x="18836" y="5413"/>
                </a:lnTo>
                <a:lnTo>
                  <a:pt x="18854" y="4934"/>
                </a:lnTo>
                <a:lnTo>
                  <a:pt x="18854" y="4603"/>
                </a:lnTo>
                <a:lnTo>
                  <a:pt x="18836" y="4253"/>
                </a:lnTo>
                <a:lnTo>
                  <a:pt x="18799" y="3922"/>
                </a:lnTo>
                <a:lnTo>
                  <a:pt x="18762" y="3609"/>
                </a:lnTo>
                <a:lnTo>
                  <a:pt x="18707" y="3277"/>
                </a:lnTo>
                <a:lnTo>
                  <a:pt x="18652" y="2964"/>
                </a:lnTo>
                <a:lnTo>
                  <a:pt x="18578" y="2633"/>
                </a:lnTo>
                <a:lnTo>
                  <a:pt x="18486" y="2320"/>
                </a:lnTo>
                <a:lnTo>
                  <a:pt x="18394" y="2025"/>
                </a:lnTo>
                <a:lnTo>
                  <a:pt x="18283" y="1712"/>
                </a:lnTo>
                <a:lnTo>
                  <a:pt x="18044" y="1123"/>
                </a:lnTo>
                <a:lnTo>
                  <a:pt x="17768" y="552"/>
                </a:lnTo>
                <a:lnTo>
                  <a:pt x="17455" y="0"/>
                </a:lnTo>
                <a:lnTo>
                  <a:pt x="1400"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endParaRPr lang="en-US"/>
          </a:p>
        </p:txBody>
      </p:sp>
      <p:sp>
        <p:nvSpPr>
          <p:cNvPr id="9" name="Google Shape;56;p7">
            <a:extLst>
              <a:ext uri="{FF2B5EF4-FFF2-40B4-BE49-F238E27FC236}">
                <a16:creationId xmlns="" xmlns:a16="http://schemas.microsoft.com/office/drawing/2014/main" id="{B5C12F70-3349-4647-A6BC-BEBD756C3B3C}"/>
              </a:ext>
            </a:extLst>
          </p:cNvPr>
          <p:cNvSpPr>
            <a:spLocks/>
          </p:cNvSpPr>
          <p:nvPr/>
        </p:nvSpPr>
        <p:spPr bwMode="auto">
          <a:xfrm>
            <a:off x="2390775" y="5657850"/>
            <a:ext cx="1695450" cy="1200150"/>
          </a:xfrm>
          <a:custGeom>
            <a:avLst/>
            <a:gdLst>
              <a:gd name="T0" fmla="*/ 98543408 w 13110"/>
              <a:gd name="T1" fmla="*/ 618827 h 9280"/>
              <a:gd name="T2" fmla="*/ 87454699 w 13110"/>
              <a:gd name="T3" fmla="*/ 2157554 h 9280"/>
              <a:gd name="T4" fmla="*/ 76984940 w 13110"/>
              <a:gd name="T5" fmla="*/ 4933936 h 9280"/>
              <a:gd name="T6" fmla="*/ 66832803 w 13110"/>
              <a:gd name="T7" fmla="*/ 8630217 h 9280"/>
              <a:gd name="T8" fmla="*/ 57282932 w 13110"/>
              <a:gd name="T9" fmla="*/ 13246526 h 9280"/>
              <a:gd name="T10" fmla="*/ 48351751 w 13110"/>
              <a:gd name="T11" fmla="*/ 18782606 h 9280"/>
              <a:gd name="T12" fmla="*/ 40039520 w 13110"/>
              <a:gd name="T13" fmla="*/ 24937513 h 9280"/>
              <a:gd name="T14" fmla="*/ 32028227 w 13110"/>
              <a:gd name="T15" fmla="*/ 32029003 h 9280"/>
              <a:gd name="T16" fmla="*/ 24953636 w 13110"/>
              <a:gd name="T17" fmla="*/ 40040522 h 9280"/>
              <a:gd name="T18" fmla="*/ 18782120 w 13110"/>
              <a:gd name="T19" fmla="*/ 48352983 h 9280"/>
              <a:gd name="T20" fmla="*/ 13246107 w 13110"/>
              <a:gd name="T21" fmla="*/ 57284272 h 9280"/>
              <a:gd name="T22" fmla="*/ 8630112 w 13110"/>
              <a:gd name="T23" fmla="*/ 66817705 h 9280"/>
              <a:gd name="T24" fmla="*/ 4933876 w 13110"/>
              <a:gd name="T25" fmla="*/ 76986777 h 9280"/>
              <a:gd name="T26" fmla="*/ 2157528 w 13110"/>
              <a:gd name="T27" fmla="*/ 87456793 h 9280"/>
              <a:gd name="T28" fmla="*/ 618820 w 13110"/>
              <a:gd name="T29" fmla="*/ 98545765 h 9280"/>
              <a:gd name="T30" fmla="*/ 0 w 13110"/>
              <a:gd name="T31" fmla="*/ 109634608 h 9280"/>
              <a:gd name="T32" fmla="*/ 618820 w 13110"/>
              <a:gd name="T33" fmla="*/ 121643479 h 9280"/>
              <a:gd name="T34" fmla="*/ 2475279 w 13110"/>
              <a:gd name="T35" fmla="*/ 133334466 h 9280"/>
              <a:gd name="T36" fmla="*/ 5552696 w 13110"/>
              <a:gd name="T37" fmla="*/ 144423309 h 9280"/>
              <a:gd name="T38" fmla="*/ 9867752 w 13110"/>
              <a:gd name="T39" fmla="*/ 155211209 h 9280"/>
              <a:gd name="T40" fmla="*/ 211553750 w 13110"/>
              <a:gd name="T41" fmla="*/ 149976202 h 9280"/>
              <a:gd name="T42" fmla="*/ 215249987 w 13110"/>
              <a:gd name="T43" fmla="*/ 138887229 h 9280"/>
              <a:gd name="T44" fmla="*/ 217708583 w 13110"/>
              <a:gd name="T45" fmla="*/ 127480631 h 9280"/>
              <a:gd name="T46" fmla="*/ 218946223 w 13110"/>
              <a:gd name="T47" fmla="*/ 115789515 h 9280"/>
              <a:gd name="T48" fmla="*/ 219263974 w 13110"/>
              <a:gd name="T49" fmla="*/ 104081845 h 9280"/>
              <a:gd name="T50" fmla="*/ 218026335 w 13110"/>
              <a:gd name="T51" fmla="*/ 92992873 h 9280"/>
              <a:gd name="T52" fmla="*/ 215868807 w 13110"/>
              <a:gd name="T53" fmla="*/ 82221785 h 9280"/>
              <a:gd name="T54" fmla="*/ 212473639 w 13110"/>
              <a:gd name="T55" fmla="*/ 72052842 h 9280"/>
              <a:gd name="T56" fmla="*/ 208476334 w 13110"/>
              <a:gd name="T57" fmla="*/ 62201524 h 9280"/>
              <a:gd name="T58" fmla="*/ 203241519 w 13110"/>
              <a:gd name="T59" fmla="*/ 52651408 h 9280"/>
              <a:gd name="T60" fmla="*/ 197387755 w 13110"/>
              <a:gd name="T61" fmla="*/ 44037875 h 9280"/>
              <a:gd name="T62" fmla="*/ 190931983 w 13110"/>
              <a:gd name="T63" fmla="*/ 36026356 h 9280"/>
              <a:gd name="T64" fmla="*/ 183221759 w 13110"/>
              <a:gd name="T65" fmla="*/ 28332722 h 9280"/>
              <a:gd name="T66" fmla="*/ 175227150 w 13110"/>
              <a:gd name="T67" fmla="*/ 21860060 h 9280"/>
              <a:gd name="T68" fmla="*/ 166597167 w 13110"/>
              <a:gd name="T69" fmla="*/ 16006095 h 9280"/>
              <a:gd name="T70" fmla="*/ 157047167 w 13110"/>
              <a:gd name="T71" fmla="*/ 10771088 h 9280"/>
              <a:gd name="T72" fmla="*/ 147196227 w 13110"/>
              <a:gd name="T73" fmla="*/ 6773735 h 9280"/>
              <a:gd name="T74" fmla="*/ 137044219 w 13110"/>
              <a:gd name="T75" fmla="*/ 3395209 h 9280"/>
              <a:gd name="T76" fmla="*/ 126256579 w 13110"/>
              <a:gd name="T77" fmla="*/ 1237655 h 9280"/>
              <a:gd name="T78" fmla="*/ 115168000 w 13110"/>
              <a:gd name="T79" fmla="*/ 0 h 9280"/>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13110" h="9280" extrusionOk="0">
                <a:moveTo>
                  <a:pt x="6224" y="0"/>
                </a:moveTo>
                <a:lnTo>
                  <a:pt x="5892" y="37"/>
                </a:lnTo>
                <a:lnTo>
                  <a:pt x="5561" y="74"/>
                </a:lnTo>
                <a:lnTo>
                  <a:pt x="5229" y="129"/>
                </a:lnTo>
                <a:lnTo>
                  <a:pt x="4916" y="203"/>
                </a:lnTo>
                <a:lnTo>
                  <a:pt x="4603" y="295"/>
                </a:lnTo>
                <a:lnTo>
                  <a:pt x="4309" y="405"/>
                </a:lnTo>
                <a:lnTo>
                  <a:pt x="3996" y="516"/>
                </a:lnTo>
                <a:lnTo>
                  <a:pt x="3720" y="644"/>
                </a:lnTo>
                <a:lnTo>
                  <a:pt x="3425" y="792"/>
                </a:lnTo>
                <a:lnTo>
                  <a:pt x="3149" y="957"/>
                </a:lnTo>
                <a:lnTo>
                  <a:pt x="2891" y="1123"/>
                </a:lnTo>
                <a:lnTo>
                  <a:pt x="2633" y="1307"/>
                </a:lnTo>
                <a:lnTo>
                  <a:pt x="2394" y="1491"/>
                </a:lnTo>
                <a:lnTo>
                  <a:pt x="2155" y="1694"/>
                </a:lnTo>
                <a:lnTo>
                  <a:pt x="1915" y="1915"/>
                </a:lnTo>
                <a:lnTo>
                  <a:pt x="1694" y="2154"/>
                </a:lnTo>
                <a:lnTo>
                  <a:pt x="1492" y="2394"/>
                </a:lnTo>
                <a:lnTo>
                  <a:pt x="1308" y="2633"/>
                </a:lnTo>
                <a:lnTo>
                  <a:pt x="1123" y="2891"/>
                </a:lnTo>
                <a:lnTo>
                  <a:pt x="958" y="3148"/>
                </a:lnTo>
                <a:lnTo>
                  <a:pt x="792" y="3425"/>
                </a:lnTo>
                <a:lnTo>
                  <a:pt x="645" y="3719"/>
                </a:lnTo>
                <a:lnTo>
                  <a:pt x="516" y="3995"/>
                </a:lnTo>
                <a:lnTo>
                  <a:pt x="405" y="4308"/>
                </a:lnTo>
                <a:lnTo>
                  <a:pt x="295" y="4603"/>
                </a:lnTo>
                <a:lnTo>
                  <a:pt x="203" y="4916"/>
                </a:lnTo>
                <a:lnTo>
                  <a:pt x="129" y="5229"/>
                </a:lnTo>
                <a:lnTo>
                  <a:pt x="74" y="5560"/>
                </a:lnTo>
                <a:lnTo>
                  <a:pt x="37" y="5892"/>
                </a:lnTo>
                <a:lnTo>
                  <a:pt x="0" y="6223"/>
                </a:lnTo>
                <a:lnTo>
                  <a:pt x="0" y="6555"/>
                </a:lnTo>
                <a:lnTo>
                  <a:pt x="19" y="6923"/>
                </a:lnTo>
                <a:lnTo>
                  <a:pt x="37" y="7273"/>
                </a:lnTo>
                <a:lnTo>
                  <a:pt x="92" y="7622"/>
                </a:lnTo>
                <a:lnTo>
                  <a:pt x="148" y="7972"/>
                </a:lnTo>
                <a:lnTo>
                  <a:pt x="240" y="8304"/>
                </a:lnTo>
                <a:lnTo>
                  <a:pt x="332" y="8635"/>
                </a:lnTo>
                <a:lnTo>
                  <a:pt x="461" y="8967"/>
                </a:lnTo>
                <a:lnTo>
                  <a:pt x="590" y="9280"/>
                </a:lnTo>
                <a:lnTo>
                  <a:pt x="12520" y="9280"/>
                </a:lnTo>
                <a:lnTo>
                  <a:pt x="12649" y="8967"/>
                </a:lnTo>
                <a:lnTo>
                  <a:pt x="12778" y="8635"/>
                </a:lnTo>
                <a:lnTo>
                  <a:pt x="12870" y="8304"/>
                </a:lnTo>
                <a:lnTo>
                  <a:pt x="12962" y="7972"/>
                </a:lnTo>
                <a:lnTo>
                  <a:pt x="13017" y="7622"/>
                </a:lnTo>
                <a:lnTo>
                  <a:pt x="13073" y="7273"/>
                </a:lnTo>
                <a:lnTo>
                  <a:pt x="13091" y="6923"/>
                </a:lnTo>
                <a:lnTo>
                  <a:pt x="13110" y="6555"/>
                </a:lnTo>
                <a:lnTo>
                  <a:pt x="13110" y="6223"/>
                </a:lnTo>
                <a:lnTo>
                  <a:pt x="13073" y="5892"/>
                </a:lnTo>
                <a:lnTo>
                  <a:pt x="13036" y="5560"/>
                </a:lnTo>
                <a:lnTo>
                  <a:pt x="12981" y="5229"/>
                </a:lnTo>
                <a:lnTo>
                  <a:pt x="12907" y="4916"/>
                </a:lnTo>
                <a:lnTo>
                  <a:pt x="12815" y="4603"/>
                </a:lnTo>
                <a:lnTo>
                  <a:pt x="12704" y="4308"/>
                </a:lnTo>
                <a:lnTo>
                  <a:pt x="12594" y="3995"/>
                </a:lnTo>
                <a:lnTo>
                  <a:pt x="12465" y="3719"/>
                </a:lnTo>
                <a:lnTo>
                  <a:pt x="12318" y="3425"/>
                </a:lnTo>
                <a:lnTo>
                  <a:pt x="12152" y="3148"/>
                </a:lnTo>
                <a:lnTo>
                  <a:pt x="11986" y="2891"/>
                </a:lnTo>
                <a:lnTo>
                  <a:pt x="11802" y="2633"/>
                </a:lnTo>
                <a:lnTo>
                  <a:pt x="11618" y="2394"/>
                </a:lnTo>
                <a:lnTo>
                  <a:pt x="11416" y="2154"/>
                </a:lnTo>
                <a:lnTo>
                  <a:pt x="11195" y="1915"/>
                </a:lnTo>
                <a:lnTo>
                  <a:pt x="10955" y="1694"/>
                </a:lnTo>
                <a:lnTo>
                  <a:pt x="10716" y="1491"/>
                </a:lnTo>
                <a:lnTo>
                  <a:pt x="10477" y="1307"/>
                </a:lnTo>
                <a:lnTo>
                  <a:pt x="10219" y="1123"/>
                </a:lnTo>
                <a:lnTo>
                  <a:pt x="9961" y="957"/>
                </a:lnTo>
                <a:lnTo>
                  <a:pt x="9685" y="792"/>
                </a:lnTo>
                <a:lnTo>
                  <a:pt x="9390" y="644"/>
                </a:lnTo>
                <a:lnTo>
                  <a:pt x="9114" y="516"/>
                </a:lnTo>
                <a:lnTo>
                  <a:pt x="8801" y="405"/>
                </a:lnTo>
                <a:lnTo>
                  <a:pt x="8507" y="295"/>
                </a:lnTo>
                <a:lnTo>
                  <a:pt x="8194" y="203"/>
                </a:lnTo>
                <a:lnTo>
                  <a:pt x="7881" y="129"/>
                </a:lnTo>
                <a:lnTo>
                  <a:pt x="7549" y="74"/>
                </a:lnTo>
                <a:lnTo>
                  <a:pt x="7218" y="37"/>
                </a:lnTo>
                <a:lnTo>
                  <a:pt x="6886" y="0"/>
                </a:lnTo>
                <a:lnTo>
                  <a:pt x="6224"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endParaRPr lang="en-US"/>
          </a:p>
        </p:txBody>
      </p:sp>
      <p:sp>
        <p:nvSpPr>
          <p:cNvPr id="10" name="Google Shape;57;p7">
            <a:extLst>
              <a:ext uri="{FF2B5EF4-FFF2-40B4-BE49-F238E27FC236}">
                <a16:creationId xmlns="" xmlns:a16="http://schemas.microsoft.com/office/drawing/2014/main" id="{05FEA79B-DD22-47FE-84A8-AE6287D70078}"/>
              </a:ext>
            </a:extLst>
          </p:cNvPr>
          <p:cNvSpPr>
            <a:spLocks/>
          </p:cNvSpPr>
          <p:nvPr/>
        </p:nvSpPr>
        <p:spPr bwMode="auto">
          <a:xfrm>
            <a:off x="0" y="3876675"/>
            <a:ext cx="1295400" cy="2143125"/>
          </a:xfrm>
          <a:custGeom>
            <a:avLst/>
            <a:gdLst>
              <a:gd name="T0" fmla="*/ 21573576 w 10017"/>
              <a:gd name="T1" fmla="*/ 317763 h 16571"/>
              <a:gd name="T2" fmla="*/ 7090883 w 10017"/>
              <a:gd name="T3" fmla="*/ 1856659 h 16571"/>
              <a:gd name="T4" fmla="*/ 16682 w 10017"/>
              <a:gd name="T5" fmla="*/ 274092379 h 16571"/>
              <a:gd name="T6" fmla="*/ 14181636 w 10017"/>
              <a:gd name="T7" fmla="*/ 276233435 h 16571"/>
              <a:gd name="T8" fmla="*/ 28965516 w 10017"/>
              <a:gd name="T9" fmla="*/ 277170042 h 16571"/>
              <a:gd name="T10" fmla="*/ 43130470 w 10017"/>
              <a:gd name="T11" fmla="*/ 276551199 h 16571"/>
              <a:gd name="T12" fmla="*/ 56977685 w 10017"/>
              <a:gd name="T13" fmla="*/ 274393459 h 16571"/>
              <a:gd name="T14" fmla="*/ 70222784 w 10017"/>
              <a:gd name="T15" fmla="*/ 270998033 h 16571"/>
              <a:gd name="T16" fmla="*/ 82849216 w 10017"/>
              <a:gd name="T17" fmla="*/ 266381604 h 16571"/>
              <a:gd name="T18" fmla="*/ 94856852 w 10017"/>
              <a:gd name="T19" fmla="*/ 260527488 h 16571"/>
              <a:gd name="T20" fmla="*/ 106546747 w 10017"/>
              <a:gd name="T21" fmla="*/ 253452240 h 16571"/>
              <a:gd name="T22" fmla="*/ 117015731 w 10017"/>
              <a:gd name="T23" fmla="*/ 245440385 h 16571"/>
              <a:gd name="T24" fmla="*/ 126882729 w 10017"/>
              <a:gd name="T25" fmla="*/ 236508607 h 16571"/>
              <a:gd name="T26" fmla="*/ 135813191 w 10017"/>
              <a:gd name="T27" fmla="*/ 226656905 h 16571"/>
              <a:gd name="T28" fmla="*/ 143807117 w 10017"/>
              <a:gd name="T29" fmla="*/ 216186231 h 16571"/>
              <a:gd name="T30" fmla="*/ 150898000 w 10017"/>
              <a:gd name="T31" fmla="*/ 204477870 h 16571"/>
              <a:gd name="T32" fmla="*/ 156751289 w 10017"/>
              <a:gd name="T33" fmla="*/ 192468558 h 16571"/>
              <a:gd name="T34" fmla="*/ 161366984 w 10017"/>
              <a:gd name="T35" fmla="*/ 179856958 h 16571"/>
              <a:gd name="T36" fmla="*/ 164745214 w 10017"/>
              <a:gd name="T37" fmla="*/ 166609830 h 16571"/>
              <a:gd name="T38" fmla="*/ 166902533 w 10017"/>
              <a:gd name="T39" fmla="*/ 152743730 h 16571"/>
              <a:gd name="T40" fmla="*/ 167521330 w 10017"/>
              <a:gd name="T41" fmla="*/ 138576679 h 16571"/>
              <a:gd name="T42" fmla="*/ 166902533 w 10017"/>
              <a:gd name="T43" fmla="*/ 124409499 h 16571"/>
              <a:gd name="T44" fmla="*/ 164745214 w 10017"/>
              <a:gd name="T45" fmla="*/ 110560212 h 16571"/>
              <a:gd name="T46" fmla="*/ 161366984 w 10017"/>
              <a:gd name="T47" fmla="*/ 97313084 h 16571"/>
              <a:gd name="T48" fmla="*/ 156751289 w 10017"/>
              <a:gd name="T49" fmla="*/ 84684800 h 16571"/>
              <a:gd name="T50" fmla="*/ 150898000 w 10017"/>
              <a:gd name="T51" fmla="*/ 72675359 h 16571"/>
              <a:gd name="T52" fmla="*/ 143807117 w 10017"/>
              <a:gd name="T53" fmla="*/ 60983811 h 16571"/>
              <a:gd name="T54" fmla="*/ 135813191 w 10017"/>
              <a:gd name="T55" fmla="*/ 50513137 h 16571"/>
              <a:gd name="T56" fmla="*/ 126882729 w 10017"/>
              <a:gd name="T57" fmla="*/ 40644752 h 16571"/>
              <a:gd name="T58" fmla="*/ 117015731 w 10017"/>
              <a:gd name="T59" fmla="*/ 31729657 h 16571"/>
              <a:gd name="T60" fmla="*/ 106546747 w 10017"/>
              <a:gd name="T61" fmla="*/ 23717802 h 16571"/>
              <a:gd name="T62" fmla="*/ 94856852 w 10017"/>
              <a:gd name="T63" fmla="*/ 16625870 h 16571"/>
              <a:gd name="T64" fmla="*/ 82849216 w 10017"/>
              <a:gd name="T65" fmla="*/ 10788438 h 16571"/>
              <a:gd name="T66" fmla="*/ 70222784 w 10017"/>
              <a:gd name="T67" fmla="*/ 6155196 h 16571"/>
              <a:gd name="T68" fmla="*/ 56977685 w 10017"/>
              <a:gd name="T69" fmla="*/ 2776583 h 16571"/>
              <a:gd name="T70" fmla="*/ 43130470 w 10017"/>
              <a:gd name="T71" fmla="*/ 618843 h 16571"/>
              <a:gd name="T72" fmla="*/ 28965516 w 10017"/>
              <a:gd name="T73" fmla="*/ 0 h 1657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10017" h="16571" extrusionOk="0">
                <a:moveTo>
                  <a:pt x="1732" y="0"/>
                </a:moveTo>
                <a:lnTo>
                  <a:pt x="1290" y="19"/>
                </a:lnTo>
                <a:lnTo>
                  <a:pt x="848" y="55"/>
                </a:lnTo>
                <a:lnTo>
                  <a:pt x="424" y="111"/>
                </a:lnTo>
                <a:lnTo>
                  <a:pt x="1" y="184"/>
                </a:lnTo>
                <a:lnTo>
                  <a:pt x="1" y="16387"/>
                </a:lnTo>
                <a:lnTo>
                  <a:pt x="424" y="16460"/>
                </a:lnTo>
                <a:lnTo>
                  <a:pt x="848" y="16515"/>
                </a:lnTo>
                <a:lnTo>
                  <a:pt x="1290" y="16552"/>
                </a:lnTo>
                <a:lnTo>
                  <a:pt x="1732" y="16571"/>
                </a:lnTo>
                <a:lnTo>
                  <a:pt x="2155" y="16552"/>
                </a:lnTo>
                <a:lnTo>
                  <a:pt x="2579" y="16534"/>
                </a:lnTo>
                <a:lnTo>
                  <a:pt x="3002" y="16479"/>
                </a:lnTo>
                <a:lnTo>
                  <a:pt x="3407" y="16405"/>
                </a:lnTo>
                <a:lnTo>
                  <a:pt x="3794" y="16313"/>
                </a:lnTo>
                <a:lnTo>
                  <a:pt x="4199" y="16202"/>
                </a:lnTo>
                <a:lnTo>
                  <a:pt x="4586" y="16074"/>
                </a:lnTo>
                <a:lnTo>
                  <a:pt x="4954" y="15926"/>
                </a:lnTo>
                <a:lnTo>
                  <a:pt x="5322" y="15761"/>
                </a:lnTo>
                <a:lnTo>
                  <a:pt x="5672" y="15576"/>
                </a:lnTo>
                <a:lnTo>
                  <a:pt x="6022" y="15374"/>
                </a:lnTo>
                <a:lnTo>
                  <a:pt x="6371" y="15153"/>
                </a:lnTo>
                <a:lnTo>
                  <a:pt x="6684" y="14932"/>
                </a:lnTo>
                <a:lnTo>
                  <a:pt x="6997" y="14674"/>
                </a:lnTo>
                <a:lnTo>
                  <a:pt x="7310" y="14416"/>
                </a:lnTo>
                <a:lnTo>
                  <a:pt x="7587" y="14140"/>
                </a:lnTo>
                <a:lnTo>
                  <a:pt x="7863" y="13864"/>
                </a:lnTo>
                <a:lnTo>
                  <a:pt x="8121" y="13551"/>
                </a:lnTo>
                <a:lnTo>
                  <a:pt x="8378" y="13238"/>
                </a:lnTo>
                <a:lnTo>
                  <a:pt x="8599" y="12925"/>
                </a:lnTo>
                <a:lnTo>
                  <a:pt x="8820" y="12575"/>
                </a:lnTo>
                <a:lnTo>
                  <a:pt x="9023" y="12225"/>
                </a:lnTo>
                <a:lnTo>
                  <a:pt x="9207" y="11876"/>
                </a:lnTo>
                <a:lnTo>
                  <a:pt x="9373" y="11507"/>
                </a:lnTo>
                <a:lnTo>
                  <a:pt x="9520" y="11139"/>
                </a:lnTo>
                <a:lnTo>
                  <a:pt x="9649" y="10753"/>
                </a:lnTo>
                <a:lnTo>
                  <a:pt x="9759" y="10348"/>
                </a:lnTo>
                <a:lnTo>
                  <a:pt x="9851" y="9961"/>
                </a:lnTo>
                <a:lnTo>
                  <a:pt x="9925" y="9556"/>
                </a:lnTo>
                <a:lnTo>
                  <a:pt x="9980" y="9132"/>
                </a:lnTo>
                <a:lnTo>
                  <a:pt x="9999" y="8709"/>
                </a:lnTo>
                <a:lnTo>
                  <a:pt x="10017" y="8285"/>
                </a:lnTo>
                <a:lnTo>
                  <a:pt x="9999" y="7862"/>
                </a:lnTo>
                <a:lnTo>
                  <a:pt x="9980" y="7438"/>
                </a:lnTo>
                <a:lnTo>
                  <a:pt x="9925" y="7015"/>
                </a:lnTo>
                <a:lnTo>
                  <a:pt x="9851" y="6610"/>
                </a:lnTo>
                <a:lnTo>
                  <a:pt x="9759" y="6223"/>
                </a:lnTo>
                <a:lnTo>
                  <a:pt x="9649" y="5818"/>
                </a:lnTo>
                <a:lnTo>
                  <a:pt x="9520" y="5432"/>
                </a:lnTo>
                <a:lnTo>
                  <a:pt x="9373" y="5063"/>
                </a:lnTo>
                <a:lnTo>
                  <a:pt x="9207" y="4695"/>
                </a:lnTo>
                <a:lnTo>
                  <a:pt x="9023" y="4345"/>
                </a:lnTo>
                <a:lnTo>
                  <a:pt x="8820" y="3995"/>
                </a:lnTo>
                <a:lnTo>
                  <a:pt x="8599" y="3646"/>
                </a:lnTo>
                <a:lnTo>
                  <a:pt x="8378" y="3333"/>
                </a:lnTo>
                <a:lnTo>
                  <a:pt x="8121" y="3020"/>
                </a:lnTo>
                <a:lnTo>
                  <a:pt x="7863" y="2707"/>
                </a:lnTo>
                <a:lnTo>
                  <a:pt x="7587" y="2430"/>
                </a:lnTo>
                <a:lnTo>
                  <a:pt x="7310" y="2154"/>
                </a:lnTo>
                <a:lnTo>
                  <a:pt x="6997" y="1897"/>
                </a:lnTo>
                <a:lnTo>
                  <a:pt x="6684" y="1639"/>
                </a:lnTo>
                <a:lnTo>
                  <a:pt x="6371" y="1418"/>
                </a:lnTo>
                <a:lnTo>
                  <a:pt x="6022" y="1197"/>
                </a:lnTo>
                <a:lnTo>
                  <a:pt x="5672" y="994"/>
                </a:lnTo>
                <a:lnTo>
                  <a:pt x="5322" y="810"/>
                </a:lnTo>
                <a:lnTo>
                  <a:pt x="4954" y="645"/>
                </a:lnTo>
                <a:lnTo>
                  <a:pt x="4586" y="497"/>
                </a:lnTo>
                <a:lnTo>
                  <a:pt x="4199" y="368"/>
                </a:lnTo>
                <a:lnTo>
                  <a:pt x="3794" y="258"/>
                </a:lnTo>
                <a:lnTo>
                  <a:pt x="3407" y="166"/>
                </a:lnTo>
                <a:lnTo>
                  <a:pt x="3002" y="92"/>
                </a:lnTo>
                <a:lnTo>
                  <a:pt x="2579" y="37"/>
                </a:lnTo>
                <a:lnTo>
                  <a:pt x="2155" y="19"/>
                </a:lnTo>
                <a:lnTo>
                  <a:pt x="1732"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endParaRPr lang="en-US"/>
          </a:p>
        </p:txBody>
      </p:sp>
      <p:sp>
        <p:nvSpPr>
          <p:cNvPr id="58" name="Google Shape;58;p7"/>
          <p:cNvSpPr txBox="1">
            <a:spLocks noGrp="1"/>
          </p:cNvSpPr>
          <p:nvPr>
            <p:ph type="title"/>
          </p:nvPr>
        </p:nvSpPr>
        <p:spPr>
          <a:xfrm>
            <a:off x="5096000" y="1190967"/>
            <a:ext cx="6486400" cy="921200"/>
          </a:xfrm>
          <a:prstGeom prst="rect">
            <a:avLst/>
          </a:prstGeom>
        </p:spPr>
        <p:txBody>
          <a:bodyPr spcFirstLastPara="1">
            <a:noAutofit/>
          </a:bodyPr>
          <a:lstStyle>
            <a:lvl1pPr lvl="0">
              <a:spcBef>
                <a:spcPts val="0"/>
              </a:spcBef>
              <a:spcAft>
                <a:spcPts val="0"/>
              </a:spcAft>
              <a:buSzPts val="3600"/>
              <a:buNone/>
              <a:defRPr/>
            </a:lvl1pPr>
            <a:lvl2pPr lvl="1">
              <a:spcBef>
                <a:spcPts val="0"/>
              </a:spcBef>
              <a:spcAft>
                <a:spcPts val="0"/>
              </a:spcAft>
              <a:buSzPts val="3600"/>
              <a:buNone/>
              <a:defRPr/>
            </a:lvl2pPr>
            <a:lvl3pPr lvl="2">
              <a:spcBef>
                <a:spcPts val="0"/>
              </a:spcBef>
              <a:spcAft>
                <a:spcPts val="0"/>
              </a:spcAft>
              <a:buSzPts val="3600"/>
              <a:buNone/>
              <a:defRPr/>
            </a:lvl3pPr>
            <a:lvl4pPr lvl="3">
              <a:spcBef>
                <a:spcPts val="0"/>
              </a:spcBef>
              <a:spcAft>
                <a:spcPts val="0"/>
              </a:spcAft>
              <a:buSzPts val="3600"/>
              <a:buNone/>
              <a:defRPr/>
            </a:lvl4pPr>
            <a:lvl5pPr lvl="4">
              <a:spcBef>
                <a:spcPts val="0"/>
              </a:spcBef>
              <a:spcAft>
                <a:spcPts val="0"/>
              </a:spcAft>
              <a:buSzPts val="3600"/>
              <a:buNone/>
              <a:defRPr/>
            </a:lvl5pPr>
            <a:lvl6pPr lvl="5">
              <a:spcBef>
                <a:spcPts val="0"/>
              </a:spcBef>
              <a:spcAft>
                <a:spcPts val="0"/>
              </a:spcAft>
              <a:buSzPts val="3600"/>
              <a:buNone/>
              <a:defRPr/>
            </a:lvl6pPr>
            <a:lvl7pPr lvl="6">
              <a:spcBef>
                <a:spcPts val="0"/>
              </a:spcBef>
              <a:spcAft>
                <a:spcPts val="0"/>
              </a:spcAft>
              <a:buSzPts val="3600"/>
              <a:buNone/>
              <a:defRPr/>
            </a:lvl7pPr>
            <a:lvl8pPr lvl="7">
              <a:spcBef>
                <a:spcPts val="0"/>
              </a:spcBef>
              <a:spcAft>
                <a:spcPts val="0"/>
              </a:spcAft>
              <a:buSzPts val="3600"/>
              <a:buNone/>
              <a:defRPr/>
            </a:lvl8pPr>
            <a:lvl9pPr lvl="8">
              <a:spcBef>
                <a:spcPts val="0"/>
              </a:spcBef>
              <a:spcAft>
                <a:spcPts val="0"/>
              </a:spcAft>
              <a:buSzPts val="3600"/>
              <a:buNone/>
              <a:defRPr/>
            </a:lvl9pPr>
          </a:lstStyle>
          <a:p>
            <a:endParaRPr/>
          </a:p>
        </p:txBody>
      </p:sp>
      <p:sp>
        <p:nvSpPr>
          <p:cNvPr id="59" name="Google Shape;59;p7"/>
          <p:cNvSpPr txBox="1">
            <a:spLocks noGrp="1"/>
          </p:cNvSpPr>
          <p:nvPr>
            <p:ph type="body" idx="1"/>
          </p:nvPr>
        </p:nvSpPr>
        <p:spPr>
          <a:xfrm>
            <a:off x="5096000" y="2301200"/>
            <a:ext cx="3148400" cy="4032000"/>
          </a:xfrm>
          <a:prstGeom prst="rect">
            <a:avLst/>
          </a:prstGeom>
        </p:spPr>
        <p:txBody>
          <a:bodyPr spcFirstLastPara="1">
            <a:noAutofit/>
          </a:bodyPr>
          <a:lstStyle>
            <a:lvl1pPr marL="609585" lvl="0" indent="-457189">
              <a:spcBef>
                <a:spcPts val="800"/>
              </a:spcBef>
              <a:spcAft>
                <a:spcPts val="0"/>
              </a:spcAft>
              <a:buSzPts val="1800"/>
              <a:buChar char="⊷"/>
              <a:defRPr sz="2400"/>
            </a:lvl1pPr>
            <a:lvl2pPr marL="1219170" lvl="1" indent="-457189">
              <a:spcBef>
                <a:spcPts val="0"/>
              </a:spcBef>
              <a:spcAft>
                <a:spcPts val="0"/>
              </a:spcAft>
              <a:buSzPts val="1800"/>
              <a:buChar char="⊶"/>
              <a:defRPr sz="2400"/>
            </a:lvl2pPr>
            <a:lvl3pPr marL="1828754" lvl="2" indent="-457189">
              <a:spcBef>
                <a:spcPts val="0"/>
              </a:spcBef>
              <a:spcAft>
                <a:spcPts val="0"/>
              </a:spcAft>
              <a:buSzPts val="1800"/>
              <a:buChar char="⊸"/>
              <a:defRPr sz="2400"/>
            </a:lvl3pPr>
            <a:lvl4pPr marL="2438339" lvl="3" indent="-457189">
              <a:spcBef>
                <a:spcPts val="0"/>
              </a:spcBef>
              <a:spcAft>
                <a:spcPts val="0"/>
              </a:spcAft>
              <a:buSzPts val="1800"/>
              <a:buChar char="●"/>
              <a:defRPr sz="2400"/>
            </a:lvl4pPr>
            <a:lvl5pPr marL="3047924" lvl="4" indent="-457189">
              <a:spcBef>
                <a:spcPts val="0"/>
              </a:spcBef>
              <a:spcAft>
                <a:spcPts val="0"/>
              </a:spcAft>
              <a:buSzPts val="1800"/>
              <a:buChar char="○"/>
              <a:defRPr sz="2400"/>
            </a:lvl5pPr>
            <a:lvl6pPr marL="3657509" lvl="5" indent="-457189">
              <a:spcBef>
                <a:spcPts val="0"/>
              </a:spcBef>
              <a:spcAft>
                <a:spcPts val="0"/>
              </a:spcAft>
              <a:buSzPts val="1800"/>
              <a:buChar char="■"/>
              <a:defRPr sz="2400"/>
            </a:lvl6pPr>
            <a:lvl7pPr marL="4267093" lvl="6" indent="-457189">
              <a:spcBef>
                <a:spcPts val="0"/>
              </a:spcBef>
              <a:spcAft>
                <a:spcPts val="0"/>
              </a:spcAft>
              <a:buSzPts val="1800"/>
              <a:buChar char="●"/>
              <a:defRPr sz="2400"/>
            </a:lvl7pPr>
            <a:lvl8pPr marL="4876678" lvl="7" indent="-457189">
              <a:spcBef>
                <a:spcPts val="0"/>
              </a:spcBef>
              <a:spcAft>
                <a:spcPts val="0"/>
              </a:spcAft>
              <a:buSzPts val="1800"/>
              <a:buChar char="○"/>
              <a:defRPr sz="2400"/>
            </a:lvl8pPr>
            <a:lvl9pPr marL="5486263" lvl="8" indent="-457189">
              <a:spcBef>
                <a:spcPts val="0"/>
              </a:spcBef>
              <a:spcAft>
                <a:spcPts val="0"/>
              </a:spcAft>
              <a:buSzPts val="1800"/>
              <a:buChar char="■"/>
              <a:defRPr sz="2400"/>
            </a:lvl9pPr>
          </a:lstStyle>
          <a:p>
            <a:endParaRPr/>
          </a:p>
        </p:txBody>
      </p:sp>
      <p:sp>
        <p:nvSpPr>
          <p:cNvPr id="60" name="Google Shape;60;p7"/>
          <p:cNvSpPr txBox="1">
            <a:spLocks noGrp="1"/>
          </p:cNvSpPr>
          <p:nvPr>
            <p:ph type="body" idx="2"/>
          </p:nvPr>
        </p:nvSpPr>
        <p:spPr>
          <a:xfrm>
            <a:off x="8433997" y="2301200"/>
            <a:ext cx="3148400" cy="4032000"/>
          </a:xfrm>
          <a:prstGeom prst="rect">
            <a:avLst/>
          </a:prstGeom>
        </p:spPr>
        <p:txBody>
          <a:bodyPr spcFirstLastPara="1">
            <a:noAutofit/>
          </a:bodyPr>
          <a:lstStyle>
            <a:lvl1pPr marL="609585" lvl="0" indent="-457189">
              <a:spcBef>
                <a:spcPts val="800"/>
              </a:spcBef>
              <a:spcAft>
                <a:spcPts val="0"/>
              </a:spcAft>
              <a:buSzPts val="1800"/>
              <a:buChar char="⊷"/>
              <a:defRPr sz="2400"/>
            </a:lvl1pPr>
            <a:lvl2pPr marL="1219170" lvl="1" indent="-457189">
              <a:spcBef>
                <a:spcPts val="0"/>
              </a:spcBef>
              <a:spcAft>
                <a:spcPts val="0"/>
              </a:spcAft>
              <a:buSzPts val="1800"/>
              <a:buChar char="⊶"/>
              <a:defRPr sz="2400"/>
            </a:lvl2pPr>
            <a:lvl3pPr marL="1828754" lvl="2" indent="-457189">
              <a:spcBef>
                <a:spcPts val="0"/>
              </a:spcBef>
              <a:spcAft>
                <a:spcPts val="0"/>
              </a:spcAft>
              <a:buSzPts val="1800"/>
              <a:buChar char="⊸"/>
              <a:defRPr sz="2400"/>
            </a:lvl3pPr>
            <a:lvl4pPr marL="2438339" lvl="3" indent="-457189">
              <a:spcBef>
                <a:spcPts val="0"/>
              </a:spcBef>
              <a:spcAft>
                <a:spcPts val="0"/>
              </a:spcAft>
              <a:buSzPts val="1800"/>
              <a:buChar char="●"/>
              <a:defRPr sz="2400"/>
            </a:lvl4pPr>
            <a:lvl5pPr marL="3047924" lvl="4" indent="-457189">
              <a:spcBef>
                <a:spcPts val="0"/>
              </a:spcBef>
              <a:spcAft>
                <a:spcPts val="0"/>
              </a:spcAft>
              <a:buSzPts val="1800"/>
              <a:buChar char="○"/>
              <a:defRPr sz="2400"/>
            </a:lvl5pPr>
            <a:lvl6pPr marL="3657509" lvl="5" indent="-457189">
              <a:spcBef>
                <a:spcPts val="0"/>
              </a:spcBef>
              <a:spcAft>
                <a:spcPts val="0"/>
              </a:spcAft>
              <a:buSzPts val="1800"/>
              <a:buChar char="■"/>
              <a:defRPr sz="2400"/>
            </a:lvl6pPr>
            <a:lvl7pPr marL="4267093" lvl="6" indent="-457189">
              <a:spcBef>
                <a:spcPts val="0"/>
              </a:spcBef>
              <a:spcAft>
                <a:spcPts val="0"/>
              </a:spcAft>
              <a:buSzPts val="1800"/>
              <a:buChar char="●"/>
              <a:defRPr sz="2400"/>
            </a:lvl7pPr>
            <a:lvl8pPr marL="4876678" lvl="7" indent="-457189">
              <a:spcBef>
                <a:spcPts val="0"/>
              </a:spcBef>
              <a:spcAft>
                <a:spcPts val="0"/>
              </a:spcAft>
              <a:buSzPts val="1800"/>
              <a:buChar char="○"/>
              <a:defRPr sz="2400"/>
            </a:lvl8pPr>
            <a:lvl9pPr marL="5486263" lvl="8" indent="-457189">
              <a:spcBef>
                <a:spcPts val="0"/>
              </a:spcBef>
              <a:spcAft>
                <a:spcPts val="0"/>
              </a:spcAft>
              <a:buSzPts val="1800"/>
              <a:buChar char="■"/>
              <a:defRPr sz="2400"/>
            </a:lvl9pPr>
          </a:lstStyle>
          <a:p>
            <a:endParaRPr/>
          </a:p>
        </p:txBody>
      </p:sp>
      <p:sp>
        <p:nvSpPr>
          <p:cNvPr id="11" name="Google Shape;61;p7">
            <a:extLst>
              <a:ext uri="{FF2B5EF4-FFF2-40B4-BE49-F238E27FC236}">
                <a16:creationId xmlns="" xmlns:a16="http://schemas.microsoft.com/office/drawing/2014/main" id="{8E255502-2443-4EA9-9A85-46E55C2248B3}"/>
              </a:ext>
            </a:extLst>
          </p:cNvPr>
          <p:cNvSpPr txBox="1">
            <a:spLocks noGrp="1"/>
          </p:cNvSpPr>
          <p:nvPr>
            <p:ph type="sldNum" idx="10"/>
          </p:nvPr>
        </p:nvSpPr>
        <p:spPr/>
        <p:txBody>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a:defRPr/>
            </a:pPr>
            <a:fld id="{920C3EAF-C527-42DD-A454-99CEFCD406DA}" type="slidenum">
              <a:rPr lang="en"/>
              <a:pPr>
                <a:defRPr/>
              </a:pPr>
              <a:t>‹#›</a:t>
            </a:fld>
            <a:endParaRPr lang="en"/>
          </a:p>
        </p:txBody>
      </p:sp>
    </p:spTree>
    <p:extLst>
      <p:ext uri="{BB962C8B-B14F-4D97-AF65-F5344CB8AC3E}">
        <p14:creationId xmlns:p14="http://schemas.microsoft.com/office/powerpoint/2010/main" val="2559232645"/>
      </p:ext>
    </p:extLst>
  </p:cSld>
  <p:clrMapOvr>
    <a:masterClrMapping/>
  </p:clrMapOvr>
</p:sldLayout>
</file>

<file path=ppt/slideLayouts/slideLayout318.xml><?xml version="1.0" encoding="utf-8"?>
<p:sldLayout xmlns:a="http://schemas.openxmlformats.org/drawingml/2006/main" xmlns:r="http://schemas.openxmlformats.org/officeDocument/2006/relationships" xmlns:p="http://schemas.openxmlformats.org/presentationml/2006/main" matchingName="Title + 3 columns">
  <p:cSld name="Title + 3 columns">
    <p:spTree>
      <p:nvGrpSpPr>
        <p:cNvPr id="1" name="Shape 62"/>
        <p:cNvGrpSpPr/>
        <p:nvPr/>
      </p:nvGrpSpPr>
      <p:grpSpPr>
        <a:xfrm>
          <a:off x="0" y="0"/>
          <a:ext cx="0" cy="0"/>
          <a:chOff x="0" y="0"/>
          <a:chExt cx="0" cy="0"/>
        </a:xfrm>
      </p:grpSpPr>
      <p:sp>
        <p:nvSpPr>
          <p:cNvPr id="6" name="Google Shape;63;p8">
            <a:extLst>
              <a:ext uri="{FF2B5EF4-FFF2-40B4-BE49-F238E27FC236}">
                <a16:creationId xmlns="" xmlns:a16="http://schemas.microsoft.com/office/drawing/2014/main" id="{13ED3E7A-9E02-4574-8D0E-68FFE2D54723}"/>
              </a:ext>
            </a:extLst>
          </p:cNvPr>
          <p:cNvSpPr>
            <a:spLocks/>
          </p:cNvSpPr>
          <p:nvPr/>
        </p:nvSpPr>
        <p:spPr bwMode="auto">
          <a:xfrm>
            <a:off x="0" y="0"/>
            <a:ext cx="12192000" cy="6858000"/>
          </a:xfrm>
          <a:custGeom>
            <a:avLst/>
            <a:gdLst>
              <a:gd name="T0" fmla="*/ 141990564 w 94270"/>
              <a:gd name="T1" fmla="*/ 79152049 h 53026"/>
              <a:gd name="T2" fmla="*/ 164470817 w 94270"/>
              <a:gd name="T3" fmla="*/ 92700822 h 53026"/>
              <a:gd name="T4" fmla="*/ 197104043 w 94270"/>
              <a:gd name="T5" fmla="*/ 113643033 h 53026"/>
              <a:gd name="T6" fmla="*/ 225438577 w 94270"/>
              <a:gd name="T7" fmla="*/ 134267343 h 53026"/>
              <a:gd name="T8" fmla="*/ 245778020 w 94270"/>
              <a:gd name="T9" fmla="*/ 149672946 h 53026"/>
              <a:gd name="T10" fmla="*/ 266401602 w 94270"/>
              <a:gd name="T11" fmla="*/ 166617351 h 53026"/>
              <a:gd name="T12" fmla="*/ 286724232 w 94270"/>
              <a:gd name="T13" fmla="*/ 185083874 h 53026"/>
              <a:gd name="T14" fmla="*/ 306126803 w 94270"/>
              <a:gd name="T15" fmla="*/ 204487153 h 53026"/>
              <a:gd name="T16" fmla="*/ 324609575 w 94270"/>
              <a:gd name="T17" fmla="*/ 225128277 h 53026"/>
              <a:gd name="T18" fmla="*/ 341553442 w 94270"/>
              <a:gd name="T19" fmla="*/ 246689345 h 53026"/>
              <a:gd name="T20" fmla="*/ 356322872 w 94270"/>
              <a:gd name="T21" fmla="*/ 269170357 h 53026"/>
              <a:gd name="T22" fmla="*/ 365572600 w 94270"/>
              <a:gd name="T23" fmla="*/ 286415848 h 53026"/>
              <a:gd name="T24" fmla="*/ 370807904 w 94270"/>
              <a:gd name="T25" fmla="*/ 298108049 h 53026"/>
              <a:gd name="T26" fmla="*/ 375424362 w 94270"/>
              <a:gd name="T27" fmla="*/ 309816934 h 53026"/>
              <a:gd name="T28" fmla="*/ 378803125 w 94270"/>
              <a:gd name="T29" fmla="*/ 321525818 h 53026"/>
              <a:gd name="T30" fmla="*/ 381579725 w 94270"/>
              <a:gd name="T31" fmla="*/ 333217889 h 53026"/>
              <a:gd name="T32" fmla="*/ 383436395 w 94270"/>
              <a:gd name="T33" fmla="*/ 344625687 h 53026"/>
              <a:gd name="T34" fmla="*/ 384975171 w 94270"/>
              <a:gd name="T35" fmla="*/ 361252322 h 53026"/>
              <a:gd name="T36" fmla="*/ 384356324 w 94270"/>
              <a:gd name="T37" fmla="*/ 382813389 h 53026"/>
              <a:gd name="T38" fmla="*/ 381278643 w 94270"/>
              <a:gd name="T39" fmla="*/ 403437700 h 53026"/>
              <a:gd name="T40" fmla="*/ 376344420 w 94270"/>
              <a:gd name="T41" fmla="*/ 423158879 h 53026"/>
              <a:gd name="T42" fmla="*/ 369871292 w 94270"/>
              <a:gd name="T43" fmla="*/ 441324315 h 53026"/>
              <a:gd name="T44" fmla="*/ 362177024 w 94270"/>
              <a:gd name="T45" fmla="*/ 458268720 h 53026"/>
              <a:gd name="T46" fmla="*/ 353864038 w 94270"/>
              <a:gd name="T47" fmla="*/ 473975410 h 53026"/>
              <a:gd name="T48" fmla="*/ 344932205 w 94270"/>
              <a:gd name="T49" fmla="*/ 488126356 h 53026"/>
              <a:gd name="T50" fmla="*/ 336318008 w 94270"/>
              <a:gd name="T51" fmla="*/ 500454098 h 53026"/>
              <a:gd name="T52" fmla="*/ 323990728 w 94270"/>
              <a:gd name="T53" fmla="*/ 515541931 h 53026"/>
              <a:gd name="T54" fmla="*/ 311680002 w 94270"/>
              <a:gd name="T55" fmla="*/ 529090704 h 53026"/>
              <a:gd name="T56" fmla="*/ 300272651 w 94270"/>
              <a:gd name="T57" fmla="*/ 533406280 h 53026"/>
              <a:gd name="T58" fmla="*/ 282107774 w 94270"/>
              <a:gd name="T59" fmla="*/ 531566262 h 53026"/>
              <a:gd name="T60" fmla="*/ 263022839 w 94270"/>
              <a:gd name="T61" fmla="*/ 528170760 h 53026"/>
              <a:gd name="T62" fmla="*/ 248236725 w 94270"/>
              <a:gd name="T63" fmla="*/ 524474041 h 53026"/>
              <a:gd name="T64" fmla="*/ 232212787 w 94270"/>
              <a:gd name="T65" fmla="*/ 519857378 h 53026"/>
              <a:gd name="T66" fmla="*/ 215586815 w 94270"/>
              <a:gd name="T67" fmla="*/ 513701913 h 53026"/>
              <a:gd name="T68" fmla="*/ 198659632 w 94270"/>
              <a:gd name="T69" fmla="*/ 505990834 h 53026"/>
              <a:gd name="T70" fmla="*/ 181715766 w 94270"/>
              <a:gd name="T71" fmla="*/ 496456422 h 53026"/>
              <a:gd name="T72" fmla="*/ 165089664 w 94270"/>
              <a:gd name="T73" fmla="*/ 485048624 h 53026"/>
              <a:gd name="T74" fmla="*/ 149383621 w 94270"/>
              <a:gd name="T75" fmla="*/ 471499722 h 53026"/>
              <a:gd name="T76" fmla="*/ 134597507 w 94270"/>
              <a:gd name="T77" fmla="*/ 455793161 h 53026"/>
              <a:gd name="T78" fmla="*/ 124427851 w 94270"/>
              <a:gd name="T79" fmla="*/ 442244259 h 53026"/>
              <a:gd name="T80" fmla="*/ 118272488 w 94270"/>
              <a:gd name="T81" fmla="*/ 432392076 h 53026"/>
              <a:gd name="T82" fmla="*/ 112736101 w 94270"/>
              <a:gd name="T83" fmla="*/ 421921035 h 53026"/>
              <a:gd name="T84" fmla="*/ 107801749 w 94270"/>
              <a:gd name="T85" fmla="*/ 410831008 h 53026"/>
              <a:gd name="T86" fmla="*/ 103185292 w 94270"/>
              <a:gd name="T87" fmla="*/ 399122124 h 53026"/>
              <a:gd name="T88" fmla="*/ 99488763 w 94270"/>
              <a:gd name="T89" fmla="*/ 386811195 h 53026"/>
              <a:gd name="T90" fmla="*/ 95173258 w 94270"/>
              <a:gd name="T91" fmla="*/ 367407915 h 53026"/>
              <a:gd name="T92" fmla="*/ 91175648 w 94270"/>
              <a:gd name="T93" fmla="*/ 340929098 h 53026"/>
              <a:gd name="T94" fmla="*/ 89636872 w 94270"/>
              <a:gd name="T95" fmla="*/ 313814610 h 53026"/>
              <a:gd name="T96" fmla="*/ 89937954 w 94270"/>
              <a:gd name="T97" fmla="*/ 286098078 h 53026"/>
              <a:gd name="T98" fmla="*/ 91794625 w 94270"/>
              <a:gd name="T99" fmla="*/ 258381416 h 53026"/>
              <a:gd name="T100" fmla="*/ 95173258 w 94270"/>
              <a:gd name="T101" fmla="*/ 231283741 h 53026"/>
              <a:gd name="T102" fmla="*/ 99187682 w 94270"/>
              <a:gd name="T103" fmla="*/ 205106140 h 53026"/>
              <a:gd name="T104" fmla="*/ 104105221 w 94270"/>
              <a:gd name="T105" fmla="*/ 179848353 h 53026"/>
              <a:gd name="T106" fmla="*/ 112117125 w 94270"/>
              <a:gd name="T107" fmla="*/ 145675141 h 53026"/>
              <a:gd name="T108" fmla="*/ 122587863 w 94270"/>
              <a:gd name="T109" fmla="*/ 108407512 h 53026"/>
              <a:gd name="T110" fmla="*/ 130599897 w 94270"/>
              <a:gd name="T111" fmla="*/ 83768712 h 53026"/>
              <a:gd name="T112" fmla="*/ 16684 w 94270"/>
              <a:gd name="T113" fmla="*/ 0 h 53026"/>
              <a:gd name="T114" fmla="*/ 1576782553 w 94270"/>
              <a:gd name="T115" fmla="*/ 886964206 h 53026"/>
              <a:gd name="T116" fmla="*/ 16684 w 94270"/>
              <a:gd name="T117" fmla="*/ 0 h 5302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94270" h="53026" extrusionOk="0">
                <a:moveTo>
                  <a:pt x="7992" y="4456"/>
                </a:moveTo>
                <a:lnTo>
                  <a:pt x="8489" y="4732"/>
                </a:lnTo>
                <a:lnTo>
                  <a:pt x="9078" y="5082"/>
                </a:lnTo>
                <a:lnTo>
                  <a:pt x="9833" y="5542"/>
                </a:lnTo>
                <a:lnTo>
                  <a:pt x="10753" y="6113"/>
                </a:lnTo>
                <a:lnTo>
                  <a:pt x="11784" y="6794"/>
                </a:lnTo>
                <a:lnTo>
                  <a:pt x="12908" y="7586"/>
                </a:lnTo>
                <a:lnTo>
                  <a:pt x="13478" y="8027"/>
                </a:lnTo>
                <a:lnTo>
                  <a:pt x="14086" y="8469"/>
                </a:lnTo>
                <a:lnTo>
                  <a:pt x="14694" y="8948"/>
                </a:lnTo>
                <a:lnTo>
                  <a:pt x="15301" y="9445"/>
                </a:lnTo>
                <a:lnTo>
                  <a:pt x="15927" y="9961"/>
                </a:lnTo>
                <a:lnTo>
                  <a:pt x="16535" y="10513"/>
                </a:lnTo>
                <a:lnTo>
                  <a:pt x="17142" y="11065"/>
                </a:lnTo>
                <a:lnTo>
                  <a:pt x="17731" y="11636"/>
                </a:lnTo>
                <a:lnTo>
                  <a:pt x="18302" y="12225"/>
                </a:lnTo>
                <a:lnTo>
                  <a:pt x="18873" y="12833"/>
                </a:lnTo>
                <a:lnTo>
                  <a:pt x="19407" y="13459"/>
                </a:lnTo>
                <a:lnTo>
                  <a:pt x="19941" y="14085"/>
                </a:lnTo>
                <a:lnTo>
                  <a:pt x="20420" y="14748"/>
                </a:lnTo>
                <a:lnTo>
                  <a:pt x="20880" y="15411"/>
                </a:lnTo>
                <a:lnTo>
                  <a:pt x="21303" y="16092"/>
                </a:lnTo>
                <a:lnTo>
                  <a:pt x="21690" y="16773"/>
                </a:lnTo>
                <a:lnTo>
                  <a:pt x="21856" y="17123"/>
                </a:lnTo>
                <a:lnTo>
                  <a:pt x="22021" y="17473"/>
                </a:lnTo>
                <a:lnTo>
                  <a:pt x="22169" y="17822"/>
                </a:lnTo>
                <a:lnTo>
                  <a:pt x="22316" y="18172"/>
                </a:lnTo>
                <a:lnTo>
                  <a:pt x="22445" y="18522"/>
                </a:lnTo>
                <a:lnTo>
                  <a:pt x="22555" y="18872"/>
                </a:lnTo>
                <a:lnTo>
                  <a:pt x="22647" y="19222"/>
                </a:lnTo>
                <a:lnTo>
                  <a:pt x="22739" y="19572"/>
                </a:lnTo>
                <a:lnTo>
                  <a:pt x="22813" y="19921"/>
                </a:lnTo>
                <a:lnTo>
                  <a:pt x="22887" y="20271"/>
                </a:lnTo>
                <a:lnTo>
                  <a:pt x="22924" y="20603"/>
                </a:lnTo>
                <a:lnTo>
                  <a:pt x="22960" y="20934"/>
                </a:lnTo>
                <a:lnTo>
                  <a:pt x="23016" y="21597"/>
                </a:lnTo>
                <a:lnTo>
                  <a:pt x="23016" y="22260"/>
                </a:lnTo>
                <a:lnTo>
                  <a:pt x="22979" y="22886"/>
                </a:lnTo>
                <a:lnTo>
                  <a:pt x="22905" y="23512"/>
                </a:lnTo>
                <a:lnTo>
                  <a:pt x="22795" y="24119"/>
                </a:lnTo>
                <a:lnTo>
                  <a:pt x="22666" y="24708"/>
                </a:lnTo>
                <a:lnTo>
                  <a:pt x="22500" y="25298"/>
                </a:lnTo>
                <a:lnTo>
                  <a:pt x="22316" y="25850"/>
                </a:lnTo>
                <a:lnTo>
                  <a:pt x="22113" y="26384"/>
                </a:lnTo>
                <a:lnTo>
                  <a:pt x="21893" y="26899"/>
                </a:lnTo>
                <a:lnTo>
                  <a:pt x="21653" y="27397"/>
                </a:lnTo>
                <a:lnTo>
                  <a:pt x="21395" y="27875"/>
                </a:lnTo>
                <a:lnTo>
                  <a:pt x="21156" y="28336"/>
                </a:lnTo>
                <a:lnTo>
                  <a:pt x="20880" y="28777"/>
                </a:lnTo>
                <a:lnTo>
                  <a:pt x="20622" y="29182"/>
                </a:lnTo>
                <a:lnTo>
                  <a:pt x="20364" y="29569"/>
                </a:lnTo>
                <a:lnTo>
                  <a:pt x="20107" y="29919"/>
                </a:lnTo>
                <a:lnTo>
                  <a:pt x="19849" y="30250"/>
                </a:lnTo>
                <a:lnTo>
                  <a:pt x="19370" y="30821"/>
                </a:lnTo>
                <a:lnTo>
                  <a:pt x="18965" y="31281"/>
                </a:lnTo>
                <a:lnTo>
                  <a:pt x="18634" y="31631"/>
                </a:lnTo>
                <a:lnTo>
                  <a:pt x="18357" y="31907"/>
                </a:lnTo>
                <a:lnTo>
                  <a:pt x="17952" y="31889"/>
                </a:lnTo>
                <a:lnTo>
                  <a:pt x="17474" y="31852"/>
                </a:lnTo>
                <a:lnTo>
                  <a:pt x="16866" y="31779"/>
                </a:lnTo>
                <a:lnTo>
                  <a:pt x="16130" y="31650"/>
                </a:lnTo>
                <a:lnTo>
                  <a:pt x="15725" y="31576"/>
                </a:lnTo>
                <a:lnTo>
                  <a:pt x="15283" y="31466"/>
                </a:lnTo>
                <a:lnTo>
                  <a:pt x="14841" y="31355"/>
                </a:lnTo>
                <a:lnTo>
                  <a:pt x="14362" y="31226"/>
                </a:lnTo>
                <a:lnTo>
                  <a:pt x="13883" y="31079"/>
                </a:lnTo>
                <a:lnTo>
                  <a:pt x="13405" y="30895"/>
                </a:lnTo>
                <a:lnTo>
                  <a:pt x="12889" y="30711"/>
                </a:lnTo>
                <a:lnTo>
                  <a:pt x="12392" y="30490"/>
                </a:lnTo>
                <a:lnTo>
                  <a:pt x="11877" y="30250"/>
                </a:lnTo>
                <a:lnTo>
                  <a:pt x="11361" y="29974"/>
                </a:lnTo>
                <a:lnTo>
                  <a:pt x="10864" y="29680"/>
                </a:lnTo>
                <a:lnTo>
                  <a:pt x="10367" y="29348"/>
                </a:lnTo>
                <a:lnTo>
                  <a:pt x="9870" y="28998"/>
                </a:lnTo>
                <a:lnTo>
                  <a:pt x="9391" y="28612"/>
                </a:lnTo>
                <a:lnTo>
                  <a:pt x="8931" y="28188"/>
                </a:lnTo>
                <a:lnTo>
                  <a:pt x="8470" y="27728"/>
                </a:lnTo>
                <a:lnTo>
                  <a:pt x="8047" y="27249"/>
                </a:lnTo>
                <a:lnTo>
                  <a:pt x="7642" y="26715"/>
                </a:lnTo>
                <a:lnTo>
                  <a:pt x="7439" y="26439"/>
                </a:lnTo>
                <a:lnTo>
                  <a:pt x="7255" y="26145"/>
                </a:lnTo>
                <a:lnTo>
                  <a:pt x="7071" y="25850"/>
                </a:lnTo>
                <a:lnTo>
                  <a:pt x="6905" y="25555"/>
                </a:lnTo>
                <a:lnTo>
                  <a:pt x="6740" y="25224"/>
                </a:lnTo>
                <a:lnTo>
                  <a:pt x="6592" y="24893"/>
                </a:lnTo>
                <a:lnTo>
                  <a:pt x="6445" y="24561"/>
                </a:lnTo>
                <a:lnTo>
                  <a:pt x="6298" y="24211"/>
                </a:lnTo>
                <a:lnTo>
                  <a:pt x="6169" y="23861"/>
                </a:lnTo>
                <a:lnTo>
                  <a:pt x="6058" y="23493"/>
                </a:lnTo>
                <a:lnTo>
                  <a:pt x="5948" y="23125"/>
                </a:lnTo>
                <a:lnTo>
                  <a:pt x="5856" y="22738"/>
                </a:lnTo>
                <a:lnTo>
                  <a:pt x="5690" y="21965"/>
                </a:lnTo>
                <a:lnTo>
                  <a:pt x="5561" y="21192"/>
                </a:lnTo>
                <a:lnTo>
                  <a:pt x="5451" y="20382"/>
                </a:lnTo>
                <a:lnTo>
                  <a:pt x="5396" y="19572"/>
                </a:lnTo>
                <a:lnTo>
                  <a:pt x="5359" y="18761"/>
                </a:lnTo>
                <a:lnTo>
                  <a:pt x="5359" y="17933"/>
                </a:lnTo>
                <a:lnTo>
                  <a:pt x="5377" y="17104"/>
                </a:lnTo>
                <a:lnTo>
                  <a:pt x="5432" y="16276"/>
                </a:lnTo>
                <a:lnTo>
                  <a:pt x="5488" y="15447"/>
                </a:lnTo>
                <a:lnTo>
                  <a:pt x="5580" y="14637"/>
                </a:lnTo>
                <a:lnTo>
                  <a:pt x="5690" y="13827"/>
                </a:lnTo>
                <a:lnTo>
                  <a:pt x="5801" y="13035"/>
                </a:lnTo>
                <a:lnTo>
                  <a:pt x="5930" y="12262"/>
                </a:lnTo>
                <a:lnTo>
                  <a:pt x="6077" y="11489"/>
                </a:lnTo>
                <a:lnTo>
                  <a:pt x="6224" y="10752"/>
                </a:lnTo>
                <a:lnTo>
                  <a:pt x="6390" y="10053"/>
                </a:lnTo>
                <a:lnTo>
                  <a:pt x="6703" y="8709"/>
                </a:lnTo>
                <a:lnTo>
                  <a:pt x="7034" y="7512"/>
                </a:lnTo>
                <a:lnTo>
                  <a:pt x="7329" y="6481"/>
                </a:lnTo>
                <a:lnTo>
                  <a:pt x="7605" y="5634"/>
                </a:lnTo>
                <a:lnTo>
                  <a:pt x="7808" y="5008"/>
                </a:lnTo>
                <a:lnTo>
                  <a:pt x="7992" y="4456"/>
                </a:lnTo>
                <a:close/>
                <a:moveTo>
                  <a:pt x="1" y="0"/>
                </a:moveTo>
                <a:lnTo>
                  <a:pt x="1" y="53026"/>
                </a:lnTo>
                <a:lnTo>
                  <a:pt x="94269" y="53026"/>
                </a:lnTo>
                <a:lnTo>
                  <a:pt x="94269" y="0"/>
                </a:lnTo>
                <a:lnTo>
                  <a:pt x="1"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endParaRPr lang="en-US"/>
          </a:p>
        </p:txBody>
      </p:sp>
      <p:sp>
        <p:nvSpPr>
          <p:cNvPr id="7" name="Google Shape;64;p8">
            <a:extLst>
              <a:ext uri="{FF2B5EF4-FFF2-40B4-BE49-F238E27FC236}">
                <a16:creationId xmlns="" xmlns:a16="http://schemas.microsoft.com/office/drawing/2014/main" id="{E404892E-6AAD-41F8-ABCC-63B92BF60D98}"/>
              </a:ext>
            </a:extLst>
          </p:cNvPr>
          <p:cNvSpPr>
            <a:spLocks/>
          </p:cNvSpPr>
          <p:nvPr/>
        </p:nvSpPr>
        <p:spPr bwMode="auto">
          <a:xfrm>
            <a:off x="2676525" y="3735388"/>
            <a:ext cx="1993900" cy="1209675"/>
          </a:xfrm>
          <a:custGeom>
            <a:avLst/>
            <a:gdLst>
              <a:gd name="T0" fmla="*/ 97077133 w 15412"/>
              <a:gd name="T1" fmla="*/ 317743 h 9354"/>
              <a:gd name="T2" fmla="*/ 83218545 w 15412"/>
              <a:gd name="T3" fmla="*/ 2475217 h 9354"/>
              <a:gd name="T4" fmla="*/ 72740867 w 15412"/>
              <a:gd name="T5" fmla="*/ 5552426 h 9354"/>
              <a:gd name="T6" fmla="*/ 63183809 w 15412"/>
              <a:gd name="T7" fmla="*/ 9248440 h 9354"/>
              <a:gd name="T8" fmla="*/ 54564059 w 15412"/>
              <a:gd name="T9" fmla="*/ 13864319 h 9354"/>
              <a:gd name="T10" fmla="*/ 46546801 w 15412"/>
              <a:gd name="T11" fmla="*/ 19098872 h 9354"/>
              <a:gd name="T12" fmla="*/ 39450163 w 15412"/>
              <a:gd name="T13" fmla="*/ 24651299 h 9354"/>
              <a:gd name="T14" fmla="*/ 32989523 w 15412"/>
              <a:gd name="T15" fmla="*/ 30805847 h 9354"/>
              <a:gd name="T16" fmla="*/ 21892536 w 15412"/>
              <a:gd name="T17" fmla="*/ 44352293 h 9354"/>
              <a:gd name="T18" fmla="*/ 13574097 w 15412"/>
              <a:gd name="T19" fmla="*/ 57898868 h 9354"/>
              <a:gd name="T20" fmla="*/ 7096638 w 15412"/>
              <a:gd name="T21" fmla="*/ 71144253 h 9354"/>
              <a:gd name="T22" fmla="*/ 2778419 w 15412"/>
              <a:gd name="T23" fmla="*/ 82851228 h 9354"/>
              <a:gd name="T24" fmla="*/ 179676239 w 15412"/>
              <a:gd name="T25" fmla="*/ 60675017 h 9354"/>
              <a:gd name="T26" fmla="*/ 2778419 w 15412"/>
              <a:gd name="T27" fmla="*/ 106248236 h 9354"/>
              <a:gd name="T28" fmla="*/ 13256097 w 15412"/>
              <a:gd name="T29" fmla="*/ 117955081 h 9354"/>
              <a:gd name="T30" fmla="*/ 23131155 w 15412"/>
              <a:gd name="T31" fmla="*/ 127186709 h 9354"/>
              <a:gd name="T32" fmla="*/ 35449814 w 15412"/>
              <a:gd name="T33" fmla="*/ 136736210 h 9354"/>
              <a:gd name="T34" fmla="*/ 49927711 w 15412"/>
              <a:gd name="T35" fmla="*/ 145349163 h 9354"/>
              <a:gd name="T36" fmla="*/ 62263189 w 15412"/>
              <a:gd name="T37" fmla="*/ 150583717 h 9354"/>
              <a:gd name="T38" fmla="*/ 70883067 w 15412"/>
              <a:gd name="T39" fmla="*/ 153042251 h 9354"/>
              <a:gd name="T40" fmla="*/ 80440126 w 15412"/>
              <a:gd name="T41" fmla="*/ 155199595 h 9354"/>
              <a:gd name="T42" fmla="*/ 89997184 w 15412"/>
              <a:gd name="T43" fmla="*/ 156136143 h 9354"/>
              <a:gd name="T44" fmla="*/ 100173552 w 15412"/>
              <a:gd name="T45" fmla="*/ 156136143 h 9354"/>
              <a:gd name="T46" fmla="*/ 110651100 w 15412"/>
              <a:gd name="T47" fmla="*/ 155199595 h 9354"/>
              <a:gd name="T48" fmla="*/ 122969888 w 15412"/>
              <a:gd name="T49" fmla="*/ 152440129 h 9354"/>
              <a:gd name="T50" fmla="*/ 136225986 w 15412"/>
              <a:gd name="T51" fmla="*/ 147807568 h 9354"/>
              <a:gd name="T52" fmla="*/ 149465264 w 15412"/>
              <a:gd name="T53" fmla="*/ 141653149 h 9354"/>
              <a:gd name="T54" fmla="*/ 162420051 w 15412"/>
              <a:gd name="T55" fmla="*/ 134260993 h 9354"/>
              <a:gd name="T56" fmla="*/ 174738710 w 15412"/>
              <a:gd name="T57" fmla="*/ 125949230 h 9354"/>
              <a:gd name="T58" fmla="*/ 186756188 w 15412"/>
              <a:gd name="T59" fmla="*/ 117018533 h 9354"/>
              <a:gd name="T60" fmla="*/ 203711195 w 15412"/>
              <a:gd name="T61" fmla="*/ 102853154 h 9354"/>
              <a:gd name="T62" fmla="*/ 223427932 w 15412"/>
              <a:gd name="T63" fmla="*/ 83770964 h 9354"/>
              <a:gd name="T64" fmla="*/ 239763629 w 15412"/>
              <a:gd name="T65" fmla="*/ 66210761 h 9354"/>
              <a:gd name="T66" fmla="*/ 254860836 w 15412"/>
              <a:gd name="T67" fmla="*/ 48048307 h 9354"/>
              <a:gd name="T68" fmla="*/ 253639036 w 15412"/>
              <a:gd name="T69" fmla="*/ 41576144 h 9354"/>
              <a:gd name="T70" fmla="*/ 232064499 w 15412"/>
              <a:gd name="T71" fmla="*/ 31106778 h 9354"/>
              <a:gd name="T72" fmla="*/ 210188653 w 15412"/>
              <a:gd name="T73" fmla="*/ 22192894 h 9354"/>
              <a:gd name="T74" fmla="*/ 184295768 w 15412"/>
              <a:gd name="T75" fmla="*/ 12944454 h 9354"/>
              <a:gd name="T76" fmla="*/ 163039231 w 15412"/>
              <a:gd name="T77" fmla="*/ 6790035 h 9354"/>
              <a:gd name="T78" fmla="*/ 148243464 w 15412"/>
              <a:gd name="T79" fmla="*/ 3712696 h 9354"/>
              <a:gd name="T80" fmla="*/ 133447566 w 15412"/>
              <a:gd name="T81" fmla="*/ 1254291 h 9354"/>
              <a:gd name="T82" fmla="*/ 118651669 w 15412"/>
              <a:gd name="T83" fmla="*/ 16682 h 9354"/>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15412" h="9354" extrusionOk="0">
                <a:moveTo>
                  <a:pt x="6224" y="1"/>
                </a:moveTo>
                <a:lnTo>
                  <a:pt x="5800" y="19"/>
                </a:lnTo>
                <a:lnTo>
                  <a:pt x="5377" y="75"/>
                </a:lnTo>
                <a:lnTo>
                  <a:pt x="4972" y="148"/>
                </a:lnTo>
                <a:lnTo>
                  <a:pt x="4659" y="240"/>
                </a:lnTo>
                <a:lnTo>
                  <a:pt x="4346" y="332"/>
                </a:lnTo>
                <a:lnTo>
                  <a:pt x="4051" y="424"/>
                </a:lnTo>
                <a:lnTo>
                  <a:pt x="3775" y="553"/>
                </a:lnTo>
                <a:lnTo>
                  <a:pt x="3517" y="682"/>
                </a:lnTo>
                <a:lnTo>
                  <a:pt x="3260" y="829"/>
                </a:lnTo>
                <a:lnTo>
                  <a:pt x="3020" y="977"/>
                </a:lnTo>
                <a:lnTo>
                  <a:pt x="2781" y="1142"/>
                </a:lnTo>
                <a:lnTo>
                  <a:pt x="2560" y="1308"/>
                </a:lnTo>
                <a:lnTo>
                  <a:pt x="2357" y="1474"/>
                </a:lnTo>
                <a:lnTo>
                  <a:pt x="2155" y="1658"/>
                </a:lnTo>
                <a:lnTo>
                  <a:pt x="1971" y="1842"/>
                </a:lnTo>
                <a:lnTo>
                  <a:pt x="1621" y="2247"/>
                </a:lnTo>
                <a:lnTo>
                  <a:pt x="1308" y="2652"/>
                </a:lnTo>
                <a:lnTo>
                  <a:pt x="1050" y="3057"/>
                </a:lnTo>
                <a:lnTo>
                  <a:pt x="811" y="3462"/>
                </a:lnTo>
                <a:lnTo>
                  <a:pt x="608" y="3867"/>
                </a:lnTo>
                <a:lnTo>
                  <a:pt x="424" y="4254"/>
                </a:lnTo>
                <a:lnTo>
                  <a:pt x="295" y="4622"/>
                </a:lnTo>
                <a:lnTo>
                  <a:pt x="166" y="4954"/>
                </a:lnTo>
                <a:lnTo>
                  <a:pt x="1" y="5524"/>
                </a:lnTo>
                <a:lnTo>
                  <a:pt x="10735" y="3628"/>
                </a:lnTo>
                <a:lnTo>
                  <a:pt x="166" y="6353"/>
                </a:lnTo>
                <a:lnTo>
                  <a:pt x="535" y="6795"/>
                </a:lnTo>
                <a:lnTo>
                  <a:pt x="792" y="7053"/>
                </a:lnTo>
                <a:lnTo>
                  <a:pt x="1069" y="7329"/>
                </a:lnTo>
                <a:lnTo>
                  <a:pt x="1382" y="7605"/>
                </a:lnTo>
                <a:lnTo>
                  <a:pt x="1731" y="7899"/>
                </a:lnTo>
                <a:lnTo>
                  <a:pt x="2118" y="8176"/>
                </a:lnTo>
                <a:lnTo>
                  <a:pt x="2542" y="8433"/>
                </a:lnTo>
                <a:lnTo>
                  <a:pt x="2983" y="8691"/>
                </a:lnTo>
                <a:lnTo>
                  <a:pt x="3462" y="8894"/>
                </a:lnTo>
                <a:lnTo>
                  <a:pt x="3720" y="9004"/>
                </a:lnTo>
                <a:lnTo>
                  <a:pt x="3978" y="9078"/>
                </a:lnTo>
                <a:lnTo>
                  <a:pt x="4235" y="9151"/>
                </a:lnTo>
                <a:lnTo>
                  <a:pt x="4512" y="9225"/>
                </a:lnTo>
                <a:lnTo>
                  <a:pt x="4806" y="9280"/>
                </a:lnTo>
                <a:lnTo>
                  <a:pt x="5082" y="9317"/>
                </a:lnTo>
                <a:lnTo>
                  <a:pt x="5377" y="9336"/>
                </a:lnTo>
                <a:lnTo>
                  <a:pt x="5672" y="9354"/>
                </a:lnTo>
                <a:lnTo>
                  <a:pt x="5985" y="9336"/>
                </a:lnTo>
                <a:lnTo>
                  <a:pt x="6298" y="9317"/>
                </a:lnTo>
                <a:lnTo>
                  <a:pt x="6611" y="9280"/>
                </a:lnTo>
                <a:lnTo>
                  <a:pt x="6942" y="9207"/>
                </a:lnTo>
                <a:lnTo>
                  <a:pt x="7347" y="9115"/>
                </a:lnTo>
                <a:lnTo>
                  <a:pt x="7752" y="8986"/>
                </a:lnTo>
                <a:lnTo>
                  <a:pt x="8139" y="8838"/>
                </a:lnTo>
                <a:lnTo>
                  <a:pt x="8544" y="8654"/>
                </a:lnTo>
                <a:lnTo>
                  <a:pt x="8930" y="8470"/>
                </a:lnTo>
                <a:lnTo>
                  <a:pt x="9317" y="8249"/>
                </a:lnTo>
                <a:lnTo>
                  <a:pt x="9704" y="8028"/>
                </a:lnTo>
                <a:lnTo>
                  <a:pt x="10072" y="7789"/>
                </a:lnTo>
                <a:lnTo>
                  <a:pt x="10440" y="7531"/>
                </a:lnTo>
                <a:lnTo>
                  <a:pt x="10808" y="7273"/>
                </a:lnTo>
                <a:lnTo>
                  <a:pt x="11158" y="6997"/>
                </a:lnTo>
                <a:lnTo>
                  <a:pt x="11508" y="6721"/>
                </a:lnTo>
                <a:lnTo>
                  <a:pt x="12171" y="6150"/>
                </a:lnTo>
                <a:lnTo>
                  <a:pt x="12797" y="5561"/>
                </a:lnTo>
                <a:lnTo>
                  <a:pt x="13349" y="5009"/>
                </a:lnTo>
                <a:lnTo>
                  <a:pt x="13865" y="4456"/>
                </a:lnTo>
                <a:lnTo>
                  <a:pt x="14325" y="3959"/>
                </a:lnTo>
                <a:lnTo>
                  <a:pt x="14693" y="3517"/>
                </a:lnTo>
                <a:lnTo>
                  <a:pt x="15227" y="2873"/>
                </a:lnTo>
                <a:lnTo>
                  <a:pt x="15411" y="2615"/>
                </a:lnTo>
                <a:lnTo>
                  <a:pt x="15154" y="2486"/>
                </a:lnTo>
                <a:lnTo>
                  <a:pt x="14399" y="2100"/>
                </a:lnTo>
                <a:lnTo>
                  <a:pt x="13865" y="1860"/>
                </a:lnTo>
                <a:lnTo>
                  <a:pt x="13239" y="1603"/>
                </a:lnTo>
                <a:lnTo>
                  <a:pt x="12558" y="1327"/>
                </a:lnTo>
                <a:lnTo>
                  <a:pt x="11803" y="1032"/>
                </a:lnTo>
                <a:lnTo>
                  <a:pt x="11011" y="774"/>
                </a:lnTo>
                <a:lnTo>
                  <a:pt x="10164" y="535"/>
                </a:lnTo>
                <a:lnTo>
                  <a:pt x="9741" y="406"/>
                </a:lnTo>
                <a:lnTo>
                  <a:pt x="9299" y="314"/>
                </a:lnTo>
                <a:lnTo>
                  <a:pt x="8857" y="222"/>
                </a:lnTo>
                <a:lnTo>
                  <a:pt x="8415" y="148"/>
                </a:lnTo>
                <a:lnTo>
                  <a:pt x="7973" y="75"/>
                </a:lnTo>
                <a:lnTo>
                  <a:pt x="7531" y="38"/>
                </a:lnTo>
                <a:lnTo>
                  <a:pt x="7089" y="1"/>
                </a:lnTo>
                <a:lnTo>
                  <a:pt x="6224" y="1"/>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endParaRPr lang="en-US"/>
          </a:p>
        </p:txBody>
      </p:sp>
      <p:sp>
        <p:nvSpPr>
          <p:cNvPr id="8" name="Google Shape;65;p8">
            <a:extLst>
              <a:ext uri="{FF2B5EF4-FFF2-40B4-BE49-F238E27FC236}">
                <a16:creationId xmlns="" xmlns:a16="http://schemas.microsoft.com/office/drawing/2014/main" id="{5E0CC039-81C1-49A2-AC5D-AC3F11944790}"/>
              </a:ext>
            </a:extLst>
          </p:cNvPr>
          <p:cNvSpPr>
            <a:spLocks/>
          </p:cNvSpPr>
          <p:nvPr/>
        </p:nvSpPr>
        <p:spPr bwMode="auto">
          <a:xfrm rot="758744">
            <a:off x="1597025" y="4527550"/>
            <a:ext cx="777875" cy="1158875"/>
          </a:xfrm>
          <a:custGeom>
            <a:avLst/>
            <a:gdLst>
              <a:gd name="T0" fmla="*/ 67394370 w 6004"/>
              <a:gd name="T1" fmla="*/ 317408 h 8967"/>
              <a:gd name="T2" fmla="*/ 58430798 w 6004"/>
              <a:gd name="T3" fmla="*/ 1553309 h 8967"/>
              <a:gd name="T4" fmla="*/ 47604162 w 6004"/>
              <a:gd name="T5" fmla="*/ 4309175 h 8967"/>
              <a:gd name="T6" fmla="*/ 35870998 w 6004"/>
              <a:gd name="T7" fmla="*/ 8919086 h 8967"/>
              <a:gd name="T8" fmla="*/ 27209560 w 6004"/>
              <a:gd name="T9" fmla="*/ 14146882 h 8967"/>
              <a:gd name="T10" fmla="*/ 21653532 w 6004"/>
              <a:gd name="T11" fmla="*/ 18155450 h 8967"/>
              <a:gd name="T12" fmla="*/ 16701769 w 6004"/>
              <a:gd name="T13" fmla="*/ 23383376 h 8967"/>
              <a:gd name="T14" fmla="*/ 12068852 w 6004"/>
              <a:gd name="T15" fmla="*/ 29229187 h 8967"/>
              <a:gd name="T16" fmla="*/ 8057173 w 6004"/>
              <a:gd name="T17" fmla="*/ 35993621 h 8967"/>
              <a:gd name="T18" fmla="*/ 4649630 w 6004"/>
              <a:gd name="T19" fmla="*/ 43676806 h 8967"/>
              <a:gd name="T20" fmla="*/ 2484303 w 6004"/>
              <a:gd name="T21" fmla="*/ 51977876 h 8967"/>
              <a:gd name="T22" fmla="*/ 939954 w 6004"/>
              <a:gd name="T23" fmla="*/ 60596355 h 8967"/>
              <a:gd name="T24" fmla="*/ 16843 w 6004"/>
              <a:gd name="T25" fmla="*/ 74425829 h 8967"/>
              <a:gd name="T26" fmla="*/ 637821 w 6004"/>
              <a:gd name="T27" fmla="*/ 92564737 h 8967"/>
              <a:gd name="T28" fmla="*/ 3105411 w 6004"/>
              <a:gd name="T29" fmla="*/ 110102172 h 8967"/>
              <a:gd name="T30" fmla="*/ 6193849 w 6004"/>
              <a:gd name="T31" fmla="*/ 125785820 h 8967"/>
              <a:gd name="T32" fmla="*/ 11766720 w 6004"/>
              <a:gd name="T33" fmla="*/ 146697136 h 8967"/>
              <a:gd name="T34" fmla="*/ 15778528 w 6004"/>
              <a:gd name="T35" fmla="*/ 148233773 h 8967"/>
              <a:gd name="T36" fmla="*/ 34628782 w 6004"/>
              <a:gd name="T37" fmla="*/ 137778050 h 8967"/>
              <a:gd name="T38" fmla="*/ 47923008 w 6004"/>
              <a:gd name="T39" fmla="*/ 128858965 h 8967"/>
              <a:gd name="T40" fmla="*/ 62140474 w 6004"/>
              <a:gd name="T41" fmla="*/ 118403242 h 8967"/>
              <a:gd name="T42" fmla="*/ 75736833 w 6004"/>
              <a:gd name="T43" fmla="*/ 105792997 h 8967"/>
              <a:gd name="T44" fmla="*/ 85002537 w 6004"/>
              <a:gd name="T45" fmla="*/ 95654682 h 8967"/>
              <a:gd name="T46" fmla="*/ 89954299 w 6004"/>
              <a:gd name="T47" fmla="*/ 88572841 h 8967"/>
              <a:gd name="T48" fmla="*/ 94268241 w 6004"/>
              <a:gd name="T49" fmla="*/ 80889656 h 8967"/>
              <a:gd name="T50" fmla="*/ 97675655 w 6004"/>
              <a:gd name="T51" fmla="*/ 73189929 h 8967"/>
              <a:gd name="T52" fmla="*/ 99522136 w 6004"/>
              <a:gd name="T53" fmla="*/ 65824152 h 8967"/>
              <a:gd name="T54" fmla="*/ 100764222 w 6004"/>
              <a:gd name="T55" fmla="*/ 58441703 h 8967"/>
              <a:gd name="T56" fmla="*/ 100764222 w 6004"/>
              <a:gd name="T57" fmla="*/ 51059254 h 8967"/>
              <a:gd name="T58" fmla="*/ 99841111 w 6004"/>
              <a:gd name="T59" fmla="*/ 44294821 h 8967"/>
              <a:gd name="T60" fmla="*/ 97373522 w 6004"/>
              <a:gd name="T61" fmla="*/ 34457113 h 8967"/>
              <a:gd name="T62" fmla="*/ 92421759 w 6004"/>
              <a:gd name="T63" fmla="*/ 23065968 h 8967"/>
              <a:gd name="T64" fmla="*/ 86865731 w 6004"/>
              <a:gd name="T65" fmla="*/ 13545668 h 8967"/>
              <a:gd name="T66" fmla="*/ 81292861 w 6004"/>
              <a:gd name="T67" fmla="*/ 6163220 h 8967"/>
              <a:gd name="T68" fmla="*/ 75736833 w 6004"/>
              <a:gd name="T69" fmla="*/ 0 h 896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6004" h="8967" extrusionOk="0">
                <a:moveTo>
                  <a:pt x="4383" y="0"/>
                </a:moveTo>
                <a:lnTo>
                  <a:pt x="4015" y="19"/>
                </a:lnTo>
                <a:lnTo>
                  <a:pt x="3757" y="56"/>
                </a:lnTo>
                <a:lnTo>
                  <a:pt x="3481" y="93"/>
                </a:lnTo>
                <a:lnTo>
                  <a:pt x="3168" y="166"/>
                </a:lnTo>
                <a:lnTo>
                  <a:pt x="2836" y="258"/>
                </a:lnTo>
                <a:lnTo>
                  <a:pt x="2486" y="387"/>
                </a:lnTo>
                <a:lnTo>
                  <a:pt x="2137" y="534"/>
                </a:lnTo>
                <a:lnTo>
                  <a:pt x="1787" y="737"/>
                </a:lnTo>
                <a:lnTo>
                  <a:pt x="1621" y="847"/>
                </a:lnTo>
                <a:lnTo>
                  <a:pt x="1455" y="958"/>
                </a:lnTo>
                <a:lnTo>
                  <a:pt x="1290" y="1087"/>
                </a:lnTo>
                <a:lnTo>
                  <a:pt x="1142" y="1234"/>
                </a:lnTo>
                <a:lnTo>
                  <a:pt x="995" y="1400"/>
                </a:lnTo>
                <a:lnTo>
                  <a:pt x="848" y="1565"/>
                </a:lnTo>
                <a:lnTo>
                  <a:pt x="719" y="1750"/>
                </a:lnTo>
                <a:lnTo>
                  <a:pt x="590" y="1934"/>
                </a:lnTo>
                <a:lnTo>
                  <a:pt x="480" y="2155"/>
                </a:lnTo>
                <a:lnTo>
                  <a:pt x="369" y="2376"/>
                </a:lnTo>
                <a:lnTo>
                  <a:pt x="277" y="2615"/>
                </a:lnTo>
                <a:lnTo>
                  <a:pt x="203" y="2854"/>
                </a:lnTo>
                <a:lnTo>
                  <a:pt x="148" y="3112"/>
                </a:lnTo>
                <a:lnTo>
                  <a:pt x="93" y="3370"/>
                </a:lnTo>
                <a:lnTo>
                  <a:pt x="56" y="3628"/>
                </a:lnTo>
                <a:lnTo>
                  <a:pt x="19" y="3904"/>
                </a:lnTo>
                <a:lnTo>
                  <a:pt x="1" y="4456"/>
                </a:lnTo>
                <a:lnTo>
                  <a:pt x="1" y="5008"/>
                </a:lnTo>
                <a:lnTo>
                  <a:pt x="38" y="5542"/>
                </a:lnTo>
                <a:lnTo>
                  <a:pt x="93" y="6076"/>
                </a:lnTo>
                <a:lnTo>
                  <a:pt x="185" y="6592"/>
                </a:lnTo>
                <a:lnTo>
                  <a:pt x="277" y="7089"/>
                </a:lnTo>
                <a:lnTo>
                  <a:pt x="369" y="7531"/>
                </a:lnTo>
                <a:lnTo>
                  <a:pt x="553" y="8286"/>
                </a:lnTo>
                <a:lnTo>
                  <a:pt x="701" y="8783"/>
                </a:lnTo>
                <a:lnTo>
                  <a:pt x="756" y="8967"/>
                </a:lnTo>
                <a:lnTo>
                  <a:pt x="940" y="8875"/>
                </a:lnTo>
                <a:lnTo>
                  <a:pt x="1400" y="8636"/>
                </a:lnTo>
                <a:lnTo>
                  <a:pt x="2063" y="8249"/>
                </a:lnTo>
                <a:lnTo>
                  <a:pt x="2450" y="7991"/>
                </a:lnTo>
                <a:lnTo>
                  <a:pt x="2855" y="7715"/>
                </a:lnTo>
                <a:lnTo>
                  <a:pt x="3278" y="7420"/>
                </a:lnTo>
                <a:lnTo>
                  <a:pt x="3702" y="7089"/>
                </a:lnTo>
                <a:lnTo>
                  <a:pt x="4125" y="6721"/>
                </a:lnTo>
                <a:lnTo>
                  <a:pt x="4512" y="6334"/>
                </a:lnTo>
                <a:lnTo>
                  <a:pt x="4880" y="5947"/>
                </a:lnTo>
                <a:lnTo>
                  <a:pt x="5064" y="5727"/>
                </a:lnTo>
                <a:lnTo>
                  <a:pt x="5211" y="5524"/>
                </a:lnTo>
                <a:lnTo>
                  <a:pt x="5359" y="5303"/>
                </a:lnTo>
                <a:lnTo>
                  <a:pt x="5506" y="5082"/>
                </a:lnTo>
                <a:lnTo>
                  <a:pt x="5616" y="4843"/>
                </a:lnTo>
                <a:lnTo>
                  <a:pt x="5727" y="4622"/>
                </a:lnTo>
                <a:lnTo>
                  <a:pt x="5819" y="4382"/>
                </a:lnTo>
                <a:lnTo>
                  <a:pt x="5893" y="4162"/>
                </a:lnTo>
                <a:lnTo>
                  <a:pt x="5929" y="3941"/>
                </a:lnTo>
                <a:lnTo>
                  <a:pt x="5966" y="3701"/>
                </a:lnTo>
                <a:lnTo>
                  <a:pt x="6003" y="3499"/>
                </a:lnTo>
                <a:lnTo>
                  <a:pt x="6003" y="3278"/>
                </a:lnTo>
                <a:lnTo>
                  <a:pt x="6003" y="3057"/>
                </a:lnTo>
                <a:lnTo>
                  <a:pt x="5985" y="2854"/>
                </a:lnTo>
                <a:lnTo>
                  <a:pt x="5948" y="2652"/>
                </a:lnTo>
                <a:lnTo>
                  <a:pt x="5911" y="2449"/>
                </a:lnTo>
                <a:lnTo>
                  <a:pt x="5801" y="2063"/>
                </a:lnTo>
                <a:lnTo>
                  <a:pt x="5672" y="1713"/>
                </a:lnTo>
                <a:lnTo>
                  <a:pt x="5506" y="1381"/>
                </a:lnTo>
                <a:lnTo>
                  <a:pt x="5340" y="1087"/>
                </a:lnTo>
                <a:lnTo>
                  <a:pt x="5175" y="811"/>
                </a:lnTo>
                <a:lnTo>
                  <a:pt x="5009" y="571"/>
                </a:lnTo>
                <a:lnTo>
                  <a:pt x="4843" y="369"/>
                </a:lnTo>
                <a:lnTo>
                  <a:pt x="4604" y="93"/>
                </a:lnTo>
                <a:lnTo>
                  <a:pt x="4512" y="0"/>
                </a:lnTo>
                <a:lnTo>
                  <a:pt x="4383"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endParaRPr lang="en-US"/>
          </a:p>
        </p:txBody>
      </p:sp>
      <p:sp>
        <p:nvSpPr>
          <p:cNvPr id="9" name="Google Shape;66;p8">
            <a:extLst>
              <a:ext uri="{FF2B5EF4-FFF2-40B4-BE49-F238E27FC236}">
                <a16:creationId xmlns="" xmlns:a16="http://schemas.microsoft.com/office/drawing/2014/main" id="{BE4E1A8A-64EE-46AD-A8D9-01D013DF9F7E}"/>
              </a:ext>
            </a:extLst>
          </p:cNvPr>
          <p:cNvSpPr>
            <a:spLocks/>
          </p:cNvSpPr>
          <p:nvPr/>
        </p:nvSpPr>
        <p:spPr bwMode="auto">
          <a:xfrm>
            <a:off x="2657475" y="0"/>
            <a:ext cx="2438400" cy="1857375"/>
          </a:xfrm>
          <a:custGeom>
            <a:avLst/>
            <a:gdLst>
              <a:gd name="T0" fmla="*/ 18179691 w 18855"/>
              <a:gd name="T1" fmla="*/ 9232300 h 14362"/>
              <a:gd name="T2" fmla="*/ 9549786 w 18855"/>
              <a:gd name="T3" fmla="*/ 28633475 h 14362"/>
              <a:gd name="T4" fmla="*/ 6171331 w 18855"/>
              <a:gd name="T5" fmla="*/ 38802351 h 14362"/>
              <a:gd name="T6" fmla="*/ 3395137 w 18855"/>
              <a:gd name="T7" fmla="*/ 49573238 h 14362"/>
              <a:gd name="T8" fmla="*/ 1555377 w 18855"/>
              <a:gd name="T9" fmla="*/ 60360937 h 14362"/>
              <a:gd name="T10" fmla="*/ 317749 w 18855"/>
              <a:gd name="T11" fmla="*/ 71131953 h 14362"/>
              <a:gd name="T12" fmla="*/ 0 w 18855"/>
              <a:gd name="T13" fmla="*/ 82521793 h 14362"/>
              <a:gd name="T14" fmla="*/ 936563 w 18855"/>
              <a:gd name="T15" fmla="*/ 98544465 h 14362"/>
              <a:gd name="T16" fmla="*/ 3094072 w 18855"/>
              <a:gd name="T17" fmla="*/ 114249384 h 14362"/>
              <a:gd name="T18" fmla="*/ 7091211 w 18855"/>
              <a:gd name="T19" fmla="*/ 129335350 h 14362"/>
              <a:gd name="T20" fmla="*/ 12326109 w 18855"/>
              <a:gd name="T21" fmla="*/ 143802623 h 14362"/>
              <a:gd name="T22" fmla="*/ 19099571 w 18855"/>
              <a:gd name="T23" fmla="*/ 157667755 h 14362"/>
              <a:gd name="T24" fmla="*/ 26792914 w 18855"/>
              <a:gd name="T25" fmla="*/ 170596311 h 14362"/>
              <a:gd name="T26" fmla="*/ 36041634 w 18855"/>
              <a:gd name="T27" fmla="*/ 182922727 h 14362"/>
              <a:gd name="T28" fmla="*/ 46193422 w 18855"/>
              <a:gd name="T29" fmla="*/ 193994684 h 14362"/>
              <a:gd name="T30" fmla="*/ 57281902 w 18855"/>
              <a:gd name="T31" fmla="*/ 204163560 h 14362"/>
              <a:gd name="T32" fmla="*/ 69608011 w 18855"/>
              <a:gd name="T33" fmla="*/ 213395860 h 14362"/>
              <a:gd name="T34" fmla="*/ 82536122 w 18855"/>
              <a:gd name="T35" fmla="*/ 221106126 h 14362"/>
              <a:gd name="T36" fmla="*/ 96384113 w 18855"/>
              <a:gd name="T37" fmla="*/ 227879815 h 14362"/>
              <a:gd name="T38" fmla="*/ 110867601 w 18855"/>
              <a:gd name="T39" fmla="*/ 233114788 h 14362"/>
              <a:gd name="T40" fmla="*/ 125953221 w 18855"/>
              <a:gd name="T41" fmla="*/ 237112115 h 14362"/>
              <a:gd name="T42" fmla="*/ 141657655 w 18855"/>
              <a:gd name="T43" fmla="*/ 239269655 h 14362"/>
              <a:gd name="T44" fmla="*/ 157663155 w 18855"/>
              <a:gd name="T45" fmla="*/ 240189548 h 14362"/>
              <a:gd name="T46" fmla="*/ 173685467 w 18855"/>
              <a:gd name="T47" fmla="*/ 239269655 h 14362"/>
              <a:gd name="T48" fmla="*/ 189389901 w 18855"/>
              <a:gd name="T49" fmla="*/ 237112115 h 14362"/>
              <a:gd name="T50" fmla="*/ 204475521 w 18855"/>
              <a:gd name="T51" fmla="*/ 233114788 h 14362"/>
              <a:gd name="T52" fmla="*/ 218942326 w 18855"/>
              <a:gd name="T53" fmla="*/ 227879815 h 14362"/>
              <a:gd name="T54" fmla="*/ 232807000 w 18855"/>
              <a:gd name="T55" fmla="*/ 221106126 h 14362"/>
              <a:gd name="T56" fmla="*/ 245735111 w 18855"/>
              <a:gd name="T57" fmla="*/ 213395860 h 14362"/>
              <a:gd name="T58" fmla="*/ 258061220 w 18855"/>
              <a:gd name="T59" fmla="*/ 204163560 h 14362"/>
              <a:gd name="T60" fmla="*/ 269132888 w 18855"/>
              <a:gd name="T61" fmla="*/ 193994684 h 14362"/>
              <a:gd name="T62" fmla="*/ 279301488 w 18855"/>
              <a:gd name="T63" fmla="*/ 182922727 h 14362"/>
              <a:gd name="T64" fmla="*/ 288533525 w 18855"/>
              <a:gd name="T65" fmla="*/ 170596311 h 14362"/>
              <a:gd name="T66" fmla="*/ 296243550 w 18855"/>
              <a:gd name="T67" fmla="*/ 157667755 h 14362"/>
              <a:gd name="T68" fmla="*/ 303017013 w 18855"/>
              <a:gd name="T69" fmla="*/ 143802623 h 14362"/>
              <a:gd name="T70" fmla="*/ 308251911 w 18855"/>
              <a:gd name="T71" fmla="*/ 129335350 h 14362"/>
              <a:gd name="T72" fmla="*/ 312249050 w 18855"/>
              <a:gd name="T73" fmla="*/ 114249384 h 14362"/>
              <a:gd name="T74" fmla="*/ 314406559 w 18855"/>
              <a:gd name="T75" fmla="*/ 98544465 h 14362"/>
              <a:gd name="T76" fmla="*/ 315326439 w 18855"/>
              <a:gd name="T77" fmla="*/ 82521793 h 14362"/>
              <a:gd name="T78" fmla="*/ 315025373 w 18855"/>
              <a:gd name="T79" fmla="*/ 71131953 h 14362"/>
              <a:gd name="T80" fmla="*/ 313787745 w 18855"/>
              <a:gd name="T81" fmla="*/ 60360937 h 14362"/>
              <a:gd name="T82" fmla="*/ 311947984 w 18855"/>
              <a:gd name="T83" fmla="*/ 49573238 h 14362"/>
              <a:gd name="T84" fmla="*/ 309171791 w 18855"/>
              <a:gd name="T85" fmla="*/ 38802351 h 14362"/>
              <a:gd name="T86" fmla="*/ 305776653 w 18855"/>
              <a:gd name="T87" fmla="*/ 28633475 h 14362"/>
              <a:gd name="T88" fmla="*/ 297163430 w 18855"/>
              <a:gd name="T89" fmla="*/ 9232300 h 14362"/>
              <a:gd name="T90" fmla="*/ 23414460 w 18855"/>
              <a:gd name="T91" fmla="*/ 0 h 143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18855" h="14362" extrusionOk="0">
                <a:moveTo>
                  <a:pt x="1400" y="0"/>
                </a:moveTo>
                <a:lnTo>
                  <a:pt x="1087" y="552"/>
                </a:lnTo>
                <a:lnTo>
                  <a:pt x="811" y="1123"/>
                </a:lnTo>
                <a:lnTo>
                  <a:pt x="571" y="1712"/>
                </a:lnTo>
                <a:lnTo>
                  <a:pt x="461" y="2025"/>
                </a:lnTo>
                <a:lnTo>
                  <a:pt x="369" y="2320"/>
                </a:lnTo>
                <a:lnTo>
                  <a:pt x="277" y="2633"/>
                </a:lnTo>
                <a:lnTo>
                  <a:pt x="203" y="2964"/>
                </a:lnTo>
                <a:lnTo>
                  <a:pt x="148" y="3277"/>
                </a:lnTo>
                <a:lnTo>
                  <a:pt x="93" y="3609"/>
                </a:lnTo>
                <a:lnTo>
                  <a:pt x="56" y="3922"/>
                </a:lnTo>
                <a:lnTo>
                  <a:pt x="19" y="4253"/>
                </a:lnTo>
                <a:lnTo>
                  <a:pt x="0" y="4603"/>
                </a:lnTo>
                <a:lnTo>
                  <a:pt x="0" y="4934"/>
                </a:lnTo>
                <a:lnTo>
                  <a:pt x="19" y="5413"/>
                </a:lnTo>
                <a:lnTo>
                  <a:pt x="56" y="5892"/>
                </a:lnTo>
                <a:lnTo>
                  <a:pt x="111" y="6370"/>
                </a:lnTo>
                <a:lnTo>
                  <a:pt x="185" y="6831"/>
                </a:lnTo>
                <a:lnTo>
                  <a:pt x="295" y="7291"/>
                </a:lnTo>
                <a:lnTo>
                  <a:pt x="424" y="7733"/>
                </a:lnTo>
                <a:lnTo>
                  <a:pt x="571" y="8175"/>
                </a:lnTo>
                <a:lnTo>
                  <a:pt x="737" y="8598"/>
                </a:lnTo>
                <a:lnTo>
                  <a:pt x="921" y="9022"/>
                </a:lnTo>
                <a:lnTo>
                  <a:pt x="1142" y="9427"/>
                </a:lnTo>
                <a:lnTo>
                  <a:pt x="1363" y="9813"/>
                </a:lnTo>
                <a:lnTo>
                  <a:pt x="1602" y="10200"/>
                </a:lnTo>
                <a:lnTo>
                  <a:pt x="1878" y="10568"/>
                </a:lnTo>
                <a:lnTo>
                  <a:pt x="2155" y="10937"/>
                </a:lnTo>
                <a:lnTo>
                  <a:pt x="2449" y="11268"/>
                </a:lnTo>
                <a:lnTo>
                  <a:pt x="2762" y="11599"/>
                </a:lnTo>
                <a:lnTo>
                  <a:pt x="3094" y="11912"/>
                </a:lnTo>
                <a:lnTo>
                  <a:pt x="3425" y="12207"/>
                </a:lnTo>
                <a:lnTo>
                  <a:pt x="3793" y="12483"/>
                </a:lnTo>
                <a:lnTo>
                  <a:pt x="4162" y="12759"/>
                </a:lnTo>
                <a:lnTo>
                  <a:pt x="4548" y="12999"/>
                </a:lnTo>
                <a:lnTo>
                  <a:pt x="4935" y="13220"/>
                </a:lnTo>
                <a:lnTo>
                  <a:pt x="5340" y="13441"/>
                </a:lnTo>
                <a:lnTo>
                  <a:pt x="5763" y="13625"/>
                </a:lnTo>
                <a:lnTo>
                  <a:pt x="6187" y="13790"/>
                </a:lnTo>
                <a:lnTo>
                  <a:pt x="6629" y="13938"/>
                </a:lnTo>
                <a:lnTo>
                  <a:pt x="7071" y="14066"/>
                </a:lnTo>
                <a:lnTo>
                  <a:pt x="7531" y="14177"/>
                </a:lnTo>
                <a:lnTo>
                  <a:pt x="7991" y="14251"/>
                </a:lnTo>
                <a:lnTo>
                  <a:pt x="8470" y="14306"/>
                </a:lnTo>
                <a:lnTo>
                  <a:pt x="8949" y="14343"/>
                </a:lnTo>
                <a:lnTo>
                  <a:pt x="9427" y="14361"/>
                </a:lnTo>
                <a:lnTo>
                  <a:pt x="9906" y="14343"/>
                </a:lnTo>
                <a:lnTo>
                  <a:pt x="10385" y="14306"/>
                </a:lnTo>
                <a:lnTo>
                  <a:pt x="10863" y="14251"/>
                </a:lnTo>
                <a:lnTo>
                  <a:pt x="11324" y="14177"/>
                </a:lnTo>
                <a:lnTo>
                  <a:pt x="11784" y="14066"/>
                </a:lnTo>
                <a:lnTo>
                  <a:pt x="12226" y="13938"/>
                </a:lnTo>
                <a:lnTo>
                  <a:pt x="12668" y="13790"/>
                </a:lnTo>
                <a:lnTo>
                  <a:pt x="13091" y="13625"/>
                </a:lnTo>
                <a:lnTo>
                  <a:pt x="13515" y="13441"/>
                </a:lnTo>
                <a:lnTo>
                  <a:pt x="13920" y="13220"/>
                </a:lnTo>
                <a:lnTo>
                  <a:pt x="14306" y="12999"/>
                </a:lnTo>
                <a:lnTo>
                  <a:pt x="14693" y="12759"/>
                </a:lnTo>
                <a:lnTo>
                  <a:pt x="15061" y="12483"/>
                </a:lnTo>
                <a:lnTo>
                  <a:pt x="15430" y="12207"/>
                </a:lnTo>
                <a:lnTo>
                  <a:pt x="15761" y="11912"/>
                </a:lnTo>
                <a:lnTo>
                  <a:pt x="16092" y="11599"/>
                </a:lnTo>
                <a:lnTo>
                  <a:pt x="16405" y="11268"/>
                </a:lnTo>
                <a:lnTo>
                  <a:pt x="16700" y="10937"/>
                </a:lnTo>
                <a:lnTo>
                  <a:pt x="16976" y="10568"/>
                </a:lnTo>
                <a:lnTo>
                  <a:pt x="17252" y="10200"/>
                </a:lnTo>
                <a:lnTo>
                  <a:pt x="17492" y="9813"/>
                </a:lnTo>
                <a:lnTo>
                  <a:pt x="17713" y="9427"/>
                </a:lnTo>
                <a:lnTo>
                  <a:pt x="17933" y="9022"/>
                </a:lnTo>
                <a:lnTo>
                  <a:pt x="18118" y="8598"/>
                </a:lnTo>
                <a:lnTo>
                  <a:pt x="18283" y="8175"/>
                </a:lnTo>
                <a:lnTo>
                  <a:pt x="18431" y="7733"/>
                </a:lnTo>
                <a:lnTo>
                  <a:pt x="18559" y="7291"/>
                </a:lnTo>
                <a:lnTo>
                  <a:pt x="18670" y="6831"/>
                </a:lnTo>
                <a:lnTo>
                  <a:pt x="18744" y="6370"/>
                </a:lnTo>
                <a:lnTo>
                  <a:pt x="18799" y="5892"/>
                </a:lnTo>
                <a:lnTo>
                  <a:pt x="18836" y="5413"/>
                </a:lnTo>
                <a:lnTo>
                  <a:pt x="18854" y="4934"/>
                </a:lnTo>
                <a:lnTo>
                  <a:pt x="18854" y="4603"/>
                </a:lnTo>
                <a:lnTo>
                  <a:pt x="18836" y="4253"/>
                </a:lnTo>
                <a:lnTo>
                  <a:pt x="18799" y="3922"/>
                </a:lnTo>
                <a:lnTo>
                  <a:pt x="18762" y="3609"/>
                </a:lnTo>
                <a:lnTo>
                  <a:pt x="18707" y="3277"/>
                </a:lnTo>
                <a:lnTo>
                  <a:pt x="18652" y="2964"/>
                </a:lnTo>
                <a:lnTo>
                  <a:pt x="18578" y="2633"/>
                </a:lnTo>
                <a:lnTo>
                  <a:pt x="18486" y="2320"/>
                </a:lnTo>
                <a:lnTo>
                  <a:pt x="18394" y="2025"/>
                </a:lnTo>
                <a:lnTo>
                  <a:pt x="18283" y="1712"/>
                </a:lnTo>
                <a:lnTo>
                  <a:pt x="18044" y="1123"/>
                </a:lnTo>
                <a:lnTo>
                  <a:pt x="17768" y="552"/>
                </a:lnTo>
                <a:lnTo>
                  <a:pt x="17455" y="0"/>
                </a:lnTo>
                <a:lnTo>
                  <a:pt x="1400"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endParaRPr lang="en-US"/>
          </a:p>
        </p:txBody>
      </p:sp>
      <p:sp>
        <p:nvSpPr>
          <p:cNvPr id="10" name="Google Shape;67;p8">
            <a:extLst>
              <a:ext uri="{FF2B5EF4-FFF2-40B4-BE49-F238E27FC236}">
                <a16:creationId xmlns="" xmlns:a16="http://schemas.microsoft.com/office/drawing/2014/main" id="{62F8B41F-1450-44AD-A686-729C81B8FC14}"/>
              </a:ext>
            </a:extLst>
          </p:cNvPr>
          <p:cNvSpPr>
            <a:spLocks/>
          </p:cNvSpPr>
          <p:nvPr/>
        </p:nvSpPr>
        <p:spPr bwMode="auto">
          <a:xfrm>
            <a:off x="2390775" y="5657850"/>
            <a:ext cx="1695450" cy="1200150"/>
          </a:xfrm>
          <a:custGeom>
            <a:avLst/>
            <a:gdLst>
              <a:gd name="T0" fmla="*/ 98543408 w 13110"/>
              <a:gd name="T1" fmla="*/ 618827 h 9280"/>
              <a:gd name="T2" fmla="*/ 87454699 w 13110"/>
              <a:gd name="T3" fmla="*/ 2157554 h 9280"/>
              <a:gd name="T4" fmla="*/ 76984940 w 13110"/>
              <a:gd name="T5" fmla="*/ 4933936 h 9280"/>
              <a:gd name="T6" fmla="*/ 66832803 w 13110"/>
              <a:gd name="T7" fmla="*/ 8630217 h 9280"/>
              <a:gd name="T8" fmla="*/ 57282932 w 13110"/>
              <a:gd name="T9" fmla="*/ 13246526 h 9280"/>
              <a:gd name="T10" fmla="*/ 48351751 w 13110"/>
              <a:gd name="T11" fmla="*/ 18782606 h 9280"/>
              <a:gd name="T12" fmla="*/ 40039520 w 13110"/>
              <a:gd name="T13" fmla="*/ 24937513 h 9280"/>
              <a:gd name="T14" fmla="*/ 32028227 w 13110"/>
              <a:gd name="T15" fmla="*/ 32029003 h 9280"/>
              <a:gd name="T16" fmla="*/ 24953636 w 13110"/>
              <a:gd name="T17" fmla="*/ 40040522 h 9280"/>
              <a:gd name="T18" fmla="*/ 18782120 w 13110"/>
              <a:gd name="T19" fmla="*/ 48352983 h 9280"/>
              <a:gd name="T20" fmla="*/ 13246107 w 13110"/>
              <a:gd name="T21" fmla="*/ 57284272 h 9280"/>
              <a:gd name="T22" fmla="*/ 8630112 w 13110"/>
              <a:gd name="T23" fmla="*/ 66817705 h 9280"/>
              <a:gd name="T24" fmla="*/ 4933876 w 13110"/>
              <a:gd name="T25" fmla="*/ 76986777 h 9280"/>
              <a:gd name="T26" fmla="*/ 2157528 w 13110"/>
              <a:gd name="T27" fmla="*/ 87456793 h 9280"/>
              <a:gd name="T28" fmla="*/ 618820 w 13110"/>
              <a:gd name="T29" fmla="*/ 98545765 h 9280"/>
              <a:gd name="T30" fmla="*/ 0 w 13110"/>
              <a:gd name="T31" fmla="*/ 109634608 h 9280"/>
              <a:gd name="T32" fmla="*/ 618820 w 13110"/>
              <a:gd name="T33" fmla="*/ 121643479 h 9280"/>
              <a:gd name="T34" fmla="*/ 2475279 w 13110"/>
              <a:gd name="T35" fmla="*/ 133334466 h 9280"/>
              <a:gd name="T36" fmla="*/ 5552696 w 13110"/>
              <a:gd name="T37" fmla="*/ 144423309 h 9280"/>
              <a:gd name="T38" fmla="*/ 9867752 w 13110"/>
              <a:gd name="T39" fmla="*/ 155211209 h 9280"/>
              <a:gd name="T40" fmla="*/ 211553750 w 13110"/>
              <a:gd name="T41" fmla="*/ 149976202 h 9280"/>
              <a:gd name="T42" fmla="*/ 215249987 w 13110"/>
              <a:gd name="T43" fmla="*/ 138887229 h 9280"/>
              <a:gd name="T44" fmla="*/ 217708583 w 13110"/>
              <a:gd name="T45" fmla="*/ 127480631 h 9280"/>
              <a:gd name="T46" fmla="*/ 218946223 w 13110"/>
              <a:gd name="T47" fmla="*/ 115789515 h 9280"/>
              <a:gd name="T48" fmla="*/ 219263974 w 13110"/>
              <a:gd name="T49" fmla="*/ 104081845 h 9280"/>
              <a:gd name="T50" fmla="*/ 218026335 w 13110"/>
              <a:gd name="T51" fmla="*/ 92992873 h 9280"/>
              <a:gd name="T52" fmla="*/ 215868807 w 13110"/>
              <a:gd name="T53" fmla="*/ 82221785 h 9280"/>
              <a:gd name="T54" fmla="*/ 212473639 w 13110"/>
              <a:gd name="T55" fmla="*/ 72052842 h 9280"/>
              <a:gd name="T56" fmla="*/ 208476334 w 13110"/>
              <a:gd name="T57" fmla="*/ 62201524 h 9280"/>
              <a:gd name="T58" fmla="*/ 203241519 w 13110"/>
              <a:gd name="T59" fmla="*/ 52651408 h 9280"/>
              <a:gd name="T60" fmla="*/ 197387755 w 13110"/>
              <a:gd name="T61" fmla="*/ 44037875 h 9280"/>
              <a:gd name="T62" fmla="*/ 190931983 w 13110"/>
              <a:gd name="T63" fmla="*/ 36026356 h 9280"/>
              <a:gd name="T64" fmla="*/ 183221759 w 13110"/>
              <a:gd name="T65" fmla="*/ 28332722 h 9280"/>
              <a:gd name="T66" fmla="*/ 175227150 w 13110"/>
              <a:gd name="T67" fmla="*/ 21860060 h 9280"/>
              <a:gd name="T68" fmla="*/ 166597167 w 13110"/>
              <a:gd name="T69" fmla="*/ 16006095 h 9280"/>
              <a:gd name="T70" fmla="*/ 157047167 w 13110"/>
              <a:gd name="T71" fmla="*/ 10771088 h 9280"/>
              <a:gd name="T72" fmla="*/ 147196227 w 13110"/>
              <a:gd name="T73" fmla="*/ 6773735 h 9280"/>
              <a:gd name="T74" fmla="*/ 137044219 w 13110"/>
              <a:gd name="T75" fmla="*/ 3395209 h 9280"/>
              <a:gd name="T76" fmla="*/ 126256579 w 13110"/>
              <a:gd name="T77" fmla="*/ 1237655 h 9280"/>
              <a:gd name="T78" fmla="*/ 115168000 w 13110"/>
              <a:gd name="T79" fmla="*/ 0 h 9280"/>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13110" h="9280" extrusionOk="0">
                <a:moveTo>
                  <a:pt x="6224" y="0"/>
                </a:moveTo>
                <a:lnTo>
                  <a:pt x="5892" y="37"/>
                </a:lnTo>
                <a:lnTo>
                  <a:pt x="5561" y="74"/>
                </a:lnTo>
                <a:lnTo>
                  <a:pt x="5229" y="129"/>
                </a:lnTo>
                <a:lnTo>
                  <a:pt x="4916" y="203"/>
                </a:lnTo>
                <a:lnTo>
                  <a:pt x="4603" y="295"/>
                </a:lnTo>
                <a:lnTo>
                  <a:pt x="4309" y="405"/>
                </a:lnTo>
                <a:lnTo>
                  <a:pt x="3996" y="516"/>
                </a:lnTo>
                <a:lnTo>
                  <a:pt x="3720" y="644"/>
                </a:lnTo>
                <a:lnTo>
                  <a:pt x="3425" y="792"/>
                </a:lnTo>
                <a:lnTo>
                  <a:pt x="3149" y="957"/>
                </a:lnTo>
                <a:lnTo>
                  <a:pt x="2891" y="1123"/>
                </a:lnTo>
                <a:lnTo>
                  <a:pt x="2633" y="1307"/>
                </a:lnTo>
                <a:lnTo>
                  <a:pt x="2394" y="1491"/>
                </a:lnTo>
                <a:lnTo>
                  <a:pt x="2155" y="1694"/>
                </a:lnTo>
                <a:lnTo>
                  <a:pt x="1915" y="1915"/>
                </a:lnTo>
                <a:lnTo>
                  <a:pt x="1694" y="2154"/>
                </a:lnTo>
                <a:lnTo>
                  <a:pt x="1492" y="2394"/>
                </a:lnTo>
                <a:lnTo>
                  <a:pt x="1308" y="2633"/>
                </a:lnTo>
                <a:lnTo>
                  <a:pt x="1123" y="2891"/>
                </a:lnTo>
                <a:lnTo>
                  <a:pt x="958" y="3148"/>
                </a:lnTo>
                <a:lnTo>
                  <a:pt x="792" y="3425"/>
                </a:lnTo>
                <a:lnTo>
                  <a:pt x="645" y="3719"/>
                </a:lnTo>
                <a:lnTo>
                  <a:pt x="516" y="3995"/>
                </a:lnTo>
                <a:lnTo>
                  <a:pt x="405" y="4308"/>
                </a:lnTo>
                <a:lnTo>
                  <a:pt x="295" y="4603"/>
                </a:lnTo>
                <a:lnTo>
                  <a:pt x="203" y="4916"/>
                </a:lnTo>
                <a:lnTo>
                  <a:pt x="129" y="5229"/>
                </a:lnTo>
                <a:lnTo>
                  <a:pt x="74" y="5560"/>
                </a:lnTo>
                <a:lnTo>
                  <a:pt x="37" y="5892"/>
                </a:lnTo>
                <a:lnTo>
                  <a:pt x="0" y="6223"/>
                </a:lnTo>
                <a:lnTo>
                  <a:pt x="0" y="6555"/>
                </a:lnTo>
                <a:lnTo>
                  <a:pt x="19" y="6923"/>
                </a:lnTo>
                <a:lnTo>
                  <a:pt x="37" y="7273"/>
                </a:lnTo>
                <a:lnTo>
                  <a:pt x="92" y="7622"/>
                </a:lnTo>
                <a:lnTo>
                  <a:pt x="148" y="7972"/>
                </a:lnTo>
                <a:lnTo>
                  <a:pt x="240" y="8304"/>
                </a:lnTo>
                <a:lnTo>
                  <a:pt x="332" y="8635"/>
                </a:lnTo>
                <a:lnTo>
                  <a:pt x="461" y="8967"/>
                </a:lnTo>
                <a:lnTo>
                  <a:pt x="590" y="9280"/>
                </a:lnTo>
                <a:lnTo>
                  <a:pt x="12520" y="9280"/>
                </a:lnTo>
                <a:lnTo>
                  <a:pt x="12649" y="8967"/>
                </a:lnTo>
                <a:lnTo>
                  <a:pt x="12778" y="8635"/>
                </a:lnTo>
                <a:lnTo>
                  <a:pt x="12870" y="8304"/>
                </a:lnTo>
                <a:lnTo>
                  <a:pt x="12962" y="7972"/>
                </a:lnTo>
                <a:lnTo>
                  <a:pt x="13017" y="7622"/>
                </a:lnTo>
                <a:lnTo>
                  <a:pt x="13073" y="7273"/>
                </a:lnTo>
                <a:lnTo>
                  <a:pt x="13091" y="6923"/>
                </a:lnTo>
                <a:lnTo>
                  <a:pt x="13110" y="6555"/>
                </a:lnTo>
                <a:lnTo>
                  <a:pt x="13110" y="6223"/>
                </a:lnTo>
                <a:lnTo>
                  <a:pt x="13073" y="5892"/>
                </a:lnTo>
                <a:lnTo>
                  <a:pt x="13036" y="5560"/>
                </a:lnTo>
                <a:lnTo>
                  <a:pt x="12981" y="5229"/>
                </a:lnTo>
                <a:lnTo>
                  <a:pt x="12907" y="4916"/>
                </a:lnTo>
                <a:lnTo>
                  <a:pt x="12815" y="4603"/>
                </a:lnTo>
                <a:lnTo>
                  <a:pt x="12704" y="4308"/>
                </a:lnTo>
                <a:lnTo>
                  <a:pt x="12594" y="3995"/>
                </a:lnTo>
                <a:lnTo>
                  <a:pt x="12465" y="3719"/>
                </a:lnTo>
                <a:lnTo>
                  <a:pt x="12318" y="3425"/>
                </a:lnTo>
                <a:lnTo>
                  <a:pt x="12152" y="3148"/>
                </a:lnTo>
                <a:lnTo>
                  <a:pt x="11986" y="2891"/>
                </a:lnTo>
                <a:lnTo>
                  <a:pt x="11802" y="2633"/>
                </a:lnTo>
                <a:lnTo>
                  <a:pt x="11618" y="2394"/>
                </a:lnTo>
                <a:lnTo>
                  <a:pt x="11416" y="2154"/>
                </a:lnTo>
                <a:lnTo>
                  <a:pt x="11195" y="1915"/>
                </a:lnTo>
                <a:lnTo>
                  <a:pt x="10955" y="1694"/>
                </a:lnTo>
                <a:lnTo>
                  <a:pt x="10716" y="1491"/>
                </a:lnTo>
                <a:lnTo>
                  <a:pt x="10477" y="1307"/>
                </a:lnTo>
                <a:lnTo>
                  <a:pt x="10219" y="1123"/>
                </a:lnTo>
                <a:lnTo>
                  <a:pt x="9961" y="957"/>
                </a:lnTo>
                <a:lnTo>
                  <a:pt x="9685" y="792"/>
                </a:lnTo>
                <a:lnTo>
                  <a:pt x="9390" y="644"/>
                </a:lnTo>
                <a:lnTo>
                  <a:pt x="9114" y="516"/>
                </a:lnTo>
                <a:lnTo>
                  <a:pt x="8801" y="405"/>
                </a:lnTo>
                <a:lnTo>
                  <a:pt x="8507" y="295"/>
                </a:lnTo>
                <a:lnTo>
                  <a:pt x="8194" y="203"/>
                </a:lnTo>
                <a:lnTo>
                  <a:pt x="7881" y="129"/>
                </a:lnTo>
                <a:lnTo>
                  <a:pt x="7549" y="74"/>
                </a:lnTo>
                <a:lnTo>
                  <a:pt x="7218" y="37"/>
                </a:lnTo>
                <a:lnTo>
                  <a:pt x="6886" y="0"/>
                </a:lnTo>
                <a:lnTo>
                  <a:pt x="6224"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endParaRPr lang="en-US"/>
          </a:p>
        </p:txBody>
      </p:sp>
      <p:sp>
        <p:nvSpPr>
          <p:cNvPr id="11" name="Google Shape;68;p8">
            <a:extLst>
              <a:ext uri="{FF2B5EF4-FFF2-40B4-BE49-F238E27FC236}">
                <a16:creationId xmlns="" xmlns:a16="http://schemas.microsoft.com/office/drawing/2014/main" id="{05A35811-9FB0-4895-B6E0-ED120B055FC8}"/>
              </a:ext>
            </a:extLst>
          </p:cNvPr>
          <p:cNvSpPr>
            <a:spLocks/>
          </p:cNvSpPr>
          <p:nvPr/>
        </p:nvSpPr>
        <p:spPr bwMode="auto">
          <a:xfrm>
            <a:off x="0" y="3876675"/>
            <a:ext cx="1295400" cy="2143125"/>
          </a:xfrm>
          <a:custGeom>
            <a:avLst/>
            <a:gdLst>
              <a:gd name="T0" fmla="*/ 21573576 w 10017"/>
              <a:gd name="T1" fmla="*/ 317763 h 16571"/>
              <a:gd name="T2" fmla="*/ 7090883 w 10017"/>
              <a:gd name="T3" fmla="*/ 1856659 h 16571"/>
              <a:gd name="T4" fmla="*/ 16682 w 10017"/>
              <a:gd name="T5" fmla="*/ 274092379 h 16571"/>
              <a:gd name="T6" fmla="*/ 14181636 w 10017"/>
              <a:gd name="T7" fmla="*/ 276233435 h 16571"/>
              <a:gd name="T8" fmla="*/ 28965516 w 10017"/>
              <a:gd name="T9" fmla="*/ 277170042 h 16571"/>
              <a:gd name="T10" fmla="*/ 43130470 w 10017"/>
              <a:gd name="T11" fmla="*/ 276551199 h 16571"/>
              <a:gd name="T12" fmla="*/ 56977685 w 10017"/>
              <a:gd name="T13" fmla="*/ 274393459 h 16571"/>
              <a:gd name="T14" fmla="*/ 70222784 w 10017"/>
              <a:gd name="T15" fmla="*/ 270998033 h 16571"/>
              <a:gd name="T16" fmla="*/ 82849216 w 10017"/>
              <a:gd name="T17" fmla="*/ 266381604 h 16571"/>
              <a:gd name="T18" fmla="*/ 94856852 w 10017"/>
              <a:gd name="T19" fmla="*/ 260527488 h 16571"/>
              <a:gd name="T20" fmla="*/ 106546747 w 10017"/>
              <a:gd name="T21" fmla="*/ 253452240 h 16571"/>
              <a:gd name="T22" fmla="*/ 117015731 w 10017"/>
              <a:gd name="T23" fmla="*/ 245440385 h 16571"/>
              <a:gd name="T24" fmla="*/ 126882729 w 10017"/>
              <a:gd name="T25" fmla="*/ 236508607 h 16571"/>
              <a:gd name="T26" fmla="*/ 135813191 w 10017"/>
              <a:gd name="T27" fmla="*/ 226656905 h 16571"/>
              <a:gd name="T28" fmla="*/ 143807117 w 10017"/>
              <a:gd name="T29" fmla="*/ 216186231 h 16571"/>
              <a:gd name="T30" fmla="*/ 150898000 w 10017"/>
              <a:gd name="T31" fmla="*/ 204477870 h 16571"/>
              <a:gd name="T32" fmla="*/ 156751289 w 10017"/>
              <a:gd name="T33" fmla="*/ 192468558 h 16571"/>
              <a:gd name="T34" fmla="*/ 161366984 w 10017"/>
              <a:gd name="T35" fmla="*/ 179856958 h 16571"/>
              <a:gd name="T36" fmla="*/ 164745214 w 10017"/>
              <a:gd name="T37" fmla="*/ 166609830 h 16571"/>
              <a:gd name="T38" fmla="*/ 166902533 w 10017"/>
              <a:gd name="T39" fmla="*/ 152743730 h 16571"/>
              <a:gd name="T40" fmla="*/ 167521330 w 10017"/>
              <a:gd name="T41" fmla="*/ 138576679 h 16571"/>
              <a:gd name="T42" fmla="*/ 166902533 w 10017"/>
              <a:gd name="T43" fmla="*/ 124409499 h 16571"/>
              <a:gd name="T44" fmla="*/ 164745214 w 10017"/>
              <a:gd name="T45" fmla="*/ 110560212 h 16571"/>
              <a:gd name="T46" fmla="*/ 161366984 w 10017"/>
              <a:gd name="T47" fmla="*/ 97313084 h 16571"/>
              <a:gd name="T48" fmla="*/ 156751289 w 10017"/>
              <a:gd name="T49" fmla="*/ 84684800 h 16571"/>
              <a:gd name="T50" fmla="*/ 150898000 w 10017"/>
              <a:gd name="T51" fmla="*/ 72675359 h 16571"/>
              <a:gd name="T52" fmla="*/ 143807117 w 10017"/>
              <a:gd name="T53" fmla="*/ 60983811 h 16571"/>
              <a:gd name="T54" fmla="*/ 135813191 w 10017"/>
              <a:gd name="T55" fmla="*/ 50513137 h 16571"/>
              <a:gd name="T56" fmla="*/ 126882729 w 10017"/>
              <a:gd name="T57" fmla="*/ 40644752 h 16571"/>
              <a:gd name="T58" fmla="*/ 117015731 w 10017"/>
              <a:gd name="T59" fmla="*/ 31729657 h 16571"/>
              <a:gd name="T60" fmla="*/ 106546747 w 10017"/>
              <a:gd name="T61" fmla="*/ 23717802 h 16571"/>
              <a:gd name="T62" fmla="*/ 94856852 w 10017"/>
              <a:gd name="T63" fmla="*/ 16625870 h 16571"/>
              <a:gd name="T64" fmla="*/ 82849216 w 10017"/>
              <a:gd name="T65" fmla="*/ 10788438 h 16571"/>
              <a:gd name="T66" fmla="*/ 70222784 w 10017"/>
              <a:gd name="T67" fmla="*/ 6155196 h 16571"/>
              <a:gd name="T68" fmla="*/ 56977685 w 10017"/>
              <a:gd name="T69" fmla="*/ 2776583 h 16571"/>
              <a:gd name="T70" fmla="*/ 43130470 w 10017"/>
              <a:gd name="T71" fmla="*/ 618843 h 16571"/>
              <a:gd name="T72" fmla="*/ 28965516 w 10017"/>
              <a:gd name="T73" fmla="*/ 0 h 1657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10017" h="16571" extrusionOk="0">
                <a:moveTo>
                  <a:pt x="1732" y="0"/>
                </a:moveTo>
                <a:lnTo>
                  <a:pt x="1290" y="19"/>
                </a:lnTo>
                <a:lnTo>
                  <a:pt x="848" y="55"/>
                </a:lnTo>
                <a:lnTo>
                  <a:pt x="424" y="111"/>
                </a:lnTo>
                <a:lnTo>
                  <a:pt x="1" y="184"/>
                </a:lnTo>
                <a:lnTo>
                  <a:pt x="1" y="16387"/>
                </a:lnTo>
                <a:lnTo>
                  <a:pt x="424" y="16460"/>
                </a:lnTo>
                <a:lnTo>
                  <a:pt x="848" y="16515"/>
                </a:lnTo>
                <a:lnTo>
                  <a:pt x="1290" y="16552"/>
                </a:lnTo>
                <a:lnTo>
                  <a:pt x="1732" y="16571"/>
                </a:lnTo>
                <a:lnTo>
                  <a:pt x="2155" y="16552"/>
                </a:lnTo>
                <a:lnTo>
                  <a:pt x="2579" y="16534"/>
                </a:lnTo>
                <a:lnTo>
                  <a:pt x="3002" y="16479"/>
                </a:lnTo>
                <a:lnTo>
                  <a:pt x="3407" y="16405"/>
                </a:lnTo>
                <a:lnTo>
                  <a:pt x="3794" y="16313"/>
                </a:lnTo>
                <a:lnTo>
                  <a:pt x="4199" y="16202"/>
                </a:lnTo>
                <a:lnTo>
                  <a:pt x="4586" y="16074"/>
                </a:lnTo>
                <a:lnTo>
                  <a:pt x="4954" y="15926"/>
                </a:lnTo>
                <a:lnTo>
                  <a:pt x="5322" y="15761"/>
                </a:lnTo>
                <a:lnTo>
                  <a:pt x="5672" y="15576"/>
                </a:lnTo>
                <a:lnTo>
                  <a:pt x="6022" y="15374"/>
                </a:lnTo>
                <a:lnTo>
                  <a:pt x="6371" y="15153"/>
                </a:lnTo>
                <a:lnTo>
                  <a:pt x="6684" y="14932"/>
                </a:lnTo>
                <a:lnTo>
                  <a:pt x="6997" y="14674"/>
                </a:lnTo>
                <a:lnTo>
                  <a:pt x="7310" y="14416"/>
                </a:lnTo>
                <a:lnTo>
                  <a:pt x="7587" y="14140"/>
                </a:lnTo>
                <a:lnTo>
                  <a:pt x="7863" y="13864"/>
                </a:lnTo>
                <a:lnTo>
                  <a:pt x="8121" y="13551"/>
                </a:lnTo>
                <a:lnTo>
                  <a:pt x="8378" y="13238"/>
                </a:lnTo>
                <a:lnTo>
                  <a:pt x="8599" y="12925"/>
                </a:lnTo>
                <a:lnTo>
                  <a:pt x="8820" y="12575"/>
                </a:lnTo>
                <a:lnTo>
                  <a:pt x="9023" y="12225"/>
                </a:lnTo>
                <a:lnTo>
                  <a:pt x="9207" y="11876"/>
                </a:lnTo>
                <a:lnTo>
                  <a:pt x="9373" y="11507"/>
                </a:lnTo>
                <a:lnTo>
                  <a:pt x="9520" y="11139"/>
                </a:lnTo>
                <a:lnTo>
                  <a:pt x="9649" y="10753"/>
                </a:lnTo>
                <a:lnTo>
                  <a:pt x="9759" y="10348"/>
                </a:lnTo>
                <a:lnTo>
                  <a:pt x="9851" y="9961"/>
                </a:lnTo>
                <a:lnTo>
                  <a:pt x="9925" y="9556"/>
                </a:lnTo>
                <a:lnTo>
                  <a:pt x="9980" y="9132"/>
                </a:lnTo>
                <a:lnTo>
                  <a:pt x="9999" y="8709"/>
                </a:lnTo>
                <a:lnTo>
                  <a:pt x="10017" y="8285"/>
                </a:lnTo>
                <a:lnTo>
                  <a:pt x="9999" y="7862"/>
                </a:lnTo>
                <a:lnTo>
                  <a:pt x="9980" y="7438"/>
                </a:lnTo>
                <a:lnTo>
                  <a:pt x="9925" y="7015"/>
                </a:lnTo>
                <a:lnTo>
                  <a:pt x="9851" y="6610"/>
                </a:lnTo>
                <a:lnTo>
                  <a:pt x="9759" y="6223"/>
                </a:lnTo>
                <a:lnTo>
                  <a:pt x="9649" y="5818"/>
                </a:lnTo>
                <a:lnTo>
                  <a:pt x="9520" y="5432"/>
                </a:lnTo>
                <a:lnTo>
                  <a:pt x="9373" y="5063"/>
                </a:lnTo>
                <a:lnTo>
                  <a:pt x="9207" y="4695"/>
                </a:lnTo>
                <a:lnTo>
                  <a:pt x="9023" y="4345"/>
                </a:lnTo>
                <a:lnTo>
                  <a:pt x="8820" y="3995"/>
                </a:lnTo>
                <a:lnTo>
                  <a:pt x="8599" y="3646"/>
                </a:lnTo>
                <a:lnTo>
                  <a:pt x="8378" y="3333"/>
                </a:lnTo>
                <a:lnTo>
                  <a:pt x="8121" y="3020"/>
                </a:lnTo>
                <a:lnTo>
                  <a:pt x="7863" y="2707"/>
                </a:lnTo>
                <a:lnTo>
                  <a:pt x="7587" y="2430"/>
                </a:lnTo>
                <a:lnTo>
                  <a:pt x="7310" y="2154"/>
                </a:lnTo>
                <a:lnTo>
                  <a:pt x="6997" y="1897"/>
                </a:lnTo>
                <a:lnTo>
                  <a:pt x="6684" y="1639"/>
                </a:lnTo>
                <a:lnTo>
                  <a:pt x="6371" y="1418"/>
                </a:lnTo>
                <a:lnTo>
                  <a:pt x="6022" y="1197"/>
                </a:lnTo>
                <a:lnTo>
                  <a:pt x="5672" y="994"/>
                </a:lnTo>
                <a:lnTo>
                  <a:pt x="5322" y="810"/>
                </a:lnTo>
                <a:lnTo>
                  <a:pt x="4954" y="645"/>
                </a:lnTo>
                <a:lnTo>
                  <a:pt x="4586" y="497"/>
                </a:lnTo>
                <a:lnTo>
                  <a:pt x="4199" y="368"/>
                </a:lnTo>
                <a:lnTo>
                  <a:pt x="3794" y="258"/>
                </a:lnTo>
                <a:lnTo>
                  <a:pt x="3407" y="166"/>
                </a:lnTo>
                <a:lnTo>
                  <a:pt x="3002" y="92"/>
                </a:lnTo>
                <a:lnTo>
                  <a:pt x="2579" y="37"/>
                </a:lnTo>
                <a:lnTo>
                  <a:pt x="2155" y="19"/>
                </a:lnTo>
                <a:lnTo>
                  <a:pt x="1732"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endParaRPr lang="en-US"/>
          </a:p>
        </p:txBody>
      </p:sp>
      <p:sp>
        <p:nvSpPr>
          <p:cNvPr id="69" name="Google Shape;69;p8"/>
          <p:cNvSpPr txBox="1">
            <a:spLocks noGrp="1"/>
          </p:cNvSpPr>
          <p:nvPr>
            <p:ph type="title"/>
          </p:nvPr>
        </p:nvSpPr>
        <p:spPr>
          <a:xfrm>
            <a:off x="5096000" y="1190967"/>
            <a:ext cx="6486400" cy="921200"/>
          </a:xfrm>
          <a:prstGeom prst="rect">
            <a:avLst/>
          </a:prstGeom>
        </p:spPr>
        <p:txBody>
          <a:bodyPr spcFirstLastPara="1">
            <a:noAutofit/>
          </a:bodyPr>
          <a:lstStyle>
            <a:lvl1pPr lvl="0" rtl="0">
              <a:spcBef>
                <a:spcPts val="0"/>
              </a:spcBef>
              <a:spcAft>
                <a:spcPts val="0"/>
              </a:spcAft>
              <a:buSzPts val="36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
        <p:nvSpPr>
          <p:cNvPr id="70" name="Google Shape;70;p8"/>
          <p:cNvSpPr txBox="1">
            <a:spLocks noGrp="1"/>
          </p:cNvSpPr>
          <p:nvPr>
            <p:ph type="body" idx="1"/>
          </p:nvPr>
        </p:nvSpPr>
        <p:spPr>
          <a:xfrm>
            <a:off x="5096000" y="2369567"/>
            <a:ext cx="2063200" cy="3995200"/>
          </a:xfrm>
          <a:prstGeom prst="rect">
            <a:avLst/>
          </a:prstGeom>
        </p:spPr>
        <p:txBody>
          <a:bodyPr spcFirstLastPara="1">
            <a:noAutofit/>
          </a:bodyPr>
          <a:lstStyle>
            <a:lvl1pPr marL="609585" lvl="0" indent="-423323" rtl="0">
              <a:spcBef>
                <a:spcPts val="800"/>
              </a:spcBef>
              <a:spcAft>
                <a:spcPts val="0"/>
              </a:spcAft>
              <a:buSzPts val="1400"/>
              <a:buChar char="⊷"/>
              <a:defRPr sz="1867"/>
            </a:lvl1pPr>
            <a:lvl2pPr marL="1219170" lvl="1" indent="-423323" rtl="0">
              <a:spcBef>
                <a:spcPts val="0"/>
              </a:spcBef>
              <a:spcAft>
                <a:spcPts val="0"/>
              </a:spcAft>
              <a:buSzPts val="1400"/>
              <a:buChar char="⊶"/>
              <a:defRPr sz="1867"/>
            </a:lvl2pPr>
            <a:lvl3pPr marL="1828754" lvl="2" indent="-423323" rtl="0">
              <a:spcBef>
                <a:spcPts val="0"/>
              </a:spcBef>
              <a:spcAft>
                <a:spcPts val="0"/>
              </a:spcAft>
              <a:buSzPts val="1400"/>
              <a:buChar char="⊸"/>
              <a:defRPr sz="1867"/>
            </a:lvl3pPr>
            <a:lvl4pPr marL="2438339" lvl="3" indent="-423323" rtl="0">
              <a:spcBef>
                <a:spcPts val="0"/>
              </a:spcBef>
              <a:spcAft>
                <a:spcPts val="0"/>
              </a:spcAft>
              <a:buSzPts val="1400"/>
              <a:buChar char="●"/>
              <a:defRPr sz="1867"/>
            </a:lvl4pPr>
            <a:lvl5pPr marL="3047924" lvl="4" indent="-423323" rtl="0">
              <a:spcBef>
                <a:spcPts val="0"/>
              </a:spcBef>
              <a:spcAft>
                <a:spcPts val="0"/>
              </a:spcAft>
              <a:buSzPts val="1400"/>
              <a:buChar char="○"/>
              <a:defRPr sz="1867"/>
            </a:lvl5pPr>
            <a:lvl6pPr marL="3657509" lvl="5" indent="-423323" rtl="0">
              <a:spcBef>
                <a:spcPts val="0"/>
              </a:spcBef>
              <a:spcAft>
                <a:spcPts val="0"/>
              </a:spcAft>
              <a:buSzPts val="1400"/>
              <a:buChar char="■"/>
              <a:defRPr sz="1867"/>
            </a:lvl6pPr>
            <a:lvl7pPr marL="4267093" lvl="6" indent="-423323" rtl="0">
              <a:spcBef>
                <a:spcPts val="0"/>
              </a:spcBef>
              <a:spcAft>
                <a:spcPts val="0"/>
              </a:spcAft>
              <a:buSzPts val="1400"/>
              <a:buChar char="●"/>
              <a:defRPr sz="1867"/>
            </a:lvl7pPr>
            <a:lvl8pPr marL="4876678" lvl="7" indent="-423323" rtl="0">
              <a:spcBef>
                <a:spcPts val="0"/>
              </a:spcBef>
              <a:spcAft>
                <a:spcPts val="0"/>
              </a:spcAft>
              <a:buSzPts val="1400"/>
              <a:buChar char="○"/>
              <a:defRPr sz="1867"/>
            </a:lvl8pPr>
            <a:lvl9pPr marL="5486263" lvl="8" indent="-423323" rtl="0">
              <a:spcBef>
                <a:spcPts val="0"/>
              </a:spcBef>
              <a:spcAft>
                <a:spcPts val="0"/>
              </a:spcAft>
              <a:buSzPts val="1400"/>
              <a:buChar char="■"/>
              <a:defRPr sz="1867"/>
            </a:lvl9pPr>
          </a:lstStyle>
          <a:p>
            <a:endParaRPr/>
          </a:p>
        </p:txBody>
      </p:sp>
      <p:sp>
        <p:nvSpPr>
          <p:cNvPr id="71" name="Google Shape;71;p8"/>
          <p:cNvSpPr txBox="1">
            <a:spLocks noGrp="1"/>
          </p:cNvSpPr>
          <p:nvPr>
            <p:ph type="body" idx="2"/>
          </p:nvPr>
        </p:nvSpPr>
        <p:spPr>
          <a:xfrm>
            <a:off x="7264851" y="2369567"/>
            <a:ext cx="2063200" cy="3995200"/>
          </a:xfrm>
          <a:prstGeom prst="rect">
            <a:avLst/>
          </a:prstGeom>
        </p:spPr>
        <p:txBody>
          <a:bodyPr spcFirstLastPara="1">
            <a:noAutofit/>
          </a:bodyPr>
          <a:lstStyle>
            <a:lvl1pPr marL="609585" lvl="0" indent="-423323" rtl="0">
              <a:spcBef>
                <a:spcPts val="800"/>
              </a:spcBef>
              <a:spcAft>
                <a:spcPts val="0"/>
              </a:spcAft>
              <a:buSzPts val="1400"/>
              <a:buChar char="⊷"/>
              <a:defRPr sz="1867"/>
            </a:lvl1pPr>
            <a:lvl2pPr marL="1219170" lvl="1" indent="-423323" rtl="0">
              <a:spcBef>
                <a:spcPts val="0"/>
              </a:spcBef>
              <a:spcAft>
                <a:spcPts val="0"/>
              </a:spcAft>
              <a:buSzPts val="1400"/>
              <a:buChar char="⊶"/>
              <a:defRPr sz="1867"/>
            </a:lvl2pPr>
            <a:lvl3pPr marL="1828754" lvl="2" indent="-423323" rtl="0">
              <a:spcBef>
                <a:spcPts val="0"/>
              </a:spcBef>
              <a:spcAft>
                <a:spcPts val="0"/>
              </a:spcAft>
              <a:buSzPts val="1400"/>
              <a:buChar char="⊸"/>
              <a:defRPr sz="1867"/>
            </a:lvl3pPr>
            <a:lvl4pPr marL="2438339" lvl="3" indent="-423323" rtl="0">
              <a:spcBef>
                <a:spcPts val="0"/>
              </a:spcBef>
              <a:spcAft>
                <a:spcPts val="0"/>
              </a:spcAft>
              <a:buSzPts val="1400"/>
              <a:buChar char="●"/>
              <a:defRPr sz="1867"/>
            </a:lvl4pPr>
            <a:lvl5pPr marL="3047924" lvl="4" indent="-423323" rtl="0">
              <a:spcBef>
                <a:spcPts val="0"/>
              </a:spcBef>
              <a:spcAft>
                <a:spcPts val="0"/>
              </a:spcAft>
              <a:buSzPts val="1400"/>
              <a:buChar char="○"/>
              <a:defRPr sz="1867"/>
            </a:lvl5pPr>
            <a:lvl6pPr marL="3657509" lvl="5" indent="-423323" rtl="0">
              <a:spcBef>
                <a:spcPts val="0"/>
              </a:spcBef>
              <a:spcAft>
                <a:spcPts val="0"/>
              </a:spcAft>
              <a:buSzPts val="1400"/>
              <a:buChar char="■"/>
              <a:defRPr sz="1867"/>
            </a:lvl6pPr>
            <a:lvl7pPr marL="4267093" lvl="6" indent="-423323" rtl="0">
              <a:spcBef>
                <a:spcPts val="0"/>
              </a:spcBef>
              <a:spcAft>
                <a:spcPts val="0"/>
              </a:spcAft>
              <a:buSzPts val="1400"/>
              <a:buChar char="●"/>
              <a:defRPr sz="1867"/>
            </a:lvl7pPr>
            <a:lvl8pPr marL="4876678" lvl="7" indent="-423323" rtl="0">
              <a:spcBef>
                <a:spcPts val="0"/>
              </a:spcBef>
              <a:spcAft>
                <a:spcPts val="0"/>
              </a:spcAft>
              <a:buSzPts val="1400"/>
              <a:buChar char="○"/>
              <a:defRPr sz="1867"/>
            </a:lvl8pPr>
            <a:lvl9pPr marL="5486263" lvl="8" indent="-423323" rtl="0">
              <a:spcBef>
                <a:spcPts val="0"/>
              </a:spcBef>
              <a:spcAft>
                <a:spcPts val="0"/>
              </a:spcAft>
              <a:buSzPts val="1400"/>
              <a:buChar char="■"/>
              <a:defRPr sz="1867"/>
            </a:lvl9pPr>
          </a:lstStyle>
          <a:p>
            <a:endParaRPr/>
          </a:p>
        </p:txBody>
      </p:sp>
      <p:sp>
        <p:nvSpPr>
          <p:cNvPr id="72" name="Google Shape;72;p8"/>
          <p:cNvSpPr txBox="1">
            <a:spLocks noGrp="1"/>
          </p:cNvSpPr>
          <p:nvPr>
            <p:ph type="body" idx="3"/>
          </p:nvPr>
        </p:nvSpPr>
        <p:spPr>
          <a:xfrm>
            <a:off x="9433701" y="2369567"/>
            <a:ext cx="2063200" cy="3995200"/>
          </a:xfrm>
          <a:prstGeom prst="rect">
            <a:avLst/>
          </a:prstGeom>
        </p:spPr>
        <p:txBody>
          <a:bodyPr spcFirstLastPara="1">
            <a:noAutofit/>
          </a:bodyPr>
          <a:lstStyle>
            <a:lvl1pPr marL="609585" lvl="0" indent="-423323" rtl="0">
              <a:spcBef>
                <a:spcPts val="800"/>
              </a:spcBef>
              <a:spcAft>
                <a:spcPts val="0"/>
              </a:spcAft>
              <a:buSzPts val="1400"/>
              <a:buChar char="⊷"/>
              <a:defRPr sz="1867"/>
            </a:lvl1pPr>
            <a:lvl2pPr marL="1219170" lvl="1" indent="-423323" rtl="0">
              <a:spcBef>
                <a:spcPts val="0"/>
              </a:spcBef>
              <a:spcAft>
                <a:spcPts val="0"/>
              </a:spcAft>
              <a:buSzPts val="1400"/>
              <a:buChar char="⊶"/>
              <a:defRPr sz="1867"/>
            </a:lvl2pPr>
            <a:lvl3pPr marL="1828754" lvl="2" indent="-423323" rtl="0">
              <a:spcBef>
                <a:spcPts val="0"/>
              </a:spcBef>
              <a:spcAft>
                <a:spcPts val="0"/>
              </a:spcAft>
              <a:buSzPts val="1400"/>
              <a:buChar char="⊸"/>
              <a:defRPr sz="1867"/>
            </a:lvl3pPr>
            <a:lvl4pPr marL="2438339" lvl="3" indent="-423323" rtl="0">
              <a:spcBef>
                <a:spcPts val="0"/>
              </a:spcBef>
              <a:spcAft>
                <a:spcPts val="0"/>
              </a:spcAft>
              <a:buSzPts val="1400"/>
              <a:buChar char="●"/>
              <a:defRPr sz="1867"/>
            </a:lvl4pPr>
            <a:lvl5pPr marL="3047924" lvl="4" indent="-423323" rtl="0">
              <a:spcBef>
                <a:spcPts val="0"/>
              </a:spcBef>
              <a:spcAft>
                <a:spcPts val="0"/>
              </a:spcAft>
              <a:buSzPts val="1400"/>
              <a:buChar char="○"/>
              <a:defRPr sz="1867"/>
            </a:lvl5pPr>
            <a:lvl6pPr marL="3657509" lvl="5" indent="-423323" rtl="0">
              <a:spcBef>
                <a:spcPts val="0"/>
              </a:spcBef>
              <a:spcAft>
                <a:spcPts val="0"/>
              </a:spcAft>
              <a:buSzPts val="1400"/>
              <a:buChar char="■"/>
              <a:defRPr sz="1867"/>
            </a:lvl6pPr>
            <a:lvl7pPr marL="4267093" lvl="6" indent="-423323" rtl="0">
              <a:spcBef>
                <a:spcPts val="0"/>
              </a:spcBef>
              <a:spcAft>
                <a:spcPts val="0"/>
              </a:spcAft>
              <a:buSzPts val="1400"/>
              <a:buChar char="●"/>
              <a:defRPr sz="1867"/>
            </a:lvl7pPr>
            <a:lvl8pPr marL="4876678" lvl="7" indent="-423323" rtl="0">
              <a:spcBef>
                <a:spcPts val="0"/>
              </a:spcBef>
              <a:spcAft>
                <a:spcPts val="0"/>
              </a:spcAft>
              <a:buSzPts val="1400"/>
              <a:buChar char="○"/>
              <a:defRPr sz="1867"/>
            </a:lvl8pPr>
            <a:lvl9pPr marL="5486263" lvl="8" indent="-423323" rtl="0">
              <a:spcBef>
                <a:spcPts val="0"/>
              </a:spcBef>
              <a:spcAft>
                <a:spcPts val="0"/>
              </a:spcAft>
              <a:buSzPts val="1400"/>
              <a:buChar char="■"/>
              <a:defRPr sz="1867"/>
            </a:lvl9pPr>
          </a:lstStyle>
          <a:p>
            <a:endParaRPr/>
          </a:p>
        </p:txBody>
      </p:sp>
      <p:sp>
        <p:nvSpPr>
          <p:cNvPr id="12" name="Google Shape;73;p8">
            <a:extLst>
              <a:ext uri="{FF2B5EF4-FFF2-40B4-BE49-F238E27FC236}">
                <a16:creationId xmlns="" xmlns:a16="http://schemas.microsoft.com/office/drawing/2014/main" id="{972FB94B-AB34-48A1-B1EC-DCFFBC9BFFB3}"/>
              </a:ext>
            </a:extLst>
          </p:cNvPr>
          <p:cNvSpPr txBox="1">
            <a:spLocks noGrp="1"/>
          </p:cNvSpPr>
          <p:nvPr>
            <p:ph type="sldNum" idx="10"/>
          </p:nvPr>
        </p:nvSpPr>
        <p:spPr/>
        <p:txBody>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a:defRPr/>
            </a:pPr>
            <a:fld id="{32B0D8E0-F8C9-429A-AF30-C78F26BC9945}" type="slidenum">
              <a:rPr lang="en"/>
              <a:pPr>
                <a:defRPr/>
              </a:pPr>
              <a:t>‹#›</a:t>
            </a:fld>
            <a:endParaRPr lang="en"/>
          </a:p>
        </p:txBody>
      </p:sp>
    </p:spTree>
    <p:extLst>
      <p:ext uri="{BB962C8B-B14F-4D97-AF65-F5344CB8AC3E}">
        <p14:creationId xmlns:p14="http://schemas.microsoft.com/office/powerpoint/2010/main" val="1353061407"/>
      </p:ext>
    </p:extLst>
  </p:cSld>
  <p:clrMapOvr>
    <a:masterClrMapping/>
  </p:clrMapOvr>
</p:sldLayout>
</file>

<file path=ppt/slideLayouts/slideLayout319.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74"/>
        <p:cNvGrpSpPr/>
        <p:nvPr/>
      </p:nvGrpSpPr>
      <p:grpSpPr>
        <a:xfrm>
          <a:off x="0" y="0"/>
          <a:ext cx="0" cy="0"/>
          <a:chOff x="0" y="0"/>
          <a:chExt cx="0" cy="0"/>
        </a:xfrm>
      </p:grpSpPr>
      <p:sp>
        <p:nvSpPr>
          <p:cNvPr id="3" name="Google Shape;75;p9">
            <a:extLst>
              <a:ext uri="{FF2B5EF4-FFF2-40B4-BE49-F238E27FC236}">
                <a16:creationId xmlns="" xmlns:a16="http://schemas.microsoft.com/office/drawing/2014/main" id="{AA81D098-D924-4FD6-82D4-CB0C031DA097}"/>
              </a:ext>
            </a:extLst>
          </p:cNvPr>
          <p:cNvSpPr>
            <a:spLocks/>
          </p:cNvSpPr>
          <p:nvPr/>
        </p:nvSpPr>
        <p:spPr bwMode="auto">
          <a:xfrm>
            <a:off x="0" y="0"/>
            <a:ext cx="12192000" cy="6858000"/>
          </a:xfrm>
          <a:custGeom>
            <a:avLst/>
            <a:gdLst>
              <a:gd name="T0" fmla="*/ 141990564 w 94270"/>
              <a:gd name="T1" fmla="*/ 79152049 h 53026"/>
              <a:gd name="T2" fmla="*/ 164470817 w 94270"/>
              <a:gd name="T3" fmla="*/ 92700822 h 53026"/>
              <a:gd name="T4" fmla="*/ 197104043 w 94270"/>
              <a:gd name="T5" fmla="*/ 113643033 h 53026"/>
              <a:gd name="T6" fmla="*/ 225438577 w 94270"/>
              <a:gd name="T7" fmla="*/ 134267343 h 53026"/>
              <a:gd name="T8" fmla="*/ 245778020 w 94270"/>
              <a:gd name="T9" fmla="*/ 149672946 h 53026"/>
              <a:gd name="T10" fmla="*/ 266401602 w 94270"/>
              <a:gd name="T11" fmla="*/ 166617351 h 53026"/>
              <a:gd name="T12" fmla="*/ 286724232 w 94270"/>
              <a:gd name="T13" fmla="*/ 185083874 h 53026"/>
              <a:gd name="T14" fmla="*/ 306126803 w 94270"/>
              <a:gd name="T15" fmla="*/ 204487153 h 53026"/>
              <a:gd name="T16" fmla="*/ 324609575 w 94270"/>
              <a:gd name="T17" fmla="*/ 225128277 h 53026"/>
              <a:gd name="T18" fmla="*/ 341553442 w 94270"/>
              <a:gd name="T19" fmla="*/ 246689345 h 53026"/>
              <a:gd name="T20" fmla="*/ 356322872 w 94270"/>
              <a:gd name="T21" fmla="*/ 269170357 h 53026"/>
              <a:gd name="T22" fmla="*/ 365572600 w 94270"/>
              <a:gd name="T23" fmla="*/ 286415848 h 53026"/>
              <a:gd name="T24" fmla="*/ 370807904 w 94270"/>
              <a:gd name="T25" fmla="*/ 298108049 h 53026"/>
              <a:gd name="T26" fmla="*/ 375424362 w 94270"/>
              <a:gd name="T27" fmla="*/ 309816934 h 53026"/>
              <a:gd name="T28" fmla="*/ 378803125 w 94270"/>
              <a:gd name="T29" fmla="*/ 321525818 h 53026"/>
              <a:gd name="T30" fmla="*/ 381579725 w 94270"/>
              <a:gd name="T31" fmla="*/ 333217889 h 53026"/>
              <a:gd name="T32" fmla="*/ 383436395 w 94270"/>
              <a:gd name="T33" fmla="*/ 344625687 h 53026"/>
              <a:gd name="T34" fmla="*/ 384975171 w 94270"/>
              <a:gd name="T35" fmla="*/ 361252322 h 53026"/>
              <a:gd name="T36" fmla="*/ 384356324 w 94270"/>
              <a:gd name="T37" fmla="*/ 382813389 h 53026"/>
              <a:gd name="T38" fmla="*/ 381278643 w 94270"/>
              <a:gd name="T39" fmla="*/ 403437700 h 53026"/>
              <a:gd name="T40" fmla="*/ 376344420 w 94270"/>
              <a:gd name="T41" fmla="*/ 423158879 h 53026"/>
              <a:gd name="T42" fmla="*/ 369871292 w 94270"/>
              <a:gd name="T43" fmla="*/ 441324315 h 53026"/>
              <a:gd name="T44" fmla="*/ 362177024 w 94270"/>
              <a:gd name="T45" fmla="*/ 458268720 h 53026"/>
              <a:gd name="T46" fmla="*/ 353864038 w 94270"/>
              <a:gd name="T47" fmla="*/ 473975410 h 53026"/>
              <a:gd name="T48" fmla="*/ 344932205 w 94270"/>
              <a:gd name="T49" fmla="*/ 488126356 h 53026"/>
              <a:gd name="T50" fmla="*/ 336318008 w 94270"/>
              <a:gd name="T51" fmla="*/ 500454098 h 53026"/>
              <a:gd name="T52" fmla="*/ 323990728 w 94270"/>
              <a:gd name="T53" fmla="*/ 515541931 h 53026"/>
              <a:gd name="T54" fmla="*/ 311680002 w 94270"/>
              <a:gd name="T55" fmla="*/ 529090704 h 53026"/>
              <a:gd name="T56" fmla="*/ 300272651 w 94270"/>
              <a:gd name="T57" fmla="*/ 533406280 h 53026"/>
              <a:gd name="T58" fmla="*/ 282107774 w 94270"/>
              <a:gd name="T59" fmla="*/ 531566262 h 53026"/>
              <a:gd name="T60" fmla="*/ 263022839 w 94270"/>
              <a:gd name="T61" fmla="*/ 528170760 h 53026"/>
              <a:gd name="T62" fmla="*/ 248236725 w 94270"/>
              <a:gd name="T63" fmla="*/ 524474041 h 53026"/>
              <a:gd name="T64" fmla="*/ 232212787 w 94270"/>
              <a:gd name="T65" fmla="*/ 519857378 h 53026"/>
              <a:gd name="T66" fmla="*/ 215586815 w 94270"/>
              <a:gd name="T67" fmla="*/ 513701913 h 53026"/>
              <a:gd name="T68" fmla="*/ 198659632 w 94270"/>
              <a:gd name="T69" fmla="*/ 505990834 h 53026"/>
              <a:gd name="T70" fmla="*/ 181715766 w 94270"/>
              <a:gd name="T71" fmla="*/ 496456422 h 53026"/>
              <a:gd name="T72" fmla="*/ 165089664 w 94270"/>
              <a:gd name="T73" fmla="*/ 485048624 h 53026"/>
              <a:gd name="T74" fmla="*/ 149383621 w 94270"/>
              <a:gd name="T75" fmla="*/ 471499722 h 53026"/>
              <a:gd name="T76" fmla="*/ 134597507 w 94270"/>
              <a:gd name="T77" fmla="*/ 455793161 h 53026"/>
              <a:gd name="T78" fmla="*/ 124427851 w 94270"/>
              <a:gd name="T79" fmla="*/ 442244259 h 53026"/>
              <a:gd name="T80" fmla="*/ 118272488 w 94270"/>
              <a:gd name="T81" fmla="*/ 432392076 h 53026"/>
              <a:gd name="T82" fmla="*/ 112736101 w 94270"/>
              <a:gd name="T83" fmla="*/ 421921035 h 53026"/>
              <a:gd name="T84" fmla="*/ 107801749 w 94270"/>
              <a:gd name="T85" fmla="*/ 410831008 h 53026"/>
              <a:gd name="T86" fmla="*/ 103185292 w 94270"/>
              <a:gd name="T87" fmla="*/ 399122124 h 53026"/>
              <a:gd name="T88" fmla="*/ 99488763 w 94270"/>
              <a:gd name="T89" fmla="*/ 386811195 h 53026"/>
              <a:gd name="T90" fmla="*/ 95173258 w 94270"/>
              <a:gd name="T91" fmla="*/ 367407915 h 53026"/>
              <a:gd name="T92" fmla="*/ 91175648 w 94270"/>
              <a:gd name="T93" fmla="*/ 340929098 h 53026"/>
              <a:gd name="T94" fmla="*/ 89636872 w 94270"/>
              <a:gd name="T95" fmla="*/ 313814610 h 53026"/>
              <a:gd name="T96" fmla="*/ 89937954 w 94270"/>
              <a:gd name="T97" fmla="*/ 286098078 h 53026"/>
              <a:gd name="T98" fmla="*/ 91794625 w 94270"/>
              <a:gd name="T99" fmla="*/ 258381416 h 53026"/>
              <a:gd name="T100" fmla="*/ 95173258 w 94270"/>
              <a:gd name="T101" fmla="*/ 231283741 h 53026"/>
              <a:gd name="T102" fmla="*/ 99187682 w 94270"/>
              <a:gd name="T103" fmla="*/ 205106140 h 53026"/>
              <a:gd name="T104" fmla="*/ 104105221 w 94270"/>
              <a:gd name="T105" fmla="*/ 179848353 h 53026"/>
              <a:gd name="T106" fmla="*/ 112117125 w 94270"/>
              <a:gd name="T107" fmla="*/ 145675141 h 53026"/>
              <a:gd name="T108" fmla="*/ 122587863 w 94270"/>
              <a:gd name="T109" fmla="*/ 108407512 h 53026"/>
              <a:gd name="T110" fmla="*/ 130599897 w 94270"/>
              <a:gd name="T111" fmla="*/ 83768712 h 53026"/>
              <a:gd name="T112" fmla="*/ 16684 w 94270"/>
              <a:gd name="T113" fmla="*/ 0 h 53026"/>
              <a:gd name="T114" fmla="*/ 1576782553 w 94270"/>
              <a:gd name="T115" fmla="*/ 886964206 h 53026"/>
              <a:gd name="T116" fmla="*/ 16684 w 94270"/>
              <a:gd name="T117" fmla="*/ 0 h 5302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94270" h="53026" extrusionOk="0">
                <a:moveTo>
                  <a:pt x="7992" y="4456"/>
                </a:moveTo>
                <a:lnTo>
                  <a:pt x="8489" y="4732"/>
                </a:lnTo>
                <a:lnTo>
                  <a:pt x="9078" y="5082"/>
                </a:lnTo>
                <a:lnTo>
                  <a:pt x="9833" y="5542"/>
                </a:lnTo>
                <a:lnTo>
                  <a:pt x="10753" y="6113"/>
                </a:lnTo>
                <a:lnTo>
                  <a:pt x="11784" y="6794"/>
                </a:lnTo>
                <a:lnTo>
                  <a:pt x="12908" y="7586"/>
                </a:lnTo>
                <a:lnTo>
                  <a:pt x="13478" y="8027"/>
                </a:lnTo>
                <a:lnTo>
                  <a:pt x="14086" y="8469"/>
                </a:lnTo>
                <a:lnTo>
                  <a:pt x="14694" y="8948"/>
                </a:lnTo>
                <a:lnTo>
                  <a:pt x="15301" y="9445"/>
                </a:lnTo>
                <a:lnTo>
                  <a:pt x="15927" y="9961"/>
                </a:lnTo>
                <a:lnTo>
                  <a:pt x="16535" y="10513"/>
                </a:lnTo>
                <a:lnTo>
                  <a:pt x="17142" y="11065"/>
                </a:lnTo>
                <a:lnTo>
                  <a:pt x="17731" y="11636"/>
                </a:lnTo>
                <a:lnTo>
                  <a:pt x="18302" y="12225"/>
                </a:lnTo>
                <a:lnTo>
                  <a:pt x="18873" y="12833"/>
                </a:lnTo>
                <a:lnTo>
                  <a:pt x="19407" y="13459"/>
                </a:lnTo>
                <a:lnTo>
                  <a:pt x="19941" y="14085"/>
                </a:lnTo>
                <a:lnTo>
                  <a:pt x="20420" y="14748"/>
                </a:lnTo>
                <a:lnTo>
                  <a:pt x="20880" y="15411"/>
                </a:lnTo>
                <a:lnTo>
                  <a:pt x="21303" y="16092"/>
                </a:lnTo>
                <a:lnTo>
                  <a:pt x="21690" y="16773"/>
                </a:lnTo>
                <a:lnTo>
                  <a:pt x="21856" y="17123"/>
                </a:lnTo>
                <a:lnTo>
                  <a:pt x="22021" y="17473"/>
                </a:lnTo>
                <a:lnTo>
                  <a:pt x="22169" y="17822"/>
                </a:lnTo>
                <a:lnTo>
                  <a:pt x="22316" y="18172"/>
                </a:lnTo>
                <a:lnTo>
                  <a:pt x="22445" y="18522"/>
                </a:lnTo>
                <a:lnTo>
                  <a:pt x="22555" y="18872"/>
                </a:lnTo>
                <a:lnTo>
                  <a:pt x="22647" y="19222"/>
                </a:lnTo>
                <a:lnTo>
                  <a:pt x="22739" y="19572"/>
                </a:lnTo>
                <a:lnTo>
                  <a:pt x="22813" y="19921"/>
                </a:lnTo>
                <a:lnTo>
                  <a:pt x="22887" y="20271"/>
                </a:lnTo>
                <a:lnTo>
                  <a:pt x="22924" y="20603"/>
                </a:lnTo>
                <a:lnTo>
                  <a:pt x="22960" y="20934"/>
                </a:lnTo>
                <a:lnTo>
                  <a:pt x="23016" y="21597"/>
                </a:lnTo>
                <a:lnTo>
                  <a:pt x="23016" y="22260"/>
                </a:lnTo>
                <a:lnTo>
                  <a:pt x="22979" y="22886"/>
                </a:lnTo>
                <a:lnTo>
                  <a:pt x="22905" y="23512"/>
                </a:lnTo>
                <a:lnTo>
                  <a:pt x="22795" y="24119"/>
                </a:lnTo>
                <a:lnTo>
                  <a:pt x="22666" y="24708"/>
                </a:lnTo>
                <a:lnTo>
                  <a:pt x="22500" y="25298"/>
                </a:lnTo>
                <a:lnTo>
                  <a:pt x="22316" y="25850"/>
                </a:lnTo>
                <a:lnTo>
                  <a:pt x="22113" y="26384"/>
                </a:lnTo>
                <a:lnTo>
                  <a:pt x="21893" y="26899"/>
                </a:lnTo>
                <a:lnTo>
                  <a:pt x="21653" y="27397"/>
                </a:lnTo>
                <a:lnTo>
                  <a:pt x="21395" y="27875"/>
                </a:lnTo>
                <a:lnTo>
                  <a:pt x="21156" y="28336"/>
                </a:lnTo>
                <a:lnTo>
                  <a:pt x="20880" y="28777"/>
                </a:lnTo>
                <a:lnTo>
                  <a:pt x="20622" y="29182"/>
                </a:lnTo>
                <a:lnTo>
                  <a:pt x="20364" y="29569"/>
                </a:lnTo>
                <a:lnTo>
                  <a:pt x="20107" y="29919"/>
                </a:lnTo>
                <a:lnTo>
                  <a:pt x="19849" y="30250"/>
                </a:lnTo>
                <a:lnTo>
                  <a:pt x="19370" y="30821"/>
                </a:lnTo>
                <a:lnTo>
                  <a:pt x="18965" y="31281"/>
                </a:lnTo>
                <a:lnTo>
                  <a:pt x="18634" y="31631"/>
                </a:lnTo>
                <a:lnTo>
                  <a:pt x="18357" y="31907"/>
                </a:lnTo>
                <a:lnTo>
                  <a:pt x="17952" y="31889"/>
                </a:lnTo>
                <a:lnTo>
                  <a:pt x="17474" y="31852"/>
                </a:lnTo>
                <a:lnTo>
                  <a:pt x="16866" y="31779"/>
                </a:lnTo>
                <a:lnTo>
                  <a:pt x="16130" y="31650"/>
                </a:lnTo>
                <a:lnTo>
                  <a:pt x="15725" y="31576"/>
                </a:lnTo>
                <a:lnTo>
                  <a:pt x="15283" y="31466"/>
                </a:lnTo>
                <a:lnTo>
                  <a:pt x="14841" y="31355"/>
                </a:lnTo>
                <a:lnTo>
                  <a:pt x="14362" y="31226"/>
                </a:lnTo>
                <a:lnTo>
                  <a:pt x="13883" y="31079"/>
                </a:lnTo>
                <a:lnTo>
                  <a:pt x="13405" y="30895"/>
                </a:lnTo>
                <a:lnTo>
                  <a:pt x="12889" y="30711"/>
                </a:lnTo>
                <a:lnTo>
                  <a:pt x="12392" y="30490"/>
                </a:lnTo>
                <a:lnTo>
                  <a:pt x="11877" y="30250"/>
                </a:lnTo>
                <a:lnTo>
                  <a:pt x="11361" y="29974"/>
                </a:lnTo>
                <a:lnTo>
                  <a:pt x="10864" y="29680"/>
                </a:lnTo>
                <a:lnTo>
                  <a:pt x="10367" y="29348"/>
                </a:lnTo>
                <a:lnTo>
                  <a:pt x="9870" y="28998"/>
                </a:lnTo>
                <a:lnTo>
                  <a:pt x="9391" y="28612"/>
                </a:lnTo>
                <a:lnTo>
                  <a:pt x="8931" y="28188"/>
                </a:lnTo>
                <a:lnTo>
                  <a:pt x="8470" y="27728"/>
                </a:lnTo>
                <a:lnTo>
                  <a:pt x="8047" y="27249"/>
                </a:lnTo>
                <a:lnTo>
                  <a:pt x="7642" y="26715"/>
                </a:lnTo>
                <a:lnTo>
                  <a:pt x="7439" y="26439"/>
                </a:lnTo>
                <a:lnTo>
                  <a:pt x="7255" y="26145"/>
                </a:lnTo>
                <a:lnTo>
                  <a:pt x="7071" y="25850"/>
                </a:lnTo>
                <a:lnTo>
                  <a:pt x="6905" y="25555"/>
                </a:lnTo>
                <a:lnTo>
                  <a:pt x="6740" y="25224"/>
                </a:lnTo>
                <a:lnTo>
                  <a:pt x="6592" y="24893"/>
                </a:lnTo>
                <a:lnTo>
                  <a:pt x="6445" y="24561"/>
                </a:lnTo>
                <a:lnTo>
                  <a:pt x="6298" y="24211"/>
                </a:lnTo>
                <a:lnTo>
                  <a:pt x="6169" y="23861"/>
                </a:lnTo>
                <a:lnTo>
                  <a:pt x="6058" y="23493"/>
                </a:lnTo>
                <a:lnTo>
                  <a:pt x="5948" y="23125"/>
                </a:lnTo>
                <a:lnTo>
                  <a:pt x="5856" y="22738"/>
                </a:lnTo>
                <a:lnTo>
                  <a:pt x="5690" y="21965"/>
                </a:lnTo>
                <a:lnTo>
                  <a:pt x="5561" y="21192"/>
                </a:lnTo>
                <a:lnTo>
                  <a:pt x="5451" y="20382"/>
                </a:lnTo>
                <a:lnTo>
                  <a:pt x="5396" y="19572"/>
                </a:lnTo>
                <a:lnTo>
                  <a:pt x="5359" y="18761"/>
                </a:lnTo>
                <a:lnTo>
                  <a:pt x="5359" y="17933"/>
                </a:lnTo>
                <a:lnTo>
                  <a:pt x="5377" y="17104"/>
                </a:lnTo>
                <a:lnTo>
                  <a:pt x="5432" y="16276"/>
                </a:lnTo>
                <a:lnTo>
                  <a:pt x="5488" y="15447"/>
                </a:lnTo>
                <a:lnTo>
                  <a:pt x="5580" y="14637"/>
                </a:lnTo>
                <a:lnTo>
                  <a:pt x="5690" y="13827"/>
                </a:lnTo>
                <a:lnTo>
                  <a:pt x="5801" y="13035"/>
                </a:lnTo>
                <a:lnTo>
                  <a:pt x="5930" y="12262"/>
                </a:lnTo>
                <a:lnTo>
                  <a:pt x="6077" y="11489"/>
                </a:lnTo>
                <a:lnTo>
                  <a:pt x="6224" y="10752"/>
                </a:lnTo>
                <a:lnTo>
                  <a:pt x="6390" y="10053"/>
                </a:lnTo>
                <a:lnTo>
                  <a:pt x="6703" y="8709"/>
                </a:lnTo>
                <a:lnTo>
                  <a:pt x="7034" y="7512"/>
                </a:lnTo>
                <a:lnTo>
                  <a:pt x="7329" y="6481"/>
                </a:lnTo>
                <a:lnTo>
                  <a:pt x="7605" y="5634"/>
                </a:lnTo>
                <a:lnTo>
                  <a:pt x="7808" y="5008"/>
                </a:lnTo>
                <a:lnTo>
                  <a:pt x="7992" y="4456"/>
                </a:lnTo>
                <a:close/>
                <a:moveTo>
                  <a:pt x="1" y="0"/>
                </a:moveTo>
                <a:lnTo>
                  <a:pt x="1" y="53026"/>
                </a:lnTo>
                <a:lnTo>
                  <a:pt x="94269" y="53026"/>
                </a:lnTo>
                <a:lnTo>
                  <a:pt x="94269" y="0"/>
                </a:lnTo>
                <a:lnTo>
                  <a:pt x="1"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endParaRPr lang="en-US"/>
          </a:p>
        </p:txBody>
      </p:sp>
      <p:sp>
        <p:nvSpPr>
          <p:cNvPr id="4" name="Google Shape;76;p9">
            <a:extLst>
              <a:ext uri="{FF2B5EF4-FFF2-40B4-BE49-F238E27FC236}">
                <a16:creationId xmlns="" xmlns:a16="http://schemas.microsoft.com/office/drawing/2014/main" id="{BED65F52-14C3-402D-AA02-AE57093980E2}"/>
              </a:ext>
            </a:extLst>
          </p:cNvPr>
          <p:cNvSpPr>
            <a:spLocks/>
          </p:cNvSpPr>
          <p:nvPr/>
        </p:nvSpPr>
        <p:spPr bwMode="auto">
          <a:xfrm>
            <a:off x="2676525" y="3735388"/>
            <a:ext cx="1993900" cy="1209675"/>
          </a:xfrm>
          <a:custGeom>
            <a:avLst/>
            <a:gdLst>
              <a:gd name="T0" fmla="*/ 97077133 w 15412"/>
              <a:gd name="T1" fmla="*/ 317743 h 9354"/>
              <a:gd name="T2" fmla="*/ 83218545 w 15412"/>
              <a:gd name="T3" fmla="*/ 2475217 h 9354"/>
              <a:gd name="T4" fmla="*/ 72740867 w 15412"/>
              <a:gd name="T5" fmla="*/ 5552426 h 9354"/>
              <a:gd name="T6" fmla="*/ 63183809 w 15412"/>
              <a:gd name="T7" fmla="*/ 9248440 h 9354"/>
              <a:gd name="T8" fmla="*/ 54564059 w 15412"/>
              <a:gd name="T9" fmla="*/ 13864319 h 9354"/>
              <a:gd name="T10" fmla="*/ 46546801 w 15412"/>
              <a:gd name="T11" fmla="*/ 19098872 h 9354"/>
              <a:gd name="T12" fmla="*/ 39450163 w 15412"/>
              <a:gd name="T13" fmla="*/ 24651299 h 9354"/>
              <a:gd name="T14" fmla="*/ 32989523 w 15412"/>
              <a:gd name="T15" fmla="*/ 30805847 h 9354"/>
              <a:gd name="T16" fmla="*/ 21892536 w 15412"/>
              <a:gd name="T17" fmla="*/ 44352293 h 9354"/>
              <a:gd name="T18" fmla="*/ 13574097 w 15412"/>
              <a:gd name="T19" fmla="*/ 57898868 h 9354"/>
              <a:gd name="T20" fmla="*/ 7096638 w 15412"/>
              <a:gd name="T21" fmla="*/ 71144253 h 9354"/>
              <a:gd name="T22" fmla="*/ 2778419 w 15412"/>
              <a:gd name="T23" fmla="*/ 82851228 h 9354"/>
              <a:gd name="T24" fmla="*/ 179676239 w 15412"/>
              <a:gd name="T25" fmla="*/ 60675017 h 9354"/>
              <a:gd name="T26" fmla="*/ 2778419 w 15412"/>
              <a:gd name="T27" fmla="*/ 106248236 h 9354"/>
              <a:gd name="T28" fmla="*/ 13256097 w 15412"/>
              <a:gd name="T29" fmla="*/ 117955081 h 9354"/>
              <a:gd name="T30" fmla="*/ 23131155 w 15412"/>
              <a:gd name="T31" fmla="*/ 127186709 h 9354"/>
              <a:gd name="T32" fmla="*/ 35449814 w 15412"/>
              <a:gd name="T33" fmla="*/ 136736210 h 9354"/>
              <a:gd name="T34" fmla="*/ 49927711 w 15412"/>
              <a:gd name="T35" fmla="*/ 145349163 h 9354"/>
              <a:gd name="T36" fmla="*/ 62263189 w 15412"/>
              <a:gd name="T37" fmla="*/ 150583717 h 9354"/>
              <a:gd name="T38" fmla="*/ 70883067 w 15412"/>
              <a:gd name="T39" fmla="*/ 153042251 h 9354"/>
              <a:gd name="T40" fmla="*/ 80440126 w 15412"/>
              <a:gd name="T41" fmla="*/ 155199595 h 9354"/>
              <a:gd name="T42" fmla="*/ 89997184 w 15412"/>
              <a:gd name="T43" fmla="*/ 156136143 h 9354"/>
              <a:gd name="T44" fmla="*/ 100173552 w 15412"/>
              <a:gd name="T45" fmla="*/ 156136143 h 9354"/>
              <a:gd name="T46" fmla="*/ 110651100 w 15412"/>
              <a:gd name="T47" fmla="*/ 155199595 h 9354"/>
              <a:gd name="T48" fmla="*/ 122969888 w 15412"/>
              <a:gd name="T49" fmla="*/ 152440129 h 9354"/>
              <a:gd name="T50" fmla="*/ 136225986 w 15412"/>
              <a:gd name="T51" fmla="*/ 147807568 h 9354"/>
              <a:gd name="T52" fmla="*/ 149465264 w 15412"/>
              <a:gd name="T53" fmla="*/ 141653149 h 9354"/>
              <a:gd name="T54" fmla="*/ 162420051 w 15412"/>
              <a:gd name="T55" fmla="*/ 134260993 h 9354"/>
              <a:gd name="T56" fmla="*/ 174738710 w 15412"/>
              <a:gd name="T57" fmla="*/ 125949230 h 9354"/>
              <a:gd name="T58" fmla="*/ 186756188 w 15412"/>
              <a:gd name="T59" fmla="*/ 117018533 h 9354"/>
              <a:gd name="T60" fmla="*/ 203711195 w 15412"/>
              <a:gd name="T61" fmla="*/ 102853154 h 9354"/>
              <a:gd name="T62" fmla="*/ 223427932 w 15412"/>
              <a:gd name="T63" fmla="*/ 83770964 h 9354"/>
              <a:gd name="T64" fmla="*/ 239763629 w 15412"/>
              <a:gd name="T65" fmla="*/ 66210761 h 9354"/>
              <a:gd name="T66" fmla="*/ 254860836 w 15412"/>
              <a:gd name="T67" fmla="*/ 48048307 h 9354"/>
              <a:gd name="T68" fmla="*/ 253639036 w 15412"/>
              <a:gd name="T69" fmla="*/ 41576144 h 9354"/>
              <a:gd name="T70" fmla="*/ 232064499 w 15412"/>
              <a:gd name="T71" fmla="*/ 31106778 h 9354"/>
              <a:gd name="T72" fmla="*/ 210188653 w 15412"/>
              <a:gd name="T73" fmla="*/ 22192894 h 9354"/>
              <a:gd name="T74" fmla="*/ 184295768 w 15412"/>
              <a:gd name="T75" fmla="*/ 12944454 h 9354"/>
              <a:gd name="T76" fmla="*/ 163039231 w 15412"/>
              <a:gd name="T77" fmla="*/ 6790035 h 9354"/>
              <a:gd name="T78" fmla="*/ 148243464 w 15412"/>
              <a:gd name="T79" fmla="*/ 3712696 h 9354"/>
              <a:gd name="T80" fmla="*/ 133447566 w 15412"/>
              <a:gd name="T81" fmla="*/ 1254291 h 9354"/>
              <a:gd name="T82" fmla="*/ 118651669 w 15412"/>
              <a:gd name="T83" fmla="*/ 16682 h 9354"/>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15412" h="9354" extrusionOk="0">
                <a:moveTo>
                  <a:pt x="6224" y="1"/>
                </a:moveTo>
                <a:lnTo>
                  <a:pt x="5800" y="19"/>
                </a:lnTo>
                <a:lnTo>
                  <a:pt x="5377" y="75"/>
                </a:lnTo>
                <a:lnTo>
                  <a:pt x="4972" y="148"/>
                </a:lnTo>
                <a:lnTo>
                  <a:pt x="4659" y="240"/>
                </a:lnTo>
                <a:lnTo>
                  <a:pt x="4346" y="332"/>
                </a:lnTo>
                <a:lnTo>
                  <a:pt x="4051" y="424"/>
                </a:lnTo>
                <a:lnTo>
                  <a:pt x="3775" y="553"/>
                </a:lnTo>
                <a:lnTo>
                  <a:pt x="3517" y="682"/>
                </a:lnTo>
                <a:lnTo>
                  <a:pt x="3260" y="829"/>
                </a:lnTo>
                <a:lnTo>
                  <a:pt x="3020" y="977"/>
                </a:lnTo>
                <a:lnTo>
                  <a:pt x="2781" y="1142"/>
                </a:lnTo>
                <a:lnTo>
                  <a:pt x="2560" y="1308"/>
                </a:lnTo>
                <a:lnTo>
                  <a:pt x="2357" y="1474"/>
                </a:lnTo>
                <a:lnTo>
                  <a:pt x="2155" y="1658"/>
                </a:lnTo>
                <a:lnTo>
                  <a:pt x="1971" y="1842"/>
                </a:lnTo>
                <a:lnTo>
                  <a:pt x="1621" y="2247"/>
                </a:lnTo>
                <a:lnTo>
                  <a:pt x="1308" y="2652"/>
                </a:lnTo>
                <a:lnTo>
                  <a:pt x="1050" y="3057"/>
                </a:lnTo>
                <a:lnTo>
                  <a:pt x="811" y="3462"/>
                </a:lnTo>
                <a:lnTo>
                  <a:pt x="608" y="3867"/>
                </a:lnTo>
                <a:lnTo>
                  <a:pt x="424" y="4254"/>
                </a:lnTo>
                <a:lnTo>
                  <a:pt x="295" y="4622"/>
                </a:lnTo>
                <a:lnTo>
                  <a:pt x="166" y="4954"/>
                </a:lnTo>
                <a:lnTo>
                  <a:pt x="1" y="5524"/>
                </a:lnTo>
                <a:lnTo>
                  <a:pt x="10735" y="3628"/>
                </a:lnTo>
                <a:lnTo>
                  <a:pt x="166" y="6353"/>
                </a:lnTo>
                <a:lnTo>
                  <a:pt x="535" y="6795"/>
                </a:lnTo>
                <a:lnTo>
                  <a:pt x="792" y="7053"/>
                </a:lnTo>
                <a:lnTo>
                  <a:pt x="1069" y="7329"/>
                </a:lnTo>
                <a:lnTo>
                  <a:pt x="1382" y="7605"/>
                </a:lnTo>
                <a:lnTo>
                  <a:pt x="1731" y="7899"/>
                </a:lnTo>
                <a:lnTo>
                  <a:pt x="2118" y="8176"/>
                </a:lnTo>
                <a:lnTo>
                  <a:pt x="2542" y="8433"/>
                </a:lnTo>
                <a:lnTo>
                  <a:pt x="2983" y="8691"/>
                </a:lnTo>
                <a:lnTo>
                  <a:pt x="3462" y="8894"/>
                </a:lnTo>
                <a:lnTo>
                  <a:pt x="3720" y="9004"/>
                </a:lnTo>
                <a:lnTo>
                  <a:pt x="3978" y="9078"/>
                </a:lnTo>
                <a:lnTo>
                  <a:pt x="4235" y="9151"/>
                </a:lnTo>
                <a:lnTo>
                  <a:pt x="4512" y="9225"/>
                </a:lnTo>
                <a:lnTo>
                  <a:pt x="4806" y="9280"/>
                </a:lnTo>
                <a:lnTo>
                  <a:pt x="5082" y="9317"/>
                </a:lnTo>
                <a:lnTo>
                  <a:pt x="5377" y="9336"/>
                </a:lnTo>
                <a:lnTo>
                  <a:pt x="5672" y="9354"/>
                </a:lnTo>
                <a:lnTo>
                  <a:pt x="5985" y="9336"/>
                </a:lnTo>
                <a:lnTo>
                  <a:pt x="6298" y="9317"/>
                </a:lnTo>
                <a:lnTo>
                  <a:pt x="6611" y="9280"/>
                </a:lnTo>
                <a:lnTo>
                  <a:pt x="6942" y="9207"/>
                </a:lnTo>
                <a:lnTo>
                  <a:pt x="7347" y="9115"/>
                </a:lnTo>
                <a:lnTo>
                  <a:pt x="7752" y="8986"/>
                </a:lnTo>
                <a:lnTo>
                  <a:pt x="8139" y="8838"/>
                </a:lnTo>
                <a:lnTo>
                  <a:pt x="8544" y="8654"/>
                </a:lnTo>
                <a:lnTo>
                  <a:pt x="8930" y="8470"/>
                </a:lnTo>
                <a:lnTo>
                  <a:pt x="9317" y="8249"/>
                </a:lnTo>
                <a:lnTo>
                  <a:pt x="9704" y="8028"/>
                </a:lnTo>
                <a:lnTo>
                  <a:pt x="10072" y="7789"/>
                </a:lnTo>
                <a:lnTo>
                  <a:pt x="10440" y="7531"/>
                </a:lnTo>
                <a:lnTo>
                  <a:pt x="10808" y="7273"/>
                </a:lnTo>
                <a:lnTo>
                  <a:pt x="11158" y="6997"/>
                </a:lnTo>
                <a:lnTo>
                  <a:pt x="11508" y="6721"/>
                </a:lnTo>
                <a:lnTo>
                  <a:pt x="12171" y="6150"/>
                </a:lnTo>
                <a:lnTo>
                  <a:pt x="12797" y="5561"/>
                </a:lnTo>
                <a:lnTo>
                  <a:pt x="13349" y="5009"/>
                </a:lnTo>
                <a:lnTo>
                  <a:pt x="13865" y="4456"/>
                </a:lnTo>
                <a:lnTo>
                  <a:pt x="14325" y="3959"/>
                </a:lnTo>
                <a:lnTo>
                  <a:pt x="14693" y="3517"/>
                </a:lnTo>
                <a:lnTo>
                  <a:pt x="15227" y="2873"/>
                </a:lnTo>
                <a:lnTo>
                  <a:pt x="15411" y="2615"/>
                </a:lnTo>
                <a:lnTo>
                  <a:pt x="15154" y="2486"/>
                </a:lnTo>
                <a:lnTo>
                  <a:pt x="14399" y="2100"/>
                </a:lnTo>
                <a:lnTo>
                  <a:pt x="13865" y="1860"/>
                </a:lnTo>
                <a:lnTo>
                  <a:pt x="13239" y="1603"/>
                </a:lnTo>
                <a:lnTo>
                  <a:pt x="12558" y="1327"/>
                </a:lnTo>
                <a:lnTo>
                  <a:pt x="11803" y="1032"/>
                </a:lnTo>
                <a:lnTo>
                  <a:pt x="11011" y="774"/>
                </a:lnTo>
                <a:lnTo>
                  <a:pt x="10164" y="535"/>
                </a:lnTo>
                <a:lnTo>
                  <a:pt x="9741" y="406"/>
                </a:lnTo>
                <a:lnTo>
                  <a:pt x="9299" y="314"/>
                </a:lnTo>
                <a:lnTo>
                  <a:pt x="8857" y="222"/>
                </a:lnTo>
                <a:lnTo>
                  <a:pt x="8415" y="148"/>
                </a:lnTo>
                <a:lnTo>
                  <a:pt x="7973" y="75"/>
                </a:lnTo>
                <a:lnTo>
                  <a:pt x="7531" y="38"/>
                </a:lnTo>
                <a:lnTo>
                  <a:pt x="7089" y="1"/>
                </a:lnTo>
                <a:lnTo>
                  <a:pt x="6224" y="1"/>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endParaRPr lang="en-US"/>
          </a:p>
        </p:txBody>
      </p:sp>
      <p:sp>
        <p:nvSpPr>
          <p:cNvPr id="5" name="Google Shape;77;p9">
            <a:extLst>
              <a:ext uri="{FF2B5EF4-FFF2-40B4-BE49-F238E27FC236}">
                <a16:creationId xmlns="" xmlns:a16="http://schemas.microsoft.com/office/drawing/2014/main" id="{B6ED7A96-F608-4575-BB5A-8CF9B29E0DB6}"/>
              </a:ext>
            </a:extLst>
          </p:cNvPr>
          <p:cNvSpPr>
            <a:spLocks/>
          </p:cNvSpPr>
          <p:nvPr/>
        </p:nvSpPr>
        <p:spPr bwMode="auto">
          <a:xfrm rot="758744">
            <a:off x="1597025" y="4527550"/>
            <a:ext cx="777875" cy="1158875"/>
          </a:xfrm>
          <a:custGeom>
            <a:avLst/>
            <a:gdLst>
              <a:gd name="T0" fmla="*/ 67394370 w 6004"/>
              <a:gd name="T1" fmla="*/ 317408 h 8967"/>
              <a:gd name="T2" fmla="*/ 58430798 w 6004"/>
              <a:gd name="T3" fmla="*/ 1553309 h 8967"/>
              <a:gd name="T4" fmla="*/ 47604162 w 6004"/>
              <a:gd name="T5" fmla="*/ 4309175 h 8967"/>
              <a:gd name="T6" fmla="*/ 35870998 w 6004"/>
              <a:gd name="T7" fmla="*/ 8919086 h 8967"/>
              <a:gd name="T8" fmla="*/ 27209560 w 6004"/>
              <a:gd name="T9" fmla="*/ 14146882 h 8967"/>
              <a:gd name="T10" fmla="*/ 21653532 w 6004"/>
              <a:gd name="T11" fmla="*/ 18155450 h 8967"/>
              <a:gd name="T12" fmla="*/ 16701769 w 6004"/>
              <a:gd name="T13" fmla="*/ 23383376 h 8967"/>
              <a:gd name="T14" fmla="*/ 12068852 w 6004"/>
              <a:gd name="T15" fmla="*/ 29229187 h 8967"/>
              <a:gd name="T16" fmla="*/ 8057173 w 6004"/>
              <a:gd name="T17" fmla="*/ 35993621 h 8967"/>
              <a:gd name="T18" fmla="*/ 4649630 w 6004"/>
              <a:gd name="T19" fmla="*/ 43676806 h 8967"/>
              <a:gd name="T20" fmla="*/ 2484303 w 6004"/>
              <a:gd name="T21" fmla="*/ 51977876 h 8967"/>
              <a:gd name="T22" fmla="*/ 939954 w 6004"/>
              <a:gd name="T23" fmla="*/ 60596355 h 8967"/>
              <a:gd name="T24" fmla="*/ 16843 w 6004"/>
              <a:gd name="T25" fmla="*/ 74425829 h 8967"/>
              <a:gd name="T26" fmla="*/ 637821 w 6004"/>
              <a:gd name="T27" fmla="*/ 92564737 h 8967"/>
              <a:gd name="T28" fmla="*/ 3105411 w 6004"/>
              <a:gd name="T29" fmla="*/ 110102172 h 8967"/>
              <a:gd name="T30" fmla="*/ 6193849 w 6004"/>
              <a:gd name="T31" fmla="*/ 125785820 h 8967"/>
              <a:gd name="T32" fmla="*/ 11766720 w 6004"/>
              <a:gd name="T33" fmla="*/ 146697136 h 8967"/>
              <a:gd name="T34" fmla="*/ 15778528 w 6004"/>
              <a:gd name="T35" fmla="*/ 148233773 h 8967"/>
              <a:gd name="T36" fmla="*/ 34628782 w 6004"/>
              <a:gd name="T37" fmla="*/ 137778050 h 8967"/>
              <a:gd name="T38" fmla="*/ 47923008 w 6004"/>
              <a:gd name="T39" fmla="*/ 128858965 h 8967"/>
              <a:gd name="T40" fmla="*/ 62140474 w 6004"/>
              <a:gd name="T41" fmla="*/ 118403242 h 8967"/>
              <a:gd name="T42" fmla="*/ 75736833 w 6004"/>
              <a:gd name="T43" fmla="*/ 105792997 h 8967"/>
              <a:gd name="T44" fmla="*/ 85002537 w 6004"/>
              <a:gd name="T45" fmla="*/ 95654682 h 8967"/>
              <a:gd name="T46" fmla="*/ 89954299 w 6004"/>
              <a:gd name="T47" fmla="*/ 88572841 h 8967"/>
              <a:gd name="T48" fmla="*/ 94268241 w 6004"/>
              <a:gd name="T49" fmla="*/ 80889656 h 8967"/>
              <a:gd name="T50" fmla="*/ 97675655 w 6004"/>
              <a:gd name="T51" fmla="*/ 73189929 h 8967"/>
              <a:gd name="T52" fmla="*/ 99522136 w 6004"/>
              <a:gd name="T53" fmla="*/ 65824152 h 8967"/>
              <a:gd name="T54" fmla="*/ 100764222 w 6004"/>
              <a:gd name="T55" fmla="*/ 58441703 h 8967"/>
              <a:gd name="T56" fmla="*/ 100764222 w 6004"/>
              <a:gd name="T57" fmla="*/ 51059254 h 8967"/>
              <a:gd name="T58" fmla="*/ 99841111 w 6004"/>
              <a:gd name="T59" fmla="*/ 44294821 h 8967"/>
              <a:gd name="T60" fmla="*/ 97373522 w 6004"/>
              <a:gd name="T61" fmla="*/ 34457113 h 8967"/>
              <a:gd name="T62" fmla="*/ 92421759 w 6004"/>
              <a:gd name="T63" fmla="*/ 23065968 h 8967"/>
              <a:gd name="T64" fmla="*/ 86865731 w 6004"/>
              <a:gd name="T65" fmla="*/ 13545668 h 8967"/>
              <a:gd name="T66" fmla="*/ 81292861 w 6004"/>
              <a:gd name="T67" fmla="*/ 6163220 h 8967"/>
              <a:gd name="T68" fmla="*/ 75736833 w 6004"/>
              <a:gd name="T69" fmla="*/ 0 h 896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6004" h="8967" extrusionOk="0">
                <a:moveTo>
                  <a:pt x="4383" y="0"/>
                </a:moveTo>
                <a:lnTo>
                  <a:pt x="4015" y="19"/>
                </a:lnTo>
                <a:lnTo>
                  <a:pt x="3757" y="56"/>
                </a:lnTo>
                <a:lnTo>
                  <a:pt x="3481" y="93"/>
                </a:lnTo>
                <a:lnTo>
                  <a:pt x="3168" y="166"/>
                </a:lnTo>
                <a:lnTo>
                  <a:pt x="2836" y="258"/>
                </a:lnTo>
                <a:lnTo>
                  <a:pt x="2486" y="387"/>
                </a:lnTo>
                <a:lnTo>
                  <a:pt x="2137" y="534"/>
                </a:lnTo>
                <a:lnTo>
                  <a:pt x="1787" y="737"/>
                </a:lnTo>
                <a:lnTo>
                  <a:pt x="1621" y="847"/>
                </a:lnTo>
                <a:lnTo>
                  <a:pt x="1455" y="958"/>
                </a:lnTo>
                <a:lnTo>
                  <a:pt x="1290" y="1087"/>
                </a:lnTo>
                <a:lnTo>
                  <a:pt x="1142" y="1234"/>
                </a:lnTo>
                <a:lnTo>
                  <a:pt x="995" y="1400"/>
                </a:lnTo>
                <a:lnTo>
                  <a:pt x="848" y="1565"/>
                </a:lnTo>
                <a:lnTo>
                  <a:pt x="719" y="1750"/>
                </a:lnTo>
                <a:lnTo>
                  <a:pt x="590" y="1934"/>
                </a:lnTo>
                <a:lnTo>
                  <a:pt x="480" y="2155"/>
                </a:lnTo>
                <a:lnTo>
                  <a:pt x="369" y="2376"/>
                </a:lnTo>
                <a:lnTo>
                  <a:pt x="277" y="2615"/>
                </a:lnTo>
                <a:lnTo>
                  <a:pt x="203" y="2854"/>
                </a:lnTo>
                <a:lnTo>
                  <a:pt x="148" y="3112"/>
                </a:lnTo>
                <a:lnTo>
                  <a:pt x="93" y="3370"/>
                </a:lnTo>
                <a:lnTo>
                  <a:pt x="56" y="3628"/>
                </a:lnTo>
                <a:lnTo>
                  <a:pt x="19" y="3904"/>
                </a:lnTo>
                <a:lnTo>
                  <a:pt x="1" y="4456"/>
                </a:lnTo>
                <a:lnTo>
                  <a:pt x="1" y="5008"/>
                </a:lnTo>
                <a:lnTo>
                  <a:pt x="38" y="5542"/>
                </a:lnTo>
                <a:lnTo>
                  <a:pt x="93" y="6076"/>
                </a:lnTo>
                <a:lnTo>
                  <a:pt x="185" y="6592"/>
                </a:lnTo>
                <a:lnTo>
                  <a:pt x="277" y="7089"/>
                </a:lnTo>
                <a:lnTo>
                  <a:pt x="369" y="7531"/>
                </a:lnTo>
                <a:lnTo>
                  <a:pt x="553" y="8286"/>
                </a:lnTo>
                <a:lnTo>
                  <a:pt x="701" y="8783"/>
                </a:lnTo>
                <a:lnTo>
                  <a:pt x="756" y="8967"/>
                </a:lnTo>
                <a:lnTo>
                  <a:pt x="940" y="8875"/>
                </a:lnTo>
                <a:lnTo>
                  <a:pt x="1400" y="8636"/>
                </a:lnTo>
                <a:lnTo>
                  <a:pt x="2063" y="8249"/>
                </a:lnTo>
                <a:lnTo>
                  <a:pt x="2450" y="7991"/>
                </a:lnTo>
                <a:lnTo>
                  <a:pt x="2855" y="7715"/>
                </a:lnTo>
                <a:lnTo>
                  <a:pt x="3278" y="7420"/>
                </a:lnTo>
                <a:lnTo>
                  <a:pt x="3702" y="7089"/>
                </a:lnTo>
                <a:lnTo>
                  <a:pt x="4125" y="6721"/>
                </a:lnTo>
                <a:lnTo>
                  <a:pt x="4512" y="6334"/>
                </a:lnTo>
                <a:lnTo>
                  <a:pt x="4880" y="5947"/>
                </a:lnTo>
                <a:lnTo>
                  <a:pt x="5064" y="5727"/>
                </a:lnTo>
                <a:lnTo>
                  <a:pt x="5211" y="5524"/>
                </a:lnTo>
                <a:lnTo>
                  <a:pt x="5359" y="5303"/>
                </a:lnTo>
                <a:lnTo>
                  <a:pt x="5506" y="5082"/>
                </a:lnTo>
                <a:lnTo>
                  <a:pt x="5616" y="4843"/>
                </a:lnTo>
                <a:lnTo>
                  <a:pt x="5727" y="4622"/>
                </a:lnTo>
                <a:lnTo>
                  <a:pt x="5819" y="4382"/>
                </a:lnTo>
                <a:lnTo>
                  <a:pt x="5893" y="4162"/>
                </a:lnTo>
                <a:lnTo>
                  <a:pt x="5929" y="3941"/>
                </a:lnTo>
                <a:lnTo>
                  <a:pt x="5966" y="3701"/>
                </a:lnTo>
                <a:lnTo>
                  <a:pt x="6003" y="3499"/>
                </a:lnTo>
                <a:lnTo>
                  <a:pt x="6003" y="3278"/>
                </a:lnTo>
                <a:lnTo>
                  <a:pt x="6003" y="3057"/>
                </a:lnTo>
                <a:lnTo>
                  <a:pt x="5985" y="2854"/>
                </a:lnTo>
                <a:lnTo>
                  <a:pt x="5948" y="2652"/>
                </a:lnTo>
                <a:lnTo>
                  <a:pt x="5911" y="2449"/>
                </a:lnTo>
                <a:lnTo>
                  <a:pt x="5801" y="2063"/>
                </a:lnTo>
                <a:lnTo>
                  <a:pt x="5672" y="1713"/>
                </a:lnTo>
                <a:lnTo>
                  <a:pt x="5506" y="1381"/>
                </a:lnTo>
                <a:lnTo>
                  <a:pt x="5340" y="1087"/>
                </a:lnTo>
                <a:lnTo>
                  <a:pt x="5175" y="811"/>
                </a:lnTo>
                <a:lnTo>
                  <a:pt x="5009" y="571"/>
                </a:lnTo>
                <a:lnTo>
                  <a:pt x="4843" y="369"/>
                </a:lnTo>
                <a:lnTo>
                  <a:pt x="4604" y="93"/>
                </a:lnTo>
                <a:lnTo>
                  <a:pt x="4512" y="0"/>
                </a:lnTo>
                <a:lnTo>
                  <a:pt x="4383"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endParaRPr lang="en-US"/>
          </a:p>
        </p:txBody>
      </p:sp>
      <p:sp>
        <p:nvSpPr>
          <p:cNvPr id="6" name="Google Shape;78;p9">
            <a:extLst>
              <a:ext uri="{FF2B5EF4-FFF2-40B4-BE49-F238E27FC236}">
                <a16:creationId xmlns="" xmlns:a16="http://schemas.microsoft.com/office/drawing/2014/main" id="{82B22339-4905-4054-B431-A871117F1031}"/>
              </a:ext>
            </a:extLst>
          </p:cNvPr>
          <p:cNvSpPr>
            <a:spLocks/>
          </p:cNvSpPr>
          <p:nvPr/>
        </p:nvSpPr>
        <p:spPr bwMode="auto">
          <a:xfrm>
            <a:off x="2657475" y="0"/>
            <a:ext cx="2438400" cy="1857375"/>
          </a:xfrm>
          <a:custGeom>
            <a:avLst/>
            <a:gdLst>
              <a:gd name="T0" fmla="*/ 18179691 w 18855"/>
              <a:gd name="T1" fmla="*/ 9232300 h 14362"/>
              <a:gd name="T2" fmla="*/ 9549786 w 18855"/>
              <a:gd name="T3" fmla="*/ 28633475 h 14362"/>
              <a:gd name="T4" fmla="*/ 6171331 w 18855"/>
              <a:gd name="T5" fmla="*/ 38802351 h 14362"/>
              <a:gd name="T6" fmla="*/ 3395137 w 18855"/>
              <a:gd name="T7" fmla="*/ 49573238 h 14362"/>
              <a:gd name="T8" fmla="*/ 1555377 w 18855"/>
              <a:gd name="T9" fmla="*/ 60360937 h 14362"/>
              <a:gd name="T10" fmla="*/ 317749 w 18855"/>
              <a:gd name="T11" fmla="*/ 71131953 h 14362"/>
              <a:gd name="T12" fmla="*/ 0 w 18855"/>
              <a:gd name="T13" fmla="*/ 82521793 h 14362"/>
              <a:gd name="T14" fmla="*/ 936563 w 18855"/>
              <a:gd name="T15" fmla="*/ 98544465 h 14362"/>
              <a:gd name="T16" fmla="*/ 3094072 w 18855"/>
              <a:gd name="T17" fmla="*/ 114249384 h 14362"/>
              <a:gd name="T18" fmla="*/ 7091211 w 18855"/>
              <a:gd name="T19" fmla="*/ 129335350 h 14362"/>
              <a:gd name="T20" fmla="*/ 12326109 w 18855"/>
              <a:gd name="T21" fmla="*/ 143802623 h 14362"/>
              <a:gd name="T22" fmla="*/ 19099571 w 18855"/>
              <a:gd name="T23" fmla="*/ 157667755 h 14362"/>
              <a:gd name="T24" fmla="*/ 26792914 w 18855"/>
              <a:gd name="T25" fmla="*/ 170596311 h 14362"/>
              <a:gd name="T26" fmla="*/ 36041634 w 18855"/>
              <a:gd name="T27" fmla="*/ 182922727 h 14362"/>
              <a:gd name="T28" fmla="*/ 46193422 w 18855"/>
              <a:gd name="T29" fmla="*/ 193994684 h 14362"/>
              <a:gd name="T30" fmla="*/ 57281902 w 18855"/>
              <a:gd name="T31" fmla="*/ 204163560 h 14362"/>
              <a:gd name="T32" fmla="*/ 69608011 w 18855"/>
              <a:gd name="T33" fmla="*/ 213395860 h 14362"/>
              <a:gd name="T34" fmla="*/ 82536122 w 18855"/>
              <a:gd name="T35" fmla="*/ 221106126 h 14362"/>
              <a:gd name="T36" fmla="*/ 96384113 w 18855"/>
              <a:gd name="T37" fmla="*/ 227879815 h 14362"/>
              <a:gd name="T38" fmla="*/ 110867601 w 18855"/>
              <a:gd name="T39" fmla="*/ 233114788 h 14362"/>
              <a:gd name="T40" fmla="*/ 125953221 w 18855"/>
              <a:gd name="T41" fmla="*/ 237112115 h 14362"/>
              <a:gd name="T42" fmla="*/ 141657655 w 18855"/>
              <a:gd name="T43" fmla="*/ 239269655 h 14362"/>
              <a:gd name="T44" fmla="*/ 157663155 w 18855"/>
              <a:gd name="T45" fmla="*/ 240189548 h 14362"/>
              <a:gd name="T46" fmla="*/ 173685467 w 18855"/>
              <a:gd name="T47" fmla="*/ 239269655 h 14362"/>
              <a:gd name="T48" fmla="*/ 189389901 w 18855"/>
              <a:gd name="T49" fmla="*/ 237112115 h 14362"/>
              <a:gd name="T50" fmla="*/ 204475521 w 18855"/>
              <a:gd name="T51" fmla="*/ 233114788 h 14362"/>
              <a:gd name="T52" fmla="*/ 218942326 w 18855"/>
              <a:gd name="T53" fmla="*/ 227879815 h 14362"/>
              <a:gd name="T54" fmla="*/ 232807000 w 18855"/>
              <a:gd name="T55" fmla="*/ 221106126 h 14362"/>
              <a:gd name="T56" fmla="*/ 245735111 w 18855"/>
              <a:gd name="T57" fmla="*/ 213395860 h 14362"/>
              <a:gd name="T58" fmla="*/ 258061220 w 18855"/>
              <a:gd name="T59" fmla="*/ 204163560 h 14362"/>
              <a:gd name="T60" fmla="*/ 269132888 w 18855"/>
              <a:gd name="T61" fmla="*/ 193994684 h 14362"/>
              <a:gd name="T62" fmla="*/ 279301488 w 18855"/>
              <a:gd name="T63" fmla="*/ 182922727 h 14362"/>
              <a:gd name="T64" fmla="*/ 288533525 w 18855"/>
              <a:gd name="T65" fmla="*/ 170596311 h 14362"/>
              <a:gd name="T66" fmla="*/ 296243550 w 18855"/>
              <a:gd name="T67" fmla="*/ 157667755 h 14362"/>
              <a:gd name="T68" fmla="*/ 303017013 w 18855"/>
              <a:gd name="T69" fmla="*/ 143802623 h 14362"/>
              <a:gd name="T70" fmla="*/ 308251911 w 18855"/>
              <a:gd name="T71" fmla="*/ 129335350 h 14362"/>
              <a:gd name="T72" fmla="*/ 312249050 w 18855"/>
              <a:gd name="T73" fmla="*/ 114249384 h 14362"/>
              <a:gd name="T74" fmla="*/ 314406559 w 18855"/>
              <a:gd name="T75" fmla="*/ 98544465 h 14362"/>
              <a:gd name="T76" fmla="*/ 315326439 w 18855"/>
              <a:gd name="T77" fmla="*/ 82521793 h 14362"/>
              <a:gd name="T78" fmla="*/ 315025373 w 18855"/>
              <a:gd name="T79" fmla="*/ 71131953 h 14362"/>
              <a:gd name="T80" fmla="*/ 313787745 w 18855"/>
              <a:gd name="T81" fmla="*/ 60360937 h 14362"/>
              <a:gd name="T82" fmla="*/ 311947984 w 18855"/>
              <a:gd name="T83" fmla="*/ 49573238 h 14362"/>
              <a:gd name="T84" fmla="*/ 309171791 w 18855"/>
              <a:gd name="T85" fmla="*/ 38802351 h 14362"/>
              <a:gd name="T86" fmla="*/ 305776653 w 18855"/>
              <a:gd name="T87" fmla="*/ 28633475 h 14362"/>
              <a:gd name="T88" fmla="*/ 297163430 w 18855"/>
              <a:gd name="T89" fmla="*/ 9232300 h 14362"/>
              <a:gd name="T90" fmla="*/ 23414460 w 18855"/>
              <a:gd name="T91" fmla="*/ 0 h 143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18855" h="14362" extrusionOk="0">
                <a:moveTo>
                  <a:pt x="1400" y="0"/>
                </a:moveTo>
                <a:lnTo>
                  <a:pt x="1087" y="552"/>
                </a:lnTo>
                <a:lnTo>
                  <a:pt x="811" y="1123"/>
                </a:lnTo>
                <a:lnTo>
                  <a:pt x="571" y="1712"/>
                </a:lnTo>
                <a:lnTo>
                  <a:pt x="461" y="2025"/>
                </a:lnTo>
                <a:lnTo>
                  <a:pt x="369" y="2320"/>
                </a:lnTo>
                <a:lnTo>
                  <a:pt x="277" y="2633"/>
                </a:lnTo>
                <a:lnTo>
                  <a:pt x="203" y="2964"/>
                </a:lnTo>
                <a:lnTo>
                  <a:pt x="148" y="3277"/>
                </a:lnTo>
                <a:lnTo>
                  <a:pt x="93" y="3609"/>
                </a:lnTo>
                <a:lnTo>
                  <a:pt x="56" y="3922"/>
                </a:lnTo>
                <a:lnTo>
                  <a:pt x="19" y="4253"/>
                </a:lnTo>
                <a:lnTo>
                  <a:pt x="0" y="4603"/>
                </a:lnTo>
                <a:lnTo>
                  <a:pt x="0" y="4934"/>
                </a:lnTo>
                <a:lnTo>
                  <a:pt x="19" y="5413"/>
                </a:lnTo>
                <a:lnTo>
                  <a:pt x="56" y="5892"/>
                </a:lnTo>
                <a:lnTo>
                  <a:pt x="111" y="6370"/>
                </a:lnTo>
                <a:lnTo>
                  <a:pt x="185" y="6831"/>
                </a:lnTo>
                <a:lnTo>
                  <a:pt x="295" y="7291"/>
                </a:lnTo>
                <a:lnTo>
                  <a:pt x="424" y="7733"/>
                </a:lnTo>
                <a:lnTo>
                  <a:pt x="571" y="8175"/>
                </a:lnTo>
                <a:lnTo>
                  <a:pt x="737" y="8598"/>
                </a:lnTo>
                <a:lnTo>
                  <a:pt x="921" y="9022"/>
                </a:lnTo>
                <a:lnTo>
                  <a:pt x="1142" y="9427"/>
                </a:lnTo>
                <a:lnTo>
                  <a:pt x="1363" y="9813"/>
                </a:lnTo>
                <a:lnTo>
                  <a:pt x="1602" y="10200"/>
                </a:lnTo>
                <a:lnTo>
                  <a:pt x="1878" y="10568"/>
                </a:lnTo>
                <a:lnTo>
                  <a:pt x="2155" y="10937"/>
                </a:lnTo>
                <a:lnTo>
                  <a:pt x="2449" y="11268"/>
                </a:lnTo>
                <a:lnTo>
                  <a:pt x="2762" y="11599"/>
                </a:lnTo>
                <a:lnTo>
                  <a:pt x="3094" y="11912"/>
                </a:lnTo>
                <a:lnTo>
                  <a:pt x="3425" y="12207"/>
                </a:lnTo>
                <a:lnTo>
                  <a:pt x="3793" y="12483"/>
                </a:lnTo>
                <a:lnTo>
                  <a:pt x="4162" y="12759"/>
                </a:lnTo>
                <a:lnTo>
                  <a:pt x="4548" y="12999"/>
                </a:lnTo>
                <a:lnTo>
                  <a:pt x="4935" y="13220"/>
                </a:lnTo>
                <a:lnTo>
                  <a:pt x="5340" y="13441"/>
                </a:lnTo>
                <a:lnTo>
                  <a:pt x="5763" y="13625"/>
                </a:lnTo>
                <a:lnTo>
                  <a:pt x="6187" y="13790"/>
                </a:lnTo>
                <a:lnTo>
                  <a:pt x="6629" y="13938"/>
                </a:lnTo>
                <a:lnTo>
                  <a:pt x="7071" y="14066"/>
                </a:lnTo>
                <a:lnTo>
                  <a:pt x="7531" y="14177"/>
                </a:lnTo>
                <a:lnTo>
                  <a:pt x="7991" y="14251"/>
                </a:lnTo>
                <a:lnTo>
                  <a:pt x="8470" y="14306"/>
                </a:lnTo>
                <a:lnTo>
                  <a:pt x="8949" y="14343"/>
                </a:lnTo>
                <a:lnTo>
                  <a:pt x="9427" y="14361"/>
                </a:lnTo>
                <a:lnTo>
                  <a:pt x="9906" y="14343"/>
                </a:lnTo>
                <a:lnTo>
                  <a:pt x="10385" y="14306"/>
                </a:lnTo>
                <a:lnTo>
                  <a:pt x="10863" y="14251"/>
                </a:lnTo>
                <a:lnTo>
                  <a:pt x="11324" y="14177"/>
                </a:lnTo>
                <a:lnTo>
                  <a:pt x="11784" y="14066"/>
                </a:lnTo>
                <a:lnTo>
                  <a:pt x="12226" y="13938"/>
                </a:lnTo>
                <a:lnTo>
                  <a:pt x="12668" y="13790"/>
                </a:lnTo>
                <a:lnTo>
                  <a:pt x="13091" y="13625"/>
                </a:lnTo>
                <a:lnTo>
                  <a:pt x="13515" y="13441"/>
                </a:lnTo>
                <a:lnTo>
                  <a:pt x="13920" y="13220"/>
                </a:lnTo>
                <a:lnTo>
                  <a:pt x="14306" y="12999"/>
                </a:lnTo>
                <a:lnTo>
                  <a:pt x="14693" y="12759"/>
                </a:lnTo>
                <a:lnTo>
                  <a:pt x="15061" y="12483"/>
                </a:lnTo>
                <a:lnTo>
                  <a:pt x="15430" y="12207"/>
                </a:lnTo>
                <a:lnTo>
                  <a:pt x="15761" y="11912"/>
                </a:lnTo>
                <a:lnTo>
                  <a:pt x="16092" y="11599"/>
                </a:lnTo>
                <a:lnTo>
                  <a:pt x="16405" y="11268"/>
                </a:lnTo>
                <a:lnTo>
                  <a:pt x="16700" y="10937"/>
                </a:lnTo>
                <a:lnTo>
                  <a:pt x="16976" y="10568"/>
                </a:lnTo>
                <a:lnTo>
                  <a:pt x="17252" y="10200"/>
                </a:lnTo>
                <a:lnTo>
                  <a:pt x="17492" y="9813"/>
                </a:lnTo>
                <a:lnTo>
                  <a:pt x="17713" y="9427"/>
                </a:lnTo>
                <a:lnTo>
                  <a:pt x="17933" y="9022"/>
                </a:lnTo>
                <a:lnTo>
                  <a:pt x="18118" y="8598"/>
                </a:lnTo>
                <a:lnTo>
                  <a:pt x="18283" y="8175"/>
                </a:lnTo>
                <a:lnTo>
                  <a:pt x="18431" y="7733"/>
                </a:lnTo>
                <a:lnTo>
                  <a:pt x="18559" y="7291"/>
                </a:lnTo>
                <a:lnTo>
                  <a:pt x="18670" y="6831"/>
                </a:lnTo>
                <a:lnTo>
                  <a:pt x="18744" y="6370"/>
                </a:lnTo>
                <a:lnTo>
                  <a:pt x="18799" y="5892"/>
                </a:lnTo>
                <a:lnTo>
                  <a:pt x="18836" y="5413"/>
                </a:lnTo>
                <a:lnTo>
                  <a:pt x="18854" y="4934"/>
                </a:lnTo>
                <a:lnTo>
                  <a:pt x="18854" y="4603"/>
                </a:lnTo>
                <a:lnTo>
                  <a:pt x="18836" y="4253"/>
                </a:lnTo>
                <a:lnTo>
                  <a:pt x="18799" y="3922"/>
                </a:lnTo>
                <a:lnTo>
                  <a:pt x="18762" y="3609"/>
                </a:lnTo>
                <a:lnTo>
                  <a:pt x="18707" y="3277"/>
                </a:lnTo>
                <a:lnTo>
                  <a:pt x="18652" y="2964"/>
                </a:lnTo>
                <a:lnTo>
                  <a:pt x="18578" y="2633"/>
                </a:lnTo>
                <a:lnTo>
                  <a:pt x="18486" y="2320"/>
                </a:lnTo>
                <a:lnTo>
                  <a:pt x="18394" y="2025"/>
                </a:lnTo>
                <a:lnTo>
                  <a:pt x="18283" y="1712"/>
                </a:lnTo>
                <a:lnTo>
                  <a:pt x="18044" y="1123"/>
                </a:lnTo>
                <a:lnTo>
                  <a:pt x="17768" y="552"/>
                </a:lnTo>
                <a:lnTo>
                  <a:pt x="17455" y="0"/>
                </a:lnTo>
                <a:lnTo>
                  <a:pt x="1400"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endParaRPr lang="en-US"/>
          </a:p>
        </p:txBody>
      </p:sp>
      <p:sp>
        <p:nvSpPr>
          <p:cNvPr id="7" name="Google Shape;79;p9">
            <a:extLst>
              <a:ext uri="{FF2B5EF4-FFF2-40B4-BE49-F238E27FC236}">
                <a16:creationId xmlns="" xmlns:a16="http://schemas.microsoft.com/office/drawing/2014/main" id="{61E0ADCD-B3F1-4CAB-8CB8-41B4AB8F3FF0}"/>
              </a:ext>
            </a:extLst>
          </p:cNvPr>
          <p:cNvSpPr>
            <a:spLocks/>
          </p:cNvSpPr>
          <p:nvPr/>
        </p:nvSpPr>
        <p:spPr bwMode="auto">
          <a:xfrm>
            <a:off x="2390775" y="5657850"/>
            <a:ext cx="1695450" cy="1200150"/>
          </a:xfrm>
          <a:custGeom>
            <a:avLst/>
            <a:gdLst>
              <a:gd name="T0" fmla="*/ 98543408 w 13110"/>
              <a:gd name="T1" fmla="*/ 618827 h 9280"/>
              <a:gd name="T2" fmla="*/ 87454699 w 13110"/>
              <a:gd name="T3" fmla="*/ 2157554 h 9280"/>
              <a:gd name="T4" fmla="*/ 76984940 w 13110"/>
              <a:gd name="T5" fmla="*/ 4933936 h 9280"/>
              <a:gd name="T6" fmla="*/ 66832803 w 13110"/>
              <a:gd name="T7" fmla="*/ 8630217 h 9280"/>
              <a:gd name="T8" fmla="*/ 57282932 w 13110"/>
              <a:gd name="T9" fmla="*/ 13246526 h 9280"/>
              <a:gd name="T10" fmla="*/ 48351751 w 13110"/>
              <a:gd name="T11" fmla="*/ 18782606 h 9280"/>
              <a:gd name="T12" fmla="*/ 40039520 w 13110"/>
              <a:gd name="T13" fmla="*/ 24937513 h 9280"/>
              <a:gd name="T14" fmla="*/ 32028227 w 13110"/>
              <a:gd name="T15" fmla="*/ 32029003 h 9280"/>
              <a:gd name="T16" fmla="*/ 24953636 w 13110"/>
              <a:gd name="T17" fmla="*/ 40040522 h 9280"/>
              <a:gd name="T18" fmla="*/ 18782120 w 13110"/>
              <a:gd name="T19" fmla="*/ 48352983 h 9280"/>
              <a:gd name="T20" fmla="*/ 13246107 w 13110"/>
              <a:gd name="T21" fmla="*/ 57284272 h 9280"/>
              <a:gd name="T22" fmla="*/ 8630112 w 13110"/>
              <a:gd name="T23" fmla="*/ 66817705 h 9280"/>
              <a:gd name="T24" fmla="*/ 4933876 w 13110"/>
              <a:gd name="T25" fmla="*/ 76986777 h 9280"/>
              <a:gd name="T26" fmla="*/ 2157528 w 13110"/>
              <a:gd name="T27" fmla="*/ 87456793 h 9280"/>
              <a:gd name="T28" fmla="*/ 618820 w 13110"/>
              <a:gd name="T29" fmla="*/ 98545765 h 9280"/>
              <a:gd name="T30" fmla="*/ 0 w 13110"/>
              <a:gd name="T31" fmla="*/ 109634608 h 9280"/>
              <a:gd name="T32" fmla="*/ 618820 w 13110"/>
              <a:gd name="T33" fmla="*/ 121643479 h 9280"/>
              <a:gd name="T34" fmla="*/ 2475279 w 13110"/>
              <a:gd name="T35" fmla="*/ 133334466 h 9280"/>
              <a:gd name="T36" fmla="*/ 5552696 w 13110"/>
              <a:gd name="T37" fmla="*/ 144423309 h 9280"/>
              <a:gd name="T38" fmla="*/ 9867752 w 13110"/>
              <a:gd name="T39" fmla="*/ 155211209 h 9280"/>
              <a:gd name="T40" fmla="*/ 211553750 w 13110"/>
              <a:gd name="T41" fmla="*/ 149976202 h 9280"/>
              <a:gd name="T42" fmla="*/ 215249987 w 13110"/>
              <a:gd name="T43" fmla="*/ 138887229 h 9280"/>
              <a:gd name="T44" fmla="*/ 217708583 w 13110"/>
              <a:gd name="T45" fmla="*/ 127480631 h 9280"/>
              <a:gd name="T46" fmla="*/ 218946223 w 13110"/>
              <a:gd name="T47" fmla="*/ 115789515 h 9280"/>
              <a:gd name="T48" fmla="*/ 219263974 w 13110"/>
              <a:gd name="T49" fmla="*/ 104081845 h 9280"/>
              <a:gd name="T50" fmla="*/ 218026335 w 13110"/>
              <a:gd name="T51" fmla="*/ 92992873 h 9280"/>
              <a:gd name="T52" fmla="*/ 215868807 w 13110"/>
              <a:gd name="T53" fmla="*/ 82221785 h 9280"/>
              <a:gd name="T54" fmla="*/ 212473639 w 13110"/>
              <a:gd name="T55" fmla="*/ 72052842 h 9280"/>
              <a:gd name="T56" fmla="*/ 208476334 w 13110"/>
              <a:gd name="T57" fmla="*/ 62201524 h 9280"/>
              <a:gd name="T58" fmla="*/ 203241519 w 13110"/>
              <a:gd name="T59" fmla="*/ 52651408 h 9280"/>
              <a:gd name="T60" fmla="*/ 197387755 w 13110"/>
              <a:gd name="T61" fmla="*/ 44037875 h 9280"/>
              <a:gd name="T62" fmla="*/ 190931983 w 13110"/>
              <a:gd name="T63" fmla="*/ 36026356 h 9280"/>
              <a:gd name="T64" fmla="*/ 183221759 w 13110"/>
              <a:gd name="T65" fmla="*/ 28332722 h 9280"/>
              <a:gd name="T66" fmla="*/ 175227150 w 13110"/>
              <a:gd name="T67" fmla="*/ 21860060 h 9280"/>
              <a:gd name="T68" fmla="*/ 166597167 w 13110"/>
              <a:gd name="T69" fmla="*/ 16006095 h 9280"/>
              <a:gd name="T70" fmla="*/ 157047167 w 13110"/>
              <a:gd name="T71" fmla="*/ 10771088 h 9280"/>
              <a:gd name="T72" fmla="*/ 147196227 w 13110"/>
              <a:gd name="T73" fmla="*/ 6773735 h 9280"/>
              <a:gd name="T74" fmla="*/ 137044219 w 13110"/>
              <a:gd name="T75" fmla="*/ 3395209 h 9280"/>
              <a:gd name="T76" fmla="*/ 126256579 w 13110"/>
              <a:gd name="T77" fmla="*/ 1237655 h 9280"/>
              <a:gd name="T78" fmla="*/ 115168000 w 13110"/>
              <a:gd name="T79" fmla="*/ 0 h 9280"/>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13110" h="9280" extrusionOk="0">
                <a:moveTo>
                  <a:pt x="6224" y="0"/>
                </a:moveTo>
                <a:lnTo>
                  <a:pt x="5892" y="37"/>
                </a:lnTo>
                <a:lnTo>
                  <a:pt x="5561" y="74"/>
                </a:lnTo>
                <a:lnTo>
                  <a:pt x="5229" y="129"/>
                </a:lnTo>
                <a:lnTo>
                  <a:pt x="4916" y="203"/>
                </a:lnTo>
                <a:lnTo>
                  <a:pt x="4603" y="295"/>
                </a:lnTo>
                <a:lnTo>
                  <a:pt x="4309" y="405"/>
                </a:lnTo>
                <a:lnTo>
                  <a:pt x="3996" y="516"/>
                </a:lnTo>
                <a:lnTo>
                  <a:pt x="3720" y="644"/>
                </a:lnTo>
                <a:lnTo>
                  <a:pt x="3425" y="792"/>
                </a:lnTo>
                <a:lnTo>
                  <a:pt x="3149" y="957"/>
                </a:lnTo>
                <a:lnTo>
                  <a:pt x="2891" y="1123"/>
                </a:lnTo>
                <a:lnTo>
                  <a:pt x="2633" y="1307"/>
                </a:lnTo>
                <a:lnTo>
                  <a:pt x="2394" y="1491"/>
                </a:lnTo>
                <a:lnTo>
                  <a:pt x="2155" y="1694"/>
                </a:lnTo>
                <a:lnTo>
                  <a:pt x="1915" y="1915"/>
                </a:lnTo>
                <a:lnTo>
                  <a:pt x="1694" y="2154"/>
                </a:lnTo>
                <a:lnTo>
                  <a:pt x="1492" y="2394"/>
                </a:lnTo>
                <a:lnTo>
                  <a:pt x="1308" y="2633"/>
                </a:lnTo>
                <a:lnTo>
                  <a:pt x="1123" y="2891"/>
                </a:lnTo>
                <a:lnTo>
                  <a:pt x="958" y="3148"/>
                </a:lnTo>
                <a:lnTo>
                  <a:pt x="792" y="3425"/>
                </a:lnTo>
                <a:lnTo>
                  <a:pt x="645" y="3719"/>
                </a:lnTo>
                <a:lnTo>
                  <a:pt x="516" y="3995"/>
                </a:lnTo>
                <a:lnTo>
                  <a:pt x="405" y="4308"/>
                </a:lnTo>
                <a:lnTo>
                  <a:pt x="295" y="4603"/>
                </a:lnTo>
                <a:lnTo>
                  <a:pt x="203" y="4916"/>
                </a:lnTo>
                <a:lnTo>
                  <a:pt x="129" y="5229"/>
                </a:lnTo>
                <a:lnTo>
                  <a:pt x="74" y="5560"/>
                </a:lnTo>
                <a:lnTo>
                  <a:pt x="37" y="5892"/>
                </a:lnTo>
                <a:lnTo>
                  <a:pt x="0" y="6223"/>
                </a:lnTo>
                <a:lnTo>
                  <a:pt x="0" y="6555"/>
                </a:lnTo>
                <a:lnTo>
                  <a:pt x="19" y="6923"/>
                </a:lnTo>
                <a:lnTo>
                  <a:pt x="37" y="7273"/>
                </a:lnTo>
                <a:lnTo>
                  <a:pt x="92" y="7622"/>
                </a:lnTo>
                <a:lnTo>
                  <a:pt x="148" y="7972"/>
                </a:lnTo>
                <a:lnTo>
                  <a:pt x="240" y="8304"/>
                </a:lnTo>
                <a:lnTo>
                  <a:pt x="332" y="8635"/>
                </a:lnTo>
                <a:lnTo>
                  <a:pt x="461" y="8967"/>
                </a:lnTo>
                <a:lnTo>
                  <a:pt x="590" y="9280"/>
                </a:lnTo>
                <a:lnTo>
                  <a:pt x="12520" y="9280"/>
                </a:lnTo>
                <a:lnTo>
                  <a:pt x="12649" y="8967"/>
                </a:lnTo>
                <a:lnTo>
                  <a:pt x="12778" y="8635"/>
                </a:lnTo>
                <a:lnTo>
                  <a:pt x="12870" y="8304"/>
                </a:lnTo>
                <a:lnTo>
                  <a:pt x="12962" y="7972"/>
                </a:lnTo>
                <a:lnTo>
                  <a:pt x="13017" y="7622"/>
                </a:lnTo>
                <a:lnTo>
                  <a:pt x="13073" y="7273"/>
                </a:lnTo>
                <a:lnTo>
                  <a:pt x="13091" y="6923"/>
                </a:lnTo>
                <a:lnTo>
                  <a:pt x="13110" y="6555"/>
                </a:lnTo>
                <a:lnTo>
                  <a:pt x="13110" y="6223"/>
                </a:lnTo>
                <a:lnTo>
                  <a:pt x="13073" y="5892"/>
                </a:lnTo>
                <a:lnTo>
                  <a:pt x="13036" y="5560"/>
                </a:lnTo>
                <a:lnTo>
                  <a:pt x="12981" y="5229"/>
                </a:lnTo>
                <a:lnTo>
                  <a:pt x="12907" y="4916"/>
                </a:lnTo>
                <a:lnTo>
                  <a:pt x="12815" y="4603"/>
                </a:lnTo>
                <a:lnTo>
                  <a:pt x="12704" y="4308"/>
                </a:lnTo>
                <a:lnTo>
                  <a:pt x="12594" y="3995"/>
                </a:lnTo>
                <a:lnTo>
                  <a:pt x="12465" y="3719"/>
                </a:lnTo>
                <a:lnTo>
                  <a:pt x="12318" y="3425"/>
                </a:lnTo>
                <a:lnTo>
                  <a:pt x="12152" y="3148"/>
                </a:lnTo>
                <a:lnTo>
                  <a:pt x="11986" y="2891"/>
                </a:lnTo>
                <a:lnTo>
                  <a:pt x="11802" y="2633"/>
                </a:lnTo>
                <a:lnTo>
                  <a:pt x="11618" y="2394"/>
                </a:lnTo>
                <a:lnTo>
                  <a:pt x="11416" y="2154"/>
                </a:lnTo>
                <a:lnTo>
                  <a:pt x="11195" y="1915"/>
                </a:lnTo>
                <a:lnTo>
                  <a:pt x="10955" y="1694"/>
                </a:lnTo>
                <a:lnTo>
                  <a:pt x="10716" y="1491"/>
                </a:lnTo>
                <a:lnTo>
                  <a:pt x="10477" y="1307"/>
                </a:lnTo>
                <a:lnTo>
                  <a:pt x="10219" y="1123"/>
                </a:lnTo>
                <a:lnTo>
                  <a:pt x="9961" y="957"/>
                </a:lnTo>
                <a:lnTo>
                  <a:pt x="9685" y="792"/>
                </a:lnTo>
                <a:lnTo>
                  <a:pt x="9390" y="644"/>
                </a:lnTo>
                <a:lnTo>
                  <a:pt x="9114" y="516"/>
                </a:lnTo>
                <a:lnTo>
                  <a:pt x="8801" y="405"/>
                </a:lnTo>
                <a:lnTo>
                  <a:pt x="8507" y="295"/>
                </a:lnTo>
                <a:lnTo>
                  <a:pt x="8194" y="203"/>
                </a:lnTo>
                <a:lnTo>
                  <a:pt x="7881" y="129"/>
                </a:lnTo>
                <a:lnTo>
                  <a:pt x="7549" y="74"/>
                </a:lnTo>
                <a:lnTo>
                  <a:pt x="7218" y="37"/>
                </a:lnTo>
                <a:lnTo>
                  <a:pt x="6886" y="0"/>
                </a:lnTo>
                <a:lnTo>
                  <a:pt x="6224"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endParaRPr lang="en-US"/>
          </a:p>
        </p:txBody>
      </p:sp>
      <p:sp>
        <p:nvSpPr>
          <p:cNvPr id="8" name="Google Shape;80;p9">
            <a:extLst>
              <a:ext uri="{FF2B5EF4-FFF2-40B4-BE49-F238E27FC236}">
                <a16:creationId xmlns="" xmlns:a16="http://schemas.microsoft.com/office/drawing/2014/main" id="{8361EC62-5D3B-446D-8AEC-314ABCB492A9}"/>
              </a:ext>
            </a:extLst>
          </p:cNvPr>
          <p:cNvSpPr>
            <a:spLocks/>
          </p:cNvSpPr>
          <p:nvPr/>
        </p:nvSpPr>
        <p:spPr bwMode="auto">
          <a:xfrm>
            <a:off x="0" y="3876675"/>
            <a:ext cx="1295400" cy="2143125"/>
          </a:xfrm>
          <a:custGeom>
            <a:avLst/>
            <a:gdLst>
              <a:gd name="T0" fmla="*/ 21573576 w 10017"/>
              <a:gd name="T1" fmla="*/ 317763 h 16571"/>
              <a:gd name="T2" fmla="*/ 7090883 w 10017"/>
              <a:gd name="T3" fmla="*/ 1856659 h 16571"/>
              <a:gd name="T4" fmla="*/ 16682 w 10017"/>
              <a:gd name="T5" fmla="*/ 274092379 h 16571"/>
              <a:gd name="T6" fmla="*/ 14181636 w 10017"/>
              <a:gd name="T7" fmla="*/ 276233435 h 16571"/>
              <a:gd name="T8" fmla="*/ 28965516 w 10017"/>
              <a:gd name="T9" fmla="*/ 277170042 h 16571"/>
              <a:gd name="T10" fmla="*/ 43130470 w 10017"/>
              <a:gd name="T11" fmla="*/ 276551199 h 16571"/>
              <a:gd name="T12" fmla="*/ 56977685 w 10017"/>
              <a:gd name="T13" fmla="*/ 274393459 h 16571"/>
              <a:gd name="T14" fmla="*/ 70222784 w 10017"/>
              <a:gd name="T15" fmla="*/ 270998033 h 16571"/>
              <a:gd name="T16" fmla="*/ 82849216 w 10017"/>
              <a:gd name="T17" fmla="*/ 266381604 h 16571"/>
              <a:gd name="T18" fmla="*/ 94856852 w 10017"/>
              <a:gd name="T19" fmla="*/ 260527488 h 16571"/>
              <a:gd name="T20" fmla="*/ 106546747 w 10017"/>
              <a:gd name="T21" fmla="*/ 253452240 h 16571"/>
              <a:gd name="T22" fmla="*/ 117015731 w 10017"/>
              <a:gd name="T23" fmla="*/ 245440385 h 16571"/>
              <a:gd name="T24" fmla="*/ 126882729 w 10017"/>
              <a:gd name="T25" fmla="*/ 236508607 h 16571"/>
              <a:gd name="T26" fmla="*/ 135813191 w 10017"/>
              <a:gd name="T27" fmla="*/ 226656905 h 16571"/>
              <a:gd name="T28" fmla="*/ 143807117 w 10017"/>
              <a:gd name="T29" fmla="*/ 216186231 h 16571"/>
              <a:gd name="T30" fmla="*/ 150898000 w 10017"/>
              <a:gd name="T31" fmla="*/ 204477870 h 16571"/>
              <a:gd name="T32" fmla="*/ 156751289 w 10017"/>
              <a:gd name="T33" fmla="*/ 192468558 h 16571"/>
              <a:gd name="T34" fmla="*/ 161366984 w 10017"/>
              <a:gd name="T35" fmla="*/ 179856958 h 16571"/>
              <a:gd name="T36" fmla="*/ 164745214 w 10017"/>
              <a:gd name="T37" fmla="*/ 166609830 h 16571"/>
              <a:gd name="T38" fmla="*/ 166902533 w 10017"/>
              <a:gd name="T39" fmla="*/ 152743730 h 16571"/>
              <a:gd name="T40" fmla="*/ 167521330 w 10017"/>
              <a:gd name="T41" fmla="*/ 138576679 h 16571"/>
              <a:gd name="T42" fmla="*/ 166902533 w 10017"/>
              <a:gd name="T43" fmla="*/ 124409499 h 16571"/>
              <a:gd name="T44" fmla="*/ 164745214 w 10017"/>
              <a:gd name="T45" fmla="*/ 110560212 h 16571"/>
              <a:gd name="T46" fmla="*/ 161366984 w 10017"/>
              <a:gd name="T47" fmla="*/ 97313084 h 16571"/>
              <a:gd name="T48" fmla="*/ 156751289 w 10017"/>
              <a:gd name="T49" fmla="*/ 84684800 h 16571"/>
              <a:gd name="T50" fmla="*/ 150898000 w 10017"/>
              <a:gd name="T51" fmla="*/ 72675359 h 16571"/>
              <a:gd name="T52" fmla="*/ 143807117 w 10017"/>
              <a:gd name="T53" fmla="*/ 60983811 h 16571"/>
              <a:gd name="T54" fmla="*/ 135813191 w 10017"/>
              <a:gd name="T55" fmla="*/ 50513137 h 16571"/>
              <a:gd name="T56" fmla="*/ 126882729 w 10017"/>
              <a:gd name="T57" fmla="*/ 40644752 h 16571"/>
              <a:gd name="T58" fmla="*/ 117015731 w 10017"/>
              <a:gd name="T59" fmla="*/ 31729657 h 16571"/>
              <a:gd name="T60" fmla="*/ 106546747 w 10017"/>
              <a:gd name="T61" fmla="*/ 23717802 h 16571"/>
              <a:gd name="T62" fmla="*/ 94856852 w 10017"/>
              <a:gd name="T63" fmla="*/ 16625870 h 16571"/>
              <a:gd name="T64" fmla="*/ 82849216 w 10017"/>
              <a:gd name="T65" fmla="*/ 10788438 h 16571"/>
              <a:gd name="T66" fmla="*/ 70222784 w 10017"/>
              <a:gd name="T67" fmla="*/ 6155196 h 16571"/>
              <a:gd name="T68" fmla="*/ 56977685 w 10017"/>
              <a:gd name="T69" fmla="*/ 2776583 h 16571"/>
              <a:gd name="T70" fmla="*/ 43130470 w 10017"/>
              <a:gd name="T71" fmla="*/ 618843 h 16571"/>
              <a:gd name="T72" fmla="*/ 28965516 w 10017"/>
              <a:gd name="T73" fmla="*/ 0 h 1657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10017" h="16571" extrusionOk="0">
                <a:moveTo>
                  <a:pt x="1732" y="0"/>
                </a:moveTo>
                <a:lnTo>
                  <a:pt x="1290" y="19"/>
                </a:lnTo>
                <a:lnTo>
                  <a:pt x="848" y="55"/>
                </a:lnTo>
                <a:lnTo>
                  <a:pt x="424" y="111"/>
                </a:lnTo>
                <a:lnTo>
                  <a:pt x="1" y="184"/>
                </a:lnTo>
                <a:lnTo>
                  <a:pt x="1" y="16387"/>
                </a:lnTo>
                <a:lnTo>
                  <a:pt x="424" y="16460"/>
                </a:lnTo>
                <a:lnTo>
                  <a:pt x="848" y="16515"/>
                </a:lnTo>
                <a:lnTo>
                  <a:pt x="1290" y="16552"/>
                </a:lnTo>
                <a:lnTo>
                  <a:pt x="1732" y="16571"/>
                </a:lnTo>
                <a:lnTo>
                  <a:pt x="2155" y="16552"/>
                </a:lnTo>
                <a:lnTo>
                  <a:pt x="2579" y="16534"/>
                </a:lnTo>
                <a:lnTo>
                  <a:pt x="3002" y="16479"/>
                </a:lnTo>
                <a:lnTo>
                  <a:pt x="3407" y="16405"/>
                </a:lnTo>
                <a:lnTo>
                  <a:pt x="3794" y="16313"/>
                </a:lnTo>
                <a:lnTo>
                  <a:pt x="4199" y="16202"/>
                </a:lnTo>
                <a:lnTo>
                  <a:pt x="4586" y="16074"/>
                </a:lnTo>
                <a:lnTo>
                  <a:pt x="4954" y="15926"/>
                </a:lnTo>
                <a:lnTo>
                  <a:pt x="5322" y="15761"/>
                </a:lnTo>
                <a:lnTo>
                  <a:pt x="5672" y="15576"/>
                </a:lnTo>
                <a:lnTo>
                  <a:pt x="6022" y="15374"/>
                </a:lnTo>
                <a:lnTo>
                  <a:pt x="6371" y="15153"/>
                </a:lnTo>
                <a:lnTo>
                  <a:pt x="6684" y="14932"/>
                </a:lnTo>
                <a:lnTo>
                  <a:pt x="6997" y="14674"/>
                </a:lnTo>
                <a:lnTo>
                  <a:pt x="7310" y="14416"/>
                </a:lnTo>
                <a:lnTo>
                  <a:pt x="7587" y="14140"/>
                </a:lnTo>
                <a:lnTo>
                  <a:pt x="7863" y="13864"/>
                </a:lnTo>
                <a:lnTo>
                  <a:pt x="8121" y="13551"/>
                </a:lnTo>
                <a:lnTo>
                  <a:pt x="8378" y="13238"/>
                </a:lnTo>
                <a:lnTo>
                  <a:pt x="8599" y="12925"/>
                </a:lnTo>
                <a:lnTo>
                  <a:pt x="8820" y="12575"/>
                </a:lnTo>
                <a:lnTo>
                  <a:pt x="9023" y="12225"/>
                </a:lnTo>
                <a:lnTo>
                  <a:pt x="9207" y="11876"/>
                </a:lnTo>
                <a:lnTo>
                  <a:pt x="9373" y="11507"/>
                </a:lnTo>
                <a:lnTo>
                  <a:pt x="9520" y="11139"/>
                </a:lnTo>
                <a:lnTo>
                  <a:pt x="9649" y="10753"/>
                </a:lnTo>
                <a:lnTo>
                  <a:pt x="9759" y="10348"/>
                </a:lnTo>
                <a:lnTo>
                  <a:pt x="9851" y="9961"/>
                </a:lnTo>
                <a:lnTo>
                  <a:pt x="9925" y="9556"/>
                </a:lnTo>
                <a:lnTo>
                  <a:pt x="9980" y="9132"/>
                </a:lnTo>
                <a:lnTo>
                  <a:pt x="9999" y="8709"/>
                </a:lnTo>
                <a:lnTo>
                  <a:pt x="10017" y="8285"/>
                </a:lnTo>
                <a:lnTo>
                  <a:pt x="9999" y="7862"/>
                </a:lnTo>
                <a:lnTo>
                  <a:pt x="9980" y="7438"/>
                </a:lnTo>
                <a:lnTo>
                  <a:pt x="9925" y="7015"/>
                </a:lnTo>
                <a:lnTo>
                  <a:pt x="9851" y="6610"/>
                </a:lnTo>
                <a:lnTo>
                  <a:pt x="9759" y="6223"/>
                </a:lnTo>
                <a:lnTo>
                  <a:pt x="9649" y="5818"/>
                </a:lnTo>
                <a:lnTo>
                  <a:pt x="9520" y="5432"/>
                </a:lnTo>
                <a:lnTo>
                  <a:pt x="9373" y="5063"/>
                </a:lnTo>
                <a:lnTo>
                  <a:pt x="9207" y="4695"/>
                </a:lnTo>
                <a:lnTo>
                  <a:pt x="9023" y="4345"/>
                </a:lnTo>
                <a:lnTo>
                  <a:pt x="8820" y="3995"/>
                </a:lnTo>
                <a:lnTo>
                  <a:pt x="8599" y="3646"/>
                </a:lnTo>
                <a:lnTo>
                  <a:pt x="8378" y="3333"/>
                </a:lnTo>
                <a:lnTo>
                  <a:pt x="8121" y="3020"/>
                </a:lnTo>
                <a:lnTo>
                  <a:pt x="7863" y="2707"/>
                </a:lnTo>
                <a:lnTo>
                  <a:pt x="7587" y="2430"/>
                </a:lnTo>
                <a:lnTo>
                  <a:pt x="7310" y="2154"/>
                </a:lnTo>
                <a:lnTo>
                  <a:pt x="6997" y="1897"/>
                </a:lnTo>
                <a:lnTo>
                  <a:pt x="6684" y="1639"/>
                </a:lnTo>
                <a:lnTo>
                  <a:pt x="6371" y="1418"/>
                </a:lnTo>
                <a:lnTo>
                  <a:pt x="6022" y="1197"/>
                </a:lnTo>
                <a:lnTo>
                  <a:pt x="5672" y="994"/>
                </a:lnTo>
                <a:lnTo>
                  <a:pt x="5322" y="810"/>
                </a:lnTo>
                <a:lnTo>
                  <a:pt x="4954" y="645"/>
                </a:lnTo>
                <a:lnTo>
                  <a:pt x="4586" y="497"/>
                </a:lnTo>
                <a:lnTo>
                  <a:pt x="4199" y="368"/>
                </a:lnTo>
                <a:lnTo>
                  <a:pt x="3794" y="258"/>
                </a:lnTo>
                <a:lnTo>
                  <a:pt x="3407" y="166"/>
                </a:lnTo>
                <a:lnTo>
                  <a:pt x="3002" y="92"/>
                </a:lnTo>
                <a:lnTo>
                  <a:pt x="2579" y="37"/>
                </a:lnTo>
                <a:lnTo>
                  <a:pt x="2155" y="19"/>
                </a:lnTo>
                <a:lnTo>
                  <a:pt x="1732"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endParaRPr lang="en-US"/>
          </a:p>
        </p:txBody>
      </p:sp>
      <p:sp>
        <p:nvSpPr>
          <p:cNvPr id="81" name="Google Shape;81;p9"/>
          <p:cNvSpPr txBox="1">
            <a:spLocks noGrp="1"/>
          </p:cNvSpPr>
          <p:nvPr>
            <p:ph type="title"/>
          </p:nvPr>
        </p:nvSpPr>
        <p:spPr>
          <a:xfrm>
            <a:off x="5760100" y="1190967"/>
            <a:ext cx="5822400" cy="921200"/>
          </a:xfrm>
          <a:prstGeom prst="rect">
            <a:avLst/>
          </a:prstGeom>
        </p:spPr>
        <p:txBody>
          <a:bodyPr spcFirstLastPara="1">
            <a:noAutofit/>
          </a:bodyPr>
          <a:lstStyle>
            <a:lvl1pPr lvl="0">
              <a:spcBef>
                <a:spcPts val="0"/>
              </a:spcBef>
              <a:spcAft>
                <a:spcPts val="0"/>
              </a:spcAft>
              <a:buSzPts val="3600"/>
              <a:buNone/>
              <a:defRPr/>
            </a:lvl1pPr>
            <a:lvl2pPr lvl="1">
              <a:spcBef>
                <a:spcPts val="0"/>
              </a:spcBef>
              <a:spcAft>
                <a:spcPts val="0"/>
              </a:spcAft>
              <a:buSzPts val="3600"/>
              <a:buNone/>
              <a:defRPr/>
            </a:lvl2pPr>
            <a:lvl3pPr lvl="2">
              <a:spcBef>
                <a:spcPts val="0"/>
              </a:spcBef>
              <a:spcAft>
                <a:spcPts val="0"/>
              </a:spcAft>
              <a:buSzPts val="3600"/>
              <a:buNone/>
              <a:defRPr/>
            </a:lvl3pPr>
            <a:lvl4pPr lvl="3">
              <a:spcBef>
                <a:spcPts val="0"/>
              </a:spcBef>
              <a:spcAft>
                <a:spcPts val="0"/>
              </a:spcAft>
              <a:buSzPts val="3600"/>
              <a:buNone/>
              <a:defRPr/>
            </a:lvl4pPr>
            <a:lvl5pPr lvl="4">
              <a:spcBef>
                <a:spcPts val="0"/>
              </a:spcBef>
              <a:spcAft>
                <a:spcPts val="0"/>
              </a:spcAft>
              <a:buSzPts val="3600"/>
              <a:buNone/>
              <a:defRPr/>
            </a:lvl5pPr>
            <a:lvl6pPr lvl="5">
              <a:spcBef>
                <a:spcPts val="0"/>
              </a:spcBef>
              <a:spcAft>
                <a:spcPts val="0"/>
              </a:spcAft>
              <a:buSzPts val="3600"/>
              <a:buNone/>
              <a:defRPr/>
            </a:lvl6pPr>
            <a:lvl7pPr lvl="6">
              <a:spcBef>
                <a:spcPts val="0"/>
              </a:spcBef>
              <a:spcAft>
                <a:spcPts val="0"/>
              </a:spcAft>
              <a:buSzPts val="3600"/>
              <a:buNone/>
              <a:defRPr/>
            </a:lvl7pPr>
            <a:lvl8pPr lvl="7">
              <a:spcBef>
                <a:spcPts val="0"/>
              </a:spcBef>
              <a:spcAft>
                <a:spcPts val="0"/>
              </a:spcAft>
              <a:buSzPts val="3600"/>
              <a:buNone/>
              <a:defRPr/>
            </a:lvl8pPr>
            <a:lvl9pPr lvl="8">
              <a:spcBef>
                <a:spcPts val="0"/>
              </a:spcBef>
              <a:spcAft>
                <a:spcPts val="0"/>
              </a:spcAft>
              <a:buSzPts val="3600"/>
              <a:buNone/>
              <a:defRPr/>
            </a:lvl9pPr>
          </a:lstStyle>
          <a:p>
            <a:endParaRPr/>
          </a:p>
        </p:txBody>
      </p:sp>
      <p:sp>
        <p:nvSpPr>
          <p:cNvPr id="9" name="Google Shape;82;p9">
            <a:extLst>
              <a:ext uri="{FF2B5EF4-FFF2-40B4-BE49-F238E27FC236}">
                <a16:creationId xmlns="" xmlns:a16="http://schemas.microsoft.com/office/drawing/2014/main" id="{6F7EF60D-1BCF-4D47-BB27-404FCCA4D698}"/>
              </a:ext>
            </a:extLst>
          </p:cNvPr>
          <p:cNvSpPr txBox="1">
            <a:spLocks noGrp="1"/>
          </p:cNvSpPr>
          <p:nvPr>
            <p:ph type="sldNum" idx="10"/>
          </p:nvPr>
        </p:nvSpPr>
        <p:spPr/>
        <p:txBody>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a:defRPr/>
            </a:pPr>
            <a:fld id="{E173B51B-FD23-488F-8476-C99C20F465EA}" type="slidenum">
              <a:rPr lang="en"/>
              <a:pPr>
                <a:defRPr/>
              </a:pPr>
              <a:t>‹#›</a:t>
            </a:fld>
            <a:endParaRPr lang="en"/>
          </a:p>
        </p:txBody>
      </p:sp>
    </p:spTree>
    <p:extLst>
      <p:ext uri="{BB962C8B-B14F-4D97-AF65-F5344CB8AC3E}">
        <p14:creationId xmlns:p14="http://schemas.microsoft.com/office/powerpoint/2010/main" val="3721336681"/>
      </p:ext>
    </p:extLst>
  </p:cSld>
  <p:clrMapOvr>
    <a:masterClrMapping/>
  </p:clrMapOvr>
</p:sldLayout>
</file>

<file path=ppt/slideLayouts/slideLayout320.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83"/>
        <p:cNvGrpSpPr/>
        <p:nvPr/>
      </p:nvGrpSpPr>
      <p:grpSpPr>
        <a:xfrm>
          <a:off x="0" y="0"/>
          <a:ext cx="0" cy="0"/>
          <a:chOff x="0" y="0"/>
          <a:chExt cx="0" cy="0"/>
        </a:xfrm>
      </p:grpSpPr>
      <p:sp>
        <p:nvSpPr>
          <p:cNvPr id="3" name="Google Shape;84;p10">
            <a:extLst>
              <a:ext uri="{FF2B5EF4-FFF2-40B4-BE49-F238E27FC236}">
                <a16:creationId xmlns="" xmlns:a16="http://schemas.microsoft.com/office/drawing/2014/main" id="{6B85BB49-375A-4CE1-B42A-22E76E21612D}"/>
              </a:ext>
            </a:extLst>
          </p:cNvPr>
          <p:cNvSpPr>
            <a:spLocks/>
          </p:cNvSpPr>
          <p:nvPr/>
        </p:nvSpPr>
        <p:spPr bwMode="auto">
          <a:xfrm>
            <a:off x="0" y="0"/>
            <a:ext cx="12192000" cy="6858000"/>
          </a:xfrm>
          <a:custGeom>
            <a:avLst/>
            <a:gdLst>
              <a:gd name="T0" fmla="*/ 241467663 w 94269"/>
              <a:gd name="T1" fmla="*/ 116419678 h 53026"/>
              <a:gd name="T2" fmla="*/ 262710705 w 94269"/>
              <a:gd name="T3" fmla="*/ 128128563 h 53026"/>
              <a:gd name="T4" fmla="*/ 294123513 w 94269"/>
              <a:gd name="T5" fmla="*/ 146293998 h 53026"/>
              <a:gd name="T6" fmla="*/ 331089707 w 94269"/>
              <a:gd name="T7" fmla="*/ 170932928 h 53026"/>
              <a:gd name="T8" fmla="*/ 350793828 w 94269"/>
              <a:gd name="T9" fmla="*/ 185401774 h 53026"/>
              <a:gd name="T10" fmla="*/ 370815847 w 94269"/>
              <a:gd name="T11" fmla="*/ 200807248 h 53026"/>
              <a:gd name="T12" fmla="*/ 390218883 w 94269"/>
              <a:gd name="T13" fmla="*/ 217751653 h 53026"/>
              <a:gd name="T14" fmla="*/ 409003066 w 94269"/>
              <a:gd name="T15" fmla="*/ 235599318 h 53026"/>
              <a:gd name="T16" fmla="*/ 426248326 w 94269"/>
              <a:gd name="T17" fmla="*/ 254383740 h 53026"/>
              <a:gd name="T18" fmla="*/ 441954794 w 94269"/>
              <a:gd name="T19" fmla="*/ 274405877 h 53026"/>
              <a:gd name="T20" fmla="*/ 455503487 w 94269"/>
              <a:gd name="T21" fmla="*/ 295047001 h 53026"/>
              <a:gd name="T22" fmla="*/ 463816691 w 94269"/>
              <a:gd name="T23" fmla="*/ 311054648 h 53026"/>
              <a:gd name="T24" fmla="*/ 468433197 w 94269"/>
              <a:gd name="T25" fmla="*/ 321843589 h 53026"/>
              <a:gd name="T26" fmla="*/ 472447663 w 94269"/>
              <a:gd name="T27" fmla="*/ 332615716 h 53026"/>
              <a:gd name="T28" fmla="*/ 476445316 w 94269"/>
              <a:gd name="T29" fmla="*/ 348623493 h 53026"/>
              <a:gd name="T30" fmla="*/ 479523030 w 94269"/>
              <a:gd name="T31" fmla="*/ 369565574 h 53026"/>
              <a:gd name="T32" fmla="*/ 479824115 w 94269"/>
              <a:gd name="T33" fmla="*/ 389587840 h 53026"/>
              <a:gd name="T34" fmla="*/ 477984237 w 94269"/>
              <a:gd name="T35" fmla="*/ 408991120 h 53026"/>
              <a:gd name="T36" fmla="*/ 473986455 w 94269"/>
              <a:gd name="T37" fmla="*/ 427474456 h 53026"/>
              <a:gd name="T38" fmla="*/ 468750966 w 94269"/>
              <a:gd name="T39" fmla="*/ 444719947 h 53026"/>
              <a:gd name="T40" fmla="*/ 462277769 w 94269"/>
              <a:gd name="T41" fmla="*/ 461045365 h 53026"/>
              <a:gd name="T42" fmla="*/ 455185589 w 94269"/>
              <a:gd name="T43" fmla="*/ 475815298 h 53026"/>
              <a:gd name="T44" fmla="*/ 447491239 w 94269"/>
              <a:gd name="T45" fmla="*/ 489380884 h 53026"/>
              <a:gd name="T46" fmla="*/ 436100322 w 94269"/>
              <a:gd name="T47" fmla="*/ 506626376 h 53026"/>
              <a:gd name="T48" fmla="*/ 423170612 w 94269"/>
              <a:gd name="T49" fmla="*/ 523554097 h 53026"/>
              <a:gd name="T50" fmla="*/ 413920657 w 94269"/>
              <a:gd name="T51" fmla="*/ 533406280 h 53026"/>
              <a:gd name="T52" fmla="*/ 400371964 w 94269"/>
              <a:gd name="T53" fmla="*/ 533105193 h 53026"/>
              <a:gd name="T54" fmla="*/ 379129051 w 94269"/>
              <a:gd name="T55" fmla="*/ 530947405 h 53026"/>
              <a:gd name="T56" fmla="*/ 358805947 w 94269"/>
              <a:gd name="T57" fmla="*/ 527250815 h 53026"/>
              <a:gd name="T58" fmla="*/ 343701648 w 94269"/>
              <a:gd name="T59" fmla="*/ 523554097 h 53026"/>
              <a:gd name="T60" fmla="*/ 327995309 w 94269"/>
              <a:gd name="T61" fmla="*/ 518636347 h 53026"/>
              <a:gd name="T62" fmla="*/ 311686671 w 94269"/>
              <a:gd name="T63" fmla="*/ 512162983 h 53026"/>
              <a:gd name="T64" fmla="*/ 295662434 w 94269"/>
              <a:gd name="T65" fmla="*/ 503849730 h 53026"/>
              <a:gd name="T66" fmla="*/ 279654881 w 94269"/>
              <a:gd name="T67" fmla="*/ 493997547 h 53026"/>
              <a:gd name="T68" fmla="*/ 264249498 w 94269"/>
              <a:gd name="T69" fmla="*/ 481987576 h 53026"/>
              <a:gd name="T70" fmla="*/ 250081951 w 94269"/>
              <a:gd name="T71" fmla="*/ 467819816 h 53026"/>
              <a:gd name="T72" fmla="*/ 236851027 w 94269"/>
              <a:gd name="T73" fmla="*/ 451494269 h 53026"/>
              <a:gd name="T74" fmla="*/ 228220055 w 94269"/>
              <a:gd name="T75" fmla="*/ 437326639 h 53026"/>
              <a:gd name="T76" fmla="*/ 222984565 w 94269"/>
              <a:gd name="T77" fmla="*/ 427156556 h 53026"/>
              <a:gd name="T78" fmla="*/ 218367930 w 94269"/>
              <a:gd name="T79" fmla="*/ 416384428 h 53026"/>
              <a:gd name="T80" fmla="*/ 212513587 w 94269"/>
              <a:gd name="T81" fmla="*/ 399138937 h 53026"/>
              <a:gd name="T82" fmla="*/ 206977012 w 94269"/>
              <a:gd name="T83" fmla="*/ 375118994 h 53026"/>
              <a:gd name="T84" fmla="*/ 203280445 w 94269"/>
              <a:gd name="T85" fmla="*/ 350179108 h 53026"/>
              <a:gd name="T86" fmla="*/ 201741523 w 94269"/>
              <a:gd name="T87" fmla="*/ 324302464 h 53026"/>
              <a:gd name="T88" fmla="*/ 201423754 w 94269"/>
              <a:gd name="T89" fmla="*/ 298425820 h 53026"/>
              <a:gd name="T90" fmla="*/ 202661591 w 94269"/>
              <a:gd name="T91" fmla="*/ 272867076 h 53026"/>
              <a:gd name="T92" fmla="*/ 205120451 w 94269"/>
              <a:gd name="T93" fmla="*/ 247609289 h 53026"/>
              <a:gd name="T94" fmla="*/ 208515934 w 94269"/>
              <a:gd name="T95" fmla="*/ 223589346 h 53026"/>
              <a:gd name="T96" fmla="*/ 216210284 w 94269"/>
              <a:gd name="T97" fmla="*/ 179865037 h 53026"/>
              <a:gd name="T98" fmla="*/ 224523487 w 94269"/>
              <a:gd name="T99" fmla="*/ 144454110 h 53026"/>
              <a:gd name="T100" fmla="*/ 230996684 w 94269"/>
              <a:gd name="T101" fmla="*/ 121036341 h 53026"/>
              <a:gd name="T102" fmla="*/ 16684 w 94269"/>
              <a:gd name="T103" fmla="*/ 0 h 53026"/>
              <a:gd name="T104" fmla="*/ 1576815963 w 94269"/>
              <a:gd name="T105" fmla="*/ 886964206 h 53026"/>
              <a:gd name="T106" fmla="*/ 16684 w 94269"/>
              <a:gd name="T107" fmla="*/ 0 h 5302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94269" h="53026" extrusionOk="0">
                <a:moveTo>
                  <a:pt x="13957" y="6721"/>
                </a:moveTo>
                <a:lnTo>
                  <a:pt x="14436" y="6960"/>
                </a:lnTo>
                <a:lnTo>
                  <a:pt x="14988" y="7255"/>
                </a:lnTo>
                <a:lnTo>
                  <a:pt x="15706" y="7660"/>
                </a:lnTo>
                <a:lnTo>
                  <a:pt x="16590" y="8157"/>
                </a:lnTo>
                <a:lnTo>
                  <a:pt x="17584" y="8746"/>
                </a:lnTo>
                <a:lnTo>
                  <a:pt x="18652" y="9446"/>
                </a:lnTo>
                <a:lnTo>
                  <a:pt x="19794" y="10219"/>
                </a:lnTo>
                <a:lnTo>
                  <a:pt x="20383" y="10642"/>
                </a:lnTo>
                <a:lnTo>
                  <a:pt x="20972" y="11084"/>
                </a:lnTo>
                <a:lnTo>
                  <a:pt x="21580" y="11526"/>
                </a:lnTo>
                <a:lnTo>
                  <a:pt x="22169" y="12005"/>
                </a:lnTo>
                <a:lnTo>
                  <a:pt x="22758" y="12502"/>
                </a:lnTo>
                <a:lnTo>
                  <a:pt x="23329" y="13018"/>
                </a:lnTo>
                <a:lnTo>
                  <a:pt x="23899" y="13533"/>
                </a:lnTo>
                <a:lnTo>
                  <a:pt x="24452" y="14085"/>
                </a:lnTo>
                <a:lnTo>
                  <a:pt x="24986" y="14638"/>
                </a:lnTo>
                <a:lnTo>
                  <a:pt x="25483" y="15208"/>
                </a:lnTo>
                <a:lnTo>
                  <a:pt x="25962" y="15798"/>
                </a:lnTo>
                <a:lnTo>
                  <a:pt x="26422" y="16405"/>
                </a:lnTo>
                <a:lnTo>
                  <a:pt x="26845" y="17013"/>
                </a:lnTo>
                <a:lnTo>
                  <a:pt x="27232" y="17639"/>
                </a:lnTo>
                <a:lnTo>
                  <a:pt x="27582" y="18283"/>
                </a:lnTo>
                <a:lnTo>
                  <a:pt x="27729" y="18596"/>
                </a:lnTo>
                <a:lnTo>
                  <a:pt x="27876" y="18928"/>
                </a:lnTo>
                <a:lnTo>
                  <a:pt x="28005" y="19241"/>
                </a:lnTo>
                <a:lnTo>
                  <a:pt x="28134" y="19572"/>
                </a:lnTo>
                <a:lnTo>
                  <a:pt x="28245" y="19885"/>
                </a:lnTo>
                <a:lnTo>
                  <a:pt x="28337" y="20216"/>
                </a:lnTo>
                <a:lnTo>
                  <a:pt x="28484" y="20842"/>
                </a:lnTo>
                <a:lnTo>
                  <a:pt x="28594" y="21468"/>
                </a:lnTo>
                <a:lnTo>
                  <a:pt x="28668" y="22094"/>
                </a:lnTo>
                <a:lnTo>
                  <a:pt x="28686" y="22702"/>
                </a:lnTo>
                <a:lnTo>
                  <a:pt x="28686" y="23291"/>
                </a:lnTo>
                <a:lnTo>
                  <a:pt x="28650" y="23880"/>
                </a:lnTo>
                <a:lnTo>
                  <a:pt x="28576" y="24451"/>
                </a:lnTo>
                <a:lnTo>
                  <a:pt x="28465" y="25003"/>
                </a:lnTo>
                <a:lnTo>
                  <a:pt x="28337" y="25556"/>
                </a:lnTo>
                <a:lnTo>
                  <a:pt x="28189" y="26090"/>
                </a:lnTo>
                <a:lnTo>
                  <a:pt x="28024" y="26587"/>
                </a:lnTo>
                <a:lnTo>
                  <a:pt x="27839" y="27084"/>
                </a:lnTo>
                <a:lnTo>
                  <a:pt x="27637" y="27563"/>
                </a:lnTo>
                <a:lnTo>
                  <a:pt x="27434" y="28023"/>
                </a:lnTo>
                <a:lnTo>
                  <a:pt x="27213" y="28446"/>
                </a:lnTo>
                <a:lnTo>
                  <a:pt x="26974" y="28870"/>
                </a:lnTo>
                <a:lnTo>
                  <a:pt x="26753" y="29257"/>
                </a:lnTo>
                <a:lnTo>
                  <a:pt x="26514" y="29625"/>
                </a:lnTo>
                <a:lnTo>
                  <a:pt x="26072" y="30288"/>
                </a:lnTo>
                <a:lnTo>
                  <a:pt x="25649" y="30840"/>
                </a:lnTo>
                <a:lnTo>
                  <a:pt x="25299" y="31300"/>
                </a:lnTo>
                <a:lnTo>
                  <a:pt x="25004" y="31632"/>
                </a:lnTo>
                <a:lnTo>
                  <a:pt x="24746" y="31889"/>
                </a:lnTo>
                <a:lnTo>
                  <a:pt x="24378" y="31889"/>
                </a:lnTo>
                <a:lnTo>
                  <a:pt x="23936" y="31871"/>
                </a:lnTo>
                <a:lnTo>
                  <a:pt x="23365" y="31834"/>
                </a:lnTo>
                <a:lnTo>
                  <a:pt x="22666" y="31742"/>
                </a:lnTo>
                <a:lnTo>
                  <a:pt x="21874" y="31613"/>
                </a:lnTo>
                <a:lnTo>
                  <a:pt x="21451" y="31521"/>
                </a:lnTo>
                <a:lnTo>
                  <a:pt x="21009" y="31429"/>
                </a:lnTo>
                <a:lnTo>
                  <a:pt x="20548" y="31300"/>
                </a:lnTo>
                <a:lnTo>
                  <a:pt x="20088" y="31171"/>
                </a:lnTo>
                <a:lnTo>
                  <a:pt x="19609" y="31006"/>
                </a:lnTo>
                <a:lnTo>
                  <a:pt x="19131" y="30822"/>
                </a:lnTo>
                <a:lnTo>
                  <a:pt x="18634" y="30619"/>
                </a:lnTo>
                <a:lnTo>
                  <a:pt x="18155" y="30380"/>
                </a:lnTo>
                <a:lnTo>
                  <a:pt x="17676" y="30122"/>
                </a:lnTo>
                <a:lnTo>
                  <a:pt x="17198" y="29846"/>
                </a:lnTo>
                <a:lnTo>
                  <a:pt x="16719" y="29533"/>
                </a:lnTo>
                <a:lnTo>
                  <a:pt x="16259" y="29201"/>
                </a:lnTo>
                <a:lnTo>
                  <a:pt x="15798" y="28815"/>
                </a:lnTo>
                <a:lnTo>
                  <a:pt x="15356" y="28410"/>
                </a:lnTo>
                <a:lnTo>
                  <a:pt x="14951" y="27968"/>
                </a:lnTo>
                <a:lnTo>
                  <a:pt x="14546" y="27507"/>
                </a:lnTo>
                <a:lnTo>
                  <a:pt x="14160" y="26992"/>
                </a:lnTo>
                <a:lnTo>
                  <a:pt x="13810" y="26440"/>
                </a:lnTo>
                <a:lnTo>
                  <a:pt x="13644" y="26145"/>
                </a:lnTo>
                <a:lnTo>
                  <a:pt x="13478" y="25850"/>
                </a:lnTo>
                <a:lnTo>
                  <a:pt x="13331" y="25537"/>
                </a:lnTo>
                <a:lnTo>
                  <a:pt x="13184" y="25224"/>
                </a:lnTo>
                <a:lnTo>
                  <a:pt x="13055" y="24893"/>
                </a:lnTo>
                <a:lnTo>
                  <a:pt x="12926" y="24562"/>
                </a:lnTo>
                <a:lnTo>
                  <a:pt x="12705" y="23862"/>
                </a:lnTo>
                <a:lnTo>
                  <a:pt x="12521" y="23162"/>
                </a:lnTo>
                <a:lnTo>
                  <a:pt x="12374" y="22426"/>
                </a:lnTo>
                <a:lnTo>
                  <a:pt x="12245" y="21689"/>
                </a:lnTo>
                <a:lnTo>
                  <a:pt x="12153" y="20935"/>
                </a:lnTo>
                <a:lnTo>
                  <a:pt x="12097" y="20161"/>
                </a:lnTo>
                <a:lnTo>
                  <a:pt x="12061" y="19388"/>
                </a:lnTo>
                <a:lnTo>
                  <a:pt x="12042" y="18615"/>
                </a:lnTo>
                <a:lnTo>
                  <a:pt x="12042" y="17841"/>
                </a:lnTo>
                <a:lnTo>
                  <a:pt x="12079" y="17086"/>
                </a:lnTo>
                <a:lnTo>
                  <a:pt x="12116" y="16313"/>
                </a:lnTo>
                <a:lnTo>
                  <a:pt x="12190" y="15558"/>
                </a:lnTo>
                <a:lnTo>
                  <a:pt x="12263" y="14803"/>
                </a:lnTo>
                <a:lnTo>
                  <a:pt x="12355" y="14085"/>
                </a:lnTo>
                <a:lnTo>
                  <a:pt x="12466" y="13367"/>
                </a:lnTo>
                <a:lnTo>
                  <a:pt x="12687" y="12005"/>
                </a:lnTo>
                <a:lnTo>
                  <a:pt x="12926" y="10753"/>
                </a:lnTo>
                <a:lnTo>
                  <a:pt x="13184" y="9611"/>
                </a:lnTo>
                <a:lnTo>
                  <a:pt x="13423" y="8636"/>
                </a:lnTo>
                <a:lnTo>
                  <a:pt x="13626" y="7844"/>
                </a:lnTo>
                <a:lnTo>
                  <a:pt x="13810" y="7236"/>
                </a:lnTo>
                <a:lnTo>
                  <a:pt x="13957" y="6721"/>
                </a:lnTo>
                <a:close/>
                <a:moveTo>
                  <a:pt x="1" y="0"/>
                </a:moveTo>
                <a:lnTo>
                  <a:pt x="1" y="53026"/>
                </a:lnTo>
                <a:lnTo>
                  <a:pt x="94269" y="53026"/>
                </a:lnTo>
                <a:lnTo>
                  <a:pt x="94269" y="0"/>
                </a:lnTo>
                <a:lnTo>
                  <a:pt x="1"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endParaRPr lang="en-US"/>
          </a:p>
        </p:txBody>
      </p:sp>
      <p:sp>
        <p:nvSpPr>
          <p:cNvPr id="4" name="Google Shape;85;p10">
            <a:extLst>
              <a:ext uri="{FF2B5EF4-FFF2-40B4-BE49-F238E27FC236}">
                <a16:creationId xmlns="" xmlns:a16="http://schemas.microsoft.com/office/drawing/2014/main" id="{79906914-A2B8-49E7-A7E9-5D4AF7C93D52}"/>
              </a:ext>
            </a:extLst>
          </p:cNvPr>
          <p:cNvSpPr>
            <a:spLocks/>
          </p:cNvSpPr>
          <p:nvPr/>
        </p:nvSpPr>
        <p:spPr bwMode="auto">
          <a:xfrm>
            <a:off x="2200275" y="4316413"/>
            <a:ext cx="1241425" cy="1808162"/>
          </a:xfrm>
          <a:custGeom>
            <a:avLst/>
            <a:gdLst>
              <a:gd name="T0" fmla="*/ 110696468 w 9593"/>
              <a:gd name="T1" fmla="*/ 318007 h 13976"/>
              <a:gd name="T2" fmla="*/ 98370734 w 9593"/>
              <a:gd name="T3" fmla="*/ 1857972 h 13976"/>
              <a:gd name="T4" fmla="*/ 84186163 w 9593"/>
              <a:gd name="T5" fmla="*/ 4636455 h 13976"/>
              <a:gd name="T6" fmla="*/ 69080584 w 9593"/>
              <a:gd name="T7" fmla="*/ 9256221 h 13976"/>
              <a:gd name="T8" fmla="*/ 53656788 w 9593"/>
              <a:gd name="T9" fmla="*/ 16654471 h 13976"/>
              <a:gd name="T10" fmla="*/ 46254696 w 9593"/>
              <a:gd name="T11" fmla="*/ 21274237 h 13976"/>
              <a:gd name="T12" fmla="*/ 38852604 w 9593"/>
              <a:gd name="T13" fmla="*/ 26831334 h 13976"/>
              <a:gd name="T14" fmla="*/ 32070124 w 9593"/>
              <a:gd name="T15" fmla="*/ 32991065 h 13976"/>
              <a:gd name="T16" fmla="*/ 25605863 w 9593"/>
              <a:gd name="T17" fmla="*/ 40389314 h 13976"/>
              <a:gd name="T18" fmla="*/ 19426302 w 9593"/>
              <a:gd name="T19" fmla="*/ 48708205 h 13976"/>
              <a:gd name="T20" fmla="*/ 14502789 w 9593"/>
              <a:gd name="T21" fmla="*/ 57947607 h 13976"/>
              <a:gd name="T22" fmla="*/ 9260930 w 9593"/>
              <a:gd name="T23" fmla="*/ 70585076 h 13976"/>
              <a:gd name="T24" fmla="*/ 5241730 w 9593"/>
              <a:gd name="T25" fmla="*/ 84142927 h 13976"/>
              <a:gd name="T26" fmla="*/ 2478579 w 9593"/>
              <a:gd name="T27" fmla="*/ 98320232 h 13976"/>
              <a:gd name="T28" fmla="*/ 937830 w 9593"/>
              <a:gd name="T29" fmla="*/ 112798724 h 13976"/>
              <a:gd name="T30" fmla="*/ 0 w 9593"/>
              <a:gd name="T31" fmla="*/ 127294036 h 13976"/>
              <a:gd name="T32" fmla="*/ 619613 w 9593"/>
              <a:gd name="T33" fmla="*/ 156251150 h 13976"/>
              <a:gd name="T34" fmla="*/ 3098192 w 9593"/>
              <a:gd name="T35" fmla="*/ 183065794 h 13976"/>
              <a:gd name="T36" fmla="*/ 6782479 w 9593"/>
              <a:gd name="T37" fmla="*/ 206181183 h 13976"/>
              <a:gd name="T38" fmla="*/ 11421291 w 9593"/>
              <a:gd name="T39" fmla="*/ 228995385 h 13976"/>
              <a:gd name="T40" fmla="*/ 17584158 w 9593"/>
              <a:gd name="T41" fmla="*/ 231757180 h 13976"/>
              <a:gd name="T42" fmla="*/ 38551209 w 9593"/>
              <a:gd name="T43" fmla="*/ 221597136 h 13976"/>
              <a:gd name="T44" fmla="*/ 58597123 w 9593"/>
              <a:gd name="T45" fmla="*/ 210198444 h 13976"/>
              <a:gd name="T46" fmla="*/ 81406189 w 9593"/>
              <a:gd name="T47" fmla="*/ 196021140 h 13976"/>
              <a:gd name="T48" fmla="*/ 104834996 w 9593"/>
              <a:gd name="T49" fmla="*/ 178764034 h 13976"/>
              <a:gd name="T50" fmla="*/ 115938199 w 9593"/>
              <a:gd name="T51" fmla="*/ 168888489 h 13976"/>
              <a:gd name="T52" fmla="*/ 126421660 w 9593"/>
              <a:gd name="T53" fmla="*/ 158728445 h 13976"/>
              <a:gd name="T54" fmla="*/ 135682589 w 9593"/>
              <a:gd name="T55" fmla="*/ 147932259 h 13976"/>
              <a:gd name="T56" fmla="*/ 144005818 w 9593"/>
              <a:gd name="T57" fmla="*/ 136533567 h 13976"/>
              <a:gd name="T58" fmla="*/ 150788297 w 9593"/>
              <a:gd name="T59" fmla="*/ 124816740 h 13976"/>
              <a:gd name="T60" fmla="*/ 154790802 w 9593"/>
              <a:gd name="T61" fmla="*/ 114958013 h 13976"/>
              <a:gd name="T62" fmla="*/ 157872171 w 9593"/>
              <a:gd name="T63" fmla="*/ 105417164 h 13976"/>
              <a:gd name="T64" fmla="*/ 159731009 w 9593"/>
              <a:gd name="T65" fmla="*/ 95859755 h 13976"/>
              <a:gd name="T66" fmla="*/ 160350751 w 9593"/>
              <a:gd name="T67" fmla="*/ 86603534 h 13976"/>
              <a:gd name="T68" fmla="*/ 160350751 w 9593"/>
              <a:gd name="T69" fmla="*/ 77682008 h 13976"/>
              <a:gd name="T70" fmla="*/ 159412920 w 9593"/>
              <a:gd name="T71" fmla="*/ 69045111 h 13976"/>
              <a:gd name="T72" fmla="*/ 156030028 w 9593"/>
              <a:gd name="T73" fmla="*/ 52407330 h 13976"/>
              <a:gd name="T74" fmla="*/ 150470079 w 9593"/>
              <a:gd name="T75" fmla="*/ 37610701 h 13976"/>
              <a:gd name="T76" fmla="*/ 144307212 w 9593"/>
              <a:gd name="T77" fmla="*/ 24672174 h 13976"/>
              <a:gd name="T78" fmla="*/ 137826257 w 9593"/>
              <a:gd name="T79" fmla="*/ 14193994 h 13976"/>
              <a:gd name="T80" fmla="*/ 47493921 w 9593"/>
              <a:gd name="T81" fmla="*/ 163649399 h 139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9593" h="13976" extrusionOk="0">
                <a:moveTo>
                  <a:pt x="7163" y="1"/>
                </a:moveTo>
                <a:lnTo>
                  <a:pt x="6610" y="19"/>
                </a:lnTo>
                <a:lnTo>
                  <a:pt x="6260" y="56"/>
                </a:lnTo>
                <a:lnTo>
                  <a:pt x="5874" y="111"/>
                </a:lnTo>
                <a:lnTo>
                  <a:pt x="5469" y="166"/>
                </a:lnTo>
                <a:lnTo>
                  <a:pt x="5027" y="277"/>
                </a:lnTo>
                <a:lnTo>
                  <a:pt x="4585" y="387"/>
                </a:lnTo>
                <a:lnTo>
                  <a:pt x="4125" y="553"/>
                </a:lnTo>
                <a:lnTo>
                  <a:pt x="3664" y="756"/>
                </a:lnTo>
                <a:lnTo>
                  <a:pt x="3204" y="995"/>
                </a:lnTo>
                <a:lnTo>
                  <a:pt x="2983" y="1124"/>
                </a:lnTo>
                <a:lnTo>
                  <a:pt x="2762" y="1271"/>
                </a:lnTo>
                <a:lnTo>
                  <a:pt x="2541" y="1418"/>
                </a:lnTo>
                <a:lnTo>
                  <a:pt x="2320" y="1603"/>
                </a:lnTo>
                <a:lnTo>
                  <a:pt x="2118" y="1787"/>
                </a:lnTo>
                <a:lnTo>
                  <a:pt x="1915" y="1971"/>
                </a:lnTo>
                <a:lnTo>
                  <a:pt x="1713" y="2192"/>
                </a:lnTo>
                <a:lnTo>
                  <a:pt x="1529" y="2413"/>
                </a:lnTo>
                <a:lnTo>
                  <a:pt x="1344" y="2652"/>
                </a:lnTo>
                <a:lnTo>
                  <a:pt x="1160" y="2910"/>
                </a:lnTo>
                <a:lnTo>
                  <a:pt x="1013" y="3186"/>
                </a:lnTo>
                <a:lnTo>
                  <a:pt x="866" y="3462"/>
                </a:lnTo>
                <a:lnTo>
                  <a:pt x="700" y="3830"/>
                </a:lnTo>
                <a:lnTo>
                  <a:pt x="553" y="4217"/>
                </a:lnTo>
                <a:lnTo>
                  <a:pt x="424" y="4622"/>
                </a:lnTo>
                <a:lnTo>
                  <a:pt x="313" y="5027"/>
                </a:lnTo>
                <a:lnTo>
                  <a:pt x="221" y="5451"/>
                </a:lnTo>
                <a:lnTo>
                  <a:pt x="148" y="5874"/>
                </a:lnTo>
                <a:lnTo>
                  <a:pt x="92" y="6298"/>
                </a:lnTo>
                <a:lnTo>
                  <a:pt x="56" y="6739"/>
                </a:lnTo>
                <a:lnTo>
                  <a:pt x="19" y="7181"/>
                </a:lnTo>
                <a:lnTo>
                  <a:pt x="0" y="7605"/>
                </a:lnTo>
                <a:lnTo>
                  <a:pt x="0" y="8489"/>
                </a:lnTo>
                <a:lnTo>
                  <a:pt x="37" y="9335"/>
                </a:lnTo>
                <a:lnTo>
                  <a:pt x="111" y="10164"/>
                </a:lnTo>
                <a:lnTo>
                  <a:pt x="185" y="10937"/>
                </a:lnTo>
                <a:lnTo>
                  <a:pt x="295" y="11655"/>
                </a:lnTo>
                <a:lnTo>
                  <a:pt x="405" y="12318"/>
                </a:lnTo>
                <a:lnTo>
                  <a:pt x="516" y="12871"/>
                </a:lnTo>
                <a:lnTo>
                  <a:pt x="682" y="13681"/>
                </a:lnTo>
                <a:lnTo>
                  <a:pt x="755" y="13975"/>
                </a:lnTo>
                <a:lnTo>
                  <a:pt x="1050" y="13846"/>
                </a:lnTo>
                <a:lnTo>
                  <a:pt x="1786" y="13497"/>
                </a:lnTo>
                <a:lnTo>
                  <a:pt x="2302" y="13239"/>
                </a:lnTo>
                <a:lnTo>
                  <a:pt x="2873" y="12926"/>
                </a:lnTo>
                <a:lnTo>
                  <a:pt x="3499" y="12558"/>
                </a:lnTo>
                <a:lnTo>
                  <a:pt x="4180" y="12152"/>
                </a:lnTo>
                <a:lnTo>
                  <a:pt x="4861" y="11711"/>
                </a:lnTo>
                <a:lnTo>
                  <a:pt x="5561" y="11213"/>
                </a:lnTo>
                <a:lnTo>
                  <a:pt x="6260" y="10680"/>
                </a:lnTo>
                <a:lnTo>
                  <a:pt x="6592" y="10385"/>
                </a:lnTo>
                <a:lnTo>
                  <a:pt x="6923" y="10090"/>
                </a:lnTo>
                <a:lnTo>
                  <a:pt x="7236" y="9796"/>
                </a:lnTo>
                <a:lnTo>
                  <a:pt x="7549" y="9483"/>
                </a:lnTo>
                <a:lnTo>
                  <a:pt x="7825" y="9170"/>
                </a:lnTo>
                <a:lnTo>
                  <a:pt x="8102" y="8838"/>
                </a:lnTo>
                <a:lnTo>
                  <a:pt x="8359" y="8507"/>
                </a:lnTo>
                <a:lnTo>
                  <a:pt x="8599" y="8157"/>
                </a:lnTo>
                <a:lnTo>
                  <a:pt x="8820" y="7807"/>
                </a:lnTo>
                <a:lnTo>
                  <a:pt x="9004" y="7457"/>
                </a:lnTo>
                <a:lnTo>
                  <a:pt x="9133" y="7163"/>
                </a:lnTo>
                <a:lnTo>
                  <a:pt x="9243" y="6868"/>
                </a:lnTo>
                <a:lnTo>
                  <a:pt x="9354" y="6592"/>
                </a:lnTo>
                <a:lnTo>
                  <a:pt x="9427" y="6298"/>
                </a:lnTo>
                <a:lnTo>
                  <a:pt x="9482" y="6021"/>
                </a:lnTo>
                <a:lnTo>
                  <a:pt x="9538" y="5727"/>
                </a:lnTo>
                <a:lnTo>
                  <a:pt x="9556" y="5451"/>
                </a:lnTo>
                <a:lnTo>
                  <a:pt x="9575" y="5174"/>
                </a:lnTo>
                <a:lnTo>
                  <a:pt x="9593" y="4917"/>
                </a:lnTo>
                <a:lnTo>
                  <a:pt x="9575" y="4641"/>
                </a:lnTo>
                <a:lnTo>
                  <a:pt x="9556" y="4383"/>
                </a:lnTo>
                <a:lnTo>
                  <a:pt x="9519" y="4125"/>
                </a:lnTo>
                <a:lnTo>
                  <a:pt x="9427" y="3609"/>
                </a:lnTo>
                <a:lnTo>
                  <a:pt x="9317" y="3131"/>
                </a:lnTo>
                <a:lnTo>
                  <a:pt x="9169" y="2670"/>
                </a:lnTo>
                <a:lnTo>
                  <a:pt x="8985" y="2247"/>
                </a:lnTo>
                <a:lnTo>
                  <a:pt x="8801" y="1842"/>
                </a:lnTo>
                <a:lnTo>
                  <a:pt x="8617" y="1474"/>
                </a:lnTo>
                <a:lnTo>
                  <a:pt x="8415" y="1142"/>
                </a:lnTo>
                <a:lnTo>
                  <a:pt x="8230" y="848"/>
                </a:lnTo>
                <a:lnTo>
                  <a:pt x="7899" y="387"/>
                </a:lnTo>
                <a:lnTo>
                  <a:pt x="2836" y="9777"/>
                </a:lnTo>
                <a:lnTo>
                  <a:pt x="7163" y="1"/>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endParaRPr lang="en-US"/>
          </a:p>
        </p:txBody>
      </p:sp>
      <p:sp>
        <p:nvSpPr>
          <p:cNvPr id="5" name="Google Shape;86;p10">
            <a:extLst>
              <a:ext uri="{FF2B5EF4-FFF2-40B4-BE49-F238E27FC236}">
                <a16:creationId xmlns="" xmlns:a16="http://schemas.microsoft.com/office/drawing/2014/main" id="{B987FC56-47E8-4058-A8BE-656AA0C1F9D7}"/>
              </a:ext>
            </a:extLst>
          </p:cNvPr>
          <p:cNvSpPr>
            <a:spLocks/>
          </p:cNvSpPr>
          <p:nvPr/>
        </p:nvSpPr>
        <p:spPr bwMode="auto">
          <a:xfrm>
            <a:off x="0" y="3352800"/>
            <a:ext cx="1838325" cy="2543175"/>
          </a:xfrm>
          <a:custGeom>
            <a:avLst/>
            <a:gdLst>
              <a:gd name="T0" fmla="*/ 63452409 w 14215"/>
              <a:gd name="T1" fmla="*/ 301084 h 19664"/>
              <a:gd name="T2" fmla="*/ 44353099 w 14215"/>
              <a:gd name="T3" fmla="*/ 2458851 h 19664"/>
              <a:gd name="T4" fmla="*/ 25889410 w 14215"/>
              <a:gd name="T5" fmla="*/ 6774256 h 19664"/>
              <a:gd name="T6" fmla="*/ 8328783 w 14215"/>
              <a:gd name="T7" fmla="*/ 13247557 h 19664"/>
              <a:gd name="T8" fmla="*/ 16683 w 14215"/>
              <a:gd name="T9" fmla="*/ 311667493 h 19664"/>
              <a:gd name="T10" fmla="*/ 16958500 w 14215"/>
              <a:gd name="T11" fmla="*/ 319060729 h 19664"/>
              <a:gd name="T12" fmla="*/ 35121254 w 14215"/>
              <a:gd name="T13" fmla="*/ 324296199 h 19664"/>
              <a:gd name="T14" fmla="*/ 53902819 w 14215"/>
              <a:gd name="T15" fmla="*/ 327674855 h 19664"/>
              <a:gd name="T16" fmla="*/ 73303064 w 14215"/>
              <a:gd name="T17" fmla="*/ 328912687 h 19664"/>
              <a:gd name="T18" fmla="*/ 90244881 w 14215"/>
              <a:gd name="T19" fmla="*/ 327975939 h 19664"/>
              <a:gd name="T20" fmla="*/ 106551205 w 14215"/>
              <a:gd name="T21" fmla="*/ 325517217 h 19664"/>
              <a:gd name="T22" fmla="*/ 122255402 w 14215"/>
              <a:gd name="T23" fmla="*/ 321519451 h 19664"/>
              <a:gd name="T24" fmla="*/ 137357601 w 14215"/>
              <a:gd name="T25" fmla="*/ 315966214 h 19664"/>
              <a:gd name="T26" fmla="*/ 151824177 w 14215"/>
              <a:gd name="T27" fmla="*/ 309191958 h 19664"/>
              <a:gd name="T28" fmla="*/ 165371010 w 14215"/>
              <a:gd name="T29" fmla="*/ 300878787 h 19664"/>
              <a:gd name="T30" fmla="*/ 177997968 w 14215"/>
              <a:gd name="T31" fmla="*/ 291327913 h 19664"/>
              <a:gd name="T32" fmla="*/ 189705053 w 14215"/>
              <a:gd name="T33" fmla="*/ 280857104 h 19664"/>
              <a:gd name="T34" fmla="*/ 200174517 w 14215"/>
              <a:gd name="T35" fmla="*/ 269165146 h 19664"/>
              <a:gd name="T36" fmla="*/ 209707426 w 14215"/>
              <a:gd name="T37" fmla="*/ 256536570 h 19664"/>
              <a:gd name="T38" fmla="*/ 218019396 w 14215"/>
              <a:gd name="T39" fmla="*/ 242987930 h 19664"/>
              <a:gd name="T40" fmla="*/ 224809495 w 14215"/>
              <a:gd name="T41" fmla="*/ 228519354 h 19664"/>
              <a:gd name="T42" fmla="*/ 230345291 w 14215"/>
              <a:gd name="T43" fmla="*/ 213415243 h 19664"/>
              <a:gd name="T44" fmla="*/ 234342403 w 14215"/>
              <a:gd name="T45" fmla="*/ 197708965 h 19664"/>
              <a:gd name="T46" fmla="*/ 236817643 w 14215"/>
              <a:gd name="T47" fmla="*/ 181400389 h 19664"/>
              <a:gd name="T48" fmla="*/ 237737517 w 14215"/>
              <a:gd name="T49" fmla="*/ 164456408 h 19664"/>
              <a:gd name="T50" fmla="*/ 236817643 w 14215"/>
              <a:gd name="T51" fmla="*/ 147512298 h 19664"/>
              <a:gd name="T52" fmla="*/ 234342403 w 14215"/>
              <a:gd name="T53" fmla="*/ 131187039 h 19664"/>
              <a:gd name="T54" fmla="*/ 230345291 w 14215"/>
              <a:gd name="T55" fmla="*/ 115480760 h 19664"/>
              <a:gd name="T56" fmla="*/ 224809495 w 14215"/>
              <a:gd name="T57" fmla="*/ 100393333 h 19664"/>
              <a:gd name="T58" fmla="*/ 218019396 w 14215"/>
              <a:gd name="T59" fmla="*/ 85924758 h 19664"/>
              <a:gd name="T60" fmla="*/ 209707426 w 14215"/>
              <a:gd name="T61" fmla="*/ 72376117 h 19664"/>
              <a:gd name="T62" fmla="*/ 200174517 w 14215"/>
              <a:gd name="T63" fmla="*/ 59747541 h 19664"/>
              <a:gd name="T64" fmla="*/ 189705053 w 14215"/>
              <a:gd name="T65" fmla="*/ 48038900 h 19664"/>
              <a:gd name="T66" fmla="*/ 177997968 w 14215"/>
              <a:gd name="T67" fmla="*/ 37568090 h 19664"/>
              <a:gd name="T68" fmla="*/ 165371010 w 14215"/>
              <a:gd name="T69" fmla="*/ 28033900 h 19664"/>
              <a:gd name="T70" fmla="*/ 151824177 w 14215"/>
              <a:gd name="T71" fmla="*/ 19704045 h 19664"/>
              <a:gd name="T72" fmla="*/ 137357601 w 14215"/>
              <a:gd name="T73" fmla="*/ 12929660 h 19664"/>
              <a:gd name="T74" fmla="*/ 122255402 w 14215"/>
              <a:gd name="T75" fmla="*/ 7393236 h 19664"/>
              <a:gd name="T76" fmla="*/ 106551205 w 14215"/>
              <a:gd name="T77" fmla="*/ 3395470 h 19664"/>
              <a:gd name="T78" fmla="*/ 90244881 w 14215"/>
              <a:gd name="T79" fmla="*/ 919935 h 19664"/>
              <a:gd name="T80" fmla="*/ 73303064 w 14215"/>
              <a:gd name="T81" fmla="*/ 0 h 1966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14215" h="19664" extrusionOk="0">
                <a:moveTo>
                  <a:pt x="4383" y="0"/>
                </a:moveTo>
                <a:lnTo>
                  <a:pt x="3794" y="18"/>
                </a:lnTo>
                <a:lnTo>
                  <a:pt x="3223" y="74"/>
                </a:lnTo>
                <a:lnTo>
                  <a:pt x="2652" y="147"/>
                </a:lnTo>
                <a:lnTo>
                  <a:pt x="2100" y="276"/>
                </a:lnTo>
                <a:lnTo>
                  <a:pt x="1548" y="405"/>
                </a:lnTo>
                <a:lnTo>
                  <a:pt x="1014" y="589"/>
                </a:lnTo>
                <a:lnTo>
                  <a:pt x="498" y="792"/>
                </a:lnTo>
                <a:lnTo>
                  <a:pt x="1" y="1031"/>
                </a:lnTo>
                <a:lnTo>
                  <a:pt x="1" y="18633"/>
                </a:lnTo>
                <a:lnTo>
                  <a:pt x="498" y="18872"/>
                </a:lnTo>
                <a:lnTo>
                  <a:pt x="1014" y="19075"/>
                </a:lnTo>
                <a:lnTo>
                  <a:pt x="1548" y="19259"/>
                </a:lnTo>
                <a:lnTo>
                  <a:pt x="2100" y="19388"/>
                </a:lnTo>
                <a:lnTo>
                  <a:pt x="2652" y="19516"/>
                </a:lnTo>
                <a:lnTo>
                  <a:pt x="3223" y="19590"/>
                </a:lnTo>
                <a:lnTo>
                  <a:pt x="3794" y="19645"/>
                </a:lnTo>
                <a:lnTo>
                  <a:pt x="4383" y="19664"/>
                </a:lnTo>
                <a:lnTo>
                  <a:pt x="4880" y="19645"/>
                </a:lnTo>
                <a:lnTo>
                  <a:pt x="5396" y="19608"/>
                </a:lnTo>
                <a:lnTo>
                  <a:pt x="5874" y="19553"/>
                </a:lnTo>
                <a:lnTo>
                  <a:pt x="6371" y="19461"/>
                </a:lnTo>
                <a:lnTo>
                  <a:pt x="6832" y="19351"/>
                </a:lnTo>
                <a:lnTo>
                  <a:pt x="7310" y="19222"/>
                </a:lnTo>
                <a:lnTo>
                  <a:pt x="7771" y="19075"/>
                </a:lnTo>
                <a:lnTo>
                  <a:pt x="8213" y="18890"/>
                </a:lnTo>
                <a:lnTo>
                  <a:pt x="8654" y="18688"/>
                </a:lnTo>
                <a:lnTo>
                  <a:pt x="9078" y="18485"/>
                </a:lnTo>
                <a:lnTo>
                  <a:pt x="9483" y="18246"/>
                </a:lnTo>
                <a:lnTo>
                  <a:pt x="9888" y="17988"/>
                </a:lnTo>
                <a:lnTo>
                  <a:pt x="10275" y="17712"/>
                </a:lnTo>
                <a:lnTo>
                  <a:pt x="10643" y="17417"/>
                </a:lnTo>
                <a:lnTo>
                  <a:pt x="10993" y="17104"/>
                </a:lnTo>
                <a:lnTo>
                  <a:pt x="11343" y="16791"/>
                </a:lnTo>
                <a:lnTo>
                  <a:pt x="11656" y="16442"/>
                </a:lnTo>
                <a:lnTo>
                  <a:pt x="11969" y="16092"/>
                </a:lnTo>
                <a:lnTo>
                  <a:pt x="12263" y="15724"/>
                </a:lnTo>
                <a:lnTo>
                  <a:pt x="12539" y="15337"/>
                </a:lnTo>
                <a:lnTo>
                  <a:pt x="12797" y="14932"/>
                </a:lnTo>
                <a:lnTo>
                  <a:pt x="13036" y="14527"/>
                </a:lnTo>
                <a:lnTo>
                  <a:pt x="13239" y="14103"/>
                </a:lnTo>
                <a:lnTo>
                  <a:pt x="13442" y="13662"/>
                </a:lnTo>
                <a:lnTo>
                  <a:pt x="13626" y="13220"/>
                </a:lnTo>
                <a:lnTo>
                  <a:pt x="13773" y="12759"/>
                </a:lnTo>
                <a:lnTo>
                  <a:pt x="13902" y="12281"/>
                </a:lnTo>
                <a:lnTo>
                  <a:pt x="14012" y="11820"/>
                </a:lnTo>
                <a:lnTo>
                  <a:pt x="14104" y="11323"/>
                </a:lnTo>
                <a:lnTo>
                  <a:pt x="14160" y="10845"/>
                </a:lnTo>
                <a:lnTo>
                  <a:pt x="14196" y="10329"/>
                </a:lnTo>
                <a:lnTo>
                  <a:pt x="14215" y="9832"/>
                </a:lnTo>
                <a:lnTo>
                  <a:pt x="14196" y="9335"/>
                </a:lnTo>
                <a:lnTo>
                  <a:pt x="14160" y="8819"/>
                </a:lnTo>
                <a:lnTo>
                  <a:pt x="14104" y="8341"/>
                </a:lnTo>
                <a:lnTo>
                  <a:pt x="14012" y="7843"/>
                </a:lnTo>
                <a:lnTo>
                  <a:pt x="13902" y="7383"/>
                </a:lnTo>
                <a:lnTo>
                  <a:pt x="13773" y="6904"/>
                </a:lnTo>
                <a:lnTo>
                  <a:pt x="13626" y="6444"/>
                </a:lnTo>
                <a:lnTo>
                  <a:pt x="13442" y="6002"/>
                </a:lnTo>
                <a:lnTo>
                  <a:pt x="13239" y="5560"/>
                </a:lnTo>
                <a:lnTo>
                  <a:pt x="13036" y="5137"/>
                </a:lnTo>
                <a:lnTo>
                  <a:pt x="12797" y="4732"/>
                </a:lnTo>
                <a:lnTo>
                  <a:pt x="12539" y="4327"/>
                </a:lnTo>
                <a:lnTo>
                  <a:pt x="12263" y="3940"/>
                </a:lnTo>
                <a:lnTo>
                  <a:pt x="11969" y="3572"/>
                </a:lnTo>
                <a:lnTo>
                  <a:pt x="11656" y="3222"/>
                </a:lnTo>
                <a:lnTo>
                  <a:pt x="11343" y="2872"/>
                </a:lnTo>
                <a:lnTo>
                  <a:pt x="10993" y="2559"/>
                </a:lnTo>
                <a:lnTo>
                  <a:pt x="10643" y="2246"/>
                </a:lnTo>
                <a:lnTo>
                  <a:pt x="10275" y="1952"/>
                </a:lnTo>
                <a:lnTo>
                  <a:pt x="9888" y="1676"/>
                </a:lnTo>
                <a:lnTo>
                  <a:pt x="9483" y="1418"/>
                </a:lnTo>
                <a:lnTo>
                  <a:pt x="9078" y="1178"/>
                </a:lnTo>
                <a:lnTo>
                  <a:pt x="8654" y="976"/>
                </a:lnTo>
                <a:lnTo>
                  <a:pt x="8213" y="773"/>
                </a:lnTo>
                <a:lnTo>
                  <a:pt x="7771" y="589"/>
                </a:lnTo>
                <a:lnTo>
                  <a:pt x="7310" y="442"/>
                </a:lnTo>
                <a:lnTo>
                  <a:pt x="6832" y="313"/>
                </a:lnTo>
                <a:lnTo>
                  <a:pt x="6371" y="203"/>
                </a:lnTo>
                <a:lnTo>
                  <a:pt x="5874" y="111"/>
                </a:lnTo>
                <a:lnTo>
                  <a:pt x="5396" y="55"/>
                </a:lnTo>
                <a:lnTo>
                  <a:pt x="4880" y="18"/>
                </a:lnTo>
                <a:lnTo>
                  <a:pt x="4383"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endParaRPr lang="en-US"/>
          </a:p>
        </p:txBody>
      </p:sp>
      <p:sp>
        <p:nvSpPr>
          <p:cNvPr id="6" name="Google Shape;87;p10">
            <a:extLst>
              <a:ext uri="{FF2B5EF4-FFF2-40B4-BE49-F238E27FC236}">
                <a16:creationId xmlns="" xmlns:a16="http://schemas.microsoft.com/office/drawing/2014/main" id="{28923134-2CC2-4E39-83F2-C940AEC0B128}"/>
              </a:ext>
            </a:extLst>
          </p:cNvPr>
          <p:cNvSpPr>
            <a:spLocks/>
          </p:cNvSpPr>
          <p:nvPr/>
        </p:nvSpPr>
        <p:spPr bwMode="auto">
          <a:xfrm>
            <a:off x="2819400" y="0"/>
            <a:ext cx="1476375" cy="1285875"/>
          </a:xfrm>
          <a:custGeom>
            <a:avLst/>
            <a:gdLst>
              <a:gd name="T0" fmla="*/ 28031080 w 11416"/>
              <a:gd name="T1" fmla="*/ 3395160 h 9943"/>
              <a:gd name="T2" fmla="*/ 21257420 w 11416"/>
              <a:gd name="T3" fmla="*/ 10469736 h 9943"/>
              <a:gd name="T4" fmla="*/ 15704719 w 11416"/>
              <a:gd name="T5" fmla="*/ 18481010 h 9943"/>
              <a:gd name="T6" fmla="*/ 10787651 w 11416"/>
              <a:gd name="T7" fmla="*/ 27110973 h 9943"/>
              <a:gd name="T8" fmla="*/ 6472590 w 11416"/>
              <a:gd name="T9" fmla="*/ 36042133 h 9943"/>
              <a:gd name="T10" fmla="*/ 3395171 w 11416"/>
              <a:gd name="T11" fmla="*/ 45575300 h 9943"/>
              <a:gd name="T12" fmla="*/ 1237641 w 11416"/>
              <a:gd name="T13" fmla="*/ 55442900 h 9943"/>
              <a:gd name="T14" fmla="*/ 0 w 11416"/>
              <a:gd name="T15" fmla="*/ 65594885 h 9943"/>
              <a:gd name="T16" fmla="*/ 0 w 11416"/>
              <a:gd name="T17" fmla="*/ 75763683 h 9943"/>
              <a:gd name="T18" fmla="*/ 1237641 w 11416"/>
              <a:gd name="T19" fmla="*/ 85296849 h 9943"/>
              <a:gd name="T20" fmla="*/ 3094102 w 11416"/>
              <a:gd name="T21" fmla="*/ 94545631 h 9943"/>
              <a:gd name="T22" fmla="*/ 5853770 w 11416"/>
              <a:gd name="T23" fmla="*/ 103777730 h 9943"/>
              <a:gd name="T24" fmla="*/ 9550010 w 11416"/>
              <a:gd name="T25" fmla="*/ 112090072 h 9943"/>
              <a:gd name="T26" fmla="*/ 13864941 w 11416"/>
              <a:gd name="T27" fmla="*/ 120402284 h 9943"/>
              <a:gd name="T28" fmla="*/ 19099890 w 11416"/>
              <a:gd name="T29" fmla="*/ 127794740 h 9943"/>
              <a:gd name="T30" fmla="*/ 24953660 w 11416"/>
              <a:gd name="T31" fmla="*/ 134885998 h 9943"/>
              <a:gd name="T32" fmla="*/ 31409438 w 11416"/>
              <a:gd name="T33" fmla="*/ 141341885 h 9943"/>
              <a:gd name="T34" fmla="*/ 38500849 w 11416"/>
              <a:gd name="T35" fmla="*/ 147195507 h 9943"/>
              <a:gd name="T36" fmla="*/ 45893329 w 11416"/>
              <a:gd name="T37" fmla="*/ 152430439 h 9943"/>
              <a:gd name="T38" fmla="*/ 54205698 w 11416"/>
              <a:gd name="T39" fmla="*/ 156745485 h 9943"/>
              <a:gd name="T40" fmla="*/ 62517937 w 11416"/>
              <a:gd name="T41" fmla="*/ 160441584 h 9943"/>
              <a:gd name="T42" fmla="*/ 71750196 w 11416"/>
              <a:gd name="T43" fmla="*/ 163217926 h 9943"/>
              <a:gd name="T44" fmla="*/ 80999007 w 11416"/>
              <a:gd name="T45" fmla="*/ 165057698 h 9943"/>
              <a:gd name="T46" fmla="*/ 90532334 w 11416"/>
              <a:gd name="T47" fmla="*/ 166295335 h 9943"/>
              <a:gd name="T48" fmla="*/ 105317164 w 11416"/>
              <a:gd name="T49" fmla="*/ 165676517 h 9943"/>
              <a:gd name="T50" fmla="*/ 114566105 w 11416"/>
              <a:gd name="T51" fmla="*/ 164438880 h 9943"/>
              <a:gd name="T52" fmla="*/ 123798234 w 11416"/>
              <a:gd name="T53" fmla="*/ 161980289 h 9943"/>
              <a:gd name="T54" fmla="*/ 132729423 w 11416"/>
              <a:gd name="T55" fmla="*/ 158903009 h 9943"/>
              <a:gd name="T56" fmla="*/ 141041663 w 11416"/>
              <a:gd name="T57" fmla="*/ 154905713 h 9943"/>
              <a:gd name="T58" fmla="*/ 148735211 w 11416"/>
              <a:gd name="T59" fmla="*/ 149971848 h 9943"/>
              <a:gd name="T60" fmla="*/ 156127691 w 11416"/>
              <a:gd name="T61" fmla="*/ 144435977 h 9943"/>
              <a:gd name="T62" fmla="*/ 162901221 w 11416"/>
              <a:gd name="T63" fmla="*/ 138264476 h 9943"/>
              <a:gd name="T64" fmla="*/ 169056059 w 11416"/>
              <a:gd name="T65" fmla="*/ 131490838 h 9943"/>
              <a:gd name="T66" fmla="*/ 174608761 w 11416"/>
              <a:gd name="T67" fmla="*/ 124098512 h 9943"/>
              <a:gd name="T68" fmla="*/ 179525829 w 11416"/>
              <a:gd name="T69" fmla="*/ 116405118 h 9943"/>
              <a:gd name="T70" fmla="*/ 183539821 w 11416"/>
              <a:gd name="T71" fmla="*/ 108092776 h 9943"/>
              <a:gd name="T72" fmla="*/ 186617240 w 11416"/>
              <a:gd name="T73" fmla="*/ 99161745 h 9943"/>
              <a:gd name="T74" fmla="*/ 189075839 w 11416"/>
              <a:gd name="T75" fmla="*/ 89929646 h 9943"/>
              <a:gd name="T76" fmla="*/ 190313480 w 11416"/>
              <a:gd name="T77" fmla="*/ 80680735 h 9943"/>
              <a:gd name="T78" fmla="*/ 190932300 w 11416"/>
              <a:gd name="T79" fmla="*/ 70829818 h 9943"/>
              <a:gd name="T80" fmla="*/ 190313480 w 11416"/>
              <a:gd name="T81" fmla="*/ 60360082 h 9943"/>
              <a:gd name="T82" fmla="*/ 188774770 w 11416"/>
              <a:gd name="T83" fmla="*/ 50509036 h 9943"/>
              <a:gd name="T84" fmla="*/ 185998420 w 11416"/>
              <a:gd name="T85" fmla="*/ 40658118 h 9943"/>
              <a:gd name="T86" fmla="*/ 182302180 w 11416"/>
              <a:gd name="T87" fmla="*/ 31409337 h 9943"/>
              <a:gd name="T88" fmla="*/ 177987119 w 11416"/>
              <a:gd name="T89" fmla="*/ 22795927 h 9943"/>
              <a:gd name="T90" fmla="*/ 172451231 w 11416"/>
              <a:gd name="T91" fmla="*/ 14483714 h 9943"/>
              <a:gd name="T92" fmla="*/ 166296392 w 11416"/>
              <a:gd name="T93" fmla="*/ 6790320 h 9943"/>
              <a:gd name="T94" fmla="*/ 159522862 w 11416"/>
              <a:gd name="T95" fmla="*/ 0 h 9943"/>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11416" h="9943" extrusionOk="0">
                <a:moveTo>
                  <a:pt x="1878" y="0"/>
                </a:moveTo>
                <a:lnTo>
                  <a:pt x="1676" y="203"/>
                </a:lnTo>
                <a:lnTo>
                  <a:pt x="1473" y="406"/>
                </a:lnTo>
                <a:lnTo>
                  <a:pt x="1271" y="626"/>
                </a:lnTo>
                <a:lnTo>
                  <a:pt x="1105" y="866"/>
                </a:lnTo>
                <a:lnTo>
                  <a:pt x="939" y="1105"/>
                </a:lnTo>
                <a:lnTo>
                  <a:pt x="774" y="1363"/>
                </a:lnTo>
                <a:lnTo>
                  <a:pt x="645" y="1621"/>
                </a:lnTo>
                <a:lnTo>
                  <a:pt x="516" y="1878"/>
                </a:lnTo>
                <a:lnTo>
                  <a:pt x="387" y="2155"/>
                </a:lnTo>
                <a:lnTo>
                  <a:pt x="295" y="2431"/>
                </a:lnTo>
                <a:lnTo>
                  <a:pt x="203" y="2725"/>
                </a:lnTo>
                <a:lnTo>
                  <a:pt x="129" y="3020"/>
                </a:lnTo>
                <a:lnTo>
                  <a:pt x="74" y="3315"/>
                </a:lnTo>
                <a:lnTo>
                  <a:pt x="37" y="3609"/>
                </a:lnTo>
                <a:lnTo>
                  <a:pt x="0" y="3922"/>
                </a:lnTo>
                <a:lnTo>
                  <a:pt x="0" y="4235"/>
                </a:lnTo>
                <a:lnTo>
                  <a:pt x="0" y="4530"/>
                </a:lnTo>
                <a:lnTo>
                  <a:pt x="37" y="4824"/>
                </a:lnTo>
                <a:lnTo>
                  <a:pt x="74" y="5100"/>
                </a:lnTo>
                <a:lnTo>
                  <a:pt x="111" y="5377"/>
                </a:lnTo>
                <a:lnTo>
                  <a:pt x="185" y="5653"/>
                </a:lnTo>
                <a:lnTo>
                  <a:pt x="258" y="5929"/>
                </a:lnTo>
                <a:lnTo>
                  <a:pt x="350" y="6205"/>
                </a:lnTo>
                <a:lnTo>
                  <a:pt x="442" y="6463"/>
                </a:lnTo>
                <a:lnTo>
                  <a:pt x="571" y="6702"/>
                </a:lnTo>
                <a:lnTo>
                  <a:pt x="682" y="6960"/>
                </a:lnTo>
                <a:lnTo>
                  <a:pt x="829" y="7199"/>
                </a:lnTo>
                <a:lnTo>
                  <a:pt x="976" y="7420"/>
                </a:lnTo>
                <a:lnTo>
                  <a:pt x="1142" y="7641"/>
                </a:lnTo>
                <a:lnTo>
                  <a:pt x="1308" y="7862"/>
                </a:lnTo>
                <a:lnTo>
                  <a:pt x="1492" y="8065"/>
                </a:lnTo>
                <a:lnTo>
                  <a:pt x="1676" y="8267"/>
                </a:lnTo>
                <a:lnTo>
                  <a:pt x="1878" y="8451"/>
                </a:lnTo>
                <a:lnTo>
                  <a:pt x="2081" y="8636"/>
                </a:lnTo>
                <a:lnTo>
                  <a:pt x="2302" y="8801"/>
                </a:lnTo>
                <a:lnTo>
                  <a:pt x="2523" y="8967"/>
                </a:lnTo>
                <a:lnTo>
                  <a:pt x="2744" y="9114"/>
                </a:lnTo>
                <a:lnTo>
                  <a:pt x="2983" y="9262"/>
                </a:lnTo>
                <a:lnTo>
                  <a:pt x="3241" y="9372"/>
                </a:lnTo>
                <a:lnTo>
                  <a:pt x="3480" y="9501"/>
                </a:lnTo>
                <a:lnTo>
                  <a:pt x="3738" y="9593"/>
                </a:lnTo>
                <a:lnTo>
                  <a:pt x="4014" y="9685"/>
                </a:lnTo>
                <a:lnTo>
                  <a:pt x="4290" y="9759"/>
                </a:lnTo>
                <a:lnTo>
                  <a:pt x="4567" y="9832"/>
                </a:lnTo>
                <a:lnTo>
                  <a:pt x="4843" y="9869"/>
                </a:lnTo>
                <a:lnTo>
                  <a:pt x="5119" y="9906"/>
                </a:lnTo>
                <a:lnTo>
                  <a:pt x="5413" y="9943"/>
                </a:lnTo>
                <a:lnTo>
                  <a:pt x="6003" y="9943"/>
                </a:lnTo>
                <a:lnTo>
                  <a:pt x="6297" y="9906"/>
                </a:lnTo>
                <a:lnTo>
                  <a:pt x="6573" y="9869"/>
                </a:lnTo>
                <a:lnTo>
                  <a:pt x="6850" y="9832"/>
                </a:lnTo>
                <a:lnTo>
                  <a:pt x="7126" y="9759"/>
                </a:lnTo>
                <a:lnTo>
                  <a:pt x="7402" y="9685"/>
                </a:lnTo>
                <a:lnTo>
                  <a:pt x="7678" y="9593"/>
                </a:lnTo>
                <a:lnTo>
                  <a:pt x="7936" y="9501"/>
                </a:lnTo>
                <a:lnTo>
                  <a:pt x="8175" y="9372"/>
                </a:lnTo>
                <a:lnTo>
                  <a:pt x="8433" y="9262"/>
                </a:lnTo>
                <a:lnTo>
                  <a:pt x="8672" y="9114"/>
                </a:lnTo>
                <a:lnTo>
                  <a:pt x="8893" y="8967"/>
                </a:lnTo>
                <a:lnTo>
                  <a:pt x="9114" y="8801"/>
                </a:lnTo>
                <a:lnTo>
                  <a:pt x="9335" y="8636"/>
                </a:lnTo>
                <a:lnTo>
                  <a:pt x="9538" y="8451"/>
                </a:lnTo>
                <a:lnTo>
                  <a:pt x="9740" y="8267"/>
                </a:lnTo>
                <a:lnTo>
                  <a:pt x="9924" y="8065"/>
                </a:lnTo>
                <a:lnTo>
                  <a:pt x="10108" y="7862"/>
                </a:lnTo>
                <a:lnTo>
                  <a:pt x="10274" y="7641"/>
                </a:lnTo>
                <a:lnTo>
                  <a:pt x="10440" y="7420"/>
                </a:lnTo>
                <a:lnTo>
                  <a:pt x="10587" y="7199"/>
                </a:lnTo>
                <a:lnTo>
                  <a:pt x="10734" y="6960"/>
                </a:lnTo>
                <a:lnTo>
                  <a:pt x="10845" y="6702"/>
                </a:lnTo>
                <a:lnTo>
                  <a:pt x="10974" y="6463"/>
                </a:lnTo>
                <a:lnTo>
                  <a:pt x="11066" y="6205"/>
                </a:lnTo>
                <a:lnTo>
                  <a:pt x="11158" y="5929"/>
                </a:lnTo>
                <a:lnTo>
                  <a:pt x="11232" y="5653"/>
                </a:lnTo>
                <a:lnTo>
                  <a:pt x="11305" y="5377"/>
                </a:lnTo>
                <a:lnTo>
                  <a:pt x="11342" y="5100"/>
                </a:lnTo>
                <a:lnTo>
                  <a:pt x="11379" y="4824"/>
                </a:lnTo>
                <a:lnTo>
                  <a:pt x="11416" y="4530"/>
                </a:lnTo>
                <a:lnTo>
                  <a:pt x="11416" y="4235"/>
                </a:lnTo>
                <a:lnTo>
                  <a:pt x="11416" y="3922"/>
                </a:lnTo>
                <a:lnTo>
                  <a:pt x="11379" y="3609"/>
                </a:lnTo>
                <a:lnTo>
                  <a:pt x="11342" y="3315"/>
                </a:lnTo>
                <a:lnTo>
                  <a:pt x="11287" y="3020"/>
                </a:lnTo>
                <a:lnTo>
                  <a:pt x="11213" y="2725"/>
                </a:lnTo>
                <a:lnTo>
                  <a:pt x="11121" y="2431"/>
                </a:lnTo>
                <a:lnTo>
                  <a:pt x="11029" y="2155"/>
                </a:lnTo>
                <a:lnTo>
                  <a:pt x="10900" y="1878"/>
                </a:lnTo>
                <a:lnTo>
                  <a:pt x="10771" y="1621"/>
                </a:lnTo>
                <a:lnTo>
                  <a:pt x="10642" y="1363"/>
                </a:lnTo>
                <a:lnTo>
                  <a:pt x="10477" y="1105"/>
                </a:lnTo>
                <a:lnTo>
                  <a:pt x="10311" y="866"/>
                </a:lnTo>
                <a:lnTo>
                  <a:pt x="10145" y="626"/>
                </a:lnTo>
                <a:lnTo>
                  <a:pt x="9943" y="406"/>
                </a:lnTo>
                <a:lnTo>
                  <a:pt x="9740" y="203"/>
                </a:lnTo>
                <a:lnTo>
                  <a:pt x="9538" y="0"/>
                </a:lnTo>
                <a:lnTo>
                  <a:pt x="1878"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endParaRPr lang="en-US"/>
          </a:p>
        </p:txBody>
      </p:sp>
      <p:sp>
        <p:nvSpPr>
          <p:cNvPr id="88" name="Google Shape;88;p10"/>
          <p:cNvSpPr txBox="1">
            <a:spLocks noGrp="1"/>
          </p:cNvSpPr>
          <p:nvPr>
            <p:ph type="body" idx="1"/>
          </p:nvPr>
        </p:nvSpPr>
        <p:spPr>
          <a:xfrm>
            <a:off x="4295900" y="5773467"/>
            <a:ext cx="7286400" cy="692800"/>
          </a:xfrm>
          <a:prstGeom prst="rect">
            <a:avLst/>
          </a:prstGeom>
        </p:spPr>
        <p:txBody>
          <a:bodyPr spcFirstLastPara="1">
            <a:noAutofit/>
          </a:bodyPr>
          <a:lstStyle>
            <a:lvl1pPr marL="609585" lvl="0" indent="-304792" algn="r">
              <a:spcBef>
                <a:spcPts val="480"/>
              </a:spcBef>
              <a:spcAft>
                <a:spcPts val="0"/>
              </a:spcAft>
              <a:buClr>
                <a:schemeClr val="dk1"/>
              </a:buClr>
              <a:buSzPts val="1800"/>
              <a:buNone/>
              <a:defRPr sz="2400"/>
            </a:lvl1pPr>
          </a:lstStyle>
          <a:p>
            <a:endParaRPr/>
          </a:p>
        </p:txBody>
      </p:sp>
      <p:sp>
        <p:nvSpPr>
          <p:cNvPr id="7" name="Google Shape;89;p10">
            <a:extLst>
              <a:ext uri="{FF2B5EF4-FFF2-40B4-BE49-F238E27FC236}">
                <a16:creationId xmlns="" xmlns:a16="http://schemas.microsoft.com/office/drawing/2014/main" id="{4F089607-018C-4DE8-B5E6-6688563BD159}"/>
              </a:ext>
            </a:extLst>
          </p:cNvPr>
          <p:cNvSpPr txBox="1">
            <a:spLocks noGrp="1"/>
          </p:cNvSpPr>
          <p:nvPr>
            <p:ph type="sldNum" idx="10"/>
          </p:nvPr>
        </p:nvSpPr>
        <p:spPr/>
        <p:txBody>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a:defRPr/>
            </a:pPr>
            <a:fld id="{4B5425B1-6550-4A07-BBE3-A8C2D0819EC5}" type="slidenum">
              <a:rPr lang="en"/>
              <a:pPr>
                <a:defRPr/>
              </a:pPr>
              <a:t>‹#›</a:t>
            </a:fld>
            <a:endParaRPr lang="en"/>
          </a:p>
        </p:txBody>
      </p:sp>
    </p:spTree>
    <p:extLst>
      <p:ext uri="{BB962C8B-B14F-4D97-AF65-F5344CB8AC3E}">
        <p14:creationId xmlns:p14="http://schemas.microsoft.com/office/powerpoint/2010/main" val="1130440099"/>
      </p:ext>
    </p:extLst>
  </p:cSld>
  <p:clrMapOvr>
    <a:masterClrMapping/>
  </p:clrMapOvr>
</p:sldLayout>
</file>

<file path=ppt/slideLayouts/slideLayout321.xml><?xml version="1.0" encoding="utf-8"?>
<p:sldLayout xmlns:a="http://schemas.openxmlformats.org/drawingml/2006/main" xmlns:r="http://schemas.openxmlformats.org/officeDocument/2006/relationships" xmlns:p="http://schemas.openxmlformats.org/presentationml/2006/main" matchingName="Blank" type="blank">
  <p:cSld name="Blank">
    <p:bg>
      <p:bgPr>
        <a:solidFill>
          <a:schemeClr val="accent1"/>
        </a:solidFill>
        <a:effectLst/>
      </p:bgPr>
    </p:bg>
    <p:spTree>
      <p:nvGrpSpPr>
        <p:cNvPr id="1" name="Shape 90"/>
        <p:cNvGrpSpPr/>
        <p:nvPr/>
      </p:nvGrpSpPr>
      <p:grpSpPr>
        <a:xfrm>
          <a:off x="0" y="0"/>
          <a:ext cx="0" cy="0"/>
          <a:chOff x="0" y="0"/>
          <a:chExt cx="0" cy="0"/>
        </a:xfrm>
      </p:grpSpPr>
      <p:sp>
        <p:nvSpPr>
          <p:cNvPr id="2" name="Google Shape;91;p11">
            <a:extLst>
              <a:ext uri="{FF2B5EF4-FFF2-40B4-BE49-F238E27FC236}">
                <a16:creationId xmlns="" xmlns:a16="http://schemas.microsoft.com/office/drawing/2014/main" id="{79E1961A-733C-40DB-BED2-7646C7C045F8}"/>
              </a:ext>
            </a:extLst>
          </p:cNvPr>
          <p:cNvSpPr txBox="1">
            <a:spLocks noGrp="1"/>
          </p:cNvSpPr>
          <p:nvPr>
            <p:ph type="sldNum" idx="10"/>
          </p:nvPr>
        </p:nvSpPr>
        <p:spPr/>
        <p:txBody>
          <a:bodyPr/>
          <a:lstStyle>
            <a:lvl1pPr lvl="0">
              <a:buNone/>
              <a:defRPr>
                <a:solidFill>
                  <a:srgbClr val="FFFFFF"/>
                </a:solidFill>
              </a:defRPr>
            </a:lvl1pPr>
            <a:lvl2pPr lvl="1">
              <a:buNone/>
              <a:defRPr>
                <a:solidFill>
                  <a:srgbClr val="FFFFFF"/>
                </a:solidFill>
              </a:defRPr>
            </a:lvl2pPr>
            <a:lvl3pPr lvl="2">
              <a:buNone/>
              <a:defRPr>
                <a:solidFill>
                  <a:srgbClr val="FFFFFF"/>
                </a:solidFill>
              </a:defRPr>
            </a:lvl3pPr>
            <a:lvl4pPr lvl="3">
              <a:buNone/>
              <a:defRPr>
                <a:solidFill>
                  <a:srgbClr val="FFFFFF"/>
                </a:solidFill>
              </a:defRPr>
            </a:lvl4pPr>
            <a:lvl5pPr lvl="4">
              <a:buNone/>
              <a:defRPr>
                <a:solidFill>
                  <a:srgbClr val="FFFFFF"/>
                </a:solidFill>
              </a:defRPr>
            </a:lvl5pPr>
            <a:lvl6pPr lvl="5">
              <a:buNone/>
              <a:defRPr>
                <a:solidFill>
                  <a:srgbClr val="FFFFFF"/>
                </a:solidFill>
              </a:defRPr>
            </a:lvl6pPr>
            <a:lvl7pPr lvl="6">
              <a:buNone/>
              <a:defRPr>
                <a:solidFill>
                  <a:srgbClr val="FFFFFF"/>
                </a:solidFill>
              </a:defRPr>
            </a:lvl7pPr>
            <a:lvl8pPr lvl="7">
              <a:buNone/>
              <a:defRPr>
                <a:solidFill>
                  <a:srgbClr val="FFFFFF"/>
                </a:solidFill>
              </a:defRPr>
            </a:lvl8pPr>
            <a:lvl9pPr lvl="8">
              <a:buNone/>
              <a:defRPr>
                <a:solidFill>
                  <a:srgbClr val="FFFFFF"/>
                </a:solidFill>
              </a:defRPr>
            </a:lvl9pPr>
          </a:lstStyle>
          <a:p>
            <a:pPr>
              <a:defRPr/>
            </a:pPr>
            <a:fld id="{2C8890D4-1D0A-4DFC-BA55-9843D3680817}" type="slidenum">
              <a:rPr lang="en"/>
              <a:pPr>
                <a:defRPr/>
              </a:pPr>
              <a:t>‹#›</a:t>
            </a:fld>
            <a:endParaRPr lang="en"/>
          </a:p>
        </p:txBody>
      </p:sp>
    </p:spTree>
    <p:extLst>
      <p:ext uri="{BB962C8B-B14F-4D97-AF65-F5344CB8AC3E}">
        <p14:creationId xmlns:p14="http://schemas.microsoft.com/office/powerpoint/2010/main" val="2112013509"/>
      </p:ext>
    </p:extLst>
  </p:cSld>
  <p:clrMapOvr>
    <a:masterClrMapping/>
  </p:clrMapOvr>
</p:sldLayout>
</file>

<file path=ppt/slideLayouts/slideLayout322.xml><?xml version="1.0" encoding="utf-8"?>
<p:sldLayout xmlns:a="http://schemas.openxmlformats.org/drawingml/2006/main" xmlns:r="http://schemas.openxmlformats.org/officeDocument/2006/relationships" xmlns:p="http://schemas.openxmlformats.org/presentationml/2006/main" matchingName="Blank with leaves">
  <p:cSld name="Blank with leaves">
    <p:bg>
      <p:bgPr>
        <a:solidFill>
          <a:schemeClr val="accent1"/>
        </a:solidFill>
        <a:effectLst/>
      </p:bgPr>
    </p:bg>
    <p:spTree>
      <p:nvGrpSpPr>
        <p:cNvPr id="1" name="Shape 92"/>
        <p:cNvGrpSpPr/>
        <p:nvPr/>
      </p:nvGrpSpPr>
      <p:grpSpPr>
        <a:xfrm>
          <a:off x="0" y="0"/>
          <a:ext cx="0" cy="0"/>
          <a:chOff x="0" y="0"/>
          <a:chExt cx="0" cy="0"/>
        </a:xfrm>
      </p:grpSpPr>
      <p:sp>
        <p:nvSpPr>
          <p:cNvPr id="2" name="Google Shape;94;p12">
            <a:extLst>
              <a:ext uri="{FF2B5EF4-FFF2-40B4-BE49-F238E27FC236}">
                <a16:creationId xmlns="" xmlns:a16="http://schemas.microsoft.com/office/drawing/2014/main" id="{4DA43D7E-DD15-41A3-9416-5422885BFF85}"/>
              </a:ext>
            </a:extLst>
          </p:cNvPr>
          <p:cNvSpPr/>
          <p:nvPr/>
        </p:nvSpPr>
        <p:spPr>
          <a:xfrm rot="3560713">
            <a:off x="10560050" y="5519738"/>
            <a:ext cx="1504950" cy="914400"/>
          </a:xfrm>
          <a:custGeom>
            <a:avLst/>
            <a:gdLst/>
            <a:ahLst/>
            <a:cxnLst/>
            <a:rect l="l" t="t" r="r" b="b"/>
            <a:pathLst>
              <a:path w="15412" h="9354" extrusionOk="0">
                <a:moveTo>
                  <a:pt x="6224" y="1"/>
                </a:moveTo>
                <a:lnTo>
                  <a:pt x="5800" y="19"/>
                </a:lnTo>
                <a:lnTo>
                  <a:pt x="5377" y="75"/>
                </a:lnTo>
                <a:lnTo>
                  <a:pt x="4972" y="148"/>
                </a:lnTo>
                <a:lnTo>
                  <a:pt x="4659" y="240"/>
                </a:lnTo>
                <a:lnTo>
                  <a:pt x="4346" y="332"/>
                </a:lnTo>
                <a:lnTo>
                  <a:pt x="4051" y="424"/>
                </a:lnTo>
                <a:lnTo>
                  <a:pt x="3775" y="553"/>
                </a:lnTo>
                <a:lnTo>
                  <a:pt x="3517" y="682"/>
                </a:lnTo>
                <a:lnTo>
                  <a:pt x="3260" y="829"/>
                </a:lnTo>
                <a:lnTo>
                  <a:pt x="3020" y="977"/>
                </a:lnTo>
                <a:lnTo>
                  <a:pt x="2781" y="1142"/>
                </a:lnTo>
                <a:lnTo>
                  <a:pt x="2560" y="1308"/>
                </a:lnTo>
                <a:lnTo>
                  <a:pt x="2357" y="1474"/>
                </a:lnTo>
                <a:lnTo>
                  <a:pt x="2155" y="1658"/>
                </a:lnTo>
                <a:lnTo>
                  <a:pt x="1971" y="1842"/>
                </a:lnTo>
                <a:lnTo>
                  <a:pt x="1621" y="2247"/>
                </a:lnTo>
                <a:lnTo>
                  <a:pt x="1308" y="2652"/>
                </a:lnTo>
                <a:lnTo>
                  <a:pt x="1050" y="3057"/>
                </a:lnTo>
                <a:lnTo>
                  <a:pt x="811" y="3462"/>
                </a:lnTo>
                <a:lnTo>
                  <a:pt x="608" y="3867"/>
                </a:lnTo>
                <a:lnTo>
                  <a:pt x="424" y="4254"/>
                </a:lnTo>
                <a:lnTo>
                  <a:pt x="295" y="4622"/>
                </a:lnTo>
                <a:lnTo>
                  <a:pt x="166" y="4954"/>
                </a:lnTo>
                <a:lnTo>
                  <a:pt x="1" y="5524"/>
                </a:lnTo>
                <a:lnTo>
                  <a:pt x="10735" y="3628"/>
                </a:lnTo>
                <a:lnTo>
                  <a:pt x="10735" y="3628"/>
                </a:lnTo>
                <a:lnTo>
                  <a:pt x="166" y="6353"/>
                </a:lnTo>
                <a:lnTo>
                  <a:pt x="535" y="6795"/>
                </a:lnTo>
                <a:lnTo>
                  <a:pt x="792" y="7053"/>
                </a:lnTo>
                <a:lnTo>
                  <a:pt x="1069" y="7329"/>
                </a:lnTo>
                <a:lnTo>
                  <a:pt x="1382" y="7605"/>
                </a:lnTo>
                <a:lnTo>
                  <a:pt x="1731" y="7899"/>
                </a:lnTo>
                <a:lnTo>
                  <a:pt x="2118" y="8176"/>
                </a:lnTo>
                <a:lnTo>
                  <a:pt x="2542" y="8433"/>
                </a:lnTo>
                <a:lnTo>
                  <a:pt x="2983" y="8691"/>
                </a:lnTo>
                <a:lnTo>
                  <a:pt x="3462" y="8894"/>
                </a:lnTo>
                <a:lnTo>
                  <a:pt x="3720" y="9004"/>
                </a:lnTo>
                <a:lnTo>
                  <a:pt x="3978" y="9078"/>
                </a:lnTo>
                <a:lnTo>
                  <a:pt x="4235" y="9151"/>
                </a:lnTo>
                <a:lnTo>
                  <a:pt x="4512" y="9225"/>
                </a:lnTo>
                <a:lnTo>
                  <a:pt x="4806" y="9280"/>
                </a:lnTo>
                <a:lnTo>
                  <a:pt x="5082" y="9317"/>
                </a:lnTo>
                <a:lnTo>
                  <a:pt x="5377" y="9336"/>
                </a:lnTo>
                <a:lnTo>
                  <a:pt x="5672" y="9354"/>
                </a:lnTo>
                <a:lnTo>
                  <a:pt x="5985" y="9336"/>
                </a:lnTo>
                <a:lnTo>
                  <a:pt x="6298" y="9317"/>
                </a:lnTo>
                <a:lnTo>
                  <a:pt x="6611" y="9280"/>
                </a:lnTo>
                <a:lnTo>
                  <a:pt x="6942" y="9207"/>
                </a:lnTo>
                <a:lnTo>
                  <a:pt x="7347" y="9115"/>
                </a:lnTo>
                <a:lnTo>
                  <a:pt x="7752" y="8986"/>
                </a:lnTo>
                <a:lnTo>
                  <a:pt x="8139" y="8838"/>
                </a:lnTo>
                <a:lnTo>
                  <a:pt x="8544" y="8654"/>
                </a:lnTo>
                <a:lnTo>
                  <a:pt x="8930" y="8470"/>
                </a:lnTo>
                <a:lnTo>
                  <a:pt x="9317" y="8249"/>
                </a:lnTo>
                <a:lnTo>
                  <a:pt x="9704" y="8028"/>
                </a:lnTo>
                <a:lnTo>
                  <a:pt x="10072" y="7789"/>
                </a:lnTo>
                <a:lnTo>
                  <a:pt x="10440" y="7531"/>
                </a:lnTo>
                <a:lnTo>
                  <a:pt x="10808" y="7273"/>
                </a:lnTo>
                <a:lnTo>
                  <a:pt x="11158" y="6997"/>
                </a:lnTo>
                <a:lnTo>
                  <a:pt x="11508" y="6721"/>
                </a:lnTo>
                <a:lnTo>
                  <a:pt x="12171" y="6150"/>
                </a:lnTo>
                <a:lnTo>
                  <a:pt x="12797" y="5561"/>
                </a:lnTo>
                <a:lnTo>
                  <a:pt x="13349" y="5009"/>
                </a:lnTo>
                <a:lnTo>
                  <a:pt x="13865" y="4456"/>
                </a:lnTo>
                <a:lnTo>
                  <a:pt x="14325" y="3959"/>
                </a:lnTo>
                <a:lnTo>
                  <a:pt x="14693" y="3517"/>
                </a:lnTo>
                <a:lnTo>
                  <a:pt x="15227" y="2873"/>
                </a:lnTo>
                <a:lnTo>
                  <a:pt x="15411" y="2615"/>
                </a:lnTo>
                <a:lnTo>
                  <a:pt x="15154" y="2486"/>
                </a:lnTo>
                <a:lnTo>
                  <a:pt x="14399" y="2100"/>
                </a:lnTo>
                <a:lnTo>
                  <a:pt x="13865" y="1860"/>
                </a:lnTo>
                <a:lnTo>
                  <a:pt x="13239" y="1603"/>
                </a:lnTo>
                <a:lnTo>
                  <a:pt x="12558" y="1327"/>
                </a:lnTo>
                <a:lnTo>
                  <a:pt x="11803" y="1032"/>
                </a:lnTo>
                <a:lnTo>
                  <a:pt x="11011" y="774"/>
                </a:lnTo>
                <a:lnTo>
                  <a:pt x="10164" y="535"/>
                </a:lnTo>
                <a:lnTo>
                  <a:pt x="9741" y="406"/>
                </a:lnTo>
                <a:lnTo>
                  <a:pt x="9299" y="314"/>
                </a:lnTo>
                <a:lnTo>
                  <a:pt x="8857" y="222"/>
                </a:lnTo>
                <a:lnTo>
                  <a:pt x="8415" y="148"/>
                </a:lnTo>
                <a:lnTo>
                  <a:pt x="7973" y="75"/>
                </a:lnTo>
                <a:lnTo>
                  <a:pt x="7531" y="38"/>
                </a:lnTo>
                <a:lnTo>
                  <a:pt x="7089" y="1"/>
                </a:lnTo>
                <a:close/>
              </a:path>
            </a:pathLst>
          </a:custGeom>
          <a:solidFill>
            <a:schemeClr val="accent3"/>
          </a:solidFill>
          <a:ln>
            <a:noFill/>
          </a:ln>
        </p:spPr>
        <p:txBody>
          <a:bodyPr spcFirstLastPara="1" lIns="121900" tIns="121900" rIns="121900" bIns="121900" anchor="ctr"/>
          <a:lstStyle/>
          <a:p>
            <a:pPr>
              <a:spcBef>
                <a:spcPts val="0"/>
              </a:spcBef>
              <a:spcAft>
                <a:spcPts val="0"/>
              </a:spcAft>
              <a:defRPr/>
            </a:pPr>
            <a:endParaRPr sz="2400"/>
          </a:p>
        </p:txBody>
      </p:sp>
      <p:sp>
        <p:nvSpPr>
          <p:cNvPr id="3" name="Google Shape;95;p12">
            <a:extLst>
              <a:ext uri="{FF2B5EF4-FFF2-40B4-BE49-F238E27FC236}">
                <a16:creationId xmlns="" xmlns:a16="http://schemas.microsoft.com/office/drawing/2014/main" id="{7C446279-860E-4946-B219-E5170ECB95CC}"/>
              </a:ext>
            </a:extLst>
          </p:cNvPr>
          <p:cNvSpPr>
            <a:spLocks/>
          </p:cNvSpPr>
          <p:nvPr/>
        </p:nvSpPr>
        <p:spPr bwMode="auto">
          <a:xfrm rot="1619439">
            <a:off x="10025063" y="5284788"/>
            <a:ext cx="587375" cy="876300"/>
          </a:xfrm>
          <a:custGeom>
            <a:avLst/>
            <a:gdLst>
              <a:gd name="T0" fmla="*/ 38426886 w 6004"/>
              <a:gd name="T1" fmla="*/ 181475 h 8967"/>
              <a:gd name="T2" fmla="*/ 33316020 w 6004"/>
              <a:gd name="T3" fmla="*/ 888125 h 8967"/>
              <a:gd name="T4" fmla="*/ 27142908 w 6004"/>
              <a:gd name="T5" fmla="*/ 2463940 h 8967"/>
              <a:gd name="T6" fmla="*/ 20452859 w 6004"/>
              <a:gd name="T7" fmla="*/ 5099779 h 8967"/>
              <a:gd name="T8" fmla="*/ 15514272 w 6004"/>
              <a:gd name="T9" fmla="*/ 8088991 h 8967"/>
              <a:gd name="T10" fmla="*/ 12346321 w 6004"/>
              <a:gd name="T11" fmla="*/ 10381033 h 8967"/>
              <a:gd name="T12" fmla="*/ 9522930 w 6004"/>
              <a:gd name="T13" fmla="*/ 13370245 h 8967"/>
              <a:gd name="T14" fmla="*/ 6881405 w 6004"/>
              <a:gd name="T15" fmla="*/ 16712830 h 8967"/>
              <a:gd name="T16" fmla="*/ 4594028 w 6004"/>
              <a:gd name="T17" fmla="*/ 20580590 h 8967"/>
              <a:gd name="T18" fmla="*/ 2651112 w 6004"/>
              <a:gd name="T19" fmla="*/ 24973719 h 8967"/>
              <a:gd name="T20" fmla="*/ 1416489 w 6004"/>
              <a:gd name="T21" fmla="*/ 29720124 h 8967"/>
              <a:gd name="T22" fmla="*/ 536014 w 6004"/>
              <a:gd name="T23" fmla="*/ 34648005 h 8967"/>
              <a:gd name="T24" fmla="*/ 9587 w 6004"/>
              <a:gd name="T25" fmla="*/ 42555618 h 8967"/>
              <a:gd name="T26" fmla="*/ 363734 w 6004"/>
              <a:gd name="T27" fmla="*/ 52927074 h 8967"/>
              <a:gd name="T28" fmla="*/ 1770636 w 6004"/>
              <a:gd name="T29" fmla="*/ 62954733 h 8967"/>
              <a:gd name="T30" fmla="*/ 3531587 w 6004"/>
              <a:gd name="T31" fmla="*/ 71922369 h 8967"/>
              <a:gd name="T32" fmla="*/ 6709126 w 6004"/>
              <a:gd name="T33" fmla="*/ 83879217 h 8967"/>
              <a:gd name="T34" fmla="*/ 8996601 w 6004"/>
              <a:gd name="T35" fmla="*/ 84757765 h 8967"/>
              <a:gd name="T36" fmla="*/ 19744663 w 6004"/>
              <a:gd name="T37" fmla="*/ 78779341 h 8967"/>
              <a:gd name="T38" fmla="*/ 27324677 w 6004"/>
              <a:gd name="T39" fmla="*/ 73679562 h 8967"/>
              <a:gd name="T40" fmla="*/ 35431215 w 6004"/>
              <a:gd name="T41" fmla="*/ 67701138 h 8967"/>
              <a:gd name="T42" fmla="*/ 43183607 w 6004"/>
              <a:gd name="T43" fmla="*/ 60490793 h 8967"/>
              <a:gd name="T44" fmla="*/ 48466655 w 6004"/>
              <a:gd name="T45" fmla="*/ 54693844 h 8967"/>
              <a:gd name="T46" fmla="*/ 51290047 w 6004"/>
              <a:gd name="T47" fmla="*/ 50644609 h 8967"/>
              <a:gd name="T48" fmla="*/ 53749802 w 6004"/>
              <a:gd name="T49" fmla="*/ 46251479 h 8967"/>
              <a:gd name="T50" fmla="*/ 55692620 w 6004"/>
              <a:gd name="T51" fmla="*/ 41848871 h 8967"/>
              <a:gd name="T52" fmla="*/ 56745473 w 6004"/>
              <a:gd name="T53" fmla="*/ 37637217 h 8967"/>
              <a:gd name="T54" fmla="*/ 57453669 w 6004"/>
              <a:gd name="T55" fmla="*/ 33416084 h 8967"/>
              <a:gd name="T56" fmla="*/ 57453669 w 6004"/>
              <a:gd name="T57" fmla="*/ 29194853 h 8967"/>
              <a:gd name="T58" fmla="*/ 56927242 w 6004"/>
              <a:gd name="T59" fmla="*/ 25327093 h 8967"/>
              <a:gd name="T60" fmla="*/ 55520340 w 6004"/>
              <a:gd name="T61" fmla="*/ 19702042 h 8967"/>
              <a:gd name="T62" fmla="*/ 52696949 w 6004"/>
              <a:gd name="T63" fmla="*/ 13188769 h 8967"/>
              <a:gd name="T64" fmla="*/ 49528998 w 6004"/>
              <a:gd name="T65" fmla="*/ 7745194 h 8967"/>
              <a:gd name="T66" fmla="*/ 46351557 w 6004"/>
              <a:gd name="T67" fmla="*/ 3524061 h 8967"/>
              <a:gd name="T68" fmla="*/ 43183607 w 6004"/>
              <a:gd name="T69" fmla="*/ 0 h 896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6004" h="8967" extrusionOk="0">
                <a:moveTo>
                  <a:pt x="4383" y="0"/>
                </a:moveTo>
                <a:lnTo>
                  <a:pt x="4015" y="19"/>
                </a:lnTo>
                <a:lnTo>
                  <a:pt x="3757" y="56"/>
                </a:lnTo>
                <a:lnTo>
                  <a:pt x="3481" y="93"/>
                </a:lnTo>
                <a:lnTo>
                  <a:pt x="3168" y="166"/>
                </a:lnTo>
                <a:lnTo>
                  <a:pt x="2836" y="258"/>
                </a:lnTo>
                <a:lnTo>
                  <a:pt x="2486" y="387"/>
                </a:lnTo>
                <a:lnTo>
                  <a:pt x="2137" y="534"/>
                </a:lnTo>
                <a:lnTo>
                  <a:pt x="1787" y="737"/>
                </a:lnTo>
                <a:lnTo>
                  <a:pt x="1621" y="847"/>
                </a:lnTo>
                <a:lnTo>
                  <a:pt x="1455" y="958"/>
                </a:lnTo>
                <a:lnTo>
                  <a:pt x="1290" y="1087"/>
                </a:lnTo>
                <a:lnTo>
                  <a:pt x="1142" y="1234"/>
                </a:lnTo>
                <a:lnTo>
                  <a:pt x="995" y="1400"/>
                </a:lnTo>
                <a:lnTo>
                  <a:pt x="848" y="1565"/>
                </a:lnTo>
                <a:lnTo>
                  <a:pt x="719" y="1750"/>
                </a:lnTo>
                <a:lnTo>
                  <a:pt x="590" y="1934"/>
                </a:lnTo>
                <a:lnTo>
                  <a:pt x="480" y="2155"/>
                </a:lnTo>
                <a:lnTo>
                  <a:pt x="369" y="2376"/>
                </a:lnTo>
                <a:lnTo>
                  <a:pt x="277" y="2615"/>
                </a:lnTo>
                <a:lnTo>
                  <a:pt x="203" y="2854"/>
                </a:lnTo>
                <a:lnTo>
                  <a:pt x="148" y="3112"/>
                </a:lnTo>
                <a:lnTo>
                  <a:pt x="93" y="3370"/>
                </a:lnTo>
                <a:lnTo>
                  <a:pt x="56" y="3628"/>
                </a:lnTo>
                <a:lnTo>
                  <a:pt x="19" y="3904"/>
                </a:lnTo>
                <a:lnTo>
                  <a:pt x="1" y="4456"/>
                </a:lnTo>
                <a:lnTo>
                  <a:pt x="1" y="5008"/>
                </a:lnTo>
                <a:lnTo>
                  <a:pt x="38" y="5542"/>
                </a:lnTo>
                <a:lnTo>
                  <a:pt x="93" y="6076"/>
                </a:lnTo>
                <a:lnTo>
                  <a:pt x="185" y="6592"/>
                </a:lnTo>
                <a:lnTo>
                  <a:pt x="277" y="7089"/>
                </a:lnTo>
                <a:lnTo>
                  <a:pt x="369" y="7531"/>
                </a:lnTo>
                <a:lnTo>
                  <a:pt x="553" y="8286"/>
                </a:lnTo>
                <a:lnTo>
                  <a:pt x="701" y="8783"/>
                </a:lnTo>
                <a:lnTo>
                  <a:pt x="756" y="8967"/>
                </a:lnTo>
                <a:lnTo>
                  <a:pt x="940" y="8875"/>
                </a:lnTo>
                <a:lnTo>
                  <a:pt x="1400" y="8636"/>
                </a:lnTo>
                <a:lnTo>
                  <a:pt x="2063" y="8249"/>
                </a:lnTo>
                <a:lnTo>
                  <a:pt x="2450" y="7991"/>
                </a:lnTo>
                <a:lnTo>
                  <a:pt x="2855" y="7715"/>
                </a:lnTo>
                <a:lnTo>
                  <a:pt x="3278" y="7420"/>
                </a:lnTo>
                <a:lnTo>
                  <a:pt x="3702" y="7089"/>
                </a:lnTo>
                <a:lnTo>
                  <a:pt x="4125" y="6721"/>
                </a:lnTo>
                <a:lnTo>
                  <a:pt x="4512" y="6334"/>
                </a:lnTo>
                <a:lnTo>
                  <a:pt x="4880" y="5947"/>
                </a:lnTo>
                <a:lnTo>
                  <a:pt x="5064" y="5727"/>
                </a:lnTo>
                <a:lnTo>
                  <a:pt x="5211" y="5524"/>
                </a:lnTo>
                <a:lnTo>
                  <a:pt x="5359" y="5303"/>
                </a:lnTo>
                <a:lnTo>
                  <a:pt x="5506" y="5082"/>
                </a:lnTo>
                <a:lnTo>
                  <a:pt x="5616" y="4843"/>
                </a:lnTo>
                <a:lnTo>
                  <a:pt x="5727" y="4622"/>
                </a:lnTo>
                <a:lnTo>
                  <a:pt x="5819" y="4382"/>
                </a:lnTo>
                <a:lnTo>
                  <a:pt x="5893" y="4162"/>
                </a:lnTo>
                <a:lnTo>
                  <a:pt x="5929" y="3941"/>
                </a:lnTo>
                <a:lnTo>
                  <a:pt x="5966" y="3701"/>
                </a:lnTo>
                <a:lnTo>
                  <a:pt x="6003" y="3499"/>
                </a:lnTo>
                <a:lnTo>
                  <a:pt x="6003" y="3278"/>
                </a:lnTo>
                <a:lnTo>
                  <a:pt x="6003" y="3057"/>
                </a:lnTo>
                <a:lnTo>
                  <a:pt x="5985" y="2854"/>
                </a:lnTo>
                <a:lnTo>
                  <a:pt x="5948" y="2652"/>
                </a:lnTo>
                <a:lnTo>
                  <a:pt x="5911" y="2449"/>
                </a:lnTo>
                <a:lnTo>
                  <a:pt x="5801" y="2063"/>
                </a:lnTo>
                <a:lnTo>
                  <a:pt x="5672" y="1713"/>
                </a:lnTo>
                <a:lnTo>
                  <a:pt x="5506" y="1381"/>
                </a:lnTo>
                <a:lnTo>
                  <a:pt x="5340" y="1087"/>
                </a:lnTo>
                <a:lnTo>
                  <a:pt x="5175" y="811"/>
                </a:lnTo>
                <a:lnTo>
                  <a:pt x="5009" y="571"/>
                </a:lnTo>
                <a:lnTo>
                  <a:pt x="4843" y="369"/>
                </a:lnTo>
                <a:lnTo>
                  <a:pt x="4604" y="93"/>
                </a:lnTo>
                <a:lnTo>
                  <a:pt x="4512" y="0"/>
                </a:lnTo>
                <a:lnTo>
                  <a:pt x="4383"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endParaRPr lang="en-US"/>
          </a:p>
        </p:txBody>
      </p:sp>
      <p:sp>
        <p:nvSpPr>
          <p:cNvPr id="4" name="Google Shape;96;p12">
            <a:extLst>
              <a:ext uri="{FF2B5EF4-FFF2-40B4-BE49-F238E27FC236}">
                <a16:creationId xmlns="" xmlns:a16="http://schemas.microsoft.com/office/drawing/2014/main" id="{36B5EA54-0476-4E33-8B13-78F2168B8EF0}"/>
              </a:ext>
            </a:extLst>
          </p:cNvPr>
          <p:cNvSpPr/>
          <p:nvPr/>
        </p:nvSpPr>
        <p:spPr>
          <a:xfrm rot="16035210">
            <a:off x="1542257" y="281781"/>
            <a:ext cx="895350" cy="715963"/>
          </a:xfrm>
          <a:custGeom>
            <a:avLst/>
            <a:gdLst/>
            <a:ahLst/>
            <a:cxnLst/>
            <a:rect l="l" t="t" r="r" b="b"/>
            <a:pathLst>
              <a:path w="13184" h="10532" extrusionOk="0">
                <a:moveTo>
                  <a:pt x="4640" y="0"/>
                </a:moveTo>
                <a:lnTo>
                  <a:pt x="4107" y="19"/>
                </a:lnTo>
                <a:lnTo>
                  <a:pt x="3609" y="55"/>
                </a:lnTo>
                <a:lnTo>
                  <a:pt x="3112" y="147"/>
                </a:lnTo>
                <a:lnTo>
                  <a:pt x="2652" y="240"/>
                </a:lnTo>
                <a:lnTo>
                  <a:pt x="2229" y="368"/>
                </a:lnTo>
                <a:lnTo>
                  <a:pt x="1823" y="497"/>
                </a:lnTo>
                <a:lnTo>
                  <a:pt x="1455" y="645"/>
                </a:lnTo>
                <a:lnTo>
                  <a:pt x="1124" y="792"/>
                </a:lnTo>
                <a:lnTo>
                  <a:pt x="608" y="1050"/>
                </a:lnTo>
                <a:lnTo>
                  <a:pt x="9280" y="7659"/>
                </a:lnTo>
                <a:lnTo>
                  <a:pt x="93" y="1731"/>
                </a:lnTo>
                <a:lnTo>
                  <a:pt x="38" y="2302"/>
                </a:lnTo>
                <a:lnTo>
                  <a:pt x="1" y="2651"/>
                </a:lnTo>
                <a:lnTo>
                  <a:pt x="1" y="3038"/>
                </a:lnTo>
                <a:lnTo>
                  <a:pt x="1" y="3480"/>
                </a:lnTo>
                <a:lnTo>
                  <a:pt x="38" y="3922"/>
                </a:lnTo>
                <a:lnTo>
                  <a:pt x="93" y="4401"/>
                </a:lnTo>
                <a:lnTo>
                  <a:pt x="166" y="4879"/>
                </a:lnTo>
                <a:lnTo>
                  <a:pt x="295" y="5376"/>
                </a:lnTo>
                <a:lnTo>
                  <a:pt x="461" y="5873"/>
                </a:lnTo>
                <a:lnTo>
                  <a:pt x="553" y="6131"/>
                </a:lnTo>
                <a:lnTo>
                  <a:pt x="664" y="6389"/>
                </a:lnTo>
                <a:lnTo>
                  <a:pt x="792" y="6628"/>
                </a:lnTo>
                <a:lnTo>
                  <a:pt x="940" y="6868"/>
                </a:lnTo>
                <a:lnTo>
                  <a:pt x="1087" y="7107"/>
                </a:lnTo>
                <a:lnTo>
                  <a:pt x="1253" y="7346"/>
                </a:lnTo>
                <a:lnTo>
                  <a:pt x="1437" y="7586"/>
                </a:lnTo>
                <a:lnTo>
                  <a:pt x="1639" y="7807"/>
                </a:lnTo>
                <a:lnTo>
                  <a:pt x="1842" y="8028"/>
                </a:lnTo>
                <a:lnTo>
                  <a:pt x="2081" y="8249"/>
                </a:lnTo>
                <a:lnTo>
                  <a:pt x="2321" y="8451"/>
                </a:lnTo>
                <a:lnTo>
                  <a:pt x="2597" y="8654"/>
                </a:lnTo>
                <a:lnTo>
                  <a:pt x="2928" y="8875"/>
                </a:lnTo>
                <a:lnTo>
                  <a:pt x="3296" y="9077"/>
                </a:lnTo>
                <a:lnTo>
                  <a:pt x="3683" y="9280"/>
                </a:lnTo>
                <a:lnTo>
                  <a:pt x="4070" y="9445"/>
                </a:lnTo>
                <a:lnTo>
                  <a:pt x="4475" y="9611"/>
                </a:lnTo>
                <a:lnTo>
                  <a:pt x="4898" y="9758"/>
                </a:lnTo>
                <a:lnTo>
                  <a:pt x="5322" y="9869"/>
                </a:lnTo>
                <a:lnTo>
                  <a:pt x="5764" y="9998"/>
                </a:lnTo>
                <a:lnTo>
                  <a:pt x="6187" y="10090"/>
                </a:lnTo>
                <a:lnTo>
                  <a:pt x="6629" y="10182"/>
                </a:lnTo>
                <a:lnTo>
                  <a:pt x="7071" y="10255"/>
                </a:lnTo>
                <a:lnTo>
                  <a:pt x="7513" y="10329"/>
                </a:lnTo>
                <a:lnTo>
                  <a:pt x="8378" y="10421"/>
                </a:lnTo>
                <a:lnTo>
                  <a:pt x="9225" y="10476"/>
                </a:lnTo>
                <a:lnTo>
                  <a:pt x="10035" y="10513"/>
                </a:lnTo>
                <a:lnTo>
                  <a:pt x="10772" y="10532"/>
                </a:lnTo>
                <a:lnTo>
                  <a:pt x="11434" y="10513"/>
                </a:lnTo>
                <a:lnTo>
                  <a:pt x="12024" y="10495"/>
                </a:lnTo>
                <a:lnTo>
                  <a:pt x="12870" y="10458"/>
                </a:lnTo>
                <a:lnTo>
                  <a:pt x="13183" y="10421"/>
                </a:lnTo>
                <a:lnTo>
                  <a:pt x="13091" y="10127"/>
                </a:lnTo>
                <a:lnTo>
                  <a:pt x="12852" y="9316"/>
                </a:lnTo>
                <a:lnTo>
                  <a:pt x="12686" y="8764"/>
                </a:lnTo>
                <a:lnTo>
                  <a:pt x="12465" y="8138"/>
                </a:lnTo>
                <a:lnTo>
                  <a:pt x="12189" y="7438"/>
                </a:lnTo>
                <a:lnTo>
                  <a:pt x="11895" y="6684"/>
                </a:lnTo>
                <a:lnTo>
                  <a:pt x="11545" y="5929"/>
                </a:lnTo>
                <a:lnTo>
                  <a:pt x="11158" y="5137"/>
                </a:lnTo>
                <a:lnTo>
                  <a:pt x="10956" y="4750"/>
                </a:lnTo>
                <a:lnTo>
                  <a:pt x="10735" y="4364"/>
                </a:lnTo>
                <a:lnTo>
                  <a:pt x="10495" y="3977"/>
                </a:lnTo>
                <a:lnTo>
                  <a:pt x="10256" y="3590"/>
                </a:lnTo>
                <a:lnTo>
                  <a:pt x="9998" y="3222"/>
                </a:lnTo>
                <a:lnTo>
                  <a:pt x="9740" y="2872"/>
                </a:lnTo>
                <a:lnTo>
                  <a:pt x="9464" y="2523"/>
                </a:lnTo>
                <a:lnTo>
                  <a:pt x="9170" y="2191"/>
                </a:lnTo>
                <a:lnTo>
                  <a:pt x="8875" y="1878"/>
                </a:lnTo>
                <a:lnTo>
                  <a:pt x="8562" y="1584"/>
                </a:lnTo>
                <a:lnTo>
                  <a:pt x="8249" y="1307"/>
                </a:lnTo>
                <a:lnTo>
                  <a:pt x="7918" y="1068"/>
                </a:lnTo>
                <a:lnTo>
                  <a:pt x="7642" y="884"/>
                </a:lnTo>
                <a:lnTo>
                  <a:pt x="7365" y="718"/>
                </a:lnTo>
                <a:lnTo>
                  <a:pt x="7089" y="589"/>
                </a:lnTo>
                <a:lnTo>
                  <a:pt x="6813" y="460"/>
                </a:lnTo>
                <a:lnTo>
                  <a:pt x="6537" y="350"/>
                </a:lnTo>
                <a:lnTo>
                  <a:pt x="6261" y="258"/>
                </a:lnTo>
                <a:lnTo>
                  <a:pt x="5985" y="184"/>
                </a:lnTo>
                <a:lnTo>
                  <a:pt x="5708" y="111"/>
                </a:lnTo>
                <a:lnTo>
                  <a:pt x="5432" y="74"/>
                </a:lnTo>
                <a:lnTo>
                  <a:pt x="5174" y="37"/>
                </a:lnTo>
                <a:lnTo>
                  <a:pt x="4898" y="19"/>
                </a:lnTo>
                <a:lnTo>
                  <a:pt x="4640" y="0"/>
                </a:lnTo>
                <a:close/>
              </a:path>
            </a:pathLst>
          </a:custGeom>
          <a:solidFill>
            <a:schemeClr val="accent3"/>
          </a:solidFill>
          <a:ln>
            <a:noFill/>
          </a:ln>
        </p:spPr>
        <p:txBody>
          <a:bodyPr spcFirstLastPara="1" lIns="121900" tIns="121900" rIns="121900" bIns="121900" anchor="ctr"/>
          <a:lstStyle/>
          <a:p>
            <a:pPr>
              <a:spcBef>
                <a:spcPts val="0"/>
              </a:spcBef>
              <a:spcAft>
                <a:spcPts val="0"/>
              </a:spcAft>
              <a:defRPr/>
            </a:pPr>
            <a:endParaRPr sz="2400"/>
          </a:p>
        </p:txBody>
      </p:sp>
      <p:sp>
        <p:nvSpPr>
          <p:cNvPr id="5" name="Google Shape;97;p12">
            <a:extLst>
              <a:ext uri="{FF2B5EF4-FFF2-40B4-BE49-F238E27FC236}">
                <a16:creationId xmlns="" xmlns:a16="http://schemas.microsoft.com/office/drawing/2014/main" id="{C4696F47-FEF6-4440-9AB8-3ADBDF16B114}"/>
              </a:ext>
            </a:extLst>
          </p:cNvPr>
          <p:cNvSpPr>
            <a:spLocks/>
          </p:cNvSpPr>
          <p:nvPr/>
        </p:nvSpPr>
        <p:spPr bwMode="auto">
          <a:xfrm rot="8585060">
            <a:off x="322263" y="352425"/>
            <a:ext cx="1300162" cy="2128838"/>
          </a:xfrm>
          <a:custGeom>
            <a:avLst/>
            <a:gdLst>
              <a:gd name="T0" fmla="*/ 173544457 w 5838"/>
              <a:gd name="T1" fmla="*/ 1835920 h 9557"/>
              <a:gd name="T2" fmla="*/ 144331122 w 5838"/>
              <a:gd name="T3" fmla="*/ 10072609 h 9557"/>
              <a:gd name="T4" fmla="*/ 116952890 w 5838"/>
              <a:gd name="T5" fmla="*/ 21931241 h 9557"/>
              <a:gd name="T6" fmla="*/ 85904229 w 5838"/>
              <a:gd name="T7" fmla="*/ 39297632 h 9557"/>
              <a:gd name="T8" fmla="*/ 55748399 w 5838"/>
              <a:gd name="T9" fmla="*/ 63958027 h 9557"/>
              <a:gd name="T10" fmla="*/ 42059283 w 5838"/>
              <a:gd name="T11" fmla="*/ 78595487 h 9557"/>
              <a:gd name="T12" fmla="*/ 29262999 w 5838"/>
              <a:gd name="T13" fmla="*/ 95019193 h 9557"/>
              <a:gd name="T14" fmla="*/ 18301818 w 5838"/>
              <a:gd name="T15" fmla="*/ 114221280 h 9557"/>
              <a:gd name="T16" fmla="*/ 10068349 w 5838"/>
              <a:gd name="T17" fmla="*/ 135209837 h 9557"/>
              <a:gd name="T18" fmla="*/ 3719871 w 5838"/>
              <a:gd name="T19" fmla="*/ 158083986 h 9557"/>
              <a:gd name="T20" fmla="*/ 942272 w 5838"/>
              <a:gd name="T21" fmla="*/ 183637393 h 9557"/>
              <a:gd name="T22" fmla="*/ 49664 w 5838"/>
              <a:gd name="T23" fmla="*/ 209240473 h 9557"/>
              <a:gd name="T24" fmla="*/ 2777599 w 5838"/>
              <a:gd name="T25" fmla="*/ 235736565 h 9557"/>
              <a:gd name="T26" fmla="*/ 12845948 w 5838"/>
              <a:gd name="T27" fmla="*/ 289622206 h 9557"/>
              <a:gd name="T28" fmla="*/ 28370167 w 5838"/>
              <a:gd name="T29" fmla="*/ 340778694 h 9557"/>
              <a:gd name="T30" fmla="*/ 46622322 w 5838"/>
              <a:gd name="T31" fmla="*/ 387370330 h 9557"/>
              <a:gd name="T32" fmla="*/ 73107944 w 5838"/>
              <a:gd name="T33" fmla="*/ 443091668 h 9557"/>
              <a:gd name="T34" fmla="*/ 90467267 w 5838"/>
              <a:gd name="T35" fmla="*/ 474152611 h 9557"/>
              <a:gd name="T36" fmla="*/ 117845499 w 5838"/>
              <a:gd name="T37" fmla="*/ 451328135 h 9557"/>
              <a:gd name="T38" fmla="*/ 161690445 w 5838"/>
              <a:gd name="T39" fmla="*/ 409301572 h 9557"/>
              <a:gd name="T40" fmla="*/ 196359650 w 5838"/>
              <a:gd name="T41" fmla="*/ 372732870 h 9557"/>
              <a:gd name="T42" fmla="*/ 230185687 w 5838"/>
              <a:gd name="T43" fmla="*/ 330755758 h 9557"/>
              <a:gd name="T44" fmla="*/ 259399022 w 5838"/>
              <a:gd name="T45" fmla="*/ 285057356 h 9557"/>
              <a:gd name="T46" fmla="*/ 271253034 w 5838"/>
              <a:gd name="T47" fmla="*/ 261289972 h 9557"/>
              <a:gd name="T48" fmla="*/ 280379111 w 5838"/>
              <a:gd name="T49" fmla="*/ 236629800 h 9557"/>
              <a:gd name="T50" fmla="*/ 286777253 w 5838"/>
              <a:gd name="T51" fmla="*/ 211969404 h 9557"/>
              <a:gd name="T52" fmla="*/ 289505188 w 5838"/>
              <a:gd name="T53" fmla="*/ 188202243 h 9557"/>
              <a:gd name="T54" fmla="*/ 289505188 w 5838"/>
              <a:gd name="T55" fmla="*/ 165377768 h 9557"/>
              <a:gd name="T56" fmla="*/ 285884645 w 5838"/>
              <a:gd name="T57" fmla="*/ 144389211 h 9557"/>
              <a:gd name="T58" fmla="*/ 280379111 w 5838"/>
              <a:gd name="T59" fmla="*/ 123351204 h 9557"/>
              <a:gd name="T60" fmla="*/ 273088138 w 5838"/>
              <a:gd name="T61" fmla="*/ 105091579 h 9557"/>
              <a:gd name="T62" fmla="*/ 253893711 w 5838"/>
              <a:gd name="T63" fmla="*/ 71301483 h 9557"/>
              <a:gd name="T64" fmla="*/ 231971127 w 5838"/>
              <a:gd name="T65" fmla="*/ 43862706 h 9557"/>
              <a:gd name="T66" fmla="*/ 210098429 w 5838"/>
              <a:gd name="T67" fmla="*/ 22874149 h 9557"/>
              <a:gd name="T68" fmla="*/ 186340741 w 5838"/>
              <a:gd name="T69" fmla="*/ 3671839 h 955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5838" h="9557" extrusionOk="0">
                <a:moveTo>
                  <a:pt x="3628" y="0"/>
                </a:moveTo>
                <a:lnTo>
                  <a:pt x="3499" y="37"/>
                </a:lnTo>
                <a:lnTo>
                  <a:pt x="3149" y="129"/>
                </a:lnTo>
                <a:lnTo>
                  <a:pt x="2910" y="203"/>
                </a:lnTo>
                <a:lnTo>
                  <a:pt x="2634" y="313"/>
                </a:lnTo>
                <a:lnTo>
                  <a:pt x="2358" y="442"/>
                </a:lnTo>
                <a:lnTo>
                  <a:pt x="2045" y="608"/>
                </a:lnTo>
                <a:lnTo>
                  <a:pt x="1732" y="792"/>
                </a:lnTo>
                <a:lnTo>
                  <a:pt x="1419" y="1013"/>
                </a:lnTo>
                <a:lnTo>
                  <a:pt x="1124" y="1289"/>
                </a:lnTo>
                <a:lnTo>
                  <a:pt x="977" y="1418"/>
                </a:lnTo>
                <a:lnTo>
                  <a:pt x="848" y="1584"/>
                </a:lnTo>
                <a:lnTo>
                  <a:pt x="719" y="1750"/>
                </a:lnTo>
                <a:lnTo>
                  <a:pt x="590" y="1915"/>
                </a:lnTo>
                <a:lnTo>
                  <a:pt x="480" y="2099"/>
                </a:lnTo>
                <a:lnTo>
                  <a:pt x="369" y="2302"/>
                </a:lnTo>
                <a:lnTo>
                  <a:pt x="277" y="2504"/>
                </a:lnTo>
                <a:lnTo>
                  <a:pt x="203" y="2725"/>
                </a:lnTo>
                <a:lnTo>
                  <a:pt x="130" y="2946"/>
                </a:lnTo>
                <a:lnTo>
                  <a:pt x="75" y="3186"/>
                </a:lnTo>
                <a:lnTo>
                  <a:pt x="38" y="3443"/>
                </a:lnTo>
                <a:lnTo>
                  <a:pt x="19" y="3701"/>
                </a:lnTo>
                <a:lnTo>
                  <a:pt x="1" y="3959"/>
                </a:lnTo>
                <a:lnTo>
                  <a:pt x="1" y="4217"/>
                </a:lnTo>
                <a:lnTo>
                  <a:pt x="19" y="4493"/>
                </a:lnTo>
                <a:lnTo>
                  <a:pt x="56" y="4751"/>
                </a:lnTo>
                <a:lnTo>
                  <a:pt x="130" y="5303"/>
                </a:lnTo>
                <a:lnTo>
                  <a:pt x="259" y="5837"/>
                </a:lnTo>
                <a:lnTo>
                  <a:pt x="406" y="6353"/>
                </a:lnTo>
                <a:lnTo>
                  <a:pt x="572" y="6868"/>
                </a:lnTo>
                <a:lnTo>
                  <a:pt x="756" y="7365"/>
                </a:lnTo>
                <a:lnTo>
                  <a:pt x="940" y="7807"/>
                </a:lnTo>
                <a:lnTo>
                  <a:pt x="1142" y="8231"/>
                </a:lnTo>
                <a:lnTo>
                  <a:pt x="1474" y="8930"/>
                </a:lnTo>
                <a:lnTo>
                  <a:pt x="1732" y="9390"/>
                </a:lnTo>
                <a:lnTo>
                  <a:pt x="1824" y="9556"/>
                </a:lnTo>
                <a:lnTo>
                  <a:pt x="1971" y="9427"/>
                </a:lnTo>
                <a:lnTo>
                  <a:pt x="2376" y="9096"/>
                </a:lnTo>
                <a:lnTo>
                  <a:pt x="2947" y="8580"/>
                </a:lnTo>
                <a:lnTo>
                  <a:pt x="3260" y="8249"/>
                </a:lnTo>
                <a:lnTo>
                  <a:pt x="3610" y="7899"/>
                </a:lnTo>
                <a:lnTo>
                  <a:pt x="3959" y="7512"/>
                </a:lnTo>
                <a:lnTo>
                  <a:pt x="4309" y="7107"/>
                </a:lnTo>
                <a:lnTo>
                  <a:pt x="4641" y="6666"/>
                </a:lnTo>
                <a:lnTo>
                  <a:pt x="4954" y="6205"/>
                </a:lnTo>
                <a:lnTo>
                  <a:pt x="5230" y="5745"/>
                </a:lnTo>
                <a:lnTo>
                  <a:pt x="5359" y="5506"/>
                </a:lnTo>
                <a:lnTo>
                  <a:pt x="5469" y="5266"/>
                </a:lnTo>
                <a:lnTo>
                  <a:pt x="5561" y="5008"/>
                </a:lnTo>
                <a:lnTo>
                  <a:pt x="5653" y="4769"/>
                </a:lnTo>
                <a:lnTo>
                  <a:pt x="5727" y="4530"/>
                </a:lnTo>
                <a:lnTo>
                  <a:pt x="5782" y="4272"/>
                </a:lnTo>
                <a:lnTo>
                  <a:pt x="5819" y="4033"/>
                </a:lnTo>
                <a:lnTo>
                  <a:pt x="5837" y="3793"/>
                </a:lnTo>
                <a:lnTo>
                  <a:pt x="5837" y="3554"/>
                </a:lnTo>
                <a:lnTo>
                  <a:pt x="5837" y="3333"/>
                </a:lnTo>
                <a:lnTo>
                  <a:pt x="5801" y="3112"/>
                </a:lnTo>
                <a:lnTo>
                  <a:pt x="5764" y="2910"/>
                </a:lnTo>
                <a:lnTo>
                  <a:pt x="5727" y="2689"/>
                </a:lnTo>
                <a:lnTo>
                  <a:pt x="5653" y="2486"/>
                </a:lnTo>
                <a:lnTo>
                  <a:pt x="5580" y="2302"/>
                </a:lnTo>
                <a:lnTo>
                  <a:pt x="5506" y="2118"/>
                </a:lnTo>
                <a:lnTo>
                  <a:pt x="5322" y="1768"/>
                </a:lnTo>
                <a:lnTo>
                  <a:pt x="5119" y="1437"/>
                </a:lnTo>
                <a:lnTo>
                  <a:pt x="4898" y="1142"/>
                </a:lnTo>
                <a:lnTo>
                  <a:pt x="4677" y="884"/>
                </a:lnTo>
                <a:lnTo>
                  <a:pt x="4457" y="663"/>
                </a:lnTo>
                <a:lnTo>
                  <a:pt x="4236" y="461"/>
                </a:lnTo>
                <a:lnTo>
                  <a:pt x="4051" y="295"/>
                </a:lnTo>
                <a:lnTo>
                  <a:pt x="3757" y="74"/>
                </a:lnTo>
                <a:lnTo>
                  <a:pt x="3628"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endParaRPr lang="en-US"/>
          </a:p>
        </p:txBody>
      </p:sp>
      <p:sp>
        <p:nvSpPr>
          <p:cNvPr id="6" name="Google Shape;93;p12">
            <a:extLst>
              <a:ext uri="{FF2B5EF4-FFF2-40B4-BE49-F238E27FC236}">
                <a16:creationId xmlns="" xmlns:a16="http://schemas.microsoft.com/office/drawing/2014/main" id="{A110079B-66D6-4C8C-AF72-5BAEF57CC2E2}"/>
              </a:ext>
            </a:extLst>
          </p:cNvPr>
          <p:cNvSpPr txBox="1">
            <a:spLocks noGrp="1"/>
          </p:cNvSpPr>
          <p:nvPr>
            <p:ph type="sldNum" idx="10"/>
          </p:nvPr>
        </p:nvSpPr>
        <p:spPr/>
        <p:txBody>
          <a:bodyPr/>
          <a:lstStyle>
            <a:lvl1pPr lvl="0" rtl="0">
              <a:buNone/>
              <a:defRPr>
                <a:solidFill>
                  <a:srgbClr val="FFFFFF"/>
                </a:solidFill>
              </a:defRPr>
            </a:lvl1pPr>
            <a:lvl2pPr lvl="1" rtl="0">
              <a:buNone/>
              <a:defRPr>
                <a:solidFill>
                  <a:srgbClr val="FFFFFF"/>
                </a:solidFill>
              </a:defRPr>
            </a:lvl2pPr>
            <a:lvl3pPr lvl="2" rtl="0">
              <a:buNone/>
              <a:defRPr>
                <a:solidFill>
                  <a:srgbClr val="FFFFFF"/>
                </a:solidFill>
              </a:defRPr>
            </a:lvl3pPr>
            <a:lvl4pPr lvl="3" rtl="0">
              <a:buNone/>
              <a:defRPr>
                <a:solidFill>
                  <a:srgbClr val="FFFFFF"/>
                </a:solidFill>
              </a:defRPr>
            </a:lvl4pPr>
            <a:lvl5pPr lvl="4" rtl="0">
              <a:buNone/>
              <a:defRPr>
                <a:solidFill>
                  <a:srgbClr val="FFFFFF"/>
                </a:solidFill>
              </a:defRPr>
            </a:lvl5pPr>
            <a:lvl6pPr lvl="5" rtl="0">
              <a:buNone/>
              <a:defRPr>
                <a:solidFill>
                  <a:srgbClr val="FFFFFF"/>
                </a:solidFill>
              </a:defRPr>
            </a:lvl6pPr>
            <a:lvl7pPr lvl="6" rtl="0">
              <a:buNone/>
              <a:defRPr>
                <a:solidFill>
                  <a:srgbClr val="FFFFFF"/>
                </a:solidFill>
              </a:defRPr>
            </a:lvl7pPr>
            <a:lvl8pPr lvl="7" rtl="0">
              <a:buNone/>
              <a:defRPr>
                <a:solidFill>
                  <a:srgbClr val="FFFFFF"/>
                </a:solidFill>
              </a:defRPr>
            </a:lvl8pPr>
            <a:lvl9pPr lvl="8" rtl="0">
              <a:buNone/>
              <a:defRPr>
                <a:solidFill>
                  <a:srgbClr val="FFFFFF"/>
                </a:solidFill>
              </a:defRPr>
            </a:lvl9pPr>
          </a:lstStyle>
          <a:p>
            <a:pPr>
              <a:defRPr/>
            </a:pPr>
            <a:fld id="{86DF696A-E1E0-4299-BD87-D240DF3D40E0}" type="slidenum">
              <a:rPr lang="en"/>
              <a:pPr>
                <a:defRPr/>
              </a:pPr>
              <a:t>‹#›</a:t>
            </a:fld>
            <a:endParaRPr lang="en"/>
          </a:p>
        </p:txBody>
      </p:sp>
    </p:spTree>
    <p:extLst>
      <p:ext uri="{BB962C8B-B14F-4D97-AF65-F5344CB8AC3E}">
        <p14:creationId xmlns:p14="http://schemas.microsoft.com/office/powerpoint/2010/main" val="511426399"/>
      </p:ext>
    </p:extLst>
  </p:cSld>
  <p:clrMapOvr>
    <a:masterClrMapping/>
  </p:clrMapOvr>
</p:sldLayout>
</file>

<file path=ppt/slideLayouts/slideLayout323.xml><?xml version="1.0" encoding="utf-8"?>
<p:sldLayout xmlns:a="http://schemas.openxmlformats.org/drawingml/2006/main" xmlns:r="http://schemas.openxmlformats.org/officeDocument/2006/relationships" xmlns:p="http://schemas.openxmlformats.org/presentationml/2006/main" matchingName="Image background">
  <p:cSld name="Image background">
    <p:bg>
      <p:bgPr>
        <a:solidFill>
          <a:schemeClr val="accent2"/>
        </a:solidFill>
        <a:effectLst/>
      </p:bgPr>
    </p:bg>
    <p:spTree>
      <p:nvGrpSpPr>
        <p:cNvPr id="1" name="Shape 98"/>
        <p:cNvGrpSpPr/>
        <p:nvPr/>
      </p:nvGrpSpPr>
      <p:grpSpPr>
        <a:xfrm>
          <a:off x="0" y="0"/>
          <a:ext cx="0" cy="0"/>
          <a:chOff x="0" y="0"/>
          <a:chExt cx="0" cy="0"/>
        </a:xfrm>
      </p:grpSpPr>
      <p:sp>
        <p:nvSpPr>
          <p:cNvPr id="2" name="Google Shape;100;p13">
            <a:extLst>
              <a:ext uri="{FF2B5EF4-FFF2-40B4-BE49-F238E27FC236}">
                <a16:creationId xmlns="" xmlns:a16="http://schemas.microsoft.com/office/drawing/2014/main" id="{7F1A807B-E1CE-4E4A-ACF8-412925E3E713}"/>
              </a:ext>
            </a:extLst>
          </p:cNvPr>
          <p:cNvSpPr/>
          <p:nvPr/>
        </p:nvSpPr>
        <p:spPr>
          <a:xfrm rot="3560713">
            <a:off x="10560050" y="5519738"/>
            <a:ext cx="1504950" cy="914400"/>
          </a:xfrm>
          <a:custGeom>
            <a:avLst/>
            <a:gdLst/>
            <a:ahLst/>
            <a:cxnLst/>
            <a:rect l="l" t="t" r="r" b="b"/>
            <a:pathLst>
              <a:path w="15412" h="9354" extrusionOk="0">
                <a:moveTo>
                  <a:pt x="6224" y="1"/>
                </a:moveTo>
                <a:lnTo>
                  <a:pt x="5800" y="19"/>
                </a:lnTo>
                <a:lnTo>
                  <a:pt x="5377" y="75"/>
                </a:lnTo>
                <a:lnTo>
                  <a:pt x="4972" y="148"/>
                </a:lnTo>
                <a:lnTo>
                  <a:pt x="4659" y="240"/>
                </a:lnTo>
                <a:lnTo>
                  <a:pt x="4346" y="332"/>
                </a:lnTo>
                <a:lnTo>
                  <a:pt x="4051" y="424"/>
                </a:lnTo>
                <a:lnTo>
                  <a:pt x="3775" y="553"/>
                </a:lnTo>
                <a:lnTo>
                  <a:pt x="3517" y="682"/>
                </a:lnTo>
                <a:lnTo>
                  <a:pt x="3260" y="829"/>
                </a:lnTo>
                <a:lnTo>
                  <a:pt x="3020" y="977"/>
                </a:lnTo>
                <a:lnTo>
                  <a:pt x="2781" y="1142"/>
                </a:lnTo>
                <a:lnTo>
                  <a:pt x="2560" y="1308"/>
                </a:lnTo>
                <a:lnTo>
                  <a:pt x="2357" y="1474"/>
                </a:lnTo>
                <a:lnTo>
                  <a:pt x="2155" y="1658"/>
                </a:lnTo>
                <a:lnTo>
                  <a:pt x="1971" y="1842"/>
                </a:lnTo>
                <a:lnTo>
                  <a:pt x="1621" y="2247"/>
                </a:lnTo>
                <a:lnTo>
                  <a:pt x="1308" y="2652"/>
                </a:lnTo>
                <a:lnTo>
                  <a:pt x="1050" y="3057"/>
                </a:lnTo>
                <a:lnTo>
                  <a:pt x="811" y="3462"/>
                </a:lnTo>
                <a:lnTo>
                  <a:pt x="608" y="3867"/>
                </a:lnTo>
                <a:lnTo>
                  <a:pt x="424" y="4254"/>
                </a:lnTo>
                <a:lnTo>
                  <a:pt x="295" y="4622"/>
                </a:lnTo>
                <a:lnTo>
                  <a:pt x="166" y="4954"/>
                </a:lnTo>
                <a:lnTo>
                  <a:pt x="1" y="5524"/>
                </a:lnTo>
                <a:lnTo>
                  <a:pt x="10735" y="3628"/>
                </a:lnTo>
                <a:lnTo>
                  <a:pt x="10735" y="3628"/>
                </a:lnTo>
                <a:lnTo>
                  <a:pt x="166" y="6353"/>
                </a:lnTo>
                <a:lnTo>
                  <a:pt x="535" y="6795"/>
                </a:lnTo>
                <a:lnTo>
                  <a:pt x="792" y="7053"/>
                </a:lnTo>
                <a:lnTo>
                  <a:pt x="1069" y="7329"/>
                </a:lnTo>
                <a:lnTo>
                  <a:pt x="1382" y="7605"/>
                </a:lnTo>
                <a:lnTo>
                  <a:pt x="1731" y="7899"/>
                </a:lnTo>
                <a:lnTo>
                  <a:pt x="2118" y="8176"/>
                </a:lnTo>
                <a:lnTo>
                  <a:pt x="2542" y="8433"/>
                </a:lnTo>
                <a:lnTo>
                  <a:pt x="2983" y="8691"/>
                </a:lnTo>
                <a:lnTo>
                  <a:pt x="3462" y="8894"/>
                </a:lnTo>
                <a:lnTo>
                  <a:pt x="3720" y="9004"/>
                </a:lnTo>
                <a:lnTo>
                  <a:pt x="3978" y="9078"/>
                </a:lnTo>
                <a:lnTo>
                  <a:pt x="4235" y="9151"/>
                </a:lnTo>
                <a:lnTo>
                  <a:pt x="4512" y="9225"/>
                </a:lnTo>
                <a:lnTo>
                  <a:pt x="4806" y="9280"/>
                </a:lnTo>
                <a:lnTo>
                  <a:pt x="5082" y="9317"/>
                </a:lnTo>
                <a:lnTo>
                  <a:pt x="5377" y="9336"/>
                </a:lnTo>
                <a:lnTo>
                  <a:pt x="5672" y="9354"/>
                </a:lnTo>
                <a:lnTo>
                  <a:pt x="5985" y="9336"/>
                </a:lnTo>
                <a:lnTo>
                  <a:pt x="6298" y="9317"/>
                </a:lnTo>
                <a:lnTo>
                  <a:pt x="6611" y="9280"/>
                </a:lnTo>
                <a:lnTo>
                  <a:pt x="6942" y="9207"/>
                </a:lnTo>
                <a:lnTo>
                  <a:pt x="7347" y="9115"/>
                </a:lnTo>
                <a:lnTo>
                  <a:pt x="7752" y="8986"/>
                </a:lnTo>
                <a:lnTo>
                  <a:pt x="8139" y="8838"/>
                </a:lnTo>
                <a:lnTo>
                  <a:pt x="8544" y="8654"/>
                </a:lnTo>
                <a:lnTo>
                  <a:pt x="8930" y="8470"/>
                </a:lnTo>
                <a:lnTo>
                  <a:pt x="9317" y="8249"/>
                </a:lnTo>
                <a:lnTo>
                  <a:pt x="9704" y="8028"/>
                </a:lnTo>
                <a:lnTo>
                  <a:pt x="10072" y="7789"/>
                </a:lnTo>
                <a:lnTo>
                  <a:pt x="10440" y="7531"/>
                </a:lnTo>
                <a:lnTo>
                  <a:pt x="10808" y="7273"/>
                </a:lnTo>
                <a:lnTo>
                  <a:pt x="11158" y="6997"/>
                </a:lnTo>
                <a:lnTo>
                  <a:pt x="11508" y="6721"/>
                </a:lnTo>
                <a:lnTo>
                  <a:pt x="12171" y="6150"/>
                </a:lnTo>
                <a:lnTo>
                  <a:pt x="12797" y="5561"/>
                </a:lnTo>
                <a:lnTo>
                  <a:pt x="13349" y="5009"/>
                </a:lnTo>
                <a:lnTo>
                  <a:pt x="13865" y="4456"/>
                </a:lnTo>
                <a:lnTo>
                  <a:pt x="14325" y="3959"/>
                </a:lnTo>
                <a:lnTo>
                  <a:pt x="14693" y="3517"/>
                </a:lnTo>
                <a:lnTo>
                  <a:pt x="15227" y="2873"/>
                </a:lnTo>
                <a:lnTo>
                  <a:pt x="15411" y="2615"/>
                </a:lnTo>
                <a:lnTo>
                  <a:pt x="15154" y="2486"/>
                </a:lnTo>
                <a:lnTo>
                  <a:pt x="14399" y="2100"/>
                </a:lnTo>
                <a:lnTo>
                  <a:pt x="13865" y="1860"/>
                </a:lnTo>
                <a:lnTo>
                  <a:pt x="13239" y="1603"/>
                </a:lnTo>
                <a:lnTo>
                  <a:pt x="12558" y="1327"/>
                </a:lnTo>
                <a:lnTo>
                  <a:pt x="11803" y="1032"/>
                </a:lnTo>
                <a:lnTo>
                  <a:pt x="11011" y="774"/>
                </a:lnTo>
                <a:lnTo>
                  <a:pt x="10164" y="535"/>
                </a:lnTo>
                <a:lnTo>
                  <a:pt x="9741" y="406"/>
                </a:lnTo>
                <a:lnTo>
                  <a:pt x="9299" y="314"/>
                </a:lnTo>
                <a:lnTo>
                  <a:pt x="8857" y="222"/>
                </a:lnTo>
                <a:lnTo>
                  <a:pt x="8415" y="148"/>
                </a:lnTo>
                <a:lnTo>
                  <a:pt x="7973" y="75"/>
                </a:lnTo>
                <a:lnTo>
                  <a:pt x="7531" y="38"/>
                </a:lnTo>
                <a:lnTo>
                  <a:pt x="7089" y="1"/>
                </a:lnTo>
                <a:close/>
              </a:path>
            </a:pathLst>
          </a:custGeom>
          <a:solidFill>
            <a:schemeClr val="accent3"/>
          </a:solidFill>
          <a:ln>
            <a:noFill/>
          </a:ln>
        </p:spPr>
        <p:txBody>
          <a:bodyPr spcFirstLastPara="1" lIns="121900" tIns="121900" rIns="121900" bIns="121900" anchor="ctr"/>
          <a:lstStyle/>
          <a:p>
            <a:pPr>
              <a:spcBef>
                <a:spcPts val="0"/>
              </a:spcBef>
              <a:spcAft>
                <a:spcPts val="0"/>
              </a:spcAft>
              <a:defRPr/>
            </a:pPr>
            <a:endParaRPr sz="2400"/>
          </a:p>
        </p:txBody>
      </p:sp>
      <p:sp>
        <p:nvSpPr>
          <p:cNvPr id="3" name="Google Shape;101;p13">
            <a:extLst>
              <a:ext uri="{FF2B5EF4-FFF2-40B4-BE49-F238E27FC236}">
                <a16:creationId xmlns="" xmlns:a16="http://schemas.microsoft.com/office/drawing/2014/main" id="{B2F985F8-539C-47F0-B739-2C38B1360707}"/>
              </a:ext>
            </a:extLst>
          </p:cNvPr>
          <p:cNvSpPr>
            <a:spLocks/>
          </p:cNvSpPr>
          <p:nvPr/>
        </p:nvSpPr>
        <p:spPr bwMode="auto">
          <a:xfrm rot="1619439">
            <a:off x="10025063" y="5284788"/>
            <a:ext cx="587375" cy="876300"/>
          </a:xfrm>
          <a:custGeom>
            <a:avLst/>
            <a:gdLst>
              <a:gd name="T0" fmla="*/ 38426886 w 6004"/>
              <a:gd name="T1" fmla="*/ 181475 h 8967"/>
              <a:gd name="T2" fmla="*/ 33316020 w 6004"/>
              <a:gd name="T3" fmla="*/ 888125 h 8967"/>
              <a:gd name="T4" fmla="*/ 27142908 w 6004"/>
              <a:gd name="T5" fmla="*/ 2463940 h 8967"/>
              <a:gd name="T6" fmla="*/ 20452859 w 6004"/>
              <a:gd name="T7" fmla="*/ 5099779 h 8967"/>
              <a:gd name="T8" fmla="*/ 15514272 w 6004"/>
              <a:gd name="T9" fmla="*/ 8088991 h 8967"/>
              <a:gd name="T10" fmla="*/ 12346321 w 6004"/>
              <a:gd name="T11" fmla="*/ 10381033 h 8967"/>
              <a:gd name="T12" fmla="*/ 9522930 w 6004"/>
              <a:gd name="T13" fmla="*/ 13370245 h 8967"/>
              <a:gd name="T14" fmla="*/ 6881405 w 6004"/>
              <a:gd name="T15" fmla="*/ 16712830 h 8967"/>
              <a:gd name="T16" fmla="*/ 4594028 w 6004"/>
              <a:gd name="T17" fmla="*/ 20580590 h 8967"/>
              <a:gd name="T18" fmla="*/ 2651112 w 6004"/>
              <a:gd name="T19" fmla="*/ 24973719 h 8967"/>
              <a:gd name="T20" fmla="*/ 1416489 w 6004"/>
              <a:gd name="T21" fmla="*/ 29720124 h 8967"/>
              <a:gd name="T22" fmla="*/ 536014 w 6004"/>
              <a:gd name="T23" fmla="*/ 34648005 h 8967"/>
              <a:gd name="T24" fmla="*/ 9587 w 6004"/>
              <a:gd name="T25" fmla="*/ 42555618 h 8967"/>
              <a:gd name="T26" fmla="*/ 363734 w 6004"/>
              <a:gd name="T27" fmla="*/ 52927074 h 8967"/>
              <a:gd name="T28" fmla="*/ 1770636 w 6004"/>
              <a:gd name="T29" fmla="*/ 62954733 h 8967"/>
              <a:gd name="T30" fmla="*/ 3531587 w 6004"/>
              <a:gd name="T31" fmla="*/ 71922369 h 8967"/>
              <a:gd name="T32" fmla="*/ 6709126 w 6004"/>
              <a:gd name="T33" fmla="*/ 83879217 h 8967"/>
              <a:gd name="T34" fmla="*/ 8996601 w 6004"/>
              <a:gd name="T35" fmla="*/ 84757765 h 8967"/>
              <a:gd name="T36" fmla="*/ 19744663 w 6004"/>
              <a:gd name="T37" fmla="*/ 78779341 h 8967"/>
              <a:gd name="T38" fmla="*/ 27324677 w 6004"/>
              <a:gd name="T39" fmla="*/ 73679562 h 8967"/>
              <a:gd name="T40" fmla="*/ 35431215 w 6004"/>
              <a:gd name="T41" fmla="*/ 67701138 h 8967"/>
              <a:gd name="T42" fmla="*/ 43183607 w 6004"/>
              <a:gd name="T43" fmla="*/ 60490793 h 8967"/>
              <a:gd name="T44" fmla="*/ 48466655 w 6004"/>
              <a:gd name="T45" fmla="*/ 54693844 h 8967"/>
              <a:gd name="T46" fmla="*/ 51290047 w 6004"/>
              <a:gd name="T47" fmla="*/ 50644609 h 8967"/>
              <a:gd name="T48" fmla="*/ 53749802 w 6004"/>
              <a:gd name="T49" fmla="*/ 46251479 h 8967"/>
              <a:gd name="T50" fmla="*/ 55692620 w 6004"/>
              <a:gd name="T51" fmla="*/ 41848871 h 8967"/>
              <a:gd name="T52" fmla="*/ 56745473 w 6004"/>
              <a:gd name="T53" fmla="*/ 37637217 h 8967"/>
              <a:gd name="T54" fmla="*/ 57453669 w 6004"/>
              <a:gd name="T55" fmla="*/ 33416084 h 8967"/>
              <a:gd name="T56" fmla="*/ 57453669 w 6004"/>
              <a:gd name="T57" fmla="*/ 29194853 h 8967"/>
              <a:gd name="T58" fmla="*/ 56927242 w 6004"/>
              <a:gd name="T59" fmla="*/ 25327093 h 8967"/>
              <a:gd name="T60" fmla="*/ 55520340 w 6004"/>
              <a:gd name="T61" fmla="*/ 19702042 h 8967"/>
              <a:gd name="T62" fmla="*/ 52696949 w 6004"/>
              <a:gd name="T63" fmla="*/ 13188769 h 8967"/>
              <a:gd name="T64" fmla="*/ 49528998 w 6004"/>
              <a:gd name="T65" fmla="*/ 7745194 h 8967"/>
              <a:gd name="T66" fmla="*/ 46351557 w 6004"/>
              <a:gd name="T67" fmla="*/ 3524061 h 8967"/>
              <a:gd name="T68" fmla="*/ 43183607 w 6004"/>
              <a:gd name="T69" fmla="*/ 0 h 896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6004" h="8967" extrusionOk="0">
                <a:moveTo>
                  <a:pt x="4383" y="0"/>
                </a:moveTo>
                <a:lnTo>
                  <a:pt x="4015" y="19"/>
                </a:lnTo>
                <a:lnTo>
                  <a:pt x="3757" y="56"/>
                </a:lnTo>
                <a:lnTo>
                  <a:pt x="3481" y="93"/>
                </a:lnTo>
                <a:lnTo>
                  <a:pt x="3168" y="166"/>
                </a:lnTo>
                <a:lnTo>
                  <a:pt x="2836" y="258"/>
                </a:lnTo>
                <a:lnTo>
                  <a:pt x="2486" y="387"/>
                </a:lnTo>
                <a:lnTo>
                  <a:pt x="2137" y="534"/>
                </a:lnTo>
                <a:lnTo>
                  <a:pt x="1787" y="737"/>
                </a:lnTo>
                <a:lnTo>
                  <a:pt x="1621" y="847"/>
                </a:lnTo>
                <a:lnTo>
                  <a:pt x="1455" y="958"/>
                </a:lnTo>
                <a:lnTo>
                  <a:pt x="1290" y="1087"/>
                </a:lnTo>
                <a:lnTo>
                  <a:pt x="1142" y="1234"/>
                </a:lnTo>
                <a:lnTo>
                  <a:pt x="995" y="1400"/>
                </a:lnTo>
                <a:lnTo>
                  <a:pt x="848" y="1565"/>
                </a:lnTo>
                <a:lnTo>
                  <a:pt x="719" y="1750"/>
                </a:lnTo>
                <a:lnTo>
                  <a:pt x="590" y="1934"/>
                </a:lnTo>
                <a:lnTo>
                  <a:pt x="480" y="2155"/>
                </a:lnTo>
                <a:lnTo>
                  <a:pt x="369" y="2376"/>
                </a:lnTo>
                <a:lnTo>
                  <a:pt x="277" y="2615"/>
                </a:lnTo>
                <a:lnTo>
                  <a:pt x="203" y="2854"/>
                </a:lnTo>
                <a:lnTo>
                  <a:pt x="148" y="3112"/>
                </a:lnTo>
                <a:lnTo>
                  <a:pt x="93" y="3370"/>
                </a:lnTo>
                <a:lnTo>
                  <a:pt x="56" y="3628"/>
                </a:lnTo>
                <a:lnTo>
                  <a:pt x="19" y="3904"/>
                </a:lnTo>
                <a:lnTo>
                  <a:pt x="1" y="4456"/>
                </a:lnTo>
                <a:lnTo>
                  <a:pt x="1" y="5008"/>
                </a:lnTo>
                <a:lnTo>
                  <a:pt x="38" y="5542"/>
                </a:lnTo>
                <a:lnTo>
                  <a:pt x="93" y="6076"/>
                </a:lnTo>
                <a:lnTo>
                  <a:pt x="185" y="6592"/>
                </a:lnTo>
                <a:lnTo>
                  <a:pt x="277" y="7089"/>
                </a:lnTo>
                <a:lnTo>
                  <a:pt x="369" y="7531"/>
                </a:lnTo>
                <a:lnTo>
                  <a:pt x="553" y="8286"/>
                </a:lnTo>
                <a:lnTo>
                  <a:pt x="701" y="8783"/>
                </a:lnTo>
                <a:lnTo>
                  <a:pt x="756" y="8967"/>
                </a:lnTo>
                <a:lnTo>
                  <a:pt x="940" y="8875"/>
                </a:lnTo>
                <a:lnTo>
                  <a:pt x="1400" y="8636"/>
                </a:lnTo>
                <a:lnTo>
                  <a:pt x="2063" y="8249"/>
                </a:lnTo>
                <a:lnTo>
                  <a:pt x="2450" y="7991"/>
                </a:lnTo>
                <a:lnTo>
                  <a:pt x="2855" y="7715"/>
                </a:lnTo>
                <a:lnTo>
                  <a:pt x="3278" y="7420"/>
                </a:lnTo>
                <a:lnTo>
                  <a:pt x="3702" y="7089"/>
                </a:lnTo>
                <a:lnTo>
                  <a:pt x="4125" y="6721"/>
                </a:lnTo>
                <a:lnTo>
                  <a:pt x="4512" y="6334"/>
                </a:lnTo>
                <a:lnTo>
                  <a:pt x="4880" y="5947"/>
                </a:lnTo>
                <a:lnTo>
                  <a:pt x="5064" y="5727"/>
                </a:lnTo>
                <a:lnTo>
                  <a:pt x="5211" y="5524"/>
                </a:lnTo>
                <a:lnTo>
                  <a:pt x="5359" y="5303"/>
                </a:lnTo>
                <a:lnTo>
                  <a:pt x="5506" y="5082"/>
                </a:lnTo>
                <a:lnTo>
                  <a:pt x="5616" y="4843"/>
                </a:lnTo>
                <a:lnTo>
                  <a:pt x="5727" y="4622"/>
                </a:lnTo>
                <a:lnTo>
                  <a:pt x="5819" y="4382"/>
                </a:lnTo>
                <a:lnTo>
                  <a:pt x="5893" y="4162"/>
                </a:lnTo>
                <a:lnTo>
                  <a:pt x="5929" y="3941"/>
                </a:lnTo>
                <a:lnTo>
                  <a:pt x="5966" y="3701"/>
                </a:lnTo>
                <a:lnTo>
                  <a:pt x="6003" y="3499"/>
                </a:lnTo>
                <a:lnTo>
                  <a:pt x="6003" y="3278"/>
                </a:lnTo>
                <a:lnTo>
                  <a:pt x="6003" y="3057"/>
                </a:lnTo>
                <a:lnTo>
                  <a:pt x="5985" y="2854"/>
                </a:lnTo>
                <a:lnTo>
                  <a:pt x="5948" y="2652"/>
                </a:lnTo>
                <a:lnTo>
                  <a:pt x="5911" y="2449"/>
                </a:lnTo>
                <a:lnTo>
                  <a:pt x="5801" y="2063"/>
                </a:lnTo>
                <a:lnTo>
                  <a:pt x="5672" y="1713"/>
                </a:lnTo>
                <a:lnTo>
                  <a:pt x="5506" y="1381"/>
                </a:lnTo>
                <a:lnTo>
                  <a:pt x="5340" y="1087"/>
                </a:lnTo>
                <a:lnTo>
                  <a:pt x="5175" y="811"/>
                </a:lnTo>
                <a:lnTo>
                  <a:pt x="5009" y="571"/>
                </a:lnTo>
                <a:lnTo>
                  <a:pt x="4843" y="369"/>
                </a:lnTo>
                <a:lnTo>
                  <a:pt x="4604" y="93"/>
                </a:lnTo>
                <a:lnTo>
                  <a:pt x="4512" y="0"/>
                </a:lnTo>
                <a:lnTo>
                  <a:pt x="4383"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endParaRPr lang="en-US"/>
          </a:p>
        </p:txBody>
      </p:sp>
      <p:sp>
        <p:nvSpPr>
          <p:cNvPr id="4" name="Google Shape;102;p13">
            <a:extLst>
              <a:ext uri="{FF2B5EF4-FFF2-40B4-BE49-F238E27FC236}">
                <a16:creationId xmlns="" xmlns:a16="http://schemas.microsoft.com/office/drawing/2014/main" id="{0F0B67E8-A9AB-4A5D-ABC0-6ADFCEDC8BF8}"/>
              </a:ext>
            </a:extLst>
          </p:cNvPr>
          <p:cNvSpPr/>
          <p:nvPr/>
        </p:nvSpPr>
        <p:spPr>
          <a:xfrm rot="16035210">
            <a:off x="1542257" y="281781"/>
            <a:ext cx="895350" cy="715963"/>
          </a:xfrm>
          <a:custGeom>
            <a:avLst/>
            <a:gdLst/>
            <a:ahLst/>
            <a:cxnLst/>
            <a:rect l="l" t="t" r="r" b="b"/>
            <a:pathLst>
              <a:path w="13184" h="10532" extrusionOk="0">
                <a:moveTo>
                  <a:pt x="4640" y="0"/>
                </a:moveTo>
                <a:lnTo>
                  <a:pt x="4107" y="19"/>
                </a:lnTo>
                <a:lnTo>
                  <a:pt x="3609" y="55"/>
                </a:lnTo>
                <a:lnTo>
                  <a:pt x="3112" y="147"/>
                </a:lnTo>
                <a:lnTo>
                  <a:pt x="2652" y="240"/>
                </a:lnTo>
                <a:lnTo>
                  <a:pt x="2229" y="368"/>
                </a:lnTo>
                <a:lnTo>
                  <a:pt x="1823" y="497"/>
                </a:lnTo>
                <a:lnTo>
                  <a:pt x="1455" y="645"/>
                </a:lnTo>
                <a:lnTo>
                  <a:pt x="1124" y="792"/>
                </a:lnTo>
                <a:lnTo>
                  <a:pt x="608" y="1050"/>
                </a:lnTo>
                <a:lnTo>
                  <a:pt x="9280" y="7659"/>
                </a:lnTo>
                <a:lnTo>
                  <a:pt x="93" y="1731"/>
                </a:lnTo>
                <a:lnTo>
                  <a:pt x="38" y="2302"/>
                </a:lnTo>
                <a:lnTo>
                  <a:pt x="1" y="2651"/>
                </a:lnTo>
                <a:lnTo>
                  <a:pt x="1" y="3038"/>
                </a:lnTo>
                <a:lnTo>
                  <a:pt x="1" y="3480"/>
                </a:lnTo>
                <a:lnTo>
                  <a:pt x="38" y="3922"/>
                </a:lnTo>
                <a:lnTo>
                  <a:pt x="93" y="4401"/>
                </a:lnTo>
                <a:lnTo>
                  <a:pt x="166" y="4879"/>
                </a:lnTo>
                <a:lnTo>
                  <a:pt x="295" y="5376"/>
                </a:lnTo>
                <a:lnTo>
                  <a:pt x="461" y="5873"/>
                </a:lnTo>
                <a:lnTo>
                  <a:pt x="553" y="6131"/>
                </a:lnTo>
                <a:lnTo>
                  <a:pt x="664" y="6389"/>
                </a:lnTo>
                <a:lnTo>
                  <a:pt x="792" y="6628"/>
                </a:lnTo>
                <a:lnTo>
                  <a:pt x="940" y="6868"/>
                </a:lnTo>
                <a:lnTo>
                  <a:pt x="1087" y="7107"/>
                </a:lnTo>
                <a:lnTo>
                  <a:pt x="1253" y="7346"/>
                </a:lnTo>
                <a:lnTo>
                  <a:pt x="1437" y="7586"/>
                </a:lnTo>
                <a:lnTo>
                  <a:pt x="1639" y="7807"/>
                </a:lnTo>
                <a:lnTo>
                  <a:pt x="1842" y="8028"/>
                </a:lnTo>
                <a:lnTo>
                  <a:pt x="2081" y="8249"/>
                </a:lnTo>
                <a:lnTo>
                  <a:pt x="2321" y="8451"/>
                </a:lnTo>
                <a:lnTo>
                  <a:pt x="2597" y="8654"/>
                </a:lnTo>
                <a:lnTo>
                  <a:pt x="2928" y="8875"/>
                </a:lnTo>
                <a:lnTo>
                  <a:pt x="3296" y="9077"/>
                </a:lnTo>
                <a:lnTo>
                  <a:pt x="3683" y="9280"/>
                </a:lnTo>
                <a:lnTo>
                  <a:pt x="4070" y="9445"/>
                </a:lnTo>
                <a:lnTo>
                  <a:pt x="4475" y="9611"/>
                </a:lnTo>
                <a:lnTo>
                  <a:pt x="4898" y="9758"/>
                </a:lnTo>
                <a:lnTo>
                  <a:pt x="5322" y="9869"/>
                </a:lnTo>
                <a:lnTo>
                  <a:pt x="5764" y="9998"/>
                </a:lnTo>
                <a:lnTo>
                  <a:pt x="6187" y="10090"/>
                </a:lnTo>
                <a:lnTo>
                  <a:pt x="6629" y="10182"/>
                </a:lnTo>
                <a:lnTo>
                  <a:pt x="7071" y="10255"/>
                </a:lnTo>
                <a:lnTo>
                  <a:pt x="7513" y="10329"/>
                </a:lnTo>
                <a:lnTo>
                  <a:pt x="8378" y="10421"/>
                </a:lnTo>
                <a:lnTo>
                  <a:pt x="9225" y="10476"/>
                </a:lnTo>
                <a:lnTo>
                  <a:pt x="10035" y="10513"/>
                </a:lnTo>
                <a:lnTo>
                  <a:pt x="10772" y="10532"/>
                </a:lnTo>
                <a:lnTo>
                  <a:pt x="11434" y="10513"/>
                </a:lnTo>
                <a:lnTo>
                  <a:pt x="12024" y="10495"/>
                </a:lnTo>
                <a:lnTo>
                  <a:pt x="12870" y="10458"/>
                </a:lnTo>
                <a:lnTo>
                  <a:pt x="13183" y="10421"/>
                </a:lnTo>
                <a:lnTo>
                  <a:pt x="13091" y="10127"/>
                </a:lnTo>
                <a:lnTo>
                  <a:pt x="12852" y="9316"/>
                </a:lnTo>
                <a:lnTo>
                  <a:pt x="12686" y="8764"/>
                </a:lnTo>
                <a:lnTo>
                  <a:pt x="12465" y="8138"/>
                </a:lnTo>
                <a:lnTo>
                  <a:pt x="12189" y="7438"/>
                </a:lnTo>
                <a:lnTo>
                  <a:pt x="11895" y="6684"/>
                </a:lnTo>
                <a:lnTo>
                  <a:pt x="11545" y="5929"/>
                </a:lnTo>
                <a:lnTo>
                  <a:pt x="11158" y="5137"/>
                </a:lnTo>
                <a:lnTo>
                  <a:pt x="10956" y="4750"/>
                </a:lnTo>
                <a:lnTo>
                  <a:pt x="10735" y="4364"/>
                </a:lnTo>
                <a:lnTo>
                  <a:pt x="10495" y="3977"/>
                </a:lnTo>
                <a:lnTo>
                  <a:pt x="10256" y="3590"/>
                </a:lnTo>
                <a:lnTo>
                  <a:pt x="9998" y="3222"/>
                </a:lnTo>
                <a:lnTo>
                  <a:pt x="9740" y="2872"/>
                </a:lnTo>
                <a:lnTo>
                  <a:pt x="9464" y="2523"/>
                </a:lnTo>
                <a:lnTo>
                  <a:pt x="9170" y="2191"/>
                </a:lnTo>
                <a:lnTo>
                  <a:pt x="8875" y="1878"/>
                </a:lnTo>
                <a:lnTo>
                  <a:pt x="8562" y="1584"/>
                </a:lnTo>
                <a:lnTo>
                  <a:pt x="8249" y="1307"/>
                </a:lnTo>
                <a:lnTo>
                  <a:pt x="7918" y="1068"/>
                </a:lnTo>
                <a:lnTo>
                  <a:pt x="7642" y="884"/>
                </a:lnTo>
                <a:lnTo>
                  <a:pt x="7365" y="718"/>
                </a:lnTo>
                <a:lnTo>
                  <a:pt x="7089" y="589"/>
                </a:lnTo>
                <a:lnTo>
                  <a:pt x="6813" y="460"/>
                </a:lnTo>
                <a:lnTo>
                  <a:pt x="6537" y="350"/>
                </a:lnTo>
                <a:lnTo>
                  <a:pt x="6261" y="258"/>
                </a:lnTo>
                <a:lnTo>
                  <a:pt x="5985" y="184"/>
                </a:lnTo>
                <a:lnTo>
                  <a:pt x="5708" y="111"/>
                </a:lnTo>
                <a:lnTo>
                  <a:pt x="5432" y="74"/>
                </a:lnTo>
                <a:lnTo>
                  <a:pt x="5174" y="37"/>
                </a:lnTo>
                <a:lnTo>
                  <a:pt x="4898" y="19"/>
                </a:lnTo>
                <a:lnTo>
                  <a:pt x="4640" y="0"/>
                </a:lnTo>
                <a:close/>
              </a:path>
            </a:pathLst>
          </a:custGeom>
          <a:solidFill>
            <a:schemeClr val="accent3"/>
          </a:solidFill>
          <a:ln>
            <a:noFill/>
          </a:ln>
        </p:spPr>
        <p:txBody>
          <a:bodyPr spcFirstLastPara="1" lIns="121900" tIns="121900" rIns="121900" bIns="121900" anchor="ctr"/>
          <a:lstStyle/>
          <a:p>
            <a:pPr>
              <a:spcBef>
                <a:spcPts val="0"/>
              </a:spcBef>
              <a:spcAft>
                <a:spcPts val="0"/>
              </a:spcAft>
              <a:defRPr/>
            </a:pPr>
            <a:endParaRPr sz="2400"/>
          </a:p>
        </p:txBody>
      </p:sp>
      <p:sp>
        <p:nvSpPr>
          <p:cNvPr id="5" name="Google Shape;103;p13">
            <a:extLst>
              <a:ext uri="{FF2B5EF4-FFF2-40B4-BE49-F238E27FC236}">
                <a16:creationId xmlns="" xmlns:a16="http://schemas.microsoft.com/office/drawing/2014/main" id="{6D0350D1-FBCD-41C7-B2CD-C7EC15020D46}"/>
              </a:ext>
            </a:extLst>
          </p:cNvPr>
          <p:cNvSpPr>
            <a:spLocks/>
          </p:cNvSpPr>
          <p:nvPr/>
        </p:nvSpPr>
        <p:spPr bwMode="auto">
          <a:xfrm rot="8585060">
            <a:off x="322263" y="352425"/>
            <a:ext cx="1300162" cy="2128838"/>
          </a:xfrm>
          <a:custGeom>
            <a:avLst/>
            <a:gdLst>
              <a:gd name="T0" fmla="*/ 173544457 w 5838"/>
              <a:gd name="T1" fmla="*/ 1835920 h 9557"/>
              <a:gd name="T2" fmla="*/ 144331122 w 5838"/>
              <a:gd name="T3" fmla="*/ 10072609 h 9557"/>
              <a:gd name="T4" fmla="*/ 116952890 w 5838"/>
              <a:gd name="T5" fmla="*/ 21931241 h 9557"/>
              <a:gd name="T6" fmla="*/ 85904229 w 5838"/>
              <a:gd name="T7" fmla="*/ 39297632 h 9557"/>
              <a:gd name="T8" fmla="*/ 55748399 w 5838"/>
              <a:gd name="T9" fmla="*/ 63958027 h 9557"/>
              <a:gd name="T10" fmla="*/ 42059283 w 5838"/>
              <a:gd name="T11" fmla="*/ 78595487 h 9557"/>
              <a:gd name="T12" fmla="*/ 29262999 w 5838"/>
              <a:gd name="T13" fmla="*/ 95019193 h 9557"/>
              <a:gd name="T14" fmla="*/ 18301818 w 5838"/>
              <a:gd name="T15" fmla="*/ 114221280 h 9557"/>
              <a:gd name="T16" fmla="*/ 10068349 w 5838"/>
              <a:gd name="T17" fmla="*/ 135209837 h 9557"/>
              <a:gd name="T18" fmla="*/ 3719871 w 5838"/>
              <a:gd name="T19" fmla="*/ 158083986 h 9557"/>
              <a:gd name="T20" fmla="*/ 942272 w 5838"/>
              <a:gd name="T21" fmla="*/ 183637393 h 9557"/>
              <a:gd name="T22" fmla="*/ 49664 w 5838"/>
              <a:gd name="T23" fmla="*/ 209240473 h 9557"/>
              <a:gd name="T24" fmla="*/ 2777599 w 5838"/>
              <a:gd name="T25" fmla="*/ 235736565 h 9557"/>
              <a:gd name="T26" fmla="*/ 12845948 w 5838"/>
              <a:gd name="T27" fmla="*/ 289622206 h 9557"/>
              <a:gd name="T28" fmla="*/ 28370167 w 5838"/>
              <a:gd name="T29" fmla="*/ 340778694 h 9557"/>
              <a:gd name="T30" fmla="*/ 46622322 w 5838"/>
              <a:gd name="T31" fmla="*/ 387370330 h 9557"/>
              <a:gd name="T32" fmla="*/ 73107944 w 5838"/>
              <a:gd name="T33" fmla="*/ 443091668 h 9557"/>
              <a:gd name="T34" fmla="*/ 90467267 w 5838"/>
              <a:gd name="T35" fmla="*/ 474152611 h 9557"/>
              <a:gd name="T36" fmla="*/ 117845499 w 5838"/>
              <a:gd name="T37" fmla="*/ 451328135 h 9557"/>
              <a:gd name="T38" fmla="*/ 161690445 w 5838"/>
              <a:gd name="T39" fmla="*/ 409301572 h 9557"/>
              <a:gd name="T40" fmla="*/ 196359650 w 5838"/>
              <a:gd name="T41" fmla="*/ 372732870 h 9557"/>
              <a:gd name="T42" fmla="*/ 230185687 w 5838"/>
              <a:gd name="T43" fmla="*/ 330755758 h 9557"/>
              <a:gd name="T44" fmla="*/ 259399022 w 5838"/>
              <a:gd name="T45" fmla="*/ 285057356 h 9557"/>
              <a:gd name="T46" fmla="*/ 271253034 w 5838"/>
              <a:gd name="T47" fmla="*/ 261289972 h 9557"/>
              <a:gd name="T48" fmla="*/ 280379111 w 5838"/>
              <a:gd name="T49" fmla="*/ 236629800 h 9557"/>
              <a:gd name="T50" fmla="*/ 286777253 w 5838"/>
              <a:gd name="T51" fmla="*/ 211969404 h 9557"/>
              <a:gd name="T52" fmla="*/ 289505188 w 5838"/>
              <a:gd name="T53" fmla="*/ 188202243 h 9557"/>
              <a:gd name="T54" fmla="*/ 289505188 w 5838"/>
              <a:gd name="T55" fmla="*/ 165377768 h 9557"/>
              <a:gd name="T56" fmla="*/ 285884645 w 5838"/>
              <a:gd name="T57" fmla="*/ 144389211 h 9557"/>
              <a:gd name="T58" fmla="*/ 280379111 w 5838"/>
              <a:gd name="T59" fmla="*/ 123351204 h 9557"/>
              <a:gd name="T60" fmla="*/ 273088138 w 5838"/>
              <a:gd name="T61" fmla="*/ 105091579 h 9557"/>
              <a:gd name="T62" fmla="*/ 253893711 w 5838"/>
              <a:gd name="T63" fmla="*/ 71301483 h 9557"/>
              <a:gd name="T64" fmla="*/ 231971127 w 5838"/>
              <a:gd name="T65" fmla="*/ 43862706 h 9557"/>
              <a:gd name="T66" fmla="*/ 210098429 w 5838"/>
              <a:gd name="T67" fmla="*/ 22874149 h 9557"/>
              <a:gd name="T68" fmla="*/ 186340741 w 5838"/>
              <a:gd name="T69" fmla="*/ 3671839 h 955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5838" h="9557" extrusionOk="0">
                <a:moveTo>
                  <a:pt x="3628" y="0"/>
                </a:moveTo>
                <a:lnTo>
                  <a:pt x="3499" y="37"/>
                </a:lnTo>
                <a:lnTo>
                  <a:pt x="3149" y="129"/>
                </a:lnTo>
                <a:lnTo>
                  <a:pt x="2910" y="203"/>
                </a:lnTo>
                <a:lnTo>
                  <a:pt x="2634" y="313"/>
                </a:lnTo>
                <a:lnTo>
                  <a:pt x="2358" y="442"/>
                </a:lnTo>
                <a:lnTo>
                  <a:pt x="2045" y="608"/>
                </a:lnTo>
                <a:lnTo>
                  <a:pt x="1732" y="792"/>
                </a:lnTo>
                <a:lnTo>
                  <a:pt x="1419" y="1013"/>
                </a:lnTo>
                <a:lnTo>
                  <a:pt x="1124" y="1289"/>
                </a:lnTo>
                <a:lnTo>
                  <a:pt x="977" y="1418"/>
                </a:lnTo>
                <a:lnTo>
                  <a:pt x="848" y="1584"/>
                </a:lnTo>
                <a:lnTo>
                  <a:pt x="719" y="1750"/>
                </a:lnTo>
                <a:lnTo>
                  <a:pt x="590" y="1915"/>
                </a:lnTo>
                <a:lnTo>
                  <a:pt x="480" y="2099"/>
                </a:lnTo>
                <a:lnTo>
                  <a:pt x="369" y="2302"/>
                </a:lnTo>
                <a:lnTo>
                  <a:pt x="277" y="2504"/>
                </a:lnTo>
                <a:lnTo>
                  <a:pt x="203" y="2725"/>
                </a:lnTo>
                <a:lnTo>
                  <a:pt x="130" y="2946"/>
                </a:lnTo>
                <a:lnTo>
                  <a:pt x="75" y="3186"/>
                </a:lnTo>
                <a:lnTo>
                  <a:pt x="38" y="3443"/>
                </a:lnTo>
                <a:lnTo>
                  <a:pt x="19" y="3701"/>
                </a:lnTo>
                <a:lnTo>
                  <a:pt x="1" y="3959"/>
                </a:lnTo>
                <a:lnTo>
                  <a:pt x="1" y="4217"/>
                </a:lnTo>
                <a:lnTo>
                  <a:pt x="19" y="4493"/>
                </a:lnTo>
                <a:lnTo>
                  <a:pt x="56" y="4751"/>
                </a:lnTo>
                <a:lnTo>
                  <a:pt x="130" y="5303"/>
                </a:lnTo>
                <a:lnTo>
                  <a:pt x="259" y="5837"/>
                </a:lnTo>
                <a:lnTo>
                  <a:pt x="406" y="6353"/>
                </a:lnTo>
                <a:lnTo>
                  <a:pt x="572" y="6868"/>
                </a:lnTo>
                <a:lnTo>
                  <a:pt x="756" y="7365"/>
                </a:lnTo>
                <a:lnTo>
                  <a:pt x="940" y="7807"/>
                </a:lnTo>
                <a:lnTo>
                  <a:pt x="1142" y="8231"/>
                </a:lnTo>
                <a:lnTo>
                  <a:pt x="1474" y="8930"/>
                </a:lnTo>
                <a:lnTo>
                  <a:pt x="1732" y="9390"/>
                </a:lnTo>
                <a:lnTo>
                  <a:pt x="1824" y="9556"/>
                </a:lnTo>
                <a:lnTo>
                  <a:pt x="1971" y="9427"/>
                </a:lnTo>
                <a:lnTo>
                  <a:pt x="2376" y="9096"/>
                </a:lnTo>
                <a:lnTo>
                  <a:pt x="2947" y="8580"/>
                </a:lnTo>
                <a:lnTo>
                  <a:pt x="3260" y="8249"/>
                </a:lnTo>
                <a:lnTo>
                  <a:pt x="3610" y="7899"/>
                </a:lnTo>
                <a:lnTo>
                  <a:pt x="3959" y="7512"/>
                </a:lnTo>
                <a:lnTo>
                  <a:pt x="4309" y="7107"/>
                </a:lnTo>
                <a:lnTo>
                  <a:pt x="4641" y="6666"/>
                </a:lnTo>
                <a:lnTo>
                  <a:pt x="4954" y="6205"/>
                </a:lnTo>
                <a:lnTo>
                  <a:pt x="5230" y="5745"/>
                </a:lnTo>
                <a:lnTo>
                  <a:pt x="5359" y="5506"/>
                </a:lnTo>
                <a:lnTo>
                  <a:pt x="5469" y="5266"/>
                </a:lnTo>
                <a:lnTo>
                  <a:pt x="5561" y="5008"/>
                </a:lnTo>
                <a:lnTo>
                  <a:pt x="5653" y="4769"/>
                </a:lnTo>
                <a:lnTo>
                  <a:pt x="5727" y="4530"/>
                </a:lnTo>
                <a:lnTo>
                  <a:pt x="5782" y="4272"/>
                </a:lnTo>
                <a:lnTo>
                  <a:pt x="5819" y="4033"/>
                </a:lnTo>
                <a:lnTo>
                  <a:pt x="5837" y="3793"/>
                </a:lnTo>
                <a:lnTo>
                  <a:pt x="5837" y="3554"/>
                </a:lnTo>
                <a:lnTo>
                  <a:pt x="5837" y="3333"/>
                </a:lnTo>
                <a:lnTo>
                  <a:pt x="5801" y="3112"/>
                </a:lnTo>
                <a:lnTo>
                  <a:pt x="5764" y="2910"/>
                </a:lnTo>
                <a:lnTo>
                  <a:pt x="5727" y="2689"/>
                </a:lnTo>
                <a:lnTo>
                  <a:pt x="5653" y="2486"/>
                </a:lnTo>
                <a:lnTo>
                  <a:pt x="5580" y="2302"/>
                </a:lnTo>
                <a:lnTo>
                  <a:pt x="5506" y="2118"/>
                </a:lnTo>
                <a:lnTo>
                  <a:pt x="5322" y="1768"/>
                </a:lnTo>
                <a:lnTo>
                  <a:pt x="5119" y="1437"/>
                </a:lnTo>
                <a:lnTo>
                  <a:pt x="4898" y="1142"/>
                </a:lnTo>
                <a:lnTo>
                  <a:pt x="4677" y="884"/>
                </a:lnTo>
                <a:lnTo>
                  <a:pt x="4457" y="663"/>
                </a:lnTo>
                <a:lnTo>
                  <a:pt x="4236" y="461"/>
                </a:lnTo>
                <a:lnTo>
                  <a:pt x="4051" y="295"/>
                </a:lnTo>
                <a:lnTo>
                  <a:pt x="3757" y="74"/>
                </a:lnTo>
                <a:lnTo>
                  <a:pt x="3628" y="0"/>
                </a:lnTo>
                <a:close/>
              </a:path>
            </a:pathLst>
          </a:custGeom>
          <a:solidFill>
            <a:srgbClr val="1D5885">
              <a:alpha val="52156"/>
            </a:srgbClr>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endParaRPr lang="en-US"/>
          </a:p>
        </p:txBody>
      </p:sp>
      <p:sp>
        <p:nvSpPr>
          <p:cNvPr id="6" name="Google Shape;99;p13">
            <a:extLst>
              <a:ext uri="{FF2B5EF4-FFF2-40B4-BE49-F238E27FC236}">
                <a16:creationId xmlns="" xmlns:a16="http://schemas.microsoft.com/office/drawing/2014/main" id="{D3989FE5-87DA-43A3-A9C4-8D931D4CB54B}"/>
              </a:ext>
            </a:extLst>
          </p:cNvPr>
          <p:cNvSpPr txBox="1">
            <a:spLocks noGrp="1"/>
          </p:cNvSpPr>
          <p:nvPr>
            <p:ph type="sldNum" idx="10"/>
          </p:nvPr>
        </p:nvSpPr>
        <p:spPr/>
        <p:txBody>
          <a:bodyPr/>
          <a:lstStyle>
            <a:lvl1pPr lvl="0" rtl="0">
              <a:buNone/>
              <a:defRPr>
                <a:solidFill>
                  <a:srgbClr val="FFFFFF"/>
                </a:solidFill>
              </a:defRPr>
            </a:lvl1pPr>
            <a:lvl2pPr lvl="1" rtl="0">
              <a:buNone/>
              <a:defRPr>
                <a:solidFill>
                  <a:srgbClr val="FFFFFF"/>
                </a:solidFill>
              </a:defRPr>
            </a:lvl2pPr>
            <a:lvl3pPr lvl="2" rtl="0">
              <a:buNone/>
              <a:defRPr>
                <a:solidFill>
                  <a:srgbClr val="FFFFFF"/>
                </a:solidFill>
              </a:defRPr>
            </a:lvl3pPr>
            <a:lvl4pPr lvl="3" rtl="0">
              <a:buNone/>
              <a:defRPr>
                <a:solidFill>
                  <a:srgbClr val="FFFFFF"/>
                </a:solidFill>
              </a:defRPr>
            </a:lvl4pPr>
            <a:lvl5pPr lvl="4" rtl="0">
              <a:buNone/>
              <a:defRPr>
                <a:solidFill>
                  <a:srgbClr val="FFFFFF"/>
                </a:solidFill>
              </a:defRPr>
            </a:lvl5pPr>
            <a:lvl6pPr lvl="5" rtl="0">
              <a:buNone/>
              <a:defRPr>
                <a:solidFill>
                  <a:srgbClr val="FFFFFF"/>
                </a:solidFill>
              </a:defRPr>
            </a:lvl6pPr>
            <a:lvl7pPr lvl="6" rtl="0">
              <a:buNone/>
              <a:defRPr>
                <a:solidFill>
                  <a:srgbClr val="FFFFFF"/>
                </a:solidFill>
              </a:defRPr>
            </a:lvl7pPr>
            <a:lvl8pPr lvl="7" rtl="0">
              <a:buNone/>
              <a:defRPr>
                <a:solidFill>
                  <a:srgbClr val="FFFFFF"/>
                </a:solidFill>
              </a:defRPr>
            </a:lvl8pPr>
            <a:lvl9pPr lvl="8" rtl="0">
              <a:buNone/>
              <a:defRPr>
                <a:solidFill>
                  <a:srgbClr val="FFFFFF"/>
                </a:solidFill>
              </a:defRPr>
            </a:lvl9pPr>
          </a:lstStyle>
          <a:p>
            <a:pPr>
              <a:defRPr/>
            </a:pPr>
            <a:fld id="{2DD4437E-1972-469D-8729-82F1E53D7085}" type="slidenum">
              <a:rPr lang="en"/>
              <a:pPr>
                <a:defRPr/>
              </a:pPr>
              <a:t>‹#›</a:t>
            </a:fld>
            <a:endParaRPr lang="en"/>
          </a:p>
        </p:txBody>
      </p:sp>
    </p:spTree>
    <p:extLst>
      <p:ext uri="{BB962C8B-B14F-4D97-AF65-F5344CB8AC3E}">
        <p14:creationId xmlns:p14="http://schemas.microsoft.com/office/powerpoint/2010/main" val="3126392507"/>
      </p:ext>
    </p:extLst>
  </p:cSld>
  <p:clrMapOvr>
    <a:masterClrMapping/>
  </p:clrMapOvr>
</p:sldLayout>
</file>

<file path=ppt/slideLayouts/slideLayout324.xml><?xml version="1.0" encoding="utf-8"?>
<p:sldLayout xmlns:a="http://schemas.openxmlformats.org/drawingml/2006/main" xmlns:r="http://schemas.openxmlformats.org/officeDocument/2006/relationships" xmlns:p="http://schemas.openxmlformats.org/presentationml/2006/main" showMasterSp="0" showMasterPhAnim="0" type="title" preserve="1">
  <p:cSld name="Title Slide">
    <p:spTree>
      <p:nvGrpSpPr>
        <p:cNvPr id="1" name=""/>
        <p:cNvGrpSpPr/>
        <p:nvPr/>
      </p:nvGrpSpPr>
      <p:grpSpPr>
        <a:xfrm>
          <a:off x="0" y="0"/>
          <a:ext cx="0" cy="0"/>
          <a:chOff x="0" y="0"/>
          <a:chExt cx="0" cy="0"/>
        </a:xfrm>
      </p:grpSpPr>
      <p:grpSp>
        <p:nvGrpSpPr>
          <p:cNvPr id="4" name="Group 191">
            <a:extLst>
              <a:ext uri="{FF2B5EF4-FFF2-40B4-BE49-F238E27FC236}">
                <a16:creationId xmlns="" xmlns:a16="http://schemas.microsoft.com/office/drawing/2014/main" id="{3CE8C6A3-78B6-43B6-AD66-13D1EBD64D59}"/>
              </a:ext>
            </a:extLst>
          </p:cNvPr>
          <p:cNvGrpSpPr>
            <a:grpSpLocks/>
          </p:cNvGrpSpPr>
          <p:nvPr/>
        </p:nvGrpSpPr>
        <p:grpSpPr bwMode="auto">
          <a:xfrm>
            <a:off x="579438" y="4763"/>
            <a:ext cx="10687050" cy="6853237"/>
            <a:chOff x="274" y="10"/>
            <a:chExt cx="5049" cy="4310"/>
          </a:xfrm>
        </p:grpSpPr>
        <p:sp>
          <p:nvSpPr>
            <p:cNvPr id="5" name="Line 126">
              <a:extLst>
                <a:ext uri="{FF2B5EF4-FFF2-40B4-BE49-F238E27FC236}">
                  <a16:creationId xmlns="" xmlns:a16="http://schemas.microsoft.com/office/drawing/2014/main" id="{BF11C351-08C4-46E5-91E1-68A5D34412D2}"/>
                </a:ext>
              </a:extLst>
            </p:cNvPr>
            <p:cNvSpPr>
              <a:spLocks noChangeShapeType="1"/>
            </p:cNvSpPr>
            <p:nvPr userDrawn="1"/>
          </p:nvSpPr>
          <p:spPr bwMode="gray">
            <a:xfrm>
              <a:off x="3479" y="10"/>
              <a:ext cx="21" cy="4310"/>
            </a:xfrm>
            <a:prstGeom prst="line">
              <a:avLst/>
            </a:prstGeom>
            <a:noFill/>
            <a:ln w="9525">
              <a:solidFill>
                <a:srgbClr val="DDDDDD">
                  <a:alpha val="50195"/>
                </a:srgbClr>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 name="Line 137">
              <a:extLst>
                <a:ext uri="{FF2B5EF4-FFF2-40B4-BE49-F238E27FC236}">
                  <a16:creationId xmlns="" xmlns:a16="http://schemas.microsoft.com/office/drawing/2014/main" id="{8CD5906D-1A57-473E-93E5-46CD173084EC}"/>
                </a:ext>
              </a:extLst>
            </p:cNvPr>
            <p:cNvSpPr>
              <a:spLocks noChangeShapeType="1"/>
            </p:cNvSpPr>
            <p:nvPr userDrawn="1"/>
          </p:nvSpPr>
          <p:spPr bwMode="gray">
            <a:xfrm>
              <a:off x="3929" y="10"/>
              <a:ext cx="21" cy="4310"/>
            </a:xfrm>
            <a:prstGeom prst="line">
              <a:avLst/>
            </a:prstGeom>
            <a:noFill/>
            <a:ln w="9525">
              <a:solidFill>
                <a:srgbClr val="DDDDDD">
                  <a:alpha val="50195"/>
                </a:srgbClr>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 name="Line 139">
              <a:extLst>
                <a:ext uri="{FF2B5EF4-FFF2-40B4-BE49-F238E27FC236}">
                  <a16:creationId xmlns="" xmlns:a16="http://schemas.microsoft.com/office/drawing/2014/main" id="{FF267D95-3533-426A-B6F6-D33B77CB3AB1}"/>
                </a:ext>
              </a:extLst>
            </p:cNvPr>
            <p:cNvSpPr>
              <a:spLocks noChangeShapeType="1"/>
            </p:cNvSpPr>
            <p:nvPr userDrawn="1"/>
          </p:nvSpPr>
          <p:spPr bwMode="gray">
            <a:xfrm>
              <a:off x="4395" y="10"/>
              <a:ext cx="21" cy="4310"/>
            </a:xfrm>
            <a:prstGeom prst="line">
              <a:avLst/>
            </a:prstGeom>
            <a:noFill/>
            <a:ln w="9525">
              <a:solidFill>
                <a:srgbClr val="DDDDDD">
                  <a:alpha val="50195"/>
                </a:srgbClr>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 name="Line 140">
              <a:extLst>
                <a:ext uri="{FF2B5EF4-FFF2-40B4-BE49-F238E27FC236}">
                  <a16:creationId xmlns="" xmlns:a16="http://schemas.microsoft.com/office/drawing/2014/main" id="{EE46EA44-F14A-4C08-A84D-B1F421775B09}"/>
                </a:ext>
              </a:extLst>
            </p:cNvPr>
            <p:cNvSpPr>
              <a:spLocks noChangeShapeType="1"/>
            </p:cNvSpPr>
            <p:nvPr userDrawn="1"/>
          </p:nvSpPr>
          <p:spPr bwMode="gray">
            <a:xfrm>
              <a:off x="4845" y="10"/>
              <a:ext cx="21" cy="4310"/>
            </a:xfrm>
            <a:prstGeom prst="line">
              <a:avLst/>
            </a:prstGeom>
            <a:noFill/>
            <a:ln w="9525">
              <a:solidFill>
                <a:srgbClr val="DDDDDD">
                  <a:alpha val="50195"/>
                </a:srgbClr>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 name="Line 143">
              <a:extLst>
                <a:ext uri="{FF2B5EF4-FFF2-40B4-BE49-F238E27FC236}">
                  <a16:creationId xmlns="" xmlns:a16="http://schemas.microsoft.com/office/drawing/2014/main" id="{390D077A-C5F9-4B0A-9054-2DC7746F4786}"/>
                </a:ext>
              </a:extLst>
            </p:cNvPr>
            <p:cNvSpPr>
              <a:spLocks noChangeShapeType="1"/>
            </p:cNvSpPr>
            <p:nvPr userDrawn="1"/>
          </p:nvSpPr>
          <p:spPr bwMode="gray">
            <a:xfrm>
              <a:off x="5302" y="10"/>
              <a:ext cx="21" cy="4310"/>
            </a:xfrm>
            <a:prstGeom prst="line">
              <a:avLst/>
            </a:prstGeom>
            <a:noFill/>
            <a:ln w="9525">
              <a:solidFill>
                <a:srgbClr val="DDDDDD">
                  <a:alpha val="50195"/>
                </a:srgbClr>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 name="Line 147">
              <a:extLst>
                <a:ext uri="{FF2B5EF4-FFF2-40B4-BE49-F238E27FC236}">
                  <a16:creationId xmlns="" xmlns:a16="http://schemas.microsoft.com/office/drawing/2014/main" id="{FF3821CF-CB57-4FDC-9C9A-87D2ADB6B51C}"/>
                </a:ext>
              </a:extLst>
            </p:cNvPr>
            <p:cNvSpPr>
              <a:spLocks noChangeShapeType="1"/>
            </p:cNvSpPr>
            <p:nvPr userDrawn="1"/>
          </p:nvSpPr>
          <p:spPr bwMode="gray">
            <a:xfrm>
              <a:off x="1651" y="10"/>
              <a:ext cx="21" cy="4310"/>
            </a:xfrm>
            <a:prstGeom prst="line">
              <a:avLst/>
            </a:prstGeom>
            <a:noFill/>
            <a:ln w="9525">
              <a:solidFill>
                <a:srgbClr val="DDDDDD">
                  <a:alpha val="50195"/>
                </a:srgbClr>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 name="Line 149">
              <a:extLst>
                <a:ext uri="{FF2B5EF4-FFF2-40B4-BE49-F238E27FC236}">
                  <a16:creationId xmlns="" xmlns:a16="http://schemas.microsoft.com/office/drawing/2014/main" id="{20DF0599-F434-4981-91C3-FEE0D8DCDF0F}"/>
                </a:ext>
              </a:extLst>
            </p:cNvPr>
            <p:cNvSpPr>
              <a:spLocks noChangeShapeType="1"/>
            </p:cNvSpPr>
            <p:nvPr userDrawn="1"/>
          </p:nvSpPr>
          <p:spPr bwMode="gray">
            <a:xfrm>
              <a:off x="2101" y="10"/>
              <a:ext cx="21" cy="4310"/>
            </a:xfrm>
            <a:prstGeom prst="line">
              <a:avLst/>
            </a:prstGeom>
            <a:noFill/>
            <a:ln w="9525">
              <a:solidFill>
                <a:srgbClr val="DDDDDD">
                  <a:alpha val="50195"/>
                </a:srgbClr>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2" name="Line 151">
              <a:extLst>
                <a:ext uri="{FF2B5EF4-FFF2-40B4-BE49-F238E27FC236}">
                  <a16:creationId xmlns="" xmlns:a16="http://schemas.microsoft.com/office/drawing/2014/main" id="{C1082885-2444-4F76-B0B5-A642025520BF}"/>
                </a:ext>
              </a:extLst>
            </p:cNvPr>
            <p:cNvSpPr>
              <a:spLocks noChangeShapeType="1"/>
            </p:cNvSpPr>
            <p:nvPr userDrawn="1"/>
          </p:nvSpPr>
          <p:spPr bwMode="gray">
            <a:xfrm>
              <a:off x="2567" y="10"/>
              <a:ext cx="21" cy="4310"/>
            </a:xfrm>
            <a:prstGeom prst="line">
              <a:avLst/>
            </a:prstGeom>
            <a:noFill/>
            <a:ln w="9525">
              <a:solidFill>
                <a:srgbClr val="DDDDDD">
                  <a:alpha val="50195"/>
                </a:srgbClr>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3" name="Line 152">
              <a:extLst>
                <a:ext uri="{FF2B5EF4-FFF2-40B4-BE49-F238E27FC236}">
                  <a16:creationId xmlns="" xmlns:a16="http://schemas.microsoft.com/office/drawing/2014/main" id="{3A48ECE1-E62B-4E22-A53E-D3045D687E18}"/>
                </a:ext>
              </a:extLst>
            </p:cNvPr>
            <p:cNvSpPr>
              <a:spLocks noChangeShapeType="1"/>
            </p:cNvSpPr>
            <p:nvPr userDrawn="1"/>
          </p:nvSpPr>
          <p:spPr bwMode="gray">
            <a:xfrm>
              <a:off x="3017" y="10"/>
              <a:ext cx="21" cy="4310"/>
            </a:xfrm>
            <a:prstGeom prst="line">
              <a:avLst/>
            </a:prstGeom>
            <a:noFill/>
            <a:ln w="9525">
              <a:solidFill>
                <a:srgbClr val="DDDDDD">
                  <a:alpha val="50195"/>
                </a:srgbClr>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4" name="Line 158">
              <a:extLst>
                <a:ext uri="{FF2B5EF4-FFF2-40B4-BE49-F238E27FC236}">
                  <a16:creationId xmlns="" xmlns:a16="http://schemas.microsoft.com/office/drawing/2014/main" id="{8619C9E6-3A9B-47ED-A08C-5D53EF6724AC}"/>
                </a:ext>
              </a:extLst>
            </p:cNvPr>
            <p:cNvSpPr>
              <a:spLocks noChangeShapeType="1"/>
            </p:cNvSpPr>
            <p:nvPr userDrawn="1"/>
          </p:nvSpPr>
          <p:spPr bwMode="gray">
            <a:xfrm>
              <a:off x="274" y="10"/>
              <a:ext cx="21" cy="4310"/>
            </a:xfrm>
            <a:prstGeom prst="line">
              <a:avLst/>
            </a:prstGeom>
            <a:noFill/>
            <a:ln w="9525">
              <a:solidFill>
                <a:srgbClr val="DDDDDD">
                  <a:alpha val="50195"/>
                </a:srgbClr>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5" name="Line 160">
              <a:extLst>
                <a:ext uri="{FF2B5EF4-FFF2-40B4-BE49-F238E27FC236}">
                  <a16:creationId xmlns="" xmlns:a16="http://schemas.microsoft.com/office/drawing/2014/main" id="{378491BF-FD5D-49A1-94AD-E087DFB8A253}"/>
                </a:ext>
              </a:extLst>
            </p:cNvPr>
            <p:cNvSpPr>
              <a:spLocks noChangeShapeType="1"/>
            </p:cNvSpPr>
            <p:nvPr userDrawn="1"/>
          </p:nvSpPr>
          <p:spPr bwMode="gray">
            <a:xfrm>
              <a:off x="740" y="10"/>
              <a:ext cx="21" cy="4310"/>
            </a:xfrm>
            <a:prstGeom prst="line">
              <a:avLst/>
            </a:prstGeom>
            <a:noFill/>
            <a:ln w="9525">
              <a:solidFill>
                <a:srgbClr val="DDDDDD">
                  <a:alpha val="50195"/>
                </a:srgbClr>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 name="Line 161">
              <a:extLst>
                <a:ext uri="{FF2B5EF4-FFF2-40B4-BE49-F238E27FC236}">
                  <a16:creationId xmlns="" xmlns:a16="http://schemas.microsoft.com/office/drawing/2014/main" id="{960CFAAD-1DA7-4452-9977-88BCF001E284}"/>
                </a:ext>
              </a:extLst>
            </p:cNvPr>
            <p:cNvSpPr>
              <a:spLocks noChangeShapeType="1"/>
            </p:cNvSpPr>
            <p:nvPr userDrawn="1"/>
          </p:nvSpPr>
          <p:spPr bwMode="gray">
            <a:xfrm>
              <a:off x="1190" y="10"/>
              <a:ext cx="21" cy="4310"/>
            </a:xfrm>
            <a:prstGeom prst="line">
              <a:avLst/>
            </a:prstGeom>
            <a:noFill/>
            <a:ln w="9525">
              <a:solidFill>
                <a:srgbClr val="DDDDDD">
                  <a:alpha val="50195"/>
                </a:srgbClr>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17" name="Rectangle 87">
            <a:extLst>
              <a:ext uri="{FF2B5EF4-FFF2-40B4-BE49-F238E27FC236}">
                <a16:creationId xmlns="" xmlns:a16="http://schemas.microsoft.com/office/drawing/2014/main" id="{9C710BDA-CC1C-4AD2-B1A9-C83E3158F7DA}"/>
              </a:ext>
            </a:extLst>
          </p:cNvPr>
          <p:cNvSpPr>
            <a:spLocks noChangeArrowheads="1"/>
          </p:cNvSpPr>
          <p:nvPr/>
        </p:nvSpPr>
        <p:spPr bwMode="gray">
          <a:xfrm>
            <a:off x="0" y="1795463"/>
            <a:ext cx="12192000" cy="2503487"/>
          </a:xfrm>
          <a:prstGeom prst="rect">
            <a:avLst/>
          </a:prstGeom>
          <a:gradFill rotWithShape="1">
            <a:gsLst>
              <a:gs pos="0">
                <a:schemeClr val="tx2">
                  <a:gamma/>
                  <a:shade val="46275"/>
                  <a:invGamma/>
                </a:schemeClr>
              </a:gs>
              <a:gs pos="100000">
                <a:schemeClr val="tx2"/>
              </a:gs>
            </a:gsLst>
            <a:lin ang="0" scaled="1"/>
          </a:gradFill>
          <a:ln w="9525">
            <a:noFill/>
            <a:miter lim="800000"/>
            <a:headEnd/>
            <a:tailEnd/>
          </a:ln>
          <a:effectLst/>
        </p:spPr>
        <p:txBody>
          <a:bodyPr wrap="none" anchor="ctr"/>
          <a:lstStyle/>
          <a:p>
            <a:pPr eaLnBrk="1" hangingPunct="1">
              <a:defRPr/>
            </a:pPr>
            <a:endParaRPr lang="en-US" b="1">
              <a:solidFill>
                <a:srgbClr val="000000"/>
              </a:solidFill>
              <a:latin typeface="Arial" charset="0"/>
            </a:endParaRPr>
          </a:p>
        </p:txBody>
      </p:sp>
      <p:sp>
        <p:nvSpPr>
          <p:cNvPr id="18" name="Rectangle 165">
            <a:extLst>
              <a:ext uri="{FF2B5EF4-FFF2-40B4-BE49-F238E27FC236}">
                <a16:creationId xmlns="" xmlns:a16="http://schemas.microsoft.com/office/drawing/2014/main" id="{F7EF9663-D961-458C-8F5A-700778D3AD78}"/>
              </a:ext>
            </a:extLst>
          </p:cNvPr>
          <p:cNvSpPr>
            <a:spLocks noChangeArrowheads="1"/>
          </p:cNvSpPr>
          <p:nvPr/>
        </p:nvSpPr>
        <p:spPr bwMode="gray">
          <a:xfrm>
            <a:off x="7404100" y="5576888"/>
            <a:ext cx="950913" cy="644525"/>
          </a:xfrm>
          <a:prstGeom prst="rect">
            <a:avLst/>
          </a:prstGeom>
          <a:solidFill>
            <a:schemeClr val="accent2">
              <a:alpha val="30196"/>
            </a:scheme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9" name="Rectangle 166">
            <a:extLst>
              <a:ext uri="{FF2B5EF4-FFF2-40B4-BE49-F238E27FC236}">
                <a16:creationId xmlns="" xmlns:a16="http://schemas.microsoft.com/office/drawing/2014/main" id="{EBA9F0BE-172B-4292-8CF3-001D0DF29FB7}"/>
              </a:ext>
            </a:extLst>
          </p:cNvPr>
          <p:cNvSpPr>
            <a:spLocks noChangeArrowheads="1"/>
          </p:cNvSpPr>
          <p:nvPr/>
        </p:nvSpPr>
        <p:spPr bwMode="gray">
          <a:xfrm>
            <a:off x="9342438" y="5588000"/>
            <a:ext cx="968375" cy="635000"/>
          </a:xfrm>
          <a:prstGeom prst="rect">
            <a:avLst/>
          </a:prstGeom>
          <a:solidFill>
            <a:srgbClr val="DDDDDD">
              <a:alpha val="30196"/>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0" name="Rectangle 167">
            <a:extLst>
              <a:ext uri="{FF2B5EF4-FFF2-40B4-BE49-F238E27FC236}">
                <a16:creationId xmlns="" xmlns:a16="http://schemas.microsoft.com/office/drawing/2014/main" id="{058FAD01-5DDE-4130-BC0D-864693F8B428}"/>
              </a:ext>
            </a:extLst>
          </p:cNvPr>
          <p:cNvSpPr>
            <a:spLocks noChangeArrowheads="1"/>
          </p:cNvSpPr>
          <p:nvPr/>
        </p:nvSpPr>
        <p:spPr bwMode="gray">
          <a:xfrm>
            <a:off x="8358188" y="4943475"/>
            <a:ext cx="968375" cy="636588"/>
          </a:xfrm>
          <a:prstGeom prst="rect">
            <a:avLst/>
          </a:prstGeom>
          <a:solidFill>
            <a:srgbClr val="DDDDDD">
              <a:alpha val="20000"/>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1" name="Rectangle 168">
            <a:extLst>
              <a:ext uri="{FF2B5EF4-FFF2-40B4-BE49-F238E27FC236}">
                <a16:creationId xmlns="" xmlns:a16="http://schemas.microsoft.com/office/drawing/2014/main" id="{7DE7269E-F3AB-42B0-AB3A-6045E23836BA}"/>
              </a:ext>
            </a:extLst>
          </p:cNvPr>
          <p:cNvSpPr>
            <a:spLocks noChangeArrowheads="1"/>
          </p:cNvSpPr>
          <p:nvPr/>
        </p:nvSpPr>
        <p:spPr bwMode="gray">
          <a:xfrm>
            <a:off x="11263313" y="5588000"/>
            <a:ext cx="928687" cy="635000"/>
          </a:xfrm>
          <a:prstGeom prst="rect">
            <a:avLst/>
          </a:prstGeom>
          <a:solidFill>
            <a:srgbClr val="DDDDDD">
              <a:alpha val="30196"/>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2" name="Rectangle 170">
            <a:extLst>
              <a:ext uri="{FF2B5EF4-FFF2-40B4-BE49-F238E27FC236}">
                <a16:creationId xmlns="" xmlns:a16="http://schemas.microsoft.com/office/drawing/2014/main" id="{C7F991CD-4A76-4867-8EFF-8E0046D722BF}"/>
              </a:ext>
            </a:extLst>
          </p:cNvPr>
          <p:cNvSpPr>
            <a:spLocks noChangeArrowheads="1"/>
          </p:cNvSpPr>
          <p:nvPr/>
        </p:nvSpPr>
        <p:spPr bwMode="gray">
          <a:xfrm>
            <a:off x="3535363" y="5588000"/>
            <a:ext cx="966787" cy="635000"/>
          </a:xfrm>
          <a:prstGeom prst="rect">
            <a:avLst/>
          </a:prstGeom>
          <a:solidFill>
            <a:srgbClr val="DDDDDD">
              <a:alpha val="30196"/>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3" name="Rectangle 171">
            <a:extLst>
              <a:ext uri="{FF2B5EF4-FFF2-40B4-BE49-F238E27FC236}">
                <a16:creationId xmlns="" xmlns:a16="http://schemas.microsoft.com/office/drawing/2014/main" id="{30D4FC73-D2BD-40A6-9D2F-67B8B76CA6EB}"/>
              </a:ext>
            </a:extLst>
          </p:cNvPr>
          <p:cNvSpPr>
            <a:spLocks noChangeArrowheads="1"/>
          </p:cNvSpPr>
          <p:nvPr/>
        </p:nvSpPr>
        <p:spPr bwMode="gray">
          <a:xfrm>
            <a:off x="5473700" y="5588000"/>
            <a:ext cx="966788" cy="635000"/>
          </a:xfrm>
          <a:prstGeom prst="rect">
            <a:avLst/>
          </a:prstGeom>
          <a:solidFill>
            <a:srgbClr val="DDDDDD">
              <a:alpha val="30196"/>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4" name="Rectangle 172">
            <a:extLst>
              <a:ext uri="{FF2B5EF4-FFF2-40B4-BE49-F238E27FC236}">
                <a16:creationId xmlns="" xmlns:a16="http://schemas.microsoft.com/office/drawing/2014/main" id="{70DFB218-D9A1-4EE0-90D0-3B30F252D29F}"/>
              </a:ext>
            </a:extLst>
          </p:cNvPr>
          <p:cNvSpPr>
            <a:spLocks noChangeArrowheads="1"/>
          </p:cNvSpPr>
          <p:nvPr/>
        </p:nvSpPr>
        <p:spPr bwMode="gray">
          <a:xfrm>
            <a:off x="4489450" y="4943475"/>
            <a:ext cx="966788" cy="636588"/>
          </a:xfrm>
          <a:prstGeom prst="rect">
            <a:avLst/>
          </a:prstGeom>
          <a:solidFill>
            <a:srgbClr val="DDDDDD">
              <a:alpha val="20000"/>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5" name="Rectangle 173">
            <a:extLst>
              <a:ext uri="{FF2B5EF4-FFF2-40B4-BE49-F238E27FC236}">
                <a16:creationId xmlns="" xmlns:a16="http://schemas.microsoft.com/office/drawing/2014/main" id="{78BB5CD7-DF88-4311-B929-833086074037}"/>
              </a:ext>
            </a:extLst>
          </p:cNvPr>
          <p:cNvSpPr>
            <a:spLocks noChangeArrowheads="1"/>
          </p:cNvSpPr>
          <p:nvPr/>
        </p:nvSpPr>
        <p:spPr bwMode="gray">
          <a:xfrm>
            <a:off x="6424613" y="4943475"/>
            <a:ext cx="966787" cy="636588"/>
          </a:xfrm>
          <a:prstGeom prst="rect">
            <a:avLst/>
          </a:prstGeom>
          <a:solidFill>
            <a:srgbClr val="DDDDDD">
              <a:alpha val="20000"/>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6" name="Rectangle 174">
            <a:extLst>
              <a:ext uri="{FF2B5EF4-FFF2-40B4-BE49-F238E27FC236}">
                <a16:creationId xmlns="" xmlns:a16="http://schemas.microsoft.com/office/drawing/2014/main" id="{49454F4E-9B6E-4943-BE46-7AF8DCF3244C}"/>
              </a:ext>
            </a:extLst>
          </p:cNvPr>
          <p:cNvSpPr>
            <a:spLocks noChangeArrowheads="1"/>
          </p:cNvSpPr>
          <p:nvPr/>
        </p:nvSpPr>
        <p:spPr bwMode="gray">
          <a:xfrm>
            <a:off x="2557463" y="4943475"/>
            <a:ext cx="966787" cy="636588"/>
          </a:xfrm>
          <a:prstGeom prst="rect">
            <a:avLst/>
          </a:prstGeom>
          <a:solidFill>
            <a:schemeClr val="accent2">
              <a:alpha val="20000"/>
            </a:scheme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7" name="Rectangle 175">
            <a:extLst>
              <a:ext uri="{FF2B5EF4-FFF2-40B4-BE49-F238E27FC236}">
                <a16:creationId xmlns="" xmlns:a16="http://schemas.microsoft.com/office/drawing/2014/main" id="{826C93D8-E081-4409-A43A-1EE53857A3ED}"/>
              </a:ext>
            </a:extLst>
          </p:cNvPr>
          <p:cNvSpPr>
            <a:spLocks noChangeArrowheads="1"/>
          </p:cNvSpPr>
          <p:nvPr/>
        </p:nvSpPr>
        <p:spPr bwMode="gray">
          <a:xfrm>
            <a:off x="7389813" y="4310063"/>
            <a:ext cx="966787" cy="636587"/>
          </a:xfrm>
          <a:prstGeom prst="rect">
            <a:avLst/>
          </a:prstGeom>
          <a:solidFill>
            <a:schemeClr val="accent2">
              <a:alpha val="10196"/>
            </a:scheme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8" name="Rectangle 176">
            <a:extLst>
              <a:ext uri="{FF2B5EF4-FFF2-40B4-BE49-F238E27FC236}">
                <a16:creationId xmlns="" xmlns:a16="http://schemas.microsoft.com/office/drawing/2014/main" id="{92B28700-D9B2-4664-9B72-5AEC58EC545C}"/>
              </a:ext>
            </a:extLst>
          </p:cNvPr>
          <p:cNvSpPr>
            <a:spLocks noChangeArrowheads="1"/>
          </p:cNvSpPr>
          <p:nvPr/>
        </p:nvSpPr>
        <p:spPr bwMode="gray">
          <a:xfrm>
            <a:off x="9328150" y="4300538"/>
            <a:ext cx="966788" cy="646112"/>
          </a:xfrm>
          <a:prstGeom prst="rect">
            <a:avLst/>
          </a:prstGeom>
          <a:solidFill>
            <a:schemeClr val="accent2">
              <a:alpha val="10196"/>
            </a:scheme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9" name="Rectangle 177">
            <a:extLst>
              <a:ext uri="{FF2B5EF4-FFF2-40B4-BE49-F238E27FC236}">
                <a16:creationId xmlns="" xmlns:a16="http://schemas.microsoft.com/office/drawing/2014/main" id="{91CD1146-4480-4CC1-8EAD-CDCF906D150C}"/>
              </a:ext>
            </a:extLst>
          </p:cNvPr>
          <p:cNvSpPr>
            <a:spLocks noChangeArrowheads="1"/>
          </p:cNvSpPr>
          <p:nvPr/>
        </p:nvSpPr>
        <p:spPr bwMode="gray">
          <a:xfrm>
            <a:off x="11247438" y="4300538"/>
            <a:ext cx="938212" cy="646112"/>
          </a:xfrm>
          <a:prstGeom prst="rect">
            <a:avLst/>
          </a:prstGeom>
          <a:solidFill>
            <a:srgbClr val="DDDDDD">
              <a:alpha val="10196"/>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0" name="Rectangle 178">
            <a:extLst>
              <a:ext uri="{FF2B5EF4-FFF2-40B4-BE49-F238E27FC236}">
                <a16:creationId xmlns="" xmlns:a16="http://schemas.microsoft.com/office/drawing/2014/main" id="{5847688E-3D24-426E-BB52-006F2E9495EA}"/>
              </a:ext>
            </a:extLst>
          </p:cNvPr>
          <p:cNvSpPr>
            <a:spLocks noChangeArrowheads="1"/>
          </p:cNvSpPr>
          <p:nvPr/>
        </p:nvSpPr>
        <p:spPr bwMode="gray">
          <a:xfrm>
            <a:off x="5473700" y="4310063"/>
            <a:ext cx="966788" cy="636587"/>
          </a:xfrm>
          <a:prstGeom prst="rect">
            <a:avLst/>
          </a:prstGeom>
          <a:solidFill>
            <a:srgbClr val="DDDDDD">
              <a:alpha val="10196"/>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1" name="Rectangle 185">
            <a:extLst>
              <a:ext uri="{FF2B5EF4-FFF2-40B4-BE49-F238E27FC236}">
                <a16:creationId xmlns="" xmlns:a16="http://schemas.microsoft.com/office/drawing/2014/main" id="{E1E593C6-BB6F-43AC-B30B-B91038C60374}"/>
              </a:ext>
            </a:extLst>
          </p:cNvPr>
          <p:cNvSpPr>
            <a:spLocks noChangeArrowheads="1"/>
          </p:cNvSpPr>
          <p:nvPr/>
        </p:nvSpPr>
        <p:spPr bwMode="gray">
          <a:xfrm>
            <a:off x="10293350" y="6221413"/>
            <a:ext cx="966788" cy="636587"/>
          </a:xfrm>
          <a:prstGeom prst="rect">
            <a:avLst/>
          </a:prstGeom>
          <a:solidFill>
            <a:srgbClr val="DDDDDD">
              <a:alpha val="39999"/>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2" name="Rectangle 186">
            <a:extLst>
              <a:ext uri="{FF2B5EF4-FFF2-40B4-BE49-F238E27FC236}">
                <a16:creationId xmlns="" xmlns:a16="http://schemas.microsoft.com/office/drawing/2014/main" id="{DF81EE9F-C92A-48A1-82AC-102C7602002D}"/>
              </a:ext>
            </a:extLst>
          </p:cNvPr>
          <p:cNvSpPr>
            <a:spLocks noChangeArrowheads="1"/>
          </p:cNvSpPr>
          <p:nvPr/>
        </p:nvSpPr>
        <p:spPr bwMode="gray">
          <a:xfrm>
            <a:off x="4495800" y="6221413"/>
            <a:ext cx="971550" cy="636587"/>
          </a:xfrm>
          <a:prstGeom prst="rect">
            <a:avLst/>
          </a:prstGeom>
          <a:solidFill>
            <a:srgbClr val="DDDDDD">
              <a:alpha val="39999"/>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3" name="Rectangle 187">
            <a:extLst>
              <a:ext uri="{FF2B5EF4-FFF2-40B4-BE49-F238E27FC236}">
                <a16:creationId xmlns="" xmlns:a16="http://schemas.microsoft.com/office/drawing/2014/main" id="{CAF50FF9-AA79-48D8-AD99-E6DB832B6AA7}"/>
              </a:ext>
            </a:extLst>
          </p:cNvPr>
          <p:cNvSpPr>
            <a:spLocks noChangeArrowheads="1"/>
          </p:cNvSpPr>
          <p:nvPr/>
        </p:nvSpPr>
        <p:spPr bwMode="gray">
          <a:xfrm>
            <a:off x="6434138" y="6221413"/>
            <a:ext cx="968375" cy="636587"/>
          </a:xfrm>
          <a:prstGeom prst="rect">
            <a:avLst/>
          </a:prstGeom>
          <a:solidFill>
            <a:srgbClr val="DDDDDD">
              <a:alpha val="39999"/>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4" name="Rectangle 188">
            <a:extLst>
              <a:ext uri="{FF2B5EF4-FFF2-40B4-BE49-F238E27FC236}">
                <a16:creationId xmlns="" xmlns:a16="http://schemas.microsoft.com/office/drawing/2014/main" id="{863AE195-012E-443E-BCF8-F345F57A8F7A}"/>
              </a:ext>
            </a:extLst>
          </p:cNvPr>
          <p:cNvSpPr>
            <a:spLocks noChangeArrowheads="1"/>
          </p:cNvSpPr>
          <p:nvPr/>
        </p:nvSpPr>
        <p:spPr bwMode="gray">
          <a:xfrm>
            <a:off x="2560638" y="6221413"/>
            <a:ext cx="968375" cy="636587"/>
          </a:xfrm>
          <a:prstGeom prst="rect">
            <a:avLst/>
          </a:prstGeom>
          <a:solidFill>
            <a:srgbClr val="DDDDDD">
              <a:alpha val="39999"/>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grpSp>
        <p:nvGrpSpPr>
          <p:cNvPr id="35" name="Group 206">
            <a:extLst>
              <a:ext uri="{FF2B5EF4-FFF2-40B4-BE49-F238E27FC236}">
                <a16:creationId xmlns="" xmlns:a16="http://schemas.microsoft.com/office/drawing/2014/main" id="{A38E2B02-E874-49BD-9672-C92C1B1666CE}"/>
              </a:ext>
            </a:extLst>
          </p:cNvPr>
          <p:cNvGrpSpPr>
            <a:grpSpLocks/>
          </p:cNvGrpSpPr>
          <p:nvPr/>
        </p:nvGrpSpPr>
        <p:grpSpPr bwMode="auto">
          <a:xfrm>
            <a:off x="0" y="533400"/>
            <a:ext cx="12192000" cy="5689600"/>
            <a:chOff x="0" y="336"/>
            <a:chExt cx="5760" cy="3584"/>
          </a:xfrm>
        </p:grpSpPr>
        <p:sp>
          <p:nvSpPr>
            <p:cNvPr id="36" name="Line 192">
              <a:extLst>
                <a:ext uri="{FF2B5EF4-FFF2-40B4-BE49-F238E27FC236}">
                  <a16:creationId xmlns="" xmlns:a16="http://schemas.microsoft.com/office/drawing/2014/main" id="{BF4BF74C-1263-495C-9746-03D1B73D881A}"/>
                </a:ext>
              </a:extLst>
            </p:cNvPr>
            <p:cNvSpPr>
              <a:spLocks noChangeShapeType="1"/>
            </p:cNvSpPr>
            <p:nvPr userDrawn="1"/>
          </p:nvSpPr>
          <p:spPr bwMode="gray">
            <a:xfrm flipH="1">
              <a:off x="0" y="336"/>
              <a:ext cx="5760" cy="0"/>
            </a:xfrm>
            <a:prstGeom prst="line">
              <a:avLst/>
            </a:prstGeom>
            <a:noFill/>
            <a:ln w="9525">
              <a:solidFill>
                <a:srgbClr val="DDDDDD"/>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 name="Line 193">
              <a:extLst>
                <a:ext uri="{FF2B5EF4-FFF2-40B4-BE49-F238E27FC236}">
                  <a16:creationId xmlns="" xmlns:a16="http://schemas.microsoft.com/office/drawing/2014/main" id="{73CEC99C-8A3D-4152-907E-59B373716F97}"/>
                </a:ext>
              </a:extLst>
            </p:cNvPr>
            <p:cNvSpPr>
              <a:spLocks noChangeShapeType="1"/>
            </p:cNvSpPr>
            <p:nvPr userDrawn="1"/>
          </p:nvSpPr>
          <p:spPr bwMode="gray">
            <a:xfrm flipH="1">
              <a:off x="0" y="733"/>
              <a:ext cx="5760" cy="0"/>
            </a:xfrm>
            <a:prstGeom prst="line">
              <a:avLst/>
            </a:prstGeom>
            <a:noFill/>
            <a:ln w="9525">
              <a:solidFill>
                <a:srgbClr val="DDDDDD"/>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8" name="Line 194">
              <a:extLst>
                <a:ext uri="{FF2B5EF4-FFF2-40B4-BE49-F238E27FC236}">
                  <a16:creationId xmlns="" xmlns:a16="http://schemas.microsoft.com/office/drawing/2014/main" id="{010DFE3D-4DF5-462C-9340-176FF046CC8D}"/>
                </a:ext>
              </a:extLst>
            </p:cNvPr>
            <p:cNvSpPr>
              <a:spLocks noChangeShapeType="1"/>
            </p:cNvSpPr>
            <p:nvPr userDrawn="1"/>
          </p:nvSpPr>
          <p:spPr bwMode="gray">
            <a:xfrm flipH="1">
              <a:off x="0" y="1123"/>
              <a:ext cx="5760" cy="0"/>
            </a:xfrm>
            <a:prstGeom prst="line">
              <a:avLst/>
            </a:prstGeom>
            <a:noFill/>
            <a:ln w="9525">
              <a:solidFill>
                <a:srgbClr val="DDDDDD"/>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9" name="Line 195">
              <a:extLst>
                <a:ext uri="{FF2B5EF4-FFF2-40B4-BE49-F238E27FC236}">
                  <a16:creationId xmlns="" xmlns:a16="http://schemas.microsoft.com/office/drawing/2014/main" id="{485902AD-A7D7-426F-AB67-429A0B05B695}"/>
                </a:ext>
              </a:extLst>
            </p:cNvPr>
            <p:cNvSpPr>
              <a:spLocks noChangeShapeType="1"/>
            </p:cNvSpPr>
            <p:nvPr userDrawn="1"/>
          </p:nvSpPr>
          <p:spPr bwMode="gray">
            <a:xfrm flipH="1">
              <a:off x="0" y="2707"/>
              <a:ext cx="5760" cy="0"/>
            </a:xfrm>
            <a:prstGeom prst="line">
              <a:avLst/>
            </a:prstGeom>
            <a:noFill/>
            <a:ln w="9525">
              <a:solidFill>
                <a:srgbClr val="DDDDDD"/>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0" name="Line 196">
              <a:extLst>
                <a:ext uri="{FF2B5EF4-FFF2-40B4-BE49-F238E27FC236}">
                  <a16:creationId xmlns="" xmlns:a16="http://schemas.microsoft.com/office/drawing/2014/main" id="{DA686467-3CEB-4D4B-9B93-563CA7EB7E22}"/>
                </a:ext>
              </a:extLst>
            </p:cNvPr>
            <p:cNvSpPr>
              <a:spLocks noChangeShapeType="1"/>
            </p:cNvSpPr>
            <p:nvPr userDrawn="1"/>
          </p:nvSpPr>
          <p:spPr bwMode="gray">
            <a:xfrm flipH="1">
              <a:off x="0" y="3111"/>
              <a:ext cx="5760" cy="0"/>
            </a:xfrm>
            <a:prstGeom prst="line">
              <a:avLst/>
            </a:prstGeom>
            <a:noFill/>
            <a:ln w="9525">
              <a:solidFill>
                <a:srgbClr val="DDDDDD"/>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1" name="Line 197">
              <a:extLst>
                <a:ext uri="{FF2B5EF4-FFF2-40B4-BE49-F238E27FC236}">
                  <a16:creationId xmlns="" xmlns:a16="http://schemas.microsoft.com/office/drawing/2014/main" id="{D66AE0C3-EADA-49BC-8FF1-E24C522A90E9}"/>
                </a:ext>
              </a:extLst>
            </p:cNvPr>
            <p:cNvSpPr>
              <a:spLocks noChangeShapeType="1"/>
            </p:cNvSpPr>
            <p:nvPr userDrawn="1"/>
          </p:nvSpPr>
          <p:spPr bwMode="gray">
            <a:xfrm flipH="1">
              <a:off x="0" y="3516"/>
              <a:ext cx="5760" cy="0"/>
            </a:xfrm>
            <a:prstGeom prst="line">
              <a:avLst/>
            </a:prstGeom>
            <a:noFill/>
            <a:ln w="9525">
              <a:solidFill>
                <a:srgbClr val="DDDDDD"/>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2" name="Line 198">
              <a:extLst>
                <a:ext uri="{FF2B5EF4-FFF2-40B4-BE49-F238E27FC236}">
                  <a16:creationId xmlns="" xmlns:a16="http://schemas.microsoft.com/office/drawing/2014/main" id="{FED51C2D-FF92-4C6B-83B3-9911659EE51F}"/>
                </a:ext>
              </a:extLst>
            </p:cNvPr>
            <p:cNvSpPr>
              <a:spLocks noChangeShapeType="1"/>
            </p:cNvSpPr>
            <p:nvPr userDrawn="1"/>
          </p:nvSpPr>
          <p:spPr bwMode="gray">
            <a:xfrm flipH="1">
              <a:off x="0" y="3920"/>
              <a:ext cx="5760" cy="0"/>
            </a:xfrm>
            <a:prstGeom prst="line">
              <a:avLst/>
            </a:prstGeom>
            <a:noFill/>
            <a:ln w="9525">
              <a:solidFill>
                <a:srgbClr val="DDDDDD"/>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43" name="Rectangle 138">
            <a:extLst>
              <a:ext uri="{FF2B5EF4-FFF2-40B4-BE49-F238E27FC236}">
                <a16:creationId xmlns="" xmlns:a16="http://schemas.microsoft.com/office/drawing/2014/main" id="{E6E8C3C7-1EEF-4B34-890D-56F379D7EEE9}"/>
              </a:ext>
            </a:extLst>
          </p:cNvPr>
          <p:cNvSpPr>
            <a:spLocks noChangeArrowheads="1"/>
          </p:cNvSpPr>
          <p:nvPr/>
        </p:nvSpPr>
        <p:spPr bwMode="gray">
          <a:xfrm>
            <a:off x="7366000" y="534988"/>
            <a:ext cx="966788" cy="633412"/>
          </a:xfrm>
          <a:prstGeom prst="rect">
            <a:avLst/>
          </a:prstGeom>
          <a:solidFill>
            <a:srgbClr val="DDDDDD">
              <a:alpha val="20000"/>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44" name="Rectangle 141">
            <a:extLst>
              <a:ext uri="{FF2B5EF4-FFF2-40B4-BE49-F238E27FC236}">
                <a16:creationId xmlns="" xmlns:a16="http://schemas.microsoft.com/office/drawing/2014/main" id="{0CF69934-19FA-4C82-8034-21A85297A377}"/>
              </a:ext>
            </a:extLst>
          </p:cNvPr>
          <p:cNvSpPr>
            <a:spLocks noChangeArrowheads="1"/>
          </p:cNvSpPr>
          <p:nvPr/>
        </p:nvSpPr>
        <p:spPr bwMode="gray">
          <a:xfrm>
            <a:off x="9304338" y="534988"/>
            <a:ext cx="968375" cy="633412"/>
          </a:xfrm>
          <a:prstGeom prst="rect">
            <a:avLst/>
          </a:prstGeom>
          <a:solidFill>
            <a:srgbClr val="DDDDDD">
              <a:alpha val="20000"/>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45" name="Rectangle 146">
            <a:extLst>
              <a:ext uri="{FF2B5EF4-FFF2-40B4-BE49-F238E27FC236}">
                <a16:creationId xmlns="" xmlns:a16="http://schemas.microsoft.com/office/drawing/2014/main" id="{76C11AA1-8B83-4E32-BA0E-96849D91BA8F}"/>
              </a:ext>
            </a:extLst>
          </p:cNvPr>
          <p:cNvSpPr>
            <a:spLocks noChangeArrowheads="1"/>
          </p:cNvSpPr>
          <p:nvPr/>
        </p:nvSpPr>
        <p:spPr bwMode="gray">
          <a:xfrm>
            <a:off x="10255250" y="4763"/>
            <a:ext cx="966788" cy="522287"/>
          </a:xfrm>
          <a:prstGeom prst="rect">
            <a:avLst/>
          </a:prstGeom>
          <a:solidFill>
            <a:schemeClr val="folHlink">
              <a:alpha val="30196"/>
            </a:scheme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46" name="Rectangle 153">
            <a:extLst>
              <a:ext uri="{FF2B5EF4-FFF2-40B4-BE49-F238E27FC236}">
                <a16:creationId xmlns="" xmlns:a16="http://schemas.microsoft.com/office/drawing/2014/main" id="{D9D33293-3E6A-413D-9393-A351D96E7CC3}"/>
              </a:ext>
            </a:extLst>
          </p:cNvPr>
          <p:cNvSpPr>
            <a:spLocks noChangeArrowheads="1"/>
          </p:cNvSpPr>
          <p:nvPr/>
        </p:nvSpPr>
        <p:spPr bwMode="gray">
          <a:xfrm>
            <a:off x="5435600" y="534988"/>
            <a:ext cx="966788" cy="633412"/>
          </a:xfrm>
          <a:prstGeom prst="rect">
            <a:avLst/>
          </a:prstGeom>
          <a:solidFill>
            <a:srgbClr val="DDDDDD">
              <a:alpha val="20000"/>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47" name="Rectangle 155">
            <a:extLst>
              <a:ext uri="{FF2B5EF4-FFF2-40B4-BE49-F238E27FC236}">
                <a16:creationId xmlns="" xmlns:a16="http://schemas.microsoft.com/office/drawing/2014/main" id="{D9AFBC90-B085-41DE-A79B-4BE34A961068}"/>
              </a:ext>
            </a:extLst>
          </p:cNvPr>
          <p:cNvSpPr>
            <a:spLocks noChangeArrowheads="1"/>
          </p:cNvSpPr>
          <p:nvPr/>
        </p:nvSpPr>
        <p:spPr bwMode="gray">
          <a:xfrm>
            <a:off x="6386513" y="4763"/>
            <a:ext cx="966787" cy="522287"/>
          </a:xfrm>
          <a:prstGeom prst="rect">
            <a:avLst/>
          </a:prstGeom>
          <a:solidFill>
            <a:srgbClr val="DDDDDD">
              <a:alpha val="30196"/>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48" name="Rectangle 162">
            <a:extLst>
              <a:ext uri="{FF2B5EF4-FFF2-40B4-BE49-F238E27FC236}">
                <a16:creationId xmlns="" xmlns:a16="http://schemas.microsoft.com/office/drawing/2014/main" id="{65C55DE0-0DA1-486A-B5B8-624B6A37B7AD}"/>
              </a:ext>
            </a:extLst>
          </p:cNvPr>
          <p:cNvSpPr>
            <a:spLocks noChangeArrowheads="1"/>
          </p:cNvSpPr>
          <p:nvPr/>
        </p:nvSpPr>
        <p:spPr bwMode="gray">
          <a:xfrm>
            <a:off x="609600" y="1147763"/>
            <a:ext cx="966788" cy="633412"/>
          </a:xfrm>
          <a:prstGeom prst="rect">
            <a:avLst/>
          </a:prstGeom>
          <a:solidFill>
            <a:schemeClr val="folHlink">
              <a:alpha val="20000"/>
            </a:scheme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49" name="Rectangle 164">
            <a:extLst>
              <a:ext uri="{FF2B5EF4-FFF2-40B4-BE49-F238E27FC236}">
                <a16:creationId xmlns="" xmlns:a16="http://schemas.microsoft.com/office/drawing/2014/main" id="{A0F2DE65-631C-4213-A6F0-8BFFF2DA52A6}"/>
              </a:ext>
            </a:extLst>
          </p:cNvPr>
          <p:cNvSpPr>
            <a:spLocks noChangeArrowheads="1"/>
          </p:cNvSpPr>
          <p:nvPr/>
        </p:nvSpPr>
        <p:spPr bwMode="gray">
          <a:xfrm>
            <a:off x="2519363" y="4763"/>
            <a:ext cx="966787" cy="522287"/>
          </a:xfrm>
          <a:prstGeom prst="rect">
            <a:avLst/>
          </a:prstGeom>
          <a:solidFill>
            <a:srgbClr val="DDDDDD">
              <a:alpha val="39999"/>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50" name="Rectangle 179">
            <a:extLst>
              <a:ext uri="{FF2B5EF4-FFF2-40B4-BE49-F238E27FC236}">
                <a16:creationId xmlns="" xmlns:a16="http://schemas.microsoft.com/office/drawing/2014/main" id="{01FA6089-9E4E-46CB-B2E0-2143B522412F}"/>
              </a:ext>
            </a:extLst>
          </p:cNvPr>
          <p:cNvSpPr>
            <a:spLocks noChangeArrowheads="1"/>
          </p:cNvSpPr>
          <p:nvPr/>
        </p:nvSpPr>
        <p:spPr bwMode="gray">
          <a:xfrm>
            <a:off x="8335963" y="1165225"/>
            <a:ext cx="966787" cy="633413"/>
          </a:xfrm>
          <a:prstGeom prst="rect">
            <a:avLst/>
          </a:prstGeom>
          <a:solidFill>
            <a:srgbClr val="DDDDDD">
              <a:alpha val="10196"/>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51" name="Rectangle 180">
            <a:extLst>
              <a:ext uri="{FF2B5EF4-FFF2-40B4-BE49-F238E27FC236}">
                <a16:creationId xmlns="" xmlns:a16="http://schemas.microsoft.com/office/drawing/2014/main" id="{A8E71CE7-02EF-4706-A1A7-68C86A7F3987}"/>
              </a:ext>
            </a:extLst>
          </p:cNvPr>
          <p:cNvSpPr>
            <a:spLocks noChangeArrowheads="1"/>
          </p:cNvSpPr>
          <p:nvPr/>
        </p:nvSpPr>
        <p:spPr bwMode="gray">
          <a:xfrm>
            <a:off x="10255250" y="1165225"/>
            <a:ext cx="966788" cy="633413"/>
          </a:xfrm>
          <a:prstGeom prst="rect">
            <a:avLst/>
          </a:prstGeom>
          <a:solidFill>
            <a:schemeClr val="folHlink">
              <a:alpha val="10196"/>
            </a:scheme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52" name="Rectangle 181">
            <a:extLst>
              <a:ext uri="{FF2B5EF4-FFF2-40B4-BE49-F238E27FC236}">
                <a16:creationId xmlns="" xmlns:a16="http://schemas.microsoft.com/office/drawing/2014/main" id="{87D982A7-C5B1-4688-9F6E-F6A911BF1CCF}"/>
              </a:ext>
            </a:extLst>
          </p:cNvPr>
          <p:cNvSpPr>
            <a:spLocks noChangeArrowheads="1"/>
          </p:cNvSpPr>
          <p:nvPr/>
        </p:nvSpPr>
        <p:spPr bwMode="gray">
          <a:xfrm>
            <a:off x="4465638" y="1165225"/>
            <a:ext cx="968375" cy="633413"/>
          </a:xfrm>
          <a:prstGeom prst="rect">
            <a:avLst/>
          </a:prstGeom>
          <a:solidFill>
            <a:srgbClr val="DDDDDD">
              <a:alpha val="10196"/>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53" name="Rectangle 182">
            <a:extLst>
              <a:ext uri="{FF2B5EF4-FFF2-40B4-BE49-F238E27FC236}">
                <a16:creationId xmlns="" xmlns:a16="http://schemas.microsoft.com/office/drawing/2014/main" id="{1690C665-A394-4DC4-AE25-CE5002E1AC4B}"/>
              </a:ext>
            </a:extLst>
          </p:cNvPr>
          <p:cNvSpPr>
            <a:spLocks noChangeArrowheads="1"/>
          </p:cNvSpPr>
          <p:nvPr/>
        </p:nvSpPr>
        <p:spPr bwMode="gray">
          <a:xfrm>
            <a:off x="6400800" y="1165225"/>
            <a:ext cx="966788" cy="633413"/>
          </a:xfrm>
          <a:prstGeom prst="rect">
            <a:avLst/>
          </a:prstGeom>
          <a:solidFill>
            <a:schemeClr val="folHlink">
              <a:alpha val="10196"/>
            </a:scheme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54" name="Rectangle 183">
            <a:extLst>
              <a:ext uri="{FF2B5EF4-FFF2-40B4-BE49-F238E27FC236}">
                <a16:creationId xmlns="" xmlns:a16="http://schemas.microsoft.com/office/drawing/2014/main" id="{C63502D3-E0D3-4CDB-AC40-A9535C7EAAE0}"/>
              </a:ext>
            </a:extLst>
          </p:cNvPr>
          <p:cNvSpPr>
            <a:spLocks noChangeArrowheads="1"/>
          </p:cNvSpPr>
          <p:nvPr/>
        </p:nvSpPr>
        <p:spPr bwMode="gray">
          <a:xfrm>
            <a:off x="2533650" y="1165225"/>
            <a:ext cx="966788" cy="633413"/>
          </a:xfrm>
          <a:prstGeom prst="rect">
            <a:avLst/>
          </a:prstGeom>
          <a:solidFill>
            <a:schemeClr val="folHlink">
              <a:alpha val="10196"/>
            </a:scheme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55" name="Rectangle 189">
            <a:extLst>
              <a:ext uri="{FF2B5EF4-FFF2-40B4-BE49-F238E27FC236}">
                <a16:creationId xmlns="" xmlns:a16="http://schemas.microsoft.com/office/drawing/2014/main" id="{A0CAECFA-07BE-474B-80AA-12176A6803CA}"/>
              </a:ext>
            </a:extLst>
          </p:cNvPr>
          <p:cNvSpPr>
            <a:spLocks noChangeArrowheads="1"/>
          </p:cNvSpPr>
          <p:nvPr/>
        </p:nvSpPr>
        <p:spPr bwMode="gray">
          <a:xfrm>
            <a:off x="584200" y="4763"/>
            <a:ext cx="966788" cy="522287"/>
          </a:xfrm>
          <a:prstGeom prst="rect">
            <a:avLst/>
          </a:prstGeom>
          <a:solidFill>
            <a:srgbClr val="DDDDDD">
              <a:alpha val="30196"/>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56" name="Rectangle 190">
            <a:extLst>
              <a:ext uri="{FF2B5EF4-FFF2-40B4-BE49-F238E27FC236}">
                <a16:creationId xmlns="" xmlns:a16="http://schemas.microsoft.com/office/drawing/2014/main" id="{3362DD97-0AD2-4A9D-A47E-AE4182E5B61B}"/>
              </a:ext>
            </a:extLst>
          </p:cNvPr>
          <p:cNvSpPr>
            <a:spLocks noChangeArrowheads="1"/>
          </p:cNvSpPr>
          <p:nvPr/>
        </p:nvSpPr>
        <p:spPr bwMode="gray">
          <a:xfrm>
            <a:off x="1568450" y="533400"/>
            <a:ext cx="966788" cy="633413"/>
          </a:xfrm>
          <a:prstGeom prst="rect">
            <a:avLst/>
          </a:prstGeom>
          <a:solidFill>
            <a:srgbClr val="DDDDDD">
              <a:alpha val="20000"/>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57" name="Rectangle 200">
            <a:extLst>
              <a:ext uri="{FF2B5EF4-FFF2-40B4-BE49-F238E27FC236}">
                <a16:creationId xmlns="" xmlns:a16="http://schemas.microsoft.com/office/drawing/2014/main" id="{E3D0511F-A9F8-4D11-9FFB-2462DB3570C2}"/>
              </a:ext>
            </a:extLst>
          </p:cNvPr>
          <p:cNvSpPr>
            <a:spLocks noChangeArrowheads="1"/>
          </p:cNvSpPr>
          <p:nvPr/>
        </p:nvSpPr>
        <p:spPr bwMode="gray">
          <a:xfrm>
            <a:off x="3481388" y="534988"/>
            <a:ext cx="968375" cy="633412"/>
          </a:xfrm>
          <a:prstGeom prst="rect">
            <a:avLst/>
          </a:prstGeom>
          <a:solidFill>
            <a:srgbClr val="DDDDDD">
              <a:alpha val="20000"/>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grpSp>
        <p:nvGrpSpPr>
          <p:cNvPr id="58" name="Group 234">
            <a:extLst>
              <a:ext uri="{FF2B5EF4-FFF2-40B4-BE49-F238E27FC236}">
                <a16:creationId xmlns="" xmlns:a16="http://schemas.microsoft.com/office/drawing/2014/main" id="{69840E4B-3BAA-4C32-85B4-256EFCB9F3EA}"/>
              </a:ext>
            </a:extLst>
          </p:cNvPr>
          <p:cNvGrpSpPr>
            <a:grpSpLocks/>
          </p:cNvGrpSpPr>
          <p:nvPr/>
        </p:nvGrpSpPr>
        <p:grpSpPr bwMode="auto">
          <a:xfrm>
            <a:off x="0" y="2257425"/>
            <a:ext cx="6318250" cy="4600575"/>
            <a:chOff x="-9" y="1395"/>
            <a:chExt cx="2985" cy="2898"/>
          </a:xfrm>
        </p:grpSpPr>
        <p:pic>
          <p:nvPicPr>
            <p:cNvPr id="59" name="Picture 213" descr="pan01">
              <a:extLst>
                <a:ext uri="{FF2B5EF4-FFF2-40B4-BE49-F238E27FC236}">
                  <a16:creationId xmlns="" xmlns:a16="http://schemas.microsoft.com/office/drawing/2014/main" id="{8308094B-EF3E-4116-A645-53B0824757A2}"/>
                </a:ext>
              </a:extLst>
            </p:cNvPr>
            <p:cNvPicPr>
              <a:picLocks noChangeAspect="1" noChangeArrowheads="1"/>
            </p:cNvPicPr>
            <p:nvPr/>
          </p:nvPicPr>
          <p:blipFill>
            <a:blip r:embed="rId2">
              <a:extLst>
                <a:ext uri="{28A0092B-C50C-407E-A947-70E740481C1C}">
                  <a14:useLocalDpi xmlns:a14="http://schemas.microsoft.com/office/drawing/2010/main" val="0"/>
                </a:ext>
              </a:extLst>
            </a:blip>
            <a:srcRect l="46681" r="2339"/>
            <a:stretch>
              <a:fillRect/>
            </a:stretch>
          </p:blipFill>
          <p:spPr bwMode="gray">
            <a:xfrm>
              <a:off x="0" y="1395"/>
              <a:ext cx="2976" cy="28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0" name="Freeform 209">
              <a:extLst>
                <a:ext uri="{FF2B5EF4-FFF2-40B4-BE49-F238E27FC236}">
                  <a16:creationId xmlns="" xmlns:a16="http://schemas.microsoft.com/office/drawing/2014/main" id="{54908062-5E6F-4350-BE00-FC861AA67AF4}"/>
                </a:ext>
              </a:extLst>
            </p:cNvPr>
            <p:cNvSpPr>
              <a:spLocks/>
            </p:cNvSpPr>
            <p:nvPr/>
          </p:nvSpPr>
          <p:spPr bwMode="gray">
            <a:xfrm>
              <a:off x="-9" y="1493"/>
              <a:ext cx="2841" cy="2599"/>
            </a:xfrm>
            <a:custGeom>
              <a:avLst/>
              <a:gdLst/>
              <a:ahLst/>
              <a:cxnLst>
                <a:cxn ang="0">
                  <a:pos x="0" y="18"/>
                </a:cxn>
                <a:cxn ang="0">
                  <a:pos x="2841" y="0"/>
                </a:cxn>
                <a:cxn ang="0">
                  <a:pos x="1294" y="2597"/>
                </a:cxn>
                <a:cxn ang="0">
                  <a:pos x="2" y="2599"/>
                </a:cxn>
                <a:cxn ang="0">
                  <a:pos x="0" y="18"/>
                </a:cxn>
              </a:cxnLst>
              <a:rect l="0" t="0" r="r" b="b"/>
              <a:pathLst>
                <a:path w="2841" h="2599">
                  <a:moveTo>
                    <a:pt x="0" y="18"/>
                  </a:moveTo>
                  <a:lnTo>
                    <a:pt x="2841" y="0"/>
                  </a:lnTo>
                  <a:lnTo>
                    <a:pt x="1294" y="2597"/>
                  </a:lnTo>
                  <a:lnTo>
                    <a:pt x="2" y="2599"/>
                  </a:lnTo>
                  <a:lnTo>
                    <a:pt x="0" y="18"/>
                  </a:lnTo>
                  <a:close/>
                </a:path>
              </a:pathLst>
            </a:custGeom>
            <a:blipFill dpi="0" rotWithShape="1">
              <a:blip r:embed="rId3"/>
              <a:srcRect/>
              <a:stretch>
                <a:fillRect r="-15708"/>
              </a:stretch>
            </a:blipFill>
            <a:ln w="9525">
              <a:noFill/>
              <a:round/>
              <a:headEnd/>
              <a:tailEnd/>
            </a:ln>
            <a:effectLst/>
          </p:spPr>
          <p:txBody>
            <a:bodyPr/>
            <a:lstStyle/>
            <a:p>
              <a:pPr eaLnBrk="1" hangingPunct="1">
                <a:defRPr/>
              </a:pPr>
              <a:endParaRPr lang="en-US" b="1">
                <a:solidFill>
                  <a:srgbClr val="000000"/>
                </a:solidFill>
                <a:latin typeface="Arial" charset="0"/>
              </a:endParaRPr>
            </a:p>
          </p:txBody>
        </p:sp>
      </p:grpSp>
      <p:grpSp>
        <p:nvGrpSpPr>
          <p:cNvPr id="61" name="Group 233">
            <a:extLst>
              <a:ext uri="{FF2B5EF4-FFF2-40B4-BE49-F238E27FC236}">
                <a16:creationId xmlns="" xmlns:a16="http://schemas.microsoft.com/office/drawing/2014/main" id="{4BD9689D-FBFC-47F9-BADA-9EF34813A1D9}"/>
              </a:ext>
            </a:extLst>
          </p:cNvPr>
          <p:cNvGrpSpPr>
            <a:grpSpLocks/>
          </p:cNvGrpSpPr>
          <p:nvPr/>
        </p:nvGrpSpPr>
        <p:grpSpPr bwMode="auto">
          <a:xfrm>
            <a:off x="12700" y="1395413"/>
            <a:ext cx="5675313" cy="4598987"/>
            <a:chOff x="0" y="1039"/>
            <a:chExt cx="2681" cy="2897"/>
          </a:xfrm>
        </p:grpSpPr>
        <p:pic>
          <p:nvPicPr>
            <p:cNvPr id="62" name="Picture 220" descr="pan01">
              <a:extLst>
                <a:ext uri="{FF2B5EF4-FFF2-40B4-BE49-F238E27FC236}">
                  <a16:creationId xmlns="" xmlns:a16="http://schemas.microsoft.com/office/drawing/2014/main" id="{824A56D6-5AE8-4B92-A414-DCD9D2DCD008}"/>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l="51730" r="2339"/>
            <a:stretch>
              <a:fillRect/>
            </a:stretch>
          </p:blipFill>
          <p:spPr bwMode="gray">
            <a:xfrm>
              <a:off x="0" y="1039"/>
              <a:ext cx="2681" cy="28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3" name="Freeform 221" descr="wiz_gold04">
              <a:extLst>
                <a:ext uri="{FF2B5EF4-FFF2-40B4-BE49-F238E27FC236}">
                  <a16:creationId xmlns="" xmlns:a16="http://schemas.microsoft.com/office/drawing/2014/main" id="{E6383A4B-8F25-4253-BCD8-700523C8ACC7}"/>
                </a:ext>
              </a:extLst>
            </p:cNvPr>
            <p:cNvSpPr>
              <a:spLocks/>
            </p:cNvSpPr>
            <p:nvPr userDrawn="1"/>
          </p:nvSpPr>
          <p:spPr bwMode="gray">
            <a:xfrm>
              <a:off x="0" y="1137"/>
              <a:ext cx="2537" cy="2600"/>
            </a:xfrm>
            <a:custGeom>
              <a:avLst/>
              <a:gdLst>
                <a:gd name="T0" fmla="*/ 0 w 2537"/>
                <a:gd name="T1" fmla="*/ 0 h 2600"/>
                <a:gd name="T2" fmla="*/ 2537 w 2537"/>
                <a:gd name="T3" fmla="*/ 1 h 2600"/>
                <a:gd name="T4" fmla="*/ 991 w 2537"/>
                <a:gd name="T5" fmla="*/ 2597 h 2600"/>
                <a:gd name="T6" fmla="*/ 0 w 2537"/>
                <a:gd name="T7" fmla="*/ 2600 h 2600"/>
                <a:gd name="T8" fmla="*/ 0 w 2537"/>
                <a:gd name="T9" fmla="*/ 0 h 26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37" h="2600">
                  <a:moveTo>
                    <a:pt x="0" y="0"/>
                  </a:moveTo>
                  <a:lnTo>
                    <a:pt x="2537" y="1"/>
                  </a:lnTo>
                  <a:lnTo>
                    <a:pt x="991" y="2597"/>
                  </a:lnTo>
                  <a:lnTo>
                    <a:pt x="0" y="2600"/>
                  </a:lnTo>
                  <a:lnTo>
                    <a:pt x="0" y="0"/>
                  </a:lnTo>
                  <a:close/>
                </a:path>
              </a:pathLst>
            </a:custGeom>
            <a:blipFill dpi="0" rotWithShape="1">
              <a:blip r:embed="rId4"/>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64" name="Group 232">
            <a:extLst>
              <a:ext uri="{FF2B5EF4-FFF2-40B4-BE49-F238E27FC236}">
                <a16:creationId xmlns="" xmlns:a16="http://schemas.microsoft.com/office/drawing/2014/main" id="{9FB5C4F9-BC18-42B9-8A53-8BD114196656}"/>
              </a:ext>
            </a:extLst>
          </p:cNvPr>
          <p:cNvGrpSpPr>
            <a:grpSpLocks/>
          </p:cNvGrpSpPr>
          <p:nvPr/>
        </p:nvGrpSpPr>
        <p:grpSpPr bwMode="auto">
          <a:xfrm>
            <a:off x="-6350" y="304800"/>
            <a:ext cx="5094288" cy="5078413"/>
            <a:chOff x="-7" y="240"/>
            <a:chExt cx="2407" cy="3199"/>
          </a:xfrm>
        </p:grpSpPr>
        <p:pic>
          <p:nvPicPr>
            <p:cNvPr id="65" name="Picture 223" descr="pan01">
              <a:extLst>
                <a:ext uri="{FF2B5EF4-FFF2-40B4-BE49-F238E27FC236}">
                  <a16:creationId xmlns="" xmlns:a16="http://schemas.microsoft.com/office/drawing/2014/main" id="{3C9C425C-4462-4A0C-89A0-CFF11D12A512}"/>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l="60431" r="2339"/>
            <a:stretch>
              <a:fillRect/>
            </a:stretch>
          </p:blipFill>
          <p:spPr bwMode="gray">
            <a:xfrm>
              <a:off x="0" y="240"/>
              <a:ext cx="2400" cy="31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6" name="Freeform 224" descr="wiz_gold01">
              <a:extLst>
                <a:ext uri="{FF2B5EF4-FFF2-40B4-BE49-F238E27FC236}">
                  <a16:creationId xmlns="" xmlns:a16="http://schemas.microsoft.com/office/drawing/2014/main" id="{04728172-6F21-4E94-83C0-69608731511C}"/>
                </a:ext>
              </a:extLst>
            </p:cNvPr>
            <p:cNvSpPr>
              <a:spLocks/>
            </p:cNvSpPr>
            <p:nvPr userDrawn="1"/>
          </p:nvSpPr>
          <p:spPr bwMode="gray">
            <a:xfrm>
              <a:off x="-7" y="348"/>
              <a:ext cx="2247" cy="2874"/>
            </a:xfrm>
            <a:custGeom>
              <a:avLst/>
              <a:gdLst>
                <a:gd name="T0" fmla="*/ 7 w 2247"/>
                <a:gd name="T1" fmla="*/ 0 h 2874"/>
                <a:gd name="T2" fmla="*/ 2247 w 2247"/>
                <a:gd name="T3" fmla="*/ 0 h 2874"/>
                <a:gd name="T4" fmla="*/ 540 w 2247"/>
                <a:gd name="T5" fmla="*/ 2868 h 2874"/>
                <a:gd name="T6" fmla="*/ 0 w 2247"/>
                <a:gd name="T7" fmla="*/ 2874 h 2874"/>
                <a:gd name="T8" fmla="*/ 7 w 2247"/>
                <a:gd name="T9" fmla="*/ 0 h 287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47" h="2874">
                  <a:moveTo>
                    <a:pt x="7" y="0"/>
                  </a:moveTo>
                  <a:lnTo>
                    <a:pt x="2247" y="0"/>
                  </a:lnTo>
                  <a:lnTo>
                    <a:pt x="540" y="2868"/>
                  </a:lnTo>
                  <a:lnTo>
                    <a:pt x="0" y="2874"/>
                  </a:lnTo>
                  <a:lnTo>
                    <a:pt x="7" y="0"/>
                  </a:lnTo>
                  <a:close/>
                </a:path>
              </a:pathLst>
            </a:custGeom>
            <a:blipFill dpi="0" rotWithShape="1">
              <a:blip r:embed="rId5"/>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67" name="Text Box 11">
            <a:extLst>
              <a:ext uri="{FF2B5EF4-FFF2-40B4-BE49-F238E27FC236}">
                <a16:creationId xmlns="" xmlns:a16="http://schemas.microsoft.com/office/drawing/2014/main" id="{D6F3A62B-53BC-4B1E-B506-7D8F72117727}"/>
              </a:ext>
            </a:extLst>
          </p:cNvPr>
          <p:cNvSpPr txBox="1">
            <a:spLocks noChangeArrowheads="1"/>
          </p:cNvSpPr>
          <p:nvPr/>
        </p:nvSpPr>
        <p:spPr bwMode="gray">
          <a:xfrm>
            <a:off x="10566400" y="1295400"/>
            <a:ext cx="1465263" cy="427038"/>
          </a:xfrm>
          <a:prstGeom prst="rect">
            <a:avLst/>
          </a:prstGeom>
          <a:noFill/>
          <a:ln>
            <a:noFill/>
          </a:ln>
        </p:spPr>
        <p:txBody>
          <a:bodyP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r" eaLnBrk="1" hangingPunct="1">
              <a:spcBef>
                <a:spcPct val="50000"/>
              </a:spcBef>
              <a:defRPr/>
            </a:pPr>
            <a:r>
              <a:rPr lang="en-US" altLang="en-US" sz="2200" b="1">
                <a:solidFill>
                  <a:srgbClr val="000000"/>
                </a:solidFill>
                <a:latin typeface="Arial" panose="020B0604020202020204" pitchFamily="34" charset="0"/>
              </a:rPr>
              <a:t>LOGO</a:t>
            </a:r>
          </a:p>
        </p:txBody>
      </p:sp>
      <p:sp>
        <p:nvSpPr>
          <p:cNvPr id="68" name="TextBox 67">
            <a:extLst>
              <a:ext uri="{FF2B5EF4-FFF2-40B4-BE49-F238E27FC236}">
                <a16:creationId xmlns="" xmlns:a16="http://schemas.microsoft.com/office/drawing/2014/main" id="{F9CEBE5C-1187-4685-B1C9-9F4A0C68E196}"/>
              </a:ext>
            </a:extLst>
          </p:cNvPr>
          <p:cNvSpPr txBox="1">
            <a:spLocks noChangeArrowheads="1"/>
          </p:cNvSpPr>
          <p:nvPr userDrawn="1"/>
        </p:nvSpPr>
        <p:spPr bwMode="auto">
          <a:xfrm>
            <a:off x="0" y="6627813"/>
            <a:ext cx="1825625" cy="230187"/>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r>
              <a:rPr lang="en-US" altLang="en-US" sz="900" b="1">
                <a:solidFill>
                  <a:srgbClr val="000000"/>
                </a:solidFill>
                <a:latin typeface="Arial" panose="020B0604020202020204" pitchFamily="34" charset="0"/>
              </a:rPr>
              <a:t>http://dichvudanhvanban.com</a:t>
            </a:r>
          </a:p>
        </p:txBody>
      </p:sp>
      <p:sp>
        <p:nvSpPr>
          <p:cNvPr id="3075" name="Rectangle 3"/>
          <p:cNvSpPr>
            <a:spLocks noGrp="1" noChangeArrowheads="1"/>
          </p:cNvSpPr>
          <p:nvPr>
            <p:ph type="subTitle" idx="1"/>
          </p:nvPr>
        </p:nvSpPr>
        <p:spPr>
          <a:xfrm>
            <a:off x="6096000" y="4343400"/>
            <a:ext cx="5892800" cy="609600"/>
          </a:xfrm>
        </p:spPr>
        <p:txBody>
          <a:bodyPr/>
          <a:lstStyle>
            <a:lvl1pPr marL="0" indent="0" algn="r">
              <a:buFontTx/>
              <a:buNone/>
              <a:defRPr sz="2000"/>
            </a:lvl1pPr>
          </a:lstStyle>
          <a:p>
            <a:r>
              <a:rPr lang="en-US"/>
              <a:t>Click to edit Master subtitle style</a:t>
            </a:r>
          </a:p>
        </p:txBody>
      </p:sp>
      <p:sp>
        <p:nvSpPr>
          <p:cNvPr id="3074" name="Rectangle 2"/>
          <p:cNvSpPr>
            <a:spLocks noGrp="1" noChangeArrowheads="1"/>
          </p:cNvSpPr>
          <p:nvPr>
            <p:ph type="ctrTitle"/>
          </p:nvPr>
        </p:nvSpPr>
        <p:spPr>
          <a:xfrm>
            <a:off x="5689600" y="1981200"/>
            <a:ext cx="6299200" cy="2057400"/>
          </a:xfrm>
        </p:spPr>
        <p:txBody>
          <a:bodyPr/>
          <a:lstStyle>
            <a:lvl1pPr algn="r">
              <a:defRPr sz="4400"/>
            </a:lvl1pPr>
          </a:lstStyle>
          <a:p>
            <a:r>
              <a:rPr lang="en-US"/>
              <a:t>Click to edit Master title style</a:t>
            </a:r>
          </a:p>
        </p:txBody>
      </p:sp>
      <p:sp>
        <p:nvSpPr>
          <p:cNvPr id="69" name="Rectangle 4">
            <a:extLst>
              <a:ext uri="{FF2B5EF4-FFF2-40B4-BE49-F238E27FC236}">
                <a16:creationId xmlns="" xmlns:a16="http://schemas.microsoft.com/office/drawing/2014/main" id="{E87A54B2-1FF1-4CE0-BA4E-37E387726F03}"/>
              </a:ext>
            </a:extLst>
          </p:cNvPr>
          <p:cNvSpPr>
            <a:spLocks noGrp="1" noChangeArrowheads="1"/>
          </p:cNvSpPr>
          <p:nvPr>
            <p:ph type="dt" sz="half" idx="10"/>
          </p:nvPr>
        </p:nvSpPr>
        <p:spPr>
          <a:xfrm>
            <a:off x="406400" y="6400800"/>
            <a:ext cx="2844800" cy="320675"/>
          </a:xfrm>
        </p:spPr>
        <p:txBody>
          <a:bodyPr/>
          <a:lstStyle>
            <a:lvl1pPr algn="r" eaLnBrk="0" hangingPunct="0">
              <a:defRPr>
                <a:latin typeface="+mj-lt"/>
              </a:defRPr>
            </a:lvl1pPr>
          </a:lstStyle>
          <a:p>
            <a:pPr>
              <a:defRPr/>
            </a:pPr>
            <a:endParaRPr lang="en-US"/>
          </a:p>
        </p:txBody>
      </p:sp>
      <p:sp>
        <p:nvSpPr>
          <p:cNvPr id="70" name="Rectangle 5">
            <a:extLst>
              <a:ext uri="{FF2B5EF4-FFF2-40B4-BE49-F238E27FC236}">
                <a16:creationId xmlns="" xmlns:a16="http://schemas.microsoft.com/office/drawing/2014/main" id="{4E4BE34E-F068-4933-BF1D-17299125F0E8}"/>
              </a:ext>
            </a:extLst>
          </p:cNvPr>
          <p:cNvSpPr>
            <a:spLocks noGrp="1" noChangeArrowheads="1"/>
          </p:cNvSpPr>
          <p:nvPr>
            <p:ph type="ftr" sz="quarter" idx="11"/>
          </p:nvPr>
        </p:nvSpPr>
        <p:spPr>
          <a:xfrm>
            <a:off x="8229600" y="6400800"/>
            <a:ext cx="3860800" cy="320675"/>
          </a:xfrm>
        </p:spPr>
        <p:txBody>
          <a:bodyPr/>
          <a:lstStyle>
            <a:lvl1pPr algn="r" eaLnBrk="0" hangingPunct="0">
              <a:defRPr>
                <a:latin typeface="+mj-lt"/>
              </a:defRPr>
            </a:lvl1pPr>
          </a:lstStyle>
          <a:p>
            <a:pPr>
              <a:defRPr/>
            </a:pPr>
            <a:r>
              <a:rPr lang="en-US"/>
              <a:t>www.themegallery.com</a:t>
            </a:r>
          </a:p>
        </p:txBody>
      </p:sp>
      <p:sp>
        <p:nvSpPr>
          <p:cNvPr id="71" name="Rectangle 6">
            <a:extLst>
              <a:ext uri="{FF2B5EF4-FFF2-40B4-BE49-F238E27FC236}">
                <a16:creationId xmlns="" xmlns:a16="http://schemas.microsoft.com/office/drawing/2014/main" id="{2BC7E15E-5CAE-4A8A-9C93-C4CD07B062E8}"/>
              </a:ext>
            </a:extLst>
          </p:cNvPr>
          <p:cNvSpPr>
            <a:spLocks noGrp="1" noChangeArrowheads="1"/>
          </p:cNvSpPr>
          <p:nvPr>
            <p:ph type="sldNum" sz="quarter" idx="12"/>
          </p:nvPr>
        </p:nvSpPr>
        <p:spPr>
          <a:xfrm>
            <a:off x="4978400" y="6400800"/>
            <a:ext cx="2844800" cy="320675"/>
          </a:xfrm>
        </p:spPr>
        <p:txBody>
          <a:bodyPr/>
          <a:lstStyle>
            <a:lvl1pPr eaLnBrk="0" hangingPunct="0">
              <a:defRPr>
                <a:latin typeface="Arial" panose="020B0604020202020204" pitchFamily="34" charset="0"/>
              </a:defRPr>
            </a:lvl1pPr>
          </a:lstStyle>
          <a:p>
            <a:pPr>
              <a:defRPr/>
            </a:pPr>
            <a:fld id="{B0DEFB39-8CA0-4DC1-BF9C-6F0C2B3A89F3}" type="slidenum">
              <a:rPr lang="en-US" altLang="en-US"/>
              <a:pPr>
                <a:defRPr/>
              </a:pPr>
              <a:t>‹#›</a:t>
            </a:fld>
            <a:endParaRPr lang="en-US" altLang="en-US"/>
          </a:p>
        </p:txBody>
      </p:sp>
    </p:spTree>
    <p:extLst>
      <p:ext uri="{BB962C8B-B14F-4D97-AF65-F5344CB8AC3E}">
        <p14:creationId xmlns:p14="http://schemas.microsoft.com/office/powerpoint/2010/main" val="613121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7"/>
                                        </p:tgtEl>
                                        <p:attrNameLst>
                                          <p:attrName>style.visibility</p:attrName>
                                        </p:attrNameLst>
                                      </p:cBhvr>
                                      <p:to>
                                        <p:strVal val="visible"/>
                                      </p:to>
                                    </p:set>
                                    <p:animEffect transition="in" filter="wipe(left)">
                                      <p:cBhvr>
                                        <p:cTn id="7" dur="500"/>
                                        <p:tgtEl>
                                          <p:spTgt spid="17"/>
                                        </p:tgtEl>
                                      </p:cBhvr>
                                    </p:animEffect>
                                  </p:childTnLst>
                                </p:cTn>
                              </p:par>
                              <p:par>
                                <p:cTn id="8" presetID="22" presetClass="entr" presetSubtype="8" fill="hold" nodeType="withEffect">
                                  <p:stCondLst>
                                    <p:cond delay="0"/>
                                  </p:stCondLst>
                                  <p:childTnLst>
                                    <p:set>
                                      <p:cBhvr>
                                        <p:cTn id="9" dur="1" fill="hold">
                                          <p:stCondLst>
                                            <p:cond delay="0"/>
                                          </p:stCondLst>
                                        </p:cTn>
                                        <p:tgtEl>
                                          <p:spTgt spid="58"/>
                                        </p:tgtEl>
                                        <p:attrNameLst>
                                          <p:attrName>style.visibility</p:attrName>
                                        </p:attrNameLst>
                                      </p:cBhvr>
                                      <p:to>
                                        <p:strVal val="visible"/>
                                      </p:to>
                                    </p:set>
                                    <p:animEffect transition="in" filter="wipe(left)">
                                      <p:cBhvr>
                                        <p:cTn id="10" dur="1000"/>
                                        <p:tgtEl>
                                          <p:spTgt spid="58"/>
                                        </p:tgtEl>
                                      </p:cBhvr>
                                    </p:animEffect>
                                  </p:childTnLst>
                                </p:cTn>
                              </p:par>
                            </p:childTnLst>
                          </p:cTn>
                        </p:par>
                        <p:par>
                          <p:cTn id="11" fill="hold">
                            <p:stCondLst>
                              <p:cond delay="1000"/>
                            </p:stCondLst>
                            <p:childTnLst>
                              <p:par>
                                <p:cTn id="12" presetID="22" presetClass="entr" presetSubtype="8" fill="hold" nodeType="afterEffect">
                                  <p:stCondLst>
                                    <p:cond delay="700"/>
                                  </p:stCondLst>
                                  <p:childTnLst>
                                    <p:set>
                                      <p:cBhvr>
                                        <p:cTn id="13" dur="1" fill="hold">
                                          <p:stCondLst>
                                            <p:cond delay="0"/>
                                          </p:stCondLst>
                                        </p:cTn>
                                        <p:tgtEl>
                                          <p:spTgt spid="61"/>
                                        </p:tgtEl>
                                        <p:attrNameLst>
                                          <p:attrName>style.visibility</p:attrName>
                                        </p:attrNameLst>
                                      </p:cBhvr>
                                      <p:to>
                                        <p:strVal val="visible"/>
                                      </p:to>
                                    </p:set>
                                    <p:animEffect transition="in" filter="wipe(left)">
                                      <p:cBhvr>
                                        <p:cTn id="14" dur="1000"/>
                                        <p:tgtEl>
                                          <p:spTgt spid="61"/>
                                        </p:tgtEl>
                                      </p:cBhvr>
                                    </p:animEffect>
                                  </p:childTnLst>
                                </p:cTn>
                              </p:par>
                            </p:childTnLst>
                          </p:cTn>
                        </p:par>
                        <p:par>
                          <p:cTn id="15" fill="hold">
                            <p:stCondLst>
                              <p:cond delay="2700"/>
                            </p:stCondLst>
                            <p:childTnLst>
                              <p:par>
                                <p:cTn id="16" presetID="22" presetClass="entr" presetSubtype="8" fill="hold" nodeType="afterEffect">
                                  <p:stCondLst>
                                    <p:cond delay="600"/>
                                  </p:stCondLst>
                                  <p:childTnLst>
                                    <p:set>
                                      <p:cBhvr>
                                        <p:cTn id="17" dur="1" fill="hold">
                                          <p:stCondLst>
                                            <p:cond delay="0"/>
                                          </p:stCondLst>
                                        </p:cTn>
                                        <p:tgtEl>
                                          <p:spTgt spid="64"/>
                                        </p:tgtEl>
                                        <p:attrNameLst>
                                          <p:attrName>style.visibility</p:attrName>
                                        </p:attrNameLst>
                                      </p:cBhvr>
                                      <p:to>
                                        <p:strVal val="visible"/>
                                      </p:to>
                                    </p:set>
                                    <p:animEffect transition="in" filter="wipe(left)">
                                      <p:cBhvr>
                                        <p:cTn id="18" dur="1000"/>
                                        <p:tgtEl>
                                          <p:spTgt spid="64"/>
                                        </p:tgtEl>
                                      </p:cBhvr>
                                    </p:animEffect>
                                  </p:childTnLst>
                                </p:cTn>
                              </p:par>
                            </p:childTnLst>
                          </p:cTn>
                        </p:par>
                        <p:par>
                          <p:cTn id="19" fill="hold">
                            <p:stCondLst>
                              <p:cond delay="4300"/>
                            </p:stCondLst>
                            <p:childTnLst>
                              <p:par>
                                <p:cTn id="20" presetID="10" presetClass="entr" presetSubtype="0" fill="hold" grpId="0" nodeType="afterEffect">
                                  <p:stCondLst>
                                    <p:cond delay="0"/>
                                  </p:stCondLst>
                                  <p:childTnLst>
                                    <p:set>
                                      <p:cBhvr>
                                        <p:cTn id="21" dur="1" fill="hold">
                                          <p:stCondLst>
                                            <p:cond delay="0"/>
                                          </p:stCondLst>
                                        </p:cTn>
                                        <p:tgtEl>
                                          <p:spTgt spid="18"/>
                                        </p:tgtEl>
                                        <p:attrNameLst>
                                          <p:attrName>style.visibility</p:attrName>
                                        </p:attrNameLst>
                                      </p:cBhvr>
                                      <p:to>
                                        <p:strVal val="visible"/>
                                      </p:to>
                                    </p:set>
                                    <p:animEffect transition="in" filter="fade">
                                      <p:cBhvr>
                                        <p:cTn id="22" dur="500"/>
                                        <p:tgtEl>
                                          <p:spTgt spid="18"/>
                                        </p:tgtEl>
                                      </p:cBhvr>
                                    </p:animEffect>
                                  </p:childTnLst>
                                </p:cTn>
                              </p:par>
                            </p:childTnLst>
                          </p:cTn>
                        </p:par>
                        <p:par>
                          <p:cTn id="23" fill="hold">
                            <p:stCondLst>
                              <p:cond delay="4800"/>
                            </p:stCondLst>
                            <p:childTnLst>
                              <p:par>
                                <p:cTn id="24" presetID="10" presetClass="entr" presetSubtype="0" fill="hold" grpId="0" nodeType="afterEffect">
                                  <p:stCondLst>
                                    <p:cond delay="0"/>
                                  </p:stCondLst>
                                  <p:childTnLst>
                                    <p:set>
                                      <p:cBhvr>
                                        <p:cTn id="25" dur="1" fill="hold">
                                          <p:stCondLst>
                                            <p:cond delay="0"/>
                                          </p:stCondLst>
                                        </p:cTn>
                                        <p:tgtEl>
                                          <p:spTgt spid="45"/>
                                        </p:tgtEl>
                                        <p:attrNameLst>
                                          <p:attrName>style.visibility</p:attrName>
                                        </p:attrNameLst>
                                      </p:cBhvr>
                                      <p:to>
                                        <p:strVal val="visible"/>
                                      </p:to>
                                    </p:set>
                                    <p:animEffect transition="in" filter="fade">
                                      <p:cBhvr>
                                        <p:cTn id="26" dur="500"/>
                                        <p:tgtEl>
                                          <p:spTgt spid="4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P spid="18" grpId="0" animBg="1"/>
      <p:bldP spid="45" grpId="0" animBg="1"/>
    </p:bldLst>
  </p:timing>
</p:sldLayout>
</file>

<file path=ppt/slideLayouts/slideLayout325.xml><?xml version="1.0" encoding="utf-8"?>
<p:sldLayout xmlns:a="http://schemas.openxmlformats.org/drawingml/2006/main" xmlns:r="http://schemas.openxmlformats.org/officeDocument/2006/relationships" xmlns:p="http://schemas.openxmlformats.org/presentationml/2006/main" showMasterSp="0" showMasterPhAnim="0" type="obj" preserve="1">
  <p:cSld name="Title and Content">
    <p:spTree>
      <p:nvGrpSpPr>
        <p:cNvPr id="1" name=""/>
        <p:cNvGrpSpPr/>
        <p:nvPr/>
      </p:nvGrpSpPr>
      <p:grpSpPr>
        <a:xfrm>
          <a:off x="0" y="0"/>
          <a:ext cx="0" cy="0"/>
          <a:chOff x="0" y="0"/>
          <a:chExt cx="0" cy="0"/>
        </a:xfrm>
      </p:grpSpPr>
      <p:sp>
        <p:nvSpPr>
          <p:cNvPr id="4" name="Rectangle 26">
            <a:extLst>
              <a:ext uri="{FF2B5EF4-FFF2-40B4-BE49-F238E27FC236}">
                <a16:creationId xmlns="" xmlns:a16="http://schemas.microsoft.com/office/drawing/2014/main" id="{A238A6D5-4B20-4C2D-8981-86AA6FB1DD9A}"/>
              </a:ext>
            </a:extLst>
          </p:cNvPr>
          <p:cNvSpPr>
            <a:spLocks noChangeArrowheads="1"/>
          </p:cNvSpPr>
          <p:nvPr/>
        </p:nvSpPr>
        <p:spPr bwMode="gray">
          <a:xfrm>
            <a:off x="0" y="228600"/>
            <a:ext cx="12192000" cy="838200"/>
          </a:xfrm>
          <a:prstGeom prst="rect">
            <a:avLst/>
          </a:prstGeom>
          <a:gradFill rotWithShape="1">
            <a:gsLst>
              <a:gs pos="0">
                <a:schemeClr val="tx2">
                  <a:gamma/>
                  <a:shade val="41176"/>
                  <a:invGamma/>
                </a:schemeClr>
              </a:gs>
              <a:gs pos="100000">
                <a:schemeClr val="tx2"/>
              </a:gs>
            </a:gsLst>
            <a:lin ang="0" scaled="1"/>
          </a:gradFill>
          <a:ln w="9525">
            <a:noFill/>
            <a:miter lim="800000"/>
            <a:headEnd/>
            <a:tailEnd/>
          </a:ln>
          <a:effectLst/>
        </p:spPr>
        <p:txBody>
          <a:bodyPr wrap="none" anchor="ctr"/>
          <a:lstStyle/>
          <a:p>
            <a:pPr eaLnBrk="1" hangingPunct="1">
              <a:defRPr/>
            </a:pPr>
            <a:endParaRPr lang="en-US" b="1">
              <a:solidFill>
                <a:srgbClr val="000000"/>
              </a:solidFill>
              <a:latin typeface="Arial" charset="0"/>
            </a:endParaRPr>
          </a:p>
        </p:txBody>
      </p:sp>
      <p:sp>
        <p:nvSpPr>
          <p:cNvPr id="5" name="Rectangle 152">
            <a:extLst>
              <a:ext uri="{FF2B5EF4-FFF2-40B4-BE49-F238E27FC236}">
                <a16:creationId xmlns="" xmlns:a16="http://schemas.microsoft.com/office/drawing/2014/main" id="{16184A39-B312-452A-8522-636EBDD4F318}"/>
              </a:ext>
            </a:extLst>
          </p:cNvPr>
          <p:cNvSpPr>
            <a:spLocks noChangeArrowheads="1"/>
          </p:cNvSpPr>
          <p:nvPr/>
        </p:nvSpPr>
        <p:spPr bwMode="gray">
          <a:xfrm>
            <a:off x="8818563" y="5918200"/>
            <a:ext cx="674687" cy="469900"/>
          </a:xfrm>
          <a:prstGeom prst="rect">
            <a:avLst/>
          </a:prstGeom>
          <a:solidFill>
            <a:schemeClr val="accent2">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6" name="Rectangle 153">
            <a:extLst>
              <a:ext uri="{FF2B5EF4-FFF2-40B4-BE49-F238E27FC236}">
                <a16:creationId xmlns="" xmlns:a16="http://schemas.microsoft.com/office/drawing/2014/main" id="{A935DA14-813D-4551-9409-B1343DE969DB}"/>
              </a:ext>
            </a:extLst>
          </p:cNvPr>
          <p:cNvSpPr>
            <a:spLocks noChangeArrowheads="1"/>
          </p:cNvSpPr>
          <p:nvPr/>
        </p:nvSpPr>
        <p:spPr bwMode="gray">
          <a:xfrm>
            <a:off x="10172700" y="5918200"/>
            <a:ext cx="674688"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7" name="Rectangle 154">
            <a:extLst>
              <a:ext uri="{FF2B5EF4-FFF2-40B4-BE49-F238E27FC236}">
                <a16:creationId xmlns="" xmlns:a16="http://schemas.microsoft.com/office/drawing/2014/main" id="{C61C73E8-26EF-42B3-9FCB-913CEF48DEC5}"/>
              </a:ext>
            </a:extLst>
          </p:cNvPr>
          <p:cNvSpPr>
            <a:spLocks noChangeArrowheads="1"/>
          </p:cNvSpPr>
          <p:nvPr/>
        </p:nvSpPr>
        <p:spPr bwMode="gray">
          <a:xfrm>
            <a:off x="9485313" y="5440363"/>
            <a:ext cx="676275"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8" name="Rectangle 155">
            <a:extLst>
              <a:ext uri="{FF2B5EF4-FFF2-40B4-BE49-F238E27FC236}">
                <a16:creationId xmlns="" xmlns:a16="http://schemas.microsoft.com/office/drawing/2014/main" id="{1BB1FFB0-612A-4F46-9C10-914EB4095095}"/>
              </a:ext>
            </a:extLst>
          </p:cNvPr>
          <p:cNvSpPr>
            <a:spLocks noChangeArrowheads="1"/>
          </p:cNvSpPr>
          <p:nvPr/>
        </p:nvSpPr>
        <p:spPr bwMode="gray">
          <a:xfrm>
            <a:off x="11501438" y="5918200"/>
            <a:ext cx="676275"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9" name="Rectangle 156">
            <a:extLst>
              <a:ext uri="{FF2B5EF4-FFF2-40B4-BE49-F238E27FC236}">
                <a16:creationId xmlns="" xmlns:a16="http://schemas.microsoft.com/office/drawing/2014/main" id="{84035501-DD93-4C91-9915-55067129076D}"/>
              </a:ext>
            </a:extLst>
          </p:cNvPr>
          <p:cNvSpPr>
            <a:spLocks noChangeArrowheads="1"/>
          </p:cNvSpPr>
          <p:nvPr/>
        </p:nvSpPr>
        <p:spPr bwMode="gray">
          <a:xfrm>
            <a:off x="6100763" y="5918200"/>
            <a:ext cx="674687"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0" name="Rectangle 157">
            <a:extLst>
              <a:ext uri="{FF2B5EF4-FFF2-40B4-BE49-F238E27FC236}">
                <a16:creationId xmlns="" xmlns:a16="http://schemas.microsoft.com/office/drawing/2014/main" id="{DADEA506-02A6-4A5D-84AD-39C9CE803DF2}"/>
              </a:ext>
            </a:extLst>
          </p:cNvPr>
          <p:cNvSpPr>
            <a:spLocks noChangeArrowheads="1"/>
          </p:cNvSpPr>
          <p:nvPr/>
        </p:nvSpPr>
        <p:spPr bwMode="gray">
          <a:xfrm>
            <a:off x="7467600" y="5918200"/>
            <a:ext cx="674688"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1" name="Rectangle 158">
            <a:extLst>
              <a:ext uri="{FF2B5EF4-FFF2-40B4-BE49-F238E27FC236}">
                <a16:creationId xmlns="" xmlns:a16="http://schemas.microsoft.com/office/drawing/2014/main" id="{9A016390-BBE4-42A9-85A6-6A30A548344D}"/>
              </a:ext>
            </a:extLst>
          </p:cNvPr>
          <p:cNvSpPr>
            <a:spLocks noChangeArrowheads="1"/>
          </p:cNvSpPr>
          <p:nvPr/>
        </p:nvSpPr>
        <p:spPr bwMode="gray">
          <a:xfrm>
            <a:off x="6777038" y="5440363"/>
            <a:ext cx="677862"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2" name="Rectangle 159">
            <a:extLst>
              <a:ext uri="{FF2B5EF4-FFF2-40B4-BE49-F238E27FC236}">
                <a16:creationId xmlns="" xmlns:a16="http://schemas.microsoft.com/office/drawing/2014/main" id="{CFAAC665-2D36-4908-8D41-A4B45A95E0EF}"/>
              </a:ext>
            </a:extLst>
          </p:cNvPr>
          <p:cNvSpPr>
            <a:spLocks noChangeArrowheads="1"/>
          </p:cNvSpPr>
          <p:nvPr/>
        </p:nvSpPr>
        <p:spPr bwMode="gray">
          <a:xfrm>
            <a:off x="8129588" y="5440363"/>
            <a:ext cx="679450"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3" name="Rectangle 160">
            <a:extLst>
              <a:ext uri="{FF2B5EF4-FFF2-40B4-BE49-F238E27FC236}">
                <a16:creationId xmlns="" xmlns:a16="http://schemas.microsoft.com/office/drawing/2014/main" id="{B93E3FEF-A56F-46D3-BA44-30AB3E7F7262}"/>
              </a:ext>
            </a:extLst>
          </p:cNvPr>
          <p:cNvSpPr>
            <a:spLocks noChangeArrowheads="1"/>
          </p:cNvSpPr>
          <p:nvPr/>
        </p:nvSpPr>
        <p:spPr bwMode="gray">
          <a:xfrm>
            <a:off x="5424488" y="5440363"/>
            <a:ext cx="679450" cy="473075"/>
          </a:xfrm>
          <a:prstGeom prst="rect">
            <a:avLst/>
          </a:prstGeom>
          <a:solidFill>
            <a:schemeClr val="accent2">
              <a:alpha val="10196"/>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4" name="Rectangle 161">
            <a:extLst>
              <a:ext uri="{FF2B5EF4-FFF2-40B4-BE49-F238E27FC236}">
                <a16:creationId xmlns="" xmlns:a16="http://schemas.microsoft.com/office/drawing/2014/main" id="{24D0E0BF-9628-4071-ACC5-FF90158793DC}"/>
              </a:ext>
            </a:extLst>
          </p:cNvPr>
          <p:cNvSpPr>
            <a:spLocks noChangeArrowheads="1"/>
          </p:cNvSpPr>
          <p:nvPr/>
        </p:nvSpPr>
        <p:spPr bwMode="gray">
          <a:xfrm>
            <a:off x="8807450" y="4972050"/>
            <a:ext cx="674688"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5" name="Rectangle 162">
            <a:extLst>
              <a:ext uri="{FF2B5EF4-FFF2-40B4-BE49-F238E27FC236}">
                <a16:creationId xmlns="" xmlns:a16="http://schemas.microsoft.com/office/drawing/2014/main" id="{BC922848-2206-4D14-AAAA-AC079C24F94E}"/>
              </a:ext>
            </a:extLst>
          </p:cNvPr>
          <p:cNvSpPr>
            <a:spLocks noChangeArrowheads="1"/>
          </p:cNvSpPr>
          <p:nvPr/>
        </p:nvSpPr>
        <p:spPr bwMode="gray">
          <a:xfrm>
            <a:off x="10164763" y="4972050"/>
            <a:ext cx="674687" cy="473075"/>
          </a:xfrm>
          <a:prstGeom prst="rect">
            <a:avLst/>
          </a:prstGeom>
          <a:solidFill>
            <a:schemeClr val="accent2">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6" name="Rectangle 163">
            <a:extLst>
              <a:ext uri="{FF2B5EF4-FFF2-40B4-BE49-F238E27FC236}">
                <a16:creationId xmlns="" xmlns:a16="http://schemas.microsoft.com/office/drawing/2014/main" id="{8D78E8D0-B801-4DC1-9368-CCDD41A6B44A}"/>
              </a:ext>
            </a:extLst>
          </p:cNvPr>
          <p:cNvSpPr>
            <a:spLocks noChangeArrowheads="1"/>
          </p:cNvSpPr>
          <p:nvPr/>
        </p:nvSpPr>
        <p:spPr bwMode="gray">
          <a:xfrm>
            <a:off x="11504613" y="4972050"/>
            <a:ext cx="676275"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7" name="Rectangle 164">
            <a:extLst>
              <a:ext uri="{FF2B5EF4-FFF2-40B4-BE49-F238E27FC236}">
                <a16:creationId xmlns="" xmlns:a16="http://schemas.microsoft.com/office/drawing/2014/main" id="{45DDFEBD-A697-4529-9BE3-931A849DE926}"/>
              </a:ext>
            </a:extLst>
          </p:cNvPr>
          <p:cNvSpPr>
            <a:spLocks noChangeArrowheads="1"/>
          </p:cNvSpPr>
          <p:nvPr/>
        </p:nvSpPr>
        <p:spPr bwMode="gray">
          <a:xfrm>
            <a:off x="7467600" y="4972050"/>
            <a:ext cx="674688"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8" name="Rectangle 165">
            <a:extLst>
              <a:ext uri="{FF2B5EF4-FFF2-40B4-BE49-F238E27FC236}">
                <a16:creationId xmlns="" xmlns:a16="http://schemas.microsoft.com/office/drawing/2014/main" id="{F2D2E68B-5F6D-45CC-AD32-9E68B54C7A58}"/>
              </a:ext>
            </a:extLst>
          </p:cNvPr>
          <p:cNvSpPr>
            <a:spLocks noChangeArrowheads="1"/>
          </p:cNvSpPr>
          <p:nvPr/>
        </p:nvSpPr>
        <p:spPr bwMode="gray">
          <a:xfrm>
            <a:off x="10837863" y="6386513"/>
            <a:ext cx="674687"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9" name="Rectangle 166">
            <a:extLst>
              <a:ext uri="{FF2B5EF4-FFF2-40B4-BE49-F238E27FC236}">
                <a16:creationId xmlns="" xmlns:a16="http://schemas.microsoft.com/office/drawing/2014/main" id="{619F7515-EFB7-4D31-8ED7-2B45AD85D342}"/>
              </a:ext>
            </a:extLst>
          </p:cNvPr>
          <p:cNvSpPr>
            <a:spLocks noChangeArrowheads="1"/>
          </p:cNvSpPr>
          <p:nvPr/>
        </p:nvSpPr>
        <p:spPr bwMode="gray">
          <a:xfrm>
            <a:off x="6788150" y="6386513"/>
            <a:ext cx="677863"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0" name="Rectangle 167">
            <a:extLst>
              <a:ext uri="{FF2B5EF4-FFF2-40B4-BE49-F238E27FC236}">
                <a16:creationId xmlns="" xmlns:a16="http://schemas.microsoft.com/office/drawing/2014/main" id="{91E7F0E1-22B8-4D37-9E49-58364CC9BE75}"/>
              </a:ext>
            </a:extLst>
          </p:cNvPr>
          <p:cNvSpPr>
            <a:spLocks noChangeArrowheads="1"/>
          </p:cNvSpPr>
          <p:nvPr/>
        </p:nvSpPr>
        <p:spPr bwMode="gray">
          <a:xfrm>
            <a:off x="8140700" y="6386513"/>
            <a:ext cx="677863" cy="471487"/>
          </a:xfrm>
          <a:prstGeom prst="rect">
            <a:avLst/>
          </a:prstGeom>
          <a:solidFill>
            <a:schemeClr val="folHlink">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1" name="Rectangle 168">
            <a:extLst>
              <a:ext uri="{FF2B5EF4-FFF2-40B4-BE49-F238E27FC236}">
                <a16:creationId xmlns="" xmlns:a16="http://schemas.microsoft.com/office/drawing/2014/main" id="{1B61070D-71E6-48B2-8769-DFC2E3E16B4F}"/>
              </a:ext>
            </a:extLst>
          </p:cNvPr>
          <p:cNvSpPr>
            <a:spLocks noChangeArrowheads="1"/>
          </p:cNvSpPr>
          <p:nvPr/>
        </p:nvSpPr>
        <p:spPr bwMode="gray">
          <a:xfrm>
            <a:off x="5424488" y="6386513"/>
            <a:ext cx="679450"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2" name="Rectangle 169">
            <a:extLst>
              <a:ext uri="{FF2B5EF4-FFF2-40B4-BE49-F238E27FC236}">
                <a16:creationId xmlns="" xmlns:a16="http://schemas.microsoft.com/office/drawing/2014/main" id="{083AA7D6-CE2E-489E-BF35-B96A219B3678}"/>
              </a:ext>
            </a:extLst>
          </p:cNvPr>
          <p:cNvSpPr>
            <a:spLocks noChangeArrowheads="1"/>
          </p:cNvSpPr>
          <p:nvPr/>
        </p:nvSpPr>
        <p:spPr bwMode="gray">
          <a:xfrm>
            <a:off x="10818813" y="5440363"/>
            <a:ext cx="674687" cy="473075"/>
          </a:xfrm>
          <a:prstGeom prst="rect">
            <a:avLst/>
          </a:prstGeom>
          <a:solidFill>
            <a:schemeClr val="folHlink">
              <a:alpha val="10196"/>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3" name="Rectangle 170">
            <a:extLst>
              <a:ext uri="{FF2B5EF4-FFF2-40B4-BE49-F238E27FC236}">
                <a16:creationId xmlns="" xmlns:a16="http://schemas.microsoft.com/office/drawing/2014/main" id="{2ECACB46-16F6-4DBA-B2BD-15B2ABE38E19}"/>
              </a:ext>
            </a:extLst>
          </p:cNvPr>
          <p:cNvSpPr>
            <a:spLocks noChangeArrowheads="1"/>
          </p:cNvSpPr>
          <p:nvPr/>
        </p:nvSpPr>
        <p:spPr bwMode="gray">
          <a:xfrm>
            <a:off x="6100763" y="4965700"/>
            <a:ext cx="674687" cy="469900"/>
          </a:xfrm>
          <a:prstGeom prst="rect">
            <a:avLst/>
          </a:prstGeom>
          <a:solidFill>
            <a:srgbClr val="DDDDDD">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4" name="Rectangle 171">
            <a:extLst>
              <a:ext uri="{FF2B5EF4-FFF2-40B4-BE49-F238E27FC236}">
                <a16:creationId xmlns="" xmlns:a16="http://schemas.microsoft.com/office/drawing/2014/main" id="{5EB6EC0A-3DF2-47F9-96F4-26475E39E13F}"/>
              </a:ext>
            </a:extLst>
          </p:cNvPr>
          <p:cNvSpPr>
            <a:spLocks noChangeArrowheads="1"/>
          </p:cNvSpPr>
          <p:nvPr/>
        </p:nvSpPr>
        <p:spPr bwMode="gray">
          <a:xfrm>
            <a:off x="9485313" y="6384925"/>
            <a:ext cx="676275" cy="471488"/>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5" name="Rectangle 173">
            <a:extLst>
              <a:ext uri="{FF2B5EF4-FFF2-40B4-BE49-F238E27FC236}">
                <a16:creationId xmlns="" xmlns:a16="http://schemas.microsoft.com/office/drawing/2014/main" id="{52CF78F9-AE34-4FFC-A6B5-B1B0DAD7D348}"/>
              </a:ext>
            </a:extLst>
          </p:cNvPr>
          <p:cNvSpPr>
            <a:spLocks noChangeArrowheads="1"/>
          </p:cNvSpPr>
          <p:nvPr/>
        </p:nvSpPr>
        <p:spPr bwMode="gray">
          <a:xfrm>
            <a:off x="4741863" y="5918200"/>
            <a:ext cx="674687"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6" name="Rectangle 174">
            <a:extLst>
              <a:ext uri="{FF2B5EF4-FFF2-40B4-BE49-F238E27FC236}">
                <a16:creationId xmlns="" xmlns:a16="http://schemas.microsoft.com/office/drawing/2014/main" id="{AD102C8A-9EB5-4C2D-B79A-87946A2A9675}"/>
              </a:ext>
            </a:extLst>
          </p:cNvPr>
          <p:cNvSpPr>
            <a:spLocks noChangeArrowheads="1"/>
          </p:cNvSpPr>
          <p:nvPr/>
        </p:nvSpPr>
        <p:spPr bwMode="gray">
          <a:xfrm>
            <a:off x="4051300" y="5440363"/>
            <a:ext cx="674688"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7" name="Rectangle 176">
            <a:extLst>
              <a:ext uri="{FF2B5EF4-FFF2-40B4-BE49-F238E27FC236}">
                <a16:creationId xmlns="" xmlns:a16="http://schemas.microsoft.com/office/drawing/2014/main" id="{19FA4416-C8D9-4302-B844-0941870A925D}"/>
              </a:ext>
            </a:extLst>
          </p:cNvPr>
          <p:cNvSpPr>
            <a:spLocks noChangeArrowheads="1"/>
          </p:cNvSpPr>
          <p:nvPr/>
        </p:nvSpPr>
        <p:spPr bwMode="gray">
          <a:xfrm>
            <a:off x="4741863" y="4972050"/>
            <a:ext cx="674687"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8" name="Rectangle 177">
            <a:extLst>
              <a:ext uri="{FF2B5EF4-FFF2-40B4-BE49-F238E27FC236}">
                <a16:creationId xmlns="" xmlns:a16="http://schemas.microsoft.com/office/drawing/2014/main" id="{ED13CD7B-7629-49AA-883A-5A1A7CE504E1}"/>
              </a:ext>
            </a:extLst>
          </p:cNvPr>
          <p:cNvSpPr>
            <a:spLocks noChangeArrowheads="1"/>
          </p:cNvSpPr>
          <p:nvPr/>
        </p:nvSpPr>
        <p:spPr bwMode="gray">
          <a:xfrm>
            <a:off x="4062413" y="6386513"/>
            <a:ext cx="676275" cy="471487"/>
          </a:xfrm>
          <a:prstGeom prst="rect">
            <a:avLst/>
          </a:prstGeom>
          <a:solidFill>
            <a:schemeClr val="folHlink">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9" name="Rectangle 181">
            <a:extLst>
              <a:ext uri="{FF2B5EF4-FFF2-40B4-BE49-F238E27FC236}">
                <a16:creationId xmlns="" xmlns:a16="http://schemas.microsoft.com/office/drawing/2014/main" id="{905C4F58-7143-4102-A0BB-388E9FA5C76C}"/>
              </a:ext>
            </a:extLst>
          </p:cNvPr>
          <p:cNvSpPr>
            <a:spLocks noChangeArrowheads="1"/>
          </p:cNvSpPr>
          <p:nvPr/>
        </p:nvSpPr>
        <p:spPr bwMode="gray">
          <a:xfrm>
            <a:off x="2032000" y="5918200"/>
            <a:ext cx="674688" cy="469900"/>
          </a:xfrm>
          <a:prstGeom prst="rect">
            <a:avLst/>
          </a:prstGeom>
          <a:solidFill>
            <a:schemeClr val="accent2">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0" name="Rectangle 182">
            <a:extLst>
              <a:ext uri="{FF2B5EF4-FFF2-40B4-BE49-F238E27FC236}">
                <a16:creationId xmlns="" xmlns:a16="http://schemas.microsoft.com/office/drawing/2014/main" id="{F2C316FA-C54B-4DAD-B80F-522FA3EE7902}"/>
              </a:ext>
            </a:extLst>
          </p:cNvPr>
          <p:cNvSpPr>
            <a:spLocks noChangeArrowheads="1"/>
          </p:cNvSpPr>
          <p:nvPr/>
        </p:nvSpPr>
        <p:spPr bwMode="gray">
          <a:xfrm>
            <a:off x="3386138" y="5918200"/>
            <a:ext cx="676275"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1" name="Rectangle 183">
            <a:extLst>
              <a:ext uri="{FF2B5EF4-FFF2-40B4-BE49-F238E27FC236}">
                <a16:creationId xmlns="" xmlns:a16="http://schemas.microsoft.com/office/drawing/2014/main" id="{0CB9C06B-42EC-4B4F-BD91-11352ABBE6F2}"/>
              </a:ext>
            </a:extLst>
          </p:cNvPr>
          <p:cNvSpPr>
            <a:spLocks noChangeArrowheads="1"/>
          </p:cNvSpPr>
          <p:nvPr/>
        </p:nvSpPr>
        <p:spPr bwMode="gray">
          <a:xfrm>
            <a:off x="2698750" y="5440363"/>
            <a:ext cx="674688"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2" name="Rectangle 184">
            <a:extLst>
              <a:ext uri="{FF2B5EF4-FFF2-40B4-BE49-F238E27FC236}">
                <a16:creationId xmlns="" xmlns:a16="http://schemas.microsoft.com/office/drawing/2014/main" id="{E3FD540E-8CDC-4192-8CE7-4A0FD0403C90}"/>
              </a:ext>
            </a:extLst>
          </p:cNvPr>
          <p:cNvSpPr>
            <a:spLocks noChangeArrowheads="1"/>
          </p:cNvSpPr>
          <p:nvPr/>
        </p:nvSpPr>
        <p:spPr bwMode="gray">
          <a:xfrm>
            <a:off x="681038" y="5918200"/>
            <a:ext cx="676275"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3" name="Rectangle 185">
            <a:extLst>
              <a:ext uri="{FF2B5EF4-FFF2-40B4-BE49-F238E27FC236}">
                <a16:creationId xmlns="" xmlns:a16="http://schemas.microsoft.com/office/drawing/2014/main" id="{6739754F-0748-4A19-8498-A6112F0B536B}"/>
              </a:ext>
            </a:extLst>
          </p:cNvPr>
          <p:cNvSpPr>
            <a:spLocks noChangeArrowheads="1"/>
          </p:cNvSpPr>
          <p:nvPr/>
        </p:nvSpPr>
        <p:spPr bwMode="gray">
          <a:xfrm>
            <a:off x="6350" y="5440363"/>
            <a:ext cx="674688"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4" name="Rectangle 186">
            <a:extLst>
              <a:ext uri="{FF2B5EF4-FFF2-40B4-BE49-F238E27FC236}">
                <a16:creationId xmlns="" xmlns:a16="http://schemas.microsoft.com/office/drawing/2014/main" id="{5AF6DCA0-9E4F-4459-A33A-FA54234B93C8}"/>
              </a:ext>
            </a:extLst>
          </p:cNvPr>
          <p:cNvSpPr>
            <a:spLocks noChangeArrowheads="1"/>
          </p:cNvSpPr>
          <p:nvPr/>
        </p:nvSpPr>
        <p:spPr bwMode="gray">
          <a:xfrm>
            <a:off x="1344613" y="5440363"/>
            <a:ext cx="676275"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5" name="Rectangle 187">
            <a:extLst>
              <a:ext uri="{FF2B5EF4-FFF2-40B4-BE49-F238E27FC236}">
                <a16:creationId xmlns="" xmlns:a16="http://schemas.microsoft.com/office/drawing/2014/main" id="{D7297B93-77D7-47D2-A85B-AB42E28FD635}"/>
              </a:ext>
            </a:extLst>
          </p:cNvPr>
          <p:cNvSpPr>
            <a:spLocks noChangeArrowheads="1"/>
          </p:cNvSpPr>
          <p:nvPr/>
        </p:nvSpPr>
        <p:spPr bwMode="gray">
          <a:xfrm>
            <a:off x="2019300" y="4972050"/>
            <a:ext cx="677863"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6" name="Rectangle 188">
            <a:extLst>
              <a:ext uri="{FF2B5EF4-FFF2-40B4-BE49-F238E27FC236}">
                <a16:creationId xmlns="" xmlns:a16="http://schemas.microsoft.com/office/drawing/2014/main" id="{6FC5996D-99E9-4E8A-9B01-B1734C1BD97B}"/>
              </a:ext>
            </a:extLst>
          </p:cNvPr>
          <p:cNvSpPr>
            <a:spLocks noChangeArrowheads="1"/>
          </p:cNvSpPr>
          <p:nvPr/>
        </p:nvSpPr>
        <p:spPr bwMode="gray">
          <a:xfrm>
            <a:off x="3376613" y="4972050"/>
            <a:ext cx="676275"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7" name="Rectangle 189">
            <a:extLst>
              <a:ext uri="{FF2B5EF4-FFF2-40B4-BE49-F238E27FC236}">
                <a16:creationId xmlns="" xmlns:a16="http://schemas.microsoft.com/office/drawing/2014/main" id="{D854055E-D90C-4D5C-B314-832046B9FD85}"/>
              </a:ext>
            </a:extLst>
          </p:cNvPr>
          <p:cNvSpPr>
            <a:spLocks noChangeArrowheads="1"/>
          </p:cNvSpPr>
          <p:nvPr/>
        </p:nvSpPr>
        <p:spPr bwMode="gray">
          <a:xfrm>
            <a:off x="681038" y="4972050"/>
            <a:ext cx="676275"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8" name="Rectangle 190">
            <a:extLst>
              <a:ext uri="{FF2B5EF4-FFF2-40B4-BE49-F238E27FC236}">
                <a16:creationId xmlns="" xmlns:a16="http://schemas.microsoft.com/office/drawing/2014/main" id="{79D6E7CF-2E0B-4E08-BE28-1DB12C1B4DCB}"/>
              </a:ext>
            </a:extLst>
          </p:cNvPr>
          <p:cNvSpPr>
            <a:spLocks noChangeArrowheads="1"/>
          </p:cNvSpPr>
          <p:nvPr/>
        </p:nvSpPr>
        <p:spPr bwMode="gray">
          <a:xfrm>
            <a:off x="17463" y="6386513"/>
            <a:ext cx="676275"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9" name="Rectangle 191">
            <a:extLst>
              <a:ext uri="{FF2B5EF4-FFF2-40B4-BE49-F238E27FC236}">
                <a16:creationId xmlns="" xmlns:a16="http://schemas.microsoft.com/office/drawing/2014/main" id="{F3A2304D-C52C-409A-AF46-73638076FAB3}"/>
              </a:ext>
            </a:extLst>
          </p:cNvPr>
          <p:cNvSpPr>
            <a:spLocks noChangeArrowheads="1"/>
          </p:cNvSpPr>
          <p:nvPr/>
        </p:nvSpPr>
        <p:spPr bwMode="gray">
          <a:xfrm>
            <a:off x="1354138" y="6386513"/>
            <a:ext cx="677862"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40" name="Rectangle 192">
            <a:extLst>
              <a:ext uri="{FF2B5EF4-FFF2-40B4-BE49-F238E27FC236}">
                <a16:creationId xmlns="" xmlns:a16="http://schemas.microsoft.com/office/drawing/2014/main" id="{5E5A0A20-D2F4-44EB-AC7D-3D07C474AF03}"/>
              </a:ext>
            </a:extLst>
          </p:cNvPr>
          <p:cNvSpPr>
            <a:spLocks noChangeArrowheads="1"/>
          </p:cNvSpPr>
          <p:nvPr/>
        </p:nvSpPr>
        <p:spPr bwMode="gray">
          <a:xfrm>
            <a:off x="2698750" y="6384925"/>
            <a:ext cx="674688" cy="471488"/>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41" name="Rectangle 194">
            <a:extLst>
              <a:ext uri="{FF2B5EF4-FFF2-40B4-BE49-F238E27FC236}">
                <a16:creationId xmlns="" xmlns:a16="http://schemas.microsoft.com/office/drawing/2014/main" id="{3D173B24-4F5E-4DE8-BB7D-5B68CB7E6C0D}"/>
              </a:ext>
            </a:extLst>
          </p:cNvPr>
          <p:cNvSpPr>
            <a:spLocks noChangeArrowheads="1"/>
          </p:cNvSpPr>
          <p:nvPr/>
        </p:nvSpPr>
        <p:spPr bwMode="gray">
          <a:xfrm>
            <a:off x="0" y="4908550"/>
            <a:ext cx="12192000" cy="1477963"/>
          </a:xfrm>
          <a:prstGeom prst="rect">
            <a:avLst/>
          </a:prstGeom>
          <a:gradFill rotWithShape="1">
            <a:gsLst>
              <a:gs pos="0">
                <a:schemeClr val="bg1">
                  <a:alpha val="89999"/>
                </a:schemeClr>
              </a:gs>
              <a:gs pos="100000">
                <a:schemeClr val="bg1">
                  <a:gamma/>
                  <a:tint val="0"/>
                  <a:invGamma/>
                  <a:alpha val="0"/>
                </a:schemeClr>
              </a:gs>
            </a:gsLst>
            <a:lin ang="5400000" scaled="1"/>
          </a:gradFill>
          <a:ln w="9525">
            <a:noFill/>
            <a:miter lim="800000"/>
            <a:headEnd/>
            <a:tailEnd/>
          </a:ln>
          <a:effectLst/>
        </p:spPr>
        <p:txBody>
          <a:bodyPr wrap="none" anchor="ctr"/>
          <a:lstStyle/>
          <a:p>
            <a:pPr eaLnBrk="1" hangingPunct="1">
              <a:defRPr/>
            </a:pPr>
            <a:endParaRPr lang="en-US" b="1">
              <a:solidFill>
                <a:srgbClr val="000000"/>
              </a:solidFill>
              <a:latin typeface="Arial" charset="0"/>
            </a:endParaRPr>
          </a:p>
        </p:txBody>
      </p:sp>
      <p:grpSp>
        <p:nvGrpSpPr>
          <p:cNvPr id="42" name="Group 195">
            <a:extLst>
              <a:ext uri="{FF2B5EF4-FFF2-40B4-BE49-F238E27FC236}">
                <a16:creationId xmlns="" xmlns:a16="http://schemas.microsoft.com/office/drawing/2014/main" id="{5CE123E7-3D90-49F6-AF5C-9AF81BC3ACC7}"/>
              </a:ext>
            </a:extLst>
          </p:cNvPr>
          <p:cNvGrpSpPr>
            <a:grpSpLocks/>
          </p:cNvGrpSpPr>
          <p:nvPr/>
        </p:nvGrpSpPr>
        <p:grpSpPr bwMode="auto">
          <a:xfrm>
            <a:off x="0" y="357188"/>
            <a:ext cx="1543050" cy="1123950"/>
            <a:chOff x="-9" y="1395"/>
            <a:chExt cx="2985" cy="2898"/>
          </a:xfrm>
        </p:grpSpPr>
        <p:pic>
          <p:nvPicPr>
            <p:cNvPr id="43" name="Picture 196" descr="pan01">
              <a:extLst>
                <a:ext uri="{FF2B5EF4-FFF2-40B4-BE49-F238E27FC236}">
                  <a16:creationId xmlns="" xmlns:a16="http://schemas.microsoft.com/office/drawing/2014/main" id="{3529DD13-110D-4606-8F41-5F5C1A71083F}"/>
                </a:ext>
              </a:extLst>
            </p:cNvPr>
            <p:cNvPicPr>
              <a:picLocks noChangeAspect="1" noChangeArrowheads="1"/>
            </p:cNvPicPr>
            <p:nvPr/>
          </p:nvPicPr>
          <p:blipFill>
            <a:blip r:embed="rId2">
              <a:extLst>
                <a:ext uri="{28A0092B-C50C-407E-A947-70E740481C1C}">
                  <a14:useLocalDpi xmlns:a14="http://schemas.microsoft.com/office/drawing/2010/main" val="0"/>
                </a:ext>
              </a:extLst>
            </a:blip>
            <a:srcRect l="46681" r="2339"/>
            <a:stretch>
              <a:fillRect/>
            </a:stretch>
          </p:blipFill>
          <p:spPr bwMode="gray">
            <a:xfrm>
              <a:off x="0" y="1395"/>
              <a:ext cx="2976" cy="28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4" name="Group 198">
            <a:extLst>
              <a:ext uri="{FF2B5EF4-FFF2-40B4-BE49-F238E27FC236}">
                <a16:creationId xmlns="" xmlns:a16="http://schemas.microsoft.com/office/drawing/2014/main" id="{19EE245F-0BFA-4696-BBE2-5DECE5C5CD52}"/>
              </a:ext>
            </a:extLst>
          </p:cNvPr>
          <p:cNvGrpSpPr>
            <a:grpSpLocks/>
          </p:cNvGrpSpPr>
          <p:nvPr/>
        </p:nvGrpSpPr>
        <p:grpSpPr bwMode="auto">
          <a:xfrm>
            <a:off x="-7938" y="195263"/>
            <a:ext cx="1409701" cy="1143000"/>
            <a:chOff x="0" y="1039"/>
            <a:chExt cx="2681" cy="2897"/>
          </a:xfrm>
        </p:grpSpPr>
        <p:pic>
          <p:nvPicPr>
            <p:cNvPr id="45" name="Picture 199" descr="pan01">
              <a:extLst>
                <a:ext uri="{FF2B5EF4-FFF2-40B4-BE49-F238E27FC236}">
                  <a16:creationId xmlns="" xmlns:a16="http://schemas.microsoft.com/office/drawing/2014/main" id="{160CA699-53B0-4947-9E24-E9A170ACC3FA}"/>
                </a:ext>
              </a:extLst>
            </p:cNvPr>
            <p:cNvPicPr>
              <a:picLocks noChangeAspect="1" noChangeArrowheads="1"/>
            </p:cNvPicPr>
            <p:nvPr userDrawn="1"/>
          </p:nvPicPr>
          <p:blipFill>
            <a:blip r:embed="rId3">
              <a:extLst>
                <a:ext uri="{28A0092B-C50C-407E-A947-70E740481C1C}">
                  <a14:useLocalDpi xmlns:a14="http://schemas.microsoft.com/office/drawing/2010/main" val="0"/>
                </a:ext>
              </a:extLst>
            </a:blip>
            <a:srcRect l="51730" r="2339"/>
            <a:stretch>
              <a:fillRect/>
            </a:stretch>
          </p:blipFill>
          <p:spPr bwMode="gray">
            <a:xfrm>
              <a:off x="0" y="1039"/>
              <a:ext cx="2681" cy="28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6" name="Freeform 200" descr="wiz_gold04">
              <a:extLst>
                <a:ext uri="{FF2B5EF4-FFF2-40B4-BE49-F238E27FC236}">
                  <a16:creationId xmlns="" xmlns:a16="http://schemas.microsoft.com/office/drawing/2014/main" id="{38B0BEA2-F976-46C1-BBAE-9372CE5D3F17}"/>
                </a:ext>
              </a:extLst>
            </p:cNvPr>
            <p:cNvSpPr>
              <a:spLocks/>
            </p:cNvSpPr>
            <p:nvPr userDrawn="1"/>
          </p:nvSpPr>
          <p:spPr bwMode="gray">
            <a:xfrm>
              <a:off x="0" y="1137"/>
              <a:ext cx="2537" cy="2600"/>
            </a:xfrm>
            <a:custGeom>
              <a:avLst/>
              <a:gdLst>
                <a:gd name="T0" fmla="*/ 0 w 2537"/>
                <a:gd name="T1" fmla="*/ 0 h 2600"/>
                <a:gd name="T2" fmla="*/ 2537 w 2537"/>
                <a:gd name="T3" fmla="*/ 1 h 2600"/>
                <a:gd name="T4" fmla="*/ 991 w 2537"/>
                <a:gd name="T5" fmla="*/ 2597 h 2600"/>
                <a:gd name="T6" fmla="*/ 0 w 2537"/>
                <a:gd name="T7" fmla="*/ 2600 h 2600"/>
                <a:gd name="T8" fmla="*/ 0 w 2537"/>
                <a:gd name="T9" fmla="*/ 0 h 26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37" h="2600">
                  <a:moveTo>
                    <a:pt x="0" y="0"/>
                  </a:moveTo>
                  <a:lnTo>
                    <a:pt x="2537" y="1"/>
                  </a:lnTo>
                  <a:lnTo>
                    <a:pt x="991" y="2597"/>
                  </a:lnTo>
                  <a:lnTo>
                    <a:pt x="0" y="2600"/>
                  </a:lnTo>
                  <a:lnTo>
                    <a:pt x="0" y="0"/>
                  </a:lnTo>
                  <a:close/>
                </a:path>
              </a:pathLst>
            </a:custGeom>
            <a:blipFill dpi="0" rotWithShape="1">
              <a:blip r:embed="rId4"/>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47" name="Group 201">
            <a:extLst>
              <a:ext uri="{FF2B5EF4-FFF2-40B4-BE49-F238E27FC236}">
                <a16:creationId xmlns="" xmlns:a16="http://schemas.microsoft.com/office/drawing/2014/main" id="{F89BFB4C-8498-4AAC-B0F5-46ED6EF5DB55}"/>
              </a:ext>
            </a:extLst>
          </p:cNvPr>
          <p:cNvGrpSpPr>
            <a:grpSpLocks/>
          </p:cNvGrpSpPr>
          <p:nvPr/>
        </p:nvGrpSpPr>
        <p:grpSpPr bwMode="auto">
          <a:xfrm>
            <a:off x="0" y="0"/>
            <a:ext cx="1244600" cy="1239838"/>
            <a:chOff x="-7" y="240"/>
            <a:chExt cx="2407" cy="3199"/>
          </a:xfrm>
        </p:grpSpPr>
        <p:pic>
          <p:nvPicPr>
            <p:cNvPr id="48" name="Picture 202" descr="pan01">
              <a:extLst>
                <a:ext uri="{FF2B5EF4-FFF2-40B4-BE49-F238E27FC236}">
                  <a16:creationId xmlns="" xmlns:a16="http://schemas.microsoft.com/office/drawing/2014/main" id="{70D8C459-7B1D-417D-ACE7-3FB241D90D83}"/>
                </a:ext>
              </a:extLst>
            </p:cNvPr>
            <p:cNvPicPr>
              <a:picLocks noChangeAspect="1" noChangeArrowheads="1"/>
            </p:cNvPicPr>
            <p:nvPr userDrawn="1"/>
          </p:nvPicPr>
          <p:blipFill>
            <a:blip r:embed="rId5">
              <a:extLst>
                <a:ext uri="{28A0092B-C50C-407E-A947-70E740481C1C}">
                  <a14:useLocalDpi xmlns:a14="http://schemas.microsoft.com/office/drawing/2010/main" val="0"/>
                </a:ext>
              </a:extLst>
            </a:blip>
            <a:srcRect l="60431" r="2339"/>
            <a:stretch>
              <a:fillRect/>
            </a:stretch>
          </p:blipFill>
          <p:spPr bwMode="gray">
            <a:xfrm>
              <a:off x="0" y="240"/>
              <a:ext cx="2400" cy="31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 name="Freeform 203" descr="wiz_gold01">
              <a:extLst>
                <a:ext uri="{FF2B5EF4-FFF2-40B4-BE49-F238E27FC236}">
                  <a16:creationId xmlns="" xmlns:a16="http://schemas.microsoft.com/office/drawing/2014/main" id="{EC6D7953-DE50-4B22-AD06-8C536987B2D3}"/>
                </a:ext>
              </a:extLst>
            </p:cNvPr>
            <p:cNvSpPr>
              <a:spLocks/>
            </p:cNvSpPr>
            <p:nvPr userDrawn="1"/>
          </p:nvSpPr>
          <p:spPr bwMode="gray">
            <a:xfrm>
              <a:off x="-7" y="348"/>
              <a:ext cx="2247" cy="2874"/>
            </a:xfrm>
            <a:custGeom>
              <a:avLst/>
              <a:gdLst>
                <a:gd name="T0" fmla="*/ 7 w 2247"/>
                <a:gd name="T1" fmla="*/ 0 h 2874"/>
                <a:gd name="T2" fmla="*/ 2247 w 2247"/>
                <a:gd name="T3" fmla="*/ 0 h 2874"/>
                <a:gd name="T4" fmla="*/ 540 w 2247"/>
                <a:gd name="T5" fmla="*/ 2868 h 2874"/>
                <a:gd name="T6" fmla="*/ 0 w 2247"/>
                <a:gd name="T7" fmla="*/ 2874 h 2874"/>
                <a:gd name="T8" fmla="*/ 7 w 2247"/>
                <a:gd name="T9" fmla="*/ 0 h 287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47" h="2874">
                  <a:moveTo>
                    <a:pt x="7" y="0"/>
                  </a:moveTo>
                  <a:lnTo>
                    <a:pt x="2247" y="0"/>
                  </a:lnTo>
                  <a:lnTo>
                    <a:pt x="540" y="2868"/>
                  </a:lnTo>
                  <a:lnTo>
                    <a:pt x="0" y="2874"/>
                  </a:lnTo>
                  <a:lnTo>
                    <a:pt x="7" y="0"/>
                  </a:lnTo>
                  <a:close/>
                </a:path>
              </a:pathLst>
            </a:custGeom>
            <a:blipFill dpi="0" rotWithShape="1">
              <a:blip r:embed="rId6"/>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50" name="TextBox 53">
            <a:extLst>
              <a:ext uri="{FF2B5EF4-FFF2-40B4-BE49-F238E27FC236}">
                <a16:creationId xmlns="" xmlns:a16="http://schemas.microsoft.com/office/drawing/2014/main" id="{CDB50AAC-6183-4059-BA37-7935160F21BF}"/>
              </a:ext>
            </a:extLst>
          </p:cNvPr>
          <p:cNvSpPr txBox="1">
            <a:spLocks noChangeArrowheads="1"/>
          </p:cNvSpPr>
          <p:nvPr/>
        </p:nvSpPr>
        <p:spPr bwMode="auto">
          <a:xfrm>
            <a:off x="0" y="6627813"/>
            <a:ext cx="1825625" cy="230187"/>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r>
              <a:rPr lang="en-US" altLang="en-US" sz="900" b="1">
                <a:solidFill>
                  <a:srgbClr val="000000"/>
                </a:solidFill>
                <a:latin typeface="Arial" panose="020B0604020202020204" pitchFamily="34" charset="0"/>
              </a:rPr>
              <a:t>http://dichvudanhvanban.com</a:t>
            </a:r>
          </a:p>
        </p:txBody>
      </p:sp>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1" name="Date Placeholder 3">
            <a:extLst>
              <a:ext uri="{FF2B5EF4-FFF2-40B4-BE49-F238E27FC236}">
                <a16:creationId xmlns="" xmlns:a16="http://schemas.microsoft.com/office/drawing/2014/main" id="{1AFB444E-2CFA-4962-A480-4A275298ECD6}"/>
              </a:ext>
            </a:extLst>
          </p:cNvPr>
          <p:cNvSpPr>
            <a:spLocks noGrp="1"/>
          </p:cNvSpPr>
          <p:nvPr>
            <p:ph type="dt" sz="half" idx="10"/>
          </p:nvPr>
        </p:nvSpPr>
        <p:spPr/>
        <p:txBody>
          <a:bodyPr/>
          <a:lstStyle>
            <a:lvl1pPr eaLnBrk="0" hangingPunct="0">
              <a:defRPr/>
            </a:lvl1pPr>
          </a:lstStyle>
          <a:p>
            <a:pPr>
              <a:defRPr/>
            </a:pPr>
            <a:endParaRPr lang="en-US"/>
          </a:p>
        </p:txBody>
      </p:sp>
      <p:sp>
        <p:nvSpPr>
          <p:cNvPr id="52" name="Footer Placeholder 4">
            <a:extLst>
              <a:ext uri="{FF2B5EF4-FFF2-40B4-BE49-F238E27FC236}">
                <a16:creationId xmlns="" xmlns:a16="http://schemas.microsoft.com/office/drawing/2014/main" id="{2025D622-9C47-4FBB-97E5-21F91A53B394}"/>
              </a:ext>
            </a:extLst>
          </p:cNvPr>
          <p:cNvSpPr>
            <a:spLocks noGrp="1"/>
          </p:cNvSpPr>
          <p:nvPr>
            <p:ph type="ftr" sz="quarter" idx="11"/>
          </p:nvPr>
        </p:nvSpPr>
        <p:spPr/>
        <p:txBody>
          <a:bodyPr/>
          <a:lstStyle>
            <a:lvl1pPr eaLnBrk="0" hangingPunct="0">
              <a:defRPr/>
            </a:lvl1pPr>
          </a:lstStyle>
          <a:p>
            <a:pPr>
              <a:defRPr/>
            </a:pPr>
            <a:endParaRPr lang="en-US"/>
          </a:p>
        </p:txBody>
      </p:sp>
      <p:sp>
        <p:nvSpPr>
          <p:cNvPr id="53" name="Slide Number Placeholder 5">
            <a:extLst>
              <a:ext uri="{FF2B5EF4-FFF2-40B4-BE49-F238E27FC236}">
                <a16:creationId xmlns="" xmlns:a16="http://schemas.microsoft.com/office/drawing/2014/main" id="{2198755E-5168-40B0-8A7C-076878EE02B8}"/>
              </a:ext>
            </a:extLst>
          </p:cNvPr>
          <p:cNvSpPr>
            <a:spLocks noGrp="1"/>
          </p:cNvSpPr>
          <p:nvPr>
            <p:ph type="sldNum" sz="quarter" idx="12"/>
          </p:nvPr>
        </p:nvSpPr>
        <p:spPr/>
        <p:txBody>
          <a:bodyPr/>
          <a:lstStyle>
            <a:lvl1pPr eaLnBrk="0" hangingPunct="0">
              <a:defRPr/>
            </a:lvl1pPr>
          </a:lstStyle>
          <a:p>
            <a:pPr>
              <a:defRPr/>
            </a:pPr>
            <a:fld id="{C1C20CAC-F7C9-4C19-9AEF-50441FA356C5}" type="slidenum">
              <a:rPr lang="en-US" altLang="en-US"/>
              <a:pPr>
                <a:defRPr/>
              </a:pPr>
              <a:t>‹#›</a:t>
            </a:fld>
            <a:endParaRPr lang="en-US" altLang="en-US"/>
          </a:p>
        </p:txBody>
      </p:sp>
    </p:spTree>
    <p:extLst>
      <p:ext uri="{BB962C8B-B14F-4D97-AF65-F5344CB8AC3E}">
        <p14:creationId xmlns:p14="http://schemas.microsoft.com/office/powerpoint/2010/main" val="2784099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500"/>
                                  </p:stCondLst>
                                  <p:childTnLst>
                                    <p:set>
                                      <p:cBhvr>
                                        <p:cTn id="6" dur="1" fill="hold">
                                          <p:stCondLst>
                                            <p:cond delay="0"/>
                                          </p:stCondLst>
                                        </p:cTn>
                                        <p:tgtEl>
                                          <p:spTgt spid="42"/>
                                        </p:tgtEl>
                                        <p:attrNameLst>
                                          <p:attrName>style.visibility</p:attrName>
                                        </p:attrNameLst>
                                      </p:cBhvr>
                                      <p:to>
                                        <p:strVal val="visible"/>
                                      </p:to>
                                    </p:set>
                                    <p:animEffect transition="in" filter="wipe(left)">
                                      <p:cBhvr>
                                        <p:cTn id="7" dur="500"/>
                                        <p:tgtEl>
                                          <p:spTgt spid="42"/>
                                        </p:tgtEl>
                                      </p:cBhvr>
                                    </p:animEffect>
                                  </p:childTnLst>
                                </p:cTn>
                              </p:par>
                            </p:childTnLst>
                          </p:cTn>
                        </p:par>
                        <p:par>
                          <p:cTn id="8" fill="hold">
                            <p:stCondLst>
                              <p:cond delay="1000"/>
                            </p:stCondLst>
                            <p:childTnLst>
                              <p:par>
                                <p:cTn id="9" presetID="22" presetClass="entr" presetSubtype="8" fill="hold" nodeType="afterEffect">
                                  <p:stCondLst>
                                    <p:cond delay="700"/>
                                  </p:stCondLst>
                                  <p:childTnLst>
                                    <p:set>
                                      <p:cBhvr>
                                        <p:cTn id="10" dur="1" fill="hold">
                                          <p:stCondLst>
                                            <p:cond delay="0"/>
                                          </p:stCondLst>
                                        </p:cTn>
                                        <p:tgtEl>
                                          <p:spTgt spid="44"/>
                                        </p:tgtEl>
                                        <p:attrNameLst>
                                          <p:attrName>style.visibility</p:attrName>
                                        </p:attrNameLst>
                                      </p:cBhvr>
                                      <p:to>
                                        <p:strVal val="visible"/>
                                      </p:to>
                                    </p:set>
                                    <p:animEffect transition="in" filter="wipe(left)">
                                      <p:cBhvr>
                                        <p:cTn id="11" dur="500"/>
                                        <p:tgtEl>
                                          <p:spTgt spid="44"/>
                                        </p:tgtEl>
                                      </p:cBhvr>
                                    </p:animEffect>
                                  </p:childTnLst>
                                </p:cTn>
                              </p:par>
                            </p:childTnLst>
                          </p:cTn>
                        </p:par>
                        <p:par>
                          <p:cTn id="12" fill="hold">
                            <p:stCondLst>
                              <p:cond delay="2200"/>
                            </p:stCondLst>
                            <p:childTnLst>
                              <p:par>
                                <p:cTn id="13" presetID="22" presetClass="entr" presetSubtype="8" fill="hold" nodeType="afterEffect">
                                  <p:stCondLst>
                                    <p:cond delay="600"/>
                                  </p:stCondLst>
                                  <p:childTnLst>
                                    <p:set>
                                      <p:cBhvr>
                                        <p:cTn id="14" dur="1" fill="hold">
                                          <p:stCondLst>
                                            <p:cond delay="0"/>
                                          </p:stCondLst>
                                        </p:cTn>
                                        <p:tgtEl>
                                          <p:spTgt spid="47"/>
                                        </p:tgtEl>
                                        <p:attrNameLst>
                                          <p:attrName>style.visibility</p:attrName>
                                        </p:attrNameLst>
                                      </p:cBhvr>
                                      <p:to>
                                        <p:strVal val="visible"/>
                                      </p:to>
                                    </p:set>
                                    <p:animEffect transition="in" filter="wipe(left)">
                                      <p:cBhvr>
                                        <p:cTn id="15" dur="500"/>
                                        <p:tgtEl>
                                          <p:spTgt spid="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326.xml><?xml version="1.0" encoding="utf-8"?>
<p:sldLayout xmlns:a="http://schemas.openxmlformats.org/drawingml/2006/main" xmlns:r="http://schemas.openxmlformats.org/officeDocument/2006/relationships" xmlns:p="http://schemas.openxmlformats.org/presentationml/2006/main" showMasterSp="0" showMasterPhAnim="0" type="secHead" preserve="1">
  <p:cSld name="Section Header">
    <p:spTree>
      <p:nvGrpSpPr>
        <p:cNvPr id="1" name=""/>
        <p:cNvGrpSpPr/>
        <p:nvPr/>
      </p:nvGrpSpPr>
      <p:grpSpPr>
        <a:xfrm>
          <a:off x="0" y="0"/>
          <a:ext cx="0" cy="0"/>
          <a:chOff x="0" y="0"/>
          <a:chExt cx="0" cy="0"/>
        </a:xfrm>
      </p:grpSpPr>
      <p:sp>
        <p:nvSpPr>
          <p:cNvPr id="4" name="Rectangle 26">
            <a:extLst>
              <a:ext uri="{FF2B5EF4-FFF2-40B4-BE49-F238E27FC236}">
                <a16:creationId xmlns="" xmlns:a16="http://schemas.microsoft.com/office/drawing/2014/main" id="{9293A63F-FCA2-4E53-893B-7CEDA58136FD}"/>
              </a:ext>
            </a:extLst>
          </p:cNvPr>
          <p:cNvSpPr>
            <a:spLocks noChangeArrowheads="1"/>
          </p:cNvSpPr>
          <p:nvPr/>
        </p:nvSpPr>
        <p:spPr bwMode="gray">
          <a:xfrm>
            <a:off x="0" y="228600"/>
            <a:ext cx="12192000" cy="838200"/>
          </a:xfrm>
          <a:prstGeom prst="rect">
            <a:avLst/>
          </a:prstGeom>
          <a:gradFill rotWithShape="1">
            <a:gsLst>
              <a:gs pos="0">
                <a:schemeClr val="tx2">
                  <a:gamma/>
                  <a:shade val="41176"/>
                  <a:invGamma/>
                </a:schemeClr>
              </a:gs>
              <a:gs pos="100000">
                <a:schemeClr val="tx2"/>
              </a:gs>
            </a:gsLst>
            <a:lin ang="0" scaled="1"/>
          </a:gradFill>
          <a:ln w="9525">
            <a:noFill/>
            <a:miter lim="800000"/>
            <a:headEnd/>
            <a:tailEnd/>
          </a:ln>
          <a:effectLst/>
        </p:spPr>
        <p:txBody>
          <a:bodyPr wrap="none" anchor="ctr"/>
          <a:lstStyle/>
          <a:p>
            <a:pPr eaLnBrk="1" hangingPunct="1">
              <a:defRPr/>
            </a:pPr>
            <a:endParaRPr lang="en-US" b="1">
              <a:solidFill>
                <a:srgbClr val="000000"/>
              </a:solidFill>
              <a:latin typeface="Arial" charset="0"/>
            </a:endParaRPr>
          </a:p>
        </p:txBody>
      </p:sp>
      <p:sp>
        <p:nvSpPr>
          <p:cNvPr id="5" name="Rectangle 152">
            <a:extLst>
              <a:ext uri="{FF2B5EF4-FFF2-40B4-BE49-F238E27FC236}">
                <a16:creationId xmlns="" xmlns:a16="http://schemas.microsoft.com/office/drawing/2014/main" id="{6488296A-5DB3-47C1-BA4C-86713F7391B1}"/>
              </a:ext>
            </a:extLst>
          </p:cNvPr>
          <p:cNvSpPr>
            <a:spLocks noChangeArrowheads="1"/>
          </p:cNvSpPr>
          <p:nvPr/>
        </p:nvSpPr>
        <p:spPr bwMode="gray">
          <a:xfrm>
            <a:off x="8818563" y="5918200"/>
            <a:ext cx="674687" cy="469900"/>
          </a:xfrm>
          <a:prstGeom prst="rect">
            <a:avLst/>
          </a:prstGeom>
          <a:solidFill>
            <a:schemeClr val="accent2">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6" name="Rectangle 153">
            <a:extLst>
              <a:ext uri="{FF2B5EF4-FFF2-40B4-BE49-F238E27FC236}">
                <a16:creationId xmlns="" xmlns:a16="http://schemas.microsoft.com/office/drawing/2014/main" id="{9AC657DD-40F7-4960-B019-78E7824DE845}"/>
              </a:ext>
            </a:extLst>
          </p:cNvPr>
          <p:cNvSpPr>
            <a:spLocks noChangeArrowheads="1"/>
          </p:cNvSpPr>
          <p:nvPr/>
        </p:nvSpPr>
        <p:spPr bwMode="gray">
          <a:xfrm>
            <a:off x="10172700" y="5918200"/>
            <a:ext cx="674688"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7" name="Rectangle 154">
            <a:extLst>
              <a:ext uri="{FF2B5EF4-FFF2-40B4-BE49-F238E27FC236}">
                <a16:creationId xmlns="" xmlns:a16="http://schemas.microsoft.com/office/drawing/2014/main" id="{1A53166F-EB8B-47FC-BA25-4C251EB02493}"/>
              </a:ext>
            </a:extLst>
          </p:cNvPr>
          <p:cNvSpPr>
            <a:spLocks noChangeArrowheads="1"/>
          </p:cNvSpPr>
          <p:nvPr/>
        </p:nvSpPr>
        <p:spPr bwMode="gray">
          <a:xfrm>
            <a:off x="9485313" y="5440363"/>
            <a:ext cx="676275"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8" name="Rectangle 155">
            <a:extLst>
              <a:ext uri="{FF2B5EF4-FFF2-40B4-BE49-F238E27FC236}">
                <a16:creationId xmlns="" xmlns:a16="http://schemas.microsoft.com/office/drawing/2014/main" id="{B0C4A3B4-50B6-46CF-8C4C-C30F35C166B9}"/>
              </a:ext>
            </a:extLst>
          </p:cNvPr>
          <p:cNvSpPr>
            <a:spLocks noChangeArrowheads="1"/>
          </p:cNvSpPr>
          <p:nvPr/>
        </p:nvSpPr>
        <p:spPr bwMode="gray">
          <a:xfrm>
            <a:off x="11501438" y="5918200"/>
            <a:ext cx="676275"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9" name="Rectangle 156">
            <a:extLst>
              <a:ext uri="{FF2B5EF4-FFF2-40B4-BE49-F238E27FC236}">
                <a16:creationId xmlns="" xmlns:a16="http://schemas.microsoft.com/office/drawing/2014/main" id="{02884532-5E9E-4985-A9CD-67D784899B6C}"/>
              </a:ext>
            </a:extLst>
          </p:cNvPr>
          <p:cNvSpPr>
            <a:spLocks noChangeArrowheads="1"/>
          </p:cNvSpPr>
          <p:nvPr/>
        </p:nvSpPr>
        <p:spPr bwMode="gray">
          <a:xfrm>
            <a:off x="6100763" y="5918200"/>
            <a:ext cx="674687"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0" name="Rectangle 157">
            <a:extLst>
              <a:ext uri="{FF2B5EF4-FFF2-40B4-BE49-F238E27FC236}">
                <a16:creationId xmlns="" xmlns:a16="http://schemas.microsoft.com/office/drawing/2014/main" id="{6493452E-920B-457A-A94A-52501FAFAB19}"/>
              </a:ext>
            </a:extLst>
          </p:cNvPr>
          <p:cNvSpPr>
            <a:spLocks noChangeArrowheads="1"/>
          </p:cNvSpPr>
          <p:nvPr/>
        </p:nvSpPr>
        <p:spPr bwMode="gray">
          <a:xfrm>
            <a:off x="7467600" y="5918200"/>
            <a:ext cx="674688"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1" name="Rectangle 158">
            <a:extLst>
              <a:ext uri="{FF2B5EF4-FFF2-40B4-BE49-F238E27FC236}">
                <a16:creationId xmlns="" xmlns:a16="http://schemas.microsoft.com/office/drawing/2014/main" id="{9E34C689-212D-43E8-A06E-3FE25A7A5044}"/>
              </a:ext>
            </a:extLst>
          </p:cNvPr>
          <p:cNvSpPr>
            <a:spLocks noChangeArrowheads="1"/>
          </p:cNvSpPr>
          <p:nvPr/>
        </p:nvSpPr>
        <p:spPr bwMode="gray">
          <a:xfrm>
            <a:off x="6777038" y="5440363"/>
            <a:ext cx="677862"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2" name="Rectangle 159">
            <a:extLst>
              <a:ext uri="{FF2B5EF4-FFF2-40B4-BE49-F238E27FC236}">
                <a16:creationId xmlns="" xmlns:a16="http://schemas.microsoft.com/office/drawing/2014/main" id="{D16CB916-9A34-4967-9A45-1D6A968CF73F}"/>
              </a:ext>
            </a:extLst>
          </p:cNvPr>
          <p:cNvSpPr>
            <a:spLocks noChangeArrowheads="1"/>
          </p:cNvSpPr>
          <p:nvPr/>
        </p:nvSpPr>
        <p:spPr bwMode="gray">
          <a:xfrm>
            <a:off x="8129588" y="5440363"/>
            <a:ext cx="679450"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3" name="Rectangle 160">
            <a:extLst>
              <a:ext uri="{FF2B5EF4-FFF2-40B4-BE49-F238E27FC236}">
                <a16:creationId xmlns="" xmlns:a16="http://schemas.microsoft.com/office/drawing/2014/main" id="{D7A56A1A-5A53-4526-9AAC-1EBB9C574A3D}"/>
              </a:ext>
            </a:extLst>
          </p:cNvPr>
          <p:cNvSpPr>
            <a:spLocks noChangeArrowheads="1"/>
          </p:cNvSpPr>
          <p:nvPr/>
        </p:nvSpPr>
        <p:spPr bwMode="gray">
          <a:xfrm>
            <a:off x="5424488" y="5440363"/>
            <a:ext cx="679450" cy="473075"/>
          </a:xfrm>
          <a:prstGeom prst="rect">
            <a:avLst/>
          </a:prstGeom>
          <a:solidFill>
            <a:schemeClr val="accent2">
              <a:alpha val="10196"/>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4" name="Rectangle 161">
            <a:extLst>
              <a:ext uri="{FF2B5EF4-FFF2-40B4-BE49-F238E27FC236}">
                <a16:creationId xmlns="" xmlns:a16="http://schemas.microsoft.com/office/drawing/2014/main" id="{D3E66ACF-E7D2-4B3F-8733-AC17B31BE87D}"/>
              </a:ext>
            </a:extLst>
          </p:cNvPr>
          <p:cNvSpPr>
            <a:spLocks noChangeArrowheads="1"/>
          </p:cNvSpPr>
          <p:nvPr/>
        </p:nvSpPr>
        <p:spPr bwMode="gray">
          <a:xfrm>
            <a:off x="8807450" y="4972050"/>
            <a:ext cx="674688"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5" name="Rectangle 162">
            <a:extLst>
              <a:ext uri="{FF2B5EF4-FFF2-40B4-BE49-F238E27FC236}">
                <a16:creationId xmlns="" xmlns:a16="http://schemas.microsoft.com/office/drawing/2014/main" id="{BA7F9C19-A534-4927-A632-F973F46BB313}"/>
              </a:ext>
            </a:extLst>
          </p:cNvPr>
          <p:cNvSpPr>
            <a:spLocks noChangeArrowheads="1"/>
          </p:cNvSpPr>
          <p:nvPr/>
        </p:nvSpPr>
        <p:spPr bwMode="gray">
          <a:xfrm>
            <a:off x="10164763" y="4972050"/>
            <a:ext cx="674687" cy="473075"/>
          </a:xfrm>
          <a:prstGeom prst="rect">
            <a:avLst/>
          </a:prstGeom>
          <a:solidFill>
            <a:schemeClr val="accent2">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6" name="Rectangle 163">
            <a:extLst>
              <a:ext uri="{FF2B5EF4-FFF2-40B4-BE49-F238E27FC236}">
                <a16:creationId xmlns="" xmlns:a16="http://schemas.microsoft.com/office/drawing/2014/main" id="{DB68F8A4-A2B8-4749-B1DE-E148A41D04F3}"/>
              </a:ext>
            </a:extLst>
          </p:cNvPr>
          <p:cNvSpPr>
            <a:spLocks noChangeArrowheads="1"/>
          </p:cNvSpPr>
          <p:nvPr/>
        </p:nvSpPr>
        <p:spPr bwMode="gray">
          <a:xfrm>
            <a:off x="11504613" y="4972050"/>
            <a:ext cx="676275"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7" name="Rectangle 164">
            <a:extLst>
              <a:ext uri="{FF2B5EF4-FFF2-40B4-BE49-F238E27FC236}">
                <a16:creationId xmlns="" xmlns:a16="http://schemas.microsoft.com/office/drawing/2014/main" id="{0E87C4C6-599F-443F-B891-22D40E71F3A4}"/>
              </a:ext>
            </a:extLst>
          </p:cNvPr>
          <p:cNvSpPr>
            <a:spLocks noChangeArrowheads="1"/>
          </p:cNvSpPr>
          <p:nvPr/>
        </p:nvSpPr>
        <p:spPr bwMode="gray">
          <a:xfrm>
            <a:off x="7467600" y="4972050"/>
            <a:ext cx="674688"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8" name="Rectangle 165">
            <a:extLst>
              <a:ext uri="{FF2B5EF4-FFF2-40B4-BE49-F238E27FC236}">
                <a16:creationId xmlns="" xmlns:a16="http://schemas.microsoft.com/office/drawing/2014/main" id="{7BA329EE-948A-4C96-86E2-CC167AF6AB18}"/>
              </a:ext>
            </a:extLst>
          </p:cNvPr>
          <p:cNvSpPr>
            <a:spLocks noChangeArrowheads="1"/>
          </p:cNvSpPr>
          <p:nvPr/>
        </p:nvSpPr>
        <p:spPr bwMode="gray">
          <a:xfrm>
            <a:off x="10837863" y="6386513"/>
            <a:ext cx="674687"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9" name="Rectangle 166">
            <a:extLst>
              <a:ext uri="{FF2B5EF4-FFF2-40B4-BE49-F238E27FC236}">
                <a16:creationId xmlns="" xmlns:a16="http://schemas.microsoft.com/office/drawing/2014/main" id="{F9AF7A65-C04D-44A5-B271-7024885F03F2}"/>
              </a:ext>
            </a:extLst>
          </p:cNvPr>
          <p:cNvSpPr>
            <a:spLocks noChangeArrowheads="1"/>
          </p:cNvSpPr>
          <p:nvPr/>
        </p:nvSpPr>
        <p:spPr bwMode="gray">
          <a:xfrm>
            <a:off x="6788150" y="6386513"/>
            <a:ext cx="677863"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0" name="Rectangle 167">
            <a:extLst>
              <a:ext uri="{FF2B5EF4-FFF2-40B4-BE49-F238E27FC236}">
                <a16:creationId xmlns="" xmlns:a16="http://schemas.microsoft.com/office/drawing/2014/main" id="{D07C14DF-6A2B-4BD0-9618-F1952F0A5291}"/>
              </a:ext>
            </a:extLst>
          </p:cNvPr>
          <p:cNvSpPr>
            <a:spLocks noChangeArrowheads="1"/>
          </p:cNvSpPr>
          <p:nvPr/>
        </p:nvSpPr>
        <p:spPr bwMode="gray">
          <a:xfrm>
            <a:off x="8140700" y="6386513"/>
            <a:ext cx="677863" cy="471487"/>
          </a:xfrm>
          <a:prstGeom prst="rect">
            <a:avLst/>
          </a:prstGeom>
          <a:solidFill>
            <a:schemeClr val="folHlink">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1" name="Rectangle 168">
            <a:extLst>
              <a:ext uri="{FF2B5EF4-FFF2-40B4-BE49-F238E27FC236}">
                <a16:creationId xmlns="" xmlns:a16="http://schemas.microsoft.com/office/drawing/2014/main" id="{AAE504DC-D139-4573-84C2-6F95BB7A52FE}"/>
              </a:ext>
            </a:extLst>
          </p:cNvPr>
          <p:cNvSpPr>
            <a:spLocks noChangeArrowheads="1"/>
          </p:cNvSpPr>
          <p:nvPr/>
        </p:nvSpPr>
        <p:spPr bwMode="gray">
          <a:xfrm>
            <a:off x="5424488" y="6386513"/>
            <a:ext cx="679450"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2" name="Rectangle 169">
            <a:extLst>
              <a:ext uri="{FF2B5EF4-FFF2-40B4-BE49-F238E27FC236}">
                <a16:creationId xmlns="" xmlns:a16="http://schemas.microsoft.com/office/drawing/2014/main" id="{96107130-FB0F-43AB-8B18-F9E3146B303D}"/>
              </a:ext>
            </a:extLst>
          </p:cNvPr>
          <p:cNvSpPr>
            <a:spLocks noChangeArrowheads="1"/>
          </p:cNvSpPr>
          <p:nvPr/>
        </p:nvSpPr>
        <p:spPr bwMode="gray">
          <a:xfrm>
            <a:off x="10818813" y="5440363"/>
            <a:ext cx="674687" cy="473075"/>
          </a:xfrm>
          <a:prstGeom prst="rect">
            <a:avLst/>
          </a:prstGeom>
          <a:solidFill>
            <a:schemeClr val="folHlink">
              <a:alpha val="10196"/>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3" name="Rectangle 170">
            <a:extLst>
              <a:ext uri="{FF2B5EF4-FFF2-40B4-BE49-F238E27FC236}">
                <a16:creationId xmlns="" xmlns:a16="http://schemas.microsoft.com/office/drawing/2014/main" id="{D261340E-966F-4EEE-AFB1-AC30E4172589}"/>
              </a:ext>
            </a:extLst>
          </p:cNvPr>
          <p:cNvSpPr>
            <a:spLocks noChangeArrowheads="1"/>
          </p:cNvSpPr>
          <p:nvPr/>
        </p:nvSpPr>
        <p:spPr bwMode="gray">
          <a:xfrm>
            <a:off x="6100763" y="4965700"/>
            <a:ext cx="674687" cy="469900"/>
          </a:xfrm>
          <a:prstGeom prst="rect">
            <a:avLst/>
          </a:prstGeom>
          <a:solidFill>
            <a:srgbClr val="DDDDDD">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4" name="Rectangle 171">
            <a:extLst>
              <a:ext uri="{FF2B5EF4-FFF2-40B4-BE49-F238E27FC236}">
                <a16:creationId xmlns="" xmlns:a16="http://schemas.microsoft.com/office/drawing/2014/main" id="{81F3086D-BF16-424D-92DB-C2042FD33C29}"/>
              </a:ext>
            </a:extLst>
          </p:cNvPr>
          <p:cNvSpPr>
            <a:spLocks noChangeArrowheads="1"/>
          </p:cNvSpPr>
          <p:nvPr/>
        </p:nvSpPr>
        <p:spPr bwMode="gray">
          <a:xfrm>
            <a:off x="9485313" y="6384925"/>
            <a:ext cx="676275" cy="471488"/>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5" name="Rectangle 173">
            <a:extLst>
              <a:ext uri="{FF2B5EF4-FFF2-40B4-BE49-F238E27FC236}">
                <a16:creationId xmlns="" xmlns:a16="http://schemas.microsoft.com/office/drawing/2014/main" id="{0F6FBB4D-3D03-4A65-B76E-1AE1CC22F505}"/>
              </a:ext>
            </a:extLst>
          </p:cNvPr>
          <p:cNvSpPr>
            <a:spLocks noChangeArrowheads="1"/>
          </p:cNvSpPr>
          <p:nvPr/>
        </p:nvSpPr>
        <p:spPr bwMode="gray">
          <a:xfrm>
            <a:off x="4741863" y="5918200"/>
            <a:ext cx="674687"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6" name="Rectangle 174">
            <a:extLst>
              <a:ext uri="{FF2B5EF4-FFF2-40B4-BE49-F238E27FC236}">
                <a16:creationId xmlns="" xmlns:a16="http://schemas.microsoft.com/office/drawing/2014/main" id="{1EDB9488-E8B6-4861-B263-64D24AD717EA}"/>
              </a:ext>
            </a:extLst>
          </p:cNvPr>
          <p:cNvSpPr>
            <a:spLocks noChangeArrowheads="1"/>
          </p:cNvSpPr>
          <p:nvPr/>
        </p:nvSpPr>
        <p:spPr bwMode="gray">
          <a:xfrm>
            <a:off x="4051300" y="5440363"/>
            <a:ext cx="674688"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7" name="Rectangle 176">
            <a:extLst>
              <a:ext uri="{FF2B5EF4-FFF2-40B4-BE49-F238E27FC236}">
                <a16:creationId xmlns="" xmlns:a16="http://schemas.microsoft.com/office/drawing/2014/main" id="{B485A3BF-128D-4ADA-8EC0-02CAF3F0471C}"/>
              </a:ext>
            </a:extLst>
          </p:cNvPr>
          <p:cNvSpPr>
            <a:spLocks noChangeArrowheads="1"/>
          </p:cNvSpPr>
          <p:nvPr/>
        </p:nvSpPr>
        <p:spPr bwMode="gray">
          <a:xfrm>
            <a:off x="4741863" y="4972050"/>
            <a:ext cx="674687"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8" name="Rectangle 177">
            <a:extLst>
              <a:ext uri="{FF2B5EF4-FFF2-40B4-BE49-F238E27FC236}">
                <a16:creationId xmlns="" xmlns:a16="http://schemas.microsoft.com/office/drawing/2014/main" id="{4E777867-2418-41EF-BD32-F4339526E8BB}"/>
              </a:ext>
            </a:extLst>
          </p:cNvPr>
          <p:cNvSpPr>
            <a:spLocks noChangeArrowheads="1"/>
          </p:cNvSpPr>
          <p:nvPr/>
        </p:nvSpPr>
        <p:spPr bwMode="gray">
          <a:xfrm>
            <a:off x="4062413" y="6386513"/>
            <a:ext cx="676275" cy="471487"/>
          </a:xfrm>
          <a:prstGeom prst="rect">
            <a:avLst/>
          </a:prstGeom>
          <a:solidFill>
            <a:schemeClr val="folHlink">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9" name="Rectangle 181">
            <a:extLst>
              <a:ext uri="{FF2B5EF4-FFF2-40B4-BE49-F238E27FC236}">
                <a16:creationId xmlns="" xmlns:a16="http://schemas.microsoft.com/office/drawing/2014/main" id="{33E6F757-9E26-47E6-8E9E-1ECE1AF7F7F5}"/>
              </a:ext>
            </a:extLst>
          </p:cNvPr>
          <p:cNvSpPr>
            <a:spLocks noChangeArrowheads="1"/>
          </p:cNvSpPr>
          <p:nvPr/>
        </p:nvSpPr>
        <p:spPr bwMode="gray">
          <a:xfrm>
            <a:off x="2032000" y="5918200"/>
            <a:ext cx="674688" cy="469900"/>
          </a:xfrm>
          <a:prstGeom prst="rect">
            <a:avLst/>
          </a:prstGeom>
          <a:solidFill>
            <a:schemeClr val="accent2">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0" name="Rectangle 182">
            <a:extLst>
              <a:ext uri="{FF2B5EF4-FFF2-40B4-BE49-F238E27FC236}">
                <a16:creationId xmlns="" xmlns:a16="http://schemas.microsoft.com/office/drawing/2014/main" id="{E34AE6EF-329F-46CE-9CBB-29E2609D6423}"/>
              </a:ext>
            </a:extLst>
          </p:cNvPr>
          <p:cNvSpPr>
            <a:spLocks noChangeArrowheads="1"/>
          </p:cNvSpPr>
          <p:nvPr/>
        </p:nvSpPr>
        <p:spPr bwMode="gray">
          <a:xfrm>
            <a:off x="3386138" y="5918200"/>
            <a:ext cx="676275"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1" name="Rectangle 183">
            <a:extLst>
              <a:ext uri="{FF2B5EF4-FFF2-40B4-BE49-F238E27FC236}">
                <a16:creationId xmlns="" xmlns:a16="http://schemas.microsoft.com/office/drawing/2014/main" id="{267450FF-33BF-4AF0-934B-D9144441D4A4}"/>
              </a:ext>
            </a:extLst>
          </p:cNvPr>
          <p:cNvSpPr>
            <a:spLocks noChangeArrowheads="1"/>
          </p:cNvSpPr>
          <p:nvPr/>
        </p:nvSpPr>
        <p:spPr bwMode="gray">
          <a:xfrm>
            <a:off x="2698750" y="5440363"/>
            <a:ext cx="674688"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2" name="Rectangle 184">
            <a:extLst>
              <a:ext uri="{FF2B5EF4-FFF2-40B4-BE49-F238E27FC236}">
                <a16:creationId xmlns="" xmlns:a16="http://schemas.microsoft.com/office/drawing/2014/main" id="{241F7CF6-2189-470E-BEA2-DC4014F289B8}"/>
              </a:ext>
            </a:extLst>
          </p:cNvPr>
          <p:cNvSpPr>
            <a:spLocks noChangeArrowheads="1"/>
          </p:cNvSpPr>
          <p:nvPr/>
        </p:nvSpPr>
        <p:spPr bwMode="gray">
          <a:xfrm>
            <a:off x="681038" y="5918200"/>
            <a:ext cx="676275"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3" name="Rectangle 185">
            <a:extLst>
              <a:ext uri="{FF2B5EF4-FFF2-40B4-BE49-F238E27FC236}">
                <a16:creationId xmlns="" xmlns:a16="http://schemas.microsoft.com/office/drawing/2014/main" id="{CBCF67E1-FACE-47CC-A145-B3B913825D1A}"/>
              </a:ext>
            </a:extLst>
          </p:cNvPr>
          <p:cNvSpPr>
            <a:spLocks noChangeArrowheads="1"/>
          </p:cNvSpPr>
          <p:nvPr/>
        </p:nvSpPr>
        <p:spPr bwMode="gray">
          <a:xfrm>
            <a:off x="6350" y="5440363"/>
            <a:ext cx="674688"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4" name="Rectangle 186">
            <a:extLst>
              <a:ext uri="{FF2B5EF4-FFF2-40B4-BE49-F238E27FC236}">
                <a16:creationId xmlns="" xmlns:a16="http://schemas.microsoft.com/office/drawing/2014/main" id="{B93D62F9-9272-4BEE-BE76-7C26353C03A8}"/>
              </a:ext>
            </a:extLst>
          </p:cNvPr>
          <p:cNvSpPr>
            <a:spLocks noChangeArrowheads="1"/>
          </p:cNvSpPr>
          <p:nvPr/>
        </p:nvSpPr>
        <p:spPr bwMode="gray">
          <a:xfrm>
            <a:off x="1344613" y="5440363"/>
            <a:ext cx="676275"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5" name="Rectangle 187">
            <a:extLst>
              <a:ext uri="{FF2B5EF4-FFF2-40B4-BE49-F238E27FC236}">
                <a16:creationId xmlns="" xmlns:a16="http://schemas.microsoft.com/office/drawing/2014/main" id="{911FAE9C-6E49-4316-8F4F-04E3A3FE0B3B}"/>
              </a:ext>
            </a:extLst>
          </p:cNvPr>
          <p:cNvSpPr>
            <a:spLocks noChangeArrowheads="1"/>
          </p:cNvSpPr>
          <p:nvPr/>
        </p:nvSpPr>
        <p:spPr bwMode="gray">
          <a:xfrm>
            <a:off x="2019300" y="4972050"/>
            <a:ext cx="677863"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6" name="Rectangle 188">
            <a:extLst>
              <a:ext uri="{FF2B5EF4-FFF2-40B4-BE49-F238E27FC236}">
                <a16:creationId xmlns="" xmlns:a16="http://schemas.microsoft.com/office/drawing/2014/main" id="{4470D462-CDA2-407A-9591-4E184FBB7B78}"/>
              </a:ext>
            </a:extLst>
          </p:cNvPr>
          <p:cNvSpPr>
            <a:spLocks noChangeArrowheads="1"/>
          </p:cNvSpPr>
          <p:nvPr/>
        </p:nvSpPr>
        <p:spPr bwMode="gray">
          <a:xfrm>
            <a:off x="3376613" y="4972050"/>
            <a:ext cx="676275"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7" name="Rectangle 189">
            <a:extLst>
              <a:ext uri="{FF2B5EF4-FFF2-40B4-BE49-F238E27FC236}">
                <a16:creationId xmlns="" xmlns:a16="http://schemas.microsoft.com/office/drawing/2014/main" id="{39FB7D0D-3737-4B3C-B71C-77F8F988381D}"/>
              </a:ext>
            </a:extLst>
          </p:cNvPr>
          <p:cNvSpPr>
            <a:spLocks noChangeArrowheads="1"/>
          </p:cNvSpPr>
          <p:nvPr/>
        </p:nvSpPr>
        <p:spPr bwMode="gray">
          <a:xfrm>
            <a:off x="681038" y="4972050"/>
            <a:ext cx="676275"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8" name="Rectangle 190">
            <a:extLst>
              <a:ext uri="{FF2B5EF4-FFF2-40B4-BE49-F238E27FC236}">
                <a16:creationId xmlns="" xmlns:a16="http://schemas.microsoft.com/office/drawing/2014/main" id="{419A82BE-F752-4F82-A174-D0C90999F8A3}"/>
              </a:ext>
            </a:extLst>
          </p:cNvPr>
          <p:cNvSpPr>
            <a:spLocks noChangeArrowheads="1"/>
          </p:cNvSpPr>
          <p:nvPr/>
        </p:nvSpPr>
        <p:spPr bwMode="gray">
          <a:xfrm>
            <a:off x="17463" y="6386513"/>
            <a:ext cx="676275"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9" name="Rectangle 191">
            <a:extLst>
              <a:ext uri="{FF2B5EF4-FFF2-40B4-BE49-F238E27FC236}">
                <a16:creationId xmlns="" xmlns:a16="http://schemas.microsoft.com/office/drawing/2014/main" id="{963979E6-DB83-44DE-B5F6-FCE1FCAEDE5A}"/>
              </a:ext>
            </a:extLst>
          </p:cNvPr>
          <p:cNvSpPr>
            <a:spLocks noChangeArrowheads="1"/>
          </p:cNvSpPr>
          <p:nvPr/>
        </p:nvSpPr>
        <p:spPr bwMode="gray">
          <a:xfrm>
            <a:off x="1354138" y="6386513"/>
            <a:ext cx="677862"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40" name="Rectangle 192">
            <a:extLst>
              <a:ext uri="{FF2B5EF4-FFF2-40B4-BE49-F238E27FC236}">
                <a16:creationId xmlns="" xmlns:a16="http://schemas.microsoft.com/office/drawing/2014/main" id="{D28921CF-0AA0-4E7A-8FB7-F86E9A39F63B}"/>
              </a:ext>
            </a:extLst>
          </p:cNvPr>
          <p:cNvSpPr>
            <a:spLocks noChangeArrowheads="1"/>
          </p:cNvSpPr>
          <p:nvPr/>
        </p:nvSpPr>
        <p:spPr bwMode="gray">
          <a:xfrm>
            <a:off x="2698750" y="6384925"/>
            <a:ext cx="674688" cy="471488"/>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41" name="Rectangle 194">
            <a:extLst>
              <a:ext uri="{FF2B5EF4-FFF2-40B4-BE49-F238E27FC236}">
                <a16:creationId xmlns="" xmlns:a16="http://schemas.microsoft.com/office/drawing/2014/main" id="{DD7B2BBE-2C7D-4205-BD37-16FA557B7CC0}"/>
              </a:ext>
            </a:extLst>
          </p:cNvPr>
          <p:cNvSpPr>
            <a:spLocks noChangeArrowheads="1"/>
          </p:cNvSpPr>
          <p:nvPr/>
        </p:nvSpPr>
        <p:spPr bwMode="gray">
          <a:xfrm>
            <a:off x="0" y="4908550"/>
            <a:ext cx="12192000" cy="1477963"/>
          </a:xfrm>
          <a:prstGeom prst="rect">
            <a:avLst/>
          </a:prstGeom>
          <a:gradFill rotWithShape="1">
            <a:gsLst>
              <a:gs pos="0">
                <a:schemeClr val="bg1">
                  <a:alpha val="89999"/>
                </a:schemeClr>
              </a:gs>
              <a:gs pos="100000">
                <a:schemeClr val="bg1">
                  <a:gamma/>
                  <a:tint val="0"/>
                  <a:invGamma/>
                  <a:alpha val="0"/>
                </a:schemeClr>
              </a:gs>
            </a:gsLst>
            <a:lin ang="5400000" scaled="1"/>
          </a:gradFill>
          <a:ln w="9525">
            <a:noFill/>
            <a:miter lim="800000"/>
            <a:headEnd/>
            <a:tailEnd/>
          </a:ln>
          <a:effectLst/>
        </p:spPr>
        <p:txBody>
          <a:bodyPr wrap="none" anchor="ctr"/>
          <a:lstStyle/>
          <a:p>
            <a:pPr eaLnBrk="1" hangingPunct="1">
              <a:defRPr/>
            </a:pPr>
            <a:endParaRPr lang="en-US" b="1">
              <a:solidFill>
                <a:srgbClr val="000000"/>
              </a:solidFill>
              <a:latin typeface="Arial" charset="0"/>
            </a:endParaRPr>
          </a:p>
        </p:txBody>
      </p:sp>
      <p:grpSp>
        <p:nvGrpSpPr>
          <p:cNvPr id="42" name="Group 195">
            <a:extLst>
              <a:ext uri="{FF2B5EF4-FFF2-40B4-BE49-F238E27FC236}">
                <a16:creationId xmlns="" xmlns:a16="http://schemas.microsoft.com/office/drawing/2014/main" id="{82A7849F-7288-4B76-B39B-C8B2D0CB7D2E}"/>
              </a:ext>
            </a:extLst>
          </p:cNvPr>
          <p:cNvGrpSpPr>
            <a:grpSpLocks/>
          </p:cNvGrpSpPr>
          <p:nvPr/>
        </p:nvGrpSpPr>
        <p:grpSpPr bwMode="auto">
          <a:xfrm>
            <a:off x="0" y="357188"/>
            <a:ext cx="1543050" cy="1123950"/>
            <a:chOff x="-9" y="1395"/>
            <a:chExt cx="2985" cy="2898"/>
          </a:xfrm>
        </p:grpSpPr>
        <p:pic>
          <p:nvPicPr>
            <p:cNvPr id="43" name="Picture 196" descr="pan01">
              <a:extLst>
                <a:ext uri="{FF2B5EF4-FFF2-40B4-BE49-F238E27FC236}">
                  <a16:creationId xmlns="" xmlns:a16="http://schemas.microsoft.com/office/drawing/2014/main" id="{586BFE53-55F9-4168-A344-19B2A653670D}"/>
                </a:ext>
              </a:extLst>
            </p:cNvPr>
            <p:cNvPicPr>
              <a:picLocks noChangeAspect="1" noChangeArrowheads="1"/>
            </p:cNvPicPr>
            <p:nvPr/>
          </p:nvPicPr>
          <p:blipFill>
            <a:blip r:embed="rId2">
              <a:extLst>
                <a:ext uri="{28A0092B-C50C-407E-A947-70E740481C1C}">
                  <a14:useLocalDpi xmlns:a14="http://schemas.microsoft.com/office/drawing/2010/main" val="0"/>
                </a:ext>
              </a:extLst>
            </a:blip>
            <a:srcRect l="46681" r="2339"/>
            <a:stretch>
              <a:fillRect/>
            </a:stretch>
          </p:blipFill>
          <p:spPr bwMode="gray">
            <a:xfrm>
              <a:off x="0" y="1395"/>
              <a:ext cx="2976" cy="28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4" name="Group 198">
            <a:extLst>
              <a:ext uri="{FF2B5EF4-FFF2-40B4-BE49-F238E27FC236}">
                <a16:creationId xmlns="" xmlns:a16="http://schemas.microsoft.com/office/drawing/2014/main" id="{4FF628EA-75A0-4FCF-9270-2BD94A597277}"/>
              </a:ext>
            </a:extLst>
          </p:cNvPr>
          <p:cNvGrpSpPr>
            <a:grpSpLocks/>
          </p:cNvGrpSpPr>
          <p:nvPr/>
        </p:nvGrpSpPr>
        <p:grpSpPr bwMode="auto">
          <a:xfrm>
            <a:off x="-7938" y="195263"/>
            <a:ext cx="1409701" cy="1143000"/>
            <a:chOff x="0" y="1039"/>
            <a:chExt cx="2681" cy="2897"/>
          </a:xfrm>
        </p:grpSpPr>
        <p:pic>
          <p:nvPicPr>
            <p:cNvPr id="45" name="Picture 199" descr="pan01">
              <a:extLst>
                <a:ext uri="{FF2B5EF4-FFF2-40B4-BE49-F238E27FC236}">
                  <a16:creationId xmlns="" xmlns:a16="http://schemas.microsoft.com/office/drawing/2014/main" id="{AD196E7F-7ADB-41F2-87AC-FA2EB7DEFB5F}"/>
                </a:ext>
              </a:extLst>
            </p:cNvPr>
            <p:cNvPicPr>
              <a:picLocks noChangeAspect="1" noChangeArrowheads="1"/>
            </p:cNvPicPr>
            <p:nvPr userDrawn="1"/>
          </p:nvPicPr>
          <p:blipFill>
            <a:blip r:embed="rId3">
              <a:extLst>
                <a:ext uri="{28A0092B-C50C-407E-A947-70E740481C1C}">
                  <a14:useLocalDpi xmlns:a14="http://schemas.microsoft.com/office/drawing/2010/main" val="0"/>
                </a:ext>
              </a:extLst>
            </a:blip>
            <a:srcRect l="51730" r="2339"/>
            <a:stretch>
              <a:fillRect/>
            </a:stretch>
          </p:blipFill>
          <p:spPr bwMode="gray">
            <a:xfrm>
              <a:off x="0" y="1039"/>
              <a:ext cx="2681" cy="28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6" name="Freeform 200" descr="wiz_gold04">
              <a:extLst>
                <a:ext uri="{FF2B5EF4-FFF2-40B4-BE49-F238E27FC236}">
                  <a16:creationId xmlns="" xmlns:a16="http://schemas.microsoft.com/office/drawing/2014/main" id="{2545FE19-7867-4F8B-8F6D-EAA5347152B7}"/>
                </a:ext>
              </a:extLst>
            </p:cNvPr>
            <p:cNvSpPr>
              <a:spLocks/>
            </p:cNvSpPr>
            <p:nvPr userDrawn="1"/>
          </p:nvSpPr>
          <p:spPr bwMode="gray">
            <a:xfrm>
              <a:off x="0" y="1137"/>
              <a:ext cx="2537" cy="2600"/>
            </a:xfrm>
            <a:custGeom>
              <a:avLst/>
              <a:gdLst>
                <a:gd name="T0" fmla="*/ 0 w 2537"/>
                <a:gd name="T1" fmla="*/ 0 h 2600"/>
                <a:gd name="T2" fmla="*/ 2537 w 2537"/>
                <a:gd name="T3" fmla="*/ 1 h 2600"/>
                <a:gd name="T4" fmla="*/ 991 w 2537"/>
                <a:gd name="T5" fmla="*/ 2597 h 2600"/>
                <a:gd name="T6" fmla="*/ 0 w 2537"/>
                <a:gd name="T7" fmla="*/ 2600 h 2600"/>
                <a:gd name="T8" fmla="*/ 0 w 2537"/>
                <a:gd name="T9" fmla="*/ 0 h 26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37" h="2600">
                  <a:moveTo>
                    <a:pt x="0" y="0"/>
                  </a:moveTo>
                  <a:lnTo>
                    <a:pt x="2537" y="1"/>
                  </a:lnTo>
                  <a:lnTo>
                    <a:pt x="991" y="2597"/>
                  </a:lnTo>
                  <a:lnTo>
                    <a:pt x="0" y="2600"/>
                  </a:lnTo>
                  <a:lnTo>
                    <a:pt x="0" y="0"/>
                  </a:lnTo>
                  <a:close/>
                </a:path>
              </a:pathLst>
            </a:custGeom>
            <a:blipFill dpi="0" rotWithShape="1">
              <a:blip r:embed="rId4"/>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47" name="Group 201">
            <a:extLst>
              <a:ext uri="{FF2B5EF4-FFF2-40B4-BE49-F238E27FC236}">
                <a16:creationId xmlns="" xmlns:a16="http://schemas.microsoft.com/office/drawing/2014/main" id="{C71E16DA-1BE7-4A3A-B657-F7AC863326E3}"/>
              </a:ext>
            </a:extLst>
          </p:cNvPr>
          <p:cNvGrpSpPr>
            <a:grpSpLocks/>
          </p:cNvGrpSpPr>
          <p:nvPr/>
        </p:nvGrpSpPr>
        <p:grpSpPr bwMode="auto">
          <a:xfrm>
            <a:off x="0" y="0"/>
            <a:ext cx="1244600" cy="1239838"/>
            <a:chOff x="-7" y="240"/>
            <a:chExt cx="2407" cy="3199"/>
          </a:xfrm>
        </p:grpSpPr>
        <p:pic>
          <p:nvPicPr>
            <p:cNvPr id="48" name="Picture 202" descr="pan01">
              <a:extLst>
                <a:ext uri="{FF2B5EF4-FFF2-40B4-BE49-F238E27FC236}">
                  <a16:creationId xmlns="" xmlns:a16="http://schemas.microsoft.com/office/drawing/2014/main" id="{B9391A27-7923-414D-A040-AF4C87DF0312}"/>
                </a:ext>
              </a:extLst>
            </p:cNvPr>
            <p:cNvPicPr>
              <a:picLocks noChangeAspect="1" noChangeArrowheads="1"/>
            </p:cNvPicPr>
            <p:nvPr userDrawn="1"/>
          </p:nvPicPr>
          <p:blipFill>
            <a:blip r:embed="rId5">
              <a:extLst>
                <a:ext uri="{28A0092B-C50C-407E-A947-70E740481C1C}">
                  <a14:useLocalDpi xmlns:a14="http://schemas.microsoft.com/office/drawing/2010/main" val="0"/>
                </a:ext>
              </a:extLst>
            </a:blip>
            <a:srcRect l="60431" r="2339"/>
            <a:stretch>
              <a:fillRect/>
            </a:stretch>
          </p:blipFill>
          <p:spPr bwMode="gray">
            <a:xfrm>
              <a:off x="0" y="240"/>
              <a:ext cx="2400" cy="31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 name="Freeform 203" descr="wiz_gold01">
              <a:extLst>
                <a:ext uri="{FF2B5EF4-FFF2-40B4-BE49-F238E27FC236}">
                  <a16:creationId xmlns="" xmlns:a16="http://schemas.microsoft.com/office/drawing/2014/main" id="{99989B7A-66A3-4BE2-A230-7520C13EB573}"/>
                </a:ext>
              </a:extLst>
            </p:cNvPr>
            <p:cNvSpPr>
              <a:spLocks/>
            </p:cNvSpPr>
            <p:nvPr userDrawn="1"/>
          </p:nvSpPr>
          <p:spPr bwMode="gray">
            <a:xfrm>
              <a:off x="-7" y="348"/>
              <a:ext cx="2247" cy="2874"/>
            </a:xfrm>
            <a:custGeom>
              <a:avLst/>
              <a:gdLst>
                <a:gd name="T0" fmla="*/ 7 w 2247"/>
                <a:gd name="T1" fmla="*/ 0 h 2874"/>
                <a:gd name="T2" fmla="*/ 2247 w 2247"/>
                <a:gd name="T3" fmla="*/ 0 h 2874"/>
                <a:gd name="T4" fmla="*/ 540 w 2247"/>
                <a:gd name="T5" fmla="*/ 2868 h 2874"/>
                <a:gd name="T6" fmla="*/ 0 w 2247"/>
                <a:gd name="T7" fmla="*/ 2874 h 2874"/>
                <a:gd name="T8" fmla="*/ 7 w 2247"/>
                <a:gd name="T9" fmla="*/ 0 h 287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47" h="2874">
                  <a:moveTo>
                    <a:pt x="7" y="0"/>
                  </a:moveTo>
                  <a:lnTo>
                    <a:pt x="2247" y="0"/>
                  </a:lnTo>
                  <a:lnTo>
                    <a:pt x="540" y="2868"/>
                  </a:lnTo>
                  <a:lnTo>
                    <a:pt x="0" y="2874"/>
                  </a:lnTo>
                  <a:lnTo>
                    <a:pt x="7" y="0"/>
                  </a:lnTo>
                  <a:close/>
                </a:path>
              </a:pathLst>
            </a:custGeom>
            <a:blipFill dpi="0" rotWithShape="1">
              <a:blip r:embed="rId6"/>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50" name="TextBox 53">
            <a:extLst>
              <a:ext uri="{FF2B5EF4-FFF2-40B4-BE49-F238E27FC236}">
                <a16:creationId xmlns="" xmlns:a16="http://schemas.microsoft.com/office/drawing/2014/main" id="{CDC83857-A141-4DD5-9E48-3ECCA4F2DFF4}"/>
              </a:ext>
            </a:extLst>
          </p:cNvPr>
          <p:cNvSpPr txBox="1">
            <a:spLocks noChangeArrowheads="1"/>
          </p:cNvSpPr>
          <p:nvPr/>
        </p:nvSpPr>
        <p:spPr bwMode="auto">
          <a:xfrm>
            <a:off x="0" y="6627813"/>
            <a:ext cx="1825625" cy="230187"/>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r>
              <a:rPr lang="en-US" altLang="en-US" sz="900" b="1">
                <a:solidFill>
                  <a:srgbClr val="000000"/>
                </a:solidFill>
                <a:latin typeface="Arial" panose="020B0604020202020204" pitchFamily="34" charset="0"/>
              </a:rPr>
              <a:t>http://dichvudanhvanban.com</a:t>
            </a:r>
          </a:p>
        </p:txBody>
      </p:sp>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51" name="Date Placeholder 3">
            <a:extLst>
              <a:ext uri="{FF2B5EF4-FFF2-40B4-BE49-F238E27FC236}">
                <a16:creationId xmlns="" xmlns:a16="http://schemas.microsoft.com/office/drawing/2014/main" id="{F47F3472-0CA2-4051-B28A-AAC7A9888D90}"/>
              </a:ext>
            </a:extLst>
          </p:cNvPr>
          <p:cNvSpPr>
            <a:spLocks noGrp="1"/>
          </p:cNvSpPr>
          <p:nvPr>
            <p:ph type="dt" sz="half" idx="10"/>
          </p:nvPr>
        </p:nvSpPr>
        <p:spPr/>
        <p:txBody>
          <a:bodyPr/>
          <a:lstStyle>
            <a:lvl1pPr eaLnBrk="0" hangingPunct="0">
              <a:defRPr/>
            </a:lvl1pPr>
          </a:lstStyle>
          <a:p>
            <a:pPr>
              <a:defRPr/>
            </a:pPr>
            <a:endParaRPr lang="en-US"/>
          </a:p>
        </p:txBody>
      </p:sp>
      <p:sp>
        <p:nvSpPr>
          <p:cNvPr id="52" name="Footer Placeholder 4">
            <a:extLst>
              <a:ext uri="{FF2B5EF4-FFF2-40B4-BE49-F238E27FC236}">
                <a16:creationId xmlns="" xmlns:a16="http://schemas.microsoft.com/office/drawing/2014/main" id="{88DBC8BD-4E7A-48DC-8D21-7769CD787F50}"/>
              </a:ext>
            </a:extLst>
          </p:cNvPr>
          <p:cNvSpPr>
            <a:spLocks noGrp="1"/>
          </p:cNvSpPr>
          <p:nvPr>
            <p:ph type="ftr" sz="quarter" idx="11"/>
          </p:nvPr>
        </p:nvSpPr>
        <p:spPr/>
        <p:txBody>
          <a:bodyPr/>
          <a:lstStyle>
            <a:lvl1pPr eaLnBrk="0" hangingPunct="0">
              <a:defRPr/>
            </a:lvl1pPr>
          </a:lstStyle>
          <a:p>
            <a:pPr>
              <a:defRPr/>
            </a:pPr>
            <a:endParaRPr lang="en-US"/>
          </a:p>
        </p:txBody>
      </p:sp>
      <p:sp>
        <p:nvSpPr>
          <p:cNvPr id="53" name="Slide Number Placeholder 5">
            <a:extLst>
              <a:ext uri="{FF2B5EF4-FFF2-40B4-BE49-F238E27FC236}">
                <a16:creationId xmlns="" xmlns:a16="http://schemas.microsoft.com/office/drawing/2014/main" id="{A06201F1-5D84-461E-BF1C-613F64B297E4}"/>
              </a:ext>
            </a:extLst>
          </p:cNvPr>
          <p:cNvSpPr>
            <a:spLocks noGrp="1"/>
          </p:cNvSpPr>
          <p:nvPr>
            <p:ph type="sldNum" sz="quarter" idx="12"/>
          </p:nvPr>
        </p:nvSpPr>
        <p:spPr/>
        <p:txBody>
          <a:bodyPr/>
          <a:lstStyle>
            <a:lvl1pPr eaLnBrk="0" hangingPunct="0">
              <a:defRPr/>
            </a:lvl1pPr>
          </a:lstStyle>
          <a:p>
            <a:pPr>
              <a:defRPr/>
            </a:pPr>
            <a:fld id="{A9BA2E3E-AC55-4D08-B686-EEBCF8A074A8}" type="slidenum">
              <a:rPr lang="en-US" altLang="en-US"/>
              <a:pPr>
                <a:defRPr/>
              </a:pPr>
              <a:t>‹#›</a:t>
            </a:fld>
            <a:endParaRPr lang="en-US" altLang="en-US"/>
          </a:p>
        </p:txBody>
      </p:sp>
    </p:spTree>
    <p:extLst>
      <p:ext uri="{BB962C8B-B14F-4D97-AF65-F5344CB8AC3E}">
        <p14:creationId xmlns:p14="http://schemas.microsoft.com/office/powerpoint/2010/main" val="429128644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500"/>
                                  </p:stCondLst>
                                  <p:childTnLst>
                                    <p:set>
                                      <p:cBhvr>
                                        <p:cTn id="6" dur="1" fill="hold">
                                          <p:stCondLst>
                                            <p:cond delay="0"/>
                                          </p:stCondLst>
                                        </p:cTn>
                                        <p:tgtEl>
                                          <p:spTgt spid="42"/>
                                        </p:tgtEl>
                                        <p:attrNameLst>
                                          <p:attrName>style.visibility</p:attrName>
                                        </p:attrNameLst>
                                      </p:cBhvr>
                                      <p:to>
                                        <p:strVal val="visible"/>
                                      </p:to>
                                    </p:set>
                                    <p:animEffect transition="in" filter="wipe(left)">
                                      <p:cBhvr>
                                        <p:cTn id="7" dur="500"/>
                                        <p:tgtEl>
                                          <p:spTgt spid="42"/>
                                        </p:tgtEl>
                                      </p:cBhvr>
                                    </p:animEffect>
                                  </p:childTnLst>
                                </p:cTn>
                              </p:par>
                            </p:childTnLst>
                          </p:cTn>
                        </p:par>
                        <p:par>
                          <p:cTn id="8" fill="hold">
                            <p:stCondLst>
                              <p:cond delay="1000"/>
                            </p:stCondLst>
                            <p:childTnLst>
                              <p:par>
                                <p:cTn id="9" presetID="22" presetClass="entr" presetSubtype="8" fill="hold" nodeType="afterEffect">
                                  <p:stCondLst>
                                    <p:cond delay="700"/>
                                  </p:stCondLst>
                                  <p:childTnLst>
                                    <p:set>
                                      <p:cBhvr>
                                        <p:cTn id="10" dur="1" fill="hold">
                                          <p:stCondLst>
                                            <p:cond delay="0"/>
                                          </p:stCondLst>
                                        </p:cTn>
                                        <p:tgtEl>
                                          <p:spTgt spid="44"/>
                                        </p:tgtEl>
                                        <p:attrNameLst>
                                          <p:attrName>style.visibility</p:attrName>
                                        </p:attrNameLst>
                                      </p:cBhvr>
                                      <p:to>
                                        <p:strVal val="visible"/>
                                      </p:to>
                                    </p:set>
                                    <p:animEffect transition="in" filter="wipe(left)">
                                      <p:cBhvr>
                                        <p:cTn id="11" dur="500"/>
                                        <p:tgtEl>
                                          <p:spTgt spid="44"/>
                                        </p:tgtEl>
                                      </p:cBhvr>
                                    </p:animEffect>
                                  </p:childTnLst>
                                </p:cTn>
                              </p:par>
                            </p:childTnLst>
                          </p:cTn>
                        </p:par>
                        <p:par>
                          <p:cTn id="12" fill="hold">
                            <p:stCondLst>
                              <p:cond delay="2200"/>
                            </p:stCondLst>
                            <p:childTnLst>
                              <p:par>
                                <p:cTn id="13" presetID="22" presetClass="entr" presetSubtype="8" fill="hold" nodeType="afterEffect">
                                  <p:stCondLst>
                                    <p:cond delay="600"/>
                                  </p:stCondLst>
                                  <p:childTnLst>
                                    <p:set>
                                      <p:cBhvr>
                                        <p:cTn id="14" dur="1" fill="hold">
                                          <p:stCondLst>
                                            <p:cond delay="0"/>
                                          </p:stCondLst>
                                        </p:cTn>
                                        <p:tgtEl>
                                          <p:spTgt spid="47"/>
                                        </p:tgtEl>
                                        <p:attrNameLst>
                                          <p:attrName>style.visibility</p:attrName>
                                        </p:attrNameLst>
                                      </p:cBhvr>
                                      <p:to>
                                        <p:strVal val="visible"/>
                                      </p:to>
                                    </p:set>
                                    <p:animEffect transition="in" filter="wipe(left)">
                                      <p:cBhvr>
                                        <p:cTn id="15" dur="500"/>
                                        <p:tgtEl>
                                          <p:spTgt spid="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327.xml><?xml version="1.0" encoding="utf-8"?>
<p:sldLayout xmlns:a="http://schemas.openxmlformats.org/drawingml/2006/main" xmlns:r="http://schemas.openxmlformats.org/officeDocument/2006/relationships" xmlns:p="http://schemas.openxmlformats.org/presentationml/2006/main" showMasterSp="0" showMasterPhAnim="0" type="twoObj" preserve="1">
  <p:cSld name="Two Content">
    <p:spTree>
      <p:nvGrpSpPr>
        <p:cNvPr id="1" name=""/>
        <p:cNvGrpSpPr/>
        <p:nvPr/>
      </p:nvGrpSpPr>
      <p:grpSpPr>
        <a:xfrm>
          <a:off x="0" y="0"/>
          <a:ext cx="0" cy="0"/>
          <a:chOff x="0" y="0"/>
          <a:chExt cx="0" cy="0"/>
        </a:xfrm>
      </p:grpSpPr>
      <p:sp>
        <p:nvSpPr>
          <p:cNvPr id="5" name="Rectangle 26">
            <a:extLst>
              <a:ext uri="{FF2B5EF4-FFF2-40B4-BE49-F238E27FC236}">
                <a16:creationId xmlns="" xmlns:a16="http://schemas.microsoft.com/office/drawing/2014/main" id="{9E5323A3-4C63-4C66-8150-37819E5A5EB4}"/>
              </a:ext>
            </a:extLst>
          </p:cNvPr>
          <p:cNvSpPr>
            <a:spLocks noChangeArrowheads="1"/>
          </p:cNvSpPr>
          <p:nvPr/>
        </p:nvSpPr>
        <p:spPr bwMode="gray">
          <a:xfrm>
            <a:off x="0" y="228600"/>
            <a:ext cx="12192000" cy="838200"/>
          </a:xfrm>
          <a:prstGeom prst="rect">
            <a:avLst/>
          </a:prstGeom>
          <a:gradFill rotWithShape="1">
            <a:gsLst>
              <a:gs pos="0">
                <a:schemeClr val="tx2">
                  <a:gamma/>
                  <a:shade val="41176"/>
                  <a:invGamma/>
                </a:schemeClr>
              </a:gs>
              <a:gs pos="100000">
                <a:schemeClr val="tx2"/>
              </a:gs>
            </a:gsLst>
            <a:lin ang="0" scaled="1"/>
          </a:gradFill>
          <a:ln w="9525">
            <a:noFill/>
            <a:miter lim="800000"/>
            <a:headEnd/>
            <a:tailEnd/>
          </a:ln>
          <a:effectLst/>
        </p:spPr>
        <p:txBody>
          <a:bodyPr wrap="none" anchor="ctr"/>
          <a:lstStyle/>
          <a:p>
            <a:pPr eaLnBrk="1" hangingPunct="1">
              <a:defRPr/>
            </a:pPr>
            <a:endParaRPr lang="en-US" b="1">
              <a:solidFill>
                <a:srgbClr val="000000"/>
              </a:solidFill>
              <a:latin typeface="Arial" charset="0"/>
            </a:endParaRPr>
          </a:p>
        </p:txBody>
      </p:sp>
      <p:sp>
        <p:nvSpPr>
          <p:cNvPr id="6" name="Rectangle 152">
            <a:extLst>
              <a:ext uri="{FF2B5EF4-FFF2-40B4-BE49-F238E27FC236}">
                <a16:creationId xmlns="" xmlns:a16="http://schemas.microsoft.com/office/drawing/2014/main" id="{C91BE7DE-2D33-4B83-A704-D35272C38A28}"/>
              </a:ext>
            </a:extLst>
          </p:cNvPr>
          <p:cNvSpPr>
            <a:spLocks noChangeArrowheads="1"/>
          </p:cNvSpPr>
          <p:nvPr/>
        </p:nvSpPr>
        <p:spPr bwMode="gray">
          <a:xfrm>
            <a:off x="8818563" y="5918200"/>
            <a:ext cx="674687" cy="469900"/>
          </a:xfrm>
          <a:prstGeom prst="rect">
            <a:avLst/>
          </a:prstGeom>
          <a:solidFill>
            <a:schemeClr val="accent2">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7" name="Rectangle 153">
            <a:extLst>
              <a:ext uri="{FF2B5EF4-FFF2-40B4-BE49-F238E27FC236}">
                <a16:creationId xmlns="" xmlns:a16="http://schemas.microsoft.com/office/drawing/2014/main" id="{FB67513A-06CE-41CF-874B-36FB967B7F0B}"/>
              </a:ext>
            </a:extLst>
          </p:cNvPr>
          <p:cNvSpPr>
            <a:spLocks noChangeArrowheads="1"/>
          </p:cNvSpPr>
          <p:nvPr/>
        </p:nvSpPr>
        <p:spPr bwMode="gray">
          <a:xfrm>
            <a:off x="10172700" y="5918200"/>
            <a:ext cx="674688"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8" name="Rectangle 154">
            <a:extLst>
              <a:ext uri="{FF2B5EF4-FFF2-40B4-BE49-F238E27FC236}">
                <a16:creationId xmlns="" xmlns:a16="http://schemas.microsoft.com/office/drawing/2014/main" id="{49CC80DB-FF2D-41AA-AB78-0B97BE40B56A}"/>
              </a:ext>
            </a:extLst>
          </p:cNvPr>
          <p:cNvSpPr>
            <a:spLocks noChangeArrowheads="1"/>
          </p:cNvSpPr>
          <p:nvPr/>
        </p:nvSpPr>
        <p:spPr bwMode="gray">
          <a:xfrm>
            <a:off x="9485313" y="5440363"/>
            <a:ext cx="676275"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9" name="Rectangle 155">
            <a:extLst>
              <a:ext uri="{FF2B5EF4-FFF2-40B4-BE49-F238E27FC236}">
                <a16:creationId xmlns="" xmlns:a16="http://schemas.microsoft.com/office/drawing/2014/main" id="{032D2293-7C2D-404E-90E2-92850115E3D7}"/>
              </a:ext>
            </a:extLst>
          </p:cNvPr>
          <p:cNvSpPr>
            <a:spLocks noChangeArrowheads="1"/>
          </p:cNvSpPr>
          <p:nvPr/>
        </p:nvSpPr>
        <p:spPr bwMode="gray">
          <a:xfrm>
            <a:off x="11501438" y="5918200"/>
            <a:ext cx="676275"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0" name="Rectangle 156">
            <a:extLst>
              <a:ext uri="{FF2B5EF4-FFF2-40B4-BE49-F238E27FC236}">
                <a16:creationId xmlns="" xmlns:a16="http://schemas.microsoft.com/office/drawing/2014/main" id="{B66FD5F0-DB02-48CC-9BDB-E63844A2F459}"/>
              </a:ext>
            </a:extLst>
          </p:cNvPr>
          <p:cNvSpPr>
            <a:spLocks noChangeArrowheads="1"/>
          </p:cNvSpPr>
          <p:nvPr/>
        </p:nvSpPr>
        <p:spPr bwMode="gray">
          <a:xfrm>
            <a:off x="6100763" y="5918200"/>
            <a:ext cx="674687"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1" name="Rectangle 157">
            <a:extLst>
              <a:ext uri="{FF2B5EF4-FFF2-40B4-BE49-F238E27FC236}">
                <a16:creationId xmlns="" xmlns:a16="http://schemas.microsoft.com/office/drawing/2014/main" id="{72665F40-8407-4AEB-823B-33C6DB98998F}"/>
              </a:ext>
            </a:extLst>
          </p:cNvPr>
          <p:cNvSpPr>
            <a:spLocks noChangeArrowheads="1"/>
          </p:cNvSpPr>
          <p:nvPr/>
        </p:nvSpPr>
        <p:spPr bwMode="gray">
          <a:xfrm>
            <a:off x="7467600" y="5918200"/>
            <a:ext cx="674688"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2" name="Rectangle 158">
            <a:extLst>
              <a:ext uri="{FF2B5EF4-FFF2-40B4-BE49-F238E27FC236}">
                <a16:creationId xmlns="" xmlns:a16="http://schemas.microsoft.com/office/drawing/2014/main" id="{6506538A-B310-4D30-B081-D25429ED06F9}"/>
              </a:ext>
            </a:extLst>
          </p:cNvPr>
          <p:cNvSpPr>
            <a:spLocks noChangeArrowheads="1"/>
          </p:cNvSpPr>
          <p:nvPr/>
        </p:nvSpPr>
        <p:spPr bwMode="gray">
          <a:xfrm>
            <a:off x="6777038" y="5440363"/>
            <a:ext cx="677862"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3" name="Rectangle 159">
            <a:extLst>
              <a:ext uri="{FF2B5EF4-FFF2-40B4-BE49-F238E27FC236}">
                <a16:creationId xmlns="" xmlns:a16="http://schemas.microsoft.com/office/drawing/2014/main" id="{DBFE1ADD-1D64-42DA-A6CF-5F79947B2AFC}"/>
              </a:ext>
            </a:extLst>
          </p:cNvPr>
          <p:cNvSpPr>
            <a:spLocks noChangeArrowheads="1"/>
          </p:cNvSpPr>
          <p:nvPr/>
        </p:nvSpPr>
        <p:spPr bwMode="gray">
          <a:xfrm>
            <a:off x="8129588" y="5440363"/>
            <a:ext cx="679450"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4" name="Rectangle 160">
            <a:extLst>
              <a:ext uri="{FF2B5EF4-FFF2-40B4-BE49-F238E27FC236}">
                <a16:creationId xmlns="" xmlns:a16="http://schemas.microsoft.com/office/drawing/2014/main" id="{59B4C1F9-5B84-43CE-85CD-86E472662123}"/>
              </a:ext>
            </a:extLst>
          </p:cNvPr>
          <p:cNvSpPr>
            <a:spLocks noChangeArrowheads="1"/>
          </p:cNvSpPr>
          <p:nvPr/>
        </p:nvSpPr>
        <p:spPr bwMode="gray">
          <a:xfrm>
            <a:off x="5424488" y="5440363"/>
            <a:ext cx="679450" cy="473075"/>
          </a:xfrm>
          <a:prstGeom prst="rect">
            <a:avLst/>
          </a:prstGeom>
          <a:solidFill>
            <a:schemeClr val="accent2">
              <a:alpha val="10196"/>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5" name="Rectangle 161">
            <a:extLst>
              <a:ext uri="{FF2B5EF4-FFF2-40B4-BE49-F238E27FC236}">
                <a16:creationId xmlns="" xmlns:a16="http://schemas.microsoft.com/office/drawing/2014/main" id="{C6EFE2CC-2D8A-4F90-8CA2-D8442646D669}"/>
              </a:ext>
            </a:extLst>
          </p:cNvPr>
          <p:cNvSpPr>
            <a:spLocks noChangeArrowheads="1"/>
          </p:cNvSpPr>
          <p:nvPr/>
        </p:nvSpPr>
        <p:spPr bwMode="gray">
          <a:xfrm>
            <a:off x="8807450" y="4972050"/>
            <a:ext cx="674688"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6" name="Rectangle 162">
            <a:extLst>
              <a:ext uri="{FF2B5EF4-FFF2-40B4-BE49-F238E27FC236}">
                <a16:creationId xmlns="" xmlns:a16="http://schemas.microsoft.com/office/drawing/2014/main" id="{8003F84B-567F-4E2B-9C80-35B6D746E7ED}"/>
              </a:ext>
            </a:extLst>
          </p:cNvPr>
          <p:cNvSpPr>
            <a:spLocks noChangeArrowheads="1"/>
          </p:cNvSpPr>
          <p:nvPr/>
        </p:nvSpPr>
        <p:spPr bwMode="gray">
          <a:xfrm>
            <a:off x="10164763" y="4972050"/>
            <a:ext cx="674687" cy="473075"/>
          </a:xfrm>
          <a:prstGeom prst="rect">
            <a:avLst/>
          </a:prstGeom>
          <a:solidFill>
            <a:schemeClr val="accent2">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7" name="Rectangle 163">
            <a:extLst>
              <a:ext uri="{FF2B5EF4-FFF2-40B4-BE49-F238E27FC236}">
                <a16:creationId xmlns="" xmlns:a16="http://schemas.microsoft.com/office/drawing/2014/main" id="{F79A9F67-7FAF-495C-B9ED-6DEA97282EEA}"/>
              </a:ext>
            </a:extLst>
          </p:cNvPr>
          <p:cNvSpPr>
            <a:spLocks noChangeArrowheads="1"/>
          </p:cNvSpPr>
          <p:nvPr/>
        </p:nvSpPr>
        <p:spPr bwMode="gray">
          <a:xfrm>
            <a:off x="11504613" y="4972050"/>
            <a:ext cx="676275"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8" name="Rectangle 164">
            <a:extLst>
              <a:ext uri="{FF2B5EF4-FFF2-40B4-BE49-F238E27FC236}">
                <a16:creationId xmlns="" xmlns:a16="http://schemas.microsoft.com/office/drawing/2014/main" id="{84CB698D-177F-48C3-8DE9-078498217BE2}"/>
              </a:ext>
            </a:extLst>
          </p:cNvPr>
          <p:cNvSpPr>
            <a:spLocks noChangeArrowheads="1"/>
          </p:cNvSpPr>
          <p:nvPr/>
        </p:nvSpPr>
        <p:spPr bwMode="gray">
          <a:xfrm>
            <a:off x="7467600" y="4972050"/>
            <a:ext cx="674688"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9" name="Rectangle 165">
            <a:extLst>
              <a:ext uri="{FF2B5EF4-FFF2-40B4-BE49-F238E27FC236}">
                <a16:creationId xmlns="" xmlns:a16="http://schemas.microsoft.com/office/drawing/2014/main" id="{EE23F028-8926-4290-98F7-4FE869555CDD}"/>
              </a:ext>
            </a:extLst>
          </p:cNvPr>
          <p:cNvSpPr>
            <a:spLocks noChangeArrowheads="1"/>
          </p:cNvSpPr>
          <p:nvPr/>
        </p:nvSpPr>
        <p:spPr bwMode="gray">
          <a:xfrm>
            <a:off x="10837863" y="6386513"/>
            <a:ext cx="674687"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0" name="Rectangle 166">
            <a:extLst>
              <a:ext uri="{FF2B5EF4-FFF2-40B4-BE49-F238E27FC236}">
                <a16:creationId xmlns="" xmlns:a16="http://schemas.microsoft.com/office/drawing/2014/main" id="{AE85E93C-25C8-4963-A5C9-4C15D37CB09C}"/>
              </a:ext>
            </a:extLst>
          </p:cNvPr>
          <p:cNvSpPr>
            <a:spLocks noChangeArrowheads="1"/>
          </p:cNvSpPr>
          <p:nvPr/>
        </p:nvSpPr>
        <p:spPr bwMode="gray">
          <a:xfrm>
            <a:off x="6788150" y="6386513"/>
            <a:ext cx="677863"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1" name="Rectangle 167">
            <a:extLst>
              <a:ext uri="{FF2B5EF4-FFF2-40B4-BE49-F238E27FC236}">
                <a16:creationId xmlns="" xmlns:a16="http://schemas.microsoft.com/office/drawing/2014/main" id="{80687E2A-1E85-4F53-9D6B-B85FEA25B702}"/>
              </a:ext>
            </a:extLst>
          </p:cNvPr>
          <p:cNvSpPr>
            <a:spLocks noChangeArrowheads="1"/>
          </p:cNvSpPr>
          <p:nvPr/>
        </p:nvSpPr>
        <p:spPr bwMode="gray">
          <a:xfrm>
            <a:off x="8140700" y="6386513"/>
            <a:ext cx="677863" cy="471487"/>
          </a:xfrm>
          <a:prstGeom prst="rect">
            <a:avLst/>
          </a:prstGeom>
          <a:solidFill>
            <a:schemeClr val="folHlink">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2" name="Rectangle 168">
            <a:extLst>
              <a:ext uri="{FF2B5EF4-FFF2-40B4-BE49-F238E27FC236}">
                <a16:creationId xmlns="" xmlns:a16="http://schemas.microsoft.com/office/drawing/2014/main" id="{8D5A95D2-7BFA-419A-AD9D-92CB10B52F46}"/>
              </a:ext>
            </a:extLst>
          </p:cNvPr>
          <p:cNvSpPr>
            <a:spLocks noChangeArrowheads="1"/>
          </p:cNvSpPr>
          <p:nvPr/>
        </p:nvSpPr>
        <p:spPr bwMode="gray">
          <a:xfrm>
            <a:off x="5424488" y="6386513"/>
            <a:ext cx="679450"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3" name="Rectangle 169">
            <a:extLst>
              <a:ext uri="{FF2B5EF4-FFF2-40B4-BE49-F238E27FC236}">
                <a16:creationId xmlns="" xmlns:a16="http://schemas.microsoft.com/office/drawing/2014/main" id="{6D2D390E-1FA4-4A6E-804C-B628D7F1AA56}"/>
              </a:ext>
            </a:extLst>
          </p:cNvPr>
          <p:cNvSpPr>
            <a:spLocks noChangeArrowheads="1"/>
          </p:cNvSpPr>
          <p:nvPr/>
        </p:nvSpPr>
        <p:spPr bwMode="gray">
          <a:xfrm>
            <a:off x="10818813" y="5440363"/>
            <a:ext cx="674687" cy="473075"/>
          </a:xfrm>
          <a:prstGeom prst="rect">
            <a:avLst/>
          </a:prstGeom>
          <a:solidFill>
            <a:schemeClr val="folHlink">
              <a:alpha val="10196"/>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4" name="Rectangle 170">
            <a:extLst>
              <a:ext uri="{FF2B5EF4-FFF2-40B4-BE49-F238E27FC236}">
                <a16:creationId xmlns="" xmlns:a16="http://schemas.microsoft.com/office/drawing/2014/main" id="{87559C92-6F8A-4AD3-8CDA-07B3BDBBEA1F}"/>
              </a:ext>
            </a:extLst>
          </p:cNvPr>
          <p:cNvSpPr>
            <a:spLocks noChangeArrowheads="1"/>
          </p:cNvSpPr>
          <p:nvPr/>
        </p:nvSpPr>
        <p:spPr bwMode="gray">
          <a:xfrm>
            <a:off x="6100763" y="4965700"/>
            <a:ext cx="674687" cy="469900"/>
          </a:xfrm>
          <a:prstGeom prst="rect">
            <a:avLst/>
          </a:prstGeom>
          <a:solidFill>
            <a:srgbClr val="DDDDDD">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5" name="Rectangle 171">
            <a:extLst>
              <a:ext uri="{FF2B5EF4-FFF2-40B4-BE49-F238E27FC236}">
                <a16:creationId xmlns="" xmlns:a16="http://schemas.microsoft.com/office/drawing/2014/main" id="{AF6A34D5-E595-4712-9059-3E4A847A6682}"/>
              </a:ext>
            </a:extLst>
          </p:cNvPr>
          <p:cNvSpPr>
            <a:spLocks noChangeArrowheads="1"/>
          </p:cNvSpPr>
          <p:nvPr/>
        </p:nvSpPr>
        <p:spPr bwMode="gray">
          <a:xfrm>
            <a:off x="9485313" y="6384925"/>
            <a:ext cx="676275" cy="471488"/>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6" name="Rectangle 173">
            <a:extLst>
              <a:ext uri="{FF2B5EF4-FFF2-40B4-BE49-F238E27FC236}">
                <a16:creationId xmlns="" xmlns:a16="http://schemas.microsoft.com/office/drawing/2014/main" id="{921636A6-7410-470C-B900-DDF09E66C110}"/>
              </a:ext>
            </a:extLst>
          </p:cNvPr>
          <p:cNvSpPr>
            <a:spLocks noChangeArrowheads="1"/>
          </p:cNvSpPr>
          <p:nvPr/>
        </p:nvSpPr>
        <p:spPr bwMode="gray">
          <a:xfrm>
            <a:off x="4741863" y="5918200"/>
            <a:ext cx="674687"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7" name="Rectangle 174">
            <a:extLst>
              <a:ext uri="{FF2B5EF4-FFF2-40B4-BE49-F238E27FC236}">
                <a16:creationId xmlns="" xmlns:a16="http://schemas.microsoft.com/office/drawing/2014/main" id="{7EF700CA-577D-4F83-9436-71F2AE70397C}"/>
              </a:ext>
            </a:extLst>
          </p:cNvPr>
          <p:cNvSpPr>
            <a:spLocks noChangeArrowheads="1"/>
          </p:cNvSpPr>
          <p:nvPr/>
        </p:nvSpPr>
        <p:spPr bwMode="gray">
          <a:xfrm>
            <a:off x="4051300" y="5440363"/>
            <a:ext cx="674688"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8" name="Rectangle 176">
            <a:extLst>
              <a:ext uri="{FF2B5EF4-FFF2-40B4-BE49-F238E27FC236}">
                <a16:creationId xmlns="" xmlns:a16="http://schemas.microsoft.com/office/drawing/2014/main" id="{BF7A4B6E-6184-4B06-9D8C-44A900B729F5}"/>
              </a:ext>
            </a:extLst>
          </p:cNvPr>
          <p:cNvSpPr>
            <a:spLocks noChangeArrowheads="1"/>
          </p:cNvSpPr>
          <p:nvPr/>
        </p:nvSpPr>
        <p:spPr bwMode="gray">
          <a:xfrm>
            <a:off x="4741863" y="4972050"/>
            <a:ext cx="674687"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9" name="Rectangle 177">
            <a:extLst>
              <a:ext uri="{FF2B5EF4-FFF2-40B4-BE49-F238E27FC236}">
                <a16:creationId xmlns="" xmlns:a16="http://schemas.microsoft.com/office/drawing/2014/main" id="{EA2037B6-BDAF-48A9-80E8-276822724807}"/>
              </a:ext>
            </a:extLst>
          </p:cNvPr>
          <p:cNvSpPr>
            <a:spLocks noChangeArrowheads="1"/>
          </p:cNvSpPr>
          <p:nvPr/>
        </p:nvSpPr>
        <p:spPr bwMode="gray">
          <a:xfrm>
            <a:off x="4062413" y="6386513"/>
            <a:ext cx="676275" cy="471487"/>
          </a:xfrm>
          <a:prstGeom prst="rect">
            <a:avLst/>
          </a:prstGeom>
          <a:solidFill>
            <a:schemeClr val="folHlink">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0" name="Rectangle 181">
            <a:extLst>
              <a:ext uri="{FF2B5EF4-FFF2-40B4-BE49-F238E27FC236}">
                <a16:creationId xmlns="" xmlns:a16="http://schemas.microsoft.com/office/drawing/2014/main" id="{037594E4-748F-445F-B481-6DF3F8F1F410}"/>
              </a:ext>
            </a:extLst>
          </p:cNvPr>
          <p:cNvSpPr>
            <a:spLocks noChangeArrowheads="1"/>
          </p:cNvSpPr>
          <p:nvPr/>
        </p:nvSpPr>
        <p:spPr bwMode="gray">
          <a:xfrm>
            <a:off x="2032000" y="5918200"/>
            <a:ext cx="674688" cy="469900"/>
          </a:xfrm>
          <a:prstGeom prst="rect">
            <a:avLst/>
          </a:prstGeom>
          <a:solidFill>
            <a:schemeClr val="accent2">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1" name="Rectangle 182">
            <a:extLst>
              <a:ext uri="{FF2B5EF4-FFF2-40B4-BE49-F238E27FC236}">
                <a16:creationId xmlns="" xmlns:a16="http://schemas.microsoft.com/office/drawing/2014/main" id="{295BE5A6-A3C5-4C2A-946E-E8DBEDE6B99B}"/>
              </a:ext>
            </a:extLst>
          </p:cNvPr>
          <p:cNvSpPr>
            <a:spLocks noChangeArrowheads="1"/>
          </p:cNvSpPr>
          <p:nvPr/>
        </p:nvSpPr>
        <p:spPr bwMode="gray">
          <a:xfrm>
            <a:off x="3386138" y="5918200"/>
            <a:ext cx="676275"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2" name="Rectangle 183">
            <a:extLst>
              <a:ext uri="{FF2B5EF4-FFF2-40B4-BE49-F238E27FC236}">
                <a16:creationId xmlns="" xmlns:a16="http://schemas.microsoft.com/office/drawing/2014/main" id="{9A2CD81C-3F94-4C40-A095-A2111F79F89C}"/>
              </a:ext>
            </a:extLst>
          </p:cNvPr>
          <p:cNvSpPr>
            <a:spLocks noChangeArrowheads="1"/>
          </p:cNvSpPr>
          <p:nvPr/>
        </p:nvSpPr>
        <p:spPr bwMode="gray">
          <a:xfrm>
            <a:off x="2698750" y="5440363"/>
            <a:ext cx="674688"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3" name="Rectangle 184">
            <a:extLst>
              <a:ext uri="{FF2B5EF4-FFF2-40B4-BE49-F238E27FC236}">
                <a16:creationId xmlns="" xmlns:a16="http://schemas.microsoft.com/office/drawing/2014/main" id="{F0D8344C-DEA6-48AD-9A88-8FFB37CFF25E}"/>
              </a:ext>
            </a:extLst>
          </p:cNvPr>
          <p:cNvSpPr>
            <a:spLocks noChangeArrowheads="1"/>
          </p:cNvSpPr>
          <p:nvPr/>
        </p:nvSpPr>
        <p:spPr bwMode="gray">
          <a:xfrm>
            <a:off x="681038" y="5918200"/>
            <a:ext cx="676275"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4" name="Rectangle 185">
            <a:extLst>
              <a:ext uri="{FF2B5EF4-FFF2-40B4-BE49-F238E27FC236}">
                <a16:creationId xmlns="" xmlns:a16="http://schemas.microsoft.com/office/drawing/2014/main" id="{BA5A52CC-3130-4FB1-A7EB-FC35B9C9653E}"/>
              </a:ext>
            </a:extLst>
          </p:cNvPr>
          <p:cNvSpPr>
            <a:spLocks noChangeArrowheads="1"/>
          </p:cNvSpPr>
          <p:nvPr/>
        </p:nvSpPr>
        <p:spPr bwMode="gray">
          <a:xfrm>
            <a:off x="6350" y="5440363"/>
            <a:ext cx="674688"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5" name="Rectangle 186">
            <a:extLst>
              <a:ext uri="{FF2B5EF4-FFF2-40B4-BE49-F238E27FC236}">
                <a16:creationId xmlns="" xmlns:a16="http://schemas.microsoft.com/office/drawing/2014/main" id="{1626CFAC-01C2-4EC4-A46B-61B3DE236F47}"/>
              </a:ext>
            </a:extLst>
          </p:cNvPr>
          <p:cNvSpPr>
            <a:spLocks noChangeArrowheads="1"/>
          </p:cNvSpPr>
          <p:nvPr/>
        </p:nvSpPr>
        <p:spPr bwMode="gray">
          <a:xfrm>
            <a:off x="1344613" y="5440363"/>
            <a:ext cx="676275"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6" name="Rectangle 187">
            <a:extLst>
              <a:ext uri="{FF2B5EF4-FFF2-40B4-BE49-F238E27FC236}">
                <a16:creationId xmlns="" xmlns:a16="http://schemas.microsoft.com/office/drawing/2014/main" id="{D30DD920-1425-4570-B6ED-8D76A577EE6C}"/>
              </a:ext>
            </a:extLst>
          </p:cNvPr>
          <p:cNvSpPr>
            <a:spLocks noChangeArrowheads="1"/>
          </p:cNvSpPr>
          <p:nvPr/>
        </p:nvSpPr>
        <p:spPr bwMode="gray">
          <a:xfrm>
            <a:off x="2019300" y="4972050"/>
            <a:ext cx="677863"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7" name="Rectangle 188">
            <a:extLst>
              <a:ext uri="{FF2B5EF4-FFF2-40B4-BE49-F238E27FC236}">
                <a16:creationId xmlns="" xmlns:a16="http://schemas.microsoft.com/office/drawing/2014/main" id="{912F595C-982E-4614-95D7-F51CEC9A77A1}"/>
              </a:ext>
            </a:extLst>
          </p:cNvPr>
          <p:cNvSpPr>
            <a:spLocks noChangeArrowheads="1"/>
          </p:cNvSpPr>
          <p:nvPr/>
        </p:nvSpPr>
        <p:spPr bwMode="gray">
          <a:xfrm>
            <a:off x="3376613" y="4972050"/>
            <a:ext cx="676275"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8" name="Rectangle 189">
            <a:extLst>
              <a:ext uri="{FF2B5EF4-FFF2-40B4-BE49-F238E27FC236}">
                <a16:creationId xmlns="" xmlns:a16="http://schemas.microsoft.com/office/drawing/2014/main" id="{71269309-6146-431C-9A05-718A7B68B5A4}"/>
              </a:ext>
            </a:extLst>
          </p:cNvPr>
          <p:cNvSpPr>
            <a:spLocks noChangeArrowheads="1"/>
          </p:cNvSpPr>
          <p:nvPr/>
        </p:nvSpPr>
        <p:spPr bwMode="gray">
          <a:xfrm>
            <a:off x="681038" y="4972050"/>
            <a:ext cx="676275"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9" name="Rectangle 190">
            <a:extLst>
              <a:ext uri="{FF2B5EF4-FFF2-40B4-BE49-F238E27FC236}">
                <a16:creationId xmlns="" xmlns:a16="http://schemas.microsoft.com/office/drawing/2014/main" id="{51A0F3DE-935A-4AB2-B284-6ABAE85248E7}"/>
              </a:ext>
            </a:extLst>
          </p:cNvPr>
          <p:cNvSpPr>
            <a:spLocks noChangeArrowheads="1"/>
          </p:cNvSpPr>
          <p:nvPr/>
        </p:nvSpPr>
        <p:spPr bwMode="gray">
          <a:xfrm>
            <a:off x="17463" y="6386513"/>
            <a:ext cx="676275"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40" name="Rectangle 191">
            <a:extLst>
              <a:ext uri="{FF2B5EF4-FFF2-40B4-BE49-F238E27FC236}">
                <a16:creationId xmlns="" xmlns:a16="http://schemas.microsoft.com/office/drawing/2014/main" id="{41ECCEF1-A6C7-47F2-9D64-BD56FF0D3EDB}"/>
              </a:ext>
            </a:extLst>
          </p:cNvPr>
          <p:cNvSpPr>
            <a:spLocks noChangeArrowheads="1"/>
          </p:cNvSpPr>
          <p:nvPr/>
        </p:nvSpPr>
        <p:spPr bwMode="gray">
          <a:xfrm>
            <a:off x="1354138" y="6386513"/>
            <a:ext cx="677862"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41" name="Rectangle 192">
            <a:extLst>
              <a:ext uri="{FF2B5EF4-FFF2-40B4-BE49-F238E27FC236}">
                <a16:creationId xmlns="" xmlns:a16="http://schemas.microsoft.com/office/drawing/2014/main" id="{3A7387A1-D8A3-426F-9FC1-49DEB368DA81}"/>
              </a:ext>
            </a:extLst>
          </p:cNvPr>
          <p:cNvSpPr>
            <a:spLocks noChangeArrowheads="1"/>
          </p:cNvSpPr>
          <p:nvPr/>
        </p:nvSpPr>
        <p:spPr bwMode="gray">
          <a:xfrm>
            <a:off x="2698750" y="6384925"/>
            <a:ext cx="674688" cy="471488"/>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42" name="Rectangle 194">
            <a:extLst>
              <a:ext uri="{FF2B5EF4-FFF2-40B4-BE49-F238E27FC236}">
                <a16:creationId xmlns="" xmlns:a16="http://schemas.microsoft.com/office/drawing/2014/main" id="{5902031B-55EE-4072-B279-8FB7C1E5C29E}"/>
              </a:ext>
            </a:extLst>
          </p:cNvPr>
          <p:cNvSpPr>
            <a:spLocks noChangeArrowheads="1"/>
          </p:cNvSpPr>
          <p:nvPr/>
        </p:nvSpPr>
        <p:spPr bwMode="gray">
          <a:xfrm>
            <a:off x="0" y="4908550"/>
            <a:ext cx="12192000" cy="1477963"/>
          </a:xfrm>
          <a:prstGeom prst="rect">
            <a:avLst/>
          </a:prstGeom>
          <a:gradFill rotWithShape="1">
            <a:gsLst>
              <a:gs pos="0">
                <a:schemeClr val="bg1">
                  <a:alpha val="89999"/>
                </a:schemeClr>
              </a:gs>
              <a:gs pos="100000">
                <a:schemeClr val="bg1">
                  <a:gamma/>
                  <a:tint val="0"/>
                  <a:invGamma/>
                  <a:alpha val="0"/>
                </a:schemeClr>
              </a:gs>
            </a:gsLst>
            <a:lin ang="5400000" scaled="1"/>
          </a:gradFill>
          <a:ln w="9525">
            <a:noFill/>
            <a:miter lim="800000"/>
            <a:headEnd/>
            <a:tailEnd/>
          </a:ln>
          <a:effectLst/>
        </p:spPr>
        <p:txBody>
          <a:bodyPr wrap="none" anchor="ctr"/>
          <a:lstStyle/>
          <a:p>
            <a:pPr eaLnBrk="1" hangingPunct="1">
              <a:defRPr/>
            </a:pPr>
            <a:endParaRPr lang="en-US" b="1">
              <a:solidFill>
                <a:srgbClr val="000000"/>
              </a:solidFill>
              <a:latin typeface="Arial" charset="0"/>
            </a:endParaRPr>
          </a:p>
        </p:txBody>
      </p:sp>
      <p:grpSp>
        <p:nvGrpSpPr>
          <p:cNvPr id="43" name="Group 195">
            <a:extLst>
              <a:ext uri="{FF2B5EF4-FFF2-40B4-BE49-F238E27FC236}">
                <a16:creationId xmlns="" xmlns:a16="http://schemas.microsoft.com/office/drawing/2014/main" id="{D937B65D-329C-4E04-9D26-885D78FEB0B8}"/>
              </a:ext>
            </a:extLst>
          </p:cNvPr>
          <p:cNvGrpSpPr>
            <a:grpSpLocks/>
          </p:cNvGrpSpPr>
          <p:nvPr/>
        </p:nvGrpSpPr>
        <p:grpSpPr bwMode="auto">
          <a:xfrm>
            <a:off x="0" y="357188"/>
            <a:ext cx="1543050" cy="1123950"/>
            <a:chOff x="-9" y="1395"/>
            <a:chExt cx="2985" cy="2898"/>
          </a:xfrm>
        </p:grpSpPr>
        <p:pic>
          <p:nvPicPr>
            <p:cNvPr id="44" name="Picture 196" descr="pan01">
              <a:extLst>
                <a:ext uri="{FF2B5EF4-FFF2-40B4-BE49-F238E27FC236}">
                  <a16:creationId xmlns="" xmlns:a16="http://schemas.microsoft.com/office/drawing/2014/main" id="{87C98240-6728-43EB-9149-AD66C3194329}"/>
                </a:ext>
              </a:extLst>
            </p:cNvPr>
            <p:cNvPicPr>
              <a:picLocks noChangeAspect="1" noChangeArrowheads="1"/>
            </p:cNvPicPr>
            <p:nvPr/>
          </p:nvPicPr>
          <p:blipFill>
            <a:blip r:embed="rId2">
              <a:extLst>
                <a:ext uri="{28A0092B-C50C-407E-A947-70E740481C1C}">
                  <a14:useLocalDpi xmlns:a14="http://schemas.microsoft.com/office/drawing/2010/main" val="0"/>
                </a:ext>
              </a:extLst>
            </a:blip>
            <a:srcRect l="46681" r="2339"/>
            <a:stretch>
              <a:fillRect/>
            </a:stretch>
          </p:blipFill>
          <p:spPr bwMode="gray">
            <a:xfrm>
              <a:off x="0" y="1395"/>
              <a:ext cx="2976" cy="28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5" name="Group 198">
            <a:extLst>
              <a:ext uri="{FF2B5EF4-FFF2-40B4-BE49-F238E27FC236}">
                <a16:creationId xmlns="" xmlns:a16="http://schemas.microsoft.com/office/drawing/2014/main" id="{E2E75B63-A902-42D3-8E80-D9890817ABDE}"/>
              </a:ext>
            </a:extLst>
          </p:cNvPr>
          <p:cNvGrpSpPr>
            <a:grpSpLocks/>
          </p:cNvGrpSpPr>
          <p:nvPr/>
        </p:nvGrpSpPr>
        <p:grpSpPr bwMode="auto">
          <a:xfrm>
            <a:off x="-7938" y="195263"/>
            <a:ext cx="1409701" cy="1143000"/>
            <a:chOff x="0" y="1039"/>
            <a:chExt cx="2681" cy="2897"/>
          </a:xfrm>
        </p:grpSpPr>
        <p:pic>
          <p:nvPicPr>
            <p:cNvPr id="46" name="Picture 199" descr="pan01">
              <a:extLst>
                <a:ext uri="{FF2B5EF4-FFF2-40B4-BE49-F238E27FC236}">
                  <a16:creationId xmlns="" xmlns:a16="http://schemas.microsoft.com/office/drawing/2014/main" id="{B4400415-1C06-4768-98DA-B8BE25E6535B}"/>
                </a:ext>
              </a:extLst>
            </p:cNvPr>
            <p:cNvPicPr>
              <a:picLocks noChangeAspect="1" noChangeArrowheads="1"/>
            </p:cNvPicPr>
            <p:nvPr userDrawn="1"/>
          </p:nvPicPr>
          <p:blipFill>
            <a:blip r:embed="rId3">
              <a:extLst>
                <a:ext uri="{28A0092B-C50C-407E-A947-70E740481C1C}">
                  <a14:useLocalDpi xmlns:a14="http://schemas.microsoft.com/office/drawing/2010/main" val="0"/>
                </a:ext>
              </a:extLst>
            </a:blip>
            <a:srcRect l="51730" r="2339"/>
            <a:stretch>
              <a:fillRect/>
            </a:stretch>
          </p:blipFill>
          <p:spPr bwMode="gray">
            <a:xfrm>
              <a:off x="0" y="1039"/>
              <a:ext cx="2681" cy="28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7" name="Freeform 200" descr="wiz_gold04">
              <a:extLst>
                <a:ext uri="{FF2B5EF4-FFF2-40B4-BE49-F238E27FC236}">
                  <a16:creationId xmlns="" xmlns:a16="http://schemas.microsoft.com/office/drawing/2014/main" id="{448647BF-0948-4791-A58C-693B3337A4B4}"/>
                </a:ext>
              </a:extLst>
            </p:cNvPr>
            <p:cNvSpPr>
              <a:spLocks/>
            </p:cNvSpPr>
            <p:nvPr userDrawn="1"/>
          </p:nvSpPr>
          <p:spPr bwMode="gray">
            <a:xfrm>
              <a:off x="0" y="1137"/>
              <a:ext cx="2537" cy="2600"/>
            </a:xfrm>
            <a:custGeom>
              <a:avLst/>
              <a:gdLst>
                <a:gd name="T0" fmla="*/ 0 w 2537"/>
                <a:gd name="T1" fmla="*/ 0 h 2600"/>
                <a:gd name="T2" fmla="*/ 2537 w 2537"/>
                <a:gd name="T3" fmla="*/ 1 h 2600"/>
                <a:gd name="T4" fmla="*/ 991 w 2537"/>
                <a:gd name="T5" fmla="*/ 2597 h 2600"/>
                <a:gd name="T6" fmla="*/ 0 w 2537"/>
                <a:gd name="T7" fmla="*/ 2600 h 2600"/>
                <a:gd name="T8" fmla="*/ 0 w 2537"/>
                <a:gd name="T9" fmla="*/ 0 h 26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37" h="2600">
                  <a:moveTo>
                    <a:pt x="0" y="0"/>
                  </a:moveTo>
                  <a:lnTo>
                    <a:pt x="2537" y="1"/>
                  </a:lnTo>
                  <a:lnTo>
                    <a:pt x="991" y="2597"/>
                  </a:lnTo>
                  <a:lnTo>
                    <a:pt x="0" y="2600"/>
                  </a:lnTo>
                  <a:lnTo>
                    <a:pt x="0" y="0"/>
                  </a:lnTo>
                  <a:close/>
                </a:path>
              </a:pathLst>
            </a:custGeom>
            <a:blipFill dpi="0" rotWithShape="1">
              <a:blip r:embed="rId4"/>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48" name="Group 201">
            <a:extLst>
              <a:ext uri="{FF2B5EF4-FFF2-40B4-BE49-F238E27FC236}">
                <a16:creationId xmlns="" xmlns:a16="http://schemas.microsoft.com/office/drawing/2014/main" id="{DE514428-EFC5-4A27-B26F-933D70C6ADAC}"/>
              </a:ext>
            </a:extLst>
          </p:cNvPr>
          <p:cNvGrpSpPr>
            <a:grpSpLocks/>
          </p:cNvGrpSpPr>
          <p:nvPr/>
        </p:nvGrpSpPr>
        <p:grpSpPr bwMode="auto">
          <a:xfrm>
            <a:off x="0" y="0"/>
            <a:ext cx="1244600" cy="1239838"/>
            <a:chOff x="-7" y="240"/>
            <a:chExt cx="2407" cy="3199"/>
          </a:xfrm>
        </p:grpSpPr>
        <p:pic>
          <p:nvPicPr>
            <p:cNvPr id="49" name="Picture 202" descr="pan01">
              <a:extLst>
                <a:ext uri="{FF2B5EF4-FFF2-40B4-BE49-F238E27FC236}">
                  <a16:creationId xmlns="" xmlns:a16="http://schemas.microsoft.com/office/drawing/2014/main" id="{36ABC9E4-D31F-4875-A17F-FED223AA862F}"/>
                </a:ext>
              </a:extLst>
            </p:cNvPr>
            <p:cNvPicPr>
              <a:picLocks noChangeAspect="1" noChangeArrowheads="1"/>
            </p:cNvPicPr>
            <p:nvPr userDrawn="1"/>
          </p:nvPicPr>
          <p:blipFill>
            <a:blip r:embed="rId5">
              <a:extLst>
                <a:ext uri="{28A0092B-C50C-407E-A947-70E740481C1C}">
                  <a14:useLocalDpi xmlns:a14="http://schemas.microsoft.com/office/drawing/2010/main" val="0"/>
                </a:ext>
              </a:extLst>
            </a:blip>
            <a:srcRect l="60431" r="2339"/>
            <a:stretch>
              <a:fillRect/>
            </a:stretch>
          </p:blipFill>
          <p:spPr bwMode="gray">
            <a:xfrm>
              <a:off x="0" y="240"/>
              <a:ext cx="2400" cy="31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0" name="Freeform 203" descr="wiz_gold01">
              <a:extLst>
                <a:ext uri="{FF2B5EF4-FFF2-40B4-BE49-F238E27FC236}">
                  <a16:creationId xmlns="" xmlns:a16="http://schemas.microsoft.com/office/drawing/2014/main" id="{CB32485A-B9DB-43E4-B296-FF6A7236C6E2}"/>
                </a:ext>
              </a:extLst>
            </p:cNvPr>
            <p:cNvSpPr>
              <a:spLocks/>
            </p:cNvSpPr>
            <p:nvPr userDrawn="1"/>
          </p:nvSpPr>
          <p:spPr bwMode="gray">
            <a:xfrm>
              <a:off x="-7" y="348"/>
              <a:ext cx="2247" cy="2874"/>
            </a:xfrm>
            <a:custGeom>
              <a:avLst/>
              <a:gdLst>
                <a:gd name="T0" fmla="*/ 7 w 2247"/>
                <a:gd name="T1" fmla="*/ 0 h 2874"/>
                <a:gd name="T2" fmla="*/ 2247 w 2247"/>
                <a:gd name="T3" fmla="*/ 0 h 2874"/>
                <a:gd name="T4" fmla="*/ 540 w 2247"/>
                <a:gd name="T5" fmla="*/ 2868 h 2874"/>
                <a:gd name="T6" fmla="*/ 0 w 2247"/>
                <a:gd name="T7" fmla="*/ 2874 h 2874"/>
                <a:gd name="T8" fmla="*/ 7 w 2247"/>
                <a:gd name="T9" fmla="*/ 0 h 287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47" h="2874">
                  <a:moveTo>
                    <a:pt x="7" y="0"/>
                  </a:moveTo>
                  <a:lnTo>
                    <a:pt x="2247" y="0"/>
                  </a:lnTo>
                  <a:lnTo>
                    <a:pt x="540" y="2868"/>
                  </a:lnTo>
                  <a:lnTo>
                    <a:pt x="0" y="2874"/>
                  </a:lnTo>
                  <a:lnTo>
                    <a:pt x="7" y="0"/>
                  </a:lnTo>
                  <a:close/>
                </a:path>
              </a:pathLst>
            </a:custGeom>
            <a:blipFill dpi="0" rotWithShape="1">
              <a:blip r:embed="rId6"/>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51" name="TextBox 53">
            <a:extLst>
              <a:ext uri="{FF2B5EF4-FFF2-40B4-BE49-F238E27FC236}">
                <a16:creationId xmlns="" xmlns:a16="http://schemas.microsoft.com/office/drawing/2014/main" id="{E99C2A9F-C9E8-46C5-875D-10806D2D19E2}"/>
              </a:ext>
            </a:extLst>
          </p:cNvPr>
          <p:cNvSpPr txBox="1">
            <a:spLocks noChangeArrowheads="1"/>
          </p:cNvSpPr>
          <p:nvPr/>
        </p:nvSpPr>
        <p:spPr bwMode="auto">
          <a:xfrm>
            <a:off x="0" y="6627813"/>
            <a:ext cx="1825625" cy="230187"/>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r>
              <a:rPr lang="en-US" altLang="en-US" sz="900" b="1">
                <a:solidFill>
                  <a:srgbClr val="000000"/>
                </a:solidFill>
                <a:latin typeface="Arial" panose="020B0604020202020204" pitchFamily="34" charset="0"/>
              </a:rPr>
              <a:t>http://dichvudanhvanban.com</a:t>
            </a:r>
          </a:p>
        </p:txBody>
      </p:sp>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09600" y="1600200"/>
            <a:ext cx="5384800" cy="47244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600200"/>
            <a:ext cx="5384800" cy="47244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2" name="Date Placeholder 4">
            <a:extLst>
              <a:ext uri="{FF2B5EF4-FFF2-40B4-BE49-F238E27FC236}">
                <a16:creationId xmlns="" xmlns:a16="http://schemas.microsoft.com/office/drawing/2014/main" id="{3269BFAC-FB36-4DBD-A92A-60CFA12A58EA}"/>
              </a:ext>
            </a:extLst>
          </p:cNvPr>
          <p:cNvSpPr>
            <a:spLocks noGrp="1"/>
          </p:cNvSpPr>
          <p:nvPr>
            <p:ph type="dt" sz="half" idx="10"/>
          </p:nvPr>
        </p:nvSpPr>
        <p:spPr/>
        <p:txBody>
          <a:bodyPr/>
          <a:lstStyle>
            <a:lvl1pPr eaLnBrk="0" hangingPunct="0">
              <a:defRPr/>
            </a:lvl1pPr>
          </a:lstStyle>
          <a:p>
            <a:pPr>
              <a:defRPr/>
            </a:pPr>
            <a:endParaRPr lang="en-US"/>
          </a:p>
        </p:txBody>
      </p:sp>
      <p:sp>
        <p:nvSpPr>
          <p:cNvPr id="53" name="Footer Placeholder 5">
            <a:extLst>
              <a:ext uri="{FF2B5EF4-FFF2-40B4-BE49-F238E27FC236}">
                <a16:creationId xmlns="" xmlns:a16="http://schemas.microsoft.com/office/drawing/2014/main" id="{9732F418-2E4B-43AD-B4D4-23759D79EF50}"/>
              </a:ext>
            </a:extLst>
          </p:cNvPr>
          <p:cNvSpPr>
            <a:spLocks noGrp="1"/>
          </p:cNvSpPr>
          <p:nvPr>
            <p:ph type="ftr" sz="quarter" idx="11"/>
          </p:nvPr>
        </p:nvSpPr>
        <p:spPr/>
        <p:txBody>
          <a:bodyPr/>
          <a:lstStyle>
            <a:lvl1pPr eaLnBrk="0" hangingPunct="0">
              <a:defRPr/>
            </a:lvl1pPr>
          </a:lstStyle>
          <a:p>
            <a:pPr>
              <a:defRPr/>
            </a:pPr>
            <a:endParaRPr lang="en-US"/>
          </a:p>
        </p:txBody>
      </p:sp>
      <p:sp>
        <p:nvSpPr>
          <p:cNvPr id="54" name="Slide Number Placeholder 6">
            <a:extLst>
              <a:ext uri="{FF2B5EF4-FFF2-40B4-BE49-F238E27FC236}">
                <a16:creationId xmlns="" xmlns:a16="http://schemas.microsoft.com/office/drawing/2014/main" id="{A4086F2D-9F62-427E-A081-D7A322357B1F}"/>
              </a:ext>
            </a:extLst>
          </p:cNvPr>
          <p:cNvSpPr>
            <a:spLocks noGrp="1"/>
          </p:cNvSpPr>
          <p:nvPr>
            <p:ph type="sldNum" sz="quarter" idx="12"/>
          </p:nvPr>
        </p:nvSpPr>
        <p:spPr/>
        <p:txBody>
          <a:bodyPr/>
          <a:lstStyle>
            <a:lvl1pPr eaLnBrk="0" hangingPunct="0">
              <a:defRPr/>
            </a:lvl1pPr>
          </a:lstStyle>
          <a:p>
            <a:pPr>
              <a:defRPr/>
            </a:pPr>
            <a:fld id="{187BDB7A-912C-4E79-957B-211CA15041EF}" type="slidenum">
              <a:rPr lang="en-US" altLang="en-US"/>
              <a:pPr>
                <a:defRPr/>
              </a:pPr>
              <a:t>‹#›</a:t>
            </a:fld>
            <a:endParaRPr lang="en-US" altLang="en-US"/>
          </a:p>
        </p:txBody>
      </p:sp>
    </p:spTree>
    <p:extLst>
      <p:ext uri="{BB962C8B-B14F-4D97-AF65-F5344CB8AC3E}">
        <p14:creationId xmlns:p14="http://schemas.microsoft.com/office/powerpoint/2010/main" val="283977236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500"/>
                                  </p:stCondLst>
                                  <p:childTnLst>
                                    <p:set>
                                      <p:cBhvr>
                                        <p:cTn id="6" dur="1" fill="hold">
                                          <p:stCondLst>
                                            <p:cond delay="0"/>
                                          </p:stCondLst>
                                        </p:cTn>
                                        <p:tgtEl>
                                          <p:spTgt spid="43"/>
                                        </p:tgtEl>
                                        <p:attrNameLst>
                                          <p:attrName>style.visibility</p:attrName>
                                        </p:attrNameLst>
                                      </p:cBhvr>
                                      <p:to>
                                        <p:strVal val="visible"/>
                                      </p:to>
                                    </p:set>
                                    <p:animEffect transition="in" filter="wipe(left)">
                                      <p:cBhvr>
                                        <p:cTn id="7" dur="500"/>
                                        <p:tgtEl>
                                          <p:spTgt spid="43"/>
                                        </p:tgtEl>
                                      </p:cBhvr>
                                    </p:animEffect>
                                  </p:childTnLst>
                                </p:cTn>
                              </p:par>
                            </p:childTnLst>
                          </p:cTn>
                        </p:par>
                        <p:par>
                          <p:cTn id="8" fill="hold">
                            <p:stCondLst>
                              <p:cond delay="1000"/>
                            </p:stCondLst>
                            <p:childTnLst>
                              <p:par>
                                <p:cTn id="9" presetID="22" presetClass="entr" presetSubtype="8" fill="hold" nodeType="afterEffect">
                                  <p:stCondLst>
                                    <p:cond delay="700"/>
                                  </p:stCondLst>
                                  <p:childTnLst>
                                    <p:set>
                                      <p:cBhvr>
                                        <p:cTn id="10" dur="1" fill="hold">
                                          <p:stCondLst>
                                            <p:cond delay="0"/>
                                          </p:stCondLst>
                                        </p:cTn>
                                        <p:tgtEl>
                                          <p:spTgt spid="45"/>
                                        </p:tgtEl>
                                        <p:attrNameLst>
                                          <p:attrName>style.visibility</p:attrName>
                                        </p:attrNameLst>
                                      </p:cBhvr>
                                      <p:to>
                                        <p:strVal val="visible"/>
                                      </p:to>
                                    </p:set>
                                    <p:animEffect transition="in" filter="wipe(left)">
                                      <p:cBhvr>
                                        <p:cTn id="11" dur="500"/>
                                        <p:tgtEl>
                                          <p:spTgt spid="45"/>
                                        </p:tgtEl>
                                      </p:cBhvr>
                                    </p:animEffect>
                                  </p:childTnLst>
                                </p:cTn>
                              </p:par>
                            </p:childTnLst>
                          </p:cTn>
                        </p:par>
                        <p:par>
                          <p:cTn id="12" fill="hold">
                            <p:stCondLst>
                              <p:cond delay="2200"/>
                            </p:stCondLst>
                            <p:childTnLst>
                              <p:par>
                                <p:cTn id="13" presetID="22" presetClass="entr" presetSubtype="8" fill="hold" nodeType="afterEffect">
                                  <p:stCondLst>
                                    <p:cond delay="600"/>
                                  </p:stCondLst>
                                  <p:childTnLst>
                                    <p:set>
                                      <p:cBhvr>
                                        <p:cTn id="14" dur="1" fill="hold">
                                          <p:stCondLst>
                                            <p:cond delay="0"/>
                                          </p:stCondLst>
                                        </p:cTn>
                                        <p:tgtEl>
                                          <p:spTgt spid="48"/>
                                        </p:tgtEl>
                                        <p:attrNameLst>
                                          <p:attrName>style.visibility</p:attrName>
                                        </p:attrNameLst>
                                      </p:cBhvr>
                                      <p:to>
                                        <p:strVal val="visible"/>
                                      </p:to>
                                    </p:set>
                                    <p:animEffect transition="in" filter="wipe(left)">
                                      <p:cBhvr>
                                        <p:cTn id="15" dur="500"/>
                                        <p:tgtEl>
                                          <p:spTgt spid="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328.xml><?xml version="1.0" encoding="utf-8"?>
<p:sldLayout xmlns:a="http://schemas.openxmlformats.org/drawingml/2006/main" xmlns:r="http://schemas.openxmlformats.org/officeDocument/2006/relationships" xmlns:p="http://schemas.openxmlformats.org/presentationml/2006/main" showMasterSp="0" showMasterPhAnim="0" type="twoTxTwoObj" preserve="1">
  <p:cSld name="Comparison">
    <p:spTree>
      <p:nvGrpSpPr>
        <p:cNvPr id="1" name=""/>
        <p:cNvGrpSpPr/>
        <p:nvPr/>
      </p:nvGrpSpPr>
      <p:grpSpPr>
        <a:xfrm>
          <a:off x="0" y="0"/>
          <a:ext cx="0" cy="0"/>
          <a:chOff x="0" y="0"/>
          <a:chExt cx="0" cy="0"/>
        </a:xfrm>
      </p:grpSpPr>
      <p:sp>
        <p:nvSpPr>
          <p:cNvPr id="7" name="Rectangle 26">
            <a:extLst>
              <a:ext uri="{FF2B5EF4-FFF2-40B4-BE49-F238E27FC236}">
                <a16:creationId xmlns="" xmlns:a16="http://schemas.microsoft.com/office/drawing/2014/main" id="{685E6E82-5C84-4175-8713-606833C79E7D}"/>
              </a:ext>
            </a:extLst>
          </p:cNvPr>
          <p:cNvSpPr>
            <a:spLocks noChangeArrowheads="1"/>
          </p:cNvSpPr>
          <p:nvPr/>
        </p:nvSpPr>
        <p:spPr bwMode="gray">
          <a:xfrm>
            <a:off x="0" y="228600"/>
            <a:ext cx="12192000" cy="838200"/>
          </a:xfrm>
          <a:prstGeom prst="rect">
            <a:avLst/>
          </a:prstGeom>
          <a:gradFill rotWithShape="1">
            <a:gsLst>
              <a:gs pos="0">
                <a:schemeClr val="tx2">
                  <a:gamma/>
                  <a:shade val="41176"/>
                  <a:invGamma/>
                </a:schemeClr>
              </a:gs>
              <a:gs pos="100000">
                <a:schemeClr val="tx2"/>
              </a:gs>
            </a:gsLst>
            <a:lin ang="0" scaled="1"/>
          </a:gradFill>
          <a:ln w="9525">
            <a:noFill/>
            <a:miter lim="800000"/>
            <a:headEnd/>
            <a:tailEnd/>
          </a:ln>
          <a:effectLst/>
        </p:spPr>
        <p:txBody>
          <a:bodyPr wrap="none" anchor="ctr"/>
          <a:lstStyle/>
          <a:p>
            <a:pPr eaLnBrk="1" hangingPunct="1">
              <a:defRPr/>
            </a:pPr>
            <a:endParaRPr lang="en-US" b="1">
              <a:solidFill>
                <a:srgbClr val="000000"/>
              </a:solidFill>
              <a:latin typeface="Arial" charset="0"/>
            </a:endParaRPr>
          </a:p>
        </p:txBody>
      </p:sp>
      <p:sp>
        <p:nvSpPr>
          <p:cNvPr id="8" name="Rectangle 152">
            <a:extLst>
              <a:ext uri="{FF2B5EF4-FFF2-40B4-BE49-F238E27FC236}">
                <a16:creationId xmlns="" xmlns:a16="http://schemas.microsoft.com/office/drawing/2014/main" id="{C1C0D921-5125-4F33-874F-2B9606993935}"/>
              </a:ext>
            </a:extLst>
          </p:cNvPr>
          <p:cNvSpPr>
            <a:spLocks noChangeArrowheads="1"/>
          </p:cNvSpPr>
          <p:nvPr/>
        </p:nvSpPr>
        <p:spPr bwMode="gray">
          <a:xfrm>
            <a:off x="8818563" y="5918200"/>
            <a:ext cx="674687" cy="469900"/>
          </a:xfrm>
          <a:prstGeom prst="rect">
            <a:avLst/>
          </a:prstGeom>
          <a:solidFill>
            <a:schemeClr val="accent2">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9" name="Rectangle 153">
            <a:extLst>
              <a:ext uri="{FF2B5EF4-FFF2-40B4-BE49-F238E27FC236}">
                <a16:creationId xmlns="" xmlns:a16="http://schemas.microsoft.com/office/drawing/2014/main" id="{CC8BACA2-AA55-4EE2-8B57-FDDA51F70BF2}"/>
              </a:ext>
            </a:extLst>
          </p:cNvPr>
          <p:cNvSpPr>
            <a:spLocks noChangeArrowheads="1"/>
          </p:cNvSpPr>
          <p:nvPr/>
        </p:nvSpPr>
        <p:spPr bwMode="gray">
          <a:xfrm>
            <a:off x="10172700" y="5918200"/>
            <a:ext cx="674688"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0" name="Rectangle 154">
            <a:extLst>
              <a:ext uri="{FF2B5EF4-FFF2-40B4-BE49-F238E27FC236}">
                <a16:creationId xmlns="" xmlns:a16="http://schemas.microsoft.com/office/drawing/2014/main" id="{3C4D183D-DDE9-4CC2-9792-446EEE5C7128}"/>
              </a:ext>
            </a:extLst>
          </p:cNvPr>
          <p:cNvSpPr>
            <a:spLocks noChangeArrowheads="1"/>
          </p:cNvSpPr>
          <p:nvPr/>
        </p:nvSpPr>
        <p:spPr bwMode="gray">
          <a:xfrm>
            <a:off x="9485313" y="5440363"/>
            <a:ext cx="676275"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1" name="Rectangle 155">
            <a:extLst>
              <a:ext uri="{FF2B5EF4-FFF2-40B4-BE49-F238E27FC236}">
                <a16:creationId xmlns="" xmlns:a16="http://schemas.microsoft.com/office/drawing/2014/main" id="{C512EB5C-CDCC-4131-9D5E-02A182D3179E}"/>
              </a:ext>
            </a:extLst>
          </p:cNvPr>
          <p:cNvSpPr>
            <a:spLocks noChangeArrowheads="1"/>
          </p:cNvSpPr>
          <p:nvPr/>
        </p:nvSpPr>
        <p:spPr bwMode="gray">
          <a:xfrm>
            <a:off x="11501438" y="5918200"/>
            <a:ext cx="676275"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2" name="Rectangle 156">
            <a:extLst>
              <a:ext uri="{FF2B5EF4-FFF2-40B4-BE49-F238E27FC236}">
                <a16:creationId xmlns="" xmlns:a16="http://schemas.microsoft.com/office/drawing/2014/main" id="{6A22AA6B-780E-4FAF-9E9D-D24D96715710}"/>
              </a:ext>
            </a:extLst>
          </p:cNvPr>
          <p:cNvSpPr>
            <a:spLocks noChangeArrowheads="1"/>
          </p:cNvSpPr>
          <p:nvPr/>
        </p:nvSpPr>
        <p:spPr bwMode="gray">
          <a:xfrm>
            <a:off x="6100763" y="5918200"/>
            <a:ext cx="674687"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3" name="Rectangle 157">
            <a:extLst>
              <a:ext uri="{FF2B5EF4-FFF2-40B4-BE49-F238E27FC236}">
                <a16:creationId xmlns="" xmlns:a16="http://schemas.microsoft.com/office/drawing/2014/main" id="{4BEE9B32-BD4F-4911-8D15-F2EDD5E6D2EE}"/>
              </a:ext>
            </a:extLst>
          </p:cNvPr>
          <p:cNvSpPr>
            <a:spLocks noChangeArrowheads="1"/>
          </p:cNvSpPr>
          <p:nvPr/>
        </p:nvSpPr>
        <p:spPr bwMode="gray">
          <a:xfrm>
            <a:off x="7467600" y="5918200"/>
            <a:ext cx="674688"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4" name="Rectangle 158">
            <a:extLst>
              <a:ext uri="{FF2B5EF4-FFF2-40B4-BE49-F238E27FC236}">
                <a16:creationId xmlns="" xmlns:a16="http://schemas.microsoft.com/office/drawing/2014/main" id="{80C165AD-74FF-43C5-BA88-C5B5D0B2D691}"/>
              </a:ext>
            </a:extLst>
          </p:cNvPr>
          <p:cNvSpPr>
            <a:spLocks noChangeArrowheads="1"/>
          </p:cNvSpPr>
          <p:nvPr/>
        </p:nvSpPr>
        <p:spPr bwMode="gray">
          <a:xfrm>
            <a:off x="6777038" y="5440363"/>
            <a:ext cx="677862"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5" name="Rectangle 159">
            <a:extLst>
              <a:ext uri="{FF2B5EF4-FFF2-40B4-BE49-F238E27FC236}">
                <a16:creationId xmlns="" xmlns:a16="http://schemas.microsoft.com/office/drawing/2014/main" id="{341B75B3-D188-4D5C-A4E7-074C0211ED68}"/>
              </a:ext>
            </a:extLst>
          </p:cNvPr>
          <p:cNvSpPr>
            <a:spLocks noChangeArrowheads="1"/>
          </p:cNvSpPr>
          <p:nvPr/>
        </p:nvSpPr>
        <p:spPr bwMode="gray">
          <a:xfrm>
            <a:off x="8129588" y="5440363"/>
            <a:ext cx="679450"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6" name="Rectangle 160">
            <a:extLst>
              <a:ext uri="{FF2B5EF4-FFF2-40B4-BE49-F238E27FC236}">
                <a16:creationId xmlns="" xmlns:a16="http://schemas.microsoft.com/office/drawing/2014/main" id="{E8375B36-63A9-4F22-916E-895CD1658568}"/>
              </a:ext>
            </a:extLst>
          </p:cNvPr>
          <p:cNvSpPr>
            <a:spLocks noChangeArrowheads="1"/>
          </p:cNvSpPr>
          <p:nvPr/>
        </p:nvSpPr>
        <p:spPr bwMode="gray">
          <a:xfrm>
            <a:off x="5424488" y="5440363"/>
            <a:ext cx="679450" cy="473075"/>
          </a:xfrm>
          <a:prstGeom prst="rect">
            <a:avLst/>
          </a:prstGeom>
          <a:solidFill>
            <a:schemeClr val="accent2">
              <a:alpha val="10196"/>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7" name="Rectangle 161">
            <a:extLst>
              <a:ext uri="{FF2B5EF4-FFF2-40B4-BE49-F238E27FC236}">
                <a16:creationId xmlns="" xmlns:a16="http://schemas.microsoft.com/office/drawing/2014/main" id="{6EBB8D79-0A92-4CB6-B877-20EA6BFF0774}"/>
              </a:ext>
            </a:extLst>
          </p:cNvPr>
          <p:cNvSpPr>
            <a:spLocks noChangeArrowheads="1"/>
          </p:cNvSpPr>
          <p:nvPr/>
        </p:nvSpPr>
        <p:spPr bwMode="gray">
          <a:xfrm>
            <a:off x="8807450" y="4972050"/>
            <a:ext cx="674688"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8" name="Rectangle 162">
            <a:extLst>
              <a:ext uri="{FF2B5EF4-FFF2-40B4-BE49-F238E27FC236}">
                <a16:creationId xmlns="" xmlns:a16="http://schemas.microsoft.com/office/drawing/2014/main" id="{239A6A6C-4FCE-48B5-8A42-40B018DABA5F}"/>
              </a:ext>
            </a:extLst>
          </p:cNvPr>
          <p:cNvSpPr>
            <a:spLocks noChangeArrowheads="1"/>
          </p:cNvSpPr>
          <p:nvPr/>
        </p:nvSpPr>
        <p:spPr bwMode="gray">
          <a:xfrm>
            <a:off x="10164763" y="4972050"/>
            <a:ext cx="674687" cy="473075"/>
          </a:xfrm>
          <a:prstGeom prst="rect">
            <a:avLst/>
          </a:prstGeom>
          <a:solidFill>
            <a:schemeClr val="accent2">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9" name="Rectangle 163">
            <a:extLst>
              <a:ext uri="{FF2B5EF4-FFF2-40B4-BE49-F238E27FC236}">
                <a16:creationId xmlns="" xmlns:a16="http://schemas.microsoft.com/office/drawing/2014/main" id="{897749C1-93C5-4779-9701-B87DA8DF5112}"/>
              </a:ext>
            </a:extLst>
          </p:cNvPr>
          <p:cNvSpPr>
            <a:spLocks noChangeArrowheads="1"/>
          </p:cNvSpPr>
          <p:nvPr/>
        </p:nvSpPr>
        <p:spPr bwMode="gray">
          <a:xfrm>
            <a:off x="11504613" y="4972050"/>
            <a:ext cx="676275"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0" name="Rectangle 164">
            <a:extLst>
              <a:ext uri="{FF2B5EF4-FFF2-40B4-BE49-F238E27FC236}">
                <a16:creationId xmlns="" xmlns:a16="http://schemas.microsoft.com/office/drawing/2014/main" id="{97F14073-8C10-483C-A1C9-6AE47D2C9381}"/>
              </a:ext>
            </a:extLst>
          </p:cNvPr>
          <p:cNvSpPr>
            <a:spLocks noChangeArrowheads="1"/>
          </p:cNvSpPr>
          <p:nvPr/>
        </p:nvSpPr>
        <p:spPr bwMode="gray">
          <a:xfrm>
            <a:off x="7467600" y="4972050"/>
            <a:ext cx="674688"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1" name="Rectangle 165">
            <a:extLst>
              <a:ext uri="{FF2B5EF4-FFF2-40B4-BE49-F238E27FC236}">
                <a16:creationId xmlns="" xmlns:a16="http://schemas.microsoft.com/office/drawing/2014/main" id="{3B16A1F3-D6DC-4B66-A124-6412D20B8D3B}"/>
              </a:ext>
            </a:extLst>
          </p:cNvPr>
          <p:cNvSpPr>
            <a:spLocks noChangeArrowheads="1"/>
          </p:cNvSpPr>
          <p:nvPr/>
        </p:nvSpPr>
        <p:spPr bwMode="gray">
          <a:xfrm>
            <a:off x="10837863" y="6386513"/>
            <a:ext cx="674687"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2" name="Rectangle 166">
            <a:extLst>
              <a:ext uri="{FF2B5EF4-FFF2-40B4-BE49-F238E27FC236}">
                <a16:creationId xmlns="" xmlns:a16="http://schemas.microsoft.com/office/drawing/2014/main" id="{FBE92DFA-C2D0-49C6-BFA7-C4077BFCD9AA}"/>
              </a:ext>
            </a:extLst>
          </p:cNvPr>
          <p:cNvSpPr>
            <a:spLocks noChangeArrowheads="1"/>
          </p:cNvSpPr>
          <p:nvPr/>
        </p:nvSpPr>
        <p:spPr bwMode="gray">
          <a:xfrm>
            <a:off x="6788150" y="6386513"/>
            <a:ext cx="677863"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3" name="Rectangle 167">
            <a:extLst>
              <a:ext uri="{FF2B5EF4-FFF2-40B4-BE49-F238E27FC236}">
                <a16:creationId xmlns="" xmlns:a16="http://schemas.microsoft.com/office/drawing/2014/main" id="{F6F3E360-46DB-4173-8B94-791B732FBFE5}"/>
              </a:ext>
            </a:extLst>
          </p:cNvPr>
          <p:cNvSpPr>
            <a:spLocks noChangeArrowheads="1"/>
          </p:cNvSpPr>
          <p:nvPr/>
        </p:nvSpPr>
        <p:spPr bwMode="gray">
          <a:xfrm>
            <a:off x="8140700" y="6386513"/>
            <a:ext cx="677863" cy="471487"/>
          </a:xfrm>
          <a:prstGeom prst="rect">
            <a:avLst/>
          </a:prstGeom>
          <a:solidFill>
            <a:schemeClr val="folHlink">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4" name="Rectangle 168">
            <a:extLst>
              <a:ext uri="{FF2B5EF4-FFF2-40B4-BE49-F238E27FC236}">
                <a16:creationId xmlns="" xmlns:a16="http://schemas.microsoft.com/office/drawing/2014/main" id="{B9BCFDA1-173A-4E60-828B-D9A52D4AB3DE}"/>
              </a:ext>
            </a:extLst>
          </p:cNvPr>
          <p:cNvSpPr>
            <a:spLocks noChangeArrowheads="1"/>
          </p:cNvSpPr>
          <p:nvPr/>
        </p:nvSpPr>
        <p:spPr bwMode="gray">
          <a:xfrm>
            <a:off x="5424488" y="6386513"/>
            <a:ext cx="679450"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5" name="Rectangle 169">
            <a:extLst>
              <a:ext uri="{FF2B5EF4-FFF2-40B4-BE49-F238E27FC236}">
                <a16:creationId xmlns="" xmlns:a16="http://schemas.microsoft.com/office/drawing/2014/main" id="{737D5B65-5230-4F7E-AF04-4759254A1522}"/>
              </a:ext>
            </a:extLst>
          </p:cNvPr>
          <p:cNvSpPr>
            <a:spLocks noChangeArrowheads="1"/>
          </p:cNvSpPr>
          <p:nvPr/>
        </p:nvSpPr>
        <p:spPr bwMode="gray">
          <a:xfrm>
            <a:off x="10818813" y="5440363"/>
            <a:ext cx="674687" cy="473075"/>
          </a:xfrm>
          <a:prstGeom prst="rect">
            <a:avLst/>
          </a:prstGeom>
          <a:solidFill>
            <a:schemeClr val="folHlink">
              <a:alpha val="10196"/>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6" name="Rectangle 170">
            <a:extLst>
              <a:ext uri="{FF2B5EF4-FFF2-40B4-BE49-F238E27FC236}">
                <a16:creationId xmlns="" xmlns:a16="http://schemas.microsoft.com/office/drawing/2014/main" id="{F47962D6-BA56-4F70-8756-3FD663012FBA}"/>
              </a:ext>
            </a:extLst>
          </p:cNvPr>
          <p:cNvSpPr>
            <a:spLocks noChangeArrowheads="1"/>
          </p:cNvSpPr>
          <p:nvPr/>
        </p:nvSpPr>
        <p:spPr bwMode="gray">
          <a:xfrm>
            <a:off x="6100763" y="4965700"/>
            <a:ext cx="674687" cy="469900"/>
          </a:xfrm>
          <a:prstGeom prst="rect">
            <a:avLst/>
          </a:prstGeom>
          <a:solidFill>
            <a:srgbClr val="DDDDDD">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7" name="Rectangle 171">
            <a:extLst>
              <a:ext uri="{FF2B5EF4-FFF2-40B4-BE49-F238E27FC236}">
                <a16:creationId xmlns="" xmlns:a16="http://schemas.microsoft.com/office/drawing/2014/main" id="{67F4A4E0-7260-412A-99C8-3EE5C060B0C8}"/>
              </a:ext>
            </a:extLst>
          </p:cNvPr>
          <p:cNvSpPr>
            <a:spLocks noChangeArrowheads="1"/>
          </p:cNvSpPr>
          <p:nvPr/>
        </p:nvSpPr>
        <p:spPr bwMode="gray">
          <a:xfrm>
            <a:off x="9485313" y="6384925"/>
            <a:ext cx="676275" cy="471488"/>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8" name="Rectangle 173">
            <a:extLst>
              <a:ext uri="{FF2B5EF4-FFF2-40B4-BE49-F238E27FC236}">
                <a16:creationId xmlns="" xmlns:a16="http://schemas.microsoft.com/office/drawing/2014/main" id="{1C557FF8-174E-4CDD-BA42-C312FC5FA2EF}"/>
              </a:ext>
            </a:extLst>
          </p:cNvPr>
          <p:cNvSpPr>
            <a:spLocks noChangeArrowheads="1"/>
          </p:cNvSpPr>
          <p:nvPr/>
        </p:nvSpPr>
        <p:spPr bwMode="gray">
          <a:xfrm>
            <a:off x="4741863" y="5918200"/>
            <a:ext cx="674687"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9" name="Rectangle 174">
            <a:extLst>
              <a:ext uri="{FF2B5EF4-FFF2-40B4-BE49-F238E27FC236}">
                <a16:creationId xmlns="" xmlns:a16="http://schemas.microsoft.com/office/drawing/2014/main" id="{D29E6BEF-4746-4EE5-B6BF-904D3162B3DC}"/>
              </a:ext>
            </a:extLst>
          </p:cNvPr>
          <p:cNvSpPr>
            <a:spLocks noChangeArrowheads="1"/>
          </p:cNvSpPr>
          <p:nvPr/>
        </p:nvSpPr>
        <p:spPr bwMode="gray">
          <a:xfrm>
            <a:off x="4051300" y="5440363"/>
            <a:ext cx="674688"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0" name="Rectangle 176">
            <a:extLst>
              <a:ext uri="{FF2B5EF4-FFF2-40B4-BE49-F238E27FC236}">
                <a16:creationId xmlns="" xmlns:a16="http://schemas.microsoft.com/office/drawing/2014/main" id="{ACED49D2-5EEE-4B3E-AE91-4770DE5FDBCA}"/>
              </a:ext>
            </a:extLst>
          </p:cNvPr>
          <p:cNvSpPr>
            <a:spLocks noChangeArrowheads="1"/>
          </p:cNvSpPr>
          <p:nvPr/>
        </p:nvSpPr>
        <p:spPr bwMode="gray">
          <a:xfrm>
            <a:off x="4741863" y="4972050"/>
            <a:ext cx="674687"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1" name="Rectangle 177">
            <a:extLst>
              <a:ext uri="{FF2B5EF4-FFF2-40B4-BE49-F238E27FC236}">
                <a16:creationId xmlns="" xmlns:a16="http://schemas.microsoft.com/office/drawing/2014/main" id="{2613BD6C-94E3-44CC-960F-9A15583652CA}"/>
              </a:ext>
            </a:extLst>
          </p:cNvPr>
          <p:cNvSpPr>
            <a:spLocks noChangeArrowheads="1"/>
          </p:cNvSpPr>
          <p:nvPr/>
        </p:nvSpPr>
        <p:spPr bwMode="gray">
          <a:xfrm>
            <a:off x="4062413" y="6386513"/>
            <a:ext cx="676275" cy="471487"/>
          </a:xfrm>
          <a:prstGeom prst="rect">
            <a:avLst/>
          </a:prstGeom>
          <a:solidFill>
            <a:schemeClr val="folHlink">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2" name="Rectangle 181">
            <a:extLst>
              <a:ext uri="{FF2B5EF4-FFF2-40B4-BE49-F238E27FC236}">
                <a16:creationId xmlns="" xmlns:a16="http://schemas.microsoft.com/office/drawing/2014/main" id="{EAECB6A2-DF27-45A0-9670-66679AC2C15C}"/>
              </a:ext>
            </a:extLst>
          </p:cNvPr>
          <p:cNvSpPr>
            <a:spLocks noChangeArrowheads="1"/>
          </p:cNvSpPr>
          <p:nvPr/>
        </p:nvSpPr>
        <p:spPr bwMode="gray">
          <a:xfrm>
            <a:off x="2032000" y="5918200"/>
            <a:ext cx="674688" cy="469900"/>
          </a:xfrm>
          <a:prstGeom prst="rect">
            <a:avLst/>
          </a:prstGeom>
          <a:solidFill>
            <a:schemeClr val="accent2">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3" name="Rectangle 182">
            <a:extLst>
              <a:ext uri="{FF2B5EF4-FFF2-40B4-BE49-F238E27FC236}">
                <a16:creationId xmlns="" xmlns:a16="http://schemas.microsoft.com/office/drawing/2014/main" id="{CC8C6BCF-907A-49BA-BE3B-556FC984E1F0}"/>
              </a:ext>
            </a:extLst>
          </p:cNvPr>
          <p:cNvSpPr>
            <a:spLocks noChangeArrowheads="1"/>
          </p:cNvSpPr>
          <p:nvPr/>
        </p:nvSpPr>
        <p:spPr bwMode="gray">
          <a:xfrm>
            <a:off x="3386138" y="5918200"/>
            <a:ext cx="676275"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4" name="Rectangle 183">
            <a:extLst>
              <a:ext uri="{FF2B5EF4-FFF2-40B4-BE49-F238E27FC236}">
                <a16:creationId xmlns="" xmlns:a16="http://schemas.microsoft.com/office/drawing/2014/main" id="{F8550167-467E-4D7B-81E5-8D5ACA0675A4}"/>
              </a:ext>
            </a:extLst>
          </p:cNvPr>
          <p:cNvSpPr>
            <a:spLocks noChangeArrowheads="1"/>
          </p:cNvSpPr>
          <p:nvPr/>
        </p:nvSpPr>
        <p:spPr bwMode="gray">
          <a:xfrm>
            <a:off x="2698750" y="5440363"/>
            <a:ext cx="674688"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5" name="Rectangle 184">
            <a:extLst>
              <a:ext uri="{FF2B5EF4-FFF2-40B4-BE49-F238E27FC236}">
                <a16:creationId xmlns="" xmlns:a16="http://schemas.microsoft.com/office/drawing/2014/main" id="{77D51F52-9BD4-44EA-B901-90F9D9FFCF35}"/>
              </a:ext>
            </a:extLst>
          </p:cNvPr>
          <p:cNvSpPr>
            <a:spLocks noChangeArrowheads="1"/>
          </p:cNvSpPr>
          <p:nvPr/>
        </p:nvSpPr>
        <p:spPr bwMode="gray">
          <a:xfrm>
            <a:off x="681038" y="5918200"/>
            <a:ext cx="676275"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6" name="Rectangle 185">
            <a:extLst>
              <a:ext uri="{FF2B5EF4-FFF2-40B4-BE49-F238E27FC236}">
                <a16:creationId xmlns="" xmlns:a16="http://schemas.microsoft.com/office/drawing/2014/main" id="{ADB45B24-C151-42CA-95D7-0F79CAD058C7}"/>
              </a:ext>
            </a:extLst>
          </p:cNvPr>
          <p:cNvSpPr>
            <a:spLocks noChangeArrowheads="1"/>
          </p:cNvSpPr>
          <p:nvPr/>
        </p:nvSpPr>
        <p:spPr bwMode="gray">
          <a:xfrm>
            <a:off x="6350" y="5440363"/>
            <a:ext cx="674688"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7" name="Rectangle 186">
            <a:extLst>
              <a:ext uri="{FF2B5EF4-FFF2-40B4-BE49-F238E27FC236}">
                <a16:creationId xmlns="" xmlns:a16="http://schemas.microsoft.com/office/drawing/2014/main" id="{056D8388-D9C0-4399-AFBA-1E80586A7B08}"/>
              </a:ext>
            </a:extLst>
          </p:cNvPr>
          <p:cNvSpPr>
            <a:spLocks noChangeArrowheads="1"/>
          </p:cNvSpPr>
          <p:nvPr/>
        </p:nvSpPr>
        <p:spPr bwMode="gray">
          <a:xfrm>
            <a:off x="1344613" y="5440363"/>
            <a:ext cx="676275"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8" name="Rectangle 187">
            <a:extLst>
              <a:ext uri="{FF2B5EF4-FFF2-40B4-BE49-F238E27FC236}">
                <a16:creationId xmlns="" xmlns:a16="http://schemas.microsoft.com/office/drawing/2014/main" id="{7A41A468-8C12-46F2-A6A5-B8BB7CC0D110}"/>
              </a:ext>
            </a:extLst>
          </p:cNvPr>
          <p:cNvSpPr>
            <a:spLocks noChangeArrowheads="1"/>
          </p:cNvSpPr>
          <p:nvPr/>
        </p:nvSpPr>
        <p:spPr bwMode="gray">
          <a:xfrm>
            <a:off x="2019300" y="4972050"/>
            <a:ext cx="677863"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9" name="Rectangle 188">
            <a:extLst>
              <a:ext uri="{FF2B5EF4-FFF2-40B4-BE49-F238E27FC236}">
                <a16:creationId xmlns="" xmlns:a16="http://schemas.microsoft.com/office/drawing/2014/main" id="{72461255-5F35-4ADF-BE19-1768A918B53D}"/>
              </a:ext>
            </a:extLst>
          </p:cNvPr>
          <p:cNvSpPr>
            <a:spLocks noChangeArrowheads="1"/>
          </p:cNvSpPr>
          <p:nvPr/>
        </p:nvSpPr>
        <p:spPr bwMode="gray">
          <a:xfrm>
            <a:off x="3376613" y="4972050"/>
            <a:ext cx="676275"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40" name="Rectangle 189">
            <a:extLst>
              <a:ext uri="{FF2B5EF4-FFF2-40B4-BE49-F238E27FC236}">
                <a16:creationId xmlns="" xmlns:a16="http://schemas.microsoft.com/office/drawing/2014/main" id="{6E106EA2-B04B-4EA6-BC46-50BAD5318FDD}"/>
              </a:ext>
            </a:extLst>
          </p:cNvPr>
          <p:cNvSpPr>
            <a:spLocks noChangeArrowheads="1"/>
          </p:cNvSpPr>
          <p:nvPr/>
        </p:nvSpPr>
        <p:spPr bwMode="gray">
          <a:xfrm>
            <a:off x="681038" y="4972050"/>
            <a:ext cx="676275"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41" name="Rectangle 190">
            <a:extLst>
              <a:ext uri="{FF2B5EF4-FFF2-40B4-BE49-F238E27FC236}">
                <a16:creationId xmlns="" xmlns:a16="http://schemas.microsoft.com/office/drawing/2014/main" id="{9489BD4E-D00A-427F-880D-57C59CD94AA8}"/>
              </a:ext>
            </a:extLst>
          </p:cNvPr>
          <p:cNvSpPr>
            <a:spLocks noChangeArrowheads="1"/>
          </p:cNvSpPr>
          <p:nvPr/>
        </p:nvSpPr>
        <p:spPr bwMode="gray">
          <a:xfrm>
            <a:off x="17463" y="6386513"/>
            <a:ext cx="676275"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42" name="Rectangle 191">
            <a:extLst>
              <a:ext uri="{FF2B5EF4-FFF2-40B4-BE49-F238E27FC236}">
                <a16:creationId xmlns="" xmlns:a16="http://schemas.microsoft.com/office/drawing/2014/main" id="{0A39992D-34B4-4F1A-A0E5-195554DA9115}"/>
              </a:ext>
            </a:extLst>
          </p:cNvPr>
          <p:cNvSpPr>
            <a:spLocks noChangeArrowheads="1"/>
          </p:cNvSpPr>
          <p:nvPr/>
        </p:nvSpPr>
        <p:spPr bwMode="gray">
          <a:xfrm>
            <a:off x="1354138" y="6386513"/>
            <a:ext cx="677862"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43" name="Rectangle 192">
            <a:extLst>
              <a:ext uri="{FF2B5EF4-FFF2-40B4-BE49-F238E27FC236}">
                <a16:creationId xmlns="" xmlns:a16="http://schemas.microsoft.com/office/drawing/2014/main" id="{D3F4013F-420E-4DAB-96BF-7F4A29EBC575}"/>
              </a:ext>
            </a:extLst>
          </p:cNvPr>
          <p:cNvSpPr>
            <a:spLocks noChangeArrowheads="1"/>
          </p:cNvSpPr>
          <p:nvPr/>
        </p:nvSpPr>
        <p:spPr bwMode="gray">
          <a:xfrm>
            <a:off x="2698750" y="6384925"/>
            <a:ext cx="674688" cy="471488"/>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44" name="Rectangle 194">
            <a:extLst>
              <a:ext uri="{FF2B5EF4-FFF2-40B4-BE49-F238E27FC236}">
                <a16:creationId xmlns="" xmlns:a16="http://schemas.microsoft.com/office/drawing/2014/main" id="{94C3337A-1F91-4BF2-BD2A-B3129B882E4D}"/>
              </a:ext>
            </a:extLst>
          </p:cNvPr>
          <p:cNvSpPr>
            <a:spLocks noChangeArrowheads="1"/>
          </p:cNvSpPr>
          <p:nvPr/>
        </p:nvSpPr>
        <p:spPr bwMode="gray">
          <a:xfrm>
            <a:off x="0" y="4908550"/>
            <a:ext cx="12192000" cy="1477963"/>
          </a:xfrm>
          <a:prstGeom prst="rect">
            <a:avLst/>
          </a:prstGeom>
          <a:gradFill rotWithShape="1">
            <a:gsLst>
              <a:gs pos="0">
                <a:schemeClr val="bg1">
                  <a:alpha val="89999"/>
                </a:schemeClr>
              </a:gs>
              <a:gs pos="100000">
                <a:schemeClr val="bg1">
                  <a:gamma/>
                  <a:tint val="0"/>
                  <a:invGamma/>
                  <a:alpha val="0"/>
                </a:schemeClr>
              </a:gs>
            </a:gsLst>
            <a:lin ang="5400000" scaled="1"/>
          </a:gradFill>
          <a:ln w="9525">
            <a:noFill/>
            <a:miter lim="800000"/>
            <a:headEnd/>
            <a:tailEnd/>
          </a:ln>
          <a:effectLst/>
        </p:spPr>
        <p:txBody>
          <a:bodyPr wrap="none" anchor="ctr"/>
          <a:lstStyle/>
          <a:p>
            <a:pPr eaLnBrk="1" hangingPunct="1">
              <a:defRPr/>
            </a:pPr>
            <a:endParaRPr lang="en-US" b="1">
              <a:solidFill>
                <a:srgbClr val="000000"/>
              </a:solidFill>
              <a:latin typeface="Arial" charset="0"/>
            </a:endParaRPr>
          </a:p>
        </p:txBody>
      </p:sp>
      <p:grpSp>
        <p:nvGrpSpPr>
          <p:cNvPr id="45" name="Group 195">
            <a:extLst>
              <a:ext uri="{FF2B5EF4-FFF2-40B4-BE49-F238E27FC236}">
                <a16:creationId xmlns="" xmlns:a16="http://schemas.microsoft.com/office/drawing/2014/main" id="{7B78F2A1-51F0-485B-9DBB-C206205DF5E0}"/>
              </a:ext>
            </a:extLst>
          </p:cNvPr>
          <p:cNvGrpSpPr>
            <a:grpSpLocks/>
          </p:cNvGrpSpPr>
          <p:nvPr/>
        </p:nvGrpSpPr>
        <p:grpSpPr bwMode="auto">
          <a:xfrm>
            <a:off x="0" y="357188"/>
            <a:ext cx="1543050" cy="1123950"/>
            <a:chOff x="-9" y="1395"/>
            <a:chExt cx="2985" cy="2898"/>
          </a:xfrm>
        </p:grpSpPr>
        <p:pic>
          <p:nvPicPr>
            <p:cNvPr id="46" name="Picture 196" descr="pan01">
              <a:extLst>
                <a:ext uri="{FF2B5EF4-FFF2-40B4-BE49-F238E27FC236}">
                  <a16:creationId xmlns="" xmlns:a16="http://schemas.microsoft.com/office/drawing/2014/main" id="{7858E480-98EE-432E-A14A-EB7CD054AFC9}"/>
                </a:ext>
              </a:extLst>
            </p:cNvPr>
            <p:cNvPicPr>
              <a:picLocks noChangeAspect="1" noChangeArrowheads="1"/>
            </p:cNvPicPr>
            <p:nvPr/>
          </p:nvPicPr>
          <p:blipFill>
            <a:blip r:embed="rId2">
              <a:extLst>
                <a:ext uri="{28A0092B-C50C-407E-A947-70E740481C1C}">
                  <a14:useLocalDpi xmlns:a14="http://schemas.microsoft.com/office/drawing/2010/main" val="0"/>
                </a:ext>
              </a:extLst>
            </a:blip>
            <a:srcRect l="46681" r="2339"/>
            <a:stretch>
              <a:fillRect/>
            </a:stretch>
          </p:blipFill>
          <p:spPr bwMode="gray">
            <a:xfrm>
              <a:off x="0" y="1395"/>
              <a:ext cx="2976" cy="28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7" name="Group 198">
            <a:extLst>
              <a:ext uri="{FF2B5EF4-FFF2-40B4-BE49-F238E27FC236}">
                <a16:creationId xmlns="" xmlns:a16="http://schemas.microsoft.com/office/drawing/2014/main" id="{D575F919-01D7-4187-9FF8-0A41B03FD046}"/>
              </a:ext>
            </a:extLst>
          </p:cNvPr>
          <p:cNvGrpSpPr>
            <a:grpSpLocks/>
          </p:cNvGrpSpPr>
          <p:nvPr/>
        </p:nvGrpSpPr>
        <p:grpSpPr bwMode="auto">
          <a:xfrm>
            <a:off x="-7938" y="195263"/>
            <a:ext cx="1409701" cy="1143000"/>
            <a:chOff x="0" y="1039"/>
            <a:chExt cx="2681" cy="2897"/>
          </a:xfrm>
        </p:grpSpPr>
        <p:pic>
          <p:nvPicPr>
            <p:cNvPr id="48" name="Picture 199" descr="pan01">
              <a:extLst>
                <a:ext uri="{FF2B5EF4-FFF2-40B4-BE49-F238E27FC236}">
                  <a16:creationId xmlns="" xmlns:a16="http://schemas.microsoft.com/office/drawing/2014/main" id="{397A57E8-6B37-47BA-B104-6FDDC8E34E4C}"/>
                </a:ext>
              </a:extLst>
            </p:cNvPr>
            <p:cNvPicPr>
              <a:picLocks noChangeAspect="1" noChangeArrowheads="1"/>
            </p:cNvPicPr>
            <p:nvPr userDrawn="1"/>
          </p:nvPicPr>
          <p:blipFill>
            <a:blip r:embed="rId3">
              <a:extLst>
                <a:ext uri="{28A0092B-C50C-407E-A947-70E740481C1C}">
                  <a14:useLocalDpi xmlns:a14="http://schemas.microsoft.com/office/drawing/2010/main" val="0"/>
                </a:ext>
              </a:extLst>
            </a:blip>
            <a:srcRect l="51730" r="2339"/>
            <a:stretch>
              <a:fillRect/>
            </a:stretch>
          </p:blipFill>
          <p:spPr bwMode="gray">
            <a:xfrm>
              <a:off x="0" y="1039"/>
              <a:ext cx="2681" cy="28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 name="Freeform 200" descr="wiz_gold04">
              <a:extLst>
                <a:ext uri="{FF2B5EF4-FFF2-40B4-BE49-F238E27FC236}">
                  <a16:creationId xmlns="" xmlns:a16="http://schemas.microsoft.com/office/drawing/2014/main" id="{9A898335-2E77-4832-83A4-BD7FB33DF2BF}"/>
                </a:ext>
              </a:extLst>
            </p:cNvPr>
            <p:cNvSpPr>
              <a:spLocks/>
            </p:cNvSpPr>
            <p:nvPr userDrawn="1"/>
          </p:nvSpPr>
          <p:spPr bwMode="gray">
            <a:xfrm>
              <a:off x="0" y="1137"/>
              <a:ext cx="2537" cy="2600"/>
            </a:xfrm>
            <a:custGeom>
              <a:avLst/>
              <a:gdLst>
                <a:gd name="T0" fmla="*/ 0 w 2537"/>
                <a:gd name="T1" fmla="*/ 0 h 2600"/>
                <a:gd name="T2" fmla="*/ 2537 w 2537"/>
                <a:gd name="T3" fmla="*/ 1 h 2600"/>
                <a:gd name="T4" fmla="*/ 991 w 2537"/>
                <a:gd name="T5" fmla="*/ 2597 h 2600"/>
                <a:gd name="T6" fmla="*/ 0 w 2537"/>
                <a:gd name="T7" fmla="*/ 2600 h 2600"/>
                <a:gd name="T8" fmla="*/ 0 w 2537"/>
                <a:gd name="T9" fmla="*/ 0 h 26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37" h="2600">
                  <a:moveTo>
                    <a:pt x="0" y="0"/>
                  </a:moveTo>
                  <a:lnTo>
                    <a:pt x="2537" y="1"/>
                  </a:lnTo>
                  <a:lnTo>
                    <a:pt x="991" y="2597"/>
                  </a:lnTo>
                  <a:lnTo>
                    <a:pt x="0" y="2600"/>
                  </a:lnTo>
                  <a:lnTo>
                    <a:pt x="0" y="0"/>
                  </a:lnTo>
                  <a:close/>
                </a:path>
              </a:pathLst>
            </a:custGeom>
            <a:blipFill dpi="0" rotWithShape="1">
              <a:blip r:embed="rId4"/>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50" name="Group 201">
            <a:extLst>
              <a:ext uri="{FF2B5EF4-FFF2-40B4-BE49-F238E27FC236}">
                <a16:creationId xmlns="" xmlns:a16="http://schemas.microsoft.com/office/drawing/2014/main" id="{3A4B29AA-6081-4B86-98E1-A5DD4057DE0F}"/>
              </a:ext>
            </a:extLst>
          </p:cNvPr>
          <p:cNvGrpSpPr>
            <a:grpSpLocks/>
          </p:cNvGrpSpPr>
          <p:nvPr/>
        </p:nvGrpSpPr>
        <p:grpSpPr bwMode="auto">
          <a:xfrm>
            <a:off x="0" y="0"/>
            <a:ext cx="1244600" cy="1239838"/>
            <a:chOff x="-7" y="240"/>
            <a:chExt cx="2407" cy="3199"/>
          </a:xfrm>
        </p:grpSpPr>
        <p:pic>
          <p:nvPicPr>
            <p:cNvPr id="51" name="Picture 202" descr="pan01">
              <a:extLst>
                <a:ext uri="{FF2B5EF4-FFF2-40B4-BE49-F238E27FC236}">
                  <a16:creationId xmlns="" xmlns:a16="http://schemas.microsoft.com/office/drawing/2014/main" id="{6D0CE1AF-8E90-46B3-AC95-F8C334F53FFE}"/>
                </a:ext>
              </a:extLst>
            </p:cNvPr>
            <p:cNvPicPr>
              <a:picLocks noChangeAspect="1" noChangeArrowheads="1"/>
            </p:cNvPicPr>
            <p:nvPr userDrawn="1"/>
          </p:nvPicPr>
          <p:blipFill>
            <a:blip r:embed="rId5">
              <a:extLst>
                <a:ext uri="{28A0092B-C50C-407E-A947-70E740481C1C}">
                  <a14:useLocalDpi xmlns:a14="http://schemas.microsoft.com/office/drawing/2010/main" val="0"/>
                </a:ext>
              </a:extLst>
            </a:blip>
            <a:srcRect l="60431" r="2339"/>
            <a:stretch>
              <a:fillRect/>
            </a:stretch>
          </p:blipFill>
          <p:spPr bwMode="gray">
            <a:xfrm>
              <a:off x="0" y="240"/>
              <a:ext cx="2400" cy="31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2" name="Freeform 203" descr="wiz_gold01">
              <a:extLst>
                <a:ext uri="{FF2B5EF4-FFF2-40B4-BE49-F238E27FC236}">
                  <a16:creationId xmlns="" xmlns:a16="http://schemas.microsoft.com/office/drawing/2014/main" id="{93BCDA20-8BD8-464F-A1B0-08F8FB50DD65}"/>
                </a:ext>
              </a:extLst>
            </p:cNvPr>
            <p:cNvSpPr>
              <a:spLocks/>
            </p:cNvSpPr>
            <p:nvPr userDrawn="1"/>
          </p:nvSpPr>
          <p:spPr bwMode="gray">
            <a:xfrm>
              <a:off x="-7" y="348"/>
              <a:ext cx="2247" cy="2874"/>
            </a:xfrm>
            <a:custGeom>
              <a:avLst/>
              <a:gdLst>
                <a:gd name="T0" fmla="*/ 7 w 2247"/>
                <a:gd name="T1" fmla="*/ 0 h 2874"/>
                <a:gd name="T2" fmla="*/ 2247 w 2247"/>
                <a:gd name="T3" fmla="*/ 0 h 2874"/>
                <a:gd name="T4" fmla="*/ 540 w 2247"/>
                <a:gd name="T5" fmla="*/ 2868 h 2874"/>
                <a:gd name="T6" fmla="*/ 0 w 2247"/>
                <a:gd name="T7" fmla="*/ 2874 h 2874"/>
                <a:gd name="T8" fmla="*/ 7 w 2247"/>
                <a:gd name="T9" fmla="*/ 0 h 287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47" h="2874">
                  <a:moveTo>
                    <a:pt x="7" y="0"/>
                  </a:moveTo>
                  <a:lnTo>
                    <a:pt x="2247" y="0"/>
                  </a:lnTo>
                  <a:lnTo>
                    <a:pt x="540" y="2868"/>
                  </a:lnTo>
                  <a:lnTo>
                    <a:pt x="0" y="2874"/>
                  </a:lnTo>
                  <a:lnTo>
                    <a:pt x="7" y="0"/>
                  </a:lnTo>
                  <a:close/>
                </a:path>
              </a:pathLst>
            </a:custGeom>
            <a:blipFill dpi="0" rotWithShape="1">
              <a:blip r:embed="rId6"/>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53" name="TextBox 53">
            <a:extLst>
              <a:ext uri="{FF2B5EF4-FFF2-40B4-BE49-F238E27FC236}">
                <a16:creationId xmlns="" xmlns:a16="http://schemas.microsoft.com/office/drawing/2014/main" id="{4C60551A-22B2-4F3F-9E2E-A8FA36AC56FD}"/>
              </a:ext>
            </a:extLst>
          </p:cNvPr>
          <p:cNvSpPr txBox="1">
            <a:spLocks noChangeArrowheads="1"/>
          </p:cNvSpPr>
          <p:nvPr/>
        </p:nvSpPr>
        <p:spPr bwMode="auto">
          <a:xfrm>
            <a:off x="0" y="6627813"/>
            <a:ext cx="1825625" cy="230187"/>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r>
              <a:rPr lang="en-US" altLang="en-US" sz="900" b="1">
                <a:solidFill>
                  <a:srgbClr val="000000"/>
                </a:solidFill>
                <a:latin typeface="Arial" panose="020B0604020202020204" pitchFamily="34" charset="0"/>
              </a:rPr>
              <a:t>http://dichvudanhvanban.com</a:t>
            </a:r>
          </a:p>
        </p:txBody>
      </p:sp>
      <p:sp>
        <p:nvSpPr>
          <p:cNvPr id="2" name="Title 1"/>
          <p:cNvSpPr>
            <a:spLocks noGrp="1"/>
          </p:cNvSpPr>
          <p:nvPr>
            <p:ph type="title"/>
          </p:nvPr>
        </p:nvSpPr>
        <p:spPr>
          <a:xfrm>
            <a:off x="609600" y="274638"/>
            <a:ext cx="109728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4" name="Date Placeholder 6">
            <a:extLst>
              <a:ext uri="{FF2B5EF4-FFF2-40B4-BE49-F238E27FC236}">
                <a16:creationId xmlns="" xmlns:a16="http://schemas.microsoft.com/office/drawing/2014/main" id="{5EC13B5E-6595-49DC-B3C1-F55F28E98436}"/>
              </a:ext>
            </a:extLst>
          </p:cNvPr>
          <p:cNvSpPr>
            <a:spLocks noGrp="1"/>
          </p:cNvSpPr>
          <p:nvPr>
            <p:ph type="dt" sz="half" idx="10"/>
          </p:nvPr>
        </p:nvSpPr>
        <p:spPr/>
        <p:txBody>
          <a:bodyPr/>
          <a:lstStyle>
            <a:lvl1pPr eaLnBrk="0" hangingPunct="0">
              <a:defRPr/>
            </a:lvl1pPr>
          </a:lstStyle>
          <a:p>
            <a:pPr>
              <a:defRPr/>
            </a:pPr>
            <a:endParaRPr lang="en-US"/>
          </a:p>
        </p:txBody>
      </p:sp>
      <p:sp>
        <p:nvSpPr>
          <p:cNvPr id="55" name="Footer Placeholder 7">
            <a:extLst>
              <a:ext uri="{FF2B5EF4-FFF2-40B4-BE49-F238E27FC236}">
                <a16:creationId xmlns="" xmlns:a16="http://schemas.microsoft.com/office/drawing/2014/main" id="{F32467F3-26D4-418F-9511-818C44C5D4F3}"/>
              </a:ext>
            </a:extLst>
          </p:cNvPr>
          <p:cNvSpPr>
            <a:spLocks noGrp="1"/>
          </p:cNvSpPr>
          <p:nvPr>
            <p:ph type="ftr" sz="quarter" idx="11"/>
          </p:nvPr>
        </p:nvSpPr>
        <p:spPr/>
        <p:txBody>
          <a:bodyPr/>
          <a:lstStyle>
            <a:lvl1pPr eaLnBrk="0" hangingPunct="0">
              <a:defRPr/>
            </a:lvl1pPr>
          </a:lstStyle>
          <a:p>
            <a:pPr>
              <a:defRPr/>
            </a:pPr>
            <a:endParaRPr lang="en-US"/>
          </a:p>
        </p:txBody>
      </p:sp>
      <p:sp>
        <p:nvSpPr>
          <p:cNvPr id="56" name="Slide Number Placeholder 8">
            <a:extLst>
              <a:ext uri="{FF2B5EF4-FFF2-40B4-BE49-F238E27FC236}">
                <a16:creationId xmlns="" xmlns:a16="http://schemas.microsoft.com/office/drawing/2014/main" id="{8D41486D-B6DD-471E-92C5-1931E0F45E53}"/>
              </a:ext>
            </a:extLst>
          </p:cNvPr>
          <p:cNvSpPr>
            <a:spLocks noGrp="1"/>
          </p:cNvSpPr>
          <p:nvPr>
            <p:ph type="sldNum" sz="quarter" idx="12"/>
          </p:nvPr>
        </p:nvSpPr>
        <p:spPr/>
        <p:txBody>
          <a:bodyPr/>
          <a:lstStyle>
            <a:lvl1pPr eaLnBrk="0" hangingPunct="0">
              <a:defRPr/>
            </a:lvl1pPr>
          </a:lstStyle>
          <a:p>
            <a:pPr>
              <a:defRPr/>
            </a:pPr>
            <a:fld id="{E480723B-3518-462C-913F-1E7764FD1A76}" type="slidenum">
              <a:rPr lang="en-US" altLang="en-US"/>
              <a:pPr>
                <a:defRPr/>
              </a:pPr>
              <a:t>‹#›</a:t>
            </a:fld>
            <a:endParaRPr lang="en-US" altLang="en-US"/>
          </a:p>
        </p:txBody>
      </p:sp>
    </p:spTree>
    <p:extLst>
      <p:ext uri="{BB962C8B-B14F-4D97-AF65-F5344CB8AC3E}">
        <p14:creationId xmlns:p14="http://schemas.microsoft.com/office/powerpoint/2010/main" val="32610426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500"/>
                                  </p:stCondLst>
                                  <p:childTnLst>
                                    <p:set>
                                      <p:cBhvr>
                                        <p:cTn id="6" dur="1" fill="hold">
                                          <p:stCondLst>
                                            <p:cond delay="0"/>
                                          </p:stCondLst>
                                        </p:cTn>
                                        <p:tgtEl>
                                          <p:spTgt spid="45"/>
                                        </p:tgtEl>
                                        <p:attrNameLst>
                                          <p:attrName>style.visibility</p:attrName>
                                        </p:attrNameLst>
                                      </p:cBhvr>
                                      <p:to>
                                        <p:strVal val="visible"/>
                                      </p:to>
                                    </p:set>
                                    <p:animEffect transition="in" filter="wipe(left)">
                                      <p:cBhvr>
                                        <p:cTn id="7" dur="500"/>
                                        <p:tgtEl>
                                          <p:spTgt spid="45"/>
                                        </p:tgtEl>
                                      </p:cBhvr>
                                    </p:animEffect>
                                  </p:childTnLst>
                                </p:cTn>
                              </p:par>
                            </p:childTnLst>
                          </p:cTn>
                        </p:par>
                        <p:par>
                          <p:cTn id="8" fill="hold">
                            <p:stCondLst>
                              <p:cond delay="1000"/>
                            </p:stCondLst>
                            <p:childTnLst>
                              <p:par>
                                <p:cTn id="9" presetID="22" presetClass="entr" presetSubtype="8" fill="hold" nodeType="afterEffect">
                                  <p:stCondLst>
                                    <p:cond delay="700"/>
                                  </p:stCondLst>
                                  <p:childTnLst>
                                    <p:set>
                                      <p:cBhvr>
                                        <p:cTn id="10" dur="1" fill="hold">
                                          <p:stCondLst>
                                            <p:cond delay="0"/>
                                          </p:stCondLst>
                                        </p:cTn>
                                        <p:tgtEl>
                                          <p:spTgt spid="47"/>
                                        </p:tgtEl>
                                        <p:attrNameLst>
                                          <p:attrName>style.visibility</p:attrName>
                                        </p:attrNameLst>
                                      </p:cBhvr>
                                      <p:to>
                                        <p:strVal val="visible"/>
                                      </p:to>
                                    </p:set>
                                    <p:animEffect transition="in" filter="wipe(left)">
                                      <p:cBhvr>
                                        <p:cTn id="11" dur="500"/>
                                        <p:tgtEl>
                                          <p:spTgt spid="47"/>
                                        </p:tgtEl>
                                      </p:cBhvr>
                                    </p:animEffect>
                                  </p:childTnLst>
                                </p:cTn>
                              </p:par>
                            </p:childTnLst>
                          </p:cTn>
                        </p:par>
                        <p:par>
                          <p:cTn id="12" fill="hold">
                            <p:stCondLst>
                              <p:cond delay="2200"/>
                            </p:stCondLst>
                            <p:childTnLst>
                              <p:par>
                                <p:cTn id="13" presetID="22" presetClass="entr" presetSubtype="8" fill="hold" nodeType="afterEffect">
                                  <p:stCondLst>
                                    <p:cond delay="600"/>
                                  </p:stCondLst>
                                  <p:childTnLst>
                                    <p:set>
                                      <p:cBhvr>
                                        <p:cTn id="14" dur="1" fill="hold">
                                          <p:stCondLst>
                                            <p:cond delay="0"/>
                                          </p:stCondLst>
                                        </p:cTn>
                                        <p:tgtEl>
                                          <p:spTgt spid="50"/>
                                        </p:tgtEl>
                                        <p:attrNameLst>
                                          <p:attrName>style.visibility</p:attrName>
                                        </p:attrNameLst>
                                      </p:cBhvr>
                                      <p:to>
                                        <p:strVal val="visible"/>
                                      </p:to>
                                    </p:set>
                                    <p:animEffect transition="in" filter="wipe(left)">
                                      <p:cBhvr>
                                        <p:cTn id="15" dur="500"/>
                                        <p:tgtEl>
                                          <p:spTgt spid="5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329.xml><?xml version="1.0" encoding="utf-8"?>
<p:sldLayout xmlns:a="http://schemas.openxmlformats.org/drawingml/2006/main" xmlns:r="http://schemas.openxmlformats.org/officeDocument/2006/relationships" xmlns:p="http://schemas.openxmlformats.org/presentationml/2006/main" showMasterSp="0" showMasterPhAnim="0" type="titleOnly" preserve="1">
  <p:cSld name="Title Only">
    <p:spTree>
      <p:nvGrpSpPr>
        <p:cNvPr id="1" name=""/>
        <p:cNvGrpSpPr/>
        <p:nvPr/>
      </p:nvGrpSpPr>
      <p:grpSpPr>
        <a:xfrm>
          <a:off x="0" y="0"/>
          <a:ext cx="0" cy="0"/>
          <a:chOff x="0" y="0"/>
          <a:chExt cx="0" cy="0"/>
        </a:xfrm>
      </p:grpSpPr>
      <p:sp>
        <p:nvSpPr>
          <p:cNvPr id="3" name="Rectangle 26">
            <a:extLst>
              <a:ext uri="{FF2B5EF4-FFF2-40B4-BE49-F238E27FC236}">
                <a16:creationId xmlns="" xmlns:a16="http://schemas.microsoft.com/office/drawing/2014/main" id="{2E62CECD-6E98-4CF3-B0B1-B45984855D0B}"/>
              </a:ext>
            </a:extLst>
          </p:cNvPr>
          <p:cNvSpPr>
            <a:spLocks noChangeArrowheads="1"/>
          </p:cNvSpPr>
          <p:nvPr/>
        </p:nvSpPr>
        <p:spPr bwMode="gray">
          <a:xfrm>
            <a:off x="0" y="228600"/>
            <a:ext cx="12192000" cy="838200"/>
          </a:xfrm>
          <a:prstGeom prst="rect">
            <a:avLst/>
          </a:prstGeom>
          <a:gradFill rotWithShape="1">
            <a:gsLst>
              <a:gs pos="0">
                <a:schemeClr val="tx2">
                  <a:gamma/>
                  <a:shade val="41176"/>
                  <a:invGamma/>
                </a:schemeClr>
              </a:gs>
              <a:gs pos="100000">
                <a:schemeClr val="tx2"/>
              </a:gs>
            </a:gsLst>
            <a:lin ang="0" scaled="1"/>
          </a:gradFill>
          <a:ln w="9525">
            <a:noFill/>
            <a:miter lim="800000"/>
            <a:headEnd/>
            <a:tailEnd/>
          </a:ln>
          <a:effectLst/>
        </p:spPr>
        <p:txBody>
          <a:bodyPr wrap="none" anchor="ctr"/>
          <a:lstStyle/>
          <a:p>
            <a:pPr eaLnBrk="1" hangingPunct="1">
              <a:defRPr/>
            </a:pPr>
            <a:endParaRPr lang="en-US" b="1">
              <a:solidFill>
                <a:srgbClr val="000000"/>
              </a:solidFill>
              <a:latin typeface="Arial" charset="0"/>
            </a:endParaRPr>
          </a:p>
        </p:txBody>
      </p:sp>
      <p:sp>
        <p:nvSpPr>
          <p:cNvPr id="4" name="Rectangle 152">
            <a:extLst>
              <a:ext uri="{FF2B5EF4-FFF2-40B4-BE49-F238E27FC236}">
                <a16:creationId xmlns="" xmlns:a16="http://schemas.microsoft.com/office/drawing/2014/main" id="{197B56B9-43E6-46E5-ADCC-BFB1F2927FDB}"/>
              </a:ext>
            </a:extLst>
          </p:cNvPr>
          <p:cNvSpPr>
            <a:spLocks noChangeArrowheads="1"/>
          </p:cNvSpPr>
          <p:nvPr/>
        </p:nvSpPr>
        <p:spPr bwMode="gray">
          <a:xfrm>
            <a:off x="8818563" y="5918200"/>
            <a:ext cx="674687" cy="469900"/>
          </a:xfrm>
          <a:prstGeom prst="rect">
            <a:avLst/>
          </a:prstGeom>
          <a:solidFill>
            <a:schemeClr val="accent2">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5" name="Rectangle 153">
            <a:extLst>
              <a:ext uri="{FF2B5EF4-FFF2-40B4-BE49-F238E27FC236}">
                <a16:creationId xmlns="" xmlns:a16="http://schemas.microsoft.com/office/drawing/2014/main" id="{1F809D73-9B51-4648-AACF-85F6307DFE65}"/>
              </a:ext>
            </a:extLst>
          </p:cNvPr>
          <p:cNvSpPr>
            <a:spLocks noChangeArrowheads="1"/>
          </p:cNvSpPr>
          <p:nvPr/>
        </p:nvSpPr>
        <p:spPr bwMode="gray">
          <a:xfrm>
            <a:off x="10172700" y="5918200"/>
            <a:ext cx="674688"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6" name="Rectangle 154">
            <a:extLst>
              <a:ext uri="{FF2B5EF4-FFF2-40B4-BE49-F238E27FC236}">
                <a16:creationId xmlns="" xmlns:a16="http://schemas.microsoft.com/office/drawing/2014/main" id="{F09FF7B9-2CCB-4394-9473-1C7831818782}"/>
              </a:ext>
            </a:extLst>
          </p:cNvPr>
          <p:cNvSpPr>
            <a:spLocks noChangeArrowheads="1"/>
          </p:cNvSpPr>
          <p:nvPr/>
        </p:nvSpPr>
        <p:spPr bwMode="gray">
          <a:xfrm>
            <a:off x="9485313" y="5440363"/>
            <a:ext cx="676275"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7" name="Rectangle 155">
            <a:extLst>
              <a:ext uri="{FF2B5EF4-FFF2-40B4-BE49-F238E27FC236}">
                <a16:creationId xmlns="" xmlns:a16="http://schemas.microsoft.com/office/drawing/2014/main" id="{B27A43A3-2412-407C-8837-5E554A006C53}"/>
              </a:ext>
            </a:extLst>
          </p:cNvPr>
          <p:cNvSpPr>
            <a:spLocks noChangeArrowheads="1"/>
          </p:cNvSpPr>
          <p:nvPr/>
        </p:nvSpPr>
        <p:spPr bwMode="gray">
          <a:xfrm>
            <a:off x="11501438" y="5918200"/>
            <a:ext cx="676275"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8" name="Rectangle 156">
            <a:extLst>
              <a:ext uri="{FF2B5EF4-FFF2-40B4-BE49-F238E27FC236}">
                <a16:creationId xmlns="" xmlns:a16="http://schemas.microsoft.com/office/drawing/2014/main" id="{A714B6EF-9A25-4E25-99A1-8545D750D30F}"/>
              </a:ext>
            </a:extLst>
          </p:cNvPr>
          <p:cNvSpPr>
            <a:spLocks noChangeArrowheads="1"/>
          </p:cNvSpPr>
          <p:nvPr/>
        </p:nvSpPr>
        <p:spPr bwMode="gray">
          <a:xfrm>
            <a:off x="6100763" y="5918200"/>
            <a:ext cx="674687"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9" name="Rectangle 157">
            <a:extLst>
              <a:ext uri="{FF2B5EF4-FFF2-40B4-BE49-F238E27FC236}">
                <a16:creationId xmlns="" xmlns:a16="http://schemas.microsoft.com/office/drawing/2014/main" id="{3D0A5C0A-A0C2-4B39-9A6B-D6AE2E67DE57}"/>
              </a:ext>
            </a:extLst>
          </p:cNvPr>
          <p:cNvSpPr>
            <a:spLocks noChangeArrowheads="1"/>
          </p:cNvSpPr>
          <p:nvPr/>
        </p:nvSpPr>
        <p:spPr bwMode="gray">
          <a:xfrm>
            <a:off x="7467600" y="5918200"/>
            <a:ext cx="674688"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0" name="Rectangle 158">
            <a:extLst>
              <a:ext uri="{FF2B5EF4-FFF2-40B4-BE49-F238E27FC236}">
                <a16:creationId xmlns="" xmlns:a16="http://schemas.microsoft.com/office/drawing/2014/main" id="{81467418-4439-4A6D-B0DB-2805D5083187}"/>
              </a:ext>
            </a:extLst>
          </p:cNvPr>
          <p:cNvSpPr>
            <a:spLocks noChangeArrowheads="1"/>
          </p:cNvSpPr>
          <p:nvPr/>
        </p:nvSpPr>
        <p:spPr bwMode="gray">
          <a:xfrm>
            <a:off x="6777038" y="5440363"/>
            <a:ext cx="677862"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1" name="Rectangle 159">
            <a:extLst>
              <a:ext uri="{FF2B5EF4-FFF2-40B4-BE49-F238E27FC236}">
                <a16:creationId xmlns="" xmlns:a16="http://schemas.microsoft.com/office/drawing/2014/main" id="{106628F2-EA2F-48FD-B8E8-7C60A3E3727E}"/>
              </a:ext>
            </a:extLst>
          </p:cNvPr>
          <p:cNvSpPr>
            <a:spLocks noChangeArrowheads="1"/>
          </p:cNvSpPr>
          <p:nvPr/>
        </p:nvSpPr>
        <p:spPr bwMode="gray">
          <a:xfrm>
            <a:off x="8129588" y="5440363"/>
            <a:ext cx="679450"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2" name="Rectangle 160">
            <a:extLst>
              <a:ext uri="{FF2B5EF4-FFF2-40B4-BE49-F238E27FC236}">
                <a16:creationId xmlns="" xmlns:a16="http://schemas.microsoft.com/office/drawing/2014/main" id="{E839B4F4-7E40-4DB6-81B4-837003CC22C3}"/>
              </a:ext>
            </a:extLst>
          </p:cNvPr>
          <p:cNvSpPr>
            <a:spLocks noChangeArrowheads="1"/>
          </p:cNvSpPr>
          <p:nvPr/>
        </p:nvSpPr>
        <p:spPr bwMode="gray">
          <a:xfrm>
            <a:off x="5424488" y="5440363"/>
            <a:ext cx="679450" cy="473075"/>
          </a:xfrm>
          <a:prstGeom prst="rect">
            <a:avLst/>
          </a:prstGeom>
          <a:solidFill>
            <a:schemeClr val="accent2">
              <a:alpha val="10196"/>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3" name="Rectangle 161">
            <a:extLst>
              <a:ext uri="{FF2B5EF4-FFF2-40B4-BE49-F238E27FC236}">
                <a16:creationId xmlns="" xmlns:a16="http://schemas.microsoft.com/office/drawing/2014/main" id="{A6C31446-1272-48DB-8B93-0C21DA40A53D}"/>
              </a:ext>
            </a:extLst>
          </p:cNvPr>
          <p:cNvSpPr>
            <a:spLocks noChangeArrowheads="1"/>
          </p:cNvSpPr>
          <p:nvPr/>
        </p:nvSpPr>
        <p:spPr bwMode="gray">
          <a:xfrm>
            <a:off x="8807450" y="4972050"/>
            <a:ext cx="674688"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4" name="Rectangle 162">
            <a:extLst>
              <a:ext uri="{FF2B5EF4-FFF2-40B4-BE49-F238E27FC236}">
                <a16:creationId xmlns="" xmlns:a16="http://schemas.microsoft.com/office/drawing/2014/main" id="{E395566E-2AAE-4C5F-832D-114DB58AE185}"/>
              </a:ext>
            </a:extLst>
          </p:cNvPr>
          <p:cNvSpPr>
            <a:spLocks noChangeArrowheads="1"/>
          </p:cNvSpPr>
          <p:nvPr/>
        </p:nvSpPr>
        <p:spPr bwMode="gray">
          <a:xfrm>
            <a:off x="10164763" y="4972050"/>
            <a:ext cx="674687" cy="473075"/>
          </a:xfrm>
          <a:prstGeom prst="rect">
            <a:avLst/>
          </a:prstGeom>
          <a:solidFill>
            <a:schemeClr val="accent2">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5" name="Rectangle 163">
            <a:extLst>
              <a:ext uri="{FF2B5EF4-FFF2-40B4-BE49-F238E27FC236}">
                <a16:creationId xmlns="" xmlns:a16="http://schemas.microsoft.com/office/drawing/2014/main" id="{92C2BBA2-DA1C-42DF-90BA-4936C3901AFC}"/>
              </a:ext>
            </a:extLst>
          </p:cNvPr>
          <p:cNvSpPr>
            <a:spLocks noChangeArrowheads="1"/>
          </p:cNvSpPr>
          <p:nvPr/>
        </p:nvSpPr>
        <p:spPr bwMode="gray">
          <a:xfrm>
            <a:off x="11504613" y="4972050"/>
            <a:ext cx="676275"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6" name="Rectangle 164">
            <a:extLst>
              <a:ext uri="{FF2B5EF4-FFF2-40B4-BE49-F238E27FC236}">
                <a16:creationId xmlns="" xmlns:a16="http://schemas.microsoft.com/office/drawing/2014/main" id="{FE6E88CC-3450-4D5E-8BAB-9F5314C4B2BC}"/>
              </a:ext>
            </a:extLst>
          </p:cNvPr>
          <p:cNvSpPr>
            <a:spLocks noChangeArrowheads="1"/>
          </p:cNvSpPr>
          <p:nvPr/>
        </p:nvSpPr>
        <p:spPr bwMode="gray">
          <a:xfrm>
            <a:off x="7467600" y="4972050"/>
            <a:ext cx="674688"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7" name="Rectangle 165">
            <a:extLst>
              <a:ext uri="{FF2B5EF4-FFF2-40B4-BE49-F238E27FC236}">
                <a16:creationId xmlns="" xmlns:a16="http://schemas.microsoft.com/office/drawing/2014/main" id="{CFF7D92C-7786-44EF-B87E-BAB3A7B2EA9F}"/>
              </a:ext>
            </a:extLst>
          </p:cNvPr>
          <p:cNvSpPr>
            <a:spLocks noChangeArrowheads="1"/>
          </p:cNvSpPr>
          <p:nvPr/>
        </p:nvSpPr>
        <p:spPr bwMode="gray">
          <a:xfrm>
            <a:off x="10837863" y="6386513"/>
            <a:ext cx="674687"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8" name="Rectangle 166">
            <a:extLst>
              <a:ext uri="{FF2B5EF4-FFF2-40B4-BE49-F238E27FC236}">
                <a16:creationId xmlns="" xmlns:a16="http://schemas.microsoft.com/office/drawing/2014/main" id="{222C201C-539C-4717-A4F2-DB8BA62936FC}"/>
              </a:ext>
            </a:extLst>
          </p:cNvPr>
          <p:cNvSpPr>
            <a:spLocks noChangeArrowheads="1"/>
          </p:cNvSpPr>
          <p:nvPr/>
        </p:nvSpPr>
        <p:spPr bwMode="gray">
          <a:xfrm>
            <a:off x="6788150" y="6386513"/>
            <a:ext cx="677863"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9" name="Rectangle 167">
            <a:extLst>
              <a:ext uri="{FF2B5EF4-FFF2-40B4-BE49-F238E27FC236}">
                <a16:creationId xmlns="" xmlns:a16="http://schemas.microsoft.com/office/drawing/2014/main" id="{84EB00BB-9B38-4CD1-B645-855D2AFC0D8E}"/>
              </a:ext>
            </a:extLst>
          </p:cNvPr>
          <p:cNvSpPr>
            <a:spLocks noChangeArrowheads="1"/>
          </p:cNvSpPr>
          <p:nvPr/>
        </p:nvSpPr>
        <p:spPr bwMode="gray">
          <a:xfrm>
            <a:off x="8140700" y="6386513"/>
            <a:ext cx="677863" cy="471487"/>
          </a:xfrm>
          <a:prstGeom prst="rect">
            <a:avLst/>
          </a:prstGeom>
          <a:solidFill>
            <a:schemeClr val="folHlink">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0" name="Rectangle 168">
            <a:extLst>
              <a:ext uri="{FF2B5EF4-FFF2-40B4-BE49-F238E27FC236}">
                <a16:creationId xmlns="" xmlns:a16="http://schemas.microsoft.com/office/drawing/2014/main" id="{D5D5C31B-D6DA-43AF-8D3A-2E89413ABDAE}"/>
              </a:ext>
            </a:extLst>
          </p:cNvPr>
          <p:cNvSpPr>
            <a:spLocks noChangeArrowheads="1"/>
          </p:cNvSpPr>
          <p:nvPr/>
        </p:nvSpPr>
        <p:spPr bwMode="gray">
          <a:xfrm>
            <a:off x="5424488" y="6386513"/>
            <a:ext cx="679450"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1" name="Rectangle 169">
            <a:extLst>
              <a:ext uri="{FF2B5EF4-FFF2-40B4-BE49-F238E27FC236}">
                <a16:creationId xmlns="" xmlns:a16="http://schemas.microsoft.com/office/drawing/2014/main" id="{2665318A-1AD3-4C0F-96F3-68044AB64FA5}"/>
              </a:ext>
            </a:extLst>
          </p:cNvPr>
          <p:cNvSpPr>
            <a:spLocks noChangeArrowheads="1"/>
          </p:cNvSpPr>
          <p:nvPr/>
        </p:nvSpPr>
        <p:spPr bwMode="gray">
          <a:xfrm>
            <a:off x="10818813" y="5440363"/>
            <a:ext cx="674687" cy="473075"/>
          </a:xfrm>
          <a:prstGeom prst="rect">
            <a:avLst/>
          </a:prstGeom>
          <a:solidFill>
            <a:schemeClr val="folHlink">
              <a:alpha val="10196"/>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2" name="Rectangle 170">
            <a:extLst>
              <a:ext uri="{FF2B5EF4-FFF2-40B4-BE49-F238E27FC236}">
                <a16:creationId xmlns="" xmlns:a16="http://schemas.microsoft.com/office/drawing/2014/main" id="{72FF08D9-A30B-478A-8B35-247E43D45735}"/>
              </a:ext>
            </a:extLst>
          </p:cNvPr>
          <p:cNvSpPr>
            <a:spLocks noChangeArrowheads="1"/>
          </p:cNvSpPr>
          <p:nvPr/>
        </p:nvSpPr>
        <p:spPr bwMode="gray">
          <a:xfrm>
            <a:off x="6100763" y="4965700"/>
            <a:ext cx="674687" cy="469900"/>
          </a:xfrm>
          <a:prstGeom prst="rect">
            <a:avLst/>
          </a:prstGeom>
          <a:solidFill>
            <a:srgbClr val="DDDDDD">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3" name="Rectangle 171">
            <a:extLst>
              <a:ext uri="{FF2B5EF4-FFF2-40B4-BE49-F238E27FC236}">
                <a16:creationId xmlns="" xmlns:a16="http://schemas.microsoft.com/office/drawing/2014/main" id="{120555BF-7A4F-41B2-8038-1F2FB8E9E58F}"/>
              </a:ext>
            </a:extLst>
          </p:cNvPr>
          <p:cNvSpPr>
            <a:spLocks noChangeArrowheads="1"/>
          </p:cNvSpPr>
          <p:nvPr/>
        </p:nvSpPr>
        <p:spPr bwMode="gray">
          <a:xfrm>
            <a:off x="9485313" y="6384925"/>
            <a:ext cx="676275" cy="471488"/>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4" name="Rectangle 173">
            <a:extLst>
              <a:ext uri="{FF2B5EF4-FFF2-40B4-BE49-F238E27FC236}">
                <a16:creationId xmlns="" xmlns:a16="http://schemas.microsoft.com/office/drawing/2014/main" id="{4C7009D1-8877-4DD9-B10B-1FCFF8874099}"/>
              </a:ext>
            </a:extLst>
          </p:cNvPr>
          <p:cNvSpPr>
            <a:spLocks noChangeArrowheads="1"/>
          </p:cNvSpPr>
          <p:nvPr/>
        </p:nvSpPr>
        <p:spPr bwMode="gray">
          <a:xfrm>
            <a:off x="4741863" y="5918200"/>
            <a:ext cx="674687"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5" name="Rectangle 174">
            <a:extLst>
              <a:ext uri="{FF2B5EF4-FFF2-40B4-BE49-F238E27FC236}">
                <a16:creationId xmlns="" xmlns:a16="http://schemas.microsoft.com/office/drawing/2014/main" id="{33D6A7BB-ED62-446E-B3F4-811C8E72337B}"/>
              </a:ext>
            </a:extLst>
          </p:cNvPr>
          <p:cNvSpPr>
            <a:spLocks noChangeArrowheads="1"/>
          </p:cNvSpPr>
          <p:nvPr/>
        </p:nvSpPr>
        <p:spPr bwMode="gray">
          <a:xfrm>
            <a:off x="4051300" y="5440363"/>
            <a:ext cx="674688"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6" name="Rectangle 176">
            <a:extLst>
              <a:ext uri="{FF2B5EF4-FFF2-40B4-BE49-F238E27FC236}">
                <a16:creationId xmlns="" xmlns:a16="http://schemas.microsoft.com/office/drawing/2014/main" id="{EBA1BED5-20C2-4EFC-8EA5-3B44704219C6}"/>
              </a:ext>
            </a:extLst>
          </p:cNvPr>
          <p:cNvSpPr>
            <a:spLocks noChangeArrowheads="1"/>
          </p:cNvSpPr>
          <p:nvPr/>
        </p:nvSpPr>
        <p:spPr bwMode="gray">
          <a:xfrm>
            <a:off x="4741863" y="4972050"/>
            <a:ext cx="674687"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7" name="Rectangle 177">
            <a:extLst>
              <a:ext uri="{FF2B5EF4-FFF2-40B4-BE49-F238E27FC236}">
                <a16:creationId xmlns="" xmlns:a16="http://schemas.microsoft.com/office/drawing/2014/main" id="{60F4C205-C66A-4A0D-AC09-8DFFD4161B5D}"/>
              </a:ext>
            </a:extLst>
          </p:cNvPr>
          <p:cNvSpPr>
            <a:spLocks noChangeArrowheads="1"/>
          </p:cNvSpPr>
          <p:nvPr/>
        </p:nvSpPr>
        <p:spPr bwMode="gray">
          <a:xfrm>
            <a:off x="4062413" y="6386513"/>
            <a:ext cx="676275" cy="471487"/>
          </a:xfrm>
          <a:prstGeom prst="rect">
            <a:avLst/>
          </a:prstGeom>
          <a:solidFill>
            <a:schemeClr val="folHlink">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8" name="Rectangle 181">
            <a:extLst>
              <a:ext uri="{FF2B5EF4-FFF2-40B4-BE49-F238E27FC236}">
                <a16:creationId xmlns="" xmlns:a16="http://schemas.microsoft.com/office/drawing/2014/main" id="{1DD4A36B-B337-4460-AF26-9CF0B1B24933}"/>
              </a:ext>
            </a:extLst>
          </p:cNvPr>
          <p:cNvSpPr>
            <a:spLocks noChangeArrowheads="1"/>
          </p:cNvSpPr>
          <p:nvPr/>
        </p:nvSpPr>
        <p:spPr bwMode="gray">
          <a:xfrm>
            <a:off x="2032000" y="5918200"/>
            <a:ext cx="674688" cy="469900"/>
          </a:xfrm>
          <a:prstGeom prst="rect">
            <a:avLst/>
          </a:prstGeom>
          <a:solidFill>
            <a:schemeClr val="accent2">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9" name="Rectangle 182">
            <a:extLst>
              <a:ext uri="{FF2B5EF4-FFF2-40B4-BE49-F238E27FC236}">
                <a16:creationId xmlns="" xmlns:a16="http://schemas.microsoft.com/office/drawing/2014/main" id="{02220E66-C99D-4F1A-8291-578AE5EAD6DD}"/>
              </a:ext>
            </a:extLst>
          </p:cNvPr>
          <p:cNvSpPr>
            <a:spLocks noChangeArrowheads="1"/>
          </p:cNvSpPr>
          <p:nvPr/>
        </p:nvSpPr>
        <p:spPr bwMode="gray">
          <a:xfrm>
            <a:off x="3386138" y="5918200"/>
            <a:ext cx="676275"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0" name="Rectangle 183">
            <a:extLst>
              <a:ext uri="{FF2B5EF4-FFF2-40B4-BE49-F238E27FC236}">
                <a16:creationId xmlns="" xmlns:a16="http://schemas.microsoft.com/office/drawing/2014/main" id="{AB1C1E05-B72E-495B-AC11-7029D7B47988}"/>
              </a:ext>
            </a:extLst>
          </p:cNvPr>
          <p:cNvSpPr>
            <a:spLocks noChangeArrowheads="1"/>
          </p:cNvSpPr>
          <p:nvPr/>
        </p:nvSpPr>
        <p:spPr bwMode="gray">
          <a:xfrm>
            <a:off x="2698750" y="5440363"/>
            <a:ext cx="674688"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1" name="Rectangle 184">
            <a:extLst>
              <a:ext uri="{FF2B5EF4-FFF2-40B4-BE49-F238E27FC236}">
                <a16:creationId xmlns="" xmlns:a16="http://schemas.microsoft.com/office/drawing/2014/main" id="{F033C202-1AAB-4586-8E27-977426D8D291}"/>
              </a:ext>
            </a:extLst>
          </p:cNvPr>
          <p:cNvSpPr>
            <a:spLocks noChangeArrowheads="1"/>
          </p:cNvSpPr>
          <p:nvPr/>
        </p:nvSpPr>
        <p:spPr bwMode="gray">
          <a:xfrm>
            <a:off x="681038" y="5918200"/>
            <a:ext cx="676275"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2" name="Rectangle 185">
            <a:extLst>
              <a:ext uri="{FF2B5EF4-FFF2-40B4-BE49-F238E27FC236}">
                <a16:creationId xmlns="" xmlns:a16="http://schemas.microsoft.com/office/drawing/2014/main" id="{6A4A548E-8452-4E07-AC4F-6EFEAB2DC44A}"/>
              </a:ext>
            </a:extLst>
          </p:cNvPr>
          <p:cNvSpPr>
            <a:spLocks noChangeArrowheads="1"/>
          </p:cNvSpPr>
          <p:nvPr/>
        </p:nvSpPr>
        <p:spPr bwMode="gray">
          <a:xfrm>
            <a:off x="6350" y="5440363"/>
            <a:ext cx="674688"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3" name="Rectangle 186">
            <a:extLst>
              <a:ext uri="{FF2B5EF4-FFF2-40B4-BE49-F238E27FC236}">
                <a16:creationId xmlns="" xmlns:a16="http://schemas.microsoft.com/office/drawing/2014/main" id="{E4D17C21-A78D-4E1C-9156-0C3268C1EC18}"/>
              </a:ext>
            </a:extLst>
          </p:cNvPr>
          <p:cNvSpPr>
            <a:spLocks noChangeArrowheads="1"/>
          </p:cNvSpPr>
          <p:nvPr/>
        </p:nvSpPr>
        <p:spPr bwMode="gray">
          <a:xfrm>
            <a:off x="1344613" y="5440363"/>
            <a:ext cx="676275"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4" name="Rectangle 187">
            <a:extLst>
              <a:ext uri="{FF2B5EF4-FFF2-40B4-BE49-F238E27FC236}">
                <a16:creationId xmlns="" xmlns:a16="http://schemas.microsoft.com/office/drawing/2014/main" id="{ACD69317-B14D-47CF-ADA0-9C69D5A2C71C}"/>
              </a:ext>
            </a:extLst>
          </p:cNvPr>
          <p:cNvSpPr>
            <a:spLocks noChangeArrowheads="1"/>
          </p:cNvSpPr>
          <p:nvPr/>
        </p:nvSpPr>
        <p:spPr bwMode="gray">
          <a:xfrm>
            <a:off x="2019300" y="4972050"/>
            <a:ext cx="677863"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5" name="Rectangle 188">
            <a:extLst>
              <a:ext uri="{FF2B5EF4-FFF2-40B4-BE49-F238E27FC236}">
                <a16:creationId xmlns="" xmlns:a16="http://schemas.microsoft.com/office/drawing/2014/main" id="{71AD8325-9B5A-4F6A-9EF2-16BA2BD045A5}"/>
              </a:ext>
            </a:extLst>
          </p:cNvPr>
          <p:cNvSpPr>
            <a:spLocks noChangeArrowheads="1"/>
          </p:cNvSpPr>
          <p:nvPr/>
        </p:nvSpPr>
        <p:spPr bwMode="gray">
          <a:xfrm>
            <a:off x="3376613" y="4972050"/>
            <a:ext cx="676275"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6" name="Rectangle 189">
            <a:extLst>
              <a:ext uri="{FF2B5EF4-FFF2-40B4-BE49-F238E27FC236}">
                <a16:creationId xmlns="" xmlns:a16="http://schemas.microsoft.com/office/drawing/2014/main" id="{552B0A12-7575-4B70-BBFE-0FFA9D25A309}"/>
              </a:ext>
            </a:extLst>
          </p:cNvPr>
          <p:cNvSpPr>
            <a:spLocks noChangeArrowheads="1"/>
          </p:cNvSpPr>
          <p:nvPr/>
        </p:nvSpPr>
        <p:spPr bwMode="gray">
          <a:xfrm>
            <a:off x="681038" y="4972050"/>
            <a:ext cx="676275"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7" name="Rectangle 190">
            <a:extLst>
              <a:ext uri="{FF2B5EF4-FFF2-40B4-BE49-F238E27FC236}">
                <a16:creationId xmlns="" xmlns:a16="http://schemas.microsoft.com/office/drawing/2014/main" id="{D9C9FFD2-2CE6-4485-A3F1-C77605674E79}"/>
              </a:ext>
            </a:extLst>
          </p:cNvPr>
          <p:cNvSpPr>
            <a:spLocks noChangeArrowheads="1"/>
          </p:cNvSpPr>
          <p:nvPr/>
        </p:nvSpPr>
        <p:spPr bwMode="gray">
          <a:xfrm>
            <a:off x="17463" y="6386513"/>
            <a:ext cx="676275"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8" name="Rectangle 191">
            <a:extLst>
              <a:ext uri="{FF2B5EF4-FFF2-40B4-BE49-F238E27FC236}">
                <a16:creationId xmlns="" xmlns:a16="http://schemas.microsoft.com/office/drawing/2014/main" id="{AC1BC5BD-0DCF-456A-8A5A-6E19406453EA}"/>
              </a:ext>
            </a:extLst>
          </p:cNvPr>
          <p:cNvSpPr>
            <a:spLocks noChangeArrowheads="1"/>
          </p:cNvSpPr>
          <p:nvPr/>
        </p:nvSpPr>
        <p:spPr bwMode="gray">
          <a:xfrm>
            <a:off x="1354138" y="6386513"/>
            <a:ext cx="677862"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9" name="Rectangle 192">
            <a:extLst>
              <a:ext uri="{FF2B5EF4-FFF2-40B4-BE49-F238E27FC236}">
                <a16:creationId xmlns="" xmlns:a16="http://schemas.microsoft.com/office/drawing/2014/main" id="{D77C8E13-2FA7-4814-AF54-7DC893B22A73}"/>
              </a:ext>
            </a:extLst>
          </p:cNvPr>
          <p:cNvSpPr>
            <a:spLocks noChangeArrowheads="1"/>
          </p:cNvSpPr>
          <p:nvPr/>
        </p:nvSpPr>
        <p:spPr bwMode="gray">
          <a:xfrm>
            <a:off x="2698750" y="6384925"/>
            <a:ext cx="674688" cy="471488"/>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40" name="Rectangle 194">
            <a:extLst>
              <a:ext uri="{FF2B5EF4-FFF2-40B4-BE49-F238E27FC236}">
                <a16:creationId xmlns="" xmlns:a16="http://schemas.microsoft.com/office/drawing/2014/main" id="{CE307E52-8A7A-4040-9583-BECCF36D5ACA}"/>
              </a:ext>
            </a:extLst>
          </p:cNvPr>
          <p:cNvSpPr>
            <a:spLocks noChangeArrowheads="1"/>
          </p:cNvSpPr>
          <p:nvPr/>
        </p:nvSpPr>
        <p:spPr bwMode="gray">
          <a:xfrm>
            <a:off x="0" y="4908550"/>
            <a:ext cx="12192000" cy="1477963"/>
          </a:xfrm>
          <a:prstGeom prst="rect">
            <a:avLst/>
          </a:prstGeom>
          <a:gradFill rotWithShape="1">
            <a:gsLst>
              <a:gs pos="0">
                <a:schemeClr val="bg1">
                  <a:alpha val="89999"/>
                </a:schemeClr>
              </a:gs>
              <a:gs pos="100000">
                <a:schemeClr val="bg1">
                  <a:gamma/>
                  <a:tint val="0"/>
                  <a:invGamma/>
                  <a:alpha val="0"/>
                </a:schemeClr>
              </a:gs>
            </a:gsLst>
            <a:lin ang="5400000" scaled="1"/>
          </a:gradFill>
          <a:ln w="9525">
            <a:noFill/>
            <a:miter lim="800000"/>
            <a:headEnd/>
            <a:tailEnd/>
          </a:ln>
          <a:effectLst/>
        </p:spPr>
        <p:txBody>
          <a:bodyPr wrap="none" anchor="ctr"/>
          <a:lstStyle/>
          <a:p>
            <a:pPr eaLnBrk="1" hangingPunct="1">
              <a:defRPr/>
            </a:pPr>
            <a:endParaRPr lang="en-US" b="1">
              <a:solidFill>
                <a:srgbClr val="000000"/>
              </a:solidFill>
              <a:latin typeface="Arial" charset="0"/>
            </a:endParaRPr>
          </a:p>
        </p:txBody>
      </p:sp>
      <p:grpSp>
        <p:nvGrpSpPr>
          <p:cNvPr id="41" name="Group 195">
            <a:extLst>
              <a:ext uri="{FF2B5EF4-FFF2-40B4-BE49-F238E27FC236}">
                <a16:creationId xmlns="" xmlns:a16="http://schemas.microsoft.com/office/drawing/2014/main" id="{05ABB91E-AA7C-4464-9C9A-7BDE7E13A1E3}"/>
              </a:ext>
            </a:extLst>
          </p:cNvPr>
          <p:cNvGrpSpPr>
            <a:grpSpLocks/>
          </p:cNvGrpSpPr>
          <p:nvPr/>
        </p:nvGrpSpPr>
        <p:grpSpPr bwMode="auto">
          <a:xfrm>
            <a:off x="0" y="357188"/>
            <a:ext cx="1543050" cy="1123950"/>
            <a:chOff x="-9" y="1395"/>
            <a:chExt cx="2985" cy="2898"/>
          </a:xfrm>
        </p:grpSpPr>
        <p:pic>
          <p:nvPicPr>
            <p:cNvPr id="42" name="Picture 196" descr="pan01">
              <a:extLst>
                <a:ext uri="{FF2B5EF4-FFF2-40B4-BE49-F238E27FC236}">
                  <a16:creationId xmlns="" xmlns:a16="http://schemas.microsoft.com/office/drawing/2014/main" id="{94039240-778D-438E-8B79-C69AC37AE7EB}"/>
                </a:ext>
              </a:extLst>
            </p:cNvPr>
            <p:cNvPicPr>
              <a:picLocks noChangeAspect="1" noChangeArrowheads="1"/>
            </p:cNvPicPr>
            <p:nvPr/>
          </p:nvPicPr>
          <p:blipFill>
            <a:blip r:embed="rId2">
              <a:extLst>
                <a:ext uri="{28A0092B-C50C-407E-A947-70E740481C1C}">
                  <a14:useLocalDpi xmlns:a14="http://schemas.microsoft.com/office/drawing/2010/main" val="0"/>
                </a:ext>
              </a:extLst>
            </a:blip>
            <a:srcRect l="46681" r="2339"/>
            <a:stretch>
              <a:fillRect/>
            </a:stretch>
          </p:blipFill>
          <p:spPr bwMode="gray">
            <a:xfrm>
              <a:off x="0" y="1395"/>
              <a:ext cx="2976" cy="28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3" name="Group 198">
            <a:extLst>
              <a:ext uri="{FF2B5EF4-FFF2-40B4-BE49-F238E27FC236}">
                <a16:creationId xmlns="" xmlns:a16="http://schemas.microsoft.com/office/drawing/2014/main" id="{3E3C65EE-046F-4F5A-BC23-E4A439E82887}"/>
              </a:ext>
            </a:extLst>
          </p:cNvPr>
          <p:cNvGrpSpPr>
            <a:grpSpLocks/>
          </p:cNvGrpSpPr>
          <p:nvPr/>
        </p:nvGrpSpPr>
        <p:grpSpPr bwMode="auto">
          <a:xfrm>
            <a:off x="-7938" y="195263"/>
            <a:ext cx="1409701" cy="1143000"/>
            <a:chOff x="0" y="1039"/>
            <a:chExt cx="2681" cy="2897"/>
          </a:xfrm>
        </p:grpSpPr>
        <p:pic>
          <p:nvPicPr>
            <p:cNvPr id="44" name="Picture 199" descr="pan01">
              <a:extLst>
                <a:ext uri="{FF2B5EF4-FFF2-40B4-BE49-F238E27FC236}">
                  <a16:creationId xmlns="" xmlns:a16="http://schemas.microsoft.com/office/drawing/2014/main" id="{2ABDF56E-F661-4AEA-BCA4-F2D54C43CDB4}"/>
                </a:ext>
              </a:extLst>
            </p:cNvPr>
            <p:cNvPicPr>
              <a:picLocks noChangeAspect="1" noChangeArrowheads="1"/>
            </p:cNvPicPr>
            <p:nvPr userDrawn="1"/>
          </p:nvPicPr>
          <p:blipFill>
            <a:blip r:embed="rId3">
              <a:extLst>
                <a:ext uri="{28A0092B-C50C-407E-A947-70E740481C1C}">
                  <a14:useLocalDpi xmlns:a14="http://schemas.microsoft.com/office/drawing/2010/main" val="0"/>
                </a:ext>
              </a:extLst>
            </a:blip>
            <a:srcRect l="51730" r="2339"/>
            <a:stretch>
              <a:fillRect/>
            </a:stretch>
          </p:blipFill>
          <p:spPr bwMode="gray">
            <a:xfrm>
              <a:off x="0" y="1039"/>
              <a:ext cx="2681" cy="28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 name="Freeform 200" descr="wiz_gold04">
              <a:extLst>
                <a:ext uri="{FF2B5EF4-FFF2-40B4-BE49-F238E27FC236}">
                  <a16:creationId xmlns="" xmlns:a16="http://schemas.microsoft.com/office/drawing/2014/main" id="{0BD1CE29-9BF3-475B-86A4-CDFC14C1C61C}"/>
                </a:ext>
              </a:extLst>
            </p:cNvPr>
            <p:cNvSpPr>
              <a:spLocks/>
            </p:cNvSpPr>
            <p:nvPr userDrawn="1"/>
          </p:nvSpPr>
          <p:spPr bwMode="gray">
            <a:xfrm>
              <a:off x="0" y="1137"/>
              <a:ext cx="2537" cy="2600"/>
            </a:xfrm>
            <a:custGeom>
              <a:avLst/>
              <a:gdLst>
                <a:gd name="T0" fmla="*/ 0 w 2537"/>
                <a:gd name="T1" fmla="*/ 0 h 2600"/>
                <a:gd name="T2" fmla="*/ 2537 w 2537"/>
                <a:gd name="T3" fmla="*/ 1 h 2600"/>
                <a:gd name="T4" fmla="*/ 991 w 2537"/>
                <a:gd name="T5" fmla="*/ 2597 h 2600"/>
                <a:gd name="T6" fmla="*/ 0 w 2537"/>
                <a:gd name="T7" fmla="*/ 2600 h 2600"/>
                <a:gd name="T8" fmla="*/ 0 w 2537"/>
                <a:gd name="T9" fmla="*/ 0 h 26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37" h="2600">
                  <a:moveTo>
                    <a:pt x="0" y="0"/>
                  </a:moveTo>
                  <a:lnTo>
                    <a:pt x="2537" y="1"/>
                  </a:lnTo>
                  <a:lnTo>
                    <a:pt x="991" y="2597"/>
                  </a:lnTo>
                  <a:lnTo>
                    <a:pt x="0" y="2600"/>
                  </a:lnTo>
                  <a:lnTo>
                    <a:pt x="0" y="0"/>
                  </a:lnTo>
                  <a:close/>
                </a:path>
              </a:pathLst>
            </a:custGeom>
            <a:blipFill dpi="0" rotWithShape="1">
              <a:blip r:embed="rId4"/>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46" name="Group 201">
            <a:extLst>
              <a:ext uri="{FF2B5EF4-FFF2-40B4-BE49-F238E27FC236}">
                <a16:creationId xmlns="" xmlns:a16="http://schemas.microsoft.com/office/drawing/2014/main" id="{EAFE3973-F7A1-4AF8-A774-86E704B49865}"/>
              </a:ext>
            </a:extLst>
          </p:cNvPr>
          <p:cNvGrpSpPr>
            <a:grpSpLocks/>
          </p:cNvGrpSpPr>
          <p:nvPr/>
        </p:nvGrpSpPr>
        <p:grpSpPr bwMode="auto">
          <a:xfrm>
            <a:off x="0" y="0"/>
            <a:ext cx="1244600" cy="1239838"/>
            <a:chOff x="-7" y="240"/>
            <a:chExt cx="2407" cy="3199"/>
          </a:xfrm>
        </p:grpSpPr>
        <p:pic>
          <p:nvPicPr>
            <p:cNvPr id="47" name="Picture 202" descr="pan01">
              <a:extLst>
                <a:ext uri="{FF2B5EF4-FFF2-40B4-BE49-F238E27FC236}">
                  <a16:creationId xmlns="" xmlns:a16="http://schemas.microsoft.com/office/drawing/2014/main" id="{A18406F9-20C0-4A58-98BD-C828E1A2D21B}"/>
                </a:ext>
              </a:extLst>
            </p:cNvPr>
            <p:cNvPicPr>
              <a:picLocks noChangeAspect="1" noChangeArrowheads="1"/>
            </p:cNvPicPr>
            <p:nvPr userDrawn="1"/>
          </p:nvPicPr>
          <p:blipFill>
            <a:blip r:embed="rId5">
              <a:extLst>
                <a:ext uri="{28A0092B-C50C-407E-A947-70E740481C1C}">
                  <a14:useLocalDpi xmlns:a14="http://schemas.microsoft.com/office/drawing/2010/main" val="0"/>
                </a:ext>
              </a:extLst>
            </a:blip>
            <a:srcRect l="60431" r="2339"/>
            <a:stretch>
              <a:fillRect/>
            </a:stretch>
          </p:blipFill>
          <p:spPr bwMode="gray">
            <a:xfrm>
              <a:off x="0" y="240"/>
              <a:ext cx="2400" cy="31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 name="Freeform 203" descr="wiz_gold01">
              <a:extLst>
                <a:ext uri="{FF2B5EF4-FFF2-40B4-BE49-F238E27FC236}">
                  <a16:creationId xmlns="" xmlns:a16="http://schemas.microsoft.com/office/drawing/2014/main" id="{1693D1C4-B7CD-4678-9D8D-248E31FCFA03}"/>
                </a:ext>
              </a:extLst>
            </p:cNvPr>
            <p:cNvSpPr>
              <a:spLocks/>
            </p:cNvSpPr>
            <p:nvPr userDrawn="1"/>
          </p:nvSpPr>
          <p:spPr bwMode="gray">
            <a:xfrm>
              <a:off x="-7" y="348"/>
              <a:ext cx="2247" cy="2874"/>
            </a:xfrm>
            <a:custGeom>
              <a:avLst/>
              <a:gdLst>
                <a:gd name="T0" fmla="*/ 7 w 2247"/>
                <a:gd name="T1" fmla="*/ 0 h 2874"/>
                <a:gd name="T2" fmla="*/ 2247 w 2247"/>
                <a:gd name="T3" fmla="*/ 0 h 2874"/>
                <a:gd name="T4" fmla="*/ 540 w 2247"/>
                <a:gd name="T5" fmla="*/ 2868 h 2874"/>
                <a:gd name="T6" fmla="*/ 0 w 2247"/>
                <a:gd name="T7" fmla="*/ 2874 h 2874"/>
                <a:gd name="T8" fmla="*/ 7 w 2247"/>
                <a:gd name="T9" fmla="*/ 0 h 287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47" h="2874">
                  <a:moveTo>
                    <a:pt x="7" y="0"/>
                  </a:moveTo>
                  <a:lnTo>
                    <a:pt x="2247" y="0"/>
                  </a:lnTo>
                  <a:lnTo>
                    <a:pt x="540" y="2868"/>
                  </a:lnTo>
                  <a:lnTo>
                    <a:pt x="0" y="2874"/>
                  </a:lnTo>
                  <a:lnTo>
                    <a:pt x="7" y="0"/>
                  </a:lnTo>
                  <a:close/>
                </a:path>
              </a:pathLst>
            </a:custGeom>
            <a:blipFill dpi="0" rotWithShape="1">
              <a:blip r:embed="rId6"/>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49" name="TextBox 53">
            <a:extLst>
              <a:ext uri="{FF2B5EF4-FFF2-40B4-BE49-F238E27FC236}">
                <a16:creationId xmlns="" xmlns:a16="http://schemas.microsoft.com/office/drawing/2014/main" id="{B148A341-D14D-4434-A30B-2AB3DF89C1A1}"/>
              </a:ext>
            </a:extLst>
          </p:cNvPr>
          <p:cNvSpPr txBox="1">
            <a:spLocks noChangeArrowheads="1"/>
          </p:cNvSpPr>
          <p:nvPr/>
        </p:nvSpPr>
        <p:spPr bwMode="auto">
          <a:xfrm>
            <a:off x="0" y="6627813"/>
            <a:ext cx="1825625" cy="230187"/>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r>
              <a:rPr lang="en-US" altLang="en-US" sz="900" b="1">
                <a:solidFill>
                  <a:srgbClr val="000000"/>
                </a:solidFill>
                <a:latin typeface="Arial" panose="020B0604020202020204" pitchFamily="34" charset="0"/>
              </a:rPr>
              <a:t>http://dichvudanhvanban.com</a:t>
            </a:r>
          </a:p>
        </p:txBody>
      </p:sp>
      <p:sp>
        <p:nvSpPr>
          <p:cNvPr id="2" name="Title 1"/>
          <p:cNvSpPr>
            <a:spLocks noGrp="1"/>
          </p:cNvSpPr>
          <p:nvPr>
            <p:ph type="title"/>
          </p:nvPr>
        </p:nvSpPr>
        <p:spPr/>
        <p:txBody>
          <a:bodyPr/>
          <a:lstStyle/>
          <a:p>
            <a:r>
              <a:rPr lang="en-US"/>
              <a:t>Click to edit Master title style</a:t>
            </a:r>
          </a:p>
        </p:txBody>
      </p:sp>
      <p:sp>
        <p:nvSpPr>
          <p:cNvPr id="50" name="Date Placeholder 2">
            <a:extLst>
              <a:ext uri="{FF2B5EF4-FFF2-40B4-BE49-F238E27FC236}">
                <a16:creationId xmlns="" xmlns:a16="http://schemas.microsoft.com/office/drawing/2014/main" id="{91BE1695-61D8-417E-A4EC-ABDBD64071A2}"/>
              </a:ext>
            </a:extLst>
          </p:cNvPr>
          <p:cNvSpPr>
            <a:spLocks noGrp="1"/>
          </p:cNvSpPr>
          <p:nvPr>
            <p:ph type="dt" sz="half" idx="10"/>
          </p:nvPr>
        </p:nvSpPr>
        <p:spPr/>
        <p:txBody>
          <a:bodyPr/>
          <a:lstStyle>
            <a:lvl1pPr eaLnBrk="0" hangingPunct="0">
              <a:defRPr/>
            </a:lvl1pPr>
          </a:lstStyle>
          <a:p>
            <a:pPr>
              <a:defRPr/>
            </a:pPr>
            <a:endParaRPr lang="en-US"/>
          </a:p>
        </p:txBody>
      </p:sp>
      <p:sp>
        <p:nvSpPr>
          <p:cNvPr id="51" name="Footer Placeholder 3">
            <a:extLst>
              <a:ext uri="{FF2B5EF4-FFF2-40B4-BE49-F238E27FC236}">
                <a16:creationId xmlns="" xmlns:a16="http://schemas.microsoft.com/office/drawing/2014/main" id="{22B2F640-5F37-4988-A61A-0BB3ABAFC65C}"/>
              </a:ext>
            </a:extLst>
          </p:cNvPr>
          <p:cNvSpPr>
            <a:spLocks noGrp="1"/>
          </p:cNvSpPr>
          <p:nvPr>
            <p:ph type="ftr" sz="quarter" idx="11"/>
          </p:nvPr>
        </p:nvSpPr>
        <p:spPr/>
        <p:txBody>
          <a:bodyPr/>
          <a:lstStyle>
            <a:lvl1pPr eaLnBrk="0" hangingPunct="0">
              <a:defRPr/>
            </a:lvl1pPr>
          </a:lstStyle>
          <a:p>
            <a:pPr>
              <a:defRPr/>
            </a:pPr>
            <a:endParaRPr lang="en-US"/>
          </a:p>
        </p:txBody>
      </p:sp>
      <p:sp>
        <p:nvSpPr>
          <p:cNvPr id="52" name="Slide Number Placeholder 4">
            <a:extLst>
              <a:ext uri="{FF2B5EF4-FFF2-40B4-BE49-F238E27FC236}">
                <a16:creationId xmlns="" xmlns:a16="http://schemas.microsoft.com/office/drawing/2014/main" id="{A74835EE-704C-45AB-8B18-2A4B57A8F953}"/>
              </a:ext>
            </a:extLst>
          </p:cNvPr>
          <p:cNvSpPr>
            <a:spLocks noGrp="1"/>
          </p:cNvSpPr>
          <p:nvPr>
            <p:ph type="sldNum" sz="quarter" idx="12"/>
          </p:nvPr>
        </p:nvSpPr>
        <p:spPr/>
        <p:txBody>
          <a:bodyPr/>
          <a:lstStyle>
            <a:lvl1pPr eaLnBrk="0" hangingPunct="0">
              <a:defRPr/>
            </a:lvl1pPr>
          </a:lstStyle>
          <a:p>
            <a:pPr>
              <a:defRPr/>
            </a:pPr>
            <a:fld id="{9D9FB6EC-9A0C-4F57-AFF1-BAC65CCE6928}" type="slidenum">
              <a:rPr lang="en-US" altLang="en-US"/>
              <a:pPr>
                <a:defRPr/>
              </a:pPr>
              <a:t>‹#›</a:t>
            </a:fld>
            <a:endParaRPr lang="en-US" altLang="en-US"/>
          </a:p>
        </p:txBody>
      </p:sp>
    </p:spTree>
    <p:extLst>
      <p:ext uri="{BB962C8B-B14F-4D97-AF65-F5344CB8AC3E}">
        <p14:creationId xmlns:p14="http://schemas.microsoft.com/office/powerpoint/2010/main" val="3102777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500"/>
                                  </p:stCondLst>
                                  <p:childTnLst>
                                    <p:set>
                                      <p:cBhvr>
                                        <p:cTn id="6" dur="1" fill="hold">
                                          <p:stCondLst>
                                            <p:cond delay="0"/>
                                          </p:stCondLst>
                                        </p:cTn>
                                        <p:tgtEl>
                                          <p:spTgt spid="41"/>
                                        </p:tgtEl>
                                        <p:attrNameLst>
                                          <p:attrName>style.visibility</p:attrName>
                                        </p:attrNameLst>
                                      </p:cBhvr>
                                      <p:to>
                                        <p:strVal val="visible"/>
                                      </p:to>
                                    </p:set>
                                    <p:animEffect transition="in" filter="wipe(left)">
                                      <p:cBhvr>
                                        <p:cTn id="7" dur="500"/>
                                        <p:tgtEl>
                                          <p:spTgt spid="41"/>
                                        </p:tgtEl>
                                      </p:cBhvr>
                                    </p:animEffect>
                                  </p:childTnLst>
                                </p:cTn>
                              </p:par>
                            </p:childTnLst>
                          </p:cTn>
                        </p:par>
                        <p:par>
                          <p:cTn id="8" fill="hold">
                            <p:stCondLst>
                              <p:cond delay="1000"/>
                            </p:stCondLst>
                            <p:childTnLst>
                              <p:par>
                                <p:cTn id="9" presetID="22" presetClass="entr" presetSubtype="8" fill="hold" nodeType="afterEffect">
                                  <p:stCondLst>
                                    <p:cond delay="700"/>
                                  </p:stCondLst>
                                  <p:childTnLst>
                                    <p:set>
                                      <p:cBhvr>
                                        <p:cTn id="10" dur="1" fill="hold">
                                          <p:stCondLst>
                                            <p:cond delay="0"/>
                                          </p:stCondLst>
                                        </p:cTn>
                                        <p:tgtEl>
                                          <p:spTgt spid="43"/>
                                        </p:tgtEl>
                                        <p:attrNameLst>
                                          <p:attrName>style.visibility</p:attrName>
                                        </p:attrNameLst>
                                      </p:cBhvr>
                                      <p:to>
                                        <p:strVal val="visible"/>
                                      </p:to>
                                    </p:set>
                                    <p:animEffect transition="in" filter="wipe(left)">
                                      <p:cBhvr>
                                        <p:cTn id="11" dur="500"/>
                                        <p:tgtEl>
                                          <p:spTgt spid="43"/>
                                        </p:tgtEl>
                                      </p:cBhvr>
                                    </p:animEffect>
                                  </p:childTnLst>
                                </p:cTn>
                              </p:par>
                            </p:childTnLst>
                          </p:cTn>
                        </p:par>
                        <p:par>
                          <p:cTn id="12" fill="hold">
                            <p:stCondLst>
                              <p:cond delay="2200"/>
                            </p:stCondLst>
                            <p:childTnLst>
                              <p:par>
                                <p:cTn id="13" presetID="22" presetClass="entr" presetSubtype="8" fill="hold" nodeType="afterEffect">
                                  <p:stCondLst>
                                    <p:cond delay="600"/>
                                  </p:stCondLst>
                                  <p:childTnLst>
                                    <p:set>
                                      <p:cBhvr>
                                        <p:cTn id="14" dur="1" fill="hold">
                                          <p:stCondLst>
                                            <p:cond delay="0"/>
                                          </p:stCondLst>
                                        </p:cTn>
                                        <p:tgtEl>
                                          <p:spTgt spid="46"/>
                                        </p:tgtEl>
                                        <p:attrNameLst>
                                          <p:attrName>style.visibility</p:attrName>
                                        </p:attrNameLst>
                                      </p:cBhvr>
                                      <p:to>
                                        <p:strVal val="visible"/>
                                      </p:to>
                                    </p:set>
                                    <p:animEffect transition="in" filter="wipe(left)">
                                      <p:cBhvr>
                                        <p:cTn id="15" dur="500"/>
                                        <p:tgtEl>
                                          <p:spTgt spid="4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330.xml><?xml version="1.0" encoding="utf-8"?>
<p:sldLayout xmlns:a="http://schemas.openxmlformats.org/drawingml/2006/main" xmlns:r="http://schemas.openxmlformats.org/officeDocument/2006/relationships" xmlns:p="http://schemas.openxmlformats.org/presentationml/2006/main" showMasterSp="0" showMasterPhAnim="0" type="blank" preserve="1">
  <p:cSld name="Blank">
    <p:spTree>
      <p:nvGrpSpPr>
        <p:cNvPr id="1" name=""/>
        <p:cNvGrpSpPr/>
        <p:nvPr/>
      </p:nvGrpSpPr>
      <p:grpSpPr>
        <a:xfrm>
          <a:off x="0" y="0"/>
          <a:ext cx="0" cy="0"/>
          <a:chOff x="0" y="0"/>
          <a:chExt cx="0" cy="0"/>
        </a:xfrm>
      </p:grpSpPr>
      <p:sp>
        <p:nvSpPr>
          <p:cNvPr id="2" name="Rectangle 26">
            <a:extLst>
              <a:ext uri="{FF2B5EF4-FFF2-40B4-BE49-F238E27FC236}">
                <a16:creationId xmlns="" xmlns:a16="http://schemas.microsoft.com/office/drawing/2014/main" id="{B4CE96A4-996E-4155-8559-9A85781F9B61}"/>
              </a:ext>
            </a:extLst>
          </p:cNvPr>
          <p:cNvSpPr>
            <a:spLocks noChangeArrowheads="1"/>
          </p:cNvSpPr>
          <p:nvPr/>
        </p:nvSpPr>
        <p:spPr bwMode="gray">
          <a:xfrm>
            <a:off x="0" y="228600"/>
            <a:ext cx="12192000" cy="838200"/>
          </a:xfrm>
          <a:prstGeom prst="rect">
            <a:avLst/>
          </a:prstGeom>
          <a:gradFill rotWithShape="1">
            <a:gsLst>
              <a:gs pos="0">
                <a:schemeClr val="tx2">
                  <a:gamma/>
                  <a:shade val="41176"/>
                  <a:invGamma/>
                </a:schemeClr>
              </a:gs>
              <a:gs pos="100000">
                <a:schemeClr val="tx2"/>
              </a:gs>
            </a:gsLst>
            <a:lin ang="0" scaled="1"/>
          </a:gradFill>
          <a:ln w="9525">
            <a:noFill/>
            <a:miter lim="800000"/>
            <a:headEnd/>
            <a:tailEnd/>
          </a:ln>
          <a:effectLst/>
        </p:spPr>
        <p:txBody>
          <a:bodyPr wrap="none" anchor="ctr"/>
          <a:lstStyle/>
          <a:p>
            <a:pPr eaLnBrk="1" hangingPunct="1">
              <a:defRPr/>
            </a:pPr>
            <a:endParaRPr lang="en-US" b="1">
              <a:solidFill>
                <a:srgbClr val="000000"/>
              </a:solidFill>
              <a:latin typeface="Arial" charset="0"/>
            </a:endParaRPr>
          </a:p>
        </p:txBody>
      </p:sp>
      <p:sp>
        <p:nvSpPr>
          <p:cNvPr id="3" name="Rectangle 152">
            <a:extLst>
              <a:ext uri="{FF2B5EF4-FFF2-40B4-BE49-F238E27FC236}">
                <a16:creationId xmlns="" xmlns:a16="http://schemas.microsoft.com/office/drawing/2014/main" id="{1AD00A08-27BB-42CF-9CA6-B6473BBD8496}"/>
              </a:ext>
            </a:extLst>
          </p:cNvPr>
          <p:cNvSpPr>
            <a:spLocks noChangeArrowheads="1"/>
          </p:cNvSpPr>
          <p:nvPr/>
        </p:nvSpPr>
        <p:spPr bwMode="gray">
          <a:xfrm>
            <a:off x="8818563" y="5918200"/>
            <a:ext cx="674687" cy="469900"/>
          </a:xfrm>
          <a:prstGeom prst="rect">
            <a:avLst/>
          </a:prstGeom>
          <a:solidFill>
            <a:schemeClr val="accent2">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4" name="Rectangle 153">
            <a:extLst>
              <a:ext uri="{FF2B5EF4-FFF2-40B4-BE49-F238E27FC236}">
                <a16:creationId xmlns="" xmlns:a16="http://schemas.microsoft.com/office/drawing/2014/main" id="{B3B40417-B252-403B-A727-E5E45DF6AD89}"/>
              </a:ext>
            </a:extLst>
          </p:cNvPr>
          <p:cNvSpPr>
            <a:spLocks noChangeArrowheads="1"/>
          </p:cNvSpPr>
          <p:nvPr/>
        </p:nvSpPr>
        <p:spPr bwMode="gray">
          <a:xfrm>
            <a:off x="10172700" y="5918200"/>
            <a:ext cx="674688"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5" name="Rectangle 154">
            <a:extLst>
              <a:ext uri="{FF2B5EF4-FFF2-40B4-BE49-F238E27FC236}">
                <a16:creationId xmlns="" xmlns:a16="http://schemas.microsoft.com/office/drawing/2014/main" id="{D9350A06-67AF-4D41-8951-9ACDA2315F17}"/>
              </a:ext>
            </a:extLst>
          </p:cNvPr>
          <p:cNvSpPr>
            <a:spLocks noChangeArrowheads="1"/>
          </p:cNvSpPr>
          <p:nvPr/>
        </p:nvSpPr>
        <p:spPr bwMode="gray">
          <a:xfrm>
            <a:off x="9485313" y="5440363"/>
            <a:ext cx="676275"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6" name="Rectangle 155">
            <a:extLst>
              <a:ext uri="{FF2B5EF4-FFF2-40B4-BE49-F238E27FC236}">
                <a16:creationId xmlns="" xmlns:a16="http://schemas.microsoft.com/office/drawing/2014/main" id="{99F0483E-7DFB-4B10-9756-F1AA020D6155}"/>
              </a:ext>
            </a:extLst>
          </p:cNvPr>
          <p:cNvSpPr>
            <a:spLocks noChangeArrowheads="1"/>
          </p:cNvSpPr>
          <p:nvPr/>
        </p:nvSpPr>
        <p:spPr bwMode="gray">
          <a:xfrm>
            <a:off x="11501438" y="5918200"/>
            <a:ext cx="676275"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7" name="Rectangle 156">
            <a:extLst>
              <a:ext uri="{FF2B5EF4-FFF2-40B4-BE49-F238E27FC236}">
                <a16:creationId xmlns="" xmlns:a16="http://schemas.microsoft.com/office/drawing/2014/main" id="{4C2CE899-12CA-4374-9BDB-B5C93881383E}"/>
              </a:ext>
            </a:extLst>
          </p:cNvPr>
          <p:cNvSpPr>
            <a:spLocks noChangeArrowheads="1"/>
          </p:cNvSpPr>
          <p:nvPr/>
        </p:nvSpPr>
        <p:spPr bwMode="gray">
          <a:xfrm>
            <a:off x="6100763" y="5918200"/>
            <a:ext cx="674687"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8" name="Rectangle 157">
            <a:extLst>
              <a:ext uri="{FF2B5EF4-FFF2-40B4-BE49-F238E27FC236}">
                <a16:creationId xmlns="" xmlns:a16="http://schemas.microsoft.com/office/drawing/2014/main" id="{F5191A8E-C378-42A6-A523-2E8BE1C10253}"/>
              </a:ext>
            </a:extLst>
          </p:cNvPr>
          <p:cNvSpPr>
            <a:spLocks noChangeArrowheads="1"/>
          </p:cNvSpPr>
          <p:nvPr/>
        </p:nvSpPr>
        <p:spPr bwMode="gray">
          <a:xfrm>
            <a:off x="7467600" y="5918200"/>
            <a:ext cx="674688"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9" name="Rectangle 158">
            <a:extLst>
              <a:ext uri="{FF2B5EF4-FFF2-40B4-BE49-F238E27FC236}">
                <a16:creationId xmlns="" xmlns:a16="http://schemas.microsoft.com/office/drawing/2014/main" id="{647D2082-C506-4D1C-ADFF-A0D0CC2A9CCF}"/>
              </a:ext>
            </a:extLst>
          </p:cNvPr>
          <p:cNvSpPr>
            <a:spLocks noChangeArrowheads="1"/>
          </p:cNvSpPr>
          <p:nvPr/>
        </p:nvSpPr>
        <p:spPr bwMode="gray">
          <a:xfrm>
            <a:off x="6777038" y="5440363"/>
            <a:ext cx="677862"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0" name="Rectangle 159">
            <a:extLst>
              <a:ext uri="{FF2B5EF4-FFF2-40B4-BE49-F238E27FC236}">
                <a16:creationId xmlns="" xmlns:a16="http://schemas.microsoft.com/office/drawing/2014/main" id="{4904F1CD-A3B8-4605-8114-927C0234975C}"/>
              </a:ext>
            </a:extLst>
          </p:cNvPr>
          <p:cNvSpPr>
            <a:spLocks noChangeArrowheads="1"/>
          </p:cNvSpPr>
          <p:nvPr/>
        </p:nvSpPr>
        <p:spPr bwMode="gray">
          <a:xfrm>
            <a:off x="8129588" y="5440363"/>
            <a:ext cx="679450"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1" name="Rectangle 160">
            <a:extLst>
              <a:ext uri="{FF2B5EF4-FFF2-40B4-BE49-F238E27FC236}">
                <a16:creationId xmlns="" xmlns:a16="http://schemas.microsoft.com/office/drawing/2014/main" id="{8EBDAF5C-FC83-450E-AD3F-DA039F7A2C0C}"/>
              </a:ext>
            </a:extLst>
          </p:cNvPr>
          <p:cNvSpPr>
            <a:spLocks noChangeArrowheads="1"/>
          </p:cNvSpPr>
          <p:nvPr/>
        </p:nvSpPr>
        <p:spPr bwMode="gray">
          <a:xfrm>
            <a:off x="5424488" y="5440363"/>
            <a:ext cx="679450" cy="473075"/>
          </a:xfrm>
          <a:prstGeom prst="rect">
            <a:avLst/>
          </a:prstGeom>
          <a:solidFill>
            <a:schemeClr val="accent2">
              <a:alpha val="10196"/>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2" name="Rectangle 161">
            <a:extLst>
              <a:ext uri="{FF2B5EF4-FFF2-40B4-BE49-F238E27FC236}">
                <a16:creationId xmlns="" xmlns:a16="http://schemas.microsoft.com/office/drawing/2014/main" id="{109E41EF-187E-4F5D-932B-45A007DAB34E}"/>
              </a:ext>
            </a:extLst>
          </p:cNvPr>
          <p:cNvSpPr>
            <a:spLocks noChangeArrowheads="1"/>
          </p:cNvSpPr>
          <p:nvPr/>
        </p:nvSpPr>
        <p:spPr bwMode="gray">
          <a:xfrm>
            <a:off x="8807450" y="4972050"/>
            <a:ext cx="674688"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3" name="Rectangle 162">
            <a:extLst>
              <a:ext uri="{FF2B5EF4-FFF2-40B4-BE49-F238E27FC236}">
                <a16:creationId xmlns="" xmlns:a16="http://schemas.microsoft.com/office/drawing/2014/main" id="{8DCCB7A9-740C-4C32-8E2E-9E7D9A3B4421}"/>
              </a:ext>
            </a:extLst>
          </p:cNvPr>
          <p:cNvSpPr>
            <a:spLocks noChangeArrowheads="1"/>
          </p:cNvSpPr>
          <p:nvPr/>
        </p:nvSpPr>
        <p:spPr bwMode="gray">
          <a:xfrm>
            <a:off x="10164763" y="4972050"/>
            <a:ext cx="674687" cy="473075"/>
          </a:xfrm>
          <a:prstGeom prst="rect">
            <a:avLst/>
          </a:prstGeom>
          <a:solidFill>
            <a:schemeClr val="accent2">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4" name="Rectangle 163">
            <a:extLst>
              <a:ext uri="{FF2B5EF4-FFF2-40B4-BE49-F238E27FC236}">
                <a16:creationId xmlns="" xmlns:a16="http://schemas.microsoft.com/office/drawing/2014/main" id="{42BFF5C3-9C73-44F1-929C-DFD4AC391069}"/>
              </a:ext>
            </a:extLst>
          </p:cNvPr>
          <p:cNvSpPr>
            <a:spLocks noChangeArrowheads="1"/>
          </p:cNvSpPr>
          <p:nvPr/>
        </p:nvSpPr>
        <p:spPr bwMode="gray">
          <a:xfrm>
            <a:off x="11504613" y="4972050"/>
            <a:ext cx="676275"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5" name="Rectangle 164">
            <a:extLst>
              <a:ext uri="{FF2B5EF4-FFF2-40B4-BE49-F238E27FC236}">
                <a16:creationId xmlns="" xmlns:a16="http://schemas.microsoft.com/office/drawing/2014/main" id="{D35E7137-B98F-44B7-A0D7-1F675ED8E036}"/>
              </a:ext>
            </a:extLst>
          </p:cNvPr>
          <p:cNvSpPr>
            <a:spLocks noChangeArrowheads="1"/>
          </p:cNvSpPr>
          <p:nvPr/>
        </p:nvSpPr>
        <p:spPr bwMode="gray">
          <a:xfrm>
            <a:off x="7467600" y="4972050"/>
            <a:ext cx="674688"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6" name="Rectangle 165">
            <a:extLst>
              <a:ext uri="{FF2B5EF4-FFF2-40B4-BE49-F238E27FC236}">
                <a16:creationId xmlns="" xmlns:a16="http://schemas.microsoft.com/office/drawing/2014/main" id="{5902FC41-CD92-4211-8572-0727EEE1CC3E}"/>
              </a:ext>
            </a:extLst>
          </p:cNvPr>
          <p:cNvSpPr>
            <a:spLocks noChangeArrowheads="1"/>
          </p:cNvSpPr>
          <p:nvPr/>
        </p:nvSpPr>
        <p:spPr bwMode="gray">
          <a:xfrm>
            <a:off x="10837863" y="6386513"/>
            <a:ext cx="674687"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7" name="Rectangle 166">
            <a:extLst>
              <a:ext uri="{FF2B5EF4-FFF2-40B4-BE49-F238E27FC236}">
                <a16:creationId xmlns="" xmlns:a16="http://schemas.microsoft.com/office/drawing/2014/main" id="{3A930C5B-5ED0-4266-8EA1-59907E63121C}"/>
              </a:ext>
            </a:extLst>
          </p:cNvPr>
          <p:cNvSpPr>
            <a:spLocks noChangeArrowheads="1"/>
          </p:cNvSpPr>
          <p:nvPr/>
        </p:nvSpPr>
        <p:spPr bwMode="gray">
          <a:xfrm>
            <a:off x="6788150" y="6386513"/>
            <a:ext cx="677863"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8" name="Rectangle 167">
            <a:extLst>
              <a:ext uri="{FF2B5EF4-FFF2-40B4-BE49-F238E27FC236}">
                <a16:creationId xmlns="" xmlns:a16="http://schemas.microsoft.com/office/drawing/2014/main" id="{06A34F2A-66BA-41D9-AE83-69922BB8CF2D}"/>
              </a:ext>
            </a:extLst>
          </p:cNvPr>
          <p:cNvSpPr>
            <a:spLocks noChangeArrowheads="1"/>
          </p:cNvSpPr>
          <p:nvPr/>
        </p:nvSpPr>
        <p:spPr bwMode="gray">
          <a:xfrm>
            <a:off x="8140700" y="6386513"/>
            <a:ext cx="677863" cy="471487"/>
          </a:xfrm>
          <a:prstGeom prst="rect">
            <a:avLst/>
          </a:prstGeom>
          <a:solidFill>
            <a:schemeClr val="folHlink">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9" name="Rectangle 168">
            <a:extLst>
              <a:ext uri="{FF2B5EF4-FFF2-40B4-BE49-F238E27FC236}">
                <a16:creationId xmlns="" xmlns:a16="http://schemas.microsoft.com/office/drawing/2014/main" id="{F3B8D4F2-29A5-4903-9BFC-CE5713AF6407}"/>
              </a:ext>
            </a:extLst>
          </p:cNvPr>
          <p:cNvSpPr>
            <a:spLocks noChangeArrowheads="1"/>
          </p:cNvSpPr>
          <p:nvPr/>
        </p:nvSpPr>
        <p:spPr bwMode="gray">
          <a:xfrm>
            <a:off x="5424488" y="6386513"/>
            <a:ext cx="679450"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0" name="Rectangle 169">
            <a:extLst>
              <a:ext uri="{FF2B5EF4-FFF2-40B4-BE49-F238E27FC236}">
                <a16:creationId xmlns="" xmlns:a16="http://schemas.microsoft.com/office/drawing/2014/main" id="{5006AFA3-62A7-430E-84DE-C13C62CE9F5C}"/>
              </a:ext>
            </a:extLst>
          </p:cNvPr>
          <p:cNvSpPr>
            <a:spLocks noChangeArrowheads="1"/>
          </p:cNvSpPr>
          <p:nvPr/>
        </p:nvSpPr>
        <p:spPr bwMode="gray">
          <a:xfrm>
            <a:off x="10818813" y="5440363"/>
            <a:ext cx="674687" cy="473075"/>
          </a:xfrm>
          <a:prstGeom prst="rect">
            <a:avLst/>
          </a:prstGeom>
          <a:solidFill>
            <a:schemeClr val="folHlink">
              <a:alpha val="10196"/>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1" name="Rectangle 170">
            <a:extLst>
              <a:ext uri="{FF2B5EF4-FFF2-40B4-BE49-F238E27FC236}">
                <a16:creationId xmlns="" xmlns:a16="http://schemas.microsoft.com/office/drawing/2014/main" id="{A2838536-907F-49F5-AD7A-752B89532C69}"/>
              </a:ext>
            </a:extLst>
          </p:cNvPr>
          <p:cNvSpPr>
            <a:spLocks noChangeArrowheads="1"/>
          </p:cNvSpPr>
          <p:nvPr/>
        </p:nvSpPr>
        <p:spPr bwMode="gray">
          <a:xfrm>
            <a:off x="6100763" y="4965700"/>
            <a:ext cx="674687" cy="469900"/>
          </a:xfrm>
          <a:prstGeom prst="rect">
            <a:avLst/>
          </a:prstGeom>
          <a:solidFill>
            <a:srgbClr val="DDDDDD">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2" name="Rectangle 171">
            <a:extLst>
              <a:ext uri="{FF2B5EF4-FFF2-40B4-BE49-F238E27FC236}">
                <a16:creationId xmlns="" xmlns:a16="http://schemas.microsoft.com/office/drawing/2014/main" id="{611F937A-1384-4069-A638-1149AC1DCAAC}"/>
              </a:ext>
            </a:extLst>
          </p:cNvPr>
          <p:cNvSpPr>
            <a:spLocks noChangeArrowheads="1"/>
          </p:cNvSpPr>
          <p:nvPr/>
        </p:nvSpPr>
        <p:spPr bwMode="gray">
          <a:xfrm>
            <a:off x="9485313" y="6384925"/>
            <a:ext cx="676275" cy="471488"/>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3" name="Rectangle 173">
            <a:extLst>
              <a:ext uri="{FF2B5EF4-FFF2-40B4-BE49-F238E27FC236}">
                <a16:creationId xmlns="" xmlns:a16="http://schemas.microsoft.com/office/drawing/2014/main" id="{4696C113-50AA-475C-BE44-CDECBCF375E1}"/>
              </a:ext>
            </a:extLst>
          </p:cNvPr>
          <p:cNvSpPr>
            <a:spLocks noChangeArrowheads="1"/>
          </p:cNvSpPr>
          <p:nvPr/>
        </p:nvSpPr>
        <p:spPr bwMode="gray">
          <a:xfrm>
            <a:off x="4741863" y="5918200"/>
            <a:ext cx="674687"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4" name="Rectangle 174">
            <a:extLst>
              <a:ext uri="{FF2B5EF4-FFF2-40B4-BE49-F238E27FC236}">
                <a16:creationId xmlns="" xmlns:a16="http://schemas.microsoft.com/office/drawing/2014/main" id="{B96057D3-3392-4580-A426-5B8DFA0D66F7}"/>
              </a:ext>
            </a:extLst>
          </p:cNvPr>
          <p:cNvSpPr>
            <a:spLocks noChangeArrowheads="1"/>
          </p:cNvSpPr>
          <p:nvPr/>
        </p:nvSpPr>
        <p:spPr bwMode="gray">
          <a:xfrm>
            <a:off x="4051300" y="5440363"/>
            <a:ext cx="674688"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5" name="Rectangle 176">
            <a:extLst>
              <a:ext uri="{FF2B5EF4-FFF2-40B4-BE49-F238E27FC236}">
                <a16:creationId xmlns="" xmlns:a16="http://schemas.microsoft.com/office/drawing/2014/main" id="{4D9B9342-AF2B-4446-87AB-9B50FA5D4EC8}"/>
              </a:ext>
            </a:extLst>
          </p:cNvPr>
          <p:cNvSpPr>
            <a:spLocks noChangeArrowheads="1"/>
          </p:cNvSpPr>
          <p:nvPr/>
        </p:nvSpPr>
        <p:spPr bwMode="gray">
          <a:xfrm>
            <a:off x="4741863" y="4972050"/>
            <a:ext cx="674687"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6" name="Rectangle 177">
            <a:extLst>
              <a:ext uri="{FF2B5EF4-FFF2-40B4-BE49-F238E27FC236}">
                <a16:creationId xmlns="" xmlns:a16="http://schemas.microsoft.com/office/drawing/2014/main" id="{1A8DC1DB-C9FD-4D42-BFDB-41A439A0B5F9}"/>
              </a:ext>
            </a:extLst>
          </p:cNvPr>
          <p:cNvSpPr>
            <a:spLocks noChangeArrowheads="1"/>
          </p:cNvSpPr>
          <p:nvPr/>
        </p:nvSpPr>
        <p:spPr bwMode="gray">
          <a:xfrm>
            <a:off x="4062413" y="6386513"/>
            <a:ext cx="676275" cy="471487"/>
          </a:xfrm>
          <a:prstGeom prst="rect">
            <a:avLst/>
          </a:prstGeom>
          <a:solidFill>
            <a:schemeClr val="folHlink">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7" name="Rectangle 181">
            <a:extLst>
              <a:ext uri="{FF2B5EF4-FFF2-40B4-BE49-F238E27FC236}">
                <a16:creationId xmlns="" xmlns:a16="http://schemas.microsoft.com/office/drawing/2014/main" id="{20B7ECF4-FCEC-4A99-8E55-690A14D9C65B}"/>
              </a:ext>
            </a:extLst>
          </p:cNvPr>
          <p:cNvSpPr>
            <a:spLocks noChangeArrowheads="1"/>
          </p:cNvSpPr>
          <p:nvPr/>
        </p:nvSpPr>
        <p:spPr bwMode="gray">
          <a:xfrm>
            <a:off x="2032000" y="5918200"/>
            <a:ext cx="674688" cy="469900"/>
          </a:xfrm>
          <a:prstGeom prst="rect">
            <a:avLst/>
          </a:prstGeom>
          <a:solidFill>
            <a:schemeClr val="accent2">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8" name="Rectangle 182">
            <a:extLst>
              <a:ext uri="{FF2B5EF4-FFF2-40B4-BE49-F238E27FC236}">
                <a16:creationId xmlns="" xmlns:a16="http://schemas.microsoft.com/office/drawing/2014/main" id="{EFD920E5-7A49-4D69-AE21-ECDA7410B00E}"/>
              </a:ext>
            </a:extLst>
          </p:cNvPr>
          <p:cNvSpPr>
            <a:spLocks noChangeArrowheads="1"/>
          </p:cNvSpPr>
          <p:nvPr/>
        </p:nvSpPr>
        <p:spPr bwMode="gray">
          <a:xfrm>
            <a:off x="3386138" y="5918200"/>
            <a:ext cx="676275"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9" name="Rectangle 183">
            <a:extLst>
              <a:ext uri="{FF2B5EF4-FFF2-40B4-BE49-F238E27FC236}">
                <a16:creationId xmlns="" xmlns:a16="http://schemas.microsoft.com/office/drawing/2014/main" id="{76EE3942-B44E-43DA-BCF1-3E8512FB1CF8}"/>
              </a:ext>
            </a:extLst>
          </p:cNvPr>
          <p:cNvSpPr>
            <a:spLocks noChangeArrowheads="1"/>
          </p:cNvSpPr>
          <p:nvPr/>
        </p:nvSpPr>
        <p:spPr bwMode="gray">
          <a:xfrm>
            <a:off x="2698750" y="5440363"/>
            <a:ext cx="674688"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0" name="Rectangle 184">
            <a:extLst>
              <a:ext uri="{FF2B5EF4-FFF2-40B4-BE49-F238E27FC236}">
                <a16:creationId xmlns="" xmlns:a16="http://schemas.microsoft.com/office/drawing/2014/main" id="{FA9E43CA-5B30-40A1-ADAF-80D2690EDB06}"/>
              </a:ext>
            </a:extLst>
          </p:cNvPr>
          <p:cNvSpPr>
            <a:spLocks noChangeArrowheads="1"/>
          </p:cNvSpPr>
          <p:nvPr/>
        </p:nvSpPr>
        <p:spPr bwMode="gray">
          <a:xfrm>
            <a:off x="681038" y="5918200"/>
            <a:ext cx="676275"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1" name="Rectangle 185">
            <a:extLst>
              <a:ext uri="{FF2B5EF4-FFF2-40B4-BE49-F238E27FC236}">
                <a16:creationId xmlns="" xmlns:a16="http://schemas.microsoft.com/office/drawing/2014/main" id="{F2558B06-B8CC-4B9B-B732-80A4BA803726}"/>
              </a:ext>
            </a:extLst>
          </p:cNvPr>
          <p:cNvSpPr>
            <a:spLocks noChangeArrowheads="1"/>
          </p:cNvSpPr>
          <p:nvPr/>
        </p:nvSpPr>
        <p:spPr bwMode="gray">
          <a:xfrm>
            <a:off x="6350" y="5440363"/>
            <a:ext cx="674688"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2" name="Rectangle 186">
            <a:extLst>
              <a:ext uri="{FF2B5EF4-FFF2-40B4-BE49-F238E27FC236}">
                <a16:creationId xmlns="" xmlns:a16="http://schemas.microsoft.com/office/drawing/2014/main" id="{C9D33429-1FE2-4CA5-8BDD-614C1E5E7C7C}"/>
              </a:ext>
            </a:extLst>
          </p:cNvPr>
          <p:cNvSpPr>
            <a:spLocks noChangeArrowheads="1"/>
          </p:cNvSpPr>
          <p:nvPr/>
        </p:nvSpPr>
        <p:spPr bwMode="gray">
          <a:xfrm>
            <a:off x="1344613" y="5440363"/>
            <a:ext cx="676275"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3" name="Rectangle 187">
            <a:extLst>
              <a:ext uri="{FF2B5EF4-FFF2-40B4-BE49-F238E27FC236}">
                <a16:creationId xmlns="" xmlns:a16="http://schemas.microsoft.com/office/drawing/2014/main" id="{A0D96E3F-6C29-428F-BF96-003AA50BA565}"/>
              </a:ext>
            </a:extLst>
          </p:cNvPr>
          <p:cNvSpPr>
            <a:spLocks noChangeArrowheads="1"/>
          </p:cNvSpPr>
          <p:nvPr/>
        </p:nvSpPr>
        <p:spPr bwMode="gray">
          <a:xfrm>
            <a:off x="2019300" y="4972050"/>
            <a:ext cx="677863"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4" name="Rectangle 188">
            <a:extLst>
              <a:ext uri="{FF2B5EF4-FFF2-40B4-BE49-F238E27FC236}">
                <a16:creationId xmlns="" xmlns:a16="http://schemas.microsoft.com/office/drawing/2014/main" id="{D38918D1-4357-491E-8D88-01B8FF3AFF3A}"/>
              </a:ext>
            </a:extLst>
          </p:cNvPr>
          <p:cNvSpPr>
            <a:spLocks noChangeArrowheads="1"/>
          </p:cNvSpPr>
          <p:nvPr/>
        </p:nvSpPr>
        <p:spPr bwMode="gray">
          <a:xfrm>
            <a:off x="3376613" y="4972050"/>
            <a:ext cx="676275"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5" name="Rectangle 189">
            <a:extLst>
              <a:ext uri="{FF2B5EF4-FFF2-40B4-BE49-F238E27FC236}">
                <a16:creationId xmlns="" xmlns:a16="http://schemas.microsoft.com/office/drawing/2014/main" id="{6E30CDA1-D454-4B6A-A046-15725BF5D3A6}"/>
              </a:ext>
            </a:extLst>
          </p:cNvPr>
          <p:cNvSpPr>
            <a:spLocks noChangeArrowheads="1"/>
          </p:cNvSpPr>
          <p:nvPr/>
        </p:nvSpPr>
        <p:spPr bwMode="gray">
          <a:xfrm>
            <a:off x="681038" y="4972050"/>
            <a:ext cx="676275"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6" name="Rectangle 190">
            <a:extLst>
              <a:ext uri="{FF2B5EF4-FFF2-40B4-BE49-F238E27FC236}">
                <a16:creationId xmlns="" xmlns:a16="http://schemas.microsoft.com/office/drawing/2014/main" id="{28C4AB1F-35D0-4CDC-9F89-6E86D25EC106}"/>
              </a:ext>
            </a:extLst>
          </p:cNvPr>
          <p:cNvSpPr>
            <a:spLocks noChangeArrowheads="1"/>
          </p:cNvSpPr>
          <p:nvPr/>
        </p:nvSpPr>
        <p:spPr bwMode="gray">
          <a:xfrm>
            <a:off x="17463" y="6386513"/>
            <a:ext cx="676275"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7" name="Rectangle 191">
            <a:extLst>
              <a:ext uri="{FF2B5EF4-FFF2-40B4-BE49-F238E27FC236}">
                <a16:creationId xmlns="" xmlns:a16="http://schemas.microsoft.com/office/drawing/2014/main" id="{1B927384-D88C-4ECE-8ABA-97647B60F9C2}"/>
              </a:ext>
            </a:extLst>
          </p:cNvPr>
          <p:cNvSpPr>
            <a:spLocks noChangeArrowheads="1"/>
          </p:cNvSpPr>
          <p:nvPr/>
        </p:nvSpPr>
        <p:spPr bwMode="gray">
          <a:xfrm>
            <a:off x="1354138" y="6386513"/>
            <a:ext cx="677862"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8" name="Rectangle 192">
            <a:extLst>
              <a:ext uri="{FF2B5EF4-FFF2-40B4-BE49-F238E27FC236}">
                <a16:creationId xmlns="" xmlns:a16="http://schemas.microsoft.com/office/drawing/2014/main" id="{A89F7223-8EB9-43D2-8027-1DA768F6D56C}"/>
              </a:ext>
            </a:extLst>
          </p:cNvPr>
          <p:cNvSpPr>
            <a:spLocks noChangeArrowheads="1"/>
          </p:cNvSpPr>
          <p:nvPr/>
        </p:nvSpPr>
        <p:spPr bwMode="gray">
          <a:xfrm>
            <a:off x="2698750" y="6384925"/>
            <a:ext cx="674688" cy="471488"/>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9" name="Rectangle 194">
            <a:extLst>
              <a:ext uri="{FF2B5EF4-FFF2-40B4-BE49-F238E27FC236}">
                <a16:creationId xmlns="" xmlns:a16="http://schemas.microsoft.com/office/drawing/2014/main" id="{4470F926-0BA0-4D9C-9225-4DB59E79253C}"/>
              </a:ext>
            </a:extLst>
          </p:cNvPr>
          <p:cNvSpPr>
            <a:spLocks noChangeArrowheads="1"/>
          </p:cNvSpPr>
          <p:nvPr/>
        </p:nvSpPr>
        <p:spPr bwMode="gray">
          <a:xfrm>
            <a:off x="0" y="4908550"/>
            <a:ext cx="12192000" cy="1477963"/>
          </a:xfrm>
          <a:prstGeom prst="rect">
            <a:avLst/>
          </a:prstGeom>
          <a:gradFill rotWithShape="1">
            <a:gsLst>
              <a:gs pos="0">
                <a:schemeClr val="bg1">
                  <a:alpha val="89999"/>
                </a:schemeClr>
              </a:gs>
              <a:gs pos="100000">
                <a:schemeClr val="bg1">
                  <a:gamma/>
                  <a:tint val="0"/>
                  <a:invGamma/>
                  <a:alpha val="0"/>
                </a:schemeClr>
              </a:gs>
            </a:gsLst>
            <a:lin ang="5400000" scaled="1"/>
          </a:gradFill>
          <a:ln w="9525">
            <a:noFill/>
            <a:miter lim="800000"/>
            <a:headEnd/>
            <a:tailEnd/>
          </a:ln>
          <a:effectLst/>
        </p:spPr>
        <p:txBody>
          <a:bodyPr wrap="none" anchor="ctr"/>
          <a:lstStyle/>
          <a:p>
            <a:pPr eaLnBrk="1" hangingPunct="1">
              <a:defRPr/>
            </a:pPr>
            <a:endParaRPr lang="en-US" b="1">
              <a:solidFill>
                <a:srgbClr val="000000"/>
              </a:solidFill>
              <a:latin typeface="Arial" charset="0"/>
            </a:endParaRPr>
          </a:p>
        </p:txBody>
      </p:sp>
      <p:grpSp>
        <p:nvGrpSpPr>
          <p:cNvPr id="40" name="Group 195">
            <a:extLst>
              <a:ext uri="{FF2B5EF4-FFF2-40B4-BE49-F238E27FC236}">
                <a16:creationId xmlns="" xmlns:a16="http://schemas.microsoft.com/office/drawing/2014/main" id="{69C110E7-B442-44E4-9093-241C4C1D5440}"/>
              </a:ext>
            </a:extLst>
          </p:cNvPr>
          <p:cNvGrpSpPr>
            <a:grpSpLocks/>
          </p:cNvGrpSpPr>
          <p:nvPr/>
        </p:nvGrpSpPr>
        <p:grpSpPr bwMode="auto">
          <a:xfrm>
            <a:off x="0" y="357188"/>
            <a:ext cx="1543050" cy="1123950"/>
            <a:chOff x="-9" y="1395"/>
            <a:chExt cx="2985" cy="2898"/>
          </a:xfrm>
        </p:grpSpPr>
        <p:pic>
          <p:nvPicPr>
            <p:cNvPr id="41" name="Picture 196" descr="pan01">
              <a:extLst>
                <a:ext uri="{FF2B5EF4-FFF2-40B4-BE49-F238E27FC236}">
                  <a16:creationId xmlns="" xmlns:a16="http://schemas.microsoft.com/office/drawing/2014/main" id="{995C077E-67C9-4FA7-8DEB-144DA1E8F693}"/>
                </a:ext>
              </a:extLst>
            </p:cNvPr>
            <p:cNvPicPr>
              <a:picLocks noChangeAspect="1" noChangeArrowheads="1"/>
            </p:cNvPicPr>
            <p:nvPr/>
          </p:nvPicPr>
          <p:blipFill>
            <a:blip r:embed="rId2">
              <a:extLst>
                <a:ext uri="{28A0092B-C50C-407E-A947-70E740481C1C}">
                  <a14:useLocalDpi xmlns:a14="http://schemas.microsoft.com/office/drawing/2010/main" val="0"/>
                </a:ext>
              </a:extLst>
            </a:blip>
            <a:srcRect l="46681" r="2339"/>
            <a:stretch>
              <a:fillRect/>
            </a:stretch>
          </p:blipFill>
          <p:spPr bwMode="gray">
            <a:xfrm>
              <a:off x="0" y="1395"/>
              <a:ext cx="2976" cy="28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2" name="Group 198">
            <a:extLst>
              <a:ext uri="{FF2B5EF4-FFF2-40B4-BE49-F238E27FC236}">
                <a16:creationId xmlns="" xmlns:a16="http://schemas.microsoft.com/office/drawing/2014/main" id="{772CFD62-87C2-451F-8A7C-B26D30818BE8}"/>
              </a:ext>
            </a:extLst>
          </p:cNvPr>
          <p:cNvGrpSpPr>
            <a:grpSpLocks/>
          </p:cNvGrpSpPr>
          <p:nvPr/>
        </p:nvGrpSpPr>
        <p:grpSpPr bwMode="auto">
          <a:xfrm>
            <a:off x="-7938" y="195263"/>
            <a:ext cx="1409701" cy="1143000"/>
            <a:chOff x="0" y="1039"/>
            <a:chExt cx="2681" cy="2897"/>
          </a:xfrm>
        </p:grpSpPr>
        <p:pic>
          <p:nvPicPr>
            <p:cNvPr id="43" name="Picture 199" descr="pan01">
              <a:extLst>
                <a:ext uri="{FF2B5EF4-FFF2-40B4-BE49-F238E27FC236}">
                  <a16:creationId xmlns="" xmlns:a16="http://schemas.microsoft.com/office/drawing/2014/main" id="{FA2A9604-71D0-45D7-A39B-185DD253A5A0}"/>
                </a:ext>
              </a:extLst>
            </p:cNvPr>
            <p:cNvPicPr>
              <a:picLocks noChangeAspect="1" noChangeArrowheads="1"/>
            </p:cNvPicPr>
            <p:nvPr userDrawn="1"/>
          </p:nvPicPr>
          <p:blipFill>
            <a:blip r:embed="rId3">
              <a:extLst>
                <a:ext uri="{28A0092B-C50C-407E-A947-70E740481C1C}">
                  <a14:useLocalDpi xmlns:a14="http://schemas.microsoft.com/office/drawing/2010/main" val="0"/>
                </a:ext>
              </a:extLst>
            </a:blip>
            <a:srcRect l="51730" r="2339"/>
            <a:stretch>
              <a:fillRect/>
            </a:stretch>
          </p:blipFill>
          <p:spPr bwMode="gray">
            <a:xfrm>
              <a:off x="0" y="1039"/>
              <a:ext cx="2681" cy="28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 name="Freeform 200" descr="wiz_gold04">
              <a:extLst>
                <a:ext uri="{FF2B5EF4-FFF2-40B4-BE49-F238E27FC236}">
                  <a16:creationId xmlns="" xmlns:a16="http://schemas.microsoft.com/office/drawing/2014/main" id="{2A8FA7B8-4F0C-4D3D-8DEE-83D2798E4C94}"/>
                </a:ext>
              </a:extLst>
            </p:cNvPr>
            <p:cNvSpPr>
              <a:spLocks/>
            </p:cNvSpPr>
            <p:nvPr userDrawn="1"/>
          </p:nvSpPr>
          <p:spPr bwMode="gray">
            <a:xfrm>
              <a:off x="0" y="1137"/>
              <a:ext cx="2537" cy="2600"/>
            </a:xfrm>
            <a:custGeom>
              <a:avLst/>
              <a:gdLst>
                <a:gd name="T0" fmla="*/ 0 w 2537"/>
                <a:gd name="T1" fmla="*/ 0 h 2600"/>
                <a:gd name="T2" fmla="*/ 2537 w 2537"/>
                <a:gd name="T3" fmla="*/ 1 h 2600"/>
                <a:gd name="T4" fmla="*/ 991 w 2537"/>
                <a:gd name="T5" fmla="*/ 2597 h 2600"/>
                <a:gd name="T6" fmla="*/ 0 w 2537"/>
                <a:gd name="T7" fmla="*/ 2600 h 2600"/>
                <a:gd name="T8" fmla="*/ 0 w 2537"/>
                <a:gd name="T9" fmla="*/ 0 h 26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37" h="2600">
                  <a:moveTo>
                    <a:pt x="0" y="0"/>
                  </a:moveTo>
                  <a:lnTo>
                    <a:pt x="2537" y="1"/>
                  </a:lnTo>
                  <a:lnTo>
                    <a:pt x="991" y="2597"/>
                  </a:lnTo>
                  <a:lnTo>
                    <a:pt x="0" y="2600"/>
                  </a:lnTo>
                  <a:lnTo>
                    <a:pt x="0" y="0"/>
                  </a:lnTo>
                  <a:close/>
                </a:path>
              </a:pathLst>
            </a:custGeom>
            <a:blipFill dpi="0" rotWithShape="1">
              <a:blip r:embed="rId4"/>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45" name="Group 201">
            <a:extLst>
              <a:ext uri="{FF2B5EF4-FFF2-40B4-BE49-F238E27FC236}">
                <a16:creationId xmlns="" xmlns:a16="http://schemas.microsoft.com/office/drawing/2014/main" id="{9DC95BF7-543B-4836-909C-7B157D625E1F}"/>
              </a:ext>
            </a:extLst>
          </p:cNvPr>
          <p:cNvGrpSpPr>
            <a:grpSpLocks/>
          </p:cNvGrpSpPr>
          <p:nvPr/>
        </p:nvGrpSpPr>
        <p:grpSpPr bwMode="auto">
          <a:xfrm>
            <a:off x="0" y="0"/>
            <a:ext cx="1244600" cy="1239838"/>
            <a:chOff x="-7" y="240"/>
            <a:chExt cx="2407" cy="3199"/>
          </a:xfrm>
        </p:grpSpPr>
        <p:pic>
          <p:nvPicPr>
            <p:cNvPr id="46" name="Picture 202" descr="pan01">
              <a:extLst>
                <a:ext uri="{FF2B5EF4-FFF2-40B4-BE49-F238E27FC236}">
                  <a16:creationId xmlns="" xmlns:a16="http://schemas.microsoft.com/office/drawing/2014/main" id="{D4CDB203-4300-4EC3-B4BB-E0AADF71C19A}"/>
                </a:ext>
              </a:extLst>
            </p:cNvPr>
            <p:cNvPicPr>
              <a:picLocks noChangeAspect="1" noChangeArrowheads="1"/>
            </p:cNvPicPr>
            <p:nvPr userDrawn="1"/>
          </p:nvPicPr>
          <p:blipFill>
            <a:blip r:embed="rId5">
              <a:extLst>
                <a:ext uri="{28A0092B-C50C-407E-A947-70E740481C1C}">
                  <a14:useLocalDpi xmlns:a14="http://schemas.microsoft.com/office/drawing/2010/main" val="0"/>
                </a:ext>
              </a:extLst>
            </a:blip>
            <a:srcRect l="60431" r="2339"/>
            <a:stretch>
              <a:fillRect/>
            </a:stretch>
          </p:blipFill>
          <p:spPr bwMode="gray">
            <a:xfrm>
              <a:off x="0" y="240"/>
              <a:ext cx="2400" cy="31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7" name="Freeform 203" descr="wiz_gold01">
              <a:extLst>
                <a:ext uri="{FF2B5EF4-FFF2-40B4-BE49-F238E27FC236}">
                  <a16:creationId xmlns="" xmlns:a16="http://schemas.microsoft.com/office/drawing/2014/main" id="{2F497A2A-E389-4938-AE13-7CF632F04B02}"/>
                </a:ext>
              </a:extLst>
            </p:cNvPr>
            <p:cNvSpPr>
              <a:spLocks/>
            </p:cNvSpPr>
            <p:nvPr userDrawn="1"/>
          </p:nvSpPr>
          <p:spPr bwMode="gray">
            <a:xfrm>
              <a:off x="-7" y="348"/>
              <a:ext cx="2247" cy="2874"/>
            </a:xfrm>
            <a:custGeom>
              <a:avLst/>
              <a:gdLst>
                <a:gd name="T0" fmla="*/ 7 w 2247"/>
                <a:gd name="T1" fmla="*/ 0 h 2874"/>
                <a:gd name="T2" fmla="*/ 2247 w 2247"/>
                <a:gd name="T3" fmla="*/ 0 h 2874"/>
                <a:gd name="T4" fmla="*/ 540 w 2247"/>
                <a:gd name="T5" fmla="*/ 2868 h 2874"/>
                <a:gd name="T6" fmla="*/ 0 w 2247"/>
                <a:gd name="T7" fmla="*/ 2874 h 2874"/>
                <a:gd name="T8" fmla="*/ 7 w 2247"/>
                <a:gd name="T9" fmla="*/ 0 h 287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47" h="2874">
                  <a:moveTo>
                    <a:pt x="7" y="0"/>
                  </a:moveTo>
                  <a:lnTo>
                    <a:pt x="2247" y="0"/>
                  </a:lnTo>
                  <a:lnTo>
                    <a:pt x="540" y="2868"/>
                  </a:lnTo>
                  <a:lnTo>
                    <a:pt x="0" y="2874"/>
                  </a:lnTo>
                  <a:lnTo>
                    <a:pt x="7" y="0"/>
                  </a:lnTo>
                  <a:close/>
                </a:path>
              </a:pathLst>
            </a:custGeom>
            <a:blipFill dpi="0" rotWithShape="1">
              <a:blip r:embed="rId6"/>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48" name="TextBox 53">
            <a:extLst>
              <a:ext uri="{FF2B5EF4-FFF2-40B4-BE49-F238E27FC236}">
                <a16:creationId xmlns="" xmlns:a16="http://schemas.microsoft.com/office/drawing/2014/main" id="{7D26D88E-91ED-421C-A53C-2CA243C8724D}"/>
              </a:ext>
            </a:extLst>
          </p:cNvPr>
          <p:cNvSpPr txBox="1">
            <a:spLocks noChangeArrowheads="1"/>
          </p:cNvSpPr>
          <p:nvPr/>
        </p:nvSpPr>
        <p:spPr bwMode="auto">
          <a:xfrm>
            <a:off x="0" y="6627813"/>
            <a:ext cx="1825625" cy="230187"/>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r>
              <a:rPr lang="en-US" altLang="en-US" sz="900" b="1">
                <a:solidFill>
                  <a:srgbClr val="000000"/>
                </a:solidFill>
                <a:latin typeface="Arial" panose="020B0604020202020204" pitchFamily="34" charset="0"/>
              </a:rPr>
              <a:t>http://dichvudanhvanban.com</a:t>
            </a:r>
          </a:p>
        </p:txBody>
      </p:sp>
      <p:sp>
        <p:nvSpPr>
          <p:cNvPr id="49" name="Date Placeholder 1">
            <a:extLst>
              <a:ext uri="{FF2B5EF4-FFF2-40B4-BE49-F238E27FC236}">
                <a16:creationId xmlns="" xmlns:a16="http://schemas.microsoft.com/office/drawing/2014/main" id="{9373E36F-FA08-4154-967A-5E2261F212C3}"/>
              </a:ext>
            </a:extLst>
          </p:cNvPr>
          <p:cNvSpPr>
            <a:spLocks noGrp="1"/>
          </p:cNvSpPr>
          <p:nvPr>
            <p:ph type="dt" sz="half" idx="10"/>
          </p:nvPr>
        </p:nvSpPr>
        <p:spPr/>
        <p:txBody>
          <a:bodyPr/>
          <a:lstStyle>
            <a:lvl1pPr eaLnBrk="0" hangingPunct="0">
              <a:defRPr/>
            </a:lvl1pPr>
          </a:lstStyle>
          <a:p>
            <a:pPr>
              <a:defRPr/>
            </a:pPr>
            <a:endParaRPr lang="en-US"/>
          </a:p>
        </p:txBody>
      </p:sp>
      <p:sp>
        <p:nvSpPr>
          <p:cNvPr id="50" name="Footer Placeholder 2">
            <a:extLst>
              <a:ext uri="{FF2B5EF4-FFF2-40B4-BE49-F238E27FC236}">
                <a16:creationId xmlns="" xmlns:a16="http://schemas.microsoft.com/office/drawing/2014/main" id="{E21BF9C8-4C54-45A9-9192-221BE2E96205}"/>
              </a:ext>
            </a:extLst>
          </p:cNvPr>
          <p:cNvSpPr>
            <a:spLocks noGrp="1"/>
          </p:cNvSpPr>
          <p:nvPr>
            <p:ph type="ftr" sz="quarter" idx="11"/>
          </p:nvPr>
        </p:nvSpPr>
        <p:spPr/>
        <p:txBody>
          <a:bodyPr/>
          <a:lstStyle>
            <a:lvl1pPr eaLnBrk="0" hangingPunct="0">
              <a:defRPr/>
            </a:lvl1pPr>
          </a:lstStyle>
          <a:p>
            <a:pPr>
              <a:defRPr/>
            </a:pPr>
            <a:endParaRPr lang="en-US"/>
          </a:p>
        </p:txBody>
      </p:sp>
      <p:sp>
        <p:nvSpPr>
          <p:cNvPr id="51" name="Slide Number Placeholder 3">
            <a:extLst>
              <a:ext uri="{FF2B5EF4-FFF2-40B4-BE49-F238E27FC236}">
                <a16:creationId xmlns="" xmlns:a16="http://schemas.microsoft.com/office/drawing/2014/main" id="{E2DD1E0D-E56B-425F-8AEC-BBD711963FEA}"/>
              </a:ext>
            </a:extLst>
          </p:cNvPr>
          <p:cNvSpPr>
            <a:spLocks noGrp="1"/>
          </p:cNvSpPr>
          <p:nvPr>
            <p:ph type="sldNum" sz="quarter" idx="12"/>
          </p:nvPr>
        </p:nvSpPr>
        <p:spPr/>
        <p:txBody>
          <a:bodyPr/>
          <a:lstStyle>
            <a:lvl1pPr eaLnBrk="0" hangingPunct="0">
              <a:defRPr/>
            </a:lvl1pPr>
          </a:lstStyle>
          <a:p>
            <a:pPr>
              <a:defRPr/>
            </a:pPr>
            <a:fld id="{105591BF-7785-4F45-B2F8-8FFD32FC518C}" type="slidenum">
              <a:rPr lang="en-US" altLang="en-US"/>
              <a:pPr>
                <a:defRPr/>
              </a:pPr>
              <a:t>‹#›</a:t>
            </a:fld>
            <a:endParaRPr lang="en-US" altLang="en-US"/>
          </a:p>
        </p:txBody>
      </p:sp>
    </p:spTree>
    <p:extLst>
      <p:ext uri="{BB962C8B-B14F-4D97-AF65-F5344CB8AC3E}">
        <p14:creationId xmlns:p14="http://schemas.microsoft.com/office/powerpoint/2010/main" val="4439497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500"/>
                                  </p:stCondLst>
                                  <p:childTnLst>
                                    <p:set>
                                      <p:cBhvr>
                                        <p:cTn id="6" dur="1" fill="hold">
                                          <p:stCondLst>
                                            <p:cond delay="0"/>
                                          </p:stCondLst>
                                        </p:cTn>
                                        <p:tgtEl>
                                          <p:spTgt spid="40"/>
                                        </p:tgtEl>
                                        <p:attrNameLst>
                                          <p:attrName>style.visibility</p:attrName>
                                        </p:attrNameLst>
                                      </p:cBhvr>
                                      <p:to>
                                        <p:strVal val="visible"/>
                                      </p:to>
                                    </p:set>
                                    <p:animEffect transition="in" filter="wipe(left)">
                                      <p:cBhvr>
                                        <p:cTn id="7" dur="500"/>
                                        <p:tgtEl>
                                          <p:spTgt spid="40"/>
                                        </p:tgtEl>
                                      </p:cBhvr>
                                    </p:animEffect>
                                  </p:childTnLst>
                                </p:cTn>
                              </p:par>
                            </p:childTnLst>
                          </p:cTn>
                        </p:par>
                        <p:par>
                          <p:cTn id="8" fill="hold">
                            <p:stCondLst>
                              <p:cond delay="1000"/>
                            </p:stCondLst>
                            <p:childTnLst>
                              <p:par>
                                <p:cTn id="9" presetID="22" presetClass="entr" presetSubtype="8" fill="hold" nodeType="afterEffect">
                                  <p:stCondLst>
                                    <p:cond delay="700"/>
                                  </p:stCondLst>
                                  <p:childTnLst>
                                    <p:set>
                                      <p:cBhvr>
                                        <p:cTn id="10" dur="1" fill="hold">
                                          <p:stCondLst>
                                            <p:cond delay="0"/>
                                          </p:stCondLst>
                                        </p:cTn>
                                        <p:tgtEl>
                                          <p:spTgt spid="42"/>
                                        </p:tgtEl>
                                        <p:attrNameLst>
                                          <p:attrName>style.visibility</p:attrName>
                                        </p:attrNameLst>
                                      </p:cBhvr>
                                      <p:to>
                                        <p:strVal val="visible"/>
                                      </p:to>
                                    </p:set>
                                    <p:animEffect transition="in" filter="wipe(left)">
                                      <p:cBhvr>
                                        <p:cTn id="11" dur="500"/>
                                        <p:tgtEl>
                                          <p:spTgt spid="42"/>
                                        </p:tgtEl>
                                      </p:cBhvr>
                                    </p:animEffect>
                                  </p:childTnLst>
                                </p:cTn>
                              </p:par>
                            </p:childTnLst>
                          </p:cTn>
                        </p:par>
                        <p:par>
                          <p:cTn id="12" fill="hold">
                            <p:stCondLst>
                              <p:cond delay="2200"/>
                            </p:stCondLst>
                            <p:childTnLst>
                              <p:par>
                                <p:cTn id="13" presetID="22" presetClass="entr" presetSubtype="8" fill="hold" nodeType="afterEffect">
                                  <p:stCondLst>
                                    <p:cond delay="600"/>
                                  </p:stCondLst>
                                  <p:childTnLst>
                                    <p:set>
                                      <p:cBhvr>
                                        <p:cTn id="14" dur="1" fill="hold">
                                          <p:stCondLst>
                                            <p:cond delay="0"/>
                                          </p:stCondLst>
                                        </p:cTn>
                                        <p:tgtEl>
                                          <p:spTgt spid="45"/>
                                        </p:tgtEl>
                                        <p:attrNameLst>
                                          <p:attrName>style.visibility</p:attrName>
                                        </p:attrNameLst>
                                      </p:cBhvr>
                                      <p:to>
                                        <p:strVal val="visible"/>
                                      </p:to>
                                    </p:set>
                                    <p:animEffect transition="in" filter="wipe(left)">
                                      <p:cBhvr>
                                        <p:cTn id="15" dur="500"/>
                                        <p:tgtEl>
                                          <p:spTgt spid="4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331.xml><?xml version="1.0" encoding="utf-8"?>
<p:sldLayout xmlns:a="http://schemas.openxmlformats.org/drawingml/2006/main" xmlns:r="http://schemas.openxmlformats.org/officeDocument/2006/relationships" xmlns:p="http://schemas.openxmlformats.org/presentationml/2006/main" showMasterSp="0" showMasterPhAnim="0" type="objTx" preserve="1">
  <p:cSld name="Content with Caption">
    <p:spTree>
      <p:nvGrpSpPr>
        <p:cNvPr id="1" name=""/>
        <p:cNvGrpSpPr/>
        <p:nvPr/>
      </p:nvGrpSpPr>
      <p:grpSpPr>
        <a:xfrm>
          <a:off x="0" y="0"/>
          <a:ext cx="0" cy="0"/>
          <a:chOff x="0" y="0"/>
          <a:chExt cx="0" cy="0"/>
        </a:xfrm>
      </p:grpSpPr>
      <p:sp>
        <p:nvSpPr>
          <p:cNvPr id="5" name="Rectangle 26">
            <a:extLst>
              <a:ext uri="{FF2B5EF4-FFF2-40B4-BE49-F238E27FC236}">
                <a16:creationId xmlns="" xmlns:a16="http://schemas.microsoft.com/office/drawing/2014/main" id="{379ED54C-5D1B-40B2-A6AA-EA5EAB14FF2F}"/>
              </a:ext>
            </a:extLst>
          </p:cNvPr>
          <p:cNvSpPr>
            <a:spLocks noChangeArrowheads="1"/>
          </p:cNvSpPr>
          <p:nvPr/>
        </p:nvSpPr>
        <p:spPr bwMode="gray">
          <a:xfrm>
            <a:off x="0" y="228600"/>
            <a:ext cx="12192000" cy="838200"/>
          </a:xfrm>
          <a:prstGeom prst="rect">
            <a:avLst/>
          </a:prstGeom>
          <a:gradFill rotWithShape="1">
            <a:gsLst>
              <a:gs pos="0">
                <a:schemeClr val="tx2">
                  <a:gamma/>
                  <a:shade val="41176"/>
                  <a:invGamma/>
                </a:schemeClr>
              </a:gs>
              <a:gs pos="100000">
                <a:schemeClr val="tx2"/>
              </a:gs>
            </a:gsLst>
            <a:lin ang="0" scaled="1"/>
          </a:gradFill>
          <a:ln w="9525">
            <a:noFill/>
            <a:miter lim="800000"/>
            <a:headEnd/>
            <a:tailEnd/>
          </a:ln>
          <a:effectLst/>
        </p:spPr>
        <p:txBody>
          <a:bodyPr wrap="none" anchor="ctr"/>
          <a:lstStyle/>
          <a:p>
            <a:pPr eaLnBrk="1" hangingPunct="1">
              <a:defRPr/>
            </a:pPr>
            <a:endParaRPr lang="en-US" b="1">
              <a:solidFill>
                <a:srgbClr val="000000"/>
              </a:solidFill>
              <a:latin typeface="Arial" charset="0"/>
            </a:endParaRPr>
          </a:p>
        </p:txBody>
      </p:sp>
      <p:sp>
        <p:nvSpPr>
          <p:cNvPr id="6" name="Rectangle 152">
            <a:extLst>
              <a:ext uri="{FF2B5EF4-FFF2-40B4-BE49-F238E27FC236}">
                <a16:creationId xmlns="" xmlns:a16="http://schemas.microsoft.com/office/drawing/2014/main" id="{B85DD965-C384-4663-AFA1-8E451A34CAEA}"/>
              </a:ext>
            </a:extLst>
          </p:cNvPr>
          <p:cNvSpPr>
            <a:spLocks noChangeArrowheads="1"/>
          </p:cNvSpPr>
          <p:nvPr/>
        </p:nvSpPr>
        <p:spPr bwMode="gray">
          <a:xfrm>
            <a:off x="8818563" y="5918200"/>
            <a:ext cx="674687" cy="469900"/>
          </a:xfrm>
          <a:prstGeom prst="rect">
            <a:avLst/>
          </a:prstGeom>
          <a:solidFill>
            <a:schemeClr val="accent2">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7" name="Rectangle 153">
            <a:extLst>
              <a:ext uri="{FF2B5EF4-FFF2-40B4-BE49-F238E27FC236}">
                <a16:creationId xmlns="" xmlns:a16="http://schemas.microsoft.com/office/drawing/2014/main" id="{8E087E05-D43D-4206-89D6-5C1A7160C4BE}"/>
              </a:ext>
            </a:extLst>
          </p:cNvPr>
          <p:cNvSpPr>
            <a:spLocks noChangeArrowheads="1"/>
          </p:cNvSpPr>
          <p:nvPr/>
        </p:nvSpPr>
        <p:spPr bwMode="gray">
          <a:xfrm>
            <a:off x="10172700" y="5918200"/>
            <a:ext cx="674688"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8" name="Rectangle 154">
            <a:extLst>
              <a:ext uri="{FF2B5EF4-FFF2-40B4-BE49-F238E27FC236}">
                <a16:creationId xmlns="" xmlns:a16="http://schemas.microsoft.com/office/drawing/2014/main" id="{4D02341B-DF19-43D8-B96F-D8AB6498C6A1}"/>
              </a:ext>
            </a:extLst>
          </p:cNvPr>
          <p:cNvSpPr>
            <a:spLocks noChangeArrowheads="1"/>
          </p:cNvSpPr>
          <p:nvPr/>
        </p:nvSpPr>
        <p:spPr bwMode="gray">
          <a:xfrm>
            <a:off x="9485313" y="5440363"/>
            <a:ext cx="676275"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9" name="Rectangle 155">
            <a:extLst>
              <a:ext uri="{FF2B5EF4-FFF2-40B4-BE49-F238E27FC236}">
                <a16:creationId xmlns="" xmlns:a16="http://schemas.microsoft.com/office/drawing/2014/main" id="{82303BF2-D986-4A99-BDC2-4C44027BC7AA}"/>
              </a:ext>
            </a:extLst>
          </p:cNvPr>
          <p:cNvSpPr>
            <a:spLocks noChangeArrowheads="1"/>
          </p:cNvSpPr>
          <p:nvPr/>
        </p:nvSpPr>
        <p:spPr bwMode="gray">
          <a:xfrm>
            <a:off x="11501438" y="5918200"/>
            <a:ext cx="676275"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0" name="Rectangle 156">
            <a:extLst>
              <a:ext uri="{FF2B5EF4-FFF2-40B4-BE49-F238E27FC236}">
                <a16:creationId xmlns="" xmlns:a16="http://schemas.microsoft.com/office/drawing/2014/main" id="{EAEADA9E-1A61-4175-AFEF-67D644B1CD41}"/>
              </a:ext>
            </a:extLst>
          </p:cNvPr>
          <p:cNvSpPr>
            <a:spLocks noChangeArrowheads="1"/>
          </p:cNvSpPr>
          <p:nvPr/>
        </p:nvSpPr>
        <p:spPr bwMode="gray">
          <a:xfrm>
            <a:off x="6100763" y="5918200"/>
            <a:ext cx="674687"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1" name="Rectangle 157">
            <a:extLst>
              <a:ext uri="{FF2B5EF4-FFF2-40B4-BE49-F238E27FC236}">
                <a16:creationId xmlns="" xmlns:a16="http://schemas.microsoft.com/office/drawing/2014/main" id="{5A42DDD0-D62D-4DB1-8812-6DA030E6DA25}"/>
              </a:ext>
            </a:extLst>
          </p:cNvPr>
          <p:cNvSpPr>
            <a:spLocks noChangeArrowheads="1"/>
          </p:cNvSpPr>
          <p:nvPr/>
        </p:nvSpPr>
        <p:spPr bwMode="gray">
          <a:xfrm>
            <a:off x="7467600" y="5918200"/>
            <a:ext cx="674688"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2" name="Rectangle 158">
            <a:extLst>
              <a:ext uri="{FF2B5EF4-FFF2-40B4-BE49-F238E27FC236}">
                <a16:creationId xmlns="" xmlns:a16="http://schemas.microsoft.com/office/drawing/2014/main" id="{78AACDBC-17D4-478A-9303-611187B5ADCD}"/>
              </a:ext>
            </a:extLst>
          </p:cNvPr>
          <p:cNvSpPr>
            <a:spLocks noChangeArrowheads="1"/>
          </p:cNvSpPr>
          <p:nvPr/>
        </p:nvSpPr>
        <p:spPr bwMode="gray">
          <a:xfrm>
            <a:off x="6777038" y="5440363"/>
            <a:ext cx="677862"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3" name="Rectangle 159">
            <a:extLst>
              <a:ext uri="{FF2B5EF4-FFF2-40B4-BE49-F238E27FC236}">
                <a16:creationId xmlns="" xmlns:a16="http://schemas.microsoft.com/office/drawing/2014/main" id="{92E7B9C8-25E4-464D-9693-7C0761328786}"/>
              </a:ext>
            </a:extLst>
          </p:cNvPr>
          <p:cNvSpPr>
            <a:spLocks noChangeArrowheads="1"/>
          </p:cNvSpPr>
          <p:nvPr/>
        </p:nvSpPr>
        <p:spPr bwMode="gray">
          <a:xfrm>
            <a:off x="8129588" y="5440363"/>
            <a:ext cx="679450"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4" name="Rectangle 160">
            <a:extLst>
              <a:ext uri="{FF2B5EF4-FFF2-40B4-BE49-F238E27FC236}">
                <a16:creationId xmlns="" xmlns:a16="http://schemas.microsoft.com/office/drawing/2014/main" id="{2A132A60-FE3E-49FD-9B5D-14DAB2338C5A}"/>
              </a:ext>
            </a:extLst>
          </p:cNvPr>
          <p:cNvSpPr>
            <a:spLocks noChangeArrowheads="1"/>
          </p:cNvSpPr>
          <p:nvPr/>
        </p:nvSpPr>
        <p:spPr bwMode="gray">
          <a:xfrm>
            <a:off x="5424488" y="5440363"/>
            <a:ext cx="679450" cy="473075"/>
          </a:xfrm>
          <a:prstGeom prst="rect">
            <a:avLst/>
          </a:prstGeom>
          <a:solidFill>
            <a:schemeClr val="accent2">
              <a:alpha val="10196"/>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5" name="Rectangle 161">
            <a:extLst>
              <a:ext uri="{FF2B5EF4-FFF2-40B4-BE49-F238E27FC236}">
                <a16:creationId xmlns="" xmlns:a16="http://schemas.microsoft.com/office/drawing/2014/main" id="{854CBEDF-11FD-4719-8279-9B7C45768176}"/>
              </a:ext>
            </a:extLst>
          </p:cNvPr>
          <p:cNvSpPr>
            <a:spLocks noChangeArrowheads="1"/>
          </p:cNvSpPr>
          <p:nvPr/>
        </p:nvSpPr>
        <p:spPr bwMode="gray">
          <a:xfrm>
            <a:off x="8807450" y="4972050"/>
            <a:ext cx="674688"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6" name="Rectangle 162">
            <a:extLst>
              <a:ext uri="{FF2B5EF4-FFF2-40B4-BE49-F238E27FC236}">
                <a16:creationId xmlns="" xmlns:a16="http://schemas.microsoft.com/office/drawing/2014/main" id="{1AFFC173-8A39-42AC-AC69-73F4A2B99A56}"/>
              </a:ext>
            </a:extLst>
          </p:cNvPr>
          <p:cNvSpPr>
            <a:spLocks noChangeArrowheads="1"/>
          </p:cNvSpPr>
          <p:nvPr/>
        </p:nvSpPr>
        <p:spPr bwMode="gray">
          <a:xfrm>
            <a:off x="10164763" y="4972050"/>
            <a:ext cx="674687" cy="473075"/>
          </a:xfrm>
          <a:prstGeom prst="rect">
            <a:avLst/>
          </a:prstGeom>
          <a:solidFill>
            <a:schemeClr val="accent2">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7" name="Rectangle 163">
            <a:extLst>
              <a:ext uri="{FF2B5EF4-FFF2-40B4-BE49-F238E27FC236}">
                <a16:creationId xmlns="" xmlns:a16="http://schemas.microsoft.com/office/drawing/2014/main" id="{FE32B186-36D3-4747-A6A9-D458D4540BC8}"/>
              </a:ext>
            </a:extLst>
          </p:cNvPr>
          <p:cNvSpPr>
            <a:spLocks noChangeArrowheads="1"/>
          </p:cNvSpPr>
          <p:nvPr/>
        </p:nvSpPr>
        <p:spPr bwMode="gray">
          <a:xfrm>
            <a:off x="11504613" y="4972050"/>
            <a:ext cx="676275"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8" name="Rectangle 164">
            <a:extLst>
              <a:ext uri="{FF2B5EF4-FFF2-40B4-BE49-F238E27FC236}">
                <a16:creationId xmlns="" xmlns:a16="http://schemas.microsoft.com/office/drawing/2014/main" id="{AC7CD2CC-219F-46AE-87EF-ACA9EC513EC3}"/>
              </a:ext>
            </a:extLst>
          </p:cNvPr>
          <p:cNvSpPr>
            <a:spLocks noChangeArrowheads="1"/>
          </p:cNvSpPr>
          <p:nvPr/>
        </p:nvSpPr>
        <p:spPr bwMode="gray">
          <a:xfrm>
            <a:off x="7467600" y="4972050"/>
            <a:ext cx="674688"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9" name="Rectangle 165">
            <a:extLst>
              <a:ext uri="{FF2B5EF4-FFF2-40B4-BE49-F238E27FC236}">
                <a16:creationId xmlns="" xmlns:a16="http://schemas.microsoft.com/office/drawing/2014/main" id="{BE7B9F4C-D77E-456A-B4AD-DC03F2086CAF}"/>
              </a:ext>
            </a:extLst>
          </p:cNvPr>
          <p:cNvSpPr>
            <a:spLocks noChangeArrowheads="1"/>
          </p:cNvSpPr>
          <p:nvPr/>
        </p:nvSpPr>
        <p:spPr bwMode="gray">
          <a:xfrm>
            <a:off x="10837863" y="6386513"/>
            <a:ext cx="674687"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0" name="Rectangle 166">
            <a:extLst>
              <a:ext uri="{FF2B5EF4-FFF2-40B4-BE49-F238E27FC236}">
                <a16:creationId xmlns="" xmlns:a16="http://schemas.microsoft.com/office/drawing/2014/main" id="{922E0F16-EF5F-4CA0-B64C-22CAF9D4DD53}"/>
              </a:ext>
            </a:extLst>
          </p:cNvPr>
          <p:cNvSpPr>
            <a:spLocks noChangeArrowheads="1"/>
          </p:cNvSpPr>
          <p:nvPr/>
        </p:nvSpPr>
        <p:spPr bwMode="gray">
          <a:xfrm>
            <a:off x="6788150" y="6386513"/>
            <a:ext cx="677863"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1" name="Rectangle 167">
            <a:extLst>
              <a:ext uri="{FF2B5EF4-FFF2-40B4-BE49-F238E27FC236}">
                <a16:creationId xmlns="" xmlns:a16="http://schemas.microsoft.com/office/drawing/2014/main" id="{D4632749-0FA7-4707-85EA-8CFD17664393}"/>
              </a:ext>
            </a:extLst>
          </p:cNvPr>
          <p:cNvSpPr>
            <a:spLocks noChangeArrowheads="1"/>
          </p:cNvSpPr>
          <p:nvPr/>
        </p:nvSpPr>
        <p:spPr bwMode="gray">
          <a:xfrm>
            <a:off x="8140700" y="6386513"/>
            <a:ext cx="677863" cy="471487"/>
          </a:xfrm>
          <a:prstGeom prst="rect">
            <a:avLst/>
          </a:prstGeom>
          <a:solidFill>
            <a:schemeClr val="folHlink">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2" name="Rectangle 168">
            <a:extLst>
              <a:ext uri="{FF2B5EF4-FFF2-40B4-BE49-F238E27FC236}">
                <a16:creationId xmlns="" xmlns:a16="http://schemas.microsoft.com/office/drawing/2014/main" id="{FF3656A3-C735-43C8-AE61-063C36EFB0F2}"/>
              </a:ext>
            </a:extLst>
          </p:cNvPr>
          <p:cNvSpPr>
            <a:spLocks noChangeArrowheads="1"/>
          </p:cNvSpPr>
          <p:nvPr/>
        </p:nvSpPr>
        <p:spPr bwMode="gray">
          <a:xfrm>
            <a:off x="5424488" y="6386513"/>
            <a:ext cx="679450"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3" name="Rectangle 169">
            <a:extLst>
              <a:ext uri="{FF2B5EF4-FFF2-40B4-BE49-F238E27FC236}">
                <a16:creationId xmlns="" xmlns:a16="http://schemas.microsoft.com/office/drawing/2014/main" id="{D5250F34-A357-4861-B8CF-D9CBE8BAF432}"/>
              </a:ext>
            </a:extLst>
          </p:cNvPr>
          <p:cNvSpPr>
            <a:spLocks noChangeArrowheads="1"/>
          </p:cNvSpPr>
          <p:nvPr/>
        </p:nvSpPr>
        <p:spPr bwMode="gray">
          <a:xfrm>
            <a:off x="10818813" y="5440363"/>
            <a:ext cx="674687" cy="473075"/>
          </a:xfrm>
          <a:prstGeom prst="rect">
            <a:avLst/>
          </a:prstGeom>
          <a:solidFill>
            <a:schemeClr val="folHlink">
              <a:alpha val="10196"/>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4" name="Rectangle 170">
            <a:extLst>
              <a:ext uri="{FF2B5EF4-FFF2-40B4-BE49-F238E27FC236}">
                <a16:creationId xmlns="" xmlns:a16="http://schemas.microsoft.com/office/drawing/2014/main" id="{BDB35F80-BEA1-4BCA-9638-6FAA97118148}"/>
              </a:ext>
            </a:extLst>
          </p:cNvPr>
          <p:cNvSpPr>
            <a:spLocks noChangeArrowheads="1"/>
          </p:cNvSpPr>
          <p:nvPr/>
        </p:nvSpPr>
        <p:spPr bwMode="gray">
          <a:xfrm>
            <a:off x="6100763" y="4965700"/>
            <a:ext cx="674687" cy="469900"/>
          </a:xfrm>
          <a:prstGeom prst="rect">
            <a:avLst/>
          </a:prstGeom>
          <a:solidFill>
            <a:srgbClr val="DDDDDD">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5" name="Rectangle 171">
            <a:extLst>
              <a:ext uri="{FF2B5EF4-FFF2-40B4-BE49-F238E27FC236}">
                <a16:creationId xmlns="" xmlns:a16="http://schemas.microsoft.com/office/drawing/2014/main" id="{8E5B998A-A75B-457F-8B4F-20D82EE7469A}"/>
              </a:ext>
            </a:extLst>
          </p:cNvPr>
          <p:cNvSpPr>
            <a:spLocks noChangeArrowheads="1"/>
          </p:cNvSpPr>
          <p:nvPr/>
        </p:nvSpPr>
        <p:spPr bwMode="gray">
          <a:xfrm>
            <a:off x="9485313" y="6384925"/>
            <a:ext cx="676275" cy="471488"/>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6" name="Rectangle 173">
            <a:extLst>
              <a:ext uri="{FF2B5EF4-FFF2-40B4-BE49-F238E27FC236}">
                <a16:creationId xmlns="" xmlns:a16="http://schemas.microsoft.com/office/drawing/2014/main" id="{439CB5CD-8FCD-41CB-BA4F-A628EB35716C}"/>
              </a:ext>
            </a:extLst>
          </p:cNvPr>
          <p:cNvSpPr>
            <a:spLocks noChangeArrowheads="1"/>
          </p:cNvSpPr>
          <p:nvPr/>
        </p:nvSpPr>
        <p:spPr bwMode="gray">
          <a:xfrm>
            <a:off x="4741863" y="5918200"/>
            <a:ext cx="674687"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7" name="Rectangle 174">
            <a:extLst>
              <a:ext uri="{FF2B5EF4-FFF2-40B4-BE49-F238E27FC236}">
                <a16:creationId xmlns="" xmlns:a16="http://schemas.microsoft.com/office/drawing/2014/main" id="{222935C0-F179-4C30-976B-0486163EDD73}"/>
              </a:ext>
            </a:extLst>
          </p:cNvPr>
          <p:cNvSpPr>
            <a:spLocks noChangeArrowheads="1"/>
          </p:cNvSpPr>
          <p:nvPr/>
        </p:nvSpPr>
        <p:spPr bwMode="gray">
          <a:xfrm>
            <a:off x="4051300" y="5440363"/>
            <a:ext cx="674688"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8" name="Rectangle 176">
            <a:extLst>
              <a:ext uri="{FF2B5EF4-FFF2-40B4-BE49-F238E27FC236}">
                <a16:creationId xmlns="" xmlns:a16="http://schemas.microsoft.com/office/drawing/2014/main" id="{94FCBB17-FEEA-4D5D-AD90-15076C94B18A}"/>
              </a:ext>
            </a:extLst>
          </p:cNvPr>
          <p:cNvSpPr>
            <a:spLocks noChangeArrowheads="1"/>
          </p:cNvSpPr>
          <p:nvPr/>
        </p:nvSpPr>
        <p:spPr bwMode="gray">
          <a:xfrm>
            <a:off x="4741863" y="4972050"/>
            <a:ext cx="674687"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9" name="Rectangle 177">
            <a:extLst>
              <a:ext uri="{FF2B5EF4-FFF2-40B4-BE49-F238E27FC236}">
                <a16:creationId xmlns="" xmlns:a16="http://schemas.microsoft.com/office/drawing/2014/main" id="{E38F3640-A654-43AC-85F5-4E62BF4D9CEE}"/>
              </a:ext>
            </a:extLst>
          </p:cNvPr>
          <p:cNvSpPr>
            <a:spLocks noChangeArrowheads="1"/>
          </p:cNvSpPr>
          <p:nvPr/>
        </p:nvSpPr>
        <p:spPr bwMode="gray">
          <a:xfrm>
            <a:off x="4062413" y="6386513"/>
            <a:ext cx="676275" cy="471487"/>
          </a:xfrm>
          <a:prstGeom prst="rect">
            <a:avLst/>
          </a:prstGeom>
          <a:solidFill>
            <a:schemeClr val="folHlink">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0" name="Rectangle 181">
            <a:extLst>
              <a:ext uri="{FF2B5EF4-FFF2-40B4-BE49-F238E27FC236}">
                <a16:creationId xmlns="" xmlns:a16="http://schemas.microsoft.com/office/drawing/2014/main" id="{E7B67981-4535-494A-9661-7EEC295F39AE}"/>
              </a:ext>
            </a:extLst>
          </p:cNvPr>
          <p:cNvSpPr>
            <a:spLocks noChangeArrowheads="1"/>
          </p:cNvSpPr>
          <p:nvPr/>
        </p:nvSpPr>
        <p:spPr bwMode="gray">
          <a:xfrm>
            <a:off x="2032000" y="5918200"/>
            <a:ext cx="674688" cy="469900"/>
          </a:xfrm>
          <a:prstGeom prst="rect">
            <a:avLst/>
          </a:prstGeom>
          <a:solidFill>
            <a:schemeClr val="accent2">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1" name="Rectangle 182">
            <a:extLst>
              <a:ext uri="{FF2B5EF4-FFF2-40B4-BE49-F238E27FC236}">
                <a16:creationId xmlns="" xmlns:a16="http://schemas.microsoft.com/office/drawing/2014/main" id="{F556CEFB-55DE-4A0D-BEEA-3B3D079823CA}"/>
              </a:ext>
            </a:extLst>
          </p:cNvPr>
          <p:cNvSpPr>
            <a:spLocks noChangeArrowheads="1"/>
          </p:cNvSpPr>
          <p:nvPr/>
        </p:nvSpPr>
        <p:spPr bwMode="gray">
          <a:xfrm>
            <a:off x="3386138" y="5918200"/>
            <a:ext cx="676275"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2" name="Rectangle 183">
            <a:extLst>
              <a:ext uri="{FF2B5EF4-FFF2-40B4-BE49-F238E27FC236}">
                <a16:creationId xmlns="" xmlns:a16="http://schemas.microsoft.com/office/drawing/2014/main" id="{9222A4D6-C0A0-4953-968C-5369EDB47EBA}"/>
              </a:ext>
            </a:extLst>
          </p:cNvPr>
          <p:cNvSpPr>
            <a:spLocks noChangeArrowheads="1"/>
          </p:cNvSpPr>
          <p:nvPr/>
        </p:nvSpPr>
        <p:spPr bwMode="gray">
          <a:xfrm>
            <a:off x="2698750" y="5440363"/>
            <a:ext cx="674688"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3" name="Rectangle 184">
            <a:extLst>
              <a:ext uri="{FF2B5EF4-FFF2-40B4-BE49-F238E27FC236}">
                <a16:creationId xmlns="" xmlns:a16="http://schemas.microsoft.com/office/drawing/2014/main" id="{85ADF251-D768-470C-8AD1-5F849ED29BF7}"/>
              </a:ext>
            </a:extLst>
          </p:cNvPr>
          <p:cNvSpPr>
            <a:spLocks noChangeArrowheads="1"/>
          </p:cNvSpPr>
          <p:nvPr/>
        </p:nvSpPr>
        <p:spPr bwMode="gray">
          <a:xfrm>
            <a:off x="681038" y="5918200"/>
            <a:ext cx="676275"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4" name="Rectangle 185">
            <a:extLst>
              <a:ext uri="{FF2B5EF4-FFF2-40B4-BE49-F238E27FC236}">
                <a16:creationId xmlns="" xmlns:a16="http://schemas.microsoft.com/office/drawing/2014/main" id="{50DE5740-B20E-4681-8E5C-AB828BC8EE69}"/>
              </a:ext>
            </a:extLst>
          </p:cNvPr>
          <p:cNvSpPr>
            <a:spLocks noChangeArrowheads="1"/>
          </p:cNvSpPr>
          <p:nvPr/>
        </p:nvSpPr>
        <p:spPr bwMode="gray">
          <a:xfrm>
            <a:off x="6350" y="5440363"/>
            <a:ext cx="674688"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5" name="Rectangle 186">
            <a:extLst>
              <a:ext uri="{FF2B5EF4-FFF2-40B4-BE49-F238E27FC236}">
                <a16:creationId xmlns="" xmlns:a16="http://schemas.microsoft.com/office/drawing/2014/main" id="{40C575D9-BF50-4EC6-B5C2-AFDDA46EB105}"/>
              </a:ext>
            </a:extLst>
          </p:cNvPr>
          <p:cNvSpPr>
            <a:spLocks noChangeArrowheads="1"/>
          </p:cNvSpPr>
          <p:nvPr/>
        </p:nvSpPr>
        <p:spPr bwMode="gray">
          <a:xfrm>
            <a:off x="1344613" y="5440363"/>
            <a:ext cx="676275"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6" name="Rectangle 187">
            <a:extLst>
              <a:ext uri="{FF2B5EF4-FFF2-40B4-BE49-F238E27FC236}">
                <a16:creationId xmlns="" xmlns:a16="http://schemas.microsoft.com/office/drawing/2014/main" id="{79767E82-29F9-4766-91DF-B5A8A0C46977}"/>
              </a:ext>
            </a:extLst>
          </p:cNvPr>
          <p:cNvSpPr>
            <a:spLocks noChangeArrowheads="1"/>
          </p:cNvSpPr>
          <p:nvPr/>
        </p:nvSpPr>
        <p:spPr bwMode="gray">
          <a:xfrm>
            <a:off x="2019300" y="4972050"/>
            <a:ext cx="677863"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7" name="Rectangle 188">
            <a:extLst>
              <a:ext uri="{FF2B5EF4-FFF2-40B4-BE49-F238E27FC236}">
                <a16:creationId xmlns="" xmlns:a16="http://schemas.microsoft.com/office/drawing/2014/main" id="{BE46A5AD-C7B3-465D-8E60-48F1D6AC612F}"/>
              </a:ext>
            </a:extLst>
          </p:cNvPr>
          <p:cNvSpPr>
            <a:spLocks noChangeArrowheads="1"/>
          </p:cNvSpPr>
          <p:nvPr/>
        </p:nvSpPr>
        <p:spPr bwMode="gray">
          <a:xfrm>
            <a:off x="3376613" y="4972050"/>
            <a:ext cx="676275"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8" name="Rectangle 189">
            <a:extLst>
              <a:ext uri="{FF2B5EF4-FFF2-40B4-BE49-F238E27FC236}">
                <a16:creationId xmlns="" xmlns:a16="http://schemas.microsoft.com/office/drawing/2014/main" id="{37AB2970-D4AB-44F6-B190-8C511AFFC243}"/>
              </a:ext>
            </a:extLst>
          </p:cNvPr>
          <p:cNvSpPr>
            <a:spLocks noChangeArrowheads="1"/>
          </p:cNvSpPr>
          <p:nvPr/>
        </p:nvSpPr>
        <p:spPr bwMode="gray">
          <a:xfrm>
            <a:off x="681038" y="4972050"/>
            <a:ext cx="676275"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9" name="Rectangle 190">
            <a:extLst>
              <a:ext uri="{FF2B5EF4-FFF2-40B4-BE49-F238E27FC236}">
                <a16:creationId xmlns="" xmlns:a16="http://schemas.microsoft.com/office/drawing/2014/main" id="{3F36A69B-4A00-4C72-A276-144FB82EF6BF}"/>
              </a:ext>
            </a:extLst>
          </p:cNvPr>
          <p:cNvSpPr>
            <a:spLocks noChangeArrowheads="1"/>
          </p:cNvSpPr>
          <p:nvPr/>
        </p:nvSpPr>
        <p:spPr bwMode="gray">
          <a:xfrm>
            <a:off x="17463" y="6386513"/>
            <a:ext cx="676275"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40" name="Rectangle 191">
            <a:extLst>
              <a:ext uri="{FF2B5EF4-FFF2-40B4-BE49-F238E27FC236}">
                <a16:creationId xmlns="" xmlns:a16="http://schemas.microsoft.com/office/drawing/2014/main" id="{10813300-5BB6-43EB-B94D-569A3AFA0011}"/>
              </a:ext>
            </a:extLst>
          </p:cNvPr>
          <p:cNvSpPr>
            <a:spLocks noChangeArrowheads="1"/>
          </p:cNvSpPr>
          <p:nvPr/>
        </p:nvSpPr>
        <p:spPr bwMode="gray">
          <a:xfrm>
            <a:off x="1354138" y="6386513"/>
            <a:ext cx="677862"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41" name="Rectangle 192">
            <a:extLst>
              <a:ext uri="{FF2B5EF4-FFF2-40B4-BE49-F238E27FC236}">
                <a16:creationId xmlns="" xmlns:a16="http://schemas.microsoft.com/office/drawing/2014/main" id="{D953116D-565A-4F6F-B678-A951EF945C76}"/>
              </a:ext>
            </a:extLst>
          </p:cNvPr>
          <p:cNvSpPr>
            <a:spLocks noChangeArrowheads="1"/>
          </p:cNvSpPr>
          <p:nvPr/>
        </p:nvSpPr>
        <p:spPr bwMode="gray">
          <a:xfrm>
            <a:off x="2698750" y="6384925"/>
            <a:ext cx="674688" cy="471488"/>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42" name="Rectangle 194">
            <a:extLst>
              <a:ext uri="{FF2B5EF4-FFF2-40B4-BE49-F238E27FC236}">
                <a16:creationId xmlns="" xmlns:a16="http://schemas.microsoft.com/office/drawing/2014/main" id="{5FD58C73-3468-4873-BA4E-9C4898291434}"/>
              </a:ext>
            </a:extLst>
          </p:cNvPr>
          <p:cNvSpPr>
            <a:spLocks noChangeArrowheads="1"/>
          </p:cNvSpPr>
          <p:nvPr/>
        </p:nvSpPr>
        <p:spPr bwMode="gray">
          <a:xfrm>
            <a:off x="0" y="4908550"/>
            <a:ext cx="12192000" cy="1477963"/>
          </a:xfrm>
          <a:prstGeom prst="rect">
            <a:avLst/>
          </a:prstGeom>
          <a:gradFill rotWithShape="1">
            <a:gsLst>
              <a:gs pos="0">
                <a:schemeClr val="bg1">
                  <a:alpha val="89999"/>
                </a:schemeClr>
              </a:gs>
              <a:gs pos="100000">
                <a:schemeClr val="bg1">
                  <a:gamma/>
                  <a:tint val="0"/>
                  <a:invGamma/>
                  <a:alpha val="0"/>
                </a:schemeClr>
              </a:gs>
            </a:gsLst>
            <a:lin ang="5400000" scaled="1"/>
          </a:gradFill>
          <a:ln w="9525">
            <a:noFill/>
            <a:miter lim="800000"/>
            <a:headEnd/>
            <a:tailEnd/>
          </a:ln>
          <a:effectLst/>
        </p:spPr>
        <p:txBody>
          <a:bodyPr wrap="none" anchor="ctr"/>
          <a:lstStyle/>
          <a:p>
            <a:pPr eaLnBrk="1" hangingPunct="1">
              <a:defRPr/>
            </a:pPr>
            <a:endParaRPr lang="en-US" b="1">
              <a:solidFill>
                <a:srgbClr val="000000"/>
              </a:solidFill>
              <a:latin typeface="Arial" charset="0"/>
            </a:endParaRPr>
          </a:p>
        </p:txBody>
      </p:sp>
      <p:grpSp>
        <p:nvGrpSpPr>
          <p:cNvPr id="43" name="Group 195">
            <a:extLst>
              <a:ext uri="{FF2B5EF4-FFF2-40B4-BE49-F238E27FC236}">
                <a16:creationId xmlns="" xmlns:a16="http://schemas.microsoft.com/office/drawing/2014/main" id="{A6BA891E-3A1B-4554-B8C2-B1D6397178BC}"/>
              </a:ext>
            </a:extLst>
          </p:cNvPr>
          <p:cNvGrpSpPr>
            <a:grpSpLocks/>
          </p:cNvGrpSpPr>
          <p:nvPr/>
        </p:nvGrpSpPr>
        <p:grpSpPr bwMode="auto">
          <a:xfrm>
            <a:off x="0" y="357188"/>
            <a:ext cx="1543050" cy="1123950"/>
            <a:chOff x="-9" y="1395"/>
            <a:chExt cx="2985" cy="2898"/>
          </a:xfrm>
        </p:grpSpPr>
        <p:pic>
          <p:nvPicPr>
            <p:cNvPr id="44" name="Picture 196" descr="pan01">
              <a:extLst>
                <a:ext uri="{FF2B5EF4-FFF2-40B4-BE49-F238E27FC236}">
                  <a16:creationId xmlns="" xmlns:a16="http://schemas.microsoft.com/office/drawing/2014/main" id="{BCF38874-D800-4C35-AA9C-1EAD208F4263}"/>
                </a:ext>
              </a:extLst>
            </p:cNvPr>
            <p:cNvPicPr>
              <a:picLocks noChangeAspect="1" noChangeArrowheads="1"/>
            </p:cNvPicPr>
            <p:nvPr/>
          </p:nvPicPr>
          <p:blipFill>
            <a:blip r:embed="rId2">
              <a:extLst>
                <a:ext uri="{28A0092B-C50C-407E-A947-70E740481C1C}">
                  <a14:useLocalDpi xmlns:a14="http://schemas.microsoft.com/office/drawing/2010/main" val="0"/>
                </a:ext>
              </a:extLst>
            </a:blip>
            <a:srcRect l="46681" r="2339"/>
            <a:stretch>
              <a:fillRect/>
            </a:stretch>
          </p:blipFill>
          <p:spPr bwMode="gray">
            <a:xfrm>
              <a:off x="0" y="1395"/>
              <a:ext cx="2976" cy="28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5" name="Group 198">
            <a:extLst>
              <a:ext uri="{FF2B5EF4-FFF2-40B4-BE49-F238E27FC236}">
                <a16:creationId xmlns="" xmlns:a16="http://schemas.microsoft.com/office/drawing/2014/main" id="{F9410210-4F3F-4A62-862F-92A5902C728F}"/>
              </a:ext>
            </a:extLst>
          </p:cNvPr>
          <p:cNvGrpSpPr>
            <a:grpSpLocks/>
          </p:cNvGrpSpPr>
          <p:nvPr/>
        </p:nvGrpSpPr>
        <p:grpSpPr bwMode="auto">
          <a:xfrm>
            <a:off x="-7938" y="195263"/>
            <a:ext cx="1409701" cy="1143000"/>
            <a:chOff x="0" y="1039"/>
            <a:chExt cx="2681" cy="2897"/>
          </a:xfrm>
        </p:grpSpPr>
        <p:pic>
          <p:nvPicPr>
            <p:cNvPr id="46" name="Picture 199" descr="pan01">
              <a:extLst>
                <a:ext uri="{FF2B5EF4-FFF2-40B4-BE49-F238E27FC236}">
                  <a16:creationId xmlns="" xmlns:a16="http://schemas.microsoft.com/office/drawing/2014/main" id="{4DBCD65F-5FF7-46C7-A93B-F2E0C7594B44}"/>
                </a:ext>
              </a:extLst>
            </p:cNvPr>
            <p:cNvPicPr>
              <a:picLocks noChangeAspect="1" noChangeArrowheads="1"/>
            </p:cNvPicPr>
            <p:nvPr userDrawn="1"/>
          </p:nvPicPr>
          <p:blipFill>
            <a:blip r:embed="rId3">
              <a:extLst>
                <a:ext uri="{28A0092B-C50C-407E-A947-70E740481C1C}">
                  <a14:useLocalDpi xmlns:a14="http://schemas.microsoft.com/office/drawing/2010/main" val="0"/>
                </a:ext>
              </a:extLst>
            </a:blip>
            <a:srcRect l="51730" r="2339"/>
            <a:stretch>
              <a:fillRect/>
            </a:stretch>
          </p:blipFill>
          <p:spPr bwMode="gray">
            <a:xfrm>
              <a:off x="0" y="1039"/>
              <a:ext cx="2681" cy="28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7" name="Freeform 200" descr="wiz_gold04">
              <a:extLst>
                <a:ext uri="{FF2B5EF4-FFF2-40B4-BE49-F238E27FC236}">
                  <a16:creationId xmlns="" xmlns:a16="http://schemas.microsoft.com/office/drawing/2014/main" id="{46A05F57-B350-453B-8A2F-5656A0F365FA}"/>
                </a:ext>
              </a:extLst>
            </p:cNvPr>
            <p:cNvSpPr>
              <a:spLocks/>
            </p:cNvSpPr>
            <p:nvPr userDrawn="1"/>
          </p:nvSpPr>
          <p:spPr bwMode="gray">
            <a:xfrm>
              <a:off x="0" y="1137"/>
              <a:ext cx="2537" cy="2600"/>
            </a:xfrm>
            <a:custGeom>
              <a:avLst/>
              <a:gdLst>
                <a:gd name="T0" fmla="*/ 0 w 2537"/>
                <a:gd name="T1" fmla="*/ 0 h 2600"/>
                <a:gd name="T2" fmla="*/ 2537 w 2537"/>
                <a:gd name="T3" fmla="*/ 1 h 2600"/>
                <a:gd name="T4" fmla="*/ 991 w 2537"/>
                <a:gd name="T5" fmla="*/ 2597 h 2600"/>
                <a:gd name="T6" fmla="*/ 0 w 2537"/>
                <a:gd name="T7" fmla="*/ 2600 h 2600"/>
                <a:gd name="T8" fmla="*/ 0 w 2537"/>
                <a:gd name="T9" fmla="*/ 0 h 26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37" h="2600">
                  <a:moveTo>
                    <a:pt x="0" y="0"/>
                  </a:moveTo>
                  <a:lnTo>
                    <a:pt x="2537" y="1"/>
                  </a:lnTo>
                  <a:lnTo>
                    <a:pt x="991" y="2597"/>
                  </a:lnTo>
                  <a:lnTo>
                    <a:pt x="0" y="2600"/>
                  </a:lnTo>
                  <a:lnTo>
                    <a:pt x="0" y="0"/>
                  </a:lnTo>
                  <a:close/>
                </a:path>
              </a:pathLst>
            </a:custGeom>
            <a:blipFill dpi="0" rotWithShape="1">
              <a:blip r:embed="rId4"/>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48" name="Group 201">
            <a:extLst>
              <a:ext uri="{FF2B5EF4-FFF2-40B4-BE49-F238E27FC236}">
                <a16:creationId xmlns="" xmlns:a16="http://schemas.microsoft.com/office/drawing/2014/main" id="{5A8E72EA-0EB4-4245-9817-04A61E207C17}"/>
              </a:ext>
            </a:extLst>
          </p:cNvPr>
          <p:cNvGrpSpPr>
            <a:grpSpLocks/>
          </p:cNvGrpSpPr>
          <p:nvPr/>
        </p:nvGrpSpPr>
        <p:grpSpPr bwMode="auto">
          <a:xfrm>
            <a:off x="0" y="0"/>
            <a:ext cx="1244600" cy="1239838"/>
            <a:chOff x="-7" y="240"/>
            <a:chExt cx="2407" cy="3199"/>
          </a:xfrm>
        </p:grpSpPr>
        <p:pic>
          <p:nvPicPr>
            <p:cNvPr id="49" name="Picture 202" descr="pan01">
              <a:extLst>
                <a:ext uri="{FF2B5EF4-FFF2-40B4-BE49-F238E27FC236}">
                  <a16:creationId xmlns="" xmlns:a16="http://schemas.microsoft.com/office/drawing/2014/main" id="{C5E3BD25-0447-4B38-8A2B-5930CAF6325A}"/>
                </a:ext>
              </a:extLst>
            </p:cNvPr>
            <p:cNvPicPr>
              <a:picLocks noChangeAspect="1" noChangeArrowheads="1"/>
            </p:cNvPicPr>
            <p:nvPr userDrawn="1"/>
          </p:nvPicPr>
          <p:blipFill>
            <a:blip r:embed="rId5">
              <a:extLst>
                <a:ext uri="{28A0092B-C50C-407E-A947-70E740481C1C}">
                  <a14:useLocalDpi xmlns:a14="http://schemas.microsoft.com/office/drawing/2010/main" val="0"/>
                </a:ext>
              </a:extLst>
            </a:blip>
            <a:srcRect l="60431" r="2339"/>
            <a:stretch>
              <a:fillRect/>
            </a:stretch>
          </p:blipFill>
          <p:spPr bwMode="gray">
            <a:xfrm>
              <a:off x="0" y="240"/>
              <a:ext cx="2400" cy="31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0" name="Freeform 203" descr="wiz_gold01">
              <a:extLst>
                <a:ext uri="{FF2B5EF4-FFF2-40B4-BE49-F238E27FC236}">
                  <a16:creationId xmlns="" xmlns:a16="http://schemas.microsoft.com/office/drawing/2014/main" id="{E2B81BF8-9218-4509-B19F-9EC5CD4C1F92}"/>
                </a:ext>
              </a:extLst>
            </p:cNvPr>
            <p:cNvSpPr>
              <a:spLocks/>
            </p:cNvSpPr>
            <p:nvPr userDrawn="1"/>
          </p:nvSpPr>
          <p:spPr bwMode="gray">
            <a:xfrm>
              <a:off x="-7" y="348"/>
              <a:ext cx="2247" cy="2874"/>
            </a:xfrm>
            <a:custGeom>
              <a:avLst/>
              <a:gdLst>
                <a:gd name="T0" fmla="*/ 7 w 2247"/>
                <a:gd name="T1" fmla="*/ 0 h 2874"/>
                <a:gd name="T2" fmla="*/ 2247 w 2247"/>
                <a:gd name="T3" fmla="*/ 0 h 2874"/>
                <a:gd name="T4" fmla="*/ 540 w 2247"/>
                <a:gd name="T5" fmla="*/ 2868 h 2874"/>
                <a:gd name="T6" fmla="*/ 0 w 2247"/>
                <a:gd name="T7" fmla="*/ 2874 h 2874"/>
                <a:gd name="T8" fmla="*/ 7 w 2247"/>
                <a:gd name="T9" fmla="*/ 0 h 287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47" h="2874">
                  <a:moveTo>
                    <a:pt x="7" y="0"/>
                  </a:moveTo>
                  <a:lnTo>
                    <a:pt x="2247" y="0"/>
                  </a:lnTo>
                  <a:lnTo>
                    <a:pt x="540" y="2868"/>
                  </a:lnTo>
                  <a:lnTo>
                    <a:pt x="0" y="2874"/>
                  </a:lnTo>
                  <a:lnTo>
                    <a:pt x="7" y="0"/>
                  </a:lnTo>
                  <a:close/>
                </a:path>
              </a:pathLst>
            </a:custGeom>
            <a:blipFill dpi="0" rotWithShape="1">
              <a:blip r:embed="rId6"/>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51" name="TextBox 53">
            <a:extLst>
              <a:ext uri="{FF2B5EF4-FFF2-40B4-BE49-F238E27FC236}">
                <a16:creationId xmlns="" xmlns:a16="http://schemas.microsoft.com/office/drawing/2014/main" id="{4E9C3843-630E-4332-8C32-706B3CBC1EC3}"/>
              </a:ext>
            </a:extLst>
          </p:cNvPr>
          <p:cNvSpPr txBox="1">
            <a:spLocks noChangeArrowheads="1"/>
          </p:cNvSpPr>
          <p:nvPr/>
        </p:nvSpPr>
        <p:spPr bwMode="auto">
          <a:xfrm>
            <a:off x="0" y="6627813"/>
            <a:ext cx="1825625" cy="230187"/>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r>
              <a:rPr lang="en-US" altLang="en-US" sz="900" b="1">
                <a:solidFill>
                  <a:srgbClr val="000000"/>
                </a:solidFill>
                <a:latin typeface="Arial" panose="020B0604020202020204" pitchFamily="34" charset="0"/>
              </a:rPr>
              <a:t>http://dichvudanhvanban.com</a:t>
            </a:r>
          </a:p>
        </p:txBody>
      </p:sp>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2" name="Date Placeholder 4">
            <a:extLst>
              <a:ext uri="{FF2B5EF4-FFF2-40B4-BE49-F238E27FC236}">
                <a16:creationId xmlns="" xmlns:a16="http://schemas.microsoft.com/office/drawing/2014/main" id="{A2408097-5EAF-43F6-941C-7E4363213FEC}"/>
              </a:ext>
            </a:extLst>
          </p:cNvPr>
          <p:cNvSpPr>
            <a:spLocks noGrp="1"/>
          </p:cNvSpPr>
          <p:nvPr>
            <p:ph type="dt" sz="half" idx="10"/>
          </p:nvPr>
        </p:nvSpPr>
        <p:spPr/>
        <p:txBody>
          <a:bodyPr/>
          <a:lstStyle>
            <a:lvl1pPr eaLnBrk="0" hangingPunct="0">
              <a:defRPr/>
            </a:lvl1pPr>
          </a:lstStyle>
          <a:p>
            <a:pPr>
              <a:defRPr/>
            </a:pPr>
            <a:endParaRPr lang="en-US"/>
          </a:p>
        </p:txBody>
      </p:sp>
      <p:sp>
        <p:nvSpPr>
          <p:cNvPr id="53" name="Footer Placeholder 5">
            <a:extLst>
              <a:ext uri="{FF2B5EF4-FFF2-40B4-BE49-F238E27FC236}">
                <a16:creationId xmlns="" xmlns:a16="http://schemas.microsoft.com/office/drawing/2014/main" id="{D377BAB1-B64F-4A95-A759-C95B6E55877A}"/>
              </a:ext>
            </a:extLst>
          </p:cNvPr>
          <p:cNvSpPr>
            <a:spLocks noGrp="1"/>
          </p:cNvSpPr>
          <p:nvPr>
            <p:ph type="ftr" sz="quarter" idx="11"/>
          </p:nvPr>
        </p:nvSpPr>
        <p:spPr/>
        <p:txBody>
          <a:bodyPr/>
          <a:lstStyle>
            <a:lvl1pPr eaLnBrk="0" hangingPunct="0">
              <a:defRPr/>
            </a:lvl1pPr>
          </a:lstStyle>
          <a:p>
            <a:pPr>
              <a:defRPr/>
            </a:pPr>
            <a:endParaRPr lang="en-US"/>
          </a:p>
        </p:txBody>
      </p:sp>
      <p:sp>
        <p:nvSpPr>
          <p:cNvPr id="54" name="Slide Number Placeholder 6">
            <a:extLst>
              <a:ext uri="{FF2B5EF4-FFF2-40B4-BE49-F238E27FC236}">
                <a16:creationId xmlns="" xmlns:a16="http://schemas.microsoft.com/office/drawing/2014/main" id="{749BC174-B2B1-4639-A54D-1F48357121AF}"/>
              </a:ext>
            </a:extLst>
          </p:cNvPr>
          <p:cNvSpPr>
            <a:spLocks noGrp="1"/>
          </p:cNvSpPr>
          <p:nvPr>
            <p:ph type="sldNum" sz="quarter" idx="12"/>
          </p:nvPr>
        </p:nvSpPr>
        <p:spPr/>
        <p:txBody>
          <a:bodyPr/>
          <a:lstStyle>
            <a:lvl1pPr eaLnBrk="0" hangingPunct="0">
              <a:defRPr/>
            </a:lvl1pPr>
          </a:lstStyle>
          <a:p>
            <a:pPr>
              <a:defRPr/>
            </a:pPr>
            <a:fld id="{AD61F0D4-DB9F-4BA6-8345-148D225F0563}" type="slidenum">
              <a:rPr lang="en-US" altLang="en-US"/>
              <a:pPr>
                <a:defRPr/>
              </a:pPr>
              <a:t>‹#›</a:t>
            </a:fld>
            <a:endParaRPr lang="en-US" altLang="en-US"/>
          </a:p>
        </p:txBody>
      </p:sp>
    </p:spTree>
    <p:extLst>
      <p:ext uri="{BB962C8B-B14F-4D97-AF65-F5344CB8AC3E}">
        <p14:creationId xmlns:p14="http://schemas.microsoft.com/office/powerpoint/2010/main" val="15987222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500"/>
                                  </p:stCondLst>
                                  <p:childTnLst>
                                    <p:set>
                                      <p:cBhvr>
                                        <p:cTn id="6" dur="1" fill="hold">
                                          <p:stCondLst>
                                            <p:cond delay="0"/>
                                          </p:stCondLst>
                                        </p:cTn>
                                        <p:tgtEl>
                                          <p:spTgt spid="43"/>
                                        </p:tgtEl>
                                        <p:attrNameLst>
                                          <p:attrName>style.visibility</p:attrName>
                                        </p:attrNameLst>
                                      </p:cBhvr>
                                      <p:to>
                                        <p:strVal val="visible"/>
                                      </p:to>
                                    </p:set>
                                    <p:animEffect transition="in" filter="wipe(left)">
                                      <p:cBhvr>
                                        <p:cTn id="7" dur="500"/>
                                        <p:tgtEl>
                                          <p:spTgt spid="43"/>
                                        </p:tgtEl>
                                      </p:cBhvr>
                                    </p:animEffect>
                                  </p:childTnLst>
                                </p:cTn>
                              </p:par>
                            </p:childTnLst>
                          </p:cTn>
                        </p:par>
                        <p:par>
                          <p:cTn id="8" fill="hold">
                            <p:stCondLst>
                              <p:cond delay="1000"/>
                            </p:stCondLst>
                            <p:childTnLst>
                              <p:par>
                                <p:cTn id="9" presetID="22" presetClass="entr" presetSubtype="8" fill="hold" nodeType="afterEffect">
                                  <p:stCondLst>
                                    <p:cond delay="700"/>
                                  </p:stCondLst>
                                  <p:childTnLst>
                                    <p:set>
                                      <p:cBhvr>
                                        <p:cTn id="10" dur="1" fill="hold">
                                          <p:stCondLst>
                                            <p:cond delay="0"/>
                                          </p:stCondLst>
                                        </p:cTn>
                                        <p:tgtEl>
                                          <p:spTgt spid="45"/>
                                        </p:tgtEl>
                                        <p:attrNameLst>
                                          <p:attrName>style.visibility</p:attrName>
                                        </p:attrNameLst>
                                      </p:cBhvr>
                                      <p:to>
                                        <p:strVal val="visible"/>
                                      </p:to>
                                    </p:set>
                                    <p:animEffect transition="in" filter="wipe(left)">
                                      <p:cBhvr>
                                        <p:cTn id="11" dur="500"/>
                                        <p:tgtEl>
                                          <p:spTgt spid="45"/>
                                        </p:tgtEl>
                                      </p:cBhvr>
                                    </p:animEffect>
                                  </p:childTnLst>
                                </p:cTn>
                              </p:par>
                            </p:childTnLst>
                          </p:cTn>
                        </p:par>
                        <p:par>
                          <p:cTn id="12" fill="hold">
                            <p:stCondLst>
                              <p:cond delay="2200"/>
                            </p:stCondLst>
                            <p:childTnLst>
                              <p:par>
                                <p:cTn id="13" presetID="22" presetClass="entr" presetSubtype="8" fill="hold" nodeType="afterEffect">
                                  <p:stCondLst>
                                    <p:cond delay="600"/>
                                  </p:stCondLst>
                                  <p:childTnLst>
                                    <p:set>
                                      <p:cBhvr>
                                        <p:cTn id="14" dur="1" fill="hold">
                                          <p:stCondLst>
                                            <p:cond delay="0"/>
                                          </p:stCondLst>
                                        </p:cTn>
                                        <p:tgtEl>
                                          <p:spTgt spid="48"/>
                                        </p:tgtEl>
                                        <p:attrNameLst>
                                          <p:attrName>style.visibility</p:attrName>
                                        </p:attrNameLst>
                                      </p:cBhvr>
                                      <p:to>
                                        <p:strVal val="visible"/>
                                      </p:to>
                                    </p:set>
                                    <p:animEffect transition="in" filter="wipe(left)">
                                      <p:cBhvr>
                                        <p:cTn id="15" dur="500"/>
                                        <p:tgtEl>
                                          <p:spTgt spid="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332.xml><?xml version="1.0" encoding="utf-8"?>
<p:sldLayout xmlns:a="http://schemas.openxmlformats.org/drawingml/2006/main" xmlns:r="http://schemas.openxmlformats.org/officeDocument/2006/relationships" xmlns:p="http://schemas.openxmlformats.org/presentationml/2006/main" showMasterSp="0" showMasterPhAnim="0" type="picTx" preserve="1">
  <p:cSld name="Picture with Caption">
    <p:spTree>
      <p:nvGrpSpPr>
        <p:cNvPr id="1" name=""/>
        <p:cNvGrpSpPr/>
        <p:nvPr/>
      </p:nvGrpSpPr>
      <p:grpSpPr>
        <a:xfrm>
          <a:off x="0" y="0"/>
          <a:ext cx="0" cy="0"/>
          <a:chOff x="0" y="0"/>
          <a:chExt cx="0" cy="0"/>
        </a:xfrm>
      </p:grpSpPr>
      <p:sp>
        <p:nvSpPr>
          <p:cNvPr id="5" name="Rectangle 26">
            <a:extLst>
              <a:ext uri="{FF2B5EF4-FFF2-40B4-BE49-F238E27FC236}">
                <a16:creationId xmlns="" xmlns:a16="http://schemas.microsoft.com/office/drawing/2014/main" id="{55BE046B-6A6F-42E7-B030-E95DE4D440B0}"/>
              </a:ext>
            </a:extLst>
          </p:cNvPr>
          <p:cNvSpPr>
            <a:spLocks noChangeArrowheads="1"/>
          </p:cNvSpPr>
          <p:nvPr/>
        </p:nvSpPr>
        <p:spPr bwMode="gray">
          <a:xfrm>
            <a:off x="0" y="228600"/>
            <a:ext cx="12192000" cy="838200"/>
          </a:xfrm>
          <a:prstGeom prst="rect">
            <a:avLst/>
          </a:prstGeom>
          <a:gradFill rotWithShape="1">
            <a:gsLst>
              <a:gs pos="0">
                <a:schemeClr val="tx2">
                  <a:gamma/>
                  <a:shade val="41176"/>
                  <a:invGamma/>
                </a:schemeClr>
              </a:gs>
              <a:gs pos="100000">
                <a:schemeClr val="tx2"/>
              </a:gs>
            </a:gsLst>
            <a:lin ang="0" scaled="1"/>
          </a:gradFill>
          <a:ln w="9525">
            <a:noFill/>
            <a:miter lim="800000"/>
            <a:headEnd/>
            <a:tailEnd/>
          </a:ln>
          <a:effectLst/>
        </p:spPr>
        <p:txBody>
          <a:bodyPr wrap="none" anchor="ctr"/>
          <a:lstStyle/>
          <a:p>
            <a:pPr eaLnBrk="1" hangingPunct="1">
              <a:defRPr/>
            </a:pPr>
            <a:endParaRPr lang="en-US" b="1">
              <a:solidFill>
                <a:srgbClr val="000000"/>
              </a:solidFill>
              <a:latin typeface="Arial" charset="0"/>
            </a:endParaRPr>
          </a:p>
        </p:txBody>
      </p:sp>
      <p:sp>
        <p:nvSpPr>
          <p:cNvPr id="6" name="Rectangle 152">
            <a:extLst>
              <a:ext uri="{FF2B5EF4-FFF2-40B4-BE49-F238E27FC236}">
                <a16:creationId xmlns="" xmlns:a16="http://schemas.microsoft.com/office/drawing/2014/main" id="{0594A32F-A584-4832-8CE0-97C461AF94A2}"/>
              </a:ext>
            </a:extLst>
          </p:cNvPr>
          <p:cNvSpPr>
            <a:spLocks noChangeArrowheads="1"/>
          </p:cNvSpPr>
          <p:nvPr/>
        </p:nvSpPr>
        <p:spPr bwMode="gray">
          <a:xfrm>
            <a:off x="8818563" y="5918200"/>
            <a:ext cx="674687" cy="469900"/>
          </a:xfrm>
          <a:prstGeom prst="rect">
            <a:avLst/>
          </a:prstGeom>
          <a:solidFill>
            <a:schemeClr val="accent2">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7" name="Rectangle 153">
            <a:extLst>
              <a:ext uri="{FF2B5EF4-FFF2-40B4-BE49-F238E27FC236}">
                <a16:creationId xmlns="" xmlns:a16="http://schemas.microsoft.com/office/drawing/2014/main" id="{2485AF21-EF68-401C-95BC-9AF0370433FA}"/>
              </a:ext>
            </a:extLst>
          </p:cNvPr>
          <p:cNvSpPr>
            <a:spLocks noChangeArrowheads="1"/>
          </p:cNvSpPr>
          <p:nvPr/>
        </p:nvSpPr>
        <p:spPr bwMode="gray">
          <a:xfrm>
            <a:off x="10172700" y="5918200"/>
            <a:ext cx="674688"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8" name="Rectangle 154">
            <a:extLst>
              <a:ext uri="{FF2B5EF4-FFF2-40B4-BE49-F238E27FC236}">
                <a16:creationId xmlns="" xmlns:a16="http://schemas.microsoft.com/office/drawing/2014/main" id="{9947E7EF-EBF4-4A76-B746-69DA7860647F}"/>
              </a:ext>
            </a:extLst>
          </p:cNvPr>
          <p:cNvSpPr>
            <a:spLocks noChangeArrowheads="1"/>
          </p:cNvSpPr>
          <p:nvPr/>
        </p:nvSpPr>
        <p:spPr bwMode="gray">
          <a:xfrm>
            <a:off x="9485313" y="5440363"/>
            <a:ext cx="676275"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9" name="Rectangle 155">
            <a:extLst>
              <a:ext uri="{FF2B5EF4-FFF2-40B4-BE49-F238E27FC236}">
                <a16:creationId xmlns="" xmlns:a16="http://schemas.microsoft.com/office/drawing/2014/main" id="{81443B59-66A3-4213-BC9C-841AB8882BC3}"/>
              </a:ext>
            </a:extLst>
          </p:cNvPr>
          <p:cNvSpPr>
            <a:spLocks noChangeArrowheads="1"/>
          </p:cNvSpPr>
          <p:nvPr/>
        </p:nvSpPr>
        <p:spPr bwMode="gray">
          <a:xfrm>
            <a:off x="11501438" y="5918200"/>
            <a:ext cx="676275"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0" name="Rectangle 156">
            <a:extLst>
              <a:ext uri="{FF2B5EF4-FFF2-40B4-BE49-F238E27FC236}">
                <a16:creationId xmlns="" xmlns:a16="http://schemas.microsoft.com/office/drawing/2014/main" id="{A18579D3-4798-4D59-9FF6-1B881876628B}"/>
              </a:ext>
            </a:extLst>
          </p:cNvPr>
          <p:cNvSpPr>
            <a:spLocks noChangeArrowheads="1"/>
          </p:cNvSpPr>
          <p:nvPr/>
        </p:nvSpPr>
        <p:spPr bwMode="gray">
          <a:xfrm>
            <a:off x="6100763" y="5918200"/>
            <a:ext cx="674687"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1" name="Rectangle 157">
            <a:extLst>
              <a:ext uri="{FF2B5EF4-FFF2-40B4-BE49-F238E27FC236}">
                <a16:creationId xmlns="" xmlns:a16="http://schemas.microsoft.com/office/drawing/2014/main" id="{D7620D80-C670-4F55-9601-3E8663613F76}"/>
              </a:ext>
            </a:extLst>
          </p:cNvPr>
          <p:cNvSpPr>
            <a:spLocks noChangeArrowheads="1"/>
          </p:cNvSpPr>
          <p:nvPr/>
        </p:nvSpPr>
        <p:spPr bwMode="gray">
          <a:xfrm>
            <a:off x="7467600" y="5918200"/>
            <a:ext cx="674688"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2" name="Rectangle 158">
            <a:extLst>
              <a:ext uri="{FF2B5EF4-FFF2-40B4-BE49-F238E27FC236}">
                <a16:creationId xmlns="" xmlns:a16="http://schemas.microsoft.com/office/drawing/2014/main" id="{9C1FAB31-91D4-4119-A7BA-DEC0364719E9}"/>
              </a:ext>
            </a:extLst>
          </p:cNvPr>
          <p:cNvSpPr>
            <a:spLocks noChangeArrowheads="1"/>
          </p:cNvSpPr>
          <p:nvPr/>
        </p:nvSpPr>
        <p:spPr bwMode="gray">
          <a:xfrm>
            <a:off x="6777038" y="5440363"/>
            <a:ext cx="677862"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3" name="Rectangle 159">
            <a:extLst>
              <a:ext uri="{FF2B5EF4-FFF2-40B4-BE49-F238E27FC236}">
                <a16:creationId xmlns="" xmlns:a16="http://schemas.microsoft.com/office/drawing/2014/main" id="{1B808853-A5CA-4570-AA7B-7F9405B6B07F}"/>
              </a:ext>
            </a:extLst>
          </p:cNvPr>
          <p:cNvSpPr>
            <a:spLocks noChangeArrowheads="1"/>
          </p:cNvSpPr>
          <p:nvPr/>
        </p:nvSpPr>
        <p:spPr bwMode="gray">
          <a:xfrm>
            <a:off x="8129588" y="5440363"/>
            <a:ext cx="679450"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4" name="Rectangle 160">
            <a:extLst>
              <a:ext uri="{FF2B5EF4-FFF2-40B4-BE49-F238E27FC236}">
                <a16:creationId xmlns="" xmlns:a16="http://schemas.microsoft.com/office/drawing/2014/main" id="{1012E918-C10F-4D27-9D8A-3F9DAF2D2F8D}"/>
              </a:ext>
            </a:extLst>
          </p:cNvPr>
          <p:cNvSpPr>
            <a:spLocks noChangeArrowheads="1"/>
          </p:cNvSpPr>
          <p:nvPr/>
        </p:nvSpPr>
        <p:spPr bwMode="gray">
          <a:xfrm>
            <a:off x="5424488" y="5440363"/>
            <a:ext cx="679450" cy="473075"/>
          </a:xfrm>
          <a:prstGeom prst="rect">
            <a:avLst/>
          </a:prstGeom>
          <a:solidFill>
            <a:schemeClr val="accent2">
              <a:alpha val="10196"/>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5" name="Rectangle 161">
            <a:extLst>
              <a:ext uri="{FF2B5EF4-FFF2-40B4-BE49-F238E27FC236}">
                <a16:creationId xmlns="" xmlns:a16="http://schemas.microsoft.com/office/drawing/2014/main" id="{0C1658AD-C502-4478-B133-B2D301CEB87A}"/>
              </a:ext>
            </a:extLst>
          </p:cNvPr>
          <p:cNvSpPr>
            <a:spLocks noChangeArrowheads="1"/>
          </p:cNvSpPr>
          <p:nvPr/>
        </p:nvSpPr>
        <p:spPr bwMode="gray">
          <a:xfrm>
            <a:off x="8807450" y="4972050"/>
            <a:ext cx="674688"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6" name="Rectangle 162">
            <a:extLst>
              <a:ext uri="{FF2B5EF4-FFF2-40B4-BE49-F238E27FC236}">
                <a16:creationId xmlns="" xmlns:a16="http://schemas.microsoft.com/office/drawing/2014/main" id="{17F90A40-A23D-4787-A084-240CD2B46804}"/>
              </a:ext>
            </a:extLst>
          </p:cNvPr>
          <p:cNvSpPr>
            <a:spLocks noChangeArrowheads="1"/>
          </p:cNvSpPr>
          <p:nvPr/>
        </p:nvSpPr>
        <p:spPr bwMode="gray">
          <a:xfrm>
            <a:off x="10164763" y="4972050"/>
            <a:ext cx="674687" cy="473075"/>
          </a:xfrm>
          <a:prstGeom prst="rect">
            <a:avLst/>
          </a:prstGeom>
          <a:solidFill>
            <a:schemeClr val="accent2">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7" name="Rectangle 163">
            <a:extLst>
              <a:ext uri="{FF2B5EF4-FFF2-40B4-BE49-F238E27FC236}">
                <a16:creationId xmlns="" xmlns:a16="http://schemas.microsoft.com/office/drawing/2014/main" id="{65C9712A-D0C5-4910-B2B0-1F10FCA40D81}"/>
              </a:ext>
            </a:extLst>
          </p:cNvPr>
          <p:cNvSpPr>
            <a:spLocks noChangeArrowheads="1"/>
          </p:cNvSpPr>
          <p:nvPr/>
        </p:nvSpPr>
        <p:spPr bwMode="gray">
          <a:xfrm>
            <a:off x="11504613" y="4972050"/>
            <a:ext cx="676275"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8" name="Rectangle 164">
            <a:extLst>
              <a:ext uri="{FF2B5EF4-FFF2-40B4-BE49-F238E27FC236}">
                <a16:creationId xmlns="" xmlns:a16="http://schemas.microsoft.com/office/drawing/2014/main" id="{8C6F9753-E19B-4995-96DB-270D66FB38C3}"/>
              </a:ext>
            </a:extLst>
          </p:cNvPr>
          <p:cNvSpPr>
            <a:spLocks noChangeArrowheads="1"/>
          </p:cNvSpPr>
          <p:nvPr/>
        </p:nvSpPr>
        <p:spPr bwMode="gray">
          <a:xfrm>
            <a:off x="7467600" y="4972050"/>
            <a:ext cx="674688"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9" name="Rectangle 165">
            <a:extLst>
              <a:ext uri="{FF2B5EF4-FFF2-40B4-BE49-F238E27FC236}">
                <a16:creationId xmlns="" xmlns:a16="http://schemas.microsoft.com/office/drawing/2014/main" id="{A1A48499-AE2A-4E96-B506-ABC6DF4F6085}"/>
              </a:ext>
            </a:extLst>
          </p:cNvPr>
          <p:cNvSpPr>
            <a:spLocks noChangeArrowheads="1"/>
          </p:cNvSpPr>
          <p:nvPr/>
        </p:nvSpPr>
        <p:spPr bwMode="gray">
          <a:xfrm>
            <a:off x="10837863" y="6386513"/>
            <a:ext cx="674687"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0" name="Rectangle 166">
            <a:extLst>
              <a:ext uri="{FF2B5EF4-FFF2-40B4-BE49-F238E27FC236}">
                <a16:creationId xmlns="" xmlns:a16="http://schemas.microsoft.com/office/drawing/2014/main" id="{86CB3B60-54A2-44B9-AEFE-0C41E7D2CCAA}"/>
              </a:ext>
            </a:extLst>
          </p:cNvPr>
          <p:cNvSpPr>
            <a:spLocks noChangeArrowheads="1"/>
          </p:cNvSpPr>
          <p:nvPr/>
        </p:nvSpPr>
        <p:spPr bwMode="gray">
          <a:xfrm>
            <a:off x="6788150" y="6386513"/>
            <a:ext cx="677863"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1" name="Rectangle 167">
            <a:extLst>
              <a:ext uri="{FF2B5EF4-FFF2-40B4-BE49-F238E27FC236}">
                <a16:creationId xmlns="" xmlns:a16="http://schemas.microsoft.com/office/drawing/2014/main" id="{3D47803E-D403-4905-B736-6F714FC93892}"/>
              </a:ext>
            </a:extLst>
          </p:cNvPr>
          <p:cNvSpPr>
            <a:spLocks noChangeArrowheads="1"/>
          </p:cNvSpPr>
          <p:nvPr/>
        </p:nvSpPr>
        <p:spPr bwMode="gray">
          <a:xfrm>
            <a:off x="8140700" y="6386513"/>
            <a:ext cx="677863" cy="471487"/>
          </a:xfrm>
          <a:prstGeom prst="rect">
            <a:avLst/>
          </a:prstGeom>
          <a:solidFill>
            <a:schemeClr val="folHlink">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2" name="Rectangle 168">
            <a:extLst>
              <a:ext uri="{FF2B5EF4-FFF2-40B4-BE49-F238E27FC236}">
                <a16:creationId xmlns="" xmlns:a16="http://schemas.microsoft.com/office/drawing/2014/main" id="{88162F84-3D58-4B43-84B6-097B128CCBC7}"/>
              </a:ext>
            </a:extLst>
          </p:cNvPr>
          <p:cNvSpPr>
            <a:spLocks noChangeArrowheads="1"/>
          </p:cNvSpPr>
          <p:nvPr/>
        </p:nvSpPr>
        <p:spPr bwMode="gray">
          <a:xfrm>
            <a:off x="5424488" y="6386513"/>
            <a:ext cx="679450"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3" name="Rectangle 169">
            <a:extLst>
              <a:ext uri="{FF2B5EF4-FFF2-40B4-BE49-F238E27FC236}">
                <a16:creationId xmlns="" xmlns:a16="http://schemas.microsoft.com/office/drawing/2014/main" id="{13A3C499-7EAA-4B9F-AC4D-D632B417F6C6}"/>
              </a:ext>
            </a:extLst>
          </p:cNvPr>
          <p:cNvSpPr>
            <a:spLocks noChangeArrowheads="1"/>
          </p:cNvSpPr>
          <p:nvPr/>
        </p:nvSpPr>
        <p:spPr bwMode="gray">
          <a:xfrm>
            <a:off x="10818813" y="5440363"/>
            <a:ext cx="674687" cy="473075"/>
          </a:xfrm>
          <a:prstGeom prst="rect">
            <a:avLst/>
          </a:prstGeom>
          <a:solidFill>
            <a:schemeClr val="folHlink">
              <a:alpha val="10196"/>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4" name="Rectangle 170">
            <a:extLst>
              <a:ext uri="{FF2B5EF4-FFF2-40B4-BE49-F238E27FC236}">
                <a16:creationId xmlns="" xmlns:a16="http://schemas.microsoft.com/office/drawing/2014/main" id="{5ABD331C-D458-43DA-8E82-624EA8730B57}"/>
              </a:ext>
            </a:extLst>
          </p:cNvPr>
          <p:cNvSpPr>
            <a:spLocks noChangeArrowheads="1"/>
          </p:cNvSpPr>
          <p:nvPr/>
        </p:nvSpPr>
        <p:spPr bwMode="gray">
          <a:xfrm>
            <a:off x="6100763" y="4965700"/>
            <a:ext cx="674687" cy="469900"/>
          </a:xfrm>
          <a:prstGeom prst="rect">
            <a:avLst/>
          </a:prstGeom>
          <a:solidFill>
            <a:srgbClr val="DDDDDD">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5" name="Rectangle 171">
            <a:extLst>
              <a:ext uri="{FF2B5EF4-FFF2-40B4-BE49-F238E27FC236}">
                <a16:creationId xmlns="" xmlns:a16="http://schemas.microsoft.com/office/drawing/2014/main" id="{B7BE7DF3-C56A-46C6-83E1-0777DA9719E0}"/>
              </a:ext>
            </a:extLst>
          </p:cNvPr>
          <p:cNvSpPr>
            <a:spLocks noChangeArrowheads="1"/>
          </p:cNvSpPr>
          <p:nvPr/>
        </p:nvSpPr>
        <p:spPr bwMode="gray">
          <a:xfrm>
            <a:off x="9485313" y="6384925"/>
            <a:ext cx="676275" cy="471488"/>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6" name="Rectangle 173">
            <a:extLst>
              <a:ext uri="{FF2B5EF4-FFF2-40B4-BE49-F238E27FC236}">
                <a16:creationId xmlns="" xmlns:a16="http://schemas.microsoft.com/office/drawing/2014/main" id="{A24FE307-B2E1-4A22-A99F-9CA3DBEEE4EA}"/>
              </a:ext>
            </a:extLst>
          </p:cNvPr>
          <p:cNvSpPr>
            <a:spLocks noChangeArrowheads="1"/>
          </p:cNvSpPr>
          <p:nvPr/>
        </p:nvSpPr>
        <p:spPr bwMode="gray">
          <a:xfrm>
            <a:off x="4741863" y="5918200"/>
            <a:ext cx="674687"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7" name="Rectangle 174">
            <a:extLst>
              <a:ext uri="{FF2B5EF4-FFF2-40B4-BE49-F238E27FC236}">
                <a16:creationId xmlns="" xmlns:a16="http://schemas.microsoft.com/office/drawing/2014/main" id="{02D744B9-37DC-499E-BC46-73D42F3B742A}"/>
              </a:ext>
            </a:extLst>
          </p:cNvPr>
          <p:cNvSpPr>
            <a:spLocks noChangeArrowheads="1"/>
          </p:cNvSpPr>
          <p:nvPr/>
        </p:nvSpPr>
        <p:spPr bwMode="gray">
          <a:xfrm>
            <a:off x="4051300" y="5440363"/>
            <a:ext cx="674688"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8" name="Rectangle 176">
            <a:extLst>
              <a:ext uri="{FF2B5EF4-FFF2-40B4-BE49-F238E27FC236}">
                <a16:creationId xmlns="" xmlns:a16="http://schemas.microsoft.com/office/drawing/2014/main" id="{3EA511C8-D536-423B-AB42-41EA64F5F5B7}"/>
              </a:ext>
            </a:extLst>
          </p:cNvPr>
          <p:cNvSpPr>
            <a:spLocks noChangeArrowheads="1"/>
          </p:cNvSpPr>
          <p:nvPr/>
        </p:nvSpPr>
        <p:spPr bwMode="gray">
          <a:xfrm>
            <a:off x="4741863" y="4972050"/>
            <a:ext cx="674687"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9" name="Rectangle 177">
            <a:extLst>
              <a:ext uri="{FF2B5EF4-FFF2-40B4-BE49-F238E27FC236}">
                <a16:creationId xmlns="" xmlns:a16="http://schemas.microsoft.com/office/drawing/2014/main" id="{14E257F9-3F7C-44A6-B937-D99D3C03ECC2}"/>
              </a:ext>
            </a:extLst>
          </p:cNvPr>
          <p:cNvSpPr>
            <a:spLocks noChangeArrowheads="1"/>
          </p:cNvSpPr>
          <p:nvPr/>
        </p:nvSpPr>
        <p:spPr bwMode="gray">
          <a:xfrm>
            <a:off x="4062413" y="6386513"/>
            <a:ext cx="676275" cy="471487"/>
          </a:xfrm>
          <a:prstGeom prst="rect">
            <a:avLst/>
          </a:prstGeom>
          <a:solidFill>
            <a:schemeClr val="folHlink">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0" name="Rectangle 181">
            <a:extLst>
              <a:ext uri="{FF2B5EF4-FFF2-40B4-BE49-F238E27FC236}">
                <a16:creationId xmlns="" xmlns:a16="http://schemas.microsoft.com/office/drawing/2014/main" id="{4B447D47-76CA-450F-B6DD-8B7506820DCE}"/>
              </a:ext>
            </a:extLst>
          </p:cNvPr>
          <p:cNvSpPr>
            <a:spLocks noChangeArrowheads="1"/>
          </p:cNvSpPr>
          <p:nvPr/>
        </p:nvSpPr>
        <p:spPr bwMode="gray">
          <a:xfrm>
            <a:off x="2032000" y="5918200"/>
            <a:ext cx="674688" cy="469900"/>
          </a:xfrm>
          <a:prstGeom prst="rect">
            <a:avLst/>
          </a:prstGeom>
          <a:solidFill>
            <a:schemeClr val="accent2">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1" name="Rectangle 182">
            <a:extLst>
              <a:ext uri="{FF2B5EF4-FFF2-40B4-BE49-F238E27FC236}">
                <a16:creationId xmlns="" xmlns:a16="http://schemas.microsoft.com/office/drawing/2014/main" id="{1351206F-E682-4DB6-BB7C-D7E185D90CFE}"/>
              </a:ext>
            </a:extLst>
          </p:cNvPr>
          <p:cNvSpPr>
            <a:spLocks noChangeArrowheads="1"/>
          </p:cNvSpPr>
          <p:nvPr/>
        </p:nvSpPr>
        <p:spPr bwMode="gray">
          <a:xfrm>
            <a:off x="3386138" y="5918200"/>
            <a:ext cx="676275"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2" name="Rectangle 183">
            <a:extLst>
              <a:ext uri="{FF2B5EF4-FFF2-40B4-BE49-F238E27FC236}">
                <a16:creationId xmlns="" xmlns:a16="http://schemas.microsoft.com/office/drawing/2014/main" id="{30CFE4DF-752D-4030-BD3E-719603495326}"/>
              </a:ext>
            </a:extLst>
          </p:cNvPr>
          <p:cNvSpPr>
            <a:spLocks noChangeArrowheads="1"/>
          </p:cNvSpPr>
          <p:nvPr/>
        </p:nvSpPr>
        <p:spPr bwMode="gray">
          <a:xfrm>
            <a:off x="2698750" y="5440363"/>
            <a:ext cx="674688"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3" name="Rectangle 184">
            <a:extLst>
              <a:ext uri="{FF2B5EF4-FFF2-40B4-BE49-F238E27FC236}">
                <a16:creationId xmlns="" xmlns:a16="http://schemas.microsoft.com/office/drawing/2014/main" id="{7510FFB3-CECA-49F6-BD28-3400F73AC1D2}"/>
              </a:ext>
            </a:extLst>
          </p:cNvPr>
          <p:cNvSpPr>
            <a:spLocks noChangeArrowheads="1"/>
          </p:cNvSpPr>
          <p:nvPr/>
        </p:nvSpPr>
        <p:spPr bwMode="gray">
          <a:xfrm>
            <a:off x="681038" y="5918200"/>
            <a:ext cx="676275"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4" name="Rectangle 185">
            <a:extLst>
              <a:ext uri="{FF2B5EF4-FFF2-40B4-BE49-F238E27FC236}">
                <a16:creationId xmlns="" xmlns:a16="http://schemas.microsoft.com/office/drawing/2014/main" id="{56F18BCF-FF33-4881-A800-9025427536DB}"/>
              </a:ext>
            </a:extLst>
          </p:cNvPr>
          <p:cNvSpPr>
            <a:spLocks noChangeArrowheads="1"/>
          </p:cNvSpPr>
          <p:nvPr/>
        </p:nvSpPr>
        <p:spPr bwMode="gray">
          <a:xfrm>
            <a:off x="6350" y="5440363"/>
            <a:ext cx="674688"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5" name="Rectangle 186">
            <a:extLst>
              <a:ext uri="{FF2B5EF4-FFF2-40B4-BE49-F238E27FC236}">
                <a16:creationId xmlns="" xmlns:a16="http://schemas.microsoft.com/office/drawing/2014/main" id="{6ED0A03A-BA1B-40DA-AAE6-CA3666B74AA1}"/>
              </a:ext>
            </a:extLst>
          </p:cNvPr>
          <p:cNvSpPr>
            <a:spLocks noChangeArrowheads="1"/>
          </p:cNvSpPr>
          <p:nvPr/>
        </p:nvSpPr>
        <p:spPr bwMode="gray">
          <a:xfrm>
            <a:off x="1344613" y="5440363"/>
            <a:ext cx="676275"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6" name="Rectangle 187">
            <a:extLst>
              <a:ext uri="{FF2B5EF4-FFF2-40B4-BE49-F238E27FC236}">
                <a16:creationId xmlns="" xmlns:a16="http://schemas.microsoft.com/office/drawing/2014/main" id="{18299042-01AA-43BA-8FE8-D3D522D92581}"/>
              </a:ext>
            </a:extLst>
          </p:cNvPr>
          <p:cNvSpPr>
            <a:spLocks noChangeArrowheads="1"/>
          </p:cNvSpPr>
          <p:nvPr/>
        </p:nvSpPr>
        <p:spPr bwMode="gray">
          <a:xfrm>
            <a:off x="2019300" y="4972050"/>
            <a:ext cx="677863"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7" name="Rectangle 188">
            <a:extLst>
              <a:ext uri="{FF2B5EF4-FFF2-40B4-BE49-F238E27FC236}">
                <a16:creationId xmlns="" xmlns:a16="http://schemas.microsoft.com/office/drawing/2014/main" id="{F1DAC467-8F8A-4793-9551-69CC0E5869C0}"/>
              </a:ext>
            </a:extLst>
          </p:cNvPr>
          <p:cNvSpPr>
            <a:spLocks noChangeArrowheads="1"/>
          </p:cNvSpPr>
          <p:nvPr/>
        </p:nvSpPr>
        <p:spPr bwMode="gray">
          <a:xfrm>
            <a:off x="3376613" y="4972050"/>
            <a:ext cx="676275"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8" name="Rectangle 189">
            <a:extLst>
              <a:ext uri="{FF2B5EF4-FFF2-40B4-BE49-F238E27FC236}">
                <a16:creationId xmlns="" xmlns:a16="http://schemas.microsoft.com/office/drawing/2014/main" id="{089667B0-480D-4AC4-8A16-8ED271733659}"/>
              </a:ext>
            </a:extLst>
          </p:cNvPr>
          <p:cNvSpPr>
            <a:spLocks noChangeArrowheads="1"/>
          </p:cNvSpPr>
          <p:nvPr/>
        </p:nvSpPr>
        <p:spPr bwMode="gray">
          <a:xfrm>
            <a:off x="681038" y="4972050"/>
            <a:ext cx="676275"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9" name="Rectangle 190">
            <a:extLst>
              <a:ext uri="{FF2B5EF4-FFF2-40B4-BE49-F238E27FC236}">
                <a16:creationId xmlns="" xmlns:a16="http://schemas.microsoft.com/office/drawing/2014/main" id="{7C540B29-2703-4F97-98FB-406EF7C2DCA0}"/>
              </a:ext>
            </a:extLst>
          </p:cNvPr>
          <p:cNvSpPr>
            <a:spLocks noChangeArrowheads="1"/>
          </p:cNvSpPr>
          <p:nvPr/>
        </p:nvSpPr>
        <p:spPr bwMode="gray">
          <a:xfrm>
            <a:off x="17463" y="6386513"/>
            <a:ext cx="676275"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40" name="Rectangle 191">
            <a:extLst>
              <a:ext uri="{FF2B5EF4-FFF2-40B4-BE49-F238E27FC236}">
                <a16:creationId xmlns="" xmlns:a16="http://schemas.microsoft.com/office/drawing/2014/main" id="{F71AEF87-CE67-4A45-8C8E-CCFF6D3A6F51}"/>
              </a:ext>
            </a:extLst>
          </p:cNvPr>
          <p:cNvSpPr>
            <a:spLocks noChangeArrowheads="1"/>
          </p:cNvSpPr>
          <p:nvPr/>
        </p:nvSpPr>
        <p:spPr bwMode="gray">
          <a:xfrm>
            <a:off x="1354138" y="6386513"/>
            <a:ext cx="677862"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41" name="Rectangle 192">
            <a:extLst>
              <a:ext uri="{FF2B5EF4-FFF2-40B4-BE49-F238E27FC236}">
                <a16:creationId xmlns="" xmlns:a16="http://schemas.microsoft.com/office/drawing/2014/main" id="{DBB119CD-924B-4D98-BC94-AFA2EDD2E4AA}"/>
              </a:ext>
            </a:extLst>
          </p:cNvPr>
          <p:cNvSpPr>
            <a:spLocks noChangeArrowheads="1"/>
          </p:cNvSpPr>
          <p:nvPr/>
        </p:nvSpPr>
        <p:spPr bwMode="gray">
          <a:xfrm>
            <a:off x="2698750" y="6384925"/>
            <a:ext cx="674688" cy="471488"/>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42" name="Rectangle 194">
            <a:extLst>
              <a:ext uri="{FF2B5EF4-FFF2-40B4-BE49-F238E27FC236}">
                <a16:creationId xmlns="" xmlns:a16="http://schemas.microsoft.com/office/drawing/2014/main" id="{A825451F-449F-4926-BCA9-8E4624F0AE55}"/>
              </a:ext>
            </a:extLst>
          </p:cNvPr>
          <p:cNvSpPr>
            <a:spLocks noChangeArrowheads="1"/>
          </p:cNvSpPr>
          <p:nvPr/>
        </p:nvSpPr>
        <p:spPr bwMode="gray">
          <a:xfrm>
            <a:off x="0" y="4908550"/>
            <a:ext cx="12192000" cy="1477963"/>
          </a:xfrm>
          <a:prstGeom prst="rect">
            <a:avLst/>
          </a:prstGeom>
          <a:gradFill rotWithShape="1">
            <a:gsLst>
              <a:gs pos="0">
                <a:schemeClr val="bg1">
                  <a:alpha val="89999"/>
                </a:schemeClr>
              </a:gs>
              <a:gs pos="100000">
                <a:schemeClr val="bg1">
                  <a:gamma/>
                  <a:tint val="0"/>
                  <a:invGamma/>
                  <a:alpha val="0"/>
                </a:schemeClr>
              </a:gs>
            </a:gsLst>
            <a:lin ang="5400000" scaled="1"/>
          </a:gradFill>
          <a:ln w="9525">
            <a:noFill/>
            <a:miter lim="800000"/>
            <a:headEnd/>
            <a:tailEnd/>
          </a:ln>
          <a:effectLst/>
        </p:spPr>
        <p:txBody>
          <a:bodyPr wrap="none" anchor="ctr"/>
          <a:lstStyle/>
          <a:p>
            <a:pPr eaLnBrk="1" hangingPunct="1">
              <a:defRPr/>
            </a:pPr>
            <a:endParaRPr lang="en-US" b="1">
              <a:solidFill>
                <a:srgbClr val="000000"/>
              </a:solidFill>
              <a:latin typeface="Arial" charset="0"/>
            </a:endParaRPr>
          </a:p>
        </p:txBody>
      </p:sp>
      <p:grpSp>
        <p:nvGrpSpPr>
          <p:cNvPr id="43" name="Group 195">
            <a:extLst>
              <a:ext uri="{FF2B5EF4-FFF2-40B4-BE49-F238E27FC236}">
                <a16:creationId xmlns="" xmlns:a16="http://schemas.microsoft.com/office/drawing/2014/main" id="{49C4F81D-698E-4F65-B8E3-61E870C57547}"/>
              </a:ext>
            </a:extLst>
          </p:cNvPr>
          <p:cNvGrpSpPr>
            <a:grpSpLocks/>
          </p:cNvGrpSpPr>
          <p:nvPr/>
        </p:nvGrpSpPr>
        <p:grpSpPr bwMode="auto">
          <a:xfrm>
            <a:off x="0" y="357188"/>
            <a:ext cx="1543050" cy="1123950"/>
            <a:chOff x="-9" y="1395"/>
            <a:chExt cx="2985" cy="2898"/>
          </a:xfrm>
        </p:grpSpPr>
        <p:pic>
          <p:nvPicPr>
            <p:cNvPr id="44" name="Picture 196" descr="pan01">
              <a:extLst>
                <a:ext uri="{FF2B5EF4-FFF2-40B4-BE49-F238E27FC236}">
                  <a16:creationId xmlns="" xmlns:a16="http://schemas.microsoft.com/office/drawing/2014/main" id="{2369D06B-7C4E-4516-9B6D-D8C98274AA0A}"/>
                </a:ext>
              </a:extLst>
            </p:cNvPr>
            <p:cNvPicPr>
              <a:picLocks noChangeAspect="1" noChangeArrowheads="1"/>
            </p:cNvPicPr>
            <p:nvPr/>
          </p:nvPicPr>
          <p:blipFill>
            <a:blip r:embed="rId2">
              <a:extLst>
                <a:ext uri="{28A0092B-C50C-407E-A947-70E740481C1C}">
                  <a14:useLocalDpi xmlns:a14="http://schemas.microsoft.com/office/drawing/2010/main" val="0"/>
                </a:ext>
              </a:extLst>
            </a:blip>
            <a:srcRect l="46681" r="2339"/>
            <a:stretch>
              <a:fillRect/>
            </a:stretch>
          </p:blipFill>
          <p:spPr bwMode="gray">
            <a:xfrm>
              <a:off x="0" y="1395"/>
              <a:ext cx="2976" cy="28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5" name="Group 198">
            <a:extLst>
              <a:ext uri="{FF2B5EF4-FFF2-40B4-BE49-F238E27FC236}">
                <a16:creationId xmlns="" xmlns:a16="http://schemas.microsoft.com/office/drawing/2014/main" id="{90D73294-7881-4BE3-884A-42A30609B08C}"/>
              </a:ext>
            </a:extLst>
          </p:cNvPr>
          <p:cNvGrpSpPr>
            <a:grpSpLocks/>
          </p:cNvGrpSpPr>
          <p:nvPr/>
        </p:nvGrpSpPr>
        <p:grpSpPr bwMode="auto">
          <a:xfrm>
            <a:off x="-7938" y="195263"/>
            <a:ext cx="1409701" cy="1143000"/>
            <a:chOff x="0" y="1039"/>
            <a:chExt cx="2681" cy="2897"/>
          </a:xfrm>
        </p:grpSpPr>
        <p:pic>
          <p:nvPicPr>
            <p:cNvPr id="46" name="Picture 199" descr="pan01">
              <a:extLst>
                <a:ext uri="{FF2B5EF4-FFF2-40B4-BE49-F238E27FC236}">
                  <a16:creationId xmlns="" xmlns:a16="http://schemas.microsoft.com/office/drawing/2014/main" id="{C0BBAFD0-BC5C-4CBB-B8D3-211CEE63607E}"/>
                </a:ext>
              </a:extLst>
            </p:cNvPr>
            <p:cNvPicPr>
              <a:picLocks noChangeAspect="1" noChangeArrowheads="1"/>
            </p:cNvPicPr>
            <p:nvPr userDrawn="1"/>
          </p:nvPicPr>
          <p:blipFill>
            <a:blip r:embed="rId3">
              <a:extLst>
                <a:ext uri="{28A0092B-C50C-407E-A947-70E740481C1C}">
                  <a14:useLocalDpi xmlns:a14="http://schemas.microsoft.com/office/drawing/2010/main" val="0"/>
                </a:ext>
              </a:extLst>
            </a:blip>
            <a:srcRect l="51730" r="2339"/>
            <a:stretch>
              <a:fillRect/>
            </a:stretch>
          </p:blipFill>
          <p:spPr bwMode="gray">
            <a:xfrm>
              <a:off x="0" y="1039"/>
              <a:ext cx="2681" cy="28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7" name="Freeform 200" descr="wiz_gold04">
              <a:extLst>
                <a:ext uri="{FF2B5EF4-FFF2-40B4-BE49-F238E27FC236}">
                  <a16:creationId xmlns="" xmlns:a16="http://schemas.microsoft.com/office/drawing/2014/main" id="{8B58AC73-D7CF-4EB6-930D-3DEE65271906}"/>
                </a:ext>
              </a:extLst>
            </p:cNvPr>
            <p:cNvSpPr>
              <a:spLocks/>
            </p:cNvSpPr>
            <p:nvPr userDrawn="1"/>
          </p:nvSpPr>
          <p:spPr bwMode="gray">
            <a:xfrm>
              <a:off x="0" y="1137"/>
              <a:ext cx="2537" cy="2600"/>
            </a:xfrm>
            <a:custGeom>
              <a:avLst/>
              <a:gdLst>
                <a:gd name="T0" fmla="*/ 0 w 2537"/>
                <a:gd name="T1" fmla="*/ 0 h 2600"/>
                <a:gd name="T2" fmla="*/ 2537 w 2537"/>
                <a:gd name="T3" fmla="*/ 1 h 2600"/>
                <a:gd name="T4" fmla="*/ 991 w 2537"/>
                <a:gd name="T5" fmla="*/ 2597 h 2600"/>
                <a:gd name="T6" fmla="*/ 0 w 2537"/>
                <a:gd name="T7" fmla="*/ 2600 h 2600"/>
                <a:gd name="T8" fmla="*/ 0 w 2537"/>
                <a:gd name="T9" fmla="*/ 0 h 26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37" h="2600">
                  <a:moveTo>
                    <a:pt x="0" y="0"/>
                  </a:moveTo>
                  <a:lnTo>
                    <a:pt x="2537" y="1"/>
                  </a:lnTo>
                  <a:lnTo>
                    <a:pt x="991" y="2597"/>
                  </a:lnTo>
                  <a:lnTo>
                    <a:pt x="0" y="2600"/>
                  </a:lnTo>
                  <a:lnTo>
                    <a:pt x="0" y="0"/>
                  </a:lnTo>
                  <a:close/>
                </a:path>
              </a:pathLst>
            </a:custGeom>
            <a:blipFill dpi="0" rotWithShape="1">
              <a:blip r:embed="rId4"/>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48" name="Group 201">
            <a:extLst>
              <a:ext uri="{FF2B5EF4-FFF2-40B4-BE49-F238E27FC236}">
                <a16:creationId xmlns="" xmlns:a16="http://schemas.microsoft.com/office/drawing/2014/main" id="{C8603A38-8DB4-4E0A-817F-CDA82AEE245B}"/>
              </a:ext>
            </a:extLst>
          </p:cNvPr>
          <p:cNvGrpSpPr>
            <a:grpSpLocks/>
          </p:cNvGrpSpPr>
          <p:nvPr/>
        </p:nvGrpSpPr>
        <p:grpSpPr bwMode="auto">
          <a:xfrm>
            <a:off x="0" y="0"/>
            <a:ext cx="1244600" cy="1239838"/>
            <a:chOff x="-7" y="240"/>
            <a:chExt cx="2407" cy="3199"/>
          </a:xfrm>
        </p:grpSpPr>
        <p:pic>
          <p:nvPicPr>
            <p:cNvPr id="49" name="Picture 202" descr="pan01">
              <a:extLst>
                <a:ext uri="{FF2B5EF4-FFF2-40B4-BE49-F238E27FC236}">
                  <a16:creationId xmlns="" xmlns:a16="http://schemas.microsoft.com/office/drawing/2014/main" id="{522EDDBE-5235-4BFB-998A-3D4911154794}"/>
                </a:ext>
              </a:extLst>
            </p:cNvPr>
            <p:cNvPicPr>
              <a:picLocks noChangeAspect="1" noChangeArrowheads="1"/>
            </p:cNvPicPr>
            <p:nvPr userDrawn="1"/>
          </p:nvPicPr>
          <p:blipFill>
            <a:blip r:embed="rId5">
              <a:extLst>
                <a:ext uri="{28A0092B-C50C-407E-A947-70E740481C1C}">
                  <a14:useLocalDpi xmlns:a14="http://schemas.microsoft.com/office/drawing/2010/main" val="0"/>
                </a:ext>
              </a:extLst>
            </a:blip>
            <a:srcRect l="60431" r="2339"/>
            <a:stretch>
              <a:fillRect/>
            </a:stretch>
          </p:blipFill>
          <p:spPr bwMode="gray">
            <a:xfrm>
              <a:off x="0" y="240"/>
              <a:ext cx="2400" cy="31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0" name="Freeform 203" descr="wiz_gold01">
              <a:extLst>
                <a:ext uri="{FF2B5EF4-FFF2-40B4-BE49-F238E27FC236}">
                  <a16:creationId xmlns="" xmlns:a16="http://schemas.microsoft.com/office/drawing/2014/main" id="{13ADA6F0-F47A-492E-AA7C-8E7589E7BC5F}"/>
                </a:ext>
              </a:extLst>
            </p:cNvPr>
            <p:cNvSpPr>
              <a:spLocks/>
            </p:cNvSpPr>
            <p:nvPr userDrawn="1"/>
          </p:nvSpPr>
          <p:spPr bwMode="gray">
            <a:xfrm>
              <a:off x="-7" y="348"/>
              <a:ext cx="2247" cy="2874"/>
            </a:xfrm>
            <a:custGeom>
              <a:avLst/>
              <a:gdLst>
                <a:gd name="T0" fmla="*/ 7 w 2247"/>
                <a:gd name="T1" fmla="*/ 0 h 2874"/>
                <a:gd name="T2" fmla="*/ 2247 w 2247"/>
                <a:gd name="T3" fmla="*/ 0 h 2874"/>
                <a:gd name="T4" fmla="*/ 540 w 2247"/>
                <a:gd name="T5" fmla="*/ 2868 h 2874"/>
                <a:gd name="T6" fmla="*/ 0 w 2247"/>
                <a:gd name="T7" fmla="*/ 2874 h 2874"/>
                <a:gd name="T8" fmla="*/ 7 w 2247"/>
                <a:gd name="T9" fmla="*/ 0 h 287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47" h="2874">
                  <a:moveTo>
                    <a:pt x="7" y="0"/>
                  </a:moveTo>
                  <a:lnTo>
                    <a:pt x="2247" y="0"/>
                  </a:lnTo>
                  <a:lnTo>
                    <a:pt x="540" y="2868"/>
                  </a:lnTo>
                  <a:lnTo>
                    <a:pt x="0" y="2874"/>
                  </a:lnTo>
                  <a:lnTo>
                    <a:pt x="7" y="0"/>
                  </a:lnTo>
                  <a:close/>
                </a:path>
              </a:pathLst>
            </a:custGeom>
            <a:blipFill dpi="0" rotWithShape="1">
              <a:blip r:embed="rId6"/>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51" name="TextBox 53">
            <a:extLst>
              <a:ext uri="{FF2B5EF4-FFF2-40B4-BE49-F238E27FC236}">
                <a16:creationId xmlns="" xmlns:a16="http://schemas.microsoft.com/office/drawing/2014/main" id="{8C26D51C-37CB-4269-8D05-722FEC586DC5}"/>
              </a:ext>
            </a:extLst>
          </p:cNvPr>
          <p:cNvSpPr txBox="1">
            <a:spLocks noChangeArrowheads="1"/>
          </p:cNvSpPr>
          <p:nvPr/>
        </p:nvSpPr>
        <p:spPr bwMode="auto">
          <a:xfrm>
            <a:off x="0" y="6627813"/>
            <a:ext cx="1825625" cy="230187"/>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r>
              <a:rPr lang="en-US" altLang="en-US" sz="900" b="1">
                <a:solidFill>
                  <a:srgbClr val="000000"/>
                </a:solidFill>
                <a:latin typeface="Arial" panose="020B0604020202020204" pitchFamily="34" charset="0"/>
              </a:rPr>
              <a:t>http://dichvudanhvanban.com</a:t>
            </a:r>
          </a:p>
        </p:txBody>
      </p:sp>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noProof="0"/>
              <a:t>Click icon to add picture</a:t>
            </a:r>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2" name="Date Placeholder 4">
            <a:extLst>
              <a:ext uri="{FF2B5EF4-FFF2-40B4-BE49-F238E27FC236}">
                <a16:creationId xmlns="" xmlns:a16="http://schemas.microsoft.com/office/drawing/2014/main" id="{0D069B49-0F45-49A6-B4B6-3DD08F2DC6F1}"/>
              </a:ext>
            </a:extLst>
          </p:cNvPr>
          <p:cNvSpPr>
            <a:spLocks noGrp="1"/>
          </p:cNvSpPr>
          <p:nvPr>
            <p:ph type="dt" sz="half" idx="10"/>
          </p:nvPr>
        </p:nvSpPr>
        <p:spPr/>
        <p:txBody>
          <a:bodyPr/>
          <a:lstStyle>
            <a:lvl1pPr eaLnBrk="0" hangingPunct="0">
              <a:defRPr/>
            </a:lvl1pPr>
          </a:lstStyle>
          <a:p>
            <a:pPr>
              <a:defRPr/>
            </a:pPr>
            <a:endParaRPr lang="en-US"/>
          </a:p>
        </p:txBody>
      </p:sp>
      <p:sp>
        <p:nvSpPr>
          <p:cNvPr id="53" name="Footer Placeholder 5">
            <a:extLst>
              <a:ext uri="{FF2B5EF4-FFF2-40B4-BE49-F238E27FC236}">
                <a16:creationId xmlns="" xmlns:a16="http://schemas.microsoft.com/office/drawing/2014/main" id="{2C53D924-0AEF-431B-BAD8-527CE8708CD3}"/>
              </a:ext>
            </a:extLst>
          </p:cNvPr>
          <p:cNvSpPr>
            <a:spLocks noGrp="1"/>
          </p:cNvSpPr>
          <p:nvPr>
            <p:ph type="ftr" sz="quarter" idx="11"/>
          </p:nvPr>
        </p:nvSpPr>
        <p:spPr/>
        <p:txBody>
          <a:bodyPr/>
          <a:lstStyle>
            <a:lvl1pPr eaLnBrk="0" hangingPunct="0">
              <a:defRPr/>
            </a:lvl1pPr>
          </a:lstStyle>
          <a:p>
            <a:pPr>
              <a:defRPr/>
            </a:pPr>
            <a:endParaRPr lang="en-US"/>
          </a:p>
        </p:txBody>
      </p:sp>
      <p:sp>
        <p:nvSpPr>
          <p:cNvPr id="54" name="Slide Number Placeholder 6">
            <a:extLst>
              <a:ext uri="{FF2B5EF4-FFF2-40B4-BE49-F238E27FC236}">
                <a16:creationId xmlns="" xmlns:a16="http://schemas.microsoft.com/office/drawing/2014/main" id="{C7A95CFD-86D8-465A-98A1-703D13882351}"/>
              </a:ext>
            </a:extLst>
          </p:cNvPr>
          <p:cNvSpPr>
            <a:spLocks noGrp="1"/>
          </p:cNvSpPr>
          <p:nvPr>
            <p:ph type="sldNum" sz="quarter" idx="12"/>
          </p:nvPr>
        </p:nvSpPr>
        <p:spPr/>
        <p:txBody>
          <a:bodyPr/>
          <a:lstStyle>
            <a:lvl1pPr eaLnBrk="0" hangingPunct="0">
              <a:defRPr/>
            </a:lvl1pPr>
          </a:lstStyle>
          <a:p>
            <a:pPr>
              <a:defRPr/>
            </a:pPr>
            <a:fld id="{F2493ED3-90BE-4314-B638-D8735C29EADC}" type="slidenum">
              <a:rPr lang="en-US" altLang="en-US"/>
              <a:pPr>
                <a:defRPr/>
              </a:pPr>
              <a:t>‹#›</a:t>
            </a:fld>
            <a:endParaRPr lang="en-US" altLang="en-US"/>
          </a:p>
        </p:txBody>
      </p:sp>
    </p:spTree>
    <p:extLst>
      <p:ext uri="{BB962C8B-B14F-4D97-AF65-F5344CB8AC3E}">
        <p14:creationId xmlns:p14="http://schemas.microsoft.com/office/powerpoint/2010/main" val="405912880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500"/>
                                  </p:stCondLst>
                                  <p:childTnLst>
                                    <p:set>
                                      <p:cBhvr>
                                        <p:cTn id="6" dur="1" fill="hold">
                                          <p:stCondLst>
                                            <p:cond delay="0"/>
                                          </p:stCondLst>
                                        </p:cTn>
                                        <p:tgtEl>
                                          <p:spTgt spid="43"/>
                                        </p:tgtEl>
                                        <p:attrNameLst>
                                          <p:attrName>style.visibility</p:attrName>
                                        </p:attrNameLst>
                                      </p:cBhvr>
                                      <p:to>
                                        <p:strVal val="visible"/>
                                      </p:to>
                                    </p:set>
                                    <p:animEffect transition="in" filter="wipe(left)">
                                      <p:cBhvr>
                                        <p:cTn id="7" dur="500"/>
                                        <p:tgtEl>
                                          <p:spTgt spid="43"/>
                                        </p:tgtEl>
                                      </p:cBhvr>
                                    </p:animEffect>
                                  </p:childTnLst>
                                </p:cTn>
                              </p:par>
                            </p:childTnLst>
                          </p:cTn>
                        </p:par>
                        <p:par>
                          <p:cTn id="8" fill="hold">
                            <p:stCondLst>
                              <p:cond delay="1000"/>
                            </p:stCondLst>
                            <p:childTnLst>
                              <p:par>
                                <p:cTn id="9" presetID="22" presetClass="entr" presetSubtype="8" fill="hold" nodeType="afterEffect">
                                  <p:stCondLst>
                                    <p:cond delay="700"/>
                                  </p:stCondLst>
                                  <p:childTnLst>
                                    <p:set>
                                      <p:cBhvr>
                                        <p:cTn id="10" dur="1" fill="hold">
                                          <p:stCondLst>
                                            <p:cond delay="0"/>
                                          </p:stCondLst>
                                        </p:cTn>
                                        <p:tgtEl>
                                          <p:spTgt spid="45"/>
                                        </p:tgtEl>
                                        <p:attrNameLst>
                                          <p:attrName>style.visibility</p:attrName>
                                        </p:attrNameLst>
                                      </p:cBhvr>
                                      <p:to>
                                        <p:strVal val="visible"/>
                                      </p:to>
                                    </p:set>
                                    <p:animEffect transition="in" filter="wipe(left)">
                                      <p:cBhvr>
                                        <p:cTn id="11" dur="500"/>
                                        <p:tgtEl>
                                          <p:spTgt spid="45"/>
                                        </p:tgtEl>
                                      </p:cBhvr>
                                    </p:animEffect>
                                  </p:childTnLst>
                                </p:cTn>
                              </p:par>
                            </p:childTnLst>
                          </p:cTn>
                        </p:par>
                        <p:par>
                          <p:cTn id="12" fill="hold">
                            <p:stCondLst>
                              <p:cond delay="2200"/>
                            </p:stCondLst>
                            <p:childTnLst>
                              <p:par>
                                <p:cTn id="13" presetID="22" presetClass="entr" presetSubtype="8" fill="hold" nodeType="afterEffect">
                                  <p:stCondLst>
                                    <p:cond delay="600"/>
                                  </p:stCondLst>
                                  <p:childTnLst>
                                    <p:set>
                                      <p:cBhvr>
                                        <p:cTn id="14" dur="1" fill="hold">
                                          <p:stCondLst>
                                            <p:cond delay="0"/>
                                          </p:stCondLst>
                                        </p:cTn>
                                        <p:tgtEl>
                                          <p:spTgt spid="48"/>
                                        </p:tgtEl>
                                        <p:attrNameLst>
                                          <p:attrName>style.visibility</p:attrName>
                                        </p:attrNameLst>
                                      </p:cBhvr>
                                      <p:to>
                                        <p:strVal val="visible"/>
                                      </p:to>
                                    </p:set>
                                    <p:animEffect transition="in" filter="wipe(left)">
                                      <p:cBhvr>
                                        <p:cTn id="15" dur="500"/>
                                        <p:tgtEl>
                                          <p:spTgt spid="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333.xml><?xml version="1.0" encoding="utf-8"?>
<p:sldLayout xmlns:a="http://schemas.openxmlformats.org/drawingml/2006/main" xmlns:r="http://schemas.openxmlformats.org/officeDocument/2006/relationships" xmlns:p="http://schemas.openxmlformats.org/presentationml/2006/main" showMasterSp="0" showMasterPhAnim="0" type="vertTx" preserve="1">
  <p:cSld name="Title and Vertical Text">
    <p:spTree>
      <p:nvGrpSpPr>
        <p:cNvPr id="1" name=""/>
        <p:cNvGrpSpPr/>
        <p:nvPr/>
      </p:nvGrpSpPr>
      <p:grpSpPr>
        <a:xfrm>
          <a:off x="0" y="0"/>
          <a:ext cx="0" cy="0"/>
          <a:chOff x="0" y="0"/>
          <a:chExt cx="0" cy="0"/>
        </a:xfrm>
      </p:grpSpPr>
      <p:sp>
        <p:nvSpPr>
          <p:cNvPr id="4" name="Rectangle 26">
            <a:extLst>
              <a:ext uri="{FF2B5EF4-FFF2-40B4-BE49-F238E27FC236}">
                <a16:creationId xmlns="" xmlns:a16="http://schemas.microsoft.com/office/drawing/2014/main" id="{040AA0F5-3ADB-451C-B34A-B086C815235D}"/>
              </a:ext>
            </a:extLst>
          </p:cNvPr>
          <p:cNvSpPr>
            <a:spLocks noChangeArrowheads="1"/>
          </p:cNvSpPr>
          <p:nvPr/>
        </p:nvSpPr>
        <p:spPr bwMode="gray">
          <a:xfrm>
            <a:off x="0" y="228600"/>
            <a:ext cx="12192000" cy="838200"/>
          </a:xfrm>
          <a:prstGeom prst="rect">
            <a:avLst/>
          </a:prstGeom>
          <a:gradFill rotWithShape="1">
            <a:gsLst>
              <a:gs pos="0">
                <a:schemeClr val="tx2">
                  <a:gamma/>
                  <a:shade val="41176"/>
                  <a:invGamma/>
                </a:schemeClr>
              </a:gs>
              <a:gs pos="100000">
                <a:schemeClr val="tx2"/>
              </a:gs>
            </a:gsLst>
            <a:lin ang="0" scaled="1"/>
          </a:gradFill>
          <a:ln w="9525">
            <a:noFill/>
            <a:miter lim="800000"/>
            <a:headEnd/>
            <a:tailEnd/>
          </a:ln>
          <a:effectLst/>
        </p:spPr>
        <p:txBody>
          <a:bodyPr wrap="none" anchor="ctr"/>
          <a:lstStyle/>
          <a:p>
            <a:pPr eaLnBrk="1" hangingPunct="1">
              <a:defRPr/>
            </a:pPr>
            <a:endParaRPr lang="en-US" b="1">
              <a:solidFill>
                <a:srgbClr val="000000"/>
              </a:solidFill>
              <a:latin typeface="Arial" charset="0"/>
            </a:endParaRPr>
          </a:p>
        </p:txBody>
      </p:sp>
      <p:sp>
        <p:nvSpPr>
          <p:cNvPr id="5" name="Rectangle 152">
            <a:extLst>
              <a:ext uri="{FF2B5EF4-FFF2-40B4-BE49-F238E27FC236}">
                <a16:creationId xmlns="" xmlns:a16="http://schemas.microsoft.com/office/drawing/2014/main" id="{91A0C887-2D65-4867-B99B-5DD56B30576C}"/>
              </a:ext>
            </a:extLst>
          </p:cNvPr>
          <p:cNvSpPr>
            <a:spLocks noChangeArrowheads="1"/>
          </p:cNvSpPr>
          <p:nvPr/>
        </p:nvSpPr>
        <p:spPr bwMode="gray">
          <a:xfrm>
            <a:off x="8818563" y="5918200"/>
            <a:ext cx="674687" cy="469900"/>
          </a:xfrm>
          <a:prstGeom prst="rect">
            <a:avLst/>
          </a:prstGeom>
          <a:solidFill>
            <a:schemeClr val="accent2">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6" name="Rectangle 153">
            <a:extLst>
              <a:ext uri="{FF2B5EF4-FFF2-40B4-BE49-F238E27FC236}">
                <a16:creationId xmlns="" xmlns:a16="http://schemas.microsoft.com/office/drawing/2014/main" id="{1F25BECB-B4A1-401C-B948-A0CCFCEEB9D9}"/>
              </a:ext>
            </a:extLst>
          </p:cNvPr>
          <p:cNvSpPr>
            <a:spLocks noChangeArrowheads="1"/>
          </p:cNvSpPr>
          <p:nvPr/>
        </p:nvSpPr>
        <p:spPr bwMode="gray">
          <a:xfrm>
            <a:off x="10172700" y="5918200"/>
            <a:ext cx="674688"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7" name="Rectangle 154">
            <a:extLst>
              <a:ext uri="{FF2B5EF4-FFF2-40B4-BE49-F238E27FC236}">
                <a16:creationId xmlns="" xmlns:a16="http://schemas.microsoft.com/office/drawing/2014/main" id="{E0201951-BF10-48B7-A16D-5AC9222EE2C7}"/>
              </a:ext>
            </a:extLst>
          </p:cNvPr>
          <p:cNvSpPr>
            <a:spLocks noChangeArrowheads="1"/>
          </p:cNvSpPr>
          <p:nvPr/>
        </p:nvSpPr>
        <p:spPr bwMode="gray">
          <a:xfrm>
            <a:off x="9485313" y="5440363"/>
            <a:ext cx="676275"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8" name="Rectangle 155">
            <a:extLst>
              <a:ext uri="{FF2B5EF4-FFF2-40B4-BE49-F238E27FC236}">
                <a16:creationId xmlns="" xmlns:a16="http://schemas.microsoft.com/office/drawing/2014/main" id="{F54D1ABC-4DE6-45FF-B05A-D618593D0D72}"/>
              </a:ext>
            </a:extLst>
          </p:cNvPr>
          <p:cNvSpPr>
            <a:spLocks noChangeArrowheads="1"/>
          </p:cNvSpPr>
          <p:nvPr/>
        </p:nvSpPr>
        <p:spPr bwMode="gray">
          <a:xfrm>
            <a:off x="11501438" y="5918200"/>
            <a:ext cx="676275"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9" name="Rectangle 156">
            <a:extLst>
              <a:ext uri="{FF2B5EF4-FFF2-40B4-BE49-F238E27FC236}">
                <a16:creationId xmlns="" xmlns:a16="http://schemas.microsoft.com/office/drawing/2014/main" id="{9CBC9C8A-465E-4734-BCEC-4D264E4ABCCE}"/>
              </a:ext>
            </a:extLst>
          </p:cNvPr>
          <p:cNvSpPr>
            <a:spLocks noChangeArrowheads="1"/>
          </p:cNvSpPr>
          <p:nvPr/>
        </p:nvSpPr>
        <p:spPr bwMode="gray">
          <a:xfrm>
            <a:off x="6100763" y="5918200"/>
            <a:ext cx="674687"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0" name="Rectangle 157">
            <a:extLst>
              <a:ext uri="{FF2B5EF4-FFF2-40B4-BE49-F238E27FC236}">
                <a16:creationId xmlns="" xmlns:a16="http://schemas.microsoft.com/office/drawing/2014/main" id="{424C0CBB-809C-4B37-9886-61FD87BCC27D}"/>
              </a:ext>
            </a:extLst>
          </p:cNvPr>
          <p:cNvSpPr>
            <a:spLocks noChangeArrowheads="1"/>
          </p:cNvSpPr>
          <p:nvPr/>
        </p:nvSpPr>
        <p:spPr bwMode="gray">
          <a:xfrm>
            <a:off x="7467600" y="5918200"/>
            <a:ext cx="674688"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1" name="Rectangle 158">
            <a:extLst>
              <a:ext uri="{FF2B5EF4-FFF2-40B4-BE49-F238E27FC236}">
                <a16:creationId xmlns="" xmlns:a16="http://schemas.microsoft.com/office/drawing/2014/main" id="{D7B370FC-8722-456D-9287-37530A8662E2}"/>
              </a:ext>
            </a:extLst>
          </p:cNvPr>
          <p:cNvSpPr>
            <a:spLocks noChangeArrowheads="1"/>
          </p:cNvSpPr>
          <p:nvPr/>
        </p:nvSpPr>
        <p:spPr bwMode="gray">
          <a:xfrm>
            <a:off x="6777038" y="5440363"/>
            <a:ext cx="677862"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2" name="Rectangle 159">
            <a:extLst>
              <a:ext uri="{FF2B5EF4-FFF2-40B4-BE49-F238E27FC236}">
                <a16:creationId xmlns="" xmlns:a16="http://schemas.microsoft.com/office/drawing/2014/main" id="{EE70244D-65FE-45AF-8B7F-85CBFC497C77}"/>
              </a:ext>
            </a:extLst>
          </p:cNvPr>
          <p:cNvSpPr>
            <a:spLocks noChangeArrowheads="1"/>
          </p:cNvSpPr>
          <p:nvPr/>
        </p:nvSpPr>
        <p:spPr bwMode="gray">
          <a:xfrm>
            <a:off x="8129588" y="5440363"/>
            <a:ext cx="679450"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3" name="Rectangle 160">
            <a:extLst>
              <a:ext uri="{FF2B5EF4-FFF2-40B4-BE49-F238E27FC236}">
                <a16:creationId xmlns="" xmlns:a16="http://schemas.microsoft.com/office/drawing/2014/main" id="{A3B87BC8-D855-4434-B24D-1619521961FA}"/>
              </a:ext>
            </a:extLst>
          </p:cNvPr>
          <p:cNvSpPr>
            <a:spLocks noChangeArrowheads="1"/>
          </p:cNvSpPr>
          <p:nvPr/>
        </p:nvSpPr>
        <p:spPr bwMode="gray">
          <a:xfrm>
            <a:off x="5424488" y="5440363"/>
            <a:ext cx="679450" cy="473075"/>
          </a:xfrm>
          <a:prstGeom prst="rect">
            <a:avLst/>
          </a:prstGeom>
          <a:solidFill>
            <a:schemeClr val="accent2">
              <a:alpha val="10196"/>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4" name="Rectangle 161">
            <a:extLst>
              <a:ext uri="{FF2B5EF4-FFF2-40B4-BE49-F238E27FC236}">
                <a16:creationId xmlns="" xmlns:a16="http://schemas.microsoft.com/office/drawing/2014/main" id="{317CE386-F34B-45AE-BE05-B882F3198B9F}"/>
              </a:ext>
            </a:extLst>
          </p:cNvPr>
          <p:cNvSpPr>
            <a:spLocks noChangeArrowheads="1"/>
          </p:cNvSpPr>
          <p:nvPr/>
        </p:nvSpPr>
        <p:spPr bwMode="gray">
          <a:xfrm>
            <a:off x="8807450" y="4972050"/>
            <a:ext cx="674688"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5" name="Rectangle 162">
            <a:extLst>
              <a:ext uri="{FF2B5EF4-FFF2-40B4-BE49-F238E27FC236}">
                <a16:creationId xmlns="" xmlns:a16="http://schemas.microsoft.com/office/drawing/2014/main" id="{9C3BC65E-712A-4237-AA27-BE8D9CDE0AA8}"/>
              </a:ext>
            </a:extLst>
          </p:cNvPr>
          <p:cNvSpPr>
            <a:spLocks noChangeArrowheads="1"/>
          </p:cNvSpPr>
          <p:nvPr/>
        </p:nvSpPr>
        <p:spPr bwMode="gray">
          <a:xfrm>
            <a:off x="10164763" y="4972050"/>
            <a:ext cx="674687" cy="473075"/>
          </a:xfrm>
          <a:prstGeom prst="rect">
            <a:avLst/>
          </a:prstGeom>
          <a:solidFill>
            <a:schemeClr val="accent2">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6" name="Rectangle 163">
            <a:extLst>
              <a:ext uri="{FF2B5EF4-FFF2-40B4-BE49-F238E27FC236}">
                <a16:creationId xmlns="" xmlns:a16="http://schemas.microsoft.com/office/drawing/2014/main" id="{3E708F81-BF97-406E-A408-60A1B673B612}"/>
              </a:ext>
            </a:extLst>
          </p:cNvPr>
          <p:cNvSpPr>
            <a:spLocks noChangeArrowheads="1"/>
          </p:cNvSpPr>
          <p:nvPr/>
        </p:nvSpPr>
        <p:spPr bwMode="gray">
          <a:xfrm>
            <a:off x="11504613" y="4972050"/>
            <a:ext cx="676275"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7" name="Rectangle 164">
            <a:extLst>
              <a:ext uri="{FF2B5EF4-FFF2-40B4-BE49-F238E27FC236}">
                <a16:creationId xmlns="" xmlns:a16="http://schemas.microsoft.com/office/drawing/2014/main" id="{AF0408F3-FF14-4255-A486-C18EA8766472}"/>
              </a:ext>
            </a:extLst>
          </p:cNvPr>
          <p:cNvSpPr>
            <a:spLocks noChangeArrowheads="1"/>
          </p:cNvSpPr>
          <p:nvPr/>
        </p:nvSpPr>
        <p:spPr bwMode="gray">
          <a:xfrm>
            <a:off x="7467600" y="4972050"/>
            <a:ext cx="674688"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8" name="Rectangle 165">
            <a:extLst>
              <a:ext uri="{FF2B5EF4-FFF2-40B4-BE49-F238E27FC236}">
                <a16:creationId xmlns="" xmlns:a16="http://schemas.microsoft.com/office/drawing/2014/main" id="{60580B65-C7B8-4B7F-990D-1CB13AFE816C}"/>
              </a:ext>
            </a:extLst>
          </p:cNvPr>
          <p:cNvSpPr>
            <a:spLocks noChangeArrowheads="1"/>
          </p:cNvSpPr>
          <p:nvPr/>
        </p:nvSpPr>
        <p:spPr bwMode="gray">
          <a:xfrm>
            <a:off x="10837863" y="6386513"/>
            <a:ext cx="674687"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9" name="Rectangle 166">
            <a:extLst>
              <a:ext uri="{FF2B5EF4-FFF2-40B4-BE49-F238E27FC236}">
                <a16:creationId xmlns="" xmlns:a16="http://schemas.microsoft.com/office/drawing/2014/main" id="{DF3861B2-8308-4E10-A01A-4011E22E196B}"/>
              </a:ext>
            </a:extLst>
          </p:cNvPr>
          <p:cNvSpPr>
            <a:spLocks noChangeArrowheads="1"/>
          </p:cNvSpPr>
          <p:nvPr/>
        </p:nvSpPr>
        <p:spPr bwMode="gray">
          <a:xfrm>
            <a:off x="6788150" y="6386513"/>
            <a:ext cx="677863"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0" name="Rectangle 167">
            <a:extLst>
              <a:ext uri="{FF2B5EF4-FFF2-40B4-BE49-F238E27FC236}">
                <a16:creationId xmlns="" xmlns:a16="http://schemas.microsoft.com/office/drawing/2014/main" id="{A8FF1AE5-C7F8-40BB-8A04-47B1FBB2A1F6}"/>
              </a:ext>
            </a:extLst>
          </p:cNvPr>
          <p:cNvSpPr>
            <a:spLocks noChangeArrowheads="1"/>
          </p:cNvSpPr>
          <p:nvPr/>
        </p:nvSpPr>
        <p:spPr bwMode="gray">
          <a:xfrm>
            <a:off x="8140700" y="6386513"/>
            <a:ext cx="677863" cy="471487"/>
          </a:xfrm>
          <a:prstGeom prst="rect">
            <a:avLst/>
          </a:prstGeom>
          <a:solidFill>
            <a:schemeClr val="folHlink">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1" name="Rectangle 168">
            <a:extLst>
              <a:ext uri="{FF2B5EF4-FFF2-40B4-BE49-F238E27FC236}">
                <a16:creationId xmlns="" xmlns:a16="http://schemas.microsoft.com/office/drawing/2014/main" id="{1F535A46-B087-40F1-8D28-201D524CBE9A}"/>
              </a:ext>
            </a:extLst>
          </p:cNvPr>
          <p:cNvSpPr>
            <a:spLocks noChangeArrowheads="1"/>
          </p:cNvSpPr>
          <p:nvPr/>
        </p:nvSpPr>
        <p:spPr bwMode="gray">
          <a:xfrm>
            <a:off x="5424488" y="6386513"/>
            <a:ext cx="679450"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2" name="Rectangle 169">
            <a:extLst>
              <a:ext uri="{FF2B5EF4-FFF2-40B4-BE49-F238E27FC236}">
                <a16:creationId xmlns="" xmlns:a16="http://schemas.microsoft.com/office/drawing/2014/main" id="{FE840474-8E17-4E92-B48C-6CC65F8B772E}"/>
              </a:ext>
            </a:extLst>
          </p:cNvPr>
          <p:cNvSpPr>
            <a:spLocks noChangeArrowheads="1"/>
          </p:cNvSpPr>
          <p:nvPr/>
        </p:nvSpPr>
        <p:spPr bwMode="gray">
          <a:xfrm>
            <a:off x="10818813" y="5440363"/>
            <a:ext cx="674687" cy="473075"/>
          </a:xfrm>
          <a:prstGeom prst="rect">
            <a:avLst/>
          </a:prstGeom>
          <a:solidFill>
            <a:schemeClr val="folHlink">
              <a:alpha val="10196"/>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3" name="Rectangle 170">
            <a:extLst>
              <a:ext uri="{FF2B5EF4-FFF2-40B4-BE49-F238E27FC236}">
                <a16:creationId xmlns="" xmlns:a16="http://schemas.microsoft.com/office/drawing/2014/main" id="{A9DF23F3-1421-44DA-B212-884C745F500F}"/>
              </a:ext>
            </a:extLst>
          </p:cNvPr>
          <p:cNvSpPr>
            <a:spLocks noChangeArrowheads="1"/>
          </p:cNvSpPr>
          <p:nvPr/>
        </p:nvSpPr>
        <p:spPr bwMode="gray">
          <a:xfrm>
            <a:off x="6100763" y="4965700"/>
            <a:ext cx="674687" cy="469900"/>
          </a:xfrm>
          <a:prstGeom prst="rect">
            <a:avLst/>
          </a:prstGeom>
          <a:solidFill>
            <a:srgbClr val="DDDDDD">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4" name="Rectangle 171">
            <a:extLst>
              <a:ext uri="{FF2B5EF4-FFF2-40B4-BE49-F238E27FC236}">
                <a16:creationId xmlns="" xmlns:a16="http://schemas.microsoft.com/office/drawing/2014/main" id="{D856DF81-3DB7-4790-95D5-2FF22566AF8E}"/>
              </a:ext>
            </a:extLst>
          </p:cNvPr>
          <p:cNvSpPr>
            <a:spLocks noChangeArrowheads="1"/>
          </p:cNvSpPr>
          <p:nvPr/>
        </p:nvSpPr>
        <p:spPr bwMode="gray">
          <a:xfrm>
            <a:off x="9485313" y="6384925"/>
            <a:ext cx="676275" cy="471488"/>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5" name="Rectangle 173">
            <a:extLst>
              <a:ext uri="{FF2B5EF4-FFF2-40B4-BE49-F238E27FC236}">
                <a16:creationId xmlns="" xmlns:a16="http://schemas.microsoft.com/office/drawing/2014/main" id="{A8222555-BD23-425A-9CDB-2B4B4E26DA06}"/>
              </a:ext>
            </a:extLst>
          </p:cNvPr>
          <p:cNvSpPr>
            <a:spLocks noChangeArrowheads="1"/>
          </p:cNvSpPr>
          <p:nvPr/>
        </p:nvSpPr>
        <p:spPr bwMode="gray">
          <a:xfrm>
            <a:off x="4741863" y="5918200"/>
            <a:ext cx="674687"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6" name="Rectangle 174">
            <a:extLst>
              <a:ext uri="{FF2B5EF4-FFF2-40B4-BE49-F238E27FC236}">
                <a16:creationId xmlns="" xmlns:a16="http://schemas.microsoft.com/office/drawing/2014/main" id="{61F7E47B-1BF6-490F-BC83-07C17AC4EF6E}"/>
              </a:ext>
            </a:extLst>
          </p:cNvPr>
          <p:cNvSpPr>
            <a:spLocks noChangeArrowheads="1"/>
          </p:cNvSpPr>
          <p:nvPr/>
        </p:nvSpPr>
        <p:spPr bwMode="gray">
          <a:xfrm>
            <a:off x="4051300" y="5440363"/>
            <a:ext cx="674688"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7" name="Rectangle 176">
            <a:extLst>
              <a:ext uri="{FF2B5EF4-FFF2-40B4-BE49-F238E27FC236}">
                <a16:creationId xmlns="" xmlns:a16="http://schemas.microsoft.com/office/drawing/2014/main" id="{C8CC312E-4B6E-4165-8CB8-D144EFA3C62E}"/>
              </a:ext>
            </a:extLst>
          </p:cNvPr>
          <p:cNvSpPr>
            <a:spLocks noChangeArrowheads="1"/>
          </p:cNvSpPr>
          <p:nvPr/>
        </p:nvSpPr>
        <p:spPr bwMode="gray">
          <a:xfrm>
            <a:off x="4741863" y="4972050"/>
            <a:ext cx="674687"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8" name="Rectangle 177">
            <a:extLst>
              <a:ext uri="{FF2B5EF4-FFF2-40B4-BE49-F238E27FC236}">
                <a16:creationId xmlns="" xmlns:a16="http://schemas.microsoft.com/office/drawing/2014/main" id="{2AEBC2AF-B6F0-49C7-A51E-225F74510EF3}"/>
              </a:ext>
            </a:extLst>
          </p:cNvPr>
          <p:cNvSpPr>
            <a:spLocks noChangeArrowheads="1"/>
          </p:cNvSpPr>
          <p:nvPr/>
        </p:nvSpPr>
        <p:spPr bwMode="gray">
          <a:xfrm>
            <a:off x="4062413" y="6386513"/>
            <a:ext cx="676275" cy="471487"/>
          </a:xfrm>
          <a:prstGeom prst="rect">
            <a:avLst/>
          </a:prstGeom>
          <a:solidFill>
            <a:schemeClr val="folHlink">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9" name="Rectangle 181">
            <a:extLst>
              <a:ext uri="{FF2B5EF4-FFF2-40B4-BE49-F238E27FC236}">
                <a16:creationId xmlns="" xmlns:a16="http://schemas.microsoft.com/office/drawing/2014/main" id="{96FB9A81-8F84-4963-884D-880B4279F766}"/>
              </a:ext>
            </a:extLst>
          </p:cNvPr>
          <p:cNvSpPr>
            <a:spLocks noChangeArrowheads="1"/>
          </p:cNvSpPr>
          <p:nvPr/>
        </p:nvSpPr>
        <p:spPr bwMode="gray">
          <a:xfrm>
            <a:off x="2032000" y="5918200"/>
            <a:ext cx="674688" cy="469900"/>
          </a:xfrm>
          <a:prstGeom prst="rect">
            <a:avLst/>
          </a:prstGeom>
          <a:solidFill>
            <a:schemeClr val="accent2">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0" name="Rectangle 182">
            <a:extLst>
              <a:ext uri="{FF2B5EF4-FFF2-40B4-BE49-F238E27FC236}">
                <a16:creationId xmlns="" xmlns:a16="http://schemas.microsoft.com/office/drawing/2014/main" id="{2F8C7408-5408-491A-9024-BDCA03A45C9D}"/>
              </a:ext>
            </a:extLst>
          </p:cNvPr>
          <p:cNvSpPr>
            <a:spLocks noChangeArrowheads="1"/>
          </p:cNvSpPr>
          <p:nvPr/>
        </p:nvSpPr>
        <p:spPr bwMode="gray">
          <a:xfrm>
            <a:off x="3386138" y="5918200"/>
            <a:ext cx="676275"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1" name="Rectangle 183">
            <a:extLst>
              <a:ext uri="{FF2B5EF4-FFF2-40B4-BE49-F238E27FC236}">
                <a16:creationId xmlns="" xmlns:a16="http://schemas.microsoft.com/office/drawing/2014/main" id="{EC8EFBB6-2F12-4CA2-A53D-CA4D73A9DEF3}"/>
              </a:ext>
            </a:extLst>
          </p:cNvPr>
          <p:cNvSpPr>
            <a:spLocks noChangeArrowheads="1"/>
          </p:cNvSpPr>
          <p:nvPr/>
        </p:nvSpPr>
        <p:spPr bwMode="gray">
          <a:xfrm>
            <a:off x="2698750" y="5440363"/>
            <a:ext cx="674688"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2" name="Rectangle 184">
            <a:extLst>
              <a:ext uri="{FF2B5EF4-FFF2-40B4-BE49-F238E27FC236}">
                <a16:creationId xmlns="" xmlns:a16="http://schemas.microsoft.com/office/drawing/2014/main" id="{4628D765-18D0-4811-889A-4C97A1A45BE2}"/>
              </a:ext>
            </a:extLst>
          </p:cNvPr>
          <p:cNvSpPr>
            <a:spLocks noChangeArrowheads="1"/>
          </p:cNvSpPr>
          <p:nvPr/>
        </p:nvSpPr>
        <p:spPr bwMode="gray">
          <a:xfrm>
            <a:off x="681038" y="5918200"/>
            <a:ext cx="676275"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3" name="Rectangle 185">
            <a:extLst>
              <a:ext uri="{FF2B5EF4-FFF2-40B4-BE49-F238E27FC236}">
                <a16:creationId xmlns="" xmlns:a16="http://schemas.microsoft.com/office/drawing/2014/main" id="{1E8CA849-4F20-44E5-872B-B41B19D5DB13}"/>
              </a:ext>
            </a:extLst>
          </p:cNvPr>
          <p:cNvSpPr>
            <a:spLocks noChangeArrowheads="1"/>
          </p:cNvSpPr>
          <p:nvPr/>
        </p:nvSpPr>
        <p:spPr bwMode="gray">
          <a:xfrm>
            <a:off x="6350" y="5440363"/>
            <a:ext cx="674688"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4" name="Rectangle 186">
            <a:extLst>
              <a:ext uri="{FF2B5EF4-FFF2-40B4-BE49-F238E27FC236}">
                <a16:creationId xmlns="" xmlns:a16="http://schemas.microsoft.com/office/drawing/2014/main" id="{F65FE060-68D7-4D58-AF6B-9049F6A411A7}"/>
              </a:ext>
            </a:extLst>
          </p:cNvPr>
          <p:cNvSpPr>
            <a:spLocks noChangeArrowheads="1"/>
          </p:cNvSpPr>
          <p:nvPr/>
        </p:nvSpPr>
        <p:spPr bwMode="gray">
          <a:xfrm>
            <a:off x="1344613" y="5440363"/>
            <a:ext cx="676275"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5" name="Rectangle 187">
            <a:extLst>
              <a:ext uri="{FF2B5EF4-FFF2-40B4-BE49-F238E27FC236}">
                <a16:creationId xmlns="" xmlns:a16="http://schemas.microsoft.com/office/drawing/2014/main" id="{87F0142B-188A-43F9-B211-7C9C184C456E}"/>
              </a:ext>
            </a:extLst>
          </p:cNvPr>
          <p:cNvSpPr>
            <a:spLocks noChangeArrowheads="1"/>
          </p:cNvSpPr>
          <p:nvPr/>
        </p:nvSpPr>
        <p:spPr bwMode="gray">
          <a:xfrm>
            <a:off x="2019300" y="4972050"/>
            <a:ext cx="677863"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6" name="Rectangle 188">
            <a:extLst>
              <a:ext uri="{FF2B5EF4-FFF2-40B4-BE49-F238E27FC236}">
                <a16:creationId xmlns="" xmlns:a16="http://schemas.microsoft.com/office/drawing/2014/main" id="{8CFC7943-EE16-4E3D-BD02-14590355683A}"/>
              </a:ext>
            </a:extLst>
          </p:cNvPr>
          <p:cNvSpPr>
            <a:spLocks noChangeArrowheads="1"/>
          </p:cNvSpPr>
          <p:nvPr/>
        </p:nvSpPr>
        <p:spPr bwMode="gray">
          <a:xfrm>
            <a:off x="3376613" y="4972050"/>
            <a:ext cx="676275"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7" name="Rectangle 189">
            <a:extLst>
              <a:ext uri="{FF2B5EF4-FFF2-40B4-BE49-F238E27FC236}">
                <a16:creationId xmlns="" xmlns:a16="http://schemas.microsoft.com/office/drawing/2014/main" id="{6F5B8A4A-29D9-4BF0-B971-2E931AC4A0F9}"/>
              </a:ext>
            </a:extLst>
          </p:cNvPr>
          <p:cNvSpPr>
            <a:spLocks noChangeArrowheads="1"/>
          </p:cNvSpPr>
          <p:nvPr/>
        </p:nvSpPr>
        <p:spPr bwMode="gray">
          <a:xfrm>
            <a:off x="681038" y="4972050"/>
            <a:ext cx="676275"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8" name="Rectangle 190">
            <a:extLst>
              <a:ext uri="{FF2B5EF4-FFF2-40B4-BE49-F238E27FC236}">
                <a16:creationId xmlns="" xmlns:a16="http://schemas.microsoft.com/office/drawing/2014/main" id="{0FB0E703-D5D1-40C0-9F79-2E91DFE2D95E}"/>
              </a:ext>
            </a:extLst>
          </p:cNvPr>
          <p:cNvSpPr>
            <a:spLocks noChangeArrowheads="1"/>
          </p:cNvSpPr>
          <p:nvPr/>
        </p:nvSpPr>
        <p:spPr bwMode="gray">
          <a:xfrm>
            <a:off x="17463" y="6386513"/>
            <a:ext cx="676275"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9" name="Rectangle 191">
            <a:extLst>
              <a:ext uri="{FF2B5EF4-FFF2-40B4-BE49-F238E27FC236}">
                <a16:creationId xmlns="" xmlns:a16="http://schemas.microsoft.com/office/drawing/2014/main" id="{C0100005-1108-4E2C-9404-B86B4780B250}"/>
              </a:ext>
            </a:extLst>
          </p:cNvPr>
          <p:cNvSpPr>
            <a:spLocks noChangeArrowheads="1"/>
          </p:cNvSpPr>
          <p:nvPr/>
        </p:nvSpPr>
        <p:spPr bwMode="gray">
          <a:xfrm>
            <a:off x="1354138" y="6386513"/>
            <a:ext cx="677862"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40" name="Rectangle 192">
            <a:extLst>
              <a:ext uri="{FF2B5EF4-FFF2-40B4-BE49-F238E27FC236}">
                <a16:creationId xmlns="" xmlns:a16="http://schemas.microsoft.com/office/drawing/2014/main" id="{0B15A706-D932-4672-AA29-26D969BF91E2}"/>
              </a:ext>
            </a:extLst>
          </p:cNvPr>
          <p:cNvSpPr>
            <a:spLocks noChangeArrowheads="1"/>
          </p:cNvSpPr>
          <p:nvPr/>
        </p:nvSpPr>
        <p:spPr bwMode="gray">
          <a:xfrm>
            <a:off x="2698750" y="6384925"/>
            <a:ext cx="674688" cy="471488"/>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41" name="Rectangle 194">
            <a:extLst>
              <a:ext uri="{FF2B5EF4-FFF2-40B4-BE49-F238E27FC236}">
                <a16:creationId xmlns="" xmlns:a16="http://schemas.microsoft.com/office/drawing/2014/main" id="{BBCA0211-1389-4DA9-AF27-4EC7D7D9F4D6}"/>
              </a:ext>
            </a:extLst>
          </p:cNvPr>
          <p:cNvSpPr>
            <a:spLocks noChangeArrowheads="1"/>
          </p:cNvSpPr>
          <p:nvPr/>
        </p:nvSpPr>
        <p:spPr bwMode="gray">
          <a:xfrm>
            <a:off x="0" y="4908550"/>
            <a:ext cx="12192000" cy="1477963"/>
          </a:xfrm>
          <a:prstGeom prst="rect">
            <a:avLst/>
          </a:prstGeom>
          <a:gradFill rotWithShape="1">
            <a:gsLst>
              <a:gs pos="0">
                <a:schemeClr val="bg1">
                  <a:alpha val="89999"/>
                </a:schemeClr>
              </a:gs>
              <a:gs pos="100000">
                <a:schemeClr val="bg1">
                  <a:gamma/>
                  <a:tint val="0"/>
                  <a:invGamma/>
                  <a:alpha val="0"/>
                </a:schemeClr>
              </a:gs>
            </a:gsLst>
            <a:lin ang="5400000" scaled="1"/>
          </a:gradFill>
          <a:ln w="9525">
            <a:noFill/>
            <a:miter lim="800000"/>
            <a:headEnd/>
            <a:tailEnd/>
          </a:ln>
          <a:effectLst/>
        </p:spPr>
        <p:txBody>
          <a:bodyPr wrap="none" anchor="ctr"/>
          <a:lstStyle/>
          <a:p>
            <a:pPr eaLnBrk="1" hangingPunct="1">
              <a:defRPr/>
            </a:pPr>
            <a:endParaRPr lang="en-US" b="1">
              <a:solidFill>
                <a:srgbClr val="000000"/>
              </a:solidFill>
              <a:latin typeface="Arial" charset="0"/>
            </a:endParaRPr>
          </a:p>
        </p:txBody>
      </p:sp>
      <p:grpSp>
        <p:nvGrpSpPr>
          <p:cNvPr id="42" name="Group 195">
            <a:extLst>
              <a:ext uri="{FF2B5EF4-FFF2-40B4-BE49-F238E27FC236}">
                <a16:creationId xmlns="" xmlns:a16="http://schemas.microsoft.com/office/drawing/2014/main" id="{F90EBD3B-D4AE-4FB7-9498-89F3D721424C}"/>
              </a:ext>
            </a:extLst>
          </p:cNvPr>
          <p:cNvGrpSpPr>
            <a:grpSpLocks/>
          </p:cNvGrpSpPr>
          <p:nvPr/>
        </p:nvGrpSpPr>
        <p:grpSpPr bwMode="auto">
          <a:xfrm>
            <a:off x="0" y="357188"/>
            <a:ext cx="1543050" cy="1123950"/>
            <a:chOff x="-9" y="1395"/>
            <a:chExt cx="2985" cy="2898"/>
          </a:xfrm>
        </p:grpSpPr>
        <p:pic>
          <p:nvPicPr>
            <p:cNvPr id="43" name="Picture 196" descr="pan01">
              <a:extLst>
                <a:ext uri="{FF2B5EF4-FFF2-40B4-BE49-F238E27FC236}">
                  <a16:creationId xmlns="" xmlns:a16="http://schemas.microsoft.com/office/drawing/2014/main" id="{441DA603-4C6B-471B-B43D-E33B782192B3}"/>
                </a:ext>
              </a:extLst>
            </p:cNvPr>
            <p:cNvPicPr>
              <a:picLocks noChangeAspect="1" noChangeArrowheads="1"/>
            </p:cNvPicPr>
            <p:nvPr/>
          </p:nvPicPr>
          <p:blipFill>
            <a:blip r:embed="rId2">
              <a:extLst>
                <a:ext uri="{28A0092B-C50C-407E-A947-70E740481C1C}">
                  <a14:useLocalDpi xmlns:a14="http://schemas.microsoft.com/office/drawing/2010/main" val="0"/>
                </a:ext>
              </a:extLst>
            </a:blip>
            <a:srcRect l="46681" r="2339"/>
            <a:stretch>
              <a:fillRect/>
            </a:stretch>
          </p:blipFill>
          <p:spPr bwMode="gray">
            <a:xfrm>
              <a:off x="0" y="1395"/>
              <a:ext cx="2976" cy="28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4" name="Group 198">
            <a:extLst>
              <a:ext uri="{FF2B5EF4-FFF2-40B4-BE49-F238E27FC236}">
                <a16:creationId xmlns="" xmlns:a16="http://schemas.microsoft.com/office/drawing/2014/main" id="{F4678A6A-08D8-4CAD-8255-6E893AE0F32A}"/>
              </a:ext>
            </a:extLst>
          </p:cNvPr>
          <p:cNvGrpSpPr>
            <a:grpSpLocks/>
          </p:cNvGrpSpPr>
          <p:nvPr/>
        </p:nvGrpSpPr>
        <p:grpSpPr bwMode="auto">
          <a:xfrm>
            <a:off x="-7938" y="195263"/>
            <a:ext cx="1409701" cy="1143000"/>
            <a:chOff x="0" y="1039"/>
            <a:chExt cx="2681" cy="2897"/>
          </a:xfrm>
        </p:grpSpPr>
        <p:pic>
          <p:nvPicPr>
            <p:cNvPr id="45" name="Picture 199" descr="pan01">
              <a:extLst>
                <a:ext uri="{FF2B5EF4-FFF2-40B4-BE49-F238E27FC236}">
                  <a16:creationId xmlns="" xmlns:a16="http://schemas.microsoft.com/office/drawing/2014/main" id="{F73F1D55-78B1-4447-999E-A4A04ACF884E}"/>
                </a:ext>
              </a:extLst>
            </p:cNvPr>
            <p:cNvPicPr>
              <a:picLocks noChangeAspect="1" noChangeArrowheads="1"/>
            </p:cNvPicPr>
            <p:nvPr userDrawn="1"/>
          </p:nvPicPr>
          <p:blipFill>
            <a:blip r:embed="rId3">
              <a:extLst>
                <a:ext uri="{28A0092B-C50C-407E-A947-70E740481C1C}">
                  <a14:useLocalDpi xmlns:a14="http://schemas.microsoft.com/office/drawing/2010/main" val="0"/>
                </a:ext>
              </a:extLst>
            </a:blip>
            <a:srcRect l="51730" r="2339"/>
            <a:stretch>
              <a:fillRect/>
            </a:stretch>
          </p:blipFill>
          <p:spPr bwMode="gray">
            <a:xfrm>
              <a:off x="0" y="1039"/>
              <a:ext cx="2681" cy="28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6" name="Freeform 200" descr="wiz_gold04">
              <a:extLst>
                <a:ext uri="{FF2B5EF4-FFF2-40B4-BE49-F238E27FC236}">
                  <a16:creationId xmlns="" xmlns:a16="http://schemas.microsoft.com/office/drawing/2014/main" id="{502B4AB0-40E2-46BA-B77A-7FB2D29A1795}"/>
                </a:ext>
              </a:extLst>
            </p:cNvPr>
            <p:cNvSpPr>
              <a:spLocks/>
            </p:cNvSpPr>
            <p:nvPr userDrawn="1"/>
          </p:nvSpPr>
          <p:spPr bwMode="gray">
            <a:xfrm>
              <a:off x="0" y="1137"/>
              <a:ext cx="2537" cy="2600"/>
            </a:xfrm>
            <a:custGeom>
              <a:avLst/>
              <a:gdLst>
                <a:gd name="T0" fmla="*/ 0 w 2537"/>
                <a:gd name="T1" fmla="*/ 0 h 2600"/>
                <a:gd name="T2" fmla="*/ 2537 w 2537"/>
                <a:gd name="T3" fmla="*/ 1 h 2600"/>
                <a:gd name="T4" fmla="*/ 991 w 2537"/>
                <a:gd name="T5" fmla="*/ 2597 h 2600"/>
                <a:gd name="T6" fmla="*/ 0 w 2537"/>
                <a:gd name="T7" fmla="*/ 2600 h 2600"/>
                <a:gd name="T8" fmla="*/ 0 w 2537"/>
                <a:gd name="T9" fmla="*/ 0 h 26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37" h="2600">
                  <a:moveTo>
                    <a:pt x="0" y="0"/>
                  </a:moveTo>
                  <a:lnTo>
                    <a:pt x="2537" y="1"/>
                  </a:lnTo>
                  <a:lnTo>
                    <a:pt x="991" y="2597"/>
                  </a:lnTo>
                  <a:lnTo>
                    <a:pt x="0" y="2600"/>
                  </a:lnTo>
                  <a:lnTo>
                    <a:pt x="0" y="0"/>
                  </a:lnTo>
                  <a:close/>
                </a:path>
              </a:pathLst>
            </a:custGeom>
            <a:blipFill dpi="0" rotWithShape="1">
              <a:blip r:embed="rId4"/>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47" name="Group 201">
            <a:extLst>
              <a:ext uri="{FF2B5EF4-FFF2-40B4-BE49-F238E27FC236}">
                <a16:creationId xmlns="" xmlns:a16="http://schemas.microsoft.com/office/drawing/2014/main" id="{051FA40F-20DE-48B2-8EB9-40042A1DA8CA}"/>
              </a:ext>
            </a:extLst>
          </p:cNvPr>
          <p:cNvGrpSpPr>
            <a:grpSpLocks/>
          </p:cNvGrpSpPr>
          <p:nvPr/>
        </p:nvGrpSpPr>
        <p:grpSpPr bwMode="auto">
          <a:xfrm>
            <a:off x="0" y="0"/>
            <a:ext cx="1244600" cy="1239838"/>
            <a:chOff x="-7" y="240"/>
            <a:chExt cx="2407" cy="3199"/>
          </a:xfrm>
        </p:grpSpPr>
        <p:pic>
          <p:nvPicPr>
            <p:cNvPr id="48" name="Picture 202" descr="pan01">
              <a:extLst>
                <a:ext uri="{FF2B5EF4-FFF2-40B4-BE49-F238E27FC236}">
                  <a16:creationId xmlns="" xmlns:a16="http://schemas.microsoft.com/office/drawing/2014/main" id="{385F51F4-5D56-471D-9CB6-4269B87D62F2}"/>
                </a:ext>
              </a:extLst>
            </p:cNvPr>
            <p:cNvPicPr>
              <a:picLocks noChangeAspect="1" noChangeArrowheads="1"/>
            </p:cNvPicPr>
            <p:nvPr userDrawn="1"/>
          </p:nvPicPr>
          <p:blipFill>
            <a:blip r:embed="rId5">
              <a:extLst>
                <a:ext uri="{28A0092B-C50C-407E-A947-70E740481C1C}">
                  <a14:useLocalDpi xmlns:a14="http://schemas.microsoft.com/office/drawing/2010/main" val="0"/>
                </a:ext>
              </a:extLst>
            </a:blip>
            <a:srcRect l="60431" r="2339"/>
            <a:stretch>
              <a:fillRect/>
            </a:stretch>
          </p:blipFill>
          <p:spPr bwMode="gray">
            <a:xfrm>
              <a:off x="0" y="240"/>
              <a:ext cx="2400" cy="31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 name="Freeform 203" descr="wiz_gold01">
              <a:extLst>
                <a:ext uri="{FF2B5EF4-FFF2-40B4-BE49-F238E27FC236}">
                  <a16:creationId xmlns="" xmlns:a16="http://schemas.microsoft.com/office/drawing/2014/main" id="{E761FBB9-10ED-4E65-861D-69C0DE079A48}"/>
                </a:ext>
              </a:extLst>
            </p:cNvPr>
            <p:cNvSpPr>
              <a:spLocks/>
            </p:cNvSpPr>
            <p:nvPr userDrawn="1"/>
          </p:nvSpPr>
          <p:spPr bwMode="gray">
            <a:xfrm>
              <a:off x="-7" y="348"/>
              <a:ext cx="2247" cy="2874"/>
            </a:xfrm>
            <a:custGeom>
              <a:avLst/>
              <a:gdLst>
                <a:gd name="T0" fmla="*/ 7 w 2247"/>
                <a:gd name="T1" fmla="*/ 0 h 2874"/>
                <a:gd name="T2" fmla="*/ 2247 w 2247"/>
                <a:gd name="T3" fmla="*/ 0 h 2874"/>
                <a:gd name="T4" fmla="*/ 540 w 2247"/>
                <a:gd name="T5" fmla="*/ 2868 h 2874"/>
                <a:gd name="T6" fmla="*/ 0 w 2247"/>
                <a:gd name="T7" fmla="*/ 2874 h 2874"/>
                <a:gd name="T8" fmla="*/ 7 w 2247"/>
                <a:gd name="T9" fmla="*/ 0 h 287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47" h="2874">
                  <a:moveTo>
                    <a:pt x="7" y="0"/>
                  </a:moveTo>
                  <a:lnTo>
                    <a:pt x="2247" y="0"/>
                  </a:lnTo>
                  <a:lnTo>
                    <a:pt x="540" y="2868"/>
                  </a:lnTo>
                  <a:lnTo>
                    <a:pt x="0" y="2874"/>
                  </a:lnTo>
                  <a:lnTo>
                    <a:pt x="7" y="0"/>
                  </a:lnTo>
                  <a:close/>
                </a:path>
              </a:pathLst>
            </a:custGeom>
            <a:blipFill dpi="0" rotWithShape="1">
              <a:blip r:embed="rId6"/>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50" name="TextBox 53">
            <a:extLst>
              <a:ext uri="{FF2B5EF4-FFF2-40B4-BE49-F238E27FC236}">
                <a16:creationId xmlns="" xmlns:a16="http://schemas.microsoft.com/office/drawing/2014/main" id="{ADD92267-8C25-4FCF-8DBB-B979A7C5F999}"/>
              </a:ext>
            </a:extLst>
          </p:cNvPr>
          <p:cNvSpPr txBox="1">
            <a:spLocks noChangeArrowheads="1"/>
          </p:cNvSpPr>
          <p:nvPr/>
        </p:nvSpPr>
        <p:spPr bwMode="auto">
          <a:xfrm>
            <a:off x="0" y="6627813"/>
            <a:ext cx="1825625" cy="230187"/>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r>
              <a:rPr lang="en-US" altLang="en-US" sz="900" b="1">
                <a:solidFill>
                  <a:srgbClr val="000000"/>
                </a:solidFill>
                <a:latin typeface="Arial" panose="020B0604020202020204" pitchFamily="34" charset="0"/>
              </a:rPr>
              <a:t>http://dichvudanhvanban.com</a:t>
            </a:r>
          </a:p>
        </p:txBody>
      </p:sp>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1" name="Date Placeholder 3">
            <a:extLst>
              <a:ext uri="{FF2B5EF4-FFF2-40B4-BE49-F238E27FC236}">
                <a16:creationId xmlns="" xmlns:a16="http://schemas.microsoft.com/office/drawing/2014/main" id="{B73FFA3E-6A2A-441E-9219-E473EF38FAF3}"/>
              </a:ext>
            </a:extLst>
          </p:cNvPr>
          <p:cNvSpPr>
            <a:spLocks noGrp="1"/>
          </p:cNvSpPr>
          <p:nvPr>
            <p:ph type="dt" sz="half" idx="10"/>
          </p:nvPr>
        </p:nvSpPr>
        <p:spPr/>
        <p:txBody>
          <a:bodyPr/>
          <a:lstStyle>
            <a:lvl1pPr eaLnBrk="0" hangingPunct="0">
              <a:defRPr/>
            </a:lvl1pPr>
          </a:lstStyle>
          <a:p>
            <a:pPr>
              <a:defRPr/>
            </a:pPr>
            <a:endParaRPr lang="en-US"/>
          </a:p>
        </p:txBody>
      </p:sp>
      <p:sp>
        <p:nvSpPr>
          <p:cNvPr id="52" name="Footer Placeholder 4">
            <a:extLst>
              <a:ext uri="{FF2B5EF4-FFF2-40B4-BE49-F238E27FC236}">
                <a16:creationId xmlns="" xmlns:a16="http://schemas.microsoft.com/office/drawing/2014/main" id="{861E6525-4EF3-4DBB-9B1A-B0687CEF23AD}"/>
              </a:ext>
            </a:extLst>
          </p:cNvPr>
          <p:cNvSpPr>
            <a:spLocks noGrp="1"/>
          </p:cNvSpPr>
          <p:nvPr>
            <p:ph type="ftr" sz="quarter" idx="11"/>
          </p:nvPr>
        </p:nvSpPr>
        <p:spPr/>
        <p:txBody>
          <a:bodyPr/>
          <a:lstStyle>
            <a:lvl1pPr eaLnBrk="0" hangingPunct="0">
              <a:defRPr/>
            </a:lvl1pPr>
          </a:lstStyle>
          <a:p>
            <a:pPr>
              <a:defRPr/>
            </a:pPr>
            <a:endParaRPr lang="en-US"/>
          </a:p>
        </p:txBody>
      </p:sp>
      <p:sp>
        <p:nvSpPr>
          <p:cNvPr id="53" name="Slide Number Placeholder 5">
            <a:extLst>
              <a:ext uri="{FF2B5EF4-FFF2-40B4-BE49-F238E27FC236}">
                <a16:creationId xmlns="" xmlns:a16="http://schemas.microsoft.com/office/drawing/2014/main" id="{577DACB5-ADB0-46BB-8571-D342647F4B56}"/>
              </a:ext>
            </a:extLst>
          </p:cNvPr>
          <p:cNvSpPr>
            <a:spLocks noGrp="1"/>
          </p:cNvSpPr>
          <p:nvPr>
            <p:ph type="sldNum" sz="quarter" idx="12"/>
          </p:nvPr>
        </p:nvSpPr>
        <p:spPr/>
        <p:txBody>
          <a:bodyPr/>
          <a:lstStyle>
            <a:lvl1pPr eaLnBrk="0" hangingPunct="0">
              <a:defRPr/>
            </a:lvl1pPr>
          </a:lstStyle>
          <a:p>
            <a:pPr>
              <a:defRPr/>
            </a:pPr>
            <a:fld id="{45E086AB-BB08-4464-9D80-60EB47EEA1A8}" type="slidenum">
              <a:rPr lang="en-US" altLang="en-US"/>
              <a:pPr>
                <a:defRPr/>
              </a:pPr>
              <a:t>‹#›</a:t>
            </a:fld>
            <a:endParaRPr lang="en-US" altLang="en-US"/>
          </a:p>
        </p:txBody>
      </p:sp>
    </p:spTree>
    <p:extLst>
      <p:ext uri="{BB962C8B-B14F-4D97-AF65-F5344CB8AC3E}">
        <p14:creationId xmlns:p14="http://schemas.microsoft.com/office/powerpoint/2010/main" val="50753256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500"/>
                                  </p:stCondLst>
                                  <p:childTnLst>
                                    <p:set>
                                      <p:cBhvr>
                                        <p:cTn id="6" dur="1" fill="hold">
                                          <p:stCondLst>
                                            <p:cond delay="0"/>
                                          </p:stCondLst>
                                        </p:cTn>
                                        <p:tgtEl>
                                          <p:spTgt spid="42"/>
                                        </p:tgtEl>
                                        <p:attrNameLst>
                                          <p:attrName>style.visibility</p:attrName>
                                        </p:attrNameLst>
                                      </p:cBhvr>
                                      <p:to>
                                        <p:strVal val="visible"/>
                                      </p:to>
                                    </p:set>
                                    <p:animEffect transition="in" filter="wipe(left)">
                                      <p:cBhvr>
                                        <p:cTn id="7" dur="500"/>
                                        <p:tgtEl>
                                          <p:spTgt spid="42"/>
                                        </p:tgtEl>
                                      </p:cBhvr>
                                    </p:animEffect>
                                  </p:childTnLst>
                                </p:cTn>
                              </p:par>
                            </p:childTnLst>
                          </p:cTn>
                        </p:par>
                        <p:par>
                          <p:cTn id="8" fill="hold">
                            <p:stCondLst>
                              <p:cond delay="1000"/>
                            </p:stCondLst>
                            <p:childTnLst>
                              <p:par>
                                <p:cTn id="9" presetID="22" presetClass="entr" presetSubtype="8" fill="hold" nodeType="afterEffect">
                                  <p:stCondLst>
                                    <p:cond delay="700"/>
                                  </p:stCondLst>
                                  <p:childTnLst>
                                    <p:set>
                                      <p:cBhvr>
                                        <p:cTn id="10" dur="1" fill="hold">
                                          <p:stCondLst>
                                            <p:cond delay="0"/>
                                          </p:stCondLst>
                                        </p:cTn>
                                        <p:tgtEl>
                                          <p:spTgt spid="44"/>
                                        </p:tgtEl>
                                        <p:attrNameLst>
                                          <p:attrName>style.visibility</p:attrName>
                                        </p:attrNameLst>
                                      </p:cBhvr>
                                      <p:to>
                                        <p:strVal val="visible"/>
                                      </p:to>
                                    </p:set>
                                    <p:animEffect transition="in" filter="wipe(left)">
                                      <p:cBhvr>
                                        <p:cTn id="11" dur="500"/>
                                        <p:tgtEl>
                                          <p:spTgt spid="44"/>
                                        </p:tgtEl>
                                      </p:cBhvr>
                                    </p:animEffect>
                                  </p:childTnLst>
                                </p:cTn>
                              </p:par>
                            </p:childTnLst>
                          </p:cTn>
                        </p:par>
                        <p:par>
                          <p:cTn id="12" fill="hold">
                            <p:stCondLst>
                              <p:cond delay="2200"/>
                            </p:stCondLst>
                            <p:childTnLst>
                              <p:par>
                                <p:cTn id="13" presetID="22" presetClass="entr" presetSubtype="8" fill="hold" nodeType="afterEffect">
                                  <p:stCondLst>
                                    <p:cond delay="600"/>
                                  </p:stCondLst>
                                  <p:childTnLst>
                                    <p:set>
                                      <p:cBhvr>
                                        <p:cTn id="14" dur="1" fill="hold">
                                          <p:stCondLst>
                                            <p:cond delay="0"/>
                                          </p:stCondLst>
                                        </p:cTn>
                                        <p:tgtEl>
                                          <p:spTgt spid="47"/>
                                        </p:tgtEl>
                                        <p:attrNameLst>
                                          <p:attrName>style.visibility</p:attrName>
                                        </p:attrNameLst>
                                      </p:cBhvr>
                                      <p:to>
                                        <p:strVal val="visible"/>
                                      </p:to>
                                    </p:set>
                                    <p:animEffect transition="in" filter="wipe(left)">
                                      <p:cBhvr>
                                        <p:cTn id="15" dur="500"/>
                                        <p:tgtEl>
                                          <p:spTgt spid="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334.xml><?xml version="1.0" encoding="utf-8"?>
<p:sldLayout xmlns:a="http://schemas.openxmlformats.org/drawingml/2006/main" xmlns:r="http://schemas.openxmlformats.org/officeDocument/2006/relationships" xmlns:p="http://schemas.openxmlformats.org/presentationml/2006/main" showMasterSp="0" showMasterPhAnim="0" type="vertTitleAndTx" preserve="1">
  <p:cSld name="Vertical Title and Text">
    <p:spTree>
      <p:nvGrpSpPr>
        <p:cNvPr id="1" name=""/>
        <p:cNvGrpSpPr/>
        <p:nvPr/>
      </p:nvGrpSpPr>
      <p:grpSpPr>
        <a:xfrm>
          <a:off x="0" y="0"/>
          <a:ext cx="0" cy="0"/>
          <a:chOff x="0" y="0"/>
          <a:chExt cx="0" cy="0"/>
        </a:xfrm>
      </p:grpSpPr>
      <p:sp>
        <p:nvSpPr>
          <p:cNvPr id="4" name="Rectangle 26">
            <a:extLst>
              <a:ext uri="{FF2B5EF4-FFF2-40B4-BE49-F238E27FC236}">
                <a16:creationId xmlns="" xmlns:a16="http://schemas.microsoft.com/office/drawing/2014/main" id="{E2BAA6BF-614D-450F-A5F8-600AD7E6C110}"/>
              </a:ext>
            </a:extLst>
          </p:cNvPr>
          <p:cNvSpPr>
            <a:spLocks noChangeArrowheads="1"/>
          </p:cNvSpPr>
          <p:nvPr/>
        </p:nvSpPr>
        <p:spPr bwMode="gray">
          <a:xfrm>
            <a:off x="0" y="228600"/>
            <a:ext cx="12192000" cy="838200"/>
          </a:xfrm>
          <a:prstGeom prst="rect">
            <a:avLst/>
          </a:prstGeom>
          <a:gradFill rotWithShape="1">
            <a:gsLst>
              <a:gs pos="0">
                <a:schemeClr val="tx2">
                  <a:gamma/>
                  <a:shade val="41176"/>
                  <a:invGamma/>
                </a:schemeClr>
              </a:gs>
              <a:gs pos="100000">
                <a:schemeClr val="tx2"/>
              </a:gs>
            </a:gsLst>
            <a:lin ang="0" scaled="1"/>
          </a:gradFill>
          <a:ln w="9525">
            <a:noFill/>
            <a:miter lim="800000"/>
            <a:headEnd/>
            <a:tailEnd/>
          </a:ln>
          <a:effectLst/>
        </p:spPr>
        <p:txBody>
          <a:bodyPr wrap="none" anchor="ctr"/>
          <a:lstStyle/>
          <a:p>
            <a:pPr eaLnBrk="1" hangingPunct="1">
              <a:defRPr/>
            </a:pPr>
            <a:endParaRPr lang="en-US" b="1">
              <a:solidFill>
                <a:srgbClr val="000000"/>
              </a:solidFill>
              <a:latin typeface="Arial" charset="0"/>
            </a:endParaRPr>
          </a:p>
        </p:txBody>
      </p:sp>
      <p:sp>
        <p:nvSpPr>
          <p:cNvPr id="5" name="Rectangle 152">
            <a:extLst>
              <a:ext uri="{FF2B5EF4-FFF2-40B4-BE49-F238E27FC236}">
                <a16:creationId xmlns="" xmlns:a16="http://schemas.microsoft.com/office/drawing/2014/main" id="{B653B92B-41AF-448C-9223-F1C810E80D1C}"/>
              </a:ext>
            </a:extLst>
          </p:cNvPr>
          <p:cNvSpPr>
            <a:spLocks noChangeArrowheads="1"/>
          </p:cNvSpPr>
          <p:nvPr/>
        </p:nvSpPr>
        <p:spPr bwMode="gray">
          <a:xfrm>
            <a:off x="8818563" y="5918200"/>
            <a:ext cx="674687" cy="469900"/>
          </a:xfrm>
          <a:prstGeom prst="rect">
            <a:avLst/>
          </a:prstGeom>
          <a:solidFill>
            <a:schemeClr val="accent2">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6" name="Rectangle 153">
            <a:extLst>
              <a:ext uri="{FF2B5EF4-FFF2-40B4-BE49-F238E27FC236}">
                <a16:creationId xmlns="" xmlns:a16="http://schemas.microsoft.com/office/drawing/2014/main" id="{BEADE1D4-C42D-4EB2-B740-CFF3980CB371}"/>
              </a:ext>
            </a:extLst>
          </p:cNvPr>
          <p:cNvSpPr>
            <a:spLocks noChangeArrowheads="1"/>
          </p:cNvSpPr>
          <p:nvPr/>
        </p:nvSpPr>
        <p:spPr bwMode="gray">
          <a:xfrm>
            <a:off x="10172700" y="5918200"/>
            <a:ext cx="674688"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7" name="Rectangle 154">
            <a:extLst>
              <a:ext uri="{FF2B5EF4-FFF2-40B4-BE49-F238E27FC236}">
                <a16:creationId xmlns="" xmlns:a16="http://schemas.microsoft.com/office/drawing/2014/main" id="{0174B6DF-A4EB-48E2-BEC1-BCAE0717216E}"/>
              </a:ext>
            </a:extLst>
          </p:cNvPr>
          <p:cNvSpPr>
            <a:spLocks noChangeArrowheads="1"/>
          </p:cNvSpPr>
          <p:nvPr/>
        </p:nvSpPr>
        <p:spPr bwMode="gray">
          <a:xfrm>
            <a:off x="9485313" y="5440363"/>
            <a:ext cx="676275"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8" name="Rectangle 155">
            <a:extLst>
              <a:ext uri="{FF2B5EF4-FFF2-40B4-BE49-F238E27FC236}">
                <a16:creationId xmlns="" xmlns:a16="http://schemas.microsoft.com/office/drawing/2014/main" id="{E8AAAF56-22C0-401D-A162-D4A68E2883CB}"/>
              </a:ext>
            </a:extLst>
          </p:cNvPr>
          <p:cNvSpPr>
            <a:spLocks noChangeArrowheads="1"/>
          </p:cNvSpPr>
          <p:nvPr/>
        </p:nvSpPr>
        <p:spPr bwMode="gray">
          <a:xfrm>
            <a:off x="11501438" y="5918200"/>
            <a:ext cx="676275"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9" name="Rectangle 156">
            <a:extLst>
              <a:ext uri="{FF2B5EF4-FFF2-40B4-BE49-F238E27FC236}">
                <a16:creationId xmlns="" xmlns:a16="http://schemas.microsoft.com/office/drawing/2014/main" id="{ED21C72C-C98B-414C-A0D3-A1EF3B847DDF}"/>
              </a:ext>
            </a:extLst>
          </p:cNvPr>
          <p:cNvSpPr>
            <a:spLocks noChangeArrowheads="1"/>
          </p:cNvSpPr>
          <p:nvPr/>
        </p:nvSpPr>
        <p:spPr bwMode="gray">
          <a:xfrm>
            <a:off x="6100763" y="5918200"/>
            <a:ext cx="674687"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0" name="Rectangle 157">
            <a:extLst>
              <a:ext uri="{FF2B5EF4-FFF2-40B4-BE49-F238E27FC236}">
                <a16:creationId xmlns="" xmlns:a16="http://schemas.microsoft.com/office/drawing/2014/main" id="{A1A11AF4-FC95-4D64-B22D-D43C64C6F371}"/>
              </a:ext>
            </a:extLst>
          </p:cNvPr>
          <p:cNvSpPr>
            <a:spLocks noChangeArrowheads="1"/>
          </p:cNvSpPr>
          <p:nvPr/>
        </p:nvSpPr>
        <p:spPr bwMode="gray">
          <a:xfrm>
            <a:off x="7467600" y="5918200"/>
            <a:ext cx="674688"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1" name="Rectangle 158">
            <a:extLst>
              <a:ext uri="{FF2B5EF4-FFF2-40B4-BE49-F238E27FC236}">
                <a16:creationId xmlns="" xmlns:a16="http://schemas.microsoft.com/office/drawing/2014/main" id="{F0A25119-6B23-4C3E-AE1C-AE67123E96F1}"/>
              </a:ext>
            </a:extLst>
          </p:cNvPr>
          <p:cNvSpPr>
            <a:spLocks noChangeArrowheads="1"/>
          </p:cNvSpPr>
          <p:nvPr/>
        </p:nvSpPr>
        <p:spPr bwMode="gray">
          <a:xfrm>
            <a:off x="6777038" y="5440363"/>
            <a:ext cx="677862"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2" name="Rectangle 159">
            <a:extLst>
              <a:ext uri="{FF2B5EF4-FFF2-40B4-BE49-F238E27FC236}">
                <a16:creationId xmlns="" xmlns:a16="http://schemas.microsoft.com/office/drawing/2014/main" id="{42FB8277-020B-4BD7-8B25-55027D74F8BE}"/>
              </a:ext>
            </a:extLst>
          </p:cNvPr>
          <p:cNvSpPr>
            <a:spLocks noChangeArrowheads="1"/>
          </p:cNvSpPr>
          <p:nvPr/>
        </p:nvSpPr>
        <p:spPr bwMode="gray">
          <a:xfrm>
            <a:off x="8129588" y="5440363"/>
            <a:ext cx="679450"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3" name="Rectangle 160">
            <a:extLst>
              <a:ext uri="{FF2B5EF4-FFF2-40B4-BE49-F238E27FC236}">
                <a16:creationId xmlns="" xmlns:a16="http://schemas.microsoft.com/office/drawing/2014/main" id="{3CDC3728-E758-44A5-A04D-CB9179089C13}"/>
              </a:ext>
            </a:extLst>
          </p:cNvPr>
          <p:cNvSpPr>
            <a:spLocks noChangeArrowheads="1"/>
          </p:cNvSpPr>
          <p:nvPr/>
        </p:nvSpPr>
        <p:spPr bwMode="gray">
          <a:xfrm>
            <a:off x="5424488" y="5440363"/>
            <a:ext cx="679450" cy="473075"/>
          </a:xfrm>
          <a:prstGeom prst="rect">
            <a:avLst/>
          </a:prstGeom>
          <a:solidFill>
            <a:schemeClr val="accent2">
              <a:alpha val="10196"/>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4" name="Rectangle 161">
            <a:extLst>
              <a:ext uri="{FF2B5EF4-FFF2-40B4-BE49-F238E27FC236}">
                <a16:creationId xmlns="" xmlns:a16="http://schemas.microsoft.com/office/drawing/2014/main" id="{376AC120-3419-40C5-BE8B-84492B8CDE0B}"/>
              </a:ext>
            </a:extLst>
          </p:cNvPr>
          <p:cNvSpPr>
            <a:spLocks noChangeArrowheads="1"/>
          </p:cNvSpPr>
          <p:nvPr/>
        </p:nvSpPr>
        <p:spPr bwMode="gray">
          <a:xfrm>
            <a:off x="8807450" y="4972050"/>
            <a:ext cx="674688"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5" name="Rectangle 162">
            <a:extLst>
              <a:ext uri="{FF2B5EF4-FFF2-40B4-BE49-F238E27FC236}">
                <a16:creationId xmlns="" xmlns:a16="http://schemas.microsoft.com/office/drawing/2014/main" id="{5EA04040-2B60-4959-84A1-68BF32954328}"/>
              </a:ext>
            </a:extLst>
          </p:cNvPr>
          <p:cNvSpPr>
            <a:spLocks noChangeArrowheads="1"/>
          </p:cNvSpPr>
          <p:nvPr/>
        </p:nvSpPr>
        <p:spPr bwMode="gray">
          <a:xfrm>
            <a:off x="10164763" y="4972050"/>
            <a:ext cx="674687" cy="473075"/>
          </a:xfrm>
          <a:prstGeom prst="rect">
            <a:avLst/>
          </a:prstGeom>
          <a:solidFill>
            <a:schemeClr val="accent2">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6" name="Rectangle 163">
            <a:extLst>
              <a:ext uri="{FF2B5EF4-FFF2-40B4-BE49-F238E27FC236}">
                <a16:creationId xmlns="" xmlns:a16="http://schemas.microsoft.com/office/drawing/2014/main" id="{E7DF4C6C-4871-40D2-9775-C3A45EEE13B0}"/>
              </a:ext>
            </a:extLst>
          </p:cNvPr>
          <p:cNvSpPr>
            <a:spLocks noChangeArrowheads="1"/>
          </p:cNvSpPr>
          <p:nvPr/>
        </p:nvSpPr>
        <p:spPr bwMode="gray">
          <a:xfrm>
            <a:off x="11504613" y="4972050"/>
            <a:ext cx="676275"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7" name="Rectangle 164">
            <a:extLst>
              <a:ext uri="{FF2B5EF4-FFF2-40B4-BE49-F238E27FC236}">
                <a16:creationId xmlns="" xmlns:a16="http://schemas.microsoft.com/office/drawing/2014/main" id="{F98EA532-4BE9-4406-B8E0-837FF84C2EE5}"/>
              </a:ext>
            </a:extLst>
          </p:cNvPr>
          <p:cNvSpPr>
            <a:spLocks noChangeArrowheads="1"/>
          </p:cNvSpPr>
          <p:nvPr/>
        </p:nvSpPr>
        <p:spPr bwMode="gray">
          <a:xfrm>
            <a:off x="7467600" y="4972050"/>
            <a:ext cx="674688"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8" name="Rectangle 165">
            <a:extLst>
              <a:ext uri="{FF2B5EF4-FFF2-40B4-BE49-F238E27FC236}">
                <a16:creationId xmlns="" xmlns:a16="http://schemas.microsoft.com/office/drawing/2014/main" id="{6D9E2F14-E2D2-405F-976A-19AC0EBC059B}"/>
              </a:ext>
            </a:extLst>
          </p:cNvPr>
          <p:cNvSpPr>
            <a:spLocks noChangeArrowheads="1"/>
          </p:cNvSpPr>
          <p:nvPr/>
        </p:nvSpPr>
        <p:spPr bwMode="gray">
          <a:xfrm>
            <a:off x="10837863" y="6386513"/>
            <a:ext cx="674687"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9" name="Rectangle 166">
            <a:extLst>
              <a:ext uri="{FF2B5EF4-FFF2-40B4-BE49-F238E27FC236}">
                <a16:creationId xmlns="" xmlns:a16="http://schemas.microsoft.com/office/drawing/2014/main" id="{EA95BEF1-C072-4669-9505-F1636D5AE7E6}"/>
              </a:ext>
            </a:extLst>
          </p:cNvPr>
          <p:cNvSpPr>
            <a:spLocks noChangeArrowheads="1"/>
          </p:cNvSpPr>
          <p:nvPr/>
        </p:nvSpPr>
        <p:spPr bwMode="gray">
          <a:xfrm>
            <a:off x="6788150" y="6386513"/>
            <a:ext cx="677863"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0" name="Rectangle 167">
            <a:extLst>
              <a:ext uri="{FF2B5EF4-FFF2-40B4-BE49-F238E27FC236}">
                <a16:creationId xmlns="" xmlns:a16="http://schemas.microsoft.com/office/drawing/2014/main" id="{377B8F69-60DA-4FBD-9470-21C35FA4A6CC}"/>
              </a:ext>
            </a:extLst>
          </p:cNvPr>
          <p:cNvSpPr>
            <a:spLocks noChangeArrowheads="1"/>
          </p:cNvSpPr>
          <p:nvPr/>
        </p:nvSpPr>
        <p:spPr bwMode="gray">
          <a:xfrm>
            <a:off x="8140700" y="6386513"/>
            <a:ext cx="677863" cy="471487"/>
          </a:xfrm>
          <a:prstGeom prst="rect">
            <a:avLst/>
          </a:prstGeom>
          <a:solidFill>
            <a:schemeClr val="folHlink">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1" name="Rectangle 168">
            <a:extLst>
              <a:ext uri="{FF2B5EF4-FFF2-40B4-BE49-F238E27FC236}">
                <a16:creationId xmlns="" xmlns:a16="http://schemas.microsoft.com/office/drawing/2014/main" id="{7DD95F03-F1BF-4A92-ABBB-A97F49AF5B75}"/>
              </a:ext>
            </a:extLst>
          </p:cNvPr>
          <p:cNvSpPr>
            <a:spLocks noChangeArrowheads="1"/>
          </p:cNvSpPr>
          <p:nvPr/>
        </p:nvSpPr>
        <p:spPr bwMode="gray">
          <a:xfrm>
            <a:off x="5424488" y="6386513"/>
            <a:ext cx="679450"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2" name="Rectangle 169">
            <a:extLst>
              <a:ext uri="{FF2B5EF4-FFF2-40B4-BE49-F238E27FC236}">
                <a16:creationId xmlns="" xmlns:a16="http://schemas.microsoft.com/office/drawing/2014/main" id="{F15E7BB4-FDDA-4DEA-BB61-7B2441F02BC3}"/>
              </a:ext>
            </a:extLst>
          </p:cNvPr>
          <p:cNvSpPr>
            <a:spLocks noChangeArrowheads="1"/>
          </p:cNvSpPr>
          <p:nvPr/>
        </p:nvSpPr>
        <p:spPr bwMode="gray">
          <a:xfrm>
            <a:off x="10818813" y="5440363"/>
            <a:ext cx="674687" cy="473075"/>
          </a:xfrm>
          <a:prstGeom prst="rect">
            <a:avLst/>
          </a:prstGeom>
          <a:solidFill>
            <a:schemeClr val="folHlink">
              <a:alpha val="10196"/>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3" name="Rectangle 170">
            <a:extLst>
              <a:ext uri="{FF2B5EF4-FFF2-40B4-BE49-F238E27FC236}">
                <a16:creationId xmlns="" xmlns:a16="http://schemas.microsoft.com/office/drawing/2014/main" id="{8200F4D6-5A5F-403E-AA67-D0F9FBB24B21}"/>
              </a:ext>
            </a:extLst>
          </p:cNvPr>
          <p:cNvSpPr>
            <a:spLocks noChangeArrowheads="1"/>
          </p:cNvSpPr>
          <p:nvPr/>
        </p:nvSpPr>
        <p:spPr bwMode="gray">
          <a:xfrm>
            <a:off x="6100763" y="4965700"/>
            <a:ext cx="674687" cy="469900"/>
          </a:xfrm>
          <a:prstGeom prst="rect">
            <a:avLst/>
          </a:prstGeom>
          <a:solidFill>
            <a:srgbClr val="DDDDDD">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4" name="Rectangle 171">
            <a:extLst>
              <a:ext uri="{FF2B5EF4-FFF2-40B4-BE49-F238E27FC236}">
                <a16:creationId xmlns="" xmlns:a16="http://schemas.microsoft.com/office/drawing/2014/main" id="{5D0D5C6D-BF45-4D97-A971-74428E4EC3B5}"/>
              </a:ext>
            </a:extLst>
          </p:cNvPr>
          <p:cNvSpPr>
            <a:spLocks noChangeArrowheads="1"/>
          </p:cNvSpPr>
          <p:nvPr/>
        </p:nvSpPr>
        <p:spPr bwMode="gray">
          <a:xfrm>
            <a:off x="9485313" y="6384925"/>
            <a:ext cx="676275" cy="471488"/>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5" name="Rectangle 173">
            <a:extLst>
              <a:ext uri="{FF2B5EF4-FFF2-40B4-BE49-F238E27FC236}">
                <a16:creationId xmlns="" xmlns:a16="http://schemas.microsoft.com/office/drawing/2014/main" id="{DFE7287D-C3A2-45E1-86DE-F87A6C37104F}"/>
              </a:ext>
            </a:extLst>
          </p:cNvPr>
          <p:cNvSpPr>
            <a:spLocks noChangeArrowheads="1"/>
          </p:cNvSpPr>
          <p:nvPr/>
        </p:nvSpPr>
        <p:spPr bwMode="gray">
          <a:xfrm>
            <a:off x="4741863" y="5918200"/>
            <a:ext cx="674687"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6" name="Rectangle 174">
            <a:extLst>
              <a:ext uri="{FF2B5EF4-FFF2-40B4-BE49-F238E27FC236}">
                <a16:creationId xmlns="" xmlns:a16="http://schemas.microsoft.com/office/drawing/2014/main" id="{F5B78A8A-1029-4D5C-BA2C-6396BAF29E7B}"/>
              </a:ext>
            </a:extLst>
          </p:cNvPr>
          <p:cNvSpPr>
            <a:spLocks noChangeArrowheads="1"/>
          </p:cNvSpPr>
          <p:nvPr/>
        </p:nvSpPr>
        <p:spPr bwMode="gray">
          <a:xfrm>
            <a:off x="4051300" y="5440363"/>
            <a:ext cx="674688"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7" name="Rectangle 176">
            <a:extLst>
              <a:ext uri="{FF2B5EF4-FFF2-40B4-BE49-F238E27FC236}">
                <a16:creationId xmlns="" xmlns:a16="http://schemas.microsoft.com/office/drawing/2014/main" id="{09D3839A-03CC-4FCE-B7AC-04D7A146B6A3}"/>
              </a:ext>
            </a:extLst>
          </p:cNvPr>
          <p:cNvSpPr>
            <a:spLocks noChangeArrowheads="1"/>
          </p:cNvSpPr>
          <p:nvPr/>
        </p:nvSpPr>
        <p:spPr bwMode="gray">
          <a:xfrm>
            <a:off x="4741863" y="4972050"/>
            <a:ext cx="674687"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8" name="Rectangle 177">
            <a:extLst>
              <a:ext uri="{FF2B5EF4-FFF2-40B4-BE49-F238E27FC236}">
                <a16:creationId xmlns="" xmlns:a16="http://schemas.microsoft.com/office/drawing/2014/main" id="{DC596437-CD80-439D-83DE-9E5FC056CB12}"/>
              </a:ext>
            </a:extLst>
          </p:cNvPr>
          <p:cNvSpPr>
            <a:spLocks noChangeArrowheads="1"/>
          </p:cNvSpPr>
          <p:nvPr/>
        </p:nvSpPr>
        <p:spPr bwMode="gray">
          <a:xfrm>
            <a:off x="4062413" y="6386513"/>
            <a:ext cx="676275" cy="471487"/>
          </a:xfrm>
          <a:prstGeom prst="rect">
            <a:avLst/>
          </a:prstGeom>
          <a:solidFill>
            <a:schemeClr val="folHlink">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9" name="Rectangle 181">
            <a:extLst>
              <a:ext uri="{FF2B5EF4-FFF2-40B4-BE49-F238E27FC236}">
                <a16:creationId xmlns="" xmlns:a16="http://schemas.microsoft.com/office/drawing/2014/main" id="{4F190997-DA16-4AC2-BE7A-716CC46AA312}"/>
              </a:ext>
            </a:extLst>
          </p:cNvPr>
          <p:cNvSpPr>
            <a:spLocks noChangeArrowheads="1"/>
          </p:cNvSpPr>
          <p:nvPr/>
        </p:nvSpPr>
        <p:spPr bwMode="gray">
          <a:xfrm>
            <a:off x="2032000" y="5918200"/>
            <a:ext cx="674688" cy="469900"/>
          </a:xfrm>
          <a:prstGeom prst="rect">
            <a:avLst/>
          </a:prstGeom>
          <a:solidFill>
            <a:schemeClr val="accent2">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0" name="Rectangle 182">
            <a:extLst>
              <a:ext uri="{FF2B5EF4-FFF2-40B4-BE49-F238E27FC236}">
                <a16:creationId xmlns="" xmlns:a16="http://schemas.microsoft.com/office/drawing/2014/main" id="{D1677377-2DF2-441B-A529-C894D9468A74}"/>
              </a:ext>
            </a:extLst>
          </p:cNvPr>
          <p:cNvSpPr>
            <a:spLocks noChangeArrowheads="1"/>
          </p:cNvSpPr>
          <p:nvPr/>
        </p:nvSpPr>
        <p:spPr bwMode="gray">
          <a:xfrm>
            <a:off x="3386138" y="5918200"/>
            <a:ext cx="676275"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1" name="Rectangle 183">
            <a:extLst>
              <a:ext uri="{FF2B5EF4-FFF2-40B4-BE49-F238E27FC236}">
                <a16:creationId xmlns="" xmlns:a16="http://schemas.microsoft.com/office/drawing/2014/main" id="{92995C24-BC65-40A7-8200-85443D706DBF}"/>
              </a:ext>
            </a:extLst>
          </p:cNvPr>
          <p:cNvSpPr>
            <a:spLocks noChangeArrowheads="1"/>
          </p:cNvSpPr>
          <p:nvPr/>
        </p:nvSpPr>
        <p:spPr bwMode="gray">
          <a:xfrm>
            <a:off x="2698750" y="5440363"/>
            <a:ext cx="674688"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2" name="Rectangle 184">
            <a:extLst>
              <a:ext uri="{FF2B5EF4-FFF2-40B4-BE49-F238E27FC236}">
                <a16:creationId xmlns="" xmlns:a16="http://schemas.microsoft.com/office/drawing/2014/main" id="{2F19EBC4-283A-4A31-A2A4-5FA1B73EFA1E}"/>
              </a:ext>
            </a:extLst>
          </p:cNvPr>
          <p:cNvSpPr>
            <a:spLocks noChangeArrowheads="1"/>
          </p:cNvSpPr>
          <p:nvPr/>
        </p:nvSpPr>
        <p:spPr bwMode="gray">
          <a:xfrm>
            <a:off x="681038" y="5918200"/>
            <a:ext cx="676275"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3" name="Rectangle 185">
            <a:extLst>
              <a:ext uri="{FF2B5EF4-FFF2-40B4-BE49-F238E27FC236}">
                <a16:creationId xmlns="" xmlns:a16="http://schemas.microsoft.com/office/drawing/2014/main" id="{5D2FD794-EC4D-40D9-A16D-020E75FCD73A}"/>
              </a:ext>
            </a:extLst>
          </p:cNvPr>
          <p:cNvSpPr>
            <a:spLocks noChangeArrowheads="1"/>
          </p:cNvSpPr>
          <p:nvPr/>
        </p:nvSpPr>
        <p:spPr bwMode="gray">
          <a:xfrm>
            <a:off x="6350" y="5440363"/>
            <a:ext cx="674688"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4" name="Rectangle 186">
            <a:extLst>
              <a:ext uri="{FF2B5EF4-FFF2-40B4-BE49-F238E27FC236}">
                <a16:creationId xmlns="" xmlns:a16="http://schemas.microsoft.com/office/drawing/2014/main" id="{CF725B63-72A6-43A6-AC65-FC73319FF172}"/>
              </a:ext>
            </a:extLst>
          </p:cNvPr>
          <p:cNvSpPr>
            <a:spLocks noChangeArrowheads="1"/>
          </p:cNvSpPr>
          <p:nvPr/>
        </p:nvSpPr>
        <p:spPr bwMode="gray">
          <a:xfrm>
            <a:off x="1344613" y="5440363"/>
            <a:ext cx="676275"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5" name="Rectangle 187">
            <a:extLst>
              <a:ext uri="{FF2B5EF4-FFF2-40B4-BE49-F238E27FC236}">
                <a16:creationId xmlns="" xmlns:a16="http://schemas.microsoft.com/office/drawing/2014/main" id="{9E940A89-2880-4AF6-ADDA-BDFEFBBECD08}"/>
              </a:ext>
            </a:extLst>
          </p:cNvPr>
          <p:cNvSpPr>
            <a:spLocks noChangeArrowheads="1"/>
          </p:cNvSpPr>
          <p:nvPr/>
        </p:nvSpPr>
        <p:spPr bwMode="gray">
          <a:xfrm>
            <a:off x="2019300" y="4972050"/>
            <a:ext cx="677863"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6" name="Rectangle 188">
            <a:extLst>
              <a:ext uri="{FF2B5EF4-FFF2-40B4-BE49-F238E27FC236}">
                <a16:creationId xmlns="" xmlns:a16="http://schemas.microsoft.com/office/drawing/2014/main" id="{4A26C73F-A17E-4134-AD45-3771D519103A}"/>
              </a:ext>
            </a:extLst>
          </p:cNvPr>
          <p:cNvSpPr>
            <a:spLocks noChangeArrowheads="1"/>
          </p:cNvSpPr>
          <p:nvPr/>
        </p:nvSpPr>
        <p:spPr bwMode="gray">
          <a:xfrm>
            <a:off x="3376613" y="4972050"/>
            <a:ext cx="676275"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7" name="Rectangle 189">
            <a:extLst>
              <a:ext uri="{FF2B5EF4-FFF2-40B4-BE49-F238E27FC236}">
                <a16:creationId xmlns="" xmlns:a16="http://schemas.microsoft.com/office/drawing/2014/main" id="{44F8D5D1-B1B8-4F0E-9937-832CE185EBDF}"/>
              </a:ext>
            </a:extLst>
          </p:cNvPr>
          <p:cNvSpPr>
            <a:spLocks noChangeArrowheads="1"/>
          </p:cNvSpPr>
          <p:nvPr/>
        </p:nvSpPr>
        <p:spPr bwMode="gray">
          <a:xfrm>
            <a:off x="681038" y="4972050"/>
            <a:ext cx="676275"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8" name="Rectangle 190">
            <a:extLst>
              <a:ext uri="{FF2B5EF4-FFF2-40B4-BE49-F238E27FC236}">
                <a16:creationId xmlns="" xmlns:a16="http://schemas.microsoft.com/office/drawing/2014/main" id="{EE8BBB49-B9DE-4DBE-ABD4-76A715702E0A}"/>
              </a:ext>
            </a:extLst>
          </p:cNvPr>
          <p:cNvSpPr>
            <a:spLocks noChangeArrowheads="1"/>
          </p:cNvSpPr>
          <p:nvPr/>
        </p:nvSpPr>
        <p:spPr bwMode="gray">
          <a:xfrm>
            <a:off x="17463" y="6386513"/>
            <a:ext cx="676275"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9" name="Rectangle 191">
            <a:extLst>
              <a:ext uri="{FF2B5EF4-FFF2-40B4-BE49-F238E27FC236}">
                <a16:creationId xmlns="" xmlns:a16="http://schemas.microsoft.com/office/drawing/2014/main" id="{E804A2A7-220B-4069-A314-C43DE19CEEDA}"/>
              </a:ext>
            </a:extLst>
          </p:cNvPr>
          <p:cNvSpPr>
            <a:spLocks noChangeArrowheads="1"/>
          </p:cNvSpPr>
          <p:nvPr/>
        </p:nvSpPr>
        <p:spPr bwMode="gray">
          <a:xfrm>
            <a:off x="1354138" y="6386513"/>
            <a:ext cx="677862"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40" name="Rectangle 192">
            <a:extLst>
              <a:ext uri="{FF2B5EF4-FFF2-40B4-BE49-F238E27FC236}">
                <a16:creationId xmlns="" xmlns:a16="http://schemas.microsoft.com/office/drawing/2014/main" id="{1658A1B5-5323-400A-B2B1-A7C7C0359062}"/>
              </a:ext>
            </a:extLst>
          </p:cNvPr>
          <p:cNvSpPr>
            <a:spLocks noChangeArrowheads="1"/>
          </p:cNvSpPr>
          <p:nvPr/>
        </p:nvSpPr>
        <p:spPr bwMode="gray">
          <a:xfrm>
            <a:off x="2698750" y="6384925"/>
            <a:ext cx="674688" cy="471488"/>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41" name="Rectangle 194">
            <a:extLst>
              <a:ext uri="{FF2B5EF4-FFF2-40B4-BE49-F238E27FC236}">
                <a16:creationId xmlns="" xmlns:a16="http://schemas.microsoft.com/office/drawing/2014/main" id="{8D272AFE-16FD-45AB-970F-E5E9A5634847}"/>
              </a:ext>
            </a:extLst>
          </p:cNvPr>
          <p:cNvSpPr>
            <a:spLocks noChangeArrowheads="1"/>
          </p:cNvSpPr>
          <p:nvPr/>
        </p:nvSpPr>
        <p:spPr bwMode="gray">
          <a:xfrm>
            <a:off x="0" y="4908550"/>
            <a:ext cx="12192000" cy="1477963"/>
          </a:xfrm>
          <a:prstGeom prst="rect">
            <a:avLst/>
          </a:prstGeom>
          <a:gradFill rotWithShape="1">
            <a:gsLst>
              <a:gs pos="0">
                <a:schemeClr val="bg1">
                  <a:alpha val="89999"/>
                </a:schemeClr>
              </a:gs>
              <a:gs pos="100000">
                <a:schemeClr val="bg1">
                  <a:gamma/>
                  <a:tint val="0"/>
                  <a:invGamma/>
                  <a:alpha val="0"/>
                </a:schemeClr>
              </a:gs>
            </a:gsLst>
            <a:lin ang="5400000" scaled="1"/>
          </a:gradFill>
          <a:ln w="9525">
            <a:noFill/>
            <a:miter lim="800000"/>
            <a:headEnd/>
            <a:tailEnd/>
          </a:ln>
          <a:effectLst/>
        </p:spPr>
        <p:txBody>
          <a:bodyPr wrap="none" anchor="ctr"/>
          <a:lstStyle/>
          <a:p>
            <a:pPr eaLnBrk="1" hangingPunct="1">
              <a:defRPr/>
            </a:pPr>
            <a:endParaRPr lang="en-US" b="1">
              <a:solidFill>
                <a:srgbClr val="000000"/>
              </a:solidFill>
              <a:latin typeface="Arial" charset="0"/>
            </a:endParaRPr>
          </a:p>
        </p:txBody>
      </p:sp>
      <p:grpSp>
        <p:nvGrpSpPr>
          <p:cNvPr id="42" name="Group 195">
            <a:extLst>
              <a:ext uri="{FF2B5EF4-FFF2-40B4-BE49-F238E27FC236}">
                <a16:creationId xmlns="" xmlns:a16="http://schemas.microsoft.com/office/drawing/2014/main" id="{EA93CB38-B07C-4124-80B6-54D7AE393C04}"/>
              </a:ext>
            </a:extLst>
          </p:cNvPr>
          <p:cNvGrpSpPr>
            <a:grpSpLocks/>
          </p:cNvGrpSpPr>
          <p:nvPr/>
        </p:nvGrpSpPr>
        <p:grpSpPr bwMode="auto">
          <a:xfrm>
            <a:off x="0" y="357188"/>
            <a:ext cx="1543050" cy="1123950"/>
            <a:chOff x="-9" y="1395"/>
            <a:chExt cx="2985" cy="2898"/>
          </a:xfrm>
        </p:grpSpPr>
        <p:pic>
          <p:nvPicPr>
            <p:cNvPr id="43" name="Picture 196" descr="pan01">
              <a:extLst>
                <a:ext uri="{FF2B5EF4-FFF2-40B4-BE49-F238E27FC236}">
                  <a16:creationId xmlns="" xmlns:a16="http://schemas.microsoft.com/office/drawing/2014/main" id="{FEAA9F78-D4D3-48A6-9AA5-459B75E0735F}"/>
                </a:ext>
              </a:extLst>
            </p:cNvPr>
            <p:cNvPicPr>
              <a:picLocks noChangeAspect="1" noChangeArrowheads="1"/>
            </p:cNvPicPr>
            <p:nvPr/>
          </p:nvPicPr>
          <p:blipFill>
            <a:blip r:embed="rId2">
              <a:extLst>
                <a:ext uri="{28A0092B-C50C-407E-A947-70E740481C1C}">
                  <a14:useLocalDpi xmlns:a14="http://schemas.microsoft.com/office/drawing/2010/main" val="0"/>
                </a:ext>
              </a:extLst>
            </a:blip>
            <a:srcRect l="46681" r="2339"/>
            <a:stretch>
              <a:fillRect/>
            </a:stretch>
          </p:blipFill>
          <p:spPr bwMode="gray">
            <a:xfrm>
              <a:off x="0" y="1395"/>
              <a:ext cx="2976" cy="28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4" name="Group 198">
            <a:extLst>
              <a:ext uri="{FF2B5EF4-FFF2-40B4-BE49-F238E27FC236}">
                <a16:creationId xmlns="" xmlns:a16="http://schemas.microsoft.com/office/drawing/2014/main" id="{646D59B1-F9E3-4DCB-A7D8-75BE30B8CE01}"/>
              </a:ext>
            </a:extLst>
          </p:cNvPr>
          <p:cNvGrpSpPr>
            <a:grpSpLocks/>
          </p:cNvGrpSpPr>
          <p:nvPr/>
        </p:nvGrpSpPr>
        <p:grpSpPr bwMode="auto">
          <a:xfrm>
            <a:off x="-7938" y="195263"/>
            <a:ext cx="1409701" cy="1143000"/>
            <a:chOff x="0" y="1039"/>
            <a:chExt cx="2681" cy="2897"/>
          </a:xfrm>
        </p:grpSpPr>
        <p:pic>
          <p:nvPicPr>
            <p:cNvPr id="45" name="Picture 199" descr="pan01">
              <a:extLst>
                <a:ext uri="{FF2B5EF4-FFF2-40B4-BE49-F238E27FC236}">
                  <a16:creationId xmlns="" xmlns:a16="http://schemas.microsoft.com/office/drawing/2014/main" id="{522E5A52-BFBE-4A56-809A-5F822C43FD4E}"/>
                </a:ext>
              </a:extLst>
            </p:cNvPr>
            <p:cNvPicPr>
              <a:picLocks noChangeAspect="1" noChangeArrowheads="1"/>
            </p:cNvPicPr>
            <p:nvPr userDrawn="1"/>
          </p:nvPicPr>
          <p:blipFill>
            <a:blip r:embed="rId3">
              <a:extLst>
                <a:ext uri="{28A0092B-C50C-407E-A947-70E740481C1C}">
                  <a14:useLocalDpi xmlns:a14="http://schemas.microsoft.com/office/drawing/2010/main" val="0"/>
                </a:ext>
              </a:extLst>
            </a:blip>
            <a:srcRect l="51730" r="2339"/>
            <a:stretch>
              <a:fillRect/>
            </a:stretch>
          </p:blipFill>
          <p:spPr bwMode="gray">
            <a:xfrm>
              <a:off x="0" y="1039"/>
              <a:ext cx="2681" cy="28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6" name="Freeform 200" descr="wiz_gold04">
              <a:extLst>
                <a:ext uri="{FF2B5EF4-FFF2-40B4-BE49-F238E27FC236}">
                  <a16:creationId xmlns="" xmlns:a16="http://schemas.microsoft.com/office/drawing/2014/main" id="{A27B3B05-3E1B-4E56-A29A-9D5F9E93DAD4}"/>
                </a:ext>
              </a:extLst>
            </p:cNvPr>
            <p:cNvSpPr>
              <a:spLocks/>
            </p:cNvSpPr>
            <p:nvPr userDrawn="1"/>
          </p:nvSpPr>
          <p:spPr bwMode="gray">
            <a:xfrm>
              <a:off x="0" y="1137"/>
              <a:ext cx="2537" cy="2600"/>
            </a:xfrm>
            <a:custGeom>
              <a:avLst/>
              <a:gdLst>
                <a:gd name="T0" fmla="*/ 0 w 2537"/>
                <a:gd name="T1" fmla="*/ 0 h 2600"/>
                <a:gd name="T2" fmla="*/ 2537 w 2537"/>
                <a:gd name="T3" fmla="*/ 1 h 2600"/>
                <a:gd name="T4" fmla="*/ 991 w 2537"/>
                <a:gd name="T5" fmla="*/ 2597 h 2600"/>
                <a:gd name="T6" fmla="*/ 0 w 2537"/>
                <a:gd name="T7" fmla="*/ 2600 h 2600"/>
                <a:gd name="T8" fmla="*/ 0 w 2537"/>
                <a:gd name="T9" fmla="*/ 0 h 26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37" h="2600">
                  <a:moveTo>
                    <a:pt x="0" y="0"/>
                  </a:moveTo>
                  <a:lnTo>
                    <a:pt x="2537" y="1"/>
                  </a:lnTo>
                  <a:lnTo>
                    <a:pt x="991" y="2597"/>
                  </a:lnTo>
                  <a:lnTo>
                    <a:pt x="0" y="2600"/>
                  </a:lnTo>
                  <a:lnTo>
                    <a:pt x="0" y="0"/>
                  </a:lnTo>
                  <a:close/>
                </a:path>
              </a:pathLst>
            </a:custGeom>
            <a:blipFill dpi="0" rotWithShape="1">
              <a:blip r:embed="rId4"/>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47" name="Group 201">
            <a:extLst>
              <a:ext uri="{FF2B5EF4-FFF2-40B4-BE49-F238E27FC236}">
                <a16:creationId xmlns="" xmlns:a16="http://schemas.microsoft.com/office/drawing/2014/main" id="{2836F66D-AA13-4FB7-B338-EADA3EECBD2A}"/>
              </a:ext>
            </a:extLst>
          </p:cNvPr>
          <p:cNvGrpSpPr>
            <a:grpSpLocks/>
          </p:cNvGrpSpPr>
          <p:nvPr/>
        </p:nvGrpSpPr>
        <p:grpSpPr bwMode="auto">
          <a:xfrm>
            <a:off x="0" y="0"/>
            <a:ext cx="1244600" cy="1239838"/>
            <a:chOff x="-7" y="240"/>
            <a:chExt cx="2407" cy="3199"/>
          </a:xfrm>
        </p:grpSpPr>
        <p:pic>
          <p:nvPicPr>
            <p:cNvPr id="48" name="Picture 202" descr="pan01">
              <a:extLst>
                <a:ext uri="{FF2B5EF4-FFF2-40B4-BE49-F238E27FC236}">
                  <a16:creationId xmlns="" xmlns:a16="http://schemas.microsoft.com/office/drawing/2014/main" id="{95F2AC39-E35F-47DF-8D4B-35B7B3847698}"/>
                </a:ext>
              </a:extLst>
            </p:cNvPr>
            <p:cNvPicPr>
              <a:picLocks noChangeAspect="1" noChangeArrowheads="1"/>
            </p:cNvPicPr>
            <p:nvPr userDrawn="1"/>
          </p:nvPicPr>
          <p:blipFill>
            <a:blip r:embed="rId5">
              <a:extLst>
                <a:ext uri="{28A0092B-C50C-407E-A947-70E740481C1C}">
                  <a14:useLocalDpi xmlns:a14="http://schemas.microsoft.com/office/drawing/2010/main" val="0"/>
                </a:ext>
              </a:extLst>
            </a:blip>
            <a:srcRect l="60431" r="2339"/>
            <a:stretch>
              <a:fillRect/>
            </a:stretch>
          </p:blipFill>
          <p:spPr bwMode="gray">
            <a:xfrm>
              <a:off x="0" y="240"/>
              <a:ext cx="2400" cy="31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 name="Freeform 203" descr="wiz_gold01">
              <a:extLst>
                <a:ext uri="{FF2B5EF4-FFF2-40B4-BE49-F238E27FC236}">
                  <a16:creationId xmlns="" xmlns:a16="http://schemas.microsoft.com/office/drawing/2014/main" id="{1DDAD175-455A-4AA3-BFCE-1394B1ADAE4A}"/>
                </a:ext>
              </a:extLst>
            </p:cNvPr>
            <p:cNvSpPr>
              <a:spLocks/>
            </p:cNvSpPr>
            <p:nvPr userDrawn="1"/>
          </p:nvSpPr>
          <p:spPr bwMode="gray">
            <a:xfrm>
              <a:off x="-7" y="348"/>
              <a:ext cx="2247" cy="2874"/>
            </a:xfrm>
            <a:custGeom>
              <a:avLst/>
              <a:gdLst>
                <a:gd name="T0" fmla="*/ 7 w 2247"/>
                <a:gd name="T1" fmla="*/ 0 h 2874"/>
                <a:gd name="T2" fmla="*/ 2247 w 2247"/>
                <a:gd name="T3" fmla="*/ 0 h 2874"/>
                <a:gd name="T4" fmla="*/ 540 w 2247"/>
                <a:gd name="T5" fmla="*/ 2868 h 2874"/>
                <a:gd name="T6" fmla="*/ 0 w 2247"/>
                <a:gd name="T7" fmla="*/ 2874 h 2874"/>
                <a:gd name="T8" fmla="*/ 7 w 2247"/>
                <a:gd name="T9" fmla="*/ 0 h 287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47" h="2874">
                  <a:moveTo>
                    <a:pt x="7" y="0"/>
                  </a:moveTo>
                  <a:lnTo>
                    <a:pt x="2247" y="0"/>
                  </a:lnTo>
                  <a:lnTo>
                    <a:pt x="540" y="2868"/>
                  </a:lnTo>
                  <a:lnTo>
                    <a:pt x="0" y="2874"/>
                  </a:lnTo>
                  <a:lnTo>
                    <a:pt x="7" y="0"/>
                  </a:lnTo>
                  <a:close/>
                </a:path>
              </a:pathLst>
            </a:custGeom>
            <a:blipFill dpi="0" rotWithShape="1">
              <a:blip r:embed="rId6"/>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50" name="TextBox 53">
            <a:extLst>
              <a:ext uri="{FF2B5EF4-FFF2-40B4-BE49-F238E27FC236}">
                <a16:creationId xmlns="" xmlns:a16="http://schemas.microsoft.com/office/drawing/2014/main" id="{B7100B37-0B17-434B-8D84-82D56EB5DEF7}"/>
              </a:ext>
            </a:extLst>
          </p:cNvPr>
          <p:cNvSpPr txBox="1">
            <a:spLocks noChangeArrowheads="1"/>
          </p:cNvSpPr>
          <p:nvPr/>
        </p:nvSpPr>
        <p:spPr bwMode="auto">
          <a:xfrm>
            <a:off x="0" y="6627813"/>
            <a:ext cx="1825625" cy="230187"/>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r>
              <a:rPr lang="en-US" altLang="en-US" sz="900" b="1">
                <a:solidFill>
                  <a:srgbClr val="000000"/>
                </a:solidFill>
                <a:latin typeface="Arial" panose="020B0604020202020204" pitchFamily="34" charset="0"/>
              </a:rPr>
              <a:t>http://dichvudanhvanban.com</a:t>
            </a:r>
          </a:p>
        </p:txBody>
      </p:sp>
      <p:sp>
        <p:nvSpPr>
          <p:cNvPr id="2" name="Vertical Title 1"/>
          <p:cNvSpPr>
            <a:spLocks noGrp="1"/>
          </p:cNvSpPr>
          <p:nvPr>
            <p:ph type="title" orient="vert"/>
          </p:nvPr>
        </p:nvSpPr>
        <p:spPr>
          <a:xfrm>
            <a:off x="8839200" y="228600"/>
            <a:ext cx="274320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09600" y="228600"/>
            <a:ext cx="802640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1" name="Date Placeholder 3">
            <a:extLst>
              <a:ext uri="{FF2B5EF4-FFF2-40B4-BE49-F238E27FC236}">
                <a16:creationId xmlns="" xmlns:a16="http://schemas.microsoft.com/office/drawing/2014/main" id="{6F8E3EA3-99BD-407E-86D5-80A28F0FE43C}"/>
              </a:ext>
            </a:extLst>
          </p:cNvPr>
          <p:cNvSpPr>
            <a:spLocks noGrp="1"/>
          </p:cNvSpPr>
          <p:nvPr>
            <p:ph type="dt" sz="half" idx="10"/>
          </p:nvPr>
        </p:nvSpPr>
        <p:spPr/>
        <p:txBody>
          <a:bodyPr/>
          <a:lstStyle>
            <a:lvl1pPr eaLnBrk="0" hangingPunct="0">
              <a:defRPr/>
            </a:lvl1pPr>
          </a:lstStyle>
          <a:p>
            <a:pPr>
              <a:defRPr/>
            </a:pPr>
            <a:endParaRPr lang="en-US"/>
          </a:p>
        </p:txBody>
      </p:sp>
      <p:sp>
        <p:nvSpPr>
          <p:cNvPr id="52" name="Footer Placeholder 4">
            <a:extLst>
              <a:ext uri="{FF2B5EF4-FFF2-40B4-BE49-F238E27FC236}">
                <a16:creationId xmlns="" xmlns:a16="http://schemas.microsoft.com/office/drawing/2014/main" id="{C8F6BA4E-5A9B-4888-B082-EBE657A56348}"/>
              </a:ext>
            </a:extLst>
          </p:cNvPr>
          <p:cNvSpPr>
            <a:spLocks noGrp="1"/>
          </p:cNvSpPr>
          <p:nvPr>
            <p:ph type="ftr" sz="quarter" idx="11"/>
          </p:nvPr>
        </p:nvSpPr>
        <p:spPr/>
        <p:txBody>
          <a:bodyPr/>
          <a:lstStyle>
            <a:lvl1pPr eaLnBrk="0" hangingPunct="0">
              <a:defRPr/>
            </a:lvl1pPr>
          </a:lstStyle>
          <a:p>
            <a:pPr>
              <a:defRPr/>
            </a:pPr>
            <a:endParaRPr lang="en-US"/>
          </a:p>
        </p:txBody>
      </p:sp>
      <p:sp>
        <p:nvSpPr>
          <p:cNvPr id="53" name="Slide Number Placeholder 5">
            <a:extLst>
              <a:ext uri="{FF2B5EF4-FFF2-40B4-BE49-F238E27FC236}">
                <a16:creationId xmlns="" xmlns:a16="http://schemas.microsoft.com/office/drawing/2014/main" id="{6EA85429-537A-4E50-B02D-A04B2F678C64}"/>
              </a:ext>
            </a:extLst>
          </p:cNvPr>
          <p:cNvSpPr>
            <a:spLocks noGrp="1"/>
          </p:cNvSpPr>
          <p:nvPr>
            <p:ph type="sldNum" sz="quarter" idx="12"/>
          </p:nvPr>
        </p:nvSpPr>
        <p:spPr/>
        <p:txBody>
          <a:bodyPr/>
          <a:lstStyle>
            <a:lvl1pPr eaLnBrk="0" hangingPunct="0">
              <a:defRPr/>
            </a:lvl1pPr>
          </a:lstStyle>
          <a:p>
            <a:pPr>
              <a:defRPr/>
            </a:pPr>
            <a:fld id="{AE90FBEC-5E00-4CD2-AC5C-3AA6BB9DF01A}" type="slidenum">
              <a:rPr lang="en-US" altLang="en-US"/>
              <a:pPr>
                <a:defRPr/>
              </a:pPr>
              <a:t>‹#›</a:t>
            </a:fld>
            <a:endParaRPr lang="en-US" altLang="en-US"/>
          </a:p>
        </p:txBody>
      </p:sp>
    </p:spTree>
    <p:extLst>
      <p:ext uri="{BB962C8B-B14F-4D97-AF65-F5344CB8AC3E}">
        <p14:creationId xmlns:p14="http://schemas.microsoft.com/office/powerpoint/2010/main" val="385425337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500"/>
                                  </p:stCondLst>
                                  <p:childTnLst>
                                    <p:set>
                                      <p:cBhvr>
                                        <p:cTn id="6" dur="1" fill="hold">
                                          <p:stCondLst>
                                            <p:cond delay="0"/>
                                          </p:stCondLst>
                                        </p:cTn>
                                        <p:tgtEl>
                                          <p:spTgt spid="42"/>
                                        </p:tgtEl>
                                        <p:attrNameLst>
                                          <p:attrName>style.visibility</p:attrName>
                                        </p:attrNameLst>
                                      </p:cBhvr>
                                      <p:to>
                                        <p:strVal val="visible"/>
                                      </p:to>
                                    </p:set>
                                    <p:animEffect transition="in" filter="wipe(left)">
                                      <p:cBhvr>
                                        <p:cTn id="7" dur="500"/>
                                        <p:tgtEl>
                                          <p:spTgt spid="42"/>
                                        </p:tgtEl>
                                      </p:cBhvr>
                                    </p:animEffect>
                                  </p:childTnLst>
                                </p:cTn>
                              </p:par>
                            </p:childTnLst>
                          </p:cTn>
                        </p:par>
                        <p:par>
                          <p:cTn id="8" fill="hold">
                            <p:stCondLst>
                              <p:cond delay="1000"/>
                            </p:stCondLst>
                            <p:childTnLst>
                              <p:par>
                                <p:cTn id="9" presetID="22" presetClass="entr" presetSubtype="8" fill="hold" nodeType="afterEffect">
                                  <p:stCondLst>
                                    <p:cond delay="700"/>
                                  </p:stCondLst>
                                  <p:childTnLst>
                                    <p:set>
                                      <p:cBhvr>
                                        <p:cTn id="10" dur="1" fill="hold">
                                          <p:stCondLst>
                                            <p:cond delay="0"/>
                                          </p:stCondLst>
                                        </p:cTn>
                                        <p:tgtEl>
                                          <p:spTgt spid="44"/>
                                        </p:tgtEl>
                                        <p:attrNameLst>
                                          <p:attrName>style.visibility</p:attrName>
                                        </p:attrNameLst>
                                      </p:cBhvr>
                                      <p:to>
                                        <p:strVal val="visible"/>
                                      </p:to>
                                    </p:set>
                                    <p:animEffect transition="in" filter="wipe(left)">
                                      <p:cBhvr>
                                        <p:cTn id="11" dur="500"/>
                                        <p:tgtEl>
                                          <p:spTgt spid="44"/>
                                        </p:tgtEl>
                                      </p:cBhvr>
                                    </p:animEffect>
                                  </p:childTnLst>
                                </p:cTn>
                              </p:par>
                            </p:childTnLst>
                          </p:cTn>
                        </p:par>
                        <p:par>
                          <p:cTn id="12" fill="hold">
                            <p:stCondLst>
                              <p:cond delay="2200"/>
                            </p:stCondLst>
                            <p:childTnLst>
                              <p:par>
                                <p:cTn id="13" presetID="22" presetClass="entr" presetSubtype="8" fill="hold" nodeType="afterEffect">
                                  <p:stCondLst>
                                    <p:cond delay="600"/>
                                  </p:stCondLst>
                                  <p:childTnLst>
                                    <p:set>
                                      <p:cBhvr>
                                        <p:cTn id="14" dur="1" fill="hold">
                                          <p:stCondLst>
                                            <p:cond delay="0"/>
                                          </p:stCondLst>
                                        </p:cTn>
                                        <p:tgtEl>
                                          <p:spTgt spid="47"/>
                                        </p:tgtEl>
                                        <p:attrNameLst>
                                          <p:attrName>style.visibility</p:attrName>
                                        </p:attrNameLst>
                                      </p:cBhvr>
                                      <p:to>
                                        <p:strVal val="visible"/>
                                      </p:to>
                                    </p:set>
                                    <p:animEffect transition="in" filter="wipe(left)">
                                      <p:cBhvr>
                                        <p:cTn id="15" dur="500"/>
                                        <p:tgtEl>
                                          <p:spTgt spid="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335.xml><?xml version="1.0" encoding="utf-8"?>
<p:sldLayout xmlns:a="http://schemas.openxmlformats.org/drawingml/2006/main" xmlns:r="http://schemas.openxmlformats.org/officeDocument/2006/relationships" xmlns:p="http://schemas.openxmlformats.org/presentationml/2006/main" showMasterSp="0" showMasterPhAnim="0" type="txAndObj" preserve="1">
  <p:cSld name="Title, Text, and Content">
    <p:spTree>
      <p:nvGrpSpPr>
        <p:cNvPr id="1" name=""/>
        <p:cNvGrpSpPr/>
        <p:nvPr/>
      </p:nvGrpSpPr>
      <p:grpSpPr>
        <a:xfrm>
          <a:off x="0" y="0"/>
          <a:ext cx="0" cy="0"/>
          <a:chOff x="0" y="0"/>
          <a:chExt cx="0" cy="0"/>
        </a:xfrm>
      </p:grpSpPr>
      <p:sp>
        <p:nvSpPr>
          <p:cNvPr id="5" name="Rectangle 26">
            <a:extLst>
              <a:ext uri="{FF2B5EF4-FFF2-40B4-BE49-F238E27FC236}">
                <a16:creationId xmlns="" xmlns:a16="http://schemas.microsoft.com/office/drawing/2014/main" id="{70CE4B93-9DD0-47AE-B82C-947EDD911327}"/>
              </a:ext>
            </a:extLst>
          </p:cNvPr>
          <p:cNvSpPr>
            <a:spLocks noChangeArrowheads="1"/>
          </p:cNvSpPr>
          <p:nvPr/>
        </p:nvSpPr>
        <p:spPr bwMode="gray">
          <a:xfrm>
            <a:off x="0" y="228600"/>
            <a:ext cx="12192000" cy="838200"/>
          </a:xfrm>
          <a:prstGeom prst="rect">
            <a:avLst/>
          </a:prstGeom>
          <a:gradFill rotWithShape="1">
            <a:gsLst>
              <a:gs pos="0">
                <a:schemeClr val="tx2">
                  <a:gamma/>
                  <a:shade val="41176"/>
                  <a:invGamma/>
                </a:schemeClr>
              </a:gs>
              <a:gs pos="100000">
                <a:schemeClr val="tx2"/>
              </a:gs>
            </a:gsLst>
            <a:lin ang="0" scaled="1"/>
          </a:gradFill>
          <a:ln w="9525">
            <a:noFill/>
            <a:miter lim="800000"/>
            <a:headEnd/>
            <a:tailEnd/>
          </a:ln>
          <a:effectLst/>
        </p:spPr>
        <p:txBody>
          <a:bodyPr wrap="none" anchor="ctr"/>
          <a:lstStyle/>
          <a:p>
            <a:pPr eaLnBrk="1" hangingPunct="1">
              <a:defRPr/>
            </a:pPr>
            <a:endParaRPr lang="en-US" b="1">
              <a:solidFill>
                <a:srgbClr val="000000"/>
              </a:solidFill>
              <a:latin typeface="Arial" charset="0"/>
            </a:endParaRPr>
          </a:p>
        </p:txBody>
      </p:sp>
      <p:sp>
        <p:nvSpPr>
          <p:cNvPr id="6" name="Rectangle 152">
            <a:extLst>
              <a:ext uri="{FF2B5EF4-FFF2-40B4-BE49-F238E27FC236}">
                <a16:creationId xmlns="" xmlns:a16="http://schemas.microsoft.com/office/drawing/2014/main" id="{A933271E-3A62-4256-8274-A88AC073E813}"/>
              </a:ext>
            </a:extLst>
          </p:cNvPr>
          <p:cNvSpPr>
            <a:spLocks noChangeArrowheads="1"/>
          </p:cNvSpPr>
          <p:nvPr/>
        </p:nvSpPr>
        <p:spPr bwMode="gray">
          <a:xfrm>
            <a:off x="8818563" y="5918200"/>
            <a:ext cx="674687" cy="469900"/>
          </a:xfrm>
          <a:prstGeom prst="rect">
            <a:avLst/>
          </a:prstGeom>
          <a:solidFill>
            <a:schemeClr val="accent2">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7" name="Rectangle 153">
            <a:extLst>
              <a:ext uri="{FF2B5EF4-FFF2-40B4-BE49-F238E27FC236}">
                <a16:creationId xmlns="" xmlns:a16="http://schemas.microsoft.com/office/drawing/2014/main" id="{2F05400C-7D29-4B55-96B0-22D196CE0DAC}"/>
              </a:ext>
            </a:extLst>
          </p:cNvPr>
          <p:cNvSpPr>
            <a:spLocks noChangeArrowheads="1"/>
          </p:cNvSpPr>
          <p:nvPr/>
        </p:nvSpPr>
        <p:spPr bwMode="gray">
          <a:xfrm>
            <a:off x="10172700" y="5918200"/>
            <a:ext cx="674688"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8" name="Rectangle 154">
            <a:extLst>
              <a:ext uri="{FF2B5EF4-FFF2-40B4-BE49-F238E27FC236}">
                <a16:creationId xmlns="" xmlns:a16="http://schemas.microsoft.com/office/drawing/2014/main" id="{88172E21-2639-43F9-98ED-329805F786C0}"/>
              </a:ext>
            </a:extLst>
          </p:cNvPr>
          <p:cNvSpPr>
            <a:spLocks noChangeArrowheads="1"/>
          </p:cNvSpPr>
          <p:nvPr/>
        </p:nvSpPr>
        <p:spPr bwMode="gray">
          <a:xfrm>
            <a:off x="9485313" y="5440363"/>
            <a:ext cx="676275"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9" name="Rectangle 155">
            <a:extLst>
              <a:ext uri="{FF2B5EF4-FFF2-40B4-BE49-F238E27FC236}">
                <a16:creationId xmlns="" xmlns:a16="http://schemas.microsoft.com/office/drawing/2014/main" id="{0B9F9AD6-727E-4CBA-AB7D-8994A80A0BEF}"/>
              </a:ext>
            </a:extLst>
          </p:cNvPr>
          <p:cNvSpPr>
            <a:spLocks noChangeArrowheads="1"/>
          </p:cNvSpPr>
          <p:nvPr/>
        </p:nvSpPr>
        <p:spPr bwMode="gray">
          <a:xfrm>
            <a:off x="11501438" y="5918200"/>
            <a:ext cx="676275"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0" name="Rectangle 156">
            <a:extLst>
              <a:ext uri="{FF2B5EF4-FFF2-40B4-BE49-F238E27FC236}">
                <a16:creationId xmlns="" xmlns:a16="http://schemas.microsoft.com/office/drawing/2014/main" id="{F3D5E942-6FB7-41CC-95F9-447F1601AAAC}"/>
              </a:ext>
            </a:extLst>
          </p:cNvPr>
          <p:cNvSpPr>
            <a:spLocks noChangeArrowheads="1"/>
          </p:cNvSpPr>
          <p:nvPr/>
        </p:nvSpPr>
        <p:spPr bwMode="gray">
          <a:xfrm>
            <a:off x="6100763" y="5918200"/>
            <a:ext cx="674687"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1" name="Rectangle 157">
            <a:extLst>
              <a:ext uri="{FF2B5EF4-FFF2-40B4-BE49-F238E27FC236}">
                <a16:creationId xmlns="" xmlns:a16="http://schemas.microsoft.com/office/drawing/2014/main" id="{4A2A92AD-493E-4DAB-8100-D3955CFF63C6}"/>
              </a:ext>
            </a:extLst>
          </p:cNvPr>
          <p:cNvSpPr>
            <a:spLocks noChangeArrowheads="1"/>
          </p:cNvSpPr>
          <p:nvPr/>
        </p:nvSpPr>
        <p:spPr bwMode="gray">
          <a:xfrm>
            <a:off x="7467600" y="5918200"/>
            <a:ext cx="674688"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2" name="Rectangle 158">
            <a:extLst>
              <a:ext uri="{FF2B5EF4-FFF2-40B4-BE49-F238E27FC236}">
                <a16:creationId xmlns="" xmlns:a16="http://schemas.microsoft.com/office/drawing/2014/main" id="{7EE2874D-6F3C-400F-8330-27015D46E74E}"/>
              </a:ext>
            </a:extLst>
          </p:cNvPr>
          <p:cNvSpPr>
            <a:spLocks noChangeArrowheads="1"/>
          </p:cNvSpPr>
          <p:nvPr/>
        </p:nvSpPr>
        <p:spPr bwMode="gray">
          <a:xfrm>
            <a:off x="6777038" y="5440363"/>
            <a:ext cx="677862"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3" name="Rectangle 159">
            <a:extLst>
              <a:ext uri="{FF2B5EF4-FFF2-40B4-BE49-F238E27FC236}">
                <a16:creationId xmlns="" xmlns:a16="http://schemas.microsoft.com/office/drawing/2014/main" id="{FE865AB9-B640-480D-970C-C5EF99D39843}"/>
              </a:ext>
            </a:extLst>
          </p:cNvPr>
          <p:cNvSpPr>
            <a:spLocks noChangeArrowheads="1"/>
          </p:cNvSpPr>
          <p:nvPr/>
        </p:nvSpPr>
        <p:spPr bwMode="gray">
          <a:xfrm>
            <a:off x="8129588" y="5440363"/>
            <a:ext cx="679450"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4" name="Rectangle 160">
            <a:extLst>
              <a:ext uri="{FF2B5EF4-FFF2-40B4-BE49-F238E27FC236}">
                <a16:creationId xmlns="" xmlns:a16="http://schemas.microsoft.com/office/drawing/2014/main" id="{16DFF703-F226-4E2C-880C-CC56BCFC0E2F}"/>
              </a:ext>
            </a:extLst>
          </p:cNvPr>
          <p:cNvSpPr>
            <a:spLocks noChangeArrowheads="1"/>
          </p:cNvSpPr>
          <p:nvPr/>
        </p:nvSpPr>
        <p:spPr bwMode="gray">
          <a:xfrm>
            <a:off x="5424488" y="5440363"/>
            <a:ext cx="679450" cy="473075"/>
          </a:xfrm>
          <a:prstGeom prst="rect">
            <a:avLst/>
          </a:prstGeom>
          <a:solidFill>
            <a:schemeClr val="accent2">
              <a:alpha val="10196"/>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5" name="Rectangle 161">
            <a:extLst>
              <a:ext uri="{FF2B5EF4-FFF2-40B4-BE49-F238E27FC236}">
                <a16:creationId xmlns="" xmlns:a16="http://schemas.microsoft.com/office/drawing/2014/main" id="{881D1CBC-83F7-433E-B1D7-C4939365A2F1}"/>
              </a:ext>
            </a:extLst>
          </p:cNvPr>
          <p:cNvSpPr>
            <a:spLocks noChangeArrowheads="1"/>
          </p:cNvSpPr>
          <p:nvPr/>
        </p:nvSpPr>
        <p:spPr bwMode="gray">
          <a:xfrm>
            <a:off x="8807450" y="4972050"/>
            <a:ext cx="674688"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6" name="Rectangle 162">
            <a:extLst>
              <a:ext uri="{FF2B5EF4-FFF2-40B4-BE49-F238E27FC236}">
                <a16:creationId xmlns="" xmlns:a16="http://schemas.microsoft.com/office/drawing/2014/main" id="{CC4568B8-1954-4DC6-A8A7-9321081C9D16}"/>
              </a:ext>
            </a:extLst>
          </p:cNvPr>
          <p:cNvSpPr>
            <a:spLocks noChangeArrowheads="1"/>
          </p:cNvSpPr>
          <p:nvPr/>
        </p:nvSpPr>
        <p:spPr bwMode="gray">
          <a:xfrm>
            <a:off x="10164763" y="4972050"/>
            <a:ext cx="674687" cy="473075"/>
          </a:xfrm>
          <a:prstGeom prst="rect">
            <a:avLst/>
          </a:prstGeom>
          <a:solidFill>
            <a:schemeClr val="accent2">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7" name="Rectangle 163">
            <a:extLst>
              <a:ext uri="{FF2B5EF4-FFF2-40B4-BE49-F238E27FC236}">
                <a16:creationId xmlns="" xmlns:a16="http://schemas.microsoft.com/office/drawing/2014/main" id="{6E633E3D-71C6-4B3D-A284-EB2CC1F3335D}"/>
              </a:ext>
            </a:extLst>
          </p:cNvPr>
          <p:cNvSpPr>
            <a:spLocks noChangeArrowheads="1"/>
          </p:cNvSpPr>
          <p:nvPr/>
        </p:nvSpPr>
        <p:spPr bwMode="gray">
          <a:xfrm>
            <a:off x="11504613" y="4972050"/>
            <a:ext cx="676275"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8" name="Rectangle 164">
            <a:extLst>
              <a:ext uri="{FF2B5EF4-FFF2-40B4-BE49-F238E27FC236}">
                <a16:creationId xmlns="" xmlns:a16="http://schemas.microsoft.com/office/drawing/2014/main" id="{87A49DDD-E522-4E6C-9EFC-AA1A8FED806F}"/>
              </a:ext>
            </a:extLst>
          </p:cNvPr>
          <p:cNvSpPr>
            <a:spLocks noChangeArrowheads="1"/>
          </p:cNvSpPr>
          <p:nvPr/>
        </p:nvSpPr>
        <p:spPr bwMode="gray">
          <a:xfrm>
            <a:off x="7467600" y="4972050"/>
            <a:ext cx="674688"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9" name="Rectangle 165">
            <a:extLst>
              <a:ext uri="{FF2B5EF4-FFF2-40B4-BE49-F238E27FC236}">
                <a16:creationId xmlns="" xmlns:a16="http://schemas.microsoft.com/office/drawing/2014/main" id="{E93A64E8-7290-4B5D-B7A4-1101A8E493DD}"/>
              </a:ext>
            </a:extLst>
          </p:cNvPr>
          <p:cNvSpPr>
            <a:spLocks noChangeArrowheads="1"/>
          </p:cNvSpPr>
          <p:nvPr/>
        </p:nvSpPr>
        <p:spPr bwMode="gray">
          <a:xfrm>
            <a:off x="10837863" y="6386513"/>
            <a:ext cx="674687"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0" name="Rectangle 166">
            <a:extLst>
              <a:ext uri="{FF2B5EF4-FFF2-40B4-BE49-F238E27FC236}">
                <a16:creationId xmlns="" xmlns:a16="http://schemas.microsoft.com/office/drawing/2014/main" id="{792A23F1-0060-4FDE-A1E8-7FFBFC8D29F8}"/>
              </a:ext>
            </a:extLst>
          </p:cNvPr>
          <p:cNvSpPr>
            <a:spLocks noChangeArrowheads="1"/>
          </p:cNvSpPr>
          <p:nvPr/>
        </p:nvSpPr>
        <p:spPr bwMode="gray">
          <a:xfrm>
            <a:off x="6788150" y="6386513"/>
            <a:ext cx="677863"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1" name="Rectangle 167">
            <a:extLst>
              <a:ext uri="{FF2B5EF4-FFF2-40B4-BE49-F238E27FC236}">
                <a16:creationId xmlns="" xmlns:a16="http://schemas.microsoft.com/office/drawing/2014/main" id="{730F1FD2-8137-4A94-8272-F616BD6C7624}"/>
              </a:ext>
            </a:extLst>
          </p:cNvPr>
          <p:cNvSpPr>
            <a:spLocks noChangeArrowheads="1"/>
          </p:cNvSpPr>
          <p:nvPr/>
        </p:nvSpPr>
        <p:spPr bwMode="gray">
          <a:xfrm>
            <a:off x="8140700" y="6386513"/>
            <a:ext cx="677863" cy="471487"/>
          </a:xfrm>
          <a:prstGeom prst="rect">
            <a:avLst/>
          </a:prstGeom>
          <a:solidFill>
            <a:schemeClr val="folHlink">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2" name="Rectangle 168">
            <a:extLst>
              <a:ext uri="{FF2B5EF4-FFF2-40B4-BE49-F238E27FC236}">
                <a16:creationId xmlns="" xmlns:a16="http://schemas.microsoft.com/office/drawing/2014/main" id="{2A667934-630A-4BEA-8C0B-4FA95B3AFC40}"/>
              </a:ext>
            </a:extLst>
          </p:cNvPr>
          <p:cNvSpPr>
            <a:spLocks noChangeArrowheads="1"/>
          </p:cNvSpPr>
          <p:nvPr/>
        </p:nvSpPr>
        <p:spPr bwMode="gray">
          <a:xfrm>
            <a:off x="5424488" y="6386513"/>
            <a:ext cx="679450"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3" name="Rectangle 169">
            <a:extLst>
              <a:ext uri="{FF2B5EF4-FFF2-40B4-BE49-F238E27FC236}">
                <a16:creationId xmlns="" xmlns:a16="http://schemas.microsoft.com/office/drawing/2014/main" id="{2AFAF5FA-5C45-465C-886F-533D43BC089A}"/>
              </a:ext>
            </a:extLst>
          </p:cNvPr>
          <p:cNvSpPr>
            <a:spLocks noChangeArrowheads="1"/>
          </p:cNvSpPr>
          <p:nvPr/>
        </p:nvSpPr>
        <p:spPr bwMode="gray">
          <a:xfrm>
            <a:off x="10818813" y="5440363"/>
            <a:ext cx="674687" cy="473075"/>
          </a:xfrm>
          <a:prstGeom prst="rect">
            <a:avLst/>
          </a:prstGeom>
          <a:solidFill>
            <a:schemeClr val="folHlink">
              <a:alpha val="10196"/>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4" name="Rectangle 170">
            <a:extLst>
              <a:ext uri="{FF2B5EF4-FFF2-40B4-BE49-F238E27FC236}">
                <a16:creationId xmlns="" xmlns:a16="http://schemas.microsoft.com/office/drawing/2014/main" id="{31561457-933C-453B-8EFE-1164BF0655A9}"/>
              </a:ext>
            </a:extLst>
          </p:cNvPr>
          <p:cNvSpPr>
            <a:spLocks noChangeArrowheads="1"/>
          </p:cNvSpPr>
          <p:nvPr/>
        </p:nvSpPr>
        <p:spPr bwMode="gray">
          <a:xfrm>
            <a:off x="6100763" y="4965700"/>
            <a:ext cx="674687" cy="469900"/>
          </a:xfrm>
          <a:prstGeom prst="rect">
            <a:avLst/>
          </a:prstGeom>
          <a:solidFill>
            <a:srgbClr val="DDDDDD">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5" name="Rectangle 171">
            <a:extLst>
              <a:ext uri="{FF2B5EF4-FFF2-40B4-BE49-F238E27FC236}">
                <a16:creationId xmlns="" xmlns:a16="http://schemas.microsoft.com/office/drawing/2014/main" id="{102CA28C-EE88-4080-8FFD-14B4143BE54C}"/>
              </a:ext>
            </a:extLst>
          </p:cNvPr>
          <p:cNvSpPr>
            <a:spLocks noChangeArrowheads="1"/>
          </p:cNvSpPr>
          <p:nvPr/>
        </p:nvSpPr>
        <p:spPr bwMode="gray">
          <a:xfrm>
            <a:off x="9485313" y="6384925"/>
            <a:ext cx="676275" cy="471488"/>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6" name="Rectangle 173">
            <a:extLst>
              <a:ext uri="{FF2B5EF4-FFF2-40B4-BE49-F238E27FC236}">
                <a16:creationId xmlns="" xmlns:a16="http://schemas.microsoft.com/office/drawing/2014/main" id="{62B44B0E-4DB0-4C5B-A7CA-5CB0B870FC4C}"/>
              </a:ext>
            </a:extLst>
          </p:cNvPr>
          <p:cNvSpPr>
            <a:spLocks noChangeArrowheads="1"/>
          </p:cNvSpPr>
          <p:nvPr/>
        </p:nvSpPr>
        <p:spPr bwMode="gray">
          <a:xfrm>
            <a:off x="4741863" y="5918200"/>
            <a:ext cx="674687"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7" name="Rectangle 174">
            <a:extLst>
              <a:ext uri="{FF2B5EF4-FFF2-40B4-BE49-F238E27FC236}">
                <a16:creationId xmlns="" xmlns:a16="http://schemas.microsoft.com/office/drawing/2014/main" id="{F2E7BB0C-2933-4C9E-8472-AFF2F1226F87}"/>
              </a:ext>
            </a:extLst>
          </p:cNvPr>
          <p:cNvSpPr>
            <a:spLocks noChangeArrowheads="1"/>
          </p:cNvSpPr>
          <p:nvPr/>
        </p:nvSpPr>
        <p:spPr bwMode="gray">
          <a:xfrm>
            <a:off x="4051300" y="5440363"/>
            <a:ext cx="674688"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8" name="Rectangle 176">
            <a:extLst>
              <a:ext uri="{FF2B5EF4-FFF2-40B4-BE49-F238E27FC236}">
                <a16:creationId xmlns="" xmlns:a16="http://schemas.microsoft.com/office/drawing/2014/main" id="{57F43D84-6C67-45E5-8BCF-720BE37ED5E9}"/>
              </a:ext>
            </a:extLst>
          </p:cNvPr>
          <p:cNvSpPr>
            <a:spLocks noChangeArrowheads="1"/>
          </p:cNvSpPr>
          <p:nvPr/>
        </p:nvSpPr>
        <p:spPr bwMode="gray">
          <a:xfrm>
            <a:off x="4741863" y="4972050"/>
            <a:ext cx="674687"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9" name="Rectangle 177">
            <a:extLst>
              <a:ext uri="{FF2B5EF4-FFF2-40B4-BE49-F238E27FC236}">
                <a16:creationId xmlns="" xmlns:a16="http://schemas.microsoft.com/office/drawing/2014/main" id="{6186371E-9F5D-4D77-B44E-90F39AB40EBD}"/>
              </a:ext>
            </a:extLst>
          </p:cNvPr>
          <p:cNvSpPr>
            <a:spLocks noChangeArrowheads="1"/>
          </p:cNvSpPr>
          <p:nvPr/>
        </p:nvSpPr>
        <p:spPr bwMode="gray">
          <a:xfrm>
            <a:off x="4062413" y="6386513"/>
            <a:ext cx="676275" cy="471487"/>
          </a:xfrm>
          <a:prstGeom prst="rect">
            <a:avLst/>
          </a:prstGeom>
          <a:solidFill>
            <a:schemeClr val="folHlink">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0" name="Rectangle 181">
            <a:extLst>
              <a:ext uri="{FF2B5EF4-FFF2-40B4-BE49-F238E27FC236}">
                <a16:creationId xmlns="" xmlns:a16="http://schemas.microsoft.com/office/drawing/2014/main" id="{4E769598-4061-4022-9F79-3A0BA7DABBD8}"/>
              </a:ext>
            </a:extLst>
          </p:cNvPr>
          <p:cNvSpPr>
            <a:spLocks noChangeArrowheads="1"/>
          </p:cNvSpPr>
          <p:nvPr/>
        </p:nvSpPr>
        <p:spPr bwMode="gray">
          <a:xfrm>
            <a:off x="2032000" y="5918200"/>
            <a:ext cx="674688" cy="469900"/>
          </a:xfrm>
          <a:prstGeom prst="rect">
            <a:avLst/>
          </a:prstGeom>
          <a:solidFill>
            <a:schemeClr val="accent2">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1" name="Rectangle 182">
            <a:extLst>
              <a:ext uri="{FF2B5EF4-FFF2-40B4-BE49-F238E27FC236}">
                <a16:creationId xmlns="" xmlns:a16="http://schemas.microsoft.com/office/drawing/2014/main" id="{DA566D49-6D3A-48A6-A049-8A4553805DB5}"/>
              </a:ext>
            </a:extLst>
          </p:cNvPr>
          <p:cNvSpPr>
            <a:spLocks noChangeArrowheads="1"/>
          </p:cNvSpPr>
          <p:nvPr/>
        </p:nvSpPr>
        <p:spPr bwMode="gray">
          <a:xfrm>
            <a:off x="3386138" y="5918200"/>
            <a:ext cx="676275"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2" name="Rectangle 183">
            <a:extLst>
              <a:ext uri="{FF2B5EF4-FFF2-40B4-BE49-F238E27FC236}">
                <a16:creationId xmlns="" xmlns:a16="http://schemas.microsoft.com/office/drawing/2014/main" id="{8B9269F7-C562-4FD6-B313-27AFA0F7E88E}"/>
              </a:ext>
            </a:extLst>
          </p:cNvPr>
          <p:cNvSpPr>
            <a:spLocks noChangeArrowheads="1"/>
          </p:cNvSpPr>
          <p:nvPr/>
        </p:nvSpPr>
        <p:spPr bwMode="gray">
          <a:xfrm>
            <a:off x="2698750" y="5440363"/>
            <a:ext cx="674688"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3" name="Rectangle 184">
            <a:extLst>
              <a:ext uri="{FF2B5EF4-FFF2-40B4-BE49-F238E27FC236}">
                <a16:creationId xmlns="" xmlns:a16="http://schemas.microsoft.com/office/drawing/2014/main" id="{348EDCFF-4A1F-4B80-8166-414EFC1739FA}"/>
              </a:ext>
            </a:extLst>
          </p:cNvPr>
          <p:cNvSpPr>
            <a:spLocks noChangeArrowheads="1"/>
          </p:cNvSpPr>
          <p:nvPr/>
        </p:nvSpPr>
        <p:spPr bwMode="gray">
          <a:xfrm>
            <a:off x="681038" y="5918200"/>
            <a:ext cx="676275"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4" name="Rectangle 185">
            <a:extLst>
              <a:ext uri="{FF2B5EF4-FFF2-40B4-BE49-F238E27FC236}">
                <a16:creationId xmlns="" xmlns:a16="http://schemas.microsoft.com/office/drawing/2014/main" id="{DB900A4E-7BF7-4D3B-8076-65A4B041969A}"/>
              </a:ext>
            </a:extLst>
          </p:cNvPr>
          <p:cNvSpPr>
            <a:spLocks noChangeArrowheads="1"/>
          </p:cNvSpPr>
          <p:nvPr/>
        </p:nvSpPr>
        <p:spPr bwMode="gray">
          <a:xfrm>
            <a:off x="6350" y="5440363"/>
            <a:ext cx="674688"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5" name="Rectangle 186">
            <a:extLst>
              <a:ext uri="{FF2B5EF4-FFF2-40B4-BE49-F238E27FC236}">
                <a16:creationId xmlns="" xmlns:a16="http://schemas.microsoft.com/office/drawing/2014/main" id="{645E8874-3B10-4D71-A9DF-6C38AA684C01}"/>
              </a:ext>
            </a:extLst>
          </p:cNvPr>
          <p:cNvSpPr>
            <a:spLocks noChangeArrowheads="1"/>
          </p:cNvSpPr>
          <p:nvPr/>
        </p:nvSpPr>
        <p:spPr bwMode="gray">
          <a:xfrm>
            <a:off x="1344613" y="5440363"/>
            <a:ext cx="676275"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6" name="Rectangle 187">
            <a:extLst>
              <a:ext uri="{FF2B5EF4-FFF2-40B4-BE49-F238E27FC236}">
                <a16:creationId xmlns="" xmlns:a16="http://schemas.microsoft.com/office/drawing/2014/main" id="{B2567503-07F6-4F2C-81E2-FB6C4095CC17}"/>
              </a:ext>
            </a:extLst>
          </p:cNvPr>
          <p:cNvSpPr>
            <a:spLocks noChangeArrowheads="1"/>
          </p:cNvSpPr>
          <p:nvPr/>
        </p:nvSpPr>
        <p:spPr bwMode="gray">
          <a:xfrm>
            <a:off x="2019300" y="4972050"/>
            <a:ext cx="677863"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7" name="Rectangle 188">
            <a:extLst>
              <a:ext uri="{FF2B5EF4-FFF2-40B4-BE49-F238E27FC236}">
                <a16:creationId xmlns="" xmlns:a16="http://schemas.microsoft.com/office/drawing/2014/main" id="{43D9F068-E595-4C5F-B713-E0F025BE8AD2}"/>
              </a:ext>
            </a:extLst>
          </p:cNvPr>
          <p:cNvSpPr>
            <a:spLocks noChangeArrowheads="1"/>
          </p:cNvSpPr>
          <p:nvPr/>
        </p:nvSpPr>
        <p:spPr bwMode="gray">
          <a:xfrm>
            <a:off x="3376613" y="4972050"/>
            <a:ext cx="676275"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8" name="Rectangle 189">
            <a:extLst>
              <a:ext uri="{FF2B5EF4-FFF2-40B4-BE49-F238E27FC236}">
                <a16:creationId xmlns="" xmlns:a16="http://schemas.microsoft.com/office/drawing/2014/main" id="{ECFD27C3-F3E1-445D-A4C4-53025C5BD279}"/>
              </a:ext>
            </a:extLst>
          </p:cNvPr>
          <p:cNvSpPr>
            <a:spLocks noChangeArrowheads="1"/>
          </p:cNvSpPr>
          <p:nvPr/>
        </p:nvSpPr>
        <p:spPr bwMode="gray">
          <a:xfrm>
            <a:off x="681038" y="4972050"/>
            <a:ext cx="676275"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9" name="Rectangle 190">
            <a:extLst>
              <a:ext uri="{FF2B5EF4-FFF2-40B4-BE49-F238E27FC236}">
                <a16:creationId xmlns="" xmlns:a16="http://schemas.microsoft.com/office/drawing/2014/main" id="{6D9FECAE-930D-40B7-AEBA-D6C528A38CFB}"/>
              </a:ext>
            </a:extLst>
          </p:cNvPr>
          <p:cNvSpPr>
            <a:spLocks noChangeArrowheads="1"/>
          </p:cNvSpPr>
          <p:nvPr/>
        </p:nvSpPr>
        <p:spPr bwMode="gray">
          <a:xfrm>
            <a:off x="17463" y="6386513"/>
            <a:ext cx="676275"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40" name="Rectangle 191">
            <a:extLst>
              <a:ext uri="{FF2B5EF4-FFF2-40B4-BE49-F238E27FC236}">
                <a16:creationId xmlns="" xmlns:a16="http://schemas.microsoft.com/office/drawing/2014/main" id="{F7AC4F90-6C16-42E8-B446-03DCBB9EC9E3}"/>
              </a:ext>
            </a:extLst>
          </p:cNvPr>
          <p:cNvSpPr>
            <a:spLocks noChangeArrowheads="1"/>
          </p:cNvSpPr>
          <p:nvPr/>
        </p:nvSpPr>
        <p:spPr bwMode="gray">
          <a:xfrm>
            <a:off x="1354138" y="6386513"/>
            <a:ext cx="677862"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41" name="Rectangle 192">
            <a:extLst>
              <a:ext uri="{FF2B5EF4-FFF2-40B4-BE49-F238E27FC236}">
                <a16:creationId xmlns="" xmlns:a16="http://schemas.microsoft.com/office/drawing/2014/main" id="{D8897277-53E4-4E33-A3DF-B7807B36F742}"/>
              </a:ext>
            </a:extLst>
          </p:cNvPr>
          <p:cNvSpPr>
            <a:spLocks noChangeArrowheads="1"/>
          </p:cNvSpPr>
          <p:nvPr/>
        </p:nvSpPr>
        <p:spPr bwMode="gray">
          <a:xfrm>
            <a:off x="2698750" y="6384925"/>
            <a:ext cx="674688" cy="471488"/>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42" name="Rectangle 194">
            <a:extLst>
              <a:ext uri="{FF2B5EF4-FFF2-40B4-BE49-F238E27FC236}">
                <a16:creationId xmlns="" xmlns:a16="http://schemas.microsoft.com/office/drawing/2014/main" id="{69D72EF8-A9DE-430A-A980-803ABDAFB9B3}"/>
              </a:ext>
            </a:extLst>
          </p:cNvPr>
          <p:cNvSpPr>
            <a:spLocks noChangeArrowheads="1"/>
          </p:cNvSpPr>
          <p:nvPr/>
        </p:nvSpPr>
        <p:spPr bwMode="gray">
          <a:xfrm>
            <a:off x="0" y="4908550"/>
            <a:ext cx="12192000" cy="1477963"/>
          </a:xfrm>
          <a:prstGeom prst="rect">
            <a:avLst/>
          </a:prstGeom>
          <a:gradFill rotWithShape="1">
            <a:gsLst>
              <a:gs pos="0">
                <a:schemeClr val="bg1">
                  <a:alpha val="89999"/>
                </a:schemeClr>
              </a:gs>
              <a:gs pos="100000">
                <a:schemeClr val="bg1">
                  <a:gamma/>
                  <a:tint val="0"/>
                  <a:invGamma/>
                  <a:alpha val="0"/>
                </a:schemeClr>
              </a:gs>
            </a:gsLst>
            <a:lin ang="5400000" scaled="1"/>
          </a:gradFill>
          <a:ln w="9525">
            <a:noFill/>
            <a:miter lim="800000"/>
            <a:headEnd/>
            <a:tailEnd/>
          </a:ln>
          <a:effectLst/>
        </p:spPr>
        <p:txBody>
          <a:bodyPr wrap="none" anchor="ctr"/>
          <a:lstStyle/>
          <a:p>
            <a:pPr eaLnBrk="1" hangingPunct="1">
              <a:defRPr/>
            </a:pPr>
            <a:endParaRPr lang="en-US" b="1">
              <a:solidFill>
                <a:srgbClr val="000000"/>
              </a:solidFill>
              <a:latin typeface="Arial" charset="0"/>
            </a:endParaRPr>
          </a:p>
        </p:txBody>
      </p:sp>
      <p:grpSp>
        <p:nvGrpSpPr>
          <p:cNvPr id="43" name="Group 195">
            <a:extLst>
              <a:ext uri="{FF2B5EF4-FFF2-40B4-BE49-F238E27FC236}">
                <a16:creationId xmlns="" xmlns:a16="http://schemas.microsoft.com/office/drawing/2014/main" id="{3F8ED75C-8FD2-4932-8C2E-509A0F02B714}"/>
              </a:ext>
            </a:extLst>
          </p:cNvPr>
          <p:cNvGrpSpPr>
            <a:grpSpLocks/>
          </p:cNvGrpSpPr>
          <p:nvPr/>
        </p:nvGrpSpPr>
        <p:grpSpPr bwMode="auto">
          <a:xfrm>
            <a:off x="0" y="357188"/>
            <a:ext cx="1543050" cy="1123950"/>
            <a:chOff x="-9" y="1395"/>
            <a:chExt cx="2985" cy="2898"/>
          </a:xfrm>
        </p:grpSpPr>
        <p:pic>
          <p:nvPicPr>
            <p:cNvPr id="44" name="Picture 196" descr="pan01">
              <a:extLst>
                <a:ext uri="{FF2B5EF4-FFF2-40B4-BE49-F238E27FC236}">
                  <a16:creationId xmlns="" xmlns:a16="http://schemas.microsoft.com/office/drawing/2014/main" id="{48471E00-BC26-43EF-95F8-EB19BEBAB6D6}"/>
                </a:ext>
              </a:extLst>
            </p:cNvPr>
            <p:cNvPicPr>
              <a:picLocks noChangeAspect="1" noChangeArrowheads="1"/>
            </p:cNvPicPr>
            <p:nvPr/>
          </p:nvPicPr>
          <p:blipFill>
            <a:blip r:embed="rId2">
              <a:extLst>
                <a:ext uri="{28A0092B-C50C-407E-A947-70E740481C1C}">
                  <a14:useLocalDpi xmlns:a14="http://schemas.microsoft.com/office/drawing/2010/main" val="0"/>
                </a:ext>
              </a:extLst>
            </a:blip>
            <a:srcRect l="46681" r="2339"/>
            <a:stretch>
              <a:fillRect/>
            </a:stretch>
          </p:blipFill>
          <p:spPr bwMode="gray">
            <a:xfrm>
              <a:off x="0" y="1395"/>
              <a:ext cx="2976" cy="28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5" name="Group 198">
            <a:extLst>
              <a:ext uri="{FF2B5EF4-FFF2-40B4-BE49-F238E27FC236}">
                <a16:creationId xmlns="" xmlns:a16="http://schemas.microsoft.com/office/drawing/2014/main" id="{EAD9D31B-4616-4DDA-BCB8-1240D438AB7A}"/>
              </a:ext>
            </a:extLst>
          </p:cNvPr>
          <p:cNvGrpSpPr>
            <a:grpSpLocks/>
          </p:cNvGrpSpPr>
          <p:nvPr/>
        </p:nvGrpSpPr>
        <p:grpSpPr bwMode="auto">
          <a:xfrm>
            <a:off x="-7938" y="195263"/>
            <a:ext cx="1409701" cy="1143000"/>
            <a:chOff x="0" y="1039"/>
            <a:chExt cx="2681" cy="2897"/>
          </a:xfrm>
        </p:grpSpPr>
        <p:pic>
          <p:nvPicPr>
            <p:cNvPr id="46" name="Picture 199" descr="pan01">
              <a:extLst>
                <a:ext uri="{FF2B5EF4-FFF2-40B4-BE49-F238E27FC236}">
                  <a16:creationId xmlns="" xmlns:a16="http://schemas.microsoft.com/office/drawing/2014/main" id="{22C1BCDD-CCD2-416E-A93F-E7FD8A73C38F}"/>
                </a:ext>
              </a:extLst>
            </p:cNvPr>
            <p:cNvPicPr>
              <a:picLocks noChangeAspect="1" noChangeArrowheads="1"/>
            </p:cNvPicPr>
            <p:nvPr userDrawn="1"/>
          </p:nvPicPr>
          <p:blipFill>
            <a:blip r:embed="rId3">
              <a:extLst>
                <a:ext uri="{28A0092B-C50C-407E-A947-70E740481C1C}">
                  <a14:useLocalDpi xmlns:a14="http://schemas.microsoft.com/office/drawing/2010/main" val="0"/>
                </a:ext>
              </a:extLst>
            </a:blip>
            <a:srcRect l="51730" r="2339"/>
            <a:stretch>
              <a:fillRect/>
            </a:stretch>
          </p:blipFill>
          <p:spPr bwMode="gray">
            <a:xfrm>
              <a:off x="0" y="1039"/>
              <a:ext cx="2681" cy="28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7" name="Freeform 200" descr="wiz_gold04">
              <a:extLst>
                <a:ext uri="{FF2B5EF4-FFF2-40B4-BE49-F238E27FC236}">
                  <a16:creationId xmlns="" xmlns:a16="http://schemas.microsoft.com/office/drawing/2014/main" id="{F9B76F0A-89FF-4E21-9163-9FC0DCF911D7}"/>
                </a:ext>
              </a:extLst>
            </p:cNvPr>
            <p:cNvSpPr>
              <a:spLocks/>
            </p:cNvSpPr>
            <p:nvPr userDrawn="1"/>
          </p:nvSpPr>
          <p:spPr bwMode="gray">
            <a:xfrm>
              <a:off x="0" y="1137"/>
              <a:ext cx="2537" cy="2600"/>
            </a:xfrm>
            <a:custGeom>
              <a:avLst/>
              <a:gdLst>
                <a:gd name="T0" fmla="*/ 0 w 2537"/>
                <a:gd name="T1" fmla="*/ 0 h 2600"/>
                <a:gd name="T2" fmla="*/ 2537 w 2537"/>
                <a:gd name="T3" fmla="*/ 1 h 2600"/>
                <a:gd name="T4" fmla="*/ 991 w 2537"/>
                <a:gd name="T5" fmla="*/ 2597 h 2600"/>
                <a:gd name="T6" fmla="*/ 0 w 2537"/>
                <a:gd name="T7" fmla="*/ 2600 h 2600"/>
                <a:gd name="T8" fmla="*/ 0 w 2537"/>
                <a:gd name="T9" fmla="*/ 0 h 26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37" h="2600">
                  <a:moveTo>
                    <a:pt x="0" y="0"/>
                  </a:moveTo>
                  <a:lnTo>
                    <a:pt x="2537" y="1"/>
                  </a:lnTo>
                  <a:lnTo>
                    <a:pt x="991" y="2597"/>
                  </a:lnTo>
                  <a:lnTo>
                    <a:pt x="0" y="2600"/>
                  </a:lnTo>
                  <a:lnTo>
                    <a:pt x="0" y="0"/>
                  </a:lnTo>
                  <a:close/>
                </a:path>
              </a:pathLst>
            </a:custGeom>
            <a:blipFill dpi="0" rotWithShape="1">
              <a:blip r:embed="rId4"/>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48" name="Group 201">
            <a:extLst>
              <a:ext uri="{FF2B5EF4-FFF2-40B4-BE49-F238E27FC236}">
                <a16:creationId xmlns="" xmlns:a16="http://schemas.microsoft.com/office/drawing/2014/main" id="{6392DB3C-79A4-4DBB-B874-50C431254C33}"/>
              </a:ext>
            </a:extLst>
          </p:cNvPr>
          <p:cNvGrpSpPr>
            <a:grpSpLocks/>
          </p:cNvGrpSpPr>
          <p:nvPr/>
        </p:nvGrpSpPr>
        <p:grpSpPr bwMode="auto">
          <a:xfrm>
            <a:off x="0" y="0"/>
            <a:ext cx="1244600" cy="1239838"/>
            <a:chOff x="-7" y="240"/>
            <a:chExt cx="2407" cy="3199"/>
          </a:xfrm>
        </p:grpSpPr>
        <p:pic>
          <p:nvPicPr>
            <p:cNvPr id="49" name="Picture 202" descr="pan01">
              <a:extLst>
                <a:ext uri="{FF2B5EF4-FFF2-40B4-BE49-F238E27FC236}">
                  <a16:creationId xmlns="" xmlns:a16="http://schemas.microsoft.com/office/drawing/2014/main" id="{5F5EA814-891E-44DB-9A7A-22FD992B2E1B}"/>
                </a:ext>
              </a:extLst>
            </p:cNvPr>
            <p:cNvPicPr>
              <a:picLocks noChangeAspect="1" noChangeArrowheads="1"/>
            </p:cNvPicPr>
            <p:nvPr userDrawn="1"/>
          </p:nvPicPr>
          <p:blipFill>
            <a:blip r:embed="rId5">
              <a:extLst>
                <a:ext uri="{28A0092B-C50C-407E-A947-70E740481C1C}">
                  <a14:useLocalDpi xmlns:a14="http://schemas.microsoft.com/office/drawing/2010/main" val="0"/>
                </a:ext>
              </a:extLst>
            </a:blip>
            <a:srcRect l="60431" r="2339"/>
            <a:stretch>
              <a:fillRect/>
            </a:stretch>
          </p:blipFill>
          <p:spPr bwMode="gray">
            <a:xfrm>
              <a:off x="0" y="240"/>
              <a:ext cx="2400" cy="31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0" name="Freeform 203" descr="wiz_gold01">
              <a:extLst>
                <a:ext uri="{FF2B5EF4-FFF2-40B4-BE49-F238E27FC236}">
                  <a16:creationId xmlns="" xmlns:a16="http://schemas.microsoft.com/office/drawing/2014/main" id="{3CF32874-8A51-45EC-8845-EF9E11E4C351}"/>
                </a:ext>
              </a:extLst>
            </p:cNvPr>
            <p:cNvSpPr>
              <a:spLocks/>
            </p:cNvSpPr>
            <p:nvPr userDrawn="1"/>
          </p:nvSpPr>
          <p:spPr bwMode="gray">
            <a:xfrm>
              <a:off x="-7" y="348"/>
              <a:ext cx="2247" cy="2874"/>
            </a:xfrm>
            <a:custGeom>
              <a:avLst/>
              <a:gdLst>
                <a:gd name="T0" fmla="*/ 7 w 2247"/>
                <a:gd name="T1" fmla="*/ 0 h 2874"/>
                <a:gd name="T2" fmla="*/ 2247 w 2247"/>
                <a:gd name="T3" fmla="*/ 0 h 2874"/>
                <a:gd name="T4" fmla="*/ 540 w 2247"/>
                <a:gd name="T5" fmla="*/ 2868 h 2874"/>
                <a:gd name="T6" fmla="*/ 0 w 2247"/>
                <a:gd name="T7" fmla="*/ 2874 h 2874"/>
                <a:gd name="T8" fmla="*/ 7 w 2247"/>
                <a:gd name="T9" fmla="*/ 0 h 287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47" h="2874">
                  <a:moveTo>
                    <a:pt x="7" y="0"/>
                  </a:moveTo>
                  <a:lnTo>
                    <a:pt x="2247" y="0"/>
                  </a:lnTo>
                  <a:lnTo>
                    <a:pt x="540" y="2868"/>
                  </a:lnTo>
                  <a:lnTo>
                    <a:pt x="0" y="2874"/>
                  </a:lnTo>
                  <a:lnTo>
                    <a:pt x="7" y="0"/>
                  </a:lnTo>
                  <a:close/>
                </a:path>
              </a:pathLst>
            </a:custGeom>
            <a:blipFill dpi="0" rotWithShape="1">
              <a:blip r:embed="rId6"/>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51" name="TextBox 53">
            <a:extLst>
              <a:ext uri="{FF2B5EF4-FFF2-40B4-BE49-F238E27FC236}">
                <a16:creationId xmlns="" xmlns:a16="http://schemas.microsoft.com/office/drawing/2014/main" id="{E89B1EEE-BB3F-46DB-90F4-9CBC53934796}"/>
              </a:ext>
            </a:extLst>
          </p:cNvPr>
          <p:cNvSpPr txBox="1">
            <a:spLocks noChangeArrowheads="1"/>
          </p:cNvSpPr>
          <p:nvPr/>
        </p:nvSpPr>
        <p:spPr bwMode="auto">
          <a:xfrm>
            <a:off x="0" y="6627813"/>
            <a:ext cx="1825625" cy="230187"/>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r>
              <a:rPr lang="en-US" altLang="en-US" sz="900" b="1">
                <a:solidFill>
                  <a:srgbClr val="000000"/>
                </a:solidFill>
                <a:latin typeface="Arial" panose="020B0604020202020204" pitchFamily="34" charset="0"/>
              </a:rPr>
              <a:t>http://dichvudanhvanban.com</a:t>
            </a:r>
          </a:p>
        </p:txBody>
      </p:sp>
      <p:sp>
        <p:nvSpPr>
          <p:cNvPr id="2" name="Title 1"/>
          <p:cNvSpPr>
            <a:spLocks noGrp="1"/>
          </p:cNvSpPr>
          <p:nvPr>
            <p:ph type="title"/>
          </p:nvPr>
        </p:nvSpPr>
        <p:spPr>
          <a:xfrm>
            <a:off x="1625600" y="228600"/>
            <a:ext cx="9855200" cy="838200"/>
          </a:xfrm>
        </p:spPr>
        <p:txBody>
          <a:bodyPr/>
          <a:lstStyle/>
          <a:p>
            <a:r>
              <a:rPr lang="en-US"/>
              <a:t>Click to edit Master title style</a:t>
            </a:r>
          </a:p>
        </p:txBody>
      </p:sp>
      <p:sp>
        <p:nvSpPr>
          <p:cNvPr id="3" name="Text Placeholder 2"/>
          <p:cNvSpPr>
            <a:spLocks noGrp="1"/>
          </p:cNvSpPr>
          <p:nvPr>
            <p:ph type="body" sz="half" idx="1"/>
          </p:nvPr>
        </p:nvSpPr>
        <p:spPr>
          <a:xfrm>
            <a:off x="609600" y="1600200"/>
            <a:ext cx="5384800" cy="47244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600200"/>
            <a:ext cx="5384800" cy="47244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2" name="Date Placeholder 4">
            <a:extLst>
              <a:ext uri="{FF2B5EF4-FFF2-40B4-BE49-F238E27FC236}">
                <a16:creationId xmlns="" xmlns:a16="http://schemas.microsoft.com/office/drawing/2014/main" id="{C6153FAE-5635-4E1F-BBD8-2296A9C27F0C}"/>
              </a:ext>
            </a:extLst>
          </p:cNvPr>
          <p:cNvSpPr>
            <a:spLocks noGrp="1"/>
          </p:cNvSpPr>
          <p:nvPr>
            <p:ph type="dt" sz="half" idx="10"/>
          </p:nvPr>
        </p:nvSpPr>
        <p:spPr/>
        <p:txBody>
          <a:bodyPr/>
          <a:lstStyle>
            <a:lvl1pPr eaLnBrk="0" hangingPunct="0">
              <a:defRPr/>
            </a:lvl1pPr>
          </a:lstStyle>
          <a:p>
            <a:pPr>
              <a:defRPr/>
            </a:pPr>
            <a:endParaRPr lang="en-US"/>
          </a:p>
        </p:txBody>
      </p:sp>
      <p:sp>
        <p:nvSpPr>
          <p:cNvPr id="53" name="Footer Placeholder 5">
            <a:extLst>
              <a:ext uri="{FF2B5EF4-FFF2-40B4-BE49-F238E27FC236}">
                <a16:creationId xmlns="" xmlns:a16="http://schemas.microsoft.com/office/drawing/2014/main" id="{53ECFF9E-21C4-454D-A6A8-6CA19C9167B6}"/>
              </a:ext>
            </a:extLst>
          </p:cNvPr>
          <p:cNvSpPr>
            <a:spLocks noGrp="1"/>
          </p:cNvSpPr>
          <p:nvPr>
            <p:ph type="ftr" sz="quarter" idx="11"/>
          </p:nvPr>
        </p:nvSpPr>
        <p:spPr/>
        <p:txBody>
          <a:bodyPr/>
          <a:lstStyle>
            <a:lvl1pPr eaLnBrk="0" hangingPunct="0">
              <a:defRPr/>
            </a:lvl1pPr>
          </a:lstStyle>
          <a:p>
            <a:pPr>
              <a:defRPr/>
            </a:pPr>
            <a:endParaRPr lang="en-US"/>
          </a:p>
        </p:txBody>
      </p:sp>
      <p:sp>
        <p:nvSpPr>
          <p:cNvPr id="54" name="Slide Number Placeholder 6">
            <a:extLst>
              <a:ext uri="{FF2B5EF4-FFF2-40B4-BE49-F238E27FC236}">
                <a16:creationId xmlns="" xmlns:a16="http://schemas.microsoft.com/office/drawing/2014/main" id="{48349C58-D1AD-4C25-B25D-7C1C12C7E69F}"/>
              </a:ext>
            </a:extLst>
          </p:cNvPr>
          <p:cNvSpPr>
            <a:spLocks noGrp="1"/>
          </p:cNvSpPr>
          <p:nvPr>
            <p:ph type="sldNum" sz="quarter" idx="12"/>
          </p:nvPr>
        </p:nvSpPr>
        <p:spPr/>
        <p:txBody>
          <a:bodyPr/>
          <a:lstStyle>
            <a:lvl1pPr eaLnBrk="0" hangingPunct="0">
              <a:defRPr/>
            </a:lvl1pPr>
          </a:lstStyle>
          <a:p>
            <a:pPr>
              <a:defRPr/>
            </a:pPr>
            <a:fld id="{4897A4AD-CF9B-4F06-937A-B73CCF1DA629}" type="slidenum">
              <a:rPr lang="en-US" altLang="en-US"/>
              <a:pPr>
                <a:defRPr/>
              </a:pPr>
              <a:t>‹#›</a:t>
            </a:fld>
            <a:endParaRPr lang="en-US" altLang="en-US"/>
          </a:p>
        </p:txBody>
      </p:sp>
    </p:spTree>
    <p:extLst>
      <p:ext uri="{BB962C8B-B14F-4D97-AF65-F5344CB8AC3E}">
        <p14:creationId xmlns:p14="http://schemas.microsoft.com/office/powerpoint/2010/main" val="251302954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500"/>
                                  </p:stCondLst>
                                  <p:childTnLst>
                                    <p:set>
                                      <p:cBhvr>
                                        <p:cTn id="6" dur="1" fill="hold">
                                          <p:stCondLst>
                                            <p:cond delay="0"/>
                                          </p:stCondLst>
                                        </p:cTn>
                                        <p:tgtEl>
                                          <p:spTgt spid="43"/>
                                        </p:tgtEl>
                                        <p:attrNameLst>
                                          <p:attrName>style.visibility</p:attrName>
                                        </p:attrNameLst>
                                      </p:cBhvr>
                                      <p:to>
                                        <p:strVal val="visible"/>
                                      </p:to>
                                    </p:set>
                                    <p:animEffect transition="in" filter="wipe(left)">
                                      <p:cBhvr>
                                        <p:cTn id="7" dur="500"/>
                                        <p:tgtEl>
                                          <p:spTgt spid="43"/>
                                        </p:tgtEl>
                                      </p:cBhvr>
                                    </p:animEffect>
                                  </p:childTnLst>
                                </p:cTn>
                              </p:par>
                            </p:childTnLst>
                          </p:cTn>
                        </p:par>
                        <p:par>
                          <p:cTn id="8" fill="hold">
                            <p:stCondLst>
                              <p:cond delay="1000"/>
                            </p:stCondLst>
                            <p:childTnLst>
                              <p:par>
                                <p:cTn id="9" presetID="22" presetClass="entr" presetSubtype="8" fill="hold" nodeType="afterEffect">
                                  <p:stCondLst>
                                    <p:cond delay="700"/>
                                  </p:stCondLst>
                                  <p:childTnLst>
                                    <p:set>
                                      <p:cBhvr>
                                        <p:cTn id="10" dur="1" fill="hold">
                                          <p:stCondLst>
                                            <p:cond delay="0"/>
                                          </p:stCondLst>
                                        </p:cTn>
                                        <p:tgtEl>
                                          <p:spTgt spid="45"/>
                                        </p:tgtEl>
                                        <p:attrNameLst>
                                          <p:attrName>style.visibility</p:attrName>
                                        </p:attrNameLst>
                                      </p:cBhvr>
                                      <p:to>
                                        <p:strVal val="visible"/>
                                      </p:to>
                                    </p:set>
                                    <p:animEffect transition="in" filter="wipe(left)">
                                      <p:cBhvr>
                                        <p:cTn id="11" dur="500"/>
                                        <p:tgtEl>
                                          <p:spTgt spid="45"/>
                                        </p:tgtEl>
                                      </p:cBhvr>
                                    </p:animEffect>
                                  </p:childTnLst>
                                </p:cTn>
                              </p:par>
                            </p:childTnLst>
                          </p:cTn>
                        </p:par>
                        <p:par>
                          <p:cTn id="12" fill="hold">
                            <p:stCondLst>
                              <p:cond delay="2200"/>
                            </p:stCondLst>
                            <p:childTnLst>
                              <p:par>
                                <p:cTn id="13" presetID="22" presetClass="entr" presetSubtype="8" fill="hold" nodeType="afterEffect">
                                  <p:stCondLst>
                                    <p:cond delay="600"/>
                                  </p:stCondLst>
                                  <p:childTnLst>
                                    <p:set>
                                      <p:cBhvr>
                                        <p:cTn id="14" dur="1" fill="hold">
                                          <p:stCondLst>
                                            <p:cond delay="0"/>
                                          </p:stCondLst>
                                        </p:cTn>
                                        <p:tgtEl>
                                          <p:spTgt spid="48"/>
                                        </p:tgtEl>
                                        <p:attrNameLst>
                                          <p:attrName>style.visibility</p:attrName>
                                        </p:attrNameLst>
                                      </p:cBhvr>
                                      <p:to>
                                        <p:strVal val="visible"/>
                                      </p:to>
                                    </p:set>
                                    <p:animEffect transition="in" filter="wipe(left)">
                                      <p:cBhvr>
                                        <p:cTn id="15" dur="500"/>
                                        <p:tgtEl>
                                          <p:spTgt spid="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336.xml><?xml version="1.0" encoding="utf-8"?>
<p:sldLayout xmlns:a="http://schemas.openxmlformats.org/drawingml/2006/main" xmlns:r="http://schemas.openxmlformats.org/officeDocument/2006/relationships" xmlns:p="http://schemas.openxmlformats.org/presentationml/2006/main" showMasterSp="0" showMasterPhAnim="0" type="chart" preserve="1">
  <p:cSld name="Title and Chart">
    <p:spTree>
      <p:nvGrpSpPr>
        <p:cNvPr id="1" name=""/>
        <p:cNvGrpSpPr/>
        <p:nvPr/>
      </p:nvGrpSpPr>
      <p:grpSpPr>
        <a:xfrm>
          <a:off x="0" y="0"/>
          <a:ext cx="0" cy="0"/>
          <a:chOff x="0" y="0"/>
          <a:chExt cx="0" cy="0"/>
        </a:xfrm>
      </p:grpSpPr>
      <p:sp>
        <p:nvSpPr>
          <p:cNvPr id="4" name="Rectangle 26">
            <a:extLst>
              <a:ext uri="{FF2B5EF4-FFF2-40B4-BE49-F238E27FC236}">
                <a16:creationId xmlns="" xmlns:a16="http://schemas.microsoft.com/office/drawing/2014/main" id="{C0583ABD-C9B2-4B17-939E-8EF732837894}"/>
              </a:ext>
            </a:extLst>
          </p:cNvPr>
          <p:cNvSpPr>
            <a:spLocks noChangeArrowheads="1"/>
          </p:cNvSpPr>
          <p:nvPr/>
        </p:nvSpPr>
        <p:spPr bwMode="gray">
          <a:xfrm>
            <a:off x="0" y="228600"/>
            <a:ext cx="12192000" cy="838200"/>
          </a:xfrm>
          <a:prstGeom prst="rect">
            <a:avLst/>
          </a:prstGeom>
          <a:gradFill rotWithShape="1">
            <a:gsLst>
              <a:gs pos="0">
                <a:schemeClr val="tx2">
                  <a:gamma/>
                  <a:shade val="41176"/>
                  <a:invGamma/>
                </a:schemeClr>
              </a:gs>
              <a:gs pos="100000">
                <a:schemeClr val="tx2"/>
              </a:gs>
            </a:gsLst>
            <a:lin ang="0" scaled="1"/>
          </a:gradFill>
          <a:ln w="9525">
            <a:noFill/>
            <a:miter lim="800000"/>
            <a:headEnd/>
            <a:tailEnd/>
          </a:ln>
          <a:effectLst/>
        </p:spPr>
        <p:txBody>
          <a:bodyPr wrap="none" anchor="ctr"/>
          <a:lstStyle/>
          <a:p>
            <a:pPr eaLnBrk="1" hangingPunct="1">
              <a:defRPr/>
            </a:pPr>
            <a:endParaRPr lang="en-US" b="1">
              <a:solidFill>
                <a:srgbClr val="000000"/>
              </a:solidFill>
              <a:latin typeface="Arial" charset="0"/>
            </a:endParaRPr>
          </a:p>
        </p:txBody>
      </p:sp>
      <p:sp>
        <p:nvSpPr>
          <p:cNvPr id="5" name="Rectangle 152">
            <a:extLst>
              <a:ext uri="{FF2B5EF4-FFF2-40B4-BE49-F238E27FC236}">
                <a16:creationId xmlns="" xmlns:a16="http://schemas.microsoft.com/office/drawing/2014/main" id="{FFA8455F-3780-4B6E-A7DB-075EE046EE57}"/>
              </a:ext>
            </a:extLst>
          </p:cNvPr>
          <p:cNvSpPr>
            <a:spLocks noChangeArrowheads="1"/>
          </p:cNvSpPr>
          <p:nvPr/>
        </p:nvSpPr>
        <p:spPr bwMode="gray">
          <a:xfrm>
            <a:off x="8818563" y="5918200"/>
            <a:ext cx="674687" cy="469900"/>
          </a:xfrm>
          <a:prstGeom prst="rect">
            <a:avLst/>
          </a:prstGeom>
          <a:solidFill>
            <a:schemeClr val="accent2">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6" name="Rectangle 153">
            <a:extLst>
              <a:ext uri="{FF2B5EF4-FFF2-40B4-BE49-F238E27FC236}">
                <a16:creationId xmlns="" xmlns:a16="http://schemas.microsoft.com/office/drawing/2014/main" id="{32E94CF7-4E61-4F6D-A85F-3B7FB29EF1BE}"/>
              </a:ext>
            </a:extLst>
          </p:cNvPr>
          <p:cNvSpPr>
            <a:spLocks noChangeArrowheads="1"/>
          </p:cNvSpPr>
          <p:nvPr/>
        </p:nvSpPr>
        <p:spPr bwMode="gray">
          <a:xfrm>
            <a:off x="10172700" y="5918200"/>
            <a:ext cx="674688"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7" name="Rectangle 154">
            <a:extLst>
              <a:ext uri="{FF2B5EF4-FFF2-40B4-BE49-F238E27FC236}">
                <a16:creationId xmlns="" xmlns:a16="http://schemas.microsoft.com/office/drawing/2014/main" id="{BFF59EED-577B-4EDC-8E5B-F922E01FE19B}"/>
              </a:ext>
            </a:extLst>
          </p:cNvPr>
          <p:cNvSpPr>
            <a:spLocks noChangeArrowheads="1"/>
          </p:cNvSpPr>
          <p:nvPr/>
        </p:nvSpPr>
        <p:spPr bwMode="gray">
          <a:xfrm>
            <a:off x="9485313" y="5440363"/>
            <a:ext cx="676275"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8" name="Rectangle 155">
            <a:extLst>
              <a:ext uri="{FF2B5EF4-FFF2-40B4-BE49-F238E27FC236}">
                <a16:creationId xmlns="" xmlns:a16="http://schemas.microsoft.com/office/drawing/2014/main" id="{A22E9991-1560-47AC-9C85-EF9BEAAE94C1}"/>
              </a:ext>
            </a:extLst>
          </p:cNvPr>
          <p:cNvSpPr>
            <a:spLocks noChangeArrowheads="1"/>
          </p:cNvSpPr>
          <p:nvPr/>
        </p:nvSpPr>
        <p:spPr bwMode="gray">
          <a:xfrm>
            <a:off x="11501438" y="5918200"/>
            <a:ext cx="676275"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9" name="Rectangle 156">
            <a:extLst>
              <a:ext uri="{FF2B5EF4-FFF2-40B4-BE49-F238E27FC236}">
                <a16:creationId xmlns="" xmlns:a16="http://schemas.microsoft.com/office/drawing/2014/main" id="{8D583742-625A-4328-9810-2741CD3D2209}"/>
              </a:ext>
            </a:extLst>
          </p:cNvPr>
          <p:cNvSpPr>
            <a:spLocks noChangeArrowheads="1"/>
          </p:cNvSpPr>
          <p:nvPr/>
        </p:nvSpPr>
        <p:spPr bwMode="gray">
          <a:xfrm>
            <a:off x="6100763" y="5918200"/>
            <a:ext cx="674687"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0" name="Rectangle 157">
            <a:extLst>
              <a:ext uri="{FF2B5EF4-FFF2-40B4-BE49-F238E27FC236}">
                <a16:creationId xmlns="" xmlns:a16="http://schemas.microsoft.com/office/drawing/2014/main" id="{357B5F75-408B-462E-8377-67887549671D}"/>
              </a:ext>
            </a:extLst>
          </p:cNvPr>
          <p:cNvSpPr>
            <a:spLocks noChangeArrowheads="1"/>
          </p:cNvSpPr>
          <p:nvPr/>
        </p:nvSpPr>
        <p:spPr bwMode="gray">
          <a:xfrm>
            <a:off x="7467600" y="5918200"/>
            <a:ext cx="674688"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1" name="Rectangle 158">
            <a:extLst>
              <a:ext uri="{FF2B5EF4-FFF2-40B4-BE49-F238E27FC236}">
                <a16:creationId xmlns="" xmlns:a16="http://schemas.microsoft.com/office/drawing/2014/main" id="{8F33370C-118B-47EE-807C-2292677697E9}"/>
              </a:ext>
            </a:extLst>
          </p:cNvPr>
          <p:cNvSpPr>
            <a:spLocks noChangeArrowheads="1"/>
          </p:cNvSpPr>
          <p:nvPr/>
        </p:nvSpPr>
        <p:spPr bwMode="gray">
          <a:xfrm>
            <a:off x="6777038" y="5440363"/>
            <a:ext cx="677862"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2" name="Rectangle 159">
            <a:extLst>
              <a:ext uri="{FF2B5EF4-FFF2-40B4-BE49-F238E27FC236}">
                <a16:creationId xmlns="" xmlns:a16="http://schemas.microsoft.com/office/drawing/2014/main" id="{FA51391C-A5F4-42F5-99CC-CCF496E09642}"/>
              </a:ext>
            </a:extLst>
          </p:cNvPr>
          <p:cNvSpPr>
            <a:spLocks noChangeArrowheads="1"/>
          </p:cNvSpPr>
          <p:nvPr/>
        </p:nvSpPr>
        <p:spPr bwMode="gray">
          <a:xfrm>
            <a:off x="8129588" y="5440363"/>
            <a:ext cx="679450"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3" name="Rectangle 160">
            <a:extLst>
              <a:ext uri="{FF2B5EF4-FFF2-40B4-BE49-F238E27FC236}">
                <a16:creationId xmlns="" xmlns:a16="http://schemas.microsoft.com/office/drawing/2014/main" id="{1747F2FC-768D-4B6B-BCB9-6CF0FDE6822C}"/>
              </a:ext>
            </a:extLst>
          </p:cNvPr>
          <p:cNvSpPr>
            <a:spLocks noChangeArrowheads="1"/>
          </p:cNvSpPr>
          <p:nvPr/>
        </p:nvSpPr>
        <p:spPr bwMode="gray">
          <a:xfrm>
            <a:off x="5424488" y="5440363"/>
            <a:ext cx="679450" cy="473075"/>
          </a:xfrm>
          <a:prstGeom prst="rect">
            <a:avLst/>
          </a:prstGeom>
          <a:solidFill>
            <a:schemeClr val="accent2">
              <a:alpha val="10196"/>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4" name="Rectangle 161">
            <a:extLst>
              <a:ext uri="{FF2B5EF4-FFF2-40B4-BE49-F238E27FC236}">
                <a16:creationId xmlns="" xmlns:a16="http://schemas.microsoft.com/office/drawing/2014/main" id="{B4F70DDC-C82E-4847-9C96-DFD86F46BFB8}"/>
              </a:ext>
            </a:extLst>
          </p:cNvPr>
          <p:cNvSpPr>
            <a:spLocks noChangeArrowheads="1"/>
          </p:cNvSpPr>
          <p:nvPr/>
        </p:nvSpPr>
        <p:spPr bwMode="gray">
          <a:xfrm>
            <a:off x="8807450" y="4972050"/>
            <a:ext cx="674688"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5" name="Rectangle 162">
            <a:extLst>
              <a:ext uri="{FF2B5EF4-FFF2-40B4-BE49-F238E27FC236}">
                <a16:creationId xmlns="" xmlns:a16="http://schemas.microsoft.com/office/drawing/2014/main" id="{536A006F-4CFD-4A87-A34F-30144ED566B6}"/>
              </a:ext>
            </a:extLst>
          </p:cNvPr>
          <p:cNvSpPr>
            <a:spLocks noChangeArrowheads="1"/>
          </p:cNvSpPr>
          <p:nvPr/>
        </p:nvSpPr>
        <p:spPr bwMode="gray">
          <a:xfrm>
            <a:off x="10164763" y="4972050"/>
            <a:ext cx="674687" cy="473075"/>
          </a:xfrm>
          <a:prstGeom prst="rect">
            <a:avLst/>
          </a:prstGeom>
          <a:solidFill>
            <a:schemeClr val="accent2">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6" name="Rectangle 163">
            <a:extLst>
              <a:ext uri="{FF2B5EF4-FFF2-40B4-BE49-F238E27FC236}">
                <a16:creationId xmlns="" xmlns:a16="http://schemas.microsoft.com/office/drawing/2014/main" id="{D1767A95-B114-452C-B2A1-9FD5858A3CE0}"/>
              </a:ext>
            </a:extLst>
          </p:cNvPr>
          <p:cNvSpPr>
            <a:spLocks noChangeArrowheads="1"/>
          </p:cNvSpPr>
          <p:nvPr/>
        </p:nvSpPr>
        <p:spPr bwMode="gray">
          <a:xfrm>
            <a:off x="11504613" y="4972050"/>
            <a:ext cx="676275"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7" name="Rectangle 164">
            <a:extLst>
              <a:ext uri="{FF2B5EF4-FFF2-40B4-BE49-F238E27FC236}">
                <a16:creationId xmlns="" xmlns:a16="http://schemas.microsoft.com/office/drawing/2014/main" id="{FCC296CA-F5D4-40DD-967F-D139C4D73B97}"/>
              </a:ext>
            </a:extLst>
          </p:cNvPr>
          <p:cNvSpPr>
            <a:spLocks noChangeArrowheads="1"/>
          </p:cNvSpPr>
          <p:nvPr/>
        </p:nvSpPr>
        <p:spPr bwMode="gray">
          <a:xfrm>
            <a:off x="7467600" y="4972050"/>
            <a:ext cx="674688"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8" name="Rectangle 165">
            <a:extLst>
              <a:ext uri="{FF2B5EF4-FFF2-40B4-BE49-F238E27FC236}">
                <a16:creationId xmlns="" xmlns:a16="http://schemas.microsoft.com/office/drawing/2014/main" id="{A2156F8B-4B79-4D50-B7D3-980816D971F9}"/>
              </a:ext>
            </a:extLst>
          </p:cNvPr>
          <p:cNvSpPr>
            <a:spLocks noChangeArrowheads="1"/>
          </p:cNvSpPr>
          <p:nvPr/>
        </p:nvSpPr>
        <p:spPr bwMode="gray">
          <a:xfrm>
            <a:off x="10837863" y="6386513"/>
            <a:ext cx="674687"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9" name="Rectangle 166">
            <a:extLst>
              <a:ext uri="{FF2B5EF4-FFF2-40B4-BE49-F238E27FC236}">
                <a16:creationId xmlns="" xmlns:a16="http://schemas.microsoft.com/office/drawing/2014/main" id="{DEFA2017-182A-4C6D-9CDE-C2DCF5F9AA44}"/>
              </a:ext>
            </a:extLst>
          </p:cNvPr>
          <p:cNvSpPr>
            <a:spLocks noChangeArrowheads="1"/>
          </p:cNvSpPr>
          <p:nvPr/>
        </p:nvSpPr>
        <p:spPr bwMode="gray">
          <a:xfrm>
            <a:off x="6788150" y="6386513"/>
            <a:ext cx="677863"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0" name="Rectangle 167">
            <a:extLst>
              <a:ext uri="{FF2B5EF4-FFF2-40B4-BE49-F238E27FC236}">
                <a16:creationId xmlns="" xmlns:a16="http://schemas.microsoft.com/office/drawing/2014/main" id="{DA42F9BF-764D-4219-B2FA-344B196630C6}"/>
              </a:ext>
            </a:extLst>
          </p:cNvPr>
          <p:cNvSpPr>
            <a:spLocks noChangeArrowheads="1"/>
          </p:cNvSpPr>
          <p:nvPr/>
        </p:nvSpPr>
        <p:spPr bwMode="gray">
          <a:xfrm>
            <a:off x="8140700" y="6386513"/>
            <a:ext cx="677863" cy="471487"/>
          </a:xfrm>
          <a:prstGeom prst="rect">
            <a:avLst/>
          </a:prstGeom>
          <a:solidFill>
            <a:schemeClr val="folHlink">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1" name="Rectangle 168">
            <a:extLst>
              <a:ext uri="{FF2B5EF4-FFF2-40B4-BE49-F238E27FC236}">
                <a16:creationId xmlns="" xmlns:a16="http://schemas.microsoft.com/office/drawing/2014/main" id="{7336F6AA-D4E5-41B5-B9F5-5F5BB8C320C3}"/>
              </a:ext>
            </a:extLst>
          </p:cNvPr>
          <p:cNvSpPr>
            <a:spLocks noChangeArrowheads="1"/>
          </p:cNvSpPr>
          <p:nvPr/>
        </p:nvSpPr>
        <p:spPr bwMode="gray">
          <a:xfrm>
            <a:off x="5424488" y="6386513"/>
            <a:ext cx="679450"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2" name="Rectangle 169">
            <a:extLst>
              <a:ext uri="{FF2B5EF4-FFF2-40B4-BE49-F238E27FC236}">
                <a16:creationId xmlns="" xmlns:a16="http://schemas.microsoft.com/office/drawing/2014/main" id="{C403890F-8CA0-4BF2-9AC8-2C4FD45C2124}"/>
              </a:ext>
            </a:extLst>
          </p:cNvPr>
          <p:cNvSpPr>
            <a:spLocks noChangeArrowheads="1"/>
          </p:cNvSpPr>
          <p:nvPr/>
        </p:nvSpPr>
        <p:spPr bwMode="gray">
          <a:xfrm>
            <a:off x="10818813" y="5440363"/>
            <a:ext cx="674687" cy="473075"/>
          </a:xfrm>
          <a:prstGeom prst="rect">
            <a:avLst/>
          </a:prstGeom>
          <a:solidFill>
            <a:schemeClr val="folHlink">
              <a:alpha val="10196"/>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3" name="Rectangle 170">
            <a:extLst>
              <a:ext uri="{FF2B5EF4-FFF2-40B4-BE49-F238E27FC236}">
                <a16:creationId xmlns="" xmlns:a16="http://schemas.microsoft.com/office/drawing/2014/main" id="{E44FA94E-C21E-47C1-8ABB-E708271C92FB}"/>
              </a:ext>
            </a:extLst>
          </p:cNvPr>
          <p:cNvSpPr>
            <a:spLocks noChangeArrowheads="1"/>
          </p:cNvSpPr>
          <p:nvPr/>
        </p:nvSpPr>
        <p:spPr bwMode="gray">
          <a:xfrm>
            <a:off x="6100763" y="4965700"/>
            <a:ext cx="674687" cy="469900"/>
          </a:xfrm>
          <a:prstGeom prst="rect">
            <a:avLst/>
          </a:prstGeom>
          <a:solidFill>
            <a:srgbClr val="DDDDDD">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4" name="Rectangle 171">
            <a:extLst>
              <a:ext uri="{FF2B5EF4-FFF2-40B4-BE49-F238E27FC236}">
                <a16:creationId xmlns="" xmlns:a16="http://schemas.microsoft.com/office/drawing/2014/main" id="{F61039A9-A822-461D-BB43-D84AB38AD7E5}"/>
              </a:ext>
            </a:extLst>
          </p:cNvPr>
          <p:cNvSpPr>
            <a:spLocks noChangeArrowheads="1"/>
          </p:cNvSpPr>
          <p:nvPr/>
        </p:nvSpPr>
        <p:spPr bwMode="gray">
          <a:xfrm>
            <a:off x="9485313" y="6384925"/>
            <a:ext cx="676275" cy="471488"/>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5" name="Rectangle 173">
            <a:extLst>
              <a:ext uri="{FF2B5EF4-FFF2-40B4-BE49-F238E27FC236}">
                <a16:creationId xmlns="" xmlns:a16="http://schemas.microsoft.com/office/drawing/2014/main" id="{46806A05-D5F0-4CDB-A7D3-69E50E720C15}"/>
              </a:ext>
            </a:extLst>
          </p:cNvPr>
          <p:cNvSpPr>
            <a:spLocks noChangeArrowheads="1"/>
          </p:cNvSpPr>
          <p:nvPr/>
        </p:nvSpPr>
        <p:spPr bwMode="gray">
          <a:xfrm>
            <a:off x="4741863" y="5918200"/>
            <a:ext cx="674687"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6" name="Rectangle 174">
            <a:extLst>
              <a:ext uri="{FF2B5EF4-FFF2-40B4-BE49-F238E27FC236}">
                <a16:creationId xmlns="" xmlns:a16="http://schemas.microsoft.com/office/drawing/2014/main" id="{0859C7BF-F61E-4742-A23A-C269D256D202}"/>
              </a:ext>
            </a:extLst>
          </p:cNvPr>
          <p:cNvSpPr>
            <a:spLocks noChangeArrowheads="1"/>
          </p:cNvSpPr>
          <p:nvPr/>
        </p:nvSpPr>
        <p:spPr bwMode="gray">
          <a:xfrm>
            <a:off x="4051300" y="5440363"/>
            <a:ext cx="674688"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7" name="Rectangle 176">
            <a:extLst>
              <a:ext uri="{FF2B5EF4-FFF2-40B4-BE49-F238E27FC236}">
                <a16:creationId xmlns="" xmlns:a16="http://schemas.microsoft.com/office/drawing/2014/main" id="{50AF0080-F741-4203-B008-88A9029F5563}"/>
              </a:ext>
            </a:extLst>
          </p:cNvPr>
          <p:cNvSpPr>
            <a:spLocks noChangeArrowheads="1"/>
          </p:cNvSpPr>
          <p:nvPr/>
        </p:nvSpPr>
        <p:spPr bwMode="gray">
          <a:xfrm>
            <a:off x="4741863" y="4972050"/>
            <a:ext cx="674687"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8" name="Rectangle 177">
            <a:extLst>
              <a:ext uri="{FF2B5EF4-FFF2-40B4-BE49-F238E27FC236}">
                <a16:creationId xmlns="" xmlns:a16="http://schemas.microsoft.com/office/drawing/2014/main" id="{8080DBC5-010A-4726-8BFF-BD596A3E9943}"/>
              </a:ext>
            </a:extLst>
          </p:cNvPr>
          <p:cNvSpPr>
            <a:spLocks noChangeArrowheads="1"/>
          </p:cNvSpPr>
          <p:nvPr/>
        </p:nvSpPr>
        <p:spPr bwMode="gray">
          <a:xfrm>
            <a:off x="4062413" y="6386513"/>
            <a:ext cx="676275" cy="471487"/>
          </a:xfrm>
          <a:prstGeom prst="rect">
            <a:avLst/>
          </a:prstGeom>
          <a:solidFill>
            <a:schemeClr val="folHlink">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9" name="Rectangle 181">
            <a:extLst>
              <a:ext uri="{FF2B5EF4-FFF2-40B4-BE49-F238E27FC236}">
                <a16:creationId xmlns="" xmlns:a16="http://schemas.microsoft.com/office/drawing/2014/main" id="{DE32BCE7-D8EC-4B0E-B462-D48422641230}"/>
              </a:ext>
            </a:extLst>
          </p:cNvPr>
          <p:cNvSpPr>
            <a:spLocks noChangeArrowheads="1"/>
          </p:cNvSpPr>
          <p:nvPr/>
        </p:nvSpPr>
        <p:spPr bwMode="gray">
          <a:xfrm>
            <a:off x="2032000" y="5918200"/>
            <a:ext cx="674688" cy="469900"/>
          </a:xfrm>
          <a:prstGeom prst="rect">
            <a:avLst/>
          </a:prstGeom>
          <a:solidFill>
            <a:schemeClr val="accent2">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0" name="Rectangle 182">
            <a:extLst>
              <a:ext uri="{FF2B5EF4-FFF2-40B4-BE49-F238E27FC236}">
                <a16:creationId xmlns="" xmlns:a16="http://schemas.microsoft.com/office/drawing/2014/main" id="{090949AB-D252-4A2D-B643-E60CB533DA0E}"/>
              </a:ext>
            </a:extLst>
          </p:cNvPr>
          <p:cNvSpPr>
            <a:spLocks noChangeArrowheads="1"/>
          </p:cNvSpPr>
          <p:nvPr/>
        </p:nvSpPr>
        <p:spPr bwMode="gray">
          <a:xfrm>
            <a:off x="3386138" y="5918200"/>
            <a:ext cx="676275"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1" name="Rectangle 183">
            <a:extLst>
              <a:ext uri="{FF2B5EF4-FFF2-40B4-BE49-F238E27FC236}">
                <a16:creationId xmlns="" xmlns:a16="http://schemas.microsoft.com/office/drawing/2014/main" id="{D9962DD8-BD43-42C9-B42A-ED7D1739BE92}"/>
              </a:ext>
            </a:extLst>
          </p:cNvPr>
          <p:cNvSpPr>
            <a:spLocks noChangeArrowheads="1"/>
          </p:cNvSpPr>
          <p:nvPr/>
        </p:nvSpPr>
        <p:spPr bwMode="gray">
          <a:xfrm>
            <a:off x="2698750" y="5440363"/>
            <a:ext cx="674688"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2" name="Rectangle 184">
            <a:extLst>
              <a:ext uri="{FF2B5EF4-FFF2-40B4-BE49-F238E27FC236}">
                <a16:creationId xmlns="" xmlns:a16="http://schemas.microsoft.com/office/drawing/2014/main" id="{3FF97AD9-8250-44A7-92F6-67CAC4CDCB85}"/>
              </a:ext>
            </a:extLst>
          </p:cNvPr>
          <p:cNvSpPr>
            <a:spLocks noChangeArrowheads="1"/>
          </p:cNvSpPr>
          <p:nvPr/>
        </p:nvSpPr>
        <p:spPr bwMode="gray">
          <a:xfrm>
            <a:off x="681038" y="5918200"/>
            <a:ext cx="676275"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3" name="Rectangle 185">
            <a:extLst>
              <a:ext uri="{FF2B5EF4-FFF2-40B4-BE49-F238E27FC236}">
                <a16:creationId xmlns="" xmlns:a16="http://schemas.microsoft.com/office/drawing/2014/main" id="{657F1EED-5571-4181-8C37-812024B54DDA}"/>
              </a:ext>
            </a:extLst>
          </p:cNvPr>
          <p:cNvSpPr>
            <a:spLocks noChangeArrowheads="1"/>
          </p:cNvSpPr>
          <p:nvPr/>
        </p:nvSpPr>
        <p:spPr bwMode="gray">
          <a:xfrm>
            <a:off x="6350" y="5440363"/>
            <a:ext cx="674688"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4" name="Rectangle 186">
            <a:extLst>
              <a:ext uri="{FF2B5EF4-FFF2-40B4-BE49-F238E27FC236}">
                <a16:creationId xmlns="" xmlns:a16="http://schemas.microsoft.com/office/drawing/2014/main" id="{DD5EB2A9-BE21-4D4F-8BFC-89F80F59EF8E}"/>
              </a:ext>
            </a:extLst>
          </p:cNvPr>
          <p:cNvSpPr>
            <a:spLocks noChangeArrowheads="1"/>
          </p:cNvSpPr>
          <p:nvPr/>
        </p:nvSpPr>
        <p:spPr bwMode="gray">
          <a:xfrm>
            <a:off x="1344613" y="5440363"/>
            <a:ext cx="676275"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5" name="Rectangle 187">
            <a:extLst>
              <a:ext uri="{FF2B5EF4-FFF2-40B4-BE49-F238E27FC236}">
                <a16:creationId xmlns="" xmlns:a16="http://schemas.microsoft.com/office/drawing/2014/main" id="{107668CB-7FB0-448B-8C57-5C6BA5C75FB8}"/>
              </a:ext>
            </a:extLst>
          </p:cNvPr>
          <p:cNvSpPr>
            <a:spLocks noChangeArrowheads="1"/>
          </p:cNvSpPr>
          <p:nvPr/>
        </p:nvSpPr>
        <p:spPr bwMode="gray">
          <a:xfrm>
            <a:off x="2019300" y="4972050"/>
            <a:ext cx="677863"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6" name="Rectangle 188">
            <a:extLst>
              <a:ext uri="{FF2B5EF4-FFF2-40B4-BE49-F238E27FC236}">
                <a16:creationId xmlns="" xmlns:a16="http://schemas.microsoft.com/office/drawing/2014/main" id="{CB9A6F14-2B0D-48EE-BDC8-600FED6DC6F2}"/>
              </a:ext>
            </a:extLst>
          </p:cNvPr>
          <p:cNvSpPr>
            <a:spLocks noChangeArrowheads="1"/>
          </p:cNvSpPr>
          <p:nvPr/>
        </p:nvSpPr>
        <p:spPr bwMode="gray">
          <a:xfrm>
            <a:off x="3376613" y="4972050"/>
            <a:ext cx="676275"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7" name="Rectangle 189">
            <a:extLst>
              <a:ext uri="{FF2B5EF4-FFF2-40B4-BE49-F238E27FC236}">
                <a16:creationId xmlns="" xmlns:a16="http://schemas.microsoft.com/office/drawing/2014/main" id="{7C4AED2A-046E-443D-9DE4-881B1E79188D}"/>
              </a:ext>
            </a:extLst>
          </p:cNvPr>
          <p:cNvSpPr>
            <a:spLocks noChangeArrowheads="1"/>
          </p:cNvSpPr>
          <p:nvPr/>
        </p:nvSpPr>
        <p:spPr bwMode="gray">
          <a:xfrm>
            <a:off x="681038" y="4972050"/>
            <a:ext cx="676275"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8" name="Rectangle 190">
            <a:extLst>
              <a:ext uri="{FF2B5EF4-FFF2-40B4-BE49-F238E27FC236}">
                <a16:creationId xmlns="" xmlns:a16="http://schemas.microsoft.com/office/drawing/2014/main" id="{141151D4-A998-4F40-A692-08C8BACF8796}"/>
              </a:ext>
            </a:extLst>
          </p:cNvPr>
          <p:cNvSpPr>
            <a:spLocks noChangeArrowheads="1"/>
          </p:cNvSpPr>
          <p:nvPr/>
        </p:nvSpPr>
        <p:spPr bwMode="gray">
          <a:xfrm>
            <a:off x="17463" y="6386513"/>
            <a:ext cx="676275"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9" name="Rectangle 191">
            <a:extLst>
              <a:ext uri="{FF2B5EF4-FFF2-40B4-BE49-F238E27FC236}">
                <a16:creationId xmlns="" xmlns:a16="http://schemas.microsoft.com/office/drawing/2014/main" id="{4BB169AD-0CAB-47F2-999E-BF5C0763E927}"/>
              </a:ext>
            </a:extLst>
          </p:cNvPr>
          <p:cNvSpPr>
            <a:spLocks noChangeArrowheads="1"/>
          </p:cNvSpPr>
          <p:nvPr/>
        </p:nvSpPr>
        <p:spPr bwMode="gray">
          <a:xfrm>
            <a:off x="1354138" y="6386513"/>
            <a:ext cx="677862"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40" name="Rectangle 192">
            <a:extLst>
              <a:ext uri="{FF2B5EF4-FFF2-40B4-BE49-F238E27FC236}">
                <a16:creationId xmlns="" xmlns:a16="http://schemas.microsoft.com/office/drawing/2014/main" id="{6D20756D-82CB-40FE-8A71-E6BCFA0C10DF}"/>
              </a:ext>
            </a:extLst>
          </p:cNvPr>
          <p:cNvSpPr>
            <a:spLocks noChangeArrowheads="1"/>
          </p:cNvSpPr>
          <p:nvPr/>
        </p:nvSpPr>
        <p:spPr bwMode="gray">
          <a:xfrm>
            <a:off x="2698750" y="6384925"/>
            <a:ext cx="674688" cy="471488"/>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41" name="Rectangle 194">
            <a:extLst>
              <a:ext uri="{FF2B5EF4-FFF2-40B4-BE49-F238E27FC236}">
                <a16:creationId xmlns="" xmlns:a16="http://schemas.microsoft.com/office/drawing/2014/main" id="{621C98BE-9711-4C94-AC58-E35261D87479}"/>
              </a:ext>
            </a:extLst>
          </p:cNvPr>
          <p:cNvSpPr>
            <a:spLocks noChangeArrowheads="1"/>
          </p:cNvSpPr>
          <p:nvPr/>
        </p:nvSpPr>
        <p:spPr bwMode="gray">
          <a:xfrm>
            <a:off x="0" y="4908550"/>
            <a:ext cx="12192000" cy="1477963"/>
          </a:xfrm>
          <a:prstGeom prst="rect">
            <a:avLst/>
          </a:prstGeom>
          <a:gradFill rotWithShape="1">
            <a:gsLst>
              <a:gs pos="0">
                <a:schemeClr val="bg1">
                  <a:alpha val="89999"/>
                </a:schemeClr>
              </a:gs>
              <a:gs pos="100000">
                <a:schemeClr val="bg1">
                  <a:gamma/>
                  <a:tint val="0"/>
                  <a:invGamma/>
                  <a:alpha val="0"/>
                </a:schemeClr>
              </a:gs>
            </a:gsLst>
            <a:lin ang="5400000" scaled="1"/>
          </a:gradFill>
          <a:ln w="9525">
            <a:noFill/>
            <a:miter lim="800000"/>
            <a:headEnd/>
            <a:tailEnd/>
          </a:ln>
          <a:effectLst/>
        </p:spPr>
        <p:txBody>
          <a:bodyPr wrap="none" anchor="ctr"/>
          <a:lstStyle/>
          <a:p>
            <a:pPr eaLnBrk="1" hangingPunct="1">
              <a:defRPr/>
            </a:pPr>
            <a:endParaRPr lang="en-US" b="1">
              <a:solidFill>
                <a:srgbClr val="000000"/>
              </a:solidFill>
              <a:latin typeface="Arial" charset="0"/>
            </a:endParaRPr>
          </a:p>
        </p:txBody>
      </p:sp>
      <p:grpSp>
        <p:nvGrpSpPr>
          <p:cNvPr id="42" name="Group 195">
            <a:extLst>
              <a:ext uri="{FF2B5EF4-FFF2-40B4-BE49-F238E27FC236}">
                <a16:creationId xmlns="" xmlns:a16="http://schemas.microsoft.com/office/drawing/2014/main" id="{4528791C-0B14-4E94-B83A-99196AFFB272}"/>
              </a:ext>
            </a:extLst>
          </p:cNvPr>
          <p:cNvGrpSpPr>
            <a:grpSpLocks/>
          </p:cNvGrpSpPr>
          <p:nvPr/>
        </p:nvGrpSpPr>
        <p:grpSpPr bwMode="auto">
          <a:xfrm>
            <a:off x="0" y="357188"/>
            <a:ext cx="1543050" cy="1123950"/>
            <a:chOff x="-9" y="1395"/>
            <a:chExt cx="2985" cy="2898"/>
          </a:xfrm>
        </p:grpSpPr>
        <p:pic>
          <p:nvPicPr>
            <p:cNvPr id="43" name="Picture 196" descr="pan01">
              <a:extLst>
                <a:ext uri="{FF2B5EF4-FFF2-40B4-BE49-F238E27FC236}">
                  <a16:creationId xmlns="" xmlns:a16="http://schemas.microsoft.com/office/drawing/2014/main" id="{2B3F2C66-5D2B-4517-A641-A403DE35EFB5}"/>
                </a:ext>
              </a:extLst>
            </p:cNvPr>
            <p:cNvPicPr>
              <a:picLocks noChangeAspect="1" noChangeArrowheads="1"/>
            </p:cNvPicPr>
            <p:nvPr/>
          </p:nvPicPr>
          <p:blipFill>
            <a:blip r:embed="rId2">
              <a:extLst>
                <a:ext uri="{28A0092B-C50C-407E-A947-70E740481C1C}">
                  <a14:useLocalDpi xmlns:a14="http://schemas.microsoft.com/office/drawing/2010/main" val="0"/>
                </a:ext>
              </a:extLst>
            </a:blip>
            <a:srcRect l="46681" r="2339"/>
            <a:stretch>
              <a:fillRect/>
            </a:stretch>
          </p:blipFill>
          <p:spPr bwMode="gray">
            <a:xfrm>
              <a:off x="0" y="1395"/>
              <a:ext cx="2976" cy="28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4" name="Group 198">
            <a:extLst>
              <a:ext uri="{FF2B5EF4-FFF2-40B4-BE49-F238E27FC236}">
                <a16:creationId xmlns="" xmlns:a16="http://schemas.microsoft.com/office/drawing/2014/main" id="{704365B4-8706-411F-899B-296F3BCF66BF}"/>
              </a:ext>
            </a:extLst>
          </p:cNvPr>
          <p:cNvGrpSpPr>
            <a:grpSpLocks/>
          </p:cNvGrpSpPr>
          <p:nvPr/>
        </p:nvGrpSpPr>
        <p:grpSpPr bwMode="auto">
          <a:xfrm>
            <a:off x="-7938" y="195263"/>
            <a:ext cx="1409701" cy="1143000"/>
            <a:chOff x="0" y="1039"/>
            <a:chExt cx="2681" cy="2897"/>
          </a:xfrm>
        </p:grpSpPr>
        <p:pic>
          <p:nvPicPr>
            <p:cNvPr id="45" name="Picture 199" descr="pan01">
              <a:extLst>
                <a:ext uri="{FF2B5EF4-FFF2-40B4-BE49-F238E27FC236}">
                  <a16:creationId xmlns="" xmlns:a16="http://schemas.microsoft.com/office/drawing/2014/main" id="{5FC38570-5592-424F-B1F0-6929BAF13D5F}"/>
                </a:ext>
              </a:extLst>
            </p:cNvPr>
            <p:cNvPicPr>
              <a:picLocks noChangeAspect="1" noChangeArrowheads="1"/>
            </p:cNvPicPr>
            <p:nvPr userDrawn="1"/>
          </p:nvPicPr>
          <p:blipFill>
            <a:blip r:embed="rId3">
              <a:extLst>
                <a:ext uri="{28A0092B-C50C-407E-A947-70E740481C1C}">
                  <a14:useLocalDpi xmlns:a14="http://schemas.microsoft.com/office/drawing/2010/main" val="0"/>
                </a:ext>
              </a:extLst>
            </a:blip>
            <a:srcRect l="51730" r="2339"/>
            <a:stretch>
              <a:fillRect/>
            </a:stretch>
          </p:blipFill>
          <p:spPr bwMode="gray">
            <a:xfrm>
              <a:off x="0" y="1039"/>
              <a:ext cx="2681" cy="28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6" name="Freeform 200" descr="wiz_gold04">
              <a:extLst>
                <a:ext uri="{FF2B5EF4-FFF2-40B4-BE49-F238E27FC236}">
                  <a16:creationId xmlns="" xmlns:a16="http://schemas.microsoft.com/office/drawing/2014/main" id="{25DE16B2-40BA-4117-BAB4-A136C5C87686}"/>
                </a:ext>
              </a:extLst>
            </p:cNvPr>
            <p:cNvSpPr>
              <a:spLocks/>
            </p:cNvSpPr>
            <p:nvPr userDrawn="1"/>
          </p:nvSpPr>
          <p:spPr bwMode="gray">
            <a:xfrm>
              <a:off x="0" y="1137"/>
              <a:ext cx="2537" cy="2600"/>
            </a:xfrm>
            <a:custGeom>
              <a:avLst/>
              <a:gdLst>
                <a:gd name="T0" fmla="*/ 0 w 2537"/>
                <a:gd name="T1" fmla="*/ 0 h 2600"/>
                <a:gd name="T2" fmla="*/ 2537 w 2537"/>
                <a:gd name="T3" fmla="*/ 1 h 2600"/>
                <a:gd name="T4" fmla="*/ 991 w 2537"/>
                <a:gd name="T5" fmla="*/ 2597 h 2600"/>
                <a:gd name="T6" fmla="*/ 0 w 2537"/>
                <a:gd name="T7" fmla="*/ 2600 h 2600"/>
                <a:gd name="T8" fmla="*/ 0 w 2537"/>
                <a:gd name="T9" fmla="*/ 0 h 26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37" h="2600">
                  <a:moveTo>
                    <a:pt x="0" y="0"/>
                  </a:moveTo>
                  <a:lnTo>
                    <a:pt x="2537" y="1"/>
                  </a:lnTo>
                  <a:lnTo>
                    <a:pt x="991" y="2597"/>
                  </a:lnTo>
                  <a:lnTo>
                    <a:pt x="0" y="2600"/>
                  </a:lnTo>
                  <a:lnTo>
                    <a:pt x="0" y="0"/>
                  </a:lnTo>
                  <a:close/>
                </a:path>
              </a:pathLst>
            </a:custGeom>
            <a:blipFill dpi="0" rotWithShape="1">
              <a:blip r:embed="rId4"/>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47" name="Group 201">
            <a:extLst>
              <a:ext uri="{FF2B5EF4-FFF2-40B4-BE49-F238E27FC236}">
                <a16:creationId xmlns="" xmlns:a16="http://schemas.microsoft.com/office/drawing/2014/main" id="{1AEF21A6-6F44-42BA-92C2-087D1934DACB}"/>
              </a:ext>
            </a:extLst>
          </p:cNvPr>
          <p:cNvGrpSpPr>
            <a:grpSpLocks/>
          </p:cNvGrpSpPr>
          <p:nvPr/>
        </p:nvGrpSpPr>
        <p:grpSpPr bwMode="auto">
          <a:xfrm>
            <a:off x="0" y="0"/>
            <a:ext cx="1244600" cy="1239838"/>
            <a:chOff x="-7" y="240"/>
            <a:chExt cx="2407" cy="3199"/>
          </a:xfrm>
        </p:grpSpPr>
        <p:pic>
          <p:nvPicPr>
            <p:cNvPr id="48" name="Picture 202" descr="pan01">
              <a:extLst>
                <a:ext uri="{FF2B5EF4-FFF2-40B4-BE49-F238E27FC236}">
                  <a16:creationId xmlns="" xmlns:a16="http://schemas.microsoft.com/office/drawing/2014/main" id="{BD237760-7ED9-48AB-9782-0D4AB131DA14}"/>
                </a:ext>
              </a:extLst>
            </p:cNvPr>
            <p:cNvPicPr>
              <a:picLocks noChangeAspect="1" noChangeArrowheads="1"/>
            </p:cNvPicPr>
            <p:nvPr userDrawn="1"/>
          </p:nvPicPr>
          <p:blipFill>
            <a:blip r:embed="rId5">
              <a:extLst>
                <a:ext uri="{28A0092B-C50C-407E-A947-70E740481C1C}">
                  <a14:useLocalDpi xmlns:a14="http://schemas.microsoft.com/office/drawing/2010/main" val="0"/>
                </a:ext>
              </a:extLst>
            </a:blip>
            <a:srcRect l="60431" r="2339"/>
            <a:stretch>
              <a:fillRect/>
            </a:stretch>
          </p:blipFill>
          <p:spPr bwMode="gray">
            <a:xfrm>
              <a:off x="0" y="240"/>
              <a:ext cx="2400" cy="31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 name="Freeform 203" descr="wiz_gold01">
              <a:extLst>
                <a:ext uri="{FF2B5EF4-FFF2-40B4-BE49-F238E27FC236}">
                  <a16:creationId xmlns="" xmlns:a16="http://schemas.microsoft.com/office/drawing/2014/main" id="{45F7C847-F380-4486-A59C-37FE8E7A3FBD}"/>
                </a:ext>
              </a:extLst>
            </p:cNvPr>
            <p:cNvSpPr>
              <a:spLocks/>
            </p:cNvSpPr>
            <p:nvPr userDrawn="1"/>
          </p:nvSpPr>
          <p:spPr bwMode="gray">
            <a:xfrm>
              <a:off x="-7" y="348"/>
              <a:ext cx="2247" cy="2874"/>
            </a:xfrm>
            <a:custGeom>
              <a:avLst/>
              <a:gdLst>
                <a:gd name="T0" fmla="*/ 7 w 2247"/>
                <a:gd name="T1" fmla="*/ 0 h 2874"/>
                <a:gd name="T2" fmla="*/ 2247 w 2247"/>
                <a:gd name="T3" fmla="*/ 0 h 2874"/>
                <a:gd name="T4" fmla="*/ 540 w 2247"/>
                <a:gd name="T5" fmla="*/ 2868 h 2874"/>
                <a:gd name="T6" fmla="*/ 0 w 2247"/>
                <a:gd name="T7" fmla="*/ 2874 h 2874"/>
                <a:gd name="T8" fmla="*/ 7 w 2247"/>
                <a:gd name="T9" fmla="*/ 0 h 287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47" h="2874">
                  <a:moveTo>
                    <a:pt x="7" y="0"/>
                  </a:moveTo>
                  <a:lnTo>
                    <a:pt x="2247" y="0"/>
                  </a:lnTo>
                  <a:lnTo>
                    <a:pt x="540" y="2868"/>
                  </a:lnTo>
                  <a:lnTo>
                    <a:pt x="0" y="2874"/>
                  </a:lnTo>
                  <a:lnTo>
                    <a:pt x="7" y="0"/>
                  </a:lnTo>
                  <a:close/>
                </a:path>
              </a:pathLst>
            </a:custGeom>
            <a:blipFill dpi="0" rotWithShape="1">
              <a:blip r:embed="rId6"/>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50" name="TextBox 53">
            <a:extLst>
              <a:ext uri="{FF2B5EF4-FFF2-40B4-BE49-F238E27FC236}">
                <a16:creationId xmlns="" xmlns:a16="http://schemas.microsoft.com/office/drawing/2014/main" id="{835533D9-22B6-4D2F-9F4D-F3D544F2F816}"/>
              </a:ext>
            </a:extLst>
          </p:cNvPr>
          <p:cNvSpPr txBox="1">
            <a:spLocks noChangeArrowheads="1"/>
          </p:cNvSpPr>
          <p:nvPr/>
        </p:nvSpPr>
        <p:spPr bwMode="auto">
          <a:xfrm>
            <a:off x="0" y="6627813"/>
            <a:ext cx="1825625" cy="230187"/>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r>
              <a:rPr lang="en-US" altLang="en-US" sz="900" b="1">
                <a:solidFill>
                  <a:srgbClr val="000000"/>
                </a:solidFill>
                <a:latin typeface="Arial" panose="020B0604020202020204" pitchFamily="34" charset="0"/>
              </a:rPr>
              <a:t>http://dichvudanhvanban.com</a:t>
            </a:r>
          </a:p>
        </p:txBody>
      </p:sp>
      <p:sp>
        <p:nvSpPr>
          <p:cNvPr id="2" name="Title 1"/>
          <p:cNvSpPr>
            <a:spLocks noGrp="1"/>
          </p:cNvSpPr>
          <p:nvPr>
            <p:ph type="title"/>
          </p:nvPr>
        </p:nvSpPr>
        <p:spPr>
          <a:xfrm>
            <a:off x="1625600" y="228600"/>
            <a:ext cx="9855200" cy="838200"/>
          </a:xfrm>
        </p:spPr>
        <p:txBody>
          <a:bodyPr/>
          <a:lstStyle/>
          <a:p>
            <a:r>
              <a:rPr lang="en-US"/>
              <a:t>Click to edit Master title style</a:t>
            </a:r>
          </a:p>
        </p:txBody>
      </p:sp>
      <p:sp>
        <p:nvSpPr>
          <p:cNvPr id="3" name="Chart Placeholder 2"/>
          <p:cNvSpPr>
            <a:spLocks noGrp="1"/>
          </p:cNvSpPr>
          <p:nvPr>
            <p:ph type="chart" idx="1"/>
          </p:nvPr>
        </p:nvSpPr>
        <p:spPr>
          <a:xfrm>
            <a:off x="609600" y="1600200"/>
            <a:ext cx="10972800" cy="4724400"/>
          </a:xfrm>
        </p:spPr>
        <p:txBody>
          <a:bodyPr/>
          <a:lstStyle/>
          <a:p>
            <a:pPr lvl="0"/>
            <a:r>
              <a:rPr lang="en-US" noProof="0"/>
              <a:t>Click icon to add chart</a:t>
            </a:r>
          </a:p>
        </p:txBody>
      </p:sp>
      <p:sp>
        <p:nvSpPr>
          <p:cNvPr id="51" name="Date Placeholder 3">
            <a:extLst>
              <a:ext uri="{FF2B5EF4-FFF2-40B4-BE49-F238E27FC236}">
                <a16:creationId xmlns="" xmlns:a16="http://schemas.microsoft.com/office/drawing/2014/main" id="{929FFFFE-0F31-48AE-A334-81590029C515}"/>
              </a:ext>
            </a:extLst>
          </p:cNvPr>
          <p:cNvSpPr>
            <a:spLocks noGrp="1"/>
          </p:cNvSpPr>
          <p:nvPr>
            <p:ph type="dt" sz="half" idx="10"/>
          </p:nvPr>
        </p:nvSpPr>
        <p:spPr/>
        <p:txBody>
          <a:bodyPr/>
          <a:lstStyle>
            <a:lvl1pPr eaLnBrk="0" hangingPunct="0">
              <a:defRPr/>
            </a:lvl1pPr>
          </a:lstStyle>
          <a:p>
            <a:pPr>
              <a:defRPr/>
            </a:pPr>
            <a:endParaRPr lang="en-US"/>
          </a:p>
        </p:txBody>
      </p:sp>
      <p:sp>
        <p:nvSpPr>
          <p:cNvPr id="52" name="Footer Placeholder 4">
            <a:extLst>
              <a:ext uri="{FF2B5EF4-FFF2-40B4-BE49-F238E27FC236}">
                <a16:creationId xmlns="" xmlns:a16="http://schemas.microsoft.com/office/drawing/2014/main" id="{16BF82E0-BFAD-4096-83EF-48CC5896BC87}"/>
              </a:ext>
            </a:extLst>
          </p:cNvPr>
          <p:cNvSpPr>
            <a:spLocks noGrp="1"/>
          </p:cNvSpPr>
          <p:nvPr>
            <p:ph type="ftr" sz="quarter" idx="11"/>
          </p:nvPr>
        </p:nvSpPr>
        <p:spPr/>
        <p:txBody>
          <a:bodyPr/>
          <a:lstStyle>
            <a:lvl1pPr eaLnBrk="0" hangingPunct="0">
              <a:defRPr/>
            </a:lvl1pPr>
          </a:lstStyle>
          <a:p>
            <a:pPr>
              <a:defRPr/>
            </a:pPr>
            <a:endParaRPr lang="en-US"/>
          </a:p>
        </p:txBody>
      </p:sp>
      <p:sp>
        <p:nvSpPr>
          <p:cNvPr id="53" name="Slide Number Placeholder 5">
            <a:extLst>
              <a:ext uri="{FF2B5EF4-FFF2-40B4-BE49-F238E27FC236}">
                <a16:creationId xmlns="" xmlns:a16="http://schemas.microsoft.com/office/drawing/2014/main" id="{4B2EEF84-B693-4B14-8723-AE25BEE26D42}"/>
              </a:ext>
            </a:extLst>
          </p:cNvPr>
          <p:cNvSpPr>
            <a:spLocks noGrp="1"/>
          </p:cNvSpPr>
          <p:nvPr>
            <p:ph type="sldNum" sz="quarter" idx="12"/>
          </p:nvPr>
        </p:nvSpPr>
        <p:spPr/>
        <p:txBody>
          <a:bodyPr/>
          <a:lstStyle>
            <a:lvl1pPr eaLnBrk="0" hangingPunct="0">
              <a:defRPr/>
            </a:lvl1pPr>
          </a:lstStyle>
          <a:p>
            <a:pPr>
              <a:defRPr/>
            </a:pPr>
            <a:fld id="{DFB19967-005E-4B2D-B531-F8C8C22336F9}" type="slidenum">
              <a:rPr lang="en-US" altLang="en-US"/>
              <a:pPr>
                <a:defRPr/>
              </a:pPr>
              <a:t>‹#›</a:t>
            </a:fld>
            <a:endParaRPr lang="en-US" altLang="en-US"/>
          </a:p>
        </p:txBody>
      </p:sp>
    </p:spTree>
    <p:extLst>
      <p:ext uri="{BB962C8B-B14F-4D97-AF65-F5344CB8AC3E}">
        <p14:creationId xmlns:p14="http://schemas.microsoft.com/office/powerpoint/2010/main" val="357814604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500"/>
                                  </p:stCondLst>
                                  <p:childTnLst>
                                    <p:set>
                                      <p:cBhvr>
                                        <p:cTn id="6" dur="1" fill="hold">
                                          <p:stCondLst>
                                            <p:cond delay="0"/>
                                          </p:stCondLst>
                                        </p:cTn>
                                        <p:tgtEl>
                                          <p:spTgt spid="42"/>
                                        </p:tgtEl>
                                        <p:attrNameLst>
                                          <p:attrName>style.visibility</p:attrName>
                                        </p:attrNameLst>
                                      </p:cBhvr>
                                      <p:to>
                                        <p:strVal val="visible"/>
                                      </p:to>
                                    </p:set>
                                    <p:animEffect transition="in" filter="wipe(left)">
                                      <p:cBhvr>
                                        <p:cTn id="7" dur="500"/>
                                        <p:tgtEl>
                                          <p:spTgt spid="42"/>
                                        </p:tgtEl>
                                      </p:cBhvr>
                                    </p:animEffect>
                                  </p:childTnLst>
                                </p:cTn>
                              </p:par>
                            </p:childTnLst>
                          </p:cTn>
                        </p:par>
                        <p:par>
                          <p:cTn id="8" fill="hold">
                            <p:stCondLst>
                              <p:cond delay="1000"/>
                            </p:stCondLst>
                            <p:childTnLst>
                              <p:par>
                                <p:cTn id="9" presetID="22" presetClass="entr" presetSubtype="8" fill="hold" nodeType="afterEffect">
                                  <p:stCondLst>
                                    <p:cond delay="700"/>
                                  </p:stCondLst>
                                  <p:childTnLst>
                                    <p:set>
                                      <p:cBhvr>
                                        <p:cTn id="10" dur="1" fill="hold">
                                          <p:stCondLst>
                                            <p:cond delay="0"/>
                                          </p:stCondLst>
                                        </p:cTn>
                                        <p:tgtEl>
                                          <p:spTgt spid="44"/>
                                        </p:tgtEl>
                                        <p:attrNameLst>
                                          <p:attrName>style.visibility</p:attrName>
                                        </p:attrNameLst>
                                      </p:cBhvr>
                                      <p:to>
                                        <p:strVal val="visible"/>
                                      </p:to>
                                    </p:set>
                                    <p:animEffect transition="in" filter="wipe(left)">
                                      <p:cBhvr>
                                        <p:cTn id="11" dur="500"/>
                                        <p:tgtEl>
                                          <p:spTgt spid="44"/>
                                        </p:tgtEl>
                                      </p:cBhvr>
                                    </p:animEffect>
                                  </p:childTnLst>
                                </p:cTn>
                              </p:par>
                            </p:childTnLst>
                          </p:cTn>
                        </p:par>
                        <p:par>
                          <p:cTn id="12" fill="hold">
                            <p:stCondLst>
                              <p:cond delay="2200"/>
                            </p:stCondLst>
                            <p:childTnLst>
                              <p:par>
                                <p:cTn id="13" presetID="22" presetClass="entr" presetSubtype="8" fill="hold" nodeType="afterEffect">
                                  <p:stCondLst>
                                    <p:cond delay="600"/>
                                  </p:stCondLst>
                                  <p:childTnLst>
                                    <p:set>
                                      <p:cBhvr>
                                        <p:cTn id="14" dur="1" fill="hold">
                                          <p:stCondLst>
                                            <p:cond delay="0"/>
                                          </p:stCondLst>
                                        </p:cTn>
                                        <p:tgtEl>
                                          <p:spTgt spid="47"/>
                                        </p:tgtEl>
                                        <p:attrNameLst>
                                          <p:attrName>style.visibility</p:attrName>
                                        </p:attrNameLst>
                                      </p:cBhvr>
                                      <p:to>
                                        <p:strVal val="visible"/>
                                      </p:to>
                                    </p:set>
                                    <p:animEffect transition="in" filter="wipe(left)">
                                      <p:cBhvr>
                                        <p:cTn id="15" dur="500"/>
                                        <p:tgtEl>
                                          <p:spTgt spid="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337.xml><?xml version="1.0" encoding="utf-8"?>
<p:sldLayout xmlns:a="http://schemas.openxmlformats.org/drawingml/2006/main" xmlns:r="http://schemas.openxmlformats.org/officeDocument/2006/relationships" xmlns:p="http://schemas.openxmlformats.org/presentationml/2006/main" showMasterSp="0" showMasterPhAnim="0" type="tbl" preserve="1">
  <p:cSld name="Title and Table">
    <p:spTree>
      <p:nvGrpSpPr>
        <p:cNvPr id="1" name=""/>
        <p:cNvGrpSpPr/>
        <p:nvPr/>
      </p:nvGrpSpPr>
      <p:grpSpPr>
        <a:xfrm>
          <a:off x="0" y="0"/>
          <a:ext cx="0" cy="0"/>
          <a:chOff x="0" y="0"/>
          <a:chExt cx="0" cy="0"/>
        </a:xfrm>
      </p:grpSpPr>
      <p:sp>
        <p:nvSpPr>
          <p:cNvPr id="4" name="Rectangle 26">
            <a:extLst>
              <a:ext uri="{FF2B5EF4-FFF2-40B4-BE49-F238E27FC236}">
                <a16:creationId xmlns="" xmlns:a16="http://schemas.microsoft.com/office/drawing/2014/main" id="{39F04BD0-E9A1-45F5-9ADD-1861DBFB2CF1}"/>
              </a:ext>
            </a:extLst>
          </p:cNvPr>
          <p:cNvSpPr>
            <a:spLocks noChangeArrowheads="1"/>
          </p:cNvSpPr>
          <p:nvPr/>
        </p:nvSpPr>
        <p:spPr bwMode="gray">
          <a:xfrm>
            <a:off x="0" y="228600"/>
            <a:ext cx="12192000" cy="838200"/>
          </a:xfrm>
          <a:prstGeom prst="rect">
            <a:avLst/>
          </a:prstGeom>
          <a:gradFill rotWithShape="1">
            <a:gsLst>
              <a:gs pos="0">
                <a:schemeClr val="tx2">
                  <a:gamma/>
                  <a:shade val="41176"/>
                  <a:invGamma/>
                </a:schemeClr>
              </a:gs>
              <a:gs pos="100000">
                <a:schemeClr val="tx2"/>
              </a:gs>
            </a:gsLst>
            <a:lin ang="0" scaled="1"/>
          </a:gradFill>
          <a:ln w="9525">
            <a:noFill/>
            <a:miter lim="800000"/>
            <a:headEnd/>
            <a:tailEnd/>
          </a:ln>
          <a:effectLst/>
        </p:spPr>
        <p:txBody>
          <a:bodyPr wrap="none" anchor="ctr"/>
          <a:lstStyle/>
          <a:p>
            <a:pPr eaLnBrk="1" hangingPunct="1">
              <a:defRPr/>
            </a:pPr>
            <a:endParaRPr lang="en-US" b="1">
              <a:solidFill>
                <a:srgbClr val="000000"/>
              </a:solidFill>
              <a:latin typeface="Arial" charset="0"/>
            </a:endParaRPr>
          </a:p>
        </p:txBody>
      </p:sp>
      <p:sp>
        <p:nvSpPr>
          <p:cNvPr id="5" name="Rectangle 152">
            <a:extLst>
              <a:ext uri="{FF2B5EF4-FFF2-40B4-BE49-F238E27FC236}">
                <a16:creationId xmlns="" xmlns:a16="http://schemas.microsoft.com/office/drawing/2014/main" id="{23697FC7-8B5F-443F-A858-8F46C0EB037E}"/>
              </a:ext>
            </a:extLst>
          </p:cNvPr>
          <p:cNvSpPr>
            <a:spLocks noChangeArrowheads="1"/>
          </p:cNvSpPr>
          <p:nvPr/>
        </p:nvSpPr>
        <p:spPr bwMode="gray">
          <a:xfrm>
            <a:off x="8818563" y="5918200"/>
            <a:ext cx="674687" cy="469900"/>
          </a:xfrm>
          <a:prstGeom prst="rect">
            <a:avLst/>
          </a:prstGeom>
          <a:solidFill>
            <a:schemeClr val="accent2">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6" name="Rectangle 153">
            <a:extLst>
              <a:ext uri="{FF2B5EF4-FFF2-40B4-BE49-F238E27FC236}">
                <a16:creationId xmlns="" xmlns:a16="http://schemas.microsoft.com/office/drawing/2014/main" id="{550D98D3-A2FA-4B79-9891-244A413FF368}"/>
              </a:ext>
            </a:extLst>
          </p:cNvPr>
          <p:cNvSpPr>
            <a:spLocks noChangeArrowheads="1"/>
          </p:cNvSpPr>
          <p:nvPr/>
        </p:nvSpPr>
        <p:spPr bwMode="gray">
          <a:xfrm>
            <a:off x="10172700" y="5918200"/>
            <a:ext cx="674688"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7" name="Rectangle 154">
            <a:extLst>
              <a:ext uri="{FF2B5EF4-FFF2-40B4-BE49-F238E27FC236}">
                <a16:creationId xmlns="" xmlns:a16="http://schemas.microsoft.com/office/drawing/2014/main" id="{2E788DFF-4BDD-4372-AF02-DBC941E6D183}"/>
              </a:ext>
            </a:extLst>
          </p:cNvPr>
          <p:cNvSpPr>
            <a:spLocks noChangeArrowheads="1"/>
          </p:cNvSpPr>
          <p:nvPr/>
        </p:nvSpPr>
        <p:spPr bwMode="gray">
          <a:xfrm>
            <a:off x="9485313" y="5440363"/>
            <a:ext cx="676275"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8" name="Rectangle 155">
            <a:extLst>
              <a:ext uri="{FF2B5EF4-FFF2-40B4-BE49-F238E27FC236}">
                <a16:creationId xmlns="" xmlns:a16="http://schemas.microsoft.com/office/drawing/2014/main" id="{C0F1D2D2-8106-4C7B-9C4D-C3D30ABE18B3}"/>
              </a:ext>
            </a:extLst>
          </p:cNvPr>
          <p:cNvSpPr>
            <a:spLocks noChangeArrowheads="1"/>
          </p:cNvSpPr>
          <p:nvPr/>
        </p:nvSpPr>
        <p:spPr bwMode="gray">
          <a:xfrm>
            <a:off x="11501438" y="5918200"/>
            <a:ext cx="676275"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9" name="Rectangle 156">
            <a:extLst>
              <a:ext uri="{FF2B5EF4-FFF2-40B4-BE49-F238E27FC236}">
                <a16:creationId xmlns="" xmlns:a16="http://schemas.microsoft.com/office/drawing/2014/main" id="{F8475CB8-00B0-4454-8C37-137D37D76034}"/>
              </a:ext>
            </a:extLst>
          </p:cNvPr>
          <p:cNvSpPr>
            <a:spLocks noChangeArrowheads="1"/>
          </p:cNvSpPr>
          <p:nvPr/>
        </p:nvSpPr>
        <p:spPr bwMode="gray">
          <a:xfrm>
            <a:off x="6100763" y="5918200"/>
            <a:ext cx="674687"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0" name="Rectangle 157">
            <a:extLst>
              <a:ext uri="{FF2B5EF4-FFF2-40B4-BE49-F238E27FC236}">
                <a16:creationId xmlns="" xmlns:a16="http://schemas.microsoft.com/office/drawing/2014/main" id="{B6B5997B-6AE9-4233-8571-331FE156A036}"/>
              </a:ext>
            </a:extLst>
          </p:cNvPr>
          <p:cNvSpPr>
            <a:spLocks noChangeArrowheads="1"/>
          </p:cNvSpPr>
          <p:nvPr/>
        </p:nvSpPr>
        <p:spPr bwMode="gray">
          <a:xfrm>
            <a:off x="7467600" y="5918200"/>
            <a:ext cx="674688"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1" name="Rectangle 158">
            <a:extLst>
              <a:ext uri="{FF2B5EF4-FFF2-40B4-BE49-F238E27FC236}">
                <a16:creationId xmlns="" xmlns:a16="http://schemas.microsoft.com/office/drawing/2014/main" id="{6065787E-0048-434D-82F7-381EEE2FE708}"/>
              </a:ext>
            </a:extLst>
          </p:cNvPr>
          <p:cNvSpPr>
            <a:spLocks noChangeArrowheads="1"/>
          </p:cNvSpPr>
          <p:nvPr/>
        </p:nvSpPr>
        <p:spPr bwMode="gray">
          <a:xfrm>
            <a:off x="6777038" y="5440363"/>
            <a:ext cx="677862"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2" name="Rectangle 159">
            <a:extLst>
              <a:ext uri="{FF2B5EF4-FFF2-40B4-BE49-F238E27FC236}">
                <a16:creationId xmlns="" xmlns:a16="http://schemas.microsoft.com/office/drawing/2014/main" id="{D2ECC5B0-5D71-416F-B5E1-DF8A6A66DA08}"/>
              </a:ext>
            </a:extLst>
          </p:cNvPr>
          <p:cNvSpPr>
            <a:spLocks noChangeArrowheads="1"/>
          </p:cNvSpPr>
          <p:nvPr/>
        </p:nvSpPr>
        <p:spPr bwMode="gray">
          <a:xfrm>
            <a:off x="8129588" y="5440363"/>
            <a:ext cx="679450"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3" name="Rectangle 160">
            <a:extLst>
              <a:ext uri="{FF2B5EF4-FFF2-40B4-BE49-F238E27FC236}">
                <a16:creationId xmlns="" xmlns:a16="http://schemas.microsoft.com/office/drawing/2014/main" id="{524371E4-31CA-43BD-91F8-75431931310B}"/>
              </a:ext>
            </a:extLst>
          </p:cNvPr>
          <p:cNvSpPr>
            <a:spLocks noChangeArrowheads="1"/>
          </p:cNvSpPr>
          <p:nvPr/>
        </p:nvSpPr>
        <p:spPr bwMode="gray">
          <a:xfrm>
            <a:off x="5424488" y="5440363"/>
            <a:ext cx="679450" cy="473075"/>
          </a:xfrm>
          <a:prstGeom prst="rect">
            <a:avLst/>
          </a:prstGeom>
          <a:solidFill>
            <a:schemeClr val="accent2">
              <a:alpha val="10196"/>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4" name="Rectangle 161">
            <a:extLst>
              <a:ext uri="{FF2B5EF4-FFF2-40B4-BE49-F238E27FC236}">
                <a16:creationId xmlns="" xmlns:a16="http://schemas.microsoft.com/office/drawing/2014/main" id="{5A39671B-6E83-4FF5-953A-9E90EAE852EE}"/>
              </a:ext>
            </a:extLst>
          </p:cNvPr>
          <p:cNvSpPr>
            <a:spLocks noChangeArrowheads="1"/>
          </p:cNvSpPr>
          <p:nvPr/>
        </p:nvSpPr>
        <p:spPr bwMode="gray">
          <a:xfrm>
            <a:off x="8807450" y="4972050"/>
            <a:ext cx="674688"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5" name="Rectangle 162">
            <a:extLst>
              <a:ext uri="{FF2B5EF4-FFF2-40B4-BE49-F238E27FC236}">
                <a16:creationId xmlns="" xmlns:a16="http://schemas.microsoft.com/office/drawing/2014/main" id="{0BAF4C4A-7616-4459-8727-1B4E39EFC625}"/>
              </a:ext>
            </a:extLst>
          </p:cNvPr>
          <p:cNvSpPr>
            <a:spLocks noChangeArrowheads="1"/>
          </p:cNvSpPr>
          <p:nvPr/>
        </p:nvSpPr>
        <p:spPr bwMode="gray">
          <a:xfrm>
            <a:off x="10164763" y="4972050"/>
            <a:ext cx="674687" cy="473075"/>
          </a:xfrm>
          <a:prstGeom prst="rect">
            <a:avLst/>
          </a:prstGeom>
          <a:solidFill>
            <a:schemeClr val="accent2">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6" name="Rectangle 163">
            <a:extLst>
              <a:ext uri="{FF2B5EF4-FFF2-40B4-BE49-F238E27FC236}">
                <a16:creationId xmlns="" xmlns:a16="http://schemas.microsoft.com/office/drawing/2014/main" id="{99B21A06-0A14-4301-9A36-19B792FF4F1B}"/>
              </a:ext>
            </a:extLst>
          </p:cNvPr>
          <p:cNvSpPr>
            <a:spLocks noChangeArrowheads="1"/>
          </p:cNvSpPr>
          <p:nvPr/>
        </p:nvSpPr>
        <p:spPr bwMode="gray">
          <a:xfrm>
            <a:off x="11504613" y="4972050"/>
            <a:ext cx="676275"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7" name="Rectangle 164">
            <a:extLst>
              <a:ext uri="{FF2B5EF4-FFF2-40B4-BE49-F238E27FC236}">
                <a16:creationId xmlns="" xmlns:a16="http://schemas.microsoft.com/office/drawing/2014/main" id="{CE90ED44-DA75-4EE2-BEB2-F2CE42111BDF}"/>
              </a:ext>
            </a:extLst>
          </p:cNvPr>
          <p:cNvSpPr>
            <a:spLocks noChangeArrowheads="1"/>
          </p:cNvSpPr>
          <p:nvPr/>
        </p:nvSpPr>
        <p:spPr bwMode="gray">
          <a:xfrm>
            <a:off x="7467600" y="4972050"/>
            <a:ext cx="674688"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8" name="Rectangle 165">
            <a:extLst>
              <a:ext uri="{FF2B5EF4-FFF2-40B4-BE49-F238E27FC236}">
                <a16:creationId xmlns="" xmlns:a16="http://schemas.microsoft.com/office/drawing/2014/main" id="{C71EA31A-3852-4694-A0EF-0A8E6905B6F9}"/>
              </a:ext>
            </a:extLst>
          </p:cNvPr>
          <p:cNvSpPr>
            <a:spLocks noChangeArrowheads="1"/>
          </p:cNvSpPr>
          <p:nvPr/>
        </p:nvSpPr>
        <p:spPr bwMode="gray">
          <a:xfrm>
            <a:off x="10837863" y="6386513"/>
            <a:ext cx="674687"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9" name="Rectangle 166">
            <a:extLst>
              <a:ext uri="{FF2B5EF4-FFF2-40B4-BE49-F238E27FC236}">
                <a16:creationId xmlns="" xmlns:a16="http://schemas.microsoft.com/office/drawing/2014/main" id="{6625887A-65D0-4A3A-BDE5-5AF2F60A3BBA}"/>
              </a:ext>
            </a:extLst>
          </p:cNvPr>
          <p:cNvSpPr>
            <a:spLocks noChangeArrowheads="1"/>
          </p:cNvSpPr>
          <p:nvPr/>
        </p:nvSpPr>
        <p:spPr bwMode="gray">
          <a:xfrm>
            <a:off x="6788150" y="6386513"/>
            <a:ext cx="677863"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0" name="Rectangle 167">
            <a:extLst>
              <a:ext uri="{FF2B5EF4-FFF2-40B4-BE49-F238E27FC236}">
                <a16:creationId xmlns="" xmlns:a16="http://schemas.microsoft.com/office/drawing/2014/main" id="{22322C19-4EFA-4F7E-97E1-D4DD8B41B0EE}"/>
              </a:ext>
            </a:extLst>
          </p:cNvPr>
          <p:cNvSpPr>
            <a:spLocks noChangeArrowheads="1"/>
          </p:cNvSpPr>
          <p:nvPr/>
        </p:nvSpPr>
        <p:spPr bwMode="gray">
          <a:xfrm>
            <a:off x="8140700" y="6386513"/>
            <a:ext cx="677863" cy="471487"/>
          </a:xfrm>
          <a:prstGeom prst="rect">
            <a:avLst/>
          </a:prstGeom>
          <a:solidFill>
            <a:schemeClr val="folHlink">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1" name="Rectangle 168">
            <a:extLst>
              <a:ext uri="{FF2B5EF4-FFF2-40B4-BE49-F238E27FC236}">
                <a16:creationId xmlns="" xmlns:a16="http://schemas.microsoft.com/office/drawing/2014/main" id="{7CCA91D3-AC0D-4D4F-84B5-9B818684430F}"/>
              </a:ext>
            </a:extLst>
          </p:cNvPr>
          <p:cNvSpPr>
            <a:spLocks noChangeArrowheads="1"/>
          </p:cNvSpPr>
          <p:nvPr/>
        </p:nvSpPr>
        <p:spPr bwMode="gray">
          <a:xfrm>
            <a:off x="5424488" y="6386513"/>
            <a:ext cx="679450"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2" name="Rectangle 169">
            <a:extLst>
              <a:ext uri="{FF2B5EF4-FFF2-40B4-BE49-F238E27FC236}">
                <a16:creationId xmlns="" xmlns:a16="http://schemas.microsoft.com/office/drawing/2014/main" id="{C245626C-C43A-4038-901D-127E711CAA64}"/>
              </a:ext>
            </a:extLst>
          </p:cNvPr>
          <p:cNvSpPr>
            <a:spLocks noChangeArrowheads="1"/>
          </p:cNvSpPr>
          <p:nvPr/>
        </p:nvSpPr>
        <p:spPr bwMode="gray">
          <a:xfrm>
            <a:off x="10818813" y="5440363"/>
            <a:ext cx="674687" cy="473075"/>
          </a:xfrm>
          <a:prstGeom prst="rect">
            <a:avLst/>
          </a:prstGeom>
          <a:solidFill>
            <a:schemeClr val="folHlink">
              <a:alpha val="10196"/>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3" name="Rectangle 170">
            <a:extLst>
              <a:ext uri="{FF2B5EF4-FFF2-40B4-BE49-F238E27FC236}">
                <a16:creationId xmlns="" xmlns:a16="http://schemas.microsoft.com/office/drawing/2014/main" id="{93D1CEBE-1546-49E5-AFF4-85105467B153}"/>
              </a:ext>
            </a:extLst>
          </p:cNvPr>
          <p:cNvSpPr>
            <a:spLocks noChangeArrowheads="1"/>
          </p:cNvSpPr>
          <p:nvPr/>
        </p:nvSpPr>
        <p:spPr bwMode="gray">
          <a:xfrm>
            <a:off x="6100763" y="4965700"/>
            <a:ext cx="674687" cy="469900"/>
          </a:xfrm>
          <a:prstGeom prst="rect">
            <a:avLst/>
          </a:prstGeom>
          <a:solidFill>
            <a:srgbClr val="DDDDDD">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4" name="Rectangle 171">
            <a:extLst>
              <a:ext uri="{FF2B5EF4-FFF2-40B4-BE49-F238E27FC236}">
                <a16:creationId xmlns="" xmlns:a16="http://schemas.microsoft.com/office/drawing/2014/main" id="{59551EF2-6916-4A9A-ABA8-7CBA32709441}"/>
              </a:ext>
            </a:extLst>
          </p:cNvPr>
          <p:cNvSpPr>
            <a:spLocks noChangeArrowheads="1"/>
          </p:cNvSpPr>
          <p:nvPr/>
        </p:nvSpPr>
        <p:spPr bwMode="gray">
          <a:xfrm>
            <a:off x="9485313" y="6384925"/>
            <a:ext cx="676275" cy="471488"/>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5" name="Rectangle 173">
            <a:extLst>
              <a:ext uri="{FF2B5EF4-FFF2-40B4-BE49-F238E27FC236}">
                <a16:creationId xmlns="" xmlns:a16="http://schemas.microsoft.com/office/drawing/2014/main" id="{61F7EED2-8F1F-46B9-B0C1-A7EF8BE6F575}"/>
              </a:ext>
            </a:extLst>
          </p:cNvPr>
          <p:cNvSpPr>
            <a:spLocks noChangeArrowheads="1"/>
          </p:cNvSpPr>
          <p:nvPr/>
        </p:nvSpPr>
        <p:spPr bwMode="gray">
          <a:xfrm>
            <a:off x="4741863" y="5918200"/>
            <a:ext cx="674687"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6" name="Rectangle 174">
            <a:extLst>
              <a:ext uri="{FF2B5EF4-FFF2-40B4-BE49-F238E27FC236}">
                <a16:creationId xmlns="" xmlns:a16="http://schemas.microsoft.com/office/drawing/2014/main" id="{02EE4FDE-F86E-43A0-91F1-47F29B682578}"/>
              </a:ext>
            </a:extLst>
          </p:cNvPr>
          <p:cNvSpPr>
            <a:spLocks noChangeArrowheads="1"/>
          </p:cNvSpPr>
          <p:nvPr/>
        </p:nvSpPr>
        <p:spPr bwMode="gray">
          <a:xfrm>
            <a:off x="4051300" y="5440363"/>
            <a:ext cx="674688"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7" name="Rectangle 176">
            <a:extLst>
              <a:ext uri="{FF2B5EF4-FFF2-40B4-BE49-F238E27FC236}">
                <a16:creationId xmlns="" xmlns:a16="http://schemas.microsoft.com/office/drawing/2014/main" id="{0A1F89B3-B31F-4EF8-803D-0D344330ABE1}"/>
              </a:ext>
            </a:extLst>
          </p:cNvPr>
          <p:cNvSpPr>
            <a:spLocks noChangeArrowheads="1"/>
          </p:cNvSpPr>
          <p:nvPr/>
        </p:nvSpPr>
        <p:spPr bwMode="gray">
          <a:xfrm>
            <a:off x="4741863" y="4972050"/>
            <a:ext cx="674687"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8" name="Rectangle 177">
            <a:extLst>
              <a:ext uri="{FF2B5EF4-FFF2-40B4-BE49-F238E27FC236}">
                <a16:creationId xmlns="" xmlns:a16="http://schemas.microsoft.com/office/drawing/2014/main" id="{D0EAB156-B422-4700-AA1B-B033604C7F28}"/>
              </a:ext>
            </a:extLst>
          </p:cNvPr>
          <p:cNvSpPr>
            <a:spLocks noChangeArrowheads="1"/>
          </p:cNvSpPr>
          <p:nvPr/>
        </p:nvSpPr>
        <p:spPr bwMode="gray">
          <a:xfrm>
            <a:off x="4062413" y="6386513"/>
            <a:ext cx="676275" cy="471487"/>
          </a:xfrm>
          <a:prstGeom prst="rect">
            <a:avLst/>
          </a:prstGeom>
          <a:solidFill>
            <a:schemeClr val="folHlink">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9" name="Rectangle 181">
            <a:extLst>
              <a:ext uri="{FF2B5EF4-FFF2-40B4-BE49-F238E27FC236}">
                <a16:creationId xmlns="" xmlns:a16="http://schemas.microsoft.com/office/drawing/2014/main" id="{87035EF4-EA3A-4F24-B03F-92255B8082C8}"/>
              </a:ext>
            </a:extLst>
          </p:cNvPr>
          <p:cNvSpPr>
            <a:spLocks noChangeArrowheads="1"/>
          </p:cNvSpPr>
          <p:nvPr/>
        </p:nvSpPr>
        <p:spPr bwMode="gray">
          <a:xfrm>
            <a:off x="2032000" y="5918200"/>
            <a:ext cx="674688" cy="469900"/>
          </a:xfrm>
          <a:prstGeom prst="rect">
            <a:avLst/>
          </a:prstGeom>
          <a:solidFill>
            <a:schemeClr val="accent2">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0" name="Rectangle 182">
            <a:extLst>
              <a:ext uri="{FF2B5EF4-FFF2-40B4-BE49-F238E27FC236}">
                <a16:creationId xmlns="" xmlns:a16="http://schemas.microsoft.com/office/drawing/2014/main" id="{3E171E01-5F92-4F32-AB42-F80A0D287A26}"/>
              </a:ext>
            </a:extLst>
          </p:cNvPr>
          <p:cNvSpPr>
            <a:spLocks noChangeArrowheads="1"/>
          </p:cNvSpPr>
          <p:nvPr/>
        </p:nvSpPr>
        <p:spPr bwMode="gray">
          <a:xfrm>
            <a:off x="3386138" y="5918200"/>
            <a:ext cx="676275"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1" name="Rectangle 183">
            <a:extLst>
              <a:ext uri="{FF2B5EF4-FFF2-40B4-BE49-F238E27FC236}">
                <a16:creationId xmlns="" xmlns:a16="http://schemas.microsoft.com/office/drawing/2014/main" id="{D53B0C48-EF47-49C9-A3FB-1B456D94D655}"/>
              </a:ext>
            </a:extLst>
          </p:cNvPr>
          <p:cNvSpPr>
            <a:spLocks noChangeArrowheads="1"/>
          </p:cNvSpPr>
          <p:nvPr/>
        </p:nvSpPr>
        <p:spPr bwMode="gray">
          <a:xfrm>
            <a:off x="2698750" y="5440363"/>
            <a:ext cx="674688"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2" name="Rectangle 184">
            <a:extLst>
              <a:ext uri="{FF2B5EF4-FFF2-40B4-BE49-F238E27FC236}">
                <a16:creationId xmlns="" xmlns:a16="http://schemas.microsoft.com/office/drawing/2014/main" id="{8A6FAB4D-7F3C-4209-90A9-B056CB9442AC}"/>
              </a:ext>
            </a:extLst>
          </p:cNvPr>
          <p:cNvSpPr>
            <a:spLocks noChangeArrowheads="1"/>
          </p:cNvSpPr>
          <p:nvPr/>
        </p:nvSpPr>
        <p:spPr bwMode="gray">
          <a:xfrm>
            <a:off x="681038" y="5918200"/>
            <a:ext cx="676275"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3" name="Rectangle 185">
            <a:extLst>
              <a:ext uri="{FF2B5EF4-FFF2-40B4-BE49-F238E27FC236}">
                <a16:creationId xmlns="" xmlns:a16="http://schemas.microsoft.com/office/drawing/2014/main" id="{875DCC2E-FE5A-4AD7-8FE9-9D2CBDBD299C}"/>
              </a:ext>
            </a:extLst>
          </p:cNvPr>
          <p:cNvSpPr>
            <a:spLocks noChangeArrowheads="1"/>
          </p:cNvSpPr>
          <p:nvPr/>
        </p:nvSpPr>
        <p:spPr bwMode="gray">
          <a:xfrm>
            <a:off x="6350" y="5440363"/>
            <a:ext cx="674688"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4" name="Rectangle 186">
            <a:extLst>
              <a:ext uri="{FF2B5EF4-FFF2-40B4-BE49-F238E27FC236}">
                <a16:creationId xmlns="" xmlns:a16="http://schemas.microsoft.com/office/drawing/2014/main" id="{D4BCD2B6-83A5-4D2E-8B3C-FDE6BF9D9C9C}"/>
              </a:ext>
            </a:extLst>
          </p:cNvPr>
          <p:cNvSpPr>
            <a:spLocks noChangeArrowheads="1"/>
          </p:cNvSpPr>
          <p:nvPr/>
        </p:nvSpPr>
        <p:spPr bwMode="gray">
          <a:xfrm>
            <a:off x="1344613" y="5440363"/>
            <a:ext cx="676275"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5" name="Rectangle 187">
            <a:extLst>
              <a:ext uri="{FF2B5EF4-FFF2-40B4-BE49-F238E27FC236}">
                <a16:creationId xmlns="" xmlns:a16="http://schemas.microsoft.com/office/drawing/2014/main" id="{43966832-2066-40F4-A89E-573A4B822528}"/>
              </a:ext>
            </a:extLst>
          </p:cNvPr>
          <p:cNvSpPr>
            <a:spLocks noChangeArrowheads="1"/>
          </p:cNvSpPr>
          <p:nvPr/>
        </p:nvSpPr>
        <p:spPr bwMode="gray">
          <a:xfrm>
            <a:off x="2019300" y="4972050"/>
            <a:ext cx="677863"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6" name="Rectangle 188">
            <a:extLst>
              <a:ext uri="{FF2B5EF4-FFF2-40B4-BE49-F238E27FC236}">
                <a16:creationId xmlns="" xmlns:a16="http://schemas.microsoft.com/office/drawing/2014/main" id="{8C832B27-B2B6-40A8-BAD6-1E8FF082B2C5}"/>
              </a:ext>
            </a:extLst>
          </p:cNvPr>
          <p:cNvSpPr>
            <a:spLocks noChangeArrowheads="1"/>
          </p:cNvSpPr>
          <p:nvPr/>
        </p:nvSpPr>
        <p:spPr bwMode="gray">
          <a:xfrm>
            <a:off x="3376613" y="4972050"/>
            <a:ext cx="676275"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7" name="Rectangle 189">
            <a:extLst>
              <a:ext uri="{FF2B5EF4-FFF2-40B4-BE49-F238E27FC236}">
                <a16:creationId xmlns="" xmlns:a16="http://schemas.microsoft.com/office/drawing/2014/main" id="{D4CDA3B8-A9B9-4854-8010-ECB4E7F54F56}"/>
              </a:ext>
            </a:extLst>
          </p:cNvPr>
          <p:cNvSpPr>
            <a:spLocks noChangeArrowheads="1"/>
          </p:cNvSpPr>
          <p:nvPr/>
        </p:nvSpPr>
        <p:spPr bwMode="gray">
          <a:xfrm>
            <a:off x="681038" y="4972050"/>
            <a:ext cx="676275"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8" name="Rectangle 190">
            <a:extLst>
              <a:ext uri="{FF2B5EF4-FFF2-40B4-BE49-F238E27FC236}">
                <a16:creationId xmlns="" xmlns:a16="http://schemas.microsoft.com/office/drawing/2014/main" id="{E98A37D2-4FD8-4A6A-9B34-993E64114209}"/>
              </a:ext>
            </a:extLst>
          </p:cNvPr>
          <p:cNvSpPr>
            <a:spLocks noChangeArrowheads="1"/>
          </p:cNvSpPr>
          <p:nvPr/>
        </p:nvSpPr>
        <p:spPr bwMode="gray">
          <a:xfrm>
            <a:off x="17463" y="6386513"/>
            <a:ext cx="676275"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39" name="Rectangle 191">
            <a:extLst>
              <a:ext uri="{FF2B5EF4-FFF2-40B4-BE49-F238E27FC236}">
                <a16:creationId xmlns="" xmlns:a16="http://schemas.microsoft.com/office/drawing/2014/main" id="{334BF923-B56D-47BA-BA97-0E6F1673ED17}"/>
              </a:ext>
            </a:extLst>
          </p:cNvPr>
          <p:cNvSpPr>
            <a:spLocks noChangeArrowheads="1"/>
          </p:cNvSpPr>
          <p:nvPr/>
        </p:nvSpPr>
        <p:spPr bwMode="gray">
          <a:xfrm>
            <a:off x="1354138" y="6386513"/>
            <a:ext cx="677862"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40" name="Rectangle 192">
            <a:extLst>
              <a:ext uri="{FF2B5EF4-FFF2-40B4-BE49-F238E27FC236}">
                <a16:creationId xmlns="" xmlns:a16="http://schemas.microsoft.com/office/drawing/2014/main" id="{FB56C332-1953-44AA-85FE-294EF2D4AEB1}"/>
              </a:ext>
            </a:extLst>
          </p:cNvPr>
          <p:cNvSpPr>
            <a:spLocks noChangeArrowheads="1"/>
          </p:cNvSpPr>
          <p:nvPr/>
        </p:nvSpPr>
        <p:spPr bwMode="gray">
          <a:xfrm>
            <a:off x="2698750" y="6384925"/>
            <a:ext cx="674688" cy="471488"/>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41" name="Rectangle 194">
            <a:extLst>
              <a:ext uri="{FF2B5EF4-FFF2-40B4-BE49-F238E27FC236}">
                <a16:creationId xmlns="" xmlns:a16="http://schemas.microsoft.com/office/drawing/2014/main" id="{F5936201-C620-463B-B5EE-C22844341BBB}"/>
              </a:ext>
            </a:extLst>
          </p:cNvPr>
          <p:cNvSpPr>
            <a:spLocks noChangeArrowheads="1"/>
          </p:cNvSpPr>
          <p:nvPr/>
        </p:nvSpPr>
        <p:spPr bwMode="gray">
          <a:xfrm>
            <a:off x="0" y="4908550"/>
            <a:ext cx="12192000" cy="1477963"/>
          </a:xfrm>
          <a:prstGeom prst="rect">
            <a:avLst/>
          </a:prstGeom>
          <a:gradFill rotWithShape="1">
            <a:gsLst>
              <a:gs pos="0">
                <a:schemeClr val="bg1">
                  <a:alpha val="89999"/>
                </a:schemeClr>
              </a:gs>
              <a:gs pos="100000">
                <a:schemeClr val="bg1">
                  <a:gamma/>
                  <a:tint val="0"/>
                  <a:invGamma/>
                  <a:alpha val="0"/>
                </a:schemeClr>
              </a:gs>
            </a:gsLst>
            <a:lin ang="5400000" scaled="1"/>
          </a:gradFill>
          <a:ln w="9525">
            <a:noFill/>
            <a:miter lim="800000"/>
            <a:headEnd/>
            <a:tailEnd/>
          </a:ln>
          <a:effectLst/>
        </p:spPr>
        <p:txBody>
          <a:bodyPr wrap="none" anchor="ctr"/>
          <a:lstStyle/>
          <a:p>
            <a:pPr eaLnBrk="1" hangingPunct="1">
              <a:defRPr/>
            </a:pPr>
            <a:endParaRPr lang="en-US" b="1">
              <a:solidFill>
                <a:srgbClr val="000000"/>
              </a:solidFill>
              <a:latin typeface="Arial" charset="0"/>
            </a:endParaRPr>
          </a:p>
        </p:txBody>
      </p:sp>
      <p:grpSp>
        <p:nvGrpSpPr>
          <p:cNvPr id="42" name="Group 195">
            <a:extLst>
              <a:ext uri="{FF2B5EF4-FFF2-40B4-BE49-F238E27FC236}">
                <a16:creationId xmlns="" xmlns:a16="http://schemas.microsoft.com/office/drawing/2014/main" id="{25CFB18B-EA1F-4B87-AF1F-669A1C02AE66}"/>
              </a:ext>
            </a:extLst>
          </p:cNvPr>
          <p:cNvGrpSpPr>
            <a:grpSpLocks/>
          </p:cNvGrpSpPr>
          <p:nvPr/>
        </p:nvGrpSpPr>
        <p:grpSpPr bwMode="auto">
          <a:xfrm>
            <a:off x="0" y="357188"/>
            <a:ext cx="1543050" cy="1123950"/>
            <a:chOff x="-9" y="1395"/>
            <a:chExt cx="2985" cy="2898"/>
          </a:xfrm>
        </p:grpSpPr>
        <p:pic>
          <p:nvPicPr>
            <p:cNvPr id="43" name="Picture 196" descr="pan01">
              <a:extLst>
                <a:ext uri="{FF2B5EF4-FFF2-40B4-BE49-F238E27FC236}">
                  <a16:creationId xmlns="" xmlns:a16="http://schemas.microsoft.com/office/drawing/2014/main" id="{3E356964-DC41-4ABE-AC81-5B121861C12A}"/>
                </a:ext>
              </a:extLst>
            </p:cNvPr>
            <p:cNvPicPr>
              <a:picLocks noChangeAspect="1" noChangeArrowheads="1"/>
            </p:cNvPicPr>
            <p:nvPr/>
          </p:nvPicPr>
          <p:blipFill>
            <a:blip r:embed="rId2">
              <a:extLst>
                <a:ext uri="{28A0092B-C50C-407E-A947-70E740481C1C}">
                  <a14:useLocalDpi xmlns:a14="http://schemas.microsoft.com/office/drawing/2010/main" val="0"/>
                </a:ext>
              </a:extLst>
            </a:blip>
            <a:srcRect l="46681" r="2339"/>
            <a:stretch>
              <a:fillRect/>
            </a:stretch>
          </p:blipFill>
          <p:spPr bwMode="gray">
            <a:xfrm>
              <a:off x="0" y="1395"/>
              <a:ext cx="2976" cy="28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4" name="Group 198">
            <a:extLst>
              <a:ext uri="{FF2B5EF4-FFF2-40B4-BE49-F238E27FC236}">
                <a16:creationId xmlns="" xmlns:a16="http://schemas.microsoft.com/office/drawing/2014/main" id="{F52F6F4B-0742-45CF-B707-EC62107E1572}"/>
              </a:ext>
            </a:extLst>
          </p:cNvPr>
          <p:cNvGrpSpPr>
            <a:grpSpLocks/>
          </p:cNvGrpSpPr>
          <p:nvPr/>
        </p:nvGrpSpPr>
        <p:grpSpPr bwMode="auto">
          <a:xfrm>
            <a:off x="-7938" y="195263"/>
            <a:ext cx="1409701" cy="1143000"/>
            <a:chOff x="0" y="1039"/>
            <a:chExt cx="2681" cy="2897"/>
          </a:xfrm>
        </p:grpSpPr>
        <p:pic>
          <p:nvPicPr>
            <p:cNvPr id="45" name="Picture 199" descr="pan01">
              <a:extLst>
                <a:ext uri="{FF2B5EF4-FFF2-40B4-BE49-F238E27FC236}">
                  <a16:creationId xmlns="" xmlns:a16="http://schemas.microsoft.com/office/drawing/2014/main" id="{A84582E2-8B34-4979-942D-2FBFF6080D28}"/>
                </a:ext>
              </a:extLst>
            </p:cNvPr>
            <p:cNvPicPr>
              <a:picLocks noChangeAspect="1" noChangeArrowheads="1"/>
            </p:cNvPicPr>
            <p:nvPr userDrawn="1"/>
          </p:nvPicPr>
          <p:blipFill>
            <a:blip r:embed="rId3">
              <a:extLst>
                <a:ext uri="{28A0092B-C50C-407E-A947-70E740481C1C}">
                  <a14:useLocalDpi xmlns:a14="http://schemas.microsoft.com/office/drawing/2010/main" val="0"/>
                </a:ext>
              </a:extLst>
            </a:blip>
            <a:srcRect l="51730" r="2339"/>
            <a:stretch>
              <a:fillRect/>
            </a:stretch>
          </p:blipFill>
          <p:spPr bwMode="gray">
            <a:xfrm>
              <a:off x="0" y="1039"/>
              <a:ext cx="2681" cy="28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6" name="Freeform 200" descr="wiz_gold04">
              <a:extLst>
                <a:ext uri="{FF2B5EF4-FFF2-40B4-BE49-F238E27FC236}">
                  <a16:creationId xmlns="" xmlns:a16="http://schemas.microsoft.com/office/drawing/2014/main" id="{4847CC36-F0A2-4537-B039-3546CDD11AFF}"/>
                </a:ext>
              </a:extLst>
            </p:cNvPr>
            <p:cNvSpPr>
              <a:spLocks/>
            </p:cNvSpPr>
            <p:nvPr userDrawn="1"/>
          </p:nvSpPr>
          <p:spPr bwMode="gray">
            <a:xfrm>
              <a:off x="0" y="1137"/>
              <a:ext cx="2537" cy="2600"/>
            </a:xfrm>
            <a:custGeom>
              <a:avLst/>
              <a:gdLst>
                <a:gd name="T0" fmla="*/ 0 w 2537"/>
                <a:gd name="T1" fmla="*/ 0 h 2600"/>
                <a:gd name="T2" fmla="*/ 2537 w 2537"/>
                <a:gd name="T3" fmla="*/ 1 h 2600"/>
                <a:gd name="T4" fmla="*/ 991 w 2537"/>
                <a:gd name="T5" fmla="*/ 2597 h 2600"/>
                <a:gd name="T6" fmla="*/ 0 w 2537"/>
                <a:gd name="T7" fmla="*/ 2600 h 2600"/>
                <a:gd name="T8" fmla="*/ 0 w 2537"/>
                <a:gd name="T9" fmla="*/ 0 h 26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37" h="2600">
                  <a:moveTo>
                    <a:pt x="0" y="0"/>
                  </a:moveTo>
                  <a:lnTo>
                    <a:pt x="2537" y="1"/>
                  </a:lnTo>
                  <a:lnTo>
                    <a:pt x="991" y="2597"/>
                  </a:lnTo>
                  <a:lnTo>
                    <a:pt x="0" y="2600"/>
                  </a:lnTo>
                  <a:lnTo>
                    <a:pt x="0" y="0"/>
                  </a:lnTo>
                  <a:close/>
                </a:path>
              </a:pathLst>
            </a:custGeom>
            <a:blipFill dpi="0" rotWithShape="1">
              <a:blip r:embed="rId4"/>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47" name="Group 201">
            <a:extLst>
              <a:ext uri="{FF2B5EF4-FFF2-40B4-BE49-F238E27FC236}">
                <a16:creationId xmlns="" xmlns:a16="http://schemas.microsoft.com/office/drawing/2014/main" id="{682A86B1-B89F-4EAC-8DF8-E147154D8421}"/>
              </a:ext>
            </a:extLst>
          </p:cNvPr>
          <p:cNvGrpSpPr>
            <a:grpSpLocks/>
          </p:cNvGrpSpPr>
          <p:nvPr/>
        </p:nvGrpSpPr>
        <p:grpSpPr bwMode="auto">
          <a:xfrm>
            <a:off x="0" y="0"/>
            <a:ext cx="1244600" cy="1239838"/>
            <a:chOff x="-7" y="240"/>
            <a:chExt cx="2407" cy="3199"/>
          </a:xfrm>
        </p:grpSpPr>
        <p:pic>
          <p:nvPicPr>
            <p:cNvPr id="48" name="Picture 202" descr="pan01">
              <a:extLst>
                <a:ext uri="{FF2B5EF4-FFF2-40B4-BE49-F238E27FC236}">
                  <a16:creationId xmlns="" xmlns:a16="http://schemas.microsoft.com/office/drawing/2014/main" id="{9938032B-88E1-4826-AAEC-F161F50F9125}"/>
                </a:ext>
              </a:extLst>
            </p:cNvPr>
            <p:cNvPicPr>
              <a:picLocks noChangeAspect="1" noChangeArrowheads="1"/>
            </p:cNvPicPr>
            <p:nvPr userDrawn="1"/>
          </p:nvPicPr>
          <p:blipFill>
            <a:blip r:embed="rId5">
              <a:extLst>
                <a:ext uri="{28A0092B-C50C-407E-A947-70E740481C1C}">
                  <a14:useLocalDpi xmlns:a14="http://schemas.microsoft.com/office/drawing/2010/main" val="0"/>
                </a:ext>
              </a:extLst>
            </a:blip>
            <a:srcRect l="60431" r="2339"/>
            <a:stretch>
              <a:fillRect/>
            </a:stretch>
          </p:blipFill>
          <p:spPr bwMode="gray">
            <a:xfrm>
              <a:off x="0" y="240"/>
              <a:ext cx="2400" cy="31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 name="Freeform 203" descr="wiz_gold01">
              <a:extLst>
                <a:ext uri="{FF2B5EF4-FFF2-40B4-BE49-F238E27FC236}">
                  <a16:creationId xmlns="" xmlns:a16="http://schemas.microsoft.com/office/drawing/2014/main" id="{6BCD8D4E-76C6-46B7-9975-1832E3E0445F}"/>
                </a:ext>
              </a:extLst>
            </p:cNvPr>
            <p:cNvSpPr>
              <a:spLocks/>
            </p:cNvSpPr>
            <p:nvPr userDrawn="1"/>
          </p:nvSpPr>
          <p:spPr bwMode="gray">
            <a:xfrm>
              <a:off x="-7" y="348"/>
              <a:ext cx="2247" cy="2874"/>
            </a:xfrm>
            <a:custGeom>
              <a:avLst/>
              <a:gdLst>
                <a:gd name="T0" fmla="*/ 7 w 2247"/>
                <a:gd name="T1" fmla="*/ 0 h 2874"/>
                <a:gd name="T2" fmla="*/ 2247 w 2247"/>
                <a:gd name="T3" fmla="*/ 0 h 2874"/>
                <a:gd name="T4" fmla="*/ 540 w 2247"/>
                <a:gd name="T5" fmla="*/ 2868 h 2874"/>
                <a:gd name="T6" fmla="*/ 0 w 2247"/>
                <a:gd name="T7" fmla="*/ 2874 h 2874"/>
                <a:gd name="T8" fmla="*/ 7 w 2247"/>
                <a:gd name="T9" fmla="*/ 0 h 287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47" h="2874">
                  <a:moveTo>
                    <a:pt x="7" y="0"/>
                  </a:moveTo>
                  <a:lnTo>
                    <a:pt x="2247" y="0"/>
                  </a:lnTo>
                  <a:lnTo>
                    <a:pt x="540" y="2868"/>
                  </a:lnTo>
                  <a:lnTo>
                    <a:pt x="0" y="2874"/>
                  </a:lnTo>
                  <a:lnTo>
                    <a:pt x="7" y="0"/>
                  </a:lnTo>
                  <a:close/>
                </a:path>
              </a:pathLst>
            </a:custGeom>
            <a:blipFill dpi="0" rotWithShape="1">
              <a:blip r:embed="rId6"/>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50" name="TextBox 53">
            <a:extLst>
              <a:ext uri="{FF2B5EF4-FFF2-40B4-BE49-F238E27FC236}">
                <a16:creationId xmlns="" xmlns:a16="http://schemas.microsoft.com/office/drawing/2014/main" id="{D4E5D4EE-DAD8-4876-BEF6-216D3067A88A}"/>
              </a:ext>
            </a:extLst>
          </p:cNvPr>
          <p:cNvSpPr txBox="1">
            <a:spLocks noChangeArrowheads="1"/>
          </p:cNvSpPr>
          <p:nvPr/>
        </p:nvSpPr>
        <p:spPr bwMode="auto">
          <a:xfrm>
            <a:off x="0" y="6627813"/>
            <a:ext cx="1825625" cy="230187"/>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r>
              <a:rPr lang="en-US" altLang="en-US" sz="900" b="1">
                <a:solidFill>
                  <a:srgbClr val="000000"/>
                </a:solidFill>
                <a:latin typeface="Arial" panose="020B0604020202020204" pitchFamily="34" charset="0"/>
              </a:rPr>
              <a:t>http://dichvudanhvanban.com</a:t>
            </a:r>
          </a:p>
        </p:txBody>
      </p:sp>
      <p:sp>
        <p:nvSpPr>
          <p:cNvPr id="2" name="Title 1"/>
          <p:cNvSpPr>
            <a:spLocks noGrp="1"/>
          </p:cNvSpPr>
          <p:nvPr>
            <p:ph type="title"/>
          </p:nvPr>
        </p:nvSpPr>
        <p:spPr>
          <a:xfrm>
            <a:off x="1625600" y="228600"/>
            <a:ext cx="9855200" cy="838200"/>
          </a:xfrm>
        </p:spPr>
        <p:txBody>
          <a:bodyPr/>
          <a:lstStyle/>
          <a:p>
            <a:r>
              <a:rPr lang="en-US"/>
              <a:t>Click to edit Master title style</a:t>
            </a:r>
          </a:p>
        </p:txBody>
      </p:sp>
      <p:sp>
        <p:nvSpPr>
          <p:cNvPr id="3" name="Table Placeholder 2"/>
          <p:cNvSpPr>
            <a:spLocks noGrp="1"/>
          </p:cNvSpPr>
          <p:nvPr>
            <p:ph type="tbl" idx="1"/>
          </p:nvPr>
        </p:nvSpPr>
        <p:spPr>
          <a:xfrm>
            <a:off x="609600" y="1600200"/>
            <a:ext cx="10972800" cy="4724400"/>
          </a:xfrm>
        </p:spPr>
        <p:txBody>
          <a:bodyPr/>
          <a:lstStyle/>
          <a:p>
            <a:pPr lvl="0"/>
            <a:r>
              <a:rPr lang="en-US" noProof="0"/>
              <a:t>Click icon to add table</a:t>
            </a:r>
          </a:p>
        </p:txBody>
      </p:sp>
      <p:sp>
        <p:nvSpPr>
          <p:cNvPr id="51" name="Date Placeholder 3">
            <a:extLst>
              <a:ext uri="{FF2B5EF4-FFF2-40B4-BE49-F238E27FC236}">
                <a16:creationId xmlns="" xmlns:a16="http://schemas.microsoft.com/office/drawing/2014/main" id="{CCD88BFF-10C4-4ADD-AF71-7B03B7E7D16B}"/>
              </a:ext>
            </a:extLst>
          </p:cNvPr>
          <p:cNvSpPr>
            <a:spLocks noGrp="1"/>
          </p:cNvSpPr>
          <p:nvPr>
            <p:ph type="dt" sz="half" idx="10"/>
          </p:nvPr>
        </p:nvSpPr>
        <p:spPr/>
        <p:txBody>
          <a:bodyPr/>
          <a:lstStyle>
            <a:lvl1pPr eaLnBrk="0" hangingPunct="0">
              <a:defRPr/>
            </a:lvl1pPr>
          </a:lstStyle>
          <a:p>
            <a:pPr>
              <a:defRPr/>
            </a:pPr>
            <a:endParaRPr lang="en-US"/>
          </a:p>
        </p:txBody>
      </p:sp>
      <p:sp>
        <p:nvSpPr>
          <p:cNvPr id="52" name="Footer Placeholder 4">
            <a:extLst>
              <a:ext uri="{FF2B5EF4-FFF2-40B4-BE49-F238E27FC236}">
                <a16:creationId xmlns="" xmlns:a16="http://schemas.microsoft.com/office/drawing/2014/main" id="{EAC3ABDB-0AA5-42C1-BE2A-FBB3337C6BCB}"/>
              </a:ext>
            </a:extLst>
          </p:cNvPr>
          <p:cNvSpPr>
            <a:spLocks noGrp="1"/>
          </p:cNvSpPr>
          <p:nvPr>
            <p:ph type="ftr" sz="quarter" idx="11"/>
          </p:nvPr>
        </p:nvSpPr>
        <p:spPr/>
        <p:txBody>
          <a:bodyPr/>
          <a:lstStyle>
            <a:lvl1pPr eaLnBrk="0" hangingPunct="0">
              <a:defRPr/>
            </a:lvl1pPr>
          </a:lstStyle>
          <a:p>
            <a:pPr>
              <a:defRPr/>
            </a:pPr>
            <a:endParaRPr lang="en-US"/>
          </a:p>
        </p:txBody>
      </p:sp>
      <p:sp>
        <p:nvSpPr>
          <p:cNvPr id="53" name="Slide Number Placeholder 5">
            <a:extLst>
              <a:ext uri="{FF2B5EF4-FFF2-40B4-BE49-F238E27FC236}">
                <a16:creationId xmlns="" xmlns:a16="http://schemas.microsoft.com/office/drawing/2014/main" id="{1A692A09-EA69-41F9-9018-D4896254EA94}"/>
              </a:ext>
            </a:extLst>
          </p:cNvPr>
          <p:cNvSpPr>
            <a:spLocks noGrp="1"/>
          </p:cNvSpPr>
          <p:nvPr>
            <p:ph type="sldNum" sz="quarter" idx="12"/>
          </p:nvPr>
        </p:nvSpPr>
        <p:spPr/>
        <p:txBody>
          <a:bodyPr/>
          <a:lstStyle>
            <a:lvl1pPr eaLnBrk="0" hangingPunct="0">
              <a:defRPr/>
            </a:lvl1pPr>
          </a:lstStyle>
          <a:p>
            <a:pPr>
              <a:defRPr/>
            </a:pPr>
            <a:fld id="{3724D889-87A3-4D49-A4C0-D999267ADB0E}" type="slidenum">
              <a:rPr lang="en-US" altLang="en-US"/>
              <a:pPr>
                <a:defRPr/>
              </a:pPr>
              <a:t>‹#›</a:t>
            </a:fld>
            <a:endParaRPr lang="en-US" altLang="en-US"/>
          </a:p>
        </p:txBody>
      </p:sp>
    </p:spTree>
    <p:extLst>
      <p:ext uri="{BB962C8B-B14F-4D97-AF65-F5344CB8AC3E}">
        <p14:creationId xmlns:p14="http://schemas.microsoft.com/office/powerpoint/2010/main" val="39897195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500"/>
                                  </p:stCondLst>
                                  <p:childTnLst>
                                    <p:set>
                                      <p:cBhvr>
                                        <p:cTn id="6" dur="1" fill="hold">
                                          <p:stCondLst>
                                            <p:cond delay="0"/>
                                          </p:stCondLst>
                                        </p:cTn>
                                        <p:tgtEl>
                                          <p:spTgt spid="42"/>
                                        </p:tgtEl>
                                        <p:attrNameLst>
                                          <p:attrName>style.visibility</p:attrName>
                                        </p:attrNameLst>
                                      </p:cBhvr>
                                      <p:to>
                                        <p:strVal val="visible"/>
                                      </p:to>
                                    </p:set>
                                    <p:animEffect transition="in" filter="wipe(left)">
                                      <p:cBhvr>
                                        <p:cTn id="7" dur="500"/>
                                        <p:tgtEl>
                                          <p:spTgt spid="42"/>
                                        </p:tgtEl>
                                      </p:cBhvr>
                                    </p:animEffect>
                                  </p:childTnLst>
                                </p:cTn>
                              </p:par>
                            </p:childTnLst>
                          </p:cTn>
                        </p:par>
                        <p:par>
                          <p:cTn id="8" fill="hold">
                            <p:stCondLst>
                              <p:cond delay="1000"/>
                            </p:stCondLst>
                            <p:childTnLst>
                              <p:par>
                                <p:cTn id="9" presetID="22" presetClass="entr" presetSubtype="8" fill="hold" nodeType="afterEffect">
                                  <p:stCondLst>
                                    <p:cond delay="700"/>
                                  </p:stCondLst>
                                  <p:childTnLst>
                                    <p:set>
                                      <p:cBhvr>
                                        <p:cTn id="10" dur="1" fill="hold">
                                          <p:stCondLst>
                                            <p:cond delay="0"/>
                                          </p:stCondLst>
                                        </p:cTn>
                                        <p:tgtEl>
                                          <p:spTgt spid="44"/>
                                        </p:tgtEl>
                                        <p:attrNameLst>
                                          <p:attrName>style.visibility</p:attrName>
                                        </p:attrNameLst>
                                      </p:cBhvr>
                                      <p:to>
                                        <p:strVal val="visible"/>
                                      </p:to>
                                    </p:set>
                                    <p:animEffect transition="in" filter="wipe(left)">
                                      <p:cBhvr>
                                        <p:cTn id="11" dur="500"/>
                                        <p:tgtEl>
                                          <p:spTgt spid="44"/>
                                        </p:tgtEl>
                                      </p:cBhvr>
                                    </p:animEffect>
                                  </p:childTnLst>
                                </p:cTn>
                              </p:par>
                            </p:childTnLst>
                          </p:cTn>
                        </p:par>
                        <p:par>
                          <p:cTn id="12" fill="hold">
                            <p:stCondLst>
                              <p:cond delay="2200"/>
                            </p:stCondLst>
                            <p:childTnLst>
                              <p:par>
                                <p:cTn id="13" presetID="22" presetClass="entr" presetSubtype="8" fill="hold" nodeType="afterEffect">
                                  <p:stCondLst>
                                    <p:cond delay="600"/>
                                  </p:stCondLst>
                                  <p:childTnLst>
                                    <p:set>
                                      <p:cBhvr>
                                        <p:cTn id="14" dur="1" fill="hold">
                                          <p:stCondLst>
                                            <p:cond delay="0"/>
                                          </p:stCondLst>
                                        </p:cTn>
                                        <p:tgtEl>
                                          <p:spTgt spid="47"/>
                                        </p:tgtEl>
                                        <p:attrNameLst>
                                          <p:attrName>style.visibility</p:attrName>
                                        </p:attrNameLst>
                                      </p:cBhvr>
                                      <p:to>
                                        <p:strVal val="visible"/>
                                      </p:to>
                                    </p:set>
                                    <p:animEffect transition="in" filter="wipe(left)">
                                      <p:cBhvr>
                                        <p:cTn id="15" dur="500"/>
                                        <p:tgtEl>
                                          <p:spTgt spid="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5" Type="http://schemas.openxmlformats.org/officeDocument/2006/relationships/slideLayout" Target="../slideLayouts/slideLayout5.xml"/><Relationship Id="rId10" Type="http://schemas.openxmlformats.org/officeDocument/2006/relationships/theme" Target="../theme/theme1.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17.xml"/><Relationship Id="rId13" Type="http://schemas.openxmlformats.org/officeDocument/2006/relationships/slideLayout" Target="../slideLayouts/slideLayout22.xml"/><Relationship Id="rId18" Type="http://schemas.openxmlformats.org/officeDocument/2006/relationships/slideLayout" Target="../slideLayouts/slideLayout27.xml"/><Relationship Id="rId3" Type="http://schemas.openxmlformats.org/officeDocument/2006/relationships/slideLayout" Target="../slideLayouts/slideLayout12.xml"/><Relationship Id="rId21" Type="http://schemas.openxmlformats.org/officeDocument/2006/relationships/theme" Target="../theme/theme2.xml"/><Relationship Id="rId7" Type="http://schemas.openxmlformats.org/officeDocument/2006/relationships/slideLayout" Target="../slideLayouts/slideLayout16.xml"/><Relationship Id="rId12" Type="http://schemas.openxmlformats.org/officeDocument/2006/relationships/slideLayout" Target="../slideLayouts/slideLayout21.xml"/><Relationship Id="rId17" Type="http://schemas.openxmlformats.org/officeDocument/2006/relationships/slideLayout" Target="../slideLayouts/slideLayout26.xml"/><Relationship Id="rId2" Type="http://schemas.openxmlformats.org/officeDocument/2006/relationships/slideLayout" Target="../slideLayouts/slideLayout11.xml"/><Relationship Id="rId16" Type="http://schemas.openxmlformats.org/officeDocument/2006/relationships/slideLayout" Target="../slideLayouts/slideLayout25.xml"/><Relationship Id="rId20" Type="http://schemas.openxmlformats.org/officeDocument/2006/relationships/slideLayout" Target="../slideLayouts/slideLayout29.xml"/><Relationship Id="rId1" Type="http://schemas.openxmlformats.org/officeDocument/2006/relationships/slideLayout" Target="../slideLayouts/slideLayout10.xml"/><Relationship Id="rId6" Type="http://schemas.openxmlformats.org/officeDocument/2006/relationships/slideLayout" Target="../slideLayouts/slideLayout15.xml"/><Relationship Id="rId11" Type="http://schemas.openxmlformats.org/officeDocument/2006/relationships/slideLayout" Target="../slideLayouts/slideLayout20.xml"/><Relationship Id="rId5" Type="http://schemas.openxmlformats.org/officeDocument/2006/relationships/slideLayout" Target="../slideLayouts/slideLayout14.xml"/><Relationship Id="rId15" Type="http://schemas.openxmlformats.org/officeDocument/2006/relationships/slideLayout" Target="../slideLayouts/slideLayout24.xml"/><Relationship Id="rId10" Type="http://schemas.openxmlformats.org/officeDocument/2006/relationships/slideLayout" Target="../slideLayouts/slideLayout19.xml"/><Relationship Id="rId19" Type="http://schemas.openxmlformats.org/officeDocument/2006/relationships/slideLayout" Target="../slideLayouts/slideLayout28.xml"/><Relationship Id="rId4" Type="http://schemas.openxmlformats.org/officeDocument/2006/relationships/slideLayout" Target="../slideLayouts/slideLayout13.xml"/><Relationship Id="rId9" Type="http://schemas.openxmlformats.org/officeDocument/2006/relationships/slideLayout" Target="../slideLayouts/slideLayout18.xml"/><Relationship Id="rId14" Type="http://schemas.openxmlformats.org/officeDocument/2006/relationships/slideLayout" Target="../slideLayouts/slideLayout23.xml"/></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37.xml"/><Relationship Id="rId13" Type="http://schemas.openxmlformats.org/officeDocument/2006/relationships/slideLayout" Target="../slideLayouts/slideLayout42.xml"/><Relationship Id="rId18" Type="http://schemas.openxmlformats.org/officeDocument/2006/relationships/slideLayout" Target="../slideLayouts/slideLayout47.xml"/><Relationship Id="rId3" Type="http://schemas.openxmlformats.org/officeDocument/2006/relationships/slideLayout" Target="../slideLayouts/slideLayout32.xml"/><Relationship Id="rId21" Type="http://schemas.openxmlformats.org/officeDocument/2006/relationships/slideLayout" Target="../slideLayouts/slideLayout50.xml"/><Relationship Id="rId7" Type="http://schemas.openxmlformats.org/officeDocument/2006/relationships/slideLayout" Target="../slideLayouts/slideLayout36.xml"/><Relationship Id="rId12" Type="http://schemas.openxmlformats.org/officeDocument/2006/relationships/slideLayout" Target="../slideLayouts/slideLayout41.xml"/><Relationship Id="rId17" Type="http://schemas.openxmlformats.org/officeDocument/2006/relationships/slideLayout" Target="../slideLayouts/slideLayout46.xml"/><Relationship Id="rId2" Type="http://schemas.openxmlformats.org/officeDocument/2006/relationships/slideLayout" Target="../slideLayouts/slideLayout31.xml"/><Relationship Id="rId16" Type="http://schemas.openxmlformats.org/officeDocument/2006/relationships/slideLayout" Target="../slideLayouts/slideLayout45.xml"/><Relationship Id="rId20" Type="http://schemas.openxmlformats.org/officeDocument/2006/relationships/slideLayout" Target="../slideLayouts/slideLayout49.xml"/><Relationship Id="rId1" Type="http://schemas.openxmlformats.org/officeDocument/2006/relationships/slideLayout" Target="../slideLayouts/slideLayout30.xml"/><Relationship Id="rId6" Type="http://schemas.openxmlformats.org/officeDocument/2006/relationships/slideLayout" Target="../slideLayouts/slideLayout35.xml"/><Relationship Id="rId11" Type="http://schemas.openxmlformats.org/officeDocument/2006/relationships/slideLayout" Target="../slideLayouts/slideLayout40.xml"/><Relationship Id="rId5" Type="http://schemas.openxmlformats.org/officeDocument/2006/relationships/slideLayout" Target="../slideLayouts/slideLayout34.xml"/><Relationship Id="rId15" Type="http://schemas.openxmlformats.org/officeDocument/2006/relationships/slideLayout" Target="../slideLayouts/slideLayout44.xml"/><Relationship Id="rId23" Type="http://schemas.openxmlformats.org/officeDocument/2006/relationships/theme" Target="../theme/theme3.xml"/><Relationship Id="rId10" Type="http://schemas.openxmlformats.org/officeDocument/2006/relationships/slideLayout" Target="../slideLayouts/slideLayout39.xml"/><Relationship Id="rId19" Type="http://schemas.openxmlformats.org/officeDocument/2006/relationships/slideLayout" Target="../slideLayouts/slideLayout48.xml"/><Relationship Id="rId4" Type="http://schemas.openxmlformats.org/officeDocument/2006/relationships/slideLayout" Target="../slideLayouts/slideLayout33.xml"/><Relationship Id="rId9" Type="http://schemas.openxmlformats.org/officeDocument/2006/relationships/slideLayout" Target="../slideLayouts/slideLayout38.xml"/><Relationship Id="rId14" Type="http://schemas.openxmlformats.org/officeDocument/2006/relationships/slideLayout" Target="../slideLayouts/slideLayout43.xml"/><Relationship Id="rId22" Type="http://schemas.openxmlformats.org/officeDocument/2006/relationships/slideLayout" Target="../slideLayouts/slideLayout51.xml"/></Relationships>
</file>

<file path=ppt/slideMasters/_rels/slideMaster4.xml.rels><?xml version="1.0" encoding="UTF-8" standalone="yes"?>
<Relationships xmlns="http://schemas.openxmlformats.org/package/2006/relationships"><Relationship Id="rId8" Type="http://schemas.openxmlformats.org/officeDocument/2006/relationships/slideLayout" Target="../slideLayouts/slideLayout59.xml"/><Relationship Id="rId13" Type="http://schemas.openxmlformats.org/officeDocument/2006/relationships/slideLayout" Target="../slideLayouts/slideLayout64.xml"/><Relationship Id="rId18" Type="http://schemas.openxmlformats.org/officeDocument/2006/relationships/slideLayout" Target="../slideLayouts/slideLayout69.xml"/><Relationship Id="rId3" Type="http://schemas.openxmlformats.org/officeDocument/2006/relationships/slideLayout" Target="../slideLayouts/slideLayout54.xml"/><Relationship Id="rId21" Type="http://schemas.openxmlformats.org/officeDocument/2006/relationships/slideLayout" Target="../slideLayouts/slideLayout72.xml"/><Relationship Id="rId7" Type="http://schemas.openxmlformats.org/officeDocument/2006/relationships/slideLayout" Target="../slideLayouts/slideLayout58.xml"/><Relationship Id="rId12" Type="http://schemas.openxmlformats.org/officeDocument/2006/relationships/slideLayout" Target="../slideLayouts/slideLayout63.xml"/><Relationship Id="rId17" Type="http://schemas.openxmlformats.org/officeDocument/2006/relationships/slideLayout" Target="../slideLayouts/slideLayout68.xml"/><Relationship Id="rId25" Type="http://schemas.openxmlformats.org/officeDocument/2006/relationships/theme" Target="../theme/theme4.xml"/><Relationship Id="rId2" Type="http://schemas.openxmlformats.org/officeDocument/2006/relationships/slideLayout" Target="../slideLayouts/slideLayout53.xml"/><Relationship Id="rId16" Type="http://schemas.openxmlformats.org/officeDocument/2006/relationships/slideLayout" Target="../slideLayouts/slideLayout67.xml"/><Relationship Id="rId20" Type="http://schemas.openxmlformats.org/officeDocument/2006/relationships/slideLayout" Target="../slideLayouts/slideLayout71.xml"/><Relationship Id="rId1" Type="http://schemas.openxmlformats.org/officeDocument/2006/relationships/slideLayout" Target="../slideLayouts/slideLayout52.xml"/><Relationship Id="rId6" Type="http://schemas.openxmlformats.org/officeDocument/2006/relationships/slideLayout" Target="../slideLayouts/slideLayout57.xml"/><Relationship Id="rId11" Type="http://schemas.openxmlformats.org/officeDocument/2006/relationships/slideLayout" Target="../slideLayouts/slideLayout62.xml"/><Relationship Id="rId24" Type="http://schemas.openxmlformats.org/officeDocument/2006/relationships/slideLayout" Target="../slideLayouts/slideLayout75.xml"/><Relationship Id="rId5" Type="http://schemas.openxmlformats.org/officeDocument/2006/relationships/slideLayout" Target="../slideLayouts/slideLayout56.xml"/><Relationship Id="rId15" Type="http://schemas.openxmlformats.org/officeDocument/2006/relationships/slideLayout" Target="../slideLayouts/slideLayout66.xml"/><Relationship Id="rId23" Type="http://schemas.openxmlformats.org/officeDocument/2006/relationships/slideLayout" Target="../slideLayouts/slideLayout74.xml"/><Relationship Id="rId10" Type="http://schemas.openxmlformats.org/officeDocument/2006/relationships/slideLayout" Target="../slideLayouts/slideLayout61.xml"/><Relationship Id="rId19" Type="http://schemas.openxmlformats.org/officeDocument/2006/relationships/slideLayout" Target="../slideLayouts/slideLayout70.xml"/><Relationship Id="rId4" Type="http://schemas.openxmlformats.org/officeDocument/2006/relationships/slideLayout" Target="../slideLayouts/slideLayout55.xml"/><Relationship Id="rId9" Type="http://schemas.openxmlformats.org/officeDocument/2006/relationships/slideLayout" Target="../slideLayouts/slideLayout60.xml"/><Relationship Id="rId14" Type="http://schemas.openxmlformats.org/officeDocument/2006/relationships/slideLayout" Target="../slideLayouts/slideLayout65.xml"/><Relationship Id="rId22" Type="http://schemas.openxmlformats.org/officeDocument/2006/relationships/slideLayout" Target="../slideLayouts/slideLayout73.xml"/></Relationships>
</file>

<file path=ppt/slideMasters/_rels/slideMaster5.xml.rels><?xml version="1.0" encoding="UTF-8" standalone="yes"?>
<Relationships xmlns="http://schemas.openxmlformats.org/package/2006/relationships"><Relationship Id="rId8" Type="http://schemas.openxmlformats.org/officeDocument/2006/relationships/slideLayout" Target="../slideLayouts/slideLayout83.xml"/><Relationship Id="rId3" Type="http://schemas.openxmlformats.org/officeDocument/2006/relationships/slideLayout" Target="../slideLayouts/slideLayout78.xml"/><Relationship Id="rId7" Type="http://schemas.openxmlformats.org/officeDocument/2006/relationships/slideLayout" Target="../slideLayouts/slideLayout82.xml"/><Relationship Id="rId2" Type="http://schemas.openxmlformats.org/officeDocument/2006/relationships/slideLayout" Target="../slideLayouts/slideLayout77.xml"/><Relationship Id="rId1" Type="http://schemas.openxmlformats.org/officeDocument/2006/relationships/slideLayout" Target="../slideLayouts/slideLayout76.xml"/><Relationship Id="rId6" Type="http://schemas.openxmlformats.org/officeDocument/2006/relationships/slideLayout" Target="../slideLayouts/slideLayout81.xml"/><Relationship Id="rId5" Type="http://schemas.openxmlformats.org/officeDocument/2006/relationships/slideLayout" Target="../slideLayouts/slideLayout80.xml"/><Relationship Id="rId10" Type="http://schemas.openxmlformats.org/officeDocument/2006/relationships/theme" Target="../theme/theme5.xml"/><Relationship Id="rId4" Type="http://schemas.openxmlformats.org/officeDocument/2006/relationships/slideLayout" Target="../slideLayouts/slideLayout79.xml"/><Relationship Id="rId9" Type="http://schemas.openxmlformats.org/officeDocument/2006/relationships/slideLayout" Target="../slideLayouts/slideLayout84.xml"/></Relationships>
</file>

<file path=ppt/slideMasters/_rels/slideMaster6.xml.rels><?xml version="1.0" encoding="UTF-8" standalone="yes"?>
<Relationships xmlns="http://schemas.openxmlformats.org/package/2006/relationships"><Relationship Id="rId8" Type="http://schemas.openxmlformats.org/officeDocument/2006/relationships/slideLayout" Target="../slideLayouts/slideLayout92.xml"/><Relationship Id="rId13" Type="http://schemas.openxmlformats.org/officeDocument/2006/relationships/slideLayout" Target="../slideLayouts/slideLayout97.xml"/><Relationship Id="rId18" Type="http://schemas.openxmlformats.org/officeDocument/2006/relationships/theme" Target="../theme/theme6.xml"/><Relationship Id="rId3" Type="http://schemas.openxmlformats.org/officeDocument/2006/relationships/slideLayout" Target="../slideLayouts/slideLayout87.xml"/><Relationship Id="rId7" Type="http://schemas.openxmlformats.org/officeDocument/2006/relationships/slideLayout" Target="../slideLayouts/slideLayout91.xml"/><Relationship Id="rId12" Type="http://schemas.openxmlformats.org/officeDocument/2006/relationships/slideLayout" Target="../slideLayouts/slideLayout96.xml"/><Relationship Id="rId17" Type="http://schemas.openxmlformats.org/officeDocument/2006/relationships/slideLayout" Target="../slideLayouts/slideLayout101.xml"/><Relationship Id="rId2" Type="http://schemas.openxmlformats.org/officeDocument/2006/relationships/slideLayout" Target="../slideLayouts/slideLayout86.xml"/><Relationship Id="rId16" Type="http://schemas.openxmlformats.org/officeDocument/2006/relationships/slideLayout" Target="../slideLayouts/slideLayout100.xml"/><Relationship Id="rId1" Type="http://schemas.openxmlformats.org/officeDocument/2006/relationships/slideLayout" Target="../slideLayouts/slideLayout85.xml"/><Relationship Id="rId6" Type="http://schemas.openxmlformats.org/officeDocument/2006/relationships/slideLayout" Target="../slideLayouts/slideLayout90.xml"/><Relationship Id="rId11" Type="http://schemas.openxmlformats.org/officeDocument/2006/relationships/slideLayout" Target="../slideLayouts/slideLayout95.xml"/><Relationship Id="rId5" Type="http://schemas.openxmlformats.org/officeDocument/2006/relationships/slideLayout" Target="../slideLayouts/slideLayout89.xml"/><Relationship Id="rId15" Type="http://schemas.openxmlformats.org/officeDocument/2006/relationships/slideLayout" Target="../slideLayouts/slideLayout99.xml"/><Relationship Id="rId10" Type="http://schemas.openxmlformats.org/officeDocument/2006/relationships/slideLayout" Target="../slideLayouts/slideLayout94.xml"/><Relationship Id="rId4" Type="http://schemas.openxmlformats.org/officeDocument/2006/relationships/slideLayout" Target="../slideLayouts/slideLayout88.xml"/><Relationship Id="rId9" Type="http://schemas.openxmlformats.org/officeDocument/2006/relationships/slideLayout" Target="../slideLayouts/slideLayout93.xml"/><Relationship Id="rId14" Type="http://schemas.openxmlformats.org/officeDocument/2006/relationships/slideLayout" Target="../slideLayouts/slideLayout98.xml"/></Relationships>
</file>

<file path=ppt/slideMasters/_rels/slideMaster7.xml.rels><?xml version="1.0" encoding="UTF-8" standalone="yes"?>
<Relationships xmlns="http://schemas.openxmlformats.org/package/2006/relationships"><Relationship Id="rId8" Type="http://schemas.openxmlformats.org/officeDocument/2006/relationships/slideLayout" Target="../slideLayouts/slideLayout109.xml"/><Relationship Id="rId13" Type="http://schemas.openxmlformats.org/officeDocument/2006/relationships/slideLayout" Target="../slideLayouts/slideLayout114.xml"/><Relationship Id="rId18" Type="http://schemas.openxmlformats.org/officeDocument/2006/relationships/slideLayout" Target="../slideLayouts/slideLayout119.xml"/><Relationship Id="rId3" Type="http://schemas.openxmlformats.org/officeDocument/2006/relationships/slideLayout" Target="../slideLayouts/slideLayout104.xml"/><Relationship Id="rId21" Type="http://schemas.openxmlformats.org/officeDocument/2006/relationships/slideLayout" Target="../slideLayouts/slideLayout122.xml"/><Relationship Id="rId7" Type="http://schemas.openxmlformats.org/officeDocument/2006/relationships/slideLayout" Target="../slideLayouts/slideLayout108.xml"/><Relationship Id="rId12" Type="http://schemas.openxmlformats.org/officeDocument/2006/relationships/slideLayout" Target="../slideLayouts/slideLayout113.xml"/><Relationship Id="rId17" Type="http://schemas.openxmlformats.org/officeDocument/2006/relationships/slideLayout" Target="../slideLayouts/slideLayout118.xml"/><Relationship Id="rId2" Type="http://schemas.openxmlformats.org/officeDocument/2006/relationships/slideLayout" Target="../slideLayouts/slideLayout103.xml"/><Relationship Id="rId16" Type="http://schemas.openxmlformats.org/officeDocument/2006/relationships/slideLayout" Target="../slideLayouts/slideLayout117.xml"/><Relationship Id="rId20" Type="http://schemas.openxmlformats.org/officeDocument/2006/relationships/slideLayout" Target="../slideLayouts/slideLayout121.xml"/><Relationship Id="rId1" Type="http://schemas.openxmlformats.org/officeDocument/2006/relationships/slideLayout" Target="../slideLayouts/slideLayout102.xml"/><Relationship Id="rId6" Type="http://schemas.openxmlformats.org/officeDocument/2006/relationships/slideLayout" Target="../slideLayouts/slideLayout107.xml"/><Relationship Id="rId11" Type="http://schemas.openxmlformats.org/officeDocument/2006/relationships/slideLayout" Target="../slideLayouts/slideLayout112.xml"/><Relationship Id="rId5" Type="http://schemas.openxmlformats.org/officeDocument/2006/relationships/slideLayout" Target="../slideLayouts/slideLayout106.xml"/><Relationship Id="rId15" Type="http://schemas.openxmlformats.org/officeDocument/2006/relationships/slideLayout" Target="../slideLayouts/slideLayout116.xml"/><Relationship Id="rId10" Type="http://schemas.openxmlformats.org/officeDocument/2006/relationships/slideLayout" Target="../slideLayouts/slideLayout111.xml"/><Relationship Id="rId19" Type="http://schemas.openxmlformats.org/officeDocument/2006/relationships/slideLayout" Target="../slideLayouts/slideLayout120.xml"/><Relationship Id="rId4" Type="http://schemas.openxmlformats.org/officeDocument/2006/relationships/slideLayout" Target="../slideLayouts/slideLayout105.xml"/><Relationship Id="rId9" Type="http://schemas.openxmlformats.org/officeDocument/2006/relationships/slideLayout" Target="../slideLayouts/slideLayout110.xml"/><Relationship Id="rId14" Type="http://schemas.openxmlformats.org/officeDocument/2006/relationships/slideLayout" Target="../slideLayouts/slideLayout115.xml"/><Relationship Id="rId22" Type="http://schemas.openxmlformats.org/officeDocument/2006/relationships/theme" Target="../theme/theme7.xml"/></Relationships>
</file>

<file path=ppt/slideMasters/_rels/slideMaster8.xml.rels><?xml version="1.0" encoding="UTF-8" standalone="yes"?>
<Relationships xmlns="http://schemas.openxmlformats.org/package/2006/relationships"><Relationship Id="rId8" Type="http://schemas.openxmlformats.org/officeDocument/2006/relationships/slideLayout" Target="../slideLayouts/slideLayout130.xml"/><Relationship Id="rId13" Type="http://schemas.openxmlformats.org/officeDocument/2006/relationships/slideLayout" Target="../slideLayouts/slideLayout135.xml"/><Relationship Id="rId18" Type="http://schemas.openxmlformats.org/officeDocument/2006/relationships/slideLayout" Target="../slideLayouts/slideLayout140.xml"/><Relationship Id="rId3" Type="http://schemas.openxmlformats.org/officeDocument/2006/relationships/slideLayout" Target="../slideLayouts/slideLayout125.xml"/><Relationship Id="rId7" Type="http://schemas.openxmlformats.org/officeDocument/2006/relationships/slideLayout" Target="../slideLayouts/slideLayout129.xml"/><Relationship Id="rId12" Type="http://schemas.openxmlformats.org/officeDocument/2006/relationships/slideLayout" Target="../slideLayouts/slideLayout134.xml"/><Relationship Id="rId17" Type="http://schemas.openxmlformats.org/officeDocument/2006/relationships/slideLayout" Target="../slideLayouts/slideLayout139.xml"/><Relationship Id="rId2" Type="http://schemas.openxmlformats.org/officeDocument/2006/relationships/slideLayout" Target="../slideLayouts/slideLayout124.xml"/><Relationship Id="rId16" Type="http://schemas.openxmlformats.org/officeDocument/2006/relationships/slideLayout" Target="../slideLayouts/slideLayout138.xml"/><Relationship Id="rId20" Type="http://schemas.openxmlformats.org/officeDocument/2006/relationships/theme" Target="../theme/theme8.xml"/><Relationship Id="rId1" Type="http://schemas.openxmlformats.org/officeDocument/2006/relationships/slideLayout" Target="../slideLayouts/slideLayout123.xml"/><Relationship Id="rId6" Type="http://schemas.openxmlformats.org/officeDocument/2006/relationships/slideLayout" Target="../slideLayouts/slideLayout128.xml"/><Relationship Id="rId11" Type="http://schemas.openxmlformats.org/officeDocument/2006/relationships/slideLayout" Target="../slideLayouts/slideLayout133.xml"/><Relationship Id="rId5" Type="http://schemas.openxmlformats.org/officeDocument/2006/relationships/slideLayout" Target="../slideLayouts/slideLayout127.xml"/><Relationship Id="rId15" Type="http://schemas.openxmlformats.org/officeDocument/2006/relationships/slideLayout" Target="../slideLayouts/slideLayout137.xml"/><Relationship Id="rId10" Type="http://schemas.openxmlformats.org/officeDocument/2006/relationships/slideLayout" Target="../slideLayouts/slideLayout132.xml"/><Relationship Id="rId19" Type="http://schemas.openxmlformats.org/officeDocument/2006/relationships/slideLayout" Target="../slideLayouts/slideLayout141.xml"/><Relationship Id="rId4" Type="http://schemas.openxmlformats.org/officeDocument/2006/relationships/slideLayout" Target="../slideLayouts/slideLayout126.xml"/><Relationship Id="rId9" Type="http://schemas.openxmlformats.org/officeDocument/2006/relationships/slideLayout" Target="../slideLayouts/slideLayout131.xml"/><Relationship Id="rId14" Type="http://schemas.openxmlformats.org/officeDocument/2006/relationships/slideLayout" Target="../slideLayouts/slideLayout136.xml"/></Relationships>
</file>

<file path=ppt/slideMasters/_rels/slideMaster9.xml.rels><?xml version="1.0" encoding="UTF-8" standalone="yes"?>
<Relationships xmlns="http://schemas.openxmlformats.org/package/2006/relationships"><Relationship Id="rId8" Type="http://schemas.openxmlformats.org/officeDocument/2006/relationships/slideLayout" Target="../slideLayouts/slideLayout149.xml"/><Relationship Id="rId13" Type="http://schemas.openxmlformats.org/officeDocument/2006/relationships/slideLayout" Target="../slideLayouts/slideLayout154.xml"/><Relationship Id="rId3" Type="http://schemas.openxmlformats.org/officeDocument/2006/relationships/slideLayout" Target="../slideLayouts/slideLayout144.xml"/><Relationship Id="rId7" Type="http://schemas.openxmlformats.org/officeDocument/2006/relationships/slideLayout" Target="../slideLayouts/slideLayout148.xml"/><Relationship Id="rId12" Type="http://schemas.openxmlformats.org/officeDocument/2006/relationships/slideLayout" Target="../slideLayouts/slideLayout153.xml"/><Relationship Id="rId17" Type="http://schemas.openxmlformats.org/officeDocument/2006/relationships/theme" Target="../theme/theme9.xml"/><Relationship Id="rId2" Type="http://schemas.openxmlformats.org/officeDocument/2006/relationships/slideLayout" Target="../slideLayouts/slideLayout143.xml"/><Relationship Id="rId16" Type="http://schemas.openxmlformats.org/officeDocument/2006/relationships/slideLayout" Target="../slideLayouts/slideLayout157.xml"/><Relationship Id="rId1" Type="http://schemas.openxmlformats.org/officeDocument/2006/relationships/slideLayout" Target="../slideLayouts/slideLayout142.xml"/><Relationship Id="rId6" Type="http://schemas.openxmlformats.org/officeDocument/2006/relationships/slideLayout" Target="../slideLayouts/slideLayout147.xml"/><Relationship Id="rId11" Type="http://schemas.openxmlformats.org/officeDocument/2006/relationships/slideLayout" Target="../slideLayouts/slideLayout152.xml"/><Relationship Id="rId5" Type="http://schemas.openxmlformats.org/officeDocument/2006/relationships/slideLayout" Target="../slideLayouts/slideLayout146.xml"/><Relationship Id="rId15" Type="http://schemas.openxmlformats.org/officeDocument/2006/relationships/slideLayout" Target="../slideLayouts/slideLayout156.xml"/><Relationship Id="rId10" Type="http://schemas.openxmlformats.org/officeDocument/2006/relationships/slideLayout" Target="../slideLayouts/slideLayout151.xml"/><Relationship Id="rId4" Type="http://schemas.openxmlformats.org/officeDocument/2006/relationships/slideLayout" Target="../slideLayouts/slideLayout145.xml"/><Relationship Id="rId9" Type="http://schemas.openxmlformats.org/officeDocument/2006/relationships/slideLayout" Target="../slideLayouts/slideLayout150.xml"/><Relationship Id="rId14" Type="http://schemas.openxmlformats.org/officeDocument/2006/relationships/slideLayout" Target="../slideLayouts/slideLayout155.xml"/></Relationships>
</file>

<file path=ppt/slideMasters/_rels/slideMaster10.xml.rels><?xml version="1.0" encoding="UTF-8" standalone="yes"?>
<Relationships xmlns="http://schemas.openxmlformats.org/package/2006/relationships"><Relationship Id="rId8" Type="http://schemas.openxmlformats.org/officeDocument/2006/relationships/slideLayout" Target="../slideLayouts/slideLayout165.xml"/><Relationship Id="rId3" Type="http://schemas.openxmlformats.org/officeDocument/2006/relationships/slideLayout" Target="../slideLayouts/slideLayout160.xml"/><Relationship Id="rId7" Type="http://schemas.openxmlformats.org/officeDocument/2006/relationships/slideLayout" Target="../slideLayouts/slideLayout164.xml"/><Relationship Id="rId2" Type="http://schemas.openxmlformats.org/officeDocument/2006/relationships/slideLayout" Target="../slideLayouts/slideLayout159.xml"/><Relationship Id="rId1" Type="http://schemas.openxmlformats.org/officeDocument/2006/relationships/slideLayout" Target="../slideLayouts/slideLayout158.xml"/><Relationship Id="rId6" Type="http://schemas.openxmlformats.org/officeDocument/2006/relationships/slideLayout" Target="../slideLayouts/slideLayout163.xml"/><Relationship Id="rId11" Type="http://schemas.openxmlformats.org/officeDocument/2006/relationships/theme" Target="../theme/theme10.xml"/><Relationship Id="rId5" Type="http://schemas.openxmlformats.org/officeDocument/2006/relationships/slideLayout" Target="../slideLayouts/slideLayout162.xml"/><Relationship Id="rId10" Type="http://schemas.openxmlformats.org/officeDocument/2006/relationships/slideLayout" Target="../slideLayouts/slideLayout167.xml"/><Relationship Id="rId4" Type="http://schemas.openxmlformats.org/officeDocument/2006/relationships/slideLayout" Target="../slideLayouts/slideLayout161.xml"/><Relationship Id="rId9" Type="http://schemas.openxmlformats.org/officeDocument/2006/relationships/slideLayout" Target="../slideLayouts/slideLayout166.xml"/></Relationships>
</file>

<file path=ppt/slideMasters/_rels/slideMaster11.xml.rels><?xml version="1.0" encoding="UTF-8" standalone="yes"?>
<Relationships xmlns="http://schemas.openxmlformats.org/package/2006/relationships"><Relationship Id="rId3" Type="http://schemas.openxmlformats.org/officeDocument/2006/relationships/slideLayout" Target="../slideLayouts/slideLayout170.xml"/><Relationship Id="rId7" Type="http://schemas.openxmlformats.org/officeDocument/2006/relationships/theme" Target="../theme/theme11.xml"/><Relationship Id="rId2" Type="http://schemas.openxmlformats.org/officeDocument/2006/relationships/slideLayout" Target="../slideLayouts/slideLayout169.xml"/><Relationship Id="rId1" Type="http://schemas.openxmlformats.org/officeDocument/2006/relationships/slideLayout" Target="../slideLayouts/slideLayout168.xml"/><Relationship Id="rId6" Type="http://schemas.openxmlformats.org/officeDocument/2006/relationships/slideLayout" Target="../slideLayouts/slideLayout173.xml"/><Relationship Id="rId5" Type="http://schemas.openxmlformats.org/officeDocument/2006/relationships/slideLayout" Target="../slideLayouts/slideLayout172.xml"/><Relationship Id="rId4" Type="http://schemas.openxmlformats.org/officeDocument/2006/relationships/slideLayout" Target="../slideLayouts/slideLayout171.xml"/></Relationships>
</file>

<file path=ppt/slideMasters/_rels/slideMaster12.xml.rels><?xml version="1.0" encoding="UTF-8" standalone="yes"?>
<Relationships xmlns="http://schemas.openxmlformats.org/package/2006/relationships"><Relationship Id="rId8" Type="http://schemas.openxmlformats.org/officeDocument/2006/relationships/slideLayout" Target="../slideLayouts/slideLayout181.xml"/><Relationship Id="rId13" Type="http://schemas.openxmlformats.org/officeDocument/2006/relationships/image" Target="../media/image19.png"/><Relationship Id="rId3" Type="http://schemas.openxmlformats.org/officeDocument/2006/relationships/slideLayout" Target="../slideLayouts/slideLayout176.xml"/><Relationship Id="rId7" Type="http://schemas.openxmlformats.org/officeDocument/2006/relationships/slideLayout" Target="../slideLayouts/slideLayout180.xml"/><Relationship Id="rId12" Type="http://schemas.openxmlformats.org/officeDocument/2006/relationships/theme" Target="../theme/theme12.xml"/><Relationship Id="rId2" Type="http://schemas.openxmlformats.org/officeDocument/2006/relationships/slideLayout" Target="../slideLayouts/slideLayout175.xml"/><Relationship Id="rId1" Type="http://schemas.openxmlformats.org/officeDocument/2006/relationships/slideLayout" Target="../slideLayouts/slideLayout174.xml"/><Relationship Id="rId6" Type="http://schemas.openxmlformats.org/officeDocument/2006/relationships/slideLayout" Target="../slideLayouts/slideLayout179.xml"/><Relationship Id="rId11" Type="http://schemas.openxmlformats.org/officeDocument/2006/relationships/slideLayout" Target="../slideLayouts/slideLayout184.xml"/><Relationship Id="rId5" Type="http://schemas.openxmlformats.org/officeDocument/2006/relationships/slideLayout" Target="../slideLayouts/slideLayout178.xml"/><Relationship Id="rId15" Type="http://schemas.openxmlformats.org/officeDocument/2006/relationships/image" Target="../media/image21.png"/><Relationship Id="rId10" Type="http://schemas.openxmlformats.org/officeDocument/2006/relationships/slideLayout" Target="../slideLayouts/slideLayout183.xml"/><Relationship Id="rId4" Type="http://schemas.openxmlformats.org/officeDocument/2006/relationships/slideLayout" Target="../slideLayouts/slideLayout177.xml"/><Relationship Id="rId9" Type="http://schemas.openxmlformats.org/officeDocument/2006/relationships/slideLayout" Target="../slideLayouts/slideLayout182.xml"/><Relationship Id="rId14" Type="http://schemas.openxmlformats.org/officeDocument/2006/relationships/image" Target="../media/image20.png"/></Relationships>
</file>

<file path=ppt/slideMasters/_rels/slideMaster13.xml.rels><?xml version="1.0" encoding="UTF-8" standalone="yes"?>
<Relationships xmlns="http://schemas.openxmlformats.org/package/2006/relationships"><Relationship Id="rId8" Type="http://schemas.openxmlformats.org/officeDocument/2006/relationships/slideLayout" Target="../slideLayouts/slideLayout192.xml"/><Relationship Id="rId3" Type="http://schemas.openxmlformats.org/officeDocument/2006/relationships/slideLayout" Target="../slideLayouts/slideLayout187.xml"/><Relationship Id="rId7" Type="http://schemas.openxmlformats.org/officeDocument/2006/relationships/slideLayout" Target="../slideLayouts/slideLayout191.xml"/><Relationship Id="rId12" Type="http://schemas.openxmlformats.org/officeDocument/2006/relationships/theme" Target="../theme/theme13.xml"/><Relationship Id="rId2" Type="http://schemas.openxmlformats.org/officeDocument/2006/relationships/slideLayout" Target="../slideLayouts/slideLayout186.xml"/><Relationship Id="rId1" Type="http://schemas.openxmlformats.org/officeDocument/2006/relationships/slideLayout" Target="../slideLayouts/slideLayout185.xml"/><Relationship Id="rId6" Type="http://schemas.openxmlformats.org/officeDocument/2006/relationships/slideLayout" Target="../slideLayouts/slideLayout190.xml"/><Relationship Id="rId11" Type="http://schemas.openxmlformats.org/officeDocument/2006/relationships/slideLayout" Target="../slideLayouts/slideLayout195.xml"/><Relationship Id="rId5" Type="http://schemas.openxmlformats.org/officeDocument/2006/relationships/slideLayout" Target="../slideLayouts/slideLayout189.xml"/><Relationship Id="rId10" Type="http://schemas.openxmlformats.org/officeDocument/2006/relationships/slideLayout" Target="../slideLayouts/slideLayout194.xml"/><Relationship Id="rId4" Type="http://schemas.openxmlformats.org/officeDocument/2006/relationships/slideLayout" Target="../slideLayouts/slideLayout188.xml"/><Relationship Id="rId9" Type="http://schemas.openxmlformats.org/officeDocument/2006/relationships/slideLayout" Target="../slideLayouts/slideLayout193.xml"/></Relationships>
</file>

<file path=ppt/slideMasters/_rels/slideMaster14.xml.rels><?xml version="1.0" encoding="UTF-8" standalone="yes"?>
<Relationships xmlns="http://schemas.openxmlformats.org/package/2006/relationships"><Relationship Id="rId8" Type="http://schemas.openxmlformats.org/officeDocument/2006/relationships/slideLayout" Target="../slideLayouts/slideLayout203.xml"/><Relationship Id="rId13" Type="http://schemas.openxmlformats.org/officeDocument/2006/relationships/slideLayout" Target="../slideLayouts/slideLayout208.xml"/><Relationship Id="rId18" Type="http://schemas.openxmlformats.org/officeDocument/2006/relationships/image" Target="../media/image30.png"/><Relationship Id="rId3" Type="http://schemas.openxmlformats.org/officeDocument/2006/relationships/slideLayout" Target="../slideLayouts/slideLayout198.xml"/><Relationship Id="rId7" Type="http://schemas.openxmlformats.org/officeDocument/2006/relationships/slideLayout" Target="../slideLayouts/slideLayout202.xml"/><Relationship Id="rId12" Type="http://schemas.openxmlformats.org/officeDocument/2006/relationships/slideLayout" Target="../slideLayouts/slideLayout207.xml"/><Relationship Id="rId17" Type="http://schemas.openxmlformats.org/officeDocument/2006/relationships/image" Target="../media/image29.jpeg"/><Relationship Id="rId2" Type="http://schemas.openxmlformats.org/officeDocument/2006/relationships/slideLayout" Target="../slideLayouts/slideLayout197.xml"/><Relationship Id="rId16" Type="http://schemas.openxmlformats.org/officeDocument/2006/relationships/theme" Target="../theme/theme14.xml"/><Relationship Id="rId1" Type="http://schemas.openxmlformats.org/officeDocument/2006/relationships/slideLayout" Target="../slideLayouts/slideLayout196.xml"/><Relationship Id="rId6" Type="http://schemas.openxmlformats.org/officeDocument/2006/relationships/slideLayout" Target="../slideLayouts/slideLayout201.xml"/><Relationship Id="rId11" Type="http://schemas.openxmlformats.org/officeDocument/2006/relationships/slideLayout" Target="../slideLayouts/slideLayout206.xml"/><Relationship Id="rId5" Type="http://schemas.openxmlformats.org/officeDocument/2006/relationships/slideLayout" Target="../slideLayouts/slideLayout200.xml"/><Relationship Id="rId15" Type="http://schemas.openxmlformats.org/officeDocument/2006/relationships/slideLayout" Target="../slideLayouts/slideLayout210.xml"/><Relationship Id="rId10" Type="http://schemas.openxmlformats.org/officeDocument/2006/relationships/slideLayout" Target="../slideLayouts/slideLayout205.xml"/><Relationship Id="rId4" Type="http://schemas.openxmlformats.org/officeDocument/2006/relationships/slideLayout" Target="../slideLayouts/slideLayout199.xml"/><Relationship Id="rId9" Type="http://schemas.openxmlformats.org/officeDocument/2006/relationships/slideLayout" Target="../slideLayouts/slideLayout204.xml"/><Relationship Id="rId14" Type="http://schemas.openxmlformats.org/officeDocument/2006/relationships/slideLayout" Target="../slideLayouts/slideLayout209.xml"/></Relationships>
</file>

<file path=ppt/slideMasters/_rels/slideMaster15.xml.rels><?xml version="1.0" encoding="UTF-8" standalone="yes"?>
<Relationships xmlns="http://schemas.openxmlformats.org/package/2006/relationships"><Relationship Id="rId8" Type="http://schemas.openxmlformats.org/officeDocument/2006/relationships/slideLayout" Target="../slideLayouts/slideLayout218.xml"/><Relationship Id="rId13" Type="http://schemas.openxmlformats.org/officeDocument/2006/relationships/slideLayout" Target="../slideLayouts/slideLayout223.xml"/><Relationship Id="rId3" Type="http://schemas.openxmlformats.org/officeDocument/2006/relationships/slideLayout" Target="../slideLayouts/slideLayout213.xml"/><Relationship Id="rId7" Type="http://schemas.openxmlformats.org/officeDocument/2006/relationships/slideLayout" Target="../slideLayouts/slideLayout217.xml"/><Relationship Id="rId12" Type="http://schemas.openxmlformats.org/officeDocument/2006/relationships/slideLayout" Target="../slideLayouts/slideLayout222.xml"/><Relationship Id="rId17" Type="http://schemas.openxmlformats.org/officeDocument/2006/relationships/theme" Target="../theme/theme15.xml"/><Relationship Id="rId2" Type="http://schemas.openxmlformats.org/officeDocument/2006/relationships/slideLayout" Target="../slideLayouts/slideLayout212.xml"/><Relationship Id="rId16" Type="http://schemas.openxmlformats.org/officeDocument/2006/relationships/slideLayout" Target="../slideLayouts/slideLayout226.xml"/><Relationship Id="rId1" Type="http://schemas.openxmlformats.org/officeDocument/2006/relationships/slideLayout" Target="../slideLayouts/slideLayout211.xml"/><Relationship Id="rId6" Type="http://schemas.openxmlformats.org/officeDocument/2006/relationships/slideLayout" Target="../slideLayouts/slideLayout216.xml"/><Relationship Id="rId11" Type="http://schemas.openxmlformats.org/officeDocument/2006/relationships/slideLayout" Target="../slideLayouts/slideLayout221.xml"/><Relationship Id="rId5" Type="http://schemas.openxmlformats.org/officeDocument/2006/relationships/slideLayout" Target="../slideLayouts/slideLayout215.xml"/><Relationship Id="rId15" Type="http://schemas.openxmlformats.org/officeDocument/2006/relationships/slideLayout" Target="../slideLayouts/slideLayout225.xml"/><Relationship Id="rId10" Type="http://schemas.openxmlformats.org/officeDocument/2006/relationships/slideLayout" Target="../slideLayouts/slideLayout220.xml"/><Relationship Id="rId4" Type="http://schemas.openxmlformats.org/officeDocument/2006/relationships/slideLayout" Target="../slideLayouts/slideLayout214.xml"/><Relationship Id="rId9" Type="http://schemas.openxmlformats.org/officeDocument/2006/relationships/slideLayout" Target="../slideLayouts/slideLayout219.xml"/><Relationship Id="rId14" Type="http://schemas.openxmlformats.org/officeDocument/2006/relationships/slideLayout" Target="../slideLayouts/slideLayout224.xml"/></Relationships>
</file>

<file path=ppt/slideMasters/_rels/slideMaster16.xml.rels><?xml version="1.0" encoding="UTF-8" standalone="yes"?>
<Relationships xmlns="http://schemas.openxmlformats.org/package/2006/relationships"><Relationship Id="rId8" Type="http://schemas.openxmlformats.org/officeDocument/2006/relationships/slideLayout" Target="../slideLayouts/slideLayout234.xml"/><Relationship Id="rId13" Type="http://schemas.openxmlformats.org/officeDocument/2006/relationships/slideLayout" Target="../slideLayouts/slideLayout239.xml"/><Relationship Id="rId18" Type="http://schemas.openxmlformats.org/officeDocument/2006/relationships/image" Target="../media/image42.png"/><Relationship Id="rId3" Type="http://schemas.openxmlformats.org/officeDocument/2006/relationships/slideLayout" Target="../slideLayouts/slideLayout229.xml"/><Relationship Id="rId7" Type="http://schemas.openxmlformats.org/officeDocument/2006/relationships/slideLayout" Target="../slideLayouts/slideLayout233.xml"/><Relationship Id="rId12" Type="http://schemas.openxmlformats.org/officeDocument/2006/relationships/slideLayout" Target="../slideLayouts/slideLayout238.xml"/><Relationship Id="rId17" Type="http://schemas.openxmlformats.org/officeDocument/2006/relationships/image" Target="../media/image41.png"/><Relationship Id="rId2" Type="http://schemas.openxmlformats.org/officeDocument/2006/relationships/slideLayout" Target="../slideLayouts/slideLayout228.xml"/><Relationship Id="rId16" Type="http://schemas.openxmlformats.org/officeDocument/2006/relationships/image" Target="../media/image40.png"/><Relationship Id="rId1" Type="http://schemas.openxmlformats.org/officeDocument/2006/relationships/slideLayout" Target="../slideLayouts/slideLayout227.xml"/><Relationship Id="rId6" Type="http://schemas.openxmlformats.org/officeDocument/2006/relationships/slideLayout" Target="../slideLayouts/slideLayout232.xml"/><Relationship Id="rId11" Type="http://schemas.openxmlformats.org/officeDocument/2006/relationships/slideLayout" Target="../slideLayouts/slideLayout237.xml"/><Relationship Id="rId5" Type="http://schemas.openxmlformats.org/officeDocument/2006/relationships/slideLayout" Target="../slideLayouts/slideLayout231.xml"/><Relationship Id="rId15" Type="http://schemas.openxmlformats.org/officeDocument/2006/relationships/image" Target="../media/image39.png"/><Relationship Id="rId10" Type="http://schemas.openxmlformats.org/officeDocument/2006/relationships/slideLayout" Target="../slideLayouts/slideLayout236.xml"/><Relationship Id="rId4" Type="http://schemas.openxmlformats.org/officeDocument/2006/relationships/slideLayout" Target="../slideLayouts/slideLayout230.xml"/><Relationship Id="rId9" Type="http://schemas.openxmlformats.org/officeDocument/2006/relationships/slideLayout" Target="../slideLayouts/slideLayout235.xml"/><Relationship Id="rId14" Type="http://schemas.openxmlformats.org/officeDocument/2006/relationships/theme" Target="../theme/theme16.xml"/></Relationships>
</file>

<file path=ppt/slideMasters/_rels/slideMaster17.xml.rels><?xml version="1.0" encoding="UTF-8" standalone="yes"?>
<Relationships xmlns="http://schemas.openxmlformats.org/package/2006/relationships"><Relationship Id="rId8" Type="http://schemas.openxmlformats.org/officeDocument/2006/relationships/slideLayout" Target="../slideLayouts/slideLayout247.xml"/><Relationship Id="rId3" Type="http://schemas.openxmlformats.org/officeDocument/2006/relationships/slideLayout" Target="../slideLayouts/slideLayout242.xml"/><Relationship Id="rId7" Type="http://schemas.openxmlformats.org/officeDocument/2006/relationships/slideLayout" Target="../slideLayouts/slideLayout246.xml"/><Relationship Id="rId2" Type="http://schemas.openxmlformats.org/officeDocument/2006/relationships/slideLayout" Target="../slideLayouts/slideLayout241.xml"/><Relationship Id="rId1" Type="http://schemas.openxmlformats.org/officeDocument/2006/relationships/slideLayout" Target="../slideLayouts/slideLayout240.xml"/><Relationship Id="rId6" Type="http://schemas.openxmlformats.org/officeDocument/2006/relationships/slideLayout" Target="../slideLayouts/slideLayout245.xml"/><Relationship Id="rId5" Type="http://schemas.openxmlformats.org/officeDocument/2006/relationships/slideLayout" Target="../slideLayouts/slideLayout244.xml"/><Relationship Id="rId10" Type="http://schemas.openxmlformats.org/officeDocument/2006/relationships/theme" Target="../theme/theme17.xml"/><Relationship Id="rId4" Type="http://schemas.openxmlformats.org/officeDocument/2006/relationships/slideLayout" Target="../slideLayouts/slideLayout243.xml"/><Relationship Id="rId9" Type="http://schemas.openxmlformats.org/officeDocument/2006/relationships/slideLayout" Target="../slideLayouts/slideLayout248.xml"/></Relationships>
</file>

<file path=ppt/slideMasters/_rels/slideMaster18.xml.rels><?xml version="1.0" encoding="UTF-8" standalone="yes"?>
<Relationships xmlns="http://schemas.openxmlformats.org/package/2006/relationships"><Relationship Id="rId8" Type="http://schemas.openxmlformats.org/officeDocument/2006/relationships/slideLayout" Target="../slideLayouts/slideLayout256.xml"/><Relationship Id="rId3" Type="http://schemas.openxmlformats.org/officeDocument/2006/relationships/slideLayout" Target="../slideLayouts/slideLayout251.xml"/><Relationship Id="rId7" Type="http://schemas.openxmlformats.org/officeDocument/2006/relationships/slideLayout" Target="../slideLayouts/slideLayout255.xml"/><Relationship Id="rId2" Type="http://schemas.openxmlformats.org/officeDocument/2006/relationships/slideLayout" Target="../slideLayouts/slideLayout250.xml"/><Relationship Id="rId1" Type="http://schemas.openxmlformats.org/officeDocument/2006/relationships/slideLayout" Target="../slideLayouts/slideLayout249.xml"/><Relationship Id="rId6" Type="http://schemas.openxmlformats.org/officeDocument/2006/relationships/slideLayout" Target="../slideLayouts/slideLayout254.xml"/><Relationship Id="rId11" Type="http://schemas.openxmlformats.org/officeDocument/2006/relationships/theme" Target="../theme/theme18.xml"/><Relationship Id="rId5" Type="http://schemas.openxmlformats.org/officeDocument/2006/relationships/slideLayout" Target="../slideLayouts/slideLayout253.xml"/><Relationship Id="rId10" Type="http://schemas.openxmlformats.org/officeDocument/2006/relationships/slideLayout" Target="../slideLayouts/slideLayout258.xml"/><Relationship Id="rId4" Type="http://schemas.openxmlformats.org/officeDocument/2006/relationships/slideLayout" Target="../slideLayouts/slideLayout252.xml"/><Relationship Id="rId9" Type="http://schemas.openxmlformats.org/officeDocument/2006/relationships/slideLayout" Target="../slideLayouts/slideLayout257.xml"/></Relationships>
</file>

<file path=ppt/slideMasters/_rels/slideMaster19.xml.rels><?xml version="1.0" encoding="UTF-8" standalone="yes"?>
<Relationships xmlns="http://schemas.openxmlformats.org/package/2006/relationships"><Relationship Id="rId8" Type="http://schemas.openxmlformats.org/officeDocument/2006/relationships/slideLayout" Target="../slideLayouts/slideLayout266.xml"/><Relationship Id="rId13" Type="http://schemas.openxmlformats.org/officeDocument/2006/relationships/slideLayout" Target="../slideLayouts/slideLayout271.xml"/><Relationship Id="rId18" Type="http://schemas.openxmlformats.org/officeDocument/2006/relationships/image" Target="../media/image49.png"/><Relationship Id="rId3" Type="http://schemas.openxmlformats.org/officeDocument/2006/relationships/slideLayout" Target="../slideLayouts/slideLayout261.xml"/><Relationship Id="rId7" Type="http://schemas.openxmlformats.org/officeDocument/2006/relationships/slideLayout" Target="../slideLayouts/slideLayout265.xml"/><Relationship Id="rId12" Type="http://schemas.openxmlformats.org/officeDocument/2006/relationships/slideLayout" Target="../slideLayouts/slideLayout270.xml"/><Relationship Id="rId17" Type="http://schemas.openxmlformats.org/officeDocument/2006/relationships/image" Target="../media/image48.png"/><Relationship Id="rId2" Type="http://schemas.openxmlformats.org/officeDocument/2006/relationships/slideLayout" Target="../slideLayouts/slideLayout260.xml"/><Relationship Id="rId16" Type="http://schemas.openxmlformats.org/officeDocument/2006/relationships/image" Target="../media/image47.png"/><Relationship Id="rId1" Type="http://schemas.openxmlformats.org/officeDocument/2006/relationships/slideLayout" Target="../slideLayouts/slideLayout259.xml"/><Relationship Id="rId6" Type="http://schemas.openxmlformats.org/officeDocument/2006/relationships/slideLayout" Target="../slideLayouts/slideLayout264.xml"/><Relationship Id="rId11" Type="http://schemas.openxmlformats.org/officeDocument/2006/relationships/slideLayout" Target="../slideLayouts/slideLayout269.xml"/><Relationship Id="rId5" Type="http://schemas.openxmlformats.org/officeDocument/2006/relationships/slideLayout" Target="../slideLayouts/slideLayout263.xml"/><Relationship Id="rId15" Type="http://schemas.openxmlformats.org/officeDocument/2006/relationships/theme" Target="../theme/theme19.xml"/><Relationship Id="rId10" Type="http://schemas.openxmlformats.org/officeDocument/2006/relationships/slideLayout" Target="../slideLayouts/slideLayout268.xml"/><Relationship Id="rId4" Type="http://schemas.openxmlformats.org/officeDocument/2006/relationships/slideLayout" Target="../slideLayouts/slideLayout262.xml"/><Relationship Id="rId9" Type="http://schemas.openxmlformats.org/officeDocument/2006/relationships/slideLayout" Target="../slideLayouts/slideLayout267.xml"/><Relationship Id="rId14" Type="http://schemas.openxmlformats.org/officeDocument/2006/relationships/slideLayout" Target="../slideLayouts/slideLayout272.xml"/></Relationships>
</file>

<file path=ppt/slideMasters/_rels/slideMaster20.xml.rels><?xml version="1.0" encoding="UTF-8" standalone="yes"?>
<Relationships xmlns="http://schemas.openxmlformats.org/package/2006/relationships"><Relationship Id="rId8" Type="http://schemas.openxmlformats.org/officeDocument/2006/relationships/slideLayout" Target="../slideLayouts/slideLayout280.xml"/><Relationship Id="rId13" Type="http://schemas.openxmlformats.org/officeDocument/2006/relationships/slideLayout" Target="../slideLayouts/slideLayout285.xml"/><Relationship Id="rId18" Type="http://schemas.openxmlformats.org/officeDocument/2006/relationships/image" Target="../media/image57.png"/><Relationship Id="rId3" Type="http://schemas.openxmlformats.org/officeDocument/2006/relationships/slideLayout" Target="../slideLayouts/slideLayout275.xml"/><Relationship Id="rId21" Type="http://schemas.openxmlformats.org/officeDocument/2006/relationships/image" Target="../media/image60.jpeg"/><Relationship Id="rId7" Type="http://schemas.openxmlformats.org/officeDocument/2006/relationships/slideLayout" Target="../slideLayouts/slideLayout279.xml"/><Relationship Id="rId12" Type="http://schemas.openxmlformats.org/officeDocument/2006/relationships/slideLayout" Target="../slideLayouts/slideLayout284.xml"/><Relationship Id="rId17" Type="http://schemas.openxmlformats.org/officeDocument/2006/relationships/image" Target="../media/image56.jpeg"/><Relationship Id="rId2" Type="http://schemas.openxmlformats.org/officeDocument/2006/relationships/slideLayout" Target="../slideLayouts/slideLayout274.xml"/><Relationship Id="rId16" Type="http://schemas.openxmlformats.org/officeDocument/2006/relationships/image" Target="../media/image55.png"/><Relationship Id="rId20" Type="http://schemas.openxmlformats.org/officeDocument/2006/relationships/image" Target="../media/image59.png"/><Relationship Id="rId1" Type="http://schemas.openxmlformats.org/officeDocument/2006/relationships/slideLayout" Target="../slideLayouts/slideLayout273.xml"/><Relationship Id="rId6" Type="http://schemas.openxmlformats.org/officeDocument/2006/relationships/slideLayout" Target="../slideLayouts/slideLayout278.xml"/><Relationship Id="rId11" Type="http://schemas.openxmlformats.org/officeDocument/2006/relationships/slideLayout" Target="../slideLayouts/slideLayout283.xml"/><Relationship Id="rId5" Type="http://schemas.openxmlformats.org/officeDocument/2006/relationships/slideLayout" Target="../slideLayouts/slideLayout277.xml"/><Relationship Id="rId15" Type="http://schemas.openxmlformats.org/officeDocument/2006/relationships/theme" Target="../theme/theme20.xml"/><Relationship Id="rId10" Type="http://schemas.openxmlformats.org/officeDocument/2006/relationships/slideLayout" Target="../slideLayouts/slideLayout282.xml"/><Relationship Id="rId19" Type="http://schemas.openxmlformats.org/officeDocument/2006/relationships/image" Target="../media/image58.jpeg"/><Relationship Id="rId4" Type="http://schemas.openxmlformats.org/officeDocument/2006/relationships/slideLayout" Target="../slideLayouts/slideLayout276.xml"/><Relationship Id="rId9" Type="http://schemas.openxmlformats.org/officeDocument/2006/relationships/slideLayout" Target="../slideLayouts/slideLayout281.xml"/><Relationship Id="rId14" Type="http://schemas.openxmlformats.org/officeDocument/2006/relationships/slideLayout" Target="../slideLayouts/slideLayout286.xml"/></Relationships>
</file>

<file path=ppt/slideMasters/_rels/slideMaster21.xml.rels><?xml version="1.0" encoding="UTF-8" standalone="yes"?>
<Relationships xmlns="http://schemas.openxmlformats.org/package/2006/relationships"><Relationship Id="rId8" Type="http://schemas.openxmlformats.org/officeDocument/2006/relationships/slideLayout" Target="../slideLayouts/slideLayout294.xml"/><Relationship Id="rId13" Type="http://schemas.openxmlformats.org/officeDocument/2006/relationships/theme" Target="../theme/theme21.xml"/><Relationship Id="rId3" Type="http://schemas.openxmlformats.org/officeDocument/2006/relationships/slideLayout" Target="../slideLayouts/slideLayout289.xml"/><Relationship Id="rId7" Type="http://schemas.openxmlformats.org/officeDocument/2006/relationships/slideLayout" Target="../slideLayouts/slideLayout293.xml"/><Relationship Id="rId12" Type="http://schemas.openxmlformats.org/officeDocument/2006/relationships/slideLayout" Target="../slideLayouts/slideLayout298.xml"/><Relationship Id="rId2" Type="http://schemas.openxmlformats.org/officeDocument/2006/relationships/slideLayout" Target="../slideLayouts/slideLayout288.xml"/><Relationship Id="rId1" Type="http://schemas.openxmlformats.org/officeDocument/2006/relationships/slideLayout" Target="../slideLayouts/slideLayout287.xml"/><Relationship Id="rId6" Type="http://schemas.openxmlformats.org/officeDocument/2006/relationships/slideLayout" Target="../slideLayouts/slideLayout292.xml"/><Relationship Id="rId11" Type="http://schemas.openxmlformats.org/officeDocument/2006/relationships/slideLayout" Target="../slideLayouts/slideLayout297.xml"/><Relationship Id="rId5" Type="http://schemas.openxmlformats.org/officeDocument/2006/relationships/slideLayout" Target="../slideLayouts/slideLayout291.xml"/><Relationship Id="rId10" Type="http://schemas.openxmlformats.org/officeDocument/2006/relationships/slideLayout" Target="../slideLayouts/slideLayout296.xml"/><Relationship Id="rId4" Type="http://schemas.openxmlformats.org/officeDocument/2006/relationships/slideLayout" Target="../slideLayouts/slideLayout290.xml"/><Relationship Id="rId9" Type="http://schemas.openxmlformats.org/officeDocument/2006/relationships/slideLayout" Target="../slideLayouts/slideLayout295.xml"/><Relationship Id="rId14" Type="http://schemas.openxmlformats.org/officeDocument/2006/relationships/image" Target="../media/image65.png"/></Relationships>
</file>

<file path=ppt/slideMasters/_rels/slideMaster22.xml.rels><?xml version="1.0" encoding="UTF-8" standalone="yes"?>
<Relationships xmlns="http://schemas.openxmlformats.org/package/2006/relationships"><Relationship Id="rId8" Type="http://schemas.openxmlformats.org/officeDocument/2006/relationships/slideLayout" Target="../slideLayouts/slideLayout306.xml"/><Relationship Id="rId13" Type="http://schemas.openxmlformats.org/officeDocument/2006/relationships/slideLayout" Target="../slideLayouts/slideLayout311.xml"/><Relationship Id="rId3" Type="http://schemas.openxmlformats.org/officeDocument/2006/relationships/slideLayout" Target="../slideLayouts/slideLayout301.xml"/><Relationship Id="rId7" Type="http://schemas.openxmlformats.org/officeDocument/2006/relationships/slideLayout" Target="../slideLayouts/slideLayout305.xml"/><Relationship Id="rId12" Type="http://schemas.openxmlformats.org/officeDocument/2006/relationships/slideLayout" Target="../slideLayouts/slideLayout310.xml"/><Relationship Id="rId2" Type="http://schemas.openxmlformats.org/officeDocument/2006/relationships/slideLayout" Target="../slideLayouts/slideLayout300.xml"/><Relationship Id="rId1" Type="http://schemas.openxmlformats.org/officeDocument/2006/relationships/slideLayout" Target="../slideLayouts/slideLayout299.xml"/><Relationship Id="rId6" Type="http://schemas.openxmlformats.org/officeDocument/2006/relationships/slideLayout" Target="../slideLayouts/slideLayout304.xml"/><Relationship Id="rId11" Type="http://schemas.openxmlformats.org/officeDocument/2006/relationships/slideLayout" Target="../slideLayouts/slideLayout309.xml"/><Relationship Id="rId5" Type="http://schemas.openxmlformats.org/officeDocument/2006/relationships/slideLayout" Target="../slideLayouts/slideLayout303.xml"/><Relationship Id="rId10" Type="http://schemas.openxmlformats.org/officeDocument/2006/relationships/slideLayout" Target="../slideLayouts/slideLayout308.xml"/><Relationship Id="rId4" Type="http://schemas.openxmlformats.org/officeDocument/2006/relationships/slideLayout" Target="../slideLayouts/slideLayout302.xml"/><Relationship Id="rId9" Type="http://schemas.openxmlformats.org/officeDocument/2006/relationships/slideLayout" Target="../slideLayouts/slideLayout307.xml"/><Relationship Id="rId14" Type="http://schemas.openxmlformats.org/officeDocument/2006/relationships/theme" Target="../theme/theme22.xml"/></Relationships>
</file>

<file path=ppt/slideMasters/_rels/slideMaster23.xml.rels><?xml version="1.0" encoding="UTF-8" standalone="yes"?>
<Relationships xmlns="http://schemas.openxmlformats.org/package/2006/relationships"><Relationship Id="rId8" Type="http://schemas.openxmlformats.org/officeDocument/2006/relationships/slideLayout" Target="../slideLayouts/slideLayout319.xml"/><Relationship Id="rId13" Type="http://schemas.openxmlformats.org/officeDocument/2006/relationships/theme" Target="../theme/theme23.xml"/><Relationship Id="rId3" Type="http://schemas.openxmlformats.org/officeDocument/2006/relationships/slideLayout" Target="../slideLayouts/slideLayout314.xml"/><Relationship Id="rId7" Type="http://schemas.openxmlformats.org/officeDocument/2006/relationships/slideLayout" Target="../slideLayouts/slideLayout318.xml"/><Relationship Id="rId12" Type="http://schemas.openxmlformats.org/officeDocument/2006/relationships/slideLayout" Target="../slideLayouts/slideLayout323.xml"/><Relationship Id="rId2" Type="http://schemas.openxmlformats.org/officeDocument/2006/relationships/slideLayout" Target="../slideLayouts/slideLayout313.xml"/><Relationship Id="rId1" Type="http://schemas.openxmlformats.org/officeDocument/2006/relationships/slideLayout" Target="../slideLayouts/slideLayout312.xml"/><Relationship Id="rId6" Type="http://schemas.openxmlformats.org/officeDocument/2006/relationships/slideLayout" Target="../slideLayouts/slideLayout317.xml"/><Relationship Id="rId11" Type="http://schemas.openxmlformats.org/officeDocument/2006/relationships/slideLayout" Target="../slideLayouts/slideLayout322.xml"/><Relationship Id="rId5" Type="http://schemas.openxmlformats.org/officeDocument/2006/relationships/slideLayout" Target="../slideLayouts/slideLayout316.xml"/><Relationship Id="rId10" Type="http://schemas.openxmlformats.org/officeDocument/2006/relationships/slideLayout" Target="../slideLayouts/slideLayout321.xml"/><Relationship Id="rId4" Type="http://schemas.openxmlformats.org/officeDocument/2006/relationships/slideLayout" Target="../slideLayouts/slideLayout315.xml"/><Relationship Id="rId9" Type="http://schemas.openxmlformats.org/officeDocument/2006/relationships/slideLayout" Target="../slideLayouts/slideLayout320.xml"/></Relationships>
</file>

<file path=ppt/slideMasters/_rels/slideMaster24.xml.rels><?xml version="1.0" encoding="UTF-8" standalone="yes"?>
<Relationships xmlns="http://schemas.openxmlformats.org/package/2006/relationships"><Relationship Id="rId8" Type="http://schemas.openxmlformats.org/officeDocument/2006/relationships/slideLayout" Target="../slideLayouts/slideLayout331.xml"/><Relationship Id="rId13" Type="http://schemas.openxmlformats.org/officeDocument/2006/relationships/slideLayout" Target="../slideLayouts/slideLayout336.xml"/><Relationship Id="rId18" Type="http://schemas.openxmlformats.org/officeDocument/2006/relationships/image" Target="../media/image57.png"/><Relationship Id="rId3" Type="http://schemas.openxmlformats.org/officeDocument/2006/relationships/slideLayout" Target="../slideLayouts/slideLayout326.xml"/><Relationship Id="rId21" Type="http://schemas.openxmlformats.org/officeDocument/2006/relationships/image" Target="../media/image60.jpeg"/><Relationship Id="rId7" Type="http://schemas.openxmlformats.org/officeDocument/2006/relationships/slideLayout" Target="../slideLayouts/slideLayout330.xml"/><Relationship Id="rId12" Type="http://schemas.openxmlformats.org/officeDocument/2006/relationships/slideLayout" Target="../slideLayouts/slideLayout335.xml"/><Relationship Id="rId17" Type="http://schemas.openxmlformats.org/officeDocument/2006/relationships/image" Target="../media/image56.jpeg"/><Relationship Id="rId2" Type="http://schemas.openxmlformats.org/officeDocument/2006/relationships/slideLayout" Target="../slideLayouts/slideLayout325.xml"/><Relationship Id="rId16" Type="http://schemas.openxmlformats.org/officeDocument/2006/relationships/image" Target="../media/image55.png"/><Relationship Id="rId20" Type="http://schemas.openxmlformats.org/officeDocument/2006/relationships/image" Target="../media/image59.png"/><Relationship Id="rId1" Type="http://schemas.openxmlformats.org/officeDocument/2006/relationships/slideLayout" Target="../slideLayouts/slideLayout324.xml"/><Relationship Id="rId6" Type="http://schemas.openxmlformats.org/officeDocument/2006/relationships/slideLayout" Target="../slideLayouts/slideLayout329.xml"/><Relationship Id="rId11" Type="http://schemas.openxmlformats.org/officeDocument/2006/relationships/slideLayout" Target="../slideLayouts/slideLayout334.xml"/><Relationship Id="rId5" Type="http://schemas.openxmlformats.org/officeDocument/2006/relationships/slideLayout" Target="../slideLayouts/slideLayout328.xml"/><Relationship Id="rId15" Type="http://schemas.openxmlformats.org/officeDocument/2006/relationships/theme" Target="../theme/theme24.xml"/><Relationship Id="rId10" Type="http://schemas.openxmlformats.org/officeDocument/2006/relationships/slideLayout" Target="../slideLayouts/slideLayout333.xml"/><Relationship Id="rId19" Type="http://schemas.openxmlformats.org/officeDocument/2006/relationships/image" Target="../media/image58.jpeg"/><Relationship Id="rId4" Type="http://schemas.openxmlformats.org/officeDocument/2006/relationships/slideLayout" Target="../slideLayouts/slideLayout327.xml"/><Relationship Id="rId9" Type="http://schemas.openxmlformats.org/officeDocument/2006/relationships/slideLayout" Target="../slideLayouts/slideLayout332.xml"/><Relationship Id="rId14" Type="http://schemas.openxmlformats.org/officeDocument/2006/relationships/slideLayout" Target="../slideLayouts/slideLayout337.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670174220"/>
      </p:ext>
    </p:extLst>
  </p:cSld>
  <p:clrMap bg1="lt1" tx1="dk1" bg2="lt2" tx2="dk2" accent1="accent1" accent2="accent2" accent3="accent3" accent4="accent4" accent5="accent5" accent6="accent6" hlink="hlink" folHlink="folHlink"/>
  <p:sldLayoutIdLst>
    <p:sldLayoutId id="2147483738" r:id="rId1"/>
    <p:sldLayoutId id="2147483743" r:id="rId2"/>
    <p:sldLayoutId id="2147483742" r:id="rId3"/>
    <p:sldLayoutId id="2147483737" r:id="rId4"/>
    <p:sldLayoutId id="2147483740" r:id="rId5"/>
    <p:sldLayoutId id="2147483739" r:id="rId6"/>
    <p:sldLayoutId id="2147483736" r:id="rId7"/>
    <p:sldLayoutId id="2147483741" r:id="rId8"/>
    <p:sldLayoutId id="2147483744" r:id="rId9"/>
  </p:sldLayoutIdLst>
  <p:txStyles>
    <p:titleStyle>
      <a:lvl1pPr algn="l" defTabSz="914423"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5" indent="-228605" algn="l" defTabSz="914423"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18" indent="-228605" algn="l" defTabSz="914423"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28" indent="-228605" algn="l" defTabSz="914423"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40"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52"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63"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7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8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98"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23" rtl="0" eaLnBrk="1" latinLnBrk="0" hangingPunct="1">
        <a:defRPr sz="1800" kern="1200">
          <a:solidFill>
            <a:schemeClr val="tx1"/>
          </a:solidFill>
          <a:latin typeface="+mn-lt"/>
          <a:ea typeface="+mn-ea"/>
          <a:cs typeface="+mn-cs"/>
        </a:defRPr>
      </a:lvl1pPr>
      <a:lvl2pPr marL="457212" algn="l" defTabSz="914423" rtl="0" eaLnBrk="1" latinLnBrk="0" hangingPunct="1">
        <a:defRPr sz="1800" kern="1200">
          <a:solidFill>
            <a:schemeClr val="tx1"/>
          </a:solidFill>
          <a:latin typeface="+mn-lt"/>
          <a:ea typeface="+mn-ea"/>
          <a:cs typeface="+mn-cs"/>
        </a:defRPr>
      </a:lvl2pPr>
      <a:lvl3pPr marL="914423" algn="l" defTabSz="914423" rtl="0" eaLnBrk="1" latinLnBrk="0" hangingPunct="1">
        <a:defRPr sz="1800" kern="1200">
          <a:solidFill>
            <a:schemeClr val="tx1"/>
          </a:solidFill>
          <a:latin typeface="+mn-lt"/>
          <a:ea typeface="+mn-ea"/>
          <a:cs typeface="+mn-cs"/>
        </a:defRPr>
      </a:lvl3pPr>
      <a:lvl4pPr marL="1371635" algn="l" defTabSz="914423" rtl="0" eaLnBrk="1" latinLnBrk="0" hangingPunct="1">
        <a:defRPr sz="1800" kern="1200">
          <a:solidFill>
            <a:schemeClr val="tx1"/>
          </a:solidFill>
          <a:latin typeface="+mn-lt"/>
          <a:ea typeface="+mn-ea"/>
          <a:cs typeface="+mn-cs"/>
        </a:defRPr>
      </a:lvl4pPr>
      <a:lvl5pPr marL="1828845" algn="l" defTabSz="914423" rtl="0" eaLnBrk="1" latinLnBrk="0" hangingPunct="1">
        <a:defRPr sz="1800" kern="1200">
          <a:solidFill>
            <a:schemeClr val="tx1"/>
          </a:solidFill>
          <a:latin typeface="+mn-lt"/>
          <a:ea typeface="+mn-ea"/>
          <a:cs typeface="+mn-cs"/>
        </a:defRPr>
      </a:lvl5pPr>
      <a:lvl6pPr marL="2286058" algn="l" defTabSz="914423" rtl="0" eaLnBrk="1" latinLnBrk="0" hangingPunct="1">
        <a:defRPr sz="1800" kern="1200">
          <a:solidFill>
            <a:schemeClr val="tx1"/>
          </a:solidFill>
          <a:latin typeface="+mn-lt"/>
          <a:ea typeface="+mn-ea"/>
          <a:cs typeface="+mn-cs"/>
        </a:defRPr>
      </a:lvl6pPr>
      <a:lvl7pPr marL="2743268" algn="l" defTabSz="914423" rtl="0" eaLnBrk="1" latinLnBrk="0" hangingPunct="1">
        <a:defRPr sz="1800" kern="1200">
          <a:solidFill>
            <a:schemeClr val="tx1"/>
          </a:solidFill>
          <a:latin typeface="+mn-lt"/>
          <a:ea typeface="+mn-ea"/>
          <a:cs typeface="+mn-cs"/>
        </a:defRPr>
      </a:lvl7pPr>
      <a:lvl8pPr marL="3200480" algn="l" defTabSz="914423" rtl="0" eaLnBrk="1" latinLnBrk="0" hangingPunct="1">
        <a:defRPr sz="1800" kern="1200">
          <a:solidFill>
            <a:schemeClr val="tx1"/>
          </a:solidFill>
          <a:latin typeface="+mn-lt"/>
          <a:ea typeface="+mn-ea"/>
          <a:cs typeface="+mn-cs"/>
        </a:defRPr>
      </a:lvl8pPr>
      <a:lvl9pPr marL="3657692" algn="l" defTabSz="914423"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594864815"/>
      </p:ext>
    </p:extLst>
  </p:cSld>
  <p:clrMap bg1="lt1" tx1="dk1" bg2="lt2" tx2="dk2" accent1="accent1" accent2="accent2" accent3="accent3" accent4="accent4" accent5="accent5" accent6="accent6" hlink="hlink" folHlink="folHlink"/>
  <p:sldLayoutIdLst>
    <p:sldLayoutId id="2147483884" r:id="rId1"/>
    <p:sldLayoutId id="2147483885" r:id="rId2"/>
    <p:sldLayoutId id="2147483886" r:id="rId3"/>
    <p:sldLayoutId id="2147483887" r:id="rId4"/>
    <p:sldLayoutId id="2147483888" r:id="rId5"/>
    <p:sldLayoutId id="2147483889" r:id="rId6"/>
    <p:sldLayoutId id="2147483890" r:id="rId7"/>
    <p:sldLayoutId id="2147483891" r:id="rId8"/>
    <p:sldLayoutId id="2147483892" r:id="rId9"/>
    <p:sldLayoutId id="2147483893" r:id="rId10"/>
    <p:sldLayoutId id="2147483894" r:id="rId11"/>
    <p:sldLayoutId id="2147483895" r:id="rId12"/>
    <p:sldLayoutId id="2147483896" r:id="rId13"/>
    <p:sldLayoutId id="2147483897" r:id="rId14"/>
    <p:sldLayoutId id="2147483899" r:id="rId15"/>
    <p:sldLayoutId id="2147483900" r:id="rId16"/>
    <p:sldLayoutId id="2147483901" r:id="rId17"/>
    <p:sldLayoutId id="2147483902" r:id="rId18"/>
    <p:sldLayoutId id="2147483903" r:id="rId19"/>
    <p:sldLayoutId id="2147483904" r:id="rId20"/>
  </p:sldLayoutIdLst>
  <p:txStyles>
    <p:titleStyle>
      <a:lvl1pPr algn="l" defTabSz="914423"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5" indent="-228605" algn="l" defTabSz="914423"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18" indent="-228605" algn="l" defTabSz="914423"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28" indent="-228605" algn="l" defTabSz="914423"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40"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52"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63"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7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8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98"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23" rtl="0" eaLnBrk="1" latinLnBrk="0" hangingPunct="1">
        <a:defRPr sz="1800" kern="1200">
          <a:solidFill>
            <a:schemeClr val="tx1"/>
          </a:solidFill>
          <a:latin typeface="+mn-lt"/>
          <a:ea typeface="+mn-ea"/>
          <a:cs typeface="+mn-cs"/>
        </a:defRPr>
      </a:lvl1pPr>
      <a:lvl2pPr marL="457212" algn="l" defTabSz="914423" rtl="0" eaLnBrk="1" latinLnBrk="0" hangingPunct="1">
        <a:defRPr sz="1800" kern="1200">
          <a:solidFill>
            <a:schemeClr val="tx1"/>
          </a:solidFill>
          <a:latin typeface="+mn-lt"/>
          <a:ea typeface="+mn-ea"/>
          <a:cs typeface="+mn-cs"/>
        </a:defRPr>
      </a:lvl2pPr>
      <a:lvl3pPr marL="914423" algn="l" defTabSz="914423" rtl="0" eaLnBrk="1" latinLnBrk="0" hangingPunct="1">
        <a:defRPr sz="1800" kern="1200">
          <a:solidFill>
            <a:schemeClr val="tx1"/>
          </a:solidFill>
          <a:latin typeface="+mn-lt"/>
          <a:ea typeface="+mn-ea"/>
          <a:cs typeface="+mn-cs"/>
        </a:defRPr>
      </a:lvl3pPr>
      <a:lvl4pPr marL="1371635" algn="l" defTabSz="914423" rtl="0" eaLnBrk="1" latinLnBrk="0" hangingPunct="1">
        <a:defRPr sz="1800" kern="1200">
          <a:solidFill>
            <a:schemeClr val="tx1"/>
          </a:solidFill>
          <a:latin typeface="+mn-lt"/>
          <a:ea typeface="+mn-ea"/>
          <a:cs typeface="+mn-cs"/>
        </a:defRPr>
      </a:lvl4pPr>
      <a:lvl5pPr marL="1828845" algn="l" defTabSz="914423" rtl="0" eaLnBrk="1" latinLnBrk="0" hangingPunct="1">
        <a:defRPr sz="1800" kern="1200">
          <a:solidFill>
            <a:schemeClr val="tx1"/>
          </a:solidFill>
          <a:latin typeface="+mn-lt"/>
          <a:ea typeface="+mn-ea"/>
          <a:cs typeface="+mn-cs"/>
        </a:defRPr>
      </a:lvl5pPr>
      <a:lvl6pPr marL="2286058" algn="l" defTabSz="914423" rtl="0" eaLnBrk="1" latinLnBrk="0" hangingPunct="1">
        <a:defRPr sz="1800" kern="1200">
          <a:solidFill>
            <a:schemeClr val="tx1"/>
          </a:solidFill>
          <a:latin typeface="+mn-lt"/>
          <a:ea typeface="+mn-ea"/>
          <a:cs typeface="+mn-cs"/>
        </a:defRPr>
      </a:lvl6pPr>
      <a:lvl7pPr marL="2743268" algn="l" defTabSz="914423" rtl="0" eaLnBrk="1" latinLnBrk="0" hangingPunct="1">
        <a:defRPr sz="1800" kern="1200">
          <a:solidFill>
            <a:schemeClr val="tx1"/>
          </a:solidFill>
          <a:latin typeface="+mn-lt"/>
          <a:ea typeface="+mn-ea"/>
          <a:cs typeface="+mn-cs"/>
        </a:defRPr>
      </a:lvl7pPr>
      <a:lvl8pPr marL="3200480" algn="l" defTabSz="914423" rtl="0" eaLnBrk="1" latinLnBrk="0" hangingPunct="1">
        <a:defRPr sz="1800" kern="1200">
          <a:solidFill>
            <a:schemeClr val="tx1"/>
          </a:solidFill>
          <a:latin typeface="+mn-lt"/>
          <a:ea typeface="+mn-ea"/>
          <a:cs typeface="+mn-cs"/>
        </a:defRPr>
      </a:lvl8pPr>
      <a:lvl9pPr marL="3657692" algn="l" defTabSz="914423"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2"/>
              </a:buClr>
              <a:buSzPts val="2800"/>
              <a:buFont typeface="Righteous"/>
              <a:buNone/>
              <a:defRPr sz="2800">
                <a:solidFill>
                  <a:schemeClr val="dk2"/>
                </a:solidFill>
                <a:latin typeface="Righteous"/>
                <a:ea typeface="Righteous"/>
                <a:cs typeface="Righteous"/>
                <a:sym typeface="Righteous"/>
              </a:defRPr>
            </a:lvl1pPr>
            <a:lvl2pPr lvl="1">
              <a:spcBef>
                <a:spcPts val="0"/>
              </a:spcBef>
              <a:spcAft>
                <a:spcPts val="0"/>
              </a:spcAft>
              <a:buClr>
                <a:schemeClr val="dk2"/>
              </a:buClr>
              <a:buSzPts val="2800"/>
              <a:buNone/>
              <a:defRPr sz="2800">
                <a:solidFill>
                  <a:schemeClr val="dk2"/>
                </a:solidFill>
              </a:defRPr>
            </a:lvl2pPr>
            <a:lvl3pPr lvl="2">
              <a:spcBef>
                <a:spcPts val="0"/>
              </a:spcBef>
              <a:spcAft>
                <a:spcPts val="0"/>
              </a:spcAft>
              <a:buClr>
                <a:schemeClr val="dk2"/>
              </a:buClr>
              <a:buSzPts val="2800"/>
              <a:buNone/>
              <a:defRPr sz="2800">
                <a:solidFill>
                  <a:schemeClr val="dk2"/>
                </a:solidFill>
              </a:defRPr>
            </a:lvl3pPr>
            <a:lvl4pPr lvl="3">
              <a:spcBef>
                <a:spcPts val="0"/>
              </a:spcBef>
              <a:spcAft>
                <a:spcPts val="0"/>
              </a:spcAft>
              <a:buClr>
                <a:schemeClr val="dk2"/>
              </a:buClr>
              <a:buSzPts val="2800"/>
              <a:buNone/>
              <a:defRPr sz="2800">
                <a:solidFill>
                  <a:schemeClr val="dk2"/>
                </a:solidFill>
              </a:defRPr>
            </a:lvl4pPr>
            <a:lvl5pPr lvl="4">
              <a:spcBef>
                <a:spcPts val="0"/>
              </a:spcBef>
              <a:spcAft>
                <a:spcPts val="0"/>
              </a:spcAft>
              <a:buClr>
                <a:schemeClr val="dk2"/>
              </a:buClr>
              <a:buSzPts val="2800"/>
              <a:buNone/>
              <a:defRPr sz="2800">
                <a:solidFill>
                  <a:schemeClr val="dk2"/>
                </a:solidFill>
              </a:defRPr>
            </a:lvl5pPr>
            <a:lvl6pPr lvl="5">
              <a:spcBef>
                <a:spcPts val="0"/>
              </a:spcBef>
              <a:spcAft>
                <a:spcPts val="0"/>
              </a:spcAft>
              <a:buClr>
                <a:schemeClr val="dk2"/>
              </a:buClr>
              <a:buSzPts val="2800"/>
              <a:buNone/>
              <a:defRPr sz="2800">
                <a:solidFill>
                  <a:schemeClr val="dk2"/>
                </a:solidFill>
              </a:defRPr>
            </a:lvl6pPr>
            <a:lvl7pPr lvl="6">
              <a:spcBef>
                <a:spcPts val="0"/>
              </a:spcBef>
              <a:spcAft>
                <a:spcPts val="0"/>
              </a:spcAft>
              <a:buClr>
                <a:schemeClr val="dk2"/>
              </a:buClr>
              <a:buSzPts val="2800"/>
              <a:buNone/>
              <a:defRPr sz="2800">
                <a:solidFill>
                  <a:schemeClr val="dk2"/>
                </a:solidFill>
              </a:defRPr>
            </a:lvl7pPr>
            <a:lvl8pPr lvl="7">
              <a:spcBef>
                <a:spcPts val="0"/>
              </a:spcBef>
              <a:spcAft>
                <a:spcPts val="0"/>
              </a:spcAft>
              <a:buClr>
                <a:schemeClr val="dk2"/>
              </a:buClr>
              <a:buSzPts val="2800"/>
              <a:buNone/>
              <a:defRPr sz="2800">
                <a:solidFill>
                  <a:schemeClr val="dk2"/>
                </a:solidFill>
              </a:defRPr>
            </a:lvl8pPr>
            <a:lvl9pPr lvl="8">
              <a:spcBef>
                <a:spcPts val="0"/>
              </a:spcBef>
              <a:spcAft>
                <a:spcPts val="0"/>
              </a:spcAft>
              <a:buClr>
                <a:schemeClr val="dk2"/>
              </a:buClr>
              <a:buSzPts val="2800"/>
              <a:buNone/>
              <a:defRPr sz="2800">
                <a:solidFill>
                  <a:schemeClr val="dk2"/>
                </a:solidFill>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a:lnSpc>
                <a:spcPct val="100000"/>
              </a:lnSpc>
              <a:spcBef>
                <a:spcPts val="0"/>
              </a:spcBef>
              <a:spcAft>
                <a:spcPts val="0"/>
              </a:spcAft>
              <a:buClr>
                <a:schemeClr val="dk2"/>
              </a:buClr>
              <a:buSzPts val="1800"/>
              <a:buFont typeface="Abel"/>
              <a:buChar char="●"/>
              <a:defRPr sz="1800">
                <a:solidFill>
                  <a:schemeClr val="dk2"/>
                </a:solidFill>
                <a:latin typeface="Abel"/>
                <a:ea typeface="Abel"/>
                <a:cs typeface="Abel"/>
                <a:sym typeface="Abel"/>
              </a:defRPr>
            </a:lvl1pPr>
            <a:lvl2pPr marL="914400" lvl="1"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2pPr>
            <a:lvl3pPr marL="1371600" lvl="2"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3pPr>
            <a:lvl4pPr marL="1828800" lvl="3"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4pPr>
            <a:lvl5pPr marL="2286000" lvl="4"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5pPr>
            <a:lvl6pPr marL="2743200" lvl="5"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6pPr>
            <a:lvl7pPr marL="3200400" lvl="6"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7pPr>
            <a:lvl8pPr marL="3657600" lvl="7"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8pPr>
            <a:lvl9pPr marL="4114800" lvl="8" indent="-317500">
              <a:lnSpc>
                <a:spcPct val="100000"/>
              </a:lnSpc>
              <a:spcBef>
                <a:spcPts val="1600"/>
              </a:spcBef>
              <a:spcAft>
                <a:spcPts val="1600"/>
              </a:spcAft>
              <a:buClr>
                <a:schemeClr val="dk2"/>
              </a:buClr>
              <a:buSzPts val="1400"/>
              <a:buFont typeface="Abel"/>
              <a:buChar char="■"/>
              <a:defRPr>
                <a:solidFill>
                  <a:schemeClr val="dk2"/>
                </a:solidFill>
                <a:latin typeface="Abel"/>
                <a:ea typeface="Abel"/>
                <a:cs typeface="Abel"/>
                <a:sym typeface="Abel"/>
              </a:defRPr>
            </a:lvl9pPr>
          </a:lstStyle>
          <a:p>
            <a:endParaRPr/>
          </a:p>
        </p:txBody>
      </p:sp>
    </p:spTree>
    <p:extLst>
      <p:ext uri="{BB962C8B-B14F-4D97-AF65-F5344CB8AC3E}">
        <p14:creationId xmlns:p14="http://schemas.microsoft.com/office/powerpoint/2010/main" val="1539605718"/>
      </p:ext>
    </p:extLst>
  </p:cSld>
  <p:clrMap bg1="lt1" tx1="dk1" bg2="dk2" tx2="lt2" accent1="accent1" accent2="accent2" accent3="accent3" accent4="accent4" accent5="accent5" accent6="accent6" hlink="hlink" folHlink="folHlink"/>
  <p:sldLayoutIdLst>
    <p:sldLayoutId id="2147484107" r:id="rId1"/>
    <p:sldLayoutId id="2147484108" r:id="rId2"/>
    <p:sldLayoutId id="2147484109" r:id="rId3"/>
    <p:sldLayoutId id="2147484110" r:id="rId4"/>
    <p:sldLayoutId id="2147484111" r:id="rId5"/>
    <p:sldLayoutId id="2147484112" r:id="rId6"/>
    <p:sldLayoutId id="2147484113" r:id="rId7"/>
    <p:sldLayoutId id="2147484114" r:id="rId8"/>
    <p:sldLayoutId id="2147484115" r:id="rId9"/>
    <p:sldLayoutId id="2147484116" r:id="rId10"/>
    <p:sldLayoutId id="2147484117" r:id="rId11"/>
    <p:sldLayoutId id="2147484118" r:id="rId12"/>
    <p:sldLayoutId id="2147484119" r:id="rId13"/>
    <p:sldLayoutId id="2147484120" r:id="rId14"/>
    <p:sldLayoutId id="2147484121" r:id="rId15"/>
    <p:sldLayoutId id="2147484122" r:id="rId16"/>
    <p:sldLayoutId id="2147484123" r:id="rId17"/>
    <p:sldLayoutId id="2147484125" r:id="rId18"/>
    <p:sldLayoutId id="2147484126" r:id="rId19"/>
    <p:sldLayoutId id="2147484127" r:id="rId20"/>
    <p:sldLayoutId id="2147484928" r:id="rId21"/>
    <p:sldLayoutId id="2147485235" r:id="rId22"/>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cSld>
    <p:bg>
      <p:bgPr>
        <a:no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1397800" y="500800"/>
            <a:ext cx="9396400" cy="643200"/>
          </a:xfrm>
          <a:prstGeom prst="rect">
            <a:avLst/>
          </a:prstGeom>
          <a:noFill/>
          <a:ln>
            <a:noFill/>
          </a:ln>
        </p:spPr>
        <p:txBody>
          <a:bodyPr spcFirstLastPara="1" wrap="square" lIns="91425" tIns="91425" rIns="91425" bIns="91425" anchor="t" anchorCtr="0">
            <a:noAutofit/>
          </a:bodyPr>
          <a:lstStyle>
            <a:lvl1pPr lvl="0" rtl="0">
              <a:lnSpc>
                <a:spcPct val="115000"/>
              </a:lnSpc>
              <a:spcBef>
                <a:spcPts val="0"/>
              </a:spcBef>
              <a:spcAft>
                <a:spcPts val="0"/>
              </a:spcAft>
              <a:buClr>
                <a:srgbClr val="314256"/>
              </a:buClr>
              <a:buSzPts val="2400"/>
              <a:buFont typeface="Montserrat"/>
              <a:buNone/>
              <a:defRPr sz="2400" b="1">
                <a:solidFill>
                  <a:srgbClr val="314256"/>
                </a:solidFill>
                <a:latin typeface="Montserrat"/>
                <a:ea typeface="Montserrat"/>
                <a:cs typeface="Montserrat"/>
                <a:sym typeface="Montserrat"/>
              </a:defRPr>
            </a:lvl1pPr>
            <a:lvl2pPr lvl="1" rtl="0">
              <a:spcBef>
                <a:spcPts val="0"/>
              </a:spcBef>
              <a:spcAft>
                <a:spcPts val="0"/>
              </a:spcAft>
              <a:buClr>
                <a:srgbClr val="434343"/>
              </a:buClr>
              <a:buSzPts val="2400"/>
              <a:buFont typeface="Montserrat"/>
              <a:buNone/>
              <a:defRPr sz="2400" b="1">
                <a:solidFill>
                  <a:srgbClr val="434343"/>
                </a:solidFill>
                <a:latin typeface="Montserrat"/>
                <a:ea typeface="Montserrat"/>
                <a:cs typeface="Montserrat"/>
                <a:sym typeface="Montserrat"/>
              </a:defRPr>
            </a:lvl2pPr>
            <a:lvl3pPr lvl="2" rtl="0">
              <a:spcBef>
                <a:spcPts val="0"/>
              </a:spcBef>
              <a:spcAft>
                <a:spcPts val="0"/>
              </a:spcAft>
              <a:buClr>
                <a:srgbClr val="434343"/>
              </a:buClr>
              <a:buSzPts val="2400"/>
              <a:buFont typeface="Montserrat"/>
              <a:buNone/>
              <a:defRPr sz="2400" b="1">
                <a:solidFill>
                  <a:srgbClr val="434343"/>
                </a:solidFill>
                <a:latin typeface="Montserrat"/>
                <a:ea typeface="Montserrat"/>
                <a:cs typeface="Montserrat"/>
                <a:sym typeface="Montserrat"/>
              </a:defRPr>
            </a:lvl3pPr>
            <a:lvl4pPr lvl="3" rtl="0">
              <a:spcBef>
                <a:spcPts val="0"/>
              </a:spcBef>
              <a:spcAft>
                <a:spcPts val="0"/>
              </a:spcAft>
              <a:buClr>
                <a:srgbClr val="434343"/>
              </a:buClr>
              <a:buSzPts val="2400"/>
              <a:buFont typeface="Montserrat"/>
              <a:buNone/>
              <a:defRPr sz="2400" b="1">
                <a:solidFill>
                  <a:srgbClr val="434343"/>
                </a:solidFill>
                <a:latin typeface="Montserrat"/>
                <a:ea typeface="Montserrat"/>
                <a:cs typeface="Montserrat"/>
                <a:sym typeface="Montserrat"/>
              </a:defRPr>
            </a:lvl4pPr>
            <a:lvl5pPr lvl="4" rtl="0">
              <a:spcBef>
                <a:spcPts val="0"/>
              </a:spcBef>
              <a:spcAft>
                <a:spcPts val="0"/>
              </a:spcAft>
              <a:buClr>
                <a:srgbClr val="434343"/>
              </a:buClr>
              <a:buSzPts val="2400"/>
              <a:buFont typeface="Montserrat"/>
              <a:buNone/>
              <a:defRPr sz="2400" b="1">
                <a:solidFill>
                  <a:srgbClr val="434343"/>
                </a:solidFill>
                <a:latin typeface="Montserrat"/>
                <a:ea typeface="Montserrat"/>
                <a:cs typeface="Montserrat"/>
                <a:sym typeface="Montserrat"/>
              </a:defRPr>
            </a:lvl5pPr>
            <a:lvl6pPr lvl="5" rtl="0">
              <a:spcBef>
                <a:spcPts val="0"/>
              </a:spcBef>
              <a:spcAft>
                <a:spcPts val="0"/>
              </a:spcAft>
              <a:buClr>
                <a:srgbClr val="434343"/>
              </a:buClr>
              <a:buSzPts val="2400"/>
              <a:buFont typeface="Montserrat"/>
              <a:buNone/>
              <a:defRPr sz="2400" b="1">
                <a:solidFill>
                  <a:srgbClr val="434343"/>
                </a:solidFill>
                <a:latin typeface="Montserrat"/>
                <a:ea typeface="Montserrat"/>
                <a:cs typeface="Montserrat"/>
                <a:sym typeface="Montserrat"/>
              </a:defRPr>
            </a:lvl6pPr>
            <a:lvl7pPr lvl="6" rtl="0">
              <a:spcBef>
                <a:spcPts val="0"/>
              </a:spcBef>
              <a:spcAft>
                <a:spcPts val="0"/>
              </a:spcAft>
              <a:buClr>
                <a:srgbClr val="434343"/>
              </a:buClr>
              <a:buSzPts val="2400"/>
              <a:buFont typeface="Montserrat"/>
              <a:buNone/>
              <a:defRPr sz="2400" b="1">
                <a:solidFill>
                  <a:srgbClr val="434343"/>
                </a:solidFill>
                <a:latin typeface="Montserrat"/>
                <a:ea typeface="Montserrat"/>
                <a:cs typeface="Montserrat"/>
                <a:sym typeface="Montserrat"/>
              </a:defRPr>
            </a:lvl7pPr>
            <a:lvl8pPr lvl="7" rtl="0">
              <a:spcBef>
                <a:spcPts val="0"/>
              </a:spcBef>
              <a:spcAft>
                <a:spcPts val="0"/>
              </a:spcAft>
              <a:buClr>
                <a:srgbClr val="434343"/>
              </a:buClr>
              <a:buSzPts val="2400"/>
              <a:buFont typeface="Montserrat"/>
              <a:buNone/>
              <a:defRPr sz="2400" b="1">
                <a:solidFill>
                  <a:srgbClr val="434343"/>
                </a:solidFill>
                <a:latin typeface="Montserrat"/>
                <a:ea typeface="Montserrat"/>
                <a:cs typeface="Montserrat"/>
                <a:sym typeface="Montserrat"/>
              </a:defRPr>
            </a:lvl8pPr>
            <a:lvl9pPr lvl="8" rtl="0">
              <a:spcBef>
                <a:spcPts val="0"/>
              </a:spcBef>
              <a:spcAft>
                <a:spcPts val="0"/>
              </a:spcAft>
              <a:buClr>
                <a:srgbClr val="434343"/>
              </a:buClr>
              <a:buSzPts val="2400"/>
              <a:buFont typeface="Montserrat"/>
              <a:buNone/>
              <a:defRPr sz="2400" b="1">
                <a:solidFill>
                  <a:srgbClr val="434343"/>
                </a:solidFill>
                <a:latin typeface="Montserrat"/>
                <a:ea typeface="Montserrat"/>
                <a:cs typeface="Montserrat"/>
                <a:sym typeface="Montserrat"/>
              </a:defRPr>
            </a:lvl9pPr>
          </a:lstStyle>
          <a:p>
            <a:endParaRPr/>
          </a:p>
        </p:txBody>
      </p:sp>
      <p:sp>
        <p:nvSpPr>
          <p:cNvPr id="7" name="Google Shape;7;p1"/>
          <p:cNvSpPr txBox="1">
            <a:spLocks noGrp="1"/>
          </p:cNvSpPr>
          <p:nvPr>
            <p:ph type="body" idx="1"/>
          </p:nvPr>
        </p:nvSpPr>
        <p:spPr>
          <a:xfrm>
            <a:off x="1424133" y="3314800"/>
            <a:ext cx="9396400" cy="2813600"/>
          </a:xfrm>
          <a:prstGeom prst="rect">
            <a:avLst/>
          </a:prstGeom>
          <a:noFill/>
          <a:ln>
            <a:noFill/>
          </a:ln>
        </p:spPr>
        <p:txBody>
          <a:bodyPr spcFirstLastPara="1" wrap="square" lIns="91425" tIns="91425" rIns="91425" bIns="91425" anchor="t" anchorCtr="0">
            <a:noAutofit/>
          </a:bodyPr>
          <a:lstStyle>
            <a:lvl1pPr marL="457200" lvl="0" indent="-330200" rtl="0">
              <a:lnSpc>
                <a:spcPct val="115000"/>
              </a:lnSpc>
              <a:spcBef>
                <a:spcPts val="0"/>
              </a:spcBef>
              <a:spcAft>
                <a:spcPts val="0"/>
              </a:spcAft>
              <a:buClr>
                <a:srgbClr val="E9AA1B"/>
              </a:buClr>
              <a:buSzPts val="1600"/>
              <a:buFont typeface="Cabin"/>
              <a:buChar char="●"/>
              <a:defRPr sz="1600">
                <a:solidFill>
                  <a:srgbClr val="999999"/>
                </a:solidFill>
                <a:latin typeface="Cabin"/>
                <a:ea typeface="Cabin"/>
                <a:cs typeface="Cabin"/>
                <a:sym typeface="Cabin"/>
              </a:defRPr>
            </a:lvl1pPr>
            <a:lvl2pPr marL="914400" lvl="1" indent="-330200" rtl="0">
              <a:lnSpc>
                <a:spcPct val="115000"/>
              </a:lnSpc>
              <a:spcBef>
                <a:spcPts val="0"/>
              </a:spcBef>
              <a:spcAft>
                <a:spcPts val="0"/>
              </a:spcAft>
              <a:buClr>
                <a:srgbClr val="E9AA1B"/>
              </a:buClr>
              <a:buSzPts val="1600"/>
              <a:buFont typeface="Cabin"/>
              <a:buChar char="○"/>
              <a:defRPr sz="1600">
                <a:solidFill>
                  <a:srgbClr val="999999"/>
                </a:solidFill>
                <a:latin typeface="Cabin"/>
                <a:ea typeface="Cabin"/>
                <a:cs typeface="Cabin"/>
                <a:sym typeface="Cabin"/>
              </a:defRPr>
            </a:lvl2pPr>
            <a:lvl3pPr marL="1371600" lvl="2" indent="-323850" rtl="0">
              <a:lnSpc>
                <a:spcPct val="115000"/>
              </a:lnSpc>
              <a:spcBef>
                <a:spcPts val="0"/>
              </a:spcBef>
              <a:spcAft>
                <a:spcPts val="0"/>
              </a:spcAft>
              <a:buClr>
                <a:srgbClr val="E9AA1B"/>
              </a:buClr>
              <a:buSzPts val="1500"/>
              <a:buFont typeface="Cabin"/>
              <a:buChar char="■"/>
              <a:defRPr sz="1500">
                <a:solidFill>
                  <a:srgbClr val="999999"/>
                </a:solidFill>
                <a:latin typeface="Cabin"/>
                <a:ea typeface="Cabin"/>
                <a:cs typeface="Cabin"/>
                <a:sym typeface="Cabin"/>
              </a:defRPr>
            </a:lvl3pPr>
            <a:lvl4pPr marL="1828800" lvl="3" indent="-323850" rtl="0">
              <a:lnSpc>
                <a:spcPct val="115000"/>
              </a:lnSpc>
              <a:spcBef>
                <a:spcPts val="0"/>
              </a:spcBef>
              <a:spcAft>
                <a:spcPts val="0"/>
              </a:spcAft>
              <a:buClr>
                <a:srgbClr val="E9AA1B"/>
              </a:buClr>
              <a:buSzPts val="1500"/>
              <a:buFont typeface="Cabin"/>
              <a:buChar char="●"/>
              <a:defRPr sz="1500">
                <a:solidFill>
                  <a:srgbClr val="999999"/>
                </a:solidFill>
                <a:latin typeface="Cabin"/>
                <a:ea typeface="Cabin"/>
                <a:cs typeface="Cabin"/>
                <a:sym typeface="Cabin"/>
              </a:defRPr>
            </a:lvl4pPr>
            <a:lvl5pPr marL="2286000" lvl="4" indent="-317500" rtl="0">
              <a:lnSpc>
                <a:spcPct val="115000"/>
              </a:lnSpc>
              <a:spcBef>
                <a:spcPts val="0"/>
              </a:spcBef>
              <a:spcAft>
                <a:spcPts val="0"/>
              </a:spcAft>
              <a:buClr>
                <a:srgbClr val="E9AA1B"/>
              </a:buClr>
              <a:buSzPts val="1400"/>
              <a:buFont typeface="Cabin"/>
              <a:buChar char="○"/>
              <a:defRPr>
                <a:solidFill>
                  <a:srgbClr val="999999"/>
                </a:solidFill>
                <a:latin typeface="Cabin"/>
                <a:ea typeface="Cabin"/>
                <a:cs typeface="Cabin"/>
                <a:sym typeface="Cabin"/>
              </a:defRPr>
            </a:lvl5pPr>
            <a:lvl6pPr marL="2743200" lvl="5" indent="-317500" rtl="0">
              <a:lnSpc>
                <a:spcPct val="115000"/>
              </a:lnSpc>
              <a:spcBef>
                <a:spcPts val="0"/>
              </a:spcBef>
              <a:spcAft>
                <a:spcPts val="0"/>
              </a:spcAft>
              <a:buClr>
                <a:srgbClr val="E9AA1B"/>
              </a:buClr>
              <a:buSzPts val="1400"/>
              <a:buFont typeface="Cabin"/>
              <a:buChar char="■"/>
              <a:defRPr>
                <a:solidFill>
                  <a:srgbClr val="999999"/>
                </a:solidFill>
                <a:latin typeface="Cabin"/>
                <a:ea typeface="Cabin"/>
                <a:cs typeface="Cabin"/>
                <a:sym typeface="Cabin"/>
              </a:defRPr>
            </a:lvl6pPr>
            <a:lvl7pPr marL="3200400" lvl="6" indent="-311150" rtl="0">
              <a:lnSpc>
                <a:spcPct val="115000"/>
              </a:lnSpc>
              <a:spcBef>
                <a:spcPts val="0"/>
              </a:spcBef>
              <a:spcAft>
                <a:spcPts val="0"/>
              </a:spcAft>
              <a:buClr>
                <a:srgbClr val="999999"/>
              </a:buClr>
              <a:buSzPts val="1300"/>
              <a:buFont typeface="Cabin"/>
              <a:buChar char="●"/>
              <a:defRPr sz="1300">
                <a:solidFill>
                  <a:srgbClr val="999999"/>
                </a:solidFill>
                <a:latin typeface="Cabin"/>
                <a:ea typeface="Cabin"/>
                <a:cs typeface="Cabin"/>
                <a:sym typeface="Cabin"/>
              </a:defRPr>
            </a:lvl7pPr>
            <a:lvl8pPr marL="3657600" lvl="7" indent="-311150" rtl="0">
              <a:lnSpc>
                <a:spcPct val="115000"/>
              </a:lnSpc>
              <a:spcBef>
                <a:spcPts val="0"/>
              </a:spcBef>
              <a:spcAft>
                <a:spcPts val="0"/>
              </a:spcAft>
              <a:buClr>
                <a:srgbClr val="999999"/>
              </a:buClr>
              <a:buSzPts val="1300"/>
              <a:buFont typeface="Cabin"/>
              <a:buChar char="○"/>
              <a:defRPr sz="1300">
                <a:solidFill>
                  <a:srgbClr val="999999"/>
                </a:solidFill>
                <a:latin typeface="Cabin"/>
                <a:ea typeface="Cabin"/>
                <a:cs typeface="Cabin"/>
                <a:sym typeface="Cabin"/>
              </a:defRPr>
            </a:lvl8pPr>
            <a:lvl9pPr marL="4114800" lvl="8" indent="-304800" rtl="0">
              <a:lnSpc>
                <a:spcPct val="115000"/>
              </a:lnSpc>
              <a:spcBef>
                <a:spcPts val="0"/>
              </a:spcBef>
              <a:spcAft>
                <a:spcPts val="0"/>
              </a:spcAft>
              <a:buClr>
                <a:srgbClr val="999999"/>
              </a:buClr>
              <a:buSzPts val="1200"/>
              <a:buFont typeface="Cabin"/>
              <a:buChar char="■"/>
              <a:defRPr sz="1200">
                <a:solidFill>
                  <a:srgbClr val="999999"/>
                </a:solidFill>
                <a:latin typeface="Cabin"/>
                <a:ea typeface="Cabin"/>
                <a:cs typeface="Cabin"/>
                <a:sym typeface="Cabin"/>
              </a:defRPr>
            </a:lvl9pPr>
          </a:lstStyle>
          <a:p>
            <a:endParaRPr/>
          </a:p>
        </p:txBody>
      </p:sp>
      <p:sp>
        <p:nvSpPr>
          <p:cNvPr id="8" name="Google Shape;8;p1"/>
          <p:cNvSpPr txBox="1">
            <a:spLocks noGrp="1"/>
          </p:cNvSpPr>
          <p:nvPr>
            <p:ph type="sldNum" idx="12"/>
          </p:nvPr>
        </p:nvSpPr>
        <p:spPr>
          <a:xfrm>
            <a:off x="11655603" y="6333200"/>
            <a:ext cx="536400" cy="524800"/>
          </a:xfrm>
          <a:prstGeom prst="rect">
            <a:avLst/>
          </a:prstGeom>
          <a:noFill/>
          <a:ln>
            <a:noFill/>
          </a:ln>
        </p:spPr>
        <p:txBody>
          <a:bodyPr spcFirstLastPara="1" wrap="square" lIns="91425" tIns="91425" rIns="91425" bIns="91425" anchor="t" anchorCtr="0">
            <a:noAutofit/>
          </a:bodyPr>
          <a:lstStyle>
            <a:lvl1pPr lvl="0" rtl="0">
              <a:buNone/>
              <a:defRPr sz="1067">
                <a:solidFill>
                  <a:srgbClr val="3E516C"/>
                </a:solidFill>
                <a:latin typeface="Cabin"/>
                <a:ea typeface="Cabin"/>
                <a:cs typeface="Cabin"/>
                <a:sym typeface="Cabin"/>
              </a:defRPr>
            </a:lvl1pPr>
            <a:lvl2pPr lvl="1" rtl="0">
              <a:buNone/>
              <a:defRPr sz="1067">
                <a:solidFill>
                  <a:srgbClr val="3E516C"/>
                </a:solidFill>
                <a:latin typeface="Cabin"/>
                <a:ea typeface="Cabin"/>
                <a:cs typeface="Cabin"/>
                <a:sym typeface="Cabin"/>
              </a:defRPr>
            </a:lvl2pPr>
            <a:lvl3pPr lvl="2" rtl="0">
              <a:buNone/>
              <a:defRPr sz="1067">
                <a:solidFill>
                  <a:srgbClr val="3E516C"/>
                </a:solidFill>
                <a:latin typeface="Cabin"/>
                <a:ea typeface="Cabin"/>
                <a:cs typeface="Cabin"/>
                <a:sym typeface="Cabin"/>
              </a:defRPr>
            </a:lvl3pPr>
            <a:lvl4pPr lvl="3" rtl="0">
              <a:buNone/>
              <a:defRPr sz="1067">
                <a:solidFill>
                  <a:srgbClr val="3E516C"/>
                </a:solidFill>
                <a:latin typeface="Cabin"/>
                <a:ea typeface="Cabin"/>
                <a:cs typeface="Cabin"/>
                <a:sym typeface="Cabin"/>
              </a:defRPr>
            </a:lvl4pPr>
            <a:lvl5pPr lvl="4" rtl="0">
              <a:buNone/>
              <a:defRPr sz="1067">
                <a:solidFill>
                  <a:srgbClr val="3E516C"/>
                </a:solidFill>
                <a:latin typeface="Cabin"/>
                <a:ea typeface="Cabin"/>
                <a:cs typeface="Cabin"/>
                <a:sym typeface="Cabin"/>
              </a:defRPr>
            </a:lvl5pPr>
            <a:lvl6pPr lvl="5" rtl="0">
              <a:buNone/>
              <a:defRPr sz="1067">
                <a:solidFill>
                  <a:srgbClr val="3E516C"/>
                </a:solidFill>
                <a:latin typeface="Cabin"/>
                <a:ea typeface="Cabin"/>
                <a:cs typeface="Cabin"/>
                <a:sym typeface="Cabin"/>
              </a:defRPr>
            </a:lvl6pPr>
            <a:lvl7pPr lvl="6" rtl="0">
              <a:buNone/>
              <a:defRPr sz="1067">
                <a:solidFill>
                  <a:srgbClr val="3E516C"/>
                </a:solidFill>
                <a:latin typeface="Cabin"/>
                <a:ea typeface="Cabin"/>
                <a:cs typeface="Cabin"/>
                <a:sym typeface="Cabin"/>
              </a:defRPr>
            </a:lvl7pPr>
            <a:lvl8pPr lvl="7" rtl="0">
              <a:buNone/>
              <a:defRPr sz="1067">
                <a:solidFill>
                  <a:srgbClr val="3E516C"/>
                </a:solidFill>
                <a:latin typeface="Cabin"/>
                <a:ea typeface="Cabin"/>
                <a:cs typeface="Cabin"/>
                <a:sym typeface="Cabin"/>
              </a:defRPr>
            </a:lvl8pPr>
            <a:lvl9pPr lvl="8" rtl="0">
              <a:buNone/>
              <a:defRPr sz="1067">
                <a:solidFill>
                  <a:srgbClr val="3E516C"/>
                </a:solidFill>
                <a:latin typeface="Cabin"/>
                <a:ea typeface="Cabin"/>
                <a:cs typeface="Cabin"/>
                <a:sym typeface="Cabin"/>
              </a:defRPr>
            </a:lvl9pPr>
          </a:lstStyle>
          <a:p>
            <a:pPr defTabSz="1219170">
              <a:buClr>
                <a:srgbClr val="000000"/>
              </a:buClr>
            </a:pPr>
            <a:fld id="{00000000-1234-1234-1234-123412341234}" type="slidenum">
              <a:rPr lang="es" kern="0" smtClean="0"/>
              <a:pPr defTabSz="1219170">
                <a:buClr>
                  <a:srgbClr val="000000"/>
                </a:buClr>
              </a:pPr>
              <a:t>‹#›</a:t>
            </a:fld>
            <a:endParaRPr lang="es" kern="0"/>
          </a:p>
        </p:txBody>
      </p:sp>
    </p:spTree>
    <p:extLst>
      <p:ext uri="{BB962C8B-B14F-4D97-AF65-F5344CB8AC3E}">
        <p14:creationId xmlns:p14="http://schemas.microsoft.com/office/powerpoint/2010/main" val="3098010693"/>
      </p:ext>
    </p:extLst>
  </p:cSld>
  <p:clrMap bg1="lt1" tx1="dk1" bg2="dk2" tx2="lt2" accent1="accent1" accent2="accent2" accent3="accent3" accent4="accent4" accent5="accent5" accent6="accent6" hlink="hlink" folHlink="folHlink"/>
  <p:sldLayoutIdLst>
    <p:sldLayoutId id="2147484160" r:id="rId1"/>
    <p:sldLayoutId id="2147484161" r:id="rId2"/>
    <p:sldLayoutId id="2147484162" r:id="rId3"/>
    <p:sldLayoutId id="2147484163" r:id="rId4"/>
    <p:sldLayoutId id="2147484164" r:id="rId5"/>
    <p:sldLayoutId id="2147484165" r:id="rId6"/>
    <p:sldLayoutId id="2147484166" r:id="rId7"/>
    <p:sldLayoutId id="2147484167" r:id="rId8"/>
    <p:sldLayoutId id="2147484168" r:id="rId9"/>
    <p:sldLayoutId id="2147484169" r:id="rId10"/>
    <p:sldLayoutId id="2147484170" r:id="rId11"/>
    <p:sldLayoutId id="2147484171" r:id="rId12"/>
    <p:sldLayoutId id="2147484172" r:id="rId13"/>
    <p:sldLayoutId id="2147484173" r:id="rId14"/>
    <p:sldLayoutId id="2147484174" r:id="rId15"/>
    <p:sldLayoutId id="2147484175" r:id="rId16"/>
    <p:sldLayoutId id="2147484176" r:id="rId17"/>
    <p:sldLayoutId id="2147484177" r:id="rId18"/>
    <p:sldLayoutId id="2147484178" r:id="rId19"/>
    <p:sldLayoutId id="2147484179" r:id="rId20"/>
    <p:sldLayoutId id="2147484180" r:id="rId21"/>
    <p:sldLayoutId id="2147484181" r:id="rId22"/>
    <p:sldLayoutId id="2147484182" r:id="rId23"/>
    <p:sldLayoutId id="2147484183" r:id="rId24"/>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1187067" y="274633"/>
            <a:ext cx="9818000" cy="1143200"/>
          </a:xfrm>
          <a:prstGeom prst="rect">
            <a:avLst/>
          </a:prstGeom>
          <a:noFill/>
          <a:ln>
            <a:noFill/>
          </a:ln>
        </p:spPr>
        <p:txBody>
          <a:bodyPr spcFirstLastPara="1" wrap="square" lIns="91425" tIns="91425" rIns="91425" bIns="91425" anchor="b" anchorCtr="0">
            <a:noAutofit/>
          </a:bodyPr>
          <a:lstStyle>
            <a:lvl1pPr lvl="0"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1pPr>
            <a:lvl2pPr lvl="1"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2pPr>
            <a:lvl3pPr lvl="2"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3pPr>
            <a:lvl4pPr lvl="3"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4pPr>
            <a:lvl5pPr lvl="4"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5pPr>
            <a:lvl6pPr lvl="5"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6pPr>
            <a:lvl7pPr lvl="6"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7pPr>
            <a:lvl8pPr lvl="7"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8pPr>
            <a:lvl9pPr lvl="8"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9pPr>
          </a:lstStyle>
          <a:p>
            <a:endParaRPr/>
          </a:p>
        </p:txBody>
      </p:sp>
      <p:sp>
        <p:nvSpPr>
          <p:cNvPr id="7" name="Google Shape;7;p1"/>
          <p:cNvSpPr txBox="1">
            <a:spLocks noGrp="1"/>
          </p:cNvSpPr>
          <p:nvPr>
            <p:ph type="body" idx="1"/>
          </p:nvPr>
        </p:nvSpPr>
        <p:spPr>
          <a:xfrm>
            <a:off x="1187067" y="1600199"/>
            <a:ext cx="9818000" cy="4028000"/>
          </a:xfrm>
          <a:prstGeom prst="rect">
            <a:avLst/>
          </a:prstGeom>
          <a:noFill/>
          <a:ln>
            <a:noFill/>
          </a:ln>
        </p:spPr>
        <p:txBody>
          <a:bodyPr spcFirstLastPara="1" wrap="square" lIns="91425" tIns="91425" rIns="91425" bIns="91425" anchor="t" anchorCtr="0">
            <a:noAutofit/>
          </a:bodyPr>
          <a:lstStyle>
            <a:lvl1pPr marL="457200" lvl="0" indent="-368300">
              <a:spcBef>
                <a:spcPts val="600"/>
              </a:spcBef>
              <a:spcAft>
                <a:spcPts val="0"/>
              </a:spcAft>
              <a:buClr>
                <a:schemeClr val="dk2"/>
              </a:buClr>
              <a:buSzPts val="2200"/>
              <a:buFont typeface="Muli"/>
              <a:buChar char="‐"/>
              <a:defRPr sz="2200">
                <a:solidFill>
                  <a:schemeClr val="dk2"/>
                </a:solidFill>
                <a:latin typeface="Muli"/>
                <a:ea typeface="Muli"/>
                <a:cs typeface="Muli"/>
                <a:sym typeface="Muli"/>
              </a:defRPr>
            </a:lvl1pPr>
            <a:lvl2pPr marL="914400" lvl="1"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2pPr>
            <a:lvl3pPr marL="1371600" lvl="2"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3pPr>
            <a:lvl4pPr marL="1828800" lvl="3"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4pPr>
            <a:lvl5pPr marL="2286000" lvl="4"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5pPr>
            <a:lvl6pPr marL="2743200" lvl="5"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6pPr>
            <a:lvl7pPr marL="3200400" lvl="6"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7pPr>
            <a:lvl8pPr marL="3657600" lvl="7"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8pPr>
            <a:lvl9pPr marL="4114800" lvl="8"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9pPr>
          </a:lstStyle>
          <a:p>
            <a:endParaRPr/>
          </a:p>
        </p:txBody>
      </p:sp>
      <p:sp>
        <p:nvSpPr>
          <p:cNvPr id="8" name="Google Shape;8;p1"/>
          <p:cNvSpPr txBox="1">
            <a:spLocks noGrp="1"/>
          </p:cNvSpPr>
          <p:nvPr>
            <p:ph type="sldNum" idx="12"/>
          </p:nvPr>
        </p:nvSpPr>
        <p:spPr>
          <a:xfrm>
            <a:off x="0" y="6028333"/>
            <a:ext cx="12192000" cy="524800"/>
          </a:xfrm>
          <a:prstGeom prst="rect">
            <a:avLst/>
          </a:prstGeom>
          <a:noFill/>
          <a:ln>
            <a:noFill/>
          </a:ln>
        </p:spPr>
        <p:txBody>
          <a:bodyPr spcFirstLastPara="1" wrap="square" lIns="91425" tIns="91425" rIns="91425" bIns="91425" anchor="ctr" anchorCtr="0">
            <a:noAutofit/>
          </a:bodyPr>
          <a:lstStyle>
            <a:lvl1pPr lvl="0" algn="ctr">
              <a:buNone/>
              <a:defRPr sz="1600">
                <a:solidFill>
                  <a:schemeClr val="dk2"/>
                </a:solidFill>
                <a:latin typeface="Muli"/>
                <a:ea typeface="Muli"/>
                <a:cs typeface="Muli"/>
                <a:sym typeface="Muli"/>
              </a:defRPr>
            </a:lvl1pPr>
            <a:lvl2pPr lvl="1" algn="ctr">
              <a:buNone/>
              <a:defRPr sz="1600">
                <a:solidFill>
                  <a:schemeClr val="dk2"/>
                </a:solidFill>
                <a:latin typeface="Muli"/>
                <a:ea typeface="Muli"/>
                <a:cs typeface="Muli"/>
                <a:sym typeface="Muli"/>
              </a:defRPr>
            </a:lvl2pPr>
            <a:lvl3pPr lvl="2" algn="ctr">
              <a:buNone/>
              <a:defRPr sz="1600">
                <a:solidFill>
                  <a:schemeClr val="dk2"/>
                </a:solidFill>
                <a:latin typeface="Muli"/>
                <a:ea typeface="Muli"/>
                <a:cs typeface="Muli"/>
                <a:sym typeface="Muli"/>
              </a:defRPr>
            </a:lvl3pPr>
            <a:lvl4pPr lvl="3" algn="ctr">
              <a:buNone/>
              <a:defRPr sz="1600">
                <a:solidFill>
                  <a:schemeClr val="dk2"/>
                </a:solidFill>
                <a:latin typeface="Muli"/>
                <a:ea typeface="Muli"/>
                <a:cs typeface="Muli"/>
                <a:sym typeface="Muli"/>
              </a:defRPr>
            </a:lvl4pPr>
            <a:lvl5pPr lvl="4" algn="ctr">
              <a:buNone/>
              <a:defRPr sz="1600">
                <a:solidFill>
                  <a:schemeClr val="dk2"/>
                </a:solidFill>
                <a:latin typeface="Muli"/>
                <a:ea typeface="Muli"/>
                <a:cs typeface="Muli"/>
                <a:sym typeface="Muli"/>
              </a:defRPr>
            </a:lvl5pPr>
            <a:lvl6pPr lvl="5" algn="ctr">
              <a:buNone/>
              <a:defRPr sz="1600">
                <a:solidFill>
                  <a:schemeClr val="dk2"/>
                </a:solidFill>
                <a:latin typeface="Muli"/>
                <a:ea typeface="Muli"/>
                <a:cs typeface="Muli"/>
                <a:sym typeface="Muli"/>
              </a:defRPr>
            </a:lvl6pPr>
            <a:lvl7pPr lvl="6" algn="ctr">
              <a:buNone/>
              <a:defRPr sz="1600">
                <a:solidFill>
                  <a:schemeClr val="dk2"/>
                </a:solidFill>
                <a:latin typeface="Muli"/>
                <a:ea typeface="Muli"/>
                <a:cs typeface="Muli"/>
                <a:sym typeface="Muli"/>
              </a:defRPr>
            </a:lvl7pPr>
            <a:lvl8pPr lvl="7" algn="ctr">
              <a:buNone/>
              <a:defRPr sz="1600">
                <a:solidFill>
                  <a:schemeClr val="dk2"/>
                </a:solidFill>
                <a:latin typeface="Muli"/>
                <a:ea typeface="Muli"/>
                <a:cs typeface="Muli"/>
                <a:sym typeface="Muli"/>
              </a:defRPr>
            </a:lvl8pPr>
            <a:lvl9pPr lvl="8" algn="ctr">
              <a:buNone/>
              <a:defRPr sz="1600">
                <a:solidFill>
                  <a:schemeClr val="dk2"/>
                </a:solidFill>
                <a:latin typeface="Muli"/>
                <a:ea typeface="Muli"/>
                <a:cs typeface="Muli"/>
                <a:sym typeface="Muli"/>
              </a:defRPr>
            </a:lvl9pPr>
          </a:lstStyle>
          <a:p>
            <a:pPr defTabSz="1219170">
              <a:buClr>
                <a:srgbClr val="000000"/>
              </a:buClr>
            </a:pPr>
            <a:fld id="{00000000-1234-1234-1234-123412341234}" type="slidenum">
              <a:rPr lang="en" kern="0" smtClean="0">
                <a:solidFill>
                  <a:srgbClr val="7C7F91"/>
                </a:solidFill>
              </a:rPr>
              <a:pPr defTabSz="1219170">
                <a:buClr>
                  <a:srgbClr val="000000"/>
                </a:buClr>
              </a:pPr>
              <a:t>‹#›</a:t>
            </a:fld>
            <a:endParaRPr lang="en" kern="0">
              <a:solidFill>
                <a:srgbClr val="7C7F91"/>
              </a:solidFill>
            </a:endParaRPr>
          </a:p>
        </p:txBody>
      </p:sp>
    </p:spTree>
    <p:extLst>
      <p:ext uri="{BB962C8B-B14F-4D97-AF65-F5344CB8AC3E}">
        <p14:creationId xmlns:p14="http://schemas.microsoft.com/office/powerpoint/2010/main" val="3189671402"/>
      </p:ext>
    </p:extLst>
  </p:cSld>
  <p:clrMap bg1="lt1" tx1="dk1" bg2="dk2" tx2="lt2" accent1="accent1" accent2="accent2" accent3="accent3" accent4="accent4" accent5="accent5" accent6="accent6" hlink="hlink" folHlink="folHlink"/>
  <p:sldLayoutIdLst>
    <p:sldLayoutId id="2147484265" r:id="rId1"/>
    <p:sldLayoutId id="2147484266" r:id="rId2"/>
    <p:sldLayoutId id="2147484267" r:id="rId3"/>
    <p:sldLayoutId id="2147484268" r:id="rId4"/>
    <p:sldLayoutId id="2147484269" r:id="rId5"/>
    <p:sldLayoutId id="2147484270" r:id="rId6"/>
    <p:sldLayoutId id="2147484271" r:id="rId7"/>
    <p:sldLayoutId id="2147484272" r:id="rId8"/>
    <p:sldLayoutId id="2147484888" r:id="rId9"/>
  </p:sldLayoutIdLst>
  <p:transition>
    <p:fade thruBlk="1"/>
  </p:transition>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6.xml><?xml version="1.0" encoding="utf-8"?>
<p:sldMaster xmlns:a="http://schemas.openxmlformats.org/drawingml/2006/main" xmlns:r="http://schemas.openxmlformats.org/officeDocument/2006/relationships" xmlns:p="http://schemas.openxmlformats.org/presentationml/2006/main">
  <p:cSld>
    <p:bg>
      <p:bgPr>
        <a:solidFill>
          <a:srgbClr val="FBF8F8"/>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rtl="0">
              <a:spcBef>
                <a:spcPts val="0"/>
              </a:spcBef>
              <a:spcAft>
                <a:spcPts val="0"/>
              </a:spcAft>
              <a:buClr>
                <a:schemeClr val="dk1"/>
              </a:buClr>
              <a:buSzPts val="2800"/>
              <a:buFont typeface="Advent Pro SemiBold"/>
              <a:buNone/>
              <a:defRPr sz="2800">
                <a:solidFill>
                  <a:schemeClr val="dk1"/>
                </a:solidFill>
                <a:latin typeface="Advent Pro SemiBold"/>
                <a:ea typeface="Advent Pro SemiBold"/>
                <a:cs typeface="Advent Pro SemiBold"/>
                <a:sym typeface="Advent Pro SemiBold"/>
              </a:defRPr>
            </a:lvl1pPr>
            <a:lvl2pPr lvl="1" rtl="0">
              <a:spcBef>
                <a:spcPts val="0"/>
              </a:spcBef>
              <a:spcAft>
                <a:spcPts val="0"/>
              </a:spcAft>
              <a:buClr>
                <a:schemeClr val="dk1"/>
              </a:buClr>
              <a:buSzPts val="2800"/>
              <a:buFont typeface="Advent Pro SemiBold"/>
              <a:buNone/>
              <a:defRPr sz="2800">
                <a:solidFill>
                  <a:schemeClr val="dk1"/>
                </a:solidFill>
                <a:latin typeface="Advent Pro SemiBold"/>
                <a:ea typeface="Advent Pro SemiBold"/>
                <a:cs typeface="Advent Pro SemiBold"/>
                <a:sym typeface="Advent Pro SemiBold"/>
              </a:defRPr>
            </a:lvl2pPr>
            <a:lvl3pPr lvl="2" rtl="0">
              <a:spcBef>
                <a:spcPts val="0"/>
              </a:spcBef>
              <a:spcAft>
                <a:spcPts val="0"/>
              </a:spcAft>
              <a:buClr>
                <a:schemeClr val="dk1"/>
              </a:buClr>
              <a:buSzPts val="2800"/>
              <a:buFont typeface="Advent Pro SemiBold"/>
              <a:buNone/>
              <a:defRPr sz="2800">
                <a:solidFill>
                  <a:schemeClr val="dk1"/>
                </a:solidFill>
                <a:latin typeface="Advent Pro SemiBold"/>
                <a:ea typeface="Advent Pro SemiBold"/>
                <a:cs typeface="Advent Pro SemiBold"/>
                <a:sym typeface="Advent Pro SemiBold"/>
              </a:defRPr>
            </a:lvl3pPr>
            <a:lvl4pPr lvl="3" rtl="0">
              <a:spcBef>
                <a:spcPts val="0"/>
              </a:spcBef>
              <a:spcAft>
                <a:spcPts val="0"/>
              </a:spcAft>
              <a:buClr>
                <a:schemeClr val="dk1"/>
              </a:buClr>
              <a:buSzPts val="2800"/>
              <a:buFont typeface="Advent Pro SemiBold"/>
              <a:buNone/>
              <a:defRPr sz="2800">
                <a:solidFill>
                  <a:schemeClr val="dk1"/>
                </a:solidFill>
                <a:latin typeface="Advent Pro SemiBold"/>
                <a:ea typeface="Advent Pro SemiBold"/>
                <a:cs typeface="Advent Pro SemiBold"/>
                <a:sym typeface="Advent Pro SemiBold"/>
              </a:defRPr>
            </a:lvl4pPr>
            <a:lvl5pPr lvl="4" rtl="0">
              <a:spcBef>
                <a:spcPts val="0"/>
              </a:spcBef>
              <a:spcAft>
                <a:spcPts val="0"/>
              </a:spcAft>
              <a:buClr>
                <a:schemeClr val="dk1"/>
              </a:buClr>
              <a:buSzPts val="2800"/>
              <a:buFont typeface="Advent Pro SemiBold"/>
              <a:buNone/>
              <a:defRPr sz="2800">
                <a:solidFill>
                  <a:schemeClr val="dk1"/>
                </a:solidFill>
                <a:latin typeface="Advent Pro SemiBold"/>
                <a:ea typeface="Advent Pro SemiBold"/>
                <a:cs typeface="Advent Pro SemiBold"/>
                <a:sym typeface="Advent Pro SemiBold"/>
              </a:defRPr>
            </a:lvl5pPr>
            <a:lvl6pPr lvl="5" rtl="0">
              <a:spcBef>
                <a:spcPts val="0"/>
              </a:spcBef>
              <a:spcAft>
                <a:spcPts val="0"/>
              </a:spcAft>
              <a:buClr>
                <a:schemeClr val="dk1"/>
              </a:buClr>
              <a:buSzPts val="2800"/>
              <a:buFont typeface="Advent Pro SemiBold"/>
              <a:buNone/>
              <a:defRPr sz="2800">
                <a:solidFill>
                  <a:schemeClr val="dk1"/>
                </a:solidFill>
                <a:latin typeface="Advent Pro SemiBold"/>
                <a:ea typeface="Advent Pro SemiBold"/>
                <a:cs typeface="Advent Pro SemiBold"/>
                <a:sym typeface="Advent Pro SemiBold"/>
              </a:defRPr>
            </a:lvl6pPr>
            <a:lvl7pPr lvl="6" rtl="0">
              <a:spcBef>
                <a:spcPts val="0"/>
              </a:spcBef>
              <a:spcAft>
                <a:spcPts val="0"/>
              </a:spcAft>
              <a:buClr>
                <a:schemeClr val="dk1"/>
              </a:buClr>
              <a:buSzPts val="2800"/>
              <a:buFont typeface="Advent Pro SemiBold"/>
              <a:buNone/>
              <a:defRPr sz="2800">
                <a:solidFill>
                  <a:schemeClr val="dk1"/>
                </a:solidFill>
                <a:latin typeface="Advent Pro SemiBold"/>
                <a:ea typeface="Advent Pro SemiBold"/>
                <a:cs typeface="Advent Pro SemiBold"/>
                <a:sym typeface="Advent Pro SemiBold"/>
              </a:defRPr>
            </a:lvl7pPr>
            <a:lvl8pPr lvl="7" rtl="0">
              <a:spcBef>
                <a:spcPts val="0"/>
              </a:spcBef>
              <a:spcAft>
                <a:spcPts val="0"/>
              </a:spcAft>
              <a:buClr>
                <a:schemeClr val="dk1"/>
              </a:buClr>
              <a:buSzPts val="2800"/>
              <a:buFont typeface="Advent Pro SemiBold"/>
              <a:buNone/>
              <a:defRPr sz="2800">
                <a:solidFill>
                  <a:schemeClr val="dk1"/>
                </a:solidFill>
                <a:latin typeface="Advent Pro SemiBold"/>
                <a:ea typeface="Advent Pro SemiBold"/>
                <a:cs typeface="Advent Pro SemiBold"/>
                <a:sym typeface="Advent Pro SemiBold"/>
              </a:defRPr>
            </a:lvl8pPr>
            <a:lvl9pPr lvl="8" rtl="0">
              <a:spcBef>
                <a:spcPts val="0"/>
              </a:spcBef>
              <a:spcAft>
                <a:spcPts val="0"/>
              </a:spcAft>
              <a:buClr>
                <a:schemeClr val="dk1"/>
              </a:buClr>
              <a:buSzPts val="2800"/>
              <a:buFont typeface="Advent Pro SemiBold"/>
              <a:buNone/>
              <a:defRPr sz="2800">
                <a:solidFill>
                  <a:schemeClr val="dk1"/>
                </a:solidFill>
                <a:latin typeface="Advent Pro SemiBold"/>
                <a:ea typeface="Advent Pro SemiBold"/>
                <a:cs typeface="Advent Pro SemiBold"/>
                <a:sym typeface="Advent Pro SemiBold"/>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rtl="0">
              <a:lnSpc>
                <a:spcPct val="115000"/>
              </a:lnSpc>
              <a:spcBef>
                <a:spcPts val="0"/>
              </a:spcBef>
              <a:spcAft>
                <a:spcPts val="0"/>
              </a:spcAft>
              <a:buClr>
                <a:schemeClr val="dk1"/>
              </a:buClr>
              <a:buSzPts val="1800"/>
              <a:buFont typeface="Roboto Slab Regular"/>
              <a:buChar char="●"/>
              <a:defRPr sz="1800">
                <a:solidFill>
                  <a:schemeClr val="dk1"/>
                </a:solidFill>
                <a:latin typeface="Roboto Slab Regular"/>
                <a:ea typeface="Roboto Slab Regular"/>
                <a:cs typeface="Roboto Slab Regular"/>
                <a:sym typeface="Roboto Slab Regular"/>
              </a:defRPr>
            </a:lvl1pPr>
            <a:lvl2pPr marL="914400" lvl="1" indent="-317500" rtl="0">
              <a:lnSpc>
                <a:spcPct val="115000"/>
              </a:lnSpc>
              <a:spcBef>
                <a:spcPts val="1600"/>
              </a:spcBef>
              <a:spcAft>
                <a:spcPts val="0"/>
              </a:spcAft>
              <a:buClr>
                <a:schemeClr val="dk1"/>
              </a:buClr>
              <a:buSzPts val="1400"/>
              <a:buFont typeface="Roboto Slab Regular"/>
              <a:buChar char="○"/>
              <a:defRPr>
                <a:solidFill>
                  <a:schemeClr val="dk1"/>
                </a:solidFill>
                <a:latin typeface="Roboto Slab Regular"/>
                <a:ea typeface="Roboto Slab Regular"/>
                <a:cs typeface="Roboto Slab Regular"/>
                <a:sym typeface="Roboto Slab Regular"/>
              </a:defRPr>
            </a:lvl2pPr>
            <a:lvl3pPr marL="1371600" lvl="2" indent="-317500" rtl="0">
              <a:lnSpc>
                <a:spcPct val="115000"/>
              </a:lnSpc>
              <a:spcBef>
                <a:spcPts val="1600"/>
              </a:spcBef>
              <a:spcAft>
                <a:spcPts val="0"/>
              </a:spcAft>
              <a:buClr>
                <a:schemeClr val="dk1"/>
              </a:buClr>
              <a:buSzPts val="1400"/>
              <a:buFont typeface="Roboto Slab Regular"/>
              <a:buChar char="■"/>
              <a:defRPr>
                <a:solidFill>
                  <a:schemeClr val="dk1"/>
                </a:solidFill>
                <a:latin typeface="Roboto Slab Regular"/>
                <a:ea typeface="Roboto Slab Regular"/>
                <a:cs typeface="Roboto Slab Regular"/>
                <a:sym typeface="Roboto Slab Regular"/>
              </a:defRPr>
            </a:lvl3pPr>
            <a:lvl4pPr marL="1828800" lvl="3" indent="-317500" rtl="0">
              <a:lnSpc>
                <a:spcPct val="115000"/>
              </a:lnSpc>
              <a:spcBef>
                <a:spcPts val="1600"/>
              </a:spcBef>
              <a:spcAft>
                <a:spcPts val="0"/>
              </a:spcAft>
              <a:buClr>
                <a:schemeClr val="dk1"/>
              </a:buClr>
              <a:buSzPts val="1400"/>
              <a:buFont typeface="Roboto Slab Regular"/>
              <a:buChar char="●"/>
              <a:defRPr>
                <a:solidFill>
                  <a:schemeClr val="dk1"/>
                </a:solidFill>
                <a:latin typeface="Roboto Slab Regular"/>
                <a:ea typeface="Roboto Slab Regular"/>
                <a:cs typeface="Roboto Slab Regular"/>
                <a:sym typeface="Roboto Slab Regular"/>
              </a:defRPr>
            </a:lvl4pPr>
            <a:lvl5pPr marL="2286000" lvl="4" indent="-317500" rtl="0">
              <a:lnSpc>
                <a:spcPct val="115000"/>
              </a:lnSpc>
              <a:spcBef>
                <a:spcPts val="1600"/>
              </a:spcBef>
              <a:spcAft>
                <a:spcPts val="0"/>
              </a:spcAft>
              <a:buClr>
                <a:schemeClr val="dk1"/>
              </a:buClr>
              <a:buSzPts val="1400"/>
              <a:buFont typeface="Roboto Slab Regular"/>
              <a:buChar char="○"/>
              <a:defRPr>
                <a:solidFill>
                  <a:schemeClr val="dk1"/>
                </a:solidFill>
                <a:latin typeface="Roboto Slab Regular"/>
                <a:ea typeface="Roboto Slab Regular"/>
                <a:cs typeface="Roboto Slab Regular"/>
                <a:sym typeface="Roboto Slab Regular"/>
              </a:defRPr>
            </a:lvl5pPr>
            <a:lvl6pPr marL="2743200" lvl="5" indent="-317500" rtl="0">
              <a:lnSpc>
                <a:spcPct val="115000"/>
              </a:lnSpc>
              <a:spcBef>
                <a:spcPts val="1600"/>
              </a:spcBef>
              <a:spcAft>
                <a:spcPts val="0"/>
              </a:spcAft>
              <a:buClr>
                <a:schemeClr val="dk1"/>
              </a:buClr>
              <a:buSzPts val="1400"/>
              <a:buFont typeface="Roboto Slab Regular"/>
              <a:buChar char="■"/>
              <a:defRPr>
                <a:solidFill>
                  <a:schemeClr val="dk1"/>
                </a:solidFill>
                <a:latin typeface="Roboto Slab Regular"/>
                <a:ea typeface="Roboto Slab Regular"/>
                <a:cs typeface="Roboto Slab Regular"/>
                <a:sym typeface="Roboto Slab Regular"/>
              </a:defRPr>
            </a:lvl6pPr>
            <a:lvl7pPr marL="3200400" lvl="6" indent="-317500" rtl="0">
              <a:lnSpc>
                <a:spcPct val="115000"/>
              </a:lnSpc>
              <a:spcBef>
                <a:spcPts val="1600"/>
              </a:spcBef>
              <a:spcAft>
                <a:spcPts val="0"/>
              </a:spcAft>
              <a:buClr>
                <a:schemeClr val="dk1"/>
              </a:buClr>
              <a:buSzPts val="1400"/>
              <a:buFont typeface="Roboto Slab Regular"/>
              <a:buChar char="●"/>
              <a:defRPr>
                <a:solidFill>
                  <a:schemeClr val="dk1"/>
                </a:solidFill>
                <a:latin typeface="Roboto Slab Regular"/>
                <a:ea typeface="Roboto Slab Regular"/>
                <a:cs typeface="Roboto Slab Regular"/>
                <a:sym typeface="Roboto Slab Regular"/>
              </a:defRPr>
            </a:lvl7pPr>
            <a:lvl8pPr marL="3657600" lvl="7" indent="-317500" rtl="0">
              <a:lnSpc>
                <a:spcPct val="115000"/>
              </a:lnSpc>
              <a:spcBef>
                <a:spcPts val="1600"/>
              </a:spcBef>
              <a:spcAft>
                <a:spcPts val="0"/>
              </a:spcAft>
              <a:buClr>
                <a:schemeClr val="dk1"/>
              </a:buClr>
              <a:buSzPts val="1400"/>
              <a:buFont typeface="Roboto Slab Regular"/>
              <a:buChar char="○"/>
              <a:defRPr>
                <a:solidFill>
                  <a:schemeClr val="dk1"/>
                </a:solidFill>
                <a:latin typeface="Roboto Slab Regular"/>
                <a:ea typeface="Roboto Slab Regular"/>
                <a:cs typeface="Roboto Slab Regular"/>
                <a:sym typeface="Roboto Slab Regular"/>
              </a:defRPr>
            </a:lvl8pPr>
            <a:lvl9pPr marL="4114800" lvl="8" indent="-317500" rtl="0">
              <a:lnSpc>
                <a:spcPct val="115000"/>
              </a:lnSpc>
              <a:spcBef>
                <a:spcPts val="1600"/>
              </a:spcBef>
              <a:spcAft>
                <a:spcPts val="1600"/>
              </a:spcAft>
              <a:buClr>
                <a:schemeClr val="dk1"/>
              </a:buClr>
              <a:buSzPts val="1400"/>
              <a:buFont typeface="Roboto Slab Regular"/>
              <a:buChar char="■"/>
              <a:defRPr>
                <a:solidFill>
                  <a:schemeClr val="dk1"/>
                </a:solidFill>
                <a:latin typeface="Roboto Slab Regular"/>
                <a:ea typeface="Roboto Slab Regular"/>
                <a:cs typeface="Roboto Slab Regular"/>
                <a:sym typeface="Roboto Slab Regular"/>
              </a:defRPr>
            </a:lvl9pPr>
          </a:lstStyle>
          <a:p>
            <a:endParaRPr/>
          </a:p>
        </p:txBody>
      </p:sp>
    </p:spTree>
    <p:extLst>
      <p:ext uri="{BB962C8B-B14F-4D97-AF65-F5344CB8AC3E}">
        <p14:creationId xmlns:p14="http://schemas.microsoft.com/office/powerpoint/2010/main" val="2039336924"/>
      </p:ext>
    </p:extLst>
  </p:cSld>
  <p:clrMap bg1="lt1" tx1="dk1" bg2="dk2" tx2="lt2" accent1="accent1" accent2="accent2" accent3="accent3" accent4="accent4" accent5="accent5" accent6="accent6" hlink="hlink" folHlink="folHlink"/>
  <p:sldLayoutIdLst>
    <p:sldLayoutId id="2147484374" r:id="rId1"/>
    <p:sldLayoutId id="2147484375" r:id="rId2"/>
    <p:sldLayoutId id="2147484376" r:id="rId3"/>
    <p:sldLayoutId id="2147484377" r:id="rId4"/>
    <p:sldLayoutId id="2147484379" r:id="rId5"/>
    <p:sldLayoutId id="2147484380" r:id="rId6"/>
    <p:sldLayoutId id="2147484381" r:id="rId7"/>
    <p:sldLayoutId id="2147484382" r:id="rId8"/>
    <p:sldLayoutId id="2147484383" r:id="rId9"/>
    <p:sldLayoutId id="2147484384" r:id="rId10"/>
    <p:sldLayoutId id="2147484385" r:id="rId11"/>
    <p:sldLayoutId id="2147484386" r:id="rId12"/>
    <p:sldLayoutId id="2147484387" r:id="rId13"/>
    <p:sldLayoutId id="2147484388" r:id="rId14"/>
    <p:sldLayoutId id="2147484389" r:id="rId15"/>
    <p:sldLayoutId id="2147484390" r:id="rId16"/>
    <p:sldLayoutId id="2147484391" r:id="rId17"/>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7.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026" name="Title Placeholder 1"/>
          <p:cNvSpPr>
            <a:spLocks noGrp="1" noChangeArrowheads="1"/>
          </p:cNvSpPr>
          <p:nvPr>
            <p:ph type="title"/>
          </p:nvPr>
        </p:nvSpPr>
        <p:spPr bwMode="auto">
          <a:xfrm>
            <a:off x="838200" y="365125"/>
            <a:ext cx="10515600" cy="1325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t>Click to edit Master title style</a:t>
            </a:r>
            <a:endParaRPr lang="en-ID"/>
          </a:p>
        </p:txBody>
      </p:sp>
      <p:sp>
        <p:nvSpPr>
          <p:cNvPr id="1027" name="Text Placeholder 2"/>
          <p:cNvSpPr>
            <a:spLocks noGrp="1" noChangeArrowheads="1"/>
          </p:cNvSpPr>
          <p:nvPr>
            <p:ph type="body" idx="1"/>
          </p:nvPr>
        </p:nvSpPr>
        <p:spPr bwMode="auto">
          <a:xfrm>
            <a:off x="838200" y="1825625"/>
            <a:ext cx="10515600" cy="4351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ID"/>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eaLnBrk="1" fontAlgn="auto" hangingPunct="1">
              <a:spcBef>
                <a:spcPts val="0"/>
              </a:spcBef>
              <a:spcAft>
                <a:spcPts val="0"/>
              </a:spcAft>
              <a:defRPr sz="1200" smtClean="0">
                <a:solidFill>
                  <a:schemeClr val="tx1">
                    <a:tint val="75000"/>
                  </a:schemeClr>
                </a:solidFill>
                <a:latin typeface="+mn-lt"/>
              </a:defRPr>
            </a:lvl1pPr>
          </a:lstStyle>
          <a:p>
            <a:pPr defTabSz="914400">
              <a:defRPr/>
            </a:pPr>
            <a:fld id="{C8881298-F795-49BF-8A62-C48C19F27930}" type="datetimeFigureOut">
              <a:rPr lang="en-ID">
                <a:solidFill>
                  <a:srgbClr val="000000">
                    <a:tint val="75000"/>
                  </a:srgbClr>
                </a:solidFill>
              </a:rPr>
              <a:pPr defTabSz="914400">
                <a:defRPr/>
              </a:pPr>
              <a:t>09/11/2022</a:t>
            </a:fld>
            <a:endParaRPr lang="en-ID">
              <a:solidFill>
                <a:srgbClr val="000000">
                  <a:tint val="75000"/>
                </a:srgbClr>
              </a:solidFill>
            </a:endParaRPr>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eaLnBrk="1" fontAlgn="auto" hangingPunct="1">
              <a:spcBef>
                <a:spcPts val="0"/>
              </a:spcBef>
              <a:spcAft>
                <a:spcPts val="0"/>
              </a:spcAft>
              <a:defRPr sz="1200">
                <a:solidFill>
                  <a:schemeClr val="tx1">
                    <a:tint val="75000"/>
                  </a:schemeClr>
                </a:solidFill>
                <a:latin typeface="+mn-lt"/>
              </a:defRPr>
            </a:lvl1pPr>
          </a:lstStyle>
          <a:p>
            <a:pPr defTabSz="914400">
              <a:defRPr/>
            </a:pPr>
            <a:endParaRPr lang="en-ID">
              <a:solidFill>
                <a:srgbClr val="000000">
                  <a:tint val="75000"/>
                </a:srgbClr>
              </a:solidFill>
            </a:endParaRPr>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eaLnBrk="1" fontAlgn="auto" hangingPunct="1">
              <a:spcBef>
                <a:spcPts val="0"/>
              </a:spcBef>
              <a:spcAft>
                <a:spcPts val="0"/>
              </a:spcAft>
              <a:defRPr sz="1200" smtClean="0">
                <a:solidFill>
                  <a:schemeClr val="tx1">
                    <a:tint val="75000"/>
                  </a:schemeClr>
                </a:solidFill>
                <a:latin typeface="+mn-lt"/>
              </a:defRPr>
            </a:lvl1pPr>
          </a:lstStyle>
          <a:p>
            <a:pPr defTabSz="914400">
              <a:defRPr/>
            </a:pPr>
            <a:fld id="{7AF62D5D-0D62-4114-A6DA-D003AE25FA29}" type="slidenum">
              <a:rPr lang="en-ID">
                <a:solidFill>
                  <a:srgbClr val="000000">
                    <a:tint val="75000"/>
                  </a:srgbClr>
                </a:solidFill>
              </a:rPr>
              <a:pPr defTabSz="914400">
                <a:defRPr/>
              </a:pPr>
              <a:t>‹#›</a:t>
            </a:fld>
            <a:endParaRPr lang="en-ID">
              <a:solidFill>
                <a:srgbClr val="000000">
                  <a:tint val="75000"/>
                </a:srgbClr>
              </a:solidFill>
            </a:endParaRPr>
          </a:p>
        </p:txBody>
      </p:sp>
      <p:grpSp>
        <p:nvGrpSpPr>
          <p:cNvPr id="7" name="Group 6"/>
          <p:cNvGrpSpPr>
            <a:grpSpLocks/>
          </p:cNvGrpSpPr>
          <p:nvPr userDrawn="1"/>
        </p:nvGrpSpPr>
        <p:grpSpPr bwMode="auto">
          <a:xfrm flipH="1">
            <a:off x="11277600" y="6053138"/>
            <a:ext cx="914400" cy="804862"/>
            <a:chOff x="3051405" y="5162550"/>
            <a:chExt cx="1927225" cy="1695450"/>
          </a:xfrm>
        </p:grpSpPr>
        <p:sp>
          <p:nvSpPr>
            <p:cNvPr id="8" name="Freeform 8"/>
            <p:cNvSpPr>
              <a:spLocks noEditPoints="1"/>
            </p:cNvSpPr>
            <p:nvPr/>
          </p:nvSpPr>
          <p:spPr bwMode="auto">
            <a:xfrm>
              <a:off x="3104939" y="5162550"/>
              <a:ext cx="1308237" cy="1307536"/>
            </a:xfrm>
            <a:custGeom>
              <a:avLst/>
              <a:gdLst>
                <a:gd name="T0" fmla="*/ 107 w 223"/>
                <a:gd name="T1" fmla="*/ 219 h 223"/>
                <a:gd name="T2" fmla="*/ 134 w 223"/>
                <a:gd name="T3" fmla="*/ 212 h 223"/>
                <a:gd name="T4" fmla="*/ 136 w 223"/>
                <a:gd name="T5" fmla="*/ 220 h 223"/>
                <a:gd name="T6" fmla="*/ 88 w 223"/>
                <a:gd name="T7" fmla="*/ 220 h 223"/>
                <a:gd name="T8" fmla="*/ 63 w 223"/>
                <a:gd name="T9" fmla="*/ 212 h 223"/>
                <a:gd name="T10" fmla="*/ 67 w 223"/>
                <a:gd name="T11" fmla="*/ 205 h 223"/>
                <a:gd name="T12" fmla="*/ 91 w 223"/>
                <a:gd name="T13" fmla="*/ 217 h 223"/>
                <a:gd name="T14" fmla="*/ 158 w 223"/>
                <a:gd name="T15" fmla="*/ 212 h 223"/>
                <a:gd name="T16" fmla="*/ 156 w 223"/>
                <a:gd name="T17" fmla="*/ 205 h 223"/>
                <a:gd name="T18" fmla="*/ 182 w 223"/>
                <a:gd name="T19" fmla="*/ 193 h 223"/>
                <a:gd name="T20" fmla="*/ 160 w 223"/>
                <a:gd name="T21" fmla="*/ 212 h 223"/>
                <a:gd name="T22" fmla="*/ 44 w 223"/>
                <a:gd name="T23" fmla="*/ 200 h 223"/>
                <a:gd name="T24" fmla="*/ 24 w 223"/>
                <a:gd name="T25" fmla="*/ 181 h 223"/>
                <a:gd name="T26" fmla="*/ 31 w 223"/>
                <a:gd name="T27" fmla="*/ 176 h 223"/>
                <a:gd name="T28" fmla="*/ 48 w 223"/>
                <a:gd name="T29" fmla="*/ 198 h 223"/>
                <a:gd name="T30" fmla="*/ 195 w 223"/>
                <a:gd name="T31" fmla="*/ 182 h 223"/>
                <a:gd name="T32" fmla="*/ 192 w 223"/>
                <a:gd name="T33" fmla="*/ 176 h 223"/>
                <a:gd name="T34" fmla="*/ 210 w 223"/>
                <a:gd name="T35" fmla="*/ 154 h 223"/>
                <a:gd name="T36" fmla="*/ 198 w 223"/>
                <a:gd name="T37" fmla="*/ 181 h 223"/>
                <a:gd name="T38" fmla="*/ 15 w 223"/>
                <a:gd name="T39" fmla="*/ 162 h 223"/>
                <a:gd name="T40" fmla="*/ 3 w 223"/>
                <a:gd name="T41" fmla="*/ 136 h 223"/>
                <a:gd name="T42" fmla="*/ 11 w 223"/>
                <a:gd name="T43" fmla="*/ 135 h 223"/>
                <a:gd name="T44" fmla="*/ 16 w 223"/>
                <a:gd name="T45" fmla="*/ 162 h 223"/>
                <a:gd name="T46" fmla="*/ 216 w 223"/>
                <a:gd name="T47" fmla="*/ 139 h 223"/>
                <a:gd name="T48" fmla="*/ 212 w 223"/>
                <a:gd name="T49" fmla="*/ 134 h 223"/>
                <a:gd name="T50" fmla="*/ 215 w 223"/>
                <a:gd name="T51" fmla="*/ 111 h 223"/>
                <a:gd name="T52" fmla="*/ 223 w 223"/>
                <a:gd name="T53" fmla="*/ 111 h 223"/>
                <a:gd name="T54" fmla="*/ 220 w 223"/>
                <a:gd name="T55" fmla="*/ 136 h 223"/>
                <a:gd name="T56" fmla="*/ 4 w 223"/>
                <a:gd name="T57" fmla="*/ 116 h 223"/>
                <a:gd name="T58" fmla="*/ 0 w 223"/>
                <a:gd name="T59" fmla="*/ 111 h 223"/>
                <a:gd name="T60" fmla="*/ 7 w 223"/>
                <a:gd name="T61" fmla="*/ 84 h 223"/>
                <a:gd name="T62" fmla="*/ 8 w 223"/>
                <a:gd name="T63" fmla="*/ 111 h 223"/>
                <a:gd name="T64" fmla="*/ 216 w 223"/>
                <a:gd name="T65" fmla="*/ 91 h 223"/>
                <a:gd name="T66" fmla="*/ 204 w 223"/>
                <a:gd name="T67" fmla="*/ 66 h 223"/>
                <a:gd name="T68" fmla="*/ 212 w 223"/>
                <a:gd name="T69" fmla="*/ 63 h 223"/>
                <a:gd name="T70" fmla="*/ 217 w 223"/>
                <a:gd name="T71" fmla="*/ 91 h 223"/>
                <a:gd name="T72" fmla="*/ 14 w 223"/>
                <a:gd name="T73" fmla="*/ 69 h 223"/>
                <a:gd name="T74" fmla="*/ 11 w 223"/>
                <a:gd name="T75" fmla="*/ 63 h 223"/>
                <a:gd name="T76" fmla="*/ 30 w 223"/>
                <a:gd name="T77" fmla="*/ 42 h 223"/>
                <a:gd name="T78" fmla="*/ 18 w 223"/>
                <a:gd name="T79" fmla="*/ 67 h 223"/>
                <a:gd name="T80" fmla="*/ 195 w 223"/>
                <a:gd name="T81" fmla="*/ 48 h 223"/>
                <a:gd name="T82" fmla="*/ 176 w 223"/>
                <a:gd name="T83" fmla="*/ 30 h 223"/>
                <a:gd name="T84" fmla="*/ 181 w 223"/>
                <a:gd name="T85" fmla="*/ 24 h 223"/>
                <a:gd name="T86" fmla="*/ 198 w 223"/>
                <a:gd name="T87" fmla="*/ 47 h 223"/>
                <a:gd name="T88" fmla="*/ 44 w 223"/>
                <a:gd name="T89" fmla="*/ 32 h 223"/>
                <a:gd name="T90" fmla="*/ 42 w 223"/>
                <a:gd name="T91" fmla="*/ 24 h 223"/>
                <a:gd name="T92" fmla="*/ 68 w 223"/>
                <a:gd name="T93" fmla="*/ 13 h 223"/>
                <a:gd name="T94" fmla="*/ 47 w 223"/>
                <a:gd name="T95" fmla="*/ 31 h 223"/>
                <a:gd name="T96" fmla="*/ 158 w 223"/>
                <a:gd name="T97" fmla="*/ 18 h 223"/>
                <a:gd name="T98" fmla="*/ 134 w 223"/>
                <a:gd name="T99" fmla="*/ 10 h 223"/>
                <a:gd name="T100" fmla="*/ 136 w 223"/>
                <a:gd name="T101" fmla="*/ 3 h 223"/>
                <a:gd name="T102" fmla="*/ 161 w 223"/>
                <a:gd name="T103" fmla="*/ 16 h 223"/>
                <a:gd name="T104" fmla="*/ 87 w 223"/>
                <a:gd name="T105" fmla="*/ 11 h 223"/>
                <a:gd name="T106" fmla="*/ 86 w 223"/>
                <a:gd name="T107" fmla="*/ 3 h 223"/>
                <a:gd name="T108" fmla="*/ 111 w 223"/>
                <a:gd name="T109" fmla="*/ 0 h 223"/>
                <a:gd name="T110" fmla="*/ 111 w 223"/>
                <a:gd name="T111" fmla="*/ 8 h 223"/>
                <a:gd name="T112" fmla="*/ 87 w 223"/>
                <a:gd name="T113" fmla="*/ 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4"/>
            </a:solidFill>
            <a:ln>
              <a:noFill/>
            </a:ln>
          </p:spPr>
          <p:txBody>
            <a:bodyPr/>
            <a:lstStyle/>
            <a:p>
              <a:pPr defTabSz="914400">
                <a:defRPr/>
              </a:pPr>
              <a:endParaRPr lang="en-US">
                <a:solidFill>
                  <a:srgbClr val="000000"/>
                </a:solidFill>
              </a:endParaRPr>
            </a:p>
          </p:txBody>
        </p:sp>
        <p:sp>
          <p:nvSpPr>
            <p:cNvPr id="9" name="Oval 8"/>
            <p:cNvSpPr/>
            <p:nvPr/>
          </p:nvSpPr>
          <p:spPr>
            <a:xfrm>
              <a:off x="3670391" y="5356507"/>
              <a:ext cx="1308239" cy="1307536"/>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10" name="Freeform: Shape 9"/>
            <p:cNvSpPr/>
            <p:nvPr/>
          </p:nvSpPr>
          <p:spPr>
            <a:xfrm>
              <a:off x="3051405" y="5356507"/>
              <a:ext cx="953574" cy="1501493"/>
            </a:xfrm>
            <a:custGeom>
              <a:avLst/>
              <a:gdLst>
                <a:gd name="connsiteX0" fmla="*/ 104775 w 952500"/>
                <a:gd name="connsiteY0" fmla="*/ 0 h 1501775"/>
                <a:gd name="connsiteX1" fmla="*/ 952500 w 952500"/>
                <a:gd name="connsiteY1" fmla="*/ 847725 h 1501775"/>
                <a:gd name="connsiteX2" fmla="*/ 704207 w 952500"/>
                <a:gd name="connsiteY2" fmla="*/ 1447157 h 1501775"/>
                <a:gd name="connsiteX3" fmla="*/ 638010 w 952500"/>
                <a:gd name="connsiteY3" fmla="*/ 1501775 h 1501775"/>
                <a:gd name="connsiteX4" fmla="*/ 0 w 952500"/>
                <a:gd name="connsiteY4" fmla="*/ 1501775 h 1501775"/>
                <a:gd name="connsiteX5" fmla="*/ 0 w 952500"/>
                <a:gd name="connsiteY5" fmla="*/ 7140 h 1501775"/>
                <a:gd name="connsiteX6" fmla="*/ 18100 w 952500"/>
                <a:gd name="connsiteY6" fmla="*/ 4377 h 1501775"/>
                <a:gd name="connsiteX7" fmla="*/ 104775 w 952500"/>
                <a:gd name="connsiteY7" fmla="*/ 0 h 150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1501775">
                  <a:moveTo>
                    <a:pt x="104775" y="0"/>
                  </a:moveTo>
                  <a:cubicBezTo>
                    <a:pt x="572961" y="0"/>
                    <a:pt x="952500" y="379539"/>
                    <a:pt x="952500" y="847725"/>
                  </a:cubicBezTo>
                  <a:cubicBezTo>
                    <a:pt x="952500" y="1081818"/>
                    <a:pt x="857615" y="1293749"/>
                    <a:pt x="704207" y="1447157"/>
                  </a:cubicBezTo>
                  <a:lnTo>
                    <a:pt x="638010" y="1501775"/>
                  </a:lnTo>
                  <a:lnTo>
                    <a:pt x="0" y="1501775"/>
                  </a:lnTo>
                  <a:lnTo>
                    <a:pt x="0" y="7140"/>
                  </a:lnTo>
                  <a:lnTo>
                    <a:pt x="18100" y="4377"/>
                  </a:lnTo>
                  <a:cubicBezTo>
                    <a:pt x="46598" y="1483"/>
                    <a:pt x="75513" y="0"/>
                    <a:pt x="10477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11" name="Freeform: Shape 10"/>
            <p:cNvSpPr/>
            <p:nvPr/>
          </p:nvSpPr>
          <p:spPr>
            <a:xfrm>
              <a:off x="3335803" y="6202559"/>
              <a:ext cx="1308239" cy="655441"/>
            </a:xfrm>
            <a:custGeom>
              <a:avLst/>
              <a:gdLst>
                <a:gd name="connsiteX0" fmla="*/ 654050 w 1308100"/>
                <a:gd name="connsiteY0" fmla="*/ 0 h 654050"/>
                <a:gd name="connsiteX1" fmla="*/ 1308100 w 1308100"/>
                <a:gd name="connsiteY1" fmla="*/ 654050 h 654050"/>
                <a:gd name="connsiteX2" fmla="*/ 0 w 1308100"/>
                <a:gd name="connsiteY2" fmla="*/ 654050 h 654050"/>
                <a:gd name="connsiteX3" fmla="*/ 654050 w 1308100"/>
                <a:gd name="connsiteY3" fmla="*/ 0 h 654050"/>
              </a:gdLst>
              <a:ahLst/>
              <a:cxnLst>
                <a:cxn ang="0">
                  <a:pos x="connsiteX0" y="connsiteY0"/>
                </a:cxn>
                <a:cxn ang="0">
                  <a:pos x="connsiteX1" y="connsiteY1"/>
                </a:cxn>
                <a:cxn ang="0">
                  <a:pos x="connsiteX2" y="connsiteY2"/>
                </a:cxn>
                <a:cxn ang="0">
                  <a:pos x="connsiteX3" y="connsiteY3"/>
                </a:cxn>
              </a:cxnLst>
              <a:rect l="l" t="t" r="r" b="b"/>
              <a:pathLst>
                <a:path w="1308100" h="654050">
                  <a:moveTo>
                    <a:pt x="654050" y="0"/>
                  </a:moveTo>
                  <a:cubicBezTo>
                    <a:pt x="1015272" y="0"/>
                    <a:pt x="1308100" y="292828"/>
                    <a:pt x="1308100" y="654050"/>
                  </a:cubicBezTo>
                  <a:lnTo>
                    <a:pt x="0" y="654050"/>
                  </a:lnTo>
                  <a:cubicBezTo>
                    <a:pt x="0" y="292828"/>
                    <a:pt x="292828" y="0"/>
                    <a:pt x="65405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1036" name="Freeform 8"/>
            <p:cNvSpPr>
              <a:spLocks noEditPoints="1"/>
            </p:cNvSpPr>
            <p:nvPr/>
          </p:nvSpPr>
          <p:spPr bwMode="auto">
            <a:xfrm>
              <a:off x="3527655" y="5779168"/>
              <a:ext cx="862700" cy="862698"/>
            </a:xfrm>
            <a:custGeom>
              <a:avLst/>
              <a:gdLst>
                <a:gd name="T0" fmla="*/ 413941 w 223"/>
                <a:gd name="T1" fmla="*/ 847224 h 223"/>
                <a:gd name="T2" fmla="*/ 518394 w 223"/>
                <a:gd name="T3" fmla="*/ 820143 h 223"/>
                <a:gd name="T4" fmla="*/ 526131 w 223"/>
                <a:gd name="T5" fmla="*/ 851092 h 223"/>
                <a:gd name="T6" fmla="*/ 340438 w 223"/>
                <a:gd name="T7" fmla="*/ 851092 h 223"/>
                <a:gd name="T8" fmla="*/ 243722 w 223"/>
                <a:gd name="T9" fmla="*/ 820143 h 223"/>
                <a:gd name="T10" fmla="*/ 259197 w 223"/>
                <a:gd name="T11" fmla="*/ 793063 h 223"/>
                <a:gd name="T12" fmla="*/ 352043 w 223"/>
                <a:gd name="T13" fmla="*/ 839486 h 223"/>
                <a:gd name="T14" fmla="*/ 611240 w 223"/>
                <a:gd name="T15" fmla="*/ 820143 h 223"/>
                <a:gd name="T16" fmla="*/ 603503 w 223"/>
                <a:gd name="T17" fmla="*/ 793063 h 223"/>
                <a:gd name="T18" fmla="*/ 704087 w 223"/>
                <a:gd name="T19" fmla="*/ 746640 h 223"/>
                <a:gd name="T20" fmla="*/ 618978 w 223"/>
                <a:gd name="T21" fmla="*/ 820143 h 223"/>
                <a:gd name="T22" fmla="*/ 170219 w 223"/>
                <a:gd name="T23" fmla="*/ 773720 h 223"/>
                <a:gd name="T24" fmla="*/ 92847 w 223"/>
                <a:gd name="T25" fmla="*/ 700217 h 223"/>
                <a:gd name="T26" fmla="*/ 119927 w 223"/>
                <a:gd name="T27" fmla="*/ 680874 h 223"/>
                <a:gd name="T28" fmla="*/ 185693 w 223"/>
                <a:gd name="T29" fmla="*/ 765983 h 223"/>
                <a:gd name="T30" fmla="*/ 754379 w 223"/>
                <a:gd name="T31" fmla="*/ 704085 h 223"/>
                <a:gd name="T32" fmla="*/ 742773 w 223"/>
                <a:gd name="T33" fmla="*/ 680874 h 223"/>
                <a:gd name="T34" fmla="*/ 812408 w 223"/>
                <a:gd name="T35" fmla="*/ 595765 h 223"/>
                <a:gd name="T36" fmla="*/ 765985 w 223"/>
                <a:gd name="T37" fmla="*/ 700217 h 223"/>
                <a:gd name="T38" fmla="*/ 58029 w 223"/>
                <a:gd name="T39" fmla="*/ 626713 h 223"/>
                <a:gd name="T40" fmla="*/ 11606 w 223"/>
                <a:gd name="T41" fmla="*/ 526130 h 223"/>
                <a:gd name="T42" fmla="*/ 42555 w 223"/>
                <a:gd name="T43" fmla="*/ 522261 h 223"/>
                <a:gd name="T44" fmla="*/ 61898 w 223"/>
                <a:gd name="T45" fmla="*/ 626713 h 223"/>
                <a:gd name="T46" fmla="*/ 835620 w 223"/>
                <a:gd name="T47" fmla="*/ 537736 h 223"/>
                <a:gd name="T48" fmla="*/ 820145 w 223"/>
                <a:gd name="T49" fmla="*/ 518393 h 223"/>
                <a:gd name="T50" fmla="*/ 831751 w 223"/>
                <a:gd name="T51" fmla="*/ 429415 h 223"/>
                <a:gd name="T52" fmla="*/ 862700 w 223"/>
                <a:gd name="T53" fmla="*/ 429415 h 223"/>
                <a:gd name="T54" fmla="*/ 851094 w 223"/>
                <a:gd name="T55" fmla="*/ 526130 h 223"/>
                <a:gd name="T56" fmla="*/ 15474 w 223"/>
                <a:gd name="T57" fmla="*/ 448758 h 223"/>
                <a:gd name="T58" fmla="*/ 0 w 223"/>
                <a:gd name="T59" fmla="*/ 429415 h 223"/>
                <a:gd name="T60" fmla="*/ 27080 w 223"/>
                <a:gd name="T61" fmla="*/ 324962 h 223"/>
                <a:gd name="T62" fmla="*/ 30949 w 223"/>
                <a:gd name="T63" fmla="*/ 429415 h 223"/>
                <a:gd name="T64" fmla="*/ 835620 w 223"/>
                <a:gd name="T65" fmla="*/ 352043 h 223"/>
                <a:gd name="T66" fmla="*/ 789196 w 223"/>
                <a:gd name="T67" fmla="*/ 255328 h 223"/>
                <a:gd name="T68" fmla="*/ 820145 w 223"/>
                <a:gd name="T69" fmla="*/ 243722 h 223"/>
                <a:gd name="T70" fmla="*/ 839488 w 223"/>
                <a:gd name="T71" fmla="*/ 352043 h 223"/>
                <a:gd name="T72" fmla="*/ 54161 w 223"/>
                <a:gd name="T73" fmla="*/ 266933 h 223"/>
                <a:gd name="T74" fmla="*/ 42555 w 223"/>
                <a:gd name="T75" fmla="*/ 243722 h 223"/>
                <a:gd name="T76" fmla="*/ 116058 w 223"/>
                <a:gd name="T77" fmla="*/ 162481 h 223"/>
                <a:gd name="T78" fmla="*/ 69635 w 223"/>
                <a:gd name="T79" fmla="*/ 259196 h 223"/>
                <a:gd name="T80" fmla="*/ 754379 w 223"/>
                <a:gd name="T81" fmla="*/ 185693 h 223"/>
                <a:gd name="T82" fmla="*/ 680875 w 223"/>
                <a:gd name="T83" fmla="*/ 116058 h 223"/>
                <a:gd name="T84" fmla="*/ 700218 w 223"/>
                <a:gd name="T85" fmla="*/ 92846 h 223"/>
                <a:gd name="T86" fmla="*/ 765985 w 223"/>
                <a:gd name="T87" fmla="*/ 181824 h 223"/>
                <a:gd name="T88" fmla="*/ 170219 w 223"/>
                <a:gd name="T89" fmla="*/ 123795 h 223"/>
                <a:gd name="T90" fmla="*/ 162482 w 223"/>
                <a:gd name="T91" fmla="*/ 92846 h 223"/>
                <a:gd name="T92" fmla="*/ 263065 w 223"/>
                <a:gd name="T93" fmla="*/ 50292 h 223"/>
                <a:gd name="T94" fmla="*/ 181825 w 223"/>
                <a:gd name="T95" fmla="*/ 119927 h 223"/>
                <a:gd name="T96" fmla="*/ 611240 w 223"/>
                <a:gd name="T97" fmla="*/ 69635 h 223"/>
                <a:gd name="T98" fmla="*/ 518394 w 223"/>
                <a:gd name="T99" fmla="*/ 38686 h 223"/>
                <a:gd name="T100" fmla="*/ 526131 w 223"/>
                <a:gd name="T101" fmla="*/ 11606 h 223"/>
                <a:gd name="T102" fmla="*/ 622846 w 223"/>
                <a:gd name="T103" fmla="*/ 61898 h 223"/>
                <a:gd name="T104" fmla="*/ 336569 w 223"/>
                <a:gd name="T105" fmla="*/ 42555 h 223"/>
                <a:gd name="T106" fmla="*/ 332700 w 223"/>
                <a:gd name="T107" fmla="*/ 11606 h 223"/>
                <a:gd name="T108" fmla="*/ 429416 w 223"/>
                <a:gd name="T109" fmla="*/ 0 h 223"/>
                <a:gd name="T110" fmla="*/ 429416 w 223"/>
                <a:gd name="T111" fmla="*/ 30949 h 223"/>
                <a:gd name="T112" fmla="*/ 336569 w 223"/>
                <a:gd name="T113" fmla="*/ 42555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endParaRPr>
            </a:p>
          </p:txBody>
        </p:sp>
      </p:grpSp>
    </p:spTree>
    <p:extLst>
      <p:ext uri="{BB962C8B-B14F-4D97-AF65-F5344CB8AC3E}">
        <p14:creationId xmlns:p14="http://schemas.microsoft.com/office/powerpoint/2010/main" val="2508987620"/>
      </p:ext>
    </p:extLst>
  </p:cSld>
  <p:clrMap bg1="lt1" tx1="dk1" bg2="lt2" tx2="dk2" accent1="accent1" accent2="accent2" accent3="accent3" accent4="accent4" accent5="accent5" accent6="accent6" hlink="hlink" folHlink="folHlink"/>
  <p:sldLayoutIdLst>
    <p:sldLayoutId id="2147484637" r:id="rId1"/>
    <p:sldLayoutId id="2147484638" r:id="rId2"/>
    <p:sldLayoutId id="2147484639" r:id="rId3"/>
    <p:sldLayoutId id="2147484640" r:id="rId4"/>
    <p:sldLayoutId id="2147484641" r:id="rId5"/>
    <p:sldLayoutId id="2147484642" r:id="rId6"/>
    <p:sldLayoutId id="2147484643" r:id="rId7"/>
    <p:sldLayoutId id="2147484644" r:id="rId8"/>
    <p:sldLayoutId id="2147484645" r:id="rId9"/>
    <p:sldLayoutId id="2147484646" r:id="rId10"/>
    <p:sldLayoutId id="2147484647" r:id="rId11"/>
    <p:sldLayoutId id="2147484648" r:id="rId12"/>
    <p:sldLayoutId id="2147484649" r:id="rId13"/>
    <p:sldLayoutId id="2147484650" r:id="rId14"/>
    <p:sldLayoutId id="2147484651" r:id="rId15"/>
    <p:sldLayoutId id="2147484652" r:id="rId16"/>
    <p:sldLayoutId id="2147484653" r:id="rId17"/>
    <p:sldLayoutId id="2147484654" r:id="rId18"/>
    <p:sldLayoutId id="2147484655" r:id="rId19"/>
    <p:sldLayoutId id="2147484656" r:id="rId20"/>
    <p:sldLayoutId id="2147484657" r:id="rId21"/>
  </p:sldLayoutIdLst>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6" accel="20000" decel="60000"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1+#ppt_w/2"/>
                                          </p:val>
                                        </p:tav>
                                        <p:tav tm="100000">
                                          <p:val>
                                            <p:strVal val="#ppt_x"/>
                                          </p:val>
                                        </p:tav>
                                      </p:tavLst>
                                    </p:anim>
                                    <p:anim calcmode="lin" valueType="num">
                                      <p:cBhvr additive="base">
                                        <p:cTn id="8" dur="10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txStyles>
    <p:titleStyle>
      <a:lvl1pPr algn="l" defTabSz="912813" rtl="0" fontAlgn="base">
        <a:lnSpc>
          <a:spcPct val="90000"/>
        </a:lnSpc>
        <a:spcBef>
          <a:spcPct val="0"/>
        </a:spcBef>
        <a:spcAft>
          <a:spcPct val="0"/>
        </a:spcAft>
        <a:defRPr sz="4400" kern="1200">
          <a:solidFill>
            <a:schemeClr val="tx1"/>
          </a:solidFill>
          <a:latin typeface="+mj-lt"/>
          <a:ea typeface="+mj-ea"/>
          <a:cs typeface="+mj-cs"/>
        </a:defRPr>
      </a:lvl1pPr>
      <a:lvl2pPr algn="l" defTabSz="912813" rtl="0" fontAlgn="base">
        <a:lnSpc>
          <a:spcPct val="90000"/>
        </a:lnSpc>
        <a:spcBef>
          <a:spcPct val="0"/>
        </a:spcBef>
        <a:spcAft>
          <a:spcPct val="0"/>
        </a:spcAft>
        <a:defRPr sz="4400">
          <a:solidFill>
            <a:schemeClr val="tx1"/>
          </a:solidFill>
          <a:latin typeface="Paytone One" pitchFamily="2" charset="0"/>
        </a:defRPr>
      </a:lvl2pPr>
      <a:lvl3pPr algn="l" defTabSz="912813" rtl="0" fontAlgn="base">
        <a:lnSpc>
          <a:spcPct val="90000"/>
        </a:lnSpc>
        <a:spcBef>
          <a:spcPct val="0"/>
        </a:spcBef>
        <a:spcAft>
          <a:spcPct val="0"/>
        </a:spcAft>
        <a:defRPr sz="4400">
          <a:solidFill>
            <a:schemeClr val="tx1"/>
          </a:solidFill>
          <a:latin typeface="Paytone One" pitchFamily="2" charset="0"/>
        </a:defRPr>
      </a:lvl3pPr>
      <a:lvl4pPr algn="l" defTabSz="912813" rtl="0" fontAlgn="base">
        <a:lnSpc>
          <a:spcPct val="90000"/>
        </a:lnSpc>
        <a:spcBef>
          <a:spcPct val="0"/>
        </a:spcBef>
        <a:spcAft>
          <a:spcPct val="0"/>
        </a:spcAft>
        <a:defRPr sz="4400">
          <a:solidFill>
            <a:schemeClr val="tx1"/>
          </a:solidFill>
          <a:latin typeface="Paytone One" pitchFamily="2" charset="0"/>
        </a:defRPr>
      </a:lvl4pPr>
      <a:lvl5pPr algn="l" defTabSz="912813" rtl="0" fontAlgn="base">
        <a:lnSpc>
          <a:spcPct val="90000"/>
        </a:lnSpc>
        <a:spcBef>
          <a:spcPct val="0"/>
        </a:spcBef>
        <a:spcAft>
          <a:spcPct val="0"/>
        </a:spcAft>
        <a:defRPr sz="4400">
          <a:solidFill>
            <a:schemeClr val="tx1"/>
          </a:solidFill>
          <a:latin typeface="Paytone One" pitchFamily="2" charset="0"/>
        </a:defRPr>
      </a:lvl5pPr>
      <a:lvl6pPr marL="457200" algn="l" defTabSz="912813" rtl="0" fontAlgn="base">
        <a:lnSpc>
          <a:spcPct val="90000"/>
        </a:lnSpc>
        <a:spcBef>
          <a:spcPct val="0"/>
        </a:spcBef>
        <a:spcAft>
          <a:spcPct val="0"/>
        </a:spcAft>
        <a:defRPr sz="4400">
          <a:solidFill>
            <a:schemeClr val="tx1"/>
          </a:solidFill>
          <a:latin typeface="Paytone One" pitchFamily="2" charset="0"/>
        </a:defRPr>
      </a:lvl6pPr>
      <a:lvl7pPr marL="914400" algn="l" defTabSz="912813" rtl="0" fontAlgn="base">
        <a:lnSpc>
          <a:spcPct val="90000"/>
        </a:lnSpc>
        <a:spcBef>
          <a:spcPct val="0"/>
        </a:spcBef>
        <a:spcAft>
          <a:spcPct val="0"/>
        </a:spcAft>
        <a:defRPr sz="4400">
          <a:solidFill>
            <a:schemeClr val="tx1"/>
          </a:solidFill>
          <a:latin typeface="Paytone One" pitchFamily="2" charset="0"/>
        </a:defRPr>
      </a:lvl7pPr>
      <a:lvl8pPr marL="1371600" algn="l" defTabSz="912813" rtl="0" fontAlgn="base">
        <a:lnSpc>
          <a:spcPct val="90000"/>
        </a:lnSpc>
        <a:spcBef>
          <a:spcPct val="0"/>
        </a:spcBef>
        <a:spcAft>
          <a:spcPct val="0"/>
        </a:spcAft>
        <a:defRPr sz="4400">
          <a:solidFill>
            <a:schemeClr val="tx1"/>
          </a:solidFill>
          <a:latin typeface="Paytone One" pitchFamily="2" charset="0"/>
        </a:defRPr>
      </a:lvl8pPr>
      <a:lvl9pPr marL="1828800" algn="l" defTabSz="912813" rtl="0" fontAlgn="base">
        <a:lnSpc>
          <a:spcPct val="90000"/>
        </a:lnSpc>
        <a:spcBef>
          <a:spcPct val="0"/>
        </a:spcBef>
        <a:spcAft>
          <a:spcPct val="0"/>
        </a:spcAft>
        <a:defRPr sz="4400">
          <a:solidFill>
            <a:schemeClr val="tx1"/>
          </a:solidFill>
          <a:latin typeface="Paytone One" pitchFamily="2" charset="0"/>
        </a:defRPr>
      </a:lvl9pPr>
    </p:titleStyle>
    <p:bodyStyle>
      <a:lvl1pPr marL="227013" indent="-227013" algn="l" defTabSz="912813" rtl="0" fontAlgn="base">
        <a:lnSpc>
          <a:spcPct val="90000"/>
        </a:lnSpc>
        <a:spcBef>
          <a:spcPts val="1000"/>
        </a:spcBef>
        <a:spcAft>
          <a:spcPct val="0"/>
        </a:spcAft>
        <a:buFont typeface="Arial" panose="020B0604020202020204" pitchFamily="34" charset="0"/>
        <a:buChar char="•"/>
        <a:defRPr sz="2800" kern="1200">
          <a:solidFill>
            <a:schemeClr val="tx1"/>
          </a:solidFill>
          <a:latin typeface="+mn-lt"/>
          <a:ea typeface="+mn-ea"/>
          <a:cs typeface="+mn-cs"/>
        </a:defRPr>
      </a:lvl1pPr>
      <a:lvl2pPr marL="684213" indent="-227013" algn="l" defTabSz="912813" rtl="0" fontAlgn="base">
        <a:lnSpc>
          <a:spcPct val="90000"/>
        </a:lnSpc>
        <a:spcBef>
          <a:spcPts val="500"/>
        </a:spcBef>
        <a:spcAft>
          <a:spcPct val="0"/>
        </a:spcAft>
        <a:buFont typeface="Arial" panose="020B0604020202020204" pitchFamily="34" charset="0"/>
        <a:buChar char="•"/>
        <a:defRPr sz="2400" kern="1200">
          <a:solidFill>
            <a:schemeClr val="tx1"/>
          </a:solidFill>
          <a:latin typeface="+mn-lt"/>
          <a:ea typeface="+mn-ea"/>
          <a:cs typeface="+mn-cs"/>
        </a:defRPr>
      </a:lvl2pPr>
      <a:lvl3pPr marL="1141413" indent="-227013" algn="l" defTabSz="912813" rtl="0" fontAlgn="base">
        <a:lnSpc>
          <a:spcPct val="90000"/>
        </a:lnSpc>
        <a:spcBef>
          <a:spcPts val="500"/>
        </a:spcBef>
        <a:spcAft>
          <a:spcPct val="0"/>
        </a:spcAft>
        <a:buFont typeface="Arial" panose="020B0604020202020204" pitchFamily="34" charset="0"/>
        <a:buChar char="•"/>
        <a:defRPr sz="2000" kern="1200">
          <a:solidFill>
            <a:schemeClr val="tx1"/>
          </a:solidFill>
          <a:latin typeface="+mn-lt"/>
          <a:ea typeface="+mn-ea"/>
          <a:cs typeface="+mn-cs"/>
        </a:defRPr>
      </a:lvl3pPr>
      <a:lvl4pPr marL="1598613" indent="-227013" algn="l" defTabSz="912813" rtl="0" fontAlgn="base">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4pPr>
      <a:lvl5pPr marL="2055813" indent="-227013" algn="l" defTabSz="912813" rtl="0" fontAlgn="base">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sldMaster>
</file>

<file path=ppt/slideMasters/slideMaster8.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434286719"/>
      </p:ext>
    </p:extLst>
  </p:cSld>
  <p:clrMap bg1="lt1" tx1="dk1" bg2="lt2" tx2="dk2" accent1="accent1" accent2="accent2" accent3="accent3" accent4="accent4" accent5="accent5" accent6="accent6" hlink="hlink" folHlink="folHlink"/>
  <p:sldLayoutIdLst>
    <p:sldLayoutId id="2147484671" r:id="rId1"/>
    <p:sldLayoutId id="2147484672" r:id="rId2"/>
    <p:sldLayoutId id="2147484673" r:id="rId3"/>
    <p:sldLayoutId id="2147484674" r:id="rId4"/>
    <p:sldLayoutId id="2147484675" r:id="rId5"/>
    <p:sldLayoutId id="2147484676" r:id="rId6"/>
    <p:sldLayoutId id="2147484677" r:id="rId7"/>
    <p:sldLayoutId id="2147484678" r:id="rId8"/>
    <p:sldLayoutId id="2147484679" r:id="rId9"/>
    <p:sldLayoutId id="2147484680" r:id="rId10"/>
    <p:sldLayoutId id="2147484681" r:id="rId11"/>
    <p:sldLayoutId id="2147484682" r:id="rId12"/>
    <p:sldLayoutId id="2147484683" r:id="rId13"/>
    <p:sldLayoutId id="2147484684" r:id="rId14"/>
    <p:sldLayoutId id="2147484685" r:id="rId15"/>
    <p:sldLayoutId id="2147484686" r:id="rId16"/>
    <p:sldLayoutId id="2147484687" r:id="rId17"/>
    <p:sldLayoutId id="2147484688" r:id="rId18"/>
    <p:sldLayoutId id="2147484689" r:id="rId19"/>
  </p:sldLayoutIdLst>
  <p:txStyles>
    <p:titleStyle>
      <a:lvl1pPr algn="l" defTabSz="914377"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594" indent="-228594" algn="l" defTabSz="914377"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783" indent="-228594" algn="l" defTabSz="914377"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2971" indent="-228594" algn="l" defTabSz="914377"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160"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349"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sldMaster>
</file>

<file path=ppt/slideMasters/slideMaster9.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940609956"/>
      </p:ext>
    </p:extLst>
  </p:cSld>
  <p:clrMap bg1="lt1" tx1="dk1" bg2="lt2" tx2="dk2" accent1="accent1" accent2="accent2" accent3="accent3" accent4="accent4" accent5="accent5" accent6="accent6" hlink="hlink" folHlink="folHlink"/>
  <p:sldLayoutIdLst>
    <p:sldLayoutId id="2147484691" r:id="rId1"/>
    <p:sldLayoutId id="2147484692" r:id="rId2"/>
    <p:sldLayoutId id="2147484693" r:id="rId3"/>
    <p:sldLayoutId id="2147484694" r:id="rId4"/>
    <p:sldLayoutId id="2147484695" r:id="rId5"/>
    <p:sldLayoutId id="2147484696" r:id="rId6"/>
    <p:sldLayoutId id="2147484697" r:id="rId7"/>
    <p:sldLayoutId id="2147484698" r:id="rId8"/>
    <p:sldLayoutId id="2147484699" r:id="rId9"/>
    <p:sldLayoutId id="2147484700" r:id="rId10"/>
    <p:sldLayoutId id="2147484701" r:id="rId11"/>
    <p:sldLayoutId id="2147484702" r:id="rId12"/>
    <p:sldLayoutId id="2147484703" r:id="rId13"/>
    <p:sldLayoutId id="2147484704" r:id="rId14"/>
    <p:sldLayoutId id="2147484705" r:id="rId15"/>
    <p:sldLayoutId id="2147484706" r:id="rId16"/>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id-ID"/>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0.xml><?xml version="1.0" encoding="utf-8"?>
<p:sldMaster xmlns:a="http://schemas.openxmlformats.org/drawingml/2006/main" xmlns:r="http://schemas.openxmlformats.org/officeDocument/2006/relationships" xmlns:p="http://schemas.openxmlformats.org/presentationml/2006/main">
  <p:cSld>
    <p:bg>
      <p:bgPr>
        <a:solidFill>
          <a:schemeClr val="accent3"/>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5760100" y="1190967"/>
            <a:ext cx="5822400" cy="921200"/>
          </a:xfrm>
          <a:prstGeom prst="rect">
            <a:avLst/>
          </a:prstGeom>
          <a:noFill/>
          <a:ln>
            <a:noFill/>
          </a:ln>
        </p:spPr>
        <p:txBody>
          <a:bodyPr spcFirstLastPara="1" wrap="square" lIns="91425" tIns="91425" rIns="91425" bIns="91425" anchor="b" anchorCtr="0">
            <a:noAutofit/>
          </a:bodyPr>
          <a:lstStyle>
            <a:lvl1pPr lvl="0">
              <a:spcBef>
                <a:spcPts val="0"/>
              </a:spcBef>
              <a:spcAft>
                <a:spcPts val="0"/>
              </a:spcAft>
              <a:buClr>
                <a:schemeClr val="accent1"/>
              </a:buClr>
              <a:buSzPts val="3600"/>
              <a:buFont typeface="Dosis ExtraLight"/>
              <a:buNone/>
              <a:defRPr sz="3600">
                <a:solidFill>
                  <a:schemeClr val="accent1"/>
                </a:solidFill>
                <a:latin typeface="Dosis ExtraLight"/>
                <a:ea typeface="Dosis ExtraLight"/>
                <a:cs typeface="Dosis ExtraLight"/>
                <a:sym typeface="Dosis ExtraLight"/>
              </a:defRPr>
            </a:lvl1pPr>
            <a:lvl2pPr lvl="1">
              <a:spcBef>
                <a:spcPts val="0"/>
              </a:spcBef>
              <a:spcAft>
                <a:spcPts val="0"/>
              </a:spcAft>
              <a:buClr>
                <a:schemeClr val="accent1"/>
              </a:buClr>
              <a:buSzPts val="3600"/>
              <a:buFont typeface="Dosis ExtraLight"/>
              <a:buNone/>
              <a:defRPr sz="3600">
                <a:solidFill>
                  <a:schemeClr val="accent1"/>
                </a:solidFill>
                <a:latin typeface="Dosis ExtraLight"/>
                <a:ea typeface="Dosis ExtraLight"/>
                <a:cs typeface="Dosis ExtraLight"/>
                <a:sym typeface="Dosis ExtraLight"/>
              </a:defRPr>
            </a:lvl2pPr>
            <a:lvl3pPr lvl="2">
              <a:spcBef>
                <a:spcPts val="0"/>
              </a:spcBef>
              <a:spcAft>
                <a:spcPts val="0"/>
              </a:spcAft>
              <a:buClr>
                <a:schemeClr val="accent1"/>
              </a:buClr>
              <a:buSzPts val="3600"/>
              <a:buFont typeface="Dosis ExtraLight"/>
              <a:buNone/>
              <a:defRPr sz="3600">
                <a:solidFill>
                  <a:schemeClr val="accent1"/>
                </a:solidFill>
                <a:latin typeface="Dosis ExtraLight"/>
                <a:ea typeface="Dosis ExtraLight"/>
                <a:cs typeface="Dosis ExtraLight"/>
                <a:sym typeface="Dosis ExtraLight"/>
              </a:defRPr>
            </a:lvl3pPr>
            <a:lvl4pPr lvl="3">
              <a:spcBef>
                <a:spcPts val="0"/>
              </a:spcBef>
              <a:spcAft>
                <a:spcPts val="0"/>
              </a:spcAft>
              <a:buClr>
                <a:schemeClr val="accent1"/>
              </a:buClr>
              <a:buSzPts val="3600"/>
              <a:buFont typeface="Dosis ExtraLight"/>
              <a:buNone/>
              <a:defRPr sz="3600">
                <a:solidFill>
                  <a:schemeClr val="accent1"/>
                </a:solidFill>
                <a:latin typeface="Dosis ExtraLight"/>
                <a:ea typeface="Dosis ExtraLight"/>
                <a:cs typeface="Dosis ExtraLight"/>
                <a:sym typeface="Dosis ExtraLight"/>
              </a:defRPr>
            </a:lvl4pPr>
            <a:lvl5pPr lvl="4">
              <a:spcBef>
                <a:spcPts val="0"/>
              </a:spcBef>
              <a:spcAft>
                <a:spcPts val="0"/>
              </a:spcAft>
              <a:buClr>
                <a:schemeClr val="accent1"/>
              </a:buClr>
              <a:buSzPts val="3600"/>
              <a:buFont typeface="Dosis ExtraLight"/>
              <a:buNone/>
              <a:defRPr sz="3600">
                <a:solidFill>
                  <a:schemeClr val="accent1"/>
                </a:solidFill>
                <a:latin typeface="Dosis ExtraLight"/>
                <a:ea typeface="Dosis ExtraLight"/>
                <a:cs typeface="Dosis ExtraLight"/>
                <a:sym typeface="Dosis ExtraLight"/>
              </a:defRPr>
            </a:lvl5pPr>
            <a:lvl6pPr lvl="5">
              <a:spcBef>
                <a:spcPts val="0"/>
              </a:spcBef>
              <a:spcAft>
                <a:spcPts val="0"/>
              </a:spcAft>
              <a:buClr>
                <a:schemeClr val="accent1"/>
              </a:buClr>
              <a:buSzPts val="3600"/>
              <a:buFont typeface="Dosis ExtraLight"/>
              <a:buNone/>
              <a:defRPr sz="3600">
                <a:solidFill>
                  <a:schemeClr val="accent1"/>
                </a:solidFill>
                <a:latin typeface="Dosis ExtraLight"/>
                <a:ea typeface="Dosis ExtraLight"/>
                <a:cs typeface="Dosis ExtraLight"/>
                <a:sym typeface="Dosis ExtraLight"/>
              </a:defRPr>
            </a:lvl6pPr>
            <a:lvl7pPr lvl="6">
              <a:spcBef>
                <a:spcPts val="0"/>
              </a:spcBef>
              <a:spcAft>
                <a:spcPts val="0"/>
              </a:spcAft>
              <a:buClr>
                <a:schemeClr val="accent1"/>
              </a:buClr>
              <a:buSzPts val="3600"/>
              <a:buFont typeface="Dosis ExtraLight"/>
              <a:buNone/>
              <a:defRPr sz="3600">
                <a:solidFill>
                  <a:schemeClr val="accent1"/>
                </a:solidFill>
                <a:latin typeface="Dosis ExtraLight"/>
                <a:ea typeface="Dosis ExtraLight"/>
                <a:cs typeface="Dosis ExtraLight"/>
                <a:sym typeface="Dosis ExtraLight"/>
              </a:defRPr>
            </a:lvl7pPr>
            <a:lvl8pPr lvl="7">
              <a:spcBef>
                <a:spcPts val="0"/>
              </a:spcBef>
              <a:spcAft>
                <a:spcPts val="0"/>
              </a:spcAft>
              <a:buClr>
                <a:schemeClr val="accent1"/>
              </a:buClr>
              <a:buSzPts val="3600"/>
              <a:buFont typeface="Dosis ExtraLight"/>
              <a:buNone/>
              <a:defRPr sz="3600">
                <a:solidFill>
                  <a:schemeClr val="accent1"/>
                </a:solidFill>
                <a:latin typeface="Dosis ExtraLight"/>
                <a:ea typeface="Dosis ExtraLight"/>
                <a:cs typeface="Dosis ExtraLight"/>
                <a:sym typeface="Dosis ExtraLight"/>
              </a:defRPr>
            </a:lvl8pPr>
            <a:lvl9pPr lvl="8">
              <a:spcBef>
                <a:spcPts val="0"/>
              </a:spcBef>
              <a:spcAft>
                <a:spcPts val="0"/>
              </a:spcAft>
              <a:buClr>
                <a:schemeClr val="accent1"/>
              </a:buClr>
              <a:buSzPts val="3600"/>
              <a:buFont typeface="Dosis ExtraLight"/>
              <a:buNone/>
              <a:defRPr sz="3600">
                <a:solidFill>
                  <a:schemeClr val="accent1"/>
                </a:solidFill>
                <a:latin typeface="Dosis ExtraLight"/>
                <a:ea typeface="Dosis ExtraLight"/>
                <a:cs typeface="Dosis ExtraLight"/>
                <a:sym typeface="Dosis ExtraLight"/>
              </a:defRPr>
            </a:lvl9pPr>
          </a:lstStyle>
          <a:p>
            <a:endParaRPr/>
          </a:p>
        </p:txBody>
      </p:sp>
      <p:sp>
        <p:nvSpPr>
          <p:cNvPr id="7" name="Google Shape;7;p1"/>
          <p:cNvSpPr txBox="1">
            <a:spLocks noGrp="1"/>
          </p:cNvSpPr>
          <p:nvPr>
            <p:ph type="body" idx="1"/>
          </p:nvPr>
        </p:nvSpPr>
        <p:spPr>
          <a:xfrm>
            <a:off x="5760100" y="2258909"/>
            <a:ext cx="5822400" cy="4002000"/>
          </a:xfrm>
          <a:prstGeom prst="rect">
            <a:avLst/>
          </a:prstGeom>
          <a:noFill/>
          <a:ln>
            <a:noFill/>
          </a:ln>
        </p:spPr>
        <p:txBody>
          <a:bodyPr spcFirstLastPara="1" wrap="square" lIns="91425" tIns="91425" rIns="91425" bIns="91425" anchor="t" anchorCtr="0">
            <a:noAutofit/>
          </a:bodyPr>
          <a:lstStyle>
            <a:lvl1pPr marL="457200" lvl="0" indent="-381000">
              <a:spcBef>
                <a:spcPts val="600"/>
              </a:spcBef>
              <a:spcAft>
                <a:spcPts val="0"/>
              </a:spcAft>
              <a:buClr>
                <a:schemeClr val="accent1"/>
              </a:buClr>
              <a:buSzPts val="2400"/>
              <a:buFont typeface="Pontano Sans"/>
              <a:buChar char="⊷"/>
              <a:defRPr sz="2400">
                <a:solidFill>
                  <a:schemeClr val="dk1"/>
                </a:solidFill>
                <a:latin typeface="Pontano Sans"/>
                <a:ea typeface="Pontano Sans"/>
                <a:cs typeface="Pontano Sans"/>
                <a:sym typeface="Pontano Sans"/>
              </a:defRPr>
            </a:lvl1pPr>
            <a:lvl2pPr marL="914400" lvl="1" indent="-381000">
              <a:spcBef>
                <a:spcPts val="0"/>
              </a:spcBef>
              <a:spcAft>
                <a:spcPts val="0"/>
              </a:spcAft>
              <a:buClr>
                <a:schemeClr val="accent1"/>
              </a:buClr>
              <a:buSzPts val="2400"/>
              <a:buFont typeface="Pontano Sans"/>
              <a:buChar char="⊶"/>
              <a:defRPr sz="2400">
                <a:solidFill>
                  <a:schemeClr val="dk1"/>
                </a:solidFill>
                <a:latin typeface="Pontano Sans"/>
                <a:ea typeface="Pontano Sans"/>
                <a:cs typeface="Pontano Sans"/>
                <a:sym typeface="Pontano Sans"/>
              </a:defRPr>
            </a:lvl2pPr>
            <a:lvl3pPr marL="1371600" lvl="2" indent="-381000">
              <a:spcBef>
                <a:spcPts val="0"/>
              </a:spcBef>
              <a:spcAft>
                <a:spcPts val="0"/>
              </a:spcAft>
              <a:buClr>
                <a:schemeClr val="accent1"/>
              </a:buClr>
              <a:buSzPts val="2400"/>
              <a:buFont typeface="Pontano Sans"/>
              <a:buChar char="⊸"/>
              <a:defRPr sz="2400">
                <a:solidFill>
                  <a:schemeClr val="dk1"/>
                </a:solidFill>
                <a:latin typeface="Pontano Sans"/>
                <a:ea typeface="Pontano Sans"/>
                <a:cs typeface="Pontano Sans"/>
                <a:sym typeface="Pontano Sans"/>
              </a:defRPr>
            </a:lvl3pPr>
            <a:lvl4pPr marL="1828800" lvl="3" indent="-381000">
              <a:spcBef>
                <a:spcPts val="0"/>
              </a:spcBef>
              <a:spcAft>
                <a:spcPts val="0"/>
              </a:spcAft>
              <a:buClr>
                <a:schemeClr val="dk1"/>
              </a:buClr>
              <a:buSzPts val="2400"/>
              <a:buFont typeface="Pontano Sans"/>
              <a:buChar char="●"/>
              <a:defRPr sz="2400">
                <a:solidFill>
                  <a:schemeClr val="dk1"/>
                </a:solidFill>
                <a:latin typeface="Pontano Sans"/>
                <a:ea typeface="Pontano Sans"/>
                <a:cs typeface="Pontano Sans"/>
                <a:sym typeface="Pontano Sans"/>
              </a:defRPr>
            </a:lvl4pPr>
            <a:lvl5pPr marL="2286000" lvl="4" indent="-381000">
              <a:spcBef>
                <a:spcPts val="0"/>
              </a:spcBef>
              <a:spcAft>
                <a:spcPts val="0"/>
              </a:spcAft>
              <a:buClr>
                <a:schemeClr val="dk1"/>
              </a:buClr>
              <a:buSzPts val="2400"/>
              <a:buFont typeface="Pontano Sans"/>
              <a:buChar char="○"/>
              <a:defRPr sz="2400">
                <a:solidFill>
                  <a:schemeClr val="dk1"/>
                </a:solidFill>
                <a:latin typeface="Pontano Sans"/>
                <a:ea typeface="Pontano Sans"/>
                <a:cs typeface="Pontano Sans"/>
                <a:sym typeface="Pontano Sans"/>
              </a:defRPr>
            </a:lvl5pPr>
            <a:lvl6pPr marL="2743200" lvl="5" indent="-381000">
              <a:spcBef>
                <a:spcPts val="0"/>
              </a:spcBef>
              <a:spcAft>
                <a:spcPts val="0"/>
              </a:spcAft>
              <a:buClr>
                <a:schemeClr val="dk1"/>
              </a:buClr>
              <a:buSzPts val="2400"/>
              <a:buFont typeface="Pontano Sans"/>
              <a:buChar char="■"/>
              <a:defRPr sz="2400">
                <a:solidFill>
                  <a:schemeClr val="dk1"/>
                </a:solidFill>
                <a:latin typeface="Pontano Sans"/>
                <a:ea typeface="Pontano Sans"/>
                <a:cs typeface="Pontano Sans"/>
                <a:sym typeface="Pontano Sans"/>
              </a:defRPr>
            </a:lvl6pPr>
            <a:lvl7pPr marL="3200400" lvl="6" indent="-381000">
              <a:spcBef>
                <a:spcPts val="0"/>
              </a:spcBef>
              <a:spcAft>
                <a:spcPts val="0"/>
              </a:spcAft>
              <a:buClr>
                <a:schemeClr val="dk1"/>
              </a:buClr>
              <a:buSzPts val="2400"/>
              <a:buFont typeface="Pontano Sans"/>
              <a:buChar char="●"/>
              <a:defRPr sz="2400">
                <a:solidFill>
                  <a:schemeClr val="dk1"/>
                </a:solidFill>
                <a:latin typeface="Pontano Sans"/>
                <a:ea typeface="Pontano Sans"/>
                <a:cs typeface="Pontano Sans"/>
                <a:sym typeface="Pontano Sans"/>
              </a:defRPr>
            </a:lvl7pPr>
            <a:lvl8pPr marL="3657600" lvl="7" indent="-381000">
              <a:spcBef>
                <a:spcPts val="0"/>
              </a:spcBef>
              <a:spcAft>
                <a:spcPts val="0"/>
              </a:spcAft>
              <a:buClr>
                <a:schemeClr val="dk1"/>
              </a:buClr>
              <a:buSzPts val="2400"/>
              <a:buFont typeface="Pontano Sans"/>
              <a:buChar char="○"/>
              <a:defRPr sz="2400">
                <a:solidFill>
                  <a:schemeClr val="dk1"/>
                </a:solidFill>
                <a:latin typeface="Pontano Sans"/>
                <a:ea typeface="Pontano Sans"/>
                <a:cs typeface="Pontano Sans"/>
                <a:sym typeface="Pontano Sans"/>
              </a:defRPr>
            </a:lvl8pPr>
            <a:lvl9pPr marL="4114800" lvl="8" indent="-381000">
              <a:spcBef>
                <a:spcPts val="0"/>
              </a:spcBef>
              <a:spcAft>
                <a:spcPts val="0"/>
              </a:spcAft>
              <a:buClr>
                <a:schemeClr val="dk1"/>
              </a:buClr>
              <a:buSzPts val="2400"/>
              <a:buFont typeface="Pontano Sans"/>
              <a:buChar char="■"/>
              <a:defRPr sz="2400">
                <a:solidFill>
                  <a:schemeClr val="dk1"/>
                </a:solidFill>
                <a:latin typeface="Pontano Sans"/>
                <a:ea typeface="Pontano Sans"/>
                <a:cs typeface="Pontano Sans"/>
                <a:sym typeface="Pontano Sans"/>
              </a:defRPr>
            </a:lvl9pPr>
          </a:lstStyle>
          <a:p>
            <a:endParaRPr/>
          </a:p>
        </p:txBody>
      </p:sp>
      <p:sp>
        <p:nvSpPr>
          <p:cNvPr id="8" name="Google Shape;8;p1"/>
          <p:cNvSpPr txBox="1">
            <a:spLocks noGrp="1"/>
          </p:cNvSpPr>
          <p:nvPr>
            <p:ph type="sldNum" idx="12"/>
          </p:nvPr>
        </p:nvSpPr>
        <p:spPr>
          <a:xfrm>
            <a:off x="101612" y="6333135"/>
            <a:ext cx="731600" cy="524800"/>
          </a:xfrm>
          <a:prstGeom prst="rect">
            <a:avLst/>
          </a:prstGeom>
          <a:noFill/>
          <a:ln>
            <a:noFill/>
          </a:ln>
        </p:spPr>
        <p:txBody>
          <a:bodyPr spcFirstLastPara="1" wrap="square" lIns="91425" tIns="91425" rIns="91425" bIns="91425" anchor="ctr" anchorCtr="0">
            <a:noAutofit/>
          </a:bodyPr>
          <a:lstStyle>
            <a:lvl1pPr lvl="0">
              <a:buNone/>
              <a:defRPr sz="1733">
                <a:solidFill>
                  <a:schemeClr val="accent2"/>
                </a:solidFill>
                <a:latin typeface="Dosis ExtraLight"/>
                <a:ea typeface="Dosis ExtraLight"/>
                <a:cs typeface="Dosis ExtraLight"/>
                <a:sym typeface="Dosis ExtraLight"/>
              </a:defRPr>
            </a:lvl1pPr>
            <a:lvl2pPr lvl="1">
              <a:buNone/>
              <a:defRPr sz="1733">
                <a:solidFill>
                  <a:schemeClr val="accent2"/>
                </a:solidFill>
                <a:latin typeface="Dosis ExtraLight"/>
                <a:ea typeface="Dosis ExtraLight"/>
                <a:cs typeface="Dosis ExtraLight"/>
                <a:sym typeface="Dosis ExtraLight"/>
              </a:defRPr>
            </a:lvl2pPr>
            <a:lvl3pPr lvl="2">
              <a:buNone/>
              <a:defRPr sz="1733">
                <a:solidFill>
                  <a:schemeClr val="accent2"/>
                </a:solidFill>
                <a:latin typeface="Dosis ExtraLight"/>
                <a:ea typeface="Dosis ExtraLight"/>
                <a:cs typeface="Dosis ExtraLight"/>
                <a:sym typeface="Dosis ExtraLight"/>
              </a:defRPr>
            </a:lvl3pPr>
            <a:lvl4pPr lvl="3">
              <a:buNone/>
              <a:defRPr sz="1733">
                <a:solidFill>
                  <a:schemeClr val="accent2"/>
                </a:solidFill>
                <a:latin typeface="Dosis ExtraLight"/>
                <a:ea typeface="Dosis ExtraLight"/>
                <a:cs typeface="Dosis ExtraLight"/>
                <a:sym typeface="Dosis ExtraLight"/>
              </a:defRPr>
            </a:lvl4pPr>
            <a:lvl5pPr lvl="4">
              <a:buNone/>
              <a:defRPr sz="1733">
                <a:solidFill>
                  <a:schemeClr val="accent2"/>
                </a:solidFill>
                <a:latin typeface="Dosis ExtraLight"/>
                <a:ea typeface="Dosis ExtraLight"/>
                <a:cs typeface="Dosis ExtraLight"/>
                <a:sym typeface="Dosis ExtraLight"/>
              </a:defRPr>
            </a:lvl5pPr>
            <a:lvl6pPr lvl="5">
              <a:buNone/>
              <a:defRPr sz="1733">
                <a:solidFill>
                  <a:schemeClr val="accent2"/>
                </a:solidFill>
                <a:latin typeface="Dosis ExtraLight"/>
                <a:ea typeface="Dosis ExtraLight"/>
                <a:cs typeface="Dosis ExtraLight"/>
                <a:sym typeface="Dosis ExtraLight"/>
              </a:defRPr>
            </a:lvl6pPr>
            <a:lvl7pPr lvl="6">
              <a:buNone/>
              <a:defRPr sz="1733">
                <a:solidFill>
                  <a:schemeClr val="accent2"/>
                </a:solidFill>
                <a:latin typeface="Dosis ExtraLight"/>
                <a:ea typeface="Dosis ExtraLight"/>
                <a:cs typeface="Dosis ExtraLight"/>
                <a:sym typeface="Dosis ExtraLight"/>
              </a:defRPr>
            </a:lvl7pPr>
            <a:lvl8pPr lvl="7">
              <a:buNone/>
              <a:defRPr sz="1733">
                <a:solidFill>
                  <a:schemeClr val="accent2"/>
                </a:solidFill>
                <a:latin typeface="Dosis ExtraLight"/>
                <a:ea typeface="Dosis ExtraLight"/>
                <a:cs typeface="Dosis ExtraLight"/>
                <a:sym typeface="Dosis ExtraLight"/>
              </a:defRPr>
            </a:lvl8pPr>
            <a:lvl9pPr lvl="8">
              <a:buNone/>
              <a:defRPr sz="1733">
                <a:solidFill>
                  <a:schemeClr val="accent2"/>
                </a:solidFill>
                <a:latin typeface="Dosis ExtraLight"/>
                <a:ea typeface="Dosis ExtraLight"/>
                <a:cs typeface="Dosis ExtraLight"/>
                <a:sym typeface="Dosis ExtraLight"/>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192506328"/>
      </p:ext>
    </p:extLst>
  </p:cSld>
  <p:clrMap bg1="lt1" tx1="dk1" bg2="dk2" tx2="lt2" accent1="accent1" accent2="accent2" accent3="accent3" accent4="accent4" accent5="accent5" accent6="accent6" hlink="hlink" folHlink="folHlink"/>
  <p:sldLayoutIdLst>
    <p:sldLayoutId id="2147484708" r:id="rId1"/>
    <p:sldLayoutId id="2147484709" r:id="rId2"/>
    <p:sldLayoutId id="2147484710" r:id="rId3"/>
    <p:sldLayoutId id="2147484711" r:id="rId4"/>
    <p:sldLayoutId id="2147484712" r:id="rId5"/>
    <p:sldLayoutId id="2147484714" r:id="rId6"/>
    <p:sldLayoutId id="2147484716" r:id="rId7"/>
    <p:sldLayoutId id="2147484717" r:id="rId8"/>
    <p:sldLayoutId id="2147484718" r:id="rId9"/>
    <p:sldLayoutId id="2147484719" r:id="rId10"/>
  </p:sldLayoutIdLst>
  <p:transition>
    <p:fade thruBlk="1"/>
  </p:transition>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11.xml><?xml version="1.0" encoding="utf-8"?>
<p:sldMaster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3" name="Shape 3"/>
          <p:cNvSpPr/>
          <p:nvPr/>
        </p:nvSpPr>
        <p:spPr>
          <a:xfrm>
            <a:off x="11513055" y="236686"/>
            <a:ext cx="479506" cy="479505"/>
          </a:xfrm>
          <a:prstGeom prst="ellipse">
            <a:avLst/>
          </a:prstGeom>
          <a:solidFill>
            <a:schemeClr val="accent1"/>
          </a:solidFill>
          <a:ln w="3175">
            <a:solidFill>
              <a:schemeClr val="accent1"/>
            </a:solidFill>
            <a:miter/>
          </a:ln>
        </p:spPr>
        <p:txBody>
          <a:bodyPr lIns="22860" rIns="22860" anchor="ctr"/>
          <a:lstStyle/>
          <a:p>
            <a:pPr algn="ctr">
              <a:defRPr>
                <a:solidFill>
                  <a:srgbClr val="FFFFFF"/>
                </a:solidFill>
              </a:defRPr>
            </a:pPr>
            <a:endParaRPr sz="900"/>
          </a:p>
        </p:txBody>
      </p:sp>
      <p:sp>
        <p:nvSpPr>
          <p:cNvPr id="4" name="Shape 4"/>
          <p:cNvSpPr txBox="1">
            <a:spLocks noGrp="1"/>
          </p:cNvSpPr>
          <p:nvPr>
            <p:ph type="sldNum" sz="quarter" idx="2"/>
          </p:nvPr>
        </p:nvSpPr>
        <p:spPr>
          <a:xfrm>
            <a:off x="11569678" y="177720"/>
            <a:ext cx="366258" cy="584737"/>
          </a:xfrm>
          <a:prstGeom prst="rect">
            <a:avLst/>
          </a:prstGeom>
          <a:ln w="12700">
            <a:miter lim="400000"/>
          </a:ln>
        </p:spPr>
        <p:txBody>
          <a:bodyPr lIns="91421" tIns="91421" rIns="91421" bIns="91421" anchor="ctr">
            <a:spAutoFit/>
          </a:bodyPr>
          <a:lstStyle>
            <a:lvl1pPr algn="ctr">
              <a:defRPr sz="1300">
                <a:solidFill>
                  <a:srgbClr val="FFFFFF"/>
                </a:solidFill>
              </a:defRPr>
            </a:lvl1pPr>
          </a:lstStyle>
          <a:p>
            <a:fld id="{86CB4B4D-7CA3-9044-876B-883B54F8677D}" type="slidenum">
              <a:rPr/>
              <a:t>‹#›</a:t>
            </a:fld>
            <a:endParaRPr/>
          </a:p>
        </p:txBody>
      </p:sp>
      <p:sp>
        <p:nvSpPr>
          <p:cNvPr id="5" name="Shape 5"/>
          <p:cNvSpPr txBox="1">
            <a:spLocks noGrp="1"/>
          </p:cNvSpPr>
          <p:nvPr>
            <p:ph type="title"/>
          </p:nvPr>
        </p:nvSpPr>
        <p:spPr>
          <a:xfrm>
            <a:off x="612457" y="92075"/>
            <a:ext cx="10967086" cy="1508126"/>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91421" tIns="91421" rIns="91421" bIns="91421" anchor="ctr">
            <a:normAutofit/>
          </a:bodyPr>
          <a:lstStyle/>
          <a:p>
            <a:r>
              <a:t>Title Text</a:t>
            </a:r>
          </a:p>
        </p:txBody>
      </p:sp>
      <p:sp>
        <p:nvSpPr>
          <p:cNvPr id="6" name="Shape 6"/>
          <p:cNvSpPr txBox="1">
            <a:spLocks noGrp="1"/>
          </p:cNvSpPr>
          <p:nvPr>
            <p:ph type="body" idx="1"/>
          </p:nvPr>
        </p:nvSpPr>
        <p:spPr>
          <a:xfrm>
            <a:off x="612457" y="1600200"/>
            <a:ext cx="10967086" cy="525780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91421" tIns="91421" rIns="91421" bIns="91421">
            <a:normAutofit/>
          </a:bodyPr>
          <a:lstStyle/>
          <a:p>
            <a:r>
              <a:t>Body Level One</a:t>
            </a:r>
          </a:p>
          <a:p>
            <a:pPr lvl="1"/>
            <a:r>
              <a:t>Body Level Two</a:t>
            </a:r>
          </a:p>
          <a:p>
            <a:pPr lvl="2"/>
            <a:r>
              <a:t>Body Level Three</a:t>
            </a:r>
          </a:p>
          <a:p>
            <a:pPr lvl="3"/>
            <a:r>
              <a:t>Body Level Four</a:t>
            </a:r>
          </a:p>
          <a:p>
            <a:pPr lvl="4"/>
            <a:r>
              <a:t>Body Level Five</a:t>
            </a:r>
          </a:p>
        </p:txBody>
      </p:sp>
    </p:spTree>
    <p:extLst>
      <p:ext uri="{BB962C8B-B14F-4D97-AF65-F5344CB8AC3E}">
        <p14:creationId xmlns:p14="http://schemas.microsoft.com/office/powerpoint/2010/main" val="227916415"/>
      </p:ext>
    </p:extLst>
  </p:cSld>
  <p:clrMap bg1="lt1" tx1="dk1" bg2="lt2" tx2="dk2" accent1="accent1" accent2="accent2" accent3="accent3" accent4="accent4" accent5="accent5" accent6="accent6" hlink="hlink" folHlink="folHlink"/>
  <p:sldLayoutIdLst>
    <p:sldLayoutId id="2147484882" r:id="rId1"/>
    <p:sldLayoutId id="2147484883" r:id="rId2"/>
    <p:sldLayoutId id="2147484884" r:id="rId3"/>
    <p:sldLayoutId id="2147484885" r:id="rId4"/>
    <p:sldLayoutId id="2147484886" r:id="rId5"/>
    <p:sldLayoutId id="2147484887" r:id="rId6"/>
  </p:sldLayoutIdLst>
  <p:transition spd="med"/>
  <p:txStyles>
    <p:titleStyle>
      <a:lvl1pPr marL="0" marR="0" indent="0" algn="l" defTabSz="914217" rtl="0" latinLnBrk="0">
        <a:lnSpc>
          <a:spcPct val="90000"/>
        </a:lnSpc>
        <a:spcBef>
          <a:spcPts val="0"/>
        </a:spcBef>
        <a:spcAft>
          <a:spcPts val="0"/>
        </a:spcAft>
        <a:buClrTx/>
        <a:buSzTx/>
        <a:buFontTx/>
        <a:buNone/>
        <a:tabLst/>
        <a:defRPr sz="3000" b="0" i="0" u="none" strike="noStrike" cap="none" spc="0" baseline="0">
          <a:solidFill>
            <a:schemeClr val="accent5"/>
          </a:solidFill>
          <a:uFillTx/>
          <a:latin typeface="+mn-lt"/>
          <a:ea typeface="+mn-ea"/>
          <a:cs typeface="+mn-cs"/>
          <a:sym typeface="Helvetica"/>
        </a:defRPr>
      </a:lvl1pPr>
      <a:lvl2pPr marL="0" marR="0" indent="0" algn="l" defTabSz="914217" rtl="0" latinLnBrk="0">
        <a:lnSpc>
          <a:spcPct val="90000"/>
        </a:lnSpc>
        <a:spcBef>
          <a:spcPts val="0"/>
        </a:spcBef>
        <a:spcAft>
          <a:spcPts val="0"/>
        </a:spcAft>
        <a:buClrTx/>
        <a:buSzTx/>
        <a:buFontTx/>
        <a:buNone/>
        <a:tabLst/>
        <a:defRPr sz="3000" b="0" i="0" u="none" strike="noStrike" cap="none" spc="0" baseline="0">
          <a:solidFill>
            <a:schemeClr val="accent5"/>
          </a:solidFill>
          <a:uFillTx/>
          <a:latin typeface="+mn-lt"/>
          <a:ea typeface="+mn-ea"/>
          <a:cs typeface="+mn-cs"/>
          <a:sym typeface="Helvetica"/>
        </a:defRPr>
      </a:lvl2pPr>
      <a:lvl3pPr marL="0" marR="0" indent="0" algn="l" defTabSz="914217" rtl="0" latinLnBrk="0">
        <a:lnSpc>
          <a:spcPct val="90000"/>
        </a:lnSpc>
        <a:spcBef>
          <a:spcPts val="0"/>
        </a:spcBef>
        <a:spcAft>
          <a:spcPts val="0"/>
        </a:spcAft>
        <a:buClrTx/>
        <a:buSzTx/>
        <a:buFontTx/>
        <a:buNone/>
        <a:tabLst/>
        <a:defRPr sz="3000" b="0" i="0" u="none" strike="noStrike" cap="none" spc="0" baseline="0">
          <a:solidFill>
            <a:schemeClr val="accent5"/>
          </a:solidFill>
          <a:uFillTx/>
          <a:latin typeface="+mn-lt"/>
          <a:ea typeface="+mn-ea"/>
          <a:cs typeface="+mn-cs"/>
          <a:sym typeface="Helvetica"/>
        </a:defRPr>
      </a:lvl3pPr>
      <a:lvl4pPr marL="0" marR="0" indent="0" algn="l" defTabSz="914217" rtl="0" latinLnBrk="0">
        <a:lnSpc>
          <a:spcPct val="90000"/>
        </a:lnSpc>
        <a:spcBef>
          <a:spcPts val="0"/>
        </a:spcBef>
        <a:spcAft>
          <a:spcPts val="0"/>
        </a:spcAft>
        <a:buClrTx/>
        <a:buSzTx/>
        <a:buFontTx/>
        <a:buNone/>
        <a:tabLst/>
        <a:defRPr sz="3000" b="0" i="0" u="none" strike="noStrike" cap="none" spc="0" baseline="0">
          <a:solidFill>
            <a:schemeClr val="accent5"/>
          </a:solidFill>
          <a:uFillTx/>
          <a:latin typeface="+mn-lt"/>
          <a:ea typeface="+mn-ea"/>
          <a:cs typeface="+mn-cs"/>
          <a:sym typeface="Helvetica"/>
        </a:defRPr>
      </a:lvl4pPr>
      <a:lvl5pPr marL="0" marR="0" indent="0" algn="l" defTabSz="914217" rtl="0" latinLnBrk="0">
        <a:lnSpc>
          <a:spcPct val="90000"/>
        </a:lnSpc>
        <a:spcBef>
          <a:spcPts val="0"/>
        </a:spcBef>
        <a:spcAft>
          <a:spcPts val="0"/>
        </a:spcAft>
        <a:buClrTx/>
        <a:buSzTx/>
        <a:buFontTx/>
        <a:buNone/>
        <a:tabLst/>
        <a:defRPr sz="3000" b="0" i="0" u="none" strike="noStrike" cap="none" spc="0" baseline="0">
          <a:solidFill>
            <a:schemeClr val="accent5"/>
          </a:solidFill>
          <a:uFillTx/>
          <a:latin typeface="+mn-lt"/>
          <a:ea typeface="+mn-ea"/>
          <a:cs typeface="+mn-cs"/>
          <a:sym typeface="Helvetica"/>
        </a:defRPr>
      </a:lvl5pPr>
      <a:lvl6pPr marL="0" marR="0" indent="0" algn="l" defTabSz="914217" rtl="0" latinLnBrk="0">
        <a:lnSpc>
          <a:spcPct val="90000"/>
        </a:lnSpc>
        <a:spcBef>
          <a:spcPts val="0"/>
        </a:spcBef>
        <a:spcAft>
          <a:spcPts val="0"/>
        </a:spcAft>
        <a:buClrTx/>
        <a:buSzTx/>
        <a:buFontTx/>
        <a:buNone/>
        <a:tabLst/>
        <a:defRPr sz="3000" b="0" i="0" u="none" strike="noStrike" cap="none" spc="0" baseline="0">
          <a:solidFill>
            <a:schemeClr val="accent5"/>
          </a:solidFill>
          <a:uFillTx/>
          <a:latin typeface="+mn-lt"/>
          <a:ea typeface="+mn-ea"/>
          <a:cs typeface="+mn-cs"/>
          <a:sym typeface="Helvetica"/>
        </a:defRPr>
      </a:lvl6pPr>
      <a:lvl7pPr marL="0" marR="0" indent="0" algn="l" defTabSz="914217" rtl="0" latinLnBrk="0">
        <a:lnSpc>
          <a:spcPct val="90000"/>
        </a:lnSpc>
        <a:spcBef>
          <a:spcPts val="0"/>
        </a:spcBef>
        <a:spcAft>
          <a:spcPts val="0"/>
        </a:spcAft>
        <a:buClrTx/>
        <a:buSzTx/>
        <a:buFontTx/>
        <a:buNone/>
        <a:tabLst/>
        <a:defRPr sz="3000" b="0" i="0" u="none" strike="noStrike" cap="none" spc="0" baseline="0">
          <a:solidFill>
            <a:schemeClr val="accent5"/>
          </a:solidFill>
          <a:uFillTx/>
          <a:latin typeface="+mn-lt"/>
          <a:ea typeface="+mn-ea"/>
          <a:cs typeface="+mn-cs"/>
          <a:sym typeface="Helvetica"/>
        </a:defRPr>
      </a:lvl7pPr>
      <a:lvl8pPr marL="0" marR="0" indent="0" algn="l" defTabSz="914217" rtl="0" latinLnBrk="0">
        <a:lnSpc>
          <a:spcPct val="90000"/>
        </a:lnSpc>
        <a:spcBef>
          <a:spcPts val="0"/>
        </a:spcBef>
        <a:spcAft>
          <a:spcPts val="0"/>
        </a:spcAft>
        <a:buClrTx/>
        <a:buSzTx/>
        <a:buFontTx/>
        <a:buNone/>
        <a:tabLst/>
        <a:defRPr sz="3000" b="0" i="0" u="none" strike="noStrike" cap="none" spc="0" baseline="0">
          <a:solidFill>
            <a:schemeClr val="accent5"/>
          </a:solidFill>
          <a:uFillTx/>
          <a:latin typeface="+mn-lt"/>
          <a:ea typeface="+mn-ea"/>
          <a:cs typeface="+mn-cs"/>
          <a:sym typeface="Helvetica"/>
        </a:defRPr>
      </a:lvl8pPr>
      <a:lvl9pPr marL="0" marR="0" indent="0" algn="l" defTabSz="914217" rtl="0" latinLnBrk="0">
        <a:lnSpc>
          <a:spcPct val="90000"/>
        </a:lnSpc>
        <a:spcBef>
          <a:spcPts val="0"/>
        </a:spcBef>
        <a:spcAft>
          <a:spcPts val="0"/>
        </a:spcAft>
        <a:buClrTx/>
        <a:buSzTx/>
        <a:buFontTx/>
        <a:buNone/>
        <a:tabLst/>
        <a:defRPr sz="3000" b="0" i="0" u="none" strike="noStrike" cap="none" spc="0" baseline="0">
          <a:solidFill>
            <a:schemeClr val="accent5"/>
          </a:solidFill>
          <a:uFillTx/>
          <a:latin typeface="+mn-lt"/>
          <a:ea typeface="+mn-ea"/>
          <a:cs typeface="+mn-cs"/>
          <a:sym typeface="Helvetica"/>
        </a:defRPr>
      </a:lvl9pPr>
    </p:titleStyle>
    <p:bodyStyle>
      <a:lvl1pPr marL="228555" marR="0" indent="-228555" algn="l" defTabSz="914217" rtl="0" latinLnBrk="0">
        <a:lnSpc>
          <a:spcPct val="90000"/>
        </a:lnSpc>
        <a:spcBef>
          <a:spcPts val="1000"/>
        </a:spcBef>
        <a:spcAft>
          <a:spcPts val="0"/>
        </a:spcAft>
        <a:buClrTx/>
        <a:buSzPct val="100000"/>
        <a:buFont typeface="Arial"/>
        <a:buChar char="•"/>
        <a:tabLst/>
        <a:defRPr sz="2400" b="0" i="0" u="none" strike="noStrike" cap="none" spc="0" baseline="0">
          <a:solidFill>
            <a:schemeClr val="accent5"/>
          </a:solidFill>
          <a:uFillTx/>
          <a:latin typeface="+mn-lt"/>
          <a:ea typeface="+mn-ea"/>
          <a:cs typeface="+mn-cs"/>
          <a:sym typeface="Helvetica"/>
        </a:defRPr>
      </a:lvl1pPr>
      <a:lvl2pPr marL="731374" marR="0" indent="-274265" algn="l" defTabSz="914217" rtl="0" latinLnBrk="0">
        <a:lnSpc>
          <a:spcPct val="90000"/>
        </a:lnSpc>
        <a:spcBef>
          <a:spcPts val="1000"/>
        </a:spcBef>
        <a:spcAft>
          <a:spcPts val="0"/>
        </a:spcAft>
        <a:buClrTx/>
        <a:buSzPct val="100000"/>
        <a:buFont typeface="Arial"/>
        <a:buChar char="•"/>
        <a:tabLst/>
        <a:defRPr sz="2400" b="0" i="0" u="none" strike="noStrike" cap="none" spc="0" baseline="0">
          <a:solidFill>
            <a:schemeClr val="accent5"/>
          </a:solidFill>
          <a:uFillTx/>
          <a:latin typeface="+mn-lt"/>
          <a:ea typeface="+mn-ea"/>
          <a:cs typeface="+mn-cs"/>
          <a:sym typeface="Helvetica"/>
        </a:defRPr>
      </a:lvl2pPr>
      <a:lvl3pPr marL="1218956" marR="0" indent="-304739" algn="l" defTabSz="914217" rtl="0" latinLnBrk="0">
        <a:lnSpc>
          <a:spcPct val="90000"/>
        </a:lnSpc>
        <a:spcBef>
          <a:spcPts val="1000"/>
        </a:spcBef>
        <a:spcAft>
          <a:spcPts val="0"/>
        </a:spcAft>
        <a:buClrTx/>
        <a:buSzPct val="100000"/>
        <a:buFont typeface="Arial"/>
        <a:buChar char="•"/>
        <a:tabLst/>
        <a:defRPr sz="2400" b="0" i="0" u="none" strike="noStrike" cap="none" spc="0" baseline="0">
          <a:solidFill>
            <a:schemeClr val="accent5"/>
          </a:solidFill>
          <a:uFillTx/>
          <a:latin typeface="+mn-lt"/>
          <a:ea typeface="+mn-ea"/>
          <a:cs typeface="+mn-cs"/>
          <a:sym typeface="Helvetica"/>
        </a:defRPr>
      </a:lvl3pPr>
      <a:lvl4pPr marL="1714157" marR="0" indent="-342832" algn="l" defTabSz="914217" rtl="0" latinLnBrk="0">
        <a:lnSpc>
          <a:spcPct val="90000"/>
        </a:lnSpc>
        <a:spcBef>
          <a:spcPts val="1000"/>
        </a:spcBef>
        <a:spcAft>
          <a:spcPts val="0"/>
        </a:spcAft>
        <a:buClrTx/>
        <a:buSzPct val="100000"/>
        <a:buFont typeface="Arial"/>
        <a:buChar char="•"/>
        <a:tabLst/>
        <a:defRPr sz="2400" b="0" i="0" u="none" strike="noStrike" cap="none" spc="0" baseline="0">
          <a:solidFill>
            <a:schemeClr val="accent5"/>
          </a:solidFill>
          <a:uFillTx/>
          <a:latin typeface="+mn-lt"/>
          <a:ea typeface="+mn-ea"/>
          <a:cs typeface="+mn-cs"/>
          <a:sym typeface="Helvetica"/>
        </a:defRPr>
      </a:lvl4pPr>
      <a:lvl5pPr marL="2171266" marR="0" indent="-342832" algn="l" defTabSz="914217" rtl="0" latinLnBrk="0">
        <a:lnSpc>
          <a:spcPct val="90000"/>
        </a:lnSpc>
        <a:spcBef>
          <a:spcPts val="1000"/>
        </a:spcBef>
        <a:spcAft>
          <a:spcPts val="0"/>
        </a:spcAft>
        <a:buClrTx/>
        <a:buSzPct val="100000"/>
        <a:buFont typeface="Arial"/>
        <a:buChar char="•"/>
        <a:tabLst/>
        <a:defRPr sz="2400" b="0" i="0" u="none" strike="noStrike" cap="none" spc="0" baseline="0">
          <a:solidFill>
            <a:schemeClr val="accent5"/>
          </a:solidFill>
          <a:uFillTx/>
          <a:latin typeface="+mn-lt"/>
          <a:ea typeface="+mn-ea"/>
          <a:cs typeface="+mn-cs"/>
          <a:sym typeface="Helvetica"/>
        </a:defRPr>
      </a:lvl5pPr>
      <a:lvl6pPr marL="2590282" marR="0" indent="-304739" algn="l" defTabSz="914217" rtl="0" latinLnBrk="0">
        <a:lnSpc>
          <a:spcPct val="90000"/>
        </a:lnSpc>
        <a:spcBef>
          <a:spcPts val="1000"/>
        </a:spcBef>
        <a:spcAft>
          <a:spcPts val="0"/>
        </a:spcAft>
        <a:buClrTx/>
        <a:buSzPct val="100000"/>
        <a:buFont typeface="Arial"/>
        <a:buChar char="•"/>
        <a:tabLst/>
        <a:defRPr sz="2400" b="0" i="0" u="none" strike="noStrike" cap="none" spc="0" baseline="0">
          <a:solidFill>
            <a:schemeClr val="accent5"/>
          </a:solidFill>
          <a:uFillTx/>
          <a:latin typeface="+mn-lt"/>
          <a:ea typeface="+mn-ea"/>
          <a:cs typeface="+mn-cs"/>
          <a:sym typeface="Helvetica"/>
        </a:defRPr>
      </a:lvl6pPr>
      <a:lvl7pPr marL="3047390" marR="0" indent="-304739" algn="l" defTabSz="914217" rtl="0" latinLnBrk="0">
        <a:lnSpc>
          <a:spcPct val="90000"/>
        </a:lnSpc>
        <a:spcBef>
          <a:spcPts val="1000"/>
        </a:spcBef>
        <a:spcAft>
          <a:spcPts val="0"/>
        </a:spcAft>
        <a:buClrTx/>
        <a:buSzPct val="100000"/>
        <a:buFont typeface="Arial"/>
        <a:buChar char="•"/>
        <a:tabLst/>
        <a:defRPr sz="2400" b="0" i="0" u="none" strike="noStrike" cap="none" spc="0" baseline="0">
          <a:solidFill>
            <a:schemeClr val="accent5"/>
          </a:solidFill>
          <a:uFillTx/>
          <a:latin typeface="+mn-lt"/>
          <a:ea typeface="+mn-ea"/>
          <a:cs typeface="+mn-cs"/>
          <a:sym typeface="Helvetica"/>
        </a:defRPr>
      </a:lvl7pPr>
      <a:lvl8pPr marL="3504499" marR="0" indent="-304739" algn="l" defTabSz="914217" rtl="0" latinLnBrk="0">
        <a:lnSpc>
          <a:spcPct val="90000"/>
        </a:lnSpc>
        <a:spcBef>
          <a:spcPts val="1000"/>
        </a:spcBef>
        <a:spcAft>
          <a:spcPts val="0"/>
        </a:spcAft>
        <a:buClrTx/>
        <a:buSzPct val="100000"/>
        <a:buFont typeface="Arial"/>
        <a:buChar char="•"/>
        <a:tabLst/>
        <a:defRPr sz="2400" b="0" i="0" u="none" strike="noStrike" cap="none" spc="0" baseline="0">
          <a:solidFill>
            <a:schemeClr val="accent5"/>
          </a:solidFill>
          <a:uFillTx/>
          <a:latin typeface="+mn-lt"/>
          <a:ea typeface="+mn-ea"/>
          <a:cs typeface="+mn-cs"/>
          <a:sym typeface="Helvetica"/>
        </a:defRPr>
      </a:lvl8pPr>
      <a:lvl9pPr marL="3961608" marR="0" indent="-304740" algn="l" defTabSz="914217" rtl="0" latinLnBrk="0">
        <a:lnSpc>
          <a:spcPct val="90000"/>
        </a:lnSpc>
        <a:spcBef>
          <a:spcPts val="1000"/>
        </a:spcBef>
        <a:spcAft>
          <a:spcPts val="0"/>
        </a:spcAft>
        <a:buClrTx/>
        <a:buSzPct val="100000"/>
        <a:buFont typeface="Arial"/>
        <a:buChar char="•"/>
        <a:tabLst/>
        <a:defRPr sz="2400" b="0" i="0" u="none" strike="noStrike" cap="none" spc="0" baseline="0">
          <a:solidFill>
            <a:schemeClr val="accent5"/>
          </a:solidFill>
          <a:uFillTx/>
          <a:latin typeface="+mn-lt"/>
          <a:ea typeface="+mn-ea"/>
          <a:cs typeface="+mn-cs"/>
          <a:sym typeface="Helvetica"/>
        </a:defRPr>
      </a:lvl9pPr>
    </p:bodyStyle>
    <p:otherStyle>
      <a:lvl1pPr marL="0" marR="0" indent="0" algn="ctr" defTabSz="914217" latinLnBrk="0">
        <a:lnSpc>
          <a:spcPct val="100000"/>
        </a:lnSpc>
        <a:spcBef>
          <a:spcPts val="0"/>
        </a:spcBef>
        <a:spcAft>
          <a:spcPts val="0"/>
        </a:spcAft>
        <a:buClrTx/>
        <a:buSzTx/>
        <a:buFontTx/>
        <a:buNone/>
        <a:tabLst/>
        <a:defRPr sz="1300" b="0" i="0" u="none" strike="noStrike" cap="none" spc="0" baseline="0">
          <a:solidFill>
            <a:schemeClr val="tx1"/>
          </a:solidFill>
          <a:uFillTx/>
          <a:latin typeface="+mn-lt"/>
          <a:ea typeface="+mn-ea"/>
          <a:cs typeface="+mn-cs"/>
          <a:sym typeface="Helvetica"/>
        </a:defRPr>
      </a:lvl1pPr>
      <a:lvl2pPr marL="0" marR="0" indent="457108" algn="ctr" defTabSz="914217" latinLnBrk="0">
        <a:lnSpc>
          <a:spcPct val="100000"/>
        </a:lnSpc>
        <a:spcBef>
          <a:spcPts val="0"/>
        </a:spcBef>
        <a:spcAft>
          <a:spcPts val="0"/>
        </a:spcAft>
        <a:buClrTx/>
        <a:buSzTx/>
        <a:buFontTx/>
        <a:buNone/>
        <a:tabLst/>
        <a:defRPr sz="1300" b="0" i="0" u="none" strike="noStrike" cap="none" spc="0" baseline="0">
          <a:solidFill>
            <a:schemeClr val="tx1"/>
          </a:solidFill>
          <a:uFillTx/>
          <a:latin typeface="+mn-lt"/>
          <a:ea typeface="+mn-ea"/>
          <a:cs typeface="+mn-cs"/>
          <a:sym typeface="Helvetica"/>
        </a:defRPr>
      </a:lvl2pPr>
      <a:lvl3pPr marL="0" marR="0" indent="914217" algn="ctr" defTabSz="914217" latinLnBrk="0">
        <a:lnSpc>
          <a:spcPct val="100000"/>
        </a:lnSpc>
        <a:spcBef>
          <a:spcPts val="0"/>
        </a:spcBef>
        <a:spcAft>
          <a:spcPts val="0"/>
        </a:spcAft>
        <a:buClrTx/>
        <a:buSzTx/>
        <a:buFontTx/>
        <a:buNone/>
        <a:tabLst/>
        <a:defRPr sz="1300" b="0" i="0" u="none" strike="noStrike" cap="none" spc="0" baseline="0">
          <a:solidFill>
            <a:schemeClr val="tx1"/>
          </a:solidFill>
          <a:uFillTx/>
          <a:latin typeface="+mn-lt"/>
          <a:ea typeface="+mn-ea"/>
          <a:cs typeface="+mn-cs"/>
          <a:sym typeface="Helvetica"/>
        </a:defRPr>
      </a:lvl3pPr>
      <a:lvl4pPr marL="0" marR="0" indent="1371326" algn="ctr" defTabSz="914217" latinLnBrk="0">
        <a:lnSpc>
          <a:spcPct val="100000"/>
        </a:lnSpc>
        <a:spcBef>
          <a:spcPts val="0"/>
        </a:spcBef>
        <a:spcAft>
          <a:spcPts val="0"/>
        </a:spcAft>
        <a:buClrTx/>
        <a:buSzTx/>
        <a:buFontTx/>
        <a:buNone/>
        <a:tabLst/>
        <a:defRPr sz="1300" b="0" i="0" u="none" strike="noStrike" cap="none" spc="0" baseline="0">
          <a:solidFill>
            <a:schemeClr val="tx1"/>
          </a:solidFill>
          <a:uFillTx/>
          <a:latin typeface="+mn-lt"/>
          <a:ea typeface="+mn-ea"/>
          <a:cs typeface="+mn-cs"/>
          <a:sym typeface="Helvetica"/>
        </a:defRPr>
      </a:lvl4pPr>
      <a:lvl5pPr marL="0" marR="0" indent="1828434" algn="ctr" defTabSz="914217" latinLnBrk="0">
        <a:lnSpc>
          <a:spcPct val="100000"/>
        </a:lnSpc>
        <a:spcBef>
          <a:spcPts val="0"/>
        </a:spcBef>
        <a:spcAft>
          <a:spcPts val="0"/>
        </a:spcAft>
        <a:buClrTx/>
        <a:buSzTx/>
        <a:buFontTx/>
        <a:buNone/>
        <a:tabLst/>
        <a:defRPr sz="1300" b="0" i="0" u="none" strike="noStrike" cap="none" spc="0" baseline="0">
          <a:solidFill>
            <a:schemeClr val="tx1"/>
          </a:solidFill>
          <a:uFillTx/>
          <a:latin typeface="+mn-lt"/>
          <a:ea typeface="+mn-ea"/>
          <a:cs typeface="+mn-cs"/>
          <a:sym typeface="Helvetica"/>
        </a:defRPr>
      </a:lvl5pPr>
      <a:lvl6pPr marL="0" marR="0" indent="2285543" algn="ctr" defTabSz="914217" latinLnBrk="0">
        <a:lnSpc>
          <a:spcPct val="100000"/>
        </a:lnSpc>
        <a:spcBef>
          <a:spcPts val="0"/>
        </a:spcBef>
        <a:spcAft>
          <a:spcPts val="0"/>
        </a:spcAft>
        <a:buClrTx/>
        <a:buSzTx/>
        <a:buFontTx/>
        <a:buNone/>
        <a:tabLst/>
        <a:defRPr sz="1300" b="0" i="0" u="none" strike="noStrike" cap="none" spc="0" baseline="0">
          <a:solidFill>
            <a:schemeClr val="tx1"/>
          </a:solidFill>
          <a:uFillTx/>
          <a:latin typeface="+mn-lt"/>
          <a:ea typeface="+mn-ea"/>
          <a:cs typeface="+mn-cs"/>
          <a:sym typeface="Helvetica"/>
        </a:defRPr>
      </a:lvl6pPr>
      <a:lvl7pPr marL="0" marR="0" indent="2742652" algn="ctr" defTabSz="914217" latinLnBrk="0">
        <a:lnSpc>
          <a:spcPct val="100000"/>
        </a:lnSpc>
        <a:spcBef>
          <a:spcPts val="0"/>
        </a:spcBef>
        <a:spcAft>
          <a:spcPts val="0"/>
        </a:spcAft>
        <a:buClrTx/>
        <a:buSzTx/>
        <a:buFontTx/>
        <a:buNone/>
        <a:tabLst/>
        <a:defRPr sz="1300" b="0" i="0" u="none" strike="noStrike" cap="none" spc="0" baseline="0">
          <a:solidFill>
            <a:schemeClr val="tx1"/>
          </a:solidFill>
          <a:uFillTx/>
          <a:latin typeface="+mn-lt"/>
          <a:ea typeface="+mn-ea"/>
          <a:cs typeface="+mn-cs"/>
          <a:sym typeface="Helvetica"/>
        </a:defRPr>
      </a:lvl7pPr>
      <a:lvl8pPr marL="0" marR="0" indent="3199760" algn="ctr" defTabSz="914217" latinLnBrk="0">
        <a:lnSpc>
          <a:spcPct val="100000"/>
        </a:lnSpc>
        <a:spcBef>
          <a:spcPts val="0"/>
        </a:spcBef>
        <a:spcAft>
          <a:spcPts val="0"/>
        </a:spcAft>
        <a:buClrTx/>
        <a:buSzTx/>
        <a:buFontTx/>
        <a:buNone/>
        <a:tabLst/>
        <a:defRPr sz="1300" b="0" i="0" u="none" strike="noStrike" cap="none" spc="0" baseline="0">
          <a:solidFill>
            <a:schemeClr val="tx1"/>
          </a:solidFill>
          <a:uFillTx/>
          <a:latin typeface="+mn-lt"/>
          <a:ea typeface="+mn-ea"/>
          <a:cs typeface="+mn-cs"/>
          <a:sym typeface="Helvetica"/>
        </a:defRPr>
      </a:lvl8pPr>
      <a:lvl9pPr marL="0" marR="0" indent="3656869" algn="ctr" defTabSz="914217" latinLnBrk="0">
        <a:lnSpc>
          <a:spcPct val="100000"/>
        </a:lnSpc>
        <a:spcBef>
          <a:spcPts val="0"/>
        </a:spcBef>
        <a:spcAft>
          <a:spcPts val="0"/>
        </a:spcAft>
        <a:buClrTx/>
        <a:buSzTx/>
        <a:buFontTx/>
        <a:buNone/>
        <a:tabLst/>
        <a:defRPr sz="1300" b="0" i="0" u="none" strike="noStrike" cap="none" spc="0" baseline="0">
          <a:solidFill>
            <a:schemeClr val="tx1"/>
          </a:solidFill>
          <a:uFillTx/>
          <a:latin typeface="+mn-lt"/>
          <a:ea typeface="+mn-ea"/>
          <a:cs typeface="+mn-cs"/>
          <a:sym typeface="Helvetica"/>
        </a:defRPr>
      </a:lvl9pPr>
    </p:otherStyle>
  </p:txStyles>
</p:sldMaster>
</file>

<file path=ppt/slideMasters/slideMaster12.xml><?xml version="1.0" encoding="utf-8"?>
<p:sldMaster xmlns:a="http://schemas.openxmlformats.org/drawingml/2006/main" xmlns:r="http://schemas.openxmlformats.org/officeDocument/2006/relationships" xmlns:p="http://schemas.openxmlformats.org/presentationml/2006/main">
  <p:cSld>
    <p:bg bwMode="gray">
      <p:bgPr>
        <a:solidFill>
          <a:schemeClr val="bg1"/>
        </a:solidFill>
        <a:effectLst/>
      </p:bgPr>
    </p:bg>
    <p:spTree>
      <p:nvGrpSpPr>
        <p:cNvPr id="1" name=""/>
        <p:cNvGrpSpPr/>
        <p:nvPr/>
      </p:nvGrpSpPr>
      <p:grpSpPr>
        <a:xfrm>
          <a:off x="0" y="0"/>
          <a:ext cx="0" cy="0"/>
          <a:chOff x="0" y="0"/>
          <a:chExt cx="0" cy="0"/>
        </a:xfrm>
      </p:grpSpPr>
      <p:pic>
        <p:nvPicPr>
          <p:cNvPr id="1182" name="Picture 158" descr="01"/>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7315200" y="5943601"/>
            <a:ext cx="2626784" cy="925513"/>
          </a:xfrm>
          <a:prstGeom prst="rect">
            <a:avLst/>
          </a:prstGeom>
          <a:noFill/>
          <a:extLst>
            <a:ext uri="{909E8E84-426E-40DD-AFC4-6F175D3DCCD1}">
              <a14:hiddenFill xmlns:a14="http://schemas.microsoft.com/office/drawing/2010/main">
                <a:solidFill>
                  <a:srgbClr val="FFFFFF"/>
                </a:solidFill>
              </a14:hiddenFill>
            </a:ext>
          </a:extLst>
        </p:spPr>
      </p:pic>
      <p:sp>
        <p:nvSpPr>
          <p:cNvPr id="1175" name="Rectangle 151"/>
          <p:cNvSpPr>
            <a:spLocks noChangeArrowheads="1"/>
          </p:cNvSpPr>
          <p:nvPr/>
        </p:nvSpPr>
        <p:spPr bwMode="ltGray">
          <a:xfrm>
            <a:off x="0" y="0"/>
            <a:ext cx="12192000" cy="1752600"/>
          </a:xfrm>
          <a:prstGeom prst="rect">
            <a:avLst/>
          </a:prstGeom>
          <a:gradFill rotWithShape="1">
            <a:gsLst>
              <a:gs pos="0">
                <a:schemeClr val="accent1"/>
              </a:gs>
              <a:gs pos="100000">
                <a:schemeClr val="accent1">
                  <a:gamma/>
                  <a:tint val="0"/>
                  <a:invGamma/>
                </a:schemeClr>
              </a:gs>
            </a:gsLst>
            <a:lin ang="540000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sz="1800"/>
          </a:p>
        </p:txBody>
      </p:sp>
      <p:pic>
        <p:nvPicPr>
          <p:cNvPr id="1174" name="Picture 150" descr="2_1"/>
          <p:cNvPicPr>
            <a:picLocks noChangeAspect="1" noChangeArrowheads="1"/>
          </p:cNvPicPr>
          <p:nvPr/>
        </p:nvPicPr>
        <p:blipFill>
          <a:blip r:embed="rId14">
            <a:extLst>
              <a:ext uri="{28A0092B-C50C-407E-A947-70E740481C1C}">
                <a14:useLocalDpi xmlns:a14="http://schemas.microsoft.com/office/drawing/2010/main" val="0"/>
              </a:ext>
            </a:extLst>
          </a:blip>
          <a:srcRect l="22745"/>
          <a:stretch>
            <a:fillRect/>
          </a:stretch>
        </p:blipFill>
        <p:spPr bwMode="auto">
          <a:xfrm>
            <a:off x="8331200" y="4886326"/>
            <a:ext cx="3860800" cy="1971675"/>
          </a:xfrm>
          <a:prstGeom prst="rect">
            <a:avLst/>
          </a:prstGeom>
          <a:noFill/>
          <a:extLst>
            <a:ext uri="{909E8E84-426E-40DD-AFC4-6F175D3DCCD1}">
              <a14:hiddenFill xmlns:a14="http://schemas.microsoft.com/office/drawing/2010/main">
                <a:solidFill>
                  <a:srgbClr val="FFFFFF"/>
                </a:solidFill>
              </a14:hiddenFill>
            </a:ext>
          </a:extLst>
        </p:spPr>
      </p:pic>
      <p:sp>
        <p:nvSpPr>
          <p:cNvPr id="1028" name="Rectangle 4"/>
          <p:cNvSpPr>
            <a:spLocks noGrp="1" noChangeArrowheads="1"/>
          </p:cNvSpPr>
          <p:nvPr>
            <p:ph type="dt" sz="half" idx="2"/>
          </p:nvPr>
        </p:nvSpPr>
        <p:spPr bwMode="gray">
          <a:xfrm>
            <a:off x="4470400" y="6400801"/>
            <a:ext cx="2844800" cy="2444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defRPr sz="1000" b="1">
                <a:solidFill>
                  <a:schemeClr val="tx2"/>
                </a:solidFill>
                <a:latin typeface="+mn-lt"/>
              </a:defRPr>
            </a:lvl1pPr>
          </a:lstStyle>
          <a:p>
            <a:endParaRPr lang="en-US"/>
          </a:p>
        </p:txBody>
      </p:sp>
      <p:sp>
        <p:nvSpPr>
          <p:cNvPr id="1029" name="Rectangle 5"/>
          <p:cNvSpPr>
            <a:spLocks noGrp="1" noChangeArrowheads="1"/>
          </p:cNvSpPr>
          <p:nvPr>
            <p:ph type="ftr" sz="quarter" idx="3"/>
          </p:nvPr>
        </p:nvSpPr>
        <p:spPr bwMode="gray">
          <a:xfrm>
            <a:off x="7721600" y="6400801"/>
            <a:ext cx="2777067" cy="2444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defRPr sz="1200" b="1"/>
            </a:lvl1pPr>
          </a:lstStyle>
          <a:p>
            <a:r>
              <a:rPr lang="en-US"/>
              <a:t>www.themegallery.com</a:t>
            </a:r>
          </a:p>
        </p:txBody>
      </p:sp>
      <p:sp>
        <p:nvSpPr>
          <p:cNvPr id="1026" name="Rectangle 2"/>
          <p:cNvSpPr>
            <a:spLocks noGrp="1" noChangeArrowheads="1"/>
          </p:cNvSpPr>
          <p:nvPr>
            <p:ph type="title"/>
          </p:nvPr>
        </p:nvSpPr>
        <p:spPr bwMode="invGray">
          <a:xfrm>
            <a:off x="914400" y="228601"/>
            <a:ext cx="10871200" cy="563563"/>
          </a:xfrm>
          <a:prstGeom prst="rect">
            <a:avLst/>
          </a:prstGeom>
          <a:noFill/>
          <a:ln>
            <a:noFill/>
          </a:ln>
          <a:effectLst>
            <a:outerShdw dist="28398" dir="1593903" algn="ctr" rotWithShape="0">
              <a:srgbClr val="000000"/>
            </a:outerShdw>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1027" name="Rectangle 3"/>
          <p:cNvSpPr>
            <a:spLocks noGrp="1" noChangeArrowheads="1"/>
          </p:cNvSpPr>
          <p:nvPr>
            <p:ph type="body" idx="1"/>
          </p:nvPr>
        </p:nvSpPr>
        <p:spPr bwMode="gray">
          <a:xfrm>
            <a:off x="406400" y="990600"/>
            <a:ext cx="11176000" cy="5257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150" name="Text Box 126"/>
          <p:cNvSpPr txBox="1">
            <a:spLocks noChangeArrowheads="1"/>
          </p:cNvSpPr>
          <p:nvPr/>
        </p:nvSpPr>
        <p:spPr bwMode="white">
          <a:xfrm>
            <a:off x="10363200" y="6338888"/>
            <a:ext cx="132080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r>
              <a:rPr lang="en-US" sz="1800" i="1">
                <a:solidFill>
                  <a:srgbClr val="FFFFFF"/>
                </a:solidFill>
                <a:latin typeface="Arial Black" pitchFamily="34" charset="0"/>
              </a:rPr>
              <a:t>LOGO</a:t>
            </a:r>
          </a:p>
        </p:txBody>
      </p:sp>
      <p:sp>
        <p:nvSpPr>
          <p:cNvPr id="1030" name="Rectangle 6"/>
          <p:cNvSpPr>
            <a:spLocks noGrp="1" noChangeArrowheads="1"/>
          </p:cNvSpPr>
          <p:nvPr>
            <p:ph type="sldNum" sz="quarter" idx="4"/>
          </p:nvPr>
        </p:nvSpPr>
        <p:spPr bwMode="gray">
          <a:xfrm>
            <a:off x="203200" y="6400801"/>
            <a:ext cx="2844800" cy="2444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l">
              <a:defRPr sz="1000">
                <a:solidFill>
                  <a:schemeClr val="tx2"/>
                </a:solidFill>
                <a:latin typeface="+mn-lt"/>
              </a:defRPr>
            </a:lvl1pPr>
          </a:lstStyle>
          <a:p>
            <a:fld id="{19A1022A-E81E-41DF-AF5F-F1BAA15D97ED}" type="slidenum">
              <a:rPr lang="en-US"/>
              <a:pPr/>
              <a:t>‹#›</a:t>
            </a:fld>
            <a:endParaRPr lang="en-US"/>
          </a:p>
        </p:txBody>
      </p:sp>
      <p:sp>
        <p:nvSpPr>
          <p:cNvPr id="1159" name="Line 135"/>
          <p:cNvSpPr>
            <a:spLocks noChangeShapeType="1"/>
          </p:cNvSpPr>
          <p:nvPr/>
        </p:nvSpPr>
        <p:spPr bwMode="white">
          <a:xfrm>
            <a:off x="12700" y="5967413"/>
            <a:ext cx="855133" cy="0"/>
          </a:xfrm>
          <a:prstGeom prst="line">
            <a:avLst/>
          </a:prstGeom>
          <a:noFill/>
          <a:ln w="127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sz="1800"/>
          </a:p>
        </p:txBody>
      </p:sp>
      <p:sp>
        <p:nvSpPr>
          <p:cNvPr id="1176" name="Oval 152"/>
          <p:cNvSpPr>
            <a:spLocks noChangeArrowheads="1"/>
          </p:cNvSpPr>
          <p:nvPr/>
        </p:nvSpPr>
        <p:spPr bwMode="gray">
          <a:xfrm flipH="1">
            <a:off x="262467" y="304800"/>
            <a:ext cx="179917" cy="134938"/>
          </a:xfrm>
          <a:prstGeom prst="ellipse">
            <a:avLst/>
          </a:prstGeom>
          <a:solidFill>
            <a:srgbClr val="ACACAC"/>
          </a:solidFill>
          <a:ln w="19050">
            <a:solidFill>
              <a:srgbClr val="FFFFFF"/>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sz="1800"/>
          </a:p>
        </p:txBody>
      </p:sp>
      <p:sp>
        <p:nvSpPr>
          <p:cNvPr id="1177" name="Oval 153"/>
          <p:cNvSpPr>
            <a:spLocks noChangeArrowheads="1"/>
          </p:cNvSpPr>
          <p:nvPr/>
        </p:nvSpPr>
        <p:spPr bwMode="gray">
          <a:xfrm flipH="1">
            <a:off x="590551" y="304800"/>
            <a:ext cx="179916" cy="134938"/>
          </a:xfrm>
          <a:prstGeom prst="ellipse">
            <a:avLst/>
          </a:prstGeom>
          <a:solidFill>
            <a:schemeClr val="accent2"/>
          </a:solidFill>
          <a:ln w="19050">
            <a:solidFill>
              <a:srgbClr val="FFFFFF"/>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sz="1800"/>
          </a:p>
        </p:txBody>
      </p:sp>
      <p:sp>
        <p:nvSpPr>
          <p:cNvPr id="1178" name="Oval 154"/>
          <p:cNvSpPr>
            <a:spLocks noChangeArrowheads="1"/>
          </p:cNvSpPr>
          <p:nvPr/>
        </p:nvSpPr>
        <p:spPr bwMode="gray">
          <a:xfrm flipH="1">
            <a:off x="264585" y="528639"/>
            <a:ext cx="179916" cy="134937"/>
          </a:xfrm>
          <a:prstGeom prst="ellipse">
            <a:avLst/>
          </a:prstGeom>
          <a:solidFill>
            <a:schemeClr val="folHlink"/>
          </a:solidFill>
          <a:ln w="19050">
            <a:solidFill>
              <a:srgbClr val="FFFFFF"/>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sz="1800"/>
          </a:p>
        </p:txBody>
      </p:sp>
      <p:sp>
        <p:nvSpPr>
          <p:cNvPr id="1179" name="Oval 155"/>
          <p:cNvSpPr>
            <a:spLocks noChangeArrowheads="1"/>
          </p:cNvSpPr>
          <p:nvPr/>
        </p:nvSpPr>
        <p:spPr bwMode="gray">
          <a:xfrm flipH="1">
            <a:off x="594785" y="528639"/>
            <a:ext cx="179916" cy="134937"/>
          </a:xfrm>
          <a:prstGeom prst="ellipse">
            <a:avLst/>
          </a:prstGeom>
          <a:solidFill>
            <a:schemeClr val="hlink"/>
          </a:solidFill>
          <a:ln w="19050">
            <a:solidFill>
              <a:srgbClr val="FFFFFF"/>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sz="1800"/>
          </a:p>
        </p:txBody>
      </p:sp>
      <p:pic>
        <p:nvPicPr>
          <p:cNvPr id="1181" name="Picture 157" descr="3_2"/>
          <p:cNvPicPr>
            <a:picLocks noChangeAspect="1" noChangeArrowheads="1"/>
          </p:cNvPicPr>
          <p:nvPr/>
        </p:nvPicPr>
        <p:blipFill>
          <a:blip r:embed="rId15">
            <a:clrChange>
              <a:clrFrom>
                <a:srgbClr val="F4E3E3"/>
              </a:clrFrom>
              <a:clrTo>
                <a:srgbClr val="F4E3E3">
                  <a:alpha val="0"/>
                </a:srgbClr>
              </a:clrTo>
            </a:clrChange>
            <a:extLst>
              <a:ext uri="{28A0092B-C50C-407E-A947-70E740481C1C}">
                <a14:useLocalDpi xmlns:a14="http://schemas.microsoft.com/office/drawing/2010/main" val="0"/>
              </a:ext>
            </a:extLst>
          </a:blip>
          <a:srcRect l="-6107" t="-2" r="-3816"/>
          <a:stretch>
            <a:fillRect/>
          </a:stretch>
        </p:blipFill>
        <p:spPr bwMode="auto">
          <a:xfrm rot="-5818048">
            <a:off x="12922779" y="564622"/>
            <a:ext cx="841375" cy="1083733"/>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014652620"/>
      </p:ext>
    </p:extLst>
  </p:cSld>
  <p:clrMap bg1="lt1" tx1="dk1" bg2="lt2" tx2="dk2" accent1="accent1" accent2="accent2" accent3="accent3" accent4="accent4" accent5="accent5" accent6="accent6" hlink="hlink" folHlink="folHlink"/>
  <p:sldLayoutIdLst>
    <p:sldLayoutId id="2147484890" r:id="rId1"/>
    <p:sldLayoutId id="2147484891" r:id="rId2"/>
    <p:sldLayoutId id="2147484892" r:id="rId3"/>
    <p:sldLayoutId id="2147484893" r:id="rId4"/>
    <p:sldLayoutId id="2147484894" r:id="rId5"/>
    <p:sldLayoutId id="2147484895" r:id="rId6"/>
    <p:sldLayoutId id="2147484896" r:id="rId7"/>
    <p:sldLayoutId id="2147484897" r:id="rId8"/>
    <p:sldLayoutId id="2147484898" r:id="rId9"/>
    <p:sldLayoutId id="2147484899" r:id="rId10"/>
    <p:sldLayoutId id="2147484900" r:id="rId11"/>
  </p:sldLayoutIdLst>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026"/>
                                        </p:tgtEl>
                                        <p:attrNameLst>
                                          <p:attrName>style.visibility</p:attrName>
                                        </p:attrNameLst>
                                      </p:cBhvr>
                                      <p:to>
                                        <p:strVal val="visible"/>
                                      </p:to>
                                    </p:set>
                                    <p:animEffect transition="in" filter="wipe(left)">
                                      <p:cBhvr>
                                        <p:cTn id="7" dur="500"/>
                                        <p:tgtEl>
                                          <p:spTgt spid="1026"/>
                                        </p:tgtEl>
                                      </p:cBhvr>
                                    </p:animEffect>
                                  </p:childTnLst>
                                </p:cTn>
                              </p:par>
                            </p:childTnLst>
                          </p:cTn>
                        </p:par>
                        <p:par>
                          <p:cTn id="8" fill="hold" nodeType="afterGroup">
                            <p:stCondLst>
                              <p:cond delay="500"/>
                            </p:stCondLst>
                            <p:childTnLst>
                              <p:par>
                                <p:cTn id="9" presetID="0" presetClass="path" presetSubtype="0" accel="50000" decel="50000" fill="hold" nodeType="afterEffect">
                                  <p:stCondLst>
                                    <p:cond delay="0"/>
                                  </p:stCondLst>
                                  <p:childTnLst>
                                    <p:animMotion origin="layout" path="M -0.06857 -0.05135 C -0.07013 -0.05991 -0.07013 -0.07495 -0.07222 -0.08281 C -0.07378 -0.0879 -0.07569 -0.09091 -0.07725 -0.09669 C -0.08003 -0.10664 -0.08159 -0.1189 -0.08715 -0.12468 C -0.09184 -0.13231 -0.09531 -0.13417 -0.10121 -0.1381 C -0.1118 -0.14851 -0.1217 -0.1418 -0.13368 -0.13602 C -0.13975 -0.12861 -0.14566 -0.12283 -0.15208 -0.11659 C -0.16857 -0.09854 -0.18229 -0.0694 -0.20191 -0.06755 C -0.21562 -0.06639 -0.22604 -0.08004 -0.23802 -0.08582 " pathEditMode="relative" rAng="1335749" ptsTypes="ffffffffA">
                                      <p:cBhvr>
                                        <p:cTn id="10" dur="2000" fill="hold"/>
                                        <p:tgtEl>
                                          <p:spTgt spid="1181"/>
                                        </p:tgtEl>
                                        <p:attrNameLst>
                                          <p:attrName>ppt_x</p:attrName>
                                          <p:attrName>ppt_y</p:attrName>
                                        </p:attrNameLst>
                                      </p:cBhvr>
                                      <p:rCtr x="-7587" y="-4580"/>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26" grpId="0"/>
    </p:bldLst>
  </p:timing>
  <p:hf sldNum="0" hdr="0" dt="0"/>
  <p:txStyles>
    <p:titleStyle>
      <a:lvl1pPr algn="l" rtl="0" eaLnBrk="1" fontAlgn="base" hangingPunct="1">
        <a:spcBef>
          <a:spcPct val="0"/>
        </a:spcBef>
        <a:spcAft>
          <a:spcPct val="0"/>
        </a:spcAft>
        <a:defRPr sz="3200" b="1">
          <a:solidFill>
            <a:srgbClr val="FFFFFF"/>
          </a:solidFill>
          <a:latin typeface="+mj-lt"/>
          <a:ea typeface="+mj-ea"/>
          <a:cs typeface="+mj-cs"/>
        </a:defRPr>
      </a:lvl1pPr>
      <a:lvl2pPr algn="l" rtl="0" eaLnBrk="1" fontAlgn="base" hangingPunct="1">
        <a:spcBef>
          <a:spcPct val="0"/>
        </a:spcBef>
        <a:spcAft>
          <a:spcPct val="0"/>
        </a:spcAft>
        <a:defRPr sz="3200" b="1">
          <a:solidFill>
            <a:srgbClr val="FFFFFF"/>
          </a:solidFill>
          <a:latin typeface="Verdana" pitchFamily="34" charset="0"/>
        </a:defRPr>
      </a:lvl2pPr>
      <a:lvl3pPr algn="l" rtl="0" eaLnBrk="1" fontAlgn="base" hangingPunct="1">
        <a:spcBef>
          <a:spcPct val="0"/>
        </a:spcBef>
        <a:spcAft>
          <a:spcPct val="0"/>
        </a:spcAft>
        <a:defRPr sz="3200" b="1">
          <a:solidFill>
            <a:srgbClr val="FFFFFF"/>
          </a:solidFill>
          <a:latin typeface="Verdana" pitchFamily="34" charset="0"/>
        </a:defRPr>
      </a:lvl3pPr>
      <a:lvl4pPr algn="l" rtl="0" eaLnBrk="1" fontAlgn="base" hangingPunct="1">
        <a:spcBef>
          <a:spcPct val="0"/>
        </a:spcBef>
        <a:spcAft>
          <a:spcPct val="0"/>
        </a:spcAft>
        <a:defRPr sz="3200" b="1">
          <a:solidFill>
            <a:srgbClr val="FFFFFF"/>
          </a:solidFill>
          <a:latin typeface="Verdana" pitchFamily="34" charset="0"/>
        </a:defRPr>
      </a:lvl4pPr>
      <a:lvl5pPr algn="l" rtl="0" eaLnBrk="1" fontAlgn="base" hangingPunct="1">
        <a:spcBef>
          <a:spcPct val="0"/>
        </a:spcBef>
        <a:spcAft>
          <a:spcPct val="0"/>
        </a:spcAft>
        <a:defRPr sz="3200" b="1">
          <a:solidFill>
            <a:srgbClr val="FFFFFF"/>
          </a:solidFill>
          <a:latin typeface="Verdana" pitchFamily="34" charset="0"/>
        </a:defRPr>
      </a:lvl5pPr>
      <a:lvl6pPr marL="457200" algn="l" rtl="0" eaLnBrk="1" fontAlgn="base" hangingPunct="1">
        <a:spcBef>
          <a:spcPct val="0"/>
        </a:spcBef>
        <a:spcAft>
          <a:spcPct val="0"/>
        </a:spcAft>
        <a:defRPr sz="3200" b="1">
          <a:solidFill>
            <a:srgbClr val="FFFFFF"/>
          </a:solidFill>
          <a:latin typeface="Verdana" pitchFamily="34" charset="0"/>
        </a:defRPr>
      </a:lvl6pPr>
      <a:lvl7pPr marL="914400" algn="l" rtl="0" eaLnBrk="1" fontAlgn="base" hangingPunct="1">
        <a:spcBef>
          <a:spcPct val="0"/>
        </a:spcBef>
        <a:spcAft>
          <a:spcPct val="0"/>
        </a:spcAft>
        <a:defRPr sz="3200" b="1">
          <a:solidFill>
            <a:srgbClr val="FFFFFF"/>
          </a:solidFill>
          <a:latin typeface="Verdana" pitchFamily="34" charset="0"/>
        </a:defRPr>
      </a:lvl7pPr>
      <a:lvl8pPr marL="1371600" algn="l" rtl="0" eaLnBrk="1" fontAlgn="base" hangingPunct="1">
        <a:spcBef>
          <a:spcPct val="0"/>
        </a:spcBef>
        <a:spcAft>
          <a:spcPct val="0"/>
        </a:spcAft>
        <a:defRPr sz="3200" b="1">
          <a:solidFill>
            <a:srgbClr val="FFFFFF"/>
          </a:solidFill>
          <a:latin typeface="Verdana" pitchFamily="34" charset="0"/>
        </a:defRPr>
      </a:lvl8pPr>
      <a:lvl9pPr marL="1828800" algn="l" rtl="0" eaLnBrk="1" fontAlgn="base" hangingPunct="1">
        <a:spcBef>
          <a:spcPct val="0"/>
        </a:spcBef>
        <a:spcAft>
          <a:spcPct val="0"/>
        </a:spcAft>
        <a:defRPr sz="3200" b="1">
          <a:solidFill>
            <a:srgbClr val="FFFFFF"/>
          </a:solidFill>
          <a:latin typeface="Verdana" pitchFamily="34" charset="0"/>
        </a:defRPr>
      </a:lvl9pPr>
    </p:titleStyle>
    <p:bodyStyle>
      <a:lvl1pPr marL="342900" indent="-342900" algn="l" rtl="0" eaLnBrk="1" fontAlgn="base" hangingPunct="1">
        <a:spcBef>
          <a:spcPct val="20000"/>
        </a:spcBef>
        <a:spcAft>
          <a:spcPct val="0"/>
        </a:spcAft>
        <a:buClr>
          <a:schemeClr val="tx1"/>
        </a:buClr>
        <a:buFont typeface="Wingdings" pitchFamily="2" charset="2"/>
        <a:buChar char="v"/>
        <a:defRPr sz="2800" b="1">
          <a:solidFill>
            <a:schemeClr val="tx2"/>
          </a:solidFill>
          <a:latin typeface="+mn-lt"/>
          <a:ea typeface="+mn-ea"/>
          <a:cs typeface="+mn-cs"/>
        </a:defRPr>
      </a:lvl1pPr>
      <a:lvl2pPr marL="742950" indent="-285750" algn="l" rtl="0" eaLnBrk="1" fontAlgn="base" hangingPunct="1">
        <a:spcBef>
          <a:spcPct val="20000"/>
        </a:spcBef>
        <a:spcAft>
          <a:spcPct val="0"/>
        </a:spcAft>
        <a:buClr>
          <a:schemeClr val="tx2"/>
        </a:buClr>
        <a:buFont typeface="Wingdings" pitchFamily="2" charset="2"/>
        <a:buChar char="§"/>
        <a:defRPr sz="2800">
          <a:solidFill>
            <a:schemeClr val="tx2"/>
          </a:solidFill>
          <a:latin typeface="Arial" charset="0"/>
        </a:defRPr>
      </a:lvl2pPr>
      <a:lvl3pPr marL="1143000" indent="-228600" algn="l" rtl="0" eaLnBrk="1" fontAlgn="base" hangingPunct="1">
        <a:spcBef>
          <a:spcPct val="20000"/>
        </a:spcBef>
        <a:spcAft>
          <a:spcPct val="0"/>
        </a:spcAft>
        <a:buClr>
          <a:schemeClr val="hlink"/>
        </a:buClr>
        <a:buChar char="•"/>
        <a:defRPr sz="2400">
          <a:solidFill>
            <a:schemeClr val="tx2"/>
          </a:solidFill>
          <a:latin typeface="Arial" charset="0"/>
        </a:defRPr>
      </a:lvl3pPr>
      <a:lvl4pPr marL="1600200" indent="-228600" algn="l" rtl="0" eaLnBrk="1" fontAlgn="base" hangingPunct="1">
        <a:spcBef>
          <a:spcPct val="20000"/>
        </a:spcBef>
        <a:spcAft>
          <a:spcPct val="0"/>
        </a:spcAft>
        <a:buChar char="–"/>
        <a:defRPr sz="2000">
          <a:solidFill>
            <a:schemeClr val="tx2"/>
          </a:solidFill>
          <a:latin typeface="Arial" charset="0"/>
        </a:defRPr>
      </a:lvl4pPr>
      <a:lvl5pPr marL="2057400" indent="-228600" algn="l" rtl="0" eaLnBrk="1" fontAlgn="base" hangingPunct="1">
        <a:spcBef>
          <a:spcPct val="20000"/>
        </a:spcBef>
        <a:spcAft>
          <a:spcPct val="0"/>
        </a:spcAft>
        <a:buChar char="»"/>
        <a:defRPr sz="2000">
          <a:solidFill>
            <a:schemeClr val="tx2"/>
          </a:solidFill>
          <a:latin typeface="Arial" charset="0"/>
        </a:defRPr>
      </a:lvl5pPr>
      <a:lvl6pPr marL="2514600" indent="-228600" algn="l" rtl="0" eaLnBrk="1" fontAlgn="base" hangingPunct="1">
        <a:spcBef>
          <a:spcPct val="20000"/>
        </a:spcBef>
        <a:spcAft>
          <a:spcPct val="0"/>
        </a:spcAft>
        <a:buChar char="»"/>
        <a:defRPr sz="2000">
          <a:solidFill>
            <a:schemeClr val="tx2"/>
          </a:solidFill>
          <a:latin typeface="Arial" charset="0"/>
        </a:defRPr>
      </a:lvl6pPr>
      <a:lvl7pPr marL="2971800" indent="-228600" algn="l" rtl="0" eaLnBrk="1" fontAlgn="base" hangingPunct="1">
        <a:spcBef>
          <a:spcPct val="20000"/>
        </a:spcBef>
        <a:spcAft>
          <a:spcPct val="0"/>
        </a:spcAft>
        <a:buChar char="»"/>
        <a:defRPr sz="2000">
          <a:solidFill>
            <a:schemeClr val="tx2"/>
          </a:solidFill>
          <a:latin typeface="Arial" charset="0"/>
        </a:defRPr>
      </a:lvl7pPr>
      <a:lvl8pPr marL="3429000" indent="-228600" algn="l" rtl="0" eaLnBrk="1" fontAlgn="base" hangingPunct="1">
        <a:spcBef>
          <a:spcPct val="20000"/>
        </a:spcBef>
        <a:spcAft>
          <a:spcPct val="0"/>
        </a:spcAft>
        <a:buChar char="»"/>
        <a:defRPr sz="2000">
          <a:solidFill>
            <a:schemeClr val="tx2"/>
          </a:solidFill>
          <a:latin typeface="Arial" charset="0"/>
        </a:defRPr>
      </a:lvl8pPr>
      <a:lvl9pPr marL="3886200" indent="-228600" algn="l" rtl="0" eaLnBrk="1" fontAlgn="base" hangingPunct="1">
        <a:spcBef>
          <a:spcPct val="20000"/>
        </a:spcBef>
        <a:spcAft>
          <a:spcPct val="0"/>
        </a:spcAft>
        <a:buChar char="»"/>
        <a:defRPr sz="2000">
          <a:solidFill>
            <a:schemeClr val="tx2"/>
          </a:solidFill>
          <a:latin typeface="Arial" charset="0"/>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3.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3074" name="Title Placeholder 1">
            <a:extLst>
              <a:ext uri="{FF2B5EF4-FFF2-40B4-BE49-F238E27FC236}">
                <a16:creationId xmlns="" xmlns:a16="http://schemas.microsoft.com/office/drawing/2014/main" id="{50A5381D-A97A-45FB-A0B9-0B3A7C1F8E5F}"/>
              </a:ext>
            </a:extLst>
          </p:cNvPr>
          <p:cNvSpPr>
            <a:spLocks noGrp="1" noChangeArrowheads="1"/>
          </p:cNvSpPr>
          <p:nvPr>
            <p:ph type="title"/>
          </p:nvPr>
        </p:nvSpPr>
        <p:spPr bwMode="auto">
          <a:xfrm>
            <a:off x="838200" y="365126"/>
            <a:ext cx="10515600" cy="1325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p>
        </p:txBody>
      </p:sp>
      <p:sp>
        <p:nvSpPr>
          <p:cNvPr id="3" name="Text Placeholder 2">
            <a:extLst>
              <a:ext uri="{FF2B5EF4-FFF2-40B4-BE49-F238E27FC236}">
                <a16:creationId xmlns="" xmlns:a16="http://schemas.microsoft.com/office/drawing/2014/main" id="{02F7D1E6-D2F5-4D51-887A-348FC9A88944}"/>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 xmlns:a16="http://schemas.microsoft.com/office/drawing/2014/main" id="{7B82930C-3A1C-48E6-A4AA-E71EC3BA687F}"/>
              </a:ext>
            </a:extLst>
          </p:cNvPr>
          <p:cNvSpPr>
            <a:spLocks noGrp="1"/>
          </p:cNvSpPr>
          <p:nvPr>
            <p:ph type="dt" sz="half" idx="2"/>
          </p:nvPr>
        </p:nvSpPr>
        <p:spPr>
          <a:xfrm>
            <a:off x="838200" y="6356351"/>
            <a:ext cx="2743200" cy="365125"/>
          </a:xfrm>
          <a:prstGeom prst="rect">
            <a:avLst/>
          </a:prstGeom>
        </p:spPr>
        <p:txBody>
          <a:bodyPr vert="horz" lIns="91440" tIns="45720" rIns="91440" bIns="45720" rtlCol="0" anchor="ctr"/>
          <a:lstStyle>
            <a:lvl1pPr algn="l">
              <a:defRPr sz="900">
                <a:solidFill>
                  <a:schemeClr val="tx1">
                    <a:tint val="75000"/>
                  </a:schemeClr>
                </a:solidFill>
              </a:defRPr>
            </a:lvl1pPr>
          </a:lstStyle>
          <a:p>
            <a:pPr>
              <a:defRPr/>
            </a:pPr>
            <a:endParaRPr lang="en-US"/>
          </a:p>
        </p:txBody>
      </p:sp>
      <p:sp>
        <p:nvSpPr>
          <p:cNvPr id="5" name="Footer Placeholder 4">
            <a:extLst>
              <a:ext uri="{FF2B5EF4-FFF2-40B4-BE49-F238E27FC236}">
                <a16:creationId xmlns="" xmlns:a16="http://schemas.microsoft.com/office/drawing/2014/main" id="{02329223-EB1D-416E-905A-56FA4A93C2F7}"/>
              </a:ext>
            </a:extLst>
          </p:cNvPr>
          <p:cNvSpPr>
            <a:spLocks noGrp="1"/>
          </p:cNvSpPr>
          <p:nvPr>
            <p:ph type="ftr" sz="quarter" idx="3"/>
          </p:nvPr>
        </p:nvSpPr>
        <p:spPr>
          <a:xfrm>
            <a:off x="4038600" y="6356351"/>
            <a:ext cx="4114800" cy="365125"/>
          </a:xfrm>
          <a:prstGeom prst="rect">
            <a:avLst/>
          </a:prstGeom>
        </p:spPr>
        <p:txBody>
          <a:bodyPr vert="horz" lIns="91440" tIns="45720" rIns="91440" bIns="45720" rtlCol="0" anchor="ctr"/>
          <a:lstStyle>
            <a:lvl1pPr algn="ctr">
              <a:defRPr sz="900">
                <a:solidFill>
                  <a:schemeClr val="tx1">
                    <a:tint val="75000"/>
                  </a:schemeClr>
                </a:solidFill>
              </a:defRPr>
            </a:lvl1pPr>
          </a:lstStyle>
          <a:p>
            <a:pPr>
              <a:defRPr/>
            </a:pPr>
            <a:endParaRPr lang="en-US"/>
          </a:p>
        </p:txBody>
      </p:sp>
      <p:sp>
        <p:nvSpPr>
          <p:cNvPr id="6" name="Slide Number Placeholder 5">
            <a:extLst>
              <a:ext uri="{FF2B5EF4-FFF2-40B4-BE49-F238E27FC236}">
                <a16:creationId xmlns="" xmlns:a16="http://schemas.microsoft.com/office/drawing/2014/main" id="{8427E90F-308B-48E6-BAB2-00D464850EB2}"/>
              </a:ext>
            </a:extLst>
          </p:cNvPr>
          <p:cNvSpPr>
            <a:spLocks noGrp="1"/>
          </p:cNvSpPr>
          <p:nvPr>
            <p:ph type="sldNum" sz="quarter" idx="4"/>
          </p:nvPr>
        </p:nvSpPr>
        <p:spPr>
          <a:xfrm>
            <a:off x="8610600" y="6356351"/>
            <a:ext cx="2743200" cy="365125"/>
          </a:xfrm>
          <a:prstGeom prst="rect">
            <a:avLst/>
          </a:prstGeom>
        </p:spPr>
        <p:txBody>
          <a:bodyPr vert="horz" wrap="square" lIns="91440" tIns="45720" rIns="91440" bIns="45720" numCol="1" anchor="ctr" anchorCtr="0" compatLnSpc="1">
            <a:prstTxWarp prst="textNoShape">
              <a:avLst/>
            </a:prstTxWarp>
          </a:bodyPr>
          <a:lstStyle>
            <a:lvl1pPr algn="r">
              <a:defRPr sz="900">
                <a:solidFill>
                  <a:srgbClr val="898989"/>
                </a:solidFill>
              </a:defRPr>
            </a:lvl1pPr>
          </a:lstStyle>
          <a:p>
            <a:fld id="{FC8DB5A3-6FD6-4CE6-BEAE-E60F50B2B3E3}" type="slidenum">
              <a:rPr lang="en-US" altLang="en-US"/>
              <a:pPr/>
              <a:t>‹#›</a:t>
            </a:fld>
            <a:endParaRPr lang="en-US" altLang="en-US"/>
          </a:p>
        </p:txBody>
      </p:sp>
    </p:spTree>
    <p:extLst>
      <p:ext uri="{BB962C8B-B14F-4D97-AF65-F5344CB8AC3E}">
        <p14:creationId xmlns:p14="http://schemas.microsoft.com/office/powerpoint/2010/main" val="882514529"/>
      </p:ext>
    </p:extLst>
  </p:cSld>
  <p:clrMap bg1="lt1" tx1="dk1" bg2="lt2" tx2="dk2" accent1="accent1" accent2="accent2" accent3="accent3" accent4="accent4" accent5="accent5" accent6="accent6" hlink="hlink" folHlink="folHlink"/>
  <p:sldLayoutIdLst>
    <p:sldLayoutId id="2147484917" r:id="rId1"/>
    <p:sldLayoutId id="2147484918" r:id="rId2"/>
    <p:sldLayoutId id="2147484919" r:id="rId3"/>
    <p:sldLayoutId id="2147484920" r:id="rId4"/>
    <p:sldLayoutId id="2147484921" r:id="rId5"/>
    <p:sldLayoutId id="2147484922" r:id="rId6"/>
    <p:sldLayoutId id="2147484923" r:id="rId7"/>
    <p:sldLayoutId id="2147484924" r:id="rId8"/>
    <p:sldLayoutId id="2147484925" r:id="rId9"/>
    <p:sldLayoutId id="2147484926" r:id="rId10"/>
    <p:sldLayoutId id="2147484927" r:id="rId11"/>
  </p:sldLayoutIdLst>
  <p:txStyles>
    <p:titleStyle>
      <a:lvl1pPr algn="l" defTabSz="685800" rtl="0" fontAlgn="base">
        <a:lnSpc>
          <a:spcPct val="90000"/>
        </a:lnSpc>
        <a:spcBef>
          <a:spcPct val="0"/>
        </a:spcBef>
        <a:spcAft>
          <a:spcPct val="0"/>
        </a:spcAft>
        <a:defRPr sz="3300" kern="1200">
          <a:solidFill>
            <a:schemeClr val="tx1"/>
          </a:solidFill>
          <a:latin typeface="+mj-lt"/>
          <a:ea typeface="+mj-ea"/>
          <a:cs typeface="+mj-cs"/>
        </a:defRPr>
      </a:lvl1pPr>
      <a:lvl2pPr algn="l" defTabSz="685800" rtl="0" fontAlgn="base">
        <a:lnSpc>
          <a:spcPct val="90000"/>
        </a:lnSpc>
        <a:spcBef>
          <a:spcPct val="0"/>
        </a:spcBef>
        <a:spcAft>
          <a:spcPct val="0"/>
        </a:spcAft>
        <a:defRPr sz="3300">
          <a:solidFill>
            <a:schemeClr val="tx1"/>
          </a:solidFill>
          <a:latin typeface="Calibri Light" panose="020F0302020204030204" pitchFamily="34" charset="0"/>
        </a:defRPr>
      </a:lvl2pPr>
      <a:lvl3pPr algn="l" defTabSz="685800" rtl="0" fontAlgn="base">
        <a:lnSpc>
          <a:spcPct val="90000"/>
        </a:lnSpc>
        <a:spcBef>
          <a:spcPct val="0"/>
        </a:spcBef>
        <a:spcAft>
          <a:spcPct val="0"/>
        </a:spcAft>
        <a:defRPr sz="3300">
          <a:solidFill>
            <a:schemeClr val="tx1"/>
          </a:solidFill>
          <a:latin typeface="Calibri Light" panose="020F0302020204030204" pitchFamily="34" charset="0"/>
        </a:defRPr>
      </a:lvl3pPr>
      <a:lvl4pPr algn="l" defTabSz="685800" rtl="0" fontAlgn="base">
        <a:lnSpc>
          <a:spcPct val="90000"/>
        </a:lnSpc>
        <a:spcBef>
          <a:spcPct val="0"/>
        </a:spcBef>
        <a:spcAft>
          <a:spcPct val="0"/>
        </a:spcAft>
        <a:defRPr sz="3300">
          <a:solidFill>
            <a:schemeClr val="tx1"/>
          </a:solidFill>
          <a:latin typeface="Calibri Light" panose="020F0302020204030204" pitchFamily="34" charset="0"/>
        </a:defRPr>
      </a:lvl4pPr>
      <a:lvl5pPr algn="l" defTabSz="685800" rtl="0" fontAlgn="base">
        <a:lnSpc>
          <a:spcPct val="90000"/>
        </a:lnSpc>
        <a:spcBef>
          <a:spcPct val="0"/>
        </a:spcBef>
        <a:spcAft>
          <a:spcPct val="0"/>
        </a:spcAft>
        <a:defRPr sz="3300">
          <a:solidFill>
            <a:schemeClr val="tx1"/>
          </a:solidFill>
          <a:latin typeface="Calibri Light" panose="020F0302020204030204" pitchFamily="34" charset="0"/>
        </a:defRPr>
      </a:lvl5pPr>
      <a:lvl6pPr marL="457200" algn="l" defTabSz="685800" rtl="0" fontAlgn="base">
        <a:lnSpc>
          <a:spcPct val="90000"/>
        </a:lnSpc>
        <a:spcBef>
          <a:spcPct val="0"/>
        </a:spcBef>
        <a:spcAft>
          <a:spcPct val="0"/>
        </a:spcAft>
        <a:defRPr sz="3300">
          <a:solidFill>
            <a:schemeClr val="tx1"/>
          </a:solidFill>
          <a:latin typeface="Calibri Light" panose="020F0302020204030204" pitchFamily="34" charset="0"/>
        </a:defRPr>
      </a:lvl6pPr>
      <a:lvl7pPr marL="914400" algn="l" defTabSz="685800" rtl="0" fontAlgn="base">
        <a:lnSpc>
          <a:spcPct val="90000"/>
        </a:lnSpc>
        <a:spcBef>
          <a:spcPct val="0"/>
        </a:spcBef>
        <a:spcAft>
          <a:spcPct val="0"/>
        </a:spcAft>
        <a:defRPr sz="3300">
          <a:solidFill>
            <a:schemeClr val="tx1"/>
          </a:solidFill>
          <a:latin typeface="Calibri Light" panose="020F0302020204030204" pitchFamily="34" charset="0"/>
        </a:defRPr>
      </a:lvl7pPr>
      <a:lvl8pPr marL="1371600" algn="l" defTabSz="685800" rtl="0" fontAlgn="base">
        <a:lnSpc>
          <a:spcPct val="90000"/>
        </a:lnSpc>
        <a:spcBef>
          <a:spcPct val="0"/>
        </a:spcBef>
        <a:spcAft>
          <a:spcPct val="0"/>
        </a:spcAft>
        <a:defRPr sz="3300">
          <a:solidFill>
            <a:schemeClr val="tx1"/>
          </a:solidFill>
          <a:latin typeface="Calibri Light" panose="020F0302020204030204" pitchFamily="34" charset="0"/>
        </a:defRPr>
      </a:lvl8pPr>
      <a:lvl9pPr marL="1828800" algn="l" defTabSz="685800" rtl="0" fontAlgn="base">
        <a:lnSpc>
          <a:spcPct val="90000"/>
        </a:lnSpc>
        <a:spcBef>
          <a:spcPct val="0"/>
        </a:spcBef>
        <a:spcAft>
          <a:spcPct val="0"/>
        </a:spcAft>
        <a:defRPr sz="3300">
          <a:solidFill>
            <a:schemeClr val="tx1"/>
          </a:solidFill>
          <a:latin typeface="Calibri Light" panose="020F0302020204030204" pitchFamily="34" charset="0"/>
        </a:defRPr>
      </a:lvl9pPr>
    </p:titleStyle>
    <p:bodyStyle>
      <a:lvl1pPr marL="171450" indent="-171450" algn="l" defTabSz="685800" rtl="0" fontAlgn="base">
        <a:lnSpc>
          <a:spcPct val="90000"/>
        </a:lnSpc>
        <a:spcBef>
          <a:spcPts val="750"/>
        </a:spcBef>
        <a:spcAft>
          <a:spcPct val="0"/>
        </a:spcAft>
        <a:buFont typeface="Arial" panose="020B0604020202020204" pitchFamily="34" charset="0"/>
        <a:buChar char="•"/>
        <a:defRPr sz="2100" kern="1200">
          <a:solidFill>
            <a:schemeClr val="tx1"/>
          </a:solidFill>
          <a:latin typeface="+mn-lt"/>
          <a:ea typeface="+mn-ea"/>
          <a:cs typeface="+mn-cs"/>
        </a:defRPr>
      </a:lvl1pPr>
      <a:lvl2pPr marL="514350" indent="-171450" algn="l" defTabSz="685800" rtl="0" fontAlgn="base">
        <a:lnSpc>
          <a:spcPct val="90000"/>
        </a:lnSpc>
        <a:spcBef>
          <a:spcPts val="375"/>
        </a:spcBef>
        <a:spcAft>
          <a:spcPct val="0"/>
        </a:spcAft>
        <a:buFont typeface="Arial" panose="020B0604020202020204" pitchFamily="34" charset="0"/>
        <a:buChar char="•"/>
        <a:defRPr kern="1200">
          <a:solidFill>
            <a:schemeClr val="tx1"/>
          </a:solidFill>
          <a:latin typeface="+mn-lt"/>
          <a:ea typeface="+mn-ea"/>
          <a:cs typeface="+mn-cs"/>
        </a:defRPr>
      </a:lvl2pPr>
      <a:lvl3pPr marL="857250" indent="-171450" algn="l" defTabSz="685800" rtl="0" fontAlgn="base">
        <a:lnSpc>
          <a:spcPct val="90000"/>
        </a:lnSpc>
        <a:spcBef>
          <a:spcPts val="375"/>
        </a:spcBef>
        <a:spcAft>
          <a:spcPct val="0"/>
        </a:spcAft>
        <a:buFont typeface="Arial" panose="020B0604020202020204" pitchFamily="34" charset="0"/>
        <a:buChar char="•"/>
        <a:defRPr sz="1500" kern="1200">
          <a:solidFill>
            <a:schemeClr val="tx1"/>
          </a:solidFill>
          <a:latin typeface="+mn-lt"/>
          <a:ea typeface="+mn-ea"/>
          <a:cs typeface="+mn-cs"/>
        </a:defRPr>
      </a:lvl3pPr>
      <a:lvl4pPr marL="1200150" indent="-171450" algn="l" defTabSz="685800" rtl="0" fontAlgn="base">
        <a:lnSpc>
          <a:spcPct val="90000"/>
        </a:lnSpc>
        <a:spcBef>
          <a:spcPts val="375"/>
        </a:spcBef>
        <a:spcAft>
          <a:spcPct val="0"/>
        </a:spcAft>
        <a:buFont typeface="Arial" panose="020B0604020202020204" pitchFamily="34" charset="0"/>
        <a:buChar char="•"/>
        <a:defRPr sz="1300" kern="1200">
          <a:solidFill>
            <a:schemeClr val="tx1"/>
          </a:solidFill>
          <a:latin typeface="+mn-lt"/>
          <a:ea typeface="+mn-ea"/>
          <a:cs typeface="+mn-cs"/>
        </a:defRPr>
      </a:lvl4pPr>
      <a:lvl5pPr marL="1543050" indent="-171450" algn="l" defTabSz="685800" rtl="0" fontAlgn="base">
        <a:lnSpc>
          <a:spcPct val="90000"/>
        </a:lnSpc>
        <a:spcBef>
          <a:spcPts val="375"/>
        </a:spcBef>
        <a:spcAft>
          <a:spcPct val="0"/>
        </a:spcAft>
        <a:buFont typeface="Arial" panose="020B0604020202020204" pitchFamily="34" charset="0"/>
        <a:buChar char="•"/>
        <a:defRPr sz="1300" kern="1200">
          <a:solidFill>
            <a:schemeClr val="tx1"/>
          </a:solidFill>
          <a:latin typeface="+mn-lt"/>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p:bodyStyle>
    <p:otherStyle>
      <a:defPPr>
        <a:defRPr lang="en-US"/>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otherStyle>
  </p:txStyles>
</p:sldMaster>
</file>

<file path=ppt/slideMasters/slideMaster14.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63" name="Rectangle 39"/>
          <p:cNvSpPr>
            <a:spLocks noChangeArrowheads="1"/>
          </p:cNvSpPr>
          <p:nvPr/>
        </p:nvSpPr>
        <p:spPr bwMode="gray">
          <a:xfrm>
            <a:off x="1" y="1447800"/>
            <a:ext cx="1488017" cy="5410200"/>
          </a:xfrm>
          <a:prstGeom prst="rect">
            <a:avLst/>
          </a:prstGeom>
          <a:solidFill>
            <a:schemeClr val="accent1"/>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sp>
        <p:nvSpPr>
          <p:cNvPr id="1080" name="Rectangle 56"/>
          <p:cNvSpPr>
            <a:spLocks noChangeArrowheads="1"/>
          </p:cNvSpPr>
          <p:nvPr/>
        </p:nvSpPr>
        <p:spPr bwMode="gray">
          <a:xfrm>
            <a:off x="1" y="0"/>
            <a:ext cx="1488017" cy="260350"/>
          </a:xfrm>
          <a:prstGeom prst="rect">
            <a:avLst/>
          </a:prstGeom>
          <a:solidFill>
            <a:schemeClr val="tx2"/>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sp>
        <p:nvSpPr>
          <p:cNvPr id="1028" name="Rectangle 4"/>
          <p:cNvSpPr>
            <a:spLocks noGrp="1" noChangeArrowheads="1"/>
          </p:cNvSpPr>
          <p:nvPr>
            <p:ph type="dt" sz="half" idx="2"/>
          </p:nvPr>
        </p:nvSpPr>
        <p:spPr bwMode="gray">
          <a:xfrm>
            <a:off x="1727200" y="6245225"/>
            <a:ext cx="28448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400"/>
            </a:lvl1pPr>
          </a:lstStyle>
          <a:p>
            <a:pPr fontAlgn="base">
              <a:spcBef>
                <a:spcPct val="0"/>
              </a:spcBef>
              <a:spcAft>
                <a:spcPct val="0"/>
              </a:spcAft>
            </a:pPr>
            <a:endParaRPr lang="en-US">
              <a:solidFill>
                <a:srgbClr val="000000"/>
              </a:solidFill>
            </a:endParaRPr>
          </a:p>
        </p:txBody>
      </p:sp>
      <p:sp>
        <p:nvSpPr>
          <p:cNvPr id="1029" name="Rectangle 5"/>
          <p:cNvSpPr>
            <a:spLocks noGrp="1" noChangeArrowheads="1"/>
          </p:cNvSpPr>
          <p:nvPr>
            <p:ph type="ftr" sz="quarter" idx="3"/>
          </p:nvPr>
        </p:nvSpPr>
        <p:spPr bwMode="gray">
          <a:xfrm>
            <a:off x="4718051" y="6245225"/>
            <a:ext cx="38608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400"/>
            </a:lvl1pPr>
          </a:lstStyle>
          <a:p>
            <a:pPr fontAlgn="base">
              <a:spcBef>
                <a:spcPct val="0"/>
              </a:spcBef>
              <a:spcAft>
                <a:spcPct val="0"/>
              </a:spcAft>
            </a:pPr>
            <a:endParaRPr lang="en-US">
              <a:solidFill>
                <a:srgbClr val="000000"/>
              </a:solidFill>
            </a:endParaRPr>
          </a:p>
        </p:txBody>
      </p:sp>
      <p:sp>
        <p:nvSpPr>
          <p:cNvPr id="1030" name="Rectangle 6"/>
          <p:cNvSpPr>
            <a:spLocks noGrp="1" noChangeArrowheads="1"/>
          </p:cNvSpPr>
          <p:nvPr>
            <p:ph type="sldNum" sz="quarter" idx="4"/>
          </p:nvPr>
        </p:nvSpPr>
        <p:spPr bwMode="gray">
          <a:xfrm>
            <a:off x="8737600" y="6245225"/>
            <a:ext cx="28448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a:lvl1pPr>
          </a:lstStyle>
          <a:p>
            <a:pPr fontAlgn="base">
              <a:spcBef>
                <a:spcPct val="0"/>
              </a:spcBef>
              <a:spcAft>
                <a:spcPct val="0"/>
              </a:spcAft>
            </a:pPr>
            <a:fld id="{29D8B1CB-5554-4734-9A26-988359EF5038}" type="slidenum">
              <a:rPr lang="en-US">
                <a:solidFill>
                  <a:srgbClr val="000000"/>
                </a:solidFill>
              </a:rPr>
              <a:pPr fontAlgn="base">
                <a:spcBef>
                  <a:spcPct val="0"/>
                </a:spcBef>
                <a:spcAft>
                  <a:spcPct val="0"/>
                </a:spcAft>
              </a:pPr>
              <a:t>‹#›</a:t>
            </a:fld>
            <a:endParaRPr lang="en-US">
              <a:solidFill>
                <a:srgbClr val="000000"/>
              </a:solidFill>
            </a:endParaRPr>
          </a:p>
        </p:txBody>
      </p:sp>
      <p:sp>
        <p:nvSpPr>
          <p:cNvPr id="1027" name="Rectangle 3"/>
          <p:cNvSpPr>
            <a:spLocks noGrp="1" noChangeArrowheads="1"/>
          </p:cNvSpPr>
          <p:nvPr>
            <p:ph type="body" idx="1"/>
          </p:nvPr>
        </p:nvSpPr>
        <p:spPr bwMode="gray">
          <a:xfrm>
            <a:off x="1701800" y="1600201"/>
            <a:ext cx="9880600" cy="4525963"/>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1095" name="Group 71"/>
          <p:cNvGrpSpPr>
            <a:grpSpLocks/>
          </p:cNvGrpSpPr>
          <p:nvPr/>
        </p:nvGrpSpPr>
        <p:grpSpPr bwMode="auto">
          <a:xfrm rot="37800000">
            <a:off x="469635" y="1206766"/>
            <a:ext cx="550863" cy="1490133"/>
            <a:chOff x="1060" y="0"/>
            <a:chExt cx="394" cy="4320"/>
          </a:xfrm>
        </p:grpSpPr>
        <p:sp>
          <p:nvSpPr>
            <p:cNvPr id="1096" name="Rectangle 72"/>
            <p:cNvSpPr>
              <a:spLocks noChangeArrowheads="1"/>
            </p:cNvSpPr>
            <p:nvPr userDrawn="1"/>
          </p:nvSpPr>
          <p:spPr bwMode="gray">
            <a:xfrm>
              <a:off x="1214" y="0"/>
              <a:ext cx="240" cy="4320"/>
            </a:xfrm>
            <a:prstGeom prst="rect">
              <a:avLst/>
            </a:prstGeom>
            <a:solidFill>
              <a:schemeClr val="tx2">
                <a:alpha val="39999"/>
              </a:scheme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sp>
          <p:nvSpPr>
            <p:cNvPr id="1097" name="Rectangle 73"/>
            <p:cNvSpPr>
              <a:spLocks noChangeArrowheads="1"/>
            </p:cNvSpPr>
            <p:nvPr userDrawn="1"/>
          </p:nvSpPr>
          <p:spPr bwMode="gray">
            <a:xfrm>
              <a:off x="1060" y="0"/>
              <a:ext cx="93" cy="4320"/>
            </a:xfrm>
            <a:prstGeom prst="rect">
              <a:avLst/>
            </a:prstGeom>
            <a:solidFill>
              <a:schemeClr val="tx2">
                <a:alpha val="39999"/>
              </a:scheme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grpSp>
      <p:sp>
        <p:nvSpPr>
          <p:cNvPr id="1098" name="Rectangle 74"/>
          <p:cNvSpPr>
            <a:spLocks noChangeArrowheads="1"/>
          </p:cNvSpPr>
          <p:nvPr/>
        </p:nvSpPr>
        <p:spPr bwMode="gray">
          <a:xfrm rot="-5400000">
            <a:off x="5254890" y="-3680090"/>
            <a:ext cx="261938" cy="7622117"/>
          </a:xfrm>
          <a:prstGeom prst="rect">
            <a:avLst/>
          </a:prstGeom>
          <a:solidFill>
            <a:schemeClr val="tx2">
              <a:alpha val="70000"/>
            </a:scheme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grpSp>
        <p:nvGrpSpPr>
          <p:cNvPr id="1104" name="Group 80"/>
          <p:cNvGrpSpPr>
            <a:grpSpLocks/>
          </p:cNvGrpSpPr>
          <p:nvPr/>
        </p:nvGrpSpPr>
        <p:grpSpPr bwMode="auto">
          <a:xfrm>
            <a:off x="203200" y="1447800"/>
            <a:ext cx="609600" cy="5410200"/>
            <a:chOff x="768" y="1700"/>
            <a:chExt cx="405" cy="2620"/>
          </a:xfrm>
        </p:grpSpPr>
        <p:sp>
          <p:nvSpPr>
            <p:cNvPr id="1105" name="Rectangle 81"/>
            <p:cNvSpPr>
              <a:spLocks noChangeArrowheads="1"/>
            </p:cNvSpPr>
            <p:nvPr userDrawn="1"/>
          </p:nvSpPr>
          <p:spPr bwMode="gray">
            <a:xfrm>
              <a:off x="768" y="1700"/>
              <a:ext cx="95" cy="2620"/>
            </a:xfrm>
            <a:prstGeom prst="rect">
              <a:avLst/>
            </a:prstGeom>
            <a:solidFill>
              <a:schemeClr val="tx2">
                <a:alpha val="30000"/>
              </a:scheme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sp>
          <p:nvSpPr>
            <p:cNvPr id="1106" name="Rectangle 82"/>
            <p:cNvSpPr>
              <a:spLocks noChangeArrowheads="1"/>
            </p:cNvSpPr>
            <p:nvPr userDrawn="1"/>
          </p:nvSpPr>
          <p:spPr bwMode="gray">
            <a:xfrm>
              <a:off x="912" y="1700"/>
              <a:ext cx="261" cy="2620"/>
            </a:xfrm>
            <a:prstGeom prst="rect">
              <a:avLst/>
            </a:prstGeom>
            <a:solidFill>
              <a:schemeClr val="tx2">
                <a:alpha val="30000"/>
              </a:scheme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grpSp>
      <p:sp>
        <p:nvSpPr>
          <p:cNvPr id="1084" name="Rectangle 60"/>
          <p:cNvSpPr>
            <a:spLocks noChangeArrowheads="1"/>
          </p:cNvSpPr>
          <p:nvPr/>
        </p:nvSpPr>
        <p:spPr bwMode="gray">
          <a:xfrm>
            <a:off x="1574800" y="333376"/>
            <a:ext cx="10617200" cy="1038225"/>
          </a:xfrm>
          <a:prstGeom prst="rect">
            <a:avLst/>
          </a:prstGeom>
          <a:gradFill rotWithShape="1">
            <a:gsLst>
              <a:gs pos="0">
                <a:srgbClr val="C0C0C0">
                  <a:alpha val="50000"/>
                </a:srgbClr>
              </a:gs>
              <a:gs pos="100000">
                <a:srgbClr val="C0C0C0">
                  <a:gamma/>
                  <a:tint val="41176"/>
                  <a:invGamma/>
                </a:srgbClr>
              </a:gs>
            </a:gsLst>
            <a:lin ang="0" scaled="1"/>
          </a:gra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sp>
        <p:nvSpPr>
          <p:cNvPr id="1085" name="Rectangle 61"/>
          <p:cNvSpPr>
            <a:spLocks noChangeArrowheads="1"/>
          </p:cNvSpPr>
          <p:nvPr/>
        </p:nvSpPr>
        <p:spPr bwMode="gray">
          <a:xfrm>
            <a:off x="1" y="333376"/>
            <a:ext cx="1479551" cy="1038225"/>
          </a:xfrm>
          <a:prstGeom prst="rect">
            <a:avLst/>
          </a:prstGeom>
          <a:blipFill dpi="0" rotWithShape="1">
            <a:blip r:embed="rId17"/>
            <a:srcRect/>
            <a:stretch>
              <a:fillRect/>
            </a:stretch>
          </a:blip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grpSp>
        <p:nvGrpSpPr>
          <p:cNvPr id="1107" name="Group 83"/>
          <p:cNvGrpSpPr>
            <a:grpSpLocks/>
          </p:cNvGrpSpPr>
          <p:nvPr/>
        </p:nvGrpSpPr>
        <p:grpSpPr bwMode="auto">
          <a:xfrm rot="27000000">
            <a:off x="469635" y="2654566"/>
            <a:ext cx="550863" cy="1490133"/>
            <a:chOff x="1060" y="0"/>
            <a:chExt cx="394" cy="4320"/>
          </a:xfrm>
        </p:grpSpPr>
        <p:sp>
          <p:nvSpPr>
            <p:cNvPr id="1108" name="Rectangle 84"/>
            <p:cNvSpPr>
              <a:spLocks noChangeArrowheads="1"/>
            </p:cNvSpPr>
            <p:nvPr userDrawn="1"/>
          </p:nvSpPr>
          <p:spPr bwMode="gray">
            <a:xfrm>
              <a:off x="1214" y="0"/>
              <a:ext cx="240" cy="4320"/>
            </a:xfrm>
            <a:prstGeom prst="rect">
              <a:avLst/>
            </a:prstGeom>
            <a:solidFill>
              <a:schemeClr val="tx2">
                <a:alpha val="39999"/>
              </a:scheme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sp>
          <p:nvSpPr>
            <p:cNvPr id="1109" name="Rectangle 85"/>
            <p:cNvSpPr>
              <a:spLocks noChangeArrowheads="1"/>
            </p:cNvSpPr>
            <p:nvPr userDrawn="1"/>
          </p:nvSpPr>
          <p:spPr bwMode="gray">
            <a:xfrm>
              <a:off x="1060" y="0"/>
              <a:ext cx="93" cy="4320"/>
            </a:xfrm>
            <a:prstGeom prst="rect">
              <a:avLst/>
            </a:prstGeom>
            <a:solidFill>
              <a:schemeClr val="tx2">
                <a:alpha val="39999"/>
              </a:scheme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grpSp>
      <p:sp>
        <p:nvSpPr>
          <p:cNvPr id="1099" name="Rectangle 75"/>
          <p:cNvSpPr>
            <a:spLocks noChangeArrowheads="1"/>
          </p:cNvSpPr>
          <p:nvPr/>
        </p:nvSpPr>
        <p:spPr bwMode="gray">
          <a:xfrm>
            <a:off x="9285818" y="6350"/>
            <a:ext cx="2906183" cy="254000"/>
          </a:xfrm>
          <a:prstGeom prst="rect">
            <a:avLst/>
          </a:prstGeom>
          <a:solidFill>
            <a:schemeClr val="accent2">
              <a:alpha val="70000"/>
            </a:scheme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grpSp>
        <p:nvGrpSpPr>
          <p:cNvPr id="1113" name="Group 89"/>
          <p:cNvGrpSpPr>
            <a:grpSpLocks/>
          </p:cNvGrpSpPr>
          <p:nvPr/>
        </p:nvGrpSpPr>
        <p:grpSpPr bwMode="auto">
          <a:xfrm>
            <a:off x="2540000" y="0"/>
            <a:ext cx="857251" cy="285750"/>
            <a:chOff x="768" y="1700"/>
            <a:chExt cx="405" cy="2620"/>
          </a:xfrm>
        </p:grpSpPr>
        <p:sp>
          <p:nvSpPr>
            <p:cNvPr id="1114" name="Rectangle 90"/>
            <p:cNvSpPr>
              <a:spLocks noChangeArrowheads="1"/>
            </p:cNvSpPr>
            <p:nvPr userDrawn="1"/>
          </p:nvSpPr>
          <p:spPr bwMode="gray">
            <a:xfrm>
              <a:off x="768" y="1700"/>
              <a:ext cx="95" cy="2620"/>
            </a:xfrm>
            <a:prstGeom prst="rect">
              <a:avLst/>
            </a:prstGeom>
            <a:solidFill>
              <a:srgbClr val="FFFFFF">
                <a:alpha val="50000"/>
              </a:srgb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sp>
          <p:nvSpPr>
            <p:cNvPr id="1115" name="Rectangle 91"/>
            <p:cNvSpPr>
              <a:spLocks noChangeArrowheads="1"/>
            </p:cNvSpPr>
            <p:nvPr userDrawn="1"/>
          </p:nvSpPr>
          <p:spPr bwMode="gray">
            <a:xfrm>
              <a:off x="912" y="1700"/>
              <a:ext cx="261" cy="2620"/>
            </a:xfrm>
            <a:prstGeom prst="rect">
              <a:avLst/>
            </a:prstGeom>
            <a:solidFill>
              <a:srgbClr val="FFFFFF">
                <a:alpha val="50000"/>
              </a:srgb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grpSp>
      <p:grpSp>
        <p:nvGrpSpPr>
          <p:cNvPr id="1116" name="Group 92"/>
          <p:cNvGrpSpPr>
            <a:grpSpLocks/>
          </p:cNvGrpSpPr>
          <p:nvPr/>
        </p:nvGrpSpPr>
        <p:grpSpPr bwMode="auto">
          <a:xfrm>
            <a:off x="5080000" y="0"/>
            <a:ext cx="857251" cy="285750"/>
            <a:chOff x="768" y="1700"/>
            <a:chExt cx="405" cy="2620"/>
          </a:xfrm>
        </p:grpSpPr>
        <p:sp>
          <p:nvSpPr>
            <p:cNvPr id="1117" name="Rectangle 93"/>
            <p:cNvSpPr>
              <a:spLocks noChangeArrowheads="1"/>
            </p:cNvSpPr>
            <p:nvPr userDrawn="1"/>
          </p:nvSpPr>
          <p:spPr bwMode="gray">
            <a:xfrm>
              <a:off x="768" y="1700"/>
              <a:ext cx="95" cy="2620"/>
            </a:xfrm>
            <a:prstGeom prst="rect">
              <a:avLst/>
            </a:prstGeom>
            <a:solidFill>
              <a:srgbClr val="FFFFFF">
                <a:alpha val="50000"/>
              </a:srgb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sp>
          <p:nvSpPr>
            <p:cNvPr id="1118" name="Rectangle 94"/>
            <p:cNvSpPr>
              <a:spLocks noChangeArrowheads="1"/>
            </p:cNvSpPr>
            <p:nvPr userDrawn="1"/>
          </p:nvSpPr>
          <p:spPr bwMode="gray">
            <a:xfrm>
              <a:off x="912" y="1700"/>
              <a:ext cx="261" cy="2620"/>
            </a:xfrm>
            <a:prstGeom prst="rect">
              <a:avLst/>
            </a:prstGeom>
            <a:solidFill>
              <a:srgbClr val="FFFFFF">
                <a:alpha val="50000"/>
              </a:srgb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grpSp>
      <p:grpSp>
        <p:nvGrpSpPr>
          <p:cNvPr id="1119" name="Group 95"/>
          <p:cNvGrpSpPr>
            <a:grpSpLocks/>
          </p:cNvGrpSpPr>
          <p:nvPr/>
        </p:nvGrpSpPr>
        <p:grpSpPr bwMode="auto">
          <a:xfrm>
            <a:off x="7721600" y="0"/>
            <a:ext cx="857251" cy="285750"/>
            <a:chOff x="768" y="1700"/>
            <a:chExt cx="405" cy="2620"/>
          </a:xfrm>
        </p:grpSpPr>
        <p:sp>
          <p:nvSpPr>
            <p:cNvPr id="1120" name="Rectangle 96"/>
            <p:cNvSpPr>
              <a:spLocks noChangeArrowheads="1"/>
            </p:cNvSpPr>
            <p:nvPr userDrawn="1"/>
          </p:nvSpPr>
          <p:spPr bwMode="gray">
            <a:xfrm>
              <a:off x="768" y="1700"/>
              <a:ext cx="95" cy="2620"/>
            </a:xfrm>
            <a:prstGeom prst="rect">
              <a:avLst/>
            </a:prstGeom>
            <a:solidFill>
              <a:srgbClr val="FFFFFF">
                <a:alpha val="50000"/>
              </a:srgb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sp>
          <p:nvSpPr>
            <p:cNvPr id="1121" name="Rectangle 97"/>
            <p:cNvSpPr>
              <a:spLocks noChangeArrowheads="1"/>
            </p:cNvSpPr>
            <p:nvPr userDrawn="1"/>
          </p:nvSpPr>
          <p:spPr bwMode="gray">
            <a:xfrm>
              <a:off x="912" y="1700"/>
              <a:ext cx="261" cy="2620"/>
            </a:xfrm>
            <a:prstGeom prst="rect">
              <a:avLst/>
            </a:prstGeom>
            <a:solidFill>
              <a:srgbClr val="FFFFFF">
                <a:alpha val="50000"/>
              </a:srgb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grpSp>
      <p:grpSp>
        <p:nvGrpSpPr>
          <p:cNvPr id="1122" name="Group 98"/>
          <p:cNvGrpSpPr>
            <a:grpSpLocks/>
          </p:cNvGrpSpPr>
          <p:nvPr/>
        </p:nvGrpSpPr>
        <p:grpSpPr bwMode="auto">
          <a:xfrm>
            <a:off x="10363200" y="0"/>
            <a:ext cx="857251" cy="304800"/>
            <a:chOff x="768" y="1700"/>
            <a:chExt cx="405" cy="2620"/>
          </a:xfrm>
        </p:grpSpPr>
        <p:sp>
          <p:nvSpPr>
            <p:cNvPr id="1123" name="Rectangle 99"/>
            <p:cNvSpPr>
              <a:spLocks noChangeArrowheads="1"/>
            </p:cNvSpPr>
            <p:nvPr userDrawn="1"/>
          </p:nvSpPr>
          <p:spPr bwMode="gray">
            <a:xfrm>
              <a:off x="768" y="1700"/>
              <a:ext cx="95" cy="2620"/>
            </a:xfrm>
            <a:prstGeom prst="rect">
              <a:avLst/>
            </a:prstGeom>
            <a:solidFill>
              <a:srgbClr val="FFFFFF">
                <a:alpha val="50000"/>
              </a:srgb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sp>
          <p:nvSpPr>
            <p:cNvPr id="1124" name="Rectangle 100"/>
            <p:cNvSpPr>
              <a:spLocks noChangeArrowheads="1"/>
            </p:cNvSpPr>
            <p:nvPr userDrawn="1"/>
          </p:nvSpPr>
          <p:spPr bwMode="gray">
            <a:xfrm>
              <a:off x="912" y="1700"/>
              <a:ext cx="261" cy="2620"/>
            </a:xfrm>
            <a:prstGeom prst="rect">
              <a:avLst/>
            </a:prstGeom>
            <a:solidFill>
              <a:srgbClr val="FFFFFF">
                <a:alpha val="50000"/>
              </a:srgb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grpSp>
      <p:pic>
        <p:nvPicPr>
          <p:cNvPr id="1086" name="Picture 62" descr="2"/>
          <p:cNvPicPr>
            <a:picLocks noChangeAspect="1" noChangeArrowheads="1"/>
          </p:cNvPicPr>
          <p:nvPr/>
        </p:nvPicPr>
        <p:blipFill>
          <a:blip r:embed="rId18" cstate="print"/>
          <a:srcRect b="592"/>
          <a:stretch>
            <a:fillRect/>
          </a:stretch>
        </p:blipFill>
        <p:spPr bwMode="gray">
          <a:xfrm>
            <a:off x="9814984" y="55563"/>
            <a:ext cx="2235200" cy="1643062"/>
          </a:xfrm>
          <a:prstGeom prst="rect">
            <a:avLst/>
          </a:prstGeom>
          <a:noFill/>
        </p:spPr>
      </p:pic>
      <p:sp>
        <p:nvSpPr>
          <p:cNvPr id="1026" name="Rectangle 2"/>
          <p:cNvSpPr>
            <a:spLocks noGrp="1" noChangeArrowheads="1"/>
          </p:cNvSpPr>
          <p:nvPr>
            <p:ph type="title"/>
          </p:nvPr>
        </p:nvSpPr>
        <p:spPr bwMode="gray">
          <a:xfrm>
            <a:off x="1701800" y="457200"/>
            <a:ext cx="8661400" cy="762000"/>
          </a:xfrm>
          <a:prstGeom prst="rect">
            <a:avLst/>
          </a:prstGeom>
          <a:noFill/>
          <a:ln w="9525">
            <a:noFill/>
            <a:miter lim="800000"/>
            <a:headEnd/>
            <a:tailEnd/>
          </a:ln>
          <a:effec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grpSp>
        <p:nvGrpSpPr>
          <p:cNvPr id="1125" name="Group 101"/>
          <p:cNvGrpSpPr>
            <a:grpSpLocks/>
          </p:cNvGrpSpPr>
          <p:nvPr/>
        </p:nvGrpSpPr>
        <p:grpSpPr bwMode="auto">
          <a:xfrm>
            <a:off x="203200" y="0"/>
            <a:ext cx="609600" cy="261938"/>
            <a:chOff x="768" y="1700"/>
            <a:chExt cx="405" cy="2620"/>
          </a:xfrm>
        </p:grpSpPr>
        <p:sp>
          <p:nvSpPr>
            <p:cNvPr id="1126" name="Rectangle 102"/>
            <p:cNvSpPr>
              <a:spLocks noChangeArrowheads="1"/>
            </p:cNvSpPr>
            <p:nvPr userDrawn="1"/>
          </p:nvSpPr>
          <p:spPr bwMode="gray">
            <a:xfrm>
              <a:off x="768" y="1700"/>
              <a:ext cx="95" cy="2620"/>
            </a:xfrm>
            <a:prstGeom prst="rect">
              <a:avLst/>
            </a:prstGeom>
            <a:solidFill>
              <a:schemeClr val="tx2">
                <a:alpha val="50000"/>
              </a:scheme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sp>
          <p:nvSpPr>
            <p:cNvPr id="1127" name="Rectangle 103"/>
            <p:cNvSpPr>
              <a:spLocks noChangeArrowheads="1"/>
            </p:cNvSpPr>
            <p:nvPr userDrawn="1"/>
          </p:nvSpPr>
          <p:spPr bwMode="gray">
            <a:xfrm>
              <a:off x="912" y="1700"/>
              <a:ext cx="261" cy="2620"/>
            </a:xfrm>
            <a:prstGeom prst="rect">
              <a:avLst/>
            </a:prstGeom>
            <a:solidFill>
              <a:schemeClr val="tx2">
                <a:alpha val="50000"/>
              </a:scheme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grpSp>
      <p:grpSp>
        <p:nvGrpSpPr>
          <p:cNvPr id="1128" name="Group 104"/>
          <p:cNvGrpSpPr>
            <a:grpSpLocks/>
          </p:cNvGrpSpPr>
          <p:nvPr/>
        </p:nvGrpSpPr>
        <p:grpSpPr bwMode="auto">
          <a:xfrm rot="37800000">
            <a:off x="469636" y="4145228"/>
            <a:ext cx="550862" cy="1490133"/>
            <a:chOff x="1060" y="0"/>
            <a:chExt cx="394" cy="4320"/>
          </a:xfrm>
        </p:grpSpPr>
        <p:sp>
          <p:nvSpPr>
            <p:cNvPr id="1129" name="Rectangle 105"/>
            <p:cNvSpPr>
              <a:spLocks noChangeArrowheads="1"/>
            </p:cNvSpPr>
            <p:nvPr userDrawn="1"/>
          </p:nvSpPr>
          <p:spPr bwMode="gray">
            <a:xfrm>
              <a:off x="1214" y="0"/>
              <a:ext cx="240" cy="4320"/>
            </a:xfrm>
            <a:prstGeom prst="rect">
              <a:avLst/>
            </a:prstGeom>
            <a:solidFill>
              <a:schemeClr val="tx2">
                <a:alpha val="39999"/>
              </a:scheme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sp>
          <p:nvSpPr>
            <p:cNvPr id="1130" name="Rectangle 106"/>
            <p:cNvSpPr>
              <a:spLocks noChangeArrowheads="1"/>
            </p:cNvSpPr>
            <p:nvPr userDrawn="1"/>
          </p:nvSpPr>
          <p:spPr bwMode="gray">
            <a:xfrm>
              <a:off x="1060" y="0"/>
              <a:ext cx="93" cy="4320"/>
            </a:xfrm>
            <a:prstGeom prst="rect">
              <a:avLst/>
            </a:prstGeom>
            <a:solidFill>
              <a:schemeClr val="tx2">
                <a:alpha val="39999"/>
              </a:scheme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grpSp>
      <p:grpSp>
        <p:nvGrpSpPr>
          <p:cNvPr id="1131" name="Group 107"/>
          <p:cNvGrpSpPr>
            <a:grpSpLocks/>
          </p:cNvGrpSpPr>
          <p:nvPr/>
        </p:nvGrpSpPr>
        <p:grpSpPr bwMode="auto">
          <a:xfrm rot="27000000">
            <a:off x="469636" y="5593028"/>
            <a:ext cx="550862" cy="1490133"/>
            <a:chOff x="1060" y="0"/>
            <a:chExt cx="394" cy="4320"/>
          </a:xfrm>
        </p:grpSpPr>
        <p:sp>
          <p:nvSpPr>
            <p:cNvPr id="1132" name="Rectangle 108"/>
            <p:cNvSpPr>
              <a:spLocks noChangeArrowheads="1"/>
            </p:cNvSpPr>
            <p:nvPr userDrawn="1"/>
          </p:nvSpPr>
          <p:spPr bwMode="gray">
            <a:xfrm>
              <a:off x="1214" y="0"/>
              <a:ext cx="240" cy="4320"/>
            </a:xfrm>
            <a:prstGeom prst="rect">
              <a:avLst/>
            </a:prstGeom>
            <a:solidFill>
              <a:schemeClr val="tx2">
                <a:alpha val="39999"/>
              </a:scheme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sp>
          <p:nvSpPr>
            <p:cNvPr id="1133" name="Rectangle 109"/>
            <p:cNvSpPr>
              <a:spLocks noChangeArrowheads="1"/>
            </p:cNvSpPr>
            <p:nvPr userDrawn="1"/>
          </p:nvSpPr>
          <p:spPr bwMode="gray">
            <a:xfrm>
              <a:off x="1060" y="0"/>
              <a:ext cx="93" cy="4320"/>
            </a:xfrm>
            <a:prstGeom prst="rect">
              <a:avLst/>
            </a:prstGeom>
            <a:solidFill>
              <a:schemeClr val="tx2">
                <a:alpha val="39999"/>
              </a:schemeClr>
            </a:solidFill>
            <a:ln w="9525">
              <a:noFill/>
              <a:miter lim="800000"/>
              <a:headEnd/>
              <a:tailEnd/>
            </a:ln>
            <a:effectLst/>
          </p:spPr>
          <p:txBody>
            <a:bodyPr wrap="none" anchor="ctr"/>
            <a:lstStyle/>
            <a:p>
              <a:pPr fontAlgn="base">
                <a:spcBef>
                  <a:spcPct val="0"/>
                </a:spcBef>
                <a:spcAft>
                  <a:spcPct val="0"/>
                </a:spcAft>
              </a:pPr>
              <a:endParaRPr lang="en-US" sz="1800">
                <a:solidFill>
                  <a:srgbClr val="000000"/>
                </a:solidFill>
              </a:endParaRPr>
            </a:p>
          </p:txBody>
        </p:sp>
      </p:grpSp>
    </p:spTree>
    <p:extLst>
      <p:ext uri="{BB962C8B-B14F-4D97-AF65-F5344CB8AC3E}">
        <p14:creationId xmlns:p14="http://schemas.microsoft.com/office/powerpoint/2010/main" val="1117646352"/>
      </p:ext>
    </p:extLst>
  </p:cSld>
  <p:clrMap bg1="lt1" tx1="dk1" bg2="lt2" tx2="dk2" accent1="accent1" accent2="accent2" accent3="accent3" accent4="accent4" accent5="accent5" accent6="accent6" hlink="hlink" folHlink="folHlink"/>
  <p:sldLayoutIdLst>
    <p:sldLayoutId id="2147484931" r:id="rId1"/>
    <p:sldLayoutId id="2147484932" r:id="rId2"/>
    <p:sldLayoutId id="2147484933" r:id="rId3"/>
    <p:sldLayoutId id="2147484934" r:id="rId4"/>
    <p:sldLayoutId id="2147484935" r:id="rId5"/>
    <p:sldLayoutId id="2147484936" r:id="rId6"/>
    <p:sldLayoutId id="2147484937" r:id="rId7"/>
    <p:sldLayoutId id="2147484938" r:id="rId8"/>
    <p:sldLayoutId id="2147484939" r:id="rId9"/>
    <p:sldLayoutId id="2147484940" r:id="rId10"/>
    <p:sldLayoutId id="2147484941" r:id="rId11"/>
    <p:sldLayoutId id="2147484942" r:id="rId12"/>
    <p:sldLayoutId id="2147484943" r:id="rId13"/>
    <p:sldLayoutId id="2147484944" r:id="rId14"/>
    <p:sldLayoutId id="2147484945" r:id="rId15"/>
  </p:sldLayoutIdLs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085"/>
                                        </p:tgtEl>
                                        <p:attrNameLst>
                                          <p:attrName>style.visibility</p:attrName>
                                        </p:attrNameLst>
                                      </p:cBhvr>
                                      <p:to>
                                        <p:strVal val="visible"/>
                                      </p:to>
                                    </p:set>
                                    <p:animEffect transition="in" filter="fade">
                                      <p:cBhvr>
                                        <p:cTn id="7" dur="2000"/>
                                        <p:tgtEl>
                                          <p:spTgt spid="1085"/>
                                        </p:tgtEl>
                                      </p:cBhvr>
                                    </p:animEffect>
                                  </p:childTnLst>
                                </p:cTn>
                              </p:par>
                            </p:childTnLst>
                          </p:cTn>
                        </p:par>
                        <p:par>
                          <p:cTn id="8" fill="hold">
                            <p:stCondLst>
                              <p:cond delay="2000"/>
                            </p:stCondLst>
                            <p:childTnLst>
                              <p:par>
                                <p:cTn id="9" presetID="22" presetClass="entr" presetSubtype="2" fill="hold" nodeType="afterEffect">
                                  <p:stCondLst>
                                    <p:cond delay="0"/>
                                  </p:stCondLst>
                                  <p:childTnLst>
                                    <p:set>
                                      <p:cBhvr>
                                        <p:cTn id="10" dur="1" fill="hold">
                                          <p:stCondLst>
                                            <p:cond delay="0"/>
                                          </p:stCondLst>
                                        </p:cTn>
                                        <p:tgtEl>
                                          <p:spTgt spid="1095"/>
                                        </p:tgtEl>
                                        <p:attrNameLst>
                                          <p:attrName>style.visibility</p:attrName>
                                        </p:attrNameLst>
                                      </p:cBhvr>
                                      <p:to>
                                        <p:strVal val="visible"/>
                                      </p:to>
                                    </p:set>
                                    <p:animEffect transition="in" filter="wipe(right)">
                                      <p:cBhvr>
                                        <p:cTn id="11" dur="500"/>
                                        <p:tgtEl>
                                          <p:spTgt spid="1095"/>
                                        </p:tgtEl>
                                      </p:cBhvr>
                                    </p:animEffect>
                                  </p:childTnLst>
                                </p:cTn>
                              </p:par>
                              <p:par>
                                <p:cTn id="12" presetID="22" presetClass="entr" presetSubtype="8" fill="hold" nodeType="withEffect">
                                  <p:stCondLst>
                                    <p:cond delay="0"/>
                                  </p:stCondLst>
                                  <p:childTnLst>
                                    <p:set>
                                      <p:cBhvr>
                                        <p:cTn id="13" dur="1" fill="hold">
                                          <p:stCondLst>
                                            <p:cond delay="0"/>
                                          </p:stCondLst>
                                        </p:cTn>
                                        <p:tgtEl>
                                          <p:spTgt spid="1107"/>
                                        </p:tgtEl>
                                        <p:attrNameLst>
                                          <p:attrName>style.visibility</p:attrName>
                                        </p:attrNameLst>
                                      </p:cBhvr>
                                      <p:to>
                                        <p:strVal val="visible"/>
                                      </p:to>
                                    </p:set>
                                    <p:animEffect transition="in" filter="wipe(left)">
                                      <p:cBhvr>
                                        <p:cTn id="14" dur="500"/>
                                        <p:tgtEl>
                                          <p:spTgt spid="1107"/>
                                        </p:tgtEl>
                                      </p:cBhvr>
                                    </p:animEffect>
                                  </p:childTnLst>
                                </p:cTn>
                              </p:par>
                              <p:par>
                                <p:cTn id="15" presetID="22" presetClass="entr" presetSubtype="2" fill="hold" nodeType="withEffect">
                                  <p:stCondLst>
                                    <p:cond delay="0"/>
                                  </p:stCondLst>
                                  <p:childTnLst>
                                    <p:set>
                                      <p:cBhvr>
                                        <p:cTn id="16" dur="1" fill="hold">
                                          <p:stCondLst>
                                            <p:cond delay="0"/>
                                          </p:stCondLst>
                                        </p:cTn>
                                        <p:tgtEl>
                                          <p:spTgt spid="1128"/>
                                        </p:tgtEl>
                                        <p:attrNameLst>
                                          <p:attrName>style.visibility</p:attrName>
                                        </p:attrNameLst>
                                      </p:cBhvr>
                                      <p:to>
                                        <p:strVal val="visible"/>
                                      </p:to>
                                    </p:set>
                                    <p:animEffect transition="in" filter="wipe(right)">
                                      <p:cBhvr>
                                        <p:cTn id="17" dur="500"/>
                                        <p:tgtEl>
                                          <p:spTgt spid="1128"/>
                                        </p:tgtEl>
                                      </p:cBhvr>
                                    </p:animEffect>
                                  </p:childTnLst>
                                </p:cTn>
                              </p:par>
                              <p:par>
                                <p:cTn id="18" presetID="22" presetClass="entr" presetSubtype="8" fill="hold" nodeType="withEffect">
                                  <p:stCondLst>
                                    <p:cond delay="0"/>
                                  </p:stCondLst>
                                  <p:childTnLst>
                                    <p:set>
                                      <p:cBhvr>
                                        <p:cTn id="19" dur="1" fill="hold">
                                          <p:stCondLst>
                                            <p:cond delay="0"/>
                                          </p:stCondLst>
                                        </p:cTn>
                                        <p:tgtEl>
                                          <p:spTgt spid="1131"/>
                                        </p:tgtEl>
                                        <p:attrNameLst>
                                          <p:attrName>style.visibility</p:attrName>
                                        </p:attrNameLst>
                                      </p:cBhvr>
                                      <p:to>
                                        <p:strVal val="visible"/>
                                      </p:to>
                                    </p:set>
                                    <p:animEffect transition="in" filter="wipe(left)">
                                      <p:cBhvr>
                                        <p:cTn id="20" dur="500"/>
                                        <p:tgtEl>
                                          <p:spTgt spid="1131"/>
                                        </p:tgtEl>
                                      </p:cBhvr>
                                    </p:animEffect>
                                  </p:childTnLst>
                                </p:cTn>
                              </p:par>
                            </p:childTnLst>
                          </p:cTn>
                        </p:par>
                        <p:par>
                          <p:cTn id="21" fill="hold">
                            <p:stCondLst>
                              <p:cond delay="2500"/>
                            </p:stCondLst>
                            <p:childTnLst>
                              <p:par>
                                <p:cTn id="22" presetID="22" presetClass="entr" presetSubtype="1" fill="hold" nodeType="afterEffect">
                                  <p:stCondLst>
                                    <p:cond delay="0"/>
                                  </p:stCondLst>
                                  <p:childTnLst>
                                    <p:set>
                                      <p:cBhvr>
                                        <p:cTn id="23" dur="1" fill="hold">
                                          <p:stCondLst>
                                            <p:cond delay="0"/>
                                          </p:stCondLst>
                                        </p:cTn>
                                        <p:tgtEl>
                                          <p:spTgt spid="1104"/>
                                        </p:tgtEl>
                                        <p:attrNameLst>
                                          <p:attrName>style.visibility</p:attrName>
                                        </p:attrNameLst>
                                      </p:cBhvr>
                                      <p:to>
                                        <p:strVal val="visible"/>
                                      </p:to>
                                    </p:set>
                                    <p:animEffect transition="in" filter="wipe(up)">
                                      <p:cBhvr>
                                        <p:cTn id="24" dur="500"/>
                                        <p:tgtEl>
                                          <p:spTgt spid="110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85" grpId="0" animBg="1"/>
    </p:bldLst>
  </p:timing>
  <p:txStyles>
    <p:titleStyle>
      <a:lvl1pPr algn="l" rtl="0" eaLnBrk="1" fontAlgn="base" hangingPunct="1">
        <a:spcBef>
          <a:spcPct val="0"/>
        </a:spcBef>
        <a:spcAft>
          <a:spcPct val="0"/>
        </a:spcAft>
        <a:defRPr sz="4000" b="1">
          <a:solidFill>
            <a:srgbClr val="000000"/>
          </a:solidFill>
          <a:latin typeface="+mj-lt"/>
          <a:ea typeface="+mj-ea"/>
          <a:cs typeface="+mj-cs"/>
        </a:defRPr>
      </a:lvl1pPr>
      <a:lvl2pPr algn="l" rtl="0" eaLnBrk="1" fontAlgn="base" hangingPunct="1">
        <a:spcBef>
          <a:spcPct val="0"/>
        </a:spcBef>
        <a:spcAft>
          <a:spcPct val="0"/>
        </a:spcAft>
        <a:defRPr sz="4000" b="1">
          <a:solidFill>
            <a:srgbClr val="000000"/>
          </a:solidFill>
          <a:latin typeface="Arial" charset="0"/>
        </a:defRPr>
      </a:lvl2pPr>
      <a:lvl3pPr algn="l" rtl="0" eaLnBrk="1" fontAlgn="base" hangingPunct="1">
        <a:spcBef>
          <a:spcPct val="0"/>
        </a:spcBef>
        <a:spcAft>
          <a:spcPct val="0"/>
        </a:spcAft>
        <a:defRPr sz="4000" b="1">
          <a:solidFill>
            <a:srgbClr val="000000"/>
          </a:solidFill>
          <a:latin typeface="Arial" charset="0"/>
        </a:defRPr>
      </a:lvl3pPr>
      <a:lvl4pPr algn="l" rtl="0" eaLnBrk="1" fontAlgn="base" hangingPunct="1">
        <a:spcBef>
          <a:spcPct val="0"/>
        </a:spcBef>
        <a:spcAft>
          <a:spcPct val="0"/>
        </a:spcAft>
        <a:defRPr sz="4000" b="1">
          <a:solidFill>
            <a:srgbClr val="000000"/>
          </a:solidFill>
          <a:latin typeface="Arial" charset="0"/>
        </a:defRPr>
      </a:lvl4pPr>
      <a:lvl5pPr algn="l" rtl="0" eaLnBrk="1" fontAlgn="base" hangingPunct="1">
        <a:spcBef>
          <a:spcPct val="0"/>
        </a:spcBef>
        <a:spcAft>
          <a:spcPct val="0"/>
        </a:spcAft>
        <a:defRPr sz="4000" b="1">
          <a:solidFill>
            <a:srgbClr val="000000"/>
          </a:solidFill>
          <a:latin typeface="Arial" charset="0"/>
        </a:defRPr>
      </a:lvl5pPr>
      <a:lvl6pPr marL="457200" algn="l" rtl="0" eaLnBrk="1" fontAlgn="base" hangingPunct="1">
        <a:spcBef>
          <a:spcPct val="0"/>
        </a:spcBef>
        <a:spcAft>
          <a:spcPct val="0"/>
        </a:spcAft>
        <a:defRPr sz="4000" b="1">
          <a:solidFill>
            <a:srgbClr val="000000"/>
          </a:solidFill>
          <a:latin typeface="Arial" charset="0"/>
        </a:defRPr>
      </a:lvl6pPr>
      <a:lvl7pPr marL="914400" algn="l" rtl="0" eaLnBrk="1" fontAlgn="base" hangingPunct="1">
        <a:spcBef>
          <a:spcPct val="0"/>
        </a:spcBef>
        <a:spcAft>
          <a:spcPct val="0"/>
        </a:spcAft>
        <a:defRPr sz="4000" b="1">
          <a:solidFill>
            <a:srgbClr val="000000"/>
          </a:solidFill>
          <a:latin typeface="Arial" charset="0"/>
        </a:defRPr>
      </a:lvl7pPr>
      <a:lvl8pPr marL="1371600" algn="l" rtl="0" eaLnBrk="1" fontAlgn="base" hangingPunct="1">
        <a:spcBef>
          <a:spcPct val="0"/>
        </a:spcBef>
        <a:spcAft>
          <a:spcPct val="0"/>
        </a:spcAft>
        <a:defRPr sz="4000" b="1">
          <a:solidFill>
            <a:srgbClr val="000000"/>
          </a:solidFill>
          <a:latin typeface="Arial" charset="0"/>
        </a:defRPr>
      </a:lvl8pPr>
      <a:lvl9pPr marL="1828800" algn="l" rtl="0" eaLnBrk="1" fontAlgn="base" hangingPunct="1">
        <a:spcBef>
          <a:spcPct val="0"/>
        </a:spcBef>
        <a:spcAft>
          <a:spcPct val="0"/>
        </a:spcAft>
        <a:defRPr sz="4000" b="1">
          <a:solidFill>
            <a:srgbClr val="000000"/>
          </a:solidFill>
          <a:latin typeface="Arial" charset="0"/>
        </a:defRPr>
      </a:lvl9pPr>
    </p:titleStyle>
    <p:bodyStyle>
      <a:lvl1pPr marL="342900" indent="-342900" algn="l" rtl="0" eaLnBrk="1" fontAlgn="base" hangingPunct="1">
        <a:spcBef>
          <a:spcPct val="20000"/>
        </a:spcBef>
        <a:spcAft>
          <a:spcPct val="0"/>
        </a:spcAft>
        <a:buChar char="•"/>
        <a:defRPr sz="3200">
          <a:solidFill>
            <a:schemeClr val="tx1"/>
          </a:solidFill>
          <a:latin typeface="+mn-lt"/>
          <a:ea typeface="+mn-ea"/>
          <a:cs typeface="+mn-cs"/>
        </a:defRPr>
      </a:lvl1pPr>
      <a:lvl2pPr marL="742950" indent="-285750" algn="l" rtl="0" eaLnBrk="1" fontAlgn="base" hangingPunct="1">
        <a:spcBef>
          <a:spcPct val="20000"/>
        </a:spcBef>
        <a:spcAft>
          <a:spcPct val="0"/>
        </a:spcAft>
        <a:buChar char="–"/>
        <a:defRPr sz="2800">
          <a:solidFill>
            <a:schemeClr val="tx1"/>
          </a:solidFill>
          <a:latin typeface="+mn-lt"/>
        </a:defRPr>
      </a:lvl2pPr>
      <a:lvl3pPr marL="1143000" indent="-228600" algn="l" rtl="0" eaLnBrk="1" fontAlgn="base" hangingPunct="1">
        <a:spcBef>
          <a:spcPct val="20000"/>
        </a:spcBef>
        <a:spcAft>
          <a:spcPct val="0"/>
        </a:spcAft>
        <a:buChar char="•"/>
        <a:defRPr sz="2400">
          <a:solidFill>
            <a:schemeClr val="tx1"/>
          </a:solidFill>
          <a:latin typeface="+mn-lt"/>
        </a:defRPr>
      </a:lvl3pPr>
      <a:lvl4pPr marL="1600200" indent="-228600" algn="l" rtl="0" eaLnBrk="1" fontAlgn="base" hangingPunct="1">
        <a:spcBef>
          <a:spcPct val="20000"/>
        </a:spcBef>
        <a:spcAft>
          <a:spcPct val="0"/>
        </a:spcAft>
        <a:buChar char="–"/>
        <a:defRPr sz="2000">
          <a:solidFill>
            <a:schemeClr val="tx1"/>
          </a:solidFill>
          <a:latin typeface="+mn-lt"/>
        </a:defRPr>
      </a:lvl4pPr>
      <a:lvl5pPr marL="2057400" indent="-228600" algn="l" rtl="0" eaLnBrk="1" fontAlgn="base" hangingPunct="1">
        <a:spcBef>
          <a:spcPct val="20000"/>
        </a:spcBef>
        <a:spcAft>
          <a:spcPct val="0"/>
        </a:spcAft>
        <a:buChar char="»"/>
        <a:defRPr sz="2000">
          <a:solidFill>
            <a:schemeClr val="tx1"/>
          </a:solidFill>
          <a:latin typeface="+mn-lt"/>
        </a:defRPr>
      </a:lvl5pPr>
      <a:lvl6pPr marL="2514600" indent="-228600" algn="l" rtl="0" eaLnBrk="1" fontAlgn="base" hangingPunct="1">
        <a:spcBef>
          <a:spcPct val="20000"/>
        </a:spcBef>
        <a:spcAft>
          <a:spcPct val="0"/>
        </a:spcAft>
        <a:buChar char="»"/>
        <a:defRPr sz="2000">
          <a:solidFill>
            <a:schemeClr val="tx1"/>
          </a:solidFill>
          <a:latin typeface="+mn-lt"/>
        </a:defRPr>
      </a:lvl6pPr>
      <a:lvl7pPr marL="2971800" indent="-228600" algn="l" rtl="0" eaLnBrk="1" fontAlgn="base" hangingPunct="1">
        <a:spcBef>
          <a:spcPct val="20000"/>
        </a:spcBef>
        <a:spcAft>
          <a:spcPct val="0"/>
        </a:spcAft>
        <a:buChar char="»"/>
        <a:defRPr sz="2000">
          <a:solidFill>
            <a:schemeClr val="tx1"/>
          </a:solidFill>
          <a:latin typeface="+mn-lt"/>
        </a:defRPr>
      </a:lvl7pPr>
      <a:lvl8pPr marL="3429000" indent="-228600" algn="l" rtl="0" eaLnBrk="1" fontAlgn="base" hangingPunct="1">
        <a:spcBef>
          <a:spcPct val="20000"/>
        </a:spcBef>
        <a:spcAft>
          <a:spcPct val="0"/>
        </a:spcAft>
        <a:buChar char="»"/>
        <a:defRPr sz="2000">
          <a:solidFill>
            <a:schemeClr val="tx1"/>
          </a:solidFill>
          <a:latin typeface="+mn-lt"/>
        </a:defRPr>
      </a:lvl8pPr>
      <a:lvl9pPr marL="3886200" indent="-228600" algn="l" rtl="0" eaLnBrk="1" fontAlgn="base" hangingPunct="1">
        <a:spcBef>
          <a:spcPct val="20000"/>
        </a:spcBef>
        <a:spcAft>
          <a:spcPct val="0"/>
        </a:spcAft>
        <a:buChar char="»"/>
        <a:defRPr sz="20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5.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790444457"/>
      </p:ext>
    </p:extLst>
  </p:cSld>
  <p:clrMap bg1="lt1" tx1="dk1" bg2="lt2" tx2="dk2" accent1="accent1" accent2="accent2" accent3="accent3" accent4="accent4" accent5="accent5" accent6="accent6" hlink="hlink" folHlink="folHlink"/>
  <p:sldLayoutIdLst>
    <p:sldLayoutId id="2147485061" r:id="rId1"/>
    <p:sldLayoutId id="2147485062" r:id="rId2"/>
    <p:sldLayoutId id="2147485063" r:id="rId3"/>
    <p:sldLayoutId id="2147485064" r:id="rId4"/>
    <p:sldLayoutId id="2147485065" r:id="rId5"/>
    <p:sldLayoutId id="2147485066" r:id="rId6"/>
    <p:sldLayoutId id="2147485067" r:id="rId7"/>
    <p:sldLayoutId id="2147485068" r:id="rId8"/>
    <p:sldLayoutId id="2147485069" r:id="rId9"/>
    <p:sldLayoutId id="2147485070" r:id="rId10"/>
    <p:sldLayoutId id="2147485071" r:id="rId11"/>
    <p:sldLayoutId id="2147485072" r:id="rId12"/>
    <p:sldLayoutId id="2147485073" r:id="rId13"/>
    <p:sldLayoutId id="2147485074" r:id="rId14"/>
    <p:sldLayoutId id="2147485075" r:id="rId15"/>
    <p:sldLayoutId id="2147485076" r:id="rId16"/>
  </p:sldLayoutIdLst>
  <p:txStyles>
    <p:titleStyle>
      <a:lvl1pPr algn="ctr" defTabSz="1219170" rtl="0" eaLnBrk="1" latinLnBrk="1" hangingPunct="1">
        <a:spcBef>
          <a:spcPct val="0"/>
        </a:spcBef>
        <a:buNone/>
        <a:defRPr sz="5867" kern="1200">
          <a:solidFill>
            <a:schemeClr val="tx1"/>
          </a:solidFill>
          <a:latin typeface="+mj-lt"/>
          <a:ea typeface="+mj-ea"/>
          <a:cs typeface="+mj-cs"/>
        </a:defRPr>
      </a:lvl1pPr>
    </p:titleStyle>
    <p:bodyStyle>
      <a:lvl1pPr marL="457189" indent="-457189" algn="l" defTabSz="1219170" rtl="0" eaLnBrk="1" latinLnBrk="1" hangingPunct="1">
        <a:spcBef>
          <a:spcPct val="20000"/>
        </a:spcBef>
        <a:buFont typeface="Arial" pitchFamily="34" charset="0"/>
        <a:buChar char="•"/>
        <a:defRPr sz="4267" kern="1200">
          <a:solidFill>
            <a:schemeClr val="tx1"/>
          </a:solidFill>
          <a:latin typeface="+mn-lt"/>
          <a:ea typeface="+mn-ea"/>
          <a:cs typeface="+mn-cs"/>
        </a:defRPr>
      </a:lvl1pPr>
      <a:lvl2pPr marL="990575" indent="-380990" algn="l" defTabSz="1219170" rtl="0" eaLnBrk="1" latinLnBrk="1" hangingPunct="1">
        <a:spcBef>
          <a:spcPct val="20000"/>
        </a:spcBef>
        <a:buFont typeface="Arial" pitchFamily="34" charset="0"/>
        <a:buChar char="–"/>
        <a:defRPr sz="3733" kern="1200">
          <a:solidFill>
            <a:schemeClr val="tx1"/>
          </a:solidFill>
          <a:latin typeface="+mn-lt"/>
          <a:ea typeface="+mn-ea"/>
          <a:cs typeface="+mn-cs"/>
        </a:defRPr>
      </a:lvl2pPr>
      <a:lvl3pPr marL="1523962" indent="-304792" algn="l" defTabSz="1219170" rtl="0" eaLnBrk="1" latinLnBrk="1" hangingPunct="1">
        <a:spcBef>
          <a:spcPct val="20000"/>
        </a:spcBef>
        <a:buFont typeface="Arial" pitchFamily="34" charset="0"/>
        <a:buChar char="•"/>
        <a:defRPr sz="3200" kern="1200">
          <a:solidFill>
            <a:schemeClr val="tx1"/>
          </a:solidFill>
          <a:latin typeface="+mn-lt"/>
          <a:ea typeface="+mn-ea"/>
          <a:cs typeface="+mn-cs"/>
        </a:defRPr>
      </a:lvl3pPr>
      <a:lvl4pPr marL="2133547"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4pPr>
      <a:lvl5pPr marL="2743131"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5pPr>
      <a:lvl6pPr marL="3352716"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6pPr>
      <a:lvl7pPr marL="3962301"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7pPr>
      <a:lvl8pPr marL="4571886"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8pPr>
      <a:lvl9pPr marL="5181470"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9pPr>
    </p:bodyStyle>
    <p:otherStyle>
      <a:defPPr>
        <a:defRPr lang="ko-KR"/>
      </a:defPPr>
      <a:lvl1pPr marL="0" algn="l" defTabSz="1219170" rtl="0" eaLnBrk="1" latinLnBrk="1" hangingPunct="1">
        <a:defRPr sz="2400" kern="1200">
          <a:solidFill>
            <a:schemeClr val="tx1"/>
          </a:solidFill>
          <a:latin typeface="+mn-lt"/>
          <a:ea typeface="+mn-ea"/>
          <a:cs typeface="+mn-cs"/>
        </a:defRPr>
      </a:lvl1pPr>
      <a:lvl2pPr marL="609585" algn="l" defTabSz="1219170" rtl="0" eaLnBrk="1" latinLnBrk="1" hangingPunct="1">
        <a:defRPr sz="2400" kern="1200">
          <a:solidFill>
            <a:schemeClr val="tx1"/>
          </a:solidFill>
          <a:latin typeface="+mn-lt"/>
          <a:ea typeface="+mn-ea"/>
          <a:cs typeface="+mn-cs"/>
        </a:defRPr>
      </a:lvl2pPr>
      <a:lvl3pPr marL="1219170" algn="l" defTabSz="1219170" rtl="0" eaLnBrk="1" latinLnBrk="1" hangingPunct="1">
        <a:defRPr sz="2400" kern="1200">
          <a:solidFill>
            <a:schemeClr val="tx1"/>
          </a:solidFill>
          <a:latin typeface="+mn-lt"/>
          <a:ea typeface="+mn-ea"/>
          <a:cs typeface="+mn-cs"/>
        </a:defRPr>
      </a:lvl3pPr>
      <a:lvl4pPr marL="1828754" algn="l" defTabSz="1219170" rtl="0" eaLnBrk="1" latinLnBrk="1" hangingPunct="1">
        <a:defRPr sz="2400" kern="1200">
          <a:solidFill>
            <a:schemeClr val="tx1"/>
          </a:solidFill>
          <a:latin typeface="+mn-lt"/>
          <a:ea typeface="+mn-ea"/>
          <a:cs typeface="+mn-cs"/>
        </a:defRPr>
      </a:lvl4pPr>
      <a:lvl5pPr marL="2438339" algn="l" defTabSz="1219170" rtl="0" eaLnBrk="1" latinLnBrk="1" hangingPunct="1">
        <a:defRPr sz="2400" kern="1200">
          <a:solidFill>
            <a:schemeClr val="tx1"/>
          </a:solidFill>
          <a:latin typeface="+mn-lt"/>
          <a:ea typeface="+mn-ea"/>
          <a:cs typeface="+mn-cs"/>
        </a:defRPr>
      </a:lvl5pPr>
      <a:lvl6pPr marL="3047924" algn="l" defTabSz="1219170" rtl="0" eaLnBrk="1" latinLnBrk="1" hangingPunct="1">
        <a:defRPr sz="2400" kern="1200">
          <a:solidFill>
            <a:schemeClr val="tx1"/>
          </a:solidFill>
          <a:latin typeface="+mn-lt"/>
          <a:ea typeface="+mn-ea"/>
          <a:cs typeface="+mn-cs"/>
        </a:defRPr>
      </a:lvl6pPr>
      <a:lvl7pPr marL="3657509" algn="l" defTabSz="1219170" rtl="0" eaLnBrk="1" latinLnBrk="1" hangingPunct="1">
        <a:defRPr sz="2400" kern="1200">
          <a:solidFill>
            <a:schemeClr val="tx1"/>
          </a:solidFill>
          <a:latin typeface="+mn-lt"/>
          <a:ea typeface="+mn-ea"/>
          <a:cs typeface="+mn-cs"/>
        </a:defRPr>
      </a:lvl7pPr>
      <a:lvl8pPr marL="4267093" algn="l" defTabSz="1219170" rtl="0" eaLnBrk="1" latinLnBrk="1" hangingPunct="1">
        <a:defRPr sz="2400" kern="1200">
          <a:solidFill>
            <a:schemeClr val="tx1"/>
          </a:solidFill>
          <a:latin typeface="+mn-lt"/>
          <a:ea typeface="+mn-ea"/>
          <a:cs typeface="+mn-cs"/>
        </a:defRPr>
      </a:lvl8pPr>
      <a:lvl9pPr marL="4876678" algn="l" defTabSz="1219170" rtl="0" eaLnBrk="1" latinLnBrk="1" hangingPunct="1">
        <a:defRPr sz="2400" kern="1200">
          <a:solidFill>
            <a:schemeClr val="tx1"/>
          </a:solidFill>
          <a:latin typeface="+mn-lt"/>
          <a:ea typeface="+mn-ea"/>
          <a:cs typeface="+mn-cs"/>
        </a:defRPr>
      </a:lvl9pPr>
    </p:otherStyle>
  </p:txStyles>
</p:sldMaster>
</file>

<file path=ppt/slideMasters/slideMaster16.xml><?xml version="1.0" encoding="utf-8"?>
<p:sldMaster xmlns:a="http://schemas.openxmlformats.org/drawingml/2006/main" xmlns:r="http://schemas.openxmlformats.org/officeDocument/2006/relationships" xmlns:p="http://schemas.openxmlformats.org/presentationml/2006/main">
  <p:cSld>
    <p:bg bwMode="gray">
      <p:bgPr>
        <a:solidFill>
          <a:schemeClr val="bg1"/>
        </a:solidFill>
        <a:effectLst/>
      </p:bgPr>
    </p:bg>
    <p:spTree>
      <p:nvGrpSpPr>
        <p:cNvPr id="1" name=""/>
        <p:cNvGrpSpPr/>
        <p:nvPr/>
      </p:nvGrpSpPr>
      <p:grpSpPr>
        <a:xfrm>
          <a:off x="0" y="0"/>
          <a:ext cx="0" cy="0"/>
          <a:chOff x="0" y="0"/>
          <a:chExt cx="0" cy="0"/>
        </a:xfrm>
      </p:grpSpPr>
      <p:grpSp>
        <p:nvGrpSpPr>
          <p:cNvPr id="15362" name="Group 166">
            <a:extLst>
              <a:ext uri="{FF2B5EF4-FFF2-40B4-BE49-F238E27FC236}">
                <a16:creationId xmlns="" xmlns:a16="http://schemas.microsoft.com/office/drawing/2014/main" id="{6A107D2A-805E-4964-9A6D-790CA07C0F93}"/>
              </a:ext>
            </a:extLst>
          </p:cNvPr>
          <p:cNvGrpSpPr>
            <a:grpSpLocks/>
          </p:cNvGrpSpPr>
          <p:nvPr/>
        </p:nvGrpSpPr>
        <p:grpSpPr bwMode="auto">
          <a:xfrm>
            <a:off x="0" y="0"/>
            <a:ext cx="12192000" cy="6858000"/>
            <a:chOff x="0" y="0"/>
            <a:chExt cx="5760" cy="4320"/>
          </a:xfrm>
        </p:grpSpPr>
        <p:grpSp>
          <p:nvGrpSpPr>
            <p:cNvPr id="15370" name="Group 165">
              <a:extLst>
                <a:ext uri="{FF2B5EF4-FFF2-40B4-BE49-F238E27FC236}">
                  <a16:creationId xmlns="" xmlns:a16="http://schemas.microsoft.com/office/drawing/2014/main" id="{A6839168-24B0-4416-8964-F4D702B700E4}"/>
                </a:ext>
              </a:extLst>
            </p:cNvPr>
            <p:cNvGrpSpPr>
              <a:grpSpLocks/>
            </p:cNvGrpSpPr>
            <p:nvPr/>
          </p:nvGrpSpPr>
          <p:grpSpPr bwMode="auto">
            <a:xfrm>
              <a:off x="0" y="0"/>
              <a:ext cx="5760" cy="1224"/>
              <a:chOff x="0" y="0"/>
              <a:chExt cx="5760" cy="1224"/>
            </a:xfrm>
          </p:grpSpPr>
          <p:pic>
            <p:nvPicPr>
              <p:cNvPr id="15373" name="Picture 149" descr="4_1">
                <a:extLst>
                  <a:ext uri="{FF2B5EF4-FFF2-40B4-BE49-F238E27FC236}">
                    <a16:creationId xmlns="" xmlns:a16="http://schemas.microsoft.com/office/drawing/2014/main" id="{B625330C-58C5-485B-9FE2-079CF89D888D}"/>
                  </a:ext>
                </a:extLst>
              </p:cNvPr>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gray">
              <a:xfrm>
                <a:off x="0" y="0"/>
                <a:ext cx="5760" cy="12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374" name="Picture 153" descr="6">
                <a:extLst>
                  <a:ext uri="{FF2B5EF4-FFF2-40B4-BE49-F238E27FC236}">
                    <a16:creationId xmlns="" xmlns:a16="http://schemas.microsoft.com/office/drawing/2014/main" id="{D47D6A96-AE67-43A2-82B1-EA299AB4C563}"/>
                  </a:ext>
                </a:extLst>
              </p:cNvPr>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gray">
              <a:xfrm>
                <a:off x="5094" y="0"/>
                <a:ext cx="666" cy="8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375" name="Picture 158" descr="123">
                <a:extLst>
                  <a:ext uri="{FF2B5EF4-FFF2-40B4-BE49-F238E27FC236}">
                    <a16:creationId xmlns="" xmlns:a16="http://schemas.microsoft.com/office/drawing/2014/main" id="{C4B67940-8520-4487-9892-F11E3A387901}"/>
                  </a:ext>
                </a:extLst>
              </p:cNvPr>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gray">
              <a:xfrm rot="930090">
                <a:off x="48" y="96"/>
                <a:ext cx="543" cy="5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188" name="Rectangle 164">
              <a:extLst>
                <a:ext uri="{FF2B5EF4-FFF2-40B4-BE49-F238E27FC236}">
                  <a16:creationId xmlns="" xmlns:a16="http://schemas.microsoft.com/office/drawing/2014/main" id="{9B441138-291F-490C-9B70-8262856A0ECB}"/>
                </a:ext>
              </a:extLst>
            </p:cNvPr>
            <p:cNvSpPr>
              <a:spLocks noChangeArrowheads="1"/>
            </p:cNvSpPr>
            <p:nvPr/>
          </p:nvSpPr>
          <p:spPr bwMode="gray">
            <a:xfrm>
              <a:off x="0" y="4128"/>
              <a:ext cx="5760" cy="192"/>
            </a:xfrm>
            <a:prstGeom prst="rect">
              <a:avLst/>
            </a:prstGeom>
            <a:gradFill rotWithShape="1">
              <a:gsLst>
                <a:gs pos="0">
                  <a:schemeClr val="hlink"/>
                </a:gs>
                <a:gs pos="100000">
                  <a:schemeClr val="hlink">
                    <a:gamma/>
                    <a:shade val="69804"/>
                    <a:invGamma/>
                  </a:schemeClr>
                </a:gs>
              </a:gsLst>
              <a:lin ang="0" scaled="1"/>
            </a:gradFill>
            <a:ln w="9525">
              <a:noFill/>
              <a:miter lim="800000"/>
              <a:headEnd/>
              <a:tailEnd/>
            </a:ln>
            <a:effectLst/>
          </p:spPr>
          <p:txBody>
            <a:bodyPr wrap="none" anchor="ctr"/>
            <a:lstStyle/>
            <a:p>
              <a:pPr algn="r" eaLnBrk="1" hangingPunct="1">
                <a:defRPr/>
              </a:pPr>
              <a:endParaRPr lang="en-US">
                <a:solidFill>
                  <a:srgbClr val="000000"/>
                </a:solidFill>
                <a:latin typeface="Arial" charset="0"/>
              </a:endParaRPr>
            </a:p>
          </p:txBody>
        </p:sp>
        <p:pic>
          <p:nvPicPr>
            <p:cNvPr id="15372" name="Picture 163" descr="artplus_nature_naturalcity38_g">
              <a:extLst>
                <a:ext uri="{FF2B5EF4-FFF2-40B4-BE49-F238E27FC236}">
                  <a16:creationId xmlns="" xmlns:a16="http://schemas.microsoft.com/office/drawing/2014/main" id="{AC887973-067C-45BC-AE54-0BCE98C8990B}"/>
                </a:ext>
              </a:extLst>
            </p:cNvPr>
            <p:cNvPicPr>
              <a:picLocks noChangeAspect="1" noChangeArrowheads="1"/>
            </p:cNvPicPr>
            <p:nvPr/>
          </p:nvPicPr>
          <p:blipFill>
            <a:blip r:embed="rId18">
              <a:lum bright="12000" contrast="12000"/>
              <a:extLst>
                <a:ext uri="{28A0092B-C50C-407E-A947-70E740481C1C}">
                  <a14:useLocalDpi xmlns:a14="http://schemas.microsoft.com/office/drawing/2010/main" val="0"/>
                </a:ext>
              </a:extLst>
            </a:blip>
            <a:srcRect r="31580"/>
            <a:stretch>
              <a:fillRect/>
            </a:stretch>
          </p:blipFill>
          <p:spPr bwMode="gray">
            <a:xfrm>
              <a:off x="4752" y="3353"/>
              <a:ext cx="1008" cy="9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028" name="Rectangle 4">
            <a:extLst>
              <a:ext uri="{FF2B5EF4-FFF2-40B4-BE49-F238E27FC236}">
                <a16:creationId xmlns="" xmlns:a16="http://schemas.microsoft.com/office/drawing/2014/main" id="{7937877C-2F28-4366-A048-58CF52B8E186}"/>
              </a:ext>
            </a:extLst>
          </p:cNvPr>
          <p:cNvSpPr>
            <a:spLocks noGrp="1" noChangeArrowheads="1"/>
          </p:cNvSpPr>
          <p:nvPr>
            <p:ph type="dt" sz="half" idx="2"/>
          </p:nvPr>
        </p:nvSpPr>
        <p:spPr bwMode="gray">
          <a:xfrm>
            <a:off x="5486400" y="6537325"/>
            <a:ext cx="2844800" cy="24447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eaLnBrk="1" hangingPunct="1">
              <a:defRPr sz="1000" b="1">
                <a:solidFill>
                  <a:srgbClr val="FFFFFF"/>
                </a:solidFill>
                <a:latin typeface="+mn-lt"/>
              </a:defRPr>
            </a:lvl1pPr>
          </a:lstStyle>
          <a:p>
            <a:pPr>
              <a:defRPr/>
            </a:pPr>
            <a:endParaRPr lang="en-US"/>
          </a:p>
        </p:txBody>
      </p:sp>
      <p:sp>
        <p:nvSpPr>
          <p:cNvPr id="15364" name="Rectangle 3">
            <a:extLst>
              <a:ext uri="{FF2B5EF4-FFF2-40B4-BE49-F238E27FC236}">
                <a16:creationId xmlns="" xmlns:a16="http://schemas.microsoft.com/office/drawing/2014/main" id="{EDBF56AE-60FD-409B-BE78-6EA168FE8BB7}"/>
              </a:ext>
            </a:extLst>
          </p:cNvPr>
          <p:cNvSpPr>
            <a:spLocks noGrp="1" noChangeArrowheads="1"/>
          </p:cNvSpPr>
          <p:nvPr>
            <p:ph type="body" idx="1"/>
          </p:nvPr>
        </p:nvSpPr>
        <p:spPr bwMode="gray">
          <a:xfrm>
            <a:off x="406400" y="1219200"/>
            <a:ext cx="11176000" cy="5105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30" name="Rectangle 6">
            <a:extLst>
              <a:ext uri="{FF2B5EF4-FFF2-40B4-BE49-F238E27FC236}">
                <a16:creationId xmlns="" xmlns:a16="http://schemas.microsoft.com/office/drawing/2014/main" id="{1BBD4B94-DCB9-47B6-80EA-DA02514C01C8}"/>
              </a:ext>
            </a:extLst>
          </p:cNvPr>
          <p:cNvSpPr>
            <a:spLocks noGrp="1" noChangeArrowheads="1"/>
          </p:cNvSpPr>
          <p:nvPr>
            <p:ph type="sldNum" sz="quarter" idx="4"/>
          </p:nvPr>
        </p:nvSpPr>
        <p:spPr bwMode="gray">
          <a:xfrm>
            <a:off x="406400" y="6537325"/>
            <a:ext cx="711200" cy="24447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eaLnBrk="1" hangingPunct="1">
              <a:defRPr sz="1000">
                <a:solidFill>
                  <a:srgbClr val="FFFFFF"/>
                </a:solidFill>
                <a:latin typeface="Verdana" panose="020B0604030504040204" pitchFamily="34" charset="0"/>
              </a:defRPr>
            </a:lvl1pPr>
          </a:lstStyle>
          <a:p>
            <a:pPr>
              <a:defRPr/>
            </a:pPr>
            <a:fld id="{CB3EFF60-4A88-4EC6-B621-B0BC3143C29F}" type="slidenum">
              <a:rPr lang="en-US" altLang="en-US"/>
              <a:pPr>
                <a:defRPr/>
              </a:pPr>
              <a:t>‹#›</a:t>
            </a:fld>
            <a:endParaRPr lang="en-US" altLang="en-US"/>
          </a:p>
        </p:txBody>
      </p:sp>
      <p:sp>
        <p:nvSpPr>
          <p:cNvPr id="15366" name="Line 135">
            <a:extLst>
              <a:ext uri="{FF2B5EF4-FFF2-40B4-BE49-F238E27FC236}">
                <a16:creationId xmlns="" xmlns:a16="http://schemas.microsoft.com/office/drawing/2014/main" id="{26F3CD30-B77C-48FA-AD55-4724CB7E518C}"/>
              </a:ext>
            </a:extLst>
          </p:cNvPr>
          <p:cNvSpPr>
            <a:spLocks noChangeShapeType="1"/>
          </p:cNvSpPr>
          <p:nvPr/>
        </p:nvSpPr>
        <p:spPr bwMode="white">
          <a:xfrm>
            <a:off x="12700" y="5967413"/>
            <a:ext cx="855663" cy="0"/>
          </a:xfrm>
          <a:prstGeom prst="line">
            <a:avLst/>
          </a:prstGeom>
          <a:noFill/>
          <a:ln w="12700">
            <a:solidFill>
              <a:srgbClr val="FFFF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5367" name="Rectangle 2">
            <a:extLst>
              <a:ext uri="{FF2B5EF4-FFF2-40B4-BE49-F238E27FC236}">
                <a16:creationId xmlns="" xmlns:a16="http://schemas.microsoft.com/office/drawing/2014/main" id="{91A1B9AC-607A-475A-AB5A-2B9BD41560BF}"/>
              </a:ext>
            </a:extLst>
          </p:cNvPr>
          <p:cNvSpPr>
            <a:spLocks noGrp="1" noChangeArrowheads="1"/>
          </p:cNvSpPr>
          <p:nvPr>
            <p:ph type="title"/>
          </p:nvPr>
        </p:nvSpPr>
        <p:spPr bwMode="gray">
          <a:xfrm>
            <a:off x="1117600" y="350838"/>
            <a:ext cx="9652000" cy="563562"/>
          </a:xfrm>
          <a:prstGeom prst="rect">
            <a:avLst/>
          </a:prstGeom>
          <a:noFill/>
          <a:ln>
            <a:noFill/>
          </a:ln>
          <a:effectLst>
            <a:outerShdw dist="28398" dir="1593903" algn="ctr" rotWithShape="0">
              <a:schemeClr val="bg1">
                <a:alpha val="50000"/>
              </a:scheme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p>
        </p:txBody>
      </p:sp>
      <p:sp>
        <p:nvSpPr>
          <p:cNvPr id="1183" name="Rectangle 159">
            <a:extLst>
              <a:ext uri="{FF2B5EF4-FFF2-40B4-BE49-F238E27FC236}">
                <a16:creationId xmlns="" xmlns:a16="http://schemas.microsoft.com/office/drawing/2014/main" id="{9510A3A1-1CC4-4C79-9219-A1AC4374BF6B}"/>
              </a:ext>
            </a:extLst>
          </p:cNvPr>
          <p:cNvSpPr>
            <a:spLocks noGrp="1" noChangeArrowheads="1"/>
          </p:cNvSpPr>
          <p:nvPr>
            <p:ph type="ftr" sz="quarter" idx="3"/>
          </p:nvPr>
        </p:nvSpPr>
        <p:spPr bwMode="auto">
          <a:xfrm>
            <a:off x="1219200" y="6537325"/>
            <a:ext cx="3860800" cy="24447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eaLnBrk="1" hangingPunct="1">
              <a:defRPr sz="1400">
                <a:solidFill>
                  <a:srgbClr val="FFFFFF"/>
                </a:solidFill>
                <a:latin typeface="Arial" charset="0"/>
              </a:defRPr>
            </a:lvl1pPr>
          </a:lstStyle>
          <a:p>
            <a:pPr>
              <a:defRPr/>
            </a:pPr>
            <a:endParaRPr lang="en-US"/>
          </a:p>
        </p:txBody>
      </p:sp>
      <p:sp>
        <p:nvSpPr>
          <p:cNvPr id="20489" name="TextBox 14">
            <a:extLst>
              <a:ext uri="{FF2B5EF4-FFF2-40B4-BE49-F238E27FC236}">
                <a16:creationId xmlns="" xmlns:a16="http://schemas.microsoft.com/office/drawing/2014/main" id="{60C86C8E-F132-4788-B9C6-CF724BA97E1A}"/>
              </a:ext>
            </a:extLst>
          </p:cNvPr>
          <p:cNvSpPr txBox="1">
            <a:spLocks noChangeArrowheads="1"/>
          </p:cNvSpPr>
          <p:nvPr/>
        </p:nvSpPr>
        <p:spPr bwMode="auto">
          <a:xfrm>
            <a:off x="501650" y="6572250"/>
            <a:ext cx="1960563" cy="230188"/>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r" eaLnBrk="1" hangingPunct="1">
              <a:defRPr/>
            </a:pPr>
            <a:r>
              <a:rPr lang="en-US" altLang="en-US" sz="900" i="1">
                <a:solidFill>
                  <a:srgbClr val="FFFFFF"/>
                </a:solidFill>
                <a:latin typeface="Verdana" panose="020B0604030504040204" pitchFamily="34" charset="0"/>
              </a:rPr>
              <a:t>http://dichvudanhvanban.com</a:t>
            </a:r>
          </a:p>
        </p:txBody>
      </p:sp>
    </p:spTree>
    <p:extLst>
      <p:ext uri="{BB962C8B-B14F-4D97-AF65-F5344CB8AC3E}">
        <p14:creationId xmlns:p14="http://schemas.microsoft.com/office/powerpoint/2010/main" val="1838244919"/>
      </p:ext>
    </p:extLst>
  </p:cSld>
  <p:clrMap bg1="lt1" tx1="dk1" bg2="lt2" tx2="dk2" accent1="accent1" accent2="accent2" accent3="accent3" accent4="accent4" accent5="accent5" accent6="accent6" hlink="hlink" folHlink="folHlink"/>
  <p:sldLayoutIdLst>
    <p:sldLayoutId id="2147485158" r:id="rId1"/>
    <p:sldLayoutId id="2147485159" r:id="rId2"/>
    <p:sldLayoutId id="2147485160" r:id="rId3"/>
    <p:sldLayoutId id="2147485161" r:id="rId4"/>
    <p:sldLayoutId id="2147485162" r:id="rId5"/>
    <p:sldLayoutId id="2147485163" r:id="rId6"/>
    <p:sldLayoutId id="2147485164" r:id="rId7"/>
    <p:sldLayoutId id="2147485165" r:id="rId8"/>
    <p:sldLayoutId id="2147485166" r:id="rId9"/>
    <p:sldLayoutId id="2147485167" r:id="rId10"/>
    <p:sldLayoutId id="2147485168" r:id="rId11"/>
    <p:sldLayoutId id="2147485169" r:id="rId12"/>
    <p:sldLayoutId id="2147485170" r:id="rId13"/>
  </p:sldLayoutIdLst>
  <p:transition/>
  <p:txStyles>
    <p:titleStyle>
      <a:lvl1pPr algn="l" rtl="0" eaLnBrk="0" fontAlgn="base" hangingPunct="0">
        <a:spcBef>
          <a:spcPct val="0"/>
        </a:spcBef>
        <a:spcAft>
          <a:spcPct val="0"/>
        </a:spcAft>
        <a:defRPr sz="3200" b="1">
          <a:solidFill>
            <a:srgbClr val="000000"/>
          </a:solidFill>
          <a:latin typeface="+mj-lt"/>
          <a:ea typeface="+mj-ea"/>
          <a:cs typeface="+mj-cs"/>
        </a:defRPr>
      </a:lvl1pPr>
      <a:lvl2pPr algn="l" rtl="0" eaLnBrk="0" fontAlgn="base" hangingPunct="0">
        <a:spcBef>
          <a:spcPct val="0"/>
        </a:spcBef>
        <a:spcAft>
          <a:spcPct val="0"/>
        </a:spcAft>
        <a:defRPr sz="3200" b="1">
          <a:solidFill>
            <a:srgbClr val="000000"/>
          </a:solidFill>
          <a:latin typeface="Verdana" pitchFamily="34" charset="0"/>
        </a:defRPr>
      </a:lvl2pPr>
      <a:lvl3pPr algn="l" rtl="0" eaLnBrk="0" fontAlgn="base" hangingPunct="0">
        <a:spcBef>
          <a:spcPct val="0"/>
        </a:spcBef>
        <a:spcAft>
          <a:spcPct val="0"/>
        </a:spcAft>
        <a:defRPr sz="3200" b="1">
          <a:solidFill>
            <a:srgbClr val="000000"/>
          </a:solidFill>
          <a:latin typeface="Verdana" pitchFamily="34" charset="0"/>
        </a:defRPr>
      </a:lvl3pPr>
      <a:lvl4pPr algn="l" rtl="0" eaLnBrk="0" fontAlgn="base" hangingPunct="0">
        <a:spcBef>
          <a:spcPct val="0"/>
        </a:spcBef>
        <a:spcAft>
          <a:spcPct val="0"/>
        </a:spcAft>
        <a:defRPr sz="3200" b="1">
          <a:solidFill>
            <a:srgbClr val="000000"/>
          </a:solidFill>
          <a:latin typeface="Verdana" pitchFamily="34" charset="0"/>
        </a:defRPr>
      </a:lvl4pPr>
      <a:lvl5pPr algn="l" rtl="0" eaLnBrk="0" fontAlgn="base" hangingPunct="0">
        <a:spcBef>
          <a:spcPct val="0"/>
        </a:spcBef>
        <a:spcAft>
          <a:spcPct val="0"/>
        </a:spcAft>
        <a:defRPr sz="3200" b="1">
          <a:solidFill>
            <a:srgbClr val="000000"/>
          </a:solidFill>
          <a:latin typeface="Verdana" pitchFamily="34" charset="0"/>
        </a:defRPr>
      </a:lvl5pPr>
      <a:lvl6pPr marL="457200" algn="l" rtl="0" eaLnBrk="1" fontAlgn="base" hangingPunct="1">
        <a:spcBef>
          <a:spcPct val="0"/>
        </a:spcBef>
        <a:spcAft>
          <a:spcPct val="0"/>
        </a:spcAft>
        <a:defRPr sz="3200" b="1">
          <a:solidFill>
            <a:srgbClr val="000000"/>
          </a:solidFill>
          <a:latin typeface="Verdana" pitchFamily="34" charset="0"/>
        </a:defRPr>
      </a:lvl6pPr>
      <a:lvl7pPr marL="914400" algn="l" rtl="0" eaLnBrk="1" fontAlgn="base" hangingPunct="1">
        <a:spcBef>
          <a:spcPct val="0"/>
        </a:spcBef>
        <a:spcAft>
          <a:spcPct val="0"/>
        </a:spcAft>
        <a:defRPr sz="3200" b="1">
          <a:solidFill>
            <a:srgbClr val="000000"/>
          </a:solidFill>
          <a:latin typeface="Verdana" pitchFamily="34" charset="0"/>
        </a:defRPr>
      </a:lvl7pPr>
      <a:lvl8pPr marL="1371600" algn="l" rtl="0" eaLnBrk="1" fontAlgn="base" hangingPunct="1">
        <a:spcBef>
          <a:spcPct val="0"/>
        </a:spcBef>
        <a:spcAft>
          <a:spcPct val="0"/>
        </a:spcAft>
        <a:defRPr sz="3200" b="1">
          <a:solidFill>
            <a:srgbClr val="000000"/>
          </a:solidFill>
          <a:latin typeface="Verdana" pitchFamily="34" charset="0"/>
        </a:defRPr>
      </a:lvl8pPr>
      <a:lvl9pPr marL="1828800" algn="l" rtl="0" eaLnBrk="1" fontAlgn="base" hangingPunct="1">
        <a:spcBef>
          <a:spcPct val="0"/>
        </a:spcBef>
        <a:spcAft>
          <a:spcPct val="0"/>
        </a:spcAft>
        <a:defRPr sz="3200" b="1">
          <a:solidFill>
            <a:srgbClr val="000000"/>
          </a:solidFill>
          <a:latin typeface="Verdana" pitchFamily="34" charset="0"/>
        </a:defRPr>
      </a:lvl9pPr>
    </p:titleStyle>
    <p:body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a:solidFill>
            <a:schemeClr val="tx1"/>
          </a:solidFill>
          <a:latin typeface="+mn-lt"/>
          <a:ea typeface="+mn-ea"/>
          <a:cs typeface="+mn-cs"/>
        </a:defRPr>
      </a:lvl1pPr>
      <a:lvl2pPr marL="742950" indent="-285750" algn="l" rtl="0" eaLnBrk="0" fontAlgn="base" hangingPunct="0">
        <a:spcBef>
          <a:spcPct val="20000"/>
        </a:spcBef>
        <a:spcAft>
          <a:spcPct val="0"/>
        </a:spcAft>
        <a:buClr>
          <a:schemeClr val="tx2"/>
        </a:buClr>
        <a:buFont typeface="Wingdings" panose="05000000000000000000" pitchFamily="2" charset="2"/>
        <a:buChar char="§"/>
        <a:defRPr sz="2800">
          <a:solidFill>
            <a:schemeClr val="tx1"/>
          </a:solidFill>
          <a:latin typeface="Arial" charset="0"/>
        </a:defRPr>
      </a:lvl2pPr>
      <a:lvl3pPr marL="1143000" indent="-228600" algn="l" rtl="0" eaLnBrk="0" fontAlgn="base" hangingPunct="0">
        <a:spcBef>
          <a:spcPct val="20000"/>
        </a:spcBef>
        <a:spcAft>
          <a:spcPct val="0"/>
        </a:spcAft>
        <a:buClr>
          <a:schemeClr val="hlink"/>
        </a:buClr>
        <a:buChar char="•"/>
        <a:defRPr sz="2400">
          <a:solidFill>
            <a:schemeClr val="tx1"/>
          </a:solidFill>
          <a:latin typeface="Arial" charset="0"/>
        </a:defRPr>
      </a:lvl3pPr>
      <a:lvl4pPr marL="1600200" indent="-228600" algn="l" rtl="0" eaLnBrk="0" fontAlgn="base" hangingPunct="0">
        <a:spcBef>
          <a:spcPct val="20000"/>
        </a:spcBef>
        <a:spcAft>
          <a:spcPct val="0"/>
        </a:spcAft>
        <a:buChar char="–"/>
        <a:defRPr sz="2000">
          <a:solidFill>
            <a:schemeClr val="tx1"/>
          </a:solidFill>
          <a:latin typeface="Arial" charset="0"/>
        </a:defRPr>
      </a:lvl4pPr>
      <a:lvl5pPr marL="2057400" indent="-228600" algn="l" rtl="0" eaLnBrk="0" fontAlgn="base" hangingPunct="0">
        <a:spcBef>
          <a:spcPct val="20000"/>
        </a:spcBef>
        <a:spcAft>
          <a:spcPct val="0"/>
        </a:spcAft>
        <a:buChar char="»"/>
        <a:defRPr sz="2000">
          <a:solidFill>
            <a:schemeClr val="tx1"/>
          </a:solidFill>
          <a:latin typeface="Arial" charset="0"/>
        </a:defRPr>
      </a:lvl5pPr>
      <a:lvl6pPr marL="2514600" indent="-228600" algn="l" rtl="0" eaLnBrk="1" fontAlgn="base" hangingPunct="1">
        <a:spcBef>
          <a:spcPct val="20000"/>
        </a:spcBef>
        <a:spcAft>
          <a:spcPct val="0"/>
        </a:spcAft>
        <a:buChar char="»"/>
        <a:defRPr sz="2000">
          <a:solidFill>
            <a:schemeClr val="tx1"/>
          </a:solidFill>
          <a:latin typeface="Arial" charset="0"/>
        </a:defRPr>
      </a:lvl6pPr>
      <a:lvl7pPr marL="2971800" indent="-228600" algn="l" rtl="0" eaLnBrk="1" fontAlgn="base" hangingPunct="1">
        <a:spcBef>
          <a:spcPct val="20000"/>
        </a:spcBef>
        <a:spcAft>
          <a:spcPct val="0"/>
        </a:spcAft>
        <a:buChar char="»"/>
        <a:defRPr sz="2000">
          <a:solidFill>
            <a:schemeClr val="tx1"/>
          </a:solidFill>
          <a:latin typeface="Arial" charset="0"/>
        </a:defRPr>
      </a:lvl7pPr>
      <a:lvl8pPr marL="3429000" indent="-228600" algn="l" rtl="0" eaLnBrk="1" fontAlgn="base" hangingPunct="1">
        <a:spcBef>
          <a:spcPct val="20000"/>
        </a:spcBef>
        <a:spcAft>
          <a:spcPct val="0"/>
        </a:spcAft>
        <a:buChar char="»"/>
        <a:defRPr sz="2000">
          <a:solidFill>
            <a:schemeClr val="tx1"/>
          </a:solidFill>
          <a:latin typeface="Arial" charset="0"/>
        </a:defRPr>
      </a:lvl8pPr>
      <a:lvl9pPr marL="3886200" indent="-228600" algn="l" rtl="0" eaLnBrk="1" fontAlgn="base" hangingPunct="1">
        <a:spcBef>
          <a:spcPct val="20000"/>
        </a:spcBef>
        <a:spcAft>
          <a:spcPct val="0"/>
        </a:spcAft>
        <a:buChar char="»"/>
        <a:defRPr sz="2000">
          <a:solidFill>
            <a:schemeClr val="tx1"/>
          </a:solidFill>
          <a:latin typeface="Arial" charset="0"/>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7.xml><?xml version="1.0" encoding="utf-8"?>
<p:sldMaster xmlns:a="http://schemas.openxmlformats.org/drawingml/2006/main" xmlns:r="http://schemas.openxmlformats.org/officeDocument/2006/relationships" xmlns:p="http://schemas.openxmlformats.org/presentationml/2006/main">
  <p:cSld>
    <p:bg>
      <p:bgPr>
        <a:solidFill>
          <a:srgbClr val="0E293C"/>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2310267" y="2314133"/>
            <a:ext cx="6592400" cy="860400"/>
          </a:xfrm>
          <a:prstGeom prst="rect">
            <a:avLst/>
          </a:prstGeom>
          <a:noFill/>
          <a:ln>
            <a:noFill/>
          </a:ln>
        </p:spPr>
        <p:txBody>
          <a:bodyPr spcFirstLastPara="1" wrap="square" lIns="91425" tIns="91425" rIns="91425" bIns="91425" anchor="b" anchorCtr="0">
            <a:noAutofit/>
          </a:bodyPr>
          <a:lstStyle>
            <a:lvl1pPr lvl="0">
              <a:spcBef>
                <a:spcPts val="0"/>
              </a:spcBef>
              <a:spcAft>
                <a:spcPts val="0"/>
              </a:spcAft>
              <a:buClr>
                <a:srgbClr val="19BBD5"/>
              </a:buClr>
              <a:buSzPts val="4000"/>
              <a:buFont typeface="Nixie One"/>
              <a:buNone/>
              <a:defRPr sz="4000">
                <a:solidFill>
                  <a:srgbClr val="19BBD5"/>
                </a:solidFill>
                <a:latin typeface="Nixie One"/>
                <a:ea typeface="Nixie One"/>
                <a:cs typeface="Nixie One"/>
                <a:sym typeface="Nixie One"/>
              </a:defRPr>
            </a:lvl1pPr>
            <a:lvl2pPr lvl="1">
              <a:spcBef>
                <a:spcPts val="0"/>
              </a:spcBef>
              <a:spcAft>
                <a:spcPts val="0"/>
              </a:spcAft>
              <a:buClr>
                <a:srgbClr val="19BBD5"/>
              </a:buClr>
              <a:buSzPts val="4000"/>
              <a:buFont typeface="Nixie One"/>
              <a:buNone/>
              <a:defRPr sz="4000">
                <a:solidFill>
                  <a:srgbClr val="19BBD5"/>
                </a:solidFill>
                <a:latin typeface="Nixie One"/>
                <a:ea typeface="Nixie One"/>
                <a:cs typeface="Nixie One"/>
                <a:sym typeface="Nixie One"/>
              </a:defRPr>
            </a:lvl2pPr>
            <a:lvl3pPr lvl="2">
              <a:spcBef>
                <a:spcPts val="0"/>
              </a:spcBef>
              <a:spcAft>
                <a:spcPts val="0"/>
              </a:spcAft>
              <a:buClr>
                <a:srgbClr val="19BBD5"/>
              </a:buClr>
              <a:buSzPts val="4000"/>
              <a:buFont typeface="Nixie One"/>
              <a:buNone/>
              <a:defRPr sz="4000">
                <a:solidFill>
                  <a:srgbClr val="19BBD5"/>
                </a:solidFill>
                <a:latin typeface="Nixie One"/>
                <a:ea typeface="Nixie One"/>
                <a:cs typeface="Nixie One"/>
                <a:sym typeface="Nixie One"/>
              </a:defRPr>
            </a:lvl3pPr>
            <a:lvl4pPr lvl="3">
              <a:spcBef>
                <a:spcPts val="0"/>
              </a:spcBef>
              <a:spcAft>
                <a:spcPts val="0"/>
              </a:spcAft>
              <a:buClr>
                <a:srgbClr val="19BBD5"/>
              </a:buClr>
              <a:buSzPts val="4000"/>
              <a:buFont typeface="Nixie One"/>
              <a:buNone/>
              <a:defRPr sz="4000">
                <a:solidFill>
                  <a:srgbClr val="19BBD5"/>
                </a:solidFill>
                <a:latin typeface="Nixie One"/>
                <a:ea typeface="Nixie One"/>
                <a:cs typeface="Nixie One"/>
                <a:sym typeface="Nixie One"/>
              </a:defRPr>
            </a:lvl4pPr>
            <a:lvl5pPr lvl="4">
              <a:spcBef>
                <a:spcPts val="0"/>
              </a:spcBef>
              <a:spcAft>
                <a:spcPts val="0"/>
              </a:spcAft>
              <a:buClr>
                <a:srgbClr val="19BBD5"/>
              </a:buClr>
              <a:buSzPts val="4000"/>
              <a:buFont typeface="Nixie One"/>
              <a:buNone/>
              <a:defRPr sz="4000">
                <a:solidFill>
                  <a:srgbClr val="19BBD5"/>
                </a:solidFill>
                <a:latin typeface="Nixie One"/>
                <a:ea typeface="Nixie One"/>
                <a:cs typeface="Nixie One"/>
                <a:sym typeface="Nixie One"/>
              </a:defRPr>
            </a:lvl5pPr>
            <a:lvl6pPr lvl="5">
              <a:spcBef>
                <a:spcPts val="0"/>
              </a:spcBef>
              <a:spcAft>
                <a:spcPts val="0"/>
              </a:spcAft>
              <a:buClr>
                <a:srgbClr val="19BBD5"/>
              </a:buClr>
              <a:buSzPts val="4000"/>
              <a:buFont typeface="Nixie One"/>
              <a:buNone/>
              <a:defRPr sz="4000">
                <a:solidFill>
                  <a:srgbClr val="19BBD5"/>
                </a:solidFill>
                <a:latin typeface="Nixie One"/>
                <a:ea typeface="Nixie One"/>
                <a:cs typeface="Nixie One"/>
                <a:sym typeface="Nixie One"/>
              </a:defRPr>
            </a:lvl6pPr>
            <a:lvl7pPr lvl="6">
              <a:spcBef>
                <a:spcPts val="0"/>
              </a:spcBef>
              <a:spcAft>
                <a:spcPts val="0"/>
              </a:spcAft>
              <a:buClr>
                <a:srgbClr val="19BBD5"/>
              </a:buClr>
              <a:buSzPts val="4000"/>
              <a:buFont typeface="Nixie One"/>
              <a:buNone/>
              <a:defRPr sz="4000">
                <a:solidFill>
                  <a:srgbClr val="19BBD5"/>
                </a:solidFill>
                <a:latin typeface="Nixie One"/>
                <a:ea typeface="Nixie One"/>
                <a:cs typeface="Nixie One"/>
                <a:sym typeface="Nixie One"/>
              </a:defRPr>
            </a:lvl7pPr>
            <a:lvl8pPr lvl="7">
              <a:spcBef>
                <a:spcPts val="0"/>
              </a:spcBef>
              <a:spcAft>
                <a:spcPts val="0"/>
              </a:spcAft>
              <a:buClr>
                <a:srgbClr val="19BBD5"/>
              </a:buClr>
              <a:buSzPts val="4000"/>
              <a:buFont typeface="Nixie One"/>
              <a:buNone/>
              <a:defRPr sz="4000">
                <a:solidFill>
                  <a:srgbClr val="19BBD5"/>
                </a:solidFill>
                <a:latin typeface="Nixie One"/>
                <a:ea typeface="Nixie One"/>
                <a:cs typeface="Nixie One"/>
                <a:sym typeface="Nixie One"/>
              </a:defRPr>
            </a:lvl8pPr>
            <a:lvl9pPr lvl="8">
              <a:spcBef>
                <a:spcPts val="0"/>
              </a:spcBef>
              <a:spcAft>
                <a:spcPts val="0"/>
              </a:spcAft>
              <a:buClr>
                <a:srgbClr val="19BBD5"/>
              </a:buClr>
              <a:buSzPts val="4000"/>
              <a:buFont typeface="Nixie One"/>
              <a:buNone/>
              <a:defRPr sz="4000">
                <a:solidFill>
                  <a:srgbClr val="19BBD5"/>
                </a:solidFill>
                <a:latin typeface="Nixie One"/>
                <a:ea typeface="Nixie One"/>
                <a:cs typeface="Nixie One"/>
                <a:sym typeface="Nixie One"/>
              </a:defRPr>
            </a:lvl9pPr>
          </a:lstStyle>
          <a:p>
            <a:endParaRPr/>
          </a:p>
        </p:txBody>
      </p:sp>
      <p:sp>
        <p:nvSpPr>
          <p:cNvPr id="7" name="Google Shape;7;p1"/>
          <p:cNvSpPr txBox="1">
            <a:spLocks noGrp="1"/>
          </p:cNvSpPr>
          <p:nvPr>
            <p:ph type="body" idx="1"/>
          </p:nvPr>
        </p:nvSpPr>
        <p:spPr>
          <a:xfrm>
            <a:off x="2310267" y="3006833"/>
            <a:ext cx="6592400" cy="2213200"/>
          </a:xfrm>
          <a:prstGeom prst="rect">
            <a:avLst/>
          </a:prstGeom>
          <a:noFill/>
          <a:ln>
            <a:noFill/>
          </a:ln>
        </p:spPr>
        <p:txBody>
          <a:bodyPr spcFirstLastPara="1" wrap="square" lIns="91425" tIns="91425" rIns="91425" bIns="91425" anchor="t" anchorCtr="0">
            <a:noAutofit/>
          </a:bodyPr>
          <a:lstStyle>
            <a:lvl1pPr marL="457200" lvl="0" indent="-317500">
              <a:spcBef>
                <a:spcPts val="600"/>
              </a:spcBef>
              <a:spcAft>
                <a:spcPts val="0"/>
              </a:spcAft>
              <a:buClr>
                <a:srgbClr val="19BBD5"/>
              </a:buClr>
              <a:buSzPts val="1400"/>
              <a:buFont typeface="Muli"/>
              <a:buChar char="◇"/>
              <a:defRPr>
                <a:solidFill>
                  <a:srgbClr val="C6DAEC"/>
                </a:solidFill>
                <a:latin typeface="Muli"/>
                <a:ea typeface="Muli"/>
                <a:cs typeface="Muli"/>
                <a:sym typeface="Muli"/>
              </a:defRPr>
            </a:lvl1pPr>
            <a:lvl2pPr marL="914400" lvl="1" indent="-317500">
              <a:spcBef>
                <a:spcPts val="0"/>
              </a:spcBef>
              <a:spcAft>
                <a:spcPts val="0"/>
              </a:spcAft>
              <a:buClr>
                <a:srgbClr val="19BBD5"/>
              </a:buClr>
              <a:buSzPts val="1400"/>
              <a:buFont typeface="Muli"/>
              <a:buChar char="￭"/>
              <a:defRPr>
                <a:solidFill>
                  <a:srgbClr val="C6DAEC"/>
                </a:solidFill>
                <a:latin typeface="Muli"/>
                <a:ea typeface="Muli"/>
                <a:cs typeface="Muli"/>
                <a:sym typeface="Muli"/>
              </a:defRPr>
            </a:lvl2pPr>
            <a:lvl3pPr marL="1371600" lvl="2" indent="-317500">
              <a:spcBef>
                <a:spcPts val="0"/>
              </a:spcBef>
              <a:spcAft>
                <a:spcPts val="0"/>
              </a:spcAft>
              <a:buClr>
                <a:srgbClr val="19BBD5"/>
              </a:buClr>
              <a:buSzPts val="1400"/>
              <a:buFont typeface="Muli"/>
              <a:buChar char="￮"/>
              <a:defRPr>
                <a:solidFill>
                  <a:srgbClr val="C6DAEC"/>
                </a:solidFill>
                <a:latin typeface="Muli"/>
                <a:ea typeface="Muli"/>
                <a:cs typeface="Muli"/>
                <a:sym typeface="Muli"/>
              </a:defRPr>
            </a:lvl3pPr>
            <a:lvl4pPr marL="1828800" lvl="3" indent="-317500">
              <a:spcBef>
                <a:spcPts val="0"/>
              </a:spcBef>
              <a:spcAft>
                <a:spcPts val="0"/>
              </a:spcAft>
              <a:buClr>
                <a:srgbClr val="19BBD5"/>
              </a:buClr>
              <a:buSzPts val="1400"/>
              <a:buFont typeface="Muli"/>
              <a:buChar char="●"/>
              <a:defRPr>
                <a:solidFill>
                  <a:srgbClr val="C6DAEC"/>
                </a:solidFill>
                <a:latin typeface="Muli"/>
                <a:ea typeface="Muli"/>
                <a:cs typeface="Muli"/>
                <a:sym typeface="Muli"/>
              </a:defRPr>
            </a:lvl4pPr>
            <a:lvl5pPr marL="2286000" lvl="4" indent="-317500">
              <a:spcBef>
                <a:spcPts val="0"/>
              </a:spcBef>
              <a:spcAft>
                <a:spcPts val="0"/>
              </a:spcAft>
              <a:buClr>
                <a:srgbClr val="19BBD5"/>
              </a:buClr>
              <a:buSzPts val="1400"/>
              <a:buFont typeface="Muli"/>
              <a:buChar char="○"/>
              <a:defRPr>
                <a:solidFill>
                  <a:srgbClr val="C6DAEC"/>
                </a:solidFill>
                <a:latin typeface="Muli"/>
                <a:ea typeface="Muli"/>
                <a:cs typeface="Muli"/>
                <a:sym typeface="Muli"/>
              </a:defRPr>
            </a:lvl5pPr>
            <a:lvl6pPr marL="2743200" lvl="5" indent="-317500">
              <a:spcBef>
                <a:spcPts val="0"/>
              </a:spcBef>
              <a:spcAft>
                <a:spcPts val="0"/>
              </a:spcAft>
              <a:buClr>
                <a:srgbClr val="C6DAEC"/>
              </a:buClr>
              <a:buSzPts val="1400"/>
              <a:buFont typeface="Muli"/>
              <a:buChar char="■"/>
              <a:defRPr>
                <a:solidFill>
                  <a:srgbClr val="C6DAEC"/>
                </a:solidFill>
                <a:latin typeface="Muli"/>
                <a:ea typeface="Muli"/>
                <a:cs typeface="Muli"/>
                <a:sym typeface="Muli"/>
              </a:defRPr>
            </a:lvl6pPr>
            <a:lvl7pPr marL="3200400" lvl="6" indent="-317500">
              <a:spcBef>
                <a:spcPts val="0"/>
              </a:spcBef>
              <a:spcAft>
                <a:spcPts val="0"/>
              </a:spcAft>
              <a:buClr>
                <a:srgbClr val="C6DAEC"/>
              </a:buClr>
              <a:buSzPts val="1400"/>
              <a:buFont typeface="Muli"/>
              <a:buChar char="●"/>
              <a:defRPr>
                <a:solidFill>
                  <a:srgbClr val="C6DAEC"/>
                </a:solidFill>
                <a:latin typeface="Muli"/>
                <a:ea typeface="Muli"/>
                <a:cs typeface="Muli"/>
                <a:sym typeface="Muli"/>
              </a:defRPr>
            </a:lvl7pPr>
            <a:lvl8pPr marL="3657600" lvl="7" indent="-317500">
              <a:spcBef>
                <a:spcPts val="0"/>
              </a:spcBef>
              <a:spcAft>
                <a:spcPts val="0"/>
              </a:spcAft>
              <a:buClr>
                <a:srgbClr val="C6DAEC"/>
              </a:buClr>
              <a:buSzPts val="1400"/>
              <a:buFont typeface="Muli"/>
              <a:buChar char="○"/>
              <a:defRPr>
                <a:solidFill>
                  <a:srgbClr val="C6DAEC"/>
                </a:solidFill>
                <a:latin typeface="Muli"/>
                <a:ea typeface="Muli"/>
                <a:cs typeface="Muli"/>
                <a:sym typeface="Muli"/>
              </a:defRPr>
            </a:lvl8pPr>
            <a:lvl9pPr marL="4114800" lvl="8" indent="-317500">
              <a:spcBef>
                <a:spcPts val="0"/>
              </a:spcBef>
              <a:spcAft>
                <a:spcPts val="0"/>
              </a:spcAft>
              <a:buClr>
                <a:srgbClr val="C6DAEC"/>
              </a:buClr>
              <a:buSzPts val="1400"/>
              <a:buFont typeface="Muli"/>
              <a:buChar char="■"/>
              <a:defRPr>
                <a:solidFill>
                  <a:srgbClr val="C6DAEC"/>
                </a:solidFill>
                <a:latin typeface="Muli"/>
                <a:ea typeface="Muli"/>
                <a:cs typeface="Muli"/>
                <a:sym typeface="Muli"/>
              </a:defRPr>
            </a:lvl9pPr>
          </a:lstStyle>
          <a:p>
            <a:endParaRPr/>
          </a:p>
        </p:txBody>
      </p:sp>
      <p:sp>
        <p:nvSpPr>
          <p:cNvPr id="8" name="Google Shape;8;p1"/>
          <p:cNvSpPr txBox="1">
            <a:spLocks noGrp="1"/>
          </p:cNvSpPr>
          <p:nvPr>
            <p:ph type="sldNum" idx="12"/>
          </p:nvPr>
        </p:nvSpPr>
        <p:spPr>
          <a:xfrm>
            <a:off x="18076" y="6380700"/>
            <a:ext cx="731600" cy="477200"/>
          </a:xfrm>
          <a:prstGeom prst="rect">
            <a:avLst/>
          </a:prstGeom>
          <a:noFill/>
          <a:ln>
            <a:noFill/>
          </a:ln>
        </p:spPr>
        <p:txBody>
          <a:bodyPr spcFirstLastPara="1" wrap="square" lIns="91425" tIns="91425" rIns="91425" bIns="91425" anchor="t" anchorCtr="0">
            <a:noAutofit/>
          </a:bodyPr>
          <a:lstStyle>
            <a:lvl1pPr lvl="0">
              <a:buNone/>
              <a:defRPr sz="1600">
                <a:solidFill>
                  <a:srgbClr val="19BBD5"/>
                </a:solidFill>
                <a:latin typeface="Nixie One"/>
                <a:ea typeface="Nixie One"/>
                <a:cs typeface="Nixie One"/>
                <a:sym typeface="Nixie One"/>
              </a:defRPr>
            </a:lvl1pPr>
            <a:lvl2pPr lvl="1">
              <a:buNone/>
              <a:defRPr sz="1600">
                <a:solidFill>
                  <a:srgbClr val="19BBD5"/>
                </a:solidFill>
                <a:latin typeface="Nixie One"/>
                <a:ea typeface="Nixie One"/>
                <a:cs typeface="Nixie One"/>
                <a:sym typeface="Nixie One"/>
              </a:defRPr>
            </a:lvl2pPr>
            <a:lvl3pPr lvl="2">
              <a:buNone/>
              <a:defRPr sz="1600">
                <a:solidFill>
                  <a:srgbClr val="19BBD5"/>
                </a:solidFill>
                <a:latin typeface="Nixie One"/>
                <a:ea typeface="Nixie One"/>
                <a:cs typeface="Nixie One"/>
                <a:sym typeface="Nixie One"/>
              </a:defRPr>
            </a:lvl3pPr>
            <a:lvl4pPr lvl="3">
              <a:buNone/>
              <a:defRPr sz="1600">
                <a:solidFill>
                  <a:srgbClr val="19BBD5"/>
                </a:solidFill>
                <a:latin typeface="Nixie One"/>
                <a:ea typeface="Nixie One"/>
                <a:cs typeface="Nixie One"/>
                <a:sym typeface="Nixie One"/>
              </a:defRPr>
            </a:lvl4pPr>
            <a:lvl5pPr lvl="4">
              <a:buNone/>
              <a:defRPr sz="1600">
                <a:solidFill>
                  <a:srgbClr val="19BBD5"/>
                </a:solidFill>
                <a:latin typeface="Nixie One"/>
                <a:ea typeface="Nixie One"/>
                <a:cs typeface="Nixie One"/>
                <a:sym typeface="Nixie One"/>
              </a:defRPr>
            </a:lvl5pPr>
            <a:lvl6pPr lvl="5">
              <a:buNone/>
              <a:defRPr sz="1600">
                <a:solidFill>
                  <a:srgbClr val="19BBD5"/>
                </a:solidFill>
                <a:latin typeface="Nixie One"/>
                <a:ea typeface="Nixie One"/>
                <a:cs typeface="Nixie One"/>
                <a:sym typeface="Nixie One"/>
              </a:defRPr>
            </a:lvl6pPr>
            <a:lvl7pPr lvl="6">
              <a:buNone/>
              <a:defRPr sz="1600">
                <a:solidFill>
                  <a:srgbClr val="19BBD5"/>
                </a:solidFill>
                <a:latin typeface="Nixie One"/>
                <a:ea typeface="Nixie One"/>
                <a:cs typeface="Nixie One"/>
                <a:sym typeface="Nixie One"/>
              </a:defRPr>
            </a:lvl7pPr>
            <a:lvl8pPr lvl="7">
              <a:buNone/>
              <a:defRPr sz="1600">
                <a:solidFill>
                  <a:srgbClr val="19BBD5"/>
                </a:solidFill>
                <a:latin typeface="Nixie One"/>
                <a:ea typeface="Nixie One"/>
                <a:cs typeface="Nixie One"/>
                <a:sym typeface="Nixie One"/>
              </a:defRPr>
            </a:lvl8pPr>
            <a:lvl9pPr lvl="8">
              <a:buNone/>
              <a:defRPr sz="1600">
                <a:solidFill>
                  <a:srgbClr val="19BBD5"/>
                </a:solidFill>
                <a:latin typeface="Nixie One"/>
                <a:ea typeface="Nixie One"/>
                <a:cs typeface="Nixie One"/>
                <a:sym typeface="Nixie One"/>
              </a:defRPr>
            </a:lvl9pPr>
          </a:lstStyle>
          <a:p>
            <a:pPr defTabSz="1219170">
              <a:buClr>
                <a:srgbClr val="000000"/>
              </a:buClr>
            </a:pPr>
            <a:fld id="{00000000-1234-1234-1234-123412341234}" type="slidenum">
              <a:rPr lang="en" kern="0" smtClean="0"/>
              <a:pPr defTabSz="1219170">
                <a:buClr>
                  <a:srgbClr val="000000"/>
                </a:buClr>
              </a:pPr>
              <a:t>‹#›</a:t>
            </a:fld>
            <a:endParaRPr lang="en" kern="0"/>
          </a:p>
        </p:txBody>
      </p:sp>
    </p:spTree>
    <p:extLst>
      <p:ext uri="{BB962C8B-B14F-4D97-AF65-F5344CB8AC3E}">
        <p14:creationId xmlns:p14="http://schemas.microsoft.com/office/powerpoint/2010/main" val="457905977"/>
      </p:ext>
    </p:extLst>
  </p:cSld>
  <p:clrMap bg1="lt1" tx1="dk1" bg2="dk2" tx2="lt2" accent1="accent1" accent2="accent2" accent3="accent3" accent4="accent4" accent5="accent5" accent6="accent6" hlink="hlink" folHlink="folHlink"/>
  <p:sldLayoutIdLst>
    <p:sldLayoutId id="2147485172" r:id="rId1"/>
    <p:sldLayoutId id="2147485173" r:id="rId2"/>
    <p:sldLayoutId id="2147485174" r:id="rId3"/>
    <p:sldLayoutId id="2147485175" r:id="rId4"/>
    <p:sldLayoutId id="2147485176" r:id="rId5"/>
    <p:sldLayoutId id="2147485177" r:id="rId6"/>
    <p:sldLayoutId id="2147485178" r:id="rId7"/>
    <p:sldLayoutId id="2147485179" r:id="rId8"/>
    <p:sldLayoutId id="2147485180" r:id="rId9"/>
  </p:sldLayoutIdLst>
  <p:transition>
    <p:fade thruBlk="1"/>
  </p:transition>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18.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122307940"/>
      </p:ext>
    </p:extLst>
  </p:cSld>
  <p:clrMap bg1="lt1" tx1="dk1" bg2="lt2" tx2="dk2" accent1="accent1" accent2="accent2" accent3="accent3" accent4="accent4" accent5="accent5" accent6="accent6" hlink="hlink" folHlink="folHlink"/>
  <p:sldLayoutIdLst>
    <p:sldLayoutId id="2147485182" r:id="rId1"/>
    <p:sldLayoutId id="2147485183" r:id="rId2"/>
    <p:sldLayoutId id="2147485184" r:id="rId3"/>
    <p:sldLayoutId id="2147485185" r:id="rId4"/>
    <p:sldLayoutId id="2147485186" r:id="rId5"/>
    <p:sldLayoutId id="2147485187" r:id="rId6"/>
    <p:sldLayoutId id="2147485188" r:id="rId7"/>
    <p:sldLayoutId id="2147485189" r:id="rId8"/>
    <p:sldLayoutId id="2147485190" r:id="rId9"/>
    <p:sldLayoutId id="2147485191" r:id="rId10"/>
  </p:sldLayoutIdLst>
  <p:txStyles>
    <p:titleStyle>
      <a:lvl1pPr algn="l" defTabSz="914423"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5" indent="-228605" algn="l" defTabSz="914423"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18" indent="-228605" algn="l" defTabSz="914423"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28" indent="-228605" algn="l" defTabSz="914423"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40"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52"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63"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7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8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98"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23" rtl="0" eaLnBrk="1" latinLnBrk="0" hangingPunct="1">
        <a:defRPr sz="1800" kern="1200">
          <a:solidFill>
            <a:schemeClr val="tx1"/>
          </a:solidFill>
          <a:latin typeface="+mn-lt"/>
          <a:ea typeface="+mn-ea"/>
          <a:cs typeface="+mn-cs"/>
        </a:defRPr>
      </a:lvl1pPr>
      <a:lvl2pPr marL="457212" algn="l" defTabSz="914423" rtl="0" eaLnBrk="1" latinLnBrk="0" hangingPunct="1">
        <a:defRPr sz="1800" kern="1200">
          <a:solidFill>
            <a:schemeClr val="tx1"/>
          </a:solidFill>
          <a:latin typeface="+mn-lt"/>
          <a:ea typeface="+mn-ea"/>
          <a:cs typeface="+mn-cs"/>
        </a:defRPr>
      </a:lvl2pPr>
      <a:lvl3pPr marL="914423" algn="l" defTabSz="914423" rtl="0" eaLnBrk="1" latinLnBrk="0" hangingPunct="1">
        <a:defRPr sz="1800" kern="1200">
          <a:solidFill>
            <a:schemeClr val="tx1"/>
          </a:solidFill>
          <a:latin typeface="+mn-lt"/>
          <a:ea typeface="+mn-ea"/>
          <a:cs typeface="+mn-cs"/>
        </a:defRPr>
      </a:lvl3pPr>
      <a:lvl4pPr marL="1371635" algn="l" defTabSz="914423" rtl="0" eaLnBrk="1" latinLnBrk="0" hangingPunct="1">
        <a:defRPr sz="1800" kern="1200">
          <a:solidFill>
            <a:schemeClr val="tx1"/>
          </a:solidFill>
          <a:latin typeface="+mn-lt"/>
          <a:ea typeface="+mn-ea"/>
          <a:cs typeface="+mn-cs"/>
        </a:defRPr>
      </a:lvl4pPr>
      <a:lvl5pPr marL="1828845" algn="l" defTabSz="914423" rtl="0" eaLnBrk="1" latinLnBrk="0" hangingPunct="1">
        <a:defRPr sz="1800" kern="1200">
          <a:solidFill>
            <a:schemeClr val="tx1"/>
          </a:solidFill>
          <a:latin typeface="+mn-lt"/>
          <a:ea typeface="+mn-ea"/>
          <a:cs typeface="+mn-cs"/>
        </a:defRPr>
      </a:lvl5pPr>
      <a:lvl6pPr marL="2286058" algn="l" defTabSz="914423" rtl="0" eaLnBrk="1" latinLnBrk="0" hangingPunct="1">
        <a:defRPr sz="1800" kern="1200">
          <a:solidFill>
            <a:schemeClr val="tx1"/>
          </a:solidFill>
          <a:latin typeface="+mn-lt"/>
          <a:ea typeface="+mn-ea"/>
          <a:cs typeface="+mn-cs"/>
        </a:defRPr>
      </a:lvl6pPr>
      <a:lvl7pPr marL="2743268" algn="l" defTabSz="914423" rtl="0" eaLnBrk="1" latinLnBrk="0" hangingPunct="1">
        <a:defRPr sz="1800" kern="1200">
          <a:solidFill>
            <a:schemeClr val="tx1"/>
          </a:solidFill>
          <a:latin typeface="+mn-lt"/>
          <a:ea typeface="+mn-ea"/>
          <a:cs typeface="+mn-cs"/>
        </a:defRPr>
      </a:lvl7pPr>
      <a:lvl8pPr marL="3200480" algn="l" defTabSz="914423" rtl="0" eaLnBrk="1" latinLnBrk="0" hangingPunct="1">
        <a:defRPr sz="1800" kern="1200">
          <a:solidFill>
            <a:schemeClr val="tx1"/>
          </a:solidFill>
          <a:latin typeface="+mn-lt"/>
          <a:ea typeface="+mn-ea"/>
          <a:cs typeface="+mn-cs"/>
        </a:defRPr>
      </a:lvl8pPr>
      <a:lvl9pPr marL="3657692" algn="l" defTabSz="914423" rtl="0" eaLnBrk="1" latinLnBrk="0" hangingPunct="1">
        <a:defRPr sz="1800" kern="1200">
          <a:solidFill>
            <a:schemeClr val="tx1"/>
          </a:solidFill>
          <a:latin typeface="+mn-lt"/>
          <a:ea typeface="+mn-ea"/>
          <a:cs typeface="+mn-cs"/>
        </a:defRPr>
      </a:lvl9pPr>
    </p:otherStyle>
  </p:txStyles>
</p:sldMaster>
</file>

<file path=ppt/slideMasters/slideMaster19.xml><?xml version="1.0" encoding="utf-8"?>
<p:sldMaster xmlns:a="http://schemas.openxmlformats.org/drawingml/2006/main" xmlns:r="http://schemas.openxmlformats.org/officeDocument/2006/relationships" xmlns:p="http://schemas.openxmlformats.org/presentationml/2006/main">
  <p:cSld>
    <p:bg>
      <p:bgPr>
        <a:gradFill rotWithShape="0">
          <a:gsLst>
            <a:gs pos="0">
              <a:schemeClr val="bg1"/>
            </a:gs>
            <a:gs pos="50000">
              <a:srgbClr val="FFFFFF"/>
            </a:gs>
            <a:gs pos="100000">
              <a:schemeClr val="bg1"/>
            </a:gs>
          </a:gsLst>
          <a:lin ang="18900000" scaled="1"/>
        </a:gradFill>
        <a:effectLst/>
      </p:bgPr>
    </p:bg>
    <p:spTree>
      <p:nvGrpSpPr>
        <p:cNvPr id="1" name=""/>
        <p:cNvGrpSpPr/>
        <p:nvPr/>
      </p:nvGrpSpPr>
      <p:grpSpPr>
        <a:xfrm>
          <a:off x="0" y="0"/>
          <a:ext cx="0" cy="0"/>
          <a:chOff x="0" y="0"/>
          <a:chExt cx="0" cy="0"/>
        </a:xfrm>
      </p:grpSpPr>
      <p:grpSp>
        <p:nvGrpSpPr>
          <p:cNvPr id="21506" name="Group 20">
            <a:extLst>
              <a:ext uri="{FF2B5EF4-FFF2-40B4-BE49-F238E27FC236}">
                <a16:creationId xmlns="" xmlns:a16="http://schemas.microsoft.com/office/drawing/2014/main" id="{0AD04F05-C3AC-4B47-A559-6D901E64525E}"/>
              </a:ext>
            </a:extLst>
          </p:cNvPr>
          <p:cNvGrpSpPr>
            <a:grpSpLocks/>
          </p:cNvGrpSpPr>
          <p:nvPr/>
        </p:nvGrpSpPr>
        <p:grpSpPr bwMode="auto">
          <a:xfrm>
            <a:off x="0" y="0"/>
            <a:ext cx="12192000" cy="1447800"/>
            <a:chOff x="0" y="0"/>
            <a:chExt cx="5760" cy="912"/>
          </a:xfrm>
        </p:grpSpPr>
        <p:sp>
          <p:nvSpPr>
            <p:cNvPr id="1031" name="Rectangle 7">
              <a:extLst>
                <a:ext uri="{FF2B5EF4-FFF2-40B4-BE49-F238E27FC236}">
                  <a16:creationId xmlns="" xmlns:a16="http://schemas.microsoft.com/office/drawing/2014/main" id="{6539CB48-6461-4FD5-BD45-8CEFAB9D40AA}"/>
                </a:ext>
              </a:extLst>
            </p:cNvPr>
            <p:cNvSpPr>
              <a:spLocks noChangeArrowheads="1"/>
            </p:cNvSpPr>
            <p:nvPr userDrawn="1"/>
          </p:nvSpPr>
          <p:spPr bwMode="gray">
            <a:xfrm>
              <a:off x="0" y="0"/>
              <a:ext cx="5760" cy="240"/>
            </a:xfrm>
            <a:prstGeom prst="rect">
              <a:avLst/>
            </a:prstGeom>
            <a:gradFill rotWithShape="1">
              <a:gsLst>
                <a:gs pos="0">
                  <a:schemeClr val="accent2">
                    <a:gamma/>
                    <a:tint val="28627"/>
                    <a:invGamma/>
                  </a:schemeClr>
                </a:gs>
                <a:gs pos="100000">
                  <a:schemeClr val="accent2"/>
                </a:gs>
              </a:gsLst>
              <a:lin ang="0" scaled="1"/>
            </a:gradFill>
            <a:ln w="9525">
              <a:noFill/>
              <a:miter lim="800000"/>
              <a:headEnd/>
              <a:tailEnd/>
            </a:ln>
            <a:effectLst/>
          </p:spPr>
          <p:txBody>
            <a:bodyPr wrap="none" anchor="ctr"/>
            <a:lstStyle/>
            <a:p>
              <a:pPr eaLnBrk="1" hangingPunct="1">
                <a:defRPr/>
              </a:pPr>
              <a:endParaRPr lang="en-US" sz="1800">
                <a:solidFill>
                  <a:srgbClr val="000000"/>
                </a:solidFill>
                <a:latin typeface="Arial" charset="0"/>
              </a:endParaRPr>
            </a:p>
          </p:txBody>
        </p:sp>
        <p:sp>
          <p:nvSpPr>
            <p:cNvPr id="1032" name="Rectangle 8">
              <a:extLst>
                <a:ext uri="{FF2B5EF4-FFF2-40B4-BE49-F238E27FC236}">
                  <a16:creationId xmlns="" xmlns:a16="http://schemas.microsoft.com/office/drawing/2014/main" id="{D0B12DD4-AF68-445B-9327-A30EBECB475C}"/>
                </a:ext>
              </a:extLst>
            </p:cNvPr>
            <p:cNvSpPr>
              <a:spLocks noChangeArrowheads="1"/>
            </p:cNvSpPr>
            <p:nvPr userDrawn="1"/>
          </p:nvSpPr>
          <p:spPr bwMode="gray">
            <a:xfrm>
              <a:off x="1248" y="240"/>
              <a:ext cx="4512" cy="480"/>
            </a:xfrm>
            <a:prstGeom prst="rect">
              <a:avLst/>
            </a:prstGeom>
            <a:gradFill rotWithShape="1">
              <a:gsLst>
                <a:gs pos="0">
                  <a:schemeClr val="bg1">
                    <a:gamma/>
                    <a:tint val="0"/>
                    <a:invGamma/>
                  </a:schemeClr>
                </a:gs>
                <a:gs pos="100000">
                  <a:schemeClr val="bg1"/>
                </a:gs>
              </a:gsLst>
              <a:lin ang="0" scaled="1"/>
            </a:gradFill>
            <a:ln w="9525">
              <a:noFill/>
              <a:miter lim="800000"/>
              <a:headEnd/>
              <a:tailEnd/>
            </a:ln>
            <a:effectLst/>
          </p:spPr>
          <p:txBody>
            <a:bodyPr wrap="none" anchor="ctr"/>
            <a:lstStyle/>
            <a:p>
              <a:pPr eaLnBrk="1" hangingPunct="1">
                <a:defRPr/>
              </a:pPr>
              <a:endParaRPr lang="en-US" sz="1800">
                <a:solidFill>
                  <a:srgbClr val="000000"/>
                </a:solidFill>
                <a:latin typeface="Arial" charset="0"/>
              </a:endParaRPr>
            </a:p>
          </p:txBody>
        </p:sp>
        <p:sp>
          <p:nvSpPr>
            <p:cNvPr id="21518" name="Rectangle 9">
              <a:extLst>
                <a:ext uri="{FF2B5EF4-FFF2-40B4-BE49-F238E27FC236}">
                  <a16:creationId xmlns="" xmlns:a16="http://schemas.microsoft.com/office/drawing/2014/main" id="{566D8A8E-37E2-4982-B61F-8DFD63B99A84}"/>
                </a:ext>
              </a:extLst>
            </p:cNvPr>
            <p:cNvSpPr>
              <a:spLocks noChangeArrowheads="1"/>
            </p:cNvSpPr>
            <p:nvPr userDrawn="1"/>
          </p:nvSpPr>
          <p:spPr bwMode="gray">
            <a:xfrm>
              <a:off x="0" y="720"/>
              <a:ext cx="5760" cy="192"/>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sz="1800">
                <a:solidFill>
                  <a:srgbClr val="000000"/>
                </a:solidFill>
              </a:endParaRPr>
            </a:p>
          </p:txBody>
        </p:sp>
      </p:grpSp>
      <p:pic>
        <p:nvPicPr>
          <p:cNvPr id="21507" name="Picture 26" descr="02">
            <a:extLst>
              <a:ext uri="{FF2B5EF4-FFF2-40B4-BE49-F238E27FC236}">
                <a16:creationId xmlns="" xmlns:a16="http://schemas.microsoft.com/office/drawing/2014/main" id="{42E55395-D0BE-421F-8D2C-1C710B6DB818}"/>
              </a:ext>
            </a:extLst>
          </p:cNvPr>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0287000" y="77788"/>
            <a:ext cx="1422400" cy="1047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508" name="Rectangle 2">
            <a:extLst>
              <a:ext uri="{FF2B5EF4-FFF2-40B4-BE49-F238E27FC236}">
                <a16:creationId xmlns="" xmlns:a16="http://schemas.microsoft.com/office/drawing/2014/main" id="{E06163E2-F263-44F6-8FE6-210C881444F6}"/>
              </a:ext>
            </a:extLst>
          </p:cNvPr>
          <p:cNvSpPr>
            <a:spLocks noGrp="1" noChangeArrowheads="1"/>
          </p:cNvSpPr>
          <p:nvPr>
            <p:ph type="title"/>
          </p:nvPr>
        </p:nvSpPr>
        <p:spPr bwMode="auto">
          <a:xfrm>
            <a:off x="609600" y="381001"/>
            <a:ext cx="10972800" cy="746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p>
        </p:txBody>
      </p:sp>
      <p:sp>
        <p:nvSpPr>
          <p:cNvPr id="21509" name="Rectangle 3">
            <a:extLst>
              <a:ext uri="{FF2B5EF4-FFF2-40B4-BE49-F238E27FC236}">
                <a16:creationId xmlns="" xmlns:a16="http://schemas.microsoft.com/office/drawing/2014/main" id="{0A4BD7FA-8C67-401A-A578-F14B3541FD07}"/>
              </a:ext>
            </a:extLst>
          </p:cNvPr>
          <p:cNvSpPr>
            <a:spLocks noGrp="1" noChangeArrowheads="1"/>
          </p:cNvSpPr>
          <p:nvPr>
            <p:ph type="body" idx="1"/>
          </p:nvPr>
        </p:nvSpPr>
        <p:spPr bwMode="auto">
          <a:xfrm>
            <a:off x="609600" y="1533526"/>
            <a:ext cx="10972800" cy="5019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28" name="Rectangle 4">
            <a:extLst>
              <a:ext uri="{FF2B5EF4-FFF2-40B4-BE49-F238E27FC236}">
                <a16:creationId xmlns="" xmlns:a16="http://schemas.microsoft.com/office/drawing/2014/main" id="{FAFAC55D-5B1E-48AE-8457-4689780EFCC3}"/>
              </a:ext>
            </a:extLst>
          </p:cNvPr>
          <p:cNvSpPr>
            <a:spLocks noGrp="1" noChangeArrowheads="1"/>
          </p:cNvSpPr>
          <p:nvPr>
            <p:ph type="dt" sz="half" idx="2"/>
          </p:nvPr>
        </p:nvSpPr>
        <p:spPr bwMode="auto">
          <a:xfrm>
            <a:off x="609600" y="6613526"/>
            <a:ext cx="2844800" cy="24447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eaLnBrk="1" hangingPunct="1">
              <a:defRPr sz="1000">
                <a:solidFill>
                  <a:srgbClr val="000000"/>
                </a:solidFill>
                <a:latin typeface="Arial" charset="0"/>
              </a:defRPr>
            </a:lvl1pPr>
          </a:lstStyle>
          <a:p>
            <a:pPr>
              <a:defRPr/>
            </a:pPr>
            <a:endParaRPr lang="en-US"/>
          </a:p>
        </p:txBody>
      </p:sp>
      <p:sp>
        <p:nvSpPr>
          <p:cNvPr id="1030" name="Rectangle 6">
            <a:extLst>
              <a:ext uri="{FF2B5EF4-FFF2-40B4-BE49-F238E27FC236}">
                <a16:creationId xmlns="" xmlns:a16="http://schemas.microsoft.com/office/drawing/2014/main" id="{F3DC5FE1-4C7C-4BAC-9304-47EB45C84C96}"/>
              </a:ext>
            </a:extLst>
          </p:cNvPr>
          <p:cNvSpPr>
            <a:spLocks noGrp="1" noChangeArrowheads="1"/>
          </p:cNvSpPr>
          <p:nvPr>
            <p:ph type="sldNum" sz="quarter" idx="4"/>
          </p:nvPr>
        </p:nvSpPr>
        <p:spPr bwMode="auto">
          <a:xfrm>
            <a:off x="8737600" y="6613526"/>
            <a:ext cx="2844800" cy="24447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eaLnBrk="1" hangingPunct="1">
              <a:defRPr sz="1000">
                <a:solidFill>
                  <a:srgbClr val="000000"/>
                </a:solidFill>
              </a:defRPr>
            </a:lvl1pPr>
          </a:lstStyle>
          <a:p>
            <a:fld id="{77957AA8-E1B3-4355-BF72-1B8542FA4CB5}" type="slidenum">
              <a:rPr lang="en-US" altLang="en-US"/>
              <a:pPr/>
              <a:t>‹#›</a:t>
            </a:fld>
            <a:endParaRPr lang="en-US" altLang="en-US"/>
          </a:p>
        </p:txBody>
      </p:sp>
      <p:pic>
        <p:nvPicPr>
          <p:cNvPr id="21512" name="Picture 24">
            <a:extLst>
              <a:ext uri="{FF2B5EF4-FFF2-40B4-BE49-F238E27FC236}">
                <a16:creationId xmlns="" xmlns:a16="http://schemas.microsoft.com/office/drawing/2014/main" id="{09F1DB69-75C3-4166-A8CD-F3823574ED33}"/>
              </a:ext>
            </a:extLst>
          </p:cNvPr>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11233151" y="95250"/>
            <a:ext cx="897467" cy="565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513" name="Picture 25">
            <a:extLst>
              <a:ext uri="{FF2B5EF4-FFF2-40B4-BE49-F238E27FC236}">
                <a16:creationId xmlns="" xmlns:a16="http://schemas.microsoft.com/office/drawing/2014/main" id="{C90C1871-827C-4132-80BF-371D1CEE4BF0}"/>
              </a:ext>
            </a:extLst>
          </p:cNvPr>
          <p:cNvPicPr>
            <a:picLocks noChangeAspect="1" noChangeArrowheads="1"/>
          </p:cNvPicPr>
          <p:nvPr/>
        </p:nvPicPr>
        <p:blipFill>
          <a:blip r:embed="rId18">
            <a:extLst>
              <a:ext uri="{28A0092B-C50C-407E-A947-70E740481C1C}">
                <a14:useLocalDpi xmlns:a14="http://schemas.microsoft.com/office/drawing/2010/main" val="0"/>
              </a:ext>
            </a:extLst>
          </a:blip>
          <a:srcRect r="1010"/>
          <a:stretch>
            <a:fillRect/>
          </a:stretch>
        </p:blipFill>
        <p:spPr bwMode="auto">
          <a:xfrm>
            <a:off x="10668000" y="311150"/>
            <a:ext cx="1219200" cy="774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51" name="Rectangle 27">
            <a:extLst>
              <a:ext uri="{FF2B5EF4-FFF2-40B4-BE49-F238E27FC236}">
                <a16:creationId xmlns="" xmlns:a16="http://schemas.microsoft.com/office/drawing/2014/main" id="{B37C57A1-AF33-4264-9093-D7332CD695C5}"/>
              </a:ext>
            </a:extLst>
          </p:cNvPr>
          <p:cNvSpPr>
            <a:spLocks noGrp="1" noChangeArrowheads="1"/>
          </p:cNvSpPr>
          <p:nvPr>
            <p:ph type="ftr" sz="quarter" idx="3"/>
          </p:nvPr>
        </p:nvSpPr>
        <p:spPr bwMode="auto">
          <a:xfrm>
            <a:off x="609600" y="1143001"/>
            <a:ext cx="11277600" cy="239713"/>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eaLnBrk="1" hangingPunct="1">
              <a:defRPr sz="1200" b="1">
                <a:solidFill>
                  <a:srgbClr val="FFFFFF"/>
                </a:solidFill>
                <a:latin typeface="Arial" charset="0"/>
              </a:defRPr>
            </a:lvl1pPr>
          </a:lstStyle>
          <a:p>
            <a:pPr>
              <a:defRPr/>
            </a:pPr>
            <a:r>
              <a:rPr lang="en-US"/>
              <a:t>www.themegallery.com</a:t>
            </a:r>
          </a:p>
        </p:txBody>
      </p:sp>
      <p:sp>
        <p:nvSpPr>
          <p:cNvPr id="21515" name="TextBox 13">
            <a:extLst>
              <a:ext uri="{FF2B5EF4-FFF2-40B4-BE49-F238E27FC236}">
                <a16:creationId xmlns="" xmlns:a16="http://schemas.microsoft.com/office/drawing/2014/main" id="{58EACC37-8023-4879-962C-21696A3BBF3B}"/>
              </a:ext>
            </a:extLst>
          </p:cNvPr>
          <p:cNvSpPr txBox="1">
            <a:spLocks noChangeArrowheads="1"/>
          </p:cNvSpPr>
          <p:nvPr userDrawn="1"/>
        </p:nvSpPr>
        <p:spPr bwMode="auto">
          <a:xfrm>
            <a:off x="452695" y="6627814"/>
            <a:ext cx="1691489"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r" eaLnBrk="1" hangingPunct="1"/>
            <a:r>
              <a:rPr lang="en-US" altLang="en-US" sz="900">
                <a:solidFill>
                  <a:srgbClr val="000000"/>
                </a:solidFill>
              </a:rPr>
              <a:t>http://dichvudanhvanban.com</a:t>
            </a:r>
          </a:p>
        </p:txBody>
      </p:sp>
    </p:spTree>
    <p:extLst>
      <p:ext uri="{BB962C8B-B14F-4D97-AF65-F5344CB8AC3E}">
        <p14:creationId xmlns:p14="http://schemas.microsoft.com/office/powerpoint/2010/main" val="460599495"/>
      </p:ext>
    </p:extLst>
  </p:cSld>
  <p:clrMap bg1="lt1" tx1="dk1" bg2="lt2" tx2="dk2" accent1="accent1" accent2="accent2" accent3="accent3" accent4="accent4" accent5="accent5" accent6="accent6" hlink="hlink" folHlink="folHlink"/>
  <p:sldLayoutIdLst>
    <p:sldLayoutId id="2147485193" r:id="rId1"/>
    <p:sldLayoutId id="2147485194" r:id="rId2"/>
    <p:sldLayoutId id="2147485195" r:id="rId3"/>
    <p:sldLayoutId id="2147485196" r:id="rId4"/>
    <p:sldLayoutId id="2147485197" r:id="rId5"/>
    <p:sldLayoutId id="2147485198" r:id="rId6"/>
    <p:sldLayoutId id="2147485199" r:id="rId7"/>
    <p:sldLayoutId id="2147485200" r:id="rId8"/>
    <p:sldLayoutId id="2147485201" r:id="rId9"/>
    <p:sldLayoutId id="2147485202" r:id="rId10"/>
    <p:sldLayoutId id="2147485203" r:id="rId11"/>
    <p:sldLayoutId id="2147485204" r:id="rId12"/>
    <p:sldLayoutId id="2147485205" r:id="rId13"/>
    <p:sldLayoutId id="2147485206" r:id="rId14"/>
  </p:sldLayoutIdLst>
  <p:hf sldNum="0" hdr="0" dt="0"/>
  <p:txStyles>
    <p:titleStyle>
      <a:lvl1pPr algn="l" rtl="0" fontAlgn="base">
        <a:spcBef>
          <a:spcPct val="0"/>
        </a:spcBef>
        <a:spcAft>
          <a:spcPct val="0"/>
        </a:spcAft>
        <a:defRPr sz="3600" b="1">
          <a:solidFill>
            <a:schemeClr val="tx2"/>
          </a:solidFill>
          <a:latin typeface="+mj-lt"/>
          <a:ea typeface="+mj-ea"/>
          <a:cs typeface="+mj-cs"/>
        </a:defRPr>
      </a:lvl1pPr>
      <a:lvl2pPr algn="l" rtl="0" fontAlgn="base">
        <a:spcBef>
          <a:spcPct val="0"/>
        </a:spcBef>
        <a:spcAft>
          <a:spcPct val="0"/>
        </a:spcAft>
        <a:defRPr sz="3600" b="1">
          <a:solidFill>
            <a:schemeClr val="tx2"/>
          </a:solidFill>
          <a:latin typeface="Arial" charset="0"/>
        </a:defRPr>
      </a:lvl2pPr>
      <a:lvl3pPr algn="l" rtl="0" fontAlgn="base">
        <a:spcBef>
          <a:spcPct val="0"/>
        </a:spcBef>
        <a:spcAft>
          <a:spcPct val="0"/>
        </a:spcAft>
        <a:defRPr sz="3600" b="1">
          <a:solidFill>
            <a:schemeClr val="tx2"/>
          </a:solidFill>
          <a:latin typeface="Arial" charset="0"/>
        </a:defRPr>
      </a:lvl3pPr>
      <a:lvl4pPr algn="l" rtl="0" fontAlgn="base">
        <a:spcBef>
          <a:spcPct val="0"/>
        </a:spcBef>
        <a:spcAft>
          <a:spcPct val="0"/>
        </a:spcAft>
        <a:defRPr sz="3600" b="1">
          <a:solidFill>
            <a:schemeClr val="tx2"/>
          </a:solidFill>
          <a:latin typeface="Arial" charset="0"/>
        </a:defRPr>
      </a:lvl4pPr>
      <a:lvl5pPr algn="l" rtl="0" fontAlgn="base">
        <a:spcBef>
          <a:spcPct val="0"/>
        </a:spcBef>
        <a:spcAft>
          <a:spcPct val="0"/>
        </a:spcAft>
        <a:defRPr sz="3600" b="1">
          <a:solidFill>
            <a:schemeClr val="tx2"/>
          </a:solidFill>
          <a:latin typeface="Arial" charset="0"/>
        </a:defRPr>
      </a:lvl5pPr>
      <a:lvl6pPr marL="457200" algn="l" rtl="0" eaLnBrk="1" fontAlgn="base" hangingPunct="1">
        <a:spcBef>
          <a:spcPct val="0"/>
        </a:spcBef>
        <a:spcAft>
          <a:spcPct val="0"/>
        </a:spcAft>
        <a:defRPr sz="3600" b="1">
          <a:solidFill>
            <a:schemeClr val="tx2"/>
          </a:solidFill>
          <a:latin typeface="Arial" charset="0"/>
        </a:defRPr>
      </a:lvl6pPr>
      <a:lvl7pPr marL="914400" algn="l" rtl="0" eaLnBrk="1" fontAlgn="base" hangingPunct="1">
        <a:spcBef>
          <a:spcPct val="0"/>
        </a:spcBef>
        <a:spcAft>
          <a:spcPct val="0"/>
        </a:spcAft>
        <a:defRPr sz="3600" b="1">
          <a:solidFill>
            <a:schemeClr val="tx2"/>
          </a:solidFill>
          <a:latin typeface="Arial" charset="0"/>
        </a:defRPr>
      </a:lvl7pPr>
      <a:lvl8pPr marL="1371600" algn="l" rtl="0" eaLnBrk="1" fontAlgn="base" hangingPunct="1">
        <a:spcBef>
          <a:spcPct val="0"/>
        </a:spcBef>
        <a:spcAft>
          <a:spcPct val="0"/>
        </a:spcAft>
        <a:defRPr sz="3600" b="1">
          <a:solidFill>
            <a:schemeClr val="tx2"/>
          </a:solidFill>
          <a:latin typeface="Arial" charset="0"/>
        </a:defRPr>
      </a:lvl8pPr>
      <a:lvl9pPr marL="1828800" algn="l" rtl="0" eaLnBrk="1" fontAlgn="base" hangingPunct="1">
        <a:spcBef>
          <a:spcPct val="0"/>
        </a:spcBef>
        <a:spcAft>
          <a:spcPct val="0"/>
        </a:spcAft>
        <a:defRPr sz="3600" b="1">
          <a:solidFill>
            <a:schemeClr val="tx2"/>
          </a:solidFill>
          <a:latin typeface="Arial" charset="0"/>
        </a:defRPr>
      </a:lvl9pPr>
    </p:titleStyle>
    <p:bodyStyle>
      <a:lvl1pPr marL="342900" indent="-342900" algn="l" rtl="0" fontAlgn="base">
        <a:spcBef>
          <a:spcPct val="20000"/>
        </a:spcBef>
        <a:spcAft>
          <a:spcPct val="0"/>
        </a:spcAft>
        <a:buChar char="•"/>
        <a:defRPr sz="3200">
          <a:solidFill>
            <a:schemeClr val="tx1"/>
          </a:solidFill>
          <a:latin typeface="+mn-lt"/>
          <a:ea typeface="+mn-ea"/>
          <a:cs typeface="+mn-cs"/>
        </a:defRPr>
      </a:lvl1pPr>
      <a:lvl2pPr marL="742950" indent="-285750" algn="l" rtl="0" fontAlgn="base">
        <a:spcBef>
          <a:spcPct val="20000"/>
        </a:spcBef>
        <a:spcAft>
          <a:spcPct val="0"/>
        </a:spcAft>
        <a:buChar char="–"/>
        <a:defRPr sz="2800">
          <a:solidFill>
            <a:schemeClr val="tx1"/>
          </a:solidFill>
          <a:latin typeface="+mn-lt"/>
        </a:defRPr>
      </a:lvl2pPr>
      <a:lvl3pPr marL="1143000" indent="-228600" algn="l" rtl="0" fontAlgn="base">
        <a:spcBef>
          <a:spcPct val="20000"/>
        </a:spcBef>
        <a:spcAft>
          <a:spcPct val="0"/>
        </a:spcAft>
        <a:buChar char="•"/>
        <a:defRPr sz="2400">
          <a:solidFill>
            <a:schemeClr val="tx1"/>
          </a:solidFill>
          <a:latin typeface="+mn-lt"/>
        </a:defRPr>
      </a:lvl3pPr>
      <a:lvl4pPr marL="1600200" indent="-228600" algn="l" rtl="0" fontAlgn="base">
        <a:spcBef>
          <a:spcPct val="20000"/>
        </a:spcBef>
        <a:spcAft>
          <a:spcPct val="0"/>
        </a:spcAft>
        <a:buChar char="–"/>
        <a:defRPr sz="2000">
          <a:solidFill>
            <a:schemeClr val="tx1"/>
          </a:solidFill>
          <a:latin typeface="+mn-lt"/>
        </a:defRPr>
      </a:lvl4pPr>
      <a:lvl5pPr marL="2057400" indent="-228600" algn="l" rtl="0" fontAlgn="base">
        <a:spcBef>
          <a:spcPct val="20000"/>
        </a:spcBef>
        <a:spcAft>
          <a:spcPct val="0"/>
        </a:spcAft>
        <a:buChar char="»"/>
        <a:defRPr sz="2000">
          <a:solidFill>
            <a:schemeClr val="tx1"/>
          </a:solidFill>
          <a:latin typeface="+mn-lt"/>
        </a:defRPr>
      </a:lvl5pPr>
      <a:lvl6pPr marL="2514600" indent="-228600" algn="l" rtl="0" eaLnBrk="1" fontAlgn="base" hangingPunct="1">
        <a:spcBef>
          <a:spcPct val="20000"/>
        </a:spcBef>
        <a:spcAft>
          <a:spcPct val="0"/>
        </a:spcAft>
        <a:buChar char="»"/>
        <a:defRPr sz="2000">
          <a:solidFill>
            <a:schemeClr val="tx1"/>
          </a:solidFill>
          <a:latin typeface="+mn-lt"/>
        </a:defRPr>
      </a:lvl6pPr>
      <a:lvl7pPr marL="2971800" indent="-228600" algn="l" rtl="0" eaLnBrk="1" fontAlgn="base" hangingPunct="1">
        <a:spcBef>
          <a:spcPct val="20000"/>
        </a:spcBef>
        <a:spcAft>
          <a:spcPct val="0"/>
        </a:spcAft>
        <a:buChar char="»"/>
        <a:defRPr sz="2000">
          <a:solidFill>
            <a:schemeClr val="tx1"/>
          </a:solidFill>
          <a:latin typeface="+mn-lt"/>
        </a:defRPr>
      </a:lvl7pPr>
      <a:lvl8pPr marL="3429000" indent="-228600" algn="l" rtl="0" eaLnBrk="1" fontAlgn="base" hangingPunct="1">
        <a:spcBef>
          <a:spcPct val="20000"/>
        </a:spcBef>
        <a:spcAft>
          <a:spcPct val="0"/>
        </a:spcAft>
        <a:buChar char="»"/>
        <a:defRPr sz="2000">
          <a:solidFill>
            <a:schemeClr val="tx1"/>
          </a:solidFill>
          <a:latin typeface="+mn-lt"/>
        </a:defRPr>
      </a:lvl8pPr>
      <a:lvl9pPr marL="3886200" indent="-228600" algn="l" rtl="0" eaLnBrk="1" fontAlgn="base" hangingPunct="1">
        <a:spcBef>
          <a:spcPct val="20000"/>
        </a:spcBef>
        <a:spcAft>
          <a:spcPct val="0"/>
        </a:spcAft>
        <a:buChar char="»"/>
        <a:defRPr sz="20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0.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50" name="Rectangle 26">
            <a:extLst>
              <a:ext uri="{FF2B5EF4-FFF2-40B4-BE49-F238E27FC236}">
                <a16:creationId xmlns="" xmlns:a16="http://schemas.microsoft.com/office/drawing/2014/main" id="{06EDDF30-BE06-4D8D-8226-4A52E01FBCE3}"/>
              </a:ext>
            </a:extLst>
          </p:cNvPr>
          <p:cNvSpPr>
            <a:spLocks noChangeArrowheads="1"/>
          </p:cNvSpPr>
          <p:nvPr/>
        </p:nvSpPr>
        <p:spPr bwMode="gray">
          <a:xfrm>
            <a:off x="0" y="228600"/>
            <a:ext cx="12192000" cy="838200"/>
          </a:xfrm>
          <a:prstGeom prst="rect">
            <a:avLst/>
          </a:prstGeom>
          <a:gradFill rotWithShape="1">
            <a:gsLst>
              <a:gs pos="0">
                <a:schemeClr val="tx2">
                  <a:gamma/>
                  <a:shade val="41176"/>
                  <a:invGamma/>
                </a:schemeClr>
              </a:gs>
              <a:gs pos="100000">
                <a:schemeClr val="tx2"/>
              </a:gs>
            </a:gsLst>
            <a:lin ang="0" scaled="1"/>
          </a:gradFill>
          <a:ln w="9525">
            <a:noFill/>
            <a:miter lim="800000"/>
            <a:headEnd/>
            <a:tailEnd/>
          </a:ln>
          <a:effectLst/>
        </p:spPr>
        <p:txBody>
          <a:bodyPr wrap="none" anchor="ctr"/>
          <a:lstStyle/>
          <a:p>
            <a:pPr eaLnBrk="1" hangingPunct="1">
              <a:defRPr/>
            </a:pPr>
            <a:endParaRPr lang="en-US" sz="1800" b="1">
              <a:solidFill>
                <a:srgbClr val="000000"/>
              </a:solidFill>
              <a:latin typeface="Arial" charset="0"/>
            </a:endParaRPr>
          </a:p>
        </p:txBody>
      </p:sp>
      <p:sp>
        <p:nvSpPr>
          <p:cNvPr id="1028" name="Rectangle 4">
            <a:extLst>
              <a:ext uri="{FF2B5EF4-FFF2-40B4-BE49-F238E27FC236}">
                <a16:creationId xmlns="" xmlns:a16="http://schemas.microsoft.com/office/drawing/2014/main" id="{0F2A22EA-E45F-445B-BEB5-AAE1C670A965}"/>
              </a:ext>
            </a:extLst>
          </p:cNvPr>
          <p:cNvSpPr>
            <a:spLocks noGrp="1" noChangeArrowheads="1"/>
          </p:cNvSpPr>
          <p:nvPr>
            <p:ph type="dt" sz="half" idx="2"/>
          </p:nvPr>
        </p:nvSpPr>
        <p:spPr bwMode="gray">
          <a:xfrm>
            <a:off x="609600" y="6467476"/>
            <a:ext cx="2844800" cy="30162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eaLnBrk="1" hangingPunct="1">
              <a:defRPr sz="1200" b="0">
                <a:solidFill>
                  <a:srgbClr val="000000"/>
                </a:solidFill>
                <a:latin typeface="+mn-lt"/>
              </a:defRPr>
            </a:lvl1pPr>
          </a:lstStyle>
          <a:p>
            <a:pPr>
              <a:defRPr/>
            </a:pPr>
            <a:endParaRPr lang="en-US"/>
          </a:p>
        </p:txBody>
      </p:sp>
      <p:sp>
        <p:nvSpPr>
          <p:cNvPr id="1029" name="Rectangle 5">
            <a:extLst>
              <a:ext uri="{FF2B5EF4-FFF2-40B4-BE49-F238E27FC236}">
                <a16:creationId xmlns="" xmlns:a16="http://schemas.microsoft.com/office/drawing/2014/main" id="{A07138D3-102A-48B0-A360-800743F12AC8}"/>
              </a:ext>
            </a:extLst>
          </p:cNvPr>
          <p:cNvSpPr>
            <a:spLocks noGrp="1" noChangeArrowheads="1"/>
          </p:cNvSpPr>
          <p:nvPr>
            <p:ph type="ftr" sz="quarter" idx="3"/>
          </p:nvPr>
        </p:nvSpPr>
        <p:spPr bwMode="gray">
          <a:xfrm>
            <a:off x="4165600" y="6467476"/>
            <a:ext cx="3860800" cy="30162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eaLnBrk="1" hangingPunct="1">
              <a:defRPr sz="1200" b="0">
                <a:solidFill>
                  <a:srgbClr val="000000"/>
                </a:solidFill>
                <a:latin typeface="+mn-lt"/>
              </a:defRPr>
            </a:lvl1pPr>
          </a:lstStyle>
          <a:p>
            <a:pPr>
              <a:defRPr/>
            </a:pPr>
            <a:endParaRPr lang="en-US"/>
          </a:p>
        </p:txBody>
      </p:sp>
      <p:sp>
        <p:nvSpPr>
          <p:cNvPr id="1030" name="Rectangle 6">
            <a:extLst>
              <a:ext uri="{FF2B5EF4-FFF2-40B4-BE49-F238E27FC236}">
                <a16:creationId xmlns="" xmlns:a16="http://schemas.microsoft.com/office/drawing/2014/main" id="{FA9E1972-CA85-49D6-8DAD-BF36A68E68C6}"/>
              </a:ext>
            </a:extLst>
          </p:cNvPr>
          <p:cNvSpPr>
            <a:spLocks noGrp="1" noChangeArrowheads="1"/>
          </p:cNvSpPr>
          <p:nvPr>
            <p:ph type="sldNum" sz="quarter" idx="4"/>
          </p:nvPr>
        </p:nvSpPr>
        <p:spPr bwMode="gray">
          <a:xfrm>
            <a:off x="8737600" y="6467476"/>
            <a:ext cx="2844800" cy="30162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eaLnBrk="1" hangingPunct="1">
              <a:defRPr sz="1200" smtClean="0">
                <a:solidFill>
                  <a:srgbClr val="000000"/>
                </a:solidFill>
                <a:latin typeface="Calibri" panose="020F0502020204030204" pitchFamily="34" charset="0"/>
              </a:defRPr>
            </a:lvl1pPr>
          </a:lstStyle>
          <a:p>
            <a:pPr>
              <a:defRPr/>
            </a:pPr>
            <a:fld id="{7A1612C7-402A-4E33-93A3-7374DD25BB96}" type="slidenum">
              <a:rPr lang="en-US" altLang="en-US"/>
              <a:pPr>
                <a:defRPr/>
              </a:pPr>
              <a:t>‹#›</a:t>
            </a:fld>
            <a:endParaRPr lang="en-US" altLang="en-US"/>
          </a:p>
        </p:txBody>
      </p:sp>
      <p:sp>
        <p:nvSpPr>
          <p:cNvPr id="24582" name="Rectangle 152">
            <a:extLst>
              <a:ext uri="{FF2B5EF4-FFF2-40B4-BE49-F238E27FC236}">
                <a16:creationId xmlns="" xmlns:a16="http://schemas.microsoft.com/office/drawing/2014/main" id="{FB049995-4B06-4973-B089-2F11BB914364}"/>
              </a:ext>
            </a:extLst>
          </p:cNvPr>
          <p:cNvSpPr>
            <a:spLocks noChangeArrowheads="1"/>
          </p:cNvSpPr>
          <p:nvPr/>
        </p:nvSpPr>
        <p:spPr bwMode="gray">
          <a:xfrm>
            <a:off x="8818034" y="5918200"/>
            <a:ext cx="675217" cy="469900"/>
          </a:xfrm>
          <a:prstGeom prst="rect">
            <a:avLst/>
          </a:prstGeom>
          <a:solidFill>
            <a:schemeClr val="accent2">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24583" name="Rectangle 153">
            <a:extLst>
              <a:ext uri="{FF2B5EF4-FFF2-40B4-BE49-F238E27FC236}">
                <a16:creationId xmlns="" xmlns:a16="http://schemas.microsoft.com/office/drawing/2014/main" id="{EB264422-4FC9-4077-A8FF-DF95B321DCD4}"/>
              </a:ext>
            </a:extLst>
          </p:cNvPr>
          <p:cNvSpPr>
            <a:spLocks noChangeArrowheads="1"/>
          </p:cNvSpPr>
          <p:nvPr/>
        </p:nvSpPr>
        <p:spPr bwMode="gray">
          <a:xfrm>
            <a:off x="10172701" y="5918200"/>
            <a:ext cx="675217"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24584" name="Rectangle 154">
            <a:extLst>
              <a:ext uri="{FF2B5EF4-FFF2-40B4-BE49-F238E27FC236}">
                <a16:creationId xmlns="" xmlns:a16="http://schemas.microsoft.com/office/drawing/2014/main" id="{21F3B16D-23A3-47FF-A8C7-20A18579B58B}"/>
              </a:ext>
            </a:extLst>
          </p:cNvPr>
          <p:cNvSpPr>
            <a:spLocks noChangeArrowheads="1"/>
          </p:cNvSpPr>
          <p:nvPr/>
        </p:nvSpPr>
        <p:spPr bwMode="gray">
          <a:xfrm>
            <a:off x="9484784" y="5440364"/>
            <a:ext cx="677333"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24585" name="Rectangle 155">
            <a:extLst>
              <a:ext uri="{FF2B5EF4-FFF2-40B4-BE49-F238E27FC236}">
                <a16:creationId xmlns="" xmlns:a16="http://schemas.microsoft.com/office/drawing/2014/main" id="{423876D3-62C2-4C7F-A2DA-580FD889C296}"/>
              </a:ext>
            </a:extLst>
          </p:cNvPr>
          <p:cNvSpPr>
            <a:spLocks noChangeArrowheads="1"/>
          </p:cNvSpPr>
          <p:nvPr/>
        </p:nvSpPr>
        <p:spPr bwMode="gray">
          <a:xfrm>
            <a:off x="11501968" y="5918200"/>
            <a:ext cx="675217"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24586" name="Rectangle 156">
            <a:extLst>
              <a:ext uri="{FF2B5EF4-FFF2-40B4-BE49-F238E27FC236}">
                <a16:creationId xmlns="" xmlns:a16="http://schemas.microsoft.com/office/drawing/2014/main" id="{7C75212C-486D-4D12-BCFD-174DBB21921E}"/>
              </a:ext>
            </a:extLst>
          </p:cNvPr>
          <p:cNvSpPr>
            <a:spLocks noChangeArrowheads="1"/>
          </p:cNvSpPr>
          <p:nvPr/>
        </p:nvSpPr>
        <p:spPr bwMode="gray">
          <a:xfrm>
            <a:off x="6100234" y="5918200"/>
            <a:ext cx="675217"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24587" name="Rectangle 157">
            <a:extLst>
              <a:ext uri="{FF2B5EF4-FFF2-40B4-BE49-F238E27FC236}">
                <a16:creationId xmlns="" xmlns:a16="http://schemas.microsoft.com/office/drawing/2014/main" id="{3DCB212D-7C92-4EB4-AE57-392D64376C65}"/>
              </a:ext>
            </a:extLst>
          </p:cNvPr>
          <p:cNvSpPr>
            <a:spLocks noChangeArrowheads="1"/>
          </p:cNvSpPr>
          <p:nvPr/>
        </p:nvSpPr>
        <p:spPr bwMode="gray">
          <a:xfrm>
            <a:off x="7467601" y="5918200"/>
            <a:ext cx="675217"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24588" name="Rectangle 158">
            <a:extLst>
              <a:ext uri="{FF2B5EF4-FFF2-40B4-BE49-F238E27FC236}">
                <a16:creationId xmlns="" xmlns:a16="http://schemas.microsoft.com/office/drawing/2014/main" id="{4B17BFD4-1CCB-4300-8B45-5191E7FBB093}"/>
              </a:ext>
            </a:extLst>
          </p:cNvPr>
          <p:cNvSpPr>
            <a:spLocks noChangeArrowheads="1"/>
          </p:cNvSpPr>
          <p:nvPr/>
        </p:nvSpPr>
        <p:spPr bwMode="gray">
          <a:xfrm>
            <a:off x="6777567" y="5440364"/>
            <a:ext cx="677333"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24589" name="Rectangle 159">
            <a:extLst>
              <a:ext uri="{FF2B5EF4-FFF2-40B4-BE49-F238E27FC236}">
                <a16:creationId xmlns="" xmlns:a16="http://schemas.microsoft.com/office/drawing/2014/main" id="{952B7192-7CFC-4B97-B9FF-965F2773B673}"/>
              </a:ext>
            </a:extLst>
          </p:cNvPr>
          <p:cNvSpPr>
            <a:spLocks noChangeArrowheads="1"/>
          </p:cNvSpPr>
          <p:nvPr/>
        </p:nvSpPr>
        <p:spPr bwMode="gray">
          <a:xfrm>
            <a:off x="8130118" y="5440364"/>
            <a:ext cx="679449"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24590" name="Rectangle 160">
            <a:extLst>
              <a:ext uri="{FF2B5EF4-FFF2-40B4-BE49-F238E27FC236}">
                <a16:creationId xmlns="" xmlns:a16="http://schemas.microsoft.com/office/drawing/2014/main" id="{DABD55FD-B46A-4AAD-B8BB-6101BEEEC691}"/>
              </a:ext>
            </a:extLst>
          </p:cNvPr>
          <p:cNvSpPr>
            <a:spLocks noChangeArrowheads="1"/>
          </p:cNvSpPr>
          <p:nvPr/>
        </p:nvSpPr>
        <p:spPr bwMode="gray">
          <a:xfrm>
            <a:off x="5425018" y="5440364"/>
            <a:ext cx="679449" cy="473075"/>
          </a:xfrm>
          <a:prstGeom prst="rect">
            <a:avLst/>
          </a:prstGeom>
          <a:solidFill>
            <a:schemeClr val="accent2">
              <a:alpha val="10196"/>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24591" name="Rectangle 161">
            <a:extLst>
              <a:ext uri="{FF2B5EF4-FFF2-40B4-BE49-F238E27FC236}">
                <a16:creationId xmlns="" xmlns:a16="http://schemas.microsoft.com/office/drawing/2014/main" id="{3BFC1D6E-276C-42F1-A832-5FC4FFA9504C}"/>
              </a:ext>
            </a:extLst>
          </p:cNvPr>
          <p:cNvSpPr>
            <a:spLocks noChangeArrowheads="1"/>
          </p:cNvSpPr>
          <p:nvPr/>
        </p:nvSpPr>
        <p:spPr bwMode="gray">
          <a:xfrm>
            <a:off x="8807451" y="4972051"/>
            <a:ext cx="675216"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24592" name="Rectangle 162">
            <a:extLst>
              <a:ext uri="{FF2B5EF4-FFF2-40B4-BE49-F238E27FC236}">
                <a16:creationId xmlns="" xmlns:a16="http://schemas.microsoft.com/office/drawing/2014/main" id="{1518532E-94C6-4DC2-B8DB-BEBFBA1B1C2A}"/>
              </a:ext>
            </a:extLst>
          </p:cNvPr>
          <p:cNvSpPr>
            <a:spLocks noChangeArrowheads="1"/>
          </p:cNvSpPr>
          <p:nvPr/>
        </p:nvSpPr>
        <p:spPr bwMode="gray">
          <a:xfrm>
            <a:off x="10164234" y="4972051"/>
            <a:ext cx="675217" cy="473075"/>
          </a:xfrm>
          <a:prstGeom prst="rect">
            <a:avLst/>
          </a:prstGeom>
          <a:solidFill>
            <a:schemeClr val="accent2">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24593" name="Rectangle 163">
            <a:extLst>
              <a:ext uri="{FF2B5EF4-FFF2-40B4-BE49-F238E27FC236}">
                <a16:creationId xmlns="" xmlns:a16="http://schemas.microsoft.com/office/drawing/2014/main" id="{33271F1F-243D-43C7-B1E1-48F31B7AF68E}"/>
              </a:ext>
            </a:extLst>
          </p:cNvPr>
          <p:cNvSpPr>
            <a:spLocks noChangeArrowheads="1"/>
          </p:cNvSpPr>
          <p:nvPr/>
        </p:nvSpPr>
        <p:spPr bwMode="gray">
          <a:xfrm>
            <a:off x="11504084" y="4972051"/>
            <a:ext cx="677333"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24594" name="Rectangle 164">
            <a:extLst>
              <a:ext uri="{FF2B5EF4-FFF2-40B4-BE49-F238E27FC236}">
                <a16:creationId xmlns="" xmlns:a16="http://schemas.microsoft.com/office/drawing/2014/main" id="{DB48058C-AD12-4392-A50C-F7BBCAFB7CC6}"/>
              </a:ext>
            </a:extLst>
          </p:cNvPr>
          <p:cNvSpPr>
            <a:spLocks noChangeArrowheads="1"/>
          </p:cNvSpPr>
          <p:nvPr/>
        </p:nvSpPr>
        <p:spPr bwMode="gray">
          <a:xfrm>
            <a:off x="7467601" y="4972051"/>
            <a:ext cx="675217"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24595" name="Rectangle 165">
            <a:extLst>
              <a:ext uri="{FF2B5EF4-FFF2-40B4-BE49-F238E27FC236}">
                <a16:creationId xmlns="" xmlns:a16="http://schemas.microsoft.com/office/drawing/2014/main" id="{E189BDF5-076C-44AE-A419-1D09AB84429A}"/>
              </a:ext>
            </a:extLst>
          </p:cNvPr>
          <p:cNvSpPr>
            <a:spLocks noChangeArrowheads="1"/>
          </p:cNvSpPr>
          <p:nvPr/>
        </p:nvSpPr>
        <p:spPr bwMode="gray">
          <a:xfrm>
            <a:off x="10837334" y="6386514"/>
            <a:ext cx="675217"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24596" name="Rectangle 166">
            <a:extLst>
              <a:ext uri="{FF2B5EF4-FFF2-40B4-BE49-F238E27FC236}">
                <a16:creationId xmlns="" xmlns:a16="http://schemas.microsoft.com/office/drawing/2014/main" id="{8283EA5C-91D0-422A-A6FE-812CD48A7356}"/>
              </a:ext>
            </a:extLst>
          </p:cNvPr>
          <p:cNvSpPr>
            <a:spLocks noChangeArrowheads="1"/>
          </p:cNvSpPr>
          <p:nvPr/>
        </p:nvSpPr>
        <p:spPr bwMode="gray">
          <a:xfrm>
            <a:off x="6788151" y="6386514"/>
            <a:ext cx="677333"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24597" name="Rectangle 167">
            <a:extLst>
              <a:ext uri="{FF2B5EF4-FFF2-40B4-BE49-F238E27FC236}">
                <a16:creationId xmlns="" xmlns:a16="http://schemas.microsoft.com/office/drawing/2014/main" id="{E65309A4-0664-4D22-8005-DF562D04CEA0}"/>
              </a:ext>
            </a:extLst>
          </p:cNvPr>
          <p:cNvSpPr>
            <a:spLocks noChangeArrowheads="1"/>
          </p:cNvSpPr>
          <p:nvPr/>
        </p:nvSpPr>
        <p:spPr bwMode="gray">
          <a:xfrm>
            <a:off x="8140700" y="6386514"/>
            <a:ext cx="677333" cy="471487"/>
          </a:xfrm>
          <a:prstGeom prst="rect">
            <a:avLst/>
          </a:prstGeom>
          <a:solidFill>
            <a:schemeClr val="folHlink">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24598" name="Rectangle 168">
            <a:extLst>
              <a:ext uri="{FF2B5EF4-FFF2-40B4-BE49-F238E27FC236}">
                <a16:creationId xmlns="" xmlns:a16="http://schemas.microsoft.com/office/drawing/2014/main" id="{2CCCD21D-B6FB-4FED-98A3-FF707B6E6B8E}"/>
              </a:ext>
            </a:extLst>
          </p:cNvPr>
          <p:cNvSpPr>
            <a:spLocks noChangeArrowheads="1"/>
          </p:cNvSpPr>
          <p:nvPr/>
        </p:nvSpPr>
        <p:spPr bwMode="gray">
          <a:xfrm>
            <a:off x="5425018" y="6386514"/>
            <a:ext cx="679449"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24599" name="Rectangle 169">
            <a:extLst>
              <a:ext uri="{FF2B5EF4-FFF2-40B4-BE49-F238E27FC236}">
                <a16:creationId xmlns="" xmlns:a16="http://schemas.microsoft.com/office/drawing/2014/main" id="{BD84846A-EE96-47D3-AC98-036AA113DEFE}"/>
              </a:ext>
            </a:extLst>
          </p:cNvPr>
          <p:cNvSpPr>
            <a:spLocks noChangeArrowheads="1"/>
          </p:cNvSpPr>
          <p:nvPr/>
        </p:nvSpPr>
        <p:spPr bwMode="gray">
          <a:xfrm>
            <a:off x="10818284" y="5440364"/>
            <a:ext cx="675216" cy="473075"/>
          </a:xfrm>
          <a:prstGeom prst="rect">
            <a:avLst/>
          </a:prstGeom>
          <a:solidFill>
            <a:schemeClr val="folHlink">
              <a:alpha val="10196"/>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24600" name="Rectangle 170">
            <a:extLst>
              <a:ext uri="{FF2B5EF4-FFF2-40B4-BE49-F238E27FC236}">
                <a16:creationId xmlns="" xmlns:a16="http://schemas.microsoft.com/office/drawing/2014/main" id="{C777DF42-2337-445B-8F17-A48E1318B16F}"/>
              </a:ext>
            </a:extLst>
          </p:cNvPr>
          <p:cNvSpPr>
            <a:spLocks noChangeArrowheads="1"/>
          </p:cNvSpPr>
          <p:nvPr/>
        </p:nvSpPr>
        <p:spPr bwMode="gray">
          <a:xfrm>
            <a:off x="6100234" y="4965700"/>
            <a:ext cx="675217" cy="469900"/>
          </a:xfrm>
          <a:prstGeom prst="rect">
            <a:avLst/>
          </a:prstGeom>
          <a:solidFill>
            <a:srgbClr val="DDDDDD">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24601" name="Rectangle 171">
            <a:extLst>
              <a:ext uri="{FF2B5EF4-FFF2-40B4-BE49-F238E27FC236}">
                <a16:creationId xmlns="" xmlns:a16="http://schemas.microsoft.com/office/drawing/2014/main" id="{FF1A509C-B497-4BFC-B961-3BD0555139C3}"/>
              </a:ext>
            </a:extLst>
          </p:cNvPr>
          <p:cNvSpPr>
            <a:spLocks noChangeArrowheads="1"/>
          </p:cNvSpPr>
          <p:nvPr/>
        </p:nvSpPr>
        <p:spPr bwMode="gray">
          <a:xfrm>
            <a:off x="9484784" y="6384925"/>
            <a:ext cx="677333" cy="471488"/>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24602" name="Rectangle 173">
            <a:extLst>
              <a:ext uri="{FF2B5EF4-FFF2-40B4-BE49-F238E27FC236}">
                <a16:creationId xmlns="" xmlns:a16="http://schemas.microsoft.com/office/drawing/2014/main" id="{AD11B775-8708-4DC0-83DF-EFB4199A8CE0}"/>
              </a:ext>
            </a:extLst>
          </p:cNvPr>
          <p:cNvSpPr>
            <a:spLocks noChangeArrowheads="1"/>
          </p:cNvSpPr>
          <p:nvPr/>
        </p:nvSpPr>
        <p:spPr bwMode="gray">
          <a:xfrm>
            <a:off x="4741334" y="5918200"/>
            <a:ext cx="675217"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24603" name="Rectangle 174">
            <a:extLst>
              <a:ext uri="{FF2B5EF4-FFF2-40B4-BE49-F238E27FC236}">
                <a16:creationId xmlns="" xmlns:a16="http://schemas.microsoft.com/office/drawing/2014/main" id="{46803F9A-5F80-4028-9ADD-E5D1C992874D}"/>
              </a:ext>
            </a:extLst>
          </p:cNvPr>
          <p:cNvSpPr>
            <a:spLocks noChangeArrowheads="1"/>
          </p:cNvSpPr>
          <p:nvPr/>
        </p:nvSpPr>
        <p:spPr bwMode="gray">
          <a:xfrm>
            <a:off x="4051301" y="5440364"/>
            <a:ext cx="675217"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24604" name="Rectangle 176">
            <a:extLst>
              <a:ext uri="{FF2B5EF4-FFF2-40B4-BE49-F238E27FC236}">
                <a16:creationId xmlns="" xmlns:a16="http://schemas.microsoft.com/office/drawing/2014/main" id="{97E91037-B6D3-4DF3-966A-5D2D6C68F6D2}"/>
              </a:ext>
            </a:extLst>
          </p:cNvPr>
          <p:cNvSpPr>
            <a:spLocks noChangeArrowheads="1"/>
          </p:cNvSpPr>
          <p:nvPr/>
        </p:nvSpPr>
        <p:spPr bwMode="gray">
          <a:xfrm>
            <a:off x="4741334" y="4972051"/>
            <a:ext cx="675217"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24605" name="Rectangle 177">
            <a:extLst>
              <a:ext uri="{FF2B5EF4-FFF2-40B4-BE49-F238E27FC236}">
                <a16:creationId xmlns="" xmlns:a16="http://schemas.microsoft.com/office/drawing/2014/main" id="{426F481D-CCB4-4D67-B180-665E7DE52A6B}"/>
              </a:ext>
            </a:extLst>
          </p:cNvPr>
          <p:cNvSpPr>
            <a:spLocks noChangeArrowheads="1"/>
          </p:cNvSpPr>
          <p:nvPr/>
        </p:nvSpPr>
        <p:spPr bwMode="gray">
          <a:xfrm>
            <a:off x="4061884" y="6386514"/>
            <a:ext cx="677333" cy="471487"/>
          </a:xfrm>
          <a:prstGeom prst="rect">
            <a:avLst/>
          </a:prstGeom>
          <a:solidFill>
            <a:schemeClr val="folHlink">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24606" name="Rectangle 181">
            <a:extLst>
              <a:ext uri="{FF2B5EF4-FFF2-40B4-BE49-F238E27FC236}">
                <a16:creationId xmlns="" xmlns:a16="http://schemas.microsoft.com/office/drawing/2014/main" id="{A2CE78C5-A350-4648-B211-6AD151DD4BFC}"/>
              </a:ext>
            </a:extLst>
          </p:cNvPr>
          <p:cNvSpPr>
            <a:spLocks noChangeArrowheads="1"/>
          </p:cNvSpPr>
          <p:nvPr/>
        </p:nvSpPr>
        <p:spPr bwMode="gray">
          <a:xfrm>
            <a:off x="2032001" y="5918200"/>
            <a:ext cx="675217" cy="469900"/>
          </a:xfrm>
          <a:prstGeom prst="rect">
            <a:avLst/>
          </a:prstGeom>
          <a:solidFill>
            <a:schemeClr val="accent2">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24607" name="Rectangle 182">
            <a:extLst>
              <a:ext uri="{FF2B5EF4-FFF2-40B4-BE49-F238E27FC236}">
                <a16:creationId xmlns="" xmlns:a16="http://schemas.microsoft.com/office/drawing/2014/main" id="{09C90AE5-97B0-49D5-90AD-4F828E75E1E4}"/>
              </a:ext>
            </a:extLst>
          </p:cNvPr>
          <p:cNvSpPr>
            <a:spLocks noChangeArrowheads="1"/>
          </p:cNvSpPr>
          <p:nvPr/>
        </p:nvSpPr>
        <p:spPr bwMode="gray">
          <a:xfrm>
            <a:off x="3386668" y="5918200"/>
            <a:ext cx="675217"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24608" name="Rectangle 183">
            <a:extLst>
              <a:ext uri="{FF2B5EF4-FFF2-40B4-BE49-F238E27FC236}">
                <a16:creationId xmlns="" xmlns:a16="http://schemas.microsoft.com/office/drawing/2014/main" id="{03815288-FEB5-4988-86A7-E597927B4BBA}"/>
              </a:ext>
            </a:extLst>
          </p:cNvPr>
          <p:cNvSpPr>
            <a:spLocks noChangeArrowheads="1"/>
          </p:cNvSpPr>
          <p:nvPr/>
        </p:nvSpPr>
        <p:spPr bwMode="gray">
          <a:xfrm>
            <a:off x="2698751" y="5440364"/>
            <a:ext cx="675216"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24609" name="Rectangle 184">
            <a:extLst>
              <a:ext uri="{FF2B5EF4-FFF2-40B4-BE49-F238E27FC236}">
                <a16:creationId xmlns="" xmlns:a16="http://schemas.microsoft.com/office/drawing/2014/main" id="{1A2DC09D-49B4-427C-861D-BB0932B35FAF}"/>
              </a:ext>
            </a:extLst>
          </p:cNvPr>
          <p:cNvSpPr>
            <a:spLocks noChangeArrowheads="1"/>
          </p:cNvSpPr>
          <p:nvPr/>
        </p:nvSpPr>
        <p:spPr bwMode="gray">
          <a:xfrm>
            <a:off x="681568" y="5918200"/>
            <a:ext cx="675217"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24610" name="Rectangle 185">
            <a:extLst>
              <a:ext uri="{FF2B5EF4-FFF2-40B4-BE49-F238E27FC236}">
                <a16:creationId xmlns="" xmlns:a16="http://schemas.microsoft.com/office/drawing/2014/main" id="{5F86CD43-9839-4A49-AE1B-EEC8BEB6C07C}"/>
              </a:ext>
            </a:extLst>
          </p:cNvPr>
          <p:cNvSpPr>
            <a:spLocks noChangeArrowheads="1"/>
          </p:cNvSpPr>
          <p:nvPr/>
        </p:nvSpPr>
        <p:spPr bwMode="gray">
          <a:xfrm>
            <a:off x="6351" y="5440364"/>
            <a:ext cx="675216"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24611" name="Rectangle 186">
            <a:extLst>
              <a:ext uri="{FF2B5EF4-FFF2-40B4-BE49-F238E27FC236}">
                <a16:creationId xmlns="" xmlns:a16="http://schemas.microsoft.com/office/drawing/2014/main" id="{20102D74-89A3-4B3D-84AE-1DBF9F3E3782}"/>
              </a:ext>
            </a:extLst>
          </p:cNvPr>
          <p:cNvSpPr>
            <a:spLocks noChangeArrowheads="1"/>
          </p:cNvSpPr>
          <p:nvPr/>
        </p:nvSpPr>
        <p:spPr bwMode="gray">
          <a:xfrm>
            <a:off x="1344084" y="5440364"/>
            <a:ext cx="677333"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24612" name="Rectangle 187">
            <a:extLst>
              <a:ext uri="{FF2B5EF4-FFF2-40B4-BE49-F238E27FC236}">
                <a16:creationId xmlns="" xmlns:a16="http://schemas.microsoft.com/office/drawing/2014/main" id="{C798BC0D-0D2A-445E-84BC-541B846336AF}"/>
              </a:ext>
            </a:extLst>
          </p:cNvPr>
          <p:cNvSpPr>
            <a:spLocks noChangeArrowheads="1"/>
          </p:cNvSpPr>
          <p:nvPr/>
        </p:nvSpPr>
        <p:spPr bwMode="gray">
          <a:xfrm>
            <a:off x="2019300" y="4972051"/>
            <a:ext cx="677333"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24613" name="Rectangle 188">
            <a:extLst>
              <a:ext uri="{FF2B5EF4-FFF2-40B4-BE49-F238E27FC236}">
                <a16:creationId xmlns="" xmlns:a16="http://schemas.microsoft.com/office/drawing/2014/main" id="{C8284A85-753B-451A-A16F-3AA69B93FFBF}"/>
              </a:ext>
            </a:extLst>
          </p:cNvPr>
          <p:cNvSpPr>
            <a:spLocks noChangeArrowheads="1"/>
          </p:cNvSpPr>
          <p:nvPr/>
        </p:nvSpPr>
        <p:spPr bwMode="gray">
          <a:xfrm>
            <a:off x="3376084" y="4972051"/>
            <a:ext cx="677333"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24614" name="Rectangle 189">
            <a:extLst>
              <a:ext uri="{FF2B5EF4-FFF2-40B4-BE49-F238E27FC236}">
                <a16:creationId xmlns="" xmlns:a16="http://schemas.microsoft.com/office/drawing/2014/main" id="{11BBCB50-0D81-4BC2-B0D3-712D73BFF98D}"/>
              </a:ext>
            </a:extLst>
          </p:cNvPr>
          <p:cNvSpPr>
            <a:spLocks noChangeArrowheads="1"/>
          </p:cNvSpPr>
          <p:nvPr/>
        </p:nvSpPr>
        <p:spPr bwMode="gray">
          <a:xfrm>
            <a:off x="681568" y="4972051"/>
            <a:ext cx="675217"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24615" name="Rectangle 190">
            <a:extLst>
              <a:ext uri="{FF2B5EF4-FFF2-40B4-BE49-F238E27FC236}">
                <a16:creationId xmlns="" xmlns:a16="http://schemas.microsoft.com/office/drawing/2014/main" id="{82626E48-4DCE-42F0-B845-E3B5C9C5052E}"/>
              </a:ext>
            </a:extLst>
          </p:cNvPr>
          <p:cNvSpPr>
            <a:spLocks noChangeArrowheads="1"/>
          </p:cNvSpPr>
          <p:nvPr/>
        </p:nvSpPr>
        <p:spPr bwMode="gray">
          <a:xfrm>
            <a:off x="16934" y="6386514"/>
            <a:ext cx="677333"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24616" name="Rectangle 191">
            <a:extLst>
              <a:ext uri="{FF2B5EF4-FFF2-40B4-BE49-F238E27FC236}">
                <a16:creationId xmlns="" xmlns:a16="http://schemas.microsoft.com/office/drawing/2014/main" id="{8E3CEEA3-6185-4684-B76D-F89288DD770E}"/>
              </a:ext>
            </a:extLst>
          </p:cNvPr>
          <p:cNvSpPr>
            <a:spLocks noChangeArrowheads="1"/>
          </p:cNvSpPr>
          <p:nvPr/>
        </p:nvSpPr>
        <p:spPr bwMode="gray">
          <a:xfrm>
            <a:off x="1354667" y="6386514"/>
            <a:ext cx="677333"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24617" name="Rectangle 192">
            <a:extLst>
              <a:ext uri="{FF2B5EF4-FFF2-40B4-BE49-F238E27FC236}">
                <a16:creationId xmlns="" xmlns:a16="http://schemas.microsoft.com/office/drawing/2014/main" id="{432F09C7-2ECB-4369-9BBD-713ACC4E7E9D}"/>
              </a:ext>
            </a:extLst>
          </p:cNvPr>
          <p:cNvSpPr>
            <a:spLocks noChangeArrowheads="1"/>
          </p:cNvSpPr>
          <p:nvPr/>
        </p:nvSpPr>
        <p:spPr bwMode="gray">
          <a:xfrm>
            <a:off x="2698751" y="6384925"/>
            <a:ext cx="675216" cy="471488"/>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b="1">
              <a:solidFill>
                <a:srgbClr val="000000"/>
              </a:solidFill>
              <a:latin typeface="Arial" panose="020B0604020202020204" pitchFamily="34" charset="0"/>
            </a:endParaRPr>
          </a:p>
        </p:txBody>
      </p:sp>
      <p:sp>
        <p:nvSpPr>
          <p:cNvPr id="1218" name="Rectangle 194">
            <a:extLst>
              <a:ext uri="{FF2B5EF4-FFF2-40B4-BE49-F238E27FC236}">
                <a16:creationId xmlns="" xmlns:a16="http://schemas.microsoft.com/office/drawing/2014/main" id="{095EE836-0E28-474D-B831-3F479C20D651}"/>
              </a:ext>
            </a:extLst>
          </p:cNvPr>
          <p:cNvSpPr>
            <a:spLocks noChangeArrowheads="1"/>
          </p:cNvSpPr>
          <p:nvPr/>
        </p:nvSpPr>
        <p:spPr bwMode="gray">
          <a:xfrm>
            <a:off x="0" y="4908551"/>
            <a:ext cx="12192000" cy="1477963"/>
          </a:xfrm>
          <a:prstGeom prst="rect">
            <a:avLst/>
          </a:prstGeom>
          <a:gradFill rotWithShape="1">
            <a:gsLst>
              <a:gs pos="0">
                <a:schemeClr val="bg1">
                  <a:alpha val="89999"/>
                </a:schemeClr>
              </a:gs>
              <a:gs pos="100000">
                <a:schemeClr val="bg1">
                  <a:gamma/>
                  <a:tint val="0"/>
                  <a:invGamma/>
                  <a:alpha val="0"/>
                </a:schemeClr>
              </a:gs>
            </a:gsLst>
            <a:lin ang="5400000" scaled="1"/>
          </a:gradFill>
          <a:ln w="9525">
            <a:noFill/>
            <a:miter lim="800000"/>
            <a:headEnd/>
            <a:tailEnd/>
          </a:ln>
          <a:effectLst/>
        </p:spPr>
        <p:txBody>
          <a:bodyPr wrap="none" anchor="ctr"/>
          <a:lstStyle/>
          <a:p>
            <a:pPr eaLnBrk="1" hangingPunct="1">
              <a:defRPr/>
            </a:pPr>
            <a:endParaRPr lang="en-US" sz="1800" b="1">
              <a:solidFill>
                <a:srgbClr val="000000"/>
              </a:solidFill>
              <a:latin typeface="Arial" charset="0"/>
            </a:endParaRPr>
          </a:p>
        </p:txBody>
      </p:sp>
      <p:sp>
        <p:nvSpPr>
          <p:cNvPr id="24619" name="Rectangle 3">
            <a:extLst>
              <a:ext uri="{FF2B5EF4-FFF2-40B4-BE49-F238E27FC236}">
                <a16:creationId xmlns="" xmlns:a16="http://schemas.microsoft.com/office/drawing/2014/main" id="{41386341-C324-4987-832A-9629914F774B}"/>
              </a:ext>
            </a:extLst>
          </p:cNvPr>
          <p:cNvSpPr>
            <a:spLocks noGrp="1" noChangeArrowheads="1"/>
          </p:cNvSpPr>
          <p:nvPr>
            <p:ph type="body" idx="1"/>
          </p:nvPr>
        </p:nvSpPr>
        <p:spPr bwMode="gray">
          <a:xfrm>
            <a:off x="609600" y="1600200"/>
            <a:ext cx="10972800" cy="4724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grpSp>
        <p:nvGrpSpPr>
          <p:cNvPr id="24620" name="Group 195">
            <a:extLst>
              <a:ext uri="{FF2B5EF4-FFF2-40B4-BE49-F238E27FC236}">
                <a16:creationId xmlns="" xmlns:a16="http://schemas.microsoft.com/office/drawing/2014/main" id="{8044BB8B-EE10-4B9B-BA22-14EEFD621D80}"/>
              </a:ext>
            </a:extLst>
          </p:cNvPr>
          <p:cNvGrpSpPr>
            <a:grpSpLocks/>
          </p:cNvGrpSpPr>
          <p:nvPr/>
        </p:nvGrpSpPr>
        <p:grpSpPr bwMode="auto">
          <a:xfrm>
            <a:off x="0" y="357188"/>
            <a:ext cx="1543051" cy="1123950"/>
            <a:chOff x="-9" y="1395"/>
            <a:chExt cx="2985" cy="2898"/>
          </a:xfrm>
        </p:grpSpPr>
        <p:pic>
          <p:nvPicPr>
            <p:cNvPr id="24629" name="Picture 196" descr="pan01">
              <a:extLst>
                <a:ext uri="{FF2B5EF4-FFF2-40B4-BE49-F238E27FC236}">
                  <a16:creationId xmlns="" xmlns:a16="http://schemas.microsoft.com/office/drawing/2014/main" id="{24DB71E3-4E38-4EB2-959E-830BC1A04948}"/>
                </a:ext>
              </a:extLst>
            </p:cNvPr>
            <p:cNvPicPr>
              <a:picLocks noChangeAspect="1" noChangeArrowheads="1"/>
            </p:cNvPicPr>
            <p:nvPr/>
          </p:nvPicPr>
          <p:blipFill>
            <a:blip r:embed="rId16">
              <a:extLst>
                <a:ext uri="{28A0092B-C50C-407E-A947-70E740481C1C}">
                  <a14:useLocalDpi xmlns:a14="http://schemas.microsoft.com/office/drawing/2010/main" val="0"/>
                </a:ext>
              </a:extLst>
            </a:blip>
            <a:srcRect l="46681" r="2339"/>
            <a:stretch>
              <a:fillRect/>
            </a:stretch>
          </p:blipFill>
          <p:spPr bwMode="gray">
            <a:xfrm>
              <a:off x="0" y="1395"/>
              <a:ext cx="2976" cy="28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21" name="Freeform 197">
              <a:extLst>
                <a:ext uri="{FF2B5EF4-FFF2-40B4-BE49-F238E27FC236}">
                  <a16:creationId xmlns="" xmlns:a16="http://schemas.microsoft.com/office/drawing/2014/main" id="{89276350-57A3-41EA-A291-F61A4A670351}"/>
                </a:ext>
              </a:extLst>
            </p:cNvPr>
            <p:cNvSpPr>
              <a:spLocks/>
            </p:cNvSpPr>
            <p:nvPr/>
          </p:nvSpPr>
          <p:spPr bwMode="gray">
            <a:xfrm>
              <a:off x="-9" y="1493"/>
              <a:ext cx="2841" cy="2599"/>
            </a:xfrm>
            <a:custGeom>
              <a:avLst/>
              <a:gdLst/>
              <a:ahLst/>
              <a:cxnLst>
                <a:cxn ang="0">
                  <a:pos x="0" y="18"/>
                </a:cxn>
                <a:cxn ang="0">
                  <a:pos x="2841" y="0"/>
                </a:cxn>
                <a:cxn ang="0">
                  <a:pos x="1294" y="2597"/>
                </a:cxn>
                <a:cxn ang="0">
                  <a:pos x="2" y="2599"/>
                </a:cxn>
                <a:cxn ang="0">
                  <a:pos x="0" y="18"/>
                </a:cxn>
              </a:cxnLst>
              <a:rect l="0" t="0" r="r" b="b"/>
              <a:pathLst>
                <a:path w="2841" h="2599">
                  <a:moveTo>
                    <a:pt x="0" y="18"/>
                  </a:moveTo>
                  <a:lnTo>
                    <a:pt x="2841" y="0"/>
                  </a:lnTo>
                  <a:lnTo>
                    <a:pt x="1294" y="2597"/>
                  </a:lnTo>
                  <a:lnTo>
                    <a:pt x="2" y="2599"/>
                  </a:lnTo>
                  <a:lnTo>
                    <a:pt x="0" y="18"/>
                  </a:lnTo>
                  <a:close/>
                </a:path>
              </a:pathLst>
            </a:custGeom>
            <a:blipFill dpi="0" rotWithShape="1">
              <a:blip r:embed="rId17" cstate="print"/>
              <a:srcRect/>
              <a:stretch>
                <a:fillRect r="-15708"/>
              </a:stretch>
            </a:blipFill>
            <a:ln w="9525">
              <a:noFill/>
              <a:round/>
              <a:headEnd/>
              <a:tailEnd/>
            </a:ln>
            <a:effectLst/>
          </p:spPr>
          <p:txBody>
            <a:bodyPr/>
            <a:lstStyle/>
            <a:p>
              <a:pPr eaLnBrk="1" hangingPunct="1">
                <a:defRPr/>
              </a:pPr>
              <a:endParaRPr lang="en-US" sz="1800" b="1">
                <a:solidFill>
                  <a:srgbClr val="000000"/>
                </a:solidFill>
                <a:latin typeface="Arial" charset="0"/>
              </a:endParaRPr>
            </a:p>
          </p:txBody>
        </p:sp>
      </p:grpSp>
      <p:grpSp>
        <p:nvGrpSpPr>
          <p:cNvPr id="24621" name="Group 198">
            <a:extLst>
              <a:ext uri="{FF2B5EF4-FFF2-40B4-BE49-F238E27FC236}">
                <a16:creationId xmlns="" xmlns:a16="http://schemas.microsoft.com/office/drawing/2014/main" id="{CA2BC8D5-C513-4B52-8B82-21CBDF94A1A5}"/>
              </a:ext>
            </a:extLst>
          </p:cNvPr>
          <p:cNvGrpSpPr>
            <a:grpSpLocks/>
          </p:cNvGrpSpPr>
          <p:nvPr/>
        </p:nvGrpSpPr>
        <p:grpSpPr bwMode="auto">
          <a:xfrm>
            <a:off x="-8466" y="195263"/>
            <a:ext cx="1409700" cy="1143000"/>
            <a:chOff x="0" y="1039"/>
            <a:chExt cx="2681" cy="2897"/>
          </a:xfrm>
        </p:grpSpPr>
        <p:pic>
          <p:nvPicPr>
            <p:cNvPr id="24627" name="Picture 199" descr="pan01">
              <a:extLst>
                <a:ext uri="{FF2B5EF4-FFF2-40B4-BE49-F238E27FC236}">
                  <a16:creationId xmlns="" xmlns:a16="http://schemas.microsoft.com/office/drawing/2014/main" id="{CBE6E941-554B-4242-BEDB-443BA2B964EB}"/>
                </a:ext>
              </a:extLst>
            </p:cNvPr>
            <p:cNvPicPr>
              <a:picLocks noChangeAspect="1" noChangeArrowheads="1"/>
            </p:cNvPicPr>
            <p:nvPr userDrawn="1"/>
          </p:nvPicPr>
          <p:blipFill>
            <a:blip r:embed="rId18">
              <a:extLst>
                <a:ext uri="{28A0092B-C50C-407E-A947-70E740481C1C}">
                  <a14:useLocalDpi xmlns:a14="http://schemas.microsoft.com/office/drawing/2010/main" val="0"/>
                </a:ext>
              </a:extLst>
            </a:blip>
            <a:srcRect l="51730" r="2339"/>
            <a:stretch>
              <a:fillRect/>
            </a:stretch>
          </p:blipFill>
          <p:spPr bwMode="gray">
            <a:xfrm>
              <a:off x="0" y="1039"/>
              <a:ext cx="2681" cy="28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628" name="Freeform 200" descr="wiz_gold04">
              <a:extLst>
                <a:ext uri="{FF2B5EF4-FFF2-40B4-BE49-F238E27FC236}">
                  <a16:creationId xmlns="" xmlns:a16="http://schemas.microsoft.com/office/drawing/2014/main" id="{AF539B5C-C7B1-4289-8970-9C6DDAD74A2E}"/>
                </a:ext>
              </a:extLst>
            </p:cNvPr>
            <p:cNvSpPr>
              <a:spLocks/>
            </p:cNvSpPr>
            <p:nvPr userDrawn="1"/>
          </p:nvSpPr>
          <p:spPr bwMode="gray">
            <a:xfrm>
              <a:off x="0" y="1137"/>
              <a:ext cx="2537" cy="2600"/>
            </a:xfrm>
            <a:custGeom>
              <a:avLst/>
              <a:gdLst>
                <a:gd name="T0" fmla="*/ 0 w 2537"/>
                <a:gd name="T1" fmla="*/ 0 h 2600"/>
                <a:gd name="T2" fmla="*/ 2537 w 2537"/>
                <a:gd name="T3" fmla="*/ 1 h 2600"/>
                <a:gd name="T4" fmla="*/ 991 w 2537"/>
                <a:gd name="T5" fmla="*/ 2597 h 2600"/>
                <a:gd name="T6" fmla="*/ 0 w 2537"/>
                <a:gd name="T7" fmla="*/ 2600 h 2600"/>
                <a:gd name="T8" fmla="*/ 0 w 2537"/>
                <a:gd name="T9" fmla="*/ 0 h 26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37" h="2600">
                  <a:moveTo>
                    <a:pt x="0" y="0"/>
                  </a:moveTo>
                  <a:lnTo>
                    <a:pt x="2537" y="1"/>
                  </a:lnTo>
                  <a:lnTo>
                    <a:pt x="991" y="2597"/>
                  </a:lnTo>
                  <a:lnTo>
                    <a:pt x="0" y="2600"/>
                  </a:lnTo>
                  <a:lnTo>
                    <a:pt x="0" y="0"/>
                  </a:lnTo>
                  <a:close/>
                </a:path>
              </a:pathLst>
            </a:custGeom>
            <a:blipFill dpi="0" rotWithShape="1">
              <a:blip r:embed="rId19"/>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800"/>
            </a:p>
          </p:txBody>
        </p:sp>
      </p:grpSp>
      <p:grpSp>
        <p:nvGrpSpPr>
          <p:cNvPr id="24622" name="Group 201">
            <a:extLst>
              <a:ext uri="{FF2B5EF4-FFF2-40B4-BE49-F238E27FC236}">
                <a16:creationId xmlns="" xmlns:a16="http://schemas.microsoft.com/office/drawing/2014/main" id="{8DE3E15C-A168-4DBB-8DE7-50E3CE8B0AF1}"/>
              </a:ext>
            </a:extLst>
          </p:cNvPr>
          <p:cNvGrpSpPr>
            <a:grpSpLocks/>
          </p:cNvGrpSpPr>
          <p:nvPr/>
        </p:nvGrpSpPr>
        <p:grpSpPr bwMode="auto">
          <a:xfrm>
            <a:off x="0" y="0"/>
            <a:ext cx="1244600" cy="1239838"/>
            <a:chOff x="-7" y="240"/>
            <a:chExt cx="2407" cy="3199"/>
          </a:xfrm>
        </p:grpSpPr>
        <p:pic>
          <p:nvPicPr>
            <p:cNvPr id="24625" name="Picture 202" descr="pan01">
              <a:extLst>
                <a:ext uri="{FF2B5EF4-FFF2-40B4-BE49-F238E27FC236}">
                  <a16:creationId xmlns="" xmlns:a16="http://schemas.microsoft.com/office/drawing/2014/main" id="{6D27ACE9-3165-495D-A205-E2DE65D8811D}"/>
                </a:ext>
              </a:extLst>
            </p:cNvPr>
            <p:cNvPicPr>
              <a:picLocks noChangeAspect="1" noChangeArrowheads="1"/>
            </p:cNvPicPr>
            <p:nvPr userDrawn="1"/>
          </p:nvPicPr>
          <p:blipFill>
            <a:blip r:embed="rId20">
              <a:extLst>
                <a:ext uri="{28A0092B-C50C-407E-A947-70E740481C1C}">
                  <a14:useLocalDpi xmlns:a14="http://schemas.microsoft.com/office/drawing/2010/main" val="0"/>
                </a:ext>
              </a:extLst>
            </a:blip>
            <a:srcRect l="60431" r="2339"/>
            <a:stretch>
              <a:fillRect/>
            </a:stretch>
          </p:blipFill>
          <p:spPr bwMode="gray">
            <a:xfrm>
              <a:off x="0" y="240"/>
              <a:ext cx="2400" cy="31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626" name="Freeform 203" descr="wiz_gold01">
              <a:extLst>
                <a:ext uri="{FF2B5EF4-FFF2-40B4-BE49-F238E27FC236}">
                  <a16:creationId xmlns="" xmlns:a16="http://schemas.microsoft.com/office/drawing/2014/main" id="{C2C93BF6-E7FF-49AA-9EA9-32CE0907FDAC}"/>
                </a:ext>
              </a:extLst>
            </p:cNvPr>
            <p:cNvSpPr>
              <a:spLocks/>
            </p:cNvSpPr>
            <p:nvPr userDrawn="1"/>
          </p:nvSpPr>
          <p:spPr bwMode="gray">
            <a:xfrm>
              <a:off x="-7" y="348"/>
              <a:ext cx="2247" cy="2874"/>
            </a:xfrm>
            <a:custGeom>
              <a:avLst/>
              <a:gdLst>
                <a:gd name="T0" fmla="*/ 7 w 2247"/>
                <a:gd name="T1" fmla="*/ 0 h 2874"/>
                <a:gd name="T2" fmla="*/ 2247 w 2247"/>
                <a:gd name="T3" fmla="*/ 0 h 2874"/>
                <a:gd name="T4" fmla="*/ 540 w 2247"/>
                <a:gd name="T5" fmla="*/ 2868 h 2874"/>
                <a:gd name="T6" fmla="*/ 0 w 2247"/>
                <a:gd name="T7" fmla="*/ 2874 h 2874"/>
                <a:gd name="T8" fmla="*/ 7 w 2247"/>
                <a:gd name="T9" fmla="*/ 0 h 287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47" h="2874">
                  <a:moveTo>
                    <a:pt x="7" y="0"/>
                  </a:moveTo>
                  <a:lnTo>
                    <a:pt x="2247" y="0"/>
                  </a:lnTo>
                  <a:lnTo>
                    <a:pt x="540" y="2868"/>
                  </a:lnTo>
                  <a:lnTo>
                    <a:pt x="0" y="2874"/>
                  </a:lnTo>
                  <a:lnTo>
                    <a:pt x="7" y="0"/>
                  </a:lnTo>
                  <a:close/>
                </a:path>
              </a:pathLst>
            </a:custGeom>
            <a:blipFill dpi="0" rotWithShape="1">
              <a:blip r:embed="rId21"/>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800"/>
            </a:p>
          </p:txBody>
        </p:sp>
      </p:grpSp>
      <p:sp>
        <p:nvSpPr>
          <p:cNvPr id="24623" name="Rectangle 2">
            <a:extLst>
              <a:ext uri="{FF2B5EF4-FFF2-40B4-BE49-F238E27FC236}">
                <a16:creationId xmlns="" xmlns:a16="http://schemas.microsoft.com/office/drawing/2014/main" id="{E1BA5A61-5338-4227-88D6-DF8172E10CBF}"/>
              </a:ext>
            </a:extLst>
          </p:cNvPr>
          <p:cNvSpPr>
            <a:spLocks noGrp="1" noChangeArrowheads="1"/>
          </p:cNvSpPr>
          <p:nvPr>
            <p:ph type="title"/>
          </p:nvPr>
        </p:nvSpPr>
        <p:spPr bwMode="gray">
          <a:xfrm>
            <a:off x="1625600" y="228600"/>
            <a:ext cx="9855200" cy="838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p>
        </p:txBody>
      </p:sp>
      <p:sp>
        <p:nvSpPr>
          <p:cNvPr id="24624" name="TextBox 53">
            <a:extLst>
              <a:ext uri="{FF2B5EF4-FFF2-40B4-BE49-F238E27FC236}">
                <a16:creationId xmlns="" xmlns:a16="http://schemas.microsoft.com/office/drawing/2014/main" id="{D1B8129D-3E95-426B-B791-AD134295753B}"/>
              </a:ext>
            </a:extLst>
          </p:cNvPr>
          <p:cNvSpPr txBox="1">
            <a:spLocks noChangeArrowheads="1"/>
          </p:cNvSpPr>
          <p:nvPr/>
        </p:nvSpPr>
        <p:spPr bwMode="auto">
          <a:xfrm>
            <a:off x="1" y="6627814"/>
            <a:ext cx="1826141" cy="230832"/>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r>
              <a:rPr lang="en-US" altLang="en-US" sz="900" b="1">
                <a:solidFill>
                  <a:srgbClr val="000000"/>
                </a:solidFill>
                <a:latin typeface="Arial" panose="020B0604020202020204" pitchFamily="34" charset="0"/>
              </a:rPr>
              <a:t>http://dichvudanhvanban.com</a:t>
            </a:r>
          </a:p>
        </p:txBody>
      </p:sp>
    </p:spTree>
    <p:extLst>
      <p:ext uri="{BB962C8B-B14F-4D97-AF65-F5344CB8AC3E}">
        <p14:creationId xmlns:p14="http://schemas.microsoft.com/office/powerpoint/2010/main" val="3669083361"/>
      </p:ext>
    </p:extLst>
  </p:cSld>
  <p:clrMap bg1="lt1" tx1="dk1" bg2="lt2" tx2="dk2" accent1="accent1" accent2="accent2" accent3="accent3" accent4="accent4" accent5="accent5" accent6="accent6" hlink="hlink" folHlink="folHlink"/>
  <p:sldLayoutIdLst>
    <p:sldLayoutId id="2147485208" r:id="rId1"/>
    <p:sldLayoutId id="2147485209" r:id="rId2"/>
    <p:sldLayoutId id="2147485210" r:id="rId3"/>
    <p:sldLayoutId id="2147485211" r:id="rId4"/>
    <p:sldLayoutId id="2147485212" r:id="rId5"/>
    <p:sldLayoutId id="2147485213" r:id="rId6"/>
    <p:sldLayoutId id="2147485214" r:id="rId7"/>
    <p:sldLayoutId id="2147485215" r:id="rId8"/>
    <p:sldLayoutId id="2147485216" r:id="rId9"/>
    <p:sldLayoutId id="2147485217" r:id="rId10"/>
    <p:sldLayoutId id="2147485218" r:id="rId11"/>
    <p:sldLayoutId id="2147485219" r:id="rId12"/>
    <p:sldLayoutId id="2147485220" r:id="rId13"/>
    <p:sldLayoutId id="2147485221" r:id="rId14"/>
  </p:sldLayoutIdLst>
  <p:txStyles>
    <p:titleStyle>
      <a:lvl1pPr algn="l" rtl="0" eaLnBrk="0" fontAlgn="base" hangingPunct="0">
        <a:spcBef>
          <a:spcPct val="0"/>
        </a:spcBef>
        <a:spcAft>
          <a:spcPct val="0"/>
        </a:spcAft>
        <a:defRPr sz="3600" b="1">
          <a:solidFill>
            <a:srgbClr val="FFFFFF"/>
          </a:solidFill>
          <a:latin typeface="+mj-lt"/>
          <a:ea typeface="+mj-ea"/>
          <a:cs typeface="+mj-cs"/>
        </a:defRPr>
      </a:lvl1pPr>
      <a:lvl2pPr algn="l" rtl="0" eaLnBrk="0" fontAlgn="base" hangingPunct="0">
        <a:spcBef>
          <a:spcPct val="0"/>
        </a:spcBef>
        <a:spcAft>
          <a:spcPct val="0"/>
        </a:spcAft>
        <a:defRPr sz="3600" b="1">
          <a:solidFill>
            <a:srgbClr val="FFFFFF"/>
          </a:solidFill>
          <a:latin typeface="Arial" charset="0"/>
        </a:defRPr>
      </a:lvl2pPr>
      <a:lvl3pPr algn="l" rtl="0" eaLnBrk="0" fontAlgn="base" hangingPunct="0">
        <a:spcBef>
          <a:spcPct val="0"/>
        </a:spcBef>
        <a:spcAft>
          <a:spcPct val="0"/>
        </a:spcAft>
        <a:defRPr sz="3600" b="1">
          <a:solidFill>
            <a:srgbClr val="FFFFFF"/>
          </a:solidFill>
          <a:latin typeface="Arial" charset="0"/>
        </a:defRPr>
      </a:lvl3pPr>
      <a:lvl4pPr algn="l" rtl="0" eaLnBrk="0" fontAlgn="base" hangingPunct="0">
        <a:spcBef>
          <a:spcPct val="0"/>
        </a:spcBef>
        <a:spcAft>
          <a:spcPct val="0"/>
        </a:spcAft>
        <a:defRPr sz="3600" b="1">
          <a:solidFill>
            <a:srgbClr val="FFFFFF"/>
          </a:solidFill>
          <a:latin typeface="Arial" charset="0"/>
        </a:defRPr>
      </a:lvl4pPr>
      <a:lvl5pPr algn="l" rtl="0" eaLnBrk="0" fontAlgn="base" hangingPunct="0">
        <a:spcBef>
          <a:spcPct val="0"/>
        </a:spcBef>
        <a:spcAft>
          <a:spcPct val="0"/>
        </a:spcAft>
        <a:defRPr sz="3600" b="1">
          <a:solidFill>
            <a:srgbClr val="FFFFFF"/>
          </a:solidFill>
          <a:latin typeface="Arial" charset="0"/>
        </a:defRPr>
      </a:lvl5pPr>
      <a:lvl6pPr marL="457200" algn="l" rtl="0" eaLnBrk="1" fontAlgn="base" hangingPunct="1">
        <a:spcBef>
          <a:spcPct val="0"/>
        </a:spcBef>
        <a:spcAft>
          <a:spcPct val="0"/>
        </a:spcAft>
        <a:defRPr sz="3600" b="1">
          <a:solidFill>
            <a:srgbClr val="FFFFFF"/>
          </a:solidFill>
          <a:latin typeface="Arial" charset="0"/>
        </a:defRPr>
      </a:lvl6pPr>
      <a:lvl7pPr marL="914400" algn="l" rtl="0" eaLnBrk="1" fontAlgn="base" hangingPunct="1">
        <a:spcBef>
          <a:spcPct val="0"/>
        </a:spcBef>
        <a:spcAft>
          <a:spcPct val="0"/>
        </a:spcAft>
        <a:defRPr sz="3600" b="1">
          <a:solidFill>
            <a:srgbClr val="FFFFFF"/>
          </a:solidFill>
          <a:latin typeface="Arial" charset="0"/>
        </a:defRPr>
      </a:lvl7pPr>
      <a:lvl8pPr marL="1371600" algn="l" rtl="0" eaLnBrk="1" fontAlgn="base" hangingPunct="1">
        <a:spcBef>
          <a:spcPct val="0"/>
        </a:spcBef>
        <a:spcAft>
          <a:spcPct val="0"/>
        </a:spcAft>
        <a:defRPr sz="3600" b="1">
          <a:solidFill>
            <a:srgbClr val="FFFFFF"/>
          </a:solidFill>
          <a:latin typeface="Arial" charset="0"/>
        </a:defRPr>
      </a:lvl8pPr>
      <a:lvl9pPr marL="1828800" algn="l" rtl="0" eaLnBrk="1" fontAlgn="base" hangingPunct="1">
        <a:spcBef>
          <a:spcPct val="0"/>
        </a:spcBef>
        <a:spcAft>
          <a:spcPct val="0"/>
        </a:spcAft>
        <a:defRPr sz="3600" b="1">
          <a:solidFill>
            <a:srgbClr val="FFFFFF"/>
          </a:solidFill>
          <a:latin typeface="Arial" charset="0"/>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vl6pPr marL="2514600" indent="-228600" algn="l" rtl="0" eaLnBrk="1" fontAlgn="base" hangingPunct="1">
        <a:spcBef>
          <a:spcPct val="20000"/>
        </a:spcBef>
        <a:spcAft>
          <a:spcPct val="0"/>
        </a:spcAft>
        <a:buChar char="»"/>
        <a:defRPr sz="2000">
          <a:solidFill>
            <a:schemeClr val="tx1"/>
          </a:solidFill>
          <a:latin typeface="+mn-lt"/>
        </a:defRPr>
      </a:lvl6pPr>
      <a:lvl7pPr marL="2971800" indent="-228600" algn="l" rtl="0" eaLnBrk="1" fontAlgn="base" hangingPunct="1">
        <a:spcBef>
          <a:spcPct val="20000"/>
        </a:spcBef>
        <a:spcAft>
          <a:spcPct val="0"/>
        </a:spcAft>
        <a:buChar char="»"/>
        <a:defRPr sz="2000">
          <a:solidFill>
            <a:schemeClr val="tx1"/>
          </a:solidFill>
          <a:latin typeface="+mn-lt"/>
        </a:defRPr>
      </a:lvl7pPr>
      <a:lvl8pPr marL="3429000" indent="-228600" algn="l" rtl="0" eaLnBrk="1" fontAlgn="base" hangingPunct="1">
        <a:spcBef>
          <a:spcPct val="20000"/>
        </a:spcBef>
        <a:spcAft>
          <a:spcPct val="0"/>
        </a:spcAft>
        <a:buChar char="»"/>
        <a:defRPr sz="2000">
          <a:solidFill>
            <a:schemeClr val="tx1"/>
          </a:solidFill>
          <a:latin typeface="+mn-lt"/>
        </a:defRPr>
      </a:lvl8pPr>
      <a:lvl9pPr marL="3886200" indent="-228600" algn="l" rtl="0" eaLnBrk="1" fontAlgn="base" hangingPunct="1">
        <a:spcBef>
          <a:spcPct val="20000"/>
        </a:spcBef>
        <a:spcAft>
          <a:spcPct val="0"/>
        </a:spcAft>
        <a:buChar char="»"/>
        <a:defRPr sz="20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1.xml><?xml version="1.0" encoding="utf-8"?>
<p:sldMaster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6146" name="Freeform 9">
            <a:extLst>
              <a:ext uri="{FF2B5EF4-FFF2-40B4-BE49-F238E27FC236}">
                <a16:creationId xmlns="" xmlns:a16="http://schemas.microsoft.com/office/drawing/2014/main" id="{D2796A21-3FFB-4E6B-BAAE-72B65BABEF40}"/>
              </a:ext>
            </a:extLst>
          </p:cNvPr>
          <p:cNvSpPr>
            <a:spLocks/>
          </p:cNvSpPr>
          <p:nvPr/>
        </p:nvSpPr>
        <p:spPr bwMode="gray">
          <a:xfrm>
            <a:off x="10210800" y="0"/>
            <a:ext cx="1473200" cy="6848475"/>
          </a:xfrm>
          <a:custGeom>
            <a:avLst/>
            <a:gdLst>
              <a:gd name="T0" fmla="*/ 2147483646 w 696"/>
              <a:gd name="T1" fmla="*/ 0 h 4314"/>
              <a:gd name="T2" fmla="*/ 2147483646 w 696"/>
              <a:gd name="T3" fmla="*/ 2147483646 h 4314"/>
              <a:gd name="T4" fmla="*/ 2147483646 w 696"/>
              <a:gd name="T5" fmla="*/ 2147483646 h 4314"/>
              <a:gd name="T6" fmla="*/ 2147483646 w 696"/>
              <a:gd name="T7" fmla="*/ 2147483646 h 4314"/>
              <a:gd name="T8" fmla="*/ 2147483646 w 696"/>
              <a:gd name="T9" fmla="*/ 2147483646 h 4314"/>
              <a:gd name="T10" fmla="*/ 2147483646 w 696"/>
              <a:gd name="T11" fmla="*/ 2147483646 h 4314"/>
              <a:gd name="T12" fmla="*/ 2147483646 w 696"/>
              <a:gd name="T13" fmla="*/ 2147483646 h 4314"/>
              <a:gd name="T14" fmla="*/ 0 w 696"/>
              <a:gd name="T15" fmla="*/ 0 h 4314"/>
              <a:gd name="T16" fmla="*/ 2147483646 w 696"/>
              <a:gd name="T17" fmla="*/ 0 h 431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696" h="4314">
                <a:moveTo>
                  <a:pt x="312" y="0"/>
                </a:moveTo>
                <a:lnTo>
                  <a:pt x="528" y="444"/>
                </a:lnTo>
                <a:lnTo>
                  <a:pt x="696" y="960"/>
                </a:lnTo>
                <a:lnTo>
                  <a:pt x="426" y="4314"/>
                </a:lnTo>
                <a:lnTo>
                  <a:pt x="108" y="4314"/>
                </a:lnTo>
                <a:lnTo>
                  <a:pt x="648" y="960"/>
                </a:lnTo>
                <a:lnTo>
                  <a:pt x="456" y="432"/>
                </a:lnTo>
                <a:lnTo>
                  <a:pt x="0" y="0"/>
                </a:lnTo>
                <a:lnTo>
                  <a:pt x="312" y="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47" name="Freeform 10">
            <a:extLst>
              <a:ext uri="{FF2B5EF4-FFF2-40B4-BE49-F238E27FC236}">
                <a16:creationId xmlns="" xmlns:a16="http://schemas.microsoft.com/office/drawing/2014/main" id="{56D3EB0F-5D69-408A-AA98-6FFAC194DED0}"/>
              </a:ext>
            </a:extLst>
          </p:cNvPr>
          <p:cNvSpPr>
            <a:spLocks/>
          </p:cNvSpPr>
          <p:nvPr/>
        </p:nvSpPr>
        <p:spPr bwMode="gray">
          <a:xfrm>
            <a:off x="1422400" y="0"/>
            <a:ext cx="10058400" cy="6858000"/>
          </a:xfrm>
          <a:custGeom>
            <a:avLst/>
            <a:gdLst>
              <a:gd name="T0" fmla="*/ 0 w 4752"/>
              <a:gd name="T1" fmla="*/ 0 h 4320"/>
              <a:gd name="T2" fmla="*/ 2147483646 w 4752"/>
              <a:gd name="T3" fmla="*/ 0 h 4320"/>
              <a:gd name="T4" fmla="*/ 2147483646 w 4752"/>
              <a:gd name="T5" fmla="*/ 2147483646 h 4320"/>
              <a:gd name="T6" fmla="*/ 2147483646 w 4752"/>
              <a:gd name="T7" fmla="*/ 2147483646 h 4320"/>
              <a:gd name="T8" fmla="*/ 2147483646 w 4752"/>
              <a:gd name="T9" fmla="*/ 2147483646 h 4320"/>
              <a:gd name="T10" fmla="*/ 2147483646 w 4752"/>
              <a:gd name="T11" fmla="*/ 2147483646 h 4320"/>
              <a:gd name="T12" fmla="*/ 2147483646 w 4752"/>
              <a:gd name="T13" fmla="*/ 2147483646 h 4320"/>
              <a:gd name="T14" fmla="*/ 2147483646 w 4752"/>
              <a:gd name="T15" fmla="*/ 2147483646 h 4320"/>
              <a:gd name="T16" fmla="*/ 0 w 4752"/>
              <a:gd name="T17" fmla="*/ 0 h 43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752" h="4320">
                <a:moveTo>
                  <a:pt x="0" y="0"/>
                </a:moveTo>
                <a:lnTo>
                  <a:pt x="1536" y="0"/>
                </a:lnTo>
                <a:lnTo>
                  <a:pt x="4590" y="450"/>
                </a:lnTo>
                <a:lnTo>
                  <a:pt x="4752" y="972"/>
                </a:lnTo>
                <a:lnTo>
                  <a:pt x="3600" y="4320"/>
                </a:lnTo>
                <a:lnTo>
                  <a:pt x="3312" y="4320"/>
                </a:lnTo>
                <a:lnTo>
                  <a:pt x="4712" y="994"/>
                </a:lnTo>
                <a:lnTo>
                  <a:pt x="4518" y="524"/>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48" name="Freeform 11">
            <a:extLst>
              <a:ext uri="{FF2B5EF4-FFF2-40B4-BE49-F238E27FC236}">
                <a16:creationId xmlns="" xmlns:a16="http://schemas.microsoft.com/office/drawing/2014/main" id="{1D3D3DC8-9C8D-481A-96D7-DB9AB6E9D5A8}"/>
              </a:ext>
            </a:extLst>
          </p:cNvPr>
          <p:cNvSpPr>
            <a:spLocks/>
          </p:cNvSpPr>
          <p:nvPr/>
        </p:nvSpPr>
        <p:spPr bwMode="gray">
          <a:xfrm>
            <a:off x="7315200" y="1657350"/>
            <a:ext cx="3987800" cy="5200650"/>
          </a:xfrm>
          <a:custGeom>
            <a:avLst/>
            <a:gdLst>
              <a:gd name="T0" fmla="*/ 2147483646 w 1884"/>
              <a:gd name="T1" fmla="*/ 2147483646 h 3276"/>
              <a:gd name="T2" fmla="*/ 2147483646 w 1884"/>
              <a:gd name="T3" fmla="*/ 0 h 3276"/>
              <a:gd name="T4" fmla="*/ 0 w 1884"/>
              <a:gd name="T5" fmla="*/ 2147483646 h 3276"/>
              <a:gd name="T6" fmla="*/ 2147483646 w 1884"/>
              <a:gd name="T7" fmla="*/ 2147483646 h 327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884" h="3276">
                <a:moveTo>
                  <a:pt x="384" y="3276"/>
                </a:moveTo>
                <a:lnTo>
                  <a:pt x="1884" y="0"/>
                </a:lnTo>
                <a:lnTo>
                  <a:pt x="0" y="3276"/>
                </a:lnTo>
                <a:lnTo>
                  <a:pt x="384" y="3276"/>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49" name="Freeform 12">
            <a:extLst>
              <a:ext uri="{FF2B5EF4-FFF2-40B4-BE49-F238E27FC236}">
                <a16:creationId xmlns="" xmlns:a16="http://schemas.microsoft.com/office/drawing/2014/main" id="{FBBA22CA-3588-46DB-9AFA-AB8ABE5D9634}"/>
              </a:ext>
            </a:extLst>
          </p:cNvPr>
          <p:cNvSpPr>
            <a:spLocks/>
          </p:cNvSpPr>
          <p:nvPr/>
        </p:nvSpPr>
        <p:spPr bwMode="gray">
          <a:xfrm>
            <a:off x="4572000" y="0"/>
            <a:ext cx="6896100" cy="6858000"/>
          </a:xfrm>
          <a:custGeom>
            <a:avLst/>
            <a:gdLst>
              <a:gd name="T0" fmla="*/ 0 w 3258"/>
              <a:gd name="T1" fmla="*/ 0 h 4320"/>
              <a:gd name="T2" fmla="*/ 2147483646 w 3258"/>
              <a:gd name="T3" fmla="*/ 2147483646 h 4320"/>
              <a:gd name="T4" fmla="*/ 2147483646 w 3258"/>
              <a:gd name="T5" fmla="*/ 2147483646 h 4320"/>
              <a:gd name="T6" fmla="*/ 2147483646 w 3258"/>
              <a:gd name="T7" fmla="*/ 2147483646 h 4320"/>
              <a:gd name="T8" fmla="*/ 2147483646 w 3258"/>
              <a:gd name="T9" fmla="*/ 2147483646 h 4320"/>
              <a:gd name="T10" fmla="*/ 2147483646 w 3258"/>
              <a:gd name="T11" fmla="*/ 2147483646 h 4320"/>
              <a:gd name="T12" fmla="*/ 2147483646 w 3258"/>
              <a:gd name="T13" fmla="*/ 2147483646 h 4320"/>
              <a:gd name="T14" fmla="*/ 2147483646 w 3258"/>
              <a:gd name="T15" fmla="*/ 0 h 4320"/>
              <a:gd name="T16" fmla="*/ 0 w 3258"/>
              <a:gd name="T17" fmla="*/ 0 h 43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258" h="4320">
                <a:moveTo>
                  <a:pt x="0" y="0"/>
                </a:moveTo>
                <a:lnTo>
                  <a:pt x="3082" y="475"/>
                </a:lnTo>
                <a:lnTo>
                  <a:pt x="3210" y="936"/>
                </a:lnTo>
                <a:lnTo>
                  <a:pt x="1728" y="4320"/>
                </a:lnTo>
                <a:lnTo>
                  <a:pt x="1872" y="4320"/>
                </a:lnTo>
                <a:lnTo>
                  <a:pt x="3258" y="912"/>
                </a:lnTo>
                <a:lnTo>
                  <a:pt x="3120" y="432"/>
                </a:lnTo>
                <a:lnTo>
                  <a:pt x="1296"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0" name="Freeform 14">
            <a:extLst>
              <a:ext uri="{FF2B5EF4-FFF2-40B4-BE49-F238E27FC236}">
                <a16:creationId xmlns="" xmlns:a16="http://schemas.microsoft.com/office/drawing/2014/main" id="{D46A8F32-CCC6-43DF-883C-C6DCD84EA34B}"/>
              </a:ext>
            </a:extLst>
          </p:cNvPr>
          <p:cNvSpPr>
            <a:spLocks/>
          </p:cNvSpPr>
          <p:nvPr/>
        </p:nvSpPr>
        <p:spPr bwMode="gray">
          <a:xfrm>
            <a:off x="11176000" y="0"/>
            <a:ext cx="1016000" cy="1143000"/>
          </a:xfrm>
          <a:custGeom>
            <a:avLst/>
            <a:gdLst>
              <a:gd name="T0" fmla="*/ 2147483646 w 480"/>
              <a:gd name="T1" fmla="*/ 0 h 720"/>
              <a:gd name="T2" fmla="*/ 0 w 480"/>
              <a:gd name="T3" fmla="*/ 2147483646 h 720"/>
              <a:gd name="T4" fmla="*/ 2147483646 w 480"/>
              <a:gd name="T5" fmla="*/ 2147483646 h 720"/>
              <a:gd name="T6" fmla="*/ 2147483646 w 480"/>
              <a:gd name="T7" fmla="*/ 2147483646 h 720"/>
              <a:gd name="T8" fmla="*/ 2147483646 w 480"/>
              <a:gd name="T9" fmla="*/ 2147483646 h 720"/>
              <a:gd name="T10" fmla="*/ 2147483646 w 480"/>
              <a:gd name="T11" fmla="*/ 2147483646 h 720"/>
              <a:gd name="T12" fmla="*/ 2147483646 w 480"/>
              <a:gd name="T13" fmla="*/ 0 h 720"/>
              <a:gd name="T14" fmla="*/ 2147483646 w 480"/>
              <a:gd name="T15" fmla="*/ 0 h 72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480" h="720">
                <a:moveTo>
                  <a:pt x="48" y="0"/>
                </a:moveTo>
                <a:lnTo>
                  <a:pt x="0" y="96"/>
                </a:lnTo>
                <a:lnTo>
                  <a:pt x="354" y="690"/>
                </a:lnTo>
                <a:lnTo>
                  <a:pt x="480" y="720"/>
                </a:lnTo>
                <a:lnTo>
                  <a:pt x="480" y="576"/>
                </a:lnTo>
                <a:lnTo>
                  <a:pt x="48" y="96"/>
                </a:lnTo>
                <a:lnTo>
                  <a:pt x="89" y="0"/>
                </a:lnTo>
                <a:lnTo>
                  <a:pt x="48"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1" name="Freeform 15">
            <a:extLst>
              <a:ext uri="{FF2B5EF4-FFF2-40B4-BE49-F238E27FC236}">
                <a16:creationId xmlns="" xmlns:a16="http://schemas.microsoft.com/office/drawing/2014/main" id="{7F8D7050-1FF1-4BD0-88CA-31004264B01B}"/>
              </a:ext>
            </a:extLst>
          </p:cNvPr>
          <p:cNvSpPr>
            <a:spLocks/>
          </p:cNvSpPr>
          <p:nvPr/>
        </p:nvSpPr>
        <p:spPr bwMode="gray">
          <a:xfrm>
            <a:off x="11480800" y="228600"/>
            <a:ext cx="711200" cy="533400"/>
          </a:xfrm>
          <a:custGeom>
            <a:avLst/>
            <a:gdLst>
              <a:gd name="T0" fmla="*/ 2147483646 w 336"/>
              <a:gd name="T1" fmla="*/ 2147483646 h 336"/>
              <a:gd name="T2" fmla="*/ 0 w 336"/>
              <a:gd name="T3" fmla="*/ 0 h 336"/>
              <a:gd name="T4" fmla="*/ 2147483646 w 336"/>
              <a:gd name="T5" fmla="*/ 2147483646 h 336"/>
              <a:gd name="T6" fmla="*/ 2147483646 w 336"/>
              <a:gd name="T7" fmla="*/ 2147483646 h 33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36" h="336">
                <a:moveTo>
                  <a:pt x="336" y="336"/>
                </a:moveTo>
                <a:lnTo>
                  <a:pt x="0" y="0"/>
                </a:lnTo>
                <a:lnTo>
                  <a:pt x="336" y="240"/>
                </a:lnTo>
                <a:lnTo>
                  <a:pt x="336" y="336"/>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6152" name="Group 49">
            <a:extLst>
              <a:ext uri="{FF2B5EF4-FFF2-40B4-BE49-F238E27FC236}">
                <a16:creationId xmlns="" xmlns:a16="http://schemas.microsoft.com/office/drawing/2014/main" id="{A9B520AB-2045-49FA-B079-B7A84D58854E}"/>
              </a:ext>
            </a:extLst>
          </p:cNvPr>
          <p:cNvGrpSpPr>
            <a:grpSpLocks/>
          </p:cNvGrpSpPr>
          <p:nvPr/>
        </p:nvGrpSpPr>
        <p:grpSpPr bwMode="auto">
          <a:xfrm>
            <a:off x="7416800" y="0"/>
            <a:ext cx="4356100" cy="6858000"/>
            <a:chOff x="3504" y="0"/>
            <a:chExt cx="2058" cy="4320"/>
          </a:xfrm>
        </p:grpSpPr>
        <p:sp>
          <p:nvSpPr>
            <p:cNvPr id="6164" name="Freeform 13">
              <a:extLst>
                <a:ext uri="{FF2B5EF4-FFF2-40B4-BE49-F238E27FC236}">
                  <a16:creationId xmlns="" xmlns:a16="http://schemas.microsoft.com/office/drawing/2014/main" id="{34E95A86-756C-475A-8824-504503E3C9B4}"/>
                </a:ext>
              </a:extLst>
            </p:cNvPr>
            <p:cNvSpPr>
              <a:spLocks/>
            </p:cNvSpPr>
            <p:nvPr userDrawn="1"/>
          </p:nvSpPr>
          <p:spPr bwMode="gray">
            <a:xfrm>
              <a:off x="3504" y="0"/>
              <a:ext cx="2058" cy="4320"/>
            </a:xfrm>
            <a:custGeom>
              <a:avLst/>
              <a:gdLst>
                <a:gd name="T0" fmla="*/ 0 w 2058"/>
                <a:gd name="T1" fmla="*/ 0 h 4320"/>
                <a:gd name="T2" fmla="*/ 1056 w 2058"/>
                <a:gd name="T3" fmla="*/ 0 h 4320"/>
                <a:gd name="T4" fmla="*/ 1854 w 2058"/>
                <a:gd name="T5" fmla="*/ 402 h 4320"/>
                <a:gd name="T6" fmla="*/ 2058 w 2058"/>
                <a:gd name="T7" fmla="*/ 972 h 4320"/>
                <a:gd name="T8" fmla="*/ 1296 w 2058"/>
                <a:gd name="T9" fmla="*/ 4320 h 4320"/>
                <a:gd name="T10" fmla="*/ 720 w 2058"/>
                <a:gd name="T11" fmla="*/ 4320 h 4320"/>
                <a:gd name="T12" fmla="*/ 1920 w 2058"/>
                <a:gd name="T13" fmla="*/ 912 h 4320"/>
                <a:gd name="T14" fmla="*/ 1776 w 2058"/>
                <a:gd name="T15" fmla="*/ 432 h 4320"/>
                <a:gd name="T16" fmla="*/ 0 w 2058"/>
                <a:gd name="T17" fmla="*/ 0 h 43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58" h="4320">
                  <a:moveTo>
                    <a:pt x="0" y="0"/>
                  </a:moveTo>
                  <a:lnTo>
                    <a:pt x="1056" y="0"/>
                  </a:lnTo>
                  <a:lnTo>
                    <a:pt x="1854" y="402"/>
                  </a:lnTo>
                  <a:lnTo>
                    <a:pt x="2058" y="972"/>
                  </a:lnTo>
                  <a:lnTo>
                    <a:pt x="1296" y="4320"/>
                  </a:lnTo>
                  <a:lnTo>
                    <a:pt x="720" y="4320"/>
                  </a:lnTo>
                  <a:lnTo>
                    <a:pt x="1920" y="912"/>
                  </a:lnTo>
                  <a:lnTo>
                    <a:pt x="1776" y="432"/>
                  </a:lnTo>
                  <a:lnTo>
                    <a:pt x="0" y="0"/>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65" name="Freeform 23">
              <a:extLst>
                <a:ext uri="{FF2B5EF4-FFF2-40B4-BE49-F238E27FC236}">
                  <a16:creationId xmlns="" xmlns:a16="http://schemas.microsoft.com/office/drawing/2014/main" id="{9A12B6EC-F345-42B2-BBFB-E608BC17EF2A}"/>
                </a:ext>
              </a:extLst>
            </p:cNvPr>
            <p:cNvSpPr>
              <a:spLocks/>
            </p:cNvSpPr>
            <p:nvPr userDrawn="1"/>
          </p:nvSpPr>
          <p:spPr bwMode="gray">
            <a:xfrm>
              <a:off x="4217" y="1056"/>
              <a:ext cx="1152" cy="3264"/>
            </a:xfrm>
            <a:custGeom>
              <a:avLst/>
              <a:gdLst>
                <a:gd name="T0" fmla="*/ 0 w 1152"/>
                <a:gd name="T1" fmla="*/ 3264 h 3264"/>
                <a:gd name="T2" fmla="*/ 1152 w 1152"/>
                <a:gd name="T3" fmla="*/ 0 h 3264"/>
                <a:gd name="T4" fmla="*/ 96 w 1152"/>
                <a:gd name="T5" fmla="*/ 3264 h 3264"/>
                <a:gd name="T6" fmla="*/ 0 w 1152"/>
                <a:gd name="T7" fmla="*/ 3264 h 326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152" h="3264">
                  <a:moveTo>
                    <a:pt x="0" y="3264"/>
                  </a:moveTo>
                  <a:lnTo>
                    <a:pt x="1152" y="0"/>
                  </a:lnTo>
                  <a:lnTo>
                    <a:pt x="96" y="3264"/>
                  </a:lnTo>
                  <a:lnTo>
                    <a:pt x="0" y="3264"/>
                  </a:lnTo>
                  <a:close/>
                </a:path>
              </a:pathLst>
            </a:custGeom>
            <a:solidFill>
              <a:schemeClr val="fo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6153" name="Group 22">
            <a:extLst>
              <a:ext uri="{FF2B5EF4-FFF2-40B4-BE49-F238E27FC236}">
                <a16:creationId xmlns="" xmlns:a16="http://schemas.microsoft.com/office/drawing/2014/main" id="{8763B463-A354-489D-9BB5-507F58772906}"/>
              </a:ext>
            </a:extLst>
          </p:cNvPr>
          <p:cNvGrpSpPr>
            <a:grpSpLocks/>
          </p:cNvGrpSpPr>
          <p:nvPr/>
        </p:nvGrpSpPr>
        <p:grpSpPr bwMode="auto">
          <a:xfrm>
            <a:off x="190500" y="765175"/>
            <a:ext cx="11811000" cy="5943600"/>
            <a:chOff x="90" y="480"/>
            <a:chExt cx="5580" cy="3744"/>
          </a:xfrm>
        </p:grpSpPr>
        <p:sp>
          <p:nvSpPr>
            <p:cNvPr id="8210" name="Rectangle 16">
              <a:extLst>
                <a:ext uri="{FF2B5EF4-FFF2-40B4-BE49-F238E27FC236}">
                  <a16:creationId xmlns="" xmlns:a16="http://schemas.microsoft.com/office/drawing/2014/main" id="{C0524F70-A6FD-45BC-9E77-88B1F4200288}"/>
                </a:ext>
              </a:extLst>
            </p:cNvPr>
            <p:cNvSpPr>
              <a:spLocks noChangeArrowheads="1"/>
            </p:cNvSpPr>
            <p:nvPr userDrawn="1"/>
          </p:nvSpPr>
          <p:spPr bwMode="gray">
            <a:xfrm>
              <a:off x="90" y="480"/>
              <a:ext cx="5580" cy="3744"/>
            </a:xfrm>
            <a:prstGeom prst="rect">
              <a:avLst/>
            </a:prstGeom>
            <a:solidFill>
              <a:srgbClr val="FFFFFF">
                <a:alpha val="69019"/>
              </a:srgbClr>
            </a:solidFill>
            <a:ln w="9525">
              <a:solidFill>
                <a:schemeClr val="tx1"/>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a:solidFill>
                  <a:srgbClr val="000000"/>
                </a:solidFill>
                <a:latin typeface="Arial" panose="020B0604020202020204" pitchFamily="34" charset="0"/>
              </a:endParaRPr>
            </a:p>
          </p:txBody>
        </p:sp>
        <p:sp>
          <p:nvSpPr>
            <p:cNvPr id="8211" name="Rectangle 17">
              <a:extLst>
                <a:ext uri="{FF2B5EF4-FFF2-40B4-BE49-F238E27FC236}">
                  <a16:creationId xmlns="" xmlns:a16="http://schemas.microsoft.com/office/drawing/2014/main" id="{24ED2B73-2FBE-413F-810F-AB1C361BAF16}"/>
                </a:ext>
              </a:extLst>
            </p:cNvPr>
            <p:cNvSpPr>
              <a:spLocks noChangeArrowheads="1"/>
            </p:cNvSpPr>
            <p:nvPr userDrawn="1"/>
          </p:nvSpPr>
          <p:spPr bwMode="gray">
            <a:xfrm>
              <a:off x="90" y="480"/>
              <a:ext cx="5580" cy="3744"/>
            </a:xfrm>
            <a:prstGeom prst="rect">
              <a:avLst/>
            </a:prstGeom>
            <a:solidFill>
              <a:srgbClr val="FFFFFF">
                <a:alpha val="69019"/>
              </a:srgbClr>
            </a:solidFill>
            <a:ln w="9525">
              <a:solidFill>
                <a:srgbClr val="808080"/>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a:solidFill>
                  <a:srgbClr val="000000"/>
                </a:solidFill>
                <a:latin typeface="Arial" panose="020B0604020202020204" pitchFamily="34" charset="0"/>
              </a:endParaRPr>
            </a:p>
          </p:txBody>
        </p:sp>
      </p:grpSp>
      <p:sp>
        <p:nvSpPr>
          <p:cNvPr id="8202" name="Rectangle 18">
            <a:extLst>
              <a:ext uri="{FF2B5EF4-FFF2-40B4-BE49-F238E27FC236}">
                <a16:creationId xmlns="" xmlns:a16="http://schemas.microsoft.com/office/drawing/2014/main" id="{625E923A-621A-4CA5-967F-BBA502AC762C}"/>
              </a:ext>
            </a:extLst>
          </p:cNvPr>
          <p:cNvSpPr>
            <a:spLocks noChangeArrowheads="1"/>
          </p:cNvSpPr>
          <p:nvPr/>
        </p:nvSpPr>
        <p:spPr bwMode="gray">
          <a:xfrm>
            <a:off x="508000" y="676275"/>
            <a:ext cx="8331200" cy="152400"/>
          </a:xfrm>
          <a:prstGeom prst="rect">
            <a:avLst/>
          </a:prstGeom>
          <a:solidFill>
            <a:srgbClr val="FFFFFF"/>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a:solidFill>
                <a:srgbClr val="000000"/>
              </a:solidFill>
              <a:latin typeface="Arial" panose="020B0604020202020204" pitchFamily="34" charset="0"/>
            </a:endParaRPr>
          </a:p>
        </p:txBody>
      </p:sp>
      <p:pic>
        <p:nvPicPr>
          <p:cNvPr id="6155" name="Picture 19" descr="2">
            <a:extLst>
              <a:ext uri="{FF2B5EF4-FFF2-40B4-BE49-F238E27FC236}">
                <a16:creationId xmlns="" xmlns:a16="http://schemas.microsoft.com/office/drawing/2014/main" id="{2F914F4B-5D85-4550-BEAB-B718C326F96A}"/>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gray">
          <a:xfrm>
            <a:off x="666750" y="577850"/>
            <a:ext cx="495300" cy="371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156" name="Rectangle 2">
            <a:extLst>
              <a:ext uri="{FF2B5EF4-FFF2-40B4-BE49-F238E27FC236}">
                <a16:creationId xmlns="" xmlns:a16="http://schemas.microsoft.com/office/drawing/2014/main" id="{FC6ACCA6-CA0A-4F97-96CA-590DCE640D35}"/>
              </a:ext>
            </a:extLst>
          </p:cNvPr>
          <p:cNvSpPr>
            <a:spLocks noGrp="1" noChangeArrowheads="1"/>
          </p:cNvSpPr>
          <p:nvPr>
            <p:ph type="title"/>
          </p:nvPr>
        </p:nvSpPr>
        <p:spPr bwMode="gray">
          <a:xfrm>
            <a:off x="1204913" y="198438"/>
            <a:ext cx="8402637"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p>
        </p:txBody>
      </p:sp>
      <p:sp>
        <p:nvSpPr>
          <p:cNvPr id="6157" name="Rectangle 3">
            <a:extLst>
              <a:ext uri="{FF2B5EF4-FFF2-40B4-BE49-F238E27FC236}">
                <a16:creationId xmlns="" xmlns:a16="http://schemas.microsoft.com/office/drawing/2014/main" id="{11822EFD-63EF-4B16-8B8F-5CFE41ED2EFF}"/>
              </a:ext>
            </a:extLst>
          </p:cNvPr>
          <p:cNvSpPr>
            <a:spLocks noGrp="1" noChangeArrowheads="1"/>
          </p:cNvSpPr>
          <p:nvPr>
            <p:ph type="body" idx="1"/>
          </p:nvPr>
        </p:nvSpPr>
        <p:spPr bwMode="gray">
          <a:xfrm>
            <a:off x="609600" y="1600200"/>
            <a:ext cx="10972800" cy="4525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28" name="Rectangle 4">
            <a:extLst>
              <a:ext uri="{FF2B5EF4-FFF2-40B4-BE49-F238E27FC236}">
                <a16:creationId xmlns="" xmlns:a16="http://schemas.microsoft.com/office/drawing/2014/main" id="{74E4F703-7171-4EBA-AE2A-C2C0D308DB2D}"/>
              </a:ext>
            </a:extLst>
          </p:cNvPr>
          <p:cNvSpPr>
            <a:spLocks noGrp="1" noChangeArrowheads="1"/>
          </p:cNvSpPr>
          <p:nvPr>
            <p:ph type="dt" sz="half" idx="2"/>
          </p:nvPr>
        </p:nvSpPr>
        <p:spPr bwMode="gray">
          <a:xfrm>
            <a:off x="609600" y="6283325"/>
            <a:ext cx="2844800" cy="3048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eaLnBrk="1" hangingPunct="1">
              <a:defRPr sz="1400">
                <a:solidFill>
                  <a:srgbClr val="000000"/>
                </a:solidFill>
                <a:latin typeface="Arial" charset="0"/>
              </a:defRPr>
            </a:lvl1pPr>
          </a:lstStyle>
          <a:p>
            <a:pPr>
              <a:defRPr/>
            </a:pPr>
            <a:endParaRPr lang="en-US"/>
          </a:p>
        </p:txBody>
      </p:sp>
      <p:sp>
        <p:nvSpPr>
          <p:cNvPr id="1029" name="Rectangle 5">
            <a:extLst>
              <a:ext uri="{FF2B5EF4-FFF2-40B4-BE49-F238E27FC236}">
                <a16:creationId xmlns="" xmlns:a16="http://schemas.microsoft.com/office/drawing/2014/main" id="{94981F2C-8C8D-4ABB-9F68-0A689AA1A63F}"/>
              </a:ext>
            </a:extLst>
          </p:cNvPr>
          <p:cNvSpPr>
            <a:spLocks noGrp="1" noChangeArrowheads="1"/>
          </p:cNvSpPr>
          <p:nvPr>
            <p:ph type="ftr" sz="quarter" idx="3"/>
          </p:nvPr>
        </p:nvSpPr>
        <p:spPr bwMode="gray">
          <a:xfrm>
            <a:off x="4165600" y="6283325"/>
            <a:ext cx="3860800" cy="3048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eaLnBrk="1" hangingPunct="1">
              <a:defRPr sz="1400">
                <a:solidFill>
                  <a:srgbClr val="000000"/>
                </a:solidFill>
                <a:latin typeface="Arial" charset="0"/>
              </a:defRPr>
            </a:lvl1pPr>
          </a:lstStyle>
          <a:p>
            <a:pPr>
              <a:defRPr/>
            </a:pPr>
            <a:endParaRPr lang="en-US"/>
          </a:p>
        </p:txBody>
      </p:sp>
      <p:sp>
        <p:nvSpPr>
          <p:cNvPr id="1030" name="Rectangle 6">
            <a:extLst>
              <a:ext uri="{FF2B5EF4-FFF2-40B4-BE49-F238E27FC236}">
                <a16:creationId xmlns="" xmlns:a16="http://schemas.microsoft.com/office/drawing/2014/main" id="{AE9DAC43-82CD-4E32-819E-0D63716E7AB7}"/>
              </a:ext>
            </a:extLst>
          </p:cNvPr>
          <p:cNvSpPr>
            <a:spLocks noGrp="1" noChangeArrowheads="1"/>
          </p:cNvSpPr>
          <p:nvPr>
            <p:ph type="sldNum" sz="quarter" idx="4"/>
          </p:nvPr>
        </p:nvSpPr>
        <p:spPr bwMode="gray">
          <a:xfrm>
            <a:off x="8737600" y="6283325"/>
            <a:ext cx="2844800" cy="3048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eaLnBrk="1" hangingPunct="1">
              <a:defRPr sz="1400">
                <a:solidFill>
                  <a:srgbClr val="000000"/>
                </a:solidFill>
                <a:latin typeface="Arial" panose="020B0604020202020204" pitchFamily="34" charset="0"/>
              </a:defRPr>
            </a:lvl1pPr>
          </a:lstStyle>
          <a:p>
            <a:pPr>
              <a:defRPr/>
            </a:pPr>
            <a:fld id="{FE1C32BA-460B-49BE-8A70-77A72FBE0623}" type="slidenum">
              <a:rPr lang="en-US" altLang="en-US"/>
              <a:pPr>
                <a:defRPr/>
              </a:pPr>
              <a:t>‹#›</a:t>
            </a:fld>
            <a:endParaRPr lang="en-US" altLang="en-US"/>
          </a:p>
        </p:txBody>
      </p:sp>
      <p:sp>
        <p:nvSpPr>
          <p:cNvPr id="8209" name="TextBox 20">
            <a:extLst>
              <a:ext uri="{FF2B5EF4-FFF2-40B4-BE49-F238E27FC236}">
                <a16:creationId xmlns="" xmlns:a16="http://schemas.microsoft.com/office/drawing/2014/main" id="{313BF95F-6DA0-4984-B160-CC6BF20F00EA}"/>
              </a:ext>
            </a:extLst>
          </p:cNvPr>
          <p:cNvSpPr txBox="1">
            <a:spLocks noChangeArrowheads="1"/>
          </p:cNvSpPr>
          <p:nvPr/>
        </p:nvSpPr>
        <p:spPr bwMode="auto">
          <a:xfrm>
            <a:off x="61913" y="6665913"/>
            <a:ext cx="1690687" cy="230187"/>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r>
              <a:rPr lang="en-US" altLang="en-US" sz="900">
                <a:solidFill>
                  <a:srgbClr val="000000"/>
                </a:solidFill>
                <a:latin typeface="Arial" panose="020B0604020202020204" pitchFamily="34" charset="0"/>
              </a:rPr>
              <a:t>http://dichvudanhvanban.com</a:t>
            </a:r>
          </a:p>
        </p:txBody>
      </p:sp>
    </p:spTree>
    <p:extLst>
      <p:ext uri="{BB962C8B-B14F-4D97-AF65-F5344CB8AC3E}">
        <p14:creationId xmlns:p14="http://schemas.microsoft.com/office/powerpoint/2010/main" val="1564479466"/>
      </p:ext>
    </p:extLst>
  </p:cSld>
  <p:clrMap bg1="lt1" tx1="dk1" bg2="lt2" tx2="dk2" accent1="accent1" accent2="accent2" accent3="accent3" accent4="accent4" accent5="accent5" accent6="accent6" hlink="hlink" folHlink="folHlink"/>
  <p:sldLayoutIdLst>
    <p:sldLayoutId id="2147485223" r:id="rId1"/>
    <p:sldLayoutId id="2147485224" r:id="rId2"/>
    <p:sldLayoutId id="2147485225" r:id="rId3"/>
    <p:sldLayoutId id="2147485226" r:id="rId4"/>
    <p:sldLayoutId id="2147485227" r:id="rId5"/>
    <p:sldLayoutId id="2147485228" r:id="rId6"/>
    <p:sldLayoutId id="2147485229" r:id="rId7"/>
    <p:sldLayoutId id="2147485230" r:id="rId8"/>
    <p:sldLayoutId id="2147485231" r:id="rId9"/>
    <p:sldLayoutId id="2147485232" r:id="rId10"/>
    <p:sldLayoutId id="2147485233" r:id="rId11"/>
    <p:sldLayoutId id="2147485234" r:id="rId12"/>
  </p:sldLayoutIdLst>
  <p:transition/>
  <p:txStyles>
    <p:titleStyle>
      <a:lvl1pPr algn="l" rtl="0" eaLnBrk="0" fontAlgn="base" hangingPunct="0">
        <a:spcBef>
          <a:spcPct val="0"/>
        </a:spcBef>
        <a:spcAft>
          <a:spcPct val="0"/>
        </a:spcAft>
        <a:defRPr sz="4200" b="1">
          <a:solidFill>
            <a:srgbClr val="000000"/>
          </a:solidFill>
          <a:latin typeface="+mj-lt"/>
          <a:ea typeface="+mj-ea"/>
          <a:cs typeface="+mj-cs"/>
        </a:defRPr>
      </a:lvl1pPr>
      <a:lvl2pPr algn="l" rtl="0" eaLnBrk="0" fontAlgn="base" hangingPunct="0">
        <a:spcBef>
          <a:spcPct val="0"/>
        </a:spcBef>
        <a:spcAft>
          <a:spcPct val="0"/>
        </a:spcAft>
        <a:defRPr sz="4200" b="1">
          <a:solidFill>
            <a:srgbClr val="000000"/>
          </a:solidFill>
          <a:latin typeface="Arial" charset="0"/>
        </a:defRPr>
      </a:lvl2pPr>
      <a:lvl3pPr algn="l" rtl="0" eaLnBrk="0" fontAlgn="base" hangingPunct="0">
        <a:spcBef>
          <a:spcPct val="0"/>
        </a:spcBef>
        <a:spcAft>
          <a:spcPct val="0"/>
        </a:spcAft>
        <a:defRPr sz="4200" b="1">
          <a:solidFill>
            <a:srgbClr val="000000"/>
          </a:solidFill>
          <a:latin typeface="Arial" charset="0"/>
        </a:defRPr>
      </a:lvl3pPr>
      <a:lvl4pPr algn="l" rtl="0" eaLnBrk="0" fontAlgn="base" hangingPunct="0">
        <a:spcBef>
          <a:spcPct val="0"/>
        </a:spcBef>
        <a:spcAft>
          <a:spcPct val="0"/>
        </a:spcAft>
        <a:defRPr sz="4200" b="1">
          <a:solidFill>
            <a:srgbClr val="000000"/>
          </a:solidFill>
          <a:latin typeface="Arial" charset="0"/>
        </a:defRPr>
      </a:lvl4pPr>
      <a:lvl5pPr algn="l" rtl="0" eaLnBrk="0" fontAlgn="base" hangingPunct="0">
        <a:spcBef>
          <a:spcPct val="0"/>
        </a:spcBef>
        <a:spcAft>
          <a:spcPct val="0"/>
        </a:spcAft>
        <a:defRPr sz="4200" b="1">
          <a:solidFill>
            <a:srgbClr val="000000"/>
          </a:solidFill>
          <a:latin typeface="Arial" charset="0"/>
        </a:defRPr>
      </a:lvl5pPr>
      <a:lvl6pPr marL="457200" algn="l" rtl="0" eaLnBrk="1" fontAlgn="base" hangingPunct="1">
        <a:spcBef>
          <a:spcPct val="0"/>
        </a:spcBef>
        <a:spcAft>
          <a:spcPct val="0"/>
        </a:spcAft>
        <a:defRPr sz="4200" b="1">
          <a:solidFill>
            <a:srgbClr val="000000"/>
          </a:solidFill>
          <a:latin typeface="Arial" charset="0"/>
        </a:defRPr>
      </a:lvl6pPr>
      <a:lvl7pPr marL="914400" algn="l" rtl="0" eaLnBrk="1" fontAlgn="base" hangingPunct="1">
        <a:spcBef>
          <a:spcPct val="0"/>
        </a:spcBef>
        <a:spcAft>
          <a:spcPct val="0"/>
        </a:spcAft>
        <a:defRPr sz="4200" b="1">
          <a:solidFill>
            <a:srgbClr val="000000"/>
          </a:solidFill>
          <a:latin typeface="Arial" charset="0"/>
        </a:defRPr>
      </a:lvl7pPr>
      <a:lvl8pPr marL="1371600" algn="l" rtl="0" eaLnBrk="1" fontAlgn="base" hangingPunct="1">
        <a:spcBef>
          <a:spcPct val="0"/>
        </a:spcBef>
        <a:spcAft>
          <a:spcPct val="0"/>
        </a:spcAft>
        <a:defRPr sz="4200" b="1">
          <a:solidFill>
            <a:srgbClr val="000000"/>
          </a:solidFill>
          <a:latin typeface="Arial" charset="0"/>
        </a:defRPr>
      </a:lvl8pPr>
      <a:lvl9pPr marL="1828800" algn="l" rtl="0" eaLnBrk="1" fontAlgn="base" hangingPunct="1">
        <a:spcBef>
          <a:spcPct val="0"/>
        </a:spcBef>
        <a:spcAft>
          <a:spcPct val="0"/>
        </a:spcAft>
        <a:defRPr sz="4200" b="1">
          <a:solidFill>
            <a:srgbClr val="000000"/>
          </a:solidFill>
          <a:latin typeface="Arial" charset="0"/>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vl6pPr marL="2514600" indent="-228600" algn="l" rtl="0" eaLnBrk="1" fontAlgn="base" hangingPunct="1">
        <a:spcBef>
          <a:spcPct val="20000"/>
        </a:spcBef>
        <a:spcAft>
          <a:spcPct val="0"/>
        </a:spcAft>
        <a:buChar char="»"/>
        <a:defRPr sz="2000">
          <a:solidFill>
            <a:schemeClr val="tx1"/>
          </a:solidFill>
          <a:latin typeface="+mn-lt"/>
        </a:defRPr>
      </a:lvl6pPr>
      <a:lvl7pPr marL="2971800" indent="-228600" algn="l" rtl="0" eaLnBrk="1" fontAlgn="base" hangingPunct="1">
        <a:spcBef>
          <a:spcPct val="20000"/>
        </a:spcBef>
        <a:spcAft>
          <a:spcPct val="0"/>
        </a:spcAft>
        <a:buChar char="»"/>
        <a:defRPr sz="2000">
          <a:solidFill>
            <a:schemeClr val="tx1"/>
          </a:solidFill>
          <a:latin typeface="+mn-lt"/>
        </a:defRPr>
      </a:lvl7pPr>
      <a:lvl8pPr marL="3429000" indent="-228600" algn="l" rtl="0" eaLnBrk="1" fontAlgn="base" hangingPunct="1">
        <a:spcBef>
          <a:spcPct val="20000"/>
        </a:spcBef>
        <a:spcAft>
          <a:spcPct val="0"/>
        </a:spcAft>
        <a:buChar char="»"/>
        <a:defRPr sz="2000">
          <a:solidFill>
            <a:schemeClr val="tx1"/>
          </a:solidFill>
          <a:latin typeface="+mn-lt"/>
        </a:defRPr>
      </a:lvl8pPr>
      <a:lvl9pPr marL="3886200" indent="-228600" algn="l" rtl="0" eaLnBrk="1" fontAlgn="base" hangingPunct="1">
        <a:spcBef>
          <a:spcPct val="20000"/>
        </a:spcBef>
        <a:spcAft>
          <a:spcPct val="0"/>
        </a:spcAft>
        <a:buChar char="»"/>
        <a:defRPr sz="20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5122" name="Title Placeholder 1">
            <a:extLst>
              <a:ext uri="{FF2B5EF4-FFF2-40B4-BE49-F238E27FC236}">
                <a16:creationId xmlns="" xmlns:a16="http://schemas.microsoft.com/office/drawing/2014/main" id="{A3061FA7-8582-4876-82B6-2BF184DB09BE}"/>
              </a:ext>
            </a:extLst>
          </p:cNvPr>
          <p:cNvSpPr>
            <a:spLocks noGrp="1" noChangeArrowheads="1"/>
          </p:cNvSpPr>
          <p:nvPr>
            <p:ph type="title"/>
          </p:nvPr>
        </p:nvSpPr>
        <p:spPr bwMode="auto">
          <a:xfrm>
            <a:off x="838200" y="365125"/>
            <a:ext cx="10515600" cy="1325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p>
        </p:txBody>
      </p:sp>
      <p:sp>
        <p:nvSpPr>
          <p:cNvPr id="5123" name="Text Placeholder 2">
            <a:extLst>
              <a:ext uri="{FF2B5EF4-FFF2-40B4-BE49-F238E27FC236}">
                <a16:creationId xmlns="" xmlns:a16="http://schemas.microsoft.com/office/drawing/2014/main" id="{940096E6-DDCE-4935-B5D8-5E61D280B91A}"/>
              </a:ext>
            </a:extLst>
          </p:cNvPr>
          <p:cNvSpPr>
            <a:spLocks noGrp="1" noChangeArrowheads="1"/>
          </p:cNvSpPr>
          <p:nvPr>
            <p:ph type="body" idx="1"/>
          </p:nvPr>
        </p:nvSpPr>
        <p:spPr bwMode="auto">
          <a:xfrm>
            <a:off x="838200" y="1825625"/>
            <a:ext cx="10515600" cy="4351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4" name="Date Placeholder 3">
            <a:extLst>
              <a:ext uri="{FF2B5EF4-FFF2-40B4-BE49-F238E27FC236}">
                <a16:creationId xmlns="" xmlns:a16="http://schemas.microsoft.com/office/drawing/2014/main" id="{93792470-983B-4DA2-ACBF-53A78E529CF8}"/>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pPr>
              <a:defRPr/>
            </a:pPr>
            <a:fld id="{5263CDB0-1388-4A92-8A9B-630CC3145D1D}" type="datetimeFigureOut">
              <a:rPr lang="en-US"/>
              <a:pPr>
                <a:defRPr/>
              </a:pPr>
              <a:t>11/9/2022</a:t>
            </a:fld>
            <a:endParaRPr lang="en-US"/>
          </a:p>
        </p:txBody>
      </p:sp>
      <p:sp>
        <p:nvSpPr>
          <p:cNvPr id="5" name="Footer Placeholder 4">
            <a:extLst>
              <a:ext uri="{FF2B5EF4-FFF2-40B4-BE49-F238E27FC236}">
                <a16:creationId xmlns="" xmlns:a16="http://schemas.microsoft.com/office/drawing/2014/main" id="{5355A8BA-91CF-49EA-A919-867796F3E9C1}"/>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pPr>
              <a:defRPr/>
            </a:pPr>
            <a:endParaRPr lang="en-US"/>
          </a:p>
        </p:txBody>
      </p:sp>
      <p:sp>
        <p:nvSpPr>
          <p:cNvPr id="6" name="Slide Number Placeholder 5">
            <a:extLst>
              <a:ext uri="{FF2B5EF4-FFF2-40B4-BE49-F238E27FC236}">
                <a16:creationId xmlns="" xmlns:a16="http://schemas.microsoft.com/office/drawing/2014/main" id="{E36EC9CF-260A-4DDB-A918-2D19AF11A7A4}"/>
              </a:ext>
            </a:extLst>
          </p:cNvPr>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pPr>
              <a:defRPr/>
            </a:pPr>
            <a:fld id="{17547E30-ABDF-48F5-999B-F51318BBDA14}" type="slidenum">
              <a:rPr lang="en-US"/>
              <a:pPr>
                <a:defRPr/>
              </a:pPr>
              <a:t>‹#›</a:t>
            </a:fld>
            <a:endParaRPr lang="en-US"/>
          </a:p>
        </p:txBody>
      </p:sp>
    </p:spTree>
    <p:extLst>
      <p:ext uri="{BB962C8B-B14F-4D97-AF65-F5344CB8AC3E}">
        <p14:creationId xmlns:p14="http://schemas.microsoft.com/office/powerpoint/2010/main" val="3018063950"/>
      </p:ext>
    </p:extLst>
  </p:cSld>
  <p:clrMap bg1="lt1" tx1="dk1" bg2="lt2" tx2="dk2" accent1="accent1" accent2="accent2" accent3="accent3" accent4="accent4" accent5="accent5" accent6="accent6" hlink="hlink" folHlink="folHlink"/>
  <p:sldLayoutIdLst>
    <p:sldLayoutId id="2147485237" r:id="rId1"/>
    <p:sldLayoutId id="2147485238" r:id="rId2"/>
    <p:sldLayoutId id="2147485239" r:id="rId3"/>
    <p:sldLayoutId id="2147485240" r:id="rId4"/>
    <p:sldLayoutId id="2147485241" r:id="rId5"/>
    <p:sldLayoutId id="2147485242" r:id="rId6"/>
    <p:sldLayoutId id="2147485243" r:id="rId7"/>
    <p:sldLayoutId id="2147485244" r:id="rId8"/>
    <p:sldLayoutId id="2147485245" r:id="rId9"/>
    <p:sldLayoutId id="2147485246" r:id="rId10"/>
    <p:sldLayoutId id="2147485247" r:id="rId11"/>
    <p:sldLayoutId id="2147485248" r:id="rId12"/>
    <p:sldLayoutId id="2147485249" r:id="rId13"/>
  </p:sldLayoutIdLst>
  <p:txStyles>
    <p:titleStyle>
      <a:lvl1pPr algn="l" rtl="0" eaLnBrk="0" fontAlgn="base" hangingPunct="0">
        <a:lnSpc>
          <a:spcPct val="90000"/>
        </a:lnSpc>
        <a:spcBef>
          <a:spcPct val="0"/>
        </a:spcBef>
        <a:spcAft>
          <a:spcPct val="0"/>
        </a:spcAft>
        <a:defRPr sz="4400" kern="1200">
          <a:solidFill>
            <a:schemeClr val="tx1"/>
          </a:solidFill>
          <a:latin typeface="+mj-lt"/>
          <a:ea typeface="+mj-ea"/>
          <a:cs typeface="+mj-cs"/>
        </a:defRPr>
      </a:lvl1pPr>
      <a:lvl2pPr algn="l" rtl="0" eaLnBrk="0" fontAlgn="base" hangingPunct="0">
        <a:lnSpc>
          <a:spcPct val="90000"/>
        </a:lnSpc>
        <a:spcBef>
          <a:spcPct val="0"/>
        </a:spcBef>
        <a:spcAft>
          <a:spcPct val="0"/>
        </a:spcAft>
        <a:defRPr sz="4400">
          <a:solidFill>
            <a:schemeClr val="tx1"/>
          </a:solidFill>
          <a:latin typeface="Calibri Light" panose="020F0302020204030204" pitchFamily="34" charset="0"/>
        </a:defRPr>
      </a:lvl2pPr>
      <a:lvl3pPr algn="l" rtl="0" eaLnBrk="0" fontAlgn="base" hangingPunct="0">
        <a:lnSpc>
          <a:spcPct val="90000"/>
        </a:lnSpc>
        <a:spcBef>
          <a:spcPct val="0"/>
        </a:spcBef>
        <a:spcAft>
          <a:spcPct val="0"/>
        </a:spcAft>
        <a:defRPr sz="4400">
          <a:solidFill>
            <a:schemeClr val="tx1"/>
          </a:solidFill>
          <a:latin typeface="Calibri Light" panose="020F0302020204030204" pitchFamily="34" charset="0"/>
        </a:defRPr>
      </a:lvl3pPr>
      <a:lvl4pPr algn="l" rtl="0" eaLnBrk="0" fontAlgn="base" hangingPunct="0">
        <a:lnSpc>
          <a:spcPct val="90000"/>
        </a:lnSpc>
        <a:spcBef>
          <a:spcPct val="0"/>
        </a:spcBef>
        <a:spcAft>
          <a:spcPct val="0"/>
        </a:spcAft>
        <a:defRPr sz="4400">
          <a:solidFill>
            <a:schemeClr val="tx1"/>
          </a:solidFill>
          <a:latin typeface="Calibri Light" panose="020F0302020204030204" pitchFamily="34" charset="0"/>
        </a:defRPr>
      </a:lvl4pPr>
      <a:lvl5pPr algn="l" rtl="0" eaLnBrk="0" fontAlgn="base" hangingPunct="0">
        <a:lnSpc>
          <a:spcPct val="90000"/>
        </a:lnSpc>
        <a:spcBef>
          <a:spcPct val="0"/>
        </a:spcBef>
        <a:spcAft>
          <a:spcPct val="0"/>
        </a:spcAft>
        <a:defRPr sz="4400">
          <a:solidFill>
            <a:schemeClr val="tx1"/>
          </a:solidFill>
          <a:latin typeface="Calibri Light" panose="020F0302020204030204" pitchFamily="34" charset="0"/>
        </a:defRPr>
      </a:lvl5pPr>
      <a:lvl6pPr marL="457200" algn="l" rtl="0" fontAlgn="base">
        <a:lnSpc>
          <a:spcPct val="90000"/>
        </a:lnSpc>
        <a:spcBef>
          <a:spcPct val="0"/>
        </a:spcBef>
        <a:spcAft>
          <a:spcPct val="0"/>
        </a:spcAft>
        <a:defRPr sz="4400">
          <a:solidFill>
            <a:schemeClr val="tx1"/>
          </a:solidFill>
          <a:latin typeface="Calibri Light" panose="020F0302020204030204" pitchFamily="34" charset="0"/>
        </a:defRPr>
      </a:lvl6pPr>
      <a:lvl7pPr marL="914400" algn="l" rtl="0" fontAlgn="base">
        <a:lnSpc>
          <a:spcPct val="90000"/>
        </a:lnSpc>
        <a:spcBef>
          <a:spcPct val="0"/>
        </a:spcBef>
        <a:spcAft>
          <a:spcPct val="0"/>
        </a:spcAft>
        <a:defRPr sz="4400">
          <a:solidFill>
            <a:schemeClr val="tx1"/>
          </a:solidFill>
          <a:latin typeface="Calibri Light" panose="020F0302020204030204" pitchFamily="34" charset="0"/>
        </a:defRPr>
      </a:lvl7pPr>
      <a:lvl8pPr marL="1371600" algn="l" rtl="0" fontAlgn="base">
        <a:lnSpc>
          <a:spcPct val="90000"/>
        </a:lnSpc>
        <a:spcBef>
          <a:spcPct val="0"/>
        </a:spcBef>
        <a:spcAft>
          <a:spcPct val="0"/>
        </a:spcAft>
        <a:defRPr sz="4400">
          <a:solidFill>
            <a:schemeClr val="tx1"/>
          </a:solidFill>
          <a:latin typeface="Calibri Light" panose="020F0302020204030204" pitchFamily="34" charset="0"/>
        </a:defRPr>
      </a:lvl8pPr>
      <a:lvl9pPr marL="1828800" algn="l" rtl="0" fontAlgn="base">
        <a:lnSpc>
          <a:spcPct val="90000"/>
        </a:lnSpc>
        <a:spcBef>
          <a:spcPct val="0"/>
        </a:spcBef>
        <a:spcAft>
          <a:spcPct val="0"/>
        </a:spcAft>
        <a:defRPr sz="4400">
          <a:solidFill>
            <a:schemeClr val="tx1"/>
          </a:solidFill>
          <a:latin typeface="Calibri Light" panose="020F0302020204030204" pitchFamily="34" charset="0"/>
        </a:defRPr>
      </a:lvl9pPr>
    </p:titleStyle>
    <p:bodyStyle>
      <a:lvl1pPr marL="228600" indent="-228600" algn="l" rtl="0" eaLnBrk="0" fontAlgn="base" hangingPunct="0">
        <a:lnSpc>
          <a:spcPct val="90000"/>
        </a:lnSpc>
        <a:spcBef>
          <a:spcPts val="1000"/>
        </a:spcBef>
        <a:spcAft>
          <a:spcPct val="0"/>
        </a:spcAft>
        <a:buFont typeface="Arial" panose="020B0604020202020204" pitchFamily="34" charset="0"/>
        <a:buChar char="•"/>
        <a:defRPr sz="2800" kern="1200">
          <a:solidFill>
            <a:schemeClr val="tx1"/>
          </a:solidFill>
          <a:latin typeface="+mn-lt"/>
          <a:ea typeface="+mn-ea"/>
          <a:cs typeface="+mn-cs"/>
        </a:defRPr>
      </a:lvl1pPr>
      <a:lvl2pPr marL="685800" indent="-228600" algn="l" rtl="0" eaLnBrk="0" fontAlgn="base" hangingPunct="0">
        <a:lnSpc>
          <a:spcPct val="90000"/>
        </a:lnSpc>
        <a:spcBef>
          <a:spcPts val="500"/>
        </a:spcBef>
        <a:spcAft>
          <a:spcPct val="0"/>
        </a:spcAft>
        <a:buFont typeface="Arial" panose="020B0604020202020204" pitchFamily="34" charset="0"/>
        <a:buChar char="•"/>
        <a:defRPr sz="2400" kern="1200">
          <a:solidFill>
            <a:schemeClr val="tx1"/>
          </a:solidFill>
          <a:latin typeface="+mn-lt"/>
          <a:ea typeface="+mn-ea"/>
          <a:cs typeface="+mn-cs"/>
        </a:defRPr>
      </a:lvl2pPr>
      <a:lvl3pPr marL="1143000" indent="-228600" algn="l" rtl="0" eaLnBrk="0" fontAlgn="base" hangingPunct="0">
        <a:lnSpc>
          <a:spcPct val="90000"/>
        </a:lnSpc>
        <a:spcBef>
          <a:spcPts val="500"/>
        </a:spcBef>
        <a:spcAft>
          <a:spcPct val="0"/>
        </a:spcAft>
        <a:buFont typeface="Arial" panose="020B0604020202020204" pitchFamily="34" charset="0"/>
        <a:buChar char="•"/>
        <a:defRPr sz="2000" kern="1200">
          <a:solidFill>
            <a:schemeClr val="tx1"/>
          </a:solidFill>
          <a:latin typeface="+mn-lt"/>
          <a:ea typeface="+mn-ea"/>
          <a:cs typeface="+mn-cs"/>
        </a:defRPr>
      </a:lvl3pPr>
      <a:lvl4pPr marL="1600200" indent="-228600" algn="l" rtl="0" eaLnBrk="0" fontAlgn="base" hangingPunct="0">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4pPr>
      <a:lvl5pPr marL="2057400" indent="-228600" algn="l" rtl="0" eaLnBrk="0" fontAlgn="base" hangingPunct="0">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3.xml><?xml version="1.0" encoding="utf-8"?>
<p:sldMaster xmlns:a="http://schemas.openxmlformats.org/drawingml/2006/main" xmlns:r="http://schemas.openxmlformats.org/officeDocument/2006/relationships" xmlns:p="http://schemas.openxmlformats.org/presentationml/2006/main">
  <p:cSld>
    <p:bg>
      <p:bgPr>
        <a:solidFill>
          <a:srgbClr val="B8F567"/>
        </a:solidFill>
        <a:effectLst/>
      </p:bgPr>
    </p:bg>
    <p:spTree>
      <p:nvGrpSpPr>
        <p:cNvPr id="1" name=""/>
        <p:cNvGrpSpPr/>
        <p:nvPr/>
      </p:nvGrpSpPr>
      <p:grpSpPr>
        <a:xfrm>
          <a:off x="0" y="0"/>
          <a:ext cx="0" cy="0"/>
          <a:chOff x="0" y="0"/>
          <a:chExt cx="0" cy="0"/>
        </a:xfrm>
      </p:grpSpPr>
      <p:sp>
        <p:nvSpPr>
          <p:cNvPr id="41986" name="Google Shape;6;p1">
            <a:extLst>
              <a:ext uri="{FF2B5EF4-FFF2-40B4-BE49-F238E27FC236}">
                <a16:creationId xmlns="" xmlns:a16="http://schemas.microsoft.com/office/drawing/2014/main" id="{033DADDE-D20A-4A75-8077-E5B1169D297C}"/>
              </a:ext>
            </a:extLst>
          </p:cNvPr>
          <p:cNvSpPr txBox="1">
            <a:spLocks noGrp="1" noChangeArrowheads="1"/>
          </p:cNvSpPr>
          <p:nvPr>
            <p:ph type="title"/>
          </p:nvPr>
        </p:nvSpPr>
        <p:spPr bwMode="auto">
          <a:xfrm>
            <a:off x="5759450" y="1190625"/>
            <a:ext cx="5822950" cy="920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25" tIns="91425" rIns="91425" bIns="91425" numCol="1" anchor="b" anchorCtr="0" compatLnSpc="1">
            <a:prstTxWarp prst="textNoShape">
              <a:avLst/>
            </a:prstTxWarp>
          </a:bodyPr>
          <a:lstStyle/>
          <a:p>
            <a:pPr lvl="0"/>
            <a:endParaRPr lang="en-US" altLang="en-US">
              <a:sym typeface="Arial" panose="020B0604020202020204" pitchFamily="34" charset="0"/>
            </a:endParaRPr>
          </a:p>
        </p:txBody>
      </p:sp>
      <p:sp>
        <p:nvSpPr>
          <p:cNvPr id="41987" name="Google Shape;7;p1">
            <a:extLst>
              <a:ext uri="{FF2B5EF4-FFF2-40B4-BE49-F238E27FC236}">
                <a16:creationId xmlns="" xmlns:a16="http://schemas.microsoft.com/office/drawing/2014/main" id="{D8CA1235-BCA7-46D1-B49D-285AC5B211DB}"/>
              </a:ext>
            </a:extLst>
          </p:cNvPr>
          <p:cNvSpPr txBox="1">
            <a:spLocks noGrp="1" noChangeArrowheads="1"/>
          </p:cNvSpPr>
          <p:nvPr>
            <p:ph type="body" idx="1"/>
          </p:nvPr>
        </p:nvSpPr>
        <p:spPr bwMode="auto">
          <a:xfrm>
            <a:off x="5759450" y="2259013"/>
            <a:ext cx="5822950" cy="40020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25" tIns="91425" rIns="91425" bIns="91425" numCol="1" anchor="t" anchorCtr="0" compatLnSpc="1">
            <a:prstTxWarp prst="textNoShape">
              <a:avLst/>
            </a:prstTxWarp>
          </a:bodyPr>
          <a:lstStyle/>
          <a:p>
            <a:pPr lvl="0"/>
            <a:endParaRPr lang="en-US" altLang="en-US">
              <a:sym typeface="Arial" panose="020B0604020202020204" pitchFamily="34" charset="0"/>
            </a:endParaRPr>
          </a:p>
        </p:txBody>
      </p:sp>
      <p:sp>
        <p:nvSpPr>
          <p:cNvPr id="8" name="Google Shape;8;p1">
            <a:extLst>
              <a:ext uri="{FF2B5EF4-FFF2-40B4-BE49-F238E27FC236}">
                <a16:creationId xmlns="" xmlns:a16="http://schemas.microsoft.com/office/drawing/2014/main" id="{8391A8AE-CB46-4582-8274-44C09AA25F08}"/>
              </a:ext>
            </a:extLst>
          </p:cNvPr>
          <p:cNvSpPr txBox="1">
            <a:spLocks noGrp="1"/>
          </p:cNvSpPr>
          <p:nvPr>
            <p:ph type="sldNum" idx="12"/>
          </p:nvPr>
        </p:nvSpPr>
        <p:spPr>
          <a:xfrm>
            <a:off x="101600" y="6332538"/>
            <a:ext cx="731838" cy="525462"/>
          </a:xfrm>
          <a:prstGeom prst="rect">
            <a:avLst/>
          </a:prstGeom>
          <a:noFill/>
          <a:ln>
            <a:noFill/>
          </a:ln>
        </p:spPr>
        <p:txBody>
          <a:bodyPr spcFirstLastPara="1" wrap="square" lIns="91425" tIns="91425" rIns="91425" bIns="91425" anchor="ctr" anchorCtr="0">
            <a:noAutofit/>
          </a:bodyPr>
          <a:lstStyle>
            <a:lvl1pPr lvl="0">
              <a:buNone/>
              <a:defRPr sz="1733">
                <a:solidFill>
                  <a:schemeClr val="accent2"/>
                </a:solidFill>
                <a:latin typeface="Dosis ExtraLight"/>
                <a:ea typeface="Dosis ExtraLight"/>
                <a:cs typeface="Dosis ExtraLight"/>
                <a:sym typeface="Dosis ExtraLight"/>
              </a:defRPr>
            </a:lvl1pPr>
            <a:lvl2pPr lvl="1">
              <a:buNone/>
              <a:defRPr sz="1733">
                <a:solidFill>
                  <a:schemeClr val="accent2"/>
                </a:solidFill>
                <a:latin typeface="Dosis ExtraLight"/>
                <a:ea typeface="Dosis ExtraLight"/>
                <a:cs typeface="Dosis ExtraLight"/>
                <a:sym typeface="Dosis ExtraLight"/>
              </a:defRPr>
            </a:lvl2pPr>
            <a:lvl3pPr lvl="2">
              <a:buNone/>
              <a:defRPr sz="1733">
                <a:solidFill>
                  <a:schemeClr val="accent2"/>
                </a:solidFill>
                <a:latin typeface="Dosis ExtraLight"/>
                <a:ea typeface="Dosis ExtraLight"/>
                <a:cs typeface="Dosis ExtraLight"/>
                <a:sym typeface="Dosis ExtraLight"/>
              </a:defRPr>
            </a:lvl3pPr>
            <a:lvl4pPr lvl="3">
              <a:buNone/>
              <a:defRPr sz="1733">
                <a:solidFill>
                  <a:schemeClr val="accent2"/>
                </a:solidFill>
                <a:latin typeface="Dosis ExtraLight"/>
                <a:ea typeface="Dosis ExtraLight"/>
                <a:cs typeface="Dosis ExtraLight"/>
                <a:sym typeface="Dosis ExtraLight"/>
              </a:defRPr>
            </a:lvl4pPr>
            <a:lvl5pPr lvl="4">
              <a:buNone/>
              <a:defRPr sz="1733">
                <a:solidFill>
                  <a:schemeClr val="accent2"/>
                </a:solidFill>
                <a:latin typeface="Dosis ExtraLight"/>
                <a:ea typeface="Dosis ExtraLight"/>
                <a:cs typeface="Dosis ExtraLight"/>
                <a:sym typeface="Dosis ExtraLight"/>
              </a:defRPr>
            </a:lvl5pPr>
            <a:lvl6pPr lvl="5">
              <a:buNone/>
              <a:defRPr sz="1733">
                <a:solidFill>
                  <a:schemeClr val="accent2"/>
                </a:solidFill>
                <a:latin typeface="Dosis ExtraLight"/>
                <a:ea typeface="Dosis ExtraLight"/>
                <a:cs typeface="Dosis ExtraLight"/>
                <a:sym typeface="Dosis ExtraLight"/>
              </a:defRPr>
            </a:lvl6pPr>
            <a:lvl7pPr lvl="6">
              <a:buNone/>
              <a:defRPr sz="1733">
                <a:solidFill>
                  <a:schemeClr val="accent2"/>
                </a:solidFill>
                <a:latin typeface="Dosis ExtraLight"/>
                <a:ea typeface="Dosis ExtraLight"/>
                <a:cs typeface="Dosis ExtraLight"/>
                <a:sym typeface="Dosis ExtraLight"/>
              </a:defRPr>
            </a:lvl7pPr>
            <a:lvl8pPr lvl="7">
              <a:buNone/>
              <a:defRPr sz="1733">
                <a:solidFill>
                  <a:schemeClr val="accent2"/>
                </a:solidFill>
                <a:latin typeface="Dosis ExtraLight"/>
                <a:ea typeface="Dosis ExtraLight"/>
                <a:cs typeface="Dosis ExtraLight"/>
                <a:sym typeface="Dosis ExtraLight"/>
              </a:defRPr>
            </a:lvl8pPr>
            <a:lvl9pPr lvl="8">
              <a:buNone/>
              <a:defRPr sz="1733">
                <a:solidFill>
                  <a:schemeClr val="accent2"/>
                </a:solidFill>
                <a:latin typeface="Dosis ExtraLight"/>
                <a:ea typeface="Dosis ExtraLight"/>
                <a:cs typeface="Dosis ExtraLight"/>
                <a:sym typeface="Dosis ExtraLight"/>
              </a:defRPr>
            </a:lvl9pPr>
          </a:lstStyle>
          <a:p>
            <a:pPr>
              <a:defRPr/>
            </a:pPr>
            <a:fld id="{D00DD6FC-A8B2-4828-B842-6B90FC6DD390}" type="slidenum">
              <a:rPr lang="en"/>
              <a:pPr>
                <a:defRPr/>
              </a:pPr>
              <a:t>‹#›</a:t>
            </a:fld>
            <a:endParaRPr lang="en"/>
          </a:p>
        </p:txBody>
      </p:sp>
    </p:spTree>
    <p:extLst>
      <p:ext uri="{BB962C8B-B14F-4D97-AF65-F5344CB8AC3E}">
        <p14:creationId xmlns:p14="http://schemas.microsoft.com/office/powerpoint/2010/main" val="3970236475"/>
      </p:ext>
    </p:extLst>
  </p:cSld>
  <p:clrMap bg1="lt1" tx1="dk1" bg2="dk2" tx2="lt2" accent1="accent1" accent2="accent2" accent3="accent3" accent4="accent4" accent5="accent5" accent6="accent6" hlink="hlink" folHlink="folHlink"/>
  <p:sldLayoutIdLst>
    <p:sldLayoutId id="2147485266" r:id="rId1"/>
    <p:sldLayoutId id="2147485267" r:id="rId2"/>
    <p:sldLayoutId id="2147485268" r:id="rId3"/>
    <p:sldLayoutId id="2147485269" r:id="rId4"/>
    <p:sldLayoutId id="2147485270" r:id="rId5"/>
    <p:sldLayoutId id="2147485271" r:id="rId6"/>
    <p:sldLayoutId id="2147485272" r:id="rId7"/>
    <p:sldLayoutId id="2147485273" r:id="rId8"/>
    <p:sldLayoutId id="2147485274" r:id="rId9"/>
    <p:sldLayoutId id="2147485275" r:id="rId10"/>
    <p:sldLayoutId id="2147485276" r:id="rId11"/>
    <p:sldLayoutId id="2147485277" r:id="rId12"/>
  </p:sldLayoutIdLst>
  <p:transition>
    <p:fade thruBlk="1"/>
  </p:transition>
  <p:hf hdr="0" ftr="0" dt="0"/>
  <p:txStyles>
    <p:titleStyle>
      <a:defPPr marR="0" lvl="0" algn="l" rtl="0">
        <a:lnSpc>
          <a:spcPct val="100000"/>
        </a:lnSpc>
        <a:spcBef>
          <a:spcPts val="0"/>
        </a:spcBef>
        <a:spcAft>
          <a:spcPts val="0"/>
        </a:spcAft>
      </a:defPPr>
      <a:lvl1pPr algn="l" rtl="0" eaLnBrk="0" fontAlgn="base" hangingPunct="0">
        <a:spcBef>
          <a:spcPct val="0"/>
        </a:spcBef>
        <a:spcAft>
          <a:spcPct val="0"/>
        </a:spcAft>
        <a:buClr>
          <a:srgbClr val="000000"/>
        </a:buClr>
        <a:buFont typeface="Arial" panose="020B0604020202020204" pitchFamily="34" charset="0"/>
        <a:defRPr>
          <a:solidFill>
            <a:srgbClr val="000000"/>
          </a:solidFill>
          <a:latin typeface="Arial"/>
          <a:ea typeface="Arial"/>
          <a:cs typeface="Arial"/>
          <a:sym typeface="Arial" panose="020B0604020202020204" pitchFamily="34" charset="0"/>
        </a:defRPr>
      </a:lvl1pPr>
      <a:lvl2pPr lvl="1" algn="l" rtl="0" eaLnBrk="0" fontAlgn="base" hangingPunct="0">
        <a:spcBef>
          <a:spcPct val="0"/>
        </a:spcBef>
        <a:spcAft>
          <a:spcPct val="0"/>
        </a:spcAft>
        <a:buClr>
          <a:srgbClr val="000000"/>
        </a:buClr>
        <a:buFont typeface="Arial" panose="020B0604020202020204" pitchFamily="34" charset="0"/>
        <a:defRPr>
          <a:solidFill>
            <a:srgbClr val="000000"/>
          </a:solidFill>
          <a:latin typeface="Arial"/>
          <a:ea typeface="Arial"/>
          <a:cs typeface="Arial"/>
          <a:sym typeface="Arial" panose="020B0604020202020204" pitchFamily="34" charset="0"/>
        </a:defRPr>
      </a:lvl2pPr>
      <a:lvl3pPr lvl="2" algn="l" rtl="0" eaLnBrk="0" fontAlgn="base" hangingPunct="0">
        <a:spcBef>
          <a:spcPct val="0"/>
        </a:spcBef>
        <a:spcAft>
          <a:spcPct val="0"/>
        </a:spcAft>
        <a:buClr>
          <a:srgbClr val="000000"/>
        </a:buClr>
        <a:buFont typeface="Arial" panose="020B0604020202020204" pitchFamily="34" charset="0"/>
        <a:defRPr>
          <a:solidFill>
            <a:srgbClr val="000000"/>
          </a:solidFill>
          <a:latin typeface="Arial"/>
          <a:ea typeface="Arial"/>
          <a:cs typeface="Arial"/>
          <a:sym typeface="Arial" panose="020B0604020202020204" pitchFamily="34" charset="0"/>
        </a:defRPr>
      </a:lvl3pPr>
      <a:lvl4pPr lvl="3" algn="l" rtl="0" eaLnBrk="0" fontAlgn="base" hangingPunct="0">
        <a:spcBef>
          <a:spcPct val="0"/>
        </a:spcBef>
        <a:spcAft>
          <a:spcPct val="0"/>
        </a:spcAft>
        <a:buClr>
          <a:srgbClr val="000000"/>
        </a:buClr>
        <a:buFont typeface="Arial" panose="020B0604020202020204" pitchFamily="34" charset="0"/>
        <a:defRPr>
          <a:solidFill>
            <a:srgbClr val="000000"/>
          </a:solidFill>
          <a:latin typeface="Arial"/>
          <a:ea typeface="Arial"/>
          <a:cs typeface="Arial"/>
          <a:sym typeface="Arial" panose="020B0604020202020204" pitchFamily="34" charset="0"/>
        </a:defRPr>
      </a:lvl4pPr>
      <a:lvl5pPr lvl="4" algn="l" rtl="0" eaLnBrk="0" fontAlgn="base" hangingPunct="0">
        <a:spcBef>
          <a:spcPct val="0"/>
        </a:spcBef>
        <a:spcAft>
          <a:spcPct val="0"/>
        </a:spcAft>
        <a:buClr>
          <a:srgbClr val="000000"/>
        </a:buClr>
        <a:buFont typeface="Arial" panose="020B0604020202020204" pitchFamily="34" charset="0"/>
        <a:defRPr>
          <a:solidFill>
            <a:srgbClr val="000000"/>
          </a:solidFill>
          <a:latin typeface="Arial"/>
          <a:ea typeface="Arial"/>
          <a:cs typeface="Arial"/>
          <a:sym typeface="Arial" panose="020B0604020202020204" pitchFamily="34" charset="0"/>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algn="l" rtl="0" eaLnBrk="0" fontAlgn="base" hangingPunct="0">
        <a:spcBef>
          <a:spcPct val="0"/>
        </a:spcBef>
        <a:spcAft>
          <a:spcPct val="0"/>
        </a:spcAft>
        <a:buClr>
          <a:srgbClr val="000000"/>
        </a:buClr>
        <a:buFont typeface="Arial" panose="020B0604020202020204" pitchFamily="34" charset="0"/>
        <a:defRPr>
          <a:solidFill>
            <a:srgbClr val="000000"/>
          </a:solidFill>
          <a:latin typeface="Arial"/>
          <a:ea typeface="Arial"/>
          <a:cs typeface="Arial"/>
          <a:sym typeface="Arial" panose="020B0604020202020204" pitchFamily="34" charset="0"/>
        </a:defRPr>
      </a:lvl1pPr>
      <a:lvl2pPr lvl="1" algn="l" rtl="0" eaLnBrk="0" fontAlgn="base" hangingPunct="0">
        <a:spcBef>
          <a:spcPct val="0"/>
        </a:spcBef>
        <a:spcAft>
          <a:spcPct val="0"/>
        </a:spcAft>
        <a:buClr>
          <a:srgbClr val="000000"/>
        </a:buClr>
        <a:buFont typeface="Arial" panose="020B0604020202020204" pitchFamily="34" charset="0"/>
        <a:defRPr>
          <a:solidFill>
            <a:srgbClr val="000000"/>
          </a:solidFill>
          <a:latin typeface="Arial"/>
          <a:ea typeface="Arial"/>
          <a:cs typeface="Arial"/>
          <a:sym typeface="Arial" panose="020B0604020202020204" pitchFamily="34" charset="0"/>
        </a:defRPr>
      </a:lvl2pPr>
      <a:lvl3pPr lvl="2" algn="l" rtl="0" eaLnBrk="0" fontAlgn="base" hangingPunct="0">
        <a:spcBef>
          <a:spcPct val="0"/>
        </a:spcBef>
        <a:spcAft>
          <a:spcPct val="0"/>
        </a:spcAft>
        <a:buClr>
          <a:srgbClr val="000000"/>
        </a:buClr>
        <a:buFont typeface="Arial" panose="020B0604020202020204" pitchFamily="34" charset="0"/>
        <a:defRPr>
          <a:solidFill>
            <a:srgbClr val="000000"/>
          </a:solidFill>
          <a:latin typeface="Arial"/>
          <a:ea typeface="Arial"/>
          <a:cs typeface="Arial"/>
          <a:sym typeface="Arial" panose="020B0604020202020204" pitchFamily="34" charset="0"/>
        </a:defRPr>
      </a:lvl3pPr>
      <a:lvl4pPr lvl="3" algn="l" rtl="0" eaLnBrk="0" fontAlgn="base" hangingPunct="0">
        <a:spcBef>
          <a:spcPct val="0"/>
        </a:spcBef>
        <a:spcAft>
          <a:spcPct val="0"/>
        </a:spcAft>
        <a:buClr>
          <a:srgbClr val="000000"/>
        </a:buClr>
        <a:buFont typeface="Arial" panose="020B0604020202020204" pitchFamily="34" charset="0"/>
        <a:defRPr>
          <a:solidFill>
            <a:srgbClr val="000000"/>
          </a:solidFill>
          <a:latin typeface="Arial"/>
          <a:ea typeface="Arial"/>
          <a:cs typeface="Arial"/>
          <a:sym typeface="Arial" panose="020B0604020202020204" pitchFamily="34" charset="0"/>
        </a:defRPr>
      </a:lvl4pPr>
      <a:lvl5pPr lvl="4" algn="l" rtl="0" eaLnBrk="0" fontAlgn="base" hangingPunct="0">
        <a:spcBef>
          <a:spcPct val="0"/>
        </a:spcBef>
        <a:spcAft>
          <a:spcPct val="0"/>
        </a:spcAft>
        <a:buClr>
          <a:srgbClr val="000000"/>
        </a:buClr>
        <a:buFont typeface="Arial" panose="020B0604020202020204" pitchFamily="34" charset="0"/>
        <a:defRPr>
          <a:solidFill>
            <a:srgbClr val="000000"/>
          </a:solidFill>
          <a:latin typeface="Arial"/>
          <a:ea typeface="Arial"/>
          <a:cs typeface="Arial"/>
          <a:sym typeface="Arial" panose="020B0604020202020204" pitchFamily="34" charset="0"/>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24.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50" name="Rectangle 26">
            <a:extLst>
              <a:ext uri="{FF2B5EF4-FFF2-40B4-BE49-F238E27FC236}">
                <a16:creationId xmlns="" xmlns:a16="http://schemas.microsoft.com/office/drawing/2014/main" id="{83F83192-A9E7-4B64-9455-9F244535F8F4}"/>
              </a:ext>
            </a:extLst>
          </p:cNvPr>
          <p:cNvSpPr>
            <a:spLocks noChangeArrowheads="1"/>
          </p:cNvSpPr>
          <p:nvPr/>
        </p:nvSpPr>
        <p:spPr bwMode="gray">
          <a:xfrm>
            <a:off x="0" y="228600"/>
            <a:ext cx="12192000" cy="838200"/>
          </a:xfrm>
          <a:prstGeom prst="rect">
            <a:avLst/>
          </a:prstGeom>
          <a:gradFill rotWithShape="1">
            <a:gsLst>
              <a:gs pos="0">
                <a:schemeClr val="tx2">
                  <a:gamma/>
                  <a:shade val="41176"/>
                  <a:invGamma/>
                </a:schemeClr>
              </a:gs>
              <a:gs pos="100000">
                <a:schemeClr val="tx2"/>
              </a:gs>
            </a:gsLst>
            <a:lin ang="0" scaled="1"/>
          </a:gradFill>
          <a:ln w="9525">
            <a:noFill/>
            <a:miter lim="800000"/>
            <a:headEnd/>
            <a:tailEnd/>
          </a:ln>
          <a:effectLst/>
        </p:spPr>
        <p:txBody>
          <a:bodyPr wrap="none" anchor="ctr"/>
          <a:lstStyle/>
          <a:p>
            <a:pPr eaLnBrk="1" hangingPunct="1">
              <a:defRPr/>
            </a:pPr>
            <a:endParaRPr lang="en-US" b="1">
              <a:solidFill>
                <a:srgbClr val="000000"/>
              </a:solidFill>
              <a:latin typeface="Arial" charset="0"/>
            </a:endParaRPr>
          </a:p>
        </p:txBody>
      </p:sp>
      <p:sp>
        <p:nvSpPr>
          <p:cNvPr id="1028" name="Rectangle 4">
            <a:extLst>
              <a:ext uri="{FF2B5EF4-FFF2-40B4-BE49-F238E27FC236}">
                <a16:creationId xmlns="" xmlns:a16="http://schemas.microsoft.com/office/drawing/2014/main" id="{99292ED9-3A20-4BED-A90E-8D71D71C4081}"/>
              </a:ext>
            </a:extLst>
          </p:cNvPr>
          <p:cNvSpPr>
            <a:spLocks noGrp="1" noChangeArrowheads="1"/>
          </p:cNvSpPr>
          <p:nvPr>
            <p:ph type="dt" sz="half" idx="2"/>
          </p:nvPr>
        </p:nvSpPr>
        <p:spPr bwMode="gray">
          <a:xfrm>
            <a:off x="609600" y="6467475"/>
            <a:ext cx="2844800" cy="30162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eaLnBrk="1" hangingPunct="1">
              <a:defRPr sz="1200" b="0">
                <a:solidFill>
                  <a:srgbClr val="000000"/>
                </a:solidFill>
                <a:latin typeface="+mn-lt"/>
              </a:defRPr>
            </a:lvl1pPr>
          </a:lstStyle>
          <a:p>
            <a:pPr>
              <a:defRPr/>
            </a:pPr>
            <a:endParaRPr lang="en-US"/>
          </a:p>
        </p:txBody>
      </p:sp>
      <p:sp>
        <p:nvSpPr>
          <p:cNvPr id="1029" name="Rectangle 5">
            <a:extLst>
              <a:ext uri="{FF2B5EF4-FFF2-40B4-BE49-F238E27FC236}">
                <a16:creationId xmlns="" xmlns:a16="http://schemas.microsoft.com/office/drawing/2014/main" id="{313B9E6B-3C44-451B-AEC5-87681348D4B3}"/>
              </a:ext>
            </a:extLst>
          </p:cNvPr>
          <p:cNvSpPr>
            <a:spLocks noGrp="1" noChangeArrowheads="1"/>
          </p:cNvSpPr>
          <p:nvPr>
            <p:ph type="ftr" sz="quarter" idx="3"/>
          </p:nvPr>
        </p:nvSpPr>
        <p:spPr bwMode="gray">
          <a:xfrm>
            <a:off x="4165600" y="6467475"/>
            <a:ext cx="3860800" cy="30162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eaLnBrk="1" hangingPunct="1">
              <a:defRPr sz="1200" b="0">
                <a:solidFill>
                  <a:srgbClr val="000000"/>
                </a:solidFill>
                <a:latin typeface="+mn-lt"/>
              </a:defRPr>
            </a:lvl1pPr>
          </a:lstStyle>
          <a:p>
            <a:pPr>
              <a:defRPr/>
            </a:pPr>
            <a:endParaRPr lang="en-US"/>
          </a:p>
        </p:txBody>
      </p:sp>
      <p:sp>
        <p:nvSpPr>
          <p:cNvPr id="1030" name="Rectangle 6">
            <a:extLst>
              <a:ext uri="{FF2B5EF4-FFF2-40B4-BE49-F238E27FC236}">
                <a16:creationId xmlns="" xmlns:a16="http://schemas.microsoft.com/office/drawing/2014/main" id="{B392E35B-3034-4397-A4E5-6146B0161AC9}"/>
              </a:ext>
            </a:extLst>
          </p:cNvPr>
          <p:cNvSpPr>
            <a:spLocks noGrp="1" noChangeArrowheads="1"/>
          </p:cNvSpPr>
          <p:nvPr>
            <p:ph type="sldNum" sz="quarter" idx="4"/>
          </p:nvPr>
        </p:nvSpPr>
        <p:spPr bwMode="gray">
          <a:xfrm>
            <a:off x="8737600" y="6467475"/>
            <a:ext cx="2844800" cy="30162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eaLnBrk="1" hangingPunct="1">
              <a:defRPr sz="1200">
                <a:solidFill>
                  <a:srgbClr val="000000"/>
                </a:solidFill>
                <a:latin typeface="Calibri" panose="020F0502020204030204" pitchFamily="34" charset="0"/>
              </a:defRPr>
            </a:lvl1pPr>
          </a:lstStyle>
          <a:p>
            <a:pPr>
              <a:defRPr/>
            </a:pPr>
            <a:fld id="{D4F59389-A9A5-4E75-ADFF-2E494D14A36E}" type="slidenum">
              <a:rPr lang="en-US" altLang="en-US"/>
              <a:pPr>
                <a:defRPr/>
              </a:pPr>
              <a:t>‹#›</a:t>
            </a:fld>
            <a:endParaRPr lang="en-US" altLang="en-US"/>
          </a:p>
        </p:txBody>
      </p:sp>
      <p:sp>
        <p:nvSpPr>
          <p:cNvPr id="26630" name="Rectangle 152">
            <a:extLst>
              <a:ext uri="{FF2B5EF4-FFF2-40B4-BE49-F238E27FC236}">
                <a16:creationId xmlns="" xmlns:a16="http://schemas.microsoft.com/office/drawing/2014/main" id="{64DF2F50-2062-401E-9E32-2691E494D80C}"/>
              </a:ext>
            </a:extLst>
          </p:cNvPr>
          <p:cNvSpPr>
            <a:spLocks noChangeArrowheads="1"/>
          </p:cNvSpPr>
          <p:nvPr/>
        </p:nvSpPr>
        <p:spPr bwMode="gray">
          <a:xfrm>
            <a:off x="8818563" y="5918200"/>
            <a:ext cx="674687" cy="469900"/>
          </a:xfrm>
          <a:prstGeom prst="rect">
            <a:avLst/>
          </a:prstGeom>
          <a:solidFill>
            <a:schemeClr val="accent2">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6631" name="Rectangle 153">
            <a:extLst>
              <a:ext uri="{FF2B5EF4-FFF2-40B4-BE49-F238E27FC236}">
                <a16:creationId xmlns="" xmlns:a16="http://schemas.microsoft.com/office/drawing/2014/main" id="{D297FE6A-2FA6-42C4-B3FB-BF088EE51CB8}"/>
              </a:ext>
            </a:extLst>
          </p:cNvPr>
          <p:cNvSpPr>
            <a:spLocks noChangeArrowheads="1"/>
          </p:cNvSpPr>
          <p:nvPr/>
        </p:nvSpPr>
        <p:spPr bwMode="gray">
          <a:xfrm>
            <a:off x="10172700" y="5918200"/>
            <a:ext cx="674688"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6632" name="Rectangle 154">
            <a:extLst>
              <a:ext uri="{FF2B5EF4-FFF2-40B4-BE49-F238E27FC236}">
                <a16:creationId xmlns="" xmlns:a16="http://schemas.microsoft.com/office/drawing/2014/main" id="{0C86A1DC-DE6E-43FA-83C2-D3D10A882D6F}"/>
              </a:ext>
            </a:extLst>
          </p:cNvPr>
          <p:cNvSpPr>
            <a:spLocks noChangeArrowheads="1"/>
          </p:cNvSpPr>
          <p:nvPr/>
        </p:nvSpPr>
        <p:spPr bwMode="gray">
          <a:xfrm>
            <a:off x="9485313" y="5440363"/>
            <a:ext cx="676275"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6633" name="Rectangle 155">
            <a:extLst>
              <a:ext uri="{FF2B5EF4-FFF2-40B4-BE49-F238E27FC236}">
                <a16:creationId xmlns="" xmlns:a16="http://schemas.microsoft.com/office/drawing/2014/main" id="{2262BF3E-A570-49E6-A638-19644F4B0CE8}"/>
              </a:ext>
            </a:extLst>
          </p:cNvPr>
          <p:cNvSpPr>
            <a:spLocks noChangeArrowheads="1"/>
          </p:cNvSpPr>
          <p:nvPr/>
        </p:nvSpPr>
        <p:spPr bwMode="gray">
          <a:xfrm>
            <a:off x="11501438" y="5918200"/>
            <a:ext cx="676275"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6634" name="Rectangle 156">
            <a:extLst>
              <a:ext uri="{FF2B5EF4-FFF2-40B4-BE49-F238E27FC236}">
                <a16:creationId xmlns="" xmlns:a16="http://schemas.microsoft.com/office/drawing/2014/main" id="{EA40FAF1-95F7-49AC-89FA-FD8193E54A04}"/>
              </a:ext>
            </a:extLst>
          </p:cNvPr>
          <p:cNvSpPr>
            <a:spLocks noChangeArrowheads="1"/>
          </p:cNvSpPr>
          <p:nvPr/>
        </p:nvSpPr>
        <p:spPr bwMode="gray">
          <a:xfrm>
            <a:off x="6100763" y="5918200"/>
            <a:ext cx="674687"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6635" name="Rectangle 157">
            <a:extLst>
              <a:ext uri="{FF2B5EF4-FFF2-40B4-BE49-F238E27FC236}">
                <a16:creationId xmlns="" xmlns:a16="http://schemas.microsoft.com/office/drawing/2014/main" id="{5CF16D28-D8BF-469D-B14C-3DACFDDDE72D}"/>
              </a:ext>
            </a:extLst>
          </p:cNvPr>
          <p:cNvSpPr>
            <a:spLocks noChangeArrowheads="1"/>
          </p:cNvSpPr>
          <p:nvPr/>
        </p:nvSpPr>
        <p:spPr bwMode="gray">
          <a:xfrm>
            <a:off x="7467600" y="5918200"/>
            <a:ext cx="674688"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6636" name="Rectangle 158">
            <a:extLst>
              <a:ext uri="{FF2B5EF4-FFF2-40B4-BE49-F238E27FC236}">
                <a16:creationId xmlns="" xmlns:a16="http://schemas.microsoft.com/office/drawing/2014/main" id="{F37267CA-CCDD-4CFF-A4BA-DEC46F4E0E52}"/>
              </a:ext>
            </a:extLst>
          </p:cNvPr>
          <p:cNvSpPr>
            <a:spLocks noChangeArrowheads="1"/>
          </p:cNvSpPr>
          <p:nvPr/>
        </p:nvSpPr>
        <p:spPr bwMode="gray">
          <a:xfrm>
            <a:off x="6777038" y="5440363"/>
            <a:ext cx="677862"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6637" name="Rectangle 159">
            <a:extLst>
              <a:ext uri="{FF2B5EF4-FFF2-40B4-BE49-F238E27FC236}">
                <a16:creationId xmlns="" xmlns:a16="http://schemas.microsoft.com/office/drawing/2014/main" id="{0904D2F8-11F6-46AE-84C1-D6C23313E335}"/>
              </a:ext>
            </a:extLst>
          </p:cNvPr>
          <p:cNvSpPr>
            <a:spLocks noChangeArrowheads="1"/>
          </p:cNvSpPr>
          <p:nvPr/>
        </p:nvSpPr>
        <p:spPr bwMode="gray">
          <a:xfrm>
            <a:off x="8129588" y="5440363"/>
            <a:ext cx="679450"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6638" name="Rectangle 160">
            <a:extLst>
              <a:ext uri="{FF2B5EF4-FFF2-40B4-BE49-F238E27FC236}">
                <a16:creationId xmlns="" xmlns:a16="http://schemas.microsoft.com/office/drawing/2014/main" id="{F001D33D-EAB0-489B-A61E-F73E16DBCAFA}"/>
              </a:ext>
            </a:extLst>
          </p:cNvPr>
          <p:cNvSpPr>
            <a:spLocks noChangeArrowheads="1"/>
          </p:cNvSpPr>
          <p:nvPr/>
        </p:nvSpPr>
        <p:spPr bwMode="gray">
          <a:xfrm>
            <a:off x="5424488" y="5440363"/>
            <a:ext cx="679450" cy="473075"/>
          </a:xfrm>
          <a:prstGeom prst="rect">
            <a:avLst/>
          </a:prstGeom>
          <a:solidFill>
            <a:schemeClr val="accent2">
              <a:alpha val="10196"/>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6639" name="Rectangle 161">
            <a:extLst>
              <a:ext uri="{FF2B5EF4-FFF2-40B4-BE49-F238E27FC236}">
                <a16:creationId xmlns="" xmlns:a16="http://schemas.microsoft.com/office/drawing/2014/main" id="{8D64C1FB-2819-4D6A-A502-ED7B429F3245}"/>
              </a:ext>
            </a:extLst>
          </p:cNvPr>
          <p:cNvSpPr>
            <a:spLocks noChangeArrowheads="1"/>
          </p:cNvSpPr>
          <p:nvPr/>
        </p:nvSpPr>
        <p:spPr bwMode="gray">
          <a:xfrm>
            <a:off x="8807450" y="4972050"/>
            <a:ext cx="674688"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6640" name="Rectangle 162">
            <a:extLst>
              <a:ext uri="{FF2B5EF4-FFF2-40B4-BE49-F238E27FC236}">
                <a16:creationId xmlns="" xmlns:a16="http://schemas.microsoft.com/office/drawing/2014/main" id="{F0F52F73-8706-4D79-8ED7-FF69AEE77863}"/>
              </a:ext>
            </a:extLst>
          </p:cNvPr>
          <p:cNvSpPr>
            <a:spLocks noChangeArrowheads="1"/>
          </p:cNvSpPr>
          <p:nvPr/>
        </p:nvSpPr>
        <p:spPr bwMode="gray">
          <a:xfrm>
            <a:off x="10164763" y="4972050"/>
            <a:ext cx="674687" cy="473075"/>
          </a:xfrm>
          <a:prstGeom prst="rect">
            <a:avLst/>
          </a:prstGeom>
          <a:solidFill>
            <a:schemeClr val="accent2">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6641" name="Rectangle 163">
            <a:extLst>
              <a:ext uri="{FF2B5EF4-FFF2-40B4-BE49-F238E27FC236}">
                <a16:creationId xmlns="" xmlns:a16="http://schemas.microsoft.com/office/drawing/2014/main" id="{E4E0735B-AF0B-45DA-B15B-F289D0B48C8C}"/>
              </a:ext>
            </a:extLst>
          </p:cNvPr>
          <p:cNvSpPr>
            <a:spLocks noChangeArrowheads="1"/>
          </p:cNvSpPr>
          <p:nvPr/>
        </p:nvSpPr>
        <p:spPr bwMode="gray">
          <a:xfrm>
            <a:off x="11504613" y="4972050"/>
            <a:ext cx="676275"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6642" name="Rectangle 164">
            <a:extLst>
              <a:ext uri="{FF2B5EF4-FFF2-40B4-BE49-F238E27FC236}">
                <a16:creationId xmlns="" xmlns:a16="http://schemas.microsoft.com/office/drawing/2014/main" id="{3D8CD893-A32A-424D-896E-1E4D81CA2966}"/>
              </a:ext>
            </a:extLst>
          </p:cNvPr>
          <p:cNvSpPr>
            <a:spLocks noChangeArrowheads="1"/>
          </p:cNvSpPr>
          <p:nvPr/>
        </p:nvSpPr>
        <p:spPr bwMode="gray">
          <a:xfrm>
            <a:off x="7467600" y="4972050"/>
            <a:ext cx="674688"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6643" name="Rectangle 165">
            <a:extLst>
              <a:ext uri="{FF2B5EF4-FFF2-40B4-BE49-F238E27FC236}">
                <a16:creationId xmlns="" xmlns:a16="http://schemas.microsoft.com/office/drawing/2014/main" id="{8B46EE6C-E54A-41D1-9D76-4597E3454B94}"/>
              </a:ext>
            </a:extLst>
          </p:cNvPr>
          <p:cNvSpPr>
            <a:spLocks noChangeArrowheads="1"/>
          </p:cNvSpPr>
          <p:nvPr/>
        </p:nvSpPr>
        <p:spPr bwMode="gray">
          <a:xfrm>
            <a:off x="10837863" y="6386513"/>
            <a:ext cx="674687"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6644" name="Rectangle 166">
            <a:extLst>
              <a:ext uri="{FF2B5EF4-FFF2-40B4-BE49-F238E27FC236}">
                <a16:creationId xmlns="" xmlns:a16="http://schemas.microsoft.com/office/drawing/2014/main" id="{F6BB76A0-C217-4CA7-9DF7-0946BAFF7373}"/>
              </a:ext>
            </a:extLst>
          </p:cNvPr>
          <p:cNvSpPr>
            <a:spLocks noChangeArrowheads="1"/>
          </p:cNvSpPr>
          <p:nvPr/>
        </p:nvSpPr>
        <p:spPr bwMode="gray">
          <a:xfrm>
            <a:off x="6788150" y="6386513"/>
            <a:ext cx="677863"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6645" name="Rectangle 167">
            <a:extLst>
              <a:ext uri="{FF2B5EF4-FFF2-40B4-BE49-F238E27FC236}">
                <a16:creationId xmlns="" xmlns:a16="http://schemas.microsoft.com/office/drawing/2014/main" id="{797493DA-CE74-4AC0-831A-4781CAC1CAC1}"/>
              </a:ext>
            </a:extLst>
          </p:cNvPr>
          <p:cNvSpPr>
            <a:spLocks noChangeArrowheads="1"/>
          </p:cNvSpPr>
          <p:nvPr/>
        </p:nvSpPr>
        <p:spPr bwMode="gray">
          <a:xfrm>
            <a:off x="8140700" y="6386513"/>
            <a:ext cx="677863" cy="471487"/>
          </a:xfrm>
          <a:prstGeom prst="rect">
            <a:avLst/>
          </a:prstGeom>
          <a:solidFill>
            <a:schemeClr val="folHlink">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6646" name="Rectangle 168">
            <a:extLst>
              <a:ext uri="{FF2B5EF4-FFF2-40B4-BE49-F238E27FC236}">
                <a16:creationId xmlns="" xmlns:a16="http://schemas.microsoft.com/office/drawing/2014/main" id="{C71C06E5-25B8-4630-A917-C148EE21D9F4}"/>
              </a:ext>
            </a:extLst>
          </p:cNvPr>
          <p:cNvSpPr>
            <a:spLocks noChangeArrowheads="1"/>
          </p:cNvSpPr>
          <p:nvPr/>
        </p:nvSpPr>
        <p:spPr bwMode="gray">
          <a:xfrm>
            <a:off x="5424488" y="6386513"/>
            <a:ext cx="679450"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6647" name="Rectangle 169">
            <a:extLst>
              <a:ext uri="{FF2B5EF4-FFF2-40B4-BE49-F238E27FC236}">
                <a16:creationId xmlns="" xmlns:a16="http://schemas.microsoft.com/office/drawing/2014/main" id="{825D5F84-EE33-49CC-BB14-28DDB12CC367}"/>
              </a:ext>
            </a:extLst>
          </p:cNvPr>
          <p:cNvSpPr>
            <a:spLocks noChangeArrowheads="1"/>
          </p:cNvSpPr>
          <p:nvPr/>
        </p:nvSpPr>
        <p:spPr bwMode="gray">
          <a:xfrm>
            <a:off x="10818813" y="5440363"/>
            <a:ext cx="674687" cy="473075"/>
          </a:xfrm>
          <a:prstGeom prst="rect">
            <a:avLst/>
          </a:prstGeom>
          <a:solidFill>
            <a:schemeClr val="folHlink">
              <a:alpha val="10196"/>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6648" name="Rectangle 170">
            <a:extLst>
              <a:ext uri="{FF2B5EF4-FFF2-40B4-BE49-F238E27FC236}">
                <a16:creationId xmlns="" xmlns:a16="http://schemas.microsoft.com/office/drawing/2014/main" id="{080A40D4-79E4-4A6D-BEF3-7DFD2D43A056}"/>
              </a:ext>
            </a:extLst>
          </p:cNvPr>
          <p:cNvSpPr>
            <a:spLocks noChangeArrowheads="1"/>
          </p:cNvSpPr>
          <p:nvPr/>
        </p:nvSpPr>
        <p:spPr bwMode="gray">
          <a:xfrm>
            <a:off x="6100763" y="4965700"/>
            <a:ext cx="674687" cy="469900"/>
          </a:xfrm>
          <a:prstGeom prst="rect">
            <a:avLst/>
          </a:prstGeom>
          <a:solidFill>
            <a:srgbClr val="DDDDDD">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6649" name="Rectangle 171">
            <a:extLst>
              <a:ext uri="{FF2B5EF4-FFF2-40B4-BE49-F238E27FC236}">
                <a16:creationId xmlns="" xmlns:a16="http://schemas.microsoft.com/office/drawing/2014/main" id="{7770424F-6A87-428C-A74F-E7E15DEFDB1F}"/>
              </a:ext>
            </a:extLst>
          </p:cNvPr>
          <p:cNvSpPr>
            <a:spLocks noChangeArrowheads="1"/>
          </p:cNvSpPr>
          <p:nvPr/>
        </p:nvSpPr>
        <p:spPr bwMode="gray">
          <a:xfrm>
            <a:off x="9485313" y="6384925"/>
            <a:ext cx="676275" cy="471488"/>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6650" name="Rectangle 173">
            <a:extLst>
              <a:ext uri="{FF2B5EF4-FFF2-40B4-BE49-F238E27FC236}">
                <a16:creationId xmlns="" xmlns:a16="http://schemas.microsoft.com/office/drawing/2014/main" id="{C3444DDA-B927-4542-A5F9-51F3AA7ABC64}"/>
              </a:ext>
            </a:extLst>
          </p:cNvPr>
          <p:cNvSpPr>
            <a:spLocks noChangeArrowheads="1"/>
          </p:cNvSpPr>
          <p:nvPr/>
        </p:nvSpPr>
        <p:spPr bwMode="gray">
          <a:xfrm>
            <a:off x="4741863" y="5918200"/>
            <a:ext cx="674687"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6651" name="Rectangle 174">
            <a:extLst>
              <a:ext uri="{FF2B5EF4-FFF2-40B4-BE49-F238E27FC236}">
                <a16:creationId xmlns="" xmlns:a16="http://schemas.microsoft.com/office/drawing/2014/main" id="{1E9751D2-2C6D-4412-97E3-82F14055FF77}"/>
              </a:ext>
            </a:extLst>
          </p:cNvPr>
          <p:cNvSpPr>
            <a:spLocks noChangeArrowheads="1"/>
          </p:cNvSpPr>
          <p:nvPr/>
        </p:nvSpPr>
        <p:spPr bwMode="gray">
          <a:xfrm>
            <a:off x="4051300" y="5440363"/>
            <a:ext cx="674688"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6652" name="Rectangle 176">
            <a:extLst>
              <a:ext uri="{FF2B5EF4-FFF2-40B4-BE49-F238E27FC236}">
                <a16:creationId xmlns="" xmlns:a16="http://schemas.microsoft.com/office/drawing/2014/main" id="{E873AC24-C210-42DA-8D42-38C155B49399}"/>
              </a:ext>
            </a:extLst>
          </p:cNvPr>
          <p:cNvSpPr>
            <a:spLocks noChangeArrowheads="1"/>
          </p:cNvSpPr>
          <p:nvPr/>
        </p:nvSpPr>
        <p:spPr bwMode="gray">
          <a:xfrm>
            <a:off x="4741863" y="4972050"/>
            <a:ext cx="674687"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6653" name="Rectangle 177">
            <a:extLst>
              <a:ext uri="{FF2B5EF4-FFF2-40B4-BE49-F238E27FC236}">
                <a16:creationId xmlns="" xmlns:a16="http://schemas.microsoft.com/office/drawing/2014/main" id="{369E0811-E9DB-4ADE-A0C7-289083E6CC7F}"/>
              </a:ext>
            </a:extLst>
          </p:cNvPr>
          <p:cNvSpPr>
            <a:spLocks noChangeArrowheads="1"/>
          </p:cNvSpPr>
          <p:nvPr/>
        </p:nvSpPr>
        <p:spPr bwMode="gray">
          <a:xfrm>
            <a:off x="4062413" y="6386513"/>
            <a:ext cx="676275" cy="471487"/>
          </a:xfrm>
          <a:prstGeom prst="rect">
            <a:avLst/>
          </a:prstGeom>
          <a:solidFill>
            <a:schemeClr val="folHlink">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6654" name="Rectangle 181">
            <a:extLst>
              <a:ext uri="{FF2B5EF4-FFF2-40B4-BE49-F238E27FC236}">
                <a16:creationId xmlns="" xmlns:a16="http://schemas.microsoft.com/office/drawing/2014/main" id="{C5FF06CD-70F8-4D36-B911-47297FB80828}"/>
              </a:ext>
            </a:extLst>
          </p:cNvPr>
          <p:cNvSpPr>
            <a:spLocks noChangeArrowheads="1"/>
          </p:cNvSpPr>
          <p:nvPr/>
        </p:nvSpPr>
        <p:spPr bwMode="gray">
          <a:xfrm>
            <a:off x="2032000" y="5918200"/>
            <a:ext cx="674688" cy="469900"/>
          </a:xfrm>
          <a:prstGeom prst="rect">
            <a:avLst/>
          </a:prstGeom>
          <a:solidFill>
            <a:schemeClr val="accent2">
              <a:alpha val="20000"/>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6655" name="Rectangle 182">
            <a:extLst>
              <a:ext uri="{FF2B5EF4-FFF2-40B4-BE49-F238E27FC236}">
                <a16:creationId xmlns="" xmlns:a16="http://schemas.microsoft.com/office/drawing/2014/main" id="{7EE6356C-B7E5-417B-9104-EA5BEDAC34F5}"/>
              </a:ext>
            </a:extLst>
          </p:cNvPr>
          <p:cNvSpPr>
            <a:spLocks noChangeArrowheads="1"/>
          </p:cNvSpPr>
          <p:nvPr/>
        </p:nvSpPr>
        <p:spPr bwMode="gray">
          <a:xfrm>
            <a:off x="3386138" y="5918200"/>
            <a:ext cx="676275"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6656" name="Rectangle 183">
            <a:extLst>
              <a:ext uri="{FF2B5EF4-FFF2-40B4-BE49-F238E27FC236}">
                <a16:creationId xmlns="" xmlns:a16="http://schemas.microsoft.com/office/drawing/2014/main" id="{02FD30A3-804E-48C9-89F4-8D7D91F68B04}"/>
              </a:ext>
            </a:extLst>
          </p:cNvPr>
          <p:cNvSpPr>
            <a:spLocks noChangeArrowheads="1"/>
          </p:cNvSpPr>
          <p:nvPr/>
        </p:nvSpPr>
        <p:spPr bwMode="gray">
          <a:xfrm>
            <a:off x="2698750" y="5440363"/>
            <a:ext cx="674688"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6657" name="Rectangle 184">
            <a:extLst>
              <a:ext uri="{FF2B5EF4-FFF2-40B4-BE49-F238E27FC236}">
                <a16:creationId xmlns="" xmlns:a16="http://schemas.microsoft.com/office/drawing/2014/main" id="{318C8573-5F33-41B4-A35D-CA296833B40B}"/>
              </a:ext>
            </a:extLst>
          </p:cNvPr>
          <p:cNvSpPr>
            <a:spLocks noChangeArrowheads="1"/>
          </p:cNvSpPr>
          <p:nvPr/>
        </p:nvSpPr>
        <p:spPr bwMode="gray">
          <a:xfrm>
            <a:off x="681038" y="5918200"/>
            <a:ext cx="676275" cy="469900"/>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6658" name="Rectangle 185">
            <a:extLst>
              <a:ext uri="{FF2B5EF4-FFF2-40B4-BE49-F238E27FC236}">
                <a16:creationId xmlns="" xmlns:a16="http://schemas.microsoft.com/office/drawing/2014/main" id="{53CE2F47-4E5E-4516-B195-26D5D231AECA}"/>
              </a:ext>
            </a:extLst>
          </p:cNvPr>
          <p:cNvSpPr>
            <a:spLocks noChangeArrowheads="1"/>
          </p:cNvSpPr>
          <p:nvPr/>
        </p:nvSpPr>
        <p:spPr bwMode="gray">
          <a:xfrm>
            <a:off x="6350" y="5440363"/>
            <a:ext cx="674688"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6659" name="Rectangle 186">
            <a:extLst>
              <a:ext uri="{FF2B5EF4-FFF2-40B4-BE49-F238E27FC236}">
                <a16:creationId xmlns="" xmlns:a16="http://schemas.microsoft.com/office/drawing/2014/main" id="{9315AA56-5747-412F-ACEF-5B93EE34D0F6}"/>
              </a:ext>
            </a:extLst>
          </p:cNvPr>
          <p:cNvSpPr>
            <a:spLocks noChangeArrowheads="1"/>
          </p:cNvSpPr>
          <p:nvPr/>
        </p:nvSpPr>
        <p:spPr bwMode="gray">
          <a:xfrm>
            <a:off x="1344613" y="5440363"/>
            <a:ext cx="676275" cy="473075"/>
          </a:xfrm>
          <a:prstGeom prst="rect">
            <a:avLst/>
          </a:prstGeom>
          <a:solidFill>
            <a:srgbClr val="DDDDDD">
              <a:alpha val="10196"/>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6660" name="Rectangle 187">
            <a:extLst>
              <a:ext uri="{FF2B5EF4-FFF2-40B4-BE49-F238E27FC236}">
                <a16:creationId xmlns="" xmlns:a16="http://schemas.microsoft.com/office/drawing/2014/main" id="{53D45C17-2B48-4223-91C5-D666A8F12DE7}"/>
              </a:ext>
            </a:extLst>
          </p:cNvPr>
          <p:cNvSpPr>
            <a:spLocks noChangeArrowheads="1"/>
          </p:cNvSpPr>
          <p:nvPr/>
        </p:nvSpPr>
        <p:spPr bwMode="gray">
          <a:xfrm>
            <a:off x="2019300" y="4972050"/>
            <a:ext cx="677863"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6661" name="Rectangle 188">
            <a:extLst>
              <a:ext uri="{FF2B5EF4-FFF2-40B4-BE49-F238E27FC236}">
                <a16:creationId xmlns="" xmlns:a16="http://schemas.microsoft.com/office/drawing/2014/main" id="{B7DD5A0A-2A3D-4CFD-8472-6E1EA6D2D6C1}"/>
              </a:ext>
            </a:extLst>
          </p:cNvPr>
          <p:cNvSpPr>
            <a:spLocks noChangeArrowheads="1"/>
          </p:cNvSpPr>
          <p:nvPr/>
        </p:nvSpPr>
        <p:spPr bwMode="gray">
          <a:xfrm>
            <a:off x="3376613" y="4972050"/>
            <a:ext cx="676275" cy="473075"/>
          </a:xfrm>
          <a:prstGeom prst="rect">
            <a:avLst/>
          </a:prstGeom>
          <a:solidFill>
            <a:srgbClr val="EAEAEA">
              <a:alpha val="5098"/>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6662" name="Rectangle 189">
            <a:extLst>
              <a:ext uri="{FF2B5EF4-FFF2-40B4-BE49-F238E27FC236}">
                <a16:creationId xmlns="" xmlns:a16="http://schemas.microsoft.com/office/drawing/2014/main" id="{D8754ACD-DBC1-47BE-AFE2-17B7C8E4DA41}"/>
              </a:ext>
            </a:extLst>
          </p:cNvPr>
          <p:cNvSpPr>
            <a:spLocks noChangeArrowheads="1"/>
          </p:cNvSpPr>
          <p:nvPr/>
        </p:nvSpPr>
        <p:spPr bwMode="gray">
          <a:xfrm>
            <a:off x="681038" y="4972050"/>
            <a:ext cx="676275" cy="473075"/>
          </a:xfrm>
          <a:prstGeom prst="rect">
            <a:avLst/>
          </a:prstGeom>
          <a:solidFill>
            <a:schemeClr val="folHlink">
              <a:alpha val="5098"/>
            </a:scheme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6663" name="Rectangle 190">
            <a:extLst>
              <a:ext uri="{FF2B5EF4-FFF2-40B4-BE49-F238E27FC236}">
                <a16:creationId xmlns="" xmlns:a16="http://schemas.microsoft.com/office/drawing/2014/main" id="{D3D91222-E63E-4C40-B2B2-F614F72F4FA1}"/>
              </a:ext>
            </a:extLst>
          </p:cNvPr>
          <p:cNvSpPr>
            <a:spLocks noChangeArrowheads="1"/>
          </p:cNvSpPr>
          <p:nvPr/>
        </p:nvSpPr>
        <p:spPr bwMode="gray">
          <a:xfrm>
            <a:off x="17463" y="6386513"/>
            <a:ext cx="676275"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6664" name="Rectangle 191">
            <a:extLst>
              <a:ext uri="{FF2B5EF4-FFF2-40B4-BE49-F238E27FC236}">
                <a16:creationId xmlns="" xmlns:a16="http://schemas.microsoft.com/office/drawing/2014/main" id="{28B6D2CF-800D-4F9C-8BEA-82F1E7CE01CB}"/>
              </a:ext>
            </a:extLst>
          </p:cNvPr>
          <p:cNvSpPr>
            <a:spLocks noChangeArrowheads="1"/>
          </p:cNvSpPr>
          <p:nvPr/>
        </p:nvSpPr>
        <p:spPr bwMode="gray">
          <a:xfrm>
            <a:off x="1354138" y="6386513"/>
            <a:ext cx="677862" cy="471487"/>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26665" name="Rectangle 192">
            <a:extLst>
              <a:ext uri="{FF2B5EF4-FFF2-40B4-BE49-F238E27FC236}">
                <a16:creationId xmlns="" xmlns:a16="http://schemas.microsoft.com/office/drawing/2014/main" id="{200F756C-6055-4255-A594-64B4C7FF6A12}"/>
              </a:ext>
            </a:extLst>
          </p:cNvPr>
          <p:cNvSpPr>
            <a:spLocks noChangeArrowheads="1"/>
          </p:cNvSpPr>
          <p:nvPr/>
        </p:nvSpPr>
        <p:spPr bwMode="gray">
          <a:xfrm>
            <a:off x="2698750" y="6384925"/>
            <a:ext cx="674688" cy="471488"/>
          </a:xfrm>
          <a:prstGeom prst="rect">
            <a:avLst/>
          </a:prstGeom>
          <a:solidFill>
            <a:srgbClr val="DDDDDD">
              <a:alpha val="20000"/>
            </a:srgbClr>
          </a:solidFill>
          <a:ln w="9525">
            <a:solidFill>
              <a:srgbClr val="DDDDDD">
                <a:alpha val="59999"/>
              </a:srgbClr>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b="1">
              <a:solidFill>
                <a:srgbClr val="000000"/>
              </a:solidFill>
              <a:latin typeface="Arial" panose="020B0604020202020204" pitchFamily="34" charset="0"/>
            </a:endParaRPr>
          </a:p>
        </p:txBody>
      </p:sp>
      <p:sp>
        <p:nvSpPr>
          <p:cNvPr id="1218" name="Rectangle 194">
            <a:extLst>
              <a:ext uri="{FF2B5EF4-FFF2-40B4-BE49-F238E27FC236}">
                <a16:creationId xmlns="" xmlns:a16="http://schemas.microsoft.com/office/drawing/2014/main" id="{FF0FB2EB-936B-498E-BD6F-43C63FD1041F}"/>
              </a:ext>
            </a:extLst>
          </p:cNvPr>
          <p:cNvSpPr>
            <a:spLocks noChangeArrowheads="1"/>
          </p:cNvSpPr>
          <p:nvPr/>
        </p:nvSpPr>
        <p:spPr bwMode="gray">
          <a:xfrm>
            <a:off x="0" y="4908550"/>
            <a:ext cx="12192000" cy="1477963"/>
          </a:xfrm>
          <a:prstGeom prst="rect">
            <a:avLst/>
          </a:prstGeom>
          <a:gradFill rotWithShape="1">
            <a:gsLst>
              <a:gs pos="0">
                <a:schemeClr val="bg1">
                  <a:alpha val="89999"/>
                </a:schemeClr>
              </a:gs>
              <a:gs pos="100000">
                <a:schemeClr val="bg1">
                  <a:gamma/>
                  <a:tint val="0"/>
                  <a:invGamma/>
                  <a:alpha val="0"/>
                </a:schemeClr>
              </a:gs>
            </a:gsLst>
            <a:lin ang="5400000" scaled="1"/>
          </a:gradFill>
          <a:ln w="9525">
            <a:noFill/>
            <a:miter lim="800000"/>
            <a:headEnd/>
            <a:tailEnd/>
          </a:ln>
          <a:effectLst/>
        </p:spPr>
        <p:txBody>
          <a:bodyPr wrap="none" anchor="ctr"/>
          <a:lstStyle/>
          <a:p>
            <a:pPr eaLnBrk="1" hangingPunct="1">
              <a:defRPr/>
            </a:pPr>
            <a:endParaRPr lang="en-US" b="1">
              <a:solidFill>
                <a:srgbClr val="000000"/>
              </a:solidFill>
              <a:latin typeface="Arial" charset="0"/>
            </a:endParaRPr>
          </a:p>
        </p:txBody>
      </p:sp>
      <p:sp>
        <p:nvSpPr>
          <p:cNvPr id="21547" name="Rectangle 3">
            <a:extLst>
              <a:ext uri="{FF2B5EF4-FFF2-40B4-BE49-F238E27FC236}">
                <a16:creationId xmlns="" xmlns:a16="http://schemas.microsoft.com/office/drawing/2014/main" id="{7E15F99A-98C4-45C4-BD8F-A542CD077968}"/>
              </a:ext>
            </a:extLst>
          </p:cNvPr>
          <p:cNvSpPr>
            <a:spLocks noGrp="1" noChangeArrowheads="1"/>
          </p:cNvSpPr>
          <p:nvPr>
            <p:ph type="body" idx="1"/>
          </p:nvPr>
        </p:nvSpPr>
        <p:spPr bwMode="gray">
          <a:xfrm>
            <a:off x="609600" y="1600200"/>
            <a:ext cx="10972800" cy="4724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grpSp>
        <p:nvGrpSpPr>
          <p:cNvPr id="1219" name="Group 195">
            <a:extLst>
              <a:ext uri="{FF2B5EF4-FFF2-40B4-BE49-F238E27FC236}">
                <a16:creationId xmlns="" xmlns:a16="http://schemas.microsoft.com/office/drawing/2014/main" id="{DCD9A787-9121-4125-A07C-9A5AB91858F9}"/>
              </a:ext>
            </a:extLst>
          </p:cNvPr>
          <p:cNvGrpSpPr>
            <a:grpSpLocks/>
          </p:cNvGrpSpPr>
          <p:nvPr/>
        </p:nvGrpSpPr>
        <p:grpSpPr bwMode="auto">
          <a:xfrm>
            <a:off x="0" y="357188"/>
            <a:ext cx="1543050" cy="1123950"/>
            <a:chOff x="-9" y="1395"/>
            <a:chExt cx="2985" cy="2898"/>
          </a:xfrm>
        </p:grpSpPr>
        <p:pic>
          <p:nvPicPr>
            <p:cNvPr id="21557" name="Picture 196" descr="pan01">
              <a:extLst>
                <a:ext uri="{FF2B5EF4-FFF2-40B4-BE49-F238E27FC236}">
                  <a16:creationId xmlns="" xmlns:a16="http://schemas.microsoft.com/office/drawing/2014/main" id="{BD28DF56-E3D2-4FCD-B232-0241237DF98B}"/>
                </a:ext>
              </a:extLst>
            </p:cNvPr>
            <p:cNvPicPr>
              <a:picLocks noChangeAspect="1" noChangeArrowheads="1"/>
            </p:cNvPicPr>
            <p:nvPr/>
          </p:nvPicPr>
          <p:blipFill>
            <a:blip r:embed="rId16">
              <a:extLst>
                <a:ext uri="{28A0092B-C50C-407E-A947-70E740481C1C}">
                  <a14:useLocalDpi xmlns:a14="http://schemas.microsoft.com/office/drawing/2010/main" val="0"/>
                </a:ext>
              </a:extLst>
            </a:blip>
            <a:srcRect l="46681" r="2339"/>
            <a:stretch>
              <a:fillRect/>
            </a:stretch>
          </p:blipFill>
          <p:spPr bwMode="gray">
            <a:xfrm>
              <a:off x="0" y="1395"/>
              <a:ext cx="2976" cy="28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21" name="Freeform 197">
              <a:extLst>
                <a:ext uri="{FF2B5EF4-FFF2-40B4-BE49-F238E27FC236}">
                  <a16:creationId xmlns="" xmlns:a16="http://schemas.microsoft.com/office/drawing/2014/main" id="{2127B74A-897D-4682-81A0-204042C14CED}"/>
                </a:ext>
              </a:extLst>
            </p:cNvPr>
            <p:cNvSpPr>
              <a:spLocks/>
            </p:cNvSpPr>
            <p:nvPr/>
          </p:nvSpPr>
          <p:spPr bwMode="gray">
            <a:xfrm>
              <a:off x="-9" y="1493"/>
              <a:ext cx="2841" cy="2599"/>
            </a:xfrm>
            <a:custGeom>
              <a:avLst/>
              <a:gdLst/>
              <a:ahLst/>
              <a:cxnLst>
                <a:cxn ang="0">
                  <a:pos x="0" y="18"/>
                </a:cxn>
                <a:cxn ang="0">
                  <a:pos x="2841" y="0"/>
                </a:cxn>
                <a:cxn ang="0">
                  <a:pos x="1294" y="2597"/>
                </a:cxn>
                <a:cxn ang="0">
                  <a:pos x="2" y="2599"/>
                </a:cxn>
                <a:cxn ang="0">
                  <a:pos x="0" y="18"/>
                </a:cxn>
              </a:cxnLst>
              <a:rect l="0" t="0" r="r" b="b"/>
              <a:pathLst>
                <a:path w="2841" h="2599">
                  <a:moveTo>
                    <a:pt x="0" y="18"/>
                  </a:moveTo>
                  <a:lnTo>
                    <a:pt x="2841" y="0"/>
                  </a:lnTo>
                  <a:lnTo>
                    <a:pt x="1294" y="2597"/>
                  </a:lnTo>
                  <a:lnTo>
                    <a:pt x="2" y="2599"/>
                  </a:lnTo>
                  <a:lnTo>
                    <a:pt x="0" y="18"/>
                  </a:lnTo>
                  <a:close/>
                </a:path>
              </a:pathLst>
            </a:custGeom>
            <a:blipFill dpi="0" rotWithShape="1">
              <a:blip r:embed="rId17" cstate="print"/>
              <a:srcRect/>
              <a:stretch>
                <a:fillRect r="-15708"/>
              </a:stretch>
            </a:blipFill>
            <a:ln w="9525">
              <a:noFill/>
              <a:round/>
              <a:headEnd/>
              <a:tailEnd/>
            </a:ln>
            <a:effectLst/>
          </p:spPr>
          <p:txBody>
            <a:bodyPr/>
            <a:lstStyle/>
            <a:p>
              <a:pPr eaLnBrk="1" hangingPunct="1">
                <a:defRPr/>
              </a:pPr>
              <a:endParaRPr lang="en-US" b="1">
                <a:solidFill>
                  <a:srgbClr val="000000"/>
                </a:solidFill>
                <a:latin typeface="Arial" charset="0"/>
              </a:endParaRPr>
            </a:p>
          </p:txBody>
        </p:sp>
      </p:grpSp>
      <p:grpSp>
        <p:nvGrpSpPr>
          <p:cNvPr id="1222" name="Group 198">
            <a:extLst>
              <a:ext uri="{FF2B5EF4-FFF2-40B4-BE49-F238E27FC236}">
                <a16:creationId xmlns="" xmlns:a16="http://schemas.microsoft.com/office/drawing/2014/main" id="{0555D408-F09C-409D-8E69-F251FA5CB610}"/>
              </a:ext>
            </a:extLst>
          </p:cNvPr>
          <p:cNvGrpSpPr>
            <a:grpSpLocks/>
          </p:cNvGrpSpPr>
          <p:nvPr/>
        </p:nvGrpSpPr>
        <p:grpSpPr bwMode="auto">
          <a:xfrm>
            <a:off x="-7938" y="195263"/>
            <a:ext cx="1409701" cy="1143000"/>
            <a:chOff x="0" y="1039"/>
            <a:chExt cx="2681" cy="2897"/>
          </a:xfrm>
        </p:grpSpPr>
        <p:pic>
          <p:nvPicPr>
            <p:cNvPr id="21555" name="Picture 199" descr="pan01">
              <a:extLst>
                <a:ext uri="{FF2B5EF4-FFF2-40B4-BE49-F238E27FC236}">
                  <a16:creationId xmlns="" xmlns:a16="http://schemas.microsoft.com/office/drawing/2014/main" id="{413CC2EC-3F01-44EC-9B57-92E0521982B8}"/>
                </a:ext>
              </a:extLst>
            </p:cNvPr>
            <p:cNvPicPr>
              <a:picLocks noChangeAspect="1" noChangeArrowheads="1"/>
            </p:cNvPicPr>
            <p:nvPr userDrawn="1"/>
          </p:nvPicPr>
          <p:blipFill>
            <a:blip r:embed="rId18">
              <a:extLst>
                <a:ext uri="{28A0092B-C50C-407E-A947-70E740481C1C}">
                  <a14:useLocalDpi xmlns:a14="http://schemas.microsoft.com/office/drawing/2010/main" val="0"/>
                </a:ext>
              </a:extLst>
            </a:blip>
            <a:srcRect l="51730" r="2339"/>
            <a:stretch>
              <a:fillRect/>
            </a:stretch>
          </p:blipFill>
          <p:spPr bwMode="gray">
            <a:xfrm>
              <a:off x="0" y="1039"/>
              <a:ext cx="2681" cy="28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556" name="Freeform 200" descr="wiz_gold04">
              <a:extLst>
                <a:ext uri="{FF2B5EF4-FFF2-40B4-BE49-F238E27FC236}">
                  <a16:creationId xmlns="" xmlns:a16="http://schemas.microsoft.com/office/drawing/2014/main" id="{805FA2D0-FE35-4160-A7F9-D7E12F646B37}"/>
                </a:ext>
              </a:extLst>
            </p:cNvPr>
            <p:cNvSpPr>
              <a:spLocks/>
            </p:cNvSpPr>
            <p:nvPr userDrawn="1"/>
          </p:nvSpPr>
          <p:spPr bwMode="gray">
            <a:xfrm>
              <a:off x="0" y="1137"/>
              <a:ext cx="2537" cy="2600"/>
            </a:xfrm>
            <a:custGeom>
              <a:avLst/>
              <a:gdLst>
                <a:gd name="T0" fmla="*/ 0 w 2537"/>
                <a:gd name="T1" fmla="*/ 0 h 2600"/>
                <a:gd name="T2" fmla="*/ 2537 w 2537"/>
                <a:gd name="T3" fmla="*/ 1 h 2600"/>
                <a:gd name="T4" fmla="*/ 991 w 2537"/>
                <a:gd name="T5" fmla="*/ 2597 h 2600"/>
                <a:gd name="T6" fmla="*/ 0 w 2537"/>
                <a:gd name="T7" fmla="*/ 2600 h 2600"/>
                <a:gd name="T8" fmla="*/ 0 w 2537"/>
                <a:gd name="T9" fmla="*/ 0 h 26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37" h="2600">
                  <a:moveTo>
                    <a:pt x="0" y="0"/>
                  </a:moveTo>
                  <a:lnTo>
                    <a:pt x="2537" y="1"/>
                  </a:lnTo>
                  <a:lnTo>
                    <a:pt x="991" y="2597"/>
                  </a:lnTo>
                  <a:lnTo>
                    <a:pt x="0" y="2600"/>
                  </a:lnTo>
                  <a:lnTo>
                    <a:pt x="0" y="0"/>
                  </a:lnTo>
                  <a:close/>
                </a:path>
              </a:pathLst>
            </a:custGeom>
            <a:blipFill dpi="0" rotWithShape="1">
              <a:blip r:embed="rId19"/>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1225" name="Group 201">
            <a:extLst>
              <a:ext uri="{FF2B5EF4-FFF2-40B4-BE49-F238E27FC236}">
                <a16:creationId xmlns="" xmlns:a16="http://schemas.microsoft.com/office/drawing/2014/main" id="{D99B1649-2EC3-44F6-9CBE-92FDCB61EBDE}"/>
              </a:ext>
            </a:extLst>
          </p:cNvPr>
          <p:cNvGrpSpPr>
            <a:grpSpLocks/>
          </p:cNvGrpSpPr>
          <p:nvPr/>
        </p:nvGrpSpPr>
        <p:grpSpPr bwMode="auto">
          <a:xfrm>
            <a:off x="0" y="0"/>
            <a:ext cx="1244600" cy="1239838"/>
            <a:chOff x="-7" y="240"/>
            <a:chExt cx="2407" cy="3199"/>
          </a:xfrm>
        </p:grpSpPr>
        <p:pic>
          <p:nvPicPr>
            <p:cNvPr id="21553" name="Picture 202" descr="pan01">
              <a:extLst>
                <a:ext uri="{FF2B5EF4-FFF2-40B4-BE49-F238E27FC236}">
                  <a16:creationId xmlns="" xmlns:a16="http://schemas.microsoft.com/office/drawing/2014/main" id="{F016AC69-C3DC-42A4-845E-D23075380261}"/>
                </a:ext>
              </a:extLst>
            </p:cNvPr>
            <p:cNvPicPr>
              <a:picLocks noChangeAspect="1" noChangeArrowheads="1"/>
            </p:cNvPicPr>
            <p:nvPr userDrawn="1"/>
          </p:nvPicPr>
          <p:blipFill>
            <a:blip r:embed="rId20">
              <a:extLst>
                <a:ext uri="{28A0092B-C50C-407E-A947-70E740481C1C}">
                  <a14:useLocalDpi xmlns:a14="http://schemas.microsoft.com/office/drawing/2010/main" val="0"/>
                </a:ext>
              </a:extLst>
            </a:blip>
            <a:srcRect l="60431" r="2339"/>
            <a:stretch>
              <a:fillRect/>
            </a:stretch>
          </p:blipFill>
          <p:spPr bwMode="gray">
            <a:xfrm>
              <a:off x="0" y="240"/>
              <a:ext cx="2400" cy="31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554" name="Freeform 203" descr="wiz_gold01">
              <a:extLst>
                <a:ext uri="{FF2B5EF4-FFF2-40B4-BE49-F238E27FC236}">
                  <a16:creationId xmlns="" xmlns:a16="http://schemas.microsoft.com/office/drawing/2014/main" id="{25681C3F-F2A5-4505-BE42-6F11F73A3069}"/>
                </a:ext>
              </a:extLst>
            </p:cNvPr>
            <p:cNvSpPr>
              <a:spLocks/>
            </p:cNvSpPr>
            <p:nvPr userDrawn="1"/>
          </p:nvSpPr>
          <p:spPr bwMode="gray">
            <a:xfrm>
              <a:off x="-7" y="348"/>
              <a:ext cx="2247" cy="2874"/>
            </a:xfrm>
            <a:custGeom>
              <a:avLst/>
              <a:gdLst>
                <a:gd name="T0" fmla="*/ 7 w 2247"/>
                <a:gd name="T1" fmla="*/ 0 h 2874"/>
                <a:gd name="T2" fmla="*/ 2247 w 2247"/>
                <a:gd name="T3" fmla="*/ 0 h 2874"/>
                <a:gd name="T4" fmla="*/ 540 w 2247"/>
                <a:gd name="T5" fmla="*/ 2868 h 2874"/>
                <a:gd name="T6" fmla="*/ 0 w 2247"/>
                <a:gd name="T7" fmla="*/ 2874 h 2874"/>
                <a:gd name="T8" fmla="*/ 7 w 2247"/>
                <a:gd name="T9" fmla="*/ 0 h 287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47" h="2874">
                  <a:moveTo>
                    <a:pt x="7" y="0"/>
                  </a:moveTo>
                  <a:lnTo>
                    <a:pt x="2247" y="0"/>
                  </a:lnTo>
                  <a:lnTo>
                    <a:pt x="540" y="2868"/>
                  </a:lnTo>
                  <a:lnTo>
                    <a:pt x="0" y="2874"/>
                  </a:lnTo>
                  <a:lnTo>
                    <a:pt x="7" y="0"/>
                  </a:lnTo>
                  <a:close/>
                </a:path>
              </a:pathLst>
            </a:custGeom>
            <a:blipFill dpi="0" rotWithShape="1">
              <a:blip r:embed="rId21"/>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1026" name="Rectangle 2">
            <a:extLst>
              <a:ext uri="{FF2B5EF4-FFF2-40B4-BE49-F238E27FC236}">
                <a16:creationId xmlns="" xmlns:a16="http://schemas.microsoft.com/office/drawing/2014/main" id="{99D5B1A1-018D-4602-BD1A-3D9B7810D273}"/>
              </a:ext>
            </a:extLst>
          </p:cNvPr>
          <p:cNvSpPr>
            <a:spLocks noGrp="1" noChangeArrowheads="1"/>
          </p:cNvSpPr>
          <p:nvPr>
            <p:ph type="title"/>
          </p:nvPr>
        </p:nvSpPr>
        <p:spPr bwMode="gray">
          <a:xfrm>
            <a:off x="1625600" y="228600"/>
            <a:ext cx="9855200" cy="838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p>
        </p:txBody>
      </p:sp>
      <p:sp>
        <p:nvSpPr>
          <p:cNvPr id="26672" name="TextBox 53">
            <a:extLst>
              <a:ext uri="{FF2B5EF4-FFF2-40B4-BE49-F238E27FC236}">
                <a16:creationId xmlns="" xmlns:a16="http://schemas.microsoft.com/office/drawing/2014/main" id="{9F118658-CA02-47A9-BA83-E1E4CC200842}"/>
              </a:ext>
            </a:extLst>
          </p:cNvPr>
          <p:cNvSpPr txBox="1">
            <a:spLocks noChangeArrowheads="1"/>
          </p:cNvSpPr>
          <p:nvPr/>
        </p:nvSpPr>
        <p:spPr bwMode="auto">
          <a:xfrm>
            <a:off x="0" y="6627813"/>
            <a:ext cx="1825625" cy="230187"/>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r>
              <a:rPr lang="en-US" altLang="en-US" sz="900" b="1">
                <a:solidFill>
                  <a:srgbClr val="000000"/>
                </a:solidFill>
                <a:latin typeface="Arial" panose="020B0604020202020204" pitchFamily="34" charset="0"/>
              </a:rPr>
              <a:t>http://dichvudanhvanban.com</a:t>
            </a:r>
          </a:p>
        </p:txBody>
      </p:sp>
    </p:spTree>
    <p:extLst>
      <p:ext uri="{BB962C8B-B14F-4D97-AF65-F5344CB8AC3E}">
        <p14:creationId xmlns:p14="http://schemas.microsoft.com/office/powerpoint/2010/main" val="690114846"/>
      </p:ext>
    </p:extLst>
  </p:cSld>
  <p:clrMap bg1="lt1" tx1="dk1" bg2="lt2" tx2="dk2" accent1="accent1" accent2="accent2" accent3="accent3" accent4="accent4" accent5="accent5" accent6="accent6" hlink="hlink" folHlink="folHlink"/>
  <p:sldLayoutIdLst>
    <p:sldLayoutId id="2147485279" r:id="rId1"/>
    <p:sldLayoutId id="2147485280" r:id="rId2"/>
    <p:sldLayoutId id="2147485281" r:id="rId3"/>
    <p:sldLayoutId id="2147485282" r:id="rId4"/>
    <p:sldLayoutId id="2147485283" r:id="rId5"/>
    <p:sldLayoutId id="2147485284" r:id="rId6"/>
    <p:sldLayoutId id="2147485285" r:id="rId7"/>
    <p:sldLayoutId id="2147485286" r:id="rId8"/>
    <p:sldLayoutId id="2147485287" r:id="rId9"/>
    <p:sldLayoutId id="2147485288" r:id="rId10"/>
    <p:sldLayoutId id="2147485289" r:id="rId11"/>
    <p:sldLayoutId id="2147485290" r:id="rId12"/>
    <p:sldLayoutId id="2147485291" r:id="rId13"/>
    <p:sldLayoutId id="2147485292" r:id="rId14"/>
  </p:sldLayoutIdLst>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8" presetClass="entr" presetSubtype="6" fill="hold" grpId="0" nodeType="withEffect">
                                  <p:stCondLst>
                                    <p:cond delay="0"/>
                                  </p:stCondLst>
                                  <p:childTnLst>
                                    <p:set>
                                      <p:cBhvr>
                                        <p:cTn id="6" dur="1" fill="hold">
                                          <p:stCondLst>
                                            <p:cond delay="0"/>
                                          </p:stCondLst>
                                        </p:cTn>
                                        <p:tgtEl>
                                          <p:spTgt spid="1026"/>
                                        </p:tgtEl>
                                        <p:attrNameLst>
                                          <p:attrName>style.visibility</p:attrName>
                                        </p:attrNameLst>
                                      </p:cBhvr>
                                      <p:to>
                                        <p:strVal val="visible"/>
                                      </p:to>
                                    </p:set>
                                    <p:animEffect transition="in" filter="strips(downRight)">
                                      <p:cBhvr>
                                        <p:cTn id="7" dur="1000"/>
                                        <p:tgtEl>
                                          <p:spTgt spid="1026"/>
                                        </p:tgtEl>
                                      </p:cBhvr>
                                    </p:animEffect>
                                  </p:childTnLst>
                                </p:cTn>
                              </p:par>
                              <p:par>
                                <p:cTn id="8" presetID="22" presetClass="entr" presetSubtype="8" fill="hold" nodeType="withEffect">
                                  <p:stCondLst>
                                    <p:cond delay="500"/>
                                  </p:stCondLst>
                                  <p:childTnLst>
                                    <p:set>
                                      <p:cBhvr>
                                        <p:cTn id="9" dur="1" fill="hold">
                                          <p:stCondLst>
                                            <p:cond delay="0"/>
                                          </p:stCondLst>
                                        </p:cTn>
                                        <p:tgtEl>
                                          <p:spTgt spid="1219"/>
                                        </p:tgtEl>
                                        <p:attrNameLst>
                                          <p:attrName>style.visibility</p:attrName>
                                        </p:attrNameLst>
                                      </p:cBhvr>
                                      <p:to>
                                        <p:strVal val="visible"/>
                                      </p:to>
                                    </p:set>
                                    <p:animEffect transition="in" filter="wipe(left)">
                                      <p:cBhvr>
                                        <p:cTn id="10" dur="500"/>
                                        <p:tgtEl>
                                          <p:spTgt spid="1219"/>
                                        </p:tgtEl>
                                      </p:cBhvr>
                                    </p:animEffect>
                                  </p:childTnLst>
                                </p:cTn>
                              </p:par>
                            </p:childTnLst>
                          </p:cTn>
                        </p:par>
                        <p:par>
                          <p:cTn id="11" fill="hold" nodeType="afterGroup">
                            <p:stCondLst>
                              <p:cond delay="1000"/>
                            </p:stCondLst>
                            <p:childTnLst>
                              <p:par>
                                <p:cTn id="12" presetID="22" presetClass="entr" presetSubtype="8" fill="hold" nodeType="afterEffect">
                                  <p:stCondLst>
                                    <p:cond delay="700"/>
                                  </p:stCondLst>
                                  <p:childTnLst>
                                    <p:set>
                                      <p:cBhvr>
                                        <p:cTn id="13" dur="1" fill="hold">
                                          <p:stCondLst>
                                            <p:cond delay="0"/>
                                          </p:stCondLst>
                                        </p:cTn>
                                        <p:tgtEl>
                                          <p:spTgt spid="1222"/>
                                        </p:tgtEl>
                                        <p:attrNameLst>
                                          <p:attrName>style.visibility</p:attrName>
                                        </p:attrNameLst>
                                      </p:cBhvr>
                                      <p:to>
                                        <p:strVal val="visible"/>
                                      </p:to>
                                    </p:set>
                                    <p:animEffect transition="in" filter="wipe(left)">
                                      <p:cBhvr>
                                        <p:cTn id="14" dur="500"/>
                                        <p:tgtEl>
                                          <p:spTgt spid="1222"/>
                                        </p:tgtEl>
                                      </p:cBhvr>
                                    </p:animEffect>
                                  </p:childTnLst>
                                </p:cTn>
                              </p:par>
                            </p:childTnLst>
                          </p:cTn>
                        </p:par>
                        <p:par>
                          <p:cTn id="15" fill="hold" nodeType="afterGroup">
                            <p:stCondLst>
                              <p:cond delay="2200"/>
                            </p:stCondLst>
                            <p:childTnLst>
                              <p:par>
                                <p:cTn id="16" presetID="22" presetClass="entr" presetSubtype="8" fill="hold" nodeType="afterEffect">
                                  <p:stCondLst>
                                    <p:cond delay="600"/>
                                  </p:stCondLst>
                                  <p:childTnLst>
                                    <p:set>
                                      <p:cBhvr>
                                        <p:cTn id="17" dur="1" fill="hold">
                                          <p:stCondLst>
                                            <p:cond delay="0"/>
                                          </p:stCondLst>
                                        </p:cTn>
                                        <p:tgtEl>
                                          <p:spTgt spid="1225"/>
                                        </p:tgtEl>
                                        <p:attrNameLst>
                                          <p:attrName>style.visibility</p:attrName>
                                        </p:attrNameLst>
                                      </p:cBhvr>
                                      <p:to>
                                        <p:strVal val="visible"/>
                                      </p:to>
                                    </p:set>
                                    <p:animEffect transition="in" filter="wipe(left)">
                                      <p:cBhvr>
                                        <p:cTn id="18" dur="500"/>
                                        <p:tgtEl>
                                          <p:spTgt spid="12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26" grpId="0"/>
    </p:bldLst>
  </p:timing>
  <p:txStyles>
    <p:titleStyle>
      <a:lvl1pPr algn="l" rtl="0" eaLnBrk="0" fontAlgn="base" hangingPunct="0">
        <a:spcBef>
          <a:spcPct val="0"/>
        </a:spcBef>
        <a:spcAft>
          <a:spcPct val="0"/>
        </a:spcAft>
        <a:defRPr sz="3600" b="1">
          <a:solidFill>
            <a:srgbClr val="FFFFFF"/>
          </a:solidFill>
          <a:latin typeface="+mj-lt"/>
          <a:ea typeface="+mj-ea"/>
          <a:cs typeface="+mj-cs"/>
        </a:defRPr>
      </a:lvl1pPr>
      <a:lvl2pPr algn="l" rtl="0" eaLnBrk="0" fontAlgn="base" hangingPunct="0">
        <a:spcBef>
          <a:spcPct val="0"/>
        </a:spcBef>
        <a:spcAft>
          <a:spcPct val="0"/>
        </a:spcAft>
        <a:defRPr sz="3600" b="1">
          <a:solidFill>
            <a:srgbClr val="FFFFFF"/>
          </a:solidFill>
          <a:latin typeface="Arial" charset="0"/>
        </a:defRPr>
      </a:lvl2pPr>
      <a:lvl3pPr algn="l" rtl="0" eaLnBrk="0" fontAlgn="base" hangingPunct="0">
        <a:spcBef>
          <a:spcPct val="0"/>
        </a:spcBef>
        <a:spcAft>
          <a:spcPct val="0"/>
        </a:spcAft>
        <a:defRPr sz="3600" b="1">
          <a:solidFill>
            <a:srgbClr val="FFFFFF"/>
          </a:solidFill>
          <a:latin typeface="Arial" charset="0"/>
        </a:defRPr>
      </a:lvl3pPr>
      <a:lvl4pPr algn="l" rtl="0" eaLnBrk="0" fontAlgn="base" hangingPunct="0">
        <a:spcBef>
          <a:spcPct val="0"/>
        </a:spcBef>
        <a:spcAft>
          <a:spcPct val="0"/>
        </a:spcAft>
        <a:defRPr sz="3600" b="1">
          <a:solidFill>
            <a:srgbClr val="FFFFFF"/>
          </a:solidFill>
          <a:latin typeface="Arial" charset="0"/>
        </a:defRPr>
      </a:lvl4pPr>
      <a:lvl5pPr algn="l" rtl="0" eaLnBrk="0" fontAlgn="base" hangingPunct="0">
        <a:spcBef>
          <a:spcPct val="0"/>
        </a:spcBef>
        <a:spcAft>
          <a:spcPct val="0"/>
        </a:spcAft>
        <a:defRPr sz="3600" b="1">
          <a:solidFill>
            <a:srgbClr val="FFFFFF"/>
          </a:solidFill>
          <a:latin typeface="Arial" charset="0"/>
        </a:defRPr>
      </a:lvl5pPr>
      <a:lvl6pPr marL="457200" algn="l" rtl="0" eaLnBrk="1" fontAlgn="base" hangingPunct="1">
        <a:spcBef>
          <a:spcPct val="0"/>
        </a:spcBef>
        <a:spcAft>
          <a:spcPct val="0"/>
        </a:spcAft>
        <a:defRPr sz="3600" b="1">
          <a:solidFill>
            <a:srgbClr val="FFFFFF"/>
          </a:solidFill>
          <a:latin typeface="Arial" charset="0"/>
        </a:defRPr>
      </a:lvl6pPr>
      <a:lvl7pPr marL="914400" algn="l" rtl="0" eaLnBrk="1" fontAlgn="base" hangingPunct="1">
        <a:spcBef>
          <a:spcPct val="0"/>
        </a:spcBef>
        <a:spcAft>
          <a:spcPct val="0"/>
        </a:spcAft>
        <a:defRPr sz="3600" b="1">
          <a:solidFill>
            <a:srgbClr val="FFFFFF"/>
          </a:solidFill>
          <a:latin typeface="Arial" charset="0"/>
        </a:defRPr>
      </a:lvl7pPr>
      <a:lvl8pPr marL="1371600" algn="l" rtl="0" eaLnBrk="1" fontAlgn="base" hangingPunct="1">
        <a:spcBef>
          <a:spcPct val="0"/>
        </a:spcBef>
        <a:spcAft>
          <a:spcPct val="0"/>
        </a:spcAft>
        <a:defRPr sz="3600" b="1">
          <a:solidFill>
            <a:srgbClr val="FFFFFF"/>
          </a:solidFill>
          <a:latin typeface="Arial" charset="0"/>
        </a:defRPr>
      </a:lvl8pPr>
      <a:lvl9pPr marL="1828800" algn="l" rtl="0" eaLnBrk="1" fontAlgn="base" hangingPunct="1">
        <a:spcBef>
          <a:spcPct val="0"/>
        </a:spcBef>
        <a:spcAft>
          <a:spcPct val="0"/>
        </a:spcAft>
        <a:defRPr sz="3600" b="1">
          <a:solidFill>
            <a:srgbClr val="FFFFFF"/>
          </a:solidFill>
          <a:latin typeface="Arial" charset="0"/>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vl6pPr marL="2514600" indent="-228600" algn="l" rtl="0" eaLnBrk="1" fontAlgn="base" hangingPunct="1">
        <a:spcBef>
          <a:spcPct val="20000"/>
        </a:spcBef>
        <a:spcAft>
          <a:spcPct val="0"/>
        </a:spcAft>
        <a:buChar char="»"/>
        <a:defRPr sz="2000">
          <a:solidFill>
            <a:schemeClr val="tx1"/>
          </a:solidFill>
          <a:latin typeface="+mn-lt"/>
        </a:defRPr>
      </a:lvl6pPr>
      <a:lvl7pPr marL="2971800" indent="-228600" algn="l" rtl="0" eaLnBrk="1" fontAlgn="base" hangingPunct="1">
        <a:spcBef>
          <a:spcPct val="20000"/>
        </a:spcBef>
        <a:spcAft>
          <a:spcPct val="0"/>
        </a:spcAft>
        <a:buChar char="»"/>
        <a:defRPr sz="2000">
          <a:solidFill>
            <a:schemeClr val="tx1"/>
          </a:solidFill>
          <a:latin typeface="+mn-lt"/>
        </a:defRPr>
      </a:lvl7pPr>
      <a:lvl8pPr marL="3429000" indent="-228600" algn="l" rtl="0" eaLnBrk="1" fontAlgn="base" hangingPunct="1">
        <a:spcBef>
          <a:spcPct val="20000"/>
        </a:spcBef>
        <a:spcAft>
          <a:spcPct val="0"/>
        </a:spcAft>
        <a:buChar char="»"/>
        <a:defRPr sz="2000">
          <a:solidFill>
            <a:schemeClr val="tx1"/>
          </a:solidFill>
          <a:latin typeface="+mn-lt"/>
        </a:defRPr>
      </a:lvl8pPr>
      <a:lvl9pPr marL="3886200" indent="-228600" algn="l" rtl="0" eaLnBrk="1" fontAlgn="base" hangingPunct="1">
        <a:spcBef>
          <a:spcPct val="20000"/>
        </a:spcBef>
        <a:spcAft>
          <a:spcPct val="0"/>
        </a:spcAft>
        <a:buChar char="»"/>
        <a:defRPr sz="20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72.jpeg"/><Relationship Id="rId2" Type="http://schemas.openxmlformats.org/officeDocument/2006/relationships/image" Target="../media/image71.jpeg"/><Relationship Id="rId1" Type="http://schemas.openxmlformats.org/officeDocument/2006/relationships/slideLayout" Target="../slideLayouts/slideLayout84.xml"/></Relationships>
</file>

<file path=ppt/slides/_rels/slide2.xml.rels><?xml version="1.0" encoding="UTF-8" standalone="yes"?>
<Relationships xmlns="http://schemas.openxmlformats.org/package/2006/relationships"><Relationship Id="rId3" Type="http://schemas.openxmlformats.org/officeDocument/2006/relationships/image" Target="../media/image74.jpeg"/><Relationship Id="rId2" Type="http://schemas.openxmlformats.org/officeDocument/2006/relationships/image" Target="../media/image73.jpeg"/><Relationship Id="rId1" Type="http://schemas.openxmlformats.org/officeDocument/2006/relationships/slideLayout" Target="../slideLayouts/slideLayout84.xml"/><Relationship Id="rId4" Type="http://schemas.openxmlformats.org/officeDocument/2006/relationships/image" Target="../media/image75.png"/></Relationships>
</file>

<file path=ppt/slides/_rels/slide3.xml.rels><?xml version="1.0" encoding="UTF-8" standalone="yes"?>
<Relationships xmlns="http://schemas.openxmlformats.org/package/2006/relationships"><Relationship Id="rId3" Type="http://schemas.openxmlformats.org/officeDocument/2006/relationships/image" Target="../media/image76.jpeg"/><Relationship Id="rId2" Type="http://schemas.openxmlformats.org/officeDocument/2006/relationships/notesSlide" Target="../notesSlides/notesSlide1.xml"/><Relationship Id="rId1" Type="http://schemas.openxmlformats.org/officeDocument/2006/relationships/slideLayout" Target="../slideLayouts/slideLayout84.xml"/></Relationships>
</file>

<file path=ppt/slides/_rels/slide4.xml.rels><?xml version="1.0" encoding="UTF-8" standalone="yes"?>
<Relationships xmlns="http://schemas.openxmlformats.org/package/2006/relationships"><Relationship Id="rId3" Type="http://schemas.openxmlformats.org/officeDocument/2006/relationships/image" Target="../media/image77.jpeg"/><Relationship Id="rId2" Type="http://schemas.openxmlformats.org/officeDocument/2006/relationships/notesSlide" Target="../notesSlides/notesSlide2.xml"/><Relationship Id="rId1" Type="http://schemas.openxmlformats.org/officeDocument/2006/relationships/slideLayout" Target="../slideLayouts/slideLayout84.xml"/><Relationship Id="rId4" Type="http://schemas.openxmlformats.org/officeDocument/2006/relationships/image" Target="../media/image78.jpeg"/></Relationships>
</file>

<file path=ppt/slides/_rels/slide5.xml.rels><?xml version="1.0" encoding="UTF-8" standalone="yes"?>
<Relationships xmlns="http://schemas.openxmlformats.org/package/2006/relationships"><Relationship Id="rId2" Type="http://schemas.openxmlformats.org/officeDocument/2006/relationships/image" Target="../media/image79.jpeg"/><Relationship Id="rId1" Type="http://schemas.openxmlformats.org/officeDocument/2006/relationships/slideLayout" Target="../slideLayouts/slideLayout84.xml"/></Relationships>
</file>

<file path=ppt/slides/_rels/slide6.xml.rels><?xml version="1.0" encoding="UTF-8" standalone="yes"?>
<Relationships xmlns="http://schemas.openxmlformats.org/package/2006/relationships"><Relationship Id="rId3" Type="http://schemas.openxmlformats.org/officeDocument/2006/relationships/image" Target="../media/image81.png"/><Relationship Id="rId2" Type="http://schemas.openxmlformats.org/officeDocument/2006/relationships/image" Target="../media/image80.jpeg"/><Relationship Id="rId1" Type="http://schemas.openxmlformats.org/officeDocument/2006/relationships/slideLayout" Target="../slideLayouts/slideLayout84.xml"/><Relationship Id="rId4" Type="http://schemas.openxmlformats.org/officeDocument/2006/relationships/image" Target="../media/image82.jpeg"/></Relationships>
</file>

<file path=ppt/slides/_rels/slide7.xml.rels><?xml version="1.0" encoding="UTF-8" standalone="yes"?>
<Relationships xmlns="http://schemas.openxmlformats.org/package/2006/relationships"><Relationship Id="rId3" Type="http://schemas.openxmlformats.org/officeDocument/2006/relationships/image" Target="../media/image84.jpeg"/><Relationship Id="rId2" Type="http://schemas.openxmlformats.org/officeDocument/2006/relationships/image" Target="../media/image83.jpeg"/><Relationship Id="rId1" Type="http://schemas.openxmlformats.org/officeDocument/2006/relationships/slideLayout" Target="../slideLayouts/slideLayout84.xml"/></Relationships>
</file>

<file path=ppt/slides/_rels/slide8.xml.rels><?xml version="1.0" encoding="UTF-8" standalone="yes"?>
<Relationships xmlns="http://schemas.openxmlformats.org/package/2006/relationships"><Relationship Id="rId3" Type="http://schemas.openxmlformats.org/officeDocument/2006/relationships/image" Target="../media/image86.jpeg"/><Relationship Id="rId2" Type="http://schemas.openxmlformats.org/officeDocument/2006/relationships/image" Target="../media/image85.jpeg"/><Relationship Id="rId1" Type="http://schemas.openxmlformats.org/officeDocument/2006/relationships/slideLayout" Target="../slideLayouts/slideLayout84.xml"/></Relationships>
</file>

<file path=ppt/slides/_rels/slide9.xml.rels><?xml version="1.0" encoding="UTF-8" standalone="yes"?>
<Relationships xmlns="http://schemas.openxmlformats.org/package/2006/relationships"><Relationship Id="rId2" Type="http://schemas.openxmlformats.org/officeDocument/2006/relationships/image" Target="../media/image87.png"/><Relationship Id="rId1" Type="http://schemas.openxmlformats.org/officeDocument/2006/relationships/slideLayout" Target="../slideLayouts/slideLayout230.xml"/></Relationships>
</file>

<file path=ppt/slides/_rels/slide10.xml.rels><?xml version="1.0" encoding="UTF-8" standalone="yes"?>
<Relationships xmlns="http://schemas.openxmlformats.org/package/2006/relationships"><Relationship Id="rId3" Type="http://schemas.openxmlformats.org/officeDocument/2006/relationships/image" Target="../media/image89.png"/><Relationship Id="rId2" Type="http://schemas.openxmlformats.org/officeDocument/2006/relationships/image" Target="../media/image88.jpeg"/><Relationship Id="rId1" Type="http://schemas.openxmlformats.org/officeDocument/2006/relationships/slideLayout" Target="../slideLayouts/slideLayout84.xml"/><Relationship Id="rId4" Type="http://schemas.openxmlformats.org/officeDocument/2006/relationships/image" Target="../media/image90.png"/></Relationships>
</file>

<file path=ppt/slides/_rels/slide11.xml.rels><?xml version="1.0" encoding="UTF-8" standalone="yes"?>
<Relationships xmlns="http://schemas.openxmlformats.org/package/2006/relationships"><Relationship Id="rId3" Type="http://schemas.openxmlformats.org/officeDocument/2006/relationships/image" Target="../media/image92.png"/><Relationship Id="rId2" Type="http://schemas.openxmlformats.org/officeDocument/2006/relationships/image" Target="../media/image91.jpeg"/><Relationship Id="rId1" Type="http://schemas.openxmlformats.org/officeDocument/2006/relationships/slideLayout" Target="../slideLayouts/slideLayout84.xml"/><Relationship Id="rId4" Type="http://schemas.openxmlformats.org/officeDocument/2006/relationships/image" Target="../media/image93.png"/></Relationships>
</file>

<file path=ppt/slides/_rels/slide12.xml.rels><?xml version="1.0" encoding="UTF-8" standalone="yes"?>
<Relationships xmlns="http://schemas.openxmlformats.org/package/2006/relationships"><Relationship Id="rId3" Type="http://schemas.openxmlformats.org/officeDocument/2006/relationships/image" Target="../media/image95.png"/><Relationship Id="rId7" Type="http://schemas.openxmlformats.org/officeDocument/2006/relationships/image" Target="../media/image97.gif"/><Relationship Id="rId2" Type="http://schemas.openxmlformats.org/officeDocument/2006/relationships/image" Target="../media/image94.jpeg"/><Relationship Id="rId1" Type="http://schemas.openxmlformats.org/officeDocument/2006/relationships/slideLayout" Target="../slideLayouts/slideLayout84.xml"/><Relationship Id="rId6" Type="http://schemas.openxmlformats.org/officeDocument/2006/relationships/hyperlink" Target="http://vi.wikipedia.org/wiki/T%E1%BA%ADp_tin:Steam_vacuum_vs_pressure.gif" TargetMode="External"/><Relationship Id="rId5" Type="http://schemas.openxmlformats.org/officeDocument/2006/relationships/image" Target="../media/image96.gif"/><Relationship Id="rId4" Type="http://schemas.openxmlformats.org/officeDocument/2006/relationships/hyperlink" Target="http://vi.wikipedia.org/wiki/H%C3%ACnh:Newcomen_atmospheric_engine_animation.gif" TargetMode="External"/></Relationships>
</file>

<file path=ppt/slides/_rels/slide13.xml.rels><?xml version="1.0" encoding="UTF-8" standalone="yes"?>
<Relationships xmlns="http://schemas.openxmlformats.org/package/2006/relationships"><Relationship Id="rId8" Type="http://schemas.openxmlformats.org/officeDocument/2006/relationships/image" Target="../media/image104.png"/><Relationship Id="rId3" Type="http://schemas.openxmlformats.org/officeDocument/2006/relationships/image" Target="../media/image99.png"/><Relationship Id="rId7" Type="http://schemas.openxmlformats.org/officeDocument/2006/relationships/image" Target="../media/image103.png"/><Relationship Id="rId2" Type="http://schemas.openxmlformats.org/officeDocument/2006/relationships/image" Target="../media/image98.png"/><Relationship Id="rId1" Type="http://schemas.openxmlformats.org/officeDocument/2006/relationships/slideLayout" Target="../slideLayouts/slideLayout84.xml"/><Relationship Id="rId6" Type="http://schemas.openxmlformats.org/officeDocument/2006/relationships/image" Target="../media/image102.png"/><Relationship Id="rId5" Type="http://schemas.openxmlformats.org/officeDocument/2006/relationships/image" Target="../media/image101.png"/><Relationship Id="rId4" Type="http://schemas.openxmlformats.org/officeDocument/2006/relationships/image" Target="../media/image100.png"/></Relationships>
</file>

<file path=ppt/slides/_rels/slide14.xml.rels><?xml version="1.0" encoding="UTF-8" standalone="yes"?>
<Relationships xmlns="http://schemas.openxmlformats.org/package/2006/relationships"><Relationship Id="rId3" Type="http://schemas.openxmlformats.org/officeDocument/2006/relationships/image" Target="../media/image106.jpeg"/><Relationship Id="rId7" Type="http://schemas.openxmlformats.org/officeDocument/2006/relationships/image" Target="../media/image109.jpeg"/><Relationship Id="rId2" Type="http://schemas.openxmlformats.org/officeDocument/2006/relationships/image" Target="../media/image105.jpeg"/><Relationship Id="rId1" Type="http://schemas.openxmlformats.org/officeDocument/2006/relationships/slideLayout" Target="../slideLayouts/slideLayout84.xml"/><Relationship Id="rId6" Type="http://schemas.openxmlformats.org/officeDocument/2006/relationships/image" Target="../media/image108.jpeg"/><Relationship Id="rId5" Type="http://schemas.openxmlformats.org/officeDocument/2006/relationships/hyperlink" Target="http://vi.wikipedia.org/wiki/T%E1%BA%ADp_tin:Henry_Bessemer.jpg" TargetMode="External"/><Relationship Id="rId4" Type="http://schemas.openxmlformats.org/officeDocument/2006/relationships/image" Target="../media/image107.jpeg"/></Relationships>
</file>

<file path=ppt/slides/_rels/slide15.xml.rels><?xml version="1.0" encoding="UTF-8" standalone="yes"?>
<Relationships xmlns="http://schemas.openxmlformats.org/package/2006/relationships"><Relationship Id="rId8" Type="http://schemas.openxmlformats.org/officeDocument/2006/relationships/image" Target="../media/image116.jpeg"/><Relationship Id="rId3" Type="http://schemas.openxmlformats.org/officeDocument/2006/relationships/image" Target="../media/image111.jpeg"/><Relationship Id="rId7" Type="http://schemas.openxmlformats.org/officeDocument/2006/relationships/image" Target="../media/image115.jpeg"/><Relationship Id="rId2" Type="http://schemas.openxmlformats.org/officeDocument/2006/relationships/image" Target="../media/image110.jpg"/><Relationship Id="rId1" Type="http://schemas.openxmlformats.org/officeDocument/2006/relationships/slideLayout" Target="../slideLayouts/slideLayout84.xml"/><Relationship Id="rId6" Type="http://schemas.openxmlformats.org/officeDocument/2006/relationships/image" Target="../media/image114.jpeg"/><Relationship Id="rId5" Type="http://schemas.openxmlformats.org/officeDocument/2006/relationships/image" Target="../media/image113.jpeg"/><Relationship Id="rId4" Type="http://schemas.openxmlformats.org/officeDocument/2006/relationships/image" Target="../media/image112.jpeg"/></Relationships>
</file>

<file path=ppt/slides/_rels/slide16.xml.rels><?xml version="1.0" encoding="UTF-8" standalone="yes"?>
<Relationships xmlns="http://schemas.openxmlformats.org/package/2006/relationships"><Relationship Id="rId3" Type="http://schemas.openxmlformats.org/officeDocument/2006/relationships/image" Target="../media/image118.jpeg"/><Relationship Id="rId2" Type="http://schemas.openxmlformats.org/officeDocument/2006/relationships/image" Target="../media/image117.jpeg"/><Relationship Id="rId1" Type="http://schemas.openxmlformats.org/officeDocument/2006/relationships/slideLayout" Target="../slideLayouts/slideLayout84.xml"/></Relationships>
</file>

<file path=ppt/slides/_rels/slide17.xml.rels><?xml version="1.0" encoding="UTF-8" standalone="yes"?>
<Relationships xmlns="http://schemas.openxmlformats.org/package/2006/relationships"><Relationship Id="rId3" Type="http://schemas.openxmlformats.org/officeDocument/2006/relationships/image" Target="../media/image120.png"/><Relationship Id="rId7" Type="http://schemas.openxmlformats.org/officeDocument/2006/relationships/image" Target="../media/image124.jpeg"/><Relationship Id="rId2" Type="http://schemas.openxmlformats.org/officeDocument/2006/relationships/image" Target="../media/image119.jpeg"/><Relationship Id="rId1" Type="http://schemas.openxmlformats.org/officeDocument/2006/relationships/slideLayout" Target="../slideLayouts/slideLayout84.xml"/><Relationship Id="rId6" Type="http://schemas.openxmlformats.org/officeDocument/2006/relationships/image" Target="../media/image123.jpeg"/><Relationship Id="rId5" Type="http://schemas.openxmlformats.org/officeDocument/2006/relationships/image" Target="../media/image122.jpeg"/><Relationship Id="rId4" Type="http://schemas.openxmlformats.org/officeDocument/2006/relationships/image" Target="../media/image121.jpeg"/></Relationships>
</file>

<file path=ppt/slides/_rels/slide18.xml.rels><?xml version="1.0" encoding="UTF-8" standalone="yes"?>
<Relationships xmlns="http://schemas.openxmlformats.org/package/2006/relationships"><Relationship Id="rId3" Type="http://schemas.openxmlformats.org/officeDocument/2006/relationships/image" Target="../media/image126.jpeg"/><Relationship Id="rId2" Type="http://schemas.openxmlformats.org/officeDocument/2006/relationships/image" Target="../media/image125.jpeg"/><Relationship Id="rId1" Type="http://schemas.openxmlformats.org/officeDocument/2006/relationships/slideLayout" Target="../slideLayouts/slideLayout84.xml"/><Relationship Id="rId4" Type="http://schemas.openxmlformats.org/officeDocument/2006/relationships/image" Target="../media/image127.jpeg"/></Relationships>
</file>

<file path=ppt/slides/_rels/slide19.xml.rels><?xml version="1.0" encoding="UTF-8" standalone="yes"?>
<Relationships xmlns="http://schemas.openxmlformats.org/package/2006/relationships"><Relationship Id="rId3" Type="http://schemas.openxmlformats.org/officeDocument/2006/relationships/image" Target="../media/image129.jpeg"/><Relationship Id="rId2" Type="http://schemas.openxmlformats.org/officeDocument/2006/relationships/image" Target="../media/image128.png"/><Relationship Id="rId1" Type="http://schemas.openxmlformats.org/officeDocument/2006/relationships/slideLayout" Target="../slideLayouts/slideLayout84.xml"/></Relationships>
</file>

<file path=ppt/slides/_rels/slide20.xml.rels><?xml version="1.0" encoding="UTF-8" standalone="yes"?>
<Relationships xmlns="http://schemas.openxmlformats.org/package/2006/relationships"><Relationship Id="rId3" Type="http://schemas.openxmlformats.org/officeDocument/2006/relationships/image" Target="../media/image131.jpeg"/><Relationship Id="rId2" Type="http://schemas.openxmlformats.org/officeDocument/2006/relationships/image" Target="../media/image130.jpeg"/><Relationship Id="rId1" Type="http://schemas.openxmlformats.org/officeDocument/2006/relationships/slideLayout" Target="../slideLayouts/slideLayout84.xml"/></Relationships>
</file>

<file path=ppt/slides/_rels/slide21.xml.rels><?xml version="1.0" encoding="UTF-8" standalone="yes"?>
<Relationships xmlns="http://schemas.openxmlformats.org/package/2006/relationships"><Relationship Id="rId2" Type="http://schemas.openxmlformats.org/officeDocument/2006/relationships/image" Target="../media/image132.png"/><Relationship Id="rId1" Type="http://schemas.openxmlformats.org/officeDocument/2006/relationships/slideLayout" Target="../slideLayouts/slideLayout191.xml"/></Relationships>
</file>

<file path=ppt/slides/_rels/slide22.xml.rels><?xml version="1.0" encoding="UTF-8" standalone="yes"?>
<Relationships xmlns="http://schemas.openxmlformats.org/package/2006/relationships"><Relationship Id="rId3" Type="http://schemas.openxmlformats.org/officeDocument/2006/relationships/image" Target="../media/image134.jpeg"/><Relationship Id="rId2" Type="http://schemas.openxmlformats.org/officeDocument/2006/relationships/image" Target="../media/image133.png"/><Relationship Id="rId1" Type="http://schemas.openxmlformats.org/officeDocument/2006/relationships/slideLayout" Target="../slideLayouts/slideLayout103.xml"/><Relationship Id="rId4" Type="http://schemas.openxmlformats.org/officeDocument/2006/relationships/image" Target="../media/image135.jpeg"/></Relationships>
</file>

<file path=ppt/slides/_rels/slide23.xml.rels><?xml version="1.0" encoding="UTF-8" standalone="yes"?>
<Relationships xmlns="http://schemas.openxmlformats.org/package/2006/relationships"><Relationship Id="rId3" Type="http://schemas.openxmlformats.org/officeDocument/2006/relationships/image" Target="../media/image136.jpeg"/><Relationship Id="rId2" Type="http://schemas.openxmlformats.org/officeDocument/2006/relationships/notesSlide" Target="../notesSlides/notesSlide3.xml"/><Relationship Id="rId1" Type="http://schemas.openxmlformats.org/officeDocument/2006/relationships/slideLayout" Target="../slideLayouts/slideLayout258.xml"/><Relationship Id="rId6" Type="http://schemas.openxmlformats.org/officeDocument/2006/relationships/image" Target="../media/image139.jpeg"/><Relationship Id="rId5" Type="http://schemas.openxmlformats.org/officeDocument/2006/relationships/image" Target="../media/image138.png"/><Relationship Id="rId4" Type="http://schemas.openxmlformats.org/officeDocument/2006/relationships/image" Target="../media/image137.jpeg"/></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248.xml"/></Relationships>
</file>

<file path=ppt/slides/_rels/slide25.xml.rels><?xml version="1.0" encoding="UTF-8" standalone="yes"?>
<Relationships xmlns="http://schemas.openxmlformats.org/package/2006/relationships"><Relationship Id="rId3" Type="http://schemas.openxmlformats.org/officeDocument/2006/relationships/image" Target="../media/image140.png"/><Relationship Id="rId2" Type="http://schemas.openxmlformats.org/officeDocument/2006/relationships/notesSlide" Target="../notesSlides/notesSlide5.xml"/><Relationship Id="rId1" Type="http://schemas.openxmlformats.org/officeDocument/2006/relationships/slideLayout" Target="../slideLayouts/slideLayout55.xml"/><Relationship Id="rId5" Type="http://schemas.openxmlformats.org/officeDocument/2006/relationships/image" Target="../media/image142.jpeg"/><Relationship Id="rId4" Type="http://schemas.openxmlformats.org/officeDocument/2006/relationships/image" Target="../media/image141.jpeg"/></Relationships>
</file>

<file path=ppt/slides/_rels/slide26.xml.rels><?xml version="1.0" encoding="UTF-8" standalone="yes"?>
<Relationships xmlns="http://schemas.openxmlformats.org/package/2006/relationships"><Relationship Id="rId8" Type="http://schemas.openxmlformats.org/officeDocument/2006/relationships/image" Target="../media/image147.jpeg"/><Relationship Id="rId3" Type="http://schemas.openxmlformats.org/officeDocument/2006/relationships/image" Target="../media/image143.jpeg"/><Relationship Id="rId7" Type="http://schemas.openxmlformats.org/officeDocument/2006/relationships/image" Target="../media/image79.jpeg"/><Relationship Id="rId2" Type="http://schemas.openxmlformats.org/officeDocument/2006/relationships/notesSlide" Target="../notesSlides/notesSlide6.xml"/><Relationship Id="rId1" Type="http://schemas.openxmlformats.org/officeDocument/2006/relationships/slideLayout" Target="../slideLayouts/slideLayout84.xml"/><Relationship Id="rId6" Type="http://schemas.openxmlformats.org/officeDocument/2006/relationships/image" Target="../media/image146.jpeg"/><Relationship Id="rId5" Type="http://schemas.openxmlformats.org/officeDocument/2006/relationships/image" Target="../media/image145.jpeg"/><Relationship Id="rId4" Type="http://schemas.openxmlformats.org/officeDocument/2006/relationships/image" Target="../media/image144.jpeg"/></Relationships>
</file>

<file path=ppt/slides/_rels/slide27.xml.rels><?xml version="1.0" encoding="UTF-8" standalone="yes"?>
<Relationships xmlns="http://schemas.openxmlformats.org/package/2006/relationships"><Relationship Id="rId2" Type="http://schemas.openxmlformats.org/officeDocument/2006/relationships/image" Target="../media/image148.png"/><Relationship Id="rId1" Type="http://schemas.openxmlformats.org/officeDocument/2006/relationships/slideLayout" Target="../slideLayouts/slideLayout1.xml"/></Relationships>
</file>

<file path=ppt/slides/_rels/slide28.xml.rels><?xml version="1.0" encoding="UTF-8" standalone="yes"?>
<Relationships xmlns="http://schemas.openxmlformats.org/package/2006/relationships"><Relationship Id="rId2" Type="http://schemas.openxmlformats.org/officeDocument/2006/relationships/image" Target="../media/image149.jpg"/><Relationship Id="rId1" Type="http://schemas.openxmlformats.org/officeDocument/2006/relationships/slideLayout" Target="../slideLayouts/slideLayout84.xml"/></Relationships>
</file>

<file path=ppt/slides/_rels/slide29.xml.rels><?xml version="1.0" encoding="UTF-8" standalone="yes"?>
<Relationships xmlns="http://schemas.openxmlformats.org/package/2006/relationships"><Relationship Id="rId2" Type="http://schemas.openxmlformats.org/officeDocument/2006/relationships/image" Target="../media/image150.jpeg"/><Relationship Id="rId1" Type="http://schemas.openxmlformats.org/officeDocument/2006/relationships/slideLayout" Target="../slideLayouts/slideLayout2.xml"/></Relationships>
</file>

<file path=ppt/slides/_rels/slide30.xml.rels><?xml version="1.0" encoding="UTF-8" standalone="yes"?>
<Relationships xmlns="http://schemas.openxmlformats.org/package/2006/relationships"><Relationship Id="rId3" Type="http://schemas.openxmlformats.org/officeDocument/2006/relationships/image" Target="../media/image152.png"/><Relationship Id="rId7" Type="http://schemas.openxmlformats.org/officeDocument/2006/relationships/image" Target="../media/image156.jpeg"/><Relationship Id="rId2" Type="http://schemas.openxmlformats.org/officeDocument/2006/relationships/image" Target="../media/image151.png"/><Relationship Id="rId1" Type="http://schemas.openxmlformats.org/officeDocument/2006/relationships/slideLayout" Target="../slideLayouts/slideLayout274.xml"/><Relationship Id="rId6" Type="http://schemas.openxmlformats.org/officeDocument/2006/relationships/image" Target="../media/image155.jpeg"/><Relationship Id="rId5" Type="http://schemas.openxmlformats.org/officeDocument/2006/relationships/image" Target="../media/image154.jpeg"/><Relationship Id="rId4" Type="http://schemas.openxmlformats.org/officeDocument/2006/relationships/image" Target="../media/image153.png"/></Relationships>
</file>

<file path=ppt/slides/_rels/slide31.xml.rels><?xml version="1.0" encoding="UTF-8" standalone="yes"?>
<Relationships xmlns="http://schemas.openxmlformats.org/package/2006/relationships"><Relationship Id="rId3" Type="http://schemas.openxmlformats.org/officeDocument/2006/relationships/image" Target="../media/image151.png"/><Relationship Id="rId7" Type="http://schemas.openxmlformats.org/officeDocument/2006/relationships/image" Target="../media/image160.jpeg"/><Relationship Id="rId2" Type="http://schemas.openxmlformats.org/officeDocument/2006/relationships/image" Target="../media/image157.jpeg"/><Relationship Id="rId1" Type="http://schemas.openxmlformats.org/officeDocument/2006/relationships/slideLayout" Target="../slideLayouts/slideLayout84.xml"/><Relationship Id="rId6" Type="http://schemas.openxmlformats.org/officeDocument/2006/relationships/image" Target="../media/image159.png"/><Relationship Id="rId5" Type="http://schemas.openxmlformats.org/officeDocument/2006/relationships/image" Target="../media/image158.jpeg"/><Relationship Id="rId4" Type="http://schemas.openxmlformats.org/officeDocument/2006/relationships/image" Target="../media/image152.png"/></Relationships>
</file>

<file path=ppt/slides/_rels/slide32.xml.rels><?xml version="1.0" encoding="UTF-8" standalone="yes"?>
<Relationships xmlns="http://schemas.openxmlformats.org/package/2006/relationships"><Relationship Id="rId3" Type="http://schemas.openxmlformats.org/officeDocument/2006/relationships/image" Target="../media/image162.png"/><Relationship Id="rId2" Type="http://schemas.openxmlformats.org/officeDocument/2006/relationships/image" Target="../media/image161.png"/><Relationship Id="rId1" Type="http://schemas.openxmlformats.org/officeDocument/2006/relationships/slideLayout" Target="../slideLayouts/slideLayout288.xml"/><Relationship Id="rId4" Type="http://schemas.openxmlformats.org/officeDocument/2006/relationships/image" Target="../media/image163.emf"/></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60.xml"/></Relationships>
</file>

<file path=ppt/slides/_rels/slide34.xml.rels><?xml version="1.0" encoding="UTF-8" standalone="yes"?>
<Relationships xmlns="http://schemas.openxmlformats.org/package/2006/relationships"><Relationship Id="rId3" Type="http://schemas.openxmlformats.org/officeDocument/2006/relationships/image" Target="../media/image164.png"/><Relationship Id="rId2" Type="http://schemas.openxmlformats.org/officeDocument/2006/relationships/notesSlide" Target="../notesSlides/notesSlide7.xml"/><Relationship Id="rId1" Type="http://schemas.openxmlformats.org/officeDocument/2006/relationships/slideLayout" Target="../slideLayouts/slideLayout310.xml"/><Relationship Id="rId6" Type="http://schemas.openxmlformats.org/officeDocument/2006/relationships/image" Target="../media/image167.png"/><Relationship Id="rId5" Type="http://schemas.openxmlformats.org/officeDocument/2006/relationships/image" Target="../media/image166.png"/><Relationship Id="rId4" Type="http://schemas.openxmlformats.org/officeDocument/2006/relationships/image" Target="../media/image165.png"/></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157.xml"/></Relationships>
</file>

<file path=ppt/slides/_rels/slide36.xml.rels><?xml version="1.0" encoding="UTF-8" standalone="yes"?>
<Relationships xmlns="http://schemas.openxmlformats.org/package/2006/relationships"><Relationship Id="rId3" Type="http://schemas.openxmlformats.org/officeDocument/2006/relationships/image" Target="../media/image168.jpeg"/><Relationship Id="rId2" Type="http://schemas.openxmlformats.org/officeDocument/2006/relationships/notesSlide" Target="../notesSlides/notesSlide8.xml"/><Relationship Id="rId1" Type="http://schemas.openxmlformats.org/officeDocument/2006/relationships/slideLayout" Target="../slideLayouts/slideLayout84.xml"/></Relationships>
</file>

<file path=ppt/slides/_rels/slide37.xml.rels><?xml version="1.0" encoding="UTF-8" standalone="yes"?>
<Relationships xmlns="http://schemas.openxmlformats.org/package/2006/relationships"><Relationship Id="rId3" Type="http://schemas.openxmlformats.org/officeDocument/2006/relationships/image" Target="../media/image169.jpeg"/><Relationship Id="rId2" Type="http://schemas.openxmlformats.org/officeDocument/2006/relationships/image" Target="../media/image133.png"/><Relationship Id="rId1" Type="http://schemas.openxmlformats.org/officeDocument/2006/relationships/slideLayout" Target="../slideLayouts/slideLayout50.xml"/></Relationships>
</file>

<file path=ppt/slides/_rels/slide38.xml.rels><?xml version="1.0" encoding="UTF-8" standalone="yes"?>
<Relationships xmlns="http://schemas.openxmlformats.org/package/2006/relationships"><Relationship Id="rId3" Type="http://schemas.openxmlformats.org/officeDocument/2006/relationships/image" Target="../media/image171.png"/><Relationship Id="rId2" Type="http://schemas.openxmlformats.org/officeDocument/2006/relationships/image" Target="../media/image170.png"/><Relationship Id="rId1" Type="http://schemas.openxmlformats.org/officeDocument/2006/relationships/slideLayout" Target="../slideLayouts/slideLayout175.xml"/></Relationships>
</file>

<file path=ppt/slides/_rels/slide39.xml.rels><?xml version="1.0" encoding="UTF-8" standalone="yes"?>
<Relationships xmlns="http://schemas.openxmlformats.org/package/2006/relationships"><Relationship Id="rId2" Type="http://schemas.openxmlformats.org/officeDocument/2006/relationships/image" Target="../media/image133.png"/><Relationship Id="rId1" Type="http://schemas.openxmlformats.org/officeDocument/2006/relationships/slideLayout" Target="../slideLayouts/slideLayout103.xml"/></Relationships>
</file>

<file path=ppt/slides/_rels/slide40.xml.rels><?xml version="1.0" encoding="UTF-8" standalone="yes"?>
<Relationships xmlns="http://schemas.openxmlformats.org/package/2006/relationships"><Relationship Id="rId3" Type="http://schemas.openxmlformats.org/officeDocument/2006/relationships/image" Target="../media/image173.jpeg"/><Relationship Id="rId2" Type="http://schemas.openxmlformats.org/officeDocument/2006/relationships/image" Target="../media/image172.jpg"/><Relationship Id="rId1" Type="http://schemas.openxmlformats.org/officeDocument/2006/relationships/slideLayout" Target="../slideLayouts/slideLayout51.xml"/></Relationships>
</file>

<file path=ppt/slides/_rels/slide41.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166.xml"/></Relationships>
</file>

<file path=ppt/slides/_rels/slide42.xml.rels><?xml version="1.0" encoding="UTF-8" standalone="yes"?>
<Relationships xmlns="http://schemas.openxmlformats.org/package/2006/relationships"><Relationship Id="rId2" Type="http://schemas.openxmlformats.org/officeDocument/2006/relationships/image" Target="../media/image174.jpeg"/><Relationship Id="rId1" Type="http://schemas.openxmlformats.org/officeDocument/2006/relationships/slideLayout" Target="../slideLayouts/slideLayout84.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171.xml"/></Relationships>
</file>

<file path=ppt/slides/_rels/slide44.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86.xml"/></Relationships>
</file>

<file path=ppt/slides/_rels/slide45.xml.rels><?xml version="1.0" encoding="UTF-8" standalone="yes"?>
<Relationships xmlns="http://schemas.openxmlformats.org/package/2006/relationships"><Relationship Id="rId3" Type="http://schemas.openxmlformats.org/officeDocument/2006/relationships/image" Target="../media/image176.png"/><Relationship Id="rId2" Type="http://schemas.openxmlformats.org/officeDocument/2006/relationships/image" Target="../media/image175.jpeg"/><Relationship Id="rId1" Type="http://schemas.openxmlformats.org/officeDocument/2006/relationships/slideLayout" Target="../slideLayouts/slideLayout84.xml"/></Relationships>
</file>

<file path=ppt/slides/_rels/slide46.xml.rels><?xml version="1.0" encoding="UTF-8" standalone="yes"?>
<Relationships xmlns="http://schemas.openxmlformats.org/package/2006/relationships"><Relationship Id="rId2" Type="http://schemas.openxmlformats.org/officeDocument/2006/relationships/image" Target="../media/image128.png"/><Relationship Id="rId1" Type="http://schemas.openxmlformats.org/officeDocument/2006/relationships/slideLayout" Target="../slideLayouts/slideLayout84.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84.xml"/></Relationships>
</file>

<file path=ppt/slides/_rels/slide48.xml.rels><?xml version="1.0" encoding="UTF-8" standalone="yes"?>
<Relationships xmlns="http://schemas.openxmlformats.org/package/2006/relationships"><Relationship Id="rId2" Type="http://schemas.openxmlformats.org/officeDocument/2006/relationships/image" Target="../media/image177.jpeg"/><Relationship Id="rId1" Type="http://schemas.openxmlformats.org/officeDocument/2006/relationships/slideLayout" Target="../slideLayouts/slideLayout84.xml"/></Relationships>
</file>

<file path=ppt/slides/_rels/slide49.xml.rels><?xml version="1.0" encoding="UTF-8" standalone="yes"?>
<Relationships xmlns="http://schemas.openxmlformats.org/package/2006/relationships"><Relationship Id="rId2" Type="http://schemas.openxmlformats.org/officeDocument/2006/relationships/image" Target="../media/image178.jpeg"/><Relationship Id="rId1" Type="http://schemas.openxmlformats.org/officeDocument/2006/relationships/slideLayout" Target="../slideLayouts/slideLayout84.xml"/></Relationships>
</file>

<file path=ppt/slides/_rels/slide50.xml.rels><?xml version="1.0" encoding="UTF-8" standalone="yes"?>
<Relationships xmlns="http://schemas.openxmlformats.org/package/2006/relationships"><Relationship Id="rId2" Type="http://schemas.openxmlformats.org/officeDocument/2006/relationships/image" Target="../media/image179.jpeg"/><Relationship Id="rId1" Type="http://schemas.openxmlformats.org/officeDocument/2006/relationships/slideLayout" Target="../slideLayouts/slideLayout84.xml"/></Relationships>
</file>

<file path=ppt/slides/_rels/slide51.xml.rels><?xml version="1.0" encoding="UTF-8" standalone="yes"?>
<Relationships xmlns="http://schemas.openxmlformats.org/package/2006/relationships"><Relationship Id="rId2" Type="http://schemas.openxmlformats.org/officeDocument/2006/relationships/image" Target="../media/image180.jpeg"/><Relationship Id="rId1" Type="http://schemas.openxmlformats.org/officeDocument/2006/relationships/slideLayout" Target="../slideLayouts/slideLayout84.xml"/></Relationships>
</file>

<file path=ppt/slides/_rels/slide52.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322.xml"/></Relationships>
</file>

<file path=ppt/slides/_rels/slide53.xml.rels><?xml version="1.0" encoding="UTF-8" standalone="yes"?>
<Relationships xmlns="http://schemas.openxmlformats.org/package/2006/relationships"><Relationship Id="rId3" Type="http://schemas.openxmlformats.org/officeDocument/2006/relationships/image" Target="../media/image182.png"/><Relationship Id="rId2" Type="http://schemas.openxmlformats.org/officeDocument/2006/relationships/image" Target="../media/image181.jpeg"/><Relationship Id="rId1" Type="http://schemas.openxmlformats.org/officeDocument/2006/relationships/slideLayout" Target="../slideLayouts/slideLayout84.xml"/></Relationships>
</file>

<file path=ppt/slides/_rels/slide54.xml.rels><?xml version="1.0" encoding="UTF-8" standalone="yes"?>
<Relationships xmlns="http://schemas.openxmlformats.org/package/2006/relationships"><Relationship Id="rId2" Type="http://schemas.openxmlformats.org/officeDocument/2006/relationships/image" Target="../media/image183.jpeg"/><Relationship Id="rId1" Type="http://schemas.openxmlformats.org/officeDocument/2006/relationships/slideLayout" Target="../slideLayouts/slideLayout84.xml"/></Relationships>
</file>

<file path=ppt/slides/_rels/slide55.xml.rels><?xml version="1.0" encoding="UTF-8" standalone="yes"?>
<Relationships xmlns="http://schemas.openxmlformats.org/package/2006/relationships"><Relationship Id="rId3" Type="http://schemas.openxmlformats.org/officeDocument/2006/relationships/diagramData" Target="../diagrams/data1.xml"/><Relationship Id="rId7" Type="http://schemas.microsoft.com/office/2007/relationships/diagramDrawing" Target="../diagrams/drawing1.xml"/><Relationship Id="rId2" Type="http://schemas.openxmlformats.org/officeDocument/2006/relationships/image" Target="../media/image184.jpg"/><Relationship Id="rId1" Type="http://schemas.openxmlformats.org/officeDocument/2006/relationships/slideLayout" Target="../slideLayouts/slideLayout84.xml"/><Relationship Id="rId6" Type="http://schemas.openxmlformats.org/officeDocument/2006/relationships/diagramColors" Target="../diagrams/colors1.xml"/><Relationship Id="rId5" Type="http://schemas.openxmlformats.org/officeDocument/2006/relationships/diagramQuickStyle" Target="../diagrams/quickStyle1.xml"/><Relationship Id="rId4" Type="http://schemas.openxmlformats.org/officeDocument/2006/relationships/diagramLayout" Target="../diagrams/layout1.xml"/></Relationships>
</file>

<file path=ppt/slides/_rels/slide56.xml.rels><?xml version="1.0" encoding="UTF-8" standalone="yes"?>
<Relationships xmlns="http://schemas.openxmlformats.org/package/2006/relationships"><Relationship Id="rId3" Type="http://schemas.openxmlformats.org/officeDocument/2006/relationships/image" Target="../media/image185.jpeg"/><Relationship Id="rId2" Type="http://schemas.openxmlformats.org/officeDocument/2006/relationships/image" Target="../media/image150.jpeg"/><Relationship Id="rId1" Type="http://schemas.openxmlformats.org/officeDocument/2006/relationships/slideLayout" Target="../slideLayouts/slideLayout84.xml"/></Relationships>
</file>

<file path=ppt/slides/_rels/slide57.xml.rels><?xml version="1.0" encoding="UTF-8" standalone="yes"?>
<Relationships xmlns="http://schemas.openxmlformats.org/package/2006/relationships"><Relationship Id="rId2" Type="http://schemas.openxmlformats.org/officeDocument/2006/relationships/image" Target="../media/image186.jpeg"/><Relationship Id="rId1" Type="http://schemas.openxmlformats.org/officeDocument/2006/relationships/slideLayout" Target="../slideLayouts/slideLayout84.xml"/></Relationships>
</file>

<file path=ppt/slides/_rels/slide58.xml.rels><?xml version="1.0" encoding="UTF-8" standalone="yes"?>
<Relationships xmlns="http://schemas.openxmlformats.org/package/2006/relationships"><Relationship Id="rId3" Type="http://schemas.openxmlformats.org/officeDocument/2006/relationships/image" Target="../media/image187.png"/><Relationship Id="rId2" Type="http://schemas.openxmlformats.org/officeDocument/2006/relationships/notesSlide" Target="../notesSlides/notesSlide12.xml"/><Relationship Id="rId1" Type="http://schemas.openxmlformats.org/officeDocument/2006/relationships/slideLayout" Target="../slideLayouts/slideLayout207.xml"/></Relationships>
</file>

<file path=ppt/slides/_rels/slide59.xml.rels><?xml version="1.0" encoding="UTF-8" standalone="yes"?>
<Relationships xmlns="http://schemas.openxmlformats.org/package/2006/relationships"><Relationship Id="rId3" Type="http://schemas.openxmlformats.org/officeDocument/2006/relationships/image" Target="../media/image188.png"/><Relationship Id="rId2" Type="http://schemas.openxmlformats.org/officeDocument/2006/relationships/notesSlide" Target="../notesSlides/notesSlide13.xml"/><Relationship Id="rId1" Type="http://schemas.openxmlformats.org/officeDocument/2006/relationships/slideLayout" Target="../slideLayouts/slideLayout325.xml"/><Relationship Id="rId4" Type="http://schemas.openxmlformats.org/officeDocument/2006/relationships/image" Target="../media/image189.emf"/></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7650" name="Picture 2" descr="Top 60 Hình Kết Thúc Slide Đẹp Nhất Cuối Slide, Hình Ảnh Kết Thúc Slide Đẹp">
            <a:extLst>
              <a:ext uri="{FF2B5EF4-FFF2-40B4-BE49-F238E27FC236}">
                <a16:creationId xmlns="" xmlns:a16="http://schemas.microsoft.com/office/drawing/2014/main" id="{24A541B8-68E4-4468-A3B8-320201BEF0C2}"/>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22" descr="Káº¿t quáº£ hÃ¬nh áº£nh cho logo Äáº¡i há»c cÃ´ng nghiá»p thá»±c pháº©m">
            <a:extLst>
              <a:ext uri="{FF2B5EF4-FFF2-40B4-BE49-F238E27FC236}">
                <a16:creationId xmlns="" xmlns:a16="http://schemas.microsoft.com/office/drawing/2014/main" id="{70FE5F4D-B1D6-4FA5-A101-FF7D19423640}"/>
              </a:ext>
            </a:extLst>
          </p:cNvPr>
          <p:cNvPicPr>
            <a:picLocks noChangeAspect="1" noChangeArrowheads="1"/>
          </p:cNvPicPr>
          <p:nvPr/>
        </p:nvPicPr>
        <p:blipFill>
          <a:blip r:embed="rId3" cstate="email">
            <a:extLst>
              <a:ext uri="{28A0092B-C50C-407E-A947-70E740481C1C}">
                <a14:useLocalDpi xmlns:a14="http://schemas.microsoft.com/office/drawing/2010/main" val="0"/>
              </a:ext>
            </a:extLst>
          </a:blip>
          <a:srcRect/>
          <a:stretch>
            <a:fillRect/>
          </a:stretch>
        </p:blipFill>
        <p:spPr bwMode="auto">
          <a:xfrm>
            <a:off x="10552797" y="-58002"/>
            <a:ext cx="1639201" cy="1423164"/>
          </a:xfrm>
          <a:prstGeom prst="rect">
            <a:avLst/>
          </a:prstGeom>
          <a:solidFill>
            <a:srgbClr val="00B0F0"/>
          </a:solidFill>
          <a:ln>
            <a:noFill/>
          </a:ln>
        </p:spPr>
      </p:pic>
      <p:sp>
        <p:nvSpPr>
          <p:cNvPr id="4" name="Rectangle 3">
            <a:extLst>
              <a:ext uri="{FF2B5EF4-FFF2-40B4-BE49-F238E27FC236}">
                <a16:creationId xmlns="" xmlns:a16="http://schemas.microsoft.com/office/drawing/2014/main" id="{591C9E93-EDFC-45D2-88D4-33FA04DFEBAA}"/>
              </a:ext>
            </a:extLst>
          </p:cNvPr>
          <p:cNvSpPr>
            <a:spLocks noChangeArrowheads="1"/>
          </p:cNvSpPr>
          <p:nvPr/>
        </p:nvSpPr>
        <p:spPr bwMode="auto">
          <a:xfrm>
            <a:off x="2545209" y="1890906"/>
            <a:ext cx="6557963" cy="613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tabLst>
                <a:tab pos="269875" algn="l"/>
              </a:tabLst>
              <a:defRPr sz="2800">
                <a:solidFill>
                  <a:schemeClr val="tx1"/>
                </a:solidFill>
                <a:latin typeface="Times New Roman" panose="02020603050405020304" pitchFamily="18" charset="0"/>
              </a:defRPr>
            </a:lvl1pPr>
            <a:lvl2pPr marL="742950" indent="-285750" eaLnBrk="0" hangingPunct="0">
              <a:spcBef>
                <a:spcPct val="20000"/>
              </a:spcBef>
              <a:buChar char="–"/>
              <a:tabLst>
                <a:tab pos="269875" algn="l"/>
              </a:tabLst>
              <a:defRPr sz="2800">
                <a:solidFill>
                  <a:schemeClr val="tx1"/>
                </a:solidFill>
                <a:latin typeface="Times New Roman" panose="02020603050405020304" pitchFamily="18" charset="0"/>
              </a:defRPr>
            </a:lvl2pPr>
            <a:lvl3pPr marL="1143000" indent="-228600" eaLnBrk="0" hangingPunct="0">
              <a:spcBef>
                <a:spcPct val="20000"/>
              </a:spcBef>
              <a:buChar char="•"/>
              <a:tabLst>
                <a:tab pos="269875" algn="l"/>
              </a:tabLst>
              <a:defRPr sz="2800">
                <a:solidFill>
                  <a:schemeClr val="tx1"/>
                </a:solidFill>
                <a:latin typeface="Times New Roman" panose="02020603050405020304" pitchFamily="18" charset="0"/>
              </a:defRPr>
            </a:lvl3pPr>
            <a:lvl4pPr marL="1600200" indent="-228600" eaLnBrk="0" hangingPunct="0">
              <a:spcBef>
                <a:spcPct val="20000"/>
              </a:spcBef>
              <a:buChar char="–"/>
              <a:tabLst>
                <a:tab pos="269875" algn="l"/>
              </a:tabLst>
              <a:defRPr sz="2800">
                <a:solidFill>
                  <a:schemeClr val="tx1"/>
                </a:solidFill>
                <a:latin typeface="Times New Roman" panose="02020603050405020304" pitchFamily="18" charset="0"/>
              </a:defRPr>
            </a:lvl4pPr>
            <a:lvl5pPr marL="2057400" indent="-228600" eaLnBrk="0" hangingPunct="0">
              <a:spcBef>
                <a:spcPct val="20000"/>
              </a:spcBef>
              <a:buChar char="»"/>
              <a:tabLst>
                <a:tab pos="269875" algn="l"/>
              </a:tabLst>
              <a:defRPr sz="28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9pPr>
          </a:lstStyle>
          <a:p>
            <a:pPr algn="ctr" eaLnBrk="1" hangingPunct="1">
              <a:lnSpc>
                <a:spcPct val="115000"/>
              </a:lnSpc>
              <a:spcBef>
                <a:spcPts val="225"/>
              </a:spcBef>
              <a:spcAft>
                <a:spcPts val="750"/>
              </a:spcAft>
              <a:buNone/>
            </a:pPr>
            <a:r>
              <a:rPr lang="en-US" altLang="en-US" sz="3200" b="1" dirty="0">
                <a:ea typeface="Calibri" panose="020F0502020204030204" pitchFamily="34" charset="0"/>
                <a:cs typeface="Times New Roman" panose="02020603050405020304" pitchFamily="18" charset="0"/>
              </a:rPr>
              <a:t>BÀI GIẢNG</a:t>
            </a:r>
            <a:endParaRPr lang="en-US" altLang="en-US" sz="3200" dirty="0">
              <a:ea typeface="Calibri" panose="020F0502020204030204" pitchFamily="34" charset="0"/>
              <a:cs typeface="Times New Roman" panose="02020603050405020304" pitchFamily="18" charset="0"/>
            </a:endParaRPr>
          </a:p>
        </p:txBody>
      </p:sp>
      <p:sp>
        <p:nvSpPr>
          <p:cNvPr id="5" name="Rectangle 4">
            <a:extLst>
              <a:ext uri="{FF2B5EF4-FFF2-40B4-BE49-F238E27FC236}">
                <a16:creationId xmlns="" xmlns:a16="http://schemas.microsoft.com/office/drawing/2014/main" id="{3D823F9A-2BC2-4CC8-99A4-7DF37255B641}"/>
              </a:ext>
            </a:extLst>
          </p:cNvPr>
          <p:cNvSpPr>
            <a:spLocks noChangeArrowheads="1"/>
          </p:cNvSpPr>
          <p:nvPr/>
        </p:nvSpPr>
        <p:spPr bwMode="auto">
          <a:xfrm>
            <a:off x="275800" y="2522266"/>
            <a:ext cx="11765946"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tabLst>
                <a:tab pos="269875" algn="l"/>
              </a:tabLst>
              <a:defRPr sz="2800">
                <a:solidFill>
                  <a:schemeClr val="tx1"/>
                </a:solidFill>
                <a:latin typeface="Times New Roman" panose="02020603050405020304" pitchFamily="18" charset="0"/>
              </a:defRPr>
            </a:lvl1pPr>
            <a:lvl2pPr marL="742950" indent="-285750" eaLnBrk="0" hangingPunct="0">
              <a:spcBef>
                <a:spcPct val="20000"/>
              </a:spcBef>
              <a:buChar char="–"/>
              <a:tabLst>
                <a:tab pos="269875" algn="l"/>
              </a:tabLst>
              <a:defRPr sz="2800">
                <a:solidFill>
                  <a:schemeClr val="tx1"/>
                </a:solidFill>
                <a:latin typeface="Times New Roman" panose="02020603050405020304" pitchFamily="18" charset="0"/>
              </a:defRPr>
            </a:lvl2pPr>
            <a:lvl3pPr marL="1143000" indent="-228600" eaLnBrk="0" hangingPunct="0">
              <a:spcBef>
                <a:spcPct val="20000"/>
              </a:spcBef>
              <a:buChar char="•"/>
              <a:tabLst>
                <a:tab pos="269875" algn="l"/>
              </a:tabLst>
              <a:defRPr sz="2800">
                <a:solidFill>
                  <a:schemeClr val="tx1"/>
                </a:solidFill>
                <a:latin typeface="Times New Roman" panose="02020603050405020304" pitchFamily="18" charset="0"/>
              </a:defRPr>
            </a:lvl3pPr>
            <a:lvl4pPr marL="1600200" indent="-228600" eaLnBrk="0" hangingPunct="0">
              <a:spcBef>
                <a:spcPct val="20000"/>
              </a:spcBef>
              <a:buChar char="–"/>
              <a:tabLst>
                <a:tab pos="269875" algn="l"/>
              </a:tabLst>
              <a:defRPr sz="2800">
                <a:solidFill>
                  <a:schemeClr val="tx1"/>
                </a:solidFill>
                <a:latin typeface="Times New Roman" panose="02020603050405020304" pitchFamily="18" charset="0"/>
              </a:defRPr>
            </a:lvl4pPr>
            <a:lvl5pPr marL="2057400" indent="-228600" eaLnBrk="0" hangingPunct="0">
              <a:spcBef>
                <a:spcPct val="20000"/>
              </a:spcBef>
              <a:buChar char="»"/>
              <a:tabLst>
                <a:tab pos="269875" algn="l"/>
              </a:tabLst>
              <a:defRPr sz="28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9pPr>
          </a:lstStyle>
          <a:p>
            <a:pPr algn="ctr" eaLnBrk="1" hangingPunct="1">
              <a:spcBef>
                <a:spcPct val="0"/>
              </a:spcBef>
              <a:buFontTx/>
              <a:buNone/>
            </a:pPr>
            <a:r>
              <a:rPr lang="en-US" altLang="en-US" sz="3600" b="1" dirty="0">
                <a:solidFill>
                  <a:srgbClr val="FF3399"/>
                </a:solidFill>
                <a:latin typeface="Arial" panose="020B0604020202020204" pitchFamily="34" charset="0"/>
                <a:cs typeface="Arial" panose="020B0604020202020204" pitchFamily="34" charset="0"/>
              </a:rPr>
              <a:t>KINH TẾ CHÍNH TRỊ MÁC – LÊNIN</a:t>
            </a:r>
            <a:endParaRPr lang="en-US" altLang="en-US" sz="3600" dirty="0">
              <a:solidFill>
                <a:srgbClr val="FF3399"/>
              </a:solidFill>
              <a:latin typeface="Arial" panose="020B0604020202020204" pitchFamily="34" charset="0"/>
              <a:cs typeface="Arial" panose="020B0604020202020204" pitchFamily="34" charset="0"/>
            </a:endParaRPr>
          </a:p>
        </p:txBody>
      </p:sp>
      <p:sp>
        <p:nvSpPr>
          <p:cNvPr id="6" name="WordArt 4">
            <a:extLst>
              <a:ext uri="{FF2B5EF4-FFF2-40B4-BE49-F238E27FC236}">
                <a16:creationId xmlns="" xmlns:a16="http://schemas.microsoft.com/office/drawing/2014/main" id="{84DB8A16-293F-4999-AB2E-418C27AB6BAA}"/>
              </a:ext>
            </a:extLst>
          </p:cNvPr>
          <p:cNvSpPr>
            <a:spLocks noChangeArrowheads="1" noChangeShapeType="1" noTextEdit="1"/>
          </p:cNvSpPr>
          <p:nvPr/>
        </p:nvSpPr>
        <p:spPr bwMode="auto">
          <a:xfrm>
            <a:off x="2603004" y="3978087"/>
            <a:ext cx="3747752" cy="741531"/>
          </a:xfrm>
          <a:prstGeom prst="rect">
            <a:avLst/>
          </a:prstGeom>
        </p:spPr>
        <p:txBody>
          <a:bodyPr wrap="none" fromWordArt="1">
            <a:prstTxWarp prst="textPlain">
              <a:avLst>
                <a:gd name="adj" fmla="val 50000"/>
              </a:avLst>
            </a:prstTxWarp>
          </a:bodyPr>
          <a:lstStyle/>
          <a:p>
            <a:pPr algn="ctr"/>
            <a:r>
              <a:rPr lang="vi-VN" sz="2700" kern="10" dirty="0">
                <a:ln w="9525">
                  <a:solidFill>
                    <a:srgbClr val="000000"/>
                  </a:solidFill>
                  <a:round/>
                  <a:headEnd/>
                  <a:tailEnd/>
                </a:ln>
                <a:solidFill>
                  <a:srgbClr val="00FF00"/>
                </a:solidFill>
                <a:latin typeface="Arial Đen"/>
              </a:rPr>
              <a:t>Giảng viên</a:t>
            </a:r>
          </a:p>
          <a:p>
            <a:pPr algn="ctr"/>
            <a:r>
              <a:rPr lang="vi-VN" sz="2700" kern="10" dirty="0">
                <a:ln w="9525">
                  <a:solidFill>
                    <a:srgbClr val="000000"/>
                  </a:solidFill>
                  <a:round/>
                  <a:headEnd/>
                  <a:tailEnd/>
                </a:ln>
                <a:solidFill>
                  <a:srgbClr val="00FF00"/>
                </a:solidFill>
                <a:latin typeface="Arial Đen"/>
              </a:rPr>
              <a:t> HOÀNG THỊ TRANG</a:t>
            </a:r>
            <a:endParaRPr lang="en-US" sz="2700" kern="10" dirty="0">
              <a:ln w="9525">
                <a:solidFill>
                  <a:srgbClr val="000000"/>
                </a:solidFill>
                <a:round/>
                <a:headEnd/>
                <a:tailEnd/>
              </a:ln>
              <a:solidFill>
                <a:srgbClr val="00FF00"/>
              </a:solidFill>
              <a:latin typeface="Arial Đen"/>
            </a:endParaRPr>
          </a:p>
        </p:txBody>
      </p:sp>
      <p:sp>
        <p:nvSpPr>
          <p:cNvPr id="7" name="Rectangle 6">
            <a:extLst>
              <a:ext uri="{FF2B5EF4-FFF2-40B4-BE49-F238E27FC236}">
                <a16:creationId xmlns="" xmlns:a16="http://schemas.microsoft.com/office/drawing/2014/main" id="{B113D94A-E815-4D78-AD76-1F70B5827B96}"/>
              </a:ext>
            </a:extLst>
          </p:cNvPr>
          <p:cNvSpPr/>
          <p:nvPr/>
        </p:nvSpPr>
        <p:spPr>
          <a:xfrm>
            <a:off x="275800" y="280172"/>
            <a:ext cx="9910342" cy="830997"/>
          </a:xfrm>
          <a:prstGeom prst="rect">
            <a:avLst/>
          </a:prstGeom>
        </p:spPr>
        <p:txBody>
          <a:bodyPr wrap="square">
            <a:spAutoFit/>
          </a:bodyPr>
          <a:lstStyle/>
          <a:p>
            <a:pPr>
              <a:spcBef>
                <a:spcPts val="0"/>
              </a:spcBef>
              <a:spcAft>
                <a:spcPts val="0"/>
              </a:spcAft>
              <a:defRPr/>
            </a:pPr>
            <a:r>
              <a:rPr lang="en-US" altLang="en-US" sz="2400" b="1" dirty="0">
                <a:solidFill>
                  <a:srgbClr val="000000"/>
                </a:solidFill>
                <a:latin typeface="+mn-lt"/>
                <a:ea typeface="Calibri" pitchFamily="34" charset="0"/>
                <a:cs typeface="Times New Roman" pitchFamily="18" charset="0"/>
              </a:rPr>
              <a:t>TRƯỜNG ĐH CÔNG NGHIỆP THỰC PHẨM TP.HỒ CHÍ MINH</a:t>
            </a:r>
          </a:p>
          <a:p>
            <a:pPr algn="ctr">
              <a:spcBef>
                <a:spcPts val="0"/>
              </a:spcBef>
              <a:spcAft>
                <a:spcPts val="0"/>
              </a:spcAft>
              <a:defRPr/>
            </a:pPr>
            <a:r>
              <a:rPr lang="en-US" altLang="en-US" sz="2400" b="1" dirty="0">
                <a:solidFill>
                  <a:srgbClr val="000000"/>
                </a:solidFill>
                <a:latin typeface="+mn-lt"/>
                <a:ea typeface="Calibri" pitchFamily="34" charset="0"/>
                <a:cs typeface="Times New Roman" pitchFamily="18" charset="0"/>
              </a:rPr>
              <a:t>KHOA CHÍNH TRỊ - LUẬT</a:t>
            </a:r>
          </a:p>
        </p:txBody>
      </p:sp>
      <p:grpSp>
        <p:nvGrpSpPr>
          <p:cNvPr id="8" name="Group 21">
            <a:extLst>
              <a:ext uri="{FF2B5EF4-FFF2-40B4-BE49-F238E27FC236}">
                <a16:creationId xmlns="" xmlns:a16="http://schemas.microsoft.com/office/drawing/2014/main" id="{D23A4E68-4836-49EF-9CD8-AC97746F5CC6}"/>
              </a:ext>
            </a:extLst>
          </p:cNvPr>
          <p:cNvGrpSpPr>
            <a:grpSpLocks/>
          </p:cNvGrpSpPr>
          <p:nvPr/>
        </p:nvGrpSpPr>
        <p:grpSpPr bwMode="auto">
          <a:xfrm>
            <a:off x="19513" y="1258348"/>
            <a:ext cx="10184030" cy="268040"/>
            <a:chOff x="240" y="576"/>
            <a:chExt cx="5298" cy="0"/>
          </a:xfrm>
        </p:grpSpPr>
        <p:sp>
          <p:nvSpPr>
            <p:cNvPr id="9" name="Line 7">
              <a:extLst>
                <a:ext uri="{FF2B5EF4-FFF2-40B4-BE49-F238E27FC236}">
                  <a16:creationId xmlns="" xmlns:a16="http://schemas.microsoft.com/office/drawing/2014/main" id="{59A58120-5034-45BE-9857-F98CE452E36C}"/>
                </a:ext>
              </a:extLst>
            </p:cNvPr>
            <p:cNvSpPr>
              <a:spLocks noChangeShapeType="1"/>
            </p:cNvSpPr>
            <p:nvPr/>
          </p:nvSpPr>
          <p:spPr bwMode="auto">
            <a:xfrm>
              <a:off x="240" y="576"/>
              <a:ext cx="2688" cy="0"/>
            </a:xfrm>
            <a:prstGeom prst="line">
              <a:avLst/>
            </a:prstGeom>
            <a:noFill/>
            <a:ln w="127000">
              <a:solidFill>
                <a:srgbClr val="0033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Arial Unicode MS"/>
                <a:cs typeface="+mn-cs"/>
              </a:endParaRPr>
            </a:p>
          </p:txBody>
        </p:sp>
        <p:sp>
          <p:nvSpPr>
            <p:cNvPr id="10" name="Line 8">
              <a:extLst>
                <a:ext uri="{FF2B5EF4-FFF2-40B4-BE49-F238E27FC236}">
                  <a16:creationId xmlns="" xmlns:a16="http://schemas.microsoft.com/office/drawing/2014/main" id="{AFBE6648-AE77-4517-9A10-DFC9893A1CF8}"/>
                </a:ext>
              </a:extLst>
            </p:cNvPr>
            <p:cNvSpPr>
              <a:spLocks noChangeShapeType="1"/>
            </p:cNvSpPr>
            <p:nvPr/>
          </p:nvSpPr>
          <p:spPr bwMode="auto">
            <a:xfrm>
              <a:off x="240" y="576"/>
              <a:ext cx="5298" cy="0"/>
            </a:xfrm>
            <a:prstGeom prst="line">
              <a:avLst/>
            </a:prstGeom>
            <a:noFill/>
            <a:ln w="12700">
              <a:solidFill>
                <a:srgbClr val="0033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Arial Unicode MS"/>
                <a:cs typeface="+mn-cs"/>
              </a:endParaRPr>
            </a:p>
          </p:txBody>
        </p:sp>
      </p:grpSp>
    </p:spTree>
    <p:extLst>
      <p:ext uri="{BB962C8B-B14F-4D97-AF65-F5344CB8AC3E}">
        <p14:creationId xmlns:p14="http://schemas.microsoft.com/office/powerpoint/2010/main" val="275700101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500" fill="hold"/>
                                        <p:tgtEl>
                                          <p:spTgt spid="4"/>
                                        </p:tgtEl>
                                        <p:attrNameLst>
                                          <p:attrName>ppt_w</p:attrName>
                                        </p:attrNameLst>
                                      </p:cBhvr>
                                      <p:tavLst>
                                        <p:tav tm="0">
                                          <p:val>
                                            <p:fltVal val="0"/>
                                          </p:val>
                                        </p:tav>
                                        <p:tav tm="100000">
                                          <p:val>
                                            <p:strVal val="#ppt_w"/>
                                          </p:val>
                                        </p:tav>
                                      </p:tavLst>
                                    </p:anim>
                                    <p:anim calcmode="lin" valueType="num">
                                      <p:cBhvr>
                                        <p:cTn id="8" dur="500" fill="hold"/>
                                        <p:tgtEl>
                                          <p:spTgt spid="4"/>
                                        </p:tgtEl>
                                        <p:attrNameLst>
                                          <p:attrName>ppt_h</p:attrName>
                                        </p:attrNameLst>
                                      </p:cBhvr>
                                      <p:tavLst>
                                        <p:tav tm="0">
                                          <p:val>
                                            <p:fltVal val="0"/>
                                          </p:val>
                                        </p:tav>
                                        <p:tav tm="100000">
                                          <p:val>
                                            <p:strVal val="#ppt_h"/>
                                          </p:val>
                                        </p:tav>
                                      </p:tavLst>
                                    </p:anim>
                                    <p:animEffect transition="in" filter="fade">
                                      <p:cBhvr>
                                        <p:cTn id="9" dur="500"/>
                                        <p:tgtEl>
                                          <p:spTgt spid="4"/>
                                        </p:tgtEl>
                                      </p:cBhvr>
                                    </p:animEffect>
                                  </p:childTnLst>
                                </p:cTn>
                              </p:par>
                              <p:par>
                                <p:cTn id="10" presetID="53" presetClass="entr" presetSubtype="16" fill="hold" grpId="0" nodeType="withEffect">
                                  <p:stCondLst>
                                    <p:cond delay="0"/>
                                  </p:stCondLst>
                                  <p:childTnLst>
                                    <p:set>
                                      <p:cBhvr>
                                        <p:cTn id="11" dur="1" fill="hold">
                                          <p:stCondLst>
                                            <p:cond delay="0"/>
                                          </p:stCondLst>
                                        </p:cTn>
                                        <p:tgtEl>
                                          <p:spTgt spid="5"/>
                                        </p:tgtEl>
                                        <p:attrNameLst>
                                          <p:attrName>style.visibility</p:attrName>
                                        </p:attrNameLst>
                                      </p:cBhvr>
                                      <p:to>
                                        <p:strVal val="visible"/>
                                      </p:to>
                                    </p:set>
                                    <p:anim calcmode="lin" valueType="num">
                                      <p:cBhvr>
                                        <p:cTn id="12" dur="500" fill="hold"/>
                                        <p:tgtEl>
                                          <p:spTgt spid="5"/>
                                        </p:tgtEl>
                                        <p:attrNameLst>
                                          <p:attrName>ppt_w</p:attrName>
                                        </p:attrNameLst>
                                      </p:cBhvr>
                                      <p:tavLst>
                                        <p:tav tm="0">
                                          <p:val>
                                            <p:fltVal val="0"/>
                                          </p:val>
                                        </p:tav>
                                        <p:tav tm="100000">
                                          <p:val>
                                            <p:strVal val="#ppt_w"/>
                                          </p:val>
                                        </p:tav>
                                      </p:tavLst>
                                    </p:anim>
                                    <p:anim calcmode="lin" valueType="num">
                                      <p:cBhvr>
                                        <p:cTn id="13" dur="500" fill="hold"/>
                                        <p:tgtEl>
                                          <p:spTgt spid="5"/>
                                        </p:tgtEl>
                                        <p:attrNameLst>
                                          <p:attrName>ppt_h</p:attrName>
                                        </p:attrNameLst>
                                      </p:cBhvr>
                                      <p:tavLst>
                                        <p:tav tm="0">
                                          <p:val>
                                            <p:fltVal val="0"/>
                                          </p:val>
                                        </p:tav>
                                        <p:tav tm="100000">
                                          <p:val>
                                            <p:strVal val="#ppt_h"/>
                                          </p:val>
                                        </p:tav>
                                      </p:tavLst>
                                    </p:anim>
                                    <p:animEffect transition="in" filter="fade">
                                      <p:cBhvr>
                                        <p:cTn id="14" dur="500"/>
                                        <p:tgtEl>
                                          <p:spTgt spid="5"/>
                                        </p:tgtEl>
                                      </p:cBhvr>
                                    </p:animEffect>
                                  </p:childTnLst>
                                </p:cTn>
                              </p:par>
                              <p:par>
                                <p:cTn id="15" presetID="53" presetClass="entr" presetSubtype="16" fill="hold" grpId="0" nodeType="withEffect">
                                  <p:stCondLst>
                                    <p:cond delay="0"/>
                                  </p:stCondLst>
                                  <p:childTnLst>
                                    <p:set>
                                      <p:cBhvr>
                                        <p:cTn id="16" dur="1" fill="hold">
                                          <p:stCondLst>
                                            <p:cond delay="0"/>
                                          </p:stCondLst>
                                        </p:cTn>
                                        <p:tgtEl>
                                          <p:spTgt spid="6"/>
                                        </p:tgtEl>
                                        <p:attrNameLst>
                                          <p:attrName>style.visibility</p:attrName>
                                        </p:attrNameLst>
                                      </p:cBhvr>
                                      <p:to>
                                        <p:strVal val="visible"/>
                                      </p:to>
                                    </p:set>
                                    <p:anim calcmode="lin" valueType="num">
                                      <p:cBhvr>
                                        <p:cTn id="17" dur="500" fill="hold"/>
                                        <p:tgtEl>
                                          <p:spTgt spid="6"/>
                                        </p:tgtEl>
                                        <p:attrNameLst>
                                          <p:attrName>ppt_w</p:attrName>
                                        </p:attrNameLst>
                                      </p:cBhvr>
                                      <p:tavLst>
                                        <p:tav tm="0">
                                          <p:val>
                                            <p:fltVal val="0"/>
                                          </p:val>
                                        </p:tav>
                                        <p:tav tm="100000">
                                          <p:val>
                                            <p:strVal val="#ppt_w"/>
                                          </p:val>
                                        </p:tav>
                                      </p:tavLst>
                                    </p:anim>
                                    <p:anim calcmode="lin" valueType="num">
                                      <p:cBhvr>
                                        <p:cTn id="18" dur="500" fill="hold"/>
                                        <p:tgtEl>
                                          <p:spTgt spid="6"/>
                                        </p:tgtEl>
                                        <p:attrNameLst>
                                          <p:attrName>ppt_h</p:attrName>
                                        </p:attrNameLst>
                                      </p:cBhvr>
                                      <p:tavLst>
                                        <p:tav tm="0">
                                          <p:val>
                                            <p:fltVal val="0"/>
                                          </p:val>
                                        </p:tav>
                                        <p:tav tm="100000">
                                          <p:val>
                                            <p:strVal val="#ppt_h"/>
                                          </p:val>
                                        </p:tav>
                                      </p:tavLst>
                                    </p:anim>
                                    <p:animEffect transition="in" filter="fade">
                                      <p:cBhvr>
                                        <p:cTn id="19"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6" grpId="0" animBg="1"/>
    </p:bld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6628" name="Picture 4" descr="Mẫu background , hình nền powerpoint đơn giản đẹp ấn tượng">
            <a:extLst>
              <a:ext uri="{FF2B5EF4-FFF2-40B4-BE49-F238E27FC236}">
                <a16:creationId xmlns="" xmlns:a16="http://schemas.microsoft.com/office/drawing/2014/main" id="{D3772E0C-9567-4C19-A0E9-38F07D8B12E5}"/>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17583"/>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4" name="Rectangle 2">
            <a:extLst>
              <a:ext uri="{FF2B5EF4-FFF2-40B4-BE49-F238E27FC236}">
                <a16:creationId xmlns="" xmlns:a16="http://schemas.microsoft.com/office/drawing/2014/main" id="{5E66690D-B5D8-470A-8D8D-C08CB098DE0D}"/>
              </a:ext>
            </a:extLst>
          </p:cNvPr>
          <p:cNvSpPr txBox="1">
            <a:spLocks noChangeArrowheads="1"/>
          </p:cNvSpPr>
          <p:nvPr/>
        </p:nvSpPr>
        <p:spPr>
          <a:xfrm>
            <a:off x="790531" y="683445"/>
            <a:ext cx="8928100" cy="927269"/>
          </a:xfrm>
          <a:prstGeom prst="rect">
            <a:avLst/>
          </a:prstGeom>
        </p:spPr>
        <p:txBody>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a:lstStyle>
          <a:p>
            <a:pPr algn="ctr" defTabSz="914400"/>
            <a:r>
              <a:rPr lang="en-US" altLang="en-US" sz="2600" b="1" kern="0" dirty="0">
                <a:solidFill>
                  <a:srgbClr val="002060"/>
                </a:solidFill>
                <a:latin typeface="Times New Roman" panose="02020603050405020304" pitchFamily="18" charset="0"/>
                <a:cs typeface="Times New Roman" panose="02020603050405020304" pitchFamily="18" charset="0"/>
              </a:rPr>
              <a:t>CÔNG NGHIỆP HÓA, HIỆN ĐẠI HÓA VÀ HỘI NHẬP KINH TẾ QUỐC TẾ CỦA VIỆT NAM</a:t>
            </a:r>
          </a:p>
        </p:txBody>
      </p:sp>
      <p:pic>
        <p:nvPicPr>
          <p:cNvPr id="5" name="Picture 8" descr="102465793-modern-city-with-skyscrapers-construction-building-icon-vector-illustration">
            <a:extLst>
              <a:ext uri="{FF2B5EF4-FFF2-40B4-BE49-F238E27FC236}">
                <a16:creationId xmlns="" xmlns:a16="http://schemas.microsoft.com/office/drawing/2014/main" id="{6E19032A-47C4-446F-9969-895F1B74ACA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125220" y="5058335"/>
            <a:ext cx="8306873" cy="17853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TextBox 6">
            <a:extLst>
              <a:ext uri="{FF2B5EF4-FFF2-40B4-BE49-F238E27FC236}">
                <a16:creationId xmlns="" xmlns:a16="http://schemas.microsoft.com/office/drawing/2014/main" id="{F53ABF14-41FD-4115-90E5-4B136B52D585}"/>
              </a:ext>
            </a:extLst>
          </p:cNvPr>
          <p:cNvSpPr txBox="1"/>
          <p:nvPr/>
        </p:nvSpPr>
        <p:spPr>
          <a:xfrm>
            <a:off x="4753492" y="283335"/>
            <a:ext cx="1632397" cy="400110"/>
          </a:xfrm>
          <a:prstGeom prst="rect">
            <a:avLst/>
          </a:prstGeom>
          <a:noFill/>
        </p:spPr>
        <p:txBody>
          <a:bodyPr wrap="square">
            <a:spAutoFit/>
          </a:bodyPr>
          <a:lstStyle/>
          <a:p>
            <a:r>
              <a:rPr lang="en-US" altLang="en-US" sz="2000" b="1" kern="0" dirty="0">
                <a:solidFill>
                  <a:srgbClr val="C00000"/>
                </a:solidFill>
                <a:latin typeface="Times New Roman" panose="02020603050405020304" pitchFamily="18" charset="0"/>
                <a:cs typeface="Times New Roman" panose="02020603050405020304" pitchFamily="18" charset="0"/>
              </a:rPr>
              <a:t>CH</a:t>
            </a:r>
            <a:r>
              <a:rPr lang="vi-VN" altLang="en-US" sz="2000" b="1" kern="0" dirty="0">
                <a:solidFill>
                  <a:srgbClr val="C00000"/>
                </a:solidFill>
                <a:latin typeface="Times New Roman" panose="02020603050405020304" pitchFamily="18" charset="0"/>
                <a:cs typeface="Times New Roman" panose="02020603050405020304" pitchFamily="18" charset="0"/>
              </a:rPr>
              <a:t>Ư</a:t>
            </a:r>
            <a:r>
              <a:rPr lang="en-US" altLang="en-US" sz="2000" b="1" kern="0" dirty="0">
                <a:solidFill>
                  <a:srgbClr val="C00000"/>
                </a:solidFill>
                <a:latin typeface="Times New Roman" panose="02020603050405020304" pitchFamily="18" charset="0"/>
                <a:cs typeface="Times New Roman" panose="02020603050405020304" pitchFamily="18" charset="0"/>
              </a:rPr>
              <a:t>ƠNG 6</a:t>
            </a:r>
            <a:endParaRPr lang="en-US" sz="2000" dirty="0">
              <a:solidFill>
                <a:srgbClr val="C00000"/>
              </a:solidFill>
              <a:latin typeface="Times New Roman" panose="02020603050405020304" pitchFamily="18" charset="0"/>
              <a:cs typeface="Times New Roman" panose="02020603050405020304" pitchFamily="18" charset="0"/>
            </a:endParaRPr>
          </a:p>
        </p:txBody>
      </p:sp>
      <p:sp>
        <p:nvSpPr>
          <p:cNvPr id="12" name="AutoShape 3">
            <a:extLst>
              <a:ext uri="{FF2B5EF4-FFF2-40B4-BE49-F238E27FC236}">
                <a16:creationId xmlns="" xmlns:a16="http://schemas.microsoft.com/office/drawing/2014/main" id="{99BF7179-FF78-493E-B58E-F219240596AE}"/>
              </a:ext>
            </a:extLst>
          </p:cNvPr>
          <p:cNvSpPr>
            <a:spLocks noChangeArrowheads="1"/>
          </p:cNvSpPr>
          <p:nvPr/>
        </p:nvSpPr>
        <p:spPr bwMode="ltGray">
          <a:xfrm>
            <a:off x="2440641" y="2519707"/>
            <a:ext cx="7277990" cy="926876"/>
          </a:xfrm>
          <a:prstGeom prst="roundRect">
            <a:avLst>
              <a:gd name="adj" fmla="val 16449"/>
            </a:avLst>
          </a:prstGeom>
          <a:solidFill>
            <a:srgbClr val="0033CC"/>
          </a:solidFill>
          <a:ln>
            <a:noFill/>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000000"/>
              </a:solidFill>
              <a:effectLst/>
              <a:uLnTx/>
              <a:uFillTx/>
              <a:latin typeface="Times New Roman" panose="02020603050405020304" pitchFamily="18" charset="0"/>
              <a:cs typeface="Times New Roman" panose="02020603050405020304" pitchFamily="18" charset="0"/>
            </a:endParaRPr>
          </a:p>
        </p:txBody>
      </p:sp>
      <p:sp>
        <p:nvSpPr>
          <p:cNvPr id="13" name="AutoShape 4">
            <a:extLst>
              <a:ext uri="{FF2B5EF4-FFF2-40B4-BE49-F238E27FC236}">
                <a16:creationId xmlns="" xmlns:a16="http://schemas.microsoft.com/office/drawing/2014/main" id="{703C49AB-C74F-4C25-BE47-1E2BED6604F7}"/>
              </a:ext>
            </a:extLst>
          </p:cNvPr>
          <p:cNvSpPr>
            <a:spLocks noChangeArrowheads="1"/>
          </p:cNvSpPr>
          <p:nvPr/>
        </p:nvSpPr>
        <p:spPr bwMode="ltGray">
          <a:xfrm>
            <a:off x="2560496" y="3853868"/>
            <a:ext cx="7190863" cy="901130"/>
          </a:xfrm>
          <a:prstGeom prst="roundRect">
            <a:avLst>
              <a:gd name="adj" fmla="val 16227"/>
            </a:avLst>
          </a:prstGeom>
          <a:solidFill>
            <a:srgbClr val="9900CC"/>
          </a:solidFill>
          <a:ln>
            <a:noFill/>
          </a:ln>
          <a:extLst>
            <a:ext uri="{91240B29-F687-4F45-9708-019B960494DF}">
              <a14:hiddenLine xmlns:a14="http://schemas.microsoft.com/office/drawing/2010/main" w="12700" algn="ctr">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000000"/>
              </a:solidFill>
              <a:effectLst/>
              <a:uLnTx/>
              <a:uFillTx/>
              <a:latin typeface="Times New Roman" panose="02020603050405020304" pitchFamily="18" charset="0"/>
              <a:cs typeface="Times New Roman" panose="02020603050405020304" pitchFamily="18" charset="0"/>
            </a:endParaRPr>
          </a:p>
        </p:txBody>
      </p:sp>
      <p:sp>
        <p:nvSpPr>
          <p:cNvPr id="14" name="AutoShape 8">
            <a:extLst>
              <a:ext uri="{FF2B5EF4-FFF2-40B4-BE49-F238E27FC236}">
                <a16:creationId xmlns="" xmlns:a16="http://schemas.microsoft.com/office/drawing/2014/main" id="{9CBA66DC-094A-4312-A464-15912ACABCFE}"/>
              </a:ext>
            </a:extLst>
          </p:cNvPr>
          <p:cNvSpPr>
            <a:spLocks noChangeArrowheads="1"/>
          </p:cNvSpPr>
          <p:nvPr/>
        </p:nvSpPr>
        <p:spPr bwMode="ltGray">
          <a:xfrm>
            <a:off x="1991152" y="2622102"/>
            <a:ext cx="1138688" cy="667428"/>
          </a:xfrm>
          <a:prstGeom prst="roundRect">
            <a:avLst>
              <a:gd name="adj" fmla="val 16667"/>
            </a:avLst>
          </a:prstGeom>
          <a:solidFill>
            <a:srgbClr val="00B050"/>
          </a:solidFill>
          <a:ln w="38100" algn="ctr">
            <a:solidFill>
              <a:srgbClr val="F8F8F8">
                <a:alpha val="70000"/>
              </a:srgbClr>
            </a:solidFill>
            <a:round/>
            <a:headEnd/>
            <a:tailEnd/>
          </a:ln>
          <a:effectLst/>
        </p:spPr>
        <p:txBody>
          <a:bodyPr wrap="none"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Times New Roman" panose="02020603050405020304" pitchFamily="18" charset="0"/>
              <a:cs typeface="Times New Roman" panose="02020603050405020304" pitchFamily="18" charset="0"/>
            </a:endParaRPr>
          </a:p>
        </p:txBody>
      </p:sp>
      <p:sp>
        <p:nvSpPr>
          <p:cNvPr id="15" name="Rectangle 10">
            <a:extLst>
              <a:ext uri="{FF2B5EF4-FFF2-40B4-BE49-F238E27FC236}">
                <a16:creationId xmlns="" xmlns:a16="http://schemas.microsoft.com/office/drawing/2014/main" id="{F0D0075C-C143-4D26-A518-EE5EE93C9895}"/>
              </a:ext>
            </a:extLst>
          </p:cNvPr>
          <p:cNvSpPr>
            <a:spLocks noChangeArrowheads="1"/>
          </p:cNvSpPr>
          <p:nvPr/>
        </p:nvSpPr>
        <p:spPr bwMode="black">
          <a:xfrm>
            <a:off x="1863469" y="2747604"/>
            <a:ext cx="141786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ct val="0"/>
              </a:spcBef>
              <a:spcAft>
                <a:spcPts val="0"/>
              </a:spcAft>
              <a:buClrTx/>
              <a:buSzTx/>
              <a:buFontTx/>
              <a:buNone/>
              <a:tabLst/>
              <a:defRPr/>
            </a:pPr>
            <a:r>
              <a:rPr lang="en-US" altLang="en-US" sz="2400" b="1" dirty="0">
                <a:solidFill>
                  <a:srgbClr val="F8F8F8"/>
                </a:solidFill>
                <a:latin typeface="Times New Roman" panose="02020603050405020304" pitchFamily="18" charset="0"/>
                <a:cs typeface="Times New Roman" panose="02020603050405020304" pitchFamily="18" charset="0"/>
              </a:rPr>
              <a:t>6</a:t>
            </a:r>
            <a:r>
              <a:rPr kumimoji="0" lang="vi-VN" altLang="en-US" sz="2400" b="1" i="0" u="none" strike="noStrike" kern="1200" cap="none" spc="0" normalizeH="0" baseline="0" noProof="0" dirty="0">
                <a:ln>
                  <a:noFill/>
                </a:ln>
                <a:solidFill>
                  <a:srgbClr val="F8F8F8"/>
                </a:solidFill>
                <a:effectLst/>
                <a:uLnTx/>
                <a:uFillTx/>
                <a:latin typeface="Times New Roman" panose="02020603050405020304" pitchFamily="18" charset="0"/>
                <a:cs typeface="Times New Roman" panose="02020603050405020304" pitchFamily="18" charset="0"/>
              </a:rPr>
              <a:t>.</a:t>
            </a:r>
            <a:r>
              <a:rPr kumimoji="0" lang="en-US" altLang="en-US" sz="2400" b="1" i="0" u="none" strike="noStrike" kern="1200" cap="none" spc="0" normalizeH="0" baseline="0" noProof="0" dirty="0">
                <a:ln>
                  <a:noFill/>
                </a:ln>
                <a:solidFill>
                  <a:srgbClr val="F8F8F8"/>
                </a:solidFill>
                <a:effectLst/>
                <a:uLnTx/>
                <a:uFillTx/>
                <a:latin typeface="Times New Roman" panose="02020603050405020304" pitchFamily="18" charset="0"/>
                <a:cs typeface="Times New Roman" panose="02020603050405020304" pitchFamily="18" charset="0"/>
              </a:rPr>
              <a:t>1.</a:t>
            </a:r>
          </a:p>
        </p:txBody>
      </p:sp>
      <p:sp>
        <p:nvSpPr>
          <p:cNvPr id="16" name="AutoShape 12">
            <a:extLst>
              <a:ext uri="{FF2B5EF4-FFF2-40B4-BE49-F238E27FC236}">
                <a16:creationId xmlns="" xmlns:a16="http://schemas.microsoft.com/office/drawing/2014/main" id="{091E930A-8B91-4C59-9B77-AD35311475CF}"/>
              </a:ext>
            </a:extLst>
          </p:cNvPr>
          <p:cNvSpPr>
            <a:spLocks noChangeArrowheads="1"/>
          </p:cNvSpPr>
          <p:nvPr/>
        </p:nvSpPr>
        <p:spPr bwMode="gray">
          <a:xfrm>
            <a:off x="1991152" y="4069901"/>
            <a:ext cx="1162499" cy="635125"/>
          </a:xfrm>
          <a:prstGeom prst="roundRect">
            <a:avLst>
              <a:gd name="adj" fmla="val 16667"/>
            </a:avLst>
          </a:prstGeom>
          <a:solidFill>
            <a:srgbClr val="FF3399"/>
          </a:solidFill>
          <a:ln w="38100" algn="ctr">
            <a:solidFill>
              <a:srgbClr val="F8F8F8">
                <a:alpha val="70000"/>
              </a:srgbClr>
            </a:solidFill>
            <a:round/>
            <a:headEnd/>
            <a:tailEnd/>
          </a:ln>
          <a:effectLst/>
        </p:spPr>
        <p:txBody>
          <a:bodyPr wrap="none"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Times New Roman" panose="02020603050405020304" pitchFamily="18" charset="0"/>
              <a:cs typeface="Times New Roman" panose="02020603050405020304" pitchFamily="18" charset="0"/>
            </a:endParaRPr>
          </a:p>
        </p:txBody>
      </p:sp>
      <p:sp>
        <p:nvSpPr>
          <p:cNvPr id="17" name="Text Box 17">
            <a:extLst>
              <a:ext uri="{FF2B5EF4-FFF2-40B4-BE49-F238E27FC236}">
                <a16:creationId xmlns="" xmlns:a16="http://schemas.microsoft.com/office/drawing/2014/main" id="{33AF88DA-ED0D-40B0-A177-3C26BDCB1C38}"/>
              </a:ext>
            </a:extLst>
          </p:cNvPr>
          <p:cNvSpPr txBox="1">
            <a:spLocks noChangeArrowheads="1"/>
          </p:cNvSpPr>
          <p:nvPr/>
        </p:nvSpPr>
        <p:spPr bwMode="black">
          <a:xfrm>
            <a:off x="2100009" y="4127359"/>
            <a:ext cx="920974"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ct val="50000"/>
              </a:spcBef>
              <a:spcAft>
                <a:spcPts val="0"/>
              </a:spcAft>
              <a:buClrTx/>
              <a:buSzTx/>
              <a:buFontTx/>
              <a:buNone/>
              <a:tabLst/>
              <a:defRPr/>
            </a:pPr>
            <a:r>
              <a:rPr lang="en-US" altLang="en-US" sz="2400" b="1" dirty="0">
                <a:solidFill>
                  <a:srgbClr val="F8F8F8"/>
                </a:solidFill>
                <a:latin typeface="Times New Roman" panose="02020603050405020304" pitchFamily="18" charset="0"/>
                <a:cs typeface="Times New Roman" panose="02020603050405020304" pitchFamily="18" charset="0"/>
              </a:rPr>
              <a:t>6</a:t>
            </a:r>
            <a:r>
              <a:rPr kumimoji="0" lang="vi-VN" altLang="en-US" sz="2400" b="1" i="0" u="none" strike="noStrike" kern="1200" cap="none" spc="0" normalizeH="0" baseline="0" noProof="0" dirty="0">
                <a:ln>
                  <a:noFill/>
                </a:ln>
                <a:solidFill>
                  <a:srgbClr val="F8F8F8"/>
                </a:solidFill>
                <a:effectLst/>
                <a:uLnTx/>
                <a:uFillTx/>
                <a:latin typeface="Times New Roman" panose="02020603050405020304" pitchFamily="18" charset="0"/>
                <a:cs typeface="Times New Roman" panose="02020603050405020304" pitchFamily="18" charset="0"/>
              </a:rPr>
              <a:t>.</a:t>
            </a:r>
            <a:r>
              <a:rPr kumimoji="0" lang="en-US" altLang="en-US" sz="2400" b="1" i="0" u="none" strike="noStrike" kern="1200" cap="none" spc="0" normalizeH="0" baseline="0" noProof="0" dirty="0">
                <a:ln>
                  <a:noFill/>
                </a:ln>
                <a:solidFill>
                  <a:srgbClr val="F8F8F8"/>
                </a:solidFill>
                <a:effectLst/>
                <a:uLnTx/>
                <a:uFillTx/>
                <a:latin typeface="Times New Roman" panose="02020603050405020304" pitchFamily="18" charset="0"/>
                <a:cs typeface="Times New Roman" panose="02020603050405020304" pitchFamily="18" charset="0"/>
              </a:rPr>
              <a:t>2.</a:t>
            </a:r>
          </a:p>
        </p:txBody>
      </p:sp>
      <p:pic>
        <p:nvPicPr>
          <p:cNvPr id="18" name="Picture 23" descr="1">
            <a:extLst>
              <a:ext uri="{FF2B5EF4-FFF2-40B4-BE49-F238E27FC236}">
                <a16:creationId xmlns="" xmlns:a16="http://schemas.microsoft.com/office/drawing/2014/main" id="{02843CA3-838D-4AE1-A5A6-435EECC15BA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711977" y="2672901"/>
            <a:ext cx="1417863" cy="205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 name="Picture 24" descr="1">
            <a:extLst>
              <a:ext uri="{FF2B5EF4-FFF2-40B4-BE49-F238E27FC236}">
                <a16:creationId xmlns="" xmlns:a16="http://schemas.microsoft.com/office/drawing/2014/main" id="{7B3F69DF-DBE9-488E-8ECE-FB216AC56DB1}"/>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731027" y="4138164"/>
            <a:ext cx="1447793" cy="2095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 name="TextBox 19">
            <a:extLst>
              <a:ext uri="{FF2B5EF4-FFF2-40B4-BE49-F238E27FC236}">
                <a16:creationId xmlns="" xmlns:a16="http://schemas.microsoft.com/office/drawing/2014/main" id="{E3E7C80F-3622-455E-B3B4-2E6C195A9FED}"/>
              </a:ext>
            </a:extLst>
          </p:cNvPr>
          <p:cNvSpPr txBox="1"/>
          <p:nvPr/>
        </p:nvSpPr>
        <p:spPr>
          <a:xfrm>
            <a:off x="2773227" y="2591776"/>
            <a:ext cx="6945404" cy="830997"/>
          </a:xfrm>
          <a:prstGeom prst="rect">
            <a:avLst/>
          </a:prstGeom>
          <a:noFill/>
        </p:spPr>
        <p:txBody>
          <a:bodyPr wrap="square">
            <a:spAutoFit/>
          </a:bodyPr>
          <a:lstStyle/>
          <a:p>
            <a:pPr algn="ctr"/>
            <a:r>
              <a:rPr lang="en-US" altLang="en-US" sz="2400" b="1" kern="0" dirty="0">
                <a:solidFill>
                  <a:schemeClr val="bg1"/>
                </a:solidFill>
                <a:latin typeface="Times New Roman" panose="02020603050405020304" pitchFamily="18" charset="0"/>
                <a:cs typeface="Times New Roman" panose="02020603050405020304" pitchFamily="18" charset="0"/>
              </a:rPr>
              <a:t>CÔNG NGHIỆP HÓA, HIỆN ĐẠI HÓA</a:t>
            </a:r>
          </a:p>
          <a:p>
            <a:pPr algn="ctr"/>
            <a:r>
              <a:rPr lang="vi-VN" altLang="en-US" sz="2200" b="1" dirty="0">
                <a:solidFill>
                  <a:schemeClr val="bg1"/>
                </a:solidFill>
                <a:latin typeface="Times New Roman" panose="02020603050405020304" pitchFamily="18" charset="0"/>
                <a:cs typeface="Times New Roman" panose="02020603050405020304" pitchFamily="18" charset="0"/>
              </a:rPr>
              <a:t>Ở VIỆT NAM</a:t>
            </a:r>
            <a:endParaRPr lang="en-US" altLang="en-US" sz="2200" b="1" dirty="0">
              <a:solidFill>
                <a:schemeClr val="bg1"/>
              </a:solidFill>
              <a:latin typeface="Times New Roman" panose="02020603050405020304" pitchFamily="18" charset="0"/>
              <a:cs typeface="Times New Roman" panose="02020603050405020304" pitchFamily="18" charset="0"/>
            </a:endParaRPr>
          </a:p>
        </p:txBody>
      </p:sp>
      <p:sp>
        <p:nvSpPr>
          <p:cNvPr id="23" name="TextBox 22">
            <a:extLst>
              <a:ext uri="{FF2B5EF4-FFF2-40B4-BE49-F238E27FC236}">
                <a16:creationId xmlns="" xmlns:a16="http://schemas.microsoft.com/office/drawing/2014/main" id="{5A2C37A5-70E8-4679-B8E1-B905A4873366}"/>
              </a:ext>
            </a:extLst>
          </p:cNvPr>
          <p:cNvSpPr txBox="1"/>
          <p:nvPr/>
        </p:nvSpPr>
        <p:spPr>
          <a:xfrm>
            <a:off x="2671090" y="3924001"/>
            <a:ext cx="6441076" cy="830997"/>
          </a:xfrm>
          <a:prstGeom prst="rect">
            <a:avLst/>
          </a:prstGeom>
          <a:noFill/>
        </p:spPr>
        <p:txBody>
          <a:bodyPr wrap="square">
            <a:spAutoFit/>
          </a:bodyPr>
          <a:lstStyle/>
          <a:p>
            <a:pPr algn="ctr"/>
            <a:r>
              <a:rPr lang="en-US" altLang="en-US" sz="2400" b="1" kern="0" dirty="0">
                <a:solidFill>
                  <a:schemeClr val="bg1"/>
                </a:solidFill>
                <a:latin typeface="Times New Roman" panose="02020603050405020304" pitchFamily="18" charset="0"/>
                <a:cs typeface="Times New Roman" panose="02020603050405020304" pitchFamily="18" charset="0"/>
              </a:rPr>
              <a:t>HỘI NHẬP KINH TẾ QUỐC TẾ </a:t>
            </a:r>
          </a:p>
          <a:p>
            <a:pPr algn="ctr"/>
            <a:r>
              <a:rPr lang="en-US" altLang="en-US" sz="2400" b="1" kern="0" dirty="0">
                <a:solidFill>
                  <a:schemeClr val="bg1"/>
                </a:solidFill>
                <a:latin typeface="Times New Roman" panose="02020603050405020304" pitchFamily="18" charset="0"/>
                <a:cs typeface="Times New Roman" panose="02020603050405020304" pitchFamily="18" charset="0"/>
              </a:rPr>
              <a:t>Ở VIỆT NAM</a:t>
            </a:r>
            <a:endParaRPr lang="en-US" sz="2400" b="1" dirty="0">
              <a:solidFill>
                <a:schemeClr val="bg1"/>
              </a:solidFill>
              <a:latin typeface="Times New Roman" panose="02020603050405020304" pitchFamily="18" charset="0"/>
              <a:cs typeface="Times New Roman" panose="02020603050405020304" pitchFamily="18" charset="0"/>
            </a:endParaRPr>
          </a:p>
        </p:txBody>
      </p:sp>
      <p:grpSp>
        <p:nvGrpSpPr>
          <p:cNvPr id="24" name="Group 21">
            <a:extLst>
              <a:ext uri="{FF2B5EF4-FFF2-40B4-BE49-F238E27FC236}">
                <a16:creationId xmlns="" xmlns:a16="http://schemas.microsoft.com/office/drawing/2014/main" id="{991A7BE8-3F40-4B88-9C94-1AF30168AB6F}"/>
              </a:ext>
            </a:extLst>
          </p:cNvPr>
          <p:cNvGrpSpPr>
            <a:grpSpLocks/>
          </p:cNvGrpSpPr>
          <p:nvPr/>
        </p:nvGrpSpPr>
        <p:grpSpPr bwMode="auto">
          <a:xfrm>
            <a:off x="0" y="1766542"/>
            <a:ext cx="10184030" cy="268040"/>
            <a:chOff x="240" y="576"/>
            <a:chExt cx="5298" cy="0"/>
          </a:xfrm>
        </p:grpSpPr>
        <p:sp>
          <p:nvSpPr>
            <p:cNvPr id="25" name="Line 7">
              <a:extLst>
                <a:ext uri="{FF2B5EF4-FFF2-40B4-BE49-F238E27FC236}">
                  <a16:creationId xmlns="" xmlns:a16="http://schemas.microsoft.com/office/drawing/2014/main" id="{F4EDD44A-3B52-4A12-841F-872EA3A6BD1F}"/>
                </a:ext>
              </a:extLst>
            </p:cNvPr>
            <p:cNvSpPr>
              <a:spLocks noChangeShapeType="1"/>
            </p:cNvSpPr>
            <p:nvPr/>
          </p:nvSpPr>
          <p:spPr bwMode="auto">
            <a:xfrm>
              <a:off x="240" y="576"/>
              <a:ext cx="2688" cy="0"/>
            </a:xfrm>
            <a:prstGeom prst="line">
              <a:avLst/>
            </a:prstGeom>
            <a:noFill/>
            <a:ln w="127000">
              <a:solidFill>
                <a:srgbClr val="00B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Arial Unicode MS"/>
                <a:cs typeface="+mn-cs"/>
              </a:endParaRPr>
            </a:p>
          </p:txBody>
        </p:sp>
        <p:sp>
          <p:nvSpPr>
            <p:cNvPr id="26" name="Line 8">
              <a:extLst>
                <a:ext uri="{FF2B5EF4-FFF2-40B4-BE49-F238E27FC236}">
                  <a16:creationId xmlns="" xmlns:a16="http://schemas.microsoft.com/office/drawing/2014/main" id="{39977C77-94B5-48FE-8A3E-139DB1620ED1}"/>
                </a:ext>
              </a:extLst>
            </p:cNvPr>
            <p:cNvSpPr>
              <a:spLocks noChangeShapeType="1"/>
            </p:cNvSpPr>
            <p:nvPr/>
          </p:nvSpPr>
          <p:spPr bwMode="auto">
            <a:xfrm>
              <a:off x="240" y="576"/>
              <a:ext cx="5298" cy="0"/>
            </a:xfrm>
            <a:prstGeom prst="line">
              <a:avLst/>
            </a:prstGeom>
            <a:noFill/>
            <a:ln w="12700">
              <a:solidFill>
                <a:srgbClr val="00B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Arial Unicode MS"/>
                <a:cs typeface="+mn-cs"/>
              </a:endParaRPr>
            </a:p>
          </p:txBody>
        </p:sp>
      </p:grpSp>
    </p:spTree>
    <p:extLst>
      <p:ext uri="{BB962C8B-B14F-4D97-AF65-F5344CB8AC3E}">
        <p14:creationId xmlns:p14="http://schemas.microsoft.com/office/powerpoint/2010/main" val="114573140"/>
      </p:ext>
    </p:extLst>
  </p:cSld>
  <p:clrMapOvr>
    <a:masterClrMapping/>
  </p:clrMapOvr>
  <p:timing>
    <p:tnLst>
      <p:par>
        <p:cTn id="1" dur="indefinite" restart="never" nodeType="tmRoot"/>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5058" name="Picture 2" descr="Tag: Tải Hình Nền Powerpoint Đẹp Nhất Cho Điện Thoại">
            <a:extLst>
              <a:ext uri="{FF2B5EF4-FFF2-40B4-BE49-F238E27FC236}">
                <a16:creationId xmlns="" xmlns:a16="http://schemas.microsoft.com/office/drawing/2014/main" id="{E8A38BD3-1918-4FF1-976F-3726D120D60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TextBox 2">
            <a:extLst>
              <a:ext uri="{FF2B5EF4-FFF2-40B4-BE49-F238E27FC236}">
                <a16:creationId xmlns="" xmlns:a16="http://schemas.microsoft.com/office/drawing/2014/main" id="{F0034902-62BE-493B-A6F0-8E90A944ECE4}"/>
              </a:ext>
            </a:extLst>
          </p:cNvPr>
          <p:cNvSpPr txBox="1"/>
          <p:nvPr/>
        </p:nvSpPr>
        <p:spPr>
          <a:xfrm>
            <a:off x="128789" y="196305"/>
            <a:ext cx="11809926" cy="461665"/>
          </a:xfrm>
          <a:prstGeom prst="rect">
            <a:avLst/>
          </a:prstGeom>
          <a:noFill/>
        </p:spPr>
        <p:txBody>
          <a:bodyPr wrap="square">
            <a:spAutoFit/>
          </a:bodyPr>
          <a:lstStyle/>
          <a:p>
            <a:pPr algn="ctr"/>
            <a:r>
              <a:rPr lang="en-US" altLang="en-US" sz="2400" b="1" kern="0" dirty="0">
                <a:solidFill>
                  <a:srgbClr val="000000"/>
                </a:solidFill>
                <a:latin typeface="Times New Roman" panose="02020603050405020304" pitchFamily="18" charset="0"/>
                <a:cs typeface="Times New Roman" panose="02020603050405020304" pitchFamily="18" charset="0"/>
              </a:rPr>
              <a:t>6.1. CÔNG NGHIỆP HÓA, HIỆN ĐẠI HÓA </a:t>
            </a:r>
            <a:r>
              <a:rPr lang="vi-VN" altLang="en-US" sz="2200" b="1" dirty="0">
                <a:solidFill>
                  <a:srgbClr val="000000"/>
                </a:solidFill>
                <a:latin typeface="Times New Roman" panose="02020603050405020304" pitchFamily="18" charset="0"/>
                <a:cs typeface="Times New Roman" panose="02020603050405020304" pitchFamily="18" charset="0"/>
              </a:rPr>
              <a:t>Ở VIỆT NAM</a:t>
            </a:r>
            <a:endParaRPr lang="en-US" altLang="en-US" sz="2200" b="1" dirty="0">
              <a:solidFill>
                <a:srgbClr val="000000"/>
              </a:solidFill>
              <a:latin typeface="Times New Roman" panose="02020603050405020304" pitchFamily="18" charset="0"/>
              <a:cs typeface="Times New Roman" panose="02020603050405020304" pitchFamily="18" charset="0"/>
            </a:endParaRPr>
          </a:p>
        </p:txBody>
      </p:sp>
      <p:sp>
        <p:nvSpPr>
          <p:cNvPr id="4" name="TextBox 3">
            <a:extLst>
              <a:ext uri="{FF2B5EF4-FFF2-40B4-BE49-F238E27FC236}">
                <a16:creationId xmlns="" xmlns:a16="http://schemas.microsoft.com/office/drawing/2014/main" id="{4F657068-72DF-49E5-A946-CE94E706DE72}"/>
              </a:ext>
            </a:extLst>
          </p:cNvPr>
          <p:cNvSpPr txBox="1"/>
          <p:nvPr/>
        </p:nvSpPr>
        <p:spPr>
          <a:xfrm>
            <a:off x="3910909" y="1343913"/>
            <a:ext cx="1523976" cy="3416320"/>
          </a:xfrm>
          <a:prstGeom prst="rect">
            <a:avLst/>
          </a:prstGeom>
          <a:noFill/>
        </p:spPr>
        <p:txBody>
          <a:bodyPr wrap="square">
            <a:spAutoFit/>
          </a:bodyPr>
          <a:lstStyle/>
          <a:p>
            <a:pPr algn="ctr">
              <a:defRPr/>
            </a:pPr>
            <a:r>
              <a:rPr lang="en-US" sz="2400" b="1" dirty="0">
                <a:solidFill>
                  <a:srgbClr val="FF0066"/>
                </a:solidFill>
              </a:rPr>
              <a:t>6.1.1</a:t>
            </a:r>
            <a:r>
              <a:rPr lang="en-US" sz="2400" dirty="0">
                <a:solidFill>
                  <a:srgbClr val="0033CC"/>
                </a:solidFill>
              </a:rPr>
              <a:t> </a:t>
            </a:r>
            <a:r>
              <a:rPr lang="en-US" sz="2400" dirty="0" err="1">
                <a:solidFill>
                  <a:srgbClr val="0033CC"/>
                </a:solidFill>
              </a:rPr>
              <a:t>Khái</a:t>
            </a:r>
            <a:r>
              <a:rPr lang="en-US" sz="2400" dirty="0">
                <a:solidFill>
                  <a:srgbClr val="0033CC"/>
                </a:solidFill>
              </a:rPr>
              <a:t> </a:t>
            </a:r>
            <a:r>
              <a:rPr lang="en-US" sz="2400" dirty="0" err="1">
                <a:solidFill>
                  <a:srgbClr val="0033CC"/>
                </a:solidFill>
              </a:rPr>
              <a:t>quát</a:t>
            </a:r>
            <a:r>
              <a:rPr lang="en-US" sz="2400" dirty="0">
                <a:solidFill>
                  <a:srgbClr val="0033CC"/>
                </a:solidFill>
              </a:rPr>
              <a:t> </a:t>
            </a:r>
            <a:r>
              <a:rPr lang="en-US" sz="2400" dirty="0" err="1">
                <a:solidFill>
                  <a:srgbClr val="0033CC"/>
                </a:solidFill>
              </a:rPr>
              <a:t>cách</a:t>
            </a:r>
            <a:r>
              <a:rPr lang="en-US" sz="2400" dirty="0">
                <a:solidFill>
                  <a:srgbClr val="0033CC"/>
                </a:solidFill>
              </a:rPr>
              <a:t> </a:t>
            </a:r>
            <a:r>
              <a:rPr lang="en-US" sz="2400" dirty="0" err="1">
                <a:solidFill>
                  <a:srgbClr val="0033CC"/>
                </a:solidFill>
              </a:rPr>
              <a:t>mạng</a:t>
            </a:r>
            <a:r>
              <a:rPr lang="en-US" sz="2400" dirty="0">
                <a:solidFill>
                  <a:srgbClr val="0033CC"/>
                </a:solidFill>
              </a:rPr>
              <a:t> </a:t>
            </a:r>
            <a:r>
              <a:rPr lang="en-US" sz="2400" dirty="0" err="1">
                <a:solidFill>
                  <a:srgbClr val="0033CC"/>
                </a:solidFill>
              </a:rPr>
              <a:t>công</a:t>
            </a:r>
            <a:r>
              <a:rPr lang="en-US" sz="2400" dirty="0">
                <a:solidFill>
                  <a:srgbClr val="0033CC"/>
                </a:solidFill>
              </a:rPr>
              <a:t> </a:t>
            </a:r>
            <a:r>
              <a:rPr lang="en-US" sz="2400" dirty="0" err="1">
                <a:solidFill>
                  <a:srgbClr val="0033CC"/>
                </a:solidFill>
              </a:rPr>
              <a:t>nghiệp</a:t>
            </a:r>
            <a:r>
              <a:rPr lang="en-US" sz="2400" dirty="0">
                <a:solidFill>
                  <a:srgbClr val="0033CC"/>
                </a:solidFill>
              </a:rPr>
              <a:t> </a:t>
            </a:r>
            <a:r>
              <a:rPr lang="en-US" sz="2400" dirty="0" err="1">
                <a:solidFill>
                  <a:srgbClr val="0033CC"/>
                </a:solidFill>
              </a:rPr>
              <a:t>và</a:t>
            </a:r>
            <a:r>
              <a:rPr lang="en-US" sz="2400" dirty="0">
                <a:solidFill>
                  <a:srgbClr val="0033CC"/>
                </a:solidFill>
              </a:rPr>
              <a:t> </a:t>
            </a:r>
            <a:r>
              <a:rPr lang="en-US" sz="2400" dirty="0" err="1">
                <a:solidFill>
                  <a:srgbClr val="0033CC"/>
                </a:solidFill>
              </a:rPr>
              <a:t>công</a:t>
            </a:r>
            <a:r>
              <a:rPr lang="en-US" sz="2400" dirty="0">
                <a:solidFill>
                  <a:srgbClr val="0033CC"/>
                </a:solidFill>
              </a:rPr>
              <a:t> </a:t>
            </a:r>
            <a:r>
              <a:rPr lang="en-US" sz="2400" dirty="0" err="1">
                <a:solidFill>
                  <a:srgbClr val="0033CC"/>
                </a:solidFill>
              </a:rPr>
              <a:t>nghiệp</a:t>
            </a:r>
            <a:r>
              <a:rPr lang="en-US" sz="2400" dirty="0">
                <a:solidFill>
                  <a:srgbClr val="0033CC"/>
                </a:solidFill>
              </a:rPr>
              <a:t> </a:t>
            </a:r>
            <a:r>
              <a:rPr lang="en-US" sz="2400" dirty="0" err="1">
                <a:solidFill>
                  <a:srgbClr val="0033CC"/>
                </a:solidFill>
              </a:rPr>
              <a:t>hóa</a:t>
            </a:r>
            <a:endParaRPr lang="en-US" sz="2400" dirty="0">
              <a:solidFill>
                <a:srgbClr val="0033CC"/>
              </a:solidFill>
            </a:endParaRPr>
          </a:p>
        </p:txBody>
      </p:sp>
      <p:sp>
        <p:nvSpPr>
          <p:cNvPr id="5" name="TextBox 4">
            <a:extLst>
              <a:ext uri="{FF2B5EF4-FFF2-40B4-BE49-F238E27FC236}">
                <a16:creationId xmlns="" xmlns:a16="http://schemas.microsoft.com/office/drawing/2014/main" id="{B07E99C4-4A46-4830-BD7C-2CD3F766BD41}"/>
              </a:ext>
            </a:extLst>
          </p:cNvPr>
          <p:cNvSpPr txBox="1"/>
          <p:nvPr/>
        </p:nvSpPr>
        <p:spPr>
          <a:xfrm>
            <a:off x="6928833" y="1343913"/>
            <a:ext cx="1777285" cy="3416320"/>
          </a:xfrm>
          <a:prstGeom prst="rect">
            <a:avLst/>
          </a:prstGeom>
          <a:noFill/>
        </p:spPr>
        <p:txBody>
          <a:bodyPr wrap="square">
            <a:spAutoFit/>
          </a:bodyPr>
          <a:lstStyle/>
          <a:p>
            <a:pPr algn="ctr">
              <a:defRPr/>
            </a:pPr>
            <a:r>
              <a:rPr lang="en-US" sz="2400" b="1" dirty="0">
                <a:solidFill>
                  <a:srgbClr val="FF0066"/>
                </a:solidFill>
              </a:rPr>
              <a:t>6.1.2</a:t>
            </a:r>
          </a:p>
          <a:p>
            <a:pPr algn="ctr">
              <a:defRPr/>
            </a:pPr>
            <a:r>
              <a:rPr lang="en-US" sz="2400" dirty="0" err="1">
                <a:solidFill>
                  <a:srgbClr val="0033CC"/>
                </a:solidFill>
              </a:rPr>
              <a:t>Tính</a:t>
            </a:r>
            <a:r>
              <a:rPr lang="en-US" sz="2400" dirty="0">
                <a:solidFill>
                  <a:srgbClr val="0033CC"/>
                </a:solidFill>
              </a:rPr>
              <a:t> </a:t>
            </a:r>
            <a:r>
              <a:rPr lang="en-US" sz="2400" dirty="0" err="1">
                <a:solidFill>
                  <a:srgbClr val="0033CC"/>
                </a:solidFill>
              </a:rPr>
              <a:t>tất</a:t>
            </a:r>
            <a:r>
              <a:rPr lang="en-US" sz="2400" dirty="0">
                <a:solidFill>
                  <a:srgbClr val="0033CC"/>
                </a:solidFill>
              </a:rPr>
              <a:t> </a:t>
            </a:r>
            <a:r>
              <a:rPr lang="en-US" sz="2400" dirty="0" err="1">
                <a:solidFill>
                  <a:srgbClr val="0033CC"/>
                </a:solidFill>
              </a:rPr>
              <a:t>yếu</a:t>
            </a:r>
            <a:r>
              <a:rPr lang="en-US" sz="2400" dirty="0">
                <a:solidFill>
                  <a:srgbClr val="0033CC"/>
                </a:solidFill>
              </a:rPr>
              <a:t> </a:t>
            </a:r>
            <a:r>
              <a:rPr lang="en-US" sz="2400" dirty="0" err="1">
                <a:solidFill>
                  <a:srgbClr val="0033CC"/>
                </a:solidFill>
              </a:rPr>
              <a:t>khách</a:t>
            </a:r>
            <a:r>
              <a:rPr lang="en-US" sz="2400" dirty="0">
                <a:solidFill>
                  <a:srgbClr val="0033CC"/>
                </a:solidFill>
              </a:rPr>
              <a:t> </a:t>
            </a:r>
            <a:r>
              <a:rPr lang="en-US" sz="2400" dirty="0" err="1">
                <a:solidFill>
                  <a:srgbClr val="0033CC"/>
                </a:solidFill>
              </a:rPr>
              <a:t>quan</a:t>
            </a:r>
            <a:r>
              <a:rPr lang="en-US" sz="2400" dirty="0">
                <a:solidFill>
                  <a:srgbClr val="0033CC"/>
                </a:solidFill>
              </a:rPr>
              <a:t> </a:t>
            </a:r>
            <a:r>
              <a:rPr lang="en-US" sz="2400" dirty="0" err="1">
                <a:solidFill>
                  <a:srgbClr val="0033CC"/>
                </a:solidFill>
              </a:rPr>
              <a:t>và</a:t>
            </a:r>
            <a:r>
              <a:rPr lang="en-US" sz="2400" dirty="0">
                <a:solidFill>
                  <a:srgbClr val="0033CC"/>
                </a:solidFill>
              </a:rPr>
              <a:t> </a:t>
            </a:r>
            <a:r>
              <a:rPr lang="en-US" sz="2400" dirty="0" err="1">
                <a:solidFill>
                  <a:srgbClr val="0033CC"/>
                </a:solidFill>
              </a:rPr>
              <a:t>nội</a:t>
            </a:r>
            <a:r>
              <a:rPr lang="en-US" sz="2400" dirty="0">
                <a:solidFill>
                  <a:srgbClr val="0033CC"/>
                </a:solidFill>
              </a:rPr>
              <a:t> dung </a:t>
            </a:r>
            <a:r>
              <a:rPr lang="en-US" sz="2400" dirty="0" err="1">
                <a:solidFill>
                  <a:srgbClr val="0033CC"/>
                </a:solidFill>
              </a:rPr>
              <a:t>công</a:t>
            </a:r>
            <a:r>
              <a:rPr lang="en-US" sz="2400" dirty="0">
                <a:solidFill>
                  <a:srgbClr val="0033CC"/>
                </a:solidFill>
              </a:rPr>
              <a:t> </a:t>
            </a:r>
            <a:r>
              <a:rPr lang="en-US" sz="2400" dirty="0" err="1">
                <a:solidFill>
                  <a:srgbClr val="0033CC"/>
                </a:solidFill>
              </a:rPr>
              <a:t>nghiệp</a:t>
            </a:r>
            <a:r>
              <a:rPr lang="en-US" sz="2400" dirty="0">
                <a:solidFill>
                  <a:srgbClr val="0033CC"/>
                </a:solidFill>
              </a:rPr>
              <a:t> </a:t>
            </a:r>
            <a:r>
              <a:rPr lang="en-US" sz="2400" dirty="0" err="1">
                <a:solidFill>
                  <a:srgbClr val="0033CC"/>
                </a:solidFill>
              </a:rPr>
              <a:t>hóa</a:t>
            </a:r>
            <a:r>
              <a:rPr lang="en-US" sz="2400" dirty="0">
                <a:solidFill>
                  <a:srgbClr val="0033CC"/>
                </a:solidFill>
              </a:rPr>
              <a:t>, </a:t>
            </a:r>
            <a:r>
              <a:rPr lang="en-US" sz="2400" dirty="0" err="1">
                <a:solidFill>
                  <a:srgbClr val="0033CC"/>
                </a:solidFill>
              </a:rPr>
              <a:t>hiện</a:t>
            </a:r>
            <a:r>
              <a:rPr lang="en-US" sz="2400" dirty="0">
                <a:solidFill>
                  <a:srgbClr val="0033CC"/>
                </a:solidFill>
              </a:rPr>
              <a:t> </a:t>
            </a:r>
            <a:r>
              <a:rPr lang="en-US" sz="2400" dirty="0" err="1">
                <a:solidFill>
                  <a:srgbClr val="0033CC"/>
                </a:solidFill>
              </a:rPr>
              <a:t>đại</a:t>
            </a:r>
            <a:r>
              <a:rPr lang="en-US" sz="2400" dirty="0">
                <a:solidFill>
                  <a:srgbClr val="0033CC"/>
                </a:solidFill>
              </a:rPr>
              <a:t> </a:t>
            </a:r>
            <a:r>
              <a:rPr lang="en-US" sz="2400" dirty="0" err="1">
                <a:solidFill>
                  <a:srgbClr val="0033CC"/>
                </a:solidFill>
              </a:rPr>
              <a:t>hóa</a:t>
            </a:r>
            <a:r>
              <a:rPr lang="en-US" sz="2400" dirty="0">
                <a:solidFill>
                  <a:srgbClr val="0033CC"/>
                </a:solidFill>
              </a:rPr>
              <a:t> </a:t>
            </a:r>
            <a:r>
              <a:rPr lang="en-US" sz="2400" dirty="0" err="1">
                <a:solidFill>
                  <a:srgbClr val="0033CC"/>
                </a:solidFill>
              </a:rPr>
              <a:t>của</a:t>
            </a:r>
            <a:r>
              <a:rPr lang="en-US" sz="2400" dirty="0">
                <a:solidFill>
                  <a:srgbClr val="0033CC"/>
                </a:solidFill>
              </a:rPr>
              <a:t> </a:t>
            </a:r>
            <a:r>
              <a:rPr lang="en-US" sz="2400" dirty="0" err="1">
                <a:solidFill>
                  <a:srgbClr val="0033CC"/>
                </a:solidFill>
              </a:rPr>
              <a:t>Việt</a:t>
            </a:r>
            <a:r>
              <a:rPr lang="en-US" sz="2400" dirty="0">
                <a:solidFill>
                  <a:srgbClr val="0033CC"/>
                </a:solidFill>
              </a:rPr>
              <a:t> Nam</a:t>
            </a:r>
          </a:p>
        </p:txBody>
      </p:sp>
      <p:grpSp>
        <p:nvGrpSpPr>
          <p:cNvPr id="6" name="Group 21">
            <a:extLst>
              <a:ext uri="{FF2B5EF4-FFF2-40B4-BE49-F238E27FC236}">
                <a16:creationId xmlns="" xmlns:a16="http://schemas.microsoft.com/office/drawing/2014/main" id="{20EAE6B4-7AE6-4055-A29B-E0656680E71F}"/>
              </a:ext>
            </a:extLst>
          </p:cNvPr>
          <p:cNvGrpSpPr>
            <a:grpSpLocks/>
          </p:cNvGrpSpPr>
          <p:nvPr/>
        </p:nvGrpSpPr>
        <p:grpSpPr bwMode="auto">
          <a:xfrm rot="10800000">
            <a:off x="455754" y="828715"/>
            <a:ext cx="11155996" cy="51119"/>
            <a:chOff x="516" y="219913"/>
            <a:chExt cx="5298" cy="51119"/>
          </a:xfrm>
        </p:grpSpPr>
        <p:sp>
          <p:nvSpPr>
            <p:cNvPr id="7" name="Line 7">
              <a:extLst>
                <a:ext uri="{FF2B5EF4-FFF2-40B4-BE49-F238E27FC236}">
                  <a16:creationId xmlns="" xmlns:a16="http://schemas.microsoft.com/office/drawing/2014/main" id="{CAFCCA9D-8F7D-442C-B52D-C84E4C69DA36}"/>
                </a:ext>
              </a:extLst>
            </p:cNvPr>
            <p:cNvSpPr>
              <a:spLocks noChangeShapeType="1"/>
            </p:cNvSpPr>
            <p:nvPr/>
          </p:nvSpPr>
          <p:spPr bwMode="auto">
            <a:xfrm>
              <a:off x="1816" y="271032"/>
              <a:ext cx="2663" cy="0"/>
            </a:xfrm>
            <a:prstGeom prst="line">
              <a:avLst/>
            </a:prstGeom>
            <a:noFill/>
            <a:ln w="127000">
              <a:solidFill>
                <a:srgbClr val="00B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Arial Unicode MS"/>
                <a:cs typeface="+mn-cs"/>
              </a:endParaRPr>
            </a:p>
          </p:txBody>
        </p:sp>
        <p:sp>
          <p:nvSpPr>
            <p:cNvPr id="8" name="Line 8">
              <a:extLst>
                <a:ext uri="{FF2B5EF4-FFF2-40B4-BE49-F238E27FC236}">
                  <a16:creationId xmlns="" xmlns:a16="http://schemas.microsoft.com/office/drawing/2014/main" id="{2002BC11-21FF-4360-9FB4-2A2D31D6DB4C}"/>
                </a:ext>
              </a:extLst>
            </p:cNvPr>
            <p:cNvSpPr>
              <a:spLocks noChangeShapeType="1"/>
            </p:cNvSpPr>
            <p:nvPr/>
          </p:nvSpPr>
          <p:spPr bwMode="auto">
            <a:xfrm>
              <a:off x="516" y="219913"/>
              <a:ext cx="5298" cy="0"/>
            </a:xfrm>
            <a:prstGeom prst="line">
              <a:avLst/>
            </a:prstGeom>
            <a:noFill/>
            <a:ln w="12700">
              <a:solidFill>
                <a:srgbClr val="00B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Arial Unicode MS"/>
                <a:cs typeface="+mn-cs"/>
              </a:endParaRPr>
            </a:p>
          </p:txBody>
        </p:sp>
      </p:grpSp>
    </p:spTree>
    <p:extLst>
      <p:ext uri="{BB962C8B-B14F-4D97-AF65-F5344CB8AC3E}">
        <p14:creationId xmlns:p14="http://schemas.microsoft.com/office/powerpoint/2010/main" val="2766103283"/>
      </p:ext>
    </p:extLst>
  </p:cSld>
  <p:clrMapOvr>
    <a:masterClrMapping/>
  </p:clrMapOvr>
  <p:timing>
    <p:tnLst>
      <p:par>
        <p:cTn id="1" dur="indefinite" restart="never" nodeType="tmRoot"/>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2" descr="Hình Nền Powerpoint Màu Trắng Dễ Thương">
            <a:extLst>
              <a:ext uri="{FF2B5EF4-FFF2-40B4-BE49-F238E27FC236}">
                <a16:creationId xmlns="" xmlns:a16="http://schemas.microsoft.com/office/drawing/2014/main" id="{F3BB1ADA-ADAE-4D0D-B5D2-37C02687BC6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9218"/>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6" name="Line 8">
            <a:extLst>
              <a:ext uri="{FF2B5EF4-FFF2-40B4-BE49-F238E27FC236}">
                <a16:creationId xmlns="" xmlns:a16="http://schemas.microsoft.com/office/drawing/2014/main" id="{77B254B3-308E-4FFC-AC22-C28D284C9BA3}"/>
              </a:ext>
            </a:extLst>
          </p:cNvPr>
          <p:cNvSpPr>
            <a:spLocks noChangeShapeType="1"/>
          </p:cNvSpPr>
          <p:nvPr/>
        </p:nvSpPr>
        <p:spPr bwMode="auto">
          <a:xfrm rot="10800000">
            <a:off x="3887780" y="1118348"/>
            <a:ext cx="8315459"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Arial Unicode MS"/>
              <a:cs typeface="+mn-cs"/>
            </a:endParaRPr>
          </a:p>
        </p:txBody>
      </p:sp>
      <p:sp>
        <p:nvSpPr>
          <p:cNvPr id="8" name="TextBox 7">
            <a:extLst>
              <a:ext uri="{FF2B5EF4-FFF2-40B4-BE49-F238E27FC236}">
                <a16:creationId xmlns="" xmlns:a16="http://schemas.microsoft.com/office/drawing/2014/main" id="{9B430B3B-7FB6-4AFD-BF8F-59ABEFD6EF8D}"/>
              </a:ext>
            </a:extLst>
          </p:cNvPr>
          <p:cNvSpPr txBox="1"/>
          <p:nvPr/>
        </p:nvSpPr>
        <p:spPr>
          <a:xfrm>
            <a:off x="3750417" y="1349179"/>
            <a:ext cx="6810259" cy="830997"/>
          </a:xfrm>
          <a:prstGeom prst="rect">
            <a:avLst/>
          </a:prstGeom>
          <a:noFill/>
        </p:spPr>
        <p:txBody>
          <a:bodyPr wrap="square">
            <a:spAutoFit/>
          </a:bodyPr>
          <a:lstStyle/>
          <a:p>
            <a:pPr algn="ctr">
              <a:defRPr/>
            </a:pPr>
            <a:r>
              <a:rPr lang="en-US" sz="2400" b="1" dirty="0">
                <a:solidFill>
                  <a:srgbClr val="00B050"/>
                </a:solidFill>
              </a:rPr>
              <a:t>6.1.1 </a:t>
            </a:r>
            <a:r>
              <a:rPr lang="en-US" sz="2400" b="1" dirty="0" err="1">
                <a:solidFill>
                  <a:srgbClr val="00B050"/>
                </a:solidFill>
              </a:rPr>
              <a:t>Khái</a:t>
            </a:r>
            <a:r>
              <a:rPr lang="en-US" sz="2400" b="1" dirty="0">
                <a:solidFill>
                  <a:srgbClr val="00B050"/>
                </a:solidFill>
              </a:rPr>
              <a:t> </a:t>
            </a:r>
            <a:r>
              <a:rPr lang="en-US" sz="2400" b="1" dirty="0" err="1">
                <a:solidFill>
                  <a:srgbClr val="00B050"/>
                </a:solidFill>
              </a:rPr>
              <a:t>quát</a:t>
            </a:r>
            <a:r>
              <a:rPr lang="en-US" sz="2400" b="1" dirty="0">
                <a:solidFill>
                  <a:srgbClr val="00B050"/>
                </a:solidFill>
              </a:rPr>
              <a:t> </a:t>
            </a:r>
            <a:r>
              <a:rPr lang="en-US" sz="2400" b="1" dirty="0" err="1">
                <a:solidFill>
                  <a:srgbClr val="00B050"/>
                </a:solidFill>
              </a:rPr>
              <a:t>cách</a:t>
            </a:r>
            <a:r>
              <a:rPr lang="en-US" sz="2400" b="1" dirty="0">
                <a:solidFill>
                  <a:srgbClr val="00B050"/>
                </a:solidFill>
              </a:rPr>
              <a:t> </a:t>
            </a:r>
            <a:r>
              <a:rPr lang="en-US" sz="2400" b="1" dirty="0" err="1">
                <a:solidFill>
                  <a:srgbClr val="00B050"/>
                </a:solidFill>
              </a:rPr>
              <a:t>mạng</a:t>
            </a:r>
            <a:r>
              <a:rPr lang="en-US" sz="2400" b="1" dirty="0">
                <a:solidFill>
                  <a:srgbClr val="00B050"/>
                </a:solidFill>
              </a:rPr>
              <a:t> </a:t>
            </a:r>
            <a:r>
              <a:rPr lang="en-US" sz="2400" b="1" dirty="0" err="1">
                <a:solidFill>
                  <a:srgbClr val="00B050"/>
                </a:solidFill>
              </a:rPr>
              <a:t>công</a:t>
            </a:r>
            <a:r>
              <a:rPr lang="en-US" sz="2400" b="1" dirty="0">
                <a:solidFill>
                  <a:srgbClr val="00B050"/>
                </a:solidFill>
              </a:rPr>
              <a:t> </a:t>
            </a:r>
            <a:r>
              <a:rPr lang="en-US" sz="2400" b="1" dirty="0" err="1">
                <a:solidFill>
                  <a:srgbClr val="00B050"/>
                </a:solidFill>
              </a:rPr>
              <a:t>nghiệp</a:t>
            </a:r>
            <a:r>
              <a:rPr lang="en-US" sz="2400" b="1" dirty="0">
                <a:solidFill>
                  <a:srgbClr val="00B050"/>
                </a:solidFill>
              </a:rPr>
              <a:t> </a:t>
            </a:r>
            <a:r>
              <a:rPr lang="en-US" sz="2400" b="1" dirty="0" err="1">
                <a:solidFill>
                  <a:srgbClr val="00B050"/>
                </a:solidFill>
              </a:rPr>
              <a:t>và</a:t>
            </a:r>
            <a:r>
              <a:rPr lang="en-US" sz="2400" b="1" dirty="0">
                <a:solidFill>
                  <a:srgbClr val="00B050"/>
                </a:solidFill>
              </a:rPr>
              <a:t> </a:t>
            </a:r>
            <a:r>
              <a:rPr lang="en-US" sz="2400" b="1" dirty="0" err="1">
                <a:solidFill>
                  <a:srgbClr val="00B050"/>
                </a:solidFill>
              </a:rPr>
              <a:t>công</a:t>
            </a:r>
            <a:r>
              <a:rPr lang="en-US" sz="2400" b="1" dirty="0">
                <a:solidFill>
                  <a:srgbClr val="00B050"/>
                </a:solidFill>
              </a:rPr>
              <a:t> </a:t>
            </a:r>
            <a:r>
              <a:rPr lang="en-US" sz="2400" b="1" dirty="0" err="1">
                <a:solidFill>
                  <a:srgbClr val="00B050"/>
                </a:solidFill>
              </a:rPr>
              <a:t>nghiệp</a:t>
            </a:r>
            <a:r>
              <a:rPr lang="en-US" sz="2400" b="1" dirty="0">
                <a:solidFill>
                  <a:srgbClr val="00B050"/>
                </a:solidFill>
              </a:rPr>
              <a:t> </a:t>
            </a:r>
            <a:r>
              <a:rPr lang="en-US" sz="2400" b="1" dirty="0" err="1">
                <a:solidFill>
                  <a:srgbClr val="00B050"/>
                </a:solidFill>
              </a:rPr>
              <a:t>hóa</a:t>
            </a:r>
            <a:endParaRPr lang="en-US" sz="2400" b="1" dirty="0">
              <a:solidFill>
                <a:srgbClr val="00B050"/>
              </a:solidFill>
            </a:endParaRPr>
          </a:p>
        </p:txBody>
      </p:sp>
      <p:sp>
        <p:nvSpPr>
          <p:cNvPr id="10" name="Line 7">
            <a:extLst>
              <a:ext uri="{FF2B5EF4-FFF2-40B4-BE49-F238E27FC236}">
                <a16:creationId xmlns="" xmlns:a16="http://schemas.microsoft.com/office/drawing/2014/main" id="{C1DA5D13-D721-4F1B-A356-D642DCD83494}"/>
              </a:ext>
            </a:extLst>
          </p:cNvPr>
          <p:cNvSpPr>
            <a:spLocks noChangeShapeType="1"/>
          </p:cNvSpPr>
          <p:nvPr/>
        </p:nvSpPr>
        <p:spPr bwMode="auto">
          <a:xfrm rot="10800000">
            <a:off x="5936039" y="1118349"/>
            <a:ext cx="4218942"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Arial Unicode MS"/>
              <a:cs typeface="+mn-cs"/>
            </a:endParaRPr>
          </a:p>
        </p:txBody>
      </p:sp>
      <p:sp>
        <p:nvSpPr>
          <p:cNvPr id="11" name="TextBox 10">
            <a:extLst>
              <a:ext uri="{FF2B5EF4-FFF2-40B4-BE49-F238E27FC236}">
                <a16:creationId xmlns="" xmlns:a16="http://schemas.microsoft.com/office/drawing/2014/main" id="{4B5262D4-68D2-4B68-8BA9-F901C334CF97}"/>
              </a:ext>
            </a:extLst>
          </p:cNvPr>
          <p:cNvSpPr txBox="1"/>
          <p:nvPr/>
        </p:nvSpPr>
        <p:spPr>
          <a:xfrm>
            <a:off x="3887780" y="425852"/>
            <a:ext cx="8050935" cy="461665"/>
          </a:xfrm>
          <a:prstGeom prst="rect">
            <a:avLst/>
          </a:prstGeom>
          <a:noFill/>
        </p:spPr>
        <p:txBody>
          <a:bodyPr wrap="square">
            <a:spAutoFit/>
          </a:bodyPr>
          <a:lstStyle/>
          <a:p>
            <a:pPr algn="ctr"/>
            <a:r>
              <a:rPr lang="en-US" altLang="en-US" sz="2400" b="1" kern="0" dirty="0">
                <a:solidFill>
                  <a:srgbClr val="000000"/>
                </a:solidFill>
                <a:latin typeface="Times New Roman" panose="02020603050405020304" pitchFamily="18" charset="0"/>
                <a:cs typeface="Times New Roman" panose="02020603050405020304" pitchFamily="18" charset="0"/>
              </a:rPr>
              <a:t>6.1. CÔNG NGHIỆP HÓA, HIỆN ĐẠI HÓA </a:t>
            </a:r>
            <a:r>
              <a:rPr lang="vi-VN" altLang="en-US" sz="2200" b="1" dirty="0">
                <a:solidFill>
                  <a:srgbClr val="000000"/>
                </a:solidFill>
                <a:latin typeface="Times New Roman" panose="02020603050405020304" pitchFamily="18" charset="0"/>
                <a:cs typeface="Times New Roman" panose="02020603050405020304" pitchFamily="18" charset="0"/>
              </a:rPr>
              <a:t>Ở VIỆT NAM</a:t>
            </a:r>
            <a:endParaRPr lang="en-US" altLang="en-US" sz="2200" b="1" dirty="0">
              <a:solidFill>
                <a:srgbClr val="000000"/>
              </a:solidFill>
              <a:latin typeface="Times New Roman" panose="02020603050405020304" pitchFamily="18" charset="0"/>
              <a:cs typeface="Times New Roman" panose="02020603050405020304" pitchFamily="18" charset="0"/>
            </a:endParaRPr>
          </a:p>
        </p:txBody>
      </p:sp>
      <p:sp>
        <p:nvSpPr>
          <p:cNvPr id="13" name="TextBox 12">
            <a:extLst>
              <a:ext uri="{FF2B5EF4-FFF2-40B4-BE49-F238E27FC236}">
                <a16:creationId xmlns="" xmlns:a16="http://schemas.microsoft.com/office/drawing/2014/main" id="{7D0B850E-1C3A-4B57-8E9B-FDAB71A51BE8}"/>
              </a:ext>
            </a:extLst>
          </p:cNvPr>
          <p:cNvSpPr txBox="1"/>
          <p:nvPr/>
        </p:nvSpPr>
        <p:spPr>
          <a:xfrm>
            <a:off x="2398690" y="2226339"/>
            <a:ext cx="5104301" cy="400110"/>
          </a:xfrm>
          <a:prstGeom prst="rect">
            <a:avLst/>
          </a:prstGeom>
          <a:noFill/>
          <a:ln>
            <a:solidFill>
              <a:srgbClr val="000000"/>
            </a:solidFill>
          </a:ln>
        </p:spPr>
        <p:txBody>
          <a:bodyPr wrap="square">
            <a:spAutoFit/>
          </a:bodyPr>
          <a:lstStyle/>
          <a:p>
            <a:pPr marL="285750" indent="-285750">
              <a:buFont typeface="Wingdings" panose="05000000000000000000" pitchFamily="2" charset="2"/>
              <a:buChar char="q"/>
            </a:pPr>
            <a:r>
              <a:rPr lang="en-US" sz="2000" b="1" dirty="0" err="1">
                <a:solidFill>
                  <a:srgbClr val="0033CC"/>
                </a:solidFill>
              </a:rPr>
              <a:t>Khái</a:t>
            </a:r>
            <a:r>
              <a:rPr lang="en-US" sz="2000" b="1" dirty="0">
                <a:solidFill>
                  <a:srgbClr val="0033CC"/>
                </a:solidFill>
              </a:rPr>
              <a:t> </a:t>
            </a:r>
            <a:r>
              <a:rPr lang="en-US" sz="2000" b="1" dirty="0" err="1">
                <a:solidFill>
                  <a:srgbClr val="0033CC"/>
                </a:solidFill>
              </a:rPr>
              <a:t>quát</a:t>
            </a:r>
            <a:r>
              <a:rPr lang="en-US" sz="2000" b="1" dirty="0">
                <a:solidFill>
                  <a:srgbClr val="0033CC"/>
                </a:solidFill>
              </a:rPr>
              <a:t> </a:t>
            </a:r>
            <a:r>
              <a:rPr lang="en-US" sz="2000" b="1" dirty="0" err="1">
                <a:solidFill>
                  <a:srgbClr val="0033CC"/>
                </a:solidFill>
              </a:rPr>
              <a:t>về</a:t>
            </a:r>
            <a:r>
              <a:rPr lang="en-US" sz="2000" b="1" dirty="0">
                <a:solidFill>
                  <a:srgbClr val="0033CC"/>
                </a:solidFill>
              </a:rPr>
              <a:t> </a:t>
            </a:r>
            <a:r>
              <a:rPr lang="en-US" sz="2000" b="1" dirty="0" err="1">
                <a:solidFill>
                  <a:srgbClr val="0033CC"/>
                </a:solidFill>
              </a:rPr>
              <a:t>cách</a:t>
            </a:r>
            <a:r>
              <a:rPr lang="en-US" sz="2000" b="1" dirty="0">
                <a:solidFill>
                  <a:srgbClr val="0033CC"/>
                </a:solidFill>
              </a:rPr>
              <a:t> </a:t>
            </a:r>
            <a:r>
              <a:rPr lang="en-US" sz="2000" b="1" dirty="0" err="1">
                <a:solidFill>
                  <a:srgbClr val="0033CC"/>
                </a:solidFill>
              </a:rPr>
              <a:t>mạng</a:t>
            </a:r>
            <a:r>
              <a:rPr lang="en-US" sz="2000" b="1" dirty="0">
                <a:solidFill>
                  <a:srgbClr val="0033CC"/>
                </a:solidFill>
              </a:rPr>
              <a:t> </a:t>
            </a:r>
            <a:r>
              <a:rPr lang="en-US" sz="2000" b="1" dirty="0" err="1">
                <a:solidFill>
                  <a:srgbClr val="0033CC"/>
                </a:solidFill>
              </a:rPr>
              <a:t>công</a:t>
            </a:r>
            <a:r>
              <a:rPr lang="en-US" sz="2000" b="1" dirty="0">
                <a:solidFill>
                  <a:srgbClr val="0033CC"/>
                </a:solidFill>
              </a:rPr>
              <a:t> </a:t>
            </a:r>
            <a:r>
              <a:rPr lang="en-US" sz="2000" b="1" dirty="0" err="1">
                <a:solidFill>
                  <a:srgbClr val="0033CC"/>
                </a:solidFill>
              </a:rPr>
              <a:t>nghiệp</a:t>
            </a:r>
            <a:r>
              <a:rPr lang="en-US" sz="2000" b="1" dirty="0">
                <a:solidFill>
                  <a:srgbClr val="0033CC"/>
                </a:solidFill>
              </a:rPr>
              <a:t> </a:t>
            </a:r>
          </a:p>
        </p:txBody>
      </p:sp>
      <p:sp>
        <p:nvSpPr>
          <p:cNvPr id="15" name="TextBox 14">
            <a:extLst>
              <a:ext uri="{FF2B5EF4-FFF2-40B4-BE49-F238E27FC236}">
                <a16:creationId xmlns="" xmlns:a16="http://schemas.microsoft.com/office/drawing/2014/main" id="{EEF7D70B-0B5B-43A3-8192-F88A910E1E35}"/>
              </a:ext>
            </a:extLst>
          </p:cNvPr>
          <p:cNvSpPr txBox="1"/>
          <p:nvPr/>
        </p:nvSpPr>
        <p:spPr>
          <a:xfrm>
            <a:off x="5254580" y="3105834"/>
            <a:ext cx="6413677" cy="830997"/>
          </a:xfrm>
          <a:prstGeom prst="rect">
            <a:avLst/>
          </a:prstGeom>
          <a:noFill/>
        </p:spPr>
        <p:txBody>
          <a:bodyPr wrap="square">
            <a:spAutoFit/>
          </a:bodyPr>
          <a:lstStyle/>
          <a:p>
            <a:pPr algn="ctr"/>
            <a:r>
              <a:rPr lang="vi-VN" sz="2400" b="0" i="0" dirty="0">
                <a:solidFill>
                  <a:srgbClr val="606060"/>
                </a:solidFill>
                <a:effectLst/>
                <a:latin typeface="Quicksand"/>
              </a:rPr>
              <a:t>“Cách mạng là phá cái cũ đổi ra cái mới, cái xấu đổi ra cái tốt”. </a:t>
            </a:r>
            <a:endParaRPr lang="en-US" sz="2400" dirty="0"/>
          </a:p>
        </p:txBody>
      </p:sp>
      <p:sp>
        <p:nvSpPr>
          <p:cNvPr id="17" name="TextBox 16">
            <a:extLst>
              <a:ext uri="{FF2B5EF4-FFF2-40B4-BE49-F238E27FC236}">
                <a16:creationId xmlns="" xmlns:a16="http://schemas.microsoft.com/office/drawing/2014/main" id="{B4833086-B392-4AEA-B796-7435ABE56F7B}"/>
              </a:ext>
            </a:extLst>
          </p:cNvPr>
          <p:cNvSpPr txBox="1"/>
          <p:nvPr/>
        </p:nvSpPr>
        <p:spPr>
          <a:xfrm rot="5400000">
            <a:off x="-554119" y="4277256"/>
            <a:ext cx="3220891" cy="369332"/>
          </a:xfrm>
          <a:prstGeom prst="rect">
            <a:avLst/>
          </a:prstGeom>
          <a:noFill/>
        </p:spPr>
        <p:txBody>
          <a:bodyPr wrap="square">
            <a:spAutoFit/>
          </a:bodyPr>
          <a:lstStyle/>
          <a:p>
            <a:r>
              <a:rPr lang="en-US" b="1" dirty="0" err="1">
                <a:solidFill>
                  <a:srgbClr val="FF0066"/>
                </a:solidFill>
              </a:rPr>
              <a:t>C</a:t>
            </a:r>
            <a:r>
              <a:rPr lang="en-US" sz="1800" b="1" dirty="0" err="1">
                <a:solidFill>
                  <a:srgbClr val="FF0066"/>
                </a:solidFill>
              </a:rPr>
              <a:t>ách</a:t>
            </a:r>
            <a:r>
              <a:rPr lang="en-US" sz="1800" b="1" dirty="0">
                <a:solidFill>
                  <a:srgbClr val="FF0066"/>
                </a:solidFill>
              </a:rPr>
              <a:t> </a:t>
            </a:r>
            <a:r>
              <a:rPr lang="en-US" sz="1800" b="1" dirty="0" err="1">
                <a:solidFill>
                  <a:srgbClr val="FF0066"/>
                </a:solidFill>
              </a:rPr>
              <a:t>mạng</a:t>
            </a:r>
            <a:r>
              <a:rPr lang="en-US" sz="1800" b="1" dirty="0">
                <a:solidFill>
                  <a:srgbClr val="FF0066"/>
                </a:solidFill>
              </a:rPr>
              <a:t> </a:t>
            </a:r>
            <a:r>
              <a:rPr lang="en-US" sz="1800" b="1" dirty="0" err="1">
                <a:solidFill>
                  <a:srgbClr val="663300"/>
                </a:solidFill>
              </a:rPr>
              <a:t>công</a:t>
            </a:r>
            <a:r>
              <a:rPr lang="en-US" sz="1800" b="1" dirty="0">
                <a:solidFill>
                  <a:srgbClr val="663300"/>
                </a:solidFill>
              </a:rPr>
              <a:t> </a:t>
            </a:r>
            <a:r>
              <a:rPr lang="en-US" sz="1800" b="1" dirty="0" err="1">
                <a:solidFill>
                  <a:srgbClr val="663300"/>
                </a:solidFill>
              </a:rPr>
              <a:t>nghiệp</a:t>
            </a:r>
            <a:r>
              <a:rPr lang="en-US" sz="1800" b="1" dirty="0">
                <a:solidFill>
                  <a:srgbClr val="663300"/>
                </a:solidFill>
              </a:rPr>
              <a:t> </a:t>
            </a:r>
            <a:endParaRPr lang="en-US" b="1" dirty="0"/>
          </a:p>
        </p:txBody>
      </p:sp>
      <p:cxnSp>
        <p:nvCxnSpPr>
          <p:cNvPr id="19" name="Straight Connector 18">
            <a:extLst>
              <a:ext uri="{FF2B5EF4-FFF2-40B4-BE49-F238E27FC236}">
                <a16:creationId xmlns="" xmlns:a16="http://schemas.microsoft.com/office/drawing/2014/main" id="{66F703C0-B16D-4C86-AF2D-6F31D7A7BEDB}"/>
              </a:ext>
            </a:extLst>
          </p:cNvPr>
          <p:cNvCxnSpPr/>
          <p:nvPr/>
        </p:nvCxnSpPr>
        <p:spPr>
          <a:xfrm>
            <a:off x="521854" y="4198513"/>
            <a:ext cx="1068947" cy="0"/>
          </a:xfrm>
          <a:prstGeom prst="line">
            <a:avLst/>
          </a:prstGeom>
        </p:spPr>
        <p:style>
          <a:lnRef idx="1">
            <a:schemeClr val="accent1"/>
          </a:lnRef>
          <a:fillRef idx="0">
            <a:schemeClr val="accent1"/>
          </a:fillRef>
          <a:effectRef idx="0">
            <a:schemeClr val="accent1"/>
          </a:effectRef>
          <a:fontRef idx="minor">
            <a:schemeClr val="tx1"/>
          </a:fontRef>
        </p:style>
      </p:cxnSp>
      <p:pic>
        <p:nvPicPr>
          <p:cNvPr id="21" name="Picture 2" descr="Phong cách thời trang giản dị của Bác Hồ - Tạp chí thời trang Cardino">
            <a:extLst>
              <a:ext uri="{FF2B5EF4-FFF2-40B4-BE49-F238E27FC236}">
                <a16:creationId xmlns="" xmlns:a16="http://schemas.microsoft.com/office/drawing/2014/main" id="{A12C7AA2-8F46-498A-9843-1169DBD5547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455803" y="2949266"/>
            <a:ext cx="3233208" cy="3670475"/>
          </a:xfrm>
          <a:prstGeom prst="rect">
            <a:avLst/>
          </a:prstGeom>
          <a:noFill/>
          <a:extLst>
            <a:ext uri="{909E8E84-426E-40DD-AFC4-6F175D3DCCD1}">
              <a14:hiddenFill xmlns:a14="http://schemas.microsoft.com/office/drawing/2010/main">
                <a:solidFill>
                  <a:srgbClr val="FFFFFF"/>
                </a:solidFill>
              </a14:hiddenFill>
            </a:ext>
          </a:extLst>
        </p:spPr>
      </p:pic>
      <p:cxnSp>
        <p:nvCxnSpPr>
          <p:cNvPr id="22" name="Straight Arrow Connector 21">
            <a:extLst>
              <a:ext uri="{FF2B5EF4-FFF2-40B4-BE49-F238E27FC236}">
                <a16:creationId xmlns="" xmlns:a16="http://schemas.microsoft.com/office/drawing/2014/main" id="{922E3DC9-9CE0-4176-A011-43ED4F62073F}"/>
              </a:ext>
            </a:extLst>
          </p:cNvPr>
          <p:cNvCxnSpPr/>
          <p:nvPr/>
        </p:nvCxnSpPr>
        <p:spPr>
          <a:xfrm>
            <a:off x="5254580" y="4436165"/>
            <a:ext cx="695459"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24" name="TextBox 23">
            <a:extLst>
              <a:ext uri="{FF2B5EF4-FFF2-40B4-BE49-F238E27FC236}">
                <a16:creationId xmlns="" xmlns:a16="http://schemas.microsoft.com/office/drawing/2014/main" id="{13F59C7B-14D0-431A-82D2-9595EDFF323F}"/>
              </a:ext>
            </a:extLst>
          </p:cNvPr>
          <p:cNvSpPr txBox="1"/>
          <p:nvPr/>
        </p:nvSpPr>
        <p:spPr>
          <a:xfrm>
            <a:off x="5731099" y="4167661"/>
            <a:ext cx="3233208" cy="1200329"/>
          </a:xfrm>
          <a:prstGeom prst="rect">
            <a:avLst/>
          </a:prstGeom>
          <a:noFill/>
        </p:spPr>
        <p:txBody>
          <a:bodyPr wrap="square">
            <a:spAutoFit/>
          </a:bodyPr>
          <a:lstStyle/>
          <a:p>
            <a:pPr algn="ctr"/>
            <a:r>
              <a:rPr lang="vi-VN" sz="2400" b="0" i="0" dirty="0">
                <a:solidFill>
                  <a:srgbClr val="606060"/>
                </a:solidFill>
                <a:effectLst/>
                <a:latin typeface="Quicksand"/>
              </a:rPr>
              <a:t>Cách</a:t>
            </a:r>
            <a:r>
              <a:rPr lang="en-US" sz="2400" b="0" i="0" dirty="0">
                <a:solidFill>
                  <a:srgbClr val="606060"/>
                </a:solidFill>
                <a:effectLst/>
                <a:latin typeface="Quicksand"/>
              </a:rPr>
              <a:t> </a:t>
            </a:r>
            <a:r>
              <a:rPr lang="en-US" sz="2400" b="0" i="0" dirty="0" err="1">
                <a:solidFill>
                  <a:srgbClr val="606060"/>
                </a:solidFill>
                <a:effectLst/>
                <a:latin typeface="Quicksand"/>
              </a:rPr>
              <a:t>mạng</a:t>
            </a:r>
            <a:r>
              <a:rPr lang="en-US" sz="2400" b="0" i="0" dirty="0">
                <a:solidFill>
                  <a:srgbClr val="606060"/>
                </a:solidFill>
                <a:effectLst/>
                <a:latin typeface="Quicksand"/>
              </a:rPr>
              <a:t> </a:t>
            </a:r>
            <a:r>
              <a:rPr lang="en-US" sz="2400" b="0" i="0" dirty="0" err="1">
                <a:solidFill>
                  <a:srgbClr val="606060"/>
                </a:solidFill>
                <a:effectLst/>
                <a:latin typeface="Quicksand"/>
              </a:rPr>
              <a:t>là</a:t>
            </a:r>
            <a:r>
              <a:rPr lang="en-US" sz="2400" b="0" i="0" dirty="0">
                <a:solidFill>
                  <a:srgbClr val="606060"/>
                </a:solidFill>
                <a:effectLst/>
                <a:latin typeface="Quicksand"/>
              </a:rPr>
              <a:t> </a:t>
            </a:r>
            <a:r>
              <a:rPr lang="en-US" sz="2400" b="0" i="0" dirty="0" err="1">
                <a:solidFill>
                  <a:srgbClr val="606060"/>
                </a:solidFill>
                <a:effectLst/>
                <a:latin typeface="Quicksand"/>
              </a:rPr>
              <a:t>sự</a:t>
            </a:r>
            <a:r>
              <a:rPr lang="en-US" sz="2400" b="0" i="0" dirty="0">
                <a:solidFill>
                  <a:srgbClr val="606060"/>
                </a:solidFill>
                <a:effectLst/>
                <a:latin typeface="Quicksand"/>
              </a:rPr>
              <a:t> </a:t>
            </a:r>
            <a:r>
              <a:rPr lang="en-US" sz="2400" b="0" i="0" dirty="0" err="1">
                <a:solidFill>
                  <a:srgbClr val="606060"/>
                </a:solidFill>
                <a:effectLst/>
                <a:latin typeface="Quicksand"/>
              </a:rPr>
              <a:t>thay</a:t>
            </a:r>
            <a:r>
              <a:rPr lang="en-US" sz="2400" b="0" i="0" dirty="0">
                <a:solidFill>
                  <a:srgbClr val="606060"/>
                </a:solidFill>
                <a:effectLst/>
                <a:latin typeface="Quicksand"/>
              </a:rPr>
              <a:t> </a:t>
            </a:r>
            <a:r>
              <a:rPr lang="en-US" sz="2400" b="0" i="0" dirty="0" err="1">
                <a:solidFill>
                  <a:srgbClr val="606060"/>
                </a:solidFill>
                <a:effectLst/>
                <a:latin typeface="Quicksand"/>
              </a:rPr>
              <a:t>đổi</a:t>
            </a:r>
            <a:r>
              <a:rPr lang="en-US" sz="2400" b="0" i="0" dirty="0">
                <a:solidFill>
                  <a:srgbClr val="606060"/>
                </a:solidFill>
                <a:effectLst/>
                <a:latin typeface="Quicksand"/>
              </a:rPr>
              <a:t> </a:t>
            </a:r>
            <a:r>
              <a:rPr lang="en-US" sz="2400" b="0" i="0" dirty="0" err="1">
                <a:solidFill>
                  <a:srgbClr val="606060"/>
                </a:solidFill>
                <a:effectLst/>
                <a:latin typeface="Quicksand"/>
              </a:rPr>
              <a:t>mang</a:t>
            </a:r>
            <a:r>
              <a:rPr lang="en-US" sz="2400" b="0" i="0" dirty="0">
                <a:solidFill>
                  <a:srgbClr val="606060"/>
                </a:solidFill>
                <a:effectLst/>
                <a:latin typeface="Quicksand"/>
              </a:rPr>
              <a:t> </a:t>
            </a:r>
            <a:r>
              <a:rPr lang="en-US" sz="2400" b="0" i="0" dirty="0" err="1">
                <a:solidFill>
                  <a:srgbClr val="606060"/>
                </a:solidFill>
                <a:effectLst/>
                <a:latin typeface="Quicksand"/>
              </a:rPr>
              <a:t>tính</a:t>
            </a:r>
            <a:r>
              <a:rPr lang="en-US" sz="2400" b="0" i="0" dirty="0">
                <a:solidFill>
                  <a:srgbClr val="606060"/>
                </a:solidFill>
                <a:effectLst/>
                <a:latin typeface="Quicksand"/>
              </a:rPr>
              <a:t> </a:t>
            </a:r>
            <a:r>
              <a:rPr lang="en-US" sz="2400" b="0" i="0" dirty="0" err="1">
                <a:solidFill>
                  <a:srgbClr val="606060"/>
                </a:solidFill>
                <a:effectLst/>
                <a:latin typeface="Quicksand"/>
              </a:rPr>
              <a:t>đột</a:t>
            </a:r>
            <a:r>
              <a:rPr lang="en-US" sz="2400" b="0" i="0" dirty="0">
                <a:solidFill>
                  <a:srgbClr val="606060"/>
                </a:solidFill>
                <a:effectLst/>
                <a:latin typeface="Quicksand"/>
              </a:rPr>
              <a:t> </a:t>
            </a:r>
            <a:r>
              <a:rPr lang="en-US" sz="2400" b="0" i="0" dirty="0" err="1">
                <a:solidFill>
                  <a:srgbClr val="606060"/>
                </a:solidFill>
                <a:effectLst/>
                <a:latin typeface="Quicksand"/>
              </a:rPr>
              <a:t>phá</a:t>
            </a:r>
            <a:r>
              <a:rPr lang="en-US" sz="2400" b="0" i="0" dirty="0">
                <a:solidFill>
                  <a:srgbClr val="606060"/>
                </a:solidFill>
                <a:effectLst/>
                <a:latin typeface="Quicksand"/>
              </a:rPr>
              <a:t> </a:t>
            </a:r>
            <a:r>
              <a:rPr lang="en-US" sz="2400" b="0" i="0" dirty="0" err="1">
                <a:solidFill>
                  <a:srgbClr val="606060"/>
                </a:solidFill>
                <a:effectLst/>
                <a:latin typeface="Quicksand"/>
              </a:rPr>
              <a:t>và</a:t>
            </a:r>
            <a:r>
              <a:rPr lang="en-US" sz="2400" b="0" i="0" dirty="0">
                <a:solidFill>
                  <a:srgbClr val="606060"/>
                </a:solidFill>
                <a:effectLst/>
                <a:latin typeface="Quicksand"/>
              </a:rPr>
              <a:t> </a:t>
            </a:r>
            <a:r>
              <a:rPr lang="en-US" sz="2400" b="0" i="0" dirty="0" err="1">
                <a:solidFill>
                  <a:srgbClr val="606060"/>
                </a:solidFill>
                <a:effectLst/>
                <a:latin typeface="Quicksand"/>
              </a:rPr>
              <a:t>cấp</a:t>
            </a:r>
            <a:r>
              <a:rPr lang="en-US" sz="2400" b="0" i="0" dirty="0">
                <a:solidFill>
                  <a:srgbClr val="606060"/>
                </a:solidFill>
                <a:effectLst/>
                <a:latin typeface="Quicksand"/>
              </a:rPr>
              <a:t> </a:t>
            </a:r>
            <a:r>
              <a:rPr lang="en-US" sz="2400" b="0" i="0" dirty="0" err="1">
                <a:solidFill>
                  <a:srgbClr val="606060"/>
                </a:solidFill>
                <a:effectLst/>
                <a:latin typeface="Quicksand"/>
              </a:rPr>
              <a:t>tiến</a:t>
            </a:r>
            <a:r>
              <a:rPr lang="vi-VN" sz="2400" b="0" i="0" dirty="0">
                <a:solidFill>
                  <a:srgbClr val="606060"/>
                </a:solidFill>
                <a:effectLst/>
                <a:latin typeface="Quicksand"/>
              </a:rPr>
              <a:t>. </a:t>
            </a:r>
            <a:endParaRPr lang="en-US" sz="2400" dirty="0"/>
          </a:p>
        </p:txBody>
      </p:sp>
    </p:spTree>
    <p:extLst>
      <p:ext uri="{BB962C8B-B14F-4D97-AF65-F5344CB8AC3E}">
        <p14:creationId xmlns:p14="http://schemas.microsoft.com/office/powerpoint/2010/main" val="3029641607"/>
      </p:ext>
    </p:extLst>
  </p:cSld>
  <p:clrMapOvr>
    <a:masterClrMapping/>
  </p:clrMapOvr>
  <p:timing>
    <p:tnLst>
      <p:par>
        <p:cTn id="1" dur="indefinite" restart="never" nodeType="tmRoot"/>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4" descr="Công Nghệ Số Hóa">
            <a:extLst>
              <a:ext uri="{FF2B5EF4-FFF2-40B4-BE49-F238E27FC236}">
                <a16:creationId xmlns="" xmlns:a16="http://schemas.microsoft.com/office/drawing/2014/main" id="{39E1AFC8-F62C-4374-8883-21C5493C0D73}"/>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844937" y="4181475"/>
            <a:ext cx="5347062" cy="2676525"/>
          </a:xfrm>
          <a:prstGeom prst="rect">
            <a:avLst/>
          </a:prstGeom>
          <a:noFill/>
          <a:extLst>
            <a:ext uri="{909E8E84-426E-40DD-AFC4-6F175D3DCCD1}">
              <a14:hiddenFill xmlns:a14="http://schemas.microsoft.com/office/drawing/2010/main">
                <a:solidFill>
                  <a:srgbClr val="FFFFFF"/>
                </a:solidFill>
              </a14:hiddenFill>
            </a:ext>
          </a:extLst>
        </p:spPr>
      </p:pic>
      <p:sp>
        <p:nvSpPr>
          <p:cNvPr id="3" name="Line 8">
            <a:extLst>
              <a:ext uri="{FF2B5EF4-FFF2-40B4-BE49-F238E27FC236}">
                <a16:creationId xmlns="" xmlns:a16="http://schemas.microsoft.com/office/drawing/2014/main" id="{CC51BF67-7848-4B16-AEA7-6935F0B9BB3F}"/>
              </a:ext>
            </a:extLst>
          </p:cNvPr>
          <p:cNvSpPr>
            <a:spLocks noChangeShapeType="1"/>
          </p:cNvSpPr>
          <p:nvPr/>
        </p:nvSpPr>
        <p:spPr bwMode="auto">
          <a:xfrm rot="10800000">
            <a:off x="2200648" y="822134"/>
            <a:ext cx="8315459"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Arial Unicode MS"/>
              <a:cs typeface="+mn-cs"/>
            </a:endParaRPr>
          </a:p>
        </p:txBody>
      </p:sp>
      <p:sp>
        <p:nvSpPr>
          <p:cNvPr id="4" name="TextBox 3">
            <a:extLst>
              <a:ext uri="{FF2B5EF4-FFF2-40B4-BE49-F238E27FC236}">
                <a16:creationId xmlns="" xmlns:a16="http://schemas.microsoft.com/office/drawing/2014/main" id="{ADDCDE7A-6ED8-4F30-88A0-25774F2063E1}"/>
              </a:ext>
            </a:extLst>
          </p:cNvPr>
          <p:cNvSpPr txBox="1"/>
          <p:nvPr/>
        </p:nvSpPr>
        <p:spPr>
          <a:xfrm>
            <a:off x="2200648" y="1052964"/>
            <a:ext cx="9076940" cy="461665"/>
          </a:xfrm>
          <a:prstGeom prst="rect">
            <a:avLst/>
          </a:prstGeom>
          <a:noFill/>
        </p:spPr>
        <p:txBody>
          <a:bodyPr wrap="square">
            <a:spAutoFit/>
          </a:bodyPr>
          <a:lstStyle/>
          <a:p>
            <a:pPr algn="ctr">
              <a:defRPr/>
            </a:pPr>
            <a:r>
              <a:rPr lang="en-US" sz="2400" b="1" dirty="0">
                <a:solidFill>
                  <a:srgbClr val="00B050"/>
                </a:solidFill>
              </a:rPr>
              <a:t>6.1.1 </a:t>
            </a:r>
            <a:r>
              <a:rPr lang="en-US" sz="2400" b="1" dirty="0" err="1">
                <a:solidFill>
                  <a:srgbClr val="00B050"/>
                </a:solidFill>
              </a:rPr>
              <a:t>Khái</a:t>
            </a:r>
            <a:r>
              <a:rPr lang="en-US" sz="2400" b="1" dirty="0">
                <a:solidFill>
                  <a:srgbClr val="00B050"/>
                </a:solidFill>
              </a:rPr>
              <a:t> </a:t>
            </a:r>
            <a:r>
              <a:rPr lang="en-US" sz="2400" b="1" dirty="0" err="1">
                <a:solidFill>
                  <a:srgbClr val="00B050"/>
                </a:solidFill>
              </a:rPr>
              <a:t>quát</a:t>
            </a:r>
            <a:r>
              <a:rPr lang="en-US" sz="2400" b="1" dirty="0">
                <a:solidFill>
                  <a:srgbClr val="00B050"/>
                </a:solidFill>
              </a:rPr>
              <a:t> </a:t>
            </a:r>
            <a:r>
              <a:rPr lang="en-US" sz="2400" b="1" dirty="0" err="1">
                <a:solidFill>
                  <a:srgbClr val="00B050"/>
                </a:solidFill>
              </a:rPr>
              <a:t>cách</a:t>
            </a:r>
            <a:r>
              <a:rPr lang="en-US" sz="2400" b="1" dirty="0">
                <a:solidFill>
                  <a:srgbClr val="00B050"/>
                </a:solidFill>
              </a:rPr>
              <a:t> </a:t>
            </a:r>
            <a:r>
              <a:rPr lang="en-US" sz="2400" b="1" dirty="0" err="1">
                <a:solidFill>
                  <a:srgbClr val="00B050"/>
                </a:solidFill>
              </a:rPr>
              <a:t>mạng</a:t>
            </a:r>
            <a:r>
              <a:rPr lang="en-US" sz="2400" b="1" dirty="0">
                <a:solidFill>
                  <a:srgbClr val="00B050"/>
                </a:solidFill>
              </a:rPr>
              <a:t> </a:t>
            </a:r>
            <a:r>
              <a:rPr lang="en-US" sz="2400" b="1" dirty="0" err="1">
                <a:solidFill>
                  <a:srgbClr val="00B050"/>
                </a:solidFill>
              </a:rPr>
              <a:t>công</a:t>
            </a:r>
            <a:r>
              <a:rPr lang="en-US" sz="2400" b="1" dirty="0">
                <a:solidFill>
                  <a:srgbClr val="00B050"/>
                </a:solidFill>
              </a:rPr>
              <a:t> </a:t>
            </a:r>
            <a:r>
              <a:rPr lang="en-US" sz="2400" b="1" dirty="0" err="1">
                <a:solidFill>
                  <a:srgbClr val="00B050"/>
                </a:solidFill>
              </a:rPr>
              <a:t>nghiệp</a:t>
            </a:r>
            <a:r>
              <a:rPr lang="en-US" sz="2400" b="1" dirty="0">
                <a:solidFill>
                  <a:srgbClr val="00B050"/>
                </a:solidFill>
              </a:rPr>
              <a:t> </a:t>
            </a:r>
            <a:r>
              <a:rPr lang="en-US" sz="2400" b="1" dirty="0" err="1">
                <a:solidFill>
                  <a:srgbClr val="00B050"/>
                </a:solidFill>
              </a:rPr>
              <a:t>và</a:t>
            </a:r>
            <a:r>
              <a:rPr lang="en-US" sz="2400" b="1" dirty="0">
                <a:solidFill>
                  <a:srgbClr val="00B050"/>
                </a:solidFill>
              </a:rPr>
              <a:t> </a:t>
            </a:r>
            <a:r>
              <a:rPr lang="en-US" sz="2400" b="1" dirty="0" err="1">
                <a:solidFill>
                  <a:srgbClr val="00B050"/>
                </a:solidFill>
              </a:rPr>
              <a:t>công</a:t>
            </a:r>
            <a:r>
              <a:rPr lang="en-US" sz="2400" b="1" dirty="0">
                <a:solidFill>
                  <a:srgbClr val="00B050"/>
                </a:solidFill>
              </a:rPr>
              <a:t> </a:t>
            </a:r>
            <a:r>
              <a:rPr lang="en-US" sz="2400" b="1" dirty="0" err="1">
                <a:solidFill>
                  <a:srgbClr val="00B050"/>
                </a:solidFill>
              </a:rPr>
              <a:t>nghiệp</a:t>
            </a:r>
            <a:r>
              <a:rPr lang="en-US" sz="2400" b="1" dirty="0">
                <a:solidFill>
                  <a:srgbClr val="00B050"/>
                </a:solidFill>
              </a:rPr>
              <a:t> </a:t>
            </a:r>
            <a:r>
              <a:rPr lang="en-US" sz="2400" b="1" dirty="0" err="1">
                <a:solidFill>
                  <a:srgbClr val="00B050"/>
                </a:solidFill>
              </a:rPr>
              <a:t>hóa</a:t>
            </a:r>
            <a:endParaRPr lang="en-US" sz="2400" b="1" dirty="0">
              <a:solidFill>
                <a:srgbClr val="00B050"/>
              </a:solidFill>
            </a:endParaRPr>
          </a:p>
        </p:txBody>
      </p:sp>
      <p:sp>
        <p:nvSpPr>
          <p:cNvPr id="5" name="Line 7">
            <a:extLst>
              <a:ext uri="{FF2B5EF4-FFF2-40B4-BE49-F238E27FC236}">
                <a16:creationId xmlns="" xmlns:a16="http://schemas.microsoft.com/office/drawing/2014/main" id="{D96957FA-88DF-4A38-A691-DFF834996B5E}"/>
              </a:ext>
            </a:extLst>
          </p:cNvPr>
          <p:cNvSpPr>
            <a:spLocks noChangeShapeType="1"/>
          </p:cNvSpPr>
          <p:nvPr/>
        </p:nvSpPr>
        <p:spPr bwMode="auto">
          <a:xfrm rot="10800000">
            <a:off x="4223150" y="822133"/>
            <a:ext cx="4218942"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Arial Unicode MS"/>
              <a:cs typeface="+mn-cs"/>
            </a:endParaRPr>
          </a:p>
        </p:txBody>
      </p:sp>
      <p:sp>
        <p:nvSpPr>
          <p:cNvPr id="6" name="TextBox 5">
            <a:extLst>
              <a:ext uri="{FF2B5EF4-FFF2-40B4-BE49-F238E27FC236}">
                <a16:creationId xmlns="" xmlns:a16="http://schemas.microsoft.com/office/drawing/2014/main" id="{93CDD826-FDF1-4928-A966-540F1818497A}"/>
              </a:ext>
            </a:extLst>
          </p:cNvPr>
          <p:cNvSpPr txBox="1"/>
          <p:nvPr/>
        </p:nvSpPr>
        <p:spPr>
          <a:xfrm>
            <a:off x="2200648" y="129638"/>
            <a:ext cx="8050935" cy="461665"/>
          </a:xfrm>
          <a:prstGeom prst="rect">
            <a:avLst/>
          </a:prstGeom>
          <a:noFill/>
        </p:spPr>
        <p:txBody>
          <a:bodyPr wrap="square">
            <a:spAutoFit/>
          </a:bodyPr>
          <a:lstStyle/>
          <a:p>
            <a:pPr algn="ctr"/>
            <a:r>
              <a:rPr lang="en-US" altLang="en-US" sz="2400" b="1" kern="0" dirty="0">
                <a:solidFill>
                  <a:srgbClr val="000000"/>
                </a:solidFill>
                <a:latin typeface="Times New Roman" panose="02020603050405020304" pitchFamily="18" charset="0"/>
                <a:cs typeface="Times New Roman" panose="02020603050405020304" pitchFamily="18" charset="0"/>
              </a:rPr>
              <a:t>6.1. CÔNG NGHIỆP HÓA, HIỆN ĐẠI HÓA </a:t>
            </a:r>
            <a:r>
              <a:rPr lang="vi-VN" altLang="en-US" sz="2200" b="1" dirty="0">
                <a:solidFill>
                  <a:srgbClr val="000000"/>
                </a:solidFill>
                <a:latin typeface="Times New Roman" panose="02020603050405020304" pitchFamily="18" charset="0"/>
                <a:cs typeface="Times New Roman" panose="02020603050405020304" pitchFamily="18" charset="0"/>
              </a:rPr>
              <a:t>Ở VIỆT NAM</a:t>
            </a:r>
            <a:endParaRPr lang="en-US" altLang="en-US" sz="2200" b="1" dirty="0">
              <a:solidFill>
                <a:srgbClr val="000000"/>
              </a:solidFill>
              <a:latin typeface="Times New Roman" panose="02020603050405020304" pitchFamily="18" charset="0"/>
              <a:cs typeface="Times New Roman" panose="02020603050405020304" pitchFamily="18" charset="0"/>
            </a:endParaRPr>
          </a:p>
        </p:txBody>
      </p:sp>
      <p:sp>
        <p:nvSpPr>
          <p:cNvPr id="7" name="TextBox 6">
            <a:extLst>
              <a:ext uri="{FF2B5EF4-FFF2-40B4-BE49-F238E27FC236}">
                <a16:creationId xmlns="" xmlns:a16="http://schemas.microsoft.com/office/drawing/2014/main" id="{2EDA09E2-7048-4057-A4C3-D99C3140C776}"/>
              </a:ext>
            </a:extLst>
          </p:cNvPr>
          <p:cNvSpPr txBox="1"/>
          <p:nvPr/>
        </p:nvSpPr>
        <p:spPr>
          <a:xfrm>
            <a:off x="3750788" y="1586620"/>
            <a:ext cx="5058361" cy="400110"/>
          </a:xfrm>
          <a:prstGeom prst="rect">
            <a:avLst/>
          </a:prstGeom>
          <a:noFill/>
          <a:ln>
            <a:solidFill>
              <a:srgbClr val="000000"/>
            </a:solidFill>
          </a:ln>
        </p:spPr>
        <p:txBody>
          <a:bodyPr wrap="square">
            <a:spAutoFit/>
          </a:bodyPr>
          <a:lstStyle/>
          <a:p>
            <a:pPr marL="285750" indent="-285750">
              <a:buFont typeface="Wingdings" panose="05000000000000000000" pitchFamily="2" charset="2"/>
              <a:buChar char="q"/>
            </a:pPr>
            <a:r>
              <a:rPr lang="en-US" sz="2000" b="1" dirty="0" err="1">
                <a:solidFill>
                  <a:srgbClr val="0033CC"/>
                </a:solidFill>
              </a:rPr>
              <a:t>Khái</a:t>
            </a:r>
            <a:r>
              <a:rPr lang="en-US" sz="2000" b="1" dirty="0">
                <a:solidFill>
                  <a:srgbClr val="0033CC"/>
                </a:solidFill>
              </a:rPr>
              <a:t> </a:t>
            </a:r>
            <a:r>
              <a:rPr lang="en-US" sz="2000" b="1" dirty="0" err="1">
                <a:solidFill>
                  <a:srgbClr val="0033CC"/>
                </a:solidFill>
              </a:rPr>
              <a:t>quát</a:t>
            </a:r>
            <a:r>
              <a:rPr lang="en-US" sz="2000" b="1" dirty="0">
                <a:solidFill>
                  <a:srgbClr val="0033CC"/>
                </a:solidFill>
              </a:rPr>
              <a:t> </a:t>
            </a:r>
            <a:r>
              <a:rPr lang="en-US" sz="2000" b="1" dirty="0" err="1">
                <a:solidFill>
                  <a:srgbClr val="0033CC"/>
                </a:solidFill>
              </a:rPr>
              <a:t>về</a:t>
            </a:r>
            <a:r>
              <a:rPr lang="en-US" sz="2000" b="1" dirty="0">
                <a:solidFill>
                  <a:srgbClr val="0033CC"/>
                </a:solidFill>
              </a:rPr>
              <a:t> </a:t>
            </a:r>
            <a:r>
              <a:rPr lang="en-US" sz="2000" b="1" dirty="0" err="1">
                <a:solidFill>
                  <a:srgbClr val="0033CC"/>
                </a:solidFill>
              </a:rPr>
              <a:t>cách</a:t>
            </a:r>
            <a:r>
              <a:rPr lang="en-US" sz="2000" b="1" dirty="0">
                <a:solidFill>
                  <a:srgbClr val="0033CC"/>
                </a:solidFill>
              </a:rPr>
              <a:t> </a:t>
            </a:r>
            <a:r>
              <a:rPr lang="en-US" sz="2000" b="1" dirty="0" err="1">
                <a:solidFill>
                  <a:srgbClr val="0033CC"/>
                </a:solidFill>
              </a:rPr>
              <a:t>mạng</a:t>
            </a:r>
            <a:r>
              <a:rPr lang="en-US" sz="2000" b="1" dirty="0">
                <a:solidFill>
                  <a:srgbClr val="0033CC"/>
                </a:solidFill>
              </a:rPr>
              <a:t> </a:t>
            </a:r>
            <a:r>
              <a:rPr lang="en-US" sz="2000" b="1" dirty="0" err="1">
                <a:solidFill>
                  <a:srgbClr val="0033CC"/>
                </a:solidFill>
              </a:rPr>
              <a:t>công</a:t>
            </a:r>
            <a:r>
              <a:rPr lang="en-US" sz="2000" b="1" dirty="0">
                <a:solidFill>
                  <a:srgbClr val="0033CC"/>
                </a:solidFill>
              </a:rPr>
              <a:t> </a:t>
            </a:r>
            <a:r>
              <a:rPr lang="en-US" sz="2000" b="1" dirty="0" err="1">
                <a:solidFill>
                  <a:srgbClr val="0033CC"/>
                </a:solidFill>
              </a:rPr>
              <a:t>nghiệp</a:t>
            </a:r>
            <a:r>
              <a:rPr lang="en-US" sz="2000" b="1" dirty="0">
                <a:solidFill>
                  <a:srgbClr val="0033CC"/>
                </a:solidFill>
              </a:rPr>
              <a:t> </a:t>
            </a:r>
          </a:p>
        </p:txBody>
      </p:sp>
      <p:sp>
        <p:nvSpPr>
          <p:cNvPr id="48" name="Rounded Rectangle 2">
            <a:extLst>
              <a:ext uri="{FF2B5EF4-FFF2-40B4-BE49-F238E27FC236}">
                <a16:creationId xmlns="" xmlns:a16="http://schemas.microsoft.com/office/drawing/2014/main" id="{DF544DFF-ED8E-462D-8DC2-483B9A84310A}"/>
              </a:ext>
            </a:extLst>
          </p:cNvPr>
          <p:cNvSpPr/>
          <p:nvPr/>
        </p:nvSpPr>
        <p:spPr>
          <a:xfrm>
            <a:off x="4601066" y="2335879"/>
            <a:ext cx="555625" cy="550863"/>
          </a:xfrm>
          <a:prstGeom prst="roundRect">
            <a:avLst/>
          </a:prstGeom>
          <a:solidFill>
            <a:srgbClr val="7030A0"/>
          </a:solidFill>
          <a:ln w="12700" cap="flat" cmpd="sng" algn="ctr">
            <a:solidFill>
              <a:srgbClr val="7030A0"/>
            </a:solidFill>
            <a:prstDash val="solid"/>
            <a:miter lim="800000"/>
          </a:ln>
          <a:effectLst/>
        </p:spPr>
        <p:txBody>
          <a:bodyPr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id-ID" sz="1050" b="0" i="0" u="none" strike="noStrike" kern="0" cap="none" spc="0" normalizeH="0" baseline="0" noProof="0">
              <a:ln>
                <a:noFill/>
              </a:ln>
              <a:solidFill>
                <a:prstClr val="white">
                  <a:lumMod val="50000"/>
                </a:prstClr>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49" name="Rounded Rectangle 3">
            <a:extLst>
              <a:ext uri="{FF2B5EF4-FFF2-40B4-BE49-F238E27FC236}">
                <a16:creationId xmlns="" xmlns:a16="http://schemas.microsoft.com/office/drawing/2014/main" id="{548AD1D0-74E9-45B8-A2A8-2EBCF547FC98}"/>
              </a:ext>
            </a:extLst>
          </p:cNvPr>
          <p:cNvSpPr/>
          <p:nvPr/>
        </p:nvSpPr>
        <p:spPr>
          <a:xfrm>
            <a:off x="4601066" y="3578892"/>
            <a:ext cx="555625" cy="550862"/>
          </a:xfrm>
          <a:prstGeom prst="roundRect">
            <a:avLst/>
          </a:prstGeom>
          <a:solidFill>
            <a:srgbClr val="000000"/>
          </a:solidFill>
          <a:ln w="12700" cap="flat" cmpd="sng" algn="ctr">
            <a:solidFill>
              <a:srgbClr val="000000"/>
            </a:solidFill>
            <a:prstDash val="solid"/>
            <a:miter lim="800000"/>
          </a:ln>
          <a:effectLst/>
        </p:spPr>
        <p:txBody>
          <a:bodyPr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id-ID" sz="1050" b="0" i="0" u="none" strike="noStrike" kern="0" cap="none" spc="0" normalizeH="0" baseline="0" noProof="0">
              <a:ln>
                <a:noFill/>
              </a:ln>
              <a:solidFill>
                <a:prstClr val="white">
                  <a:lumMod val="50000"/>
                </a:prstClr>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56" name="Rectangle 10">
            <a:extLst>
              <a:ext uri="{FF2B5EF4-FFF2-40B4-BE49-F238E27FC236}">
                <a16:creationId xmlns="" xmlns:a16="http://schemas.microsoft.com/office/drawing/2014/main" id="{64119547-5AA3-4E7B-970F-58707DEE3A6E}"/>
              </a:ext>
            </a:extLst>
          </p:cNvPr>
          <p:cNvSpPr>
            <a:spLocks noChangeArrowheads="1"/>
          </p:cNvSpPr>
          <p:nvPr/>
        </p:nvSpPr>
        <p:spPr bwMode="auto">
          <a:xfrm>
            <a:off x="4647104" y="2437479"/>
            <a:ext cx="482600" cy="327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121920" rIns="121920" bIns="60960">
            <a:spAutoFit/>
          </a:bodyPr>
          <a:lstStyle>
            <a:lvl1pPr>
              <a:defRPr>
                <a:solidFill>
                  <a:schemeClr val="tx1"/>
                </a:solidFill>
                <a:latin typeface="Open Sans" panose="020B0606030504020204" pitchFamily="34" charset="0"/>
              </a:defRPr>
            </a:lvl1pPr>
            <a:lvl2pPr marL="742950" indent="-285750">
              <a:defRPr>
                <a:solidFill>
                  <a:schemeClr val="tx1"/>
                </a:solidFill>
                <a:latin typeface="Open Sans" panose="020B0606030504020204" pitchFamily="34" charset="0"/>
              </a:defRPr>
            </a:lvl2pPr>
            <a:lvl3pPr marL="1143000" indent="-228600">
              <a:defRPr>
                <a:solidFill>
                  <a:schemeClr val="tx1"/>
                </a:solidFill>
                <a:latin typeface="Open Sans" panose="020B0606030504020204" pitchFamily="34" charset="0"/>
              </a:defRPr>
            </a:lvl3pPr>
            <a:lvl4pPr marL="1600200" indent="-228600">
              <a:defRPr>
                <a:solidFill>
                  <a:schemeClr val="tx1"/>
                </a:solidFill>
                <a:latin typeface="Open Sans" panose="020B0606030504020204" pitchFamily="34" charset="0"/>
              </a:defRPr>
            </a:lvl4pPr>
            <a:lvl5pPr marL="2057400" indent="-228600">
              <a:defRPr>
                <a:solidFill>
                  <a:schemeClr val="tx1"/>
                </a:solidFill>
                <a:latin typeface="Open Sans" panose="020B0606030504020204" pitchFamily="34" charset="0"/>
              </a:defRPr>
            </a:lvl5pPr>
            <a:lvl6pPr marL="2514600" indent="-228600" eaLnBrk="0" fontAlgn="base" hangingPunct="0">
              <a:spcBef>
                <a:spcPct val="0"/>
              </a:spcBef>
              <a:spcAft>
                <a:spcPct val="0"/>
              </a:spcAft>
              <a:defRPr>
                <a:solidFill>
                  <a:schemeClr val="tx1"/>
                </a:solidFill>
                <a:latin typeface="Open Sans" panose="020B0606030504020204" pitchFamily="34" charset="0"/>
              </a:defRPr>
            </a:lvl6pPr>
            <a:lvl7pPr marL="2971800" indent="-228600" eaLnBrk="0" fontAlgn="base" hangingPunct="0">
              <a:spcBef>
                <a:spcPct val="0"/>
              </a:spcBef>
              <a:spcAft>
                <a:spcPct val="0"/>
              </a:spcAft>
              <a:defRPr>
                <a:solidFill>
                  <a:schemeClr val="tx1"/>
                </a:solidFill>
                <a:latin typeface="Open Sans" panose="020B0606030504020204" pitchFamily="34" charset="0"/>
              </a:defRPr>
            </a:lvl7pPr>
            <a:lvl8pPr marL="3429000" indent="-228600" eaLnBrk="0" fontAlgn="base" hangingPunct="0">
              <a:spcBef>
                <a:spcPct val="0"/>
              </a:spcBef>
              <a:spcAft>
                <a:spcPct val="0"/>
              </a:spcAft>
              <a:defRPr>
                <a:solidFill>
                  <a:schemeClr val="tx1"/>
                </a:solidFill>
                <a:latin typeface="Open Sans" panose="020B0606030504020204" pitchFamily="34" charset="0"/>
              </a:defRPr>
            </a:lvl8pPr>
            <a:lvl9pPr marL="3886200" indent="-228600" eaLnBrk="0" fontAlgn="base" hangingPunct="0">
              <a:spcBef>
                <a:spcPct val="0"/>
              </a:spcBef>
              <a:spcAft>
                <a:spcPct val="0"/>
              </a:spcAft>
              <a:defRPr>
                <a:solidFill>
                  <a:schemeClr val="tx1"/>
                </a:solidFill>
                <a:latin typeface="Open Sans" panose="020B0606030504020204" pitchFamily="34" charset="0"/>
              </a:defRPr>
            </a:lvl9pPr>
          </a:lstStyle>
          <a:p>
            <a:pPr algn="ctr" defTabSz="914400" fontAlgn="base">
              <a:lnSpc>
                <a:spcPct val="89000"/>
              </a:lnSpc>
              <a:spcBef>
                <a:spcPct val="0"/>
              </a:spcBef>
              <a:spcAft>
                <a:spcPct val="0"/>
              </a:spcAft>
            </a:pPr>
            <a:r>
              <a:rPr lang="en-US" altLang="en-US" sz="1600">
                <a:solidFill>
                  <a:srgbClr val="FFFFFF"/>
                </a:solidFill>
                <a:latin typeface="Lato"/>
                <a:ea typeface="Lato"/>
                <a:cs typeface="Lato"/>
              </a:rPr>
              <a:t>01</a:t>
            </a:r>
          </a:p>
        </p:txBody>
      </p:sp>
      <p:sp>
        <p:nvSpPr>
          <p:cNvPr id="57" name="Rectangle 11">
            <a:extLst>
              <a:ext uri="{FF2B5EF4-FFF2-40B4-BE49-F238E27FC236}">
                <a16:creationId xmlns="" xmlns:a16="http://schemas.microsoft.com/office/drawing/2014/main" id="{2A16E308-9C98-4E55-8F65-124E910ECBED}"/>
              </a:ext>
            </a:extLst>
          </p:cNvPr>
          <p:cNvSpPr>
            <a:spLocks noChangeArrowheads="1"/>
          </p:cNvSpPr>
          <p:nvPr/>
        </p:nvSpPr>
        <p:spPr bwMode="auto">
          <a:xfrm>
            <a:off x="4637579" y="3704304"/>
            <a:ext cx="484187" cy="327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121920" rIns="121920" bIns="60960">
            <a:spAutoFit/>
          </a:bodyPr>
          <a:lstStyle>
            <a:lvl1pPr>
              <a:defRPr>
                <a:solidFill>
                  <a:schemeClr val="tx1"/>
                </a:solidFill>
                <a:latin typeface="Open Sans" panose="020B0606030504020204" pitchFamily="34" charset="0"/>
              </a:defRPr>
            </a:lvl1pPr>
            <a:lvl2pPr marL="742950" indent="-285750">
              <a:defRPr>
                <a:solidFill>
                  <a:schemeClr val="tx1"/>
                </a:solidFill>
                <a:latin typeface="Open Sans" panose="020B0606030504020204" pitchFamily="34" charset="0"/>
              </a:defRPr>
            </a:lvl2pPr>
            <a:lvl3pPr marL="1143000" indent="-228600">
              <a:defRPr>
                <a:solidFill>
                  <a:schemeClr val="tx1"/>
                </a:solidFill>
                <a:latin typeface="Open Sans" panose="020B0606030504020204" pitchFamily="34" charset="0"/>
              </a:defRPr>
            </a:lvl3pPr>
            <a:lvl4pPr marL="1600200" indent="-228600">
              <a:defRPr>
                <a:solidFill>
                  <a:schemeClr val="tx1"/>
                </a:solidFill>
                <a:latin typeface="Open Sans" panose="020B0606030504020204" pitchFamily="34" charset="0"/>
              </a:defRPr>
            </a:lvl4pPr>
            <a:lvl5pPr marL="2057400" indent="-228600">
              <a:defRPr>
                <a:solidFill>
                  <a:schemeClr val="tx1"/>
                </a:solidFill>
                <a:latin typeface="Open Sans" panose="020B0606030504020204" pitchFamily="34" charset="0"/>
              </a:defRPr>
            </a:lvl5pPr>
            <a:lvl6pPr marL="2514600" indent="-228600" eaLnBrk="0" fontAlgn="base" hangingPunct="0">
              <a:spcBef>
                <a:spcPct val="0"/>
              </a:spcBef>
              <a:spcAft>
                <a:spcPct val="0"/>
              </a:spcAft>
              <a:defRPr>
                <a:solidFill>
                  <a:schemeClr val="tx1"/>
                </a:solidFill>
                <a:latin typeface="Open Sans" panose="020B0606030504020204" pitchFamily="34" charset="0"/>
              </a:defRPr>
            </a:lvl6pPr>
            <a:lvl7pPr marL="2971800" indent="-228600" eaLnBrk="0" fontAlgn="base" hangingPunct="0">
              <a:spcBef>
                <a:spcPct val="0"/>
              </a:spcBef>
              <a:spcAft>
                <a:spcPct val="0"/>
              </a:spcAft>
              <a:defRPr>
                <a:solidFill>
                  <a:schemeClr val="tx1"/>
                </a:solidFill>
                <a:latin typeface="Open Sans" panose="020B0606030504020204" pitchFamily="34" charset="0"/>
              </a:defRPr>
            </a:lvl7pPr>
            <a:lvl8pPr marL="3429000" indent="-228600" eaLnBrk="0" fontAlgn="base" hangingPunct="0">
              <a:spcBef>
                <a:spcPct val="0"/>
              </a:spcBef>
              <a:spcAft>
                <a:spcPct val="0"/>
              </a:spcAft>
              <a:defRPr>
                <a:solidFill>
                  <a:schemeClr val="tx1"/>
                </a:solidFill>
                <a:latin typeface="Open Sans" panose="020B0606030504020204" pitchFamily="34" charset="0"/>
              </a:defRPr>
            </a:lvl8pPr>
            <a:lvl9pPr marL="3886200" indent="-228600" eaLnBrk="0" fontAlgn="base" hangingPunct="0">
              <a:spcBef>
                <a:spcPct val="0"/>
              </a:spcBef>
              <a:spcAft>
                <a:spcPct val="0"/>
              </a:spcAft>
              <a:defRPr>
                <a:solidFill>
                  <a:schemeClr val="tx1"/>
                </a:solidFill>
                <a:latin typeface="Open Sans" panose="020B0606030504020204" pitchFamily="34" charset="0"/>
              </a:defRPr>
            </a:lvl9pPr>
          </a:lstStyle>
          <a:p>
            <a:pPr algn="ctr" defTabSz="914400" fontAlgn="base">
              <a:lnSpc>
                <a:spcPct val="89000"/>
              </a:lnSpc>
              <a:spcBef>
                <a:spcPct val="0"/>
              </a:spcBef>
              <a:spcAft>
                <a:spcPct val="0"/>
              </a:spcAft>
            </a:pPr>
            <a:r>
              <a:rPr lang="id-ID" altLang="en-US" sz="1600">
                <a:solidFill>
                  <a:srgbClr val="FFFFFF"/>
                </a:solidFill>
                <a:latin typeface="Lato"/>
                <a:ea typeface="Lato"/>
                <a:cs typeface="Lato"/>
              </a:rPr>
              <a:t>02</a:t>
            </a:r>
            <a:endParaRPr lang="en-US" altLang="en-US" sz="1600">
              <a:solidFill>
                <a:srgbClr val="FFFFFF"/>
              </a:solidFill>
              <a:latin typeface="Lato"/>
              <a:ea typeface="Lato"/>
              <a:cs typeface="Lato"/>
            </a:endParaRPr>
          </a:p>
        </p:txBody>
      </p:sp>
      <p:sp>
        <p:nvSpPr>
          <p:cNvPr id="58" name="Rounded Rectangle 12">
            <a:extLst>
              <a:ext uri="{FF2B5EF4-FFF2-40B4-BE49-F238E27FC236}">
                <a16:creationId xmlns="" xmlns:a16="http://schemas.microsoft.com/office/drawing/2014/main" id="{5CB516C1-712E-4B91-A10E-075889042BD5}"/>
              </a:ext>
            </a:extLst>
          </p:cNvPr>
          <p:cNvSpPr/>
          <p:nvPr/>
        </p:nvSpPr>
        <p:spPr>
          <a:xfrm>
            <a:off x="4574079" y="5013339"/>
            <a:ext cx="555625" cy="550863"/>
          </a:xfrm>
          <a:prstGeom prst="roundRect">
            <a:avLst/>
          </a:prstGeom>
          <a:solidFill>
            <a:srgbClr val="002060"/>
          </a:solidFill>
          <a:ln w="12700" cap="flat" cmpd="sng" algn="ctr">
            <a:noFill/>
            <a:prstDash val="solid"/>
            <a:miter lim="800000"/>
          </a:ln>
          <a:effectLst/>
        </p:spPr>
        <p:txBody>
          <a:bodyPr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id-ID" sz="1050" b="0" i="0" u="none" strike="noStrike" kern="0" cap="none" spc="0" normalizeH="0" baseline="0" noProof="0">
              <a:ln>
                <a:noFill/>
              </a:ln>
              <a:solidFill>
                <a:prstClr val="white">
                  <a:lumMod val="50000"/>
                </a:prstClr>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66" name="Rectangle 20">
            <a:extLst>
              <a:ext uri="{FF2B5EF4-FFF2-40B4-BE49-F238E27FC236}">
                <a16:creationId xmlns="" xmlns:a16="http://schemas.microsoft.com/office/drawing/2014/main" id="{85E32B19-0ED6-4794-88A9-25622864551D}"/>
              </a:ext>
            </a:extLst>
          </p:cNvPr>
          <p:cNvSpPr>
            <a:spLocks noChangeArrowheads="1"/>
          </p:cNvSpPr>
          <p:nvPr/>
        </p:nvSpPr>
        <p:spPr bwMode="auto">
          <a:xfrm>
            <a:off x="4618529" y="5114939"/>
            <a:ext cx="484187" cy="327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121920" rIns="121920" bIns="60960">
            <a:spAutoFit/>
          </a:bodyPr>
          <a:lstStyle>
            <a:lvl1pPr>
              <a:defRPr>
                <a:solidFill>
                  <a:schemeClr val="tx1"/>
                </a:solidFill>
                <a:latin typeface="Open Sans" panose="020B0606030504020204" pitchFamily="34" charset="0"/>
              </a:defRPr>
            </a:lvl1pPr>
            <a:lvl2pPr marL="742950" indent="-285750">
              <a:defRPr>
                <a:solidFill>
                  <a:schemeClr val="tx1"/>
                </a:solidFill>
                <a:latin typeface="Open Sans" panose="020B0606030504020204" pitchFamily="34" charset="0"/>
              </a:defRPr>
            </a:lvl2pPr>
            <a:lvl3pPr marL="1143000" indent="-228600">
              <a:defRPr>
                <a:solidFill>
                  <a:schemeClr val="tx1"/>
                </a:solidFill>
                <a:latin typeface="Open Sans" panose="020B0606030504020204" pitchFamily="34" charset="0"/>
              </a:defRPr>
            </a:lvl3pPr>
            <a:lvl4pPr marL="1600200" indent="-228600">
              <a:defRPr>
                <a:solidFill>
                  <a:schemeClr val="tx1"/>
                </a:solidFill>
                <a:latin typeface="Open Sans" panose="020B0606030504020204" pitchFamily="34" charset="0"/>
              </a:defRPr>
            </a:lvl4pPr>
            <a:lvl5pPr marL="2057400" indent="-228600">
              <a:defRPr>
                <a:solidFill>
                  <a:schemeClr val="tx1"/>
                </a:solidFill>
                <a:latin typeface="Open Sans" panose="020B0606030504020204" pitchFamily="34" charset="0"/>
              </a:defRPr>
            </a:lvl5pPr>
            <a:lvl6pPr marL="2514600" indent="-228600" eaLnBrk="0" fontAlgn="base" hangingPunct="0">
              <a:spcBef>
                <a:spcPct val="0"/>
              </a:spcBef>
              <a:spcAft>
                <a:spcPct val="0"/>
              </a:spcAft>
              <a:defRPr>
                <a:solidFill>
                  <a:schemeClr val="tx1"/>
                </a:solidFill>
                <a:latin typeface="Open Sans" panose="020B0606030504020204" pitchFamily="34" charset="0"/>
              </a:defRPr>
            </a:lvl6pPr>
            <a:lvl7pPr marL="2971800" indent="-228600" eaLnBrk="0" fontAlgn="base" hangingPunct="0">
              <a:spcBef>
                <a:spcPct val="0"/>
              </a:spcBef>
              <a:spcAft>
                <a:spcPct val="0"/>
              </a:spcAft>
              <a:defRPr>
                <a:solidFill>
                  <a:schemeClr val="tx1"/>
                </a:solidFill>
                <a:latin typeface="Open Sans" panose="020B0606030504020204" pitchFamily="34" charset="0"/>
              </a:defRPr>
            </a:lvl7pPr>
            <a:lvl8pPr marL="3429000" indent="-228600" eaLnBrk="0" fontAlgn="base" hangingPunct="0">
              <a:spcBef>
                <a:spcPct val="0"/>
              </a:spcBef>
              <a:spcAft>
                <a:spcPct val="0"/>
              </a:spcAft>
              <a:defRPr>
                <a:solidFill>
                  <a:schemeClr val="tx1"/>
                </a:solidFill>
                <a:latin typeface="Open Sans" panose="020B0606030504020204" pitchFamily="34" charset="0"/>
              </a:defRPr>
            </a:lvl8pPr>
            <a:lvl9pPr marL="3886200" indent="-228600" eaLnBrk="0" fontAlgn="base" hangingPunct="0">
              <a:spcBef>
                <a:spcPct val="0"/>
              </a:spcBef>
              <a:spcAft>
                <a:spcPct val="0"/>
              </a:spcAft>
              <a:defRPr>
                <a:solidFill>
                  <a:schemeClr val="tx1"/>
                </a:solidFill>
                <a:latin typeface="Open Sans" panose="020B0606030504020204" pitchFamily="34" charset="0"/>
              </a:defRPr>
            </a:lvl9pPr>
          </a:lstStyle>
          <a:p>
            <a:pPr algn="ctr" defTabSz="914400" fontAlgn="base">
              <a:lnSpc>
                <a:spcPct val="89000"/>
              </a:lnSpc>
              <a:spcBef>
                <a:spcPct val="0"/>
              </a:spcBef>
              <a:spcAft>
                <a:spcPct val="0"/>
              </a:spcAft>
            </a:pPr>
            <a:r>
              <a:rPr lang="id-ID" altLang="en-US" sz="1600" dirty="0">
                <a:solidFill>
                  <a:srgbClr val="FFFFFF"/>
                </a:solidFill>
                <a:latin typeface="Lato"/>
                <a:ea typeface="Lato"/>
                <a:cs typeface="Lato"/>
              </a:rPr>
              <a:t>03</a:t>
            </a:r>
            <a:endParaRPr lang="en-US" altLang="en-US" sz="1600" dirty="0">
              <a:solidFill>
                <a:srgbClr val="FFFFFF"/>
              </a:solidFill>
              <a:latin typeface="Lato"/>
              <a:ea typeface="Lato"/>
              <a:cs typeface="Lato"/>
            </a:endParaRPr>
          </a:p>
        </p:txBody>
      </p:sp>
      <p:sp>
        <p:nvSpPr>
          <p:cNvPr id="67" name="Rectangle 21">
            <a:extLst>
              <a:ext uri="{FF2B5EF4-FFF2-40B4-BE49-F238E27FC236}">
                <a16:creationId xmlns="" xmlns:a16="http://schemas.microsoft.com/office/drawing/2014/main" id="{4670CF0F-8C56-4213-97DE-B45644E2BBCB}"/>
              </a:ext>
            </a:extLst>
          </p:cNvPr>
          <p:cNvSpPr>
            <a:spLocks noChangeArrowheads="1"/>
          </p:cNvSpPr>
          <p:nvPr/>
        </p:nvSpPr>
        <p:spPr bwMode="auto">
          <a:xfrm>
            <a:off x="4610591" y="6381764"/>
            <a:ext cx="482600" cy="327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121920" rIns="121920" bIns="60960">
            <a:spAutoFit/>
          </a:bodyPr>
          <a:lstStyle>
            <a:lvl1pPr>
              <a:defRPr>
                <a:solidFill>
                  <a:schemeClr val="tx1"/>
                </a:solidFill>
                <a:latin typeface="Open Sans" panose="020B0606030504020204" pitchFamily="34" charset="0"/>
              </a:defRPr>
            </a:lvl1pPr>
            <a:lvl2pPr marL="742950" indent="-285750">
              <a:defRPr>
                <a:solidFill>
                  <a:schemeClr val="tx1"/>
                </a:solidFill>
                <a:latin typeface="Open Sans" panose="020B0606030504020204" pitchFamily="34" charset="0"/>
              </a:defRPr>
            </a:lvl2pPr>
            <a:lvl3pPr marL="1143000" indent="-228600">
              <a:defRPr>
                <a:solidFill>
                  <a:schemeClr val="tx1"/>
                </a:solidFill>
                <a:latin typeface="Open Sans" panose="020B0606030504020204" pitchFamily="34" charset="0"/>
              </a:defRPr>
            </a:lvl3pPr>
            <a:lvl4pPr marL="1600200" indent="-228600">
              <a:defRPr>
                <a:solidFill>
                  <a:schemeClr val="tx1"/>
                </a:solidFill>
                <a:latin typeface="Open Sans" panose="020B0606030504020204" pitchFamily="34" charset="0"/>
              </a:defRPr>
            </a:lvl4pPr>
            <a:lvl5pPr marL="2057400" indent="-228600">
              <a:defRPr>
                <a:solidFill>
                  <a:schemeClr val="tx1"/>
                </a:solidFill>
                <a:latin typeface="Open Sans" panose="020B0606030504020204" pitchFamily="34" charset="0"/>
              </a:defRPr>
            </a:lvl5pPr>
            <a:lvl6pPr marL="2514600" indent="-228600" eaLnBrk="0" fontAlgn="base" hangingPunct="0">
              <a:spcBef>
                <a:spcPct val="0"/>
              </a:spcBef>
              <a:spcAft>
                <a:spcPct val="0"/>
              </a:spcAft>
              <a:defRPr>
                <a:solidFill>
                  <a:schemeClr val="tx1"/>
                </a:solidFill>
                <a:latin typeface="Open Sans" panose="020B0606030504020204" pitchFamily="34" charset="0"/>
              </a:defRPr>
            </a:lvl6pPr>
            <a:lvl7pPr marL="2971800" indent="-228600" eaLnBrk="0" fontAlgn="base" hangingPunct="0">
              <a:spcBef>
                <a:spcPct val="0"/>
              </a:spcBef>
              <a:spcAft>
                <a:spcPct val="0"/>
              </a:spcAft>
              <a:defRPr>
                <a:solidFill>
                  <a:schemeClr val="tx1"/>
                </a:solidFill>
                <a:latin typeface="Open Sans" panose="020B0606030504020204" pitchFamily="34" charset="0"/>
              </a:defRPr>
            </a:lvl7pPr>
            <a:lvl8pPr marL="3429000" indent="-228600" eaLnBrk="0" fontAlgn="base" hangingPunct="0">
              <a:spcBef>
                <a:spcPct val="0"/>
              </a:spcBef>
              <a:spcAft>
                <a:spcPct val="0"/>
              </a:spcAft>
              <a:defRPr>
                <a:solidFill>
                  <a:schemeClr val="tx1"/>
                </a:solidFill>
                <a:latin typeface="Open Sans" panose="020B0606030504020204" pitchFamily="34" charset="0"/>
              </a:defRPr>
            </a:lvl8pPr>
            <a:lvl9pPr marL="3886200" indent="-228600" eaLnBrk="0" fontAlgn="base" hangingPunct="0">
              <a:spcBef>
                <a:spcPct val="0"/>
              </a:spcBef>
              <a:spcAft>
                <a:spcPct val="0"/>
              </a:spcAft>
              <a:defRPr>
                <a:solidFill>
                  <a:schemeClr val="tx1"/>
                </a:solidFill>
                <a:latin typeface="Open Sans" panose="020B0606030504020204" pitchFamily="34" charset="0"/>
              </a:defRPr>
            </a:lvl9pPr>
          </a:lstStyle>
          <a:p>
            <a:pPr algn="ctr" defTabSz="914400" fontAlgn="base">
              <a:lnSpc>
                <a:spcPct val="89000"/>
              </a:lnSpc>
              <a:spcBef>
                <a:spcPct val="0"/>
              </a:spcBef>
              <a:spcAft>
                <a:spcPct val="0"/>
              </a:spcAft>
            </a:pPr>
            <a:r>
              <a:rPr lang="id-ID" altLang="en-US" sz="1600">
                <a:solidFill>
                  <a:srgbClr val="FFFFFF"/>
                </a:solidFill>
                <a:latin typeface="Lato"/>
                <a:ea typeface="Lato"/>
                <a:cs typeface="Lato"/>
              </a:rPr>
              <a:t>04</a:t>
            </a:r>
            <a:endParaRPr lang="en-US" altLang="en-US" sz="1600">
              <a:solidFill>
                <a:srgbClr val="FFFFFF"/>
              </a:solidFill>
              <a:latin typeface="Lato"/>
              <a:ea typeface="Lato"/>
              <a:cs typeface="Lato"/>
            </a:endParaRPr>
          </a:p>
        </p:txBody>
      </p:sp>
      <p:grpSp>
        <p:nvGrpSpPr>
          <p:cNvPr id="68" name="Group 22">
            <a:extLst>
              <a:ext uri="{FF2B5EF4-FFF2-40B4-BE49-F238E27FC236}">
                <a16:creationId xmlns="" xmlns:a16="http://schemas.microsoft.com/office/drawing/2014/main" id="{D3006B6A-889B-42A9-B152-ED4C3B57E818}"/>
              </a:ext>
            </a:extLst>
          </p:cNvPr>
          <p:cNvGrpSpPr>
            <a:grpSpLocks/>
          </p:cNvGrpSpPr>
          <p:nvPr/>
        </p:nvGrpSpPr>
        <p:grpSpPr bwMode="auto">
          <a:xfrm>
            <a:off x="634128" y="1955502"/>
            <a:ext cx="2649537" cy="4368800"/>
            <a:chOff x="4710994" y="2020965"/>
            <a:chExt cx="2649838" cy="4368561"/>
          </a:xfrm>
        </p:grpSpPr>
        <p:sp>
          <p:nvSpPr>
            <p:cNvPr id="69" name="Freeform 5">
              <a:extLst>
                <a:ext uri="{FF2B5EF4-FFF2-40B4-BE49-F238E27FC236}">
                  <a16:creationId xmlns="" xmlns:a16="http://schemas.microsoft.com/office/drawing/2014/main" id="{BFF1AA8D-D329-4BD7-A4D5-1891A02C1744}"/>
                </a:ext>
              </a:extLst>
            </p:cNvPr>
            <p:cNvSpPr>
              <a:spLocks/>
            </p:cNvSpPr>
            <p:nvPr/>
          </p:nvSpPr>
          <p:spPr bwMode="auto">
            <a:xfrm>
              <a:off x="5668365" y="6203798"/>
              <a:ext cx="712869" cy="185728"/>
            </a:xfrm>
            <a:custGeom>
              <a:avLst/>
              <a:gdLst>
                <a:gd name="T0" fmla="*/ 339 w 339"/>
                <a:gd name="T1" fmla="*/ 45 h 89"/>
                <a:gd name="T2" fmla="*/ 291 w 339"/>
                <a:gd name="T3" fmla="*/ 89 h 89"/>
                <a:gd name="T4" fmla="*/ 48 w 339"/>
                <a:gd name="T5" fmla="*/ 89 h 89"/>
                <a:gd name="T6" fmla="*/ 0 w 339"/>
                <a:gd name="T7" fmla="*/ 45 h 89"/>
                <a:gd name="T8" fmla="*/ 0 w 339"/>
                <a:gd name="T9" fmla="*/ 45 h 89"/>
                <a:gd name="T10" fmla="*/ 48 w 339"/>
                <a:gd name="T11" fmla="*/ 0 h 89"/>
                <a:gd name="T12" fmla="*/ 291 w 339"/>
                <a:gd name="T13" fmla="*/ 0 h 89"/>
                <a:gd name="T14" fmla="*/ 339 w 339"/>
                <a:gd name="T15" fmla="*/ 45 h 8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9" h="89">
                  <a:moveTo>
                    <a:pt x="339" y="45"/>
                  </a:moveTo>
                  <a:cubicBezTo>
                    <a:pt x="339" y="69"/>
                    <a:pt x="318" y="89"/>
                    <a:pt x="291" y="89"/>
                  </a:cubicBezTo>
                  <a:cubicBezTo>
                    <a:pt x="48" y="89"/>
                    <a:pt x="48" y="89"/>
                    <a:pt x="48" y="89"/>
                  </a:cubicBezTo>
                  <a:cubicBezTo>
                    <a:pt x="21" y="89"/>
                    <a:pt x="0" y="69"/>
                    <a:pt x="0" y="45"/>
                  </a:cubicBezTo>
                  <a:cubicBezTo>
                    <a:pt x="0" y="45"/>
                    <a:pt x="0" y="45"/>
                    <a:pt x="0" y="45"/>
                  </a:cubicBezTo>
                  <a:cubicBezTo>
                    <a:pt x="0" y="20"/>
                    <a:pt x="21" y="0"/>
                    <a:pt x="48" y="0"/>
                  </a:cubicBezTo>
                  <a:cubicBezTo>
                    <a:pt x="291" y="0"/>
                    <a:pt x="291" y="0"/>
                    <a:pt x="291" y="0"/>
                  </a:cubicBezTo>
                  <a:cubicBezTo>
                    <a:pt x="318" y="0"/>
                    <a:pt x="339" y="20"/>
                    <a:pt x="339" y="45"/>
                  </a:cubicBezTo>
                  <a:close/>
                </a:path>
              </a:pathLst>
            </a:custGeom>
            <a:solidFill>
              <a:sysClr val="window" lastClr="FFFFFF">
                <a:lumMod val="50000"/>
              </a:sysClr>
            </a:solidFill>
            <a:ln>
              <a:noFill/>
            </a:ln>
          </p:spPr>
          <p:txBody>
            <a:bodyPr lIns="74295" tIns="37148" rIns="74295" bIns="37148"/>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200" b="0" i="0" u="none" strike="noStrike" kern="0" cap="none" spc="0" normalizeH="0" baseline="0" noProof="0">
                <a:ln>
                  <a:noFill/>
                </a:ln>
                <a:solidFill>
                  <a:srgbClr val="DBEFF9">
                    <a:lumMod val="50000"/>
                  </a:srgbClr>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70" name="Freeform 6">
              <a:extLst>
                <a:ext uri="{FF2B5EF4-FFF2-40B4-BE49-F238E27FC236}">
                  <a16:creationId xmlns="" xmlns:a16="http://schemas.microsoft.com/office/drawing/2014/main" id="{B2216CCB-9EA7-46DB-8A8F-1789ADD76C07}"/>
                </a:ext>
              </a:extLst>
            </p:cNvPr>
            <p:cNvSpPr>
              <a:spLocks/>
            </p:cNvSpPr>
            <p:nvPr/>
          </p:nvSpPr>
          <p:spPr bwMode="auto">
            <a:xfrm>
              <a:off x="5496895" y="6132365"/>
              <a:ext cx="1055808" cy="157153"/>
            </a:xfrm>
            <a:custGeom>
              <a:avLst/>
              <a:gdLst>
                <a:gd name="T0" fmla="*/ 68 w 503"/>
                <a:gd name="T1" fmla="*/ 75 h 75"/>
                <a:gd name="T2" fmla="*/ 434 w 503"/>
                <a:gd name="T3" fmla="*/ 75 h 75"/>
                <a:gd name="T4" fmla="*/ 464 w 503"/>
                <a:gd name="T5" fmla="*/ 45 h 75"/>
                <a:gd name="T6" fmla="*/ 503 w 503"/>
                <a:gd name="T7" fmla="*/ 0 h 75"/>
                <a:gd name="T8" fmla="*/ 0 w 503"/>
                <a:gd name="T9" fmla="*/ 0 h 75"/>
                <a:gd name="T10" fmla="*/ 3 w 503"/>
                <a:gd name="T11" fmla="*/ 6 h 75"/>
                <a:gd name="T12" fmla="*/ 68 w 503"/>
                <a:gd name="T13" fmla="*/ 75 h 75"/>
              </a:gdLst>
              <a:ahLst/>
              <a:cxnLst>
                <a:cxn ang="0">
                  <a:pos x="T0" y="T1"/>
                </a:cxn>
                <a:cxn ang="0">
                  <a:pos x="T2" y="T3"/>
                </a:cxn>
                <a:cxn ang="0">
                  <a:pos x="T4" y="T5"/>
                </a:cxn>
                <a:cxn ang="0">
                  <a:pos x="T6" y="T7"/>
                </a:cxn>
                <a:cxn ang="0">
                  <a:pos x="T8" y="T9"/>
                </a:cxn>
                <a:cxn ang="0">
                  <a:pos x="T10" y="T11"/>
                </a:cxn>
                <a:cxn ang="0">
                  <a:pos x="T12" y="T13"/>
                </a:cxn>
              </a:cxnLst>
              <a:rect l="0" t="0" r="r" b="b"/>
              <a:pathLst>
                <a:path w="503" h="75">
                  <a:moveTo>
                    <a:pt x="68" y="75"/>
                  </a:moveTo>
                  <a:cubicBezTo>
                    <a:pt x="434" y="75"/>
                    <a:pt x="434" y="75"/>
                    <a:pt x="434" y="75"/>
                  </a:cubicBezTo>
                  <a:cubicBezTo>
                    <a:pt x="440" y="70"/>
                    <a:pt x="449" y="60"/>
                    <a:pt x="464" y="45"/>
                  </a:cubicBezTo>
                  <a:cubicBezTo>
                    <a:pt x="485" y="24"/>
                    <a:pt x="497" y="10"/>
                    <a:pt x="503" y="0"/>
                  </a:cubicBezTo>
                  <a:cubicBezTo>
                    <a:pt x="0" y="0"/>
                    <a:pt x="0" y="0"/>
                    <a:pt x="0" y="0"/>
                  </a:cubicBezTo>
                  <a:cubicBezTo>
                    <a:pt x="1" y="2"/>
                    <a:pt x="2" y="4"/>
                    <a:pt x="3" y="6"/>
                  </a:cubicBezTo>
                  <a:cubicBezTo>
                    <a:pt x="8" y="13"/>
                    <a:pt x="56" y="62"/>
                    <a:pt x="68" y="75"/>
                  </a:cubicBezTo>
                  <a:close/>
                </a:path>
              </a:pathLst>
            </a:custGeom>
            <a:solidFill>
              <a:sysClr val="window" lastClr="FFFFFF">
                <a:lumMod val="75000"/>
              </a:sysClr>
            </a:solidFill>
            <a:ln>
              <a:noFill/>
            </a:ln>
          </p:spPr>
          <p:txBody>
            <a:bodyPr lIns="74295" tIns="37148" rIns="74295" bIns="37148"/>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200" b="0" i="0" u="none" strike="noStrike" kern="0" cap="none" spc="0" normalizeH="0" baseline="0" noProof="0">
                <a:ln>
                  <a:noFill/>
                </a:ln>
                <a:solidFill>
                  <a:srgbClr val="DBEFF9">
                    <a:lumMod val="50000"/>
                  </a:srgbClr>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71" name="Freeform 7">
              <a:extLst>
                <a:ext uri="{FF2B5EF4-FFF2-40B4-BE49-F238E27FC236}">
                  <a16:creationId xmlns="" xmlns:a16="http://schemas.microsoft.com/office/drawing/2014/main" id="{3036D1CD-39BB-495A-9F81-CA3A2722D29D}"/>
                </a:ext>
              </a:extLst>
            </p:cNvPr>
            <p:cNvSpPr>
              <a:spLocks/>
            </p:cNvSpPr>
            <p:nvPr/>
          </p:nvSpPr>
          <p:spPr bwMode="auto">
            <a:xfrm>
              <a:off x="5460379" y="5613280"/>
              <a:ext cx="1133604" cy="107944"/>
            </a:xfrm>
            <a:custGeom>
              <a:avLst/>
              <a:gdLst>
                <a:gd name="T0" fmla="*/ 540 w 540"/>
                <a:gd name="T1" fmla="*/ 25 h 51"/>
                <a:gd name="T2" fmla="*/ 517 w 540"/>
                <a:gd name="T3" fmla="*/ 51 h 51"/>
                <a:gd name="T4" fmla="*/ 23 w 540"/>
                <a:gd name="T5" fmla="*/ 51 h 51"/>
                <a:gd name="T6" fmla="*/ 0 w 540"/>
                <a:gd name="T7" fmla="*/ 25 h 51"/>
                <a:gd name="T8" fmla="*/ 0 w 540"/>
                <a:gd name="T9" fmla="*/ 25 h 51"/>
                <a:gd name="T10" fmla="*/ 23 w 540"/>
                <a:gd name="T11" fmla="*/ 0 h 51"/>
                <a:gd name="T12" fmla="*/ 517 w 540"/>
                <a:gd name="T13" fmla="*/ 0 h 51"/>
                <a:gd name="T14" fmla="*/ 540 w 540"/>
                <a:gd name="T15" fmla="*/ 25 h 5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40" h="51">
                  <a:moveTo>
                    <a:pt x="540" y="25"/>
                  </a:moveTo>
                  <a:cubicBezTo>
                    <a:pt x="540" y="40"/>
                    <a:pt x="529" y="51"/>
                    <a:pt x="517" y="51"/>
                  </a:cubicBezTo>
                  <a:cubicBezTo>
                    <a:pt x="23" y="51"/>
                    <a:pt x="23" y="51"/>
                    <a:pt x="23" y="51"/>
                  </a:cubicBezTo>
                  <a:cubicBezTo>
                    <a:pt x="10" y="51"/>
                    <a:pt x="0" y="40"/>
                    <a:pt x="0" y="25"/>
                  </a:cubicBezTo>
                  <a:cubicBezTo>
                    <a:pt x="0" y="25"/>
                    <a:pt x="0" y="25"/>
                    <a:pt x="0" y="25"/>
                  </a:cubicBezTo>
                  <a:cubicBezTo>
                    <a:pt x="0" y="11"/>
                    <a:pt x="10" y="0"/>
                    <a:pt x="23" y="0"/>
                  </a:cubicBezTo>
                  <a:cubicBezTo>
                    <a:pt x="517" y="0"/>
                    <a:pt x="517" y="0"/>
                    <a:pt x="517" y="0"/>
                  </a:cubicBezTo>
                  <a:cubicBezTo>
                    <a:pt x="529" y="0"/>
                    <a:pt x="540" y="11"/>
                    <a:pt x="540" y="25"/>
                  </a:cubicBezTo>
                  <a:close/>
                </a:path>
              </a:pathLst>
            </a:custGeom>
            <a:solidFill>
              <a:sysClr val="window" lastClr="FFFFFF">
                <a:lumMod val="75000"/>
              </a:sysClr>
            </a:solidFill>
            <a:ln>
              <a:noFill/>
            </a:ln>
          </p:spPr>
          <p:txBody>
            <a:bodyPr lIns="74295" tIns="37148" rIns="74295" bIns="37148"/>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200" b="0" i="0" u="none" strike="noStrike" kern="0" cap="none" spc="0" normalizeH="0" baseline="0" noProof="0">
                <a:ln>
                  <a:noFill/>
                </a:ln>
                <a:solidFill>
                  <a:srgbClr val="DBEFF9">
                    <a:lumMod val="50000"/>
                  </a:srgbClr>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72" name="Freeform 8">
              <a:extLst>
                <a:ext uri="{FF2B5EF4-FFF2-40B4-BE49-F238E27FC236}">
                  <a16:creationId xmlns="" xmlns:a16="http://schemas.microsoft.com/office/drawing/2014/main" id="{5AB2A28B-7F0C-42BE-9691-C4D6EDE4A10E}"/>
                </a:ext>
              </a:extLst>
            </p:cNvPr>
            <p:cNvSpPr>
              <a:spLocks/>
            </p:cNvSpPr>
            <p:nvPr/>
          </p:nvSpPr>
          <p:spPr bwMode="auto">
            <a:xfrm>
              <a:off x="5460379" y="5772022"/>
              <a:ext cx="1133604" cy="107944"/>
            </a:xfrm>
            <a:custGeom>
              <a:avLst/>
              <a:gdLst>
                <a:gd name="T0" fmla="*/ 540 w 540"/>
                <a:gd name="T1" fmla="*/ 26 h 52"/>
                <a:gd name="T2" fmla="*/ 517 w 540"/>
                <a:gd name="T3" fmla="*/ 52 h 52"/>
                <a:gd name="T4" fmla="*/ 23 w 540"/>
                <a:gd name="T5" fmla="*/ 52 h 52"/>
                <a:gd name="T6" fmla="*/ 0 w 540"/>
                <a:gd name="T7" fmla="*/ 26 h 52"/>
                <a:gd name="T8" fmla="*/ 0 w 540"/>
                <a:gd name="T9" fmla="*/ 26 h 52"/>
                <a:gd name="T10" fmla="*/ 23 w 540"/>
                <a:gd name="T11" fmla="*/ 0 h 52"/>
                <a:gd name="T12" fmla="*/ 517 w 540"/>
                <a:gd name="T13" fmla="*/ 0 h 52"/>
                <a:gd name="T14" fmla="*/ 540 w 540"/>
                <a:gd name="T15" fmla="*/ 26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40" h="52">
                  <a:moveTo>
                    <a:pt x="540" y="26"/>
                  </a:moveTo>
                  <a:cubicBezTo>
                    <a:pt x="540" y="40"/>
                    <a:pt x="529" y="52"/>
                    <a:pt x="517" y="52"/>
                  </a:cubicBezTo>
                  <a:cubicBezTo>
                    <a:pt x="23" y="52"/>
                    <a:pt x="23" y="52"/>
                    <a:pt x="23" y="52"/>
                  </a:cubicBezTo>
                  <a:cubicBezTo>
                    <a:pt x="10" y="52"/>
                    <a:pt x="0" y="40"/>
                    <a:pt x="0" y="26"/>
                  </a:cubicBezTo>
                  <a:cubicBezTo>
                    <a:pt x="0" y="26"/>
                    <a:pt x="0" y="26"/>
                    <a:pt x="0" y="26"/>
                  </a:cubicBezTo>
                  <a:cubicBezTo>
                    <a:pt x="0" y="12"/>
                    <a:pt x="10" y="0"/>
                    <a:pt x="23" y="0"/>
                  </a:cubicBezTo>
                  <a:cubicBezTo>
                    <a:pt x="517" y="0"/>
                    <a:pt x="517" y="0"/>
                    <a:pt x="517" y="0"/>
                  </a:cubicBezTo>
                  <a:cubicBezTo>
                    <a:pt x="529" y="0"/>
                    <a:pt x="540" y="12"/>
                    <a:pt x="540" y="26"/>
                  </a:cubicBezTo>
                  <a:close/>
                </a:path>
              </a:pathLst>
            </a:custGeom>
            <a:solidFill>
              <a:sysClr val="window" lastClr="FFFFFF">
                <a:lumMod val="75000"/>
              </a:sysClr>
            </a:solidFill>
            <a:ln>
              <a:noFill/>
            </a:ln>
          </p:spPr>
          <p:txBody>
            <a:bodyPr lIns="74295" tIns="37148" rIns="74295" bIns="37148"/>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200" b="0" i="0" u="none" strike="noStrike" kern="0" cap="none" spc="0" normalizeH="0" baseline="0" noProof="0">
                <a:ln>
                  <a:noFill/>
                </a:ln>
                <a:solidFill>
                  <a:srgbClr val="DBEFF9">
                    <a:lumMod val="50000"/>
                  </a:srgbClr>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73" name="Freeform 9">
              <a:extLst>
                <a:ext uri="{FF2B5EF4-FFF2-40B4-BE49-F238E27FC236}">
                  <a16:creationId xmlns="" xmlns:a16="http://schemas.microsoft.com/office/drawing/2014/main" id="{D40AD014-39A4-4C1B-81C6-0542752FF532}"/>
                </a:ext>
              </a:extLst>
            </p:cNvPr>
            <p:cNvSpPr>
              <a:spLocks/>
            </p:cNvSpPr>
            <p:nvPr/>
          </p:nvSpPr>
          <p:spPr bwMode="auto">
            <a:xfrm>
              <a:off x="5460379" y="5929176"/>
              <a:ext cx="1133604" cy="109531"/>
            </a:xfrm>
            <a:custGeom>
              <a:avLst/>
              <a:gdLst>
                <a:gd name="T0" fmla="*/ 540 w 540"/>
                <a:gd name="T1" fmla="*/ 26 h 52"/>
                <a:gd name="T2" fmla="*/ 517 w 540"/>
                <a:gd name="T3" fmla="*/ 52 h 52"/>
                <a:gd name="T4" fmla="*/ 23 w 540"/>
                <a:gd name="T5" fmla="*/ 52 h 52"/>
                <a:gd name="T6" fmla="*/ 0 w 540"/>
                <a:gd name="T7" fmla="*/ 26 h 52"/>
                <a:gd name="T8" fmla="*/ 0 w 540"/>
                <a:gd name="T9" fmla="*/ 26 h 52"/>
                <a:gd name="T10" fmla="*/ 23 w 540"/>
                <a:gd name="T11" fmla="*/ 0 h 52"/>
                <a:gd name="T12" fmla="*/ 517 w 540"/>
                <a:gd name="T13" fmla="*/ 0 h 52"/>
                <a:gd name="T14" fmla="*/ 540 w 540"/>
                <a:gd name="T15" fmla="*/ 26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40" h="52">
                  <a:moveTo>
                    <a:pt x="540" y="26"/>
                  </a:moveTo>
                  <a:cubicBezTo>
                    <a:pt x="540" y="40"/>
                    <a:pt x="529" y="52"/>
                    <a:pt x="517" y="52"/>
                  </a:cubicBezTo>
                  <a:cubicBezTo>
                    <a:pt x="23" y="52"/>
                    <a:pt x="23" y="52"/>
                    <a:pt x="23" y="52"/>
                  </a:cubicBezTo>
                  <a:cubicBezTo>
                    <a:pt x="10" y="52"/>
                    <a:pt x="0" y="40"/>
                    <a:pt x="0" y="26"/>
                  </a:cubicBezTo>
                  <a:cubicBezTo>
                    <a:pt x="0" y="26"/>
                    <a:pt x="0" y="26"/>
                    <a:pt x="0" y="26"/>
                  </a:cubicBezTo>
                  <a:cubicBezTo>
                    <a:pt x="0" y="12"/>
                    <a:pt x="10" y="0"/>
                    <a:pt x="23" y="0"/>
                  </a:cubicBezTo>
                  <a:cubicBezTo>
                    <a:pt x="517" y="0"/>
                    <a:pt x="517" y="0"/>
                    <a:pt x="517" y="0"/>
                  </a:cubicBezTo>
                  <a:cubicBezTo>
                    <a:pt x="529" y="0"/>
                    <a:pt x="540" y="12"/>
                    <a:pt x="540" y="26"/>
                  </a:cubicBezTo>
                  <a:close/>
                </a:path>
              </a:pathLst>
            </a:custGeom>
            <a:solidFill>
              <a:sysClr val="window" lastClr="FFFFFF">
                <a:lumMod val="75000"/>
              </a:sysClr>
            </a:solidFill>
            <a:ln>
              <a:noFill/>
            </a:ln>
          </p:spPr>
          <p:txBody>
            <a:bodyPr lIns="74295" tIns="37148" rIns="74295" bIns="37148"/>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200" b="0" i="0" u="none" strike="noStrike" kern="0" cap="none" spc="0" normalizeH="0" baseline="0" noProof="0">
                <a:ln>
                  <a:noFill/>
                </a:ln>
                <a:solidFill>
                  <a:srgbClr val="DBEFF9">
                    <a:lumMod val="50000"/>
                  </a:srgbClr>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74" name="Freeform 10">
              <a:extLst>
                <a:ext uri="{FF2B5EF4-FFF2-40B4-BE49-F238E27FC236}">
                  <a16:creationId xmlns="" xmlns:a16="http://schemas.microsoft.com/office/drawing/2014/main" id="{29E7390D-F4B5-40FE-8E81-BEE3BDDFC69E}"/>
                </a:ext>
              </a:extLst>
            </p:cNvPr>
            <p:cNvSpPr>
              <a:spLocks/>
            </p:cNvSpPr>
            <p:nvPr/>
          </p:nvSpPr>
          <p:spPr bwMode="auto">
            <a:xfrm>
              <a:off x="5460379" y="6073630"/>
              <a:ext cx="1122490" cy="66671"/>
            </a:xfrm>
            <a:custGeom>
              <a:avLst/>
              <a:gdLst>
                <a:gd name="T0" fmla="*/ 535 w 535"/>
                <a:gd name="T1" fmla="*/ 16 h 32"/>
                <a:gd name="T2" fmla="*/ 513 w 535"/>
                <a:gd name="T3" fmla="*/ 32 h 32"/>
                <a:gd name="T4" fmla="*/ 23 w 535"/>
                <a:gd name="T5" fmla="*/ 32 h 32"/>
                <a:gd name="T6" fmla="*/ 0 w 535"/>
                <a:gd name="T7" fmla="*/ 16 h 32"/>
                <a:gd name="T8" fmla="*/ 0 w 535"/>
                <a:gd name="T9" fmla="*/ 16 h 32"/>
                <a:gd name="T10" fmla="*/ 23 w 535"/>
                <a:gd name="T11" fmla="*/ 0 h 32"/>
                <a:gd name="T12" fmla="*/ 513 w 535"/>
                <a:gd name="T13" fmla="*/ 0 h 32"/>
                <a:gd name="T14" fmla="*/ 535 w 535"/>
                <a:gd name="T15" fmla="*/ 16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35" h="32">
                  <a:moveTo>
                    <a:pt x="535" y="16"/>
                  </a:moveTo>
                  <a:cubicBezTo>
                    <a:pt x="535" y="25"/>
                    <a:pt x="525" y="32"/>
                    <a:pt x="513" y="32"/>
                  </a:cubicBezTo>
                  <a:cubicBezTo>
                    <a:pt x="23" y="32"/>
                    <a:pt x="23" y="32"/>
                    <a:pt x="23" y="32"/>
                  </a:cubicBezTo>
                  <a:cubicBezTo>
                    <a:pt x="10" y="32"/>
                    <a:pt x="0" y="25"/>
                    <a:pt x="0" y="16"/>
                  </a:cubicBezTo>
                  <a:cubicBezTo>
                    <a:pt x="0" y="16"/>
                    <a:pt x="0" y="16"/>
                    <a:pt x="0" y="16"/>
                  </a:cubicBezTo>
                  <a:cubicBezTo>
                    <a:pt x="0" y="7"/>
                    <a:pt x="10" y="0"/>
                    <a:pt x="23" y="0"/>
                  </a:cubicBezTo>
                  <a:cubicBezTo>
                    <a:pt x="513" y="0"/>
                    <a:pt x="513" y="0"/>
                    <a:pt x="513" y="0"/>
                  </a:cubicBezTo>
                  <a:cubicBezTo>
                    <a:pt x="525" y="0"/>
                    <a:pt x="535" y="7"/>
                    <a:pt x="535" y="16"/>
                  </a:cubicBezTo>
                  <a:close/>
                </a:path>
              </a:pathLst>
            </a:custGeom>
            <a:solidFill>
              <a:sysClr val="window" lastClr="FFFFFF">
                <a:lumMod val="75000"/>
              </a:sysClr>
            </a:solidFill>
            <a:ln>
              <a:noFill/>
            </a:ln>
          </p:spPr>
          <p:txBody>
            <a:bodyPr lIns="74295" tIns="37148" rIns="74295" bIns="37148"/>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200" b="0" i="0" u="none" strike="noStrike" kern="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75" name="Freeform 11">
              <a:extLst>
                <a:ext uri="{FF2B5EF4-FFF2-40B4-BE49-F238E27FC236}">
                  <a16:creationId xmlns="" xmlns:a16="http://schemas.microsoft.com/office/drawing/2014/main" id="{87FA94C9-0D17-412B-B7D3-F5F796E4CDB6}"/>
                </a:ext>
              </a:extLst>
            </p:cNvPr>
            <p:cNvSpPr>
              <a:spLocks/>
            </p:cNvSpPr>
            <p:nvPr/>
          </p:nvSpPr>
          <p:spPr bwMode="auto">
            <a:xfrm>
              <a:off x="5450853" y="5452952"/>
              <a:ext cx="1151068" cy="109531"/>
            </a:xfrm>
            <a:custGeom>
              <a:avLst/>
              <a:gdLst>
                <a:gd name="T0" fmla="*/ 548 w 548"/>
                <a:gd name="T1" fmla="*/ 26 h 52"/>
                <a:gd name="T2" fmla="*/ 524 w 548"/>
                <a:gd name="T3" fmla="*/ 52 h 52"/>
                <a:gd name="T4" fmla="*/ 23 w 548"/>
                <a:gd name="T5" fmla="*/ 52 h 52"/>
                <a:gd name="T6" fmla="*/ 0 w 548"/>
                <a:gd name="T7" fmla="*/ 26 h 52"/>
                <a:gd name="T8" fmla="*/ 0 w 548"/>
                <a:gd name="T9" fmla="*/ 26 h 52"/>
                <a:gd name="T10" fmla="*/ 23 w 548"/>
                <a:gd name="T11" fmla="*/ 0 h 52"/>
                <a:gd name="T12" fmla="*/ 524 w 548"/>
                <a:gd name="T13" fmla="*/ 0 h 52"/>
                <a:gd name="T14" fmla="*/ 548 w 548"/>
                <a:gd name="T15" fmla="*/ 26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48" h="52">
                  <a:moveTo>
                    <a:pt x="548" y="26"/>
                  </a:moveTo>
                  <a:cubicBezTo>
                    <a:pt x="548" y="40"/>
                    <a:pt x="537" y="52"/>
                    <a:pt x="524" y="52"/>
                  </a:cubicBezTo>
                  <a:cubicBezTo>
                    <a:pt x="23" y="52"/>
                    <a:pt x="23" y="52"/>
                    <a:pt x="23" y="52"/>
                  </a:cubicBezTo>
                  <a:cubicBezTo>
                    <a:pt x="10" y="52"/>
                    <a:pt x="0" y="40"/>
                    <a:pt x="0" y="26"/>
                  </a:cubicBezTo>
                  <a:cubicBezTo>
                    <a:pt x="0" y="26"/>
                    <a:pt x="0" y="26"/>
                    <a:pt x="0" y="26"/>
                  </a:cubicBezTo>
                  <a:cubicBezTo>
                    <a:pt x="0" y="12"/>
                    <a:pt x="10" y="0"/>
                    <a:pt x="23" y="0"/>
                  </a:cubicBezTo>
                  <a:cubicBezTo>
                    <a:pt x="524" y="0"/>
                    <a:pt x="524" y="0"/>
                    <a:pt x="524" y="0"/>
                  </a:cubicBezTo>
                  <a:cubicBezTo>
                    <a:pt x="537" y="0"/>
                    <a:pt x="548" y="12"/>
                    <a:pt x="548" y="26"/>
                  </a:cubicBezTo>
                  <a:close/>
                </a:path>
              </a:pathLst>
            </a:custGeom>
            <a:solidFill>
              <a:sysClr val="window" lastClr="FFFFFF">
                <a:lumMod val="75000"/>
              </a:sysClr>
            </a:solidFill>
            <a:ln>
              <a:noFill/>
            </a:ln>
          </p:spPr>
          <p:txBody>
            <a:bodyPr lIns="74295" tIns="37148" rIns="74295" bIns="37148"/>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200" b="0" i="0" u="none" strike="noStrike" kern="0" cap="none" spc="0" normalizeH="0" baseline="0" noProof="0">
                <a:ln>
                  <a:noFill/>
                </a:ln>
                <a:solidFill>
                  <a:srgbClr val="DBEFF9">
                    <a:lumMod val="50000"/>
                  </a:srgbClr>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76" name="Freeform 12">
              <a:extLst>
                <a:ext uri="{FF2B5EF4-FFF2-40B4-BE49-F238E27FC236}">
                  <a16:creationId xmlns="" xmlns:a16="http://schemas.microsoft.com/office/drawing/2014/main" id="{4BFA0072-C5E3-47B4-8134-D7B665CD87D6}"/>
                </a:ext>
              </a:extLst>
            </p:cNvPr>
            <p:cNvSpPr>
              <a:spLocks/>
            </p:cNvSpPr>
            <p:nvPr/>
          </p:nvSpPr>
          <p:spPr bwMode="auto">
            <a:xfrm>
              <a:off x="5611124" y="2020965"/>
              <a:ext cx="1749708" cy="1105593"/>
            </a:xfrm>
            <a:custGeom>
              <a:avLst/>
              <a:gdLst>
                <a:gd name="T0" fmla="*/ 0 w 1073"/>
                <a:gd name="T1" fmla="*/ 0 h 678"/>
                <a:gd name="T2" fmla="*/ 2147483646 w 1073"/>
                <a:gd name="T3" fmla="*/ 2147483646 h 678"/>
                <a:gd name="T4" fmla="*/ 2147483646 w 1073"/>
                <a:gd name="T5" fmla="*/ 2147483646 h 678"/>
                <a:gd name="T6" fmla="*/ 2147483646 w 1073"/>
                <a:gd name="T7" fmla="*/ 0 h 678"/>
                <a:gd name="T8" fmla="*/ 0 w 1073"/>
                <a:gd name="T9" fmla="*/ 0 h 67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73" h="678">
                  <a:moveTo>
                    <a:pt x="0" y="0"/>
                  </a:moveTo>
                  <a:lnTo>
                    <a:pt x="1073" y="678"/>
                  </a:lnTo>
                  <a:lnTo>
                    <a:pt x="868" y="238"/>
                  </a:lnTo>
                  <a:lnTo>
                    <a:pt x="401" y="0"/>
                  </a:lnTo>
                  <a:lnTo>
                    <a:pt x="0" y="0"/>
                  </a:lnTo>
                  <a:close/>
                </a:path>
              </a:pathLst>
            </a:custGeom>
            <a:solidFill>
              <a:srgbClr val="0F6FC6"/>
            </a:solidFill>
            <a:ln>
              <a:noFill/>
            </a:ln>
            <a:extLst>
              <a:ext uri="{91240B29-F687-4F45-9708-019B960494DF}">
                <a14:hiddenLine xmlns:a14="http://schemas.microsoft.com/office/drawing/2010/main" w="9525">
                  <a:solidFill>
                    <a:srgbClr val="000000"/>
                  </a:solidFill>
                  <a:round/>
                  <a:headEnd/>
                  <a:tailEnd/>
                </a14:hiddenLine>
              </a:ext>
            </a:extLst>
          </p:spPr>
          <p:txBody>
            <a:bodyPr lIns="74295" tIns="37148" rIns="74295" bIns="37148"/>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Open Sans" panose="020B0606030504020204" pitchFamily="34" charset="0"/>
              </a:endParaRPr>
            </a:p>
          </p:txBody>
        </p:sp>
        <p:sp>
          <p:nvSpPr>
            <p:cNvPr id="77" name="Freeform 13">
              <a:extLst>
                <a:ext uri="{FF2B5EF4-FFF2-40B4-BE49-F238E27FC236}">
                  <a16:creationId xmlns="" xmlns:a16="http://schemas.microsoft.com/office/drawing/2014/main" id="{8751DBCE-30EB-44DD-9C8C-9BC8DCAFF3F3}"/>
                </a:ext>
              </a:extLst>
            </p:cNvPr>
            <p:cNvSpPr>
              <a:spLocks/>
            </p:cNvSpPr>
            <p:nvPr/>
          </p:nvSpPr>
          <p:spPr bwMode="auto">
            <a:xfrm>
              <a:off x="5611124" y="2020965"/>
              <a:ext cx="1749708" cy="1105593"/>
            </a:xfrm>
            <a:custGeom>
              <a:avLst/>
              <a:gdLst>
                <a:gd name="T0" fmla="*/ 0 w 1073"/>
                <a:gd name="T1" fmla="*/ 0 h 678"/>
                <a:gd name="T2" fmla="*/ 2147483646 w 1073"/>
                <a:gd name="T3" fmla="*/ 2147483646 h 678"/>
                <a:gd name="T4" fmla="*/ 2147483646 w 1073"/>
                <a:gd name="T5" fmla="*/ 2147483646 h 678"/>
                <a:gd name="T6" fmla="*/ 2147483646 w 1073"/>
                <a:gd name="T7" fmla="*/ 0 h 67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073" h="678">
                  <a:moveTo>
                    <a:pt x="0" y="0"/>
                  </a:moveTo>
                  <a:lnTo>
                    <a:pt x="1073" y="678"/>
                  </a:lnTo>
                  <a:lnTo>
                    <a:pt x="868" y="238"/>
                  </a:lnTo>
                  <a:lnTo>
                    <a:pt x="401" y="0"/>
                  </a:lnTo>
                </a:path>
              </a:pathLst>
            </a:custGeom>
            <a:solidFill>
              <a:srgbClr val="0F6FC6"/>
            </a:solidFill>
            <a:ln>
              <a:noFill/>
            </a:ln>
            <a:extLst>
              <a:ext uri="{91240B29-F687-4F45-9708-019B960494DF}">
                <a14:hiddenLine xmlns:a14="http://schemas.microsoft.com/office/drawing/2010/main" w="9525">
                  <a:solidFill>
                    <a:srgbClr val="000000"/>
                  </a:solidFill>
                  <a:round/>
                  <a:headEnd/>
                  <a:tailEnd/>
                </a14:hiddenLine>
              </a:ext>
            </a:extLst>
          </p:spPr>
          <p:txBody>
            <a:bodyPr lIns="74295" tIns="37148" rIns="74295" bIns="37148"/>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Open Sans" panose="020B0606030504020204" pitchFamily="34" charset="0"/>
              </a:endParaRPr>
            </a:p>
          </p:txBody>
        </p:sp>
        <p:sp>
          <p:nvSpPr>
            <p:cNvPr id="78" name="Freeform 14">
              <a:extLst>
                <a:ext uri="{FF2B5EF4-FFF2-40B4-BE49-F238E27FC236}">
                  <a16:creationId xmlns="" xmlns:a16="http://schemas.microsoft.com/office/drawing/2014/main" id="{A89CBB39-3DF0-4FDD-9903-86921F53CFDF}"/>
                </a:ext>
              </a:extLst>
            </p:cNvPr>
            <p:cNvSpPr>
              <a:spLocks/>
            </p:cNvSpPr>
            <p:nvPr/>
          </p:nvSpPr>
          <p:spPr bwMode="auto">
            <a:xfrm>
              <a:off x="4710994" y="2924355"/>
              <a:ext cx="2649838" cy="779460"/>
            </a:xfrm>
            <a:custGeom>
              <a:avLst/>
              <a:gdLst>
                <a:gd name="T0" fmla="*/ 0 w 1625"/>
                <a:gd name="T1" fmla="*/ 0 h 478"/>
                <a:gd name="T2" fmla="*/ 2147483646 w 1625"/>
                <a:gd name="T3" fmla="*/ 2147483646 h 478"/>
                <a:gd name="T4" fmla="*/ 2147483646 w 1625"/>
                <a:gd name="T5" fmla="*/ 2147483646 h 478"/>
                <a:gd name="T6" fmla="*/ 0 w 1625"/>
                <a:gd name="T7" fmla="*/ 2147483646 h 478"/>
                <a:gd name="T8" fmla="*/ 0 w 1625"/>
                <a:gd name="T9" fmla="*/ 0 h 47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625" h="478">
                  <a:moveTo>
                    <a:pt x="0" y="0"/>
                  </a:moveTo>
                  <a:lnTo>
                    <a:pt x="1625" y="204"/>
                  </a:lnTo>
                  <a:lnTo>
                    <a:pt x="1608" y="426"/>
                  </a:lnTo>
                  <a:lnTo>
                    <a:pt x="0" y="478"/>
                  </a:lnTo>
                  <a:lnTo>
                    <a:pt x="0" y="0"/>
                  </a:lnTo>
                  <a:close/>
                </a:path>
              </a:pathLst>
            </a:custGeom>
            <a:solidFill>
              <a:srgbClr val="0F6FC6"/>
            </a:solidFill>
            <a:ln>
              <a:noFill/>
            </a:ln>
            <a:extLst>
              <a:ext uri="{91240B29-F687-4F45-9708-019B960494DF}">
                <a14:hiddenLine xmlns:a14="http://schemas.microsoft.com/office/drawing/2010/main" w="9525">
                  <a:solidFill>
                    <a:srgbClr val="000000"/>
                  </a:solidFill>
                  <a:round/>
                  <a:headEnd/>
                  <a:tailEnd/>
                </a14:hiddenLine>
              </a:ext>
            </a:extLst>
          </p:spPr>
          <p:txBody>
            <a:bodyPr lIns="74295" tIns="37148" rIns="74295" bIns="37148"/>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Open Sans" panose="020B0606030504020204" pitchFamily="34" charset="0"/>
              </a:endParaRPr>
            </a:p>
          </p:txBody>
        </p:sp>
        <p:sp>
          <p:nvSpPr>
            <p:cNvPr id="79" name="Freeform 15">
              <a:extLst>
                <a:ext uri="{FF2B5EF4-FFF2-40B4-BE49-F238E27FC236}">
                  <a16:creationId xmlns="" xmlns:a16="http://schemas.microsoft.com/office/drawing/2014/main" id="{BE28E1E1-D326-4348-8CBF-8B446980BE6C}"/>
                </a:ext>
              </a:extLst>
            </p:cNvPr>
            <p:cNvSpPr>
              <a:spLocks/>
            </p:cNvSpPr>
            <p:nvPr/>
          </p:nvSpPr>
          <p:spPr bwMode="auto">
            <a:xfrm>
              <a:off x="4914828" y="2409064"/>
              <a:ext cx="2446004" cy="1924189"/>
            </a:xfrm>
            <a:custGeom>
              <a:avLst/>
              <a:gdLst>
                <a:gd name="T0" fmla="*/ 2147483646 w 1500"/>
                <a:gd name="T1" fmla="*/ 0 h 1180"/>
                <a:gd name="T2" fmla="*/ 0 w 1500"/>
                <a:gd name="T3" fmla="*/ 2147483646 h 1180"/>
                <a:gd name="T4" fmla="*/ 2147483646 w 1500"/>
                <a:gd name="T5" fmla="*/ 2147483646 h 1180"/>
                <a:gd name="T6" fmla="*/ 2147483646 w 1500"/>
                <a:gd name="T7" fmla="*/ 2147483646 h 1180"/>
                <a:gd name="T8" fmla="*/ 2147483646 w 1500"/>
                <a:gd name="T9" fmla="*/ 0 h 118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500" h="1180">
                  <a:moveTo>
                    <a:pt x="1295" y="0"/>
                  </a:moveTo>
                  <a:lnTo>
                    <a:pt x="0" y="1077"/>
                  </a:lnTo>
                  <a:lnTo>
                    <a:pt x="57" y="1180"/>
                  </a:lnTo>
                  <a:lnTo>
                    <a:pt x="1500" y="440"/>
                  </a:lnTo>
                  <a:lnTo>
                    <a:pt x="1295" y="0"/>
                  </a:lnTo>
                  <a:close/>
                </a:path>
              </a:pathLst>
            </a:custGeom>
            <a:solidFill>
              <a:srgbClr val="0F6FC6"/>
            </a:solidFill>
            <a:ln>
              <a:noFill/>
            </a:ln>
            <a:extLst>
              <a:ext uri="{91240B29-F687-4F45-9708-019B960494DF}">
                <a14:hiddenLine xmlns:a14="http://schemas.microsoft.com/office/drawing/2010/main" w="9525">
                  <a:solidFill>
                    <a:srgbClr val="000000"/>
                  </a:solidFill>
                  <a:round/>
                  <a:headEnd/>
                  <a:tailEnd/>
                </a14:hiddenLine>
              </a:ext>
            </a:extLst>
          </p:spPr>
          <p:txBody>
            <a:bodyPr lIns="74295" tIns="37148" rIns="74295" bIns="37148"/>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Open Sans" panose="020B0606030504020204" pitchFamily="34" charset="0"/>
              </a:endParaRPr>
            </a:p>
          </p:txBody>
        </p:sp>
        <p:sp>
          <p:nvSpPr>
            <p:cNvPr id="80" name="Freeform 16">
              <a:extLst>
                <a:ext uri="{FF2B5EF4-FFF2-40B4-BE49-F238E27FC236}">
                  <a16:creationId xmlns="" xmlns:a16="http://schemas.microsoft.com/office/drawing/2014/main" id="{EE4F29E4-E031-466E-94B1-64FAD8040607}"/>
                </a:ext>
              </a:extLst>
            </p:cNvPr>
            <p:cNvSpPr>
              <a:spLocks/>
            </p:cNvSpPr>
            <p:nvPr/>
          </p:nvSpPr>
          <p:spPr bwMode="auto">
            <a:xfrm>
              <a:off x="4914217" y="2408294"/>
              <a:ext cx="2446615" cy="1925532"/>
            </a:xfrm>
            <a:custGeom>
              <a:avLst/>
              <a:gdLst>
                <a:gd name="T0" fmla="*/ 1295 w 1500"/>
                <a:gd name="T1" fmla="*/ 0 h 1180"/>
                <a:gd name="T2" fmla="*/ 0 w 1500"/>
                <a:gd name="T3" fmla="*/ 1077 h 1180"/>
                <a:gd name="T4" fmla="*/ 57 w 1500"/>
                <a:gd name="T5" fmla="*/ 1180 h 1180"/>
                <a:gd name="T6" fmla="*/ 1500 w 1500"/>
                <a:gd name="T7" fmla="*/ 440 h 1180"/>
              </a:gdLst>
              <a:ahLst/>
              <a:cxnLst>
                <a:cxn ang="0">
                  <a:pos x="T0" y="T1"/>
                </a:cxn>
                <a:cxn ang="0">
                  <a:pos x="T2" y="T3"/>
                </a:cxn>
                <a:cxn ang="0">
                  <a:pos x="T4" y="T5"/>
                </a:cxn>
                <a:cxn ang="0">
                  <a:pos x="T6" y="T7"/>
                </a:cxn>
              </a:cxnLst>
              <a:rect l="0" t="0" r="r" b="b"/>
              <a:pathLst>
                <a:path w="1500" h="1180">
                  <a:moveTo>
                    <a:pt x="1295" y="0"/>
                  </a:moveTo>
                  <a:lnTo>
                    <a:pt x="0" y="1077"/>
                  </a:lnTo>
                  <a:lnTo>
                    <a:pt x="57" y="1180"/>
                  </a:lnTo>
                  <a:lnTo>
                    <a:pt x="1500" y="440"/>
                  </a:lnTo>
                </a:path>
              </a:pathLst>
            </a:custGeom>
            <a:solidFill>
              <a:srgbClr val="0F6FC6">
                <a:lumMod val="60000"/>
                <a:lumOff val="40000"/>
              </a:srgbClr>
            </a:solidFill>
            <a:ln>
              <a:noFill/>
            </a:ln>
          </p:spPr>
          <p:txBody>
            <a:bodyPr lIns="74295" tIns="37148" rIns="74295" bIns="37148"/>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200" b="0" i="0" u="none" strike="noStrike" kern="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81" name="Freeform 17">
              <a:extLst>
                <a:ext uri="{FF2B5EF4-FFF2-40B4-BE49-F238E27FC236}">
                  <a16:creationId xmlns="" xmlns:a16="http://schemas.microsoft.com/office/drawing/2014/main" id="{7CD7ED72-B74E-454E-9E2F-4FFCB0ED2F0C}"/>
                </a:ext>
              </a:extLst>
            </p:cNvPr>
            <p:cNvSpPr>
              <a:spLocks/>
            </p:cNvSpPr>
            <p:nvPr/>
          </p:nvSpPr>
          <p:spPr bwMode="auto">
            <a:xfrm>
              <a:off x="4914828" y="4165294"/>
              <a:ext cx="1969849" cy="787613"/>
            </a:xfrm>
            <a:custGeom>
              <a:avLst/>
              <a:gdLst>
                <a:gd name="T0" fmla="*/ 0 w 1208"/>
                <a:gd name="T1" fmla="*/ 0 h 483"/>
                <a:gd name="T2" fmla="*/ 2147483646 w 1208"/>
                <a:gd name="T3" fmla="*/ 2147483646 h 483"/>
                <a:gd name="T4" fmla="*/ 2147483646 w 1208"/>
                <a:gd name="T5" fmla="*/ 2147483646 h 483"/>
                <a:gd name="T6" fmla="*/ 2147483646 w 1208"/>
                <a:gd name="T7" fmla="*/ 2147483646 h 483"/>
                <a:gd name="T8" fmla="*/ 0 w 1208"/>
                <a:gd name="T9" fmla="*/ 0 h 48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08" h="483">
                  <a:moveTo>
                    <a:pt x="0" y="0"/>
                  </a:moveTo>
                  <a:lnTo>
                    <a:pt x="1208" y="258"/>
                  </a:lnTo>
                  <a:lnTo>
                    <a:pt x="1138" y="483"/>
                  </a:lnTo>
                  <a:lnTo>
                    <a:pt x="57" y="103"/>
                  </a:lnTo>
                  <a:lnTo>
                    <a:pt x="0" y="0"/>
                  </a:lnTo>
                  <a:close/>
                </a:path>
              </a:pathLst>
            </a:custGeom>
            <a:solidFill>
              <a:srgbClr val="0F6FC6"/>
            </a:solidFill>
            <a:ln>
              <a:noFill/>
            </a:ln>
            <a:extLst>
              <a:ext uri="{91240B29-F687-4F45-9708-019B960494DF}">
                <a14:hiddenLine xmlns:a14="http://schemas.microsoft.com/office/drawing/2010/main" w="9525">
                  <a:solidFill>
                    <a:srgbClr val="000000"/>
                  </a:solidFill>
                  <a:round/>
                  <a:headEnd/>
                  <a:tailEnd/>
                </a14:hiddenLine>
              </a:ext>
            </a:extLst>
          </p:spPr>
          <p:txBody>
            <a:bodyPr lIns="74295" tIns="37148" rIns="74295" bIns="37148"/>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Open Sans" panose="020B0606030504020204" pitchFamily="34" charset="0"/>
              </a:endParaRPr>
            </a:p>
          </p:txBody>
        </p:sp>
        <p:sp>
          <p:nvSpPr>
            <p:cNvPr id="82" name="Freeform 18">
              <a:extLst>
                <a:ext uri="{FF2B5EF4-FFF2-40B4-BE49-F238E27FC236}">
                  <a16:creationId xmlns="" xmlns:a16="http://schemas.microsoft.com/office/drawing/2014/main" id="{2F643DDD-058A-4C00-A21C-CA5651C96497}"/>
                </a:ext>
              </a:extLst>
            </p:cNvPr>
            <p:cNvSpPr>
              <a:spLocks/>
            </p:cNvSpPr>
            <p:nvPr/>
          </p:nvSpPr>
          <p:spPr bwMode="auto">
            <a:xfrm>
              <a:off x="5185519" y="3257012"/>
              <a:ext cx="2175313" cy="1585010"/>
            </a:xfrm>
            <a:custGeom>
              <a:avLst/>
              <a:gdLst>
                <a:gd name="T0" fmla="*/ 2147483646 w 1334"/>
                <a:gd name="T1" fmla="*/ 0 h 972"/>
                <a:gd name="T2" fmla="*/ 0 w 1334"/>
                <a:gd name="T3" fmla="*/ 2147483646 h 972"/>
                <a:gd name="T4" fmla="*/ 2147483646 w 1334"/>
                <a:gd name="T5" fmla="*/ 2147483646 h 972"/>
                <a:gd name="T6" fmla="*/ 2147483646 w 1334"/>
                <a:gd name="T7" fmla="*/ 2147483646 h 972"/>
                <a:gd name="T8" fmla="*/ 2147483646 w 1334"/>
                <a:gd name="T9" fmla="*/ 0 h 97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34" h="972">
                  <a:moveTo>
                    <a:pt x="1334" y="0"/>
                  </a:moveTo>
                  <a:lnTo>
                    <a:pt x="0" y="860"/>
                  </a:lnTo>
                  <a:lnTo>
                    <a:pt x="31" y="972"/>
                  </a:lnTo>
                  <a:lnTo>
                    <a:pt x="1317" y="222"/>
                  </a:lnTo>
                  <a:lnTo>
                    <a:pt x="1334" y="0"/>
                  </a:lnTo>
                  <a:close/>
                </a:path>
              </a:pathLst>
            </a:custGeom>
            <a:solidFill>
              <a:srgbClr val="0F6FC6"/>
            </a:solidFill>
            <a:ln>
              <a:noFill/>
            </a:ln>
            <a:extLst>
              <a:ext uri="{91240B29-F687-4F45-9708-019B960494DF}">
                <a14:hiddenLine xmlns:a14="http://schemas.microsoft.com/office/drawing/2010/main" w="9525">
                  <a:solidFill>
                    <a:srgbClr val="000000"/>
                  </a:solidFill>
                  <a:round/>
                  <a:headEnd/>
                  <a:tailEnd/>
                </a14:hiddenLine>
              </a:ext>
            </a:extLst>
          </p:spPr>
          <p:txBody>
            <a:bodyPr lIns="74295" tIns="37148" rIns="74295" bIns="37148"/>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Open Sans" panose="020B0606030504020204" pitchFamily="34" charset="0"/>
              </a:endParaRPr>
            </a:p>
          </p:txBody>
        </p:sp>
        <p:sp>
          <p:nvSpPr>
            <p:cNvPr id="83" name="Freeform 19">
              <a:extLst>
                <a:ext uri="{FF2B5EF4-FFF2-40B4-BE49-F238E27FC236}">
                  <a16:creationId xmlns="" xmlns:a16="http://schemas.microsoft.com/office/drawing/2014/main" id="{C3EA7FF1-CAD0-4900-B3B9-C7E14F69BEBD}"/>
                </a:ext>
              </a:extLst>
            </p:cNvPr>
            <p:cNvSpPr>
              <a:spLocks/>
            </p:cNvSpPr>
            <p:nvPr/>
          </p:nvSpPr>
          <p:spPr bwMode="auto">
            <a:xfrm>
              <a:off x="5185710" y="3257559"/>
              <a:ext cx="2175122" cy="1584238"/>
            </a:xfrm>
            <a:custGeom>
              <a:avLst/>
              <a:gdLst>
                <a:gd name="T0" fmla="*/ 1334 w 1334"/>
                <a:gd name="T1" fmla="*/ 0 h 972"/>
                <a:gd name="T2" fmla="*/ 0 w 1334"/>
                <a:gd name="T3" fmla="*/ 860 h 972"/>
                <a:gd name="T4" fmla="*/ 31 w 1334"/>
                <a:gd name="T5" fmla="*/ 972 h 972"/>
                <a:gd name="T6" fmla="*/ 1317 w 1334"/>
                <a:gd name="T7" fmla="*/ 222 h 972"/>
              </a:gdLst>
              <a:ahLst/>
              <a:cxnLst>
                <a:cxn ang="0">
                  <a:pos x="T0" y="T1"/>
                </a:cxn>
                <a:cxn ang="0">
                  <a:pos x="T2" y="T3"/>
                </a:cxn>
                <a:cxn ang="0">
                  <a:pos x="T4" y="T5"/>
                </a:cxn>
                <a:cxn ang="0">
                  <a:pos x="T6" y="T7"/>
                </a:cxn>
              </a:cxnLst>
              <a:rect l="0" t="0" r="r" b="b"/>
              <a:pathLst>
                <a:path w="1334" h="972">
                  <a:moveTo>
                    <a:pt x="1334" y="0"/>
                  </a:moveTo>
                  <a:lnTo>
                    <a:pt x="0" y="860"/>
                  </a:lnTo>
                  <a:lnTo>
                    <a:pt x="31" y="972"/>
                  </a:lnTo>
                  <a:lnTo>
                    <a:pt x="1317" y="222"/>
                  </a:lnTo>
                </a:path>
              </a:pathLst>
            </a:custGeom>
            <a:solidFill>
              <a:srgbClr val="0F6FC6">
                <a:lumMod val="60000"/>
                <a:lumOff val="40000"/>
              </a:srgbClr>
            </a:solidFill>
            <a:ln>
              <a:noFill/>
            </a:ln>
          </p:spPr>
          <p:txBody>
            <a:bodyPr lIns="74295" tIns="37148" rIns="74295" bIns="37148"/>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200" b="0" i="0" u="none" strike="noStrike" kern="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84" name="Freeform 20">
              <a:extLst>
                <a:ext uri="{FF2B5EF4-FFF2-40B4-BE49-F238E27FC236}">
                  <a16:creationId xmlns="" xmlns:a16="http://schemas.microsoft.com/office/drawing/2014/main" id="{F01FC07A-66A8-4B10-9A4B-65E26967483B}"/>
                </a:ext>
              </a:extLst>
            </p:cNvPr>
            <p:cNvSpPr>
              <a:spLocks/>
            </p:cNvSpPr>
            <p:nvPr/>
          </p:nvSpPr>
          <p:spPr bwMode="auto">
            <a:xfrm>
              <a:off x="5185519" y="4659387"/>
              <a:ext cx="1488801" cy="694665"/>
            </a:xfrm>
            <a:custGeom>
              <a:avLst/>
              <a:gdLst>
                <a:gd name="T0" fmla="*/ 0 w 913"/>
                <a:gd name="T1" fmla="*/ 0 h 426"/>
                <a:gd name="T2" fmla="*/ 2147483646 w 913"/>
                <a:gd name="T3" fmla="*/ 2147483646 h 426"/>
                <a:gd name="T4" fmla="*/ 2147483646 w 913"/>
                <a:gd name="T5" fmla="*/ 2147483646 h 426"/>
                <a:gd name="T6" fmla="*/ 2147483646 w 913"/>
                <a:gd name="T7" fmla="*/ 2147483646 h 426"/>
                <a:gd name="T8" fmla="*/ 0 w 913"/>
                <a:gd name="T9" fmla="*/ 0 h 4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13" h="426">
                  <a:moveTo>
                    <a:pt x="0" y="0"/>
                  </a:moveTo>
                  <a:lnTo>
                    <a:pt x="913" y="361"/>
                  </a:lnTo>
                  <a:lnTo>
                    <a:pt x="864" y="426"/>
                  </a:lnTo>
                  <a:lnTo>
                    <a:pt x="31" y="112"/>
                  </a:lnTo>
                  <a:lnTo>
                    <a:pt x="0" y="0"/>
                  </a:lnTo>
                  <a:close/>
                </a:path>
              </a:pathLst>
            </a:custGeom>
            <a:solidFill>
              <a:srgbClr val="0F6FC6"/>
            </a:solidFill>
            <a:ln>
              <a:noFill/>
            </a:ln>
            <a:extLst>
              <a:ext uri="{91240B29-F687-4F45-9708-019B960494DF}">
                <a14:hiddenLine xmlns:a14="http://schemas.microsoft.com/office/drawing/2010/main" w="9525">
                  <a:solidFill>
                    <a:srgbClr val="000000"/>
                  </a:solidFill>
                  <a:round/>
                  <a:headEnd/>
                  <a:tailEnd/>
                </a14:hiddenLine>
              </a:ext>
            </a:extLst>
          </p:spPr>
          <p:txBody>
            <a:bodyPr lIns="74295" tIns="37148" rIns="74295" bIns="37148"/>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Open Sans" panose="020B0606030504020204" pitchFamily="34" charset="0"/>
              </a:endParaRPr>
            </a:p>
          </p:txBody>
        </p:sp>
        <p:sp>
          <p:nvSpPr>
            <p:cNvPr id="85" name="Freeform 21">
              <a:extLst>
                <a:ext uri="{FF2B5EF4-FFF2-40B4-BE49-F238E27FC236}">
                  <a16:creationId xmlns="" xmlns:a16="http://schemas.microsoft.com/office/drawing/2014/main" id="{E10D2076-89EF-4DD9-B6C3-23B517464A83}"/>
                </a:ext>
              </a:extLst>
            </p:cNvPr>
            <p:cNvSpPr>
              <a:spLocks/>
            </p:cNvSpPr>
            <p:nvPr/>
          </p:nvSpPr>
          <p:spPr bwMode="auto">
            <a:xfrm>
              <a:off x="4710994" y="2020965"/>
              <a:ext cx="1554339" cy="1682658"/>
            </a:xfrm>
            <a:custGeom>
              <a:avLst/>
              <a:gdLst>
                <a:gd name="T0" fmla="*/ 552 w 953"/>
                <a:gd name="T1" fmla="*/ 0 h 1032"/>
                <a:gd name="T2" fmla="*/ 0 w 953"/>
                <a:gd name="T3" fmla="*/ 554 h 1032"/>
                <a:gd name="T4" fmla="*/ 0 w 953"/>
                <a:gd name="T5" fmla="*/ 1032 h 1032"/>
                <a:gd name="T6" fmla="*/ 953 w 953"/>
                <a:gd name="T7" fmla="*/ 0 h 1032"/>
                <a:gd name="T8" fmla="*/ 552 w 953"/>
                <a:gd name="T9" fmla="*/ 0 h 1032"/>
              </a:gdLst>
              <a:ahLst/>
              <a:cxnLst>
                <a:cxn ang="0">
                  <a:pos x="T0" y="T1"/>
                </a:cxn>
                <a:cxn ang="0">
                  <a:pos x="T2" y="T3"/>
                </a:cxn>
                <a:cxn ang="0">
                  <a:pos x="T4" y="T5"/>
                </a:cxn>
                <a:cxn ang="0">
                  <a:pos x="T6" y="T7"/>
                </a:cxn>
                <a:cxn ang="0">
                  <a:pos x="T8" y="T9"/>
                </a:cxn>
              </a:cxnLst>
              <a:rect l="0" t="0" r="r" b="b"/>
              <a:pathLst>
                <a:path w="953" h="1032">
                  <a:moveTo>
                    <a:pt x="552" y="0"/>
                  </a:moveTo>
                  <a:lnTo>
                    <a:pt x="0" y="554"/>
                  </a:lnTo>
                  <a:lnTo>
                    <a:pt x="0" y="1032"/>
                  </a:lnTo>
                  <a:lnTo>
                    <a:pt x="953" y="0"/>
                  </a:lnTo>
                  <a:lnTo>
                    <a:pt x="552" y="0"/>
                  </a:lnTo>
                  <a:close/>
                </a:path>
              </a:pathLst>
            </a:custGeom>
            <a:solidFill>
              <a:srgbClr val="0F6FC6">
                <a:lumMod val="60000"/>
                <a:lumOff val="40000"/>
              </a:srgbClr>
            </a:solidFill>
            <a:ln>
              <a:noFill/>
            </a:ln>
          </p:spPr>
          <p:txBody>
            <a:bodyPr lIns="74295" tIns="37148" rIns="74295" bIns="37148"/>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200" b="0" i="0" u="none" strike="noStrike" kern="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86" name="Freeform 22">
              <a:extLst>
                <a:ext uri="{FF2B5EF4-FFF2-40B4-BE49-F238E27FC236}">
                  <a16:creationId xmlns="" xmlns:a16="http://schemas.microsoft.com/office/drawing/2014/main" id="{BD501D75-CD45-4BD4-89CF-80B32A13D12A}"/>
                </a:ext>
              </a:extLst>
            </p:cNvPr>
            <p:cNvSpPr>
              <a:spLocks/>
            </p:cNvSpPr>
            <p:nvPr/>
          </p:nvSpPr>
          <p:spPr bwMode="auto">
            <a:xfrm>
              <a:off x="5382582" y="4586225"/>
              <a:ext cx="1501946" cy="768308"/>
            </a:xfrm>
            <a:custGeom>
              <a:avLst/>
              <a:gdLst>
                <a:gd name="T0" fmla="*/ 58 w 921"/>
                <a:gd name="T1" fmla="*/ 471 h 471"/>
                <a:gd name="T2" fmla="*/ 851 w 921"/>
                <a:gd name="T3" fmla="*/ 225 h 471"/>
                <a:gd name="T4" fmla="*/ 921 w 921"/>
                <a:gd name="T5" fmla="*/ 0 h 471"/>
                <a:gd name="T6" fmla="*/ 0 w 921"/>
                <a:gd name="T7" fmla="*/ 415 h 471"/>
                <a:gd name="T8" fmla="*/ 58 w 921"/>
                <a:gd name="T9" fmla="*/ 471 h 471"/>
              </a:gdLst>
              <a:ahLst/>
              <a:cxnLst>
                <a:cxn ang="0">
                  <a:pos x="T0" y="T1"/>
                </a:cxn>
                <a:cxn ang="0">
                  <a:pos x="T2" y="T3"/>
                </a:cxn>
                <a:cxn ang="0">
                  <a:pos x="T4" y="T5"/>
                </a:cxn>
                <a:cxn ang="0">
                  <a:pos x="T6" y="T7"/>
                </a:cxn>
                <a:cxn ang="0">
                  <a:pos x="T8" y="T9"/>
                </a:cxn>
              </a:cxnLst>
              <a:rect l="0" t="0" r="r" b="b"/>
              <a:pathLst>
                <a:path w="921" h="471">
                  <a:moveTo>
                    <a:pt x="58" y="471"/>
                  </a:moveTo>
                  <a:lnTo>
                    <a:pt x="851" y="225"/>
                  </a:lnTo>
                  <a:lnTo>
                    <a:pt x="921" y="0"/>
                  </a:lnTo>
                  <a:lnTo>
                    <a:pt x="0" y="415"/>
                  </a:lnTo>
                  <a:lnTo>
                    <a:pt x="58" y="471"/>
                  </a:lnTo>
                  <a:close/>
                </a:path>
              </a:pathLst>
            </a:custGeom>
            <a:solidFill>
              <a:srgbClr val="0F6FC6">
                <a:lumMod val="60000"/>
                <a:lumOff val="40000"/>
              </a:srgbClr>
            </a:solidFill>
            <a:ln>
              <a:noFill/>
            </a:ln>
          </p:spPr>
          <p:txBody>
            <a:bodyPr lIns="74295" tIns="37148" rIns="74295" bIns="37148"/>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200" b="0" i="0" u="none" strike="noStrike" kern="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87" name="Freeform 23">
              <a:extLst>
                <a:ext uri="{FF2B5EF4-FFF2-40B4-BE49-F238E27FC236}">
                  <a16:creationId xmlns="" xmlns:a16="http://schemas.microsoft.com/office/drawing/2014/main" id="{34455CDB-284F-4F4D-9596-69738E882646}"/>
                </a:ext>
              </a:extLst>
            </p:cNvPr>
            <p:cNvSpPr>
              <a:spLocks/>
            </p:cNvSpPr>
            <p:nvPr/>
          </p:nvSpPr>
          <p:spPr bwMode="auto">
            <a:xfrm>
              <a:off x="5382582" y="5248175"/>
              <a:ext cx="1292372" cy="106357"/>
            </a:xfrm>
            <a:custGeom>
              <a:avLst/>
              <a:gdLst>
                <a:gd name="T0" fmla="*/ 0 w 792"/>
                <a:gd name="T1" fmla="*/ 9 h 65"/>
                <a:gd name="T2" fmla="*/ 792 w 792"/>
                <a:gd name="T3" fmla="*/ 0 h 65"/>
                <a:gd name="T4" fmla="*/ 743 w 792"/>
                <a:gd name="T5" fmla="*/ 65 h 65"/>
                <a:gd name="T6" fmla="*/ 58 w 792"/>
                <a:gd name="T7" fmla="*/ 65 h 65"/>
                <a:gd name="T8" fmla="*/ 0 w 792"/>
                <a:gd name="T9" fmla="*/ 9 h 65"/>
              </a:gdLst>
              <a:ahLst/>
              <a:cxnLst>
                <a:cxn ang="0">
                  <a:pos x="T0" y="T1"/>
                </a:cxn>
                <a:cxn ang="0">
                  <a:pos x="T2" y="T3"/>
                </a:cxn>
                <a:cxn ang="0">
                  <a:pos x="T4" y="T5"/>
                </a:cxn>
                <a:cxn ang="0">
                  <a:pos x="T6" y="T7"/>
                </a:cxn>
                <a:cxn ang="0">
                  <a:pos x="T8" y="T9"/>
                </a:cxn>
              </a:cxnLst>
              <a:rect l="0" t="0" r="r" b="b"/>
              <a:pathLst>
                <a:path w="792" h="65">
                  <a:moveTo>
                    <a:pt x="0" y="9"/>
                  </a:moveTo>
                  <a:lnTo>
                    <a:pt x="792" y="0"/>
                  </a:lnTo>
                  <a:lnTo>
                    <a:pt x="743" y="65"/>
                  </a:lnTo>
                  <a:lnTo>
                    <a:pt x="58" y="65"/>
                  </a:lnTo>
                  <a:lnTo>
                    <a:pt x="0" y="9"/>
                  </a:lnTo>
                  <a:close/>
                </a:path>
              </a:pathLst>
            </a:custGeom>
            <a:solidFill>
              <a:sysClr val="window" lastClr="FFFFFF">
                <a:lumMod val="75000"/>
              </a:sysClr>
            </a:solidFill>
            <a:ln>
              <a:noFill/>
            </a:ln>
          </p:spPr>
          <p:txBody>
            <a:bodyPr lIns="74295" tIns="37148" rIns="74295" bIns="37148"/>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200" b="0" i="0" u="none" strike="noStrike" kern="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grpSp>
      <p:sp>
        <p:nvSpPr>
          <p:cNvPr id="88" name="TextBox 87">
            <a:extLst>
              <a:ext uri="{FF2B5EF4-FFF2-40B4-BE49-F238E27FC236}">
                <a16:creationId xmlns="" xmlns:a16="http://schemas.microsoft.com/office/drawing/2014/main" id="{D1290DBE-83F0-4677-B650-9FF7570C0CCC}"/>
              </a:ext>
            </a:extLst>
          </p:cNvPr>
          <p:cNvSpPr txBox="1"/>
          <p:nvPr/>
        </p:nvSpPr>
        <p:spPr>
          <a:xfrm rot="5400000">
            <a:off x="3073585" y="3721824"/>
            <a:ext cx="1869896" cy="461665"/>
          </a:xfrm>
          <a:prstGeom prst="rect">
            <a:avLst/>
          </a:prstGeom>
          <a:noFill/>
          <a:ln>
            <a:solidFill>
              <a:schemeClr val="tx1"/>
            </a:solidFill>
          </a:ln>
        </p:spPr>
        <p:txBody>
          <a:bodyPr wrap="square">
            <a:spAutoFit/>
          </a:bodyPr>
          <a:lstStyle/>
          <a:p>
            <a:r>
              <a:rPr lang="en-US" sz="2400" b="1" dirty="0" err="1">
                <a:solidFill>
                  <a:srgbClr val="FF0066"/>
                </a:solidFill>
              </a:rPr>
              <a:t>Cách</a:t>
            </a:r>
            <a:r>
              <a:rPr lang="en-US" sz="2400" b="1" dirty="0">
                <a:solidFill>
                  <a:srgbClr val="FF0066"/>
                </a:solidFill>
              </a:rPr>
              <a:t> </a:t>
            </a:r>
            <a:r>
              <a:rPr lang="en-US" sz="2400" b="1" dirty="0" err="1">
                <a:solidFill>
                  <a:srgbClr val="FF0066"/>
                </a:solidFill>
              </a:rPr>
              <a:t>mạng</a:t>
            </a:r>
            <a:endParaRPr lang="en-US" sz="2400" b="1" dirty="0"/>
          </a:p>
        </p:txBody>
      </p:sp>
      <p:sp>
        <p:nvSpPr>
          <p:cNvPr id="89" name="TextBox 88">
            <a:extLst>
              <a:ext uri="{FF2B5EF4-FFF2-40B4-BE49-F238E27FC236}">
                <a16:creationId xmlns="" xmlns:a16="http://schemas.microsoft.com/office/drawing/2014/main" id="{026A93C9-43D1-41B8-93CE-19CFF4F9065C}"/>
              </a:ext>
            </a:extLst>
          </p:cNvPr>
          <p:cNvSpPr txBox="1"/>
          <p:nvPr/>
        </p:nvSpPr>
        <p:spPr>
          <a:xfrm>
            <a:off x="5386684" y="2240411"/>
            <a:ext cx="6526729" cy="646331"/>
          </a:xfrm>
          <a:prstGeom prst="rect">
            <a:avLst/>
          </a:prstGeom>
          <a:noFill/>
        </p:spPr>
        <p:txBody>
          <a:bodyPr wrap="square">
            <a:spAutoFit/>
          </a:bodyPr>
          <a:lstStyle/>
          <a:p>
            <a:r>
              <a:rPr lang="en-US" b="1" dirty="0" err="1">
                <a:solidFill>
                  <a:srgbClr val="7030A0"/>
                </a:solidFill>
              </a:rPr>
              <a:t>Chính</a:t>
            </a:r>
            <a:r>
              <a:rPr lang="en-US" b="1" dirty="0">
                <a:solidFill>
                  <a:srgbClr val="7030A0"/>
                </a:solidFill>
              </a:rPr>
              <a:t> </a:t>
            </a:r>
            <a:r>
              <a:rPr lang="en-US" b="1" dirty="0" err="1">
                <a:solidFill>
                  <a:srgbClr val="7030A0"/>
                </a:solidFill>
              </a:rPr>
              <a:t>trị</a:t>
            </a:r>
            <a:r>
              <a:rPr lang="en-US" dirty="0">
                <a:solidFill>
                  <a:srgbClr val="7030A0"/>
                </a:solidFill>
              </a:rPr>
              <a:t>: </a:t>
            </a:r>
            <a:r>
              <a:rPr lang="en-US" dirty="0" err="1">
                <a:solidFill>
                  <a:srgbClr val="7030A0"/>
                </a:solidFill>
              </a:rPr>
              <a:t>Cách</a:t>
            </a:r>
            <a:r>
              <a:rPr lang="en-US" dirty="0">
                <a:solidFill>
                  <a:srgbClr val="7030A0"/>
                </a:solidFill>
              </a:rPr>
              <a:t> </a:t>
            </a:r>
            <a:r>
              <a:rPr lang="en-US" dirty="0" err="1">
                <a:solidFill>
                  <a:srgbClr val="7030A0"/>
                </a:solidFill>
              </a:rPr>
              <a:t>mạng</a:t>
            </a:r>
            <a:r>
              <a:rPr lang="en-US" dirty="0">
                <a:solidFill>
                  <a:srgbClr val="7030A0"/>
                </a:solidFill>
              </a:rPr>
              <a:t> </a:t>
            </a:r>
            <a:r>
              <a:rPr lang="en-US" dirty="0" err="1">
                <a:solidFill>
                  <a:srgbClr val="7030A0"/>
                </a:solidFill>
              </a:rPr>
              <a:t>Tháng</a:t>
            </a:r>
            <a:r>
              <a:rPr lang="en-US" dirty="0">
                <a:solidFill>
                  <a:srgbClr val="7030A0"/>
                </a:solidFill>
              </a:rPr>
              <a:t> </a:t>
            </a:r>
            <a:r>
              <a:rPr lang="en-US" dirty="0" err="1">
                <a:solidFill>
                  <a:srgbClr val="7030A0"/>
                </a:solidFill>
              </a:rPr>
              <a:t>Mười</a:t>
            </a:r>
            <a:r>
              <a:rPr lang="en-US" dirty="0">
                <a:solidFill>
                  <a:srgbClr val="7030A0"/>
                </a:solidFill>
              </a:rPr>
              <a:t>, </a:t>
            </a:r>
            <a:r>
              <a:rPr lang="en-US" dirty="0" err="1">
                <a:solidFill>
                  <a:srgbClr val="7030A0"/>
                </a:solidFill>
              </a:rPr>
              <a:t>Cách</a:t>
            </a:r>
            <a:r>
              <a:rPr lang="en-US" dirty="0">
                <a:solidFill>
                  <a:srgbClr val="7030A0"/>
                </a:solidFill>
              </a:rPr>
              <a:t> </a:t>
            </a:r>
            <a:r>
              <a:rPr lang="en-US" dirty="0" err="1">
                <a:solidFill>
                  <a:srgbClr val="7030A0"/>
                </a:solidFill>
              </a:rPr>
              <a:t>mạng</a:t>
            </a:r>
            <a:r>
              <a:rPr lang="en-US" dirty="0">
                <a:solidFill>
                  <a:srgbClr val="7030A0"/>
                </a:solidFill>
              </a:rPr>
              <a:t> </a:t>
            </a:r>
            <a:r>
              <a:rPr lang="en-US" dirty="0" err="1">
                <a:solidFill>
                  <a:srgbClr val="7030A0"/>
                </a:solidFill>
              </a:rPr>
              <a:t>tháng</a:t>
            </a:r>
            <a:r>
              <a:rPr lang="en-US" dirty="0">
                <a:solidFill>
                  <a:srgbClr val="7030A0"/>
                </a:solidFill>
              </a:rPr>
              <a:t> </a:t>
            </a:r>
            <a:r>
              <a:rPr lang="en-US" dirty="0" err="1">
                <a:solidFill>
                  <a:srgbClr val="7030A0"/>
                </a:solidFill>
              </a:rPr>
              <a:t>Tám</a:t>
            </a:r>
            <a:r>
              <a:rPr lang="en-US" dirty="0">
                <a:solidFill>
                  <a:srgbClr val="7030A0"/>
                </a:solidFill>
              </a:rPr>
              <a:t>, </a:t>
            </a:r>
            <a:r>
              <a:rPr lang="en-US" dirty="0" err="1">
                <a:solidFill>
                  <a:srgbClr val="7030A0"/>
                </a:solidFill>
              </a:rPr>
              <a:t>Cách</a:t>
            </a:r>
            <a:r>
              <a:rPr lang="en-US" dirty="0">
                <a:solidFill>
                  <a:srgbClr val="7030A0"/>
                </a:solidFill>
              </a:rPr>
              <a:t> </a:t>
            </a:r>
            <a:r>
              <a:rPr lang="en-US" dirty="0" err="1">
                <a:solidFill>
                  <a:srgbClr val="7030A0"/>
                </a:solidFill>
              </a:rPr>
              <a:t>mạng</a:t>
            </a:r>
            <a:r>
              <a:rPr lang="en-US" dirty="0">
                <a:solidFill>
                  <a:srgbClr val="7030A0"/>
                </a:solidFill>
              </a:rPr>
              <a:t> </a:t>
            </a:r>
            <a:r>
              <a:rPr lang="en-US" dirty="0" err="1">
                <a:solidFill>
                  <a:srgbClr val="7030A0"/>
                </a:solidFill>
              </a:rPr>
              <a:t>Hoa</a:t>
            </a:r>
            <a:r>
              <a:rPr lang="en-US" dirty="0">
                <a:solidFill>
                  <a:srgbClr val="7030A0"/>
                </a:solidFill>
              </a:rPr>
              <a:t> </a:t>
            </a:r>
            <a:r>
              <a:rPr lang="en-US" dirty="0" err="1">
                <a:solidFill>
                  <a:srgbClr val="7030A0"/>
                </a:solidFill>
              </a:rPr>
              <a:t>Hồng</a:t>
            </a:r>
            <a:r>
              <a:rPr lang="en-US" dirty="0">
                <a:solidFill>
                  <a:srgbClr val="7030A0"/>
                </a:solidFill>
              </a:rPr>
              <a:t>…..</a:t>
            </a:r>
          </a:p>
        </p:txBody>
      </p:sp>
      <p:sp>
        <p:nvSpPr>
          <p:cNvPr id="90" name="TextBox 89">
            <a:extLst>
              <a:ext uri="{FF2B5EF4-FFF2-40B4-BE49-F238E27FC236}">
                <a16:creationId xmlns="" xmlns:a16="http://schemas.microsoft.com/office/drawing/2014/main" id="{4D03D70C-2D1C-42D2-9184-C155AD3A5E84}"/>
              </a:ext>
            </a:extLst>
          </p:cNvPr>
          <p:cNvSpPr txBox="1"/>
          <p:nvPr/>
        </p:nvSpPr>
        <p:spPr>
          <a:xfrm>
            <a:off x="5429158" y="3713166"/>
            <a:ext cx="6342132" cy="646331"/>
          </a:xfrm>
          <a:prstGeom prst="rect">
            <a:avLst/>
          </a:prstGeom>
          <a:noFill/>
        </p:spPr>
        <p:txBody>
          <a:bodyPr wrap="square">
            <a:spAutoFit/>
          </a:bodyPr>
          <a:lstStyle/>
          <a:p>
            <a:r>
              <a:rPr lang="en-US" b="1" dirty="0" err="1">
                <a:solidFill>
                  <a:srgbClr val="000000"/>
                </a:solidFill>
              </a:rPr>
              <a:t>Kinh</a:t>
            </a:r>
            <a:r>
              <a:rPr lang="en-US" b="1" dirty="0">
                <a:solidFill>
                  <a:srgbClr val="000000"/>
                </a:solidFill>
              </a:rPr>
              <a:t> </a:t>
            </a:r>
            <a:r>
              <a:rPr lang="en-US" b="1" dirty="0" err="1">
                <a:solidFill>
                  <a:srgbClr val="000000"/>
                </a:solidFill>
              </a:rPr>
              <a:t>tế</a:t>
            </a:r>
            <a:r>
              <a:rPr lang="en-US" b="1" dirty="0">
                <a:solidFill>
                  <a:srgbClr val="000000"/>
                </a:solidFill>
              </a:rPr>
              <a:t>: </a:t>
            </a:r>
            <a:r>
              <a:rPr lang="en-US" dirty="0" err="1">
                <a:solidFill>
                  <a:srgbClr val="000000"/>
                </a:solidFill>
              </a:rPr>
              <a:t>Cách</a:t>
            </a:r>
            <a:r>
              <a:rPr lang="en-US" dirty="0">
                <a:solidFill>
                  <a:srgbClr val="000000"/>
                </a:solidFill>
              </a:rPr>
              <a:t> </a:t>
            </a:r>
            <a:r>
              <a:rPr lang="en-US" dirty="0" err="1">
                <a:solidFill>
                  <a:srgbClr val="000000"/>
                </a:solidFill>
              </a:rPr>
              <a:t>mạng</a:t>
            </a:r>
            <a:r>
              <a:rPr lang="en-US" dirty="0">
                <a:solidFill>
                  <a:srgbClr val="000000"/>
                </a:solidFill>
              </a:rPr>
              <a:t> </a:t>
            </a:r>
            <a:r>
              <a:rPr lang="en-US" dirty="0" err="1">
                <a:solidFill>
                  <a:srgbClr val="000000"/>
                </a:solidFill>
              </a:rPr>
              <a:t>Công</a:t>
            </a:r>
            <a:r>
              <a:rPr lang="en-US" dirty="0">
                <a:solidFill>
                  <a:srgbClr val="000000"/>
                </a:solidFill>
              </a:rPr>
              <a:t> </a:t>
            </a:r>
            <a:r>
              <a:rPr lang="en-US" dirty="0" err="1">
                <a:solidFill>
                  <a:srgbClr val="000000"/>
                </a:solidFill>
              </a:rPr>
              <a:t>nghiệp</a:t>
            </a:r>
            <a:r>
              <a:rPr lang="en-US" dirty="0">
                <a:solidFill>
                  <a:srgbClr val="000000"/>
                </a:solidFill>
              </a:rPr>
              <a:t>, </a:t>
            </a:r>
            <a:r>
              <a:rPr lang="en-US" dirty="0" err="1">
                <a:solidFill>
                  <a:srgbClr val="000000"/>
                </a:solidFill>
              </a:rPr>
              <a:t>cách</a:t>
            </a:r>
            <a:r>
              <a:rPr lang="en-US" dirty="0">
                <a:solidFill>
                  <a:srgbClr val="000000"/>
                </a:solidFill>
              </a:rPr>
              <a:t> </a:t>
            </a:r>
            <a:r>
              <a:rPr lang="en-US" dirty="0" err="1">
                <a:solidFill>
                  <a:srgbClr val="000000"/>
                </a:solidFill>
              </a:rPr>
              <a:t>mạng</a:t>
            </a:r>
            <a:r>
              <a:rPr lang="en-US" dirty="0">
                <a:solidFill>
                  <a:srgbClr val="000000"/>
                </a:solidFill>
              </a:rPr>
              <a:t> </a:t>
            </a:r>
            <a:r>
              <a:rPr lang="en-US" dirty="0" err="1">
                <a:solidFill>
                  <a:srgbClr val="000000"/>
                </a:solidFill>
              </a:rPr>
              <a:t>Nông</a:t>
            </a:r>
            <a:r>
              <a:rPr lang="en-US" dirty="0">
                <a:solidFill>
                  <a:srgbClr val="000000"/>
                </a:solidFill>
              </a:rPr>
              <a:t> </a:t>
            </a:r>
            <a:r>
              <a:rPr lang="en-US" dirty="0" err="1">
                <a:solidFill>
                  <a:srgbClr val="000000"/>
                </a:solidFill>
              </a:rPr>
              <a:t>nghiệp</a:t>
            </a:r>
            <a:r>
              <a:rPr lang="en-US" dirty="0">
                <a:solidFill>
                  <a:srgbClr val="000000"/>
                </a:solidFill>
              </a:rPr>
              <a:t>, </a:t>
            </a:r>
            <a:r>
              <a:rPr lang="en-US" dirty="0" err="1">
                <a:solidFill>
                  <a:srgbClr val="000000"/>
                </a:solidFill>
              </a:rPr>
              <a:t>Cách</a:t>
            </a:r>
            <a:r>
              <a:rPr lang="en-US" dirty="0">
                <a:solidFill>
                  <a:srgbClr val="000000"/>
                </a:solidFill>
              </a:rPr>
              <a:t> </a:t>
            </a:r>
            <a:r>
              <a:rPr lang="en-US" dirty="0" err="1">
                <a:solidFill>
                  <a:srgbClr val="000000"/>
                </a:solidFill>
              </a:rPr>
              <a:t>mạng</a:t>
            </a:r>
            <a:r>
              <a:rPr lang="en-US" dirty="0">
                <a:solidFill>
                  <a:srgbClr val="000000"/>
                </a:solidFill>
              </a:rPr>
              <a:t> </a:t>
            </a:r>
            <a:r>
              <a:rPr lang="en-US" dirty="0" err="1">
                <a:solidFill>
                  <a:srgbClr val="000000"/>
                </a:solidFill>
              </a:rPr>
              <a:t>Xanh</a:t>
            </a:r>
            <a:r>
              <a:rPr lang="en-US" dirty="0">
                <a:solidFill>
                  <a:srgbClr val="000000"/>
                </a:solidFill>
              </a:rPr>
              <a:t>….. </a:t>
            </a:r>
          </a:p>
        </p:txBody>
      </p:sp>
      <p:sp>
        <p:nvSpPr>
          <p:cNvPr id="91" name="TextBox 90">
            <a:extLst>
              <a:ext uri="{FF2B5EF4-FFF2-40B4-BE49-F238E27FC236}">
                <a16:creationId xmlns="" xmlns:a16="http://schemas.microsoft.com/office/drawing/2014/main" id="{12BBC4F8-649C-4A23-9BFE-1FCE18F9B71F}"/>
              </a:ext>
            </a:extLst>
          </p:cNvPr>
          <p:cNvSpPr txBox="1"/>
          <p:nvPr/>
        </p:nvSpPr>
        <p:spPr>
          <a:xfrm>
            <a:off x="5465821" y="5015365"/>
            <a:ext cx="4369745" cy="646331"/>
          </a:xfrm>
          <a:prstGeom prst="rect">
            <a:avLst/>
          </a:prstGeom>
          <a:noFill/>
        </p:spPr>
        <p:txBody>
          <a:bodyPr wrap="square">
            <a:spAutoFit/>
          </a:bodyPr>
          <a:lstStyle/>
          <a:p>
            <a:r>
              <a:rPr lang="en-US" dirty="0" err="1">
                <a:solidFill>
                  <a:srgbClr val="002060"/>
                </a:solidFill>
              </a:rPr>
              <a:t>Văn</a:t>
            </a:r>
            <a:r>
              <a:rPr lang="en-US" dirty="0">
                <a:solidFill>
                  <a:srgbClr val="002060"/>
                </a:solidFill>
              </a:rPr>
              <a:t> </a:t>
            </a:r>
            <a:r>
              <a:rPr lang="en-US" dirty="0" err="1">
                <a:solidFill>
                  <a:srgbClr val="002060"/>
                </a:solidFill>
              </a:rPr>
              <a:t>hóa</a:t>
            </a:r>
            <a:r>
              <a:rPr lang="en-US" dirty="0">
                <a:solidFill>
                  <a:srgbClr val="002060"/>
                </a:solidFill>
              </a:rPr>
              <a:t> – </a:t>
            </a:r>
            <a:r>
              <a:rPr lang="en-US" dirty="0" err="1">
                <a:solidFill>
                  <a:srgbClr val="002060"/>
                </a:solidFill>
              </a:rPr>
              <a:t>xã</a:t>
            </a:r>
            <a:r>
              <a:rPr lang="en-US" dirty="0">
                <a:solidFill>
                  <a:srgbClr val="002060"/>
                </a:solidFill>
              </a:rPr>
              <a:t> </a:t>
            </a:r>
            <a:r>
              <a:rPr lang="en-US" dirty="0" err="1">
                <a:solidFill>
                  <a:srgbClr val="002060"/>
                </a:solidFill>
              </a:rPr>
              <a:t>hội</a:t>
            </a:r>
            <a:r>
              <a:rPr lang="en-US" dirty="0">
                <a:solidFill>
                  <a:srgbClr val="002060"/>
                </a:solidFill>
              </a:rPr>
              <a:t>: </a:t>
            </a:r>
            <a:r>
              <a:rPr lang="en-US" dirty="0" err="1">
                <a:solidFill>
                  <a:srgbClr val="002060"/>
                </a:solidFill>
              </a:rPr>
              <a:t>C</a:t>
            </a:r>
            <a:r>
              <a:rPr lang="en-US" sz="1800" dirty="0" err="1">
                <a:solidFill>
                  <a:srgbClr val="002060"/>
                </a:solidFill>
              </a:rPr>
              <a:t>ách</a:t>
            </a:r>
            <a:r>
              <a:rPr lang="en-US" sz="1800" dirty="0">
                <a:solidFill>
                  <a:srgbClr val="002060"/>
                </a:solidFill>
              </a:rPr>
              <a:t> </a:t>
            </a:r>
            <a:r>
              <a:rPr lang="en-US" sz="1800" dirty="0" err="1">
                <a:solidFill>
                  <a:srgbClr val="002060"/>
                </a:solidFill>
              </a:rPr>
              <a:t>mạng</a:t>
            </a:r>
            <a:r>
              <a:rPr lang="en-US" sz="1800" dirty="0">
                <a:solidFill>
                  <a:srgbClr val="002060"/>
                </a:solidFill>
              </a:rPr>
              <a:t> </a:t>
            </a:r>
            <a:r>
              <a:rPr lang="en-US" sz="1800" dirty="0" err="1">
                <a:solidFill>
                  <a:srgbClr val="002060"/>
                </a:solidFill>
              </a:rPr>
              <a:t>văn</a:t>
            </a:r>
            <a:r>
              <a:rPr lang="en-US" sz="1800" dirty="0">
                <a:solidFill>
                  <a:srgbClr val="002060"/>
                </a:solidFill>
              </a:rPr>
              <a:t> </a:t>
            </a:r>
            <a:r>
              <a:rPr lang="en-US" sz="1800" dirty="0" err="1">
                <a:solidFill>
                  <a:srgbClr val="002060"/>
                </a:solidFill>
              </a:rPr>
              <a:t>hóa</a:t>
            </a:r>
            <a:r>
              <a:rPr lang="en-US" sz="1800" dirty="0">
                <a:solidFill>
                  <a:srgbClr val="002060"/>
                </a:solidFill>
              </a:rPr>
              <a:t>, </a:t>
            </a:r>
            <a:r>
              <a:rPr lang="en-US" sz="1800" dirty="0" err="1">
                <a:solidFill>
                  <a:srgbClr val="002060"/>
                </a:solidFill>
              </a:rPr>
              <a:t>Cách</a:t>
            </a:r>
            <a:r>
              <a:rPr lang="en-US" sz="1800" dirty="0">
                <a:solidFill>
                  <a:srgbClr val="002060"/>
                </a:solidFill>
              </a:rPr>
              <a:t> </a:t>
            </a:r>
            <a:r>
              <a:rPr lang="en-US" sz="1800" dirty="0" err="1">
                <a:solidFill>
                  <a:srgbClr val="002060"/>
                </a:solidFill>
              </a:rPr>
              <a:t>mạng</a:t>
            </a:r>
            <a:r>
              <a:rPr lang="en-US" sz="1800" dirty="0">
                <a:solidFill>
                  <a:srgbClr val="002060"/>
                </a:solidFill>
              </a:rPr>
              <a:t> </a:t>
            </a:r>
            <a:r>
              <a:rPr lang="en-US" sz="1800" dirty="0" err="1">
                <a:solidFill>
                  <a:srgbClr val="002060"/>
                </a:solidFill>
              </a:rPr>
              <a:t>tôn</a:t>
            </a:r>
            <a:r>
              <a:rPr lang="en-US" sz="1800" dirty="0">
                <a:solidFill>
                  <a:srgbClr val="002060"/>
                </a:solidFill>
              </a:rPr>
              <a:t> </a:t>
            </a:r>
            <a:r>
              <a:rPr lang="en-US" sz="1800" dirty="0" err="1">
                <a:solidFill>
                  <a:srgbClr val="002060"/>
                </a:solidFill>
              </a:rPr>
              <a:t>giáo</a:t>
            </a:r>
            <a:r>
              <a:rPr lang="en-US" sz="1800" dirty="0">
                <a:solidFill>
                  <a:srgbClr val="002060"/>
                </a:solidFill>
              </a:rPr>
              <a:t>………</a:t>
            </a:r>
            <a:endParaRPr lang="en-US" dirty="0">
              <a:solidFill>
                <a:srgbClr val="002060"/>
              </a:solidFill>
            </a:endParaRPr>
          </a:p>
        </p:txBody>
      </p:sp>
    </p:spTree>
    <p:extLst>
      <p:ext uri="{BB962C8B-B14F-4D97-AF65-F5344CB8AC3E}">
        <p14:creationId xmlns:p14="http://schemas.microsoft.com/office/powerpoint/2010/main" val="711746967"/>
      </p:ext>
    </p:extLst>
  </p:cSld>
  <p:clrMapOvr>
    <a:masterClrMapping/>
  </p:clrMapOvr>
  <p:timing>
    <p:tnLst>
      <p:par>
        <p:cTn id="1" dur="indefinite" restart="never" nodeType="tmRoot"/>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8066" name="Picture 2" descr="460 Background powerpoint ý tưởng | hình ảnh, hình nền, food design">
            <a:extLst>
              <a:ext uri="{FF2B5EF4-FFF2-40B4-BE49-F238E27FC236}">
                <a16:creationId xmlns="" xmlns:a16="http://schemas.microsoft.com/office/drawing/2014/main" id="{A8D8EEE4-33DB-4AA1-8B82-8A66597C1343}"/>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8899"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Line 8">
            <a:extLst>
              <a:ext uri="{FF2B5EF4-FFF2-40B4-BE49-F238E27FC236}">
                <a16:creationId xmlns="" xmlns:a16="http://schemas.microsoft.com/office/drawing/2014/main" id="{1B1FC5E7-E4F4-4757-9644-D76D2EECFDC0}"/>
              </a:ext>
            </a:extLst>
          </p:cNvPr>
          <p:cNvSpPr>
            <a:spLocks noChangeShapeType="1"/>
          </p:cNvSpPr>
          <p:nvPr/>
        </p:nvSpPr>
        <p:spPr bwMode="auto">
          <a:xfrm rot="10800000">
            <a:off x="2200648" y="822134"/>
            <a:ext cx="8315459"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Arial Unicode MS"/>
              <a:cs typeface="+mn-cs"/>
            </a:endParaRPr>
          </a:p>
        </p:txBody>
      </p:sp>
      <p:sp>
        <p:nvSpPr>
          <p:cNvPr id="4" name="TextBox 3">
            <a:extLst>
              <a:ext uri="{FF2B5EF4-FFF2-40B4-BE49-F238E27FC236}">
                <a16:creationId xmlns="" xmlns:a16="http://schemas.microsoft.com/office/drawing/2014/main" id="{07B3DBA6-D885-497D-AA3B-4B86C9F03CF7}"/>
              </a:ext>
            </a:extLst>
          </p:cNvPr>
          <p:cNvSpPr txBox="1"/>
          <p:nvPr/>
        </p:nvSpPr>
        <p:spPr>
          <a:xfrm>
            <a:off x="2200648" y="973544"/>
            <a:ext cx="9076940" cy="461665"/>
          </a:xfrm>
          <a:prstGeom prst="rect">
            <a:avLst/>
          </a:prstGeom>
          <a:noFill/>
        </p:spPr>
        <p:txBody>
          <a:bodyPr wrap="square">
            <a:spAutoFit/>
          </a:bodyPr>
          <a:lstStyle/>
          <a:p>
            <a:pPr algn="ctr">
              <a:defRPr/>
            </a:pPr>
            <a:r>
              <a:rPr lang="en-US" sz="2400" b="1" dirty="0">
                <a:solidFill>
                  <a:srgbClr val="00B050"/>
                </a:solidFill>
              </a:rPr>
              <a:t>6.1.1 </a:t>
            </a:r>
            <a:r>
              <a:rPr lang="en-US" sz="2400" b="1" dirty="0" err="1">
                <a:solidFill>
                  <a:srgbClr val="00B050"/>
                </a:solidFill>
              </a:rPr>
              <a:t>Khái</a:t>
            </a:r>
            <a:r>
              <a:rPr lang="en-US" sz="2400" b="1" dirty="0">
                <a:solidFill>
                  <a:srgbClr val="00B050"/>
                </a:solidFill>
              </a:rPr>
              <a:t> </a:t>
            </a:r>
            <a:r>
              <a:rPr lang="en-US" sz="2400" b="1" dirty="0" err="1">
                <a:solidFill>
                  <a:srgbClr val="00B050"/>
                </a:solidFill>
              </a:rPr>
              <a:t>quát</a:t>
            </a:r>
            <a:r>
              <a:rPr lang="en-US" sz="2400" b="1" dirty="0">
                <a:solidFill>
                  <a:srgbClr val="00B050"/>
                </a:solidFill>
              </a:rPr>
              <a:t> </a:t>
            </a:r>
            <a:r>
              <a:rPr lang="en-US" sz="2400" b="1" dirty="0" err="1">
                <a:solidFill>
                  <a:srgbClr val="00B050"/>
                </a:solidFill>
              </a:rPr>
              <a:t>cách</a:t>
            </a:r>
            <a:r>
              <a:rPr lang="en-US" sz="2400" b="1" dirty="0">
                <a:solidFill>
                  <a:srgbClr val="00B050"/>
                </a:solidFill>
              </a:rPr>
              <a:t> </a:t>
            </a:r>
            <a:r>
              <a:rPr lang="en-US" sz="2400" b="1" dirty="0" err="1">
                <a:solidFill>
                  <a:srgbClr val="00B050"/>
                </a:solidFill>
              </a:rPr>
              <a:t>mạng</a:t>
            </a:r>
            <a:r>
              <a:rPr lang="en-US" sz="2400" b="1" dirty="0">
                <a:solidFill>
                  <a:srgbClr val="00B050"/>
                </a:solidFill>
              </a:rPr>
              <a:t> </a:t>
            </a:r>
            <a:r>
              <a:rPr lang="en-US" sz="2400" b="1" dirty="0" err="1">
                <a:solidFill>
                  <a:srgbClr val="00B050"/>
                </a:solidFill>
              </a:rPr>
              <a:t>công</a:t>
            </a:r>
            <a:r>
              <a:rPr lang="en-US" sz="2400" b="1" dirty="0">
                <a:solidFill>
                  <a:srgbClr val="00B050"/>
                </a:solidFill>
              </a:rPr>
              <a:t> </a:t>
            </a:r>
            <a:r>
              <a:rPr lang="en-US" sz="2400" b="1" dirty="0" err="1">
                <a:solidFill>
                  <a:srgbClr val="00B050"/>
                </a:solidFill>
              </a:rPr>
              <a:t>nghiệp</a:t>
            </a:r>
            <a:r>
              <a:rPr lang="en-US" sz="2400" b="1" dirty="0">
                <a:solidFill>
                  <a:srgbClr val="00B050"/>
                </a:solidFill>
              </a:rPr>
              <a:t> </a:t>
            </a:r>
            <a:r>
              <a:rPr lang="en-US" sz="2400" b="1" dirty="0" err="1">
                <a:solidFill>
                  <a:srgbClr val="00B050"/>
                </a:solidFill>
              </a:rPr>
              <a:t>và</a:t>
            </a:r>
            <a:r>
              <a:rPr lang="en-US" sz="2400" b="1" dirty="0">
                <a:solidFill>
                  <a:srgbClr val="00B050"/>
                </a:solidFill>
              </a:rPr>
              <a:t> </a:t>
            </a:r>
            <a:r>
              <a:rPr lang="en-US" sz="2400" b="1" dirty="0" err="1">
                <a:solidFill>
                  <a:srgbClr val="00B050"/>
                </a:solidFill>
              </a:rPr>
              <a:t>công</a:t>
            </a:r>
            <a:r>
              <a:rPr lang="en-US" sz="2400" b="1" dirty="0">
                <a:solidFill>
                  <a:srgbClr val="00B050"/>
                </a:solidFill>
              </a:rPr>
              <a:t> </a:t>
            </a:r>
            <a:r>
              <a:rPr lang="en-US" sz="2400" b="1" dirty="0" err="1">
                <a:solidFill>
                  <a:srgbClr val="00B050"/>
                </a:solidFill>
              </a:rPr>
              <a:t>nghiệp</a:t>
            </a:r>
            <a:r>
              <a:rPr lang="en-US" sz="2400" b="1" dirty="0">
                <a:solidFill>
                  <a:srgbClr val="00B050"/>
                </a:solidFill>
              </a:rPr>
              <a:t> </a:t>
            </a:r>
            <a:r>
              <a:rPr lang="en-US" sz="2400" b="1" dirty="0" err="1">
                <a:solidFill>
                  <a:srgbClr val="00B050"/>
                </a:solidFill>
              </a:rPr>
              <a:t>hóa</a:t>
            </a:r>
            <a:endParaRPr lang="en-US" sz="2400" b="1" dirty="0">
              <a:solidFill>
                <a:srgbClr val="00B050"/>
              </a:solidFill>
            </a:endParaRPr>
          </a:p>
        </p:txBody>
      </p:sp>
      <p:sp>
        <p:nvSpPr>
          <p:cNvPr id="5" name="Line 7">
            <a:extLst>
              <a:ext uri="{FF2B5EF4-FFF2-40B4-BE49-F238E27FC236}">
                <a16:creationId xmlns="" xmlns:a16="http://schemas.microsoft.com/office/drawing/2014/main" id="{44B6388B-BAB8-4C3E-AE29-9966A4357F14}"/>
              </a:ext>
            </a:extLst>
          </p:cNvPr>
          <p:cNvSpPr>
            <a:spLocks noChangeShapeType="1"/>
          </p:cNvSpPr>
          <p:nvPr/>
        </p:nvSpPr>
        <p:spPr bwMode="auto">
          <a:xfrm rot="10800000">
            <a:off x="4223150" y="822133"/>
            <a:ext cx="4218942"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Arial Unicode MS"/>
              <a:cs typeface="+mn-cs"/>
            </a:endParaRPr>
          </a:p>
        </p:txBody>
      </p:sp>
      <p:sp>
        <p:nvSpPr>
          <p:cNvPr id="6" name="TextBox 5">
            <a:extLst>
              <a:ext uri="{FF2B5EF4-FFF2-40B4-BE49-F238E27FC236}">
                <a16:creationId xmlns="" xmlns:a16="http://schemas.microsoft.com/office/drawing/2014/main" id="{5170C64D-3843-4923-A537-58BAF8271669}"/>
              </a:ext>
            </a:extLst>
          </p:cNvPr>
          <p:cNvSpPr txBox="1"/>
          <p:nvPr/>
        </p:nvSpPr>
        <p:spPr>
          <a:xfrm>
            <a:off x="2200648" y="129638"/>
            <a:ext cx="8050935" cy="461665"/>
          </a:xfrm>
          <a:prstGeom prst="rect">
            <a:avLst/>
          </a:prstGeom>
          <a:noFill/>
        </p:spPr>
        <p:txBody>
          <a:bodyPr wrap="square">
            <a:spAutoFit/>
          </a:bodyPr>
          <a:lstStyle/>
          <a:p>
            <a:pPr algn="ctr"/>
            <a:r>
              <a:rPr lang="en-US" altLang="en-US" sz="2400" b="1" kern="0" dirty="0">
                <a:solidFill>
                  <a:srgbClr val="000000"/>
                </a:solidFill>
                <a:latin typeface="Times New Roman" panose="02020603050405020304" pitchFamily="18" charset="0"/>
                <a:cs typeface="Times New Roman" panose="02020603050405020304" pitchFamily="18" charset="0"/>
              </a:rPr>
              <a:t>6.1. CÔNG NGHIỆP HÓA, HIỆN ĐẠI HÓA </a:t>
            </a:r>
            <a:r>
              <a:rPr lang="vi-VN" altLang="en-US" sz="2200" b="1" dirty="0">
                <a:solidFill>
                  <a:srgbClr val="000000"/>
                </a:solidFill>
                <a:latin typeface="Times New Roman" panose="02020603050405020304" pitchFamily="18" charset="0"/>
                <a:cs typeface="Times New Roman" panose="02020603050405020304" pitchFamily="18" charset="0"/>
              </a:rPr>
              <a:t>Ở VIỆT NAM</a:t>
            </a:r>
            <a:endParaRPr lang="en-US" altLang="en-US" sz="2200" b="1" dirty="0">
              <a:solidFill>
                <a:srgbClr val="000000"/>
              </a:solidFill>
              <a:latin typeface="Times New Roman" panose="02020603050405020304" pitchFamily="18" charset="0"/>
              <a:cs typeface="Times New Roman" panose="02020603050405020304" pitchFamily="18" charset="0"/>
            </a:endParaRPr>
          </a:p>
        </p:txBody>
      </p:sp>
      <p:sp>
        <p:nvSpPr>
          <p:cNvPr id="7" name="TextBox 6">
            <a:extLst>
              <a:ext uri="{FF2B5EF4-FFF2-40B4-BE49-F238E27FC236}">
                <a16:creationId xmlns="" xmlns:a16="http://schemas.microsoft.com/office/drawing/2014/main" id="{22084B1C-C857-4F2F-861F-25D58C3379AC}"/>
              </a:ext>
            </a:extLst>
          </p:cNvPr>
          <p:cNvSpPr txBox="1"/>
          <p:nvPr/>
        </p:nvSpPr>
        <p:spPr>
          <a:xfrm>
            <a:off x="3383731" y="1558348"/>
            <a:ext cx="5058361" cy="400110"/>
          </a:xfrm>
          <a:prstGeom prst="rect">
            <a:avLst/>
          </a:prstGeom>
          <a:noFill/>
          <a:ln>
            <a:solidFill>
              <a:srgbClr val="000000"/>
            </a:solidFill>
          </a:ln>
        </p:spPr>
        <p:txBody>
          <a:bodyPr wrap="square">
            <a:spAutoFit/>
          </a:bodyPr>
          <a:lstStyle/>
          <a:p>
            <a:pPr marL="285750" indent="-285750">
              <a:buFont typeface="Wingdings" panose="05000000000000000000" pitchFamily="2" charset="2"/>
              <a:buChar char="q"/>
            </a:pPr>
            <a:r>
              <a:rPr lang="en-US" sz="2000" b="1" dirty="0" err="1">
                <a:solidFill>
                  <a:srgbClr val="0033CC"/>
                </a:solidFill>
              </a:rPr>
              <a:t>Khái</a:t>
            </a:r>
            <a:r>
              <a:rPr lang="en-US" sz="2000" b="1" dirty="0">
                <a:solidFill>
                  <a:srgbClr val="0033CC"/>
                </a:solidFill>
              </a:rPr>
              <a:t> </a:t>
            </a:r>
            <a:r>
              <a:rPr lang="en-US" sz="2000" b="1" dirty="0" err="1">
                <a:solidFill>
                  <a:srgbClr val="0033CC"/>
                </a:solidFill>
              </a:rPr>
              <a:t>quát</a:t>
            </a:r>
            <a:r>
              <a:rPr lang="en-US" sz="2000" b="1" dirty="0">
                <a:solidFill>
                  <a:srgbClr val="0033CC"/>
                </a:solidFill>
              </a:rPr>
              <a:t> </a:t>
            </a:r>
            <a:r>
              <a:rPr lang="en-US" sz="2000" b="1" dirty="0" err="1">
                <a:solidFill>
                  <a:srgbClr val="0033CC"/>
                </a:solidFill>
              </a:rPr>
              <a:t>về</a:t>
            </a:r>
            <a:r>
              <a:rPr lang="en-US" sz="2000" b="1" dirty="0">
                <a:solidFill>
                  <a:srgbClr val="0033CC"/>
                </a:solidFill>
              </a:rPr>
              <a:t> </a:t>
            </a:r>
            <a:r>
              <a:rPr lang="en-US" sz="2000" b="1" dirty="0" err="1">
                <a:solidFill>
                  <a:srgbClr val="0033CC"/>
                </a:solidFill>
              </a:rPr>
              <a:t>cách</a:t>
            </a:r>
            <a:r>
              <a:rPr lang="en-US" sz="2000" b="1" dirty="0">
                <a:solidFill>
                  <a:srgbClr val="0033CC"/>
                </a:solidFill>
              </a:rPr>
              <a:t> </a:t>
            </a:r>
            <a:r>
              <a:rPr lang="en-US" sz="2000" b="1" dirty="0" err="1">
                <a:solidFill>
                  <a:srgbClr val="0033CC"/>
                </a:solidFill>
              </a:rPr>
              <a:t>mạng</a:t>
            </a:r>
            <a:r>
              <a:rPr lang="en-US" sz="2000" b="1" dirty="0">
                <a:solidFill>
                  <a:srgbClr val="0033CC"/>
                </a:solidFill>
              </a:rPr>
              <a:t> </a:t>
            </a:r>
            <a:r>
              <a:rPr lang="en-US" sz="2000" b="1" dirty="0" err="1">
                <a:solidFill>
                  <a:srgbClr val="0033CC"/>
                </a:solidFill>
              </a:rPr>
              <a:t>công</a:t>
            </a:r>
            <a:r>
              <a:rPr lang="en-US" sz="2000" b="1" dirty="0">
                <a:solidFill>
                  <a:srgbClr val="0033CC"/>
                </a:solidFill>
              </a:rPr>
              <a:t> </a:t>
            </a:r>
            <a:r>
              <a:rPr lang="en-US" sz="2000" b="1" dirty="0" err="1">
                <a:solidFill>
                  <a:srgbClr val="0033CC"/>
                </a:solidFill>
              </a:rPr>
              <a:t>nghiệp</a:t>
            </a:r>
            <a:r>
              <a:rPr lang="en-US" sz="2000" b="1" dirty="0">
                <a:solidFill>
                  <a:srgbClr val="0033CC"/>
                </a:solidFill>
              </a:rPr>
              <a:t> </a:t>
            </a:r>
          </a:p>
        </p:txBody>
      </p:sp>
      <p:pic>
        <p:nvPicPr>
          <p:cNvPr id="9" name="Picture 4" descr="Tác động của con người tới môi trường qua các thời kì phát triển của xã  hội, Gồm có ba thời kì: Thời kì nguyên thủy, xã hội nông">
            <a:extLst>
              <a:ext uri="{FF2B5EF4-FFF2-40B4-BE49-F238E27FC236}">
                <a16:creationId xmlns="" xmlns:a16="http://schemas.microsoft.com/office/drawing/2014/main" id="{EE766512-8815-4F8E-9BC7-70D42D5D491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507606" y="3875424"/>
            <a:ext cx="2345610" cy="1627775"/>
          </a:xfrm>
          <a:prstGeom prst="rect">
            <a:avLst/>
          </a:prstGeom>
          <a:noFill/>
          <a:extLst>
            <a:ext uri="{909E8E84-426E-40DD-AFC4-6F175D3DCCD1}">
              <a14:hiddenFill xmlns:a14="http://schemas.microsoft.com/office/drawing/2010/main">
                <a:solidFill>
                  <a:srgbClr val="FFFFFF"/>
                </a:solidFill>
              </a14:hiddenFill>
            </a:ext>
          </a:extLst>
        </p:spPr>
      </p:pic>
      <p:pic>
        <p:nvPicPr>
          <p:cNvPr id="10" name="Picture 6" descr="Con người trông trọt (a) và chăn nuôi (b) trong XH N Nghiệp - Sinh học 9 -  Trương Hoàng Anh - Thư viện Tư liệu giáo dục">
            <a:extLst>
              <a:ext uri="{FF2B5EF4-FFF2-40B4-BE49-F238E27FC236}">
                <a16:creationId xmlns="" xmlns:a16="http://schemas.microsoft.com/office/drawing/2014/main" id="{060C7517-629E-491F-9B76-B4F3CB31D3C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629064" y="2003479"/>
            <a:ext cx="3386925" cy="1871945"/>
          </a:xfrm>
          <a:prstGeom prst="rect">
            <a:avLst/>
          </a:prstGeom>
          <a:noFill/>
          <a:extLst>
            <a:ext uri="{909E8E84-426E-40DD-AFC4-6F175D3DCCD1}">
              <a14:hiddenFill xmlns:a14="http://schemas.microsoft.com/office/drawing/2010/main">
                <a:solidFill>
                  <a:srgbClr val="FFFFFF"/>
                </a:solidFill>
              </a14:hiddenFill>
            </a:ext>
          </a:extLst>
        </p:spPr>
      </p:pic>
      <p:sp>
        <p:nvSpPr>
          <p:cNvPr id="11" name="Google Shape;1118;p60">
            <a:extLst>
              <a:ext uri="{FF2B5EF4-FFF2-40B4-BE49-F238E27FC236}">
                <a16:creationId xmlns="" xmlns:a16="http://schemas.microsoft.com/office/drawing/2014/main" id="{04A056C6-735B-4CEC-956D-C6EAE8B2F1B0}"/>
              </a:ext>
            </a:extLst>
          </p:cNvPr>
          <p:cNvSpPr/>
          <p:nvPr/>
        </p:nvSpPr>
        <p:spPr>
          <a:xfrm rot="3200872">
            <a:off x="7000974" y="2093904"/>
            <a:ext cx="1117687" cy="2163721"/>
          </a:xfrm>
          <a:custGeom>
            <a:avLst/>
            <a:gdLst/>
            <a:ahLst/>
            <a:cxnLst/>
            <a:rect l="l" t="t" r="r" b="b"/>
            <a:pathLst>
              <a:path w="10640" h="12005" extrusionOk="0">
                <a:moveTo>
                  <a:pt x="4729" y="1"/>
                </a:moveTo>
                <a:lnTo>
                  <a:pt x="5865" y="678"/>
                </a:lnTo>
                <a:cubicBezTo>
                  <a:pt x="4901" y="1045"/>
                  <a:pt x="3983" y="1516"/>
                  <a:pt x="3122" y="2078"/>
                </a:cubicBezTo>
                <a:cubicBezTo>
                  <a:pt x="2835" y="2273"/>
                  <a:pt x="2559" y="2480"/>
                  <a:pt x="2296" y="2698"/>
                </a:cubicBezTo>
                <a:cubicBezTo>
                  <a:pt x="2227" y="2755"/>
                  <a:pt x="2158" y="2813"/>
                  <a:pt x="2100" y="2870"/>
                </a:cubicBezTo>
                <a:cubicBezTo>
                  <a:pt x="2032" y="2939"/>
                  <a:pt x="1963" y="2997"/>
                  <a:pt x="1905" y="3054"/>
                </a:cubicBezTo>
                <a:lnTo>
                  <a:pt x="1710" y="3249"/>
                </a:lnTo>
                <a:cubicBezTo>
                  <a:pt x="1653" y="3306"/>
                  <a:pt x="1595" y="3375"/>
                  <a:pt x="1538" y="3444"/>
                </a:cubicBezTo>
                <a:cubicBezTo>
                  <a:pt x="1469" y="3513"/>
                  <a:pt x="1412" y="3582"/>
                  <a:pt x="1366" y="3651"/>
                </a:cubicBezTo>
                <a:cubicBezTo>
                  <a:pt x="1308" y="3720"/>
                  <a:pt x="1251" y="3800"/>
                  <a:pt x="1194" y="3869"/>
                </a:cubicBezTo>
                <a:cubicBezTo>
                  <a:pt x="1090" y="4007"/>
                  <a:pt x="987" y="4156"/>
                  <a:pt x="895" y="4305"/>
                </a:cubicBezTo>
                <a:cubicBezTo>
                  <a:pt x="803" y="4466"/>
                  <a:pt x="712" y="4615"/>
                  <a:pt x="631" y="4775"/>
                </a:cubicBezTo>
                <a:cubicBezTo>
                  <a:pt x="539" y="4936"/>
                  <a:pt x="471" y="5097"/>
                  <a:pt x="402" y="5269"/>
                </a:cubicBezTo>
                <a:cubicBezTo>
                  <a:pt x="264" y="5602"/>
                  <a:pt x="161" y="5958"/>
                  <a:pt x="92" y="6313"/>
                </a:cubicBezTo>
                <a:cubicBezTo>
                  <a:pt x="23" y="6681"/>
                  <a:pt x="0" y="7048"/>
                  <a:pt x="23" y="7427"/>
                </a:cubicBezTo>
                <a:cubicBezTo>
                  <a:pt x="57" y="8173"/>
                  <a:pt x="298" y="8907"/>
                  <a:pt x="712" y="9527"/>
                </a:cubicBezTo>
                <a:cubicBezTo>
                  <a:pt x="1102" y="10124"/>
                  <a:pt x="1618" y="10629"/>
                  <a:pt x="2215" y="11019"/>
                </a:cubicBezTo>
                <a:cubicBezTo>
                  <a:pt x="2801" y="11386"/>
                  <a:pt x="3432" y="11662"/>
                  <a:pt x="4097" y="11823"/>
                </a:cubicBezTo>
                <a:cubicBezTo>
                  <a:pt x="4586" y="11942"/>
                  <a:pt x="5094" y="12005"/>
                  <a:pt x="5597" y="12005"/>
                </a:cubicBezTo>
                <a:cubicBezTo>
                  <a:pt x="5767" y="12005"/>
                  <a:pt x="5937" y="11998"/>
                  <a:pt x="6106" y="11983"/>
                </a:cubicBezTo>
                <a:cubicBezTo>
                  <a:pt x="6783" y="11926"/>
                  <a:pt x="7449" y="11731"/>
                  <a:pt x="8046" y="11432"/>
                </a:cubicBezTo>
                <a:cubicBezTo>
                  <a:pt x="8654" y="11122"/>
                  <a:pt x="9182" y="10698"/>
                  <a:pt x="9607" y="10170"/>
                </a:cubicBezTo>
                <a:cubicBezTo>
                  <a:pt x="10043" y="9653"/>
                  <a:pt x="10341" y="9045"/>
                  <a:pt x="10502" y="8391"/>
                </a:cubicBezTo>
                <a:cubicBezTo>
                  <a:pt x="10639" y="7748"/>
                  <a:pt x="10628" y="7071"/>
                  <a:pt x="10444" y="6440"/>
                </a:cubicBezTo>
                <a:cubicBezTo>
                  <a:pt x="10272" y="5808"/>
                  <a:pt x="9939" y="5235"/>
                  <a:pt x="9457" y="4787"/>
                </a:cubicBezTo>
                <a:cubicBezTo>
                  <a:pt x="8987" y="4351"/>
                  <a:pt x="8401" y="4064"/>
                  <a:pt x="7759" y="3949"/>
                </a:cubicBezTo>
                <a:cubicBezTo>
                  <a:pt x="7575" y="3915"/>
                  <a:pt x="7390" y="3898"/>
                  <a:pt x="7206" y="3898"/>
                </a:cubicBezTo>
                <a:cubicBezTo>
                  <a:pt x="6769" y="3898"/>
                  <a:pt x="6337" y="3993"/>
                  <a:pt x="5934" y="4179"/>
                </a:cubicBezTo>
                <a:cubicBezTo>
                  <a:pt x="6268" y="4052"/>
                  <a:pt x="6623" y="3987"/>
                  <a:pt x="6978" y="3987"/>
                </a:cubicBezTo>
                <a:cubicBezTo>
                  <a:pt x="7232" y="3987"/>
                  <a:pt x="7487" y="4020"/>
                  <a:pt x="7736" y="4087"/>
                </a:cubicBezTo>
                <a:cubicBezTo>
                  <a:pt x="8321" y="4236"/>
                  <a:pt x="8849" y="4546"/>
                  <a:pt x="9262" y="4982"/>
                </a:cubicBezTo>
                <a:cubicBezTo>
                  <a:pt x="9652" y="5418"/>
                  <a:pt x="9928" y="5958"/>
                  <a:pt x="10031" y="6531"/>
                </a:cubicBezTo>
                <a:cubicBezTo>
                  <a:pt x="10146" y="7105"/>
                  <a:pt x="10123" y="7702"/>
                  <a:pt x="9951" y="8253"/>
                </a:cubicBezTo>
                <a:cubicBezTo>
                  <a:pt x="9790" y="8804"/>
                  <a:pt x="9492" y="9298"/>
                  <a:pt x="9090" y="9711"/>
                </a:cubicBezTo>
                <a:cubicBezTo>
                  <a:pt x="8700" y="10124"/>
                  <a:pt x="8229" y="10445"/>
                  <a:pt x="7701" y="10663"/>
                </a:cubicBezTo>
                <a:cubicBezTo>
                  <a:pt x="7185" y="10881"/>
                  <a:pt x="6622" y="10996"/>
                  <a:pt x="6060" y="10996"/>
                </a:cubicBezTo>
                <a:cubicBezTo>
                  <a:pt x="5498" y="10996"/>
                  <a:pt x="4935" y="10916"/>
                  <a:pt x="4396" y="10744"/>
                </a:cubicBezTo>
                <a:cubicBezTo>
                  <a:pt x="3879" y="10571"/>
                  <a:pt x="3386" y="10308"/>
                  <a:pt x="2938" y="9975"/>
                </a:cubicBezTo>
                <a:cubicBezTo>
                  <a:pt x="2525" y="9665"/>
                  <a:pt x="2169" y="9263"/>
                  <a:pt x="1905" y="8804"/>
                </a:cubicBezTo>
                <a:cubicBezTo>
                  <a:pt x="1676" y="8368"/>
                  <a:pt x="1549" y="7886"/>
                  <a:pt x="1561" y="7392"/>
                </a:cubicBezTo>
                <a:cubicBezTo>
                  <a:pt x="1572" y="7140"/>
                  <a:pt x="1607" y="6899"/>
                  <a:pt x="1676" y="6658"/>
                </a:cubicBezTo>
                <a:cubicBezTo>
                  <a:pt x="1745" y="6417"/>
                  <a:pt x="1825" y="6176"/>
                  <a:pt x="1951" y="5946"/>
                </a:cubicBezTo>
                <a:cubicBezTo>
                  <a:pt x="1997" y="5820"/>
                  <a:pt x="2066" y="5717"/>
                  <a:pt x="2135" y="5602"/>
                </a:cubicBezTo>
                <a:cubicBezTo>
                  <a:pt x="2192" y="5487"/>
                  <a:pt x="2273" y="5384"/>
                  <a:pt x="2353" y="5280"/>
                </a:cubicBezTo>
                <a:cubicBezTo>
                  <a:pt x="2422" y="5177"/>
                  <a:pt x="2514" y="5074"/>
                  <a:pt x="2594" y="4971"/>
                </a:cubicBezTo>
                <a:cubicBezTo>
                  <a:pt x="2640" y="4925"/>
                  <a:pt x="2686" y="4879"/>
                  <a:pt x="2732" y="4833"/>
                </a:cubicBezTo>
                <a:cubicBezTo>
                  <a:pt x="2778" y="4787"/>
                  <a:pt x="2812" y="4741"/>
                  <a:pt x="2869" y="4684"/>
                </a:cubicBezTo>
                <a:cubicBezTo>
                  <a:pt x="2927" y="4638"/>
                  <a:pt x="2961" y="4592"/>
                  <a:pt x="3019" y="4557"/>
                </a:cubicBezTo>
                <a:lnTo>
                  <a:pt x="3156" y="4431"/>
                </a:lnTo>
                <a:cubicBezTo>
                  <a:pt x="3214" y="4385"/>
                  <a:pt x="3260" y="4339"/>
                  <a:pt x="3317" y="4305"/>
                </a:cubicBezTo>
                <a:cubicBezTo>
                  <a:pt x="3363" y="4259"/>
                  <a:pt x="3420" y="4225"/>
                  <a:pt x="3478" y="4179"/>
                </a:cubicBezTo>
                <a:cubicBezTo>
                  <a:pt x="3696" y="4018"/>
                  <a:pt x="3925" y="3880"/>
                  <a:pt x="4166" y="3743"/>
                </a:cubicBezTo>
                <a:cubicBezTo>
                  <a:pt x="5004" y="3295"/>
                  <a:pt x="5888" y="2928"/>
                  <a:pt x="6795" y="2664"/>
                </a:cubicBezTo>
                <a:lnTo>
                  <a:pt x="6795" y="2664"/>
                </a:lnTo>
                <a:lnTo>
                  <a:pt x="6611" y="3846"/>
                </a:lnTo>
                <a:lnTo>
                  <a:pt x="9790" y="253"/>
                </a:lnTo>
                <a:cubicBezTo>
                  <a:pt x="9618" y="253"/>
                  <a:pt x="4729" y="1"/>
                  <a:pt x="4729" y="1"/>
                </a:cubicBezTo>
                <a:close/>
              </a:path>
            </a:pathLst>
          </a:custGeom>
          <a:solidFill>
            <a:srgbClr val="000000"/>
          </a:solidFill>
          <a:ln>
            <a:solidFill>
              <a:srgbClr val="000000"/>
            </a:solid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2" name="TextBox 11">
            <a:extLst>
              <a:ext uri="{FF2B5EF4-FFF2-40B4-BE49-F238E27FC236}">
                <a16:creationId xmlns="" xmlns:a16="http://schemas.microsoft.com/office/drawing/2014/main" id="{1D886E8A-F59A-46BD-A77E-04D63FDB93F0}"/>
              </a:ext>
            </a:extLst>
          </p:cNvPr>
          <p:cNvSpPr txBox="1"/>
          <p:nvPr/>
        </p:nvSpPr>
        <p:spPr>
          <a:xfrm>
            <a:off x="7101635" y="4223563"/>
            <a:ext cx="3220891" cy="369332"/>
          </a:xfrm>
          <a:prstGeom prst="rect">
            <a:avLst/>
          </a:prstGeom>
          <a:noFill/>
        </p:spPr>
        <p:txBody>
          <a:bodyPr wrap="square">
            <a:spAutoFit/>
          </a:bodyPr>
          <a:lstStyle/>
          <a:p>
            <a:pPr algn="ctr"/>
            <a:r>
              <a:rPr lang="en-US" b="1" dirty="0" err="1">
                <a:solidFill>
                  <a:srgbClr val="FF0066"/>
                </a:solidFill>
              </a:rPr>
              <a:t>C</a:t>
            </a:r>
            <a:r>
              <a:rPr lang="en-US" sz="1800" b="1" dirty="0" err="1">
                <a:solidFill>
                  <a:srgbClr val="FF0066"/>
                </a:solidFill>
              </a:rPr>
              <a:t>ách</a:t>
            </a:r>
            <a:r>
              <a:rPr lang="en-US" sz="1800" b="1" dirty="0">
                <a:solidFill>
                  <a:srgbClr val="FF0066"/>
                </a:solidFill>
              </a:rPr>
              <a:t> </a:t>
            </a:r>
            <a:r>
              <a:rPr lang="en-US" sz="1800" b="1" dirty="0" err="1">
                <a:solidFill>
                  <a:srgbClr val="FF0066"/>
                </a:solidFill>
              </a:rPr>
              <a:t>mạng</a:t>
            </a:r>
            <a:r>
              <a:rPr lang="en-US" sz="1800" b="1" dirty="0">
                <a:solidFill>
                  <a:srgbClr val="FF0066"/>
                </a:solidFill>
              </a:rPr>
              <a:t> </a:t>
            </a:r>
            <a:r>
              <a:rPr lang="en-US" b="1" dirty="0" err="1">
                <a:solidFill>
                  <a:srgbClr val="FF0066"/>
                </a:solidFill>
              </a:rPr>
              <a:t>n</a:t>
            </a:r>
            <a:r>
              <a:rPr lang="en-US" sz="1800" b="1" dirty="0" err="1">
                <a:solidFill>
                  <a:srgbClr val="FF0066"/>
                </a:solidFill>
              </a:rPr>
              <a:t>ông</a:t>
            </a:r>
            <a:r>
              <a:rPr lang="en-US" sz="1800" b="1" dirty="0">
                <a:solidFill>
                  <a:srgbClr val="FF0066"/>
                </a:solidFill>
              </a:rPr>
              <a:t> </a:t>
            </a:r>
            <a:r>
              <a:rPr lang="en-US" sz="1800" b="1" dirty="0" err="1">
                <a:solidFill>
                  <a:srgbClr val="FF0066"/>
                </a:solidFill>
              </a:rPr>
              <a:t>nghiệp</a:t>
            </a:r>
            <a:r>
              <a:rPr lang="en-US" sz="1800" b="1" dirty="0">
                <a:solidFill>
                  <a:srgbClr val="FF0066"/>
                </a:solidFill>
              </a:rPr>
              <a:t> </a:t>
            </a:r>
            <a:endParaRPr lang="en-US" b="1" dirty="0">
              <a:solidFill>
                <a:srgbClr val="FF0066"/>
              </a:solidFill>
            </a:endParaRPr>
          </a:p>
        </p:txBody>
      </p:sp>
    </p:spTree>
    <p:extLst>
      <p:ext uri="{BB962C8B-B14F-4D97-AF65-F5344CB8AC3E}">
        <p14:creationId xmlns:p14="http://schemas.microsoft.com/office/powerpoint/2010/main" val="3900074301"/>
      </p:ext>
    </p:extLst>
  </p:cSld>
  <p:clrMapOvr>
    <a:masterClrMapping/>
  </p:clrMapOvr>
  <p:timing>
    <p:tnLst>
      <p:par>
        <p:cTn id="1" dur="indefinite" restart="never" nodeType="tmRoot"/>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3972" name="Picture 4" descr="100+ Hình nền Slide đẹp 2021">
            <a:extLst>
              <a:ext uri="{FF2B5EF4-FFF2-40B4-BE49-F238E27FC236}">
                <a16:creationId xmlns="" xmlns:a16="http://schemas.microsoft.com/office/drawing/2014/main" id="{DEC94B0F-700A-408A-95E3-A7EE9819A859}"/>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5159829"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Line 8">
            <a:extLst>
              <a:ext uri="{FF2B5EF4-FFF2-40B4-BE49-F238E27FC236}">
                <a16:creationId xmlns="" xmlns:a16="http://schemas.microsoft.com/office/drawing/2014/main" id="{505547E3-AEB2-459B-96CE-4D71D39F9A33}"/>
              </a:ext>
            </a:extLst>
          </p:cNvPr>
          <p:cNvSpPr>
            <a:spLocks noChangeShapeType="1"/>
          </p:cNvSpPr>
          <p:nvPr/>
        </p:nvSpPr>
        <p:spPr bwMode="auto">
          <a:xfrm rot="10800000">
            <a:off x="2200648" y="822134"/>
            <a:ext cx="8315459"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Arial Unicode MS"/>
              <a:cs typeface="+mn-cs"/>
            </a:endParaRPr>
          </a:p>
        </p:txBody>
      </p:sp>
      <p:sp>
        <p:nvSpPr>
          <p:cNvPr id="4" name="TextBox 3">
            <a:extLst>
              <a:ext uri="{FF2B5EF4-FFF2-40B4-BE49-F238E27FC236}">
                <a16:creationId xmlns="" xmlns:a16="http://schemas.microsoft.com/office/drawing/2014/main" id="{7C739C66-F6B5-48BF-BDE8-20913ADD3808}"/>
              </a:ext>
            </a:extLst>
          </p:cNvPr>
          <p:cNvSpPr txBox="1"/>
          <p:nvPr/>
        </p:nvSpPr>
        <p:spPr>
          <a:xfrm>
            <a:off x="2200648" y="1052964"/>
            <a:ext cx="9076940" cy="461665"/>
          </a:xfrm>
          <a:prstGeom prst="rect">
            <a:avLst/>
          </a:prstGeom>
          <a:noFill/>
        </p:spPr>
        <p:txBody>
          <a:bodyPr wrap="square">
            <a:spAutoFit/>
          </a:bodyPr>
          <a:lstStyle/>
          <a:p>
            <a:pPr algn="ctr">
              <a:defRPr/>
            </a:pPr>
            <a:r>
              <a:rPr lang="en-US" sz="2400" b="1" dirty="0">
                <a:solidFill>
                  <a:srgbClr val="00B050"/>
                </a:solidFill>
              </a:rPr>
              <a:t>6.1.1 </a:t>
            </a:r>
            <a:r>
              <a:rPr lang="en-US" sz="2400" b="1" dirty="0" err="1">
                <a:solidFill>
                  <a:srgbClr val="00B050"/>
                </a:solidFill>
              </a:rPr>
              <a:t>Khái</a:t>
            </a:r>
            <a:r>
              <a:rPr lang="en-US" sz="2400" b="1" dirty="0">
                <a:solidFill>
                  <a:srgbClr val="00B050"/>
                </a:solidFill>
              </a:rPr>
              <a:t> </a:t>
            </a:r>
            <a:r>
              <a:rPr lang="en-US" sz="2400" b="1" dirty="0" err="1">
                <a:solidFill>
                  <a:srgbClr val="00B050"/>
                </a:solidFill>
              </a:rPr>
              <a:t>quát</a:t>
            </a:r>
            <a:r>
              <a:rPr lang="en-US" sz="2400" b="1" dirty="0">
                <a:solidFill>
                  <a:srgbClr val="00B050"/>
                </a:solidFill>
              </a:rPr>
              <a:t> </a:t>
            </a:r>
            <a:r>
              <a:rPr lang="en-US" sz="2400" b="1" dirty="0" err="1">
                <a:solidFill>
                  <a:srgbClr val="00B050"/>
                </a:solidFill>
              </a:rPr>
              <a:t>cách</a:t>
            </a:r>
            <a:r>
              <a:rPr lang="en-US" sz="2400" b="1" dirty="0">
                <a:solidFill>
                  <a:srgbClr val="00B050"/>
                </a:solidFill>
              </a:rPr>
              <a:t> </a:t>
            </a:r>
            <a:r>
              <a:rPr lang="en-US" sz="2400" b="1" dirty="0" err="1">
                <a:solidFill>
                  <a:srgbClr val="00B050"/>
                </a:solidFill>
              </a:rPr>
              <a:t>mạng</a:t>
            </a:r>
            <a:r>
              <a:rPr lang="en-US" sz="2400" b="1" dirty="0">
                <a:solidFill>
                  <a:srgbClr val="00B050"/>
                </a:solidFill>
              </a:rPr>
              <a:t> </a:t>
            </a:r>
            <a:r>
              <a:rPr lang="en-US" sz="2400" b="1" dirty="0" err="1">
                <a:solidFill>
                  <a:srgbClr val="00B050"/>
                </a:solidFill>
              </a:rPr>
              <a:t>công</a:t>
            </a:r>
            <a:r>
              <a:rPr lang="en-US" sz="2400" b="1" dirty="0">
                <a:solidFill>
                  <a:srgbClr val="00B050"/>
                </a:solidFill>
              </a:rPr>
              <a:t> </a:t>
            </a:r>
            <a:r>
              <a:rPr lang="en-US" sz="2400" b="1" dirty="0" err="1">
                <a:solidFill>
                  <a:srgbClr val="00B050"/>
                </a:solidFill>
              </a:rPr>
              <a:t>nghiệp</a:t>
            </a:r>
            <a:r>
              <a:rPr lang="en-US" sz="2400" b="1" dirty="0">
                <a:solidFill>
                  <a:srgbClr val="00B050"/>
                </a:solidFill>
              </a:rPr>
              <a:t> </a:t>
            </a:r>
            <a:r>
              <a:rPr lang="en-US" sz="2400" b="1" dirty="0" err="1">
                <a:solidFill>
                  <a:srgbClr val="00B050"/>
                </a:solidFill>
              </a:rPr>
              <a:t>và</a:t>
            </a:r>
            <a:r>
              <a:rPr lang="en-US" sz="2400" b="1" dirty="0">
                <a:solidFill>
                  <a:srgbClr val="00B050"/>
                </a:solidFill>
              </a:rPr>
              <a:t> </a:t>
            </a:r>
            <a:r>
              <a:rPr lang="en-US" sz="2400" b="1" dirty="0" err="1">
                <a:solidFill>
                  <a:srgbClr val="00B050"/>
                </a:solidFill>
              </a:rPr>
              <a:t>công</a:t>
            </a:r>
            <a:r>
              <a:rPr lang="en-US" sz="2400" b="1" dirty="0">
                <a:solidFill>
                  <a:srgbClr val="00B050"/>
                </a:solidFill>
              </a:rPr>
              <a:t> </a:t>
            </a:r>
            <a:r>
              <a:rPr lang="en-US" sz="2400" b="1" dirty="0" err="1">
                <a:solidFill>
                  <a:srgbClr val="00B050"/>
                </a:solidFill>
              </a:rPr>
              <a:t>nghiệp</a:t>
            </a:r>
            <a:r>
              <a:rPr lang="en-US" sz="2400" b="1" dirty="0">
                <a:solidFill>
                  <a:srgbClr val="00B050"/>
                </a:solidFill>
              </a:rPr>
              <a:t> </a:t>
            </a:r>
            <a:r>
              <a:rPr lang="en-US" sz="2400" b="1" dirty="0" err="1">
                <a:solidFill>
                  <a:srgbClr val="00B050"/>
                </a:solidFill>
              </a:rPr>
              <a:t>hóa</a:t>
            </a:r>
            <a:endParaRPr lang="en-US" sz="2400" b="1" dirty="0">
              <a:solidFill>
                <a:srgbClr val="00B050"/>
              </a:solidFill>
            </a:endParaRPr>
          </a:p>
        </p:txBody>
      </p:sp>
      <p:sp>
        <p:nvSpPr>
          <p:cNvPr id="5" name="Line 7">
            <a:extLst>
              <a:ext uri="{FF2B5EF4-FFF2-40B4-BE49-F238E27FC236}">
                <a16:creationId xmlns="" xmlns:a16="http://schemas.microsoft.com/office/drawing/2014/main" id="{D8747E0B-E541-4FFF-B093-1A7848D7D64B}"/>
              </a:ext>
            </a:extLst>
          </p:cNvPr>
          <p:cNvSpPr>
            <a:spLocks noChangeShapeType="1"/>
          </p:cNvSpPr>
          <p:nvPr/>
        </p:nvSpPr>
        <p:spPr bwMode="auto">
          <a:xfrm rot="10800000">
            <a:off x="4223150" y="822133"/>
            <a:ext cx="4218942"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Arial Unicode MS"/>
              <a:cs typeface="+mn-cs"/>
            </a:endParaRPr>
          </a:p>
        </p:txBody>
      </p:sp>
      <p:sp>
        <p:nvSpPr>
          <p:cNvPr id="6" name="TextBox 5">
            <a:extLst>
              <a:ext uri="{FF2B5EF4-FFF2-40B4-BE49-F238E27FC236}">
                <a16:creationId xmlns="" xmlns:a16="http://schemas.microsoft.com/office/drawing/2014/main" id="{BDCBA97C-7027-42FE-A524-EE4276E40A2F}"/>
              </a:ext>
            </a:extLst>
          </p:cNvPr>
          <p:cNvSpPr txBox="1"/>
          <p:nvPr/>
        </p:nvSpPr>
        <p:spPr>
          <a:xfrm>
            <a:off x="2200648" y="129638"/>
            <a:ext cx="8050935" cy="461665"/>
          </a:xfrm>
          <a:prstGeom prst="rect">
            <a:avLst/>
          </a:prstGeom>
          <a:noFill/>
        </p:spPr>
        <p:txBody>
          <a:bodyPr wrap="square">
            <a:spAutoFit/>
          </a:bodyPr>
          <a:lstStyle/>
          <a:p>
            <a:pPr algn="ctr"/>
            <a:r>
              <a:rPr lang="en-US" altLang="en-US" sz="2400" b="1" kern="0" dirty="0">
                <a:solidFill>
                  <a:srgbClr val="000000"/>
                </a:solidFill>
                <a:latin typeface="Times New Roman" panose="02020603050405020304" pitchFamily="18" charset="0"/>
                <a:cs typeface="Times New Roman" panose="02020603050405020304" pitchFamily="18" charset="0"/>
              </a:rPr>
              <a:t>6.1. CÔNG NGHIỆP HÓA, HIỆN ĐẠI HÓA </a:t>
            </a:r>
            <a:r>
              <a:rPr lang="vi-VN" altLang="en-US" sz="2200" b="1" dirty="0">
                <a:solidFill>
                  <a:srgbClr val="000000"/>
                </a:solidFill>
                <a:latin typeface="Times New Roman" panose="02020603050405020304" pitchFamily="18" charset="0"/>
                <a:cs typeface="Times New Roman" panose="02020603050405020304" pitchFamily="18" charset="0"/>
              </a:rPr>
              <a:t>Ở VIỆT NAM</a:t>
            </a:r>
            <a:endParaRPr lang="en-US" altLang="en-US" sz="2200" b="1" dirty="0">
              <a:solidFill>
                <a:srgbClr val="000000"/>
              </a:solidFill>
              <a:latin typeface="Times New Roman" panose="02020603050405020304" pitchFamily="18" charset="0"/>
              <a:cs typeface="Times New Roman" panose="02020603050405020304" pitchFamily="18" charset="0"/>
            </a:endParaRPr>
          </a:p>
        </p:txBody>
      </p:sp>
      <p:sp>
        <p:nvSpPr>
          <p:cNvPr id="7" name="TextBox 6">
            <a:extLst>
              <a:ext uri="{FF2B5EF4-FFF2-40B4-BE49-F238E27FC236}">
                <a16:creationId xmlns="" xmlns:a16="http://schemas.microsoft.com/office/drawing/2014/main" id="{D971AEF7-2998-467B-BF5F-2F60764A33B7}"/>
              </a:ext>
            </a:extLst>
          </p:cNvPr>
          <p:cNvSpPr txBox="1"/>
          <p:nvPr/>
        </p:nvSpPr>
        <p:spPr>
          <a:xfrm>
            <a:off x="3803440" y="1657736"/>
            <a:ext cx="5058361" cy="400110"/>
          </a:xfrm>
          <a:prstGeom prst="rect">
            <a:avLst/>
          </a:prstGeom>
          <a:noFill/>
          <a:ln>
            <a:solidFill>
              <a:srgbClr val="000000"/>
            </a:solidFill>
          </a:ln>
        </p:spPr>
        <p:txBody>
          <a:bodyPr wrap="square">
            <a:spAutoFit/>
          </a:bodyPr>
          <a:lstStyle/>
          <a:p>
            <a:pPr marL="285750" indent="-285750">
              <a:buFont typeface="Wingdings" panose="05000000000000000000" pitchFamily="2" charset="2"/>
              <a:buChar char="q"/>
            </a:pPr>
            <a:r>
              <a:rPr lang="en-US" sz="2000" b="1" dirty="0" err="1">
                <a:solidFill>
                  <a:srgbClr val="0033CC"/>
                </a:solidFill>
              </a:rPr>
              <a:t>Khái</a:t>
            </a:r>
            <a:r>
              <a:rPr lang="en-US" sz="2000" b="1" dirty="0">
                <a:solidFill>
                  <a:srgbClr val="0033CC"/>
                </a:solidFill>
              </a:rPr>
              <a:t> </a:t>
            </a:r>
            <a:r>
              <a:rPr lang="en-US" sz="2000" b="1" dirty="0" err="1">
                <a:solidFill>
                  <a:srgbClr val="0033CC"/>
                </a:solidFill>
              </a:rPr>
              <a:t>quát</a:t>
            </a:r>
            <a:r>
              <a:rPr lang="en-US" sz="2000" b="1" dirty="0">
                <a:solidFill>
                  <a:srgbClr val="0033CC"/>
                </a:solidFill>
              </a:rPr>
              <a:t> </a:t>
            </a:r>
            <a:r>
              <a:rPr lang="en-US" sz="2000" b="1" dirty="0" err="1">
                <a:solidFill>
                  <a:srgbClr val="0033CC"/>
                </a:solidFill>
              </a:rPr>
              <a:t>về</a:t>
            </a:r>
            <a:r>
              <a:rPr lang="en-US" sz="2000" b="1" dirty="0">
                <a:solidFill>
                  <a:srgbClr val="0033CC"/>
                </a:solidFill>
              </a:rPr>
              <a:t> </a:t>
            </a:r>
            <a:r>
              <a:rPr lang="en-US" sz="2000" b="1" dirty="0" err="1">
                <a:solidFill>
                  <a:srgbClr val="0033CC"/>
                </a:solidFill>
              </a:rPr>
              <a:t>cách</a:t>
            </a:r>
            <a:r>
              <a:rPr lang="en-US" sz="2000" b="1" dirty="0">
                <a:solidFill>
                  <a:srgbClr val="0033CC"/>
                </a:solidFill>
              </a:rPr>
              <a:t> </a:t>
            </a:r>
            <a:r>
              <a:rPr lang="en-US" sz="2000" b="1" dirty="0" err="1">
                <a:solidFill>
                  <a:srgbClr val="0033CC"/>
                </a:solidFill>
              </a:rPr>
              <a:t>mạng</a:t>
            </a:r>
            <a:r>
              <a:rPr lang="en-US" sz="2000" b="1" dirty="0">
                <a:solidFill>
                  <a:srgbClr val="0033CC"/>
                </a:solidFill>
              </a:rPr>
              <a:t> </a:t>
            </a:r>
            <a:r>
              <a:rPr lang="en-US" sz="2000" b="1" dirty="0" err="1">
                <a:solidFill>
                  <a:srgbClr val="0033CC"/>
                </a:solidFill>
              </a:rPr>
              <a:t>công</a:t>
            </a:r>
            <a:r>
              <a:rPr lang="en-US" sz="2000" b="1" dirty="0">
                <a:solidFill>
                  <a:srgbClr val="0033CC"/>
                </a:solidFill>
              </a:rPr>
              <a:t> </a:t>
            </a:r>
            <a:r>
              <a:rPr lang="en-US" sz="2000" b="1" dirty="0" err="1">
                <a:solidFill>
                  <a:srgbClr val="0033CC"/>
                </a:solidFill>
              </a:rPr>
              <a:t>nghiệp</a:t>
            </a:r>
            <a:r>
              <a:rPr lang="en-US" sz="2000" b="1" dirty="0">
                <a:solidFill>
                  <a:srgbClr val="0033CC"/>
                </a:solidFill>
              </a:rPr>
              <a:t> </a:t>
            </a:r>
          </a:p>
        </p:txBody>
      </p:sp>
      <p:sp>
        <p:nvSpPr>
          <p:cNvPr id="8" name="TextBox 7">
            <a:extLst>
              <a:ext uri="{FF2B5EF4-FFF2-40B4-BE49-F238E27FC236}">
                <a16:creationId xmlns="" xmlns:a16="http://schemas.microsoft.com/office/drawing/2014/main" id="{0F315D8F-6AE4-46FC-B49D-DED356DD409F}"/>
              </a:ext>
            </a:extLst>
          </p:cNvPr>
          <p:cNvSpPr txBox="1"/>
          <p:nvPr/>
        </p:nvSpPr>
        <p:spPr>
          <a:xfrm>
            <a:off x="5661876" y="2200954"/>
            <a:ext cx="2244839" cy="400110"/>
          </a:xfrm>
          <a:prstGeom prst="rect">
            <a:avLst/>
          </a:prstGeom>
          <a:noFill/>
        </p:spPr>
        <p:txBody>
          <a:bodyPr wrap="square">
            <a:spAutoFit/>
          </a:bodyPr>
          <a:lstStyle/>
          <a:p>
            <a:pPr marL="285750" indent="-285750">
              <a:buFont typeface="Wingdings" panose="05000000000000000000" pitchFamily="2" charset="2"/>
              <a:buChar char="§"/>
            </a:pPr>
            <a:r>
              <a:rPr lang="en-US" sz="2000" b="1" dirty="0" err="1">
                <a:solidFill>
                  <a:srgbClr val="C00000"/>
                </a:solidFill>
                <a:effectLst/>
                <a:cs typeface="Times New Roman" panose="02020603050405020304" pitchFamily="18" charset="0"/>
              </a:rPr>
              <a:t>Khái</a:t>
            </a:r>
            <a:r>
              <a:rPr lang="en-US" sz="2000" b="1" dirty="0">
                <a:solidFill>
                  <a:srgbClr val="C00000"/>
                </a:solidFill>
                <a:effectLst/>
                <a:cs typeface="Times New Roman" panose="02020603050405020304" pitchFamily="18" charset="0"/>
              </a:rPr>
              <a:t> </a:t>
            </a:r>
            <a:r>
              <a:rPr lang="en-US" sz="2000" b="1" dirty="0" err="1">
                <a:solidFill>
                  <a:srgbClr val="C00000"/>
                </a:solidFill>
                <a:effectLst/>
                <a:cs typeface="Times New Roman" panose="02020603050405020304" pitchFamily="18" charset="0"/>
              </a:rPr>
              <a:t>niệm</a:t>
            </a:r>
            <a:endParaRPr lang="en-US" sz="2000" b="1" dirty="0">
              <a:solidFill>
                <a:srgbClr val="C00000"/>
              </a:solidFill>
              <a:cs typeface="Times New Roman" panose="02020603050405020304" pitchFamily="18" charset="0"/>
            </a:endParaRPr>
          </a:p>
        </p:txBody>
      </p:sp>
      <p:pic>
        <p:nvPicPr>
          <p:cNvPr id="9" name="Picture 2" descr="Robot 54: Giant Robot Background Slide | TIM">
            <a:extLst>
              <a:ext uri="{FF2B5EF4-FFF2-40B4-BE49-F238E27FC236}">
                <a16:creationId xmlns="" xmlns:a16="http://schemas.microsoft.com/office/drawing/2014/main" id="{B96FB500-9FE7-4BD3-8C10-6399EF090C2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335628" y="2744760"/>
            <a:ext cx="8299267" cy="3720436"/>
          </a:xfrm>
          <a:prstGeom prst="rect">
            <a:avLst/>
          </a:prstGeom>
          <a:noFill/>
          <a:extLst>
            <a:ext uri="{909E8E84-426E-40DD-AFC4-6F175D3DCCD1}">
              <a14:hiddenFill xmlns:a14="http://schemas.microsoft.com/office/drawing/2010/main">
                <a:solidFill>
                  <a:srgbClr val="FFFFFF"/>
                </a:solidFill>
              </a14:hiddenFill>
            </a:ext>
          </a:extLst>
        </p:spPr>
      </p:pic>
      <p:sp>
        <p:nvSpPr>
          <p:cNvPr id="10" name="TextBox 9">
            <a:extLst>
              <a:ext uri="{FF2B5EF4-FFF2-40B4-BE49-F238E27FC236}">
                <a16:creationId xmlns="" xmlns:a16="http://schemas.microsoft.com/office/drawing/2014/main" id="{6ED11BC2-778C-47EE-8027-86EC62D0E9CB}"/>
              </a:ext>
            </a:extLst>
          </p:cNvPr>
          <p:cNvSpPr txBox="1"/>
          <p:nvPr/>
        </p:nvSpPr>
        <p:spPr>
          <a:xfrm>
            <a:off x="5159829" y="3032152"/>
            <a:ext cx="6047858" cy="2308324"/>
          </a:xfrm>
          <a:prstGeom prst="rect">
            <a:avLst/>
          </a:prstGeom>
          <a:noFill/>
        </p:spPr>
        <p:txBody>
          <a:bodyPr wrap="square">
            <a:spAutoFit/>
          </a:bodyPr>
          <a:lstStyle/>
          <a:p>
            <a:pPr algn="ctr"/>
            <a:r>
              <a:rPr lang="vi-VN" b="1" i="0" dirty="0">
                <a:solidFill>
                  <a:srgbClr val="0033CC"/>
                </a:solidFill>
                <a:effectLst/>
              </a:rPr>
              <a:t>Cách mạng công nghiệp </a:t>
            </a:r>
            <a:r>
              <a:rPr lang="vi-VN" b="0" i="0" dirty="0">
                <a:solidFill>
                  <a:srgbClr val="010101"/>
                </a:solidFill>
                <a:effectLst/>
              </a:rPr>
              <a:t>là những </a:t>
            </a:r>
            <a:r>
              <a:rPr lang="vi-VN" b="1" i="0" dirty="0">
                <a:solidFill>
                  <a:srgbClr val="660066"/>
                </a:solidFill>
                <a:effectLst/>
              </a:rPr>
              <a:t>bước phát triển nhảy vọt về chất trình độ của tư liệu lao động </a:t>
            </a:r>
            <a:r>
              <a:rPr lang="vi-VN" b="0" i="0" dirty="0">
                <a:solidFill>
                  <a:srgbClr val="010101"/>
                </a:solidFill>
                <a:effectLst/>
              </a:rPr>
              <a:t>trên cơ sở những phát minh đột ph</a:t>
            </a:r>
            <a:r>
              <a:rPr lang="en-US" dirty="0">
                <a:solidFill>
                  <a:srgbClr val="010101"/>
                </a:solidFill>
              </a:rPr>
              <a:t>á</a:t>
            </a:r>
            <a:r>
              <a:rPr lang="vi-VN" b="0" i="0" dirty="0">
                <a:solidFill>
                  <a:srgbClr val="010101"/>
                </a:solidFill>
                <a:effectLst/>
              </a:rPr>
              <a:t> về kỹ thuật và c</a:t>
            </a:r>
            <a:r>
              <a:rPr lang="en-US" dirty="0">
                <a:solidFill>
                  <a:srgbClr val="010101"/>
                </a:solidFill>
              </a:rPr>
              <a:t>ô</a:t>
            </a:r>
            <a:r>
              <a:rPr lang="vi-VN" b="0" i="0" dirty="0">
                <a:solidFill>
                  <a:srgbClr val="010101"/>
                </a:solidFill>
                <a:effectLst/>
              </a:rPr>
              <a:t>ng nghệ trong qu</a:t>
            </a:r>
            <a:r>
              <a:rPr lang="en-US" dirty="0">
                <a:solidFill>
                  <a:srgbClr val="010101"/>
                </a:solidFill>
              </a:rPr>
              <a:t>á</a:t>
            </a:r>
            <a:r>
              <a:rPr lang="vi-VN" b="0" i="0" dirty="0">
                <a:solidFill>
                  <a:srgbClr val="010101"/>
                </a:solidFill>
                <a:effectLst/>
              </a:rPr>
              <a:t> trình phát triển của nhân loại kéo theo sự thay đ</a:t>
            </a:r>
            <a:r>
              <a:rPr lang="en-US" b="0" i="0" dirty="0">
                <a:solidFill>
                  <a:srgbClr val="010101"/>
                </a:solidFill>
                <a:effectLst/>
              </a:rPr>
              <a:t>ổ</a:t>
            </a:r>
            <a:r>
              <a:rPr lang="vi-VN" b="0" i="0" dirty="0">
                <a:solidFill>
                  <a:srgbClr val="010101"/>
                </a:solidFill>
                <a:effectLst/>
              </a:rPr>
              <a:t>i căn bản về phân công lao động xã h</a:t>
            </a:r>
            <a:r>
              <a:rPr lang="en-US" b="0" i="0" dirty="0" err="1">
                <a:solidFill>
                  <a:srgbClr val="010101"/>
                </a:solidFill>
                <a:effectLst/>
              </a:rPr>
              <a:t>ội</a:t>
            </a:r>
            <a:r>
              <a:rPr lang="vi-VN" b="0" i="0" dirty="0">
                <a:solidFill>
                  <a:srgbClr val="010101"/>
                </a:solidFill>
                <a:effectLst/>
              </a:rPr>
              <a:t> cũng như tạo bước phát triển năng suất lao động cao hơn hẳn nhờ áp dụng một cách ph</a:t>
            </a:r>
            <a:r>
              <a:rPr lang="en-US" b="0" i="0" dirty="0">
                <a:solidFill>
                  <a:srgbClr val="010101"/>
                </a:solidFill>
                <a:effectLst/>
              </a:rPr>
              <a:t>ổ</a:t>
            </a:r>
            <a:r>
              <a:rPr lang="vi-VN" b="0" i="0" dirty="0">
                <a:solidFill>
                  <a:srgbClr val="010101"/>
                </a:solidFill>
                <a:effectLst/>
              </a:rPr>
              <a:t> biến những tính năng mới trong kỹ </a:t>
            </a:r>
            <a:r>
              <a:rPr lang="en-US" b="0" i="0" dirty="0">
                <a:solidFill>
                  <a:srgbClr val="010101"/>
                </a:solidFill>
                <a:effectLst/>
              </a:rPr>
              <a:t>	</a:t>
            </a:r>
            <a:r>
              <a:rPr lang="vi-VN" b="0" i="0" dirty="0">
                <a:solidFill>
                  <a:srgbClr val="010101"/>
                </a:solidFill>
                <a:effectLst/>
              </a:rPr>
              <a:t>thuật - công nghệ đó vào đời sống xã hội.</a:t>
            </a:r>
            <a:endParaRPr lang="en-US" dirty="0"/>
          </a:p>
        </p:txBody>
      </p:sp>
    </p:spTree>
    <p:extLst>
      <p:ext uri="{BB962C8B-B14F-4D97-AF65-F5344CB8AC3E}">
        <p14:creationId xmlns:p14="http://schemas.microsoft.com/office/powerpoint/2010/main" val="3731228480"/>
      </p:ext>
    </p:extLst>
  </p:cSld>
  <p:clrMapOvr>
    <a:masterClrMapping/>
  </p:clrMapOvr>
  <p:timing>
    <p:tnLst>
      <p:par>
        <p:cTn id="1" dur="indefinite" restart="never" nodeType="tmRoot"/>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4996" name="Picture 4" descr="Hình nền PowerPoint đẹp về Y tế và Động vật - Hedieuhanh.Com">
            <a:extLst>
              <a:ext uri="{FF2B5EF4-FFF2-40B4-BE49-F238E27FC236}">
                <a16:creationId xmlns="" xmlns:a16="http://schemas.microsoft.com/office/drawing/2014/main" id="{5553BB94-E52D-4A6F-9E9B-C14C098B7C7B}"/>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4741817"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Line 8">
            <a:extLst>
              <a:ext uri="{FF2B5EF4-FFF2-40B4-BE49-F238E27FC236}">
                <a16:creationId xmlns="" xmlns:a16="http://schemas.microsoft.com/office/drawing/2014/main" id="{1569E4BF-6684-42B8-A91C-58C953D44444}"/>
              </a:ext>
            </a:extLst>
          </p:cNvPr>
          <p:cNvSpPr>
            <a:spLocks noChangeShapeType="1"/>
          </p:cNvSpPr>
          <p:nvPr/>
        </p:nvSpPr>
        <p:spPr bwMode="auto">
          <a:xfrm rot="10800000">
            <a:off x="2200648" y="822134"/>
            <a:ext cx="8315459"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Arial Unicode MS"/>
              <a:cs typeface="+mn-cs"/>
            </a:endParaRPr>
          </a:p>
        </p:txBody>
      </p:sp>
      <p:sp>
        <p:nvSpPr>
          <p:cNvPr id="4" name="TextBox 3">
            <a:extLst>
              <a:ext uri="{FF2B5EF4-FFF2-40B4-BE49-F238E27FC236}">
                <a16:creationId xmlns="" xmlns:a16="http://schemas.microsoft.com/office/drawing/2014/main" id="{B10458B5-5A83-46AA-B5A7-DCEE8A86E621}"/>
              </a:ext>
            </a:extLst>
          </p:cNvPr>
          <p:cNvSpPr txBox="1"/>
          <p:nvPr/>
        </p:nvSpPr>
        <p:spPr>
          <a:xfrm>
            <a:off x="2200648" y="1052964"/>
            <a:ext cx="9076940" cy="461665"/>
          </a:xfrm>
          <a:prstGeom prst="rect">
            <a:avLst/>
          </a:prstGeom>
          <a:noFill/>
        </p:spPr>
        <p:txBody>
          <a:bodyPr wrap="square">
            <a:spAutoFit/>
          </a:bodyPr>
          <a:lstStyle/>
          <a:p>
            <a:pPr algn="ctr">
              <a:defRPr/>
            </a:pPr>
            <a:r>
              <a:rPr lang="en-US" sz="2400" b="1" dirty="0">
                <a:solidFill>
                  <a:srgbClr val="00B050"/>
                </a:solidFill>
              </a:rPr>
              <a:t>6.1.1 </a:t>
            </a:r>
            <a:r>
              <a:rPr lang="en-US" sz="2400" b="1" dirty="0" err="1">
                <a:solidFill>
                  <a:srgbClr val="00B050"/>
                </a:solidFill>
              </a:rPr>
              <a:t>Khái</a:t>
            </a:r>
            <a:r>
              <a:rPr lang="en-US" sz="2400" b="1" dirty="0">
                <a:solidFill>
                  <a:srgbClr val="00B050"/>
                </a:solidFill>
              </a:rPr>
              <a:t> </a:t>
            </a:r>
            <a:r>
              <a:rPr lang="en-US" sz="2400" b="1" dirty="0" err="1">
                <a:solidFill>
                  <a:srgbClr val="00B050"/>
                </a:solidFill>
              </a:rPr>
              <a:t>quát</a:t>
            </a:r>
            <a:r>
              <a:rPr lang="en-US" sz="2400" b="1" dirty="0">
                <a:solidFill>
                  <a:srgbClr val="00B050"/>
                </a:solidFill>
              </a:rPr>
              <a:t> </a:t>
            </a:r>
            <a:r>
              <a:rPr lang="en-US" sz="2400" b="1" dirty="0" err="1">
                <a:solidFill>
                  <a:srgbClr val="00B050"/>
                </a:solidFill>
              </a:rPr>
              <a:t>cách</a:t>
            </a:r>
            <a:r>
              <a:rPr lang="en-US" sz="2400" b="1" dirty="0">
                <a:solidFill>
                  <a:srgbClr val="00B050"/>
                </a:solidFill>
              </a:rPr>
              <a:t> </a:t>
            </a:r>
            <a:r>
              <a:rPr lang="en-US" sz="2400" b="1" dirty="0" err="1">
                <a:solidFill>
                  <a:srgbClr val="00B050"/>
                </a:solidFill>
              </a:rPr>
              <a:t>mạng</a:t>
            </a:r>
            <a:r>
              <a:rPr lang="en-US" sz="2400" b="1" dirty="0">
                <a:solidFill>
                  <a:srgbClr val="00B050"/>
                </a:solidFill>
              </a:rPr>
              <a:t> </a:t>
            </a:r>
            <a:r>
              <a:rPr lang="en-US" sz="2400" b="1" dirty="0" err="1">
                <a:solidFill>
                  <a:srgbClr val="00B050"/>
                </a:solidFill>
              </a:rPr>
              <a:t>công</a:t>
            </a:r>
            <a:r>
              <a:rPr lang="en-US" sz="2400" b="1" dirty="0">
                <a:solidFill>
                  <a:srgbClr val="00B050"/>
                </a:solidFill>
              </a:rPr>
              <a:t> </a:t>
            </a:r>
            <a:r>
              <a:rPr lang="en-US" sz="2400" b="1" dirty="0" err="1">
                <a:solidFill>
                  <a:srgbClr val="00B050"/>
                </a:solidFill>
              </a:rPr>
              <a:t>nghiệp</a:t>
            </a:r>
            <a:r>
              <a:rPr lang="en-US" sz="2400" b="1" dirty="0">
                <a:solidFill>
                  <a:srgbClr val="00B050"/>
                </a:solidFill>
              </a:rPr>
              <a:t> </a:t>
            </a:r>
            <a:r>
              <a:rPr lang="en-US" sz="2400" b="1" dirty="0" err="1">
                <a:solidFill>
                  <a:srgbClr val="00B050"/>
                </a:solidFill>
              </a:rPr>
              <a:t>và</a:t>
            </a:r>
            <a:r>
              <a:rPr lang="en-US" sz="2400" b="1" dirty="0">
                <a:solidFill>
                  <a:srgbClr val="00B050"/>
                </a:solidFill>
              </a:rPr>
              <a:t> </a:t>
            </a:r>
            <a:r>
              <a:rPr lang="en-US" sz="2400" b="1" dirty="0" err="1">
                <a:solidFill>
                  <a:srgbClr val="00B050"/>
                </a:solidFill>
              </a:rPr>
              <a:t>công</a:t>
            </a:r>
            <a:r>
              <a:rPr lang="en-US" sz="2400" b="1" dirty="0">
                <a:solidFill>
                  <a:srgbClr val="00B050"/>
                </a:solidFill>
              </a:rPr>
              <a:t> </a:t>
            </a:r>
            <a:r>
              <a:rPr lang="en-US" sz="2400" b="1" dirty="0" err="1">
                <a:solidFill>
                  <a:srgbClr val="00B050"/>
                </a:solidFill>
              </a:rPr>
              <a:t>nghiệp</a:t>
            </a:r>
            <a:r>
              <a:rPr lang="en-US" sz="2400" b="1" dirty="0">
                <a:solidFill>
                  <a:srgbClr val="00B050"/>
                </a:solidFill>
              </a:rPr>
              <a:t> </a:t>
            </a:r>
            <a:r>
              <a:rPr lang="en-US" sz="2400" b="1" dirty="0" err="1">
                <a:solidFill>
                  <a:srgbClr val="00B050"/>
                </a:solidFill>
              </a:rPr>
              <a:t>hóa</a:t>
            </a:r>
            <a:endParaRPr lang="en-US" sz="2400" b="1" dirty="0">
              <a:solidFill>
                <a:srgbClr val="00B050"/>
              </a:solidFill>
            </a:endParaRPr>
          </a:p>
        </p:txBody>
      </p:sp>
      <p:sp>
        <p:nvSpPr>
          <p:cNvPr id="5" name="Line 7">
            <a:extLst>
              <a:ext uri="{FF2B5EF4-FFF2-40B4-BE49-F238E27FC236}">
                <a16:creationId xmlns="" xmlns:a16="http://schemas.microsoft.com/office/drawing/2014/main" id="{34A0CCB4-2EA5-4974-8D13-4B7D2361DE0E}"/>
              </a:ext>
            </a:extLst>
          </p:cNvPr>
          <p:cNvSpPr>
            <a:spLocks noChangeShapeType="1"/>
          </p:cNvSpPr>
          <p:nvPr/>
        </p:nvSpPr>
        <p:spPr bwMode="auto">
          <a:xfrm rot="10800000">
            <a:off x="4223150" y="822133"/>
            <a:ext cx="4218942"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Arial Unicode MS"/>
              <a:cs typeface="+mn-cs"/>
            </a:endParaRPr>
          </a:p>
        </p:txBody>
      </p:sp>
      <p:sp>
        <p:nvSpPr>
          <p:cNvPr id="6" name="TextBox 5">
            <a:extLst>
              <a:ext uri="{FF2B5EF4-FFF2-40B4-BE49-F238E27FC236}">
                <a16:creationId xmlns="" xmlns:a16="http://schemas.microsoft.com/office/drawing/2014/main" id="{8A20CEE1-1F56-4167-BDEA-BE62E6CA8041}"/>
              </a:ext>
            </a:extLst>
          </p:cNvPr>
          <p:cNvSpPr txBox="1"/>
          <p:nvPr/>
        </p:nvSpPr>
        <p:spPr>
          <a:xfrm>
            <a:off x="2200648" y="129638"/>
            <a:ext cx="8050935" cy="461665"/>
          </a:xfrm>
          <a:prstGeom prst="rect">
            <a:avLst/>
          </a:prstGeom>
          <a:noFill/>
        </p:spPr>
        <p:txBody>
          <a:bodyPr wrap="square">
            <a:spAutoFit/>
          </a:bodyPr>
          <a:lstStyle/>
          <a:p>
            <a:pPr algn="ctr"/>
            <a:r>
              <a:rPr lang="en-US" altLang="en-US" sz="2400" b="1" kern="0" dirty="0">
                <a:solidFill>
                  <a:srgbClr val="000000"/>
                </a:solidFill>
                <a:latin typeface="Times New Roman" panose="02020603050405020304" pitchFamily="18" charset="0"/>
                <a:cs typeface="Times New Roman" panose="02020603050405020304" pitchFamily="18" charset="0"/>
              </a:rPr>
              <a:t>6.1. CÔNG NGHIỆP HÓA, HIỆN ĐẠI HÓA </a:t>
            </a:r>
            <a:r>
              <a:rPr lang="vi-VN" altLang="en-US" sz="2200" b="1" dirty="0">
                <a:solidFill>
                  <a:srgbClr val="000000"/>
                </a:solidFill>
                <a:latin typeface="Times New Roman" panose="02020603050405020304" pitchFamily="18" charset="0"/>
                <a:cs typeface="Times New Roman" panose="02020603050405020304" pitchFamily="18" charset="0"/>
              </a:rPr>
              <a:t>Ở VIỆT NAM</a:t>
            </a:r>
            <a:endParaRPr lang="en-US" altLang="en-US" sz="2200" b="1" dirty="0">
              <a:solidFill>
                <a:srgbClr val="000000"/>
              </a:solidFill>
              <a:latin typeface="Times New Roman" panose="02020603050405020304" pitchFamily="18" charset="0"/>
              <a:cs typeface="Times New Roman" panose="02020603050405020304" pitchFamily="18" charset="0"/>
            </a:endParaRPr>
          </a:p>
        </p:txBody>
      </p:sp>
      <p:sp>
        <p:nvSpPr>
          <p:cNvPr id="7" name="TextBox 6">
            <a:extLst>
              <a:ext uri="{FF2B5EF4-FFF2-40B4-BE49-F238E27FC236}">
                <a16:creationId xmlns="" xmlns:a16="http://schemas.microsoft.com/office/drawing/2014/main" id="{F7B6D69F-9A08-4516-8C1E-0A3CD3727046}"/>
              </a:ext>
            </a:extLst>
          </p:cNvPr>
          <p:cNvSpPr txBox="1"/>
          <p:nvPr/>
        </p:nvSpPr>
        <p:spPr>
          <a:xfrm>
            <a:off x="3750788" y="1586620"/>
            <a:ext cx="5058361" cy="400110"/>
          </a:xfrm>
          <a:prstGeom prst="rect">
            <a:avLst/>
          </a:prstGeom>
          <a:noFill/>
          <a:ln>
            <a:solidFill>
              <a:srgbClr val="000000"/>
            </a:solidFill>
          </a:ln>
        </p:spPr>
        <p:txBody>
          <a:bodyPr wrap="square">
            <a:spAutoFit/>
          </a:bodyPr>
          <a:lstStyle/>
          <a:p>
            <a:pPr marL="285750" indent="-285750">
              <a:buFont typeface="Wingdings" panose="05000000000000000000" pitchFamily="2" charset="2"/>
              <a:buChar char="q"/>
            </a:pPr>
            <a:r>
              <a:rPr lang="en-US" sz="2000" b="1" dirty="0" err="1">
                <a:solidFill>
                  <a:srgbClr val="0033CC"/>
                </a:solidFill>
              </a:rPr>
              <a:t>Khái</a:t>
            </a:r>
            <a:r>
              <a:rPr lang="en-US" sz="2000" b="1" dirty="0">
                <a:solidFill>
                  <a:srgbClr val="0033CC"/>
                </a:solidFill>
              </a:rPr>
              <a:t> </a:t>
            </a:r>
            <a:r>
              <a:rPr lang="en-US" sz="2000" b="1" dirty="0" err="1">
                <a:solidFill>
                  <a:srgbClr val="0033CC"/>
                </a:solidFill>
              </a:rPr>
              <a:t>quát</a:t>
            </a:r>
            <a:r>
              <a:rPr lang="en-US" sz="2000" b="1" dirty="0">
                <a:solidFill>
                  <a:srgbClr val="0033CC"/>
                </a:solidFill>
              </a:rPr>
              <a:t> </a:t>
            </a:r>
            <a:r>
              <a:rPr lang="en-US" sz="2000" b="1" dirty="0" err="1">
                <a:solidFill>
                  <a:srgbClr val="0033CC"/>
                </a:solidFill>
              </a:rPr>
              <a:t>về</a:t>
            </a:r>
            <a:r>
              <a:rPr lang="en-US" sz="2000" b="1" dirty="0">
                <a:solidFill>
                  <a:srgbClr val="0033CC"/>
                </a:solidFill>
              </a:rPr>
              <a:t> </a:t>
            </a:r>
            <a:r>
              <a:rPr lang="en-US" sz="2000" b="1" dirty="0" err="1">
                <a:solidFill>
                  <a:srgbClr val="0033CC"/>
                </a:solidFill>
              </a:rPr>
              <a:t>cách</a:t>
            </a:r>
            <a:r>
              <a:rPr lang="en-US" sz="2000" b="1" dirty="0">
                <a:solidFill>
                  <a:srgbClr val="0033CC"/>
                </a:solidFill>
              </a:rPr>
              <a:t> </a:t>
            </a:r>
            <a:r>
              <a:rPr lang="en-US" sz="2000" b="1" dirty="0" err="1">
                <a:solidFill>
                  <a:srgbClr val="0033CC"/>
                </a:solidFill>
              </a:rPr>
              <a:t>mạng</a:t>
            </a:r>
            <a:r>
              <a:rPr lang="en-US" sz="2000" b="1" dirty="0">
                <a:solidFill>
                  <a:srgbClr val="0033CC"/>
                </a:solidFill>
              </a:rPr>
              <a:t> </a:t>
            </a:r>
            <a:r>
              <a:rPr lang="en-US" sz="2000" b="1" dirty="0" err="1">
                <a:solidFill>
                  <a:srgbClr val="0033CC"/>
                </a:solidFill>
              </a:rPr>
              <a:t>công</a:t>
            </a:r>
            <a:r>
              <a:rPr lang="en-US" sz="2000" b="1" dirty="0">
                <a:solidFill>
                  <a:srgbClr val="0033CC"/>
                </a:solidFill>
              </a:rPr>
              <a:t> </a:t>
            </a:r>
            <a:r>
              <a:rPr lang="en-US" sz="2000" b="1" dirty="0" err="1">
                <a:solidFill>
                  <a:srgbClr val="0033CC"/>
                </a:solidFill>
              </a:rPr>
              <a:t>nghiệp</a:t>
            </a:r>
            <a:r>
              <a:rPr lang="en-US" sz="2000" b="1" dirty="0">
                <a:solidFill>
                  <a:srgbClr val="0033CC"/>
                </a:solidFill>
              </a:rPr>
              <a:t> </a:t>
            </a:r>
          </a:p>
        </p:txBody>
      </p:sp>
      <p:pic>
        <p:nvPicPr>
          <p:cNvPr id="8" name="Picture 2" descr="4 Cuộc Cách Mạng Công Nghiệp Làm Thay Đổi Thế Giới - YouTube">
            <a:extLst>
              <a:ext uri="{FF2B5EF4-FFF2-40B4-BE49-F238E27FC236}">
                <a16:creationId xmlns="" xmlns:a16="http://schemas.microsoft.com/office/drawing/2014/main" id="{9780B40D-A2DF-4741-AACD-9AADFD9B126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271234" y="2695093"/>
            <a:ext cx="7650051" cy="3873132"/>
          </a:xfrm>
          <a:prstGeom prst="rect">
            <a:avLst/>
          </a:prstGeom>
          <a:noFill/>
          <a:extLst>
            <a:ext uri="{909E8E84-426E-40DD-AFC4-6F175D3DCCD1}">
              <a14:hiddenFill xmlns:a14="http://schemas.microsoft.com/office/drawing/2010/main">
                <a:solidFill>
                  <a:srgbClr val="FFFFFF"/>
                </a:solidFill>
              </a14:hiddenFill>
            </a:ext>
          </a:extLst>
        </p:spPr>
      </p:pic>
      <p:sp>
        <p:nvSpPr>
          <p:cNvPr id="10" name="TextBox 9">
            <a:extLst>
              <a:ext uri="{FF2B5EF4-FFF2-40B4-BE49-F238E27FC236}">
                <a16:creationId xmlns="" xmlns:a16="http://schemas.microsoft.com/office/drawing/2014/main" id="{01347596-4F57-4DEE-AD30-520EAEE74C51}"/>
              </a:ext>
            </a:extLst>
          </p:cNvPr>
          <p:cNvSpPr txBox="1"/>
          <p:nvPr/>
        </p:nvSpPr>
        <p:spPr>
          <a:xfrm>
            <a:off x="4094362" y="2140856"/>
            <a:ext cx="6826923" cy="400110"/>
          </a:xfrm>
          <a:prstGeom prst="rect">
            <a:avLst/>
          </a:prstGeom>
          <a:noFill/>
        </p:spPr>
        <p:txBody>
          <a:bodyPr wrap="square">
            <a:spAutoFit/>
          </a:bodyPr>
          <a:lstStyle/>
          <a:p>
            <a:pPr marL="342900" indent="-342900">
              <a:buFont typeface="Wingdings" panose="05000000000000000000" pitchFamily="2" charset="2"/>
              <a:buChar char="§"/>
            </a:pPr>
            <a:r>
              <a:rPr lang="en-US" sz="2000" b="1" dirty="0" err="1">
                <a:solidFill>
                  <a:srgbClr val="C00000"/>
                </a:solidFill>
                <a:effectLst/>
                <a:latin typeface="+mj-lt"/>
              </a:rPr>
              <a:t>Khái</a:t>
            </a:r>
            <a:r>
              <a:rPr lang="en-US" sz="2000" b="1" dirty="0">
                <a:solidFill>
                  <a:srgbClr val="C00000"/>
                </a:solidFill>
                <a:effectLst/>
                <a:latin typeface="+mj-lt"/>
              </a:rPr>
              <a:t> </a:t>
            </a:r>
            <a:r>
              <a:rPr lang="en-US" sz="2000" b="1" dirty="0" err="1">
                <a:solidFill>
                  <a:srgbClr val="C00000"/>
                </a:solidFill>
                <a:effectLst/>
                <a:latin typeface="+mj-lt"/>
              </a:rPr>
              <a:t>quát</a:t>
            </a:r>
            <a:r>
              <a:rPr lang="en-US" sz="2000" b="1" dirty="0">
                <a:solidFill>
                  <a:srgbClr val="C00000"/>
                </a:solidFill>
                <a:effectLst/>
                <a:latin typeface="+mj-lt"/>
              </a:rPr>
              <a:t> </a:t>
            </a:r>
            <a:r>
              <a:rPr lang="en-US" sz="2000" b="1" dirty="0" err="1">
                <a:solidFill>
                  <a:srgbClr val="C00000"/>
                </a:solidFill>
                <a:effectLst/>
                <a:latin typeface="+mj-lt"/>
              </a:rPr>
              <a:t>lịch</a:t>
            </a:r>
            <a:r>
              <a:rPr lang="en-US" sz="2000" b="1" dirty="0">
                <a:solidFill>
                  <a:srgbClr val="C00000"/>
                </a:solidFill>
                <a:effectLst/>
                <a:latin typeface="+mj-lt"/>
              </a:rPr>
              <a:t> </a:t>
            </a:r>
            <a:r>
              <a:rPr lang="en-US" sz="2000" b="1" dirty="0" err="1">
                <a:solidFill>
                  <a:srgbClr val="C00000"/>
                </a:solidFill>
                <a:effectLst/>
                <a:latin typeface="+mj-lt"/>
              </a:rPr>
              <a:t>sử</a:t>
            </a:r>
            <a:r>
              <a:rPr lang="en-US" sz="2000" b="1" dirty="0">
                <a:solidFill>
                  <a:srgbClr val="C00000"/>
                </a:solidFill>
                <a:effectLst/>
                <a:latin typeface="+mj-lt"/>
              </a:rPr>
              <a:t> </a:t>
            </a:r>
            <a:r>
              <a:rPr lang="en-US" sz="2000" b="1" dirty="0" err="1">
                <a:solidFill>
                  <a:srgbClr val="C00000"/>
                </a:solidFill>
                <a:effectLst/>
                <a:latin typeface="+mj-lt"/>
              </a:rPr>
              <a:t>các</a:t>
            </a:r>
            <a:r>
              <a:rPr lang="en-US" sz="2000" b="1" dirty="0">
                <a:solidFill>
                  <a:srgbClr val="C00000"/>
                </a:solidFill>
                <a:effectLst/>
                <a:latin typeface="+mj-lt"/>
              </a:rPr>
              <a:t> </a:t>
            </a:r>
            <a:r>
              <a:rPr lang="en-US" sz="2000" b="1" dirty="0" err="1">
                <a:solidFill>
                  <a:srgbClr val="C00000"/>
                </a:solidFill>
                <a:effectLst/>
                <a:latin typeface="+mj-lt"/>
              </a:rPr>
              <a:t>cuộc</a:t>
            </a:r>
            <a:r>
              <a:rPr lang="en-US" sz="2000" b="1" dirty="0">
                <a:solidFill>
                  <a:srgbClr val="C00000"/>
                </a:solidFill>
                <a:effectLst/>
                <a:latin typeface="+mj-lt"/>
              </a:rPr>
              <a:t> </a:t>
            </a:r>
            <a:r>
              <a:rPr lang="en-US" sz="2000" b="1" dirty="0" err="1">
                <a:solidFill>
                  <a:srgbClr val="C00000"/>
                </a:solidFill>
                <a:effectLst/>
                <a:latin typeface="+mj-lt"/>
              </a:rPr>
              <a:t>cách</a:t>
            </a:r>
            <a:r>
              <a:rPr lang="en-US" sz="2000" b="1" dirty="0">
                <a:solidFill>
                  <a:srgbClr val="C00000"/>
                </a:solidFill>
                <a:effectLst/>
                <a:latin typeface="+mj-lt"/>
              </a:rPr>
              <a:t> </a:t>
            </a:r>
            <a:r>
              <a:rPr lang="en-US" sz="2000" b="1" dirty="0" err="1">
                <a:solidFill>
                  <a:srgbClr val="C00000"/>
                </a:solidFill>
                <a:effectLst/>
                <a:latin typeface="+mj-lt"/>
              </a:rPr>
              <a:t>mạng</a:t>
            </a:r>
            <a:r>
              <a:rPr lang="en-US" sz="2000" b="1" dirty="0">
                <a:solidFill>
                  <a:srgbClr val="C00000"/>
                </a:solidFill>
                <a:effectLst/>
                <a:latin typeface="+mj-lt"/>
              </a:rPr>
              <a:t> </a:t>
            </a:r>
            <a:r>
              <a:rPr lang="en-US" sz="2000" b="1" dirty="0" err="1">
                <a:solidFill>
                  <a:srgbClr val="C00000"/>
                </a:solidFill>
                <a:effectLst/>
                <a:latin typeface="+mj-lt"/>
              </a:rPr>
              <a:t>công</a:t>
            </a:r>
            <a:r>
              <a:rPr lang="en-US" sz="2000" b="1" dirty="0">
                <a:solidFill>
                  <a:srgbClr val="C00000"/>
                </a:solidFill>
                <a:effectLst/>
                <a:latin typeface="+mj-lt"/>
              </a:rPr>
              <a:t> </a:t>
            </a:r>
            <a:r>
              <a:rPr lang="en-US" sz="2000" b="1" dirty="0" err="1">
                <a:solidFill>
                  <a:srgbClr val="C00000"/>
                </a:solidFill>
                <a:effectLst/>
                <a:latin typeface="+mj-lt"/>
              </a:rPr>
              <a:t>nghiệp</a:t>
            </a:r>
            <a:endParaRPr lang="en-US" sz="2000" b="1" dirty="0">
              <a:solidFill>
                <a:srgbClr val="C00000"/>
              </a:solidFill>
              <a:latin typeface="+mj-lt"/>
            </a:endParaRPr>
          </a:p>
        </p:txBody>
      </p:sp>
    </p:spTree>
    <p:extLst>
      <p:ext uri="{BB962C8B-B14F-4D97-AF65-F5344CB8AC3E}">
        <p14:creationId xmlns:p14="http://schemas.microsoft.com/office/powerpoint/2010/main" val="3502715239"/>
      </p:ext>
    </p:extLst>
  </p:cSld>
  <p:clrMapOvr>
    <a:masterClrMapping/>
  </p:clrMapOvr>
  <p:timing>
    <p:tnLst>
      <p:par>
        <p:cTn id="1" dur="indefinite" restart="never" nodeType="tmRoot"/>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8914" name="AutoShape 2">
            <a:extLst>
              <a:ext uri="{FF2B5EF4-FFF2-40B4-BE49-F238E27FC236}">
                <a16:creationId xmlns="" xmlns:a16="http://schemas.microsoft.com/office/drawing/2014/main" id="{B65F3103-8540-435C-852E-E143153193D7}"/>
              </a:ext>
            </a:extLst>
          </p:cNvPr>
          <p:cNvSpPr>
            <a:spLocks noChangeArrowheads="1"/>
          </p:cNvSpPr>
          <p:nvPr/>
        </p:nvSpPr>
        <p:spPr bwMode="auto">
          <a:xfrm>
            <a:off x="4347845" y="2608966"/>
            <a:ext cx="7337923" cy="2754880"/>
          </a:xfrm>
          <a:prstGeom prst="roundRect">
            <a:avLst>
              <a:gd name="adj" fmla="val 5856"/>
            </a:avLst>
          </a:prstGeom>
          <a:solidFill>
            <a:srgbClr val="FFFFFF"/>
          </a:solidFill>
          <a:ln w="9525">
            <a:solidFill>
              <a:srgbClr val="000000"/>
            </a:solidFill>
            <a:prstDash val="dash"/>
            <a:round/>
            <a:headEnd/>
            <a:tailEnd/>
          </a:ln>
        </p:spPr>
        <p:txBody>
          <a:bodyPr wrap="none" anchor="ctr"/>
          <a:lstStyle>
            <a:lvl1pPr>
              <a:spcBef>
                <a:spcPct val="20000"/>
              </a:spcBef>
              <a:buClr>
                <a:schemeClr val="tx1"/>
              </a:buClr>
              <a:buFont typeface="Wingdings" panose="05000000000000000000" pitchFamily="2" charset="2"/>
              <a:buChar char="v"/>
              <a:defRPr sz="2800" b="1">
                <a:solidFill>
                  <a:schemeClr val="tx1"/>
                </a:solidFill>
                <a:latin typeface="Verdana" panose="020B0604030504040204" pitchFamily="34" charset="0"/>
              </a:defRPr>
            </a:lvl1pPr>
            <a:lvl2pPr marL="742950" indent="-285750">
              <a:spcBef>
                <a:spcPct val="20000"/>
              </a:spcBef>
              <a:buClr>
                <a:schemeClr val="tx2"/>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hlink"/>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 typeface="Wingdings" panose="05000000000000000000" pitchFamily="2" charset="2"/>
              <a:buNone/>
              <a:tabLst/>
              <a:defRPr/>
            </a:pPr>
            <a:endParaRPr kumimoji="0" lang="en-US" altLang="en-US" sz="18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grpSp>
        <p:nvGrpSpPr>
          <p:cNvPr id="678918" name="Group 6">
            <a:extLst>
              <a:ext uri="{FF2B5EF4-FFF2-40B4-BE49-F238E27FC236}">
                <a16:creationId xmlns="" xmlns:a16="http://schemas.microsoft.com/office/drawing/2014/main" id="{03D40B6B-23F8-4147-AE80-8862B25165E5}"/>
              </a:ext>
            </a:extLst>
          </p:cNvPr>
          <p:cNvGrpSpPr>
            <a:grpSpLocks/>
          </p:cNvGrpSpPr>
          <p:nvPr/>
        </p:nvGrpSpPr>
        <p:grpSpPr bwMode="auto">
          <a:xfrm>
            <a:off x="699771" y="3583690"/>
            <a:ext cx="3003550" cy="2771775"/>
            <a:chOff x="862" y="713"/>
            <a:chExt cx="3780" cy="3490"/>
          </a:xfrm>
        </p:grpSpPr>
        <p:grpSp>
          <p:nvGrpSpPr>
            <p:cNvPr id="678926" name="Group 7">
              <a:extLst>
                <a:ext uri="{FF2B5EF4-FFF2-40B4-BE49-F238E27FC236}">
                  <a16:creationId xmlns="" xmlns:a16="http://schemas.microsoft.com/office/drawing/2014/main" id="{1BBAE063-4F77-4D96-BB8D-D5955ECE28A4}"/>
                </a:ext>
              </a:extLst>
            </p:cNvPr>
            <p:cNvGrpSpPr>
              <a:grpSpLocks/>
            </p:cNvGrpSpPr>
            <p:nvPr/>
          </p:nvGrpSpPr>
          <p:grpSpPr bwMode="auto">
            <a:xfrm>
              <a:off x="1082" y="2210"/>
              <a:ext cx="3406" cy="1993"/>
              <a:chOff x="1082" y="2355"/>
              <a:chExt cx="3406" cy="1993"/>
            </a:xfrm>
          </p:grpSpPr>
          <p:sp>
            <p:nvSpPr>
              <p:cNvPr id="678939" name="Freeform 8">
                <a:extLst>
                  <a:ext uri="{FF2B5EF4-FFF2-40B4-BE49-F238E27FC236}">
                    <a16:creationId xmlns="" xmlns:a16="http://schemas.microsoft.com/office/drawing/2014/main" id="{ACCA072F-A73F-4E23-B728-0608E9F42FEF}"/>
                  </a:ext>
                </a:extLst>
              </p:cNvPr>
              <p:cNvSpPr>
                <a:spLocks/>
              </p:cNvSpPr>
              <p:nvPr/>
            </p:nvSpPr>
            <p:spPr bwMode="gray">
              <a:xfrm>
                <a:off x="1082" y="3026"/>
                <a:ext cx="1338" cy="1322"/>
              </a:xfrm>
              <a:custGeom>
                <a:avLst/>
                <a:gdLst>
                  <a:gd name="T0" fmla="*/ 56 w 1323"/>
                  <a:gd name="T1" fmla="*/ 367 h 1322"/>
                  <a:gd name="T2" fmla="*/ 1400 w 1323"/>
                  <a:gd name="T3" fmla="*/ 1322 h 1322"/>
                  <a:gd name="T4" fmla="*/ 1400 w 1323"/>
                  <a:gd name="T5" fmla="*/ 974 h 1322"/>
                  <a:gd name="T6" fmla="*/ 0 w 1323"/>
                  <a:gd name="T7" fmla="*/ 0 h 1322"/>
                  <a:gd name="T8" fmla="*/ 56 w 1323"/>
                  <a:gd name="T9" fmla="*/ 367 h 132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23" h="1322">
                    <a:moveTo>
                      <a:pt x="51" y="367"/>
                    </a:moveTo>
                    <a:lnTo>
                      <a:pt x="1323" y="1322"/>
                    </a:lnTo>
                    <a:lnTo>
                      <a:pt x="1323" y="974"/>
                    </a:lnTo>
                    <a:lnTo>
                      <a:pt x="0" y="0"/>
                    </a:lnTo>
                    <a:lnTo>
                      <a:pt x="51" y="367"/>
                    </a:lnTo>
                    <a:close/>
                  </a:path>
                </a:pathLst>
              </a:custGeom>
              <a:solidFill>
                <a:srgbClr val="808080"/>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panose="020B0606030504020204" pitchFamily="34" charset="0"/>
                  <a:ea typeface="+mn-ea"/>
                  <a:cs typeface="+mn-cs"/>
                </a:endParaRPr>
              </a:p>
            </p:txBody>
          </p:sp>
          <p:sp>
            <p:nvSpPr>
              <p:cNvPr id="678940" name="Freeform 9">
                <a:extLst>
                  <a:ext uri="{FF2B5EF4-FFF2-40B4-BE49-F238E27FC236}">
                    <a16:creationId xmlns="" xmlns:a16="http://schemas.microsoft.com/office/drawing/2014/main" id="{65192A9F-85F6-4265-B25D-EA53D0F58C87}"/>
                  </a:ext>
                </a:extLst>
              </p:cNvPr>
              <p:cNvSpPr>
                <a:spLocks/>
              </p:cNvSpPr>
              <p:nvPr/>
            </p:nvSpPr>
            <p:spPr bwMode="gray">
              <a:xfrm>
                <a:off x="2405" y="2924"/>
                <a:ext cx="2083" cy="1418"/>
              </a:xfrm>
              <a:custGeom>
                <a:avLst/>
                <a:gdLst>
                  <a:gd name="T0" fmla="*/ 0 w 2083"/>
                  <a:gd name="T1" fmla="*/ 1070 h 1418"/>
                  <a:gd name="T2" fmla="*/ 2083 w 2083"/>
                  <a:gd name="T3" fmla="*/ 0 h 1418"/>
                  <a:gd name="T4" fmla="*/ 2045 w 2083"/>
                  <a:gd name="T5" fmla="*/ 355 h 1418"/>
                  <a:gd name="T6" fmla="*/ 7 w 2083"/>
                  <a:gd name="T7" fmla="*/ 1418 h 1418"/>
                  <a:gd name="T8" fmla="*/ 0 w 2083"/>
                  <a:gd name="T9" fmla="*/ 1070 h 14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83" h="1418">
                    <a:moveTo>
                      <a:pt x="0" y="1070"/>
                    </a:moveTo>
                    <a:lnTo>
                      <a:pt x="2083" y="0"/>
                    </a:lnTo>
                    <a:lnTo>
                      <a:pt x="2045" y="355"/>
                    </a:lnTo>
                    <a:lnTo>
                      <a:pt x="7" y="1418"/>
                    </a:lnTo>
                    <a:lnTo>
                      <a:pt x="0" y="1070"/>
                    </a:lnTo>
                    <a:close/>
                  </a:path>
                </a:pathLst>
              </a:custGeom>
              <a:solidFill>
                <a:schemeClr val="hlink"/>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panose="020B0606030504020204" pitchFamily="34" charset="0"/>
                  <a:ea typeface="+mn-ea"/>
                  <a:cs typeface="+mn-cs"/>
                </a:endParaRPr>
              </a:p>
            </p:txBody>
          </p:sp>
          <p:sp>
            <p:nvSpPr>
              <p:cNvPr id="678941" name="Freeform 10">
                <a:extLst>
                  <a:ext uri="{FF2B5EF4-FFF2-40B4-BE49-F238E27FC236}">
                    <a16:creationId xmlns="" xmlns:a16="http://schemas.microsoft.com/office/drawing/2014/main" id="{FE00CA2A-9ABD-4B1E-B955-C3F8A3EE5153}"/>
                  </a:ext>
                </a:extLst>
              </p:cNvPr>
              <p:cNvSpPr>
                <a:spLocks/>
              </p:cNvSpPr>
              <p:nvPr/>
            </p:nvSpPr>
            <p:spPr bwMode="gray">
              <a:xfrm>
                <a:off x="1082" y="2355"/>
                <a:ext cx="3406" cy="1639"/>
              </a:xfrm>
              <a:custGeom>
                <a:avLst/>
                <a:gdLst>
                  <a:gd name="T0" fmla="*/ 1323 w 3406"/>
                  <a:gd name="T1" fmla="*/ 1639 h 1639"/>
                  <a:gd name="T2" fmla="*/ 0 w 3406"/>
                  <a:gd name="T3" fmla="*/ 671 h 1639"/>
                  <a:gd name="T4" fmla="*/ 1969 w 3406"/>
                  <a:gd name="T5" fmla="*/ 0 h 1639"/>
                  <a:gd name="T6" fmla="*/ 3406 w 3406"/>
                  <a:gd name="T7" fmla="*/ 569 h 1639"/>
                  <a:gd name="T8" fmla="*/ 1323 w 3406"/>
                  <a:gd name="T9" fmla="*/ 1639 h 163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06" h="1639">
                    <a:moveTo>
                      <a:pt x="1323" y="1639"/>
                    </a:moveTo>
                    <a:lnTo>
                      <a:pt x="0" y="671"/>
                    </a:lnTo>
                    <a:lnTo>
                      <a:pt x="1969" y="0"/>
                    </a:lnTo>
                    <a:lnTo>
                      <a:pt x="3406" y="569"/>
                    </a:lnTo>
                    <a:lnTo>
                      <a:pt x="1323" y="1639"/>
                    </a:lnTo>
                    <a:close/>
                  </a:path>
                </a:pathLst>
              </a:custGeom>
              <a:solidFill>
                <a:srgbClr val="969696"/>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panose="020B0606030504020204" pitchFamily="34" charset="0"/>
                  <a:ea typeface="+mn-ea"/>
                  <a:cs typeface="+mn-cs"/>
                </a:endParaRPr>
              </a:p>
            </p:txBody>
          </p:sp>
        </p:grpSp>
        <p:grpSp>
          <p:nvGrpSpPr>
            <p:cNvPr id="678927" name="Group 11">
              <a:extLst>
                <a:ext uri="{FF2B5EF4-FFF2-40B4-BE49-F238E27FC236}">
                  <a16:creationId xmlns="" xmlns:a16="http://schemas.microsoft.com/office/drawing/2014/main" id="{964F3259-B0A1-41D2-9DCA-F89B02EADECF}"/>
                </a:ext>
              </a:extLst>
            </p:cNvPr>
            <p:cNvGrpSpPr>
              <a:grpSpLocks/>
            </p:cNvGrpSpPr>
            <p:nvPr/>
          </p:nvGrpSpPr>
          <p:grpSpPr bwMode="auto">
            <a:xfrm>
              <a:off x="1009" y="1723"/>
              <a:ext cx="3527" cy="1993"/>
              <a:chOff x="1082" y="2355"/>
              <a:chExt cx="3406" cy="1993"/>
            </a:xfrm>
          </p:grpSpPr>
          <p:sp>
            <p:nvSpPr>
              <p:cNvPr id="678936" name="Freeform 12">
                <a:extLst>
                  <a:ext uri="{FF2B5EF4-FFF2-40B4-BE49-F238E27FC236}">
                    <a16:creationId xmlns="" xmlns:a16="http://schemas.microsoft.com/office/drawing/2014/main" id="{8828A5DC-221A-455C-8215-E6D48DC82DB9}"/>
                  </a:ext>
                </a:extLst>
              </p:cNvPr>
              <p:cNvSpPr>
                <a:spLocks/>
              </p:cNvSpPr>
              <p:nvPr/>
            </p:nvSpPr>
            <p:spPr bwMode="gray">
              <a:xfrm>
                <a:off x="1082" y="3026"/>
                <a:ext cx="1338" cy="1322"/>
              </a:xfrm>
              <a:custGeom>
                <a:avLst/>
                <a:gdLst>
                  <a:gd name="T0" fmla="*/ 56 w 1323"/>
                  <a:gd name="T1" fmla="*/ 367 h 1322"/>
                  <a:gd name="T2" fmla="*/ 1400 w 1323"/>
                  <a:gd name="T3" fmla="*/ 1322 h 1322"/>
                  <a:gd name="T4" fmla="*/ 1400 w 1323"/>
                  <a:gd name="T5" fmla="*/ 974 h 1322"/>
                  <a:gd name="T6" fmla="*/ 0 w 1323"/>
                  <a:gd name="T7" fmla="*/ 0 h 1322"/>
                  <a:gd name="T8" fmla="*/ 56 w 1323"/>
                  <a:gd name="T9" fmla="*/ 367 h 132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23" h="1322">
                    <a:moveTo>
                      <a:pt x="51" y="367"/>
                    </a:moveTo>
                    <a:lnTo>
                      <a:pt x="1323" y="1322"/>
                    </a:lnTo>
                    <a:lnTo>
                      <a:pt x="1323" y="974"/>
                    </a:lnTo>
                    <a:lnTo>
                      <a:pt x="0" y="0"/>
                    </a:lnTo>
                    <a:lnTo>
                      <a:pt x="51" y="367"/>
                    </a:lnTo>
                    <a:close/>
                  </a:path>
                </a:pathLst>
              </a:custGeom>
              <a:solidFill>
                <a:srgbClr val="B2B2B2"/>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panose="020B0606030504020204" pitchFamily="34" charset="0"/>
                  <a:ea typeface="+mn-ea"/>
                  <a:cs typeface="+mn-cs"/>
                </a:endParaRPr>
              </a:p>
            </p:txBody>
          </p:sp>
          <p:sp>
            <p:nvSpPr>
              <p:cNvPr id="678937" name="Freeform 13">
                <a:extLst>
                  <a:ext uri="{FF2B5EF4-FFF2-40B4-BE49-F238E27FC236}">
                    <a16:creationId xmlns="" xmlns:a16="http://schemas.microsoft.com/office/drawing/2014/main" id="{2AB3BAF1-16B1-405D-8849-63692B1287FD}"/>
                  </a:ext>
                </a:extLst>
              </p:cNvPr>
              <p:cNvSpPr>
                <a:spLocks/>
              </p:cNvSpPr>
              <p:nvPr/>
            </p:nvSpPr>
            <p:spPr bwMode="gray">
              <a:xfrm>
                <a:off x="2405" y="2924"/>
                <a:ext cx="2083" cy="1418"/>
              </a:xfrm>
              <a:custGeom>
                <a:avLst/>
                <a:gdLst>
                  <a:gd name="T0" fmla="*/ 0 w 2083"/>
                  <a:gd name="T1" fmla="*/ 1070 h 1418"/>
                  <a:gd name="T2" fmla="*/ 2083 w 2083"/>
                  <a:gd name="T3" fmla="*/ 0 h 1418"/>
                  <a:gd name="T4" fmla="*/ 2045 w 2083"/>
                  <a:gd name="T5" fmla="*/ 355 h 1418"/>
                  <a:gd name="T6" fmla="*/ 7 w 2083"/>
                  <a:gd name="T7" fmla="*/ 1418 h 1418"/>
                  <a:gd name="T8" fmla="*/ 0 w 2083"/>
                  <a:gd name="T9" fmla="*/ 1070 h 14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83" h="1418">
                    <a:moveTo>
                      <a:pt x="0" y="1070"/>
                    </a:moveTo>
                    <a:lnTo>
                      <a:pt x="2083" y="0"/>
                    </a:lnTo>
                    <a:lnTo>
                      <a:pt x="2045" y="355"/>
                    </a:lnTo>
                    <a:lnTo>
                      <a:pt x="7" y="1418"/>
                    </a:lnTo>
                    <a:lnTo>
                      <a:pt x="0" y="1070"/>
                    </a:lnTo>
                    <a:close/>
                  </a:path>
                </a:pathLst>
              </a:custGeom>
              <a:solidFill>
                <a:schemeClr val="accent1"/>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panose="020B0606030504020204" pitchFamily="34" charset="0"/>
                  <a:ea typeface="+mn-ea"/>
                  <a:cs typeface="+mn-cs"/>
                </a:endParaRPr>
              </a:p>
            </p:txBody>
          </p:sp>
          <p:sp>
            <p:nvSpPr>
              <p:cNvPr id="678938" name="Freeform 14">
                <a:extLst>
                  <a:ext uri="{FF2B5EF4-FFF2-40B4-BE49-F238E27FC236}">
                    <a16:creationId xmlns="" xmlns:a16="http://schemas.microsoft.com/office/drawing/2014/main" id="{EE860335-C085-4919-9BD7-EEE20FA01A6C}"/>
                  </a:ext>
                </a:extLst>
              </p:cNvPr>
              <p:cNvSpPr>
                <a:spLocks/>
              </p:cNvSpPr>
              <p:nvPr/>
            </p:nvSpPr>
            <p:spPr bwMode="gray">
              <a:xfrm>
                <a:off x="1082" y="2355"/>
                <a:ext cx="3406" cy="1639"/>
              </a:xfrm>
              <a:custGeom>
                <a:avLst/>
                <a:gdLst>
                  <a:gd name="T0" fmla="*/ 1323 w 3406"/>
                  <a:gd name="T1" fmla="*/ 1639 h 1639"/>
                  <a:gd name="T2" fmla="*/ 0 w 3406"/>
                  <a:gd name="T3" fmla="*/ 671 h 1639"/>
                  <a:gd name="T4" fmla="*/ 1969 w 3406"/>
                  <a:gd name="T5" fmla="*/ 0 h 1639"/>
                  <a:gd name="T6" fmla="*/ 3406 w 3406"/>
                  <a:gd name="T7" fmla="*/ 569 h 1639"/>
                  <a:gd name="T8" fmla="*/ 1323 w 3406"/>
                  <a:gd name="T9" fmla="*/ 1639 h 163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06" h="1639">
                    <a:moveTo>
                      <a:pt x="1323" y="1639"/>
                    </a:moveTo>
                    <a:lnTo>
                      <a:pt x="0" y="671"/>
                    </a:lnTo>
                    <a:lnTo>
                      <a:pt x="1969" y="0"/>
                    </a:lnTo>
                    <a:lnTo>
                      <a:pt x="3406" y="569"/>
                    </a:lnTo>
                    <a:lnTo>
                      <a:pt x="1323" y="1639"/>
                    </a:lnTo>
                    <a:close/>
                  </a:path>
                </a:pathLst>
              </a:custGeom>
              <a:solidFill>
                <a:srgbClr val="B4B4B4"/>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panose="020B0606030504020204" pitchFamily="34" charset="0"/>
                  <a:ea typeface="+mn-ea"/>
                  <a:cs typeface="+mn-cs"/>
                </a:endParaRPr>
              </a:p>
            </p:txBody>
          </p:sp>
        </p:grpSp>
        <p:grpSp>
          <p:nvGrpSpPr>
            <p:cNvPr id="678928" name="Group 15">
              <a:extLst>
                <a:ext uri="{FF2B5EF4-FFF2-40B4-BE49-F238E27FC236}">
                  <a16:creationId xmlns="" xmlns:a16="http://schemas.microsoft.com/office/drawing/2014/main" id="{49C93234-8ED5-48D1-8E6F-1473FF908ABC}"/>
                </a:ext>
              </a:extLst>
            </p:cNvPr>
            <p:cNvGrpSpPr>
              <a:grpSpLocks/>
            </p:cNvGrpSpPr>
            <p:nvPr/>
          </p:nvGrpSpPr>
          <p:grpSpPr bwMode="auto">
            <a:xfrm>
              <a:off x="935" y="1219"/>
              <a:ext cx="3653" cy="1993"/>
              <a:chOff x="1082" y="2355"/>
              <a:chExt cx="3406" cy="1993"/>
            </a:xfrm>
          </p:grpSpPr>
          <p:sp>
            <p:nvSpPr>
              <p:cNvPr id="678933" name="Freeform 16">
                <a:extLst>
                  <a:ext uri="{FF2B5EF4-FFF2-40B4-BE49-F238E27FC236}">
                    <a16:creationId xmlns="" xmlns:a16="http://schemas.microsoft.com/office/drawing/2014/main" id="{B282C9BB-362A-42F7-9A5A-1F86E9DA15B5}"/>
                  </a:ext>
                </a:extLst>
              </p:cNvPr>
              <p:cNvSpPr>
                <a:spLocks/>
              </p:cNvSpPr>
              <p:nvPr/>
            </p:nvSpPr>
            <p:spPr bwMode="gray">
              <a:xfrm>
                <a:off x="1082" y="3026"/>
                <a:ext cx="1338" cy="1322"/>
              </a:xfrm>
              <a:custGeom>
                <a:avLst/>
                <a:gdLst>
                  <a:gd name="T0" fmla="*/ 56 w 1323"/>
                  <a:gd name="T1" fmla="*/ 367 h 1322"/>
                  <a:gd name="T2" fmla="*/ 1400 w 1323"/>
                  <a:gd name="T3" fmla="*/ 1322 h 1322"/>
                  <a:gd name="T4" fmla="*/ 1400 w 1323"/>
                  <a:gd name="T5" fmla="*/ 974 h 1322"/>
                  <a:gd name="T6" fmla="*/ 0 w 1323"/>
                  <a:gd name="T7" fmla="*/ 0 h 1322"/>
                  <a:gd name="T8" fmla="*/ 56 w 1323"/>
                  <a:gd name="T9" fmla="*/ 367 h 132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23" h="1322">
                    <a:moveTo>
                      <a:pt x="51" y="367"/>
                    </a:moveTo>
                    <a:lnTo>
                      <a:pt x="1323" y="1322"/>
                    </a:lnTo>
                    <a:lnTo>
                      <a:pt x="1323" y="974"/>
                    </a:lnTo>
                    <a:lnTo>
                      <a:pt x="0" y="0"/>
                    </a:lnTo>
                    <a:lnTo>
                      <a:pt x="51" y="367"/>
                    </a:lnTo>
                    <a:close/>
                  </a:path>
                </a:pathLst>
              </a:custGeom>
              <a:solidFill>
                <a:srgbClr val="C0C0C0"/>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panose="020B0606030504020204" pitchFamily="34" charset="0"/>
                  <a:ea typeface="+mn-ea"/>
                  <a:cs typeface="+mn-cs"/>
                </a:endParaRPr>
              </a:p>
            </p:txBody>
          </p:sp>
          <p:sp>
            <p:nvSpPr>
              <p:cNvPr id="678934" name="Freeform 17">
                <a:extLst>
                  <a:ext uri="{FF2B5EF4-FFF2-40B4-BE49-F238E27FC236}">
                    <a16:creationId xmlns="" xmlns:a16="http://schemas.microsoft.com/office/drawing/2014/main" id="{5B0F18CE-7239-45AD-A1F0-582A09B89A9C}"/>
                  </a:ext>
                </a:extLst>
              </p:cNvPr>
              <p:cNvSpPr>
                <a:spLocks/>
              </p:cNvSpPr>
              <p:nvPr/>
            </p:nvSpPr>
            <p:spPr bwMode="gray">
              <a:xfrm>
                <a:off x="2405" y="2924"/>
                <a:ext cx="2083" cy="1418"/>
              </a:xfrm>
              <a:custGeom>
                <a:avLst/>
                <a:gdLst>
                  <a:gd name="T0" fmla="*/ 0 w 2083"/>
                  <a:gd name="T1" fmla="*/ 1070 h 1418"/>
                  <a:gd name="T2" fmla="*/ 2083 w 2083"/>
                  <a:gd name="T3" fmla="*/ 0 h 1418"/>
                  <a:gd name="T4" fmla="*/ 2045 w 2083"/>
                  <a:gd name="T5" fmla="*/ 355 h 1418"/>
                  <a:gd name="T6" fmla="*/ 7 w 2083"/>
                  <a:gd name="T7" fmla="*/ 1418 h 1418"/>
                  <a:gd name="T8" fmla="*/ 0 w 2083"/>
                  <a:gd name="T9" fmla="*/ 1070 h 14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83" h="1418">
                    <a:moveTo>
                      <a:pt x="0" y="1070"/>
                    </a:moveTo>
                    <a:lnTo>
                      <a:pt x="2083" y="0"/>
                    </a:lnTo>
                    <a:lnTo>
                      <a:pt x="2045" y="355"/>
                    </a:lnTo>
                    <a:lnTo>
                      <a:pt x="7" y="1418"/>
                    </a:lnTo>
                    <a:lnTo>
                      <a:pt x="0" y="1070"/>
                    </a:lnTo>
                    <a:close/>
                  </a:path>
                </a:pathLst>
              </a:custGeom>
              <a:solidFill>
                <a:schemeClr val="folHlink"/>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panose="020B0606030504020204" pitchFamily="34" charset="0"/>
                  <a:ea typeface="+mn-ea"/>
                  <a:cs typeface="+mn-cs"/>
                </a:endParaRPr>
              </a:p>
            </p:txBody>
          </p:sp>
          <p:sp>
            <p:nvSpPr>
              <p:cNvPr id="678935" name="Freeform 18">
                <a:extLst>
                  <a:ext uri="{FF2B5EF4-FFF2-40B4-BE49-F238E27FC236}">
                    <a16:creationId xmlns="" xmlns:a16="http://schemas.microsoft.com/office/drawing/2014/main" id="{80C957F6-6426-4B59-8D28-D1CB90AFD49E}"/>
                  </a:ext>
                </a:extLst>
              </p:cNvPr>
              <p:cNvSpPr>
                <a:spLocks/>
              </p:cNvSpPr>
              <p:nvPr/>
            </p:nvSpPr>
            <p:spPr bwMode="gray">
              <a:xfrm>
                <a:off x="1082" y="2355"/>
                <a:ext cx="3406" cy="1639"/>
              </a:xfrm>
              <a:custGeom>
                <a:avLst/>
                <a:gdLst>
                  <a:gd name="T0" fmla="*/ 1323 w 3406"/>
                  <a:gd name="T1" fmla="*/ 1639 h 1639"/>
                  <a:gd name="T2" fmla="*/ 0 w 3406"/>
                  <a:gd name="T3" fmla="*/ 671 h 1639"/>
                  <a:gd name="T4" fmla="*/ 1969 w 3406"/>
                  <a:gd name="T5" fmla="*/ 0 h 1639"/>
                  <a:gd name="T6" fmla="*/ 3406 w 3406"/>
                  <a:gd name="T7" fmla="*/ 569 h 1639"/>
                  <a:gd name="T8" fmla="*/ 1323 w 3406"/>
                  <a:gd name="T9" fmla="*/ 1639 h 163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06" h="1639">
                    <a:moveTo>
                      <a:pt x="1323" y="1639"/>
                    </a:moveTo>
                    <a:lnTo>
                      <a:pt x="0" y="671"/>
                    </a:lnTo>
                    <a:lnTo>
                      <a:pt x="1969" y="0"/>
                    </a:lnTo>
                    <a:lnTo>
                      <a:pt x="3406" y="569"/>
                    </a:lnTo>
                    <a:lnTo>
                      <a:pt x="1323" y="1639"/>
                    </a:lnTo>
                    <a:close/>
                  </a:path>
                </a:pathLst>
              </a:custGeom>
              <a:solidFill>
                <a:srgbClr val="DDDDDD"/>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panose="020B0606030504020204" pitchFamily="34" charset="0"/>
                  <a:ea typeface="+mn-ea"/>
                  <a:cs typeface="+mn-cs"/>
                </a:endParaRPr>
              </a:p>
            </p:txBody>
          </p:sp>
        </p:grpSp>
        <p:grpSp>
          <p:nvGrpSpPr>
            <p:cNvPr id="678929" name="Group 19">
              <a:extLst>
                <a:ext uri="{FF2B5EF4-FFF2-40B4-BE49-F238E27FC236}">
                  <a16:creationId xmlns="" xmlns:a16="http://schemas.microsoft.com/office/drawing/2014/main" id="{56C09527-97F9-4809-AF6C-607A1167F35B}"/>
                </a:ext>
              </a:extLst>
            </p:cNvPr>
            <p:cNvGrpSpPr>
              <a:grpSpLocks/>
            </p:cNvGrpSpPr>
            <p:nvPr/>
          </p:nvGrpSpPr>
          <p:grpSpPr bwMode="auto">
            <a:xfrm>
              <a:off x="862" y="713"/>
              <a:ext cx="3780" cy="1993"/>
              <a:chOff x="1082" y="2355"/>
              <a:chExt cx="3406" cy="1993"/>
            </a:xfrm>
          </p:grpSpPr>
          <p:sp>
            <p:nvSpPr>
              <p:cNvPr id="678930" name="Freeform 20">
                <a:extLst>
                  <a:ext uri="{FF2B5EF4-FFF2-40B4-BE49-F238E27FC236}">
                    <a16:creationId xmlns="" xmlns:a16="http://schemas.microsoft.com/office/drawing/2014/main" id="{FCE4D5E6-1003-4453-8E1F-BB259836F00B}"/>
                  </a:ext>
                </a:extLst>
              </p:cNvPr>
              <p:cNvSpPr>
                <a:spLocks/>
              </p:cNvSpPr>
              <p:nvPr/>
            </p:nvSpPr>
            <p:spPr bwMode="gray">
              <a:xfrm>
                <a:off x="1082" y="3026"/>
                <a:ext cx="1338" cy="1322"/>
              </a:xfrm>
              <a:custGeom>
                <a:avLst/>
                <a:gdLst>
                  <a:gd name="T0" fmla="*/ 56 w 1323"/>
                  <a:gd name="T1" fmla="*/ 367 h 1322"/>
                  <a:gd name="T2" fmla="*/ 1400 w 1323"/>
                  <a:gd name="T3" fmla="*/ 1322 h 1322"/>
                  <a:gd name="T4" fmla="*/ 1400 w 1323"/>
                  <a:gd name="T5" fmla="*/ 974 h 1322"/>
                  <a:gd name="T6" fmla="*/ 0 w 1323"/>
                  <a:gd name="T7" fmla="*/ 0 h 1322"/>
                  <a:gd name="T8" fmla="*/ 56 w 1323"/>
                  <a:gd name="T9" fmla="*/ 367 h 132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23" h="1322">
                    <a:moveTo>
                      <a:pt x="51" y="367"/>
                    </a:moveTo>
                    <a:lnTo>
                      <a:pt x="1323" y="1322"/>
                    </a:lnTo>
                    <a:lnTo>
                      <a:pt x="1323" y="974"/>
                    </a:lnTo>
                    <a:lnTo>
                      <a:pt x="0" y="0"/>
                    </a:lnTo>
                    <a:lnTo>
                      <a:pt x="51" y="367"/>
                    </a:lnTo>
                    <a:close/>
                  </a:path>
                </a:pathLst>
              </a:custGeom>
              <a:solidFill>
                <a:srgbClr val="DDDDDD"/>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panose="020B0606030504020204" pitchFamily="34" charset="0"/>
                  <a:ea typeface="+mn-ea"/>
                  <a:cs typeface="+mn-cs"/>
                </a:endParaRPr>
              </a:p>
            </p:txBody>
          </p:sp>
          <p:sp>
            <p:nvSpPr>
              <p:cNvPr id="678931" name="Freeform 21">
                <a:extLst>
                  <a:ext uri="{FF2B5EF4-FFF2-40B4-BE49-F238E27FC236}">
                    <a16:creationId xmlns="" xmlns:a16="http://schemas.microsoft.com/office/drawing/2014/main" id="{460BA42A-E77F-4A43-AD19-A823FF59020B}"/>
                  </a:ext>
                </a:extLst>
              </p:cNvPr>
              <p:cNvSpPr>
                <a:spLocks/>
              </p:cNvSpPr>
              <p:nvPr/>
            </p:nvSpPr>
            <p:spPr bwMode="gray">
              <a:xfrm>
                <a:off x="2405" y="2924"/>
                <a:ext cx="2083" cy="1418"/>
              </a:xfrm>
              <a:custGeom>
                <a:avLst/>
                <a:gdLst>
                  <a:gd name="T0" fmla="*/ 0 w 2083"/>
                  <a:gd name="T1" fmla="*/ 1070 h 1418"/>
                  <a:gd name="T2" fmla="*/ 2083 w 2083"/>
                  <a:gd name="T3" fmla="*/ 0 h 1418"/>
                  <a:gd name="T4" fmla="*/ 2045 w 2083"/>
                  <a:gd name="T5" fmla="*/ 355 h 1418"/>
                  <a:gd name="T6" fmla="*/ 7 w 2083"/>
                  <a:gd name="T7" fmla="*/ 1418 h 1418"/>
                  <a:gd name="T8" fmla="*/ 0 w 2083"/>
                  <a:gd name="T9" fmla="*/ 1070 h 14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83" h="1418">
                    <a:moveTo>
                      <a:pt x="0" y="1070"/>
                    </a:moveTo>
                    <a:lnTo>
                      <a:pt x="2083" y="0"/>
                    </a:lnTo>
                    <a:lnTo>
                      <a:pt x="2045" y="355"/>
                    </a:lnTo>
                    <a:lnTo>
                      <a:pt x="7" y="1418"/>
                    </a:lnTo>
                    <a:lnTo>
                      <a:pt x="0" y="1070"/>
                    </a:lnTo>
                    <a:close/>
                  </a:path>
                </a:pathLst>
              </a:custGeom>
              <a:solidFill>
                <a:schemeClr val="accent2"/>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panose="020B0606030504020204" pitchFamily="34" charset="0"/>
                  <a:ea typeface="+mn-ea"/>
                  <a:cs typeface="+mn-cs"/>
                </a:endParaRPr>
              </a:p>
            </p:txBody>
          </p:sp>
          <p:sp>
            <p:nvSpPr>
              <p:cNvPr id="678932" name="Freeform 22">
                <a:extLst>
                  <a:ext uri="{FF2B5EF4-FFF2-40B4-BE49-F238E27FC236}">
                    <a16:creationId xmlns="" xmlns:a16="http://schemas.microsoft.com/office/drawing/2014/main" id="{88781869-E002-4D23-BCB6-2A83C38800DA}"/>
                  </a:ext>
                </a:extLst>
              </p:cNvPr>
              <p:cNvSpPr>
                <a:spLocks/>
              </p:cNvSpPr>
              <p:nvPr/>
            </p:nvSpPr>
            <p:spPr bwMode="gray">
              <a:xfrm>
                <a:off x="1082" y="2355"/>
                <a:ext cx="3406" cy="1639"/>
              </a:xfrm>
              <a:custGeom>
                <a:avLst/>
                <a:gdLst>
                  <a:gd name="T0" fmla="*/ 1323 w 3406"/>
                  <a:gd name="T1" fmla="*/ 1639 h 1639"/>
                  <a:gd name="T2" fmla="*/ 0 w 3406"/>
                  <a:gd name="T3" fmla="*/ 671 h 1639"/>
                  <a:gd name="T4" fmla="*/ 1969 w 3406"/>
                  <a:gd name="T5" fmla="*/ 0 h 1639"/>
                  <a:gd name="T6" fmla="*/ 3406 w 3406"/>
                  <a:gd name="T7" fmla="*/ 569 h 1639"/>
                  <a:gd name="T8" fmla="*/ 1323 w 3406"/>
                  <a:gd name="T9" fmla="*/ 1639 h 163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06" h="1639">
                    <a:moveTo>
                      <a:pt x="1323" y="1639"/>
                    </a:moveTo>
                    <a:lnTo>
                      <a:pt x="0" y="671"/>
                    </a:lnTo>
                    <a:lnTo>
                      <a:pt x="1969" y="0"/>
                    </a:lnTo>
                    <a:lnTo>
                      <a:pt x="3406" y="569"/>
                    </a:lnTo>
                    <a:lnTo>
                      <a:pt x="1323" y="1639"/>
                    </a:lnTo>
                    <a:close/>
                  </a:path>
                </a:pathLst>
              </a:custGeom>
              <a:gradFill rotWithShape="1">
                <a:gsLst>
                  <a:gs pos="0">
                    <a:srgbClr val="D6D6D6"/>
                  </a:gs>
                  <a:gs pos="100000">
                    <a:srgbClr val="F8F8F8"/>
                  </a:gs>
                </a:gsLst>
                <a:lin ang="54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panose="020B0606030504020204" pitchFamily="34" charset="0"/>
                  <a:ea typeface="+mn-ea"/>
                  <a:cs typeface="+mn-cs"/>
                </a:endParaRPr>
              </a:p>
            </p:txBody>
          </p:sp>
        </p:grpSp>
      </p:grpSp>
      <p:pic>
        <p:nvPicPr>
          <p:cNvPr id="678925" name="Picture 29" descr="num11">
            <a:extLst>
              <a:ext uri="{FF2B5EF4-FFF2-40B4-BE49-F238E27FC236}">
                <a16:creationId xmlns="" xmlns:a16="http://schemas.microsoft.com/office/drawing/2014/main" id="{1292A75A-E96A-4CB2-BE2D-EE35EC4B09F0}"/>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345991" y="3421451"/>
            <a:ext cx="1328166" cy="8504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 name="Line 8">
            <a:extLst>
              <a:ext uri="{FF2B5EF4-FFF2-40B4-BE49-F238E27FC236}">
                <a16:creationId xmlns="" xmlns:a16="http://schemas.microsoft.com/office/drawing/2014/main" id="{25D5E167-466F-47E9-AD72-76917B1CD9B6}"/>
              </a:ext>
            </a:extLst>
          </p:cNvPr>
          <p:cNvSpPr>
            <a:spLocks noChangeShapeType="1"/>
          </p:cNvSpPr>
          <p:nvPr/>
        </p:nvSpPr>
        <p:spPr bwMode="auto">
          <a:xfrm rot="10800000">
            <a:off x="2179480" y="591302"/>
            <a:ext cx="8315459"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Arial Unicode MS"/>
              <a:cs typeface="+mn-cs"/>
            </a:endParaRPr>
          </a:p>
        </p:txBody>
      </p:sp>
      <p:sp>
        <p:nvSpPr>
          <p:cNvPr id="32" name="TextBox 31">
            <a:extLst>
              <a:ext uri="{FF2B5EF4-FFF2-40B4-BE49-F238E27FC236}">
                <a16:creationId xmlns="" xmlns:a16="http://schemas.microsoft.com/office/drawing/2014/main" id="{94C3EEE2-F212-4C8C-8DC2-5AF835C77D41}"/>
              </a:ext>
            </a:extLst>
          </p:cNvPr>
          <p:cNvSpPr txBox="1"/>
          <p:nvPr/>
        </p:nvSpPr>
        <p:spPr>
          <a:xfrm>
            <a:off x="1687645" y="696957"/>
            <a:ext cx="9076940" cy="461665"/>
          </a:xfrm>
          <a:prstGeom prst="rect">
            <a:avLst/>
          </a:prstGeom>
          <a:noFill/>
        </p:spPr>
        <p:txBody>
          <a:bodyPr wrap="square">
            <a:spAutoFit/>
          </a:bodyPr>
          <a:lstStyle/>
          <a:p>
            <a:pPr algn="ctr">
              <a:defRPr/>
            </a:pPr>
            <a:r>
              <a:rPr lang="en-US" sz="2400" b="1" dirty="0">
                <a:solidFill>
                  <a:srgbClr val="660066"/>
                </a:solidFill>
                <a:latin typeface="Times New Roman" panose="02020603050405020304" pitchFamily="18" charset="0"/>
                <a:cs typeface="Times New Roman" panose="02020603050405020304" pitchFamily="18" charset="0"/>
              </a:rPr>
              <a:t>6.1.1 </a:t>
            </a:r>
            <a:r>
              <a:rPr lang="en-US" sz="2400" b="1" dirty="0" err="1">
                <a:solidFill>
                  <a:srgbClr val="660066"/>
                </a:solidFill>
                <a:latin typeface="Times New Roman" panose="02020603050405020304" pitchFamily="18" charset="0"/>
                <a:cs typeface="Times New Roman" panose="02020603050405020304" pitchFamily="18" charset="0"/>
              </a:rPr>
              <a:t>Khái</a:t>
            </a:r>
            <a:r>
              <a:rPr lang="en-US" sz="2400" b="1" dirty="0">
                <a:solidFill>
                  <a:srgbClr val="660066"/>
                </a:solidFill>
                <a:latin typeface="Times New Roman" panose="02020603050405020304" pitchFamily="18" charset="0"/>
                <a:cs typeface="Times New Roman" panose="02020603050405020304" pitchFamily="18" charset="0"/>
              </a:rPr>
              <a:t> </a:t>
            </a:r>
            <a:r>
              <a:rPr lang="en-US" sz="2400" b="1" dirty="0" err="1">
                <a:solidFill>
                  <a:srgbClr val="660066"/>
                </a:solidFill>
                <a:latin typeface="Times New Roman" panose="02020603050405020304" pitchFamily="18" charset="0"/>
                <a:cs typeface="Times New Roman" panose="02020603050405020304" pitchFamily="18" charset="0"/>
              </a:rPr>
              <a:t>quát</a:t>
            </a:r>
            <a:r>
              <a:rPr lang="en-US" sz="2400" b="1" dirty="0">
                <a:solidFill>
                  <a:srgbClr val="660066"/>
                </a:solidFill>
                <a:latin typeface="Times New Roman" panose="02020603050405020304" pitchFamily="18" charset="0"/>
                <a:cs typeface="Times New Roman" panose="02020603050405020304" pitchFamily="18" charset="0"/>
              </a:rPr>
              <a:t> </a:t>
            </a:r>
            <a:r>
              <a:rPr lang="en-US" sz="2400" b="1" dirty="0" err="1">
                <a:solidFill>
                  <a:srgbClr val="660066"/>
                </a:solidFill>
                <a:latin typeface="Times New Roman" panose="02020603050405020304" pitchFamily="18" charset="0"/>
                <a:cs typeface="Times New Roman" panose="02020603050405020304" pitchFamily="18" charset="0"/>
              </a:rPr>
              <a:t>cách</a:t>
            </a:r>
            <a:r>
              <a:rPr lang="en-US" sz="2400" b="1" dirty="0">
                <a:solidFill>
                  <a:srgbClr val="660066"/>
                </a:solidFill>
                <a:latin typeface="Times New Roman" panose="02020603050405020304" pitchFamily="18" charset="0"/>
                <a:cs typeface="Times New Roman" panose="02020603050405020304" pitchFamily="18" charset="0"/>
              </a:rPr>
              <a:t> </a:t>
            </a:r>
            <a:r>
              <a:rPr lang="en-US" sz="2400" b="1" dirty="0" err="1">
                <a:solidFill>
                  <a:srgbClr val="660066"/>
                </a:solidFill>
                <a:latin typeface="Times New Roman" panose="02020603050405020304" pitchFamily="18" charset="0"/>
                <a:cs typeface="Times New Roman" panose="02020603050405020304" pitchFamily="18" charset="0"/>
              </a:rPr>
              <a:t>mạng</a:t>
            </a:r>
            <a:r>
              <a:rPr lang="en-US" sz="2400" b="1" dirty="0">
                <a:solidFill>
                  <a:srgbClr val="660066"/>
                </a:solidFill>
                <a:latin typeface="Times New Roman" panose="02020603050405020304" pitchFamily="18" charset="0"/>
                <a:cs typeface="Times New Roman" panose="02020603050405020304" pitchFamily="18" charset="0"/>
              </a:rPr>
              <a:t> </a:t>
            </a:r>
            <a:r>
              <a:rPr lang="en-US" sz="2400" b="1" dirty="0" err="1">
                <a:solidFill>
                  <a:srgbClr val="660066"/>
                </a:solidFill>
                <a:latin typeface="Times New Roman" panose="02020603050405020304" pitchFamily="18" charset="0"/>
                <a:cs typeface="Times New Roman" panose="02020603050405020304" pitchFamily="18" charset="0"/>
              </a:rPr>
              <a:t>công</a:t>
            </a:r>
            <a:r>
              <a:rPr lang="en-US" sz="2400" b="1" dirty="0">
                <a:solidFill>
                  <a:srgbClr val="660066"/>
                </a:solidFill>
                <a:latin typeface="Times New Roman" panose="02020603050405020304" pitchFamily="18" charset="0"/>
                <a:cs typeface="Times New Roman" panose="02020603050405020304" pitchFamily="18" charset="0"/>
              </a:rPr>
              <a:t> </a:t>
            </a:r>
            <a:r>
              <a:rPr lang="en-US" sz="2400" b="1" dirty="0" err="1">
                <a:solidFill>
                  <a:srgbClr val="660066"/>
                </a:solidFill>
                <a:latin typeface="Times New Roman" panose="02020603050405020304" pitchFamily="18" charset="0"/>
                <a:cs typeface="Times New Roman" panose="02020603050405020304" pitchFamily="18" charset="0"/>
              </a:rPr>
              <a:t>nghiệp</a:t>
            </a:r>
            <a:r>
              <a:rPr lang="en-US" sz="2400" b="1" dirty="0">
                <a:solidFill>
                  <a:srgbClr val="660066"/>
                </a:solidFill>
                <a:latin typeface="Times New Roman" panose="02020603050405020304" pitchFamily="18" charset="0"/>
                <a:cs typeface="Times New Roman" panose="02020603050405020304" pitchFamily="18" charset="0"/>
              </a:rPr>
              <a:t> </a:t>
            </a:r>
            <a:r>
              <a:rPr lang="en-US" sz="2400" b="1" dirty="0" err="1">
                <a:solidFill>
                  <a:srgbClr val="660066"/>
                </a:solidFill>
                <a:latin typeface="Times New Roman" panose="02020603050405020304" pitchFamily="18" charset="0"/>
                <a:cs typeface="Times New Roman" panose="02020603050405020304" pitchFamily="18" charset="0"/>
              </a:rPr>
              <a:t>và</a:t>
            </a:r>
            <a:r>
              <a:rPr lang="en-US" sz="2400" b="1" dirty="0">
                <a:solidFill>
                  <a:srgbClr val="660066"/>
                </a:solidFill>
                <a:latin typeface="Times New Roman" panose="02020603050405020304" pitchFamily="18" charset="0"/>
                <a:cs typeface="Times New Roman" panose="02020603050405020304" pitchFamily="18" charset="0"/>
              </a:rPr>
              <a:t> </a:t>
            </a:r>
            <a:r>
              <a:rPr lang="en-US" sz="2400" b="1" dirty="0" err="1">
                <a:solidFill>
                  <a:srgbClr val="660066"/>
                </a:solidFill>
                <a:latin typeface="Times New Roman" panose="02020603050405020304" pitchFamily="18" charset="0"/>
                <a:cs typeface="Times New Roman" panose="02020603050405020304" pitchFamily="18" charset="0"/>
              </a:rPr>
              <a:t>công</a:t>
            </a:r>
            <a:r>
              <a:rPr lang="en-US" sz="2400" b="1" dirty="0">
                <a:solidFill>
                  <a:srgbClr val="660066"/>
                </a:solidFill>
                <a:latin typeface="Times New Roman" panose="02020603050405020304" pitchFamily="18" charset="0"/>
                <a:cs typeface="Times New Roman" panose="02020603050405020304" pitchFamily="18" charset="0"/>
              </a:rPr>
              <a:t> </a:t>
            </a:r>
            <a:r>
              <a:rPr lang="en-US" sz="2400" b="1" dirty="0" err="1">
                <a:solidFill>
                  <a:srgbClr val="660066"/>
                </a:solidFill>
                <a:latin typeface="Times New Roman" panose="02020603050405020304" pitchFamily="18" charset="0"/>
                <a:cs typeface="Times New Roman" panose="02020603050405020304" pitchFamily="18" charset="0"/>
              </a:rPr>
              <a:t>nghiệp</a:t>
            </a:r>
            <a:r>
              <a:rPr lang="en-US" sz="2400" b="1" dirty="0">
                <a:solidFill>
                  <a:srgbClr val="660066"/>
                </a:solidFill>
                <a:latin typeface="Times New Roman" panose="02020603050405020304" pitchFamily="18" charset="0"/>
                <a:cs typeface="Times New Roman" panose="02020603050405020304" pitchFamily="18" charset="0"/>
              </a:rPr>
              <a:t> </a:t>
            </a:r>
            <a:r>
              <a:rPr lang="en-US" sz="2400" b="1" dirty="0" err="1">
                <a:solidFill>
                  <a:srgbClr val="660066"/>
                </a:solidFill>
                <a:latin typeface="Times New Roman" panose="02020603050405020304" pitchFamily="18" charset="0"/>
                <a:cs typeface="Times New Roman" panose="02020603050405020304" pitchFamily="18" charset="0"/>
              </a:rPr>
              <a:t>hóa</a:t>
            </a:r>
            <a:endParaRPr lang="en-US" sz="2400" b="1" dirty="0">
              <a:solidFill>
                <a:srgbClr val="660066"/>
              </a:solidFill>
              <a:latin typeface="Times New Roman" panose="02020603050405020304" pitchFamily="18" charset="0"/>
              <a:cs typeface="Times New Roman" panose="02020603050405020304" pitchFamily="18" charset="0"/>
            </a:endParaRPr>
          </a:p>
        </p:txBody>
      </p:sp>
      <p:sp>
        <p:nvSpPr>
          <p:cNvPr id="33" name="Line 7">
            <a:extLst>
              <a:ext uri="{FF2B5EF4-FFF2-40B4-BE49-F238E27FC236}">
                <a16:creationId xmlns="" xmlns:a16="http://schemas.microsoft.com/office/drawing/2014/main" id="{A4D4C563-1CBE-43B4-942E-F36BD9CE89F3}"/>
              </a:ext>
            </a:extLst>
          </p:cNvPr>
          <p:cNvSpPr>
            <a:spLocks noChangeShapeType="1"/>
          </p:cNvSpPr>
          <p:nvPr/>
        </p:nvSpPr>
        <p:spPr bwMode="auto">
          <a:xfrm rot="10800000">
            <a:off x="4167504" y="591303"/>
            <a:ext cx="4218942"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Arial Unicode MS"/>
              <a:cs typeface="+mn-cs"/>
            </a:endParaRPr>
          </a:p>
        </p:txBody>
      </p:sp>
      <p:sp>
        <p:nvSpPr>
          <p:cNvPr id="34" name="TextBox 33">
            <a:extLst>
              <a:ext uri="{FF2B5EF4-FFF2-40B4-BE49-F238E27FC236}">
                <a16:creationId xmlns="" xmlns:a16="http://schemas.microsoft.com/office/drawing/2014/main" id="{94676FE4-DCBF-469E-8D02-A92EE0F18588}"/>
              </a:ext>
            </a:extLst>
          </p:cNvPr>
          <p:cNvSpPr txBox="1"/>
          <p:nvPr/>
        </p:nvSpPr>
        <p:spPr>
          <a:xfrm>
            <a:off x="1520879" y="-11652"/>
            <a:ext cx="8050935" cy="461665"/>
          </a:xfrm>
          <a:prstGeom prst="rect">
            <a:avLst/>
          </a:prstGeom>
          <a:noFill/>
        </p:spPr>
        <p:txBody>
          <a:bodyPr wrap="square">
            <a:spAutoFit/>
          </a:bodyPr>
          <a:lstStyle/>
          <a:p>
            <a:pPr algn="ctr"/>
            <a:r>
              <a:rPr lang="en-US" altLang="en-US" sz="2400" b="1" kern="0" dirty="0">
                <a:solidFill>
                  <a:srgbClr val="000000"/>
                </a:solidFill>
                <a:latin typeface="Times New Roman" panose="02020603050405020304" pitchFamily="18" charset="0"/>
                <a:cs typeface="Times New Roman" panose="02020603050405020304" pitchFamily="18" charset="0"/>
              </a:rPr>
              <a:t>6.1. CÔNG NGHIỆP HÓA, HIỆN ĐẠI HÓA </a:t>
            </a:r>
            <a:r>
              <a:rPr lang="vi-VN" altLang="en-US" sz="2200" b="1" dirty="0">
                <a:solidFill>
                  <a:srgbClr val="000000"/>
                </a:solidFill>
                <a:latin typeface="Times New Roman" panose="02020603050405020304" pitchFamily="18" charset="0"/>
                <a:cs typeface="Times New Roman" panose="02020603050405020304" pitchFamily="18" charset="0"/>
              </a:rPr>
              <a:t>Ở VIỆT NAM</a:t>
            </a:r>
            <a:endParaRPr lang="en-US" altLang="en-US" sz="2200" b="1" dirty="0">
              <a:solidFill>
                <a:srgbClr val="000000"/>
              </a:solidFill>
              <a:latin typeface="Times New Roman" panose="02020603050405020304" pitchFamily="18" charset="0"/>
              <a:cs typeface="Times New Roman" panose="02020603050405020304" pitchFamily="18" charset="0"/>
            </a:endParaRPr>
          </a:p>
        </p:txBody>
      </p:sp>
      <p:sp>
        <p:nvSpPr>
          <p:cNvPr id="35" name="TextBox 34">
            <a:extLst>
              <a:ext uri="{FF2B5EF4-FFF2-40B4-BE49-F238E27FC236}">
                <a16:creationId xmlns="" xmlns:a16="http://schemas.microsoft.com/office/drawing/2014/main" id="{909820AA-CE6D-46D6-B2A3-F67ABA272D26}"/>
              </a:ext>
            </a:extLst>
          </p:cNvPr>
          <p:cNvSpPr txBox="1"/>
          <p:nvPr/>
        </p:nvSpPr>
        <p:spPr>
          <a:xfrm>
            <a:off x="2805427" y="1203672"/>
            <a:ext cx="5856852" cy="400110"/>
          </a:xfrm>
          <a:prstGeom prst="rect">
            <a:avLst/>
          </a:prstGeom>
          <a:noFill/>
          <a:ln>
            <a:solidFill>
              <a:srgbClr val="000000"/>
            </a:solidFill>
          </a:ln>
        </p:spPr>
        <p:txBody>
          <a:bodyPr wrap="square">
            <a:spAutoFit/>
          </a:bodyPr>
          <a:lstStyle/>
          <a:p>
            <a:pPr marL="285750" indent="-285750">
              <a:buFont typeface="Wingdings" panose="05000000000000000000" pitchFamily="2" charset="2"/>
              <a:buChar char="q"/>
            </a:pPr>
            <a:r>
              <a:rPr lang="en-US" sz="2000" b="1" dirty="0" err="1">
                <a:solidFill>
                  <a:srgbClr val="0033CC"/>
                </a:solidFill>
                <a:latin typeface="Times New Roman" panose="02020603050405020304" pitchFamily="18" charset="0"/>
                <a:cs typeface="Times New Roman" panose="02020603050405020304" pitchFamily="18" charset="0"/>
              </a:rPr>
              <a:t>Khái</a:t>
            </a:r>
            <a:r>
              <a:rPr lang="en-US" sz="2000" b="1" dirty="0">
                <a:solidFill>
                  <a:srgbClr val="0033CC"/>
                </a:solidFill>
                <a:latin typeface="Times New Roman" panose="02020603050405020304" pitchFamily="18" charset="0"/>
                <a:cs typeface="Times New Roman" panose="02020603050405020304" pitchFamily="18" charset="0"/>
              </a:rPr>
              <a:t> </a:t>
            </a:r>
            <a:r>
              <a:rPr lang="en-US" sz="2000" b="1" dirty="0" err="1">
                <a:solidFill>
                  <a:srgbClr val="0033CC"/>
                </a:solidFill>
                <a:latin typeface="Times New Roman" panose="02020603050405020304" pitchFamily="18" charset="0"/>
                <a:cs typeface="Times New Roman" panose="02020603050405020304" pitchFamily="18" charset="0"/>
              </a:rPr>
              <a:t>quát</a:t>
            </a:r>
            <a:r>
              <a:rPr lang="en-US" sz="2000" b="1" dirty="0">
                <a:solidFill>
                  <a:srgbClr val="0033CC"/>
                </a:solidFill>
                <a:latin typeface="Times New Roman" panose="02020603050405020304" pitchFamily="18" charset="0"/>
                <a:cs typeface="Times New Roman" panose="02020603050405020304" pitchFamily="18" charset="0"/>
              </a:rPr>
              <a:t> </a:t>
            </a:r>
            <a:r>
              <a:rPr lang="en-US" sz="2000" b="1" dirty="0" err="1">
                <a:solidFill>
                  <a:srgbClr val="0033CC"/>
                </a:solidFill>
                <a:latin typeface="Times New Roman" panose="02020603050405020304" pitchFamily="18" charset="0"/>
                <a:cs typeface="Times New Roman" panose="02020603050405020304" pitchFamily="18" charset="0"/>
              </a:rPr>
              <a:t>về</a:t>
            </a:r>
            <a:r>
              <a:rPr lang="en-US" sz="2000" b="1" dirty="0">
                <a:solidFill>
                  <a:srgbClr val="0033CC"/>
                </a:solidFill>
                <a:latin typeface="Times New Roman" panose="02020603050405020304" pitchFamily="18" charset="0"/>
                <a:cs typeface="Times New Roman" panose="02020603050405020304" pitchFamily="18" charset="0"/>
              </a:rPr>
              <a:t> </a:t>
            </a:r>
            <a:r>
              <a:rPr lang="en-US" sz="2000" b="1" dirty="0" err="1">
                <a:solidFill>
                  <a:srgbClr val="0033CC"/>
                </a:solidFill>
                <a:latin typeface="Times New Roman" panose="02020603050405020304" pitchFamily="18" charset="0"/>
                <a:cs typeface="Times New Roman" panose="02020603050405020304" pitchFamily="18" charset="0"/>
              </a:rPr>
              <a:t>cách</a:t>
            </a:r>
            <a:r>
              <a:rPr lang="en-US" sz="2000" b="1" dirty="0">
                <a:solidFill>
                  <a:srgbClr val="0033CC"/>
                </a:solidFill>
                <a:latin typeface="Times New Roman" panose="02020603050405020304" pitchFamily="18" charset="0"/>
                <a:cs typeface="Times New Roman" panose="02020603050405020304" pitchFamily="18" charset="0"/>
              </a:rPr>
              <a:t> </a:t>
            </a:r>
            <a:r>
              <a:rPr lang="en-US" sz="2000" b="1" dirty="0" err="1">
                <a:solidFill>
                  <a:srgbClr val="0033CC"/>
                </a:solidFill>
                <a:latin typeface="Times New Roman" panose="02020603050405020304" pitchFamily="18" charset="0"/>
                <a:cs typeface="Times New Roman" panose="02020603050405020304" pitchFamily="18" charset="0"/>
              </a:rPr>
              <a:t>mạng</a:t>
            </a:r>
            <a:r>
              <a:rPr lang="en-US" sz="2000" b="1" dirty="0">
                <a:solidFill>
                  <a:srgbClr val="0033CC"/>
                </a:solidFill>
                <a:latin typeface="Times New Roman" panose="02020603050405020304" pitchFamily="18" charset="0"/>
                <a:cs typeface="Times New Roman" panose="02020603050405020304" pitchFamily="18" charset="0"/>
              </a:rPr>
              <a:t> </a:t>
            </a:r>
            <a:r>
              <a:rPr lang="en-US" sz="2000" b="1" dirty="0" err="1">
                <a:solidFill>
                  <a:srgbClr val="0033CC"/>
                </a:solidFill>
                <a:latin typeface="Times New Roman" panose="02020603050405020304" pitchFamily="18" charset="0"/>
                <a:cs typeface="Times New Roman" panose="02020603050405020304" pitchFamily="18" charset="0"/>
              </a:rPr>
              <a:t>công</a:t>
            </a:r>
            <a:r>
              <a:rPr lang="en-US" sz="2000" b="1" dirty="0">
                <a:solidFill>
                  <a:srgbClr val="0033CC"/>
                </a:solidFill>
                <a:latin typeface="Times New Roman" panose="02020603050405020304" pitchFamily="18" charset="0"/>
                <a:cs typeface="Times New Roman" panose="02020603050405020304" pitchFamily="18" charset="0"/>
              </a:rPr>
              <a:t> </a:t>
            </a:r>
            <a:r>
              <a:rPr lang="en-US" sz="2000" b="1" dirty="0" err="1">
                <a:solidFill>
                  <a:srgbClr val="0033CC"/>
                </a:solidFill>
                <a:latin typeface="Times New Roman" panose="02020603050405020304" pitchFamily="18" charset="0"/>
                <a:cs typeface="Times New Roman" panose="02020603050405020304" pitchFamily="18" charset="0"/>
              </a:rPr>
              <a:t>nghiệp</a:t>
            </a:r>
            <a:r>
              <a:rPr lang="en-US" sz="2000" b="1" dirty="0">
                <a:solidFill>
                  <a:srgbClr val="0033CC"/>
                </a:solidFill>
                <a:latin typeface="Times New Roman" panose="02020603050405020304" pitchFamily="18" charset="0"/>
                <a:cs typeface="Times New Roman" panose="02020603050405020304" pitchFamily="18" charset="0"/>
              </a:rPr>
              <a:t> </a:t>
            </a:r>
          </a:p>
        </p:txBody>
      </p:sp>
      <p:sp>
        <p:nvSpPr>
          <p:cNvPr id="36" name="TextBox 35">
            <a:extLst>
              <a:ext uri="{FF2B5EF4-FFF2-40B4-BE49-F238E27FC236}">
                <a16:creationId xmlns="" xmlns:a16="http://schemas.microsoft.com/office/drawing/2014/main" id="{F8EEDB36-74BB-4C5F-8FA2-A485F4FA40D2}"/>
              </a:ext>
            </a:extLst>
          </p:cNvPr>
          <p:cNvSpPr txBox="1"/>
          <p:nvPr/>
        </p:nvSpPr>
        <p:spPr>
          <a:xfrm>
            <a:off x="3157016" y="1693168"/>
            <a:ext cx="7337923" cy="400110"/>
          </a:xfrm>
          <a:prstGeom prst="rect">
            <a:avLst/>
          </a:prstGeom>
          <a:noFill/>
        </p:spPr>
        <p:txBody>
          <a:bodyPr wrap="square">
            <a:spAutoFit/>
          </a:bodyPr>
          <a:lstStyle/>
          <a:p>
            <a:pPr marL="342900" indent="-342900">
              <a:buFont typeface="Wingdings" panose="05000000000000000000" pitchFamily="2" charset="2"/>
              <a:buChar char="§"/>
            </a:pPr>
            <a:r>
              <a:rPr lang="en-US" sz="2000" b="1" dirty="0" err="1">
                <a:solidFill>
                  <a:srgbClr val="C00000"/>
                </a:solidFill>
                <a:effectLst/>
                <a:latin typeface="Times New Roman" panose="02020603050405020304" pitchFamily="18" charset="0"/>
                <a:cs typeface="Times New Roman" panose="02020603050405020304" pitchFamily="18" charset="0"/>
              </a:rPr>
              <a:t>Khái</a:t>
            </a:r>
            <a:r>
              <a:rPr lang="en-US" sz="2000" b="1" dirty="0">
                <a:solidFill>
                  <a:srgbClr val="C00000"/>
                </a:solidFill>
                <a:effectLst/>
                <a:latin typeface="Times New Roman" panose="02020603050405020304" pitchFamily="18" charset="0"/>
                <a:cs typeface="Times New Roman" panose="02020603050405020304" pitchFamily="18" charset="0"/>
              </a:rPr>
              <a:t> </a:t>
            </a:r>
            <a:r>
              <a:rPr lang="en-US" sz="2000" b="1" dirty="0" err="1">
                <a:solidFill>
                  <a:srgbClr val="C00000"/>
                </a:solidFill>
                <a:effectLst/>
                <a:latin typeface="Times New Roman" panose="02020603050405020304" pitchFamily="18" charset="0"/>
                <a:cs typeface="Times New Roman" panose="02020603050405020304" pitchFamily="18" charset="0"/>
              </a:rPr>
              <a:t>quát</a:t>
            </a:r>
            <a:r>
              <a:rPr lang="en-US" sz="2000" b="1" dirty="0">
                <a:solidFill>
                  <a:srgbClr val="C00000"/>
                </a:solidFill>
                <a:effectLst/>
                <a:latin typeface="Times New Roman" panose="02020603050405020304" pitchFamily="18" charset="0"/>
                <a:cs typeface="Times New Roman" panose="02020603050405020304" pitchFamily="18" charset="0"/>
              </a:rPr>
              <a:t> </a:t>
            </a:r>
            <a:r>
              <a:rPr lang="en-US" sz="2000" b="1" dirty="0" err="1">
                <a:solidFill>
                  <a:srgbClr val="C00000"/>
                </a:solidFill>
                <a:effectLst/>
                <a:latin typeface="Times New Roman" panose="02020603050405020304" pitchFamily="18" charset="0"/>
                <a:cs typeface="Times New Roman" panose="02020603050405020304" pitchFamily="18" charset="0"/>
              </a:rPr>
              <a:t>lịch</a:t>
            </a:r>
            <a:r>
              <a:rPr lang="en-US" sz="2000" b="1" dirty="0">
                <a:solidFill>
                  <a:srgbClr val="C00000"/>
                </a:solidFill>
                <a:effectLst/>
                <a:latin typeface="Times New Roman" panose="02020603050405020304" pitchFamily="18" charset="0"/>
                <a:cs typeface="Times New Roman" panose="02020603050405020304" pitchFamily="18" charset="0"/>
              </a:rPr>
              <a:t> </a:t>
            </a:r>
            <a:r>
              <a:rPr lang="en-US" sz="2000" b="1" dirty="0" err="1">
                <a:solidFill>
                  <a:srgbClr val="C00000"/>
                </a:solidFill>
                <a:effectLst/>
                <a:latin typeface="Times New Roman" panose="02020603050405020304" pitchFamily="18" charset="0"/>
                <a:cs typeface="Times New Roman" panose="02020603050405020304" pitchFamily="18" charset="0"/>
              </a:rPr>
              <a:t>sử</a:t>
            </a:r>
            <a:r>
              <a:rPr lang="en-US" sz="2000" b="1" dirty="0">
                <a:solidFill>
                  <a:srgbClr val="C00000"/>
                </a:solidFill>
                <a:effectLst/>
                <a:latin typeface="Times New Roman" panose="02020603050405020304" pitchFamily="18" charset="0"/>
                <a:cs typeface="Times New Roman" panose="02020603050405020304" pitchFamily="18" charset="0"/>
              </a:rPr>
              <a:t> </a:t>
            </a:r>
            <a:r>
              <a:rPr lang="en-US" sz="2000" b="1" dirty="0" err="1">
                <a:solidFill>
                  <a:srgbClr val="C00000"/>
                </a:solidFill>
                <a:effectLst/>
                <a:latin typeface="Times New Roman" panose="02020603050405020304" pitchFamily="18" charset="0"/>
                <a:cs typeface="Times New Roman" panose="02020603050405020304" pitchFamily="18" charset="0"/>
              </a:rPr>
              <a:t>các</a:t>
            </a:r>
            <a:r>
              <a:rPr lang="en-US" sz="2000" b="1" dirty="0">
                <a:solidFill>
                  <a:srgbClr val="C00000"/>
                </a:solidFill>
                <a:effectLst/>
                <a:latin typeface="Times New Roman" panose="02020603050405020304" pitchFamily="18" charset="0"/>
                <a:cs typeface="Times New Roman" panose="02020603050405020304" pitchFamily="18" charset="0"/>
              </a:rPr>
              <a:t> </a:t>
            </a:r>
            <a:r>
              <a:rPr lang="en-US" sz="2000" b="1" dirty="0" err="1">
                <a:solidFill>
                  <a:srgbClr val="C00000"/>
                </a:solidFill>
                <a:effectLst/>
                <a:latin typeface="Times New Roman" panose="02020603050405020304" pitchFamily="18" charset="0"/>
                <a:cs typeface="Times New Roman" panose="02020603050405020304" pitchFamily="18" charset="0"/>
              </a:rPr>
              <a:t>cuộc</a:t>
            </a:r>
            <a:r>
              <a:rPr lang="en-US" sz="2000" b="1" dirty="0">
                <a:solidFill>
                  <a:srgbClr val="C00000"/>
                </a:solidFill>
                <a:effectLst/>
                <a:latin typeface="Times New Roman" panose="02020603050405020304" pitchFamily="18" charset="0"/>
                <a:cs typeface="Times New Roman" panose="02020603050405020304" pitchFamily="18" charset="0"/>
              </a:rPr>
              <a:t> </a:t>
            </a:r>
            <a:r>
              <a:rPr lang="en-US" sz="2000" b="1" dirty="0" err="1">
                <a:solidFill>
                  <a:srgbClr val="C00000"/>
                </a:solidFill>
                <a:effectLst/>
                <a:latin typeface="Times New Roman" panose="02020603050405020304" pitchFamily="18" charset="0"/>
                <a:cs typeface="Times New Roman" panose="02020603050405020304" pitchFamily="18" charset="0"/>
              </a:rPr>
              <a:t>cách</a:t>
            </a:r>
            <a:r>
              <a:rPr lang="en-US" sz="2000" b="1" dirty="0">
                <a:solidFill>
                  <a:srgbClr val="C00000"/>
                </a:solidFill>
                <a:effectLst/>
                <a:latin typeface="Times New Roman" panose="02020603050405020304" pitchFamily="18" charset="0"/>
                <a:cs typeface="Times New Roman" panose="02020603050405020304" pitchFamily="18" charset="0"/>
              </a:rPr>
              <a:t> </a:t>
            </a:r>
            <a:r>
              <a:rPr lang="en-US" sz="2000" b="1" dirty="0" err="1">
                <a:solidFill>
                  <a:srgbClr val="C00000"/>
                </a:solidFill>
                <a:effectLst/>
                <a:latin typeface="Times New Roman" panose="02020603050405020304" pitchFamily="18" charset="0"/>
                <a:cs typeface="Times New Roman" panose="02020603050405020304" pitchFamily="18" charset="0"/>
              </a:rPr>
              <a:t>mạng</a:t>
            </a:r>
            <a:r>
              <a:rPr lang="en-US" sz="2000" b="1" dirty="0">
                <a:solidFill>
                  <a:srgbClr val="C00000"/>
                </a:solidFill>
                <a:effectLst/>
                <a:latin typeface="Times New Roman" panose="02020603050405020304" pitchFamily="18" charset="0"/>
                <a:cs typeface="Times New Roman" panose="02020603050405020304" pitchFamily="18" charset="0"/>
              </a:rPr>
              <a:t> </a:t>
            </a:r>
            <a:r>
              <a:rPr lang="en-US" sz="2000" b="1" dirty="0" err="1">
                <a:solidFill>
                  <a:srgbClr val="C00000"/>
                </a:solidFill>
                <a:effectLst/>
                <a:latin typeface="Times New Roman" panose="02020603050405020304" pitchFamily="18" charset="0"/>
                <a:cs typeface="Times New Roman" panose="02020603050405020304" pitchFamily="18" charset="0"/>
              </a:rPr>
              <a:t>công</a:t>
            </a:r>
            <a:r>
              <a:rPr lang="en-US" sz="2000" b="1" dirty="0">
                <a:solidFill>
                  <a:srgbClr val="C00000"/>
                </a:solidFill>
                <a:effectLst/>
                <a:latin typeface="Times New Roman" panose="02020603050405020304" pitchFamily="18" charset="0"/>
                <a:cs typeface="Times New Roman" panose="02020603050405020304" pitchFamily="18" charset="0"/>
              </a:rPr>
              <a:t> </a:t>
            </a:r>
            <a:r>
              <a:rPr lang="en-US" sz="2000" b="1" dirty="0" err="1">
                <a:solidFill>
                  <a:srgbClr val="C00000"/>
                </a:solidFill>
                <a:effectLst/>
                <a:latin typeface="Times New Roman" panose="02020603050405020304" pitchFamily="18" charset="0"/>
                <a:cs typeface="Times New Roman" panose="02020603050405020304" pitchFamily="18" charset="0"/>
              </a:rPr>
              <a:t>nghiệp</a:t>
            </a:r>
            <a:endParaRPr lang="en-US" sz="2000" b="1" dirty="0">
              <a:solidFill>
                <a:srgbClr val="C00000"/>
              </a:solidFill>
              <a:latin typeface="Times New Roman" panose="02020603050405020304" pitchFamily="18" charset="0"/>
              <a:cs typeface="Times New Roman" panose="02020603050405020304" pitchFamily="18" charset="0"/>
            </a:endParaRPr>
          </a:p>
        </p:txBody>
      </p:sp>
      <p:sp>
        <p:nvSpPr>
          <p:cNvPr id="38" name="TextBox 37">
            <a:extLst>
              <a:ext uri="{FF2B5EF4-FFF2-40B4-BE49-F238E27FC236}">
                <a16:creationId xmlns="" xmlns:a16="http://schemas.microsoft.com/office/drawing/2014/main" id="{8F2F0D0B-FE18-4B31-B6D9-B1D23411400F}"/>
              </a:ext>
            </a:extLst>
          </p:cNvPr>
          <p:cNvSpPr txBox="1"/>
          <p:nvPr/>
        </p:nvSpPr>
        <p:spPr>
          <a:xfrm>
            <a:off x="4870962" y="2157599"/>
            <a:ext cx="4700851" cy="400110"/>
          </a:xfrm>
          <a:prstGeom prst="rect">
            <a:avLst/>
          </a:prstGeom>
          <a:noFill/>
        </p:spPr>
        <p:txBody>
          <a:bodyPr wrap="square">
            <a:spAutoFit/>
          </a:bodyPr>
          <a:lstStyle/>
          <a:p>
            <a:pPr marL="285750" indent="-285750">
              <a:buFont typeface="Arial" panose="020B0604020202020204" pitchFamily="34" charset="0"/>
              <a:buChar char="•"/>
            </a:pPr>
            <a:r>
              <a:rPr lang="en-US" sz="2000" b="1" dirty="0" err="1">
                <a:solidFill>
                  <a:srgbClr val="006600"/>
                </a:solidFill>
                <a:latin typeface="Times New Roman" panose="02020603050405020304" pitchFamily="18" charset="0"/>
                <a:cs typeface="Times New Roman" panose="02020603050405020304" pitchFamily="18" charset="0"/>
              </a:rPr>
              <a:t>C</a:t>
            </a:r>
            <a:r>
              <a:rPr lang="en-US" sz="2000" b="1" dirty="0" err="1">
                <a:solidFill>
                  <a:srgbClr val="006600"/>
                </a:solidFill>
                <a:effectLst/>
                <a:latin typeface="Times New Roman" panose="02020603050405020304" pitchFamily="18" charset="0"/>
                <a:cs typeface="Times New Roman" panose="02020603050405020304" pitchFamily="18" charset="0"/>
              </a:rPr>
              <a:t>ách</a:t>
            </a:r>
            <a:r>
              <a:rPr lang="en-US" sz="2000" b="1" dirty="0">
                <a:solidFill>
                  <a:srgbClr val="006600"/>
                </a:solidFill>
                <a:effectLst/>
                <a:latin typeface="Times New Roman" panose="02020603050405020304" pitchFamily="18" charset="0"/>
                <a:cs typeface="Times New Roman" panose="02020603050405020304" pitchFamily="18" charset="0"/>
              </a:rPr>
              <a:t> </a:t>
            </a:r>
            <a:r>
              <a:rPr lang="en-US" sz="2000" b="1" dirty="0" err="1">
                <a:solidFill>
                  <a:srgbClr val="006600"/>
                </a:solidFill>
                <a:effectLst/>
                <a:latin typeface="Times New Roman" panose="02020603050405020304" pitchFamily="18" charset="0"/>
                <a:cs typeface="Times New Roman" panose="02020603050405020304" pitchFamily="18" charset="0"/>
              </a:rPr>
              <a:t>mạng</a:t>
            </a:r>
            <a:r>
              <a:rPr lang="en-US" sz="2000" b="1" dirty="0">
                <a:solidFill>
                  <a:srgbClr val="006600"/>
                </a:solidFill>
                <a:effectLst/>
                <a:latin typeface="Times New Roman" panose="02020603050405020304" pitchFamily="18" charset="0"/>
                <a:cs typeface="Times New Roman" panose="02020603050405020304" pitchFamily="18" charset="0"/>
              </a:rPr>
              <a:t> </a:t>
            </a:r>
            <a:r>
              <a:rPr lang="en-US" sz="2000" b="1" dirty="0" err="1">
                <a:solidFill>
                  <a:srgbClr val="006600"/>
                </a:solidFill>
                <a:effectLst/>
                <a:latin typeface="Times New Roman" panose="02020603050405020304" pitchFamily="18" charset="0"/>
                <a:cs typeface="Times New Roman" panose="02020603050405020304" pitchFamily="18" charset="0"/>
              </a:rPr>
              <a:t>công</a:t>
            </a:r>
            <a:r>
              <a:rPr lang="en-US" sz="2000" b="1" dirty="0">
                <a:solidFill>
                  <a:srgbClr val="006600"/>
                </a:solidFill>
                <a:effectLst/>
                <a:latin typeface="Times New Roman" panose="02020603050405020304" pitchFamily="18" charset="0"/>
                <a:cs typeface="Times New Roman" panose="02020603050405020304" pitchFamily="18" charset="0"/>
              </a:rPr>
              <a:t> </a:t>
            </a:r>
            <a:r>
              <a:rPr lang="en-US" sz="2000" b="1" dirty="0" err="1">
                <a:solidFill>
                  <a:srgbClr val="006600"/>
                </a:solidFill>
                <a:effectLst/>
                <a:latin typeface="Times New Roman" panose="02020603050405020304" pitchFamily="18" charset="0"/>
                <a:cs typeface="Times New Roman" panose="02020603050405020304" pitchFamily="18" charset="0"/>
              </a:rPr>
              <a:t>nghiệp</a:t>
            </a:r>
            <a:r>
              <a:rPr lang="en-US" sz="2000" b="1" dirty="0">
                <a:solidFill>
                  <a:srgbClr val="006600"/>
                </a:solidFill>
                <a:effectLst/>
                <a:latin typeface="Times New Roman" panose="02020603050405020304" pitchFamily="18" charset="0"/>
                <a:cs typeface="Times New Roman" panose="02020603050405020304" pitchFamily="18" charset="0"/>
              </a:rPr>
              <a:t> </a:t>
            </a:r>
            <a:r>
              <a:rPr lang="en-US" sz="2000" b="1" dirty="0" err="1">
                <a:solidFill>
                  <a:srgbClr val="006600"/>
                </a:solidFill>
                <a:effectLst/>
                <a:latin typeface="Times New Roman" panose="02020603050405020304" pitchFamily="18" charset="0"/>
                <a:cs typeface="Times New Roman" panose="02020603050405020304" pitchFamily="18" charset="0"/>
              </a:rPr>
              <a:t>lần</a:t>
            </a:r>
            <a:r>
              <a:rPr lang="en-US" sz="2000" b="1" dirty="0">
                <a:solidFill>
                  <a:srgbClr val="006600"/>
                </a:solidFill>
                <a:effectLst/>
                <a:latin typeface="Times New Roman" panose="02020603050405020304" pitchFamily="18" charset="0"/>
                <a:cs typeface="Times New Roman" panose="02020603050405020304" pitchFamily="18" charset="0"/>
              </a:rPr>
              <a:t> </a:t>
            </a:r>
            <a:r>
              <a:rPr lang="en-US" sz="2000" b="1" dirty="0" err="1">
                <a:solidFill>
                  <a:srgbClr val="006600"/>
                </a:solidFill>
                <a:effectLst/>
                <a:latin typeface="Times New Roman" panose="02020603050405020304" pitchFamily="18" charset="0"/>
                <a:cs typeface="Times New Roman" panose="02020603050405020304" pitchFamily="18" charset="0"/>
              </a:rPr>
              <a:t>thứ</a:t>
            </a:r>
            <a:r>
              <a:rPr lang="en-US" sz="2000" b="1" dirty="0">
                <a:solidFill>
                  <a:srgbClr val="006600"/>
                </a:solidFill>
                <a:effectLst/>
                <a:latin typeface="Times New Roman" panose="02020603050405020304" pitchFamily="18" charset="0"/>
                <a:cs typeface="Times New Roman" panose="02020603050405020304" pitchFamily="18" charset="0"/>
              </a:rPr>
              <a:t> </a:t>
            </a:r>
            <a:r>
              <a:rPr lang="en-US" sz="2000" b="1" dirty="0" err="1">
                <a:solidFill>
                  <a:srgbClr val="006600"/>
                </a:solidFill>
                <a:effectLst/>
                <a:latin typeface="Times New Roman" panose="02020603050405020304" pitchFamily="18" charset="0"/>
                <a:cs typeface="Times New Roman" panose="02020603050405020304" pitchFamily="18" charset="0"/>
              </a:rPr>
              <a:t>nhất</a:t>
            </a:r>
            <a:endParaRPr lang="en-US" sz="2000" dirty="0">
              <a:solidFill>
                <a:srgbClr val="006600"/>
              </a:solidFill>
              <a:latin typeface="Times New Roman" panose="02020603050405020304" pitchFamily="18" charset="0"/>
              <a:cs typeface="Times New Roman" panose="02020603050405020304" pitchFamily="18" charset="0"/>
            </a:endParaRPr>
          </a:p>
        </p:txBody>
      </p:sp>
      <p:sp>
        <p:nvSpPr>
          <p:cNvPr id="40" name="TextBox 39">
            <a:extLst>
              <a:ext uri="{FF2B5EF4-FFF2-40B4-BE49-F238E27FC236}">
                <a16:creationId xmlns="" xmlns:a16="http://schemas.microsoft.com/office/drawing/2014/main" id="{D502CC8E-1888-4F4C-A2D2-811D5BACF322}"/>
              </a:ext>
            </a:extLst>
          </p:cNvPr>
          <p:cNvSpPr txBox="1"/>
          <p:nvPr/>
        </p:nvSpPr>
        <p:spPr>
          <a:xfrm>
            <a:off x="4514407" y="2843684"/>
            <a:ext cx="6098146" cy="369332"/>
          </a:xfrm>
          <a:prstGeom prst="rect">
            <a:avLst/>
          </a:prstGeom>
          <a:noFill/>
        </p:spPr>
        <p:txBody>
          <a:bodyPr wrap="square">
            <a:spAutoFit/>
          </a:bodyPr>
          <a:lstStyle/>
          <a:p>
            <a:pPr marL="285750" marR="0" lvl="0" indent="-285750" algn="l" defTabSz="914400" rtl="0" eaLnBrk="0" fontAlgn="base" latinLnBrk="0" hangingPunct="0">
              <a:lnSpc>
                <a:spcPct val="100000"/>
              </a:lnSpc>
              <a:spcBef>
                <a:spcPct val="0"/>
              </a:spcBef>
              <a:spcAft>
                <a:spcPct val="0"/>
              </a:spcAft>
              <a:buClrTx/>
              <a:buSzTx/>
              <a:buFont typeface="Wingdings" panose="05000000000000000000" pitchFamily="2" charset="2"/>
              <a:buChar char="ü"/>
              <a:tabLst/>
              <a:defRPr/>
            </a:pPr>
            <a:r>
              <a:rPr lang="en-US" sz="1800" b="0" dirty="0" err="1">
                <a:solidFill>
                  <a:srgbClr val="010101"/>
                </a:solidFill>
                <a:latin typeface="Arial" panose="020B0604020202020204" pitchFamily="34" charset="0"/>
                <a:cs typeface="Arial" panose="020B0604020202020204" pitchFamily="34" charset="0"/>
              </a:rPr>
              <a:t>Thời</a:t>
            </a:r>
            <a:r>
              <a:rPr lang="en-US" sz="1800" b="0" dirty="0">
                <a:solidFill>
                  <a:srgbClr val="010101"/>
                </a:solidFill>
                <a:latin typeface="Arial" panose="020B0604020202020204" pitchFamily="34" charset="0"/>
                <a:cs typeface="Arial" panose="020B0604020202020204" pitchFamily="34" charset="0"/>
              </a:rPr>
              <a:t> </a:t>
            </a:r>
            <a:r>
              <a:rPr lang="en-US" sz="1800" b="0" dirty="0" err="1">
                <a:solidFill>
                  <a:srgbClr val="010101"/>
                </a:solidFill>
                <a:latin typeface="Arial" panose="020B0604020202020204" pitchFamily="34" charset="0"/>
                <a:cs typeface="Arial" panose="020B0604020202020204" pitchFamily="34" charset="0"/>
              </a:rPr>
              <a:t>gian</a:t>
            </a:r>
            <a:r>
              <a:rPr lang="en-US" sz="1800" b="0" dirty="0">
                <a:solidFill>
                  <a:srgbClr val="010101"/>
                </a:solidFill>
                <a:latin typeface="Arial" panose="020B0604020202020204" pitchFamily="34" charset="0"/>
                <a:cs typeface="Arial" panose="020B0604020202020204" pitchFamily="34" charset="0"/>
              </a:rPr>
              <a:t>: </a:t>
            </a:r>
            <a:r>
              <a:rPr lang="en-US" sz="1800" b="0" dirty="0" err="1">
                <a:solidFill>
                  <a:srgbClr val="010101"/>
                </a:solidFill>
                <a:latin typeface="Arial" panose="020B0604020202020204" pitchFamily="34" charset="0"/>
                <a:cs typeface="Arial" panose="020B0604020202020204" pitchFamily="34" charset="0"/>
              </a:rPr>
              <a:t>T</a:t>
            </a:r>
            <a:r>
              <a:rPr lang="en-US" sz="1800" b="0" i="0" dirty="0" err="1">
                <a:solidFill>
                  <a:srgbClr val="010101"/>
                </a:solidFill>
                <a:effectLst/>
                <a:latin typeface="Arial" panose="020B0604020202020204" pitchFamily="34" charset="0"/>
                <a:cs typeface="Arial" panose="020B0604020202020204" pitchFamily="34" charset="0"/>
              </a:rPr>
              <a:t>ừ</a:t>
            </a:r>
            <a:r>
              <a:rPr lang="en-US" sz="1800" b="0" i="0" dirty="0">
                <a:solidFill>
                  <a:srgbClr val="010101"/>
                </a:solidFill>
                <a:effectLst/>
                <a:latin typeface="Arial" panose="020B0604020202020204" pitchFamily="34" charset="0"/>
                <a:cs typeface="Arial" panose="020B0604020202020204" pitchFamily="34" charset="0"/>
              </a:rPr>
              <a:t> </a:t>
            </a:r>
            <a:r>
              <a:rPr lang="en-US" sz="1800" b="0" i="0" dirty="0" err="1">
                <a:solidFill>
                  <a:srgbClr val="010101"/>
                </a:solidFill>
                <a:effectLst/>
                <a:latin typeface="Arial" panose="020B0604020202020204" pitchFamily="34" charset="0"/>
                <a:cs typeface="Arial" panose="020B0604020202020204" pitchFamily="34" charset="0"/>
              </a:rPr>
              <a:t>giữa</a:t>
            </a:r>
            <a:r>
              <a:rPr lang="en-US" sz="1800" b="0" i="0" dirty="0">
                <a:solidFill>
                  <a:srgbClr val="010101"/>
                </a:solidFill>
                <a:effectLst/>
                <a:latin typeface="Arial" panose="020B0604020202020204" pitchFamily="34" charset="0"/>
                <a:cs typeface="Arial" panose="020B0604020202020204" pitchFamily="34" charset="0"/>
              </a:rPr>
              <a:t> </a:t>
            </a:r>
            <a:r>
              <a:rPr lang="en-US" sz="1800" b="0" i="0" dirty="0" err="1">
                <a:solidFill>
                  <a:srgbClr val="010101"/>
                </a:solidFill>
                <a:effectLst/>
                <a:latin typeface="Arial" panose="020B0604020202020204" pitchFamily="34" charset="0"/>
                <a:cs typeface="Arial" panose="020B0604020202020204" pitchFamily="34" charset="0"/>
              </a:rPr>
              <a:t>thế</a:t>
            </a:r>
            <a:r>
              <a:rPr lang="en-US" sz="1800" b="0" i="0" dirty="0">
                <a:solidFill>
                  <a:srgbClr val="010101"/>
                </a:solidFill>
                <a:effectLst/>
                <a:latin typeface="Arial" panose="020B0604020202020204" pitchFamily="34" charset="0"/>
                <a:cs typeface="Arial" panose="020B0604020202020204" pitchFamily="34" charset="0"/>
              </a:rPr>
              <a:t> </a:t>
            </a:r>
            <a:r>
              <a:rPr lang="en-US" sz="1800" b="0" i="0" dirty="0" err="1">
                <a:solidFill>
                  <a:srgbClr val="010101"/>
                </a:solidFill>
                <a:effectLst/>
                <a:latin typeface="Arial" panose="020B0604020202020204" pitchFamily="34" charset="0"/>
                <a:cs typeface="Arial" panose="020B0604020202020204" pitchFamily="34" charset="0"/>
              </a:rPr>
              <a:t>kỷ</a:t>
            </a:r>
            <a:r>
              <a:rPr lang="en-US" sz="1800" b="0" i="0" dirty="0">
                <a:solidFill>
                  <a:srgbClr val="010101"/>
                </a:solidFill>
                <a:effectLst/>
                <a:latin typeface="Arial" panose="020B0604020202020204" pitchFamily="34" charset="0"/>
                <a:cs typeface="Arial" panose="020B0604020202020204" pitchFamily="34" charset="0"/>
              </a:rPr>
              <a:t> XVIII </a:t>
            </a:r>
            <a:r>
              <a:rPr lang="en-US" sz="1800" b="0" i="0" dirty="0" err="1">
                <a:solidFill>
                  <a:srgbClr val="010101"/>
                </a:solidFill>
                <a:effectLst/>
                <a:latin typeface="Arial" panose="020B0604020202020204" pitchFamily="34" charset="0"/>
                <a:cs typeface="Arial" panose="020B0604020202020204" pitchFamily="34" charset="0"/>
              </a:rPr>
              <a:t>đến</a:t>
            </a:r>
            <a:r>
              <a:rPr lang="en-US" sz="1800" b="0" i="0" dirty="0">
                <a:solidFill>
                  <a:srgbClr val="010101"/>
                </a:solidFill>
                <a:effectLst/>
                <a:latin typeface="Arial" panose="020B0604020202020204" pitchFamily="34" charset="0"/>
                <a:cs typeface="Arial" panose="020B0604020202020204" pitchFamily="34" charset="0"/>
              </a:rPr>
              <a:t> </a:t>
            </a:r>
            <a:r>
              <a:rPr lang="en-US" sz="1800" b="0" i="0" dirty="0" err="1">
                <a:solidFill>
                  <a:srgbClr val="010101"/>
                </a:solidFill>
                <a:effectLst/>
                <a:latin typeface="Arial" panose="020B0604020202020204" pitchFamily="34" charset="0"/>
                <a:cs typeface="Arial" panose="020B0604020202020204" pitchFamily="34" charset="0"/>
              </a:rPr>
              <a:t>giữa</a:t>
            </a:r>
            <a:r>
              <a:rPr lang="en-US" sz="1800" b="0" i="0" dirty="0">
                <a:solidFill>
                  <a:srgbClr val="010101"/>
                </a:solidFill>
                <a:effectLst/>
                <a:latin typeface="Arial" panose="020B0604020202020204" pitchFamily="34" charset="0"/>
                <a:cs typeface="Arial" panose="020B0604020202020204" pitchFamily="34" charset="0"/>
              </a:rPr>
              <a:t> </a:t>
            </a:r>
            <a:r>
              <a:rPr lang="en-US" sz="1800" b="0" i="0" dirty="0" err="1">
                <a:solidFill>
                  <a:srgbClr val="010101"/>
                </a:solidFill>
                <a:effectLst/>
                <a:latin typeface="Arial" panose="020B0604020202020204" pitchFamily="34" charset="0"/>
                <a:cs typeface="Arial" panose="020B0604020202020204" pitchFamily="34" charset="0"/>
              </a:rPr>
              <a:t>thế</a:t>
            </a:r>
            <a:r>
              <a:rPr lang="en-US" sz="1800" b="0" i="0" dirty="0">
                <a:solidFill>
                  <a:srgbClr val="010101"/>
                </a:solidFill>
                <a:effectLst/>
                <a:latin typeface="Arial" panose="020B0604020202020204" pitchFamily="34" charset="0"/>
                <a:cs typeface="Arial" panose="020B0604020202020204" pitchFamily="34" charset="0"/>
              </a:rPr>
              <a:t> </a:t>
            </a:r>
            <a:r>
              <a:rPr lang="en-US" sz="1800" b="0" i="0" dirty="0" err="1">
                <a:solidFill>
                  <a:srgbClr val="010101"/>
                </a:solidFill>
                <a:effectLst/>
                <a:latin typeface="Arial" panose="020B0604020202020204" pitchFamily="34" charset="0"/>
                <a:cs typeface="Arial" panose="020B0604020202020204" pitchFamily="34" charset="0"/>
              </a:rPr>
              <a:t>kỷ</a:t>
            </a:r>
            <a:r>
              <a:rPr lang="en-US" sz="1800" b="0" i="0" dirty="0">
                <a:solidFill>
                  <a:srgbClr val="010101"/>
                </a:solidFill>
                <a:effectLst/>
                <a:latin typeface="Arial" panose="020B0604020202020204" pitchFamily="34" charset="0"/>
                <a:cs typeface="Arial" panose="020B0604020202020204" pitchFamily="34" charset="0"/>
              </a:rPr>
              <a:t> XIX. </a:t>
            </a:r>
            <a:endParaRPr kumimoji="0" lang="en-US" altLang="en-US" sz="1800" b="1" i="0" u="none" strike="noStrike" kern="1200" cap="none" spc="0" normalizeH="0" baseline="0" noProof="0" dirty="0">
              <a:ln>
                <a:noFill/>
              </a:ln>
              <a:solidFill>
                <a:srgbClr val="1BAFC3"/>
              </a:solidFill>
              <a:effectLst/>
              <a:uLnTx/>
              <a:uFillTx/>
              <a:latin typeface="Arial" panose="020B0604020202020204" pitchFamily="34" charset="0"/>
              <a:cs typeface="Arial" panose="020B0604020202020204" pitchFamily="34" charset="0"/>
            </a:endParaRPr>
          </a:p>
        </p:txBody>
      </p:sp>
      <p:sp>
        <p:nvSpPr>
          <p:cNvPr id="42" name="TextBox 41">
            <a:extLst>
              <a:ext uri="{FF2B5EF4-FFF2-40B4-BE49-F238E27FC236}">
                <a16:creationId xmlns="" xmlns:a16="http://schemas.microsoft.com/office/drawing/2014/main" id="{D06196DF-92C3-48A2-AD07-C3608BA28715}"/>
              </a:ext>
            </a:extLst>
          </p:cNvPr>
          <p:cNvSpPr txBox="1"/>
          <p:nvPr/>
        </p:nvSpPr>
        <p:spPr>
          <a:xfrm>
            <a:off x="4573513" y="3379896"/>
            <a:ext cx="6098146" cy="369332"/>
          </a:xfrm>
          <a:prstGeom prst="rect">
            <a:avLst/>
          </a:prstGeom>
          <a:noFill/>
        </p:spPr>
        <p:txBody>
          <a:bodyPr wrap="square">
            <a:spAutoFit/>
          </a:bodyPr>
          <a:lstStyle/>
          <a:p>
            <a:pPr marL="285750" marR="0" lvl="0" indent="-285750" algn="l" defTabSz="914400" rtl="0" eaLnBrk="0" fontAlgn="base" latinLnBrk="0" hangingPunct="0">
              <a:lnSpc>
                <a:spcPct val="100000"/>
              </a:lnSpc>
              <a:spcBef>
                <a:spcPct val="0"/>
              </a:spcBef>
              <a:spcAft>
                <a:spcPct val="0"/>
              </a:spcAft>
              <a:buClrTx/>
              <a:buSzTx/>
              <a:buFont typeface="Wingdings" panose="05000000000000000000" pitchFamily="2" charset="2"/>
              <a:buChar char="ü"/>
              <a:tabLst/>
              <a:defRPr/>
            </a:pPr>
            <a:r>
              <a:rPr lang="en-US" sz="1800" b="0" i="0" dirty="0" err="1">
                <a:solidFill>
                  <a:srgbClr val="010101"/>
                </a:solidFill>
                <a:effectLst/>
                <a:latin typeface="Arial" panose="020B0604020202020204" pitchFamily="34" charset="0"/>
                <a:cs typeface="Arial" panose="020B0604020202020204" pitchFamily="34" charset="0"/>
              </a:rPr>
              <a:t>Nơi</a:t>
            </a:r>
            <a:r>
              <a:rPr lang="en-US" sz="1800" b="0" i="0" dirty="0">
                <a:solidFill>
                  <a:srgbClr val="010101"/>
                </a:solidFill>
                <a:effectLst/>
                <a:latin typeface="Arial" panose="020B0604020202020204" pitchFamily="34" charset="0"/>
                <a:cs typeface="Arial" panose="020B0604020202020204" pitchFamily="34" charset="0"/>
              </a:rPr>
              <a:t> </a:t>
            </a:r>
            <a:r>
              <a:rPr lang="vi-VN" sz="1800" b="0" i="0" dirty="0">
                <a:solidFill>
                  <a:srgbClr val="010101"/>
                </a:solidFill>
                <a:effectLst/>
                <a:latin typeface="Arial" panose="020B0604020202020204" pitchFamily="34" charset="0"/>
                <a:cs typeface="Arial" panose="020B0604020202020204" pitchFamily="34" charset="0"/>
              </a:rPr>
              <a:t>khởi phát</a:t>
            </a:r>
            <a:r>
              <a:rPr lang="en-US" sz="1800" b="0" i="0" dirty="0">
                <a:solidFill>
                  <a:srgbClr val="010101"/>
                </a:solidFill>
                <a:effectLst/>
                <a:latin typeface="Arial" panose="020B0604020202020204" pitchFamily="34" charset="0"/>
                <a:cs typeface="Arial" panose="020B0604020202020204" pitchFamily="34" charset="0"/>
              </a:rPr>
              <a:t>: N</a:t>
            </a:r>
            <a:r>
              <a:rPr lang="vi-VN" sz="1800" b="0" i="0" dirty="0">
                <a:solidFill>
                  <a:srgbClr val="010101"/>
                </a:solidFill>
                <a:effectLst/>
                <a:latin typeface="Arial" panose="020B0604020202020204" pitchFamily="34" charset="0"/>
                <a:cs typeface="Arial" panose="020B0604020202020204" pitchFamily="34" charset="0"/>
              </a:rPr>
              <a:t>ước Anh</a:t>
            </a:r>
            <a:endParaRPr kumimoji="0" lang="en-US" altLang="en-US" sz="1800" b="1" i="0" u="none" strike="noStrike" kern="1200" cap="none" spc="0" normalizeH="0" baseline="0" noProof="0" dirty="0">
              <a:ln>
                <a:noFill/>
              </a:ln>
              <a:solidFill>
                <a:srgbClr val="90A8B0"/>
              </a:solidFill>
              <a:effectLst/>
              <a:uLnTx/>
              <a:uFillTx/>
              <a:latin typeface="Arial" panose="020B0604020202020204" pitchFamily="34" charset="0"/>
              <a:cs typeface="Arial" panose="020B0604020202020204" pitchFamily="34" charset="0"/>
            </a:endParaRPr>
          </a:p>
        </p:txBody>
      </p:sp>
      <p:sp>
        <p:nvSpPr>
          <p:cNvPr id="44" name="TextBox 43">
            <a:extLst>
              <a:ext uri="{FF2B5EF4-FFF2-40B4-BE49-F238E27FC236}">
                <a16:creationId xmlns="" xmlns:a16="http://schemas.microsoft.com/office/drawing/2014/main" id="{67094243-B78E-4930-8C2D-A553D170501D}"/>
              </a:ext>
            </a:extLst>
          </p:cNvPr>
          <p:cNvSpPr txBox="1"/>
          <p:nvPr/>
        </p:nvSpPr>
        <p:spPr>
          <a:xfrm>
            <a:off x="4606536" y="3895584"/>
            <a:ext cx="6098146" cy="369332"/>
          </a:xfrm>
          <a:prstGeom prst="rect">
            <a:avLst/>
          </a:prstGeom>
          <a:noFill/>
        </p:spPr>
        <p:txBody>
          <a:bodyPr wrap="square">
            <a:spAutoFit/>
          </a:bodyPr>
          <a:lstStyle/>
          <a:p>
            <a:pPr marL="285750" marR="0" lvl="0" indent="-285750" algn="l" defTabSz="914400" rtl="0" eaLnBrk="0" fontAlgn="base" latinLnBrk="0" hangingPunct="0">
              <a:lnSpc>
                <a:spcPct val="100000"/>
              </a:lnSpc>
              <a:spcBef>
                <a:spcPct val="0"/>
              </a:spcBef>
              <a:spcAft>
                <a:spcPct val="0"/>
              </a:spcAft>
              <a:buClrTx/>
              <a:buSzTx/>
              <a:buFont typeface="Wingdings" panose="05000000000000000000" pitchFamily="2" charset="2"/>
              <a:buChar char="ü"/>
              <a:tabLst/>
              <a:defRPr/>
            </a:pPr>
            <a:r>
              <a:rPr lang="vi-VN" sz="1800" b="0" i="0" dirty="0">
                <a:solidFill>
                  <a:srgbClr val="010101"/>
                </a:solidFill>
                <a:effectLst/>
                <a:latin typeface="Arial" panose="020B0604020202020204" pitchFamily="34" charset="0"/>
                <a:cs typeface="Arial" panose="020B0604020202020204" pitchFamily="34" charset="0"/>
              </a:rPr>
              <a:t>Tiền đề</a:t>
            </a:r>
            <a:r>
              <a:rPr lang="en-US" dirty="0">
                <a:solidFill>
                  <a:srgbClr val="010101"/>
                </a:solidFill>
                <a:latin typeface="Arial" panose="020B0604020202020204" pitchFamily="34" charset="0"/>
                <a:cs typeface="Arial" panose="020B0604020202020204" pitchFamily="34" charset="0"/>
              </a:rPr>
              <a:t>:</a:t>
            </a:r>
            <a:r>
              <a:rPr lang="vi-VN" sz="1800" b="0" i="0" dirty="0">
                <a:solidFill>
                  <a:srgbClr val="010101"/>
                </a:solidFill>
                <a:effectLst/>
                <a:latin typeface="Arial" panose="020B0604020202020204" pitchFamily="34" charset="0"/>
                <a:cs typeface="Arial" panose="020B0604020202020204" pitchFamily="34" charset="0"/>
              </a:rPr>
              <a:t> </a:t>
            </a:r>
            <a:r>
              <a:rPr lang="en-US" sz="1800" b="0" i="0" dirty="0" err="1">
                <a:solidFill>
                  <a:srgbClr val="010101"/>
                </a:solidFill>
                <a:effectLst/>
                <a:latin typeface="Arial" panose="020B0604020202020204" pitchFamily="34" charset="0"/>
                <a:cs typeface="Arial" panose="020B0604020202020204" pitchFamily="34" charset="0"/>
              </a:rPr>
              <a:t>Sự</a:t>
            </a:r>
            <a:r>
              <a:rPr lang="en-US" sz="1800" b="0" i="0" dirty="0">
                <a:solidFill>
                  <a:srgbClr val="010101"/>
                </a:solidFill>
                <a:effectLst/>
                <a:latin typeface="Arial" panose="020B0604020202020204" pitchFamily="34" charset="0"/>
                <a:cs typeface="Arial" panose="020B0604020202020204" pitchFamily="34" charset="0"/>
              </a:rPr>
              <a:t> </a:t>
            </a:r>
            <a:r>
              <a:rPr lang="en-US" sz="1800" b="0" i="0" dirty="0" err="1">
                <a:solidFill>
                  <a:srgbClr val="010101"/>
                </a:solidFill>
                <a:effectLst/>
                <a:latin typeface="Arial" panose="020B0604020202020204" pitchFamily="34" charset="0"/>
                <a:cs typeface="Arial" panose="020B0604020202020204" pitchFamily="34" charset="0"/>
              </a:rPr>
              <a:t>phát</a:t>
            </a:r>
            <a:r>
              <a:rPr lang="en-US" sz="1800" b="0" i="0" dirty="0">
                <a:solidFill>
                  <a:srgbClr val="010101"/>
                </a:solidFill>
                <a:effectLst/>
                <a:latin typeface="Arial" panose="020B0604020202020204" pitchFamily="34" charset="0"/>
                <a:cs typeface="Arial" panose="020B0604020202020204" pitchFamily="34" charset="0"/>
              </a:rPr>
              <a:t> </a:t>
            </a:r>
            <a:r>
              <a:rPr lang="en-US" sz="1800" b="0" i="0" dirty="0" err="1">
                <a:solidFill>
                  <a:srgbClr val="010101"/>
                </a:solidFill>
                <a:effectLst/>
                <a:latin typeface="Arial" panose="020B0604020202020204" pitchFamily="34" charset="0"/>
                <a:cs typeface="Arial" panose="020B0604020202020204" pitchFamily="34" charset="0"/>
              </a:rPr>
              <a:t>triển</a:t>
            </a:r>
            <a:r>
              <a:rPr lang="en-US" sz="1800" b="0" i="0" dirty="0">
                <a:solidFill>
                  <a:srgbClr val="010101"/>
                </a:solidFill>
                <a:effectLst/>
                <a:latin typeface="Arial" panose="020B0604020202020204" pitchFamily="34" charset="0"/>
                <a:cs typeface="Arial" panose="020B0604020202020204" pitchFamily="34" charset="0"/>
              </a:rPr>
              <a:t> </a:t>
            </a:r>
            <a:r>
              <a:rPr lang="en-US" sz="1800" b="0" i="0" dirty="0" err="1">
                <a:solidFill>
                  <a:srgbClr val="010101"/>
                </a:solidFill>
                <a:effectLst/>
                <a:latin typeface="Arial" panose="020B0604020202020204" pitchFamily="34" charset="0"/>
                <a:cs typeface="Arial" panose="020B0604020202020204" pitchFamily="34" charset="0"/>
              </a:rPr>
              <a:t>của</a:t>
            </a:r>
            <a:r>
              <a:rPr lang="vi-VN" sz="1800" b="0" i="0" dirty="0">
                <a:solidFill>
                  <a:srgbClr val="010101"/>
                </a:solidFill>
                <a:effectLst/>
                <a:latin typeface="Arial" panose="020B0604020202020204" pitchFamily="34" charset="0"/>
                <a:cs typeface="Arial" panose="020B0604020202020204" pitchFamily="34" charset="0"/>
              </a:rPr>
              <a:t> lực lượng sản xuất  </a:t>
            </a:r>
            <a:endParaRPr kumimoji="0" lang="en-US" altLang="en-US" sz="1800" b="1" i="0" u="none" strike="noStrike" kern="1200" cap="none" spc="0" normalizeH="0" baseline="0" noProof="0" dirty="0">
              <a:ln>
                <a:noFill/>
              </a:ln>
              <a:solidFill>
                <a:srgbClr val="646ADE"/>
              </a:solidFill>
              <a:effectLst/>
              <a:uLnTx/>
              <a:uFillTx/>
              <a:latin typeface="Arial" panose="020B0604020202020204" pitchFamily="34" charset="0"/>
              <a:cs typeface="Arial" panose="020B0604020202020204" pitchFamily="34" charset="0"/>
            </a:endParaRPr>
          </a:p>
        </p:txBody>
      </p:sp>
      <p:sp>
        <p:nvSpPr>
          <p:cNvPr id="46" name="TextBox 45">
            <a:extLst>
              <a:ext uri="{FF2B5EF4-FFF2-40B4-BE49-F238E27FC236}">
                <a16:creationId xmlns="" xmlns:a16="http://schemas.microsoft.com/office/drawing/2014/main" id="{E9668827-23AF-431D-8E9D-EA77ED81A8A3}"/>
              </a:ext>
            </a:extLst>
          </p:cNvPr>
          <p:cNvSpPr txBox="1"/>
          <p:nvPr/>
        </p:nvSpPr>
        <p:spPr>
          <a:xfrm>
            <a:off x="4573512" y="4225072"/>
            <a:ext cx="7223535" cy="1138773"/>
          </a:xfrm>
          <a:prstGeom prst="rect">
            <a:avLst/>
          </a:prstGeom>
          <a:noFill/>
        </p:spPr>
        <p:txBody>
          <a:bodyPr wrap="square">
            <a:spAutoFit/>
          </a:bodyPr>
          <a:lstStyle/>
          <a:p>
            <a:pPr marL="285750" indent="-285750">
              <a:buFont typeface="Wingdings" panose="05000000000000000000" pitchFamily="2" charset="2"/>
              <a:buChar char="ü"/>
            </a:pPr>
            <a:r>
              <a:rPr lang="vi-VN" b="0" i="0" dirty="0">
                <a:solidFill>
                  <a:srgbClr val="010101"/>
                </a:solidFill>
                <a:effectLst/>
                <a:latin typeface="Arial" panose="020B0604020202020204" pitchFamily="34" charset="0"/>
                <a:cs typeface="Arial" panose="020B0604020202020204" pitchFamily="34" charset="0"/>
              </a:rPr>
              <a:t>Nội dung</a:t>
            </a:r>
            <a:r>
              <a:rPr lang="en-US" b="0" i="0" dirty="0">
                <a:solidFill>
                  <a:srgbClr val="010101"/>
                </a:solidFill>
                <a:effectLst/>
                <a:latin typeface="Arial" panose="020B0604020202020204" pitchFamily="34" charset="0"/>
                <a:cs typeface="Arial" panose="020B0604020202020204" pitchFamily="34" charset="0"/>
              </a:rPr>
              <a:t>: </a:t>
            </a:r>
            <a:r>
              <a:rPr lang="vi-VN" b="0" i="0" dirty="0">
                <a:solidFill>
                  <a:srgbClr val="010101"/>
                </a:solidFill>
                <a:effectLst/>
                <a:latin typeface="Arial" panose="020B0604020202020204" pitchFamily="34" charset="0"/>
                <a:cs typeface="Arial" panose="020B0604020202020204" pitchFamily="34" charset="0"/>
              </a:rPr>
              <a:t> </a:t>
            </a:r>
            <a:endParaRPr lang="en-US" b="0" i="0" dirty="0">
              <a:solidFill>
                <a:srgbClr val="010101"/>
              </a:solidFill>
              <a:effectLst/>
              <a:latin typeface="Arial" panose="020B0604020202020204" pitchFamily="34" charset="0"/>
              <a:cs typeface="Arial" panose="020B0604020202020204" pitchFamily="34" charset="0"/>
            </a:endParaRPr>
          </a:p>
          <a:p>
            <a:r>
              <a:rPr lang="en-US" dirty="0">
                <a:solidFill>
                  <a:srgbClr val="010101"/>
                </a:solidFill>
                <a:latin typeface="Arial" panose="020B0604020202020204" pitchFamily="34" charset="0"/>
                <a:cs typeface="Arial" panose="020B0604020202020204" pitchFamily="34" charset="0"/>
              </a:rPr>
              <a:t>	 - </a:t>
            </a:r>
            <a:r>
              <a:rPr lang="en-US" sz="1600" b="0" i="0" dirty="0">
                <a:solidFill>
                  <a:srgbClr val="010101"/>
                </a:solidFill>
                <a:effectLst/>
                <a:latin typeface="Arial" panose="020B0604020202020204" pitchFamily="34" charset="0"/>
                <a:cs typeface="Arial" panose="020B0604020202020204" pitchFamily="34" charset="0"/>
              </a:rPr>
              <a:t>C</a:t>
            </a:r>
            <a:r>
              <a:rPr lang="vi-VN" sz="1600" b="0" i="0" dirty="0">
                <a:solidFill>
                  <a:srgbClr val="010101"/>
                </a:solidFill>
                <a:effectLst/>
                <a:latin typeface="Arial" panose="020B0604020202020204" pitchFamily="34" charset="0"/>
                <a:cs typeface="Arial" panose="020B0604020202020204" pitchFamily="34" charset="0"/>
              </a:rPr>
              <a:t>huyển từ lao động thủ công thành lao động sử dụng máy móc</a:t>
            </a:r>
            <a:r>
              <a:rPr lang="en-US" sz="1600" b="0" i="0" dirty="0">
                <a:solidFill>
                  <a:srgbClr val="010101"/>
                </a:solidFill>
                <a:effectLst/>
                <a:latin typeface="Arial" panose="020B0604020202020204" pitchFamily="34" charset="0"/>
                <a:cs typeface="Arial" panose="020B0604020202020204" pitchFamily="34" charset="0"/>
              </a:rPr>
              <a:t>.</a:t>
            </a:r>
            <a:r>
              <a:rPr lang="vi-VN" sz="1600" b="0" i="0" dirty="0">
                <a:solidFill>
                  <a:srgbClr val="010101"/>
                </a:solidFill>
                <a:effectLst/>
                <a:latin typeface="Arial" panose="020B0604020202020204" pitchFamily="34" charset="0"/>
                <a:cs typeface="Arial" panose="020B0604020202020204" pitchFamily="34" charset="0"/>
              </a:rPr>
              <a:t> </a:t>
            </a:r>
            <a:endParaRPr lang="en-US" sz="1600" b="0" i="0" dirty="0">
              <a:solidFill>
                <a:srgbClr val="010101"/>
              </a:solidFill>
              <a:effectLst/>
              <a:latin typeface="Arial" panose="020B0604020202020204" pitchFamily="34" charset="0"/>
              <a:cs typeface="Arial" panose="020B0604020202020204" pitchFamily="34" charset="0"/>
            </a:endParaRPr>
          </a:p>
          <a:p>
            <a:r>
              <a:rPr lang="en-US" sz="1600" b="0" i="0" dirty="0">
                <a:solidFill>
                  <a:srgbClr val="010101"/>
                </a:solidFill>
                <a:effectLst/>
                <a:latin typeface="Arial" panose="020B0604020202020204" pitchFamily="34" charset="0"/>
                <a:cs typeface="Arial" panose="020B0604020202020204" pitchFamily="34" charset="0"/>
              </a:rPr>
              <a:t>                 </a:t>
            </a:r>
            <a:r>
              <a:rPr lang="en-US" sz="1600" b="1" i="0" dirty="0">
                <a:solidFill>
                  <a:srgbClr val="010101"/>
                </a:solidFill>
                <a:effectLst/>
                <a:latin typeface="Arial" panose="020B0604020202020204" pitchFamily="34" charset="0"/>
                <a:cs typeface="Arial" panose="020B0604020202020204" pitchFamily="34" charset="0"/>
              </a:rPr>
              <a:t>-</a:t>
            </a:r>
            <a:r>
              <a:rPr lang="en-US" sz="1600" b="0" i="0" dirty="0">
                <a:solidFill>
                  <a:srgbClr val="010101"/>
                </a:solidFill>
                <a:effectLst/>
                <a:latin typeface="Arial" panose="020B0604020202020204" pitchFamily="34" charset="0"/>
                <a:cs typeface="Arial" panose="020B0604020202020204" pitchFamily="34" charset="0"/>
              </a:rPr>
              <a:t> T</a:t>
            </a:r>
            <a:r>
              <a:rPr lang="vi-VN" sz="1600" b="0" i="0" dirty="0">
                <a:solidFill>
                  <a:srgbClr val="010101"/>
                </a:solidFill>
                <a:effectLst/>
                <a:latin typeface="Arial" panose="020B0604020202020204" pitchFamily="34" charset="0"/>
                <a:cs typeface="Arial" panose="020B0604020202020204" pitchFamily="34" charset="0"/>
              </a:rPr>
              <a:t>hực hiện cơ giới hóa sản x</a:t>
            </a:r>
            <a:r>
              <a:rPr lang="en-US" sz="1600" b="0" i="0" dirty="0" err="1">
                <a:solidFill>
                  <a:srgbClr val="010101"/>
                </a:solidFill>
                <a:effectLst/>
                <a:latin typeface="Arial" panose="020B0604020202020204" pitchFamily="34" charset="0"/>
                <a:cs typeface="Arial" panose="020B0604020202020204" pitchFamily="34" charset="0"/>
              </a:rPr>
              <a:t>uất</a:t>
            </a:r>
            <a:r>
              <a:rPr lang="vi-VN" sz="1600" b="0" i="0" dirty="0">
                <a:solidFill>
                  <a:srgbClr val="010101"/>
                </a:solidFill>
                <a:effectLst/>
                <a:latin typeface="Arial" panose="020B0604020202020204" pitchFamily="34" charset="0"/>
                <a:cs typeface="Arial" panose="020B0604020202020204" pitchFamily="34" charset="0"/>
              </a:rPr>
              <a:t> bằng việc sử dụng năng lượng nước và hơi nước.</a:t>
            </a:r>
            <a:endParaRPr lang="en-US" sz="1600" dirty="0">
              <a:latin typeface="Arial" panose="020B0604020202020204" pitchFamily="34" charset="0"/>
              <a:cs typeface="Arial" panose="020B0604020202020204" pitchFamily="34" charset="0"/>
            </a:endParaRPr>
          </a:p>
        </p:txBody>
      </p:sp>
      <p:sp>
        <p:nvSpPr>
          <p:cNvPr id="47" name="AutoShape 4">
            <a:extLst>
              <a:ext uri="{FF2B5EF4-FFF2-40B4-BE49-F238E27FC236}">
                <a16:creationId xmlns="" xmlns:a16="http://schemas.microsoft.com/office/drawing/2014/main" id="{03C175B2-F019-4BC2-B26E-DD44241CB522}"/>
              </a:ext>
            </a:extLst>
          </p:cNvPr>
          <p:cNvSpPr>
            <a:spLocks noChangeArrowheads="1"/>
          </p:cNvSpPr>
          <p:nvPr/>
        </p:nvSpPr>
        <p:spPr bwMode="gray">
          <a:xfrm flipH="1">
            <a:off x="1817107" y="2926901"/>
            <a:ext cx="995363" cy="1986784"/>
          </a:xfrm>
          <a:prstGeom prst="curvedRightArrow">
            <a:avLst>
              <a:gd name="adj1" fmla="val 16542"/>
              <a:gd name="adj2" fmla="val 38977"/>
              <a:gd name="adj3" fmla="val 33846"/>
            </a:avLst>
          </a:prstGeom>
          <a:gradFill rotWithShape="1">
            <a:gsLst>
              <a:gs pos="0">
                <a:srgbClr val="03D4A8"/>
              </a:gs>
              <a:gs pos="25000">
                <a:srgbClr val="21D6E0"/>
              </a:gs>
              <a:gs pos="75000">
                <a:srgbClr val="0087E6"/>
              </a:gs>
              <a:gs pos="100000">
                <a:srgbClr val="005CBF"/>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tx1"/>
              </a:buClr>
              <a:buFont typeface="Wingdings" panose="05000000000000000000" pitchFamily="2" charset="2"/>
              <a:buChar char="v"/>
              <a:defRPr sz="2800" b="1">
                <a:solidFill>
                  <a:schemeClr val="tx1"/>
                </a:solidFill>
                <a:latin typeface="Verdana" panose="020B0604030504040204" pitchFamily="34" charset="0"/>
              </a:defRPr>
            </a:lvl1pPr>
            <a:lvl2pPr marL="742950" indent="-285750">
              <a:spcBef>
                <a:spcPct val="20000"/>
              </a:spcBef>
              <a:buClr>
                <a:schemeClr val="tx2"/>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hlink"/>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 typeface="Wingdings" panose="05000000000000000000" pitchFamily="2" charset="2"/>
              <a:buNone/>
              <a:tabLst/>
              <a:defRPr/>
            </a:pPr>
            <a:endParaRPr kumimoji="0" lang="en-US" altLang="en-US" sz="18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48" name="AutoShape 5">
            <a:extLst>
              <a:ext uri="{FF2B5EF4-FFF2-40B4-BE49-F238E27FC236}">
                <a16:creationId xmlns="" xmlns:a16="http://schemas.microsoft.com/office/drawing/2014/main" id="{FFDFF5E7-23AC-4FC3-BE73-6066D336AB29}"/>
              </a:ext>
            </a:extLst>
          </p:cNvPr>
          <p:cNvSpPr>
            <a:spLocks noChangeArrowheads="1"/>
          </p:cNvSpPr>
          <p:nvPr/>
        </p:nvSpPr>
        <p:spPr bwMode="gray">
          <a:xfrm>
            <a:off x="1689832" y="2966355"/>
            <a:ext cx="995362" cy="1986784"/>
          </a:xfrm>
          <a:prstGeom prst="curvedRightArrow">
            <a:avLst>
              <a:gd name="adj1" fmla="val 19583"/>
              <a:gd name="adj2" fmla="val 44676"/>
              <a:gd name="adj3" fmla="val 33652"/>
            </a:avLst>
          </a:prstGeom>
          <a:gradFill rotWithShape="1">
            <a:gsLst>
              <a:gs pos="0">
                <a:srgbClr val="03D4A8"/>
              </a:gs>
              <a:gs pos="25000">
                <a:srgbClr val="21D6E0"/>
              </a:gs>
              <a:gs pos="75000">
                <a:srgbClr val="0087E6"/>
              </a:gs>
              <a:gs pos="100000">
                <a:srgbClr val="005CBF"/>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tx1"/>
              </a:buClr>
              <a:buFont typeface="Wingdings" panose="05000000000000000000" pitchFamily="2" charset="2"/>
              <a:buChar char="v"/>
              <a:defRPr sz="2800" b="1">
                <a:solidFill>
                  <a:schemeClr val="tx1"/>
                </a:solidFill>
                <a:latin typeface="Verdana" panose="020B0604030504040204" pitchFamily="34" charset="0"/>
              </a:defRPr>
            </a:lvl1pPr>
            <a:lvl2pPr marL="742950" indent="-285750">
              <a:spcBef>
                <a:spcPct val="20000"/>
              </a:spcBef>
              <a:buClr>
                <a:schemeClr val="tx2"/>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hlink"/>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 typeface="Wingdings" panose="05000000000000000000" pitchFamily="2" charset="2"/>
              <a:buNone/>
              <a:tabLst/>
              <a:defRPr/>
            </a:pPr>
            <a:endParaRPr kumimoji="0" lang="en-US" altLang="en-US" sz="18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Tree>
  </p:cSld>
  <p:clrMapOvr>
    <a:masterClrMapping/>
  </p:clrMapOvr>
  <p:transition/>
  <p:timing>
    <p:tnLst>
      <p:par>
        <p:cTn id="1" dur="indefinite" restart="never" nodeType="tmRoot"/>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122" name="Picture 2" descr="#1001 các hình Background powerpoint đẹp nhất 2020">
            <a:extLst>
              <a:ext uri="{FF2B5EF4-FFF2-40B4-BE49-F238E27FC236}">
                <a16:creationId xmlns="" xmlns:a16="http://schemas.microsoft.com/office/drawing/2014/main" id="{F96EFC6B-712B-4D6F-8186-401319979F5E}"/>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7322949"/>
          </a:xfrm>
          <a:prstGeom prst="rect">
            <a:avLst/>
          </a:prstGeom>
          <a:noFill/>
          <a:extLst>
            <a:ext uri="{909E8E84-426E-40DD-AFC4-6F175D3DCCD1}">
              <a14:hiddenFill xmlns:a14="http://schemas.microsoft.com/office/drawing/2010/main">
                <a:solidFill>
                  <a:srgbClr val="FFFFFF"/>
                </a:solidFill>
              </a14:hiddenFill>
            </a:ext>
          </a:extLst>
        </p:spPr>
      </p:pic>
      <p:sp>
        <p:nvSpPr>
          <p:cNvPr id="4" name="TextBox 3">
            <a:extLst>
              <a:ext uri="{FF2B5EF4-FFF2-40B4-BE49-F238E27FC236}">
                <a16:creationId xmlns="" xmlns:a16="http://schemas.microsoft.com/office/drawing/2014/main" id="{13F55866-E08B-4CD2-8918-047C46A04AB3}"/>
              </a:ext>
            </a:extLst>
          </p:cNvPr>
          <p:cNvSpPr txBox="1"/>
          <p:nvPr/>
        </p:nvSpPr>
        <p:spPr>
          <a:xfrm>
            <a:off x="3245475" y="227458"/>
            <a:ext cx="6400800" cy="707886"/>
          </a:xfrm>
          <a:prstGeom prst="rect">
            <a:avLst/>
          </a:prstGeom>
          <a:noFill/>
        </p:spPr>
        <p:txBody>
          <a:bodyPr wrap="square">
            <a:spAutoFit/>
          </a:bodyPr>
          <a:lstStyle/>
          <a:p>
            <a:pPr marL="342900" indent="-342900" algn="ctr">
              <a:buFont typeface="Wingdings" panose="05000000000000000000" pitchFamily="2" charset="2"/>
              <a:buChar char="ü"/>
            </a:pPr>
            <a:r>
              <a:rPr lang="en-US" sz="2000" b="0" i="0" dirty="0" err="1">
                <a:solidFill>
                  <a:srgbClr val="002060"/>
                </a:solidFill>
                <a:effectLst/>
                <a:latin typeface="+mj-lt"/>
              </a:rPr>
              <a:t>Những</a:t>
            </a:r>
            <a:r>
              <a:rPr lang="en-US" sz="2000" b="0" i="0" dirty="0">
                <a:solidFill>
                  <a:srgbClr val="002060"/>
                </a:solidFill>
                <a:effectLst/>
                <a:latin typeface="+mj-lt"/>
              </a:rPr>
              <a:t> </a:t>
            </a:r>
            <a:r>
              <a:rPr lang="en-US" sz="2000" b="1" i="0" dirty="0" err="1">
                <a:solidFill>
                  <a:srgbClr val="002060"/>
                </a:solidFill>
                <a:effectLst/>
                <a:latin typeface="+mj-lt"/>
              </a:rPr>
              <a:t>phát</a:t>
            </a:r>
            <a:r>
              <a:rPr lang="en-US" sz="2000" b="1" i="0" dirty="0">
                <a:solidFill>
                  <a:srgbClr val="002060"/>
                </a:solidFill>
                <a:effectLst/>
                <a:latin typeface="+mj-lt"/>
              </a:rPr>
              <a:t> </a:t>
            </a:r>
            <a:r>
              <a:rPr lang="en-US" sz="2000" b="1" i="0" dirty="0" err="1">
                <a:solidFill>
                  <a:srgbClr val="002060"/>
                </a:solidFill>
                <a:effectLst/>
                <a:latin typeface="+mj-lt"/>
              </a:rPr>
              <a:t>minh</a:t>
            </a:r>
            <a:r>
              <a:rPr lang="en-US" sz="2000" b="1" i="0" dirty="0">
                <a:solidFill>
                  <a:srgbClr val="002060"/>
                </a:solidFill>
                <a:effectLst/>
                <a:latin typeface="+mj-lt"/>
              </a:rPr>
              <a:t> </a:t>
            </a:r>
            <a:r>
              <a:rPr lang="en-US" sz="2000" b="0" i="0" dirty="0" err="1">
                <a:solidFill>
                  <a:srgbClr val="002060"/>
                </a:solidFill>
                <a:effectLst/>
                <a:latin typeface="+mj-lt"/>
              </a:rPr>
              <a:t>quan</a:t>
            </a:r>
            <a:r>
              <a:rPr lang="en-US" sz="2000" b="0" i="0" dirty="0">
                <a:solidFill>
                  <a:srgbClr val="002060"/>
                </a:solidFill>
                <a:effectLst/>
                <a:latin typeface="+mj-lt"/>
              </a:rPr>
              <a:t> </a:t>
            </a:r>
            <a:r>
              <a:rPr lang="en-US" sz="2000" b="0" i="0" dirty="0" err="1">
                <a:solidFill>
                  <a:srgbClr val="002060"/>
                </a:solidFill>
                <a:effectLst/>
                <a:latin typeface="+mj-lt"/>
              </a:rPr>
              <a:t>trọng</a:t>
            </a:r>
            <a:r>
              <a:rPr lang="en-US" sz="2000" b="0" i="0" dirty="0">
                <a:solidFill>
                  <a:srgbClr val="002060"/>
                </a:solidFill>
                <a:effectLst/>
                <a:latin typeface="+mj-lt"/>
              </a:rPr>
              <a:t> </a:t>
            </a:r>
            <a:r>
              <a:rPr lang="en-US" sz="2000" b="0" i="0" dirty="0" err="1">
                <a:solidFill>
                  <a:srgbClr val="002060"/>
                </a:solidFill>
                <a:effectLst/>
                <a:latin typeface="+mj-lt"/>
              </a:rPr>
              <a:t>tạo</a:t>
            </a:r>
            <a:r>
              <a:rPr lang="en-US" sz="2000" b="0" i="0" dirty="0">
                <a:solidFill>
                  <a:srgbClr val="002060"/>
                </a:solidFill>
                <a:effectLst/>
                <a:latin typeface="+mj-lt"/>
              </a:rPr>
              <a:t> </a:t>
            </a:r>
            <a:r>
              <a:rPr lang="en-US" sz="2000" b="0" i="0" dirty="0" err="1">
                <a:solidFill>
                  <a:srgbClr val="002060"/>
                </a:solidFill>
                <a:effectLst/>
                <a:latin typeface="+mj-lt"/>
              </a:rPr>
              <a:t>tiền</a:t>
            </a:r>
            <a:r>
              <a:rPr lang="en-US" sz="2000" b="0" i="0" dirty="0">
                <a:solidFill>
                  <a:srgbClr val="002060"/>
                </a:solidFill>
                <a:effectLst/>
                <a:latin typeface="+mj-lt"/>
              </a:rPr>
              <a:t> </a:t>
            </a:r>
            <a:r>
              <a:rPr lang="en-US" sz="2000" b="0" i="0" dirty="0" err="1">
                <a:solidFill>
                  <a:srgbClr val="002060"/>
                </a:solidFill>
                <a:effectLst/>
                <a:latin typeface="+mj-lt"/>
              </a:rPr>
              <a:t>đề</a:t>
            </a:r>
            <a:r>
              <a:rPr lang="en-US" sz="2000" b="0" i="0" dirty="0">
                <a:solidFill>
                  <a:srgbClr val="002060"/>
                </a:solidFill>
                <a:effectLst/>
                <a:latin typeface="+mj-lt"/>
              </a:rPr>
              <a:t> </a:t>
            </a:r>
            <a:r>
              <a:rPr lang="en-US" sz="2000" b="0" i="0" dirty="0" err="1">
                <a:solidFill>
                  <a:srgbClr val="002060"/>
                </a:solidFill>
                <a:effectLst/>
                <a:latin typeface="+mj-lt"/>
              </a:rPr>
              <a:t>cho</a:t>
            </a:r>
            <a:r>
              <a:rPr lang="en-US" sz="2000" b="0" i="0" dirty="0">
                <a:solidFill>
                  <a:srgbClr val="002060"/>
                </a:solidFill>
                <a:effectLst/>
                <a:latin typeface="+mj-lt"/>
              </a:rPr>
              <a:t> </a:t>
            </a:r>
            <a:r>
              <a:rPr lang="en-US" sz="2000" b="0" i="0" dirty="0" err="1">
                <a:solidFill>
                  <a:srgbClr val="002060"/>
                </a:solidFill>
                <a:effectLst/>
                <a:latin typeface="+mj-lt"/>
              </a:rPr>
              <a:t>cuộc</a:t>
            </a:r>
            <a:r>
              <a:rPr lang="en-US" sz="2000" b="0" i="0" dirty="0">
                <a:solidFill>
                  <a:srgbClr val="002060"/>
                </a:solidFill>
                <a:effectLst/>
                <a:latin typeface="+mj-lt"/>
              </a:rPr>
              <a:t> </a:t>
            </a:r>
          </a:p>
          <a:p>
            <a:pPr algn="ctr"/>
            <a:r>
              <a:rPr lang="en-US" sz="2000" b="0" i="0" dirty="0" err="1">
                <a:solidFill>
                  <a:srgbClr val="002060"/>
                </a:solidFill>
                <a:effectLst/>
                <a:latin typeface="+mj-lt"/>
              </a:rPr>
              <a:t>cách</a:t>
            </a:r>
            <a:r>
              <a:rPr lang="en-US" sz="2000" b="0" i="0" dirty="0">
                <a:solidFill>
                  <a:srgbClr val="002060"/>
                </a:solidFill>
                <a:effectLst/>
                <a:latin typeface="+mj-lt"/>
              </a:rPr>
              <a:t> </a:t>
            </a:r>
            <a:r>
              <a:rPr lang="en-US" sz="2000" b="0" i="0" dirty="0" err="1">
                <a:solidFill>
                  <a:srgbClr val="002060"/>
                </a:solidFill>
                <a:effectLst/>
                <a:latin typeface="+mj-lt"/>
              </a:rPr>
              <a:t>mạng</a:t>
            </a:r>
            <a:r>
              <a:rPr lang="en-US" sz="2000" b="0" i="0" dirty="0">
                <a:solidFill>
                  <a:srgbClr val="002060"/>
                </a:solidFill>
                <a:effectLst/>
                <a:latin typeface="+mj-lt"/>
              </a:rPr>
              <a:t> </a:t>
            </a:r>
            <a:r>
              <a:rPr lang="en-US" sz="2000" b="0" i="0" dirty="0" err="1">
                <a:solidFill>
                  <a:srgbClr val="002060"/>
                </a:solidFill>
                <a:effectLst/>
                <a:latin typeface="+mj-lt"/>
              </a:rPr>
              <a:t>công</a:t>
            </a:r>
            <a:r>
              <a:rPr lang="en-US" sz="2000" b="0" i="0" dirty="0">
                <a:solidFill>
                  <a:srgbClr val="002060"/>
                </a:solidFill>
                <a:effectLst/>
                <a:latin typeface="+mj-lt"/>
              </a:rPr>
              <a:t> </a:t>
            </a:r>
            <a:r>
              <a:rPr lang="en-US" sz="2000" b="0" i="0" dirty="0" err="1">
                <a:solidFill>
                  <a:srgbClr val="002060"/>
                </a:solidFill>
                <a:effectLst/>
                <a:latin typeface="+mj-lt"/>
              </a:rPr>
              <a:t>nghiệp</a:t>
            </a:r>
            <a:r>
              <a:rPr lang="en-US" sz="2000" b="0" i="0" dirty="0">
                <a:solidFill>
                  <a:srgbClr val="002060"/>
                </a:solidFill>
                <a:effectLst/>
                <a:latin typeface="+mj-lt"/>
              </a:rPr>
              <a:t> </a:t>
            </a:r>
            <a:r>
              <a:rPr lang="en-US" sz="2000" b="0" i="0" dirty="0" err="1">
                <a:solidFill>
                  <a:srgbClr val="002060"/>
                </a:solidFill>
                <a:effectLst/>
                <a:latin typeface="+mj-lt"/>
              </a:rPr>
              <a:t>lần</a:t>
            </a:r>
            <a:r>
              <a:rPr lang="en-US" sz="2000" b="0" i="0" dirty="0">
                <a:solidFill>
                  <a:srgbClr val="002060"/>
                </a:solidFill>
                <a:effectLst/>
                <a:latin typeface="+mj-lt"/>
              </a:rPr>
              <a:t> </a:t>
            </a:r>
            <a:r>
              <a:rPr lang="en-US" sz="2000" b="0" i="0" dirty="0" err="1">
                <a:solidFill>
                  <a:srgbClr val="002060"/>
                </a:solidFill>
                <a:effectLst/>
                <a:latin typeface="+mj-lt"/>
              </a:rPr>
              <a:t>thứ</a:t>
            </a:r>
            <a:r>
              <a:rPr lang="en-US" sz="2000" b="0" i="0" dirty="0">
                <a:solidFill>
                  <a:srgbClr val="002060"/>
                </a:solidFill>
                <a:effectLst/>
                <a:latin typeface="+mj-lt"/>
              </a:rPr>
              <a:t> </a:t>
            </a:r>
            <a:r>
              <a:rPr lang="en-US" sz="2000" b="0" i="0" dirty="0" err="1">
                <a:solidFill>
                  <a:srgbClr val="002060"/>
                </a:solidFill>
                <a:effectLst/>
                <a:latin typeface="+mj-lt"/>
              </a:rPr>
              <a:t>nhất</a:t>
            </a:r>
            <a:endParaRPr lang="en-US" sz="2000" dirty="0">
              <a:solidFill>
                <a:srgbClr val="002060"/>
              </a:solidFill>
              <a:latin typeface="+mj-lt"/>
            </a:endParaRPr>
          </a:p>
        </p:txBody>
      </p:sp>
      <p:pic>
        <p:nvPicPr>
          <p:cNvPr id="5" name="Picture 2">
            <a:extLst>
              <a:ext uri="{FF2B5EF4-FFF2-40B4-BE49-F238E27FC236}">
                <a16:creationId xmlns="" xmlns:a16="http://schemas.microsoft.com/office/drawing/2014/main" id="{45555E7E-BC90-4C24-922E-CF199EDAA525}"/>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65409" y="1162803"/>
            <a:ext cx="5709633" cy="343495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 name="Picture 2">
            <a:extLst>
              <a:ext uri="{FF2B5EF4-FFF2-40B4-BE49-F238E27FC236}">
                <a16:creationId xmlns="" xmlns:a16="http://schemas.microsoft.com/office/drawing/2014/main" id="{4158D42C-A046-4216-B201-712F874A48B0}"/>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606862" y="2984678"/>
            <a:ext cx="5396247" cy="343495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579424183"/>
      </p:ext>
    </p:extLst>
  </p:cSld>
  <p:clrMapOvr>
    <a:masterClrMapping/>
  </p:clrMapOvr>
  <p:timing>
    <p:tnLst>
      <p:par>
        <p:cTn id="1" dur="indefinite" restart="never" nodeType="tmRoot"/>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362" name="Picture 2" descr="#1001 các hình Background powerpoint đẹp nhất 2020">
            <a:extLst>
              <a:ext uri="{FF2B5EF4-FFF2-40B4-BE49-F238E27FC236}">
                <a16:creationId xmlns="" xmlns:a16="http://schemas.microsoft.com/office/drawing/2014/main" id="{19B0D782-F257-44B1-A2BA-3F32D2711A4A}"/>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 y="0"/>
            <a:ext cx="12192001" cy="6974237"/>
          </a:xfrm>
          <a:prstGeom prst="rect">
            <a:avLst/>
          </a:prstGeom>
          <a:noFill/>
          <a:extLst>
            <a:ext uri="{909E8E84-426E-40DD-AFC4-6F175D3DCCD1}">
              <a14:hiddenFill xmlns:a14="http://schemas.microsoft.com/office/drawing/2010/main">
                <a:solidFill>
                  <a:srgbClr val="FFFFFF"/>
                </a:solidFill>
              </a14:hiddenFill>
            </a:ext>
          </a:extLst>
        </p:spPr>
      </p:pic>
      <p:sp>
        <p:nvSpPr>
          <p:cNvPr id="3" name="TextBox 2">
            <a:extLst>
              <a:ext uri="{FF2B5EF4-FFF2-40B4-BE49-F238E27FC236}">
                <a16:creationId xmlns="" xmlns:a16="http://schemas.microsoft.com/office/drawing/2014/main" id="{368C78DD-1AC9-40CF-92AA-435367563E26}"/>
              </a:ext>
            </a:extLst>
          </p:cNvPr>
          <p:cNvSpPr txBox="1"/>
          <p:nvPr/>
        </p:nvSpPr>
        <p:spPr>
          <a:xfrm>
            <a:off x="3245475" y="227458"/>
            <a:ext cx="6400800" cy="707886"/>
          </a:xfrm>
          <a:prstGeom prst="rect">
            <a:avLst/>
          </a:prstGeom>
          <a:noFill/>
        </p:spPr>
        <p:txBody>
          <a:bodyPr wrap="square">
            <a:spAutoFit/>
          </a:bodyPr>
          <a:lstStyle/>
          <a:p>
            <a:pPr marL="342900" indent="-342900" algn="ctr">
              <a:buFont typeface="Wingdings" panose="05000000000000000000" pitchFamily="2" charset="2"/>
              <a:buChar char="ü"/>
            </a:pPr>
            <a:r>
              <a:rPr lang="en-US" sz="2000" b="0" i="0" dirty="0" err="1">
                <a:solidFill>
                  <a:srgbClr val="000000"/>
                </a:solidFill>
                <a:effectLst/>
                <a:latin typeface="+mj-lt"/>
              </a:rPr>
              <a:t>Những</a:t>
            </a:r>
            <a:r>
              <a:rPr lang="en-US" sz="2000" b="0" i="0" dirty="0">
                <a:solidFill>
                  <a:srgbClr val="000000"/>
                </a:solidFill>
                <a:effectLst/>
                <a:latin typeface="+mj-lt"/>
              </a:rPr>
              <a:t> </a:t>
            </a:r>
            <a:r>
              <a:rPr lang="en-US" sz="2000" b="1" i="0" dirty="0" err="1">
                <a:solidFill>
                  <a:srgbClr val="000000"/>
                </a:solidFill>
                <a:effectLst/>
                <a:latin typeface="+mj-lt"/>
              </a:rPr>
              <a:t>phát</a:t>
            </a:r>
            <a:r>
              <a:rPr lang="en-US" sz="2000" b="0" i="0" dirty="0">
                <a:solidFill>
                  <a:srgbClr val="000000"/>
                </a:solidFill>
                <a:effectLst/>
                <a:latin typeface="+mj-lt"/>
              </a:rPr>
              <a:t> </a:t>
            </a:r>
            <a:r>
              <a:rPr lang="en-US" sz="2000" b="0" i="0" dirty="0" err="1">
                <a:solidFill>
                  <a:srgbClr val="000000"/>
                </a:solidFill>
                <a:effectLst/>
                <a:latin typeface="+mj-lt"/>
              </a:rPr>
              <a:t>minh</a:t>
            </a:r>
            <a:r>
              <a:rPr lang="en-US" sz="2000" b="0" i="0" dirty="0">
                <a:solidFill>
                  <a:srgbClr val="000000"/>
                </a:solidFill>
                <a:effectLst/>
                <a:latin typeface="+mj-lt"/>
              </a:rPr>
              <a:t> </a:t>
            </a:r>
            <a:r>
              <a:rPr lang="en-US" sz="2000" b="0" i="0" dirty="0" err="1">
                <a:solidFill>
                  <a:srgbClr val="000000"/>
                </a:solidFill>
                <a:effectLst/>
                <a:latin typeface="+mj-lt"/>
              </a:rPr>
              <a:t>quan</a:t>
            </a:r>
            <a:r>
              <a:rPr lang="en-US" sz="2000" b="0" i="0" dirty="0">
                <a:solidFill>
                  <a:srgbClr val="000000"/>
                </a:solidFill>
                <a:effectLst/>
                <a:latin typeface="+mj-lt"/>
              </a:rPr>
              <a:t> </a:t>
            </a:r>
            <a:r>
              <a:rPr lang="en-US" sz="2000" b="0" i="0" dirty="0" err="1">
                <a:solidFill>
                  <a:srgbClr val="000000"/>
                </a:solidFill>
                <a:effectLst/>
                <a:latin typeface="+mj-lt"/>
              </a:rPr>
              <a:t>trọng</a:t>
            </a:r>
            <a:r>
              <a:rPr lang="en-US" sz="2000" b="0" i="0" dirty="0">
                <a:solidFill>
                  <a:srgbClr val="000000"/>
                </a:solidFill>
                <a:effectLst/>
                <a:latin typeface="+mj-lt"/>
              </a:rPr>
              <a:t> </a:t>
            </a:r>
            <a:r>
              <a:rPr lang="en-US" sz="2000" b="0" i="0" dirty="0" err="1">
                <a:solidFill>
                  <a:srgbClr val="000000"/>
                </a:solidFill>
                <a:effectLst/>
                <a:latin typeface="+mj-lt"/>
              </a:rPr>
              <a:t>tạo</a:t>
            </a:r>
            <a:r>
              <a:rPr lang="en-US" sz="2000" b="0" i="0" dirty="0">
                <a:solidFill>
                  <a:srgbClr val="000000"/>
                </a:solidFill>
                <a:effectLst/>
                <a:latin typeface="+mj-lt"/>
              </a:rPr>
              <a:t> </a:t>
            </a:r>
            <a:r>
              <a:rPr lang="en-US" sz="2000" b="0" i="0" dirty="0" err="1">
                <a:solidFill>
                  <a:srgbClr val="000000"/>
                </a:solidFill>
                <a:effectLst/>
                <a:latin typeface="+mj-lt"/>
              </a:rPr>
              <a:t>tiền</a:t>
            </a:r>
            <a:r>
              <a:rPr lang="en-US" sz="2000" b="0" i="0" dirty="0">
                <a:solidFill>
                  <a:srgbClr val="000000"/>
                </a:solidFill>
                <a:effectLst/>
                <a:latin typeface="+mj-lt"/>
              </a:rPr>
              <a:t> </a:t>
            </a:r>
            <a:r>
              <a:rPr lang="en-US" sz="2000" b="0" i="0" dirty="0" err="1">
                <a:solidFill>
                  <a:srgbClr val="000000"/>
                </a:solidFill>
                <a:effectLst/>
                <a:latin typeface="+mj-lt"/>
              </a:rPr>
              <a:t>đề</a:t>
            </a:r>
            <a:r>
              <a:rPr lang="en-US" sz="2000" b="0" i="0" dirty="0">
                <a:solidFill>
                  <a:srgbClr val="000000"/>
                </a:solidFill>
                <a:effectLst/>
                <a:latin typeface="+mj-lt"/>
              </a:rPr>
              <a:t> </a:t>
            </a:r>
            <a:r>
              <a:rPr lang="en-US" sz="2000" b="0" i="0" dirty="0" err="1">
                <a:solidFill>
                  <a:srgbClr val="000000"/>
                </a:solidFill>
                <a:effectLst/>
                <a:latin typeface="+mj-lt"/>
              </a:rPr>
              <a:t>cho</a:t>
            </a:r>
            <a:r>
              <a:rPr lang="en-US" sz="2000" b="0" i="0" dirty="0">
                <a:solidFill>
                  <a:srgbClr val="000000"/>
                </a:solidFill>
                <a:effectLst/>
                <a:latin typeface="+mj-lt"/>
              </a:rPr>
              <a:t> </a:t>
            </a:r>
            <a:r>
              <a:rPr lang="en-US" sz="2000" b="0" i="0" dirty="0" err="1">
                <a:solidFill>
                  <a:srgbClr val="000000"/>
                </a:solidFill>
                <a:effectLst/>
                <a:latin typeface="+mj-lt"/>
              </a:rPr>
              <a:t>cuộc</a:t>
            </a:r>
            <a:r>
              <a:rPr lang="en-US" sz="2000" b="0" i="0" dirty="0">
                <a:solidFill>
                  <a:srgbClr val="000000"/>
                </a:solidFill>
                <a:effectLst/>
                <a:latin typeface="+mj-lt"/>
              </a:rPr>
              <a:t> </a:t>
            </a:r>
          </a:p>
          <a:p>
            <a:pPr algn="ctr"/>
            <a:r>
              <a:rPr lang="en-US" sz="2000" b="0" i="0" dirty="0" err="1">
                <a:solidFill>
                  <a:srgbClr val="000000"/>
                </a:solidFill>
                <a:effectLst/>
                <a:latin typeface="+mj-lt"/>
              </a:rPr>
              <a:t>cách</a:t>
            </a:r>
            <a:r>
              <a:rPr lang="en-US" sz="2000" b="0" i="0" dirty="0">
                <a:solidFill>
                  <a:srgbClr val="000000"/>
                </a:solidFill>
                <a:effectLst/>
                <a:latin typeface="+mj-lt"/>
              </a:rPr>
              <a:t> </a:t>
            </a:r>
            <a:r>
              <a:rPr lang="en-US" sz="2000" b="0" i="0" dirty="0" err="1">
                <a:solidFill>
                  <a:srgbClr val="000000"/>
                </a:solidFill>
                <a:effectLst/>
                <a:latin typeface="+mj-lt"/>
              </a:rPr>
              <a:t>mạng</a:t>
            </a:r>
            <a:r>
              <a:rPr lang="en-US" sz="2000" b="0" i="0" dirty="0">
                <a:solidFill>
                  <a:srgbClr val="000000"/>
                </a:solidFill>
                <a:effectLst/>
                <a:latin typeface="+mj-lt"/>
              </a:rPr>
              <a:t> </a:t>
            </a:r>
            <a:r>
              <a:rPr lang="en-US" sz="2000" b="0" i="0" dirty="0" err="1">
                <a:solidFill>
                  <a:srgbClr val="000000"/>
                </a:solidFill>
                <a:effectLst/>
                <a:latin typeface="+mj-lt"/>
              </a:rPr>
              <a:t>công</a:t>
            </a:r>
            <a:r>
              <a:rPr lang="en-US" sz="2000" b="0" i="0" dirty="0">
                <a:solidFill>
                  <a:srgbClr val="000000"/>
                </a:solidFill>
                <a:effectLst/>
                <a:latin typeface="+mj-lt"/>
              </a:rPr>
              <a:t> </a:t>
            </a:r>
            <a:r>
              <a:rPr lang="en-US" sz="2000" b="0" i="0" dirty="0" err="1">
                <a:solidFill>
                  <a:srgbClr val="000000"/>
                </a:solidFill>
                <a:effectLst/>
                <a:latin typeface="+mj-lt"/>
              </a:rPr>
              <a:t>nghiệp</a:t>
            </a:r>
            <a:r>
              <a:rPr lang="en-US" sz="2000" b="0" i="0" dirty="0">
                <a:solidFill>
                  <a:srgbClr val="000000"/>
                </a:solidFill>
                <a:effectLst/>
                <a:latin typeface="+mj-lt"/>
              </a:rPr>
              <a:t> </a:t>
            </a:r>
            <a:r>
              <a:rPr lang="en-US" sz="2000" b="0" i="0" dirty="0" err="1">
                <a:solidFill>
                  <a:srgbClr val="000000"/>
                </a:solidFill>
                <a:effectLst/>
                <a:latin typeface="+mj-lt"/>
              </a:rPr>
              <a:t>lần</a:t>
            </a:r>
            <a:r>
              <a:rPr lang="en-US" sz="2000" b="0" i="0" dirty="0">
                <a:solidFill>
                  <a:srgbClr val="000000"/>
                </a:solidFill>
                <a:effectLst/>
                <a:latin typeface="+mj-lt"/>
              </a:rPr>
              <a:t> </a:t>
            </a:r>
            <a:r>
              <a:rPr lang="en-US" sz="2000" b="0" i="0" dirty="0" err="1">
                <a:solidFill>
                  <a:srgbClr val="000000"/>
                </a:solidFill>
                <a:effectLst/>
                <a:latin typeface="+mj-lt"/>
              </a:rPr>
              <a:t>thứ</a:t>
            </a:r>
            <a:r>
              <a:rPr lang="en-US" sz="2000" b="0" i="0" dirty="0">
                <a:solidFill>
                  <a:srgbClr val="000000"/>
                </a:solidFill>
                <a:effectLst/>
                <a:latin typeface="+mj-lt"/>
              </a:rPr>
              <a:t> </a:t>
            </a:r>
            <a:r>
              <a:rPr lang="en-US" sz="2000" b="0" i="0" dirty="0" err="1">
                <a:solidFill>
                  <a:srgbClr val="000000"/>
                </a:solidFill>
                <a:effectLst/>
                <a:latin typeface="+mj-lt"/>
              </a:rPr>
              <a:t>nhất</a:t>
            </a:r>
            <a:endParaRPr lang="en-US" sz="2000" dirty="0">
              <a:solidFill>
                <a:srgbClr val="000000"/>
              </a:solidFill>
              <a:latin typeface="+mj-lt"/>
            </a:endParaRPr>
          </a:p>
        </p:txBody>
      </p:sp>
      <p:pic>
        <p:nvPicPr>
          <p:cNvPr id="5" name="Picture 2">
            <a:extLst>
              <a:ext uri="{FF2B5EF4-FFF2-40B4-BE49-F238E27FC236}">
                <a16:creationId xmlns="" xmlns:a16="http://schemas.microsoft.com/office/drawing/2014/main" id="{723D4AF1-2DB8-44F4-9B6F-250239562F61}"/>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146220" y="1030310"/>
            <a:ext cx="4640686" cy="39022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 name="Picture 2">
            <a:extLst>
              <a:ext uri="{FF2B5EF4-FFF2-40B4-BE49-F238E27FC236}">
                <a16:creationId xmlns="" xmlns:a16="http://schemas.microsoft.com/office/drawing/2014/main" id="{CE9B24AC-CD5B-4C18-95B8-80EF2FD3ED2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928575" y="2318197"/>
            <a:ext cx="4181340" cy="43665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989799516"/>
      </p:ext>
    </p:extLst>
  </p:cSld>
  <p:clrMapOvr>
    <a:masterClrMapping/>
  </p:clrMapOvr>
  <p:timing>
    <p:tnLst>
      <p:par>
        <p:cTn id="1" dur="indefinite" restart="never" nodeType="tmRoot"/>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170" name="Picture 2" descr="Trọn bộ hình nền powerpoint đẹp dùng trong bài thuyết trình">
            <a:extLst>
              <a:ext uri="{FF2B5EF4-FFF2-40B4-BE49-F238E27FC236}">
                <a16:creationId xmlns="" xmlns:a16="http://schemas.microsoft.com/office/drawing/2014/main" id="{7014E60D-19E1-481C-84ED-C8C74F348B43}"/>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TextBox 2">
            <a:extLst>
              <a:ext uri="{FF2B5EF4-FFF2-40B4-BE49-F238E27FC236}">
                <a16:creationId xmlns="" xmlns:a16="http://schemas.microsoft.com/office/drawing/2014/main" id="{0AAD2330-8FC7-475A-92AD-CDE2EE4EC204}"/>
              </a:ext>
            </a:extLst>
          </p:cNvPr>
          <p:cNvSpPr txBox="1"/>
          <p:nvPr/>
        </p:nvSpPr>
        <p:spPr>
          <a:xfrm>
            <a:off x="3142444" y="352541"/>
            <a:ext cx="6400800" cy="707886"/>
          </a:xfrm>
          <a:prstGeom prst="rect">
            <a:avLst/>
          </a:prstGeom>
          <a:noFill/>
        </p:spPr>
        <p:txBody>
          <a:bodyPr wrap="square">
            <a:spAutoFit/>
          </a:bodyPr>
          <a:lstStyle/>
          <a:p>
            <a:pPr marL="342900" indent="-342900" algn="ctr">
              <a:buFont typeface="Wingdings" panose="05000000000000000000" pitchFamily="2" charset="2"/>
              <a:buChar char="ü"/>
            </a:pPr>
            <a:r>
              <a:rPr lang="en-US" sz="2000" b="0" i="0" dirty="0" err="1">
                <a:solidFill>
                  <a:srgbClr val="002060"/>
                </a:solidFill>
                <a:effectLst/>
                <a:latin typeface="+mj-lt"/>
              </a:rPr>
              <a:t>Những</a:t>
            </a:r>
            <a:r>
              <a:rPr lang="en-US" sz="2000" b="0" i="0" dirty="0">
                <a:solidFill>
                  <a:srgbClr val="002060"/>
                </a:solidFill>
                <a:effectLst/>
                <a:latin typeface="+mj-lt"/>
              </a:rPr>
              <a:t> </a:t>
            </a:r>
            <a:r>
              <a:rPr lang="en-US" sz="2000" b="1" i="0" dirty="0" err="1">
                <a:solidFill>
                  <a:srgbClr val="002060"/>
                </a:solidFill>
                <a:effectLst/>
                <a:latin typeface="+mj-lt"/>
              </a:rPr>
              <a:t>phát</a:t>
            </a:r>
            <a:r>
              <a:rPr lang="en-US" sz="2000" b="1" i="0" dirty="0">
                <a:solidFill>
                  <a:srgbClr val="002060"/>
                </a:solidFill>
                <a:effectLst/>
                <a:latin typeface="+mj-lt"/>
              </a:rPr>
              <a:t> </a:t>
            </a:r>
            <a:r>
              <a:rPr lang="en-US" sz="2000" b="1" i="0" dirty="0" err="1">
                <a:solidFill>
                  <a:srgbClr val="002060"/>
                </a:solidFill>
                <a:effectLst/>
                <a:latin typeface="+mj-lt"/>
              </a:rPr>
              <a:t>minh</a:t>
            </a:r>
            <a:r>
              <a:rPr lang="en-US" sz="2000" b="1" i="0" dirty="0">
                <a:solidFill>
                  <a:srgbClr val="002060"/>
                </a:solidFill>
                <a:effectLst/>
                <a:latin typeface="+mj-lt"/>
              </a:rPr>
              <a:t> </a:t>
            </a:r>
            <a:r>
              <a:rPr lang="en-US" sz="2000" b="0" i="0" dirty="0" err="1">
                <a:solidFill>
                  <a:srgbClr val="002060"/>
                </a:solidFill>
                <a:effectLst/>
                <a:latin typeface="+mj-lt"/>
              </a:rPr>
              <a:t>quan</a:t>
            </a:r>
            <a:r>
              <a:rPr lang="en-US" sz="2000" b="0" i="0" dirty="0">
                <a:solidFill>
                  <a:srgbClr val="002060"/>
                </a:solidFill>
                <a:effectLst/>
                <a:latin typeface="+mj-lt"/>
              </a:rPr>
              <a:t> </a:t>
            </a:r>
            <a:r>
              <a:rPr lang="en-US" sz="2000" b="0" i="0" dirty="0" err="1">
                <a:solidFill>
                  <a:srgbClr val="002060"/>
                </a:solidFill>
                <a:effectLst/>
                <a:latin typeface="+mj-lt"/>
              </a:rPr>
              <a:t>trọng</a:t>
            </a:r>
            <a:r>
              <a:rPr lang="en-US" sz="2000" b="0" i="0" dirty="0">
                <a:solidFill>
                  <a:srgbClr val="002060"/>
                </a:solidFill>
                <a:effectLst/>
                <a:latin typeface="+mj-lt"/>
              </a:rPr>
              <a:t> </a:t>
            </a:r>
            <a:r>
              <a:rPr lang="en-US" sz="2000" b="0" i="0" dirty="0" err="1">
                <a:solidFill>
                  <a:srgbClr val="002060"/>
                </a:solidFill>
                <a:effectLst/>
                <a:latin typeface="+mj-lt"/>
              </a:rPr>
              <a:t>tạo</a:t>
            </a:r>
            <a:r>
              <a:rPr lang="en-US" sz="2000" b="0" i="0" dirty="0">
                <a:solidFill>
                  <a:srgbClr val="002060"/>
                </a:solidFill>
                <a:effectLst/>
                <a:latin typeface="+mj-lt"/>
              </a:rPr>
              <a:t> </a:t>
            </a:r>
            <a:r>
              <a:rPr lang="en-US" sz="2000" b="0" i="0" dirty="0" err="1">
                <a:solidFill>
                  <a:srgbClr val="002060"/>
                </a:solidFill>
                <a:effectLst/>
                <a:latin typeface="+mj-lt"/>
              </a:rPr>
              <a:t>tiền</a:t>
            </a:r>
            <a:r>
              <a:rPr lang="en-US" sz="2000" b="0" i="0" dirty="0">
                <a:solidFill>
                  <a:srgbClr val="002060"/>
                </a:solidFill>
                <a:effectLst/>
                <a:latin typeface="+mj-lt"/>
              </a:rPr>
              <a:t> </a:t>
            </a:r>
            <a:r>
              <a:rPr lang="en-US" sz="2000" b="0" i="0" dirty="0" err="1">
                <a:solidFill>
                  <a:srgbClr val="002060"/>
                </a:solidFill>
                <a:effectLst/>
                <a:latin typeface="+mj-lt"/>
              </a:rPr>
              <a:t>đề</a:t>
            </a:r>
            <a:r>
              <a:rPr lang="en-US" sz="2000" b="0" i="0" dirty="0">
                <a:solidFill>
                  <a:srgbClr val="002060"/>
                </a:solidFill>
                <a:effectLst/>
                <a:latin typeface="+mj-lt"/>
              </a:rPr>
              <a:t> </a:t>
            </a:r>
            <a:r>
              <a:rPr lang="en-US" sz="2000" b="0" i="0" dirty="0" err="1">
                <a:solidFill>
                  <a:srgbClr val="002060"/>
                </a:solidFill>
                <a:effectLst/>
                <a:latin typeface="+mj-lt"/>
              </a:rPr>
              <a:t>cho</a:t>
            </a:r>
            <a:r>
              <a:rPr lang="en-US" sz="2000" b="0" i="0" dirty="0">
                <a:solidFill>
                  <a:srgbClr val="002060"/>
                </a:solidFill>
                <a:effectLst/>
                <a:latin typeface="+mj-lt"/>
              </a:rPr>
              <a:t> </a:t>
            </a:r>
            <a:r>
              <a:rPr lang="en-US" sz="2000" b="0" i="0" dirty="0" err="1">
                <a:solidFill>
                  <a:srgbClr val="002060"/>
                </a:solidFill>
                <a:effectLst/>
                <a:latin typeface="+mj-lt"/>
              </a:rPr>
              <a:t>cuộc</a:t>
            </a:r>
            <a:r>
              <a:rPr lang="en-US" sz="2000" b="0" i="0" dirty="0">
                <a:solidFill>
                  <a:srgbClr val="002060"/>
                </a:solidFill>
                <a:effectLst/>
                <a:latin typeface="+mj-lt"/>
              </a:rPr>
              <a:t> </a:t>
            </a:r>
          </a:p>
          <a:p>
            <a:pPr algn="ctr"/>
            <a:r>
              <a:rPr lang="en-US" sz="2000" b="0" i="0" dirty="0" err="1">
                <a:solidFill>
                  <a:srgbClr val="002060"/>
                </a:solidFill>
                <a:effectLst/>
                <a:latin typeface="+mj-lt"/>
              </a:rPr>
              <a:t>cách</a:t>
            </a:r>
            <a:r>
              <a:rPr lang="en-US" sz="2000" b="0" i="0" dirty="0">
                <a:solidFill>
                  <a:srgbClr val="002060"/>
                </a:solidFill>
                <a:effectLst/>
                <a:latin typeface="+mj-lt"/>
              </a:rPr>
              <a:t> </a:t>
            </a:r>
            <a:r>
              <a:rPr lang="en-US" sz="2000" b="0" i="0" dirty="0" err="1">
                <a:solidFill>
                  <a:srgbClr val="002060"/>
                </a:solidFill>
                <a:effectLst/>
                <a:latin typeface="+mj-lt"/>
              </a:rPr>
              <a:t>mạng</a:t>
            </a:r>
            <a:r>
              <a:rPr lang="en-US" sz="2000" b="0" i="0" dirty="0">
                <a:solidFill>
                  <a:srgbClr val="002060"/>
                </a:solidFill>
                <a:effectLst/>
                <a:latin typeface="+mj-lt"/>
              </a:rPr>
              <a:t> </a:t>
            </a:r>
            <a:r>
              <a:rPr lang="en-US" sz="2000" b="0" i="0" dirty="0" err="1">
                <a:solidFill>
                  <a:srgbClr val="002060"/>
                </a:solidFill>
                <a:effectLst/>
                <a:latin typeface="+mj-lt"/>
              </a:rPr>
              <a:t>công</a:t>
            </a:r>
            <a:r>
              <a:rPr lang="en-US" sz="2000" b="0" i="0" dirty="0">
                <a:solidFill>
                  <a:srgbClr val="002060"/>
                </a:solidFill>
                <a:effectLst/>
                <a:latin typeface="+mj-lt"/>
              </a:rPr>
              <a:t> </a:t>
            </a:r>
            <a:r>
              <a:rPr lang="en-US" sz="2000" b="0" i="0" dirty="0" err="1">
                <a:solidFill>
                  <a:srgbClr val="002060"/>
                </a:solidFill>
                <a:effectLst/>
                <a:latin typeface="+mj-lt"/>
              </a:rPr>
              <a:t>nghiệp</a:t>
            </a:r>
            <a:r>
              <a:rPr lang="en-US" sz="2000" b="0" i="0" dirty="0">
                <a:solidFill>
                  <a:srgbClr val="002060"/>
                </a:solidFill>
                <a:effectLst/>
                <a:latin typeface="+mj-lt"/>
              </a:rPr>
              <a:t> </a:t>
            </a:r>
            <a:r>
              <a:rPr lang="en-US" sz="2000" b="0" i="0" dirty="0" err="1">
                <a:solidFill>
                  <a:srgbClr val="002060"/>
                </a:solidFill>
                <a:effectLst/>
                <a:latin typeface="+mj-lt"/>
              </a:rPr>
              <a:t>lần</a:t>
            </a:r>
            <a:r>
              <a:rPr lang="en-US" sz="2000" b="0" i="0" dirty="0">
                <a:solidFill>
                  <a:srgbClr val="002060"/>
                </a:solidFill>
                <a:effectLst/>
                <a:latin typeface="+mj-lt"/>
              </a:rPr>
              <a:t> </a:t>
            </a:r>
            <a:r>
              <a:rPr lang="en-US" sz="2000" b="0" i="0" dirty="0" err="1">
                <a:solidFill>
                  <a:srgbClr val="002060"/>
                </a:solidFill>
                <a:effectLst/>
                <a:latin typeface="+mj-lt"/>
              </a:rPr>
              <a:t>thứ</a:t>
            </a:r>
            <a:r>
              <a:rPr lang="en-US" sz="2000" b="0" i="0" dirty="0">
                <a:solidFill>
                  <a:srgbClr val="002060"/>
                </a:solidFill>
                <a:effectLst/>
                <a:latin typeface="+mj-lt"/>
              </a:rPr>
              <a:t> </a:t>
            </a:r>
            <a:r>
              <a:rPr lang="en-US" sz="2000" b="0" i="0" dirty="0" err="1">
                <a:solidFill>
                  <a:srgbClr val="002060"/>
                </a:solidFill>
                <a:effectLst/>
                <a:latin typeface="+mj-lt"/>
              </a:rPr>
              <a:t>nhất</a:t>
            </a:r>
            <a:endParaRPr lang="en-US" sz="2000" dirty="0">
              <a:solidFill>
                <a:srgbClr val="002060"/>
              </a:solidFill>
              <a:latin typeface="+mj-lt"/>
            </a:endParaRPr>
          </a:p>
        </p:txBody>
      </p:sp>
      <p:pic>
        <p:nvPicPr>
          <p:cNvPr id="5" name="Picture 2">
            <a:extLst>
              <a:ext uri="{FF2B5EF4-FFF2-40B4-BE49-F238E27FC236}">
                <a16:creationId xmlns="" xmlns:a16="http://schemas.microsoft.com/office/drawing/2014/main" id="{90C997E1-DCC7-4CA9-9290-33368B2775E1}"/>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983088" y="1412968"/>
            <a:ext cx="3112394" cy="331357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 name="Picture 5" descr="Nguyên lý hoạt động của động cơ hơi nước Newcomen">
            <a:hlinkClick r:id="rId4" tooltip="&quot;Nguyên lý hoạt động của động cơ hơi nước Newcomen&quot;"/>
            <a:extLst>
              <a:ext uri="{FF2B5EF4-FFF2-40B4-BE49-F238E27FC236}">
                <a16:creationId xmlns="" xmlns:a16="http://schemas.microsoft.com/office/drawing/2014/main" id="{809918C0-A93E-4F80-B58A-71D6D28B5379}"/>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344383" y="3579116"/>
            <a:ext cx="3447777" cy="29523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 name="Picture 6" descr="Steam_vacuum_vs_pressure">
            <a:hlinkClick r:id="rId6" tooltip="Hình minh họa sự khác nhau giữa nguyên lý hoạt động của động cơ chân không và cao áp. Loại cao áp màu đỏ, loại thấp áp màu vàng và hơi ngưng tụ xanh. Động cơ chân không có một đầu để mở vào không gian. Piston của loại chân không quay về vị trí xuất phát (trên cùng) nhờ vào đối trọng; còn piston của loại cao áp trở về vị trí xuất phát (dưới cùng) nhờ vào đà quay (mô men động lượng)."/>
            <a:extLst>
              <a:ext uri="{FF2B5EF4-FFF2-40B4-BE49-F238E27FC236}">
                <a16:creationId xmlns="" xmlns:a16="http://schemas.microsoft.com/office/drawing/2014/main" id="{E60344B2-93FF-4F3A-8BC5-0C3D4BA40100}"/>
              </a:ext>
            </a:extLst>
          </p:cNvPr>
          <p:cNvPicPr>
            <a:picLocks noChangeAspect="1" noChangeArrowheads="1" noCrop="1"/>
          </p:cNvPicPr>
          <p:nvPr/>
        </p:nvPicPr>
        <p:blipFill>
          <a:blip r:embed="rId7">
            <a:extLst>
              <a:ext uri="{28A0092B-C50C-407E-A947-70E740481C1C}">
                <a14:useLocalDpi xmlns:a14="http://schemas.microsoft.com/office/drawing/2010/main" val="0"/>
              </a:ext>
            </a:extLst>
          </a:blip>
          <a:srcRect/>
          <a:stretch>
            <a:fillRect/>
          </a:stretch>
        </p:blipFill>
        <p:spPr bwMode="auto">
          <a:xfrm>
            <a:off x="4181341" y="2447045"/>
            <a:ext cx="3962400" cy="30243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 name="Text Box 8">
            <a:extLst>
              <a:ext uri="{FF2B5EF4-FFF2-40B4-BE49-F238E27FC236}">
                <a16:creationId xmlns="" xmlns:a16="http://schemas.microsoft.com/office/drawing/2014/main" id="{3A8DB5E4-5CAD-429B-B234-589DA92C4F2A}"/>
              </a:ext>
            </a:extLst>
          </p:cNvPr>
          <p:cNvSpPr txBox="1">
            <a:spLocks noChangeArrowheads="1"/>
          </p:cNvSpPr>
          <p:nvPr/>
        </p:nvSpPr>
        <p:spPr bwMode="auto">
          <a:xfrm>
            <a:off x="8768721" y="2843018"/>
            <a:ext cx="234906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2400">
                <a:solidFill>
                  <a:schemeClr val="tx1"/>
                </a:solidFill>
                <a:latin typeface="Times New Roman" pitchFamily="18" charset="0"/>
              </a:defRPr>
            </a:lvl1pPr>
            <a:lvl2pPr marL="742950" indent="-285750" eaLnBrk="0" hangingPunct="0">
              <a:defRPr sz="2400">
                <a:solidFill>
                  <a:schemeClr val="tx1"/>
                </a:solidFill>
                <a:latin typeface="Times New Roman" pitchFamily="18" charset="0"/>
              </a:defRPr>
            </a:lvl2pPr>
            <a:lvl3pPr marL="1143000" indent="-228600" eaLnBrk="0" hangingPunct="0">
              <a:defRPr sz="2400">
                <a:solidFill>
                  <a:schemeClr val="tx1"/>
                </a:solidFill>
                <a:latin typeface="Times New Roman" pitchFamily="18" charset="0"/>
              </a:defRPr>
            </a:lvl3pPr>
            <a:lvl4pPr marL="1600200" indent="-228600" eaLnBrk="0" hangingPunct="0">
              <a:defRPr sz="2400">
                <a:solidFill>
                  <a:schemeClr val="tx1"/>
                </a:solidFill>
                <a:latin typeface="Times New Roman" pitchFamily="18" charset="0"/>
              </a:defRPr>
            </a:lvl4pPr>
            <a:lvl5pPr marL="2057400" indent="-228600" eaLnBrk="0" hangingPunct="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pPr algn="ctr" eaLnBrk="1" fontAlgn="base" hangingPunct="1">
              <a:spcBef>
                <a:spcPct val="0"/>
              </a:spcBef>
              <a:spcAft>
                <a:spcPct val="0"/>
              </a:spcAft>
            </a:pPr>
            <a:r>
              <a:rPr lang="en-US" sz="1800" dirty="0" err="1">
                <a:solidFill>
                  <a:srgbClr val="006600"/>
                </a:solidFill>
                <a:latin typeface="+mn-lt"/>
                <a:cs typeface="Arial" charset="0"/>
              </a:rPr>
              <a:t>Động</a:t>
            </a:r>
            <a:r>
              <a:rPr lang="en-US" sz="1800" dirty="0">
                <a:solidFill>
                  <a:srgbClr val="006600"/>
                </a:solidFill>
                <a:latin typeface="+mn-lt"/>
                <a:cs typeface="Arial" charset="0"/>
              </a:rPr>
              <a:t> </a:t>
            </a:r>
            <a:r>
              <a:rPr lang="en-US" sz="1800" dirty="0" err="1">
                <a:solidFill>
                  <a:srgbClr val="006600"/>
                </a:solidFill>
                <a:latin typeface="+mn-lt"/>
                <a:cs typeface="Arial" charset="0"/>
              </a:rPr>
              <a:t>cơ</a:t>
            </a:r>
            <a:r>
              <a:rPr lang="en-US" sz="1800" dirty="0">
                <a:solidFill>
                  <a:srgbClr val="006600"/>
                </a:solidFill>
                <a:latin typeface="+mn-lt"/>
                <a:cs typeface="Arial" charset="0"/>
              </a:rPr>
              <a:t> </a:t>
            </a:r>
            <a:r>
              <a:rPr lang="en-US" sz="1800" dirty="0" err="1">
                <a:solidFill>
                  <a:srgbClr val="006600"/>
                </a:solidFill>
                <a:latin typeface="+mn-lt"/>
                <a:cs typeface="Arial" charset="0"/>
              </a:rPr>
              <a:t>hơi</a:t>
            </a:r>
            <a:r>
              <a:rPr lang="en-US" sz="1800" dirty="0">
                <a:solidFill>
                  <a:srgbClr val="006600"/>
                </a:solidFill>
                <a:latin typeface="+mn-lt"/>
                <a:cs typeface="Arial" charset="0"/>
              </a:rPr>
              <a:t> </a:t>
            </a:r>
            <a:r>
              <a:rPr lang="en-US" sz="1800" dirty="0" err="1">
                <a:solidFill>
                  <a:srgbClr val="006600"/>
                </a:solidFill>
                <a:latin typeface="+mn-lt"/>
                <a:cs typeface="Arial" charset="0"/>
              </a:rPr>
              <a:t>nước</a:t>
            </a:r>
            <a:endParaRPr lang="en-US" sz="1800" dirty="0">
              <a:solidFill>
                <a:srgbClr val="006600"/>
              </a:solidFill>
              <a:latin typeface="+mn-lt"/>
              <a:cs typeface="Arial" charset="0"/>
            </a:endParaRPr>
          </a:p>
        </p:txBody>
      </p:sp>
    </p:spTree>
    <p:extLst>
      <p:ext uri="{BB962C8B-B14F-4D97-AF65-F5344CB8AC3E}">
        <p14:creationId xmlns:p14="http://schemas.microsoft.com/office/powerpoint/2010/main" val="115535429"/>
      </p:ext>
    </p:extLst>
  </p:cSld>
  <p:clrMapOvr>
    <a:masterClrMapping/>
  </p:clrMapOvr>
  <p:timing>
    <p:tnLst>
      <p:par>
        <p:cTn id="1" dur="indefinite" restart="never" nodeType="tmRoot"/>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5298" name="Picture 2" descr="Powerpoint đẹp đơn Giản">
            <a:extLst>
              <a:ext uri="{FF2B5EF4-FFF2-40B4-BE49-F238E27FC236}">
                <a16:creationId xmlns="" xmlns:a16="http://schemas.microsoft.com/office/drawing/2014/main" id="{A2DBFC9E-F18A-4143-AE27-374DC44036F1}"/>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90153"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TextBox 2">
            <a:extLst>
              <a:ext uri="{FF2B5EF4-FFF2-40B4-BE49-F238E27FC236}">
                <a16:creationId xmlns="" xmlns:a16="http://schemas.microsoft.com/office/drawing/2014/main" id="{FD851234-C892-40F8-B3EE-B372738AD23A}"/>
              </a:ext>
            </a:extLst>
          </p:cNvPr>
          <p:cNvSpPr txBox="1"/>
          <p:nvPr/>
        </p:nvSpPr>
        <p:spPr>
          <a:xfrm>
            <a:off x="2648757" y="395989"/>
            <a:ext cx="8023539" cy="707886"/>
          </a:xfrm>
          <a:prstGeom prst="rect">
            <a:avLst/>
          </a:prstGeom>
          <a:noFill/>
        </p:spPr>
        <p:txBody>
          <a:bodyPr wrap="square">
            <a:spAutoFit/>
          </a:bodyPr>
          <a:lstStyle/>
          <a:p>
            <a:pPr marL="342900" indent="-342900" algn="ctr">
              <a:buFont typeface="Wingdings" panose="05000000000000000000" pitchFamily="2" charset="2"/>
              <a:buChar char="ü"/>
            </a:pPr>
            <a:r>
              <a:rPr lang="en-US" sz="2000" b="0" i="0" dirty="0" err="1">
                <a:solidFill>
                  <a:srgbClr val="002060"/>
                </a:solidFill>
                <a:effectLst/>
                <a:latin typeface="+mj-lt"/>
              </a:rPr>
              <a:t>Những</a:t>
            </a:r>
            <a:r>
              <a:rPr lang="en-US" sz="2000" b="0" i="0" dirty="0">
                <a:solidFill>
                  <a:srgbClr val="002060"/>
                </a:solidFill>
                <a:effectLst/>
                <a:latin typeface="+mj-lt"/>
              </a:rPr>
              <a:t> </a:t>
            </a:r>
            <a:r>
              <a:rPr lang="en-US" sz="2000" b="1" i="0" dirty="0" err="1">
                <a:solidFill>
                  <a:srgbClr val="002060"/>
                </a:solidFill>
                <a:effectLst/>
                <a:latin typeface="+mj-lt"/>
              </a:rPr>
              <a:t>phát</a:t>
            </a:r>
            <a:r>
              <a:rPr lang="en-US" sz="2000" b="1" i="0" dirty="0">
                <a:solidFill>
                  <a:srgbClr val="002060"/>
                </a:solidFill>
                <a:effectLst/>
                <a:latin typeface="+mj-lt"/>
              </a:rPr>
              <a:t> </a:t>
            </a:r>
            <a:r>
              <a:rPr lang="en-US" sz="2000" b="1" i="0" dirty="0" err="1">
                <a:solidFill>
                  <a:srgbClr val="002060"/>
                </a:solidFill>
                <a:effectLst/>
                <a:latin typeface="+mj-lt"/>
              </a:rPr>
              <a:t>minh</a:t>
            </a:r>
            <a:r>
              <a:rPr lang="en-US" sz="2000" b="1" i="0" dirty="0">
                <a:solidFill>
                  <a:srgbClr val="002060"/>
                </a:solidFill>
                <a:effectLst/>
                <a:latin typeface="+mj-lt"/>
              </a:rPr>
              <a:t> </a:t>
            </a:r>
            <a:r>
              <a:rPr lang="en-US" sz="2000" b="0" i="0" dirty="0" err="1">
                <a:solidFill>
                  <a:srgbClr val="002060"/>
                </a:solidFill>
                <a:effectLst/>
                <a:latin typeface="+mj-lt"/>
              </a:rPr>
              <a:t>quan</a:t>
            </a:r>
            <a:r>
              <a:rPr lang="en-US" sz="2000" b="0" i="0" dirty="0">
                <a:solidFill>
                  <a:srgbClr val="002060"/>
                </a:solidFill>
                <a:effectLst/>
                <a:latin typeface="+mj-lt"/>
              </a:rPr>
              <a:t> </a:t>
            </a:r>
            <a:r>
              <a:rPr lang="en-US" sz="2000" b="0" i="0" dirty="0" err="1">
                <a:solidFill>
                  <a:srgbClr val="002060"/>
                </a:solidFill>
                <a:effectLst/>
                <a:latin typeface="+mj-lt"/>
              </a:rPr>
              <a:t>trọng</a:t>
            </a:r>
            <a:r>
              <a:rPr lang="en-US" sz="2000" b="0" i="0" dirty="0">
                <a:solidFill>
                  <a:srgbClr val="002060"/>
                </a:solidFill>
                <a:effectLst/>
                <a:latin typeface="+mj-lt"/>
              </a:rPr>
              <a:t> </a:t>
            </a:r>
            <a:r>
              <a:rPr lang="en-US" sz="2000" b="0" i="0" dirty="0" err="1">
                <a:solidFill>
                  <a:srgbClr val="002060"/>
                </a:solidFill>
                <a:effectLst/>
                <a:latin typeface="+mj-lt"/>
              </a:rPr>
              <a:t>tạo</a:t>
            </a:r>
            <a:r>
              <a:rPr lang="en-US" sz="2000" b="0" i="0" dirty="0">
                <a:solidFill>
                  <a:srgbClr val="002060"/>
                </a:solidFill>
                <a:effectLst/>
                <a:latin typeface="+mj-lt"/>
              </a:rPr>
              <a:t> </a:t>
            </a:r>
            <a:r>
              <a:rPr lang="en-US" sz="2000" b="0" i="0" dirty="0" err="1">
                <a:solidFill>
                  <a:srgbClr val="002060"/>
                </a:solidFill>
                <a:effectLst/>
                <a:latin typeface="+mj-lt"/>
              </a:rPr>
              <a:t>tiền</a:t>
            </a:r>
            <a:r>
              <a:rPr lang="en-US" sz="2000" b="0" i="0" dirty="0">
                <a:solidFill>
                  <a:srgbClr val="002060"/>
                </a:solidFill>
                <a:effectLst/>
                <a:latin typeface="+mj-lt"/>
              </a:rPr>
              <a:t> </a:t>
            </a:r>
            <a:r>
              <a:rPr lang="en-US" sz="2000" b="0" i="0" dirty="0" err="1">
                <a:solidFill>
                  <a:srgbClr val="002060"/>
                </a:solidFill>
                <a:effectLst/>
                <a:latin typeface="+mj-lt"/>
              </a:rPr>
              <a:t>đề</a:t>
            </a:r>
            <a:r>
              <a:rPr lang="en-US" sz="2000" b="0" i="0" dirty="0">
                <a:solidFill>
                  <a:srgbClr val="002060"/>
                </a:solidFill>
                <a:effectLst/>
                <a:latin typeface="+mj-lt"/>
              </a:rPr>
              <a:t> </a:t>
            </a:r>
            <a:r>
              <a:rPr lang="en-US" sz="2000" b="0" i="0" dirty="0" err="1">
                <a:solidFill>
                  <a:srgbClr val="002060"/>
                </a:solidFill>
                <a:effectLst/>
                <a:latin typeface="+mj-lt"/>
              </a:rPr>
              <a:t>cho</a:t>
            </a:r>
            <a:r>
              <a:rPr lang="en-US" sz="2000" b="0" i="0" dirty="0">
                <a:solidFill>
                  <a:srgbClr val="002060"/>
                </a:solidFill>
                <a:effectLst/>
                <a:latin typeface="+mj-lt"/>
              </a:rPr>
              <a:t> </a:t>
            </a:r>
            <a:r>
              <a:rPr lang="en-US" sz="2000" b="0" i="0" dirty="0" err="1">
                <a:solidFill>
                  <a:srgbClr val="002060"/>
                </a:solidFill>
                <a:effectLst/>
                <a:latin typeface="+mj-lt"/>
              </a:rPr>
              <a:t>cuộc</a:t>
            </a:r>
            <a:r>
              <a:rPr lang="en-US" sz="2000" b="0" i="0" dirty="0">
                <a:solidFill>
                  <a:srgbClr val="002060"/>
                </a:solidFill>
                <a:effectLst/>
                <a:latin typeface="+mj-lt"/>
              </a:rPr>
              <a:t> </a:t>
            </a:r>
          </a:p>
          <a:p>
            <a:pPr algn="ctr"/>
            <a:r>
              <a:rPr lang="en-US" sz="2000" b="0" i="0" dirty="0" err="1">
                <a:solidFill>
                  <a:srgbClr val="002060"/>
                </a:solidFill>
                <a:effectLst/>
                <a:latin typeface="+mj-lt"/>
              </a:rPr>
              <a:t>cách</a:t>
            </a:r>
            <a:r>
              <a:rPr lang="en-US" sz="2000" b="0" i="0" dirty="0">
                <a:solidFill>
                  <a:srgbClr val="002060"/>
                </a:solidFill>
                <a:effectLst/>
                <a:latin typeface="+mj-lt"/>
              </a:rPr>
              <a:t> </a:t>
            </a:r>
            <a:r>
              <a:rPr lang="en-US" sz="2000" b="0" i="0" dirty="0" err="1">
                <a:solidFill>
                  <a:srgbClr val="002060"/>
                </a:solidFill>
                <a:effectLst/>
                <a:latin typeface="+mj-lt"/>
              </a:rPr>
              <a:t>mạng</a:t>
            </a:r>
            <a:r>
              <a:rPr lang="en-US" sz="2000" b="0" i="0" dirty="0">
                <a:solidFill>
                  <a:srgbClr val="002060"/>
                </a:solidFill>
                <a:effectLst/>
                <a:latin typeface="+mj-lt"/>
              </a:rPr>
              <a:t> </a:t>
            </a:r>
            <a:r>
              <a:rPr lang="en-US" sz="2000" b="0" i="0" dirty="0" err="1">
                <a:solidFill>
                  <a:srgbClr val="002060"/>
                </a:solidFill>
                <a:effectLst/>
                <a:latin typeface="+mj-lt"/>
              </a:rPr>
              <a:t>công</a:t>
            </a:r>
            <a:r>
              <a:rPr lang="en-US" sz="2000" b="0" i="0" dirty="0">
                <a:solidFill>
                  <a:srgbClr val="002060"/>
                </a:solidFill>
                <a:effectLst/>
                <a:latin typeface="+mj-lt"/>
              </a:rPr>
              <a:t> </a:t>
            </a:r>
            <a:r>
              <a:rPr lang="en-US" sz="2000" b="0" i="0" dirty="0" err="1">
                <a:solidFill>
                  <a:srgbClr val="002060"/>
                </a:solidFill>
                <a:effectLst/>
                <a:latin typeface="+mj-lt"/>
              </a:rPr>
              <a:t>nghiệp</a:t>
            </a:r>
            <a:r>
              <a:rPr lang="en-US" sz="2000" b="0" i="0" dirty="0">
                <a:solidFill>
                  <a:srgbClr val="002060"/>
                </a:solidFill>
                <a:effectLst/>
                <a:latin typeface="+mj-lt"/>
              </a:rPr>
              <a:t> </a:t>
            </a:r>
            <a:r>
              <a:rPr lang="en-US" sz="2000" b="0" i="0" dirty="0" err="1">
                <a:solidFill>
                  <a:srgbClr val="002060"/>
                </a:solidFill>
                <a:effectLst/>
                <a:latin typeface="+mj-lt"/>
              </a:rPr>
              <a:t>lần</a:t>
            </a:r>
            <a:r>
              <a:rPr lang="en-US" sz="2000" b="0" i="0" dirty="0">
                <a:solidFill>
                  <a:srgbClr val="002060"/>
                </a:solidFill>
                <a:effectLst/>
                <a:latin typeface="+mj-lt"/>
              </a:rPr>
              <a:t> </a:t>
            </a:r>
            <a:r>
              <a:rPr lang="en-US" sz="2000" b="0" i="0" dirty="0" err="1">
                <a:solidFill>
                  <a:srgbClr val="002060"/>
                </a:solidFill>
                <a:effectLst/>
                <a:latin typeface="+mj-lt"/>
              </a:rPr>
              <a:t>thứ</a:t>
            </a:r>
            <a:r>
              <a:rPr lang="en-US" sz="2000" b="0" i="0" dirty="0">
                <a:solidFill>
                  <a:srgbClr val="002060"/>
                </a:solidFill>
                <a:effectLst/>
                <a:latin typeface="+mj-lt"/>
              </a:rPr>
              <a:t> </a:t>
            </a:r>
            <a:r>
              <a:rPr lang="en-US" sz="2000" b="0" i="0" dirty="0" err="1">
                <a:solidFill>
                  <a:srgbClr val="002060"/>
                </a:solidFill>
                <a:effectLst/>
                <a:latin typeface="+mj-lt"/>
              </a:rPr>
              <a:t>nhất</a:t>
            </a:r>
            <a:endParaRPr lang="en-US" sz="2000" dirty="0">
              <a:solidFill>
                <a:srgbClr val="002060"/>
              </a:solidFill>
              <a:latin typeface="+mj-lt"/>
            </a:endParaRPr>
          </a:p>
        </p:txBody>
      </p:sp>
      <p:pic>
        <p:nvPicPr>
          <p:cNvPr id="5" name="Picture 4">
            <a:extLst>
              <a:ext uri="{FF2B5EF4-FFF2-40B4-BE49-F238E27FC236}">
                <a16:creationId xmlns="" xmlns:a16="http://schemas.microsoft.com/office/drawing/2014/main" id="{CF7C016A-83D9-4067-9145-F401CFB931A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67992" y="2261107"/>
            <a:ext cx="2332106" cy="22824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 name="Picture 5">
            <a:extLst>
              <a:ext uri="{FF2B5EF4-FFF2-40B4-BE49-F238E27FC236}">
                <a16:creationId xmlns="" xmlns:a16="http://schemas.microsoft.com/office/drawing/2014/main" id="{B103FC19-F3A4-4052-9B68-C8E609D340E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946092" y="2261106"/>
            <a:ext cx="3149908" cy="310534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 name="Picture 6">
            <a:extLst>
              <a:ext uri="{FF2B5EF4-FFF2-40B4-BE49-F238E27FC236}">
                <a16:creationId xmlns="" xmlns:a16="http://schemas.microsoft.com/office/drawing/2014/main" id="{D73CF23A-7E00-43AF-8402-9278E9DC8E58}"/>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67520" y="4543539"/>
            <a:ext cx="2120900" cy="646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8" name="Picture 7">
            <a:extLst>
              <a:ext uri="{FF2B5EF4-FFF2-40B4-BE49-F238E27FC236}">
                <a16:creationId xmlns="" xmlns:a16="http://schemas.microsoft.com/office/drawing/2014/main" id="{38F0EC8F-E074-442B-9F60-8C0022649F27}"/>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320102" y="5366453"/>
            <a:ext cx="2401887" cy="646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9" name="Picture 2">
            <a:extLst>
              <a:ext uri="{FF2B5EF4-FFF2-40B4-BE49-F238E27FC236}">
                <a16:creationId xmlns="" xmlns:a16="http://schemas.microsoft.com/office/drawing/2014/main" id="{D5D928EE-26F3-4FDD-ADEC-2AC48C3E916A}"/>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341994" y="1499864"/>
            <a:ext cx="5482014" cy="386658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 name="Picture 9">
            <a:extLst>
              <a:ext uri="{FF2B5EF4-FFF2-40B4-BE49-F238E27FC236}">
                <a16:creationId xmlns="" xmlns:a16="http://schemas.microsoft.com/office/drawing/2014/main" id="{B73164CC-2393-4D95-99E6-4EFC10C1D159}"/>
              </a:ext>
            </a:extLst>
          </p:cNvPr>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67992" y="1410598"/>
            <a:ext cx="5054014" cy="85050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373417592"/>
      </p:ext>
    </p:extLst>
  </p:cSld>
  <p:clrMapOvr>
    <a:masterClrMapping/>
  </p:clrMapOvr>
  <p:timing>
    <p:tnLst>
      <p:par>
        <p:cTn id="1" dur="indefinite" restart="never" nodeType="tmRoot"/>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4818" name="Picture 2" descr="PowerPoint Backgrounds Template | Free Download">
            <a:extLst>
              <a:ext uri="{FF2B5EF4-FFF2-40B4-BE49-F238E27FC236}">
                <a16:creationId xmlns="" xmlns:a16="http://schemas.microsoft.com/office/drawing/2014/main" id="{6D7EE57F-A282-40A9-BD2C-D96A672679AC}"/>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9784080" y="0"/>
            <a:ext cx="2407920" cy="6858000"/>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2" descr="Bessemer_converter">
            <a:extLst>
              <a:ext uri="{FF2B5EF4-FFF2-40B4-BE49-F238E27FC236}">
                <a16:creationId xmlns="" xmlns:a16="http://schemas.microsoft.com/office/drawing/2014/main" id="{F6616E5D-FEAE-4153-89C2-D625102EF9A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26948" y="3889420"/>
            <a:ext cx="4422194" cy="2747580"/>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pic>
      <p:pic>
        <p:nvPicPr>
          <p:cNvPr id="4" name="Picture 3" descr="Puddling_furnace">
            <a:extLst>
              <a:ext uri="{FF2B5EF4-FFF2-40B4-BE49-F238E27FC236}">
                <a16:creationId xmlns="" xmlns:a16="http://schemas.microsoft.com/office/drawing/2014/main" id="{B8390CD5-6F7D-401F-A2A7-50247BB6FDA4}"/>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509129" y="2344657"/>
            <a:ext cx="4174795" cy="4292341"/>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pic>
      <p:sp>
        <p:nvSpPr>
          <p:cNvPr id="5" name="Rectangle 5">
            <a:extLst>
              <a:ext uri="{FF2B5EF4-FFF2-40B4-BE49-F238E27FC236}">
                <a16:creationId xmlns="" xmlns:a16="http://schemas.microsoft.com/office/drawing/2014/main" id="{F8A16631-891A-4843-9082-0B632881410E}"/>
              </a:ext>
            </a:extLst>
          </p:cNvPr>
          <p:cNvSpPr>
            <a:spLocks noChangeArrowheads="1"/>
          </p:cNvSpPr>
          <p:nvPr/>
        </p:nvSpPr>
        <p:spPr bwMode="auto">
          <a:xfrm>
            <a:off x="826948" y="1482677"/>
            <a:ext cx="8856976"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fontAlgn="base">
              <a:spcBef>
                <a:spcPct val="0"/>
              </a:spcBef>
              <a:spcAft>
                <a:spcPct val="0"/>
              </a:spcAft>
            </a:pPr>
            <a:r>
              <a:rPr lang="en-US" sz="2000" b="1" dirty="0">
                <a:solidFill>
                  <a:srgbClr val="000000"/>
                </a:solidFill>
                <a:cs typeface="Arial" charset="0"/>
              </a:rPr>
              <a:t>1885</a:t>
            </a:r>
            <a:r>
              <a:rPr lang="en-US" sz="2000" dirty="0">
                <a:solidFill>
                  <a:srgbClr val="000000"/>
                </a:solidFill>
                <a:cs typeface="Arial" charset="0"/>
              </a:rPr>
              <a:t>, Henry Bessemer </a:t>
            </a:r>
            <a:r>
              <a:rPr lang="en-US" sz="2000" dirty="0" err="1">
                <a:solidFill>
                  <a:srgbClr val="000000"/>
                </a:solidFill>
                <a:cs typeface="Arial" charset="0"/>
              </a:rPr>
              <a:t>đã</a:t>
            </a:r>
            <a:r>
              <a:rPr lang="en-US" sz="2000" dirty="0">
                <a:solidFill>
                  <a:srgbClr val="000000"/>
                </a:solidFill>
                <a:cs typeface="Arial" charset="0"/>
              </a:rPr>
              <a:t> </a:t>
            </a:r>
            <a:r>
              <a:rPr lang="en-US" sz="2000" dirty="0" err="1">
                <a:solidFill>
                  <a:srgbClr val="000000"/>
                </a:solidFill>
                <a:cs typeface="Arial" charset="0"/>
              </a:rPr>
              <a:t>phát</a:t>
            </a:r>
            <a:r>
              <a:rPr lang="en-US" sz="2000" dirty="0">
                <a:solidFill>
                  <a:srgbClr val="000000"/>
                </a:solidFill>
                <a:cs typeface="Arial" charset="0"/>
              </a:rPr>
              <a:t> minh ra </a:t>
            </a:r>
            <a:r>
              <a:rPr lang="en-US" sz="2000" dirty="0" err="1">
                <a:solidFill>
                  <a:srgbClr val="000000"/>
                </a:solidFill>
                <a:cs typeface="Arial" charset="0"/>
              </a:rPr>
              <a:t>lò</a:t>
            </a:r>
            <a:r>
              <a:rPr lang="en-US" sz="2000" dirty="0">
                <a:solidFill>
                  <a:srgbClr val="000000"/>
                </a:solidFill>
                <a:cs typeface="Arial" charset="0"/>
              </a:rPr>
              <a:t> </a:t>
            </a:r>
            <a:r>
              <a:rPr lang="en-US" sz="2000" dirty="0" err="1">
                <a:solidFill>
                  <a:srgbClr val="000000"/>
                </a:solidFill>
                <a:cs typeface="Arial" charset="0"/>
              </a:rPr>
              <a:t>cao</a:t>
            </a:r>
            <a:r>
              <a:rPr lang="en-US" sz="2000" dirty="0">
                <a:solidFill>
                  <a:srgbClr val="000000"/>
                </a:solidFill>
                <a:cs typeface="Arial" charset="0"/>
              </a:rPr>
              <a:t> </a:t>
            </a:r>
            <a:r>
              <a:rPr lang="en-US" sz="2000" dirty="0" err="1">
                <a:solidFill>
                  <a:srgbClr val="000000"/>
                </a:solidFill>
                <a:cs typeface="Arial" charset="0"/>
              </a:rPr>
              <a:t>có</a:t>
            </a:r>
            <a:r>
              <a:rPr lang="en-US" sz="2000" dirty="0">
                <a:solidFill>
                  <a:srgbClr val="000000"/>
                </a:solidFill>
                <a:cs typeface="Arial" charset="0"/>
              </a:rPr>
              <a:t> </a:t>
            </a:r>
            <a:r>
              <a:rPr lang="en-US" sz="2000" dirty="0" err="1">
                <a:solidFill>
                  <a:srgbClr val="000000"/>
                </a:solidFill>
                <a:cs typeface="Arial" charset="0"/>
              </a:rPr>
              <a:t>khả</a:t>
            </a:r>
            <a:r>
              <a:rPr lang="en-US" sz="2000" dirty="0">
                <a:solidFill>
                  <a:srgbClr val="000000"/>
                </a:solidFill>
                <a:cs typeface="Arial" charset="0"/>
              </a:rPr>
              <a:t> </a:t>
            </a:r>
            <a:r>
              <a:rPr lang="en-US" sz="2000" dirty="0" err="1">
                <a:solidFill>
                  <a:srgbClr val="000000"/>
                </a:solidFill>
                <a:cs typeface="Arial" charset="0"/>
              </a:rPr>
              <a:t>năng</a:t>
            </a:r>
            <a:endParaRPr lang="en-US" sz="2000" dirty="0">
              <a:solidFill>
                <a:srgbClr val="000000"/>
              </a:solidFill>
              <a:cs typeface="Arial" charset="0"/>
            </a:endParaRPr>
          </a:p>
          <a:p>
            <a:pPr algn="ctr" fontAlgn="base">
              <a:spcBef>
                <a:spcPct val="0"/>
              </a:spcBef>
              <a:spcAft>
                <a:spcPct val="0"/>
              </a:spcAft>
            </a:pPr>
            <a:r>
              <a:rPr lang="en-US" sz="2000" dirty="0" err="1">
                <a:solidFill>
                  <a:srgbClr val="000000"/>
                </a:solidFill>
                <a:cs typeface="Arial" charset="0"/>
              </a:rPr>
              <a:t>luyện</a:t>
            </a:r>
            <a:r>
              <a:rPr lang="en-US" sz="2000" dirty="0">
                <a:solidFill>
                  <a:srgbClr val="000000"/>
                </a:solidFill>
                <a:cs typeface="Arial" charset="0"/>
              </a:rPr>
              <a:t> </a:t>
            </a:r>
            <a:r>
              <a:rPr lang="en-US" sz="2000" dirty="0" err="1">
                <a:solidFill>
                  <a:srgbClr val="000000"/>
                </a:solidFill>
                <a:cs typeface="Arial" charset="0"/>
              </a:rPr>
              <a:t>lỏng</a:t>
            </a:r>
            <a:r>
              <a:rPr lang="en-US" sz="2000" dirty="0">
                <a:solidFill>
                  <a:srgbClr val="000000"/>
                </a:solidFill>
                <a:cs typeface="Arial" charset="0"/>
              </a:rPr>
              <a:t> gang </a:t>
            </a:r>
            <a:r>
              <a:rPr lang="en-US" sz="2000" dirty="0" err="1">
                <a:solidFill>
                  <a:srgbClr val="000000"/>
                </a:solidFill>
                <a:cs typeface="Arial" charset="0"/>
              </a:rPr>
              <a:t>thành</a:t>
            </a:r>
            <a:r>
              <a:rPr lang="en-US" sz="2000" dirty="0">
                <a:solidFill>
                  <a:srgbClr val="000000"/>
                </a:solidFill>
                <a:cs typeface="Arial" charset="0"/>
              </a:rPr>
              <a:t> </a:t>
            </a:r>
            <a:r>
              <a:rPr lang="en-US" sz="2000" dirty="0" err="1">
                <a:solidFill>
                  <a:srgbClr val="000000"/>
                </a:solidFill>
                <a:cs typeface="Arial" charset="0"/>
              </a:rPr>
              <a:t>thép</a:t>
            </a:r>
            <a:endParaRPr lang="en-US" sz="2000" dirty="0">
              <a:solidFill>
                <a:srgbClr val="000000"/>
              </a:solidFill>
              <a:cs typeface="Arial" charset="0"/>
            </a:endParaRPr>
          </a:p>
        </p:txBody>
      </p:sp>
      <p:pic>
        <p:nvPicPr>
          <p:cNvPr id="6" name="Picture 6" descr="250px-Henry_Bessemer">
            <a:hlinkClick r:id="rId5" tooltip="Henry Bessemer"/>
            <a:extLst>
              <a:ext uri="{FF2B5EF4-FFF2-40B4-BE49-F238E27FC236}">
                <a16:creationId xmlns="" xmlns:a16="http://schemas.microsoft.com/office/drawing/2014/main" id="{EF9CC05C-5122-446D-A9F5-DF0BAA5800CE}"/>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33242" y="2318777"/>
            <a:ext cx="4415900" cy="15706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 name="Picture 7" descr="Quặng sắt Thạch khê sẽ dùng cho liên hiệp luyện kim và xuất khẩu">
            <a:extLst>
              <a:ext uri="{FF2B5EF4-FFF2-40B4-BE49-F238E27FC236}">
                <a16:creationId xmlns="" xmlns:a16="http://schemas.microsoft.com/office/drawing/2014/main" id="{647F948D-18E3-4370-89F2-24E86459764F}"/>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33242" y="3889420"/>
            <a:ext cx="4422194" cy="27475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 name="TextBox 7">
            <a:extLst>
              <a:ext uri="{FF2B5EF4-FFF2-40B4-BE49-F238E27FC236}">
                <a16:creationId xmlns="" xmlns:a16="http://schemas.microsoft.com/office/drawing/2014/main" id="{8E788243-0D27-4B14-A286-BD1468D81A96}"/>
              </a:ext>
            </a:extLst>
          </p:cNvPr>
          <p:cNvSpPr txBox="1"/>
          <p:nvPr/>
        </p:nvSpPr>
        <p:spPr>
          <a:xfrm>
            <a:off x="1497359" y="279306"/>
            <a:ext cx="8023539" cy="707886"/>
          </a:xfrm>
          <a:prstGeom prst="rect">
            <a:avLst/>
          </a:prstGeom>
          <a:noFill/>
        </p:spPr>
        <p:txBody>
          <a:bodyPr wrap="square">
            <a:spAutoFit/>
          </a:bodyPr>
          <a:lstStyle/>
          <a:p>
            <a:pPr marL="342900" indent="-342900" algn="ctr">
              <a:buFont typeface="Wingdings" panose="05000000000000000000" pitchFamily="2" charset="2"/>
              <a:buChar char="ü"/>
            </a:pPr>
            <a:r>
              <a:rPr lang="en-US" sz="2000" b="0" i="0" dirty="0" err="1">
                <a:solidFill>
                  <a:srgbClr val="002060"/>
                </a:solidFill>
                <a:effectLst/>
                <a:latin typeface="+mj-lt"/>
              </a:rPr>
              <a:t>Những</a:t>
            </a:r>
            <a:r>
              <a:rPr lang="en-US" sz="2000" b="0" i="0" dirty="0">
                <a:solidFill>
                  <a:srgbClr val="002060"/>
                </a:solidFill>
                <a:effectLst/>
                <a:latin typeface="+mj-lt"/>
              </a:rPr>
              <a:t> </a:t>
            </a:r>
            <a:r>
              <a:rPr lang="en-US" sz="2000" b="1" i="0" dirty="0" err="1">
                <a:solidFill>
                  <a:srgbClr val="002060"/>
                </a:solidFill>
                <a:effectLst/>
                <a:latin typeface="+mj-lt"/>
              </a:rPr>
              <a:t>phát</a:t>
            </a:r>
            <a:r>
              <a:rPr lang="en-US" sz="2000" b="1" i="0" dirty="0">
                <a:solidFill>
                  <a:srgbClr val="002060"/>
                </a:solidFill>
                <a:effectLst/>
                <a:latin typeface="+mj-lt"/>
              </a:rPr>
              <a:t> </a:t>
            </a:r>
            <a:r>
              <a:rPr lang="en-US" sz="2000" b="1" i="0" dirty="0" err="1">
                <a:solidFill>
                  <a:srgbClr val="002060"/>
                </a:solidFill>
                <a:effectLst/>
                <a:latin typeface="+mj-lt"/>
              </a:rPr>
              <a:t>minh</a:t>
            </a:r>
            <a:r>
              <a:rPr lang="en-US" sz="2000" b="1" i="0" dirty="0">
                <a:solidFill>
                  <a:srgbClr val="002060"/>
                </a:solidFill>
                <a:effectLst/>
                <a:latin typeface="+mj-lt"/>
              </a:rPr>
              <a:t> </a:t>
            </a:r>
            <a:r>
              <a:rPr lang="en-US" sz="2000" b="0" i="0" dirty="0" err="1">
                <a:solidFill>
                  <a:srgbClr val="002060"/>
                </a:solidFill>
                <a:effectLst/>
                <a:latin typeface="+mj-lt"/>
              </a:rPr>
              <a:t>quan</a:t>
            </a:r>
            <a:r>
              <a:rPr lang="en-US" sz="2000" b="0" i="0" dirty="0">
                <a:solidFill>
                  <a:srgbClr val="002060"/>
                </a:solidFill>
                <a:effectLst/>
                <a:latin typeface="+mj-lt"/>
              </a:rPr>
              <a:t> </a:t>
            </a:r>
            <a:r>
              <a:rPr lang="en-US" sz="2000" b="0" i="0" dirty="0" err="1">
                <a:solidFill>
                  <a:srgbClr val="002060"/>
                </a:solidFill>
                <a:effectLst/>
                <a:latin typeface="+mj-lt"/>
              </a:rPr>
              <a:t>trọng</a:t>
            </a:r>
            <a:r>
              <a:rPr lang="en-US" sz="2000" b="0" i="0" dirty="0">
                <a:solidFill>
                  <a:srgbClr val="002060"/>
                </a:solidFill>
                <a:effectLst/>
                <a:latin typeface="+mj-lt"/>
              </a:rPr>
              <a:t> </a:t>
            </a:r>
            <a:r>
              <a:rPr lang="en-US" sz="2000" b="0" i="0" dirty="0" err="1">
                <a:solidFill>
                  <a:srgbClr val="002060"/>
                </a:solidFill>
                <a:effectLst/>
                <a:latin typeface="+mj-lt"/>
              </a:rPr>
              <a:t>tạo</a:t>
            </a:r>
            <a:r>
              <a:rPr lang="en-US" sz="2000" b="0" i="0" dirty="0">
                <a:solidFill>
                  <a:srgbClr val="002060"/>
                </a:solidFill>
                <a:effectLst/>
                <a:latin typeface="+mj-lt"/>
              </a:rPr>
              <a:t> </a:t>
            </a:r>
            <a:r>
              <a:rPr lang="en-US" sz="2000" b="0" i="0" dirty="0" err="1">
                <a:solidFill>
                  <a:srgbClr val="002060"/>
                </a:solidFill>
                <a:effectLst/>
                <a:latin typeface="+mj-lt"/>
              </a:rPr>
              <a:t>tiền</a:t>
            </a:r>
            <a:r>
              <a:rPr lang="en-US" sz="2000" b="0" i="0" dirty="0">
                <a:solidFill>
                  <a:srgbClr val="002060"/>
                </a:solidFill>
                <a:effectLst/>
                <a:latin typeface="+mj-lt"/>
              </a:rPr>
              <a:t> </a:t>
            </a:r>
            <a:r>
              <a:rPr lang="en-US" sz="2000" b="0" i="0" dirty="0" err="1">
                <a:solidFill>
                  <a:srgbClr val="002060"/>
                </a:solidFill>
                <a:effectLst/>
                <a:latin typeface="+mj-lt"/>
              </a:rPr>
              <a:t>đề</a:t>
            </a:r>
            <a:r>
              <a:rPr lang="en-US" sz="2000" b="0" i="0" dirty="0">
                <a:solidFill>
                  <a:srgbClr val="002060"/>
                </a:solidFill>
                <a:effectLst/>
                <a:latin typeface="+mj-lt"/>
              </a:rPr>
              <a:t> </a:t>
            </a:r>
            <a:r>
              <a:rPr lang="en-US" sz="2000" b="0" i="0" dirty="0" err="1">
                <a:solidFill>
                  <a:srgbClr val="002060"/>
                </a:solidFill>
                <a:effectLst/>
                <a:latin typeface="+mj-lt"/>
              </a:rPr>
              <a:t>cho</a:t>
            </a:r>
            <a:r>
              <a:rPr lang="en-US" sz="2000" b="0" i="0" dirty="0">
                <a:solidFill>
                  <a:srgbClr val="002060"/>
                </a:solidFill>
                <a:effectLst/>
                <a:latin typeface="+mj-lt"/>
              </a:rPr>
              <a:t> </a:t>
            </a:r>
            <a:r>
              <a:rPr lang="en-US" sz="2000" b="0" i="0" dirty="0" err="1">
                <a:solidFill>
                  <a:srgbClr val="002060"/>
                </a:solidFill>
                <a:effectLst/>
                <a:latin typeface="+mj-lt"/>
              </a:rPr>
              <a:t>cuộc</a:t>
            </a:r>
            <a:r>
              <a:rPr lang="en-US" sz="2000" b="0" i="0" dirty="0">
                <a:solidFill>
                  <a:srgbClr val="002060"/>
                </a:solidFill>
                <a:effectLst/>
                <a:latin typeface="+mj-lt"/>
              </a:rPr>
              <a:t> </a:t>
            </a:r>
          </a:p>
          <a:p>
            <a:pPr algn="ctr"/>
            <a:r>
              <a:rPr lang="en-US" sz="2000" b="0" i="0" dirty="0" err="1">
                <a:solidFill>
                  <a:srgbClr val="002060"/>
                </a:solidFill>
                <a:effectLst/>
                <a:latin typeface="+mj-lt"/>
              </a:rPr>
              <a:t>cách</a:t>
            </a:r>
            <a:r>
              <a:rPr lang="en-US" sz="2000" b="0" i="0" dirty="0">
                <a:solidFill>
                  <a:srgbClr val="002060"/>
                </a:solidFill>
                <a:effectLst/>
                <a:latin typeface="+mj-lt"/>
              </a:rPr>
              <a:t> </a:t>
            </a:r>
            <a:r>
              <a:rPr lang="en-US" sz="2000" b="0" i="0" dirty="0" err="1">
                <a:solidFill>
                  <a:srgbClr val="002060"/>
                </a:solidFill>
                <a:effectLst/>
                <a:latin typeface="+mj-lt"/>
              </a:rPr>
              <a:t>mạng</a:t>
            </a:r>
            <a:r>
              <a:rPr lang="en-US" sz="2000" b="0" i="0" dirty="0">
                <a:solidFill>
                  <a:srgbClr val="002060"/>
                </a:solidFill>
                <a:effectLst/>
                <a:latin typeface="+mj-lt"/>
              </a:rPr>
              <a:t> </a:t>
            </a:r>
            <a:r>
              <a:rPr lang="en-US" sz="2000" b="0" i="0" dirty="0" err="1">
                <a:solidFill>
                  <a:srgbClr val="002060"/>
                </a:solidFill>
                <a:effectLst/>
                <a:latin typeface="+mj-lt"/>
              </a:rPr>
              <a:t>công</a:t>
            </a:r>
            <a:r>
              <a:rPr lang="en-US" sz="2000" b="0" i="0" dirty="0">
                <a:solidFill>
                  <a:srgbClr val="002060"/>
                </a:solidFill>
                <a:effectLst/>
                <a:latin typeface="+mj-lt"/>
              </a:rPr>
              <a:t> </a:t>
            </a:r>
            <a:r>
              <a:rPr lang="en-US" sz="2000" b="0" i="0" dirty="0" err="1">
                <a:solidFill>
                  <a:srgbClr val="002060"/>
                </a:solidFill>
                <a:effectLst/>
                <a:latin typeface="+mj-lt"/>
              </a:rPr>
              <a:t>nghiệp</a:t>
            </a:r>
            <a:r>
              <a:rPr lang="en-US" sz="2000" b="0" i="0" dirty="0">
                <a:solidFill>
                  <a:srgbClr val="002060"/>
                </a:solidFill>
                <a:effectLst/>
                <a:latin typeface="+mj-lt"/>
              </a:rPr>
              <a:t> </a:t>
            </a:r>
            <a:r>
              <a:rPr lang="en-US" sz="2000" b="0" i="0" dirty="0" err="1">
                <a:solidFill>
                  <a:srgbClr val="002060"/>
                </a:solidFill>
                <a:effectLst/>
                <a:latin typeface="+mj-lt"/>
              </a:rPr>
              <a:t>lần</a:t>
            </a:r>
            <a:r>
              <a:rPr lang="en-US" sz="2000" b="0" i="0" dirty="0">
                <a:solidFill>
                  <a:srgbClr val="002060"/>
                </a:solidFill>
                <a:effectLst/>
                <a:latin typeface="+mj-lt"/>
              </a:rPr>
              <a:t> </a:t>
            </a:r>
            <a:r>
              <a:rPr lang="en-US" sz="2000" b="0" i="0" dirty="0" err="1">
                <a:solidFill>
                  <a:srgbClr val="002060"/>
                </a:solidFill>
                <a:effectLst/>
                <a:latin typeface="+mj-lt"/>
              </a:rPr>
              <a:t>thứ</a:t>
            </a:r>
            <a:r>
              <a:rPr lang="en-US" sz="2000" b="0" i="0" dirty="0">
                <a:solidFill>
                  <a:srgbClr val="002060"/>
                </a:solidFill>
                <a:effectLst/>
                <a:latin typeface="+mj-lt"/>
              </a:rPr>
              <a:t> </a:t>
            </a:r>
            <a:r>
              <a:rPr lang="en-US" sz="2000" b="0" i="0" dirty="0" err="1">
                <a:solidFill>
                  <a:srgbClr val="002060"/>
                </a:solidFill>
                <a:effectLst/>
                <a:latin typeface="+mj-lt"/>
              </a:rPr>
              <a:t>nhất</a:t>
            </a:r>
            <a:endParaRPr lang="en-US" sz="2000" dirty="0">
              <a:solidFill>
                <a:srgbClr val="002060"/>
              </a:solidFill>
              <a:latin typeface="+mj-lt"/>
            </a:endParaRPr>
          </a:p>
        </p:txBody>
      </p:sp>
    </p:spTree>
    <p:extLst>
      <p:ext uri="{BB962C8B-B14F-4D97-AF65-F5344CB8AC3E}">
        <p14:creationId xmlns:p14="http://schemas.microsoft.com/office/powerpoint/2010/main" val="2631668409"/>
      </p:ext>
    </p:extLst>
  </p:cSld>
  <p:clrMapOvr>
    <a:masterClrMapping/>
  </p:clrMapOvr>
  <p:timing>
    <p:tnLst>
      <p:par>
        <p:cTn id="1" dur="indefinite" restart="never" nodeType="tmRoot"/>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descr="A picture containing outdoor, day&#10;&#10;Description automatically generated">
            <a:extLst>
              <a:ext uri="{FF2B5EF4-FFF2-40B4-BE49-F238E27FC236}">
                <a16:creationId xmlns="" xmlns:a16="http://schemas.microsoft.com/office/drawing/2014/main" id="{5EB4F6ED-5D54-4D4A-B474-D08A5CE84E10}"/>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pic>
        <p:nvPicPr>
          <p:cNvPr id="4" name="Picture 2" descr="TAU THUY">
            <a:extLst>
              <a:ext uri="{FF2B5EF4-FFF2-40B4-BE49-F238E27FC236}">
                <a16:creationId xmlns="" xmlns:a16="http://schemas.microsoft.com/office/drawing/2014/main" id="{B04E317D-D0AC-40A7-8D49-63623E6BDA2E}"/>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535526" y="3680790"/>
            <a:ext cx="3217556" cy="209444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pic>
      <p:pic>
        <p:nvPicPr>
          <p:cNvPr id="5" name="Picture 3" descr="Tau chay bang hoi nuoc">
            <a:extLst>
              <a:ext uri="{FF2B5EF4-FFF2-40B4-BE49-F238E27FC236}">
                <a16:creationId xmlns="" xmlns:a16="http://schemas.microsoft.com/office/drawing/2014/main" id="{43F25039-1B04-47F6-B99E-C81BB8F0DB8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504081" y="1197733"/>
            <a:ext cx="3549493" cy="201264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 name="Picture 5" descr="PU6715">
            <a:extLst>
              <a:ext uri="{FF2B5EF4-FFF2-40B4-BE49-F238E27FC236}">
                <a16:creationId xmlns="" xmlns:a16="http://schemas.microsoft.com/office/drawing/2014/main" id="{753B7890-AF84-4EA2-BD77-CB7D79452C10}"/>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20726" y="3680790"/>
            <a:ext cx="3740224" cy="2094446"/>
          </a:xfrm>
          <a:prstGeom prst="rect">
            <a:avLst/>
          </a:prstGeom>
          <a:noFill/>
          <a:ln w="9525">
            <a:solidFill>
              <a:srgbClr val="006600"/>
            </a:solidFill>
            <a:miter lim="800000"/>
            <a:headEnd/>
            <a:tailEnd/>
          </a:ln>
          <a:extLst>
            <a:ext uri="{909E8E84-426E-40DD-AFC4-6F175D3DCCD1}">
              <a14:hiddenFill xmlns:a14="http://schemas.microsoft.com/office/drawing/2010/main">
                <a:solidFill>
                  <a:srgbClr val="FFFFFF"/>
                </a:solidFill>
              </a14:hiddenFill>
            </a:ext>
          </a:extLst>
        </p:spPr>
      </p:pic>
      <p:pic>
        <p:nvPicPr>
          <p:cNvPr id="7" name="Picture 5" descr="0eac3bce0b3d09960d734d499b18b795">
            <a:extLst>
              <a:ext uri="{FF2B5EF4-FFF2-40B4-BE49-F238E27FC236}">
                <a16:creationId xmlns="" xmlns:a16="http://schemas.microsoft.com/office/drawing/2014/main" id="{BF58F44F-E4B0-40CA-A0A4-F8659698D56C}"/>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88658" y="1197735"/>
            <a:ext cx="3619892" cy="20126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 name="Rectangle 6">
            <a:extLst>
              <a:ext uri="{FF2B5EF4-FFF2-40B4-BE49-F238E27FC236}">
                <a16:creationId xmlns="" xmlns:a16="http://schemas.microsoft.com/office/drawing/2014/main" id="{99181908-0F3E-4A7E-B638-977432AC9E5B}"/>
              </a:ext>
            </a:extLst>
          </p:cNvPr>
          <p:cNvSpPr>
            <a:spLocks noChangeArrowheads="1"/>
          </p:cNvSpPr>
          <p:nvPr/>
        </p:nvSpPr>
        <p:spPr bwMode="auto">
          <a:xfrm>
            <a:off x="420726" y="5708561"/>
            <a:ext cx="7855024" cy="4739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eaLnBrk="0" fontAlgn="base" hangingPunct="0">
              <a:lnSpc>
                <a:spcPct val="140000"/>
              </a:lnSpc>
              <a:spcBef>
                <a:spcPct val="0"/>
              </a:spcBef>
              <a:spcAft>
                <a:spcPct val="0"/>
              </a:spcAft>
            </a:pPr>
            <a:r>
              <a:rPr lang="en-US" sz="2000" dirty="0" err="1">
                <a:solidFill>
                  <a:srgbClr val="000000"/>
                </a:solidFill>
                <a:cs typeface="Arial" charset="0"/>
              </a:rPr>
              <a:t>Tàu</a:t>
            </a:r>
            <a:r>
              <a:rPr lang="en-US" sz="2000" dirty="0">
                <a:solidFill>
                  <a:srgbClr val="000000"/>
                </a:solidFill>
                <a:cs typeface="Arial" charset="0"/>
              </a:rPr>
              <a:t> </a:t>
            </a:r>
            <a:r>
              <a:rPr lang="en-US" sz="2000" dirty="0" err="1">
                <a:solidFill>
                  <a:srgbClr val="000000"/>
                </a:solidFill>
                <a:cs typeface="Arial" charset="0"/>
              </a:rPr>
              <a:t>thủy</a:t>
            </a:r>
            <a:r>
              <a:rPr lang="en-US" sz="2000" dirty="0">
                <a:solidFill>
                  <a:srgbClr val="000000"/>
                </a:solidFill>
                <a:cs typeface="Arial" charset="0"/>
              </a:rPr>
              <a:t> </a:t>
            </a:r>
            <a:r>
              <a:rPr lang="en-US" sz="2000" dirty="0" err="1">
                <a:solidFill>
                  <a:srgbClr val="000000"/>
                </a:solidFill>
                <a:cs typeface="Arial" charset="0"/>
              </a:rPr>
              <a:t>đầu</a:t>
            </a:r>
            <a:r>
              <a:rPr lang="en-US" sz="2000" dirty="0">
                <a:solidFill>
                  <a:srgbClr val="000000"/>
                </a:solidFill>
                <a:cs typeface="Arial" charset="0"/>
              </a:rPr>
              <a:t> </a:t>
            </a:r>
            <a:r>
              <a:rPr lang="en-US" sz="2000" dirty="0" err="1">
                <a:solidFill>
                  <a:srgbClr val="000000"/>
                </a:solidFill>
                <a:cs typeface="Arial" charset="0"/>
              </a:rPr>
              <a:t>tiên</a:t>
            </a:r>
            <a:r>
              <a:rPr lang="en-US" sz="2000" dirty="0">
                <a:solidFill>
                  <a:srgbClr val="000000"/>
                </a:solidFill>
                <a:cs typeface="Arial" charset="0"/>
              </a:rPr>
              <a:t> do John Fitch </a:t>
            </a:r>
            <a:r>
              <a:rPr lang="en-US" sz="2000" dirty="0" err="1">
                <a:solidFill>
                  <a:srgbClr val="000000"/>
                </a:solidFill>
                <a:cs typeface="Arial" charset="0"/>
              </a:rPr>
              <a:t>chế</a:t>
            </a:r>
            <a:r>
              <a:rPr lang="en-US" sz="2000" dirty="0">
                <a:solidFill>
                  <a:srgbClr val="000000"/>
                </a:solidFill>
                <a:cs typeface="Arial" charset="0"/>
              </a:rPr>
              <a:t> </a:t>
            </a:r>
            <a:r>
              <a:rPr lang="en-US" sz="2000" dirty="0" err="1">
                <a:solidFill>
                  <a:srgbClr val="000000"/>
                </a:solidFill>
                <a:cs typeface="Arial" charset="0"/>
              </a:rPr>
              <a:t>tạo</a:t>
            </a:r>
            <a:endParaRPr lang="en-US" sz="2000" dirty="0">
              <a:solidFill>
                <a:srgbClr val="000000"/>
              </a:solidFill>
              <a:cs typeface="Arial" charset="0"/>
            </a:endParaRPr>
          </a:p>
        </p:txBody>
      </p:sp>
      <p:pic>
        <p:nvPicPr>
          <p:cNvPr id="9" name="Picture 7" descr="1a2a6b042f0691beb5295b18a684f86c">
            <a:extLst>
              <a:ext uri="{FF2B5EF4-FFF2-40B4-BE49-F238E27FC236}">
                <a16:creationId xmlns="" xmlns:a16="http://schemas.microsoft.com/office/drawing/2014/main" id="{2DEE537E-811F-4261-B412-C6EFD4322F9C}"/>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348040" y="1197733"/>
            <a:ext cx="3549493" cy="34772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 name="Picture 8" descr="Bấm vào ảnh để xem kích cỡ đầy đủ.">
            <a:extLst>
              <a:ext uri="{FF2B5EF4-FFF2-40B4-BE49-F238E27FC236}">
                <a16:creationId xmlns="" xmlns:a16="http://schemas.microsoft.com/office/drawing/2014/main" id="{0874FBB3-0F7F-4D58-A202-9633B3F6C95F}"/>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87296" y="1197735"/>
            <a:ext cx="3773654" cy="2231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 name="TextBox 10">
            <a:extLst>
              <a:ext uri="{FF2B5EF4-FFF2-40B4-BE49-F238E27FC236}">
                <a16:creationId xmlns="" xmlns:a16="http://schemas.microsoft.com/office/drawing/2014/main" id="{AA9043C6-5037-4A44-9204-218D0DE59064}"/>
              </a:ext>
            </a:extLst>
          </p:cNvPr>
          <p:cNvSpPr txBox="1"/>
          <p:nvPr/>
        </p:nvSpPr>
        <p:spPr>
          <a:xfrm>
            <a:off x="2132534" y="238056"/>
            <a:ext cx="8023539" cy="707886"/>
          </a:xfrm>
          <a:prstGeom prst="rect">
            <a:avLst/>
          </a:prstGeom>
          <a:noFill/>
        </p:spPr>
        <p:txBody>
          <a:bodyPr wrap="square">
            <a:spAutoFit/>
          </a:bodyPr>
          <a:lstStyle/>
          <a:p>
            <a:pPr marL="342900" indent="-342900" algn="ctr">
              <a:buFont typeface="Wingdings" panose="05000000000000000000" pitchFamily="2" charset="2"/>
              <a:buChar char="ü"/>
            </a:pPr>
            <a:r>
              <a:rPr lang="en-US" sz="2000" b="0" i="0" dirty="0" err="1">
                <a:solidFill>
                  <a:srgbClr val="002060"/>
                </a:solidFill>
                <a:effectLst/>
                <a:latin typeface="+mj-lt"/>
              </a:rPr>
              <a:t>Những</a:t>
            </a:r>
            <a:r>
              <a:rPr lang="en-US" sz="2000" b="0" i="0" dirty="0">
                <a:solidFill>
                  <a:srgbClr val="002060"/>
                </a:solidFill>
                <a:effectLst/>
                <a:latin typeface="+mj-lt"/>
              </a:rPr>
              <a:t> </a:t>
            </a:r>
            <a:r>
              <a:rPr lang="en-US" sz="2000" b="1" i="0" dirty="0" err="1">
                <a:solidFill>
                  <a:srgbClr val="002060"/>
                </a:solidFill>
                <a:effectLst/>
                <a:latin typeface="+mj-lt"/>
              </a:rPr>
              <a:t>phát</a:t>
            </a:r>
            <a:r>
              <a:rPr lang="en-US" sz="2000" b="1" i="0" dirty="0">
                <a:solidFill>
                  <a:srgbClr val="002060"/>
                </a:solidFill>
                <a:effectLst/>
                <a:latin typeface="+mj-lt"/>
              </a:rPr>
              <a:t> </a:t>
            </a:r>
            <a:r>
              <a:rPr lang="en-US" sz="2000" b="1" i="0" dirty="0" err="1">
                <a:solidFill>
                  <a:srgbClr val="002060"/>
                </a:solidFill>
                <a:effectLst/>
                <a:latin typeface="+mj-lt"/>
              </a:rPr>
              <a:t>minh</a:t>
            </a:r>
            <a:r>
              <a:rPr lang="en-US" sz="2000" b="1" i="0" dirty="0">
                <a:solidFill>
                  <a:srgbClr val="002060"/>
                </a:solidFill>
                <a:effectLst/>
                <a:latin typeface="+mj-lt"/>
              </a:rPr>
              <a:t> </a:t>
            </a:r>
            <a:r>
              <a:rPr lang="en-US" sz="2000" b="0" i="0" dirty="0" err="1">
                <a:solidFill>
                  <a:srgbClr val="002060"/>
                </a:solidFill>
                <a:effectLst/>
                <a:latin typeface="+mj-lt"/>
              </a:rPr>
              <a:t>quan</a:t>
            </a:r>
            <a:r>
              <a:rPr lang="en-US" sz="2000" b="0" i="0" dirty="0">
                <a:solidFill>
                  <a:srgbClr val="002060"/>
                </a:solidFill>
                <a:effectLst/>
                <a:latin typeface="+mj-lt"/>
              </a:rPr>
              <a:t> </a:t>
            </a:r>
            <a:r>
              <a:rPr lang="en-US" sz="2000" b="0" i="0" dirty="0" err="1">
                <a:solidFill>
                  <a:srgbClr val="002060"/>
                </a:solidFill>
                <a:effectLst/>
                <a:latin typeface="+mj-lt"/>
              </a:rPr>
              <a:t>trọng</a:t>
            </a:r>
            <a:r>
              <a:rPr lang="en-US" sz="2000" b="0" i="0" dirty="0">
                <a:solidFill>
                  <a:srgbClr val="002060"/>
                </a:solidFill>
                <a:effectLst/>
                <a:latin typeface="+mj-lt"/>
              </a:rPr>
              <a:t> </a:t>
            </a:r>
            <a:r>
              <a:rPr lang="en-US" sz="2000" b="0" i="0" dirty="0" err="1">
                <a:solidFill>
                  <a:srgbClr val="002060"/>
                </a:solidFill>
                <a:effectLst/>
                <a:latin typeface="+mj-lt"/>
              </a:rPr>
              <a:t>tạo</a:t>
            </a:r>
            <a:r>
              <a:rPr lang="en-US" sz="2000" b="0" i="0" dirty="0">
                <a:solidFill>
                  <a:srgbClr val="002060"/>
                </a:solidFill>
                <a:effectLst/>
                <a:latin typeface="+mj-lt"/>
              </a:rPr>
              <a:t> </a:t>
            </a:r>
            <a:r>
              <a:rPr lang="en-US" sz="2000" b="0" i="0" dirty="0" err="1">
                <a:solidFill>
                  <a:srgbClr val="002060"/>
                </a:solidFill>
                <a:effectLst/>
                <a:latin typeface="+mj-lt"/>
              </a:rPr>
              <a:t>tiền</a:t>
            </a:r>
            <a:r>
              <a:rPr lang="en-US" sz="2000" b="0" i="0" dirty="0">
                <a:solidFill>
                  <a:srgbClr val="002060"/>
                </a:solidFill>
                <a:effectLst/>
                <a:latin typeface="+mj-lt"/>
              </a:rPr>
              <a:t> </a:t>
            </a:r>
            <a:r>
              <a:rPr lang="en-US" sz="2000" b="0" i="0" dirty="0" err="1">
                <a:solidFill>
                  <a:srgbClr val="002060"/>
                </a:solidFill>
                <a:effectLst/>
                <a:latin typeface="+mj-lt"/>
              </a:rPr>
              <a:t>đề</a:t>
            </a:r>
            <a:r>
              <a:rPr lang="en-US" sz="2000" b="0" i="0" dirty="0">
                <a:solidFill>
                  <a:srgbClr val="002060"/>
                </a:solidFill>
                <a:effectLst/>
                <a:latin typeface="+mj-lt"/>
              </a:rPr>
              <a:t> </a:t>
            </a:r>
            <a:r>
              <a:rPr lang="en-US" sz="2000" b="0" i="0" dirty="0" err="1">
                <a:solidFill>
                  <a:srgbClr val="002060"/>
                </a:solidFill>
                <a:effectLst/>
                <a:latin typeface="+mj-lt"/>
              </a:rPr>
              <a:t>cho</a:t>
            </a:r>
            <a:r>
              <a:rPr lang="en-US" sz="2000" b="0" i="0" dirty="0">
                <a:solidFill>
                  <a:srgbClr val="002060"/>
                </a:solidFill>
                <a:effectLst/>
                <a:latin typeface="+mj-lt"/>
              </a:rPr>
              <a:t> </a:t>
            </a:r>
            <a:r>
              <a:rPr lang="en-US" sz="2000" b="0" i="0" dirty="0" err="1">
                <a:solidFill>
                  <a:srgbClr val="002060"/>
                </a:solidFill>
                <a:effectLst/>
                <a:latin typeface="+mj-lt"/>
              </a:rPr>
              <a:t>cuộc</a:t>
            </a:r>
            <a:r>
              <a:rPr lang="en-US" sz="2000" b="0" i="0" dirty="0">
                <a:solidFill>
                  <a:srgbClr val="002060"/>
                </a:solidFill>
                <a:effectLst/>
                <a:latin typeface="+mj-lt"/>
              </a:rPr>
              <a:t> </a:t>
            </a:r>
          </a:p>
          <a:p>
            <a:pPr algn="ctr"/>
            <a:r>
              <a:rPr lang="en-US" sz="2000" b="0" i="0" dirty="0" err="1">
                <a:solidFill>
                  <a:srgbClr val="002060"/>
                </a:solidFill>
                <a:effectLst/>
                <a:latin typeface="+mj-lt"/>
              </a:rPr>
              <a:t>cách</a:t>
            </a:r>
            <a:r>
              <a:rPr lang="en-US" sz="2000" b="0" i="0" dirty="0">
                <a:solidFill>
                  <a:srgbClr val="002060"/>
                </a:solidFill>
                <a:effectLst/>
                <a:latin typeface="+mj-lt"/>
              </a:rPr>
              <a:t> </a:t>
            </a:r>
            <a:r>
              <a:rPr lang="en-US" sz="2000" b="0" i="0" dirty="0" err="1">
                <a:solidFill>
                  <a:srgbClr val="002060"/>
                </a:solidFill>
                <a:effectLst/>
                <a:latin typeface="+mj-lt"/>
              </a:rPr>
              <a:t>mạng</a:t>
            </a:r>
            <a:r>
              <a:rPr lang="en-US" sz="2000" b="0" i="0" dirty="0">
                <a:solidFill>
                  <a:srgbClr val="002060"/>
                </a:solidFill>
                <a:effectLst/>
                <a:latin typeface="+mj-lt"/>
              </a:rPr>
              <a:t> </a:t>
            </a:r>
            <a:r>
              <a:rPr lang="en-US" sz="2000" b="0" i="0" dirty="0" err="1">
                <a:solidFill>
                  <a:srgbClr val="002060"/>
                </a:solidFill>
                <a:effectLst/>
                <a:latin typeface="+mj-lt"/>
              </a:rPr>
              <a:t>công</a:t>
            </a:r>
            <a:r>
              <a:rPr lang="en-US" sz="2000" b="0" i="0" dirty="0">
                <a:solidFill>
                  <a:srgbClr val="002060"/>
                </a:solidFill>
                <a:effectLst/>
                <a:latin typeface="+mj-lt"/>
              </a:rPr>
              <a:t> </a:t>
            </a:r>
            <a:r>
              <a:rPr lang="en-US" sz="2000" b="0" i="0" dirty="0" err="1">
                <a:solidFill>
                  <a:srgbClr val="002060"/>
                </a:solidFill>
                <a:effectLst/>
                <a:latin typeface="+mj-lt"/>
              </a:rPr>
              <a:t>nghiệp</a:t>
            </a:r>
            <a:r>
              <a:rPr lang="en-US" sz="2000" b="0" i="0" dirty="0">
                <a:solidFill>
                  <a:srgbClr val="002060"/>
                </a:solidFill>
                <a:effectLst/>
                <a:latin typeface="+mj-lt"/>
              </a:rPr>
              <a:t> </a:t>
            </a:r>
            <a:r>
              <a:rPr lang="en-US" sz="2000" b="0" i="0" dirty="0" err="1">
                <a:solidFill>
                  <a:srgbClr val="002060"/>
                </a:solidFill>
                <a:effectLst/>
                <a:latin typeface="+mj-lt"/>
              </a:rPr>
              <a:t>lần</a:t>
            </a:r>
            <a:r>
              <a:rPr lang="en-US" sz="2000" b="0" i="0" dirty="0">
                <a:solidFill>
                  <a:srgbClr val="002060"/>
                </a:solidFill>
                <a:effectLst/>
                <a:latin typeface="+mj-lt"/>
              </a:rPr>
              <a:t> </a:t>
            </a:r>
            <a:r>
              <a:rPr lang="en-US" sz="2000" b="0" i="0" dirty="0" err="1">
                <a:solidFill>
                  <a:srgbClr val="002060"/>
                </a:solidFill>
                <a:effectLst/>
                <a:latin typeface="+mj-lt"/>
              </a:rPr>
              <a:t>thứ</a:t>
            </a:r>
            <a:r>
              <a:rPr lang="en-US" sz="2000" b="0" i="0" dirty="0">
                <a:solidFill>
                  <a:srgbClr val="002060"/>
                </a:solidFill>
                <a:effectLst/>
                <a:latin typeface="+mj-lt"/>
              </a:rPr>
              <a:t> </a:t>
            </a:r>
            <a:r>
              <a:rPr lang="en-US" sz="2000" b="0" i="0" dirty="0" err="1">
                <a:solidFill>
                  <a:srgbClr val="002060"/>
                </a:solidFill>
                <a:effectLst/>
                <a:latin typeface="+mj-lt"/>
              </a:rPr>
              <a:t>nhất</a:t>
            </a:r>
            <a:endParaRPr lang="en-US" sz="2000" dirty="0">
              <a:solidFill>
                <a:srgbClr val="002060"/>
              </a:solidFill>
              <a:latin typeface="+mj-lt"/>
            </a:endParaRPr>
          </a:p>
        </p:txBody>
      </p:sp>
    </p:spTree>
    <p:extLst>
      <p:ext uri="{BB962C8B-B14F-4D97-AF65-F5344CB8AC3E}">
        <p14:creationId xmlns:p14="http://schemas.microsoft.com/office/powerpoint/2010/main" val="1879124920"/>
      </p:ext>
    </p:extLst>
  </p:cSld>
  <p:clrMapOvr>
    <a:masterClrMapping/>
  </p:clrMapOvr>
  <p:timing>
    <p:tnLst>
      <p:par>
        <p:cTn id="1" dur="indefinite" restart="never" nodeType="tmRoot"/>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0658" name="Picture 2" descr="Clinical Research Powerpoint Background">
            <a:extLst>
              <a:ext uri="{FF2B5EF4-FFF2-40B4-BE49-F238E27FC236}">
                <a16:creationId xmlns="" xmlns:a16="http://schemas.microsoft.com/office/drawing/2014/main" id="{44459DF1-81A1-4898-8F1C-7BA844A98B3F}"/>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5107576"/>
            <a:ext cx="12192000" cy="1750423"/>
          </a:xfrm>
          <a:prstGeom prst="rect">
            <a:avLst/>
          </a:prstGeom>
          <a:noFill/>
          <a:extLst>
            <a:ext uri="{909E8E84-426E-40DD-AFC4-6F175D3DCCD1}">
              <a14:hiddenFill xmlns:a14="http://schemas.microsoft.com/office/drawing/2010/main">
                <a:solidFill>
                  <a:srgbClr val="FFFFFF"/>
                </a:solidFill>
              </a14:hiddenFill>
            </a:ext>
          </a:extLst>
        </p:spPr>
      </p:pic>
      <p:sp>
        <p:nvSpPr>
          <p:cNvPr id="3" name="Line 8">
            <a:extLst>
              <a:ext uri="{FF2B5EF4-FFF2-40B4-BE49-F238E27FC236}">
                <a16:creationId xmlns="" xmlns:a16="http://schemas.microsoft.com/office/drawing/2014/main" id="{7F28BF9C-8D11-4695-966A-4942F4AF69E0}"/>
              </a:ext>
            </a:extLst>
          </p:cNvPr>
          <p:cNvSpPr>
            <a:spLocks noChangeShapeType="1"/>
          </p:cNvSpPr>
          <p:nvPr/>
        </p:nvSpPr>
        <p:spPr bwMode="auto">
          <a:xfrm rot="10800000">
            <a:off x="2166601" y="732970"/>
            <a:ext cx="8315459"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Arial Unicode MS"/>
              <a:cs typeface="+mn-cs"/>
            </a:endParaRPr>
          </a:p>
        </p:txBody>
      </p:sp>
      <p:sp>
        <p:nvSpPr>
          <p:cNvPr id="4" name="TextBox 3">
            <a:extLst>
              <a:ext uri="{FF2B5EF4-FFF2-40B4-BE49-F238E27FC236}">
                <a16:creationId xmlns="" xmlns:a16="http://schemas.microsoft.com/office/drawing/2014/main" id="{07033840-0FB7-43A6-8FDD-C0228FF0173F}"/>
              </a:ext>
            </a:extLst>
          </p:cNvPr>
          <p:cNvSpPr txBox="1"/>
          <p:nvPr/>
        </p:nvSpPr>
        <p:spPr>
          <a:xfrm>
            <a:off x="871989" y="840998"/>
            <a:ext cx="9076940" cy="461665"/>
          </a:xfrm>
          <a:prstGeom prst="rect">
            <a:avLst/>
          </a:prstGeom>
          <a:noFill/>
        </p:spPr>
        <p:txBody>
          <a:bodyPr wrap="square">
            <a:spAutoFit/>
          </a:bodyPr>
          <a:lstStyle/>
          <a:p>
            <a:pPr algn="ctr">
              <a:defRPr/>
            </a:pPr>
            <a:r>
              <a:rPr lang="en-US" sz="2400" b="1" dirty="0">
                <a:solidFill>
                  <a:srgbClr val="660066"/>
                </a:solidFill>
                <a:latin typeface="Times New Roman" panose="02020603050405020304" pitchFamily="18" charset="0"/>
                <a:cs typeface="Times New Roman" panose="02020603050405020304" pitchFamily="18" charset="0"/>
              </a:rPr>
              <a:t>6.1.1 </a:t>
            </a:r>
            <a:r>
              <a:rPr lang="en-US" sz="2400" b="1" dirty="0" err="1">
                <a:solidFill>
                  <a:srgbClr val="660066"/>
                </a:solidFill>
                <a:latin typeface="Times New Roman" panose="02020603050405020304" pitchFamily="18" charset="0"/>
                <a:cs typeface="Times New Roman" panose="02020603050405020304" pitchFamily="18" charset="0"/>
              </a:rPr>
              <a:t>Khái</a:t>
            </a:r>
            <a:r>
              <a:rPr lang="en-US" sz="2400" b="1" dirty="0">
                <a:solidFill>
                  <a:srgbClr val="660066"/>
                </a:solidFill>
                <a:latin typeface="Times New Roman" panose="02020603050405020304" pitchFamily="18" charset="0"/>
                <a:cs typeface="Times New Roman" panose="02020603050405020304" pitchFamily="18" charset="0"/>
              </a:rPr>
              <a:t> </a:t>
            </a:r>
            <a:r>
              <a:rPr lang="en-US" sz="2400" b="1" dirty="0" err="1">
                <a:solidFill>
                  <a:srgbClr val="660066"/>
                </a:solidFill>
                <a:latin typeface="Times New Roman" panose="02020603050405020304" pitchFamily="18" charset="0"/>
                <a:cs typeface="Times New Roman" panose="02020603050405020304" pitchFamily="18" charset="0"/>
              </a:rPr>
              <a:t>quát</a:t>
            </a:r>
            <a:r>
              <a:rPr lang="en-US" sz="2400" b="1" dirty="0">
                <a:solidFill>
                  <a:srgbClr val="660066"/>
                </a:solidFill>
                <a:latin typeface="Times New Roman" panose="02020603050405020304" pitchFamily="18" charset="0"/>
                <a:cs typeface="Times New Roman" panose="02020603050405020304" pitchFamily="18" charset="0"/>
              </a:rPr>
              <a:t> </a:t>
            </a:r>
            <a:r>
              <a:rPr lang="en-US" sz="2400" b="1" dirty="0" err="1">
                <a:solidFill>
                  <a:srgbClr val="660066"/>
                </a:solidFill>
                <a:latin typeface="Times New Roman" panose="02020603050405020304" pitchFamily="18" charset="0"/>
                <a:cs typeface="Times New Roman" panose="02020603050405020304" pitchFamily="18" charset="0"/>
              </a:rPr>
              <a:t>cách</a:t>
            </a:r>
            <a:r>
              <a:rPr lang="en-US" sz="2400" b="1" dirty="0">
                <a:solidFill>
                  <a:srgbClr val="660066"/>
                </a:solidFill>
                <a:latin typeface="Times New Roman" panose="02020603050405020304" pitchFamily="18" charset="0"/>
                <a:cs typeface="Times New Roman" panose="02020603050405020304" pitchFamily="18" charset="0"/>
              </a:rPr>
              <a:t> </a:t>
            </a:r>
            <a:r>
              <a:rPr lang="en-US" sz="2400" b="1" dirty="0" err="1">
                <a:solidFill>
                  <a:srgbClr val="660066"/>
                </a:solidFill>
                <a:latin typeface="Times New Roman" panose="02020603050405020304" pitchFamily="18" charset="0"/>
                <a:cs typeface="Times New Roman" panose="02020603050405020304" pitchFamily="18" charset="0"/>
              </a:rPr>
              <a:t>mạng</a:t>
            </a:r>
            <a:r>
              <a:rPr lang="en-US" sz="2400" b="1" dirty="0">
                <a:solidFill>
                  <a:srgbClr val="660066"/>
                </a:solidFill>
                <a:latin typeface="Times New Roman" panose="02020603050405020304" pitchFamily="18" charset="0"/>
                <a:cs typeface="Times New Roman" panose="02020603050405020304" pitchFamily="18" charset="0"/>
              </a:rPr>
              <a:t> </a:t>
            </a:r>
            <a:r>
              <a:rPr lang="en-US" sz="2400" b="1" dirty="0" err="1">
                <a:solidFill>
                  <a:srgbClr val="660066"/>
                </a:solidFill>
                <a:latin typeface="Times New Roman" panose="02020603050405020304" pitchFamily="18" charset="0"/>
                <a:cs typeface="Times New Roman" panose="02020603050405020304" pitchFamily="18" charset="0"/>
              </a:rPr>
              <a:t>công</a:t>
            </a:r>
            <a:r>
              <a:rPr lang="en-US" sz="2400" b="1" dirty="0">
                <a:solidFill>
                  <a:srgbClr val="660066"/>
                </a:solidFill>
                <a:latin typeface="Times New Roman" panose="02020603050405020304" pitchFamily="18" charset="0"/>
                <a:cs typeface="Times New Roman" panose="02020603050405020304" pitchFamily="18" charset="0"/>
              </a:rPr>
              <a:t> </a:t>
            </a:r>
            <a:r>
              <a:rPr lang="en-US" sz="2400" b="1" dirty="0" err="1">
                <a:solidFill>
                  <a:srgbClr val="660066"/>
                </a:solidFill>
                <a:latin typeface="Times New Roman" panose="02020603050405020304" pitchFamily="18" charset="0"/>
                <a:cs typeface="Times New Roman" panose="02020603050405020304" pitchFamily="18" charset="0"/>
              </a:rPr>
              <a:t>nghiệp</a:t>
            </a:r>
            <a:r>
              <a:rPr lang="en-US" sz="2400" b="1" dirty="0">
                <a:solidFill>
                  <a:srgbClr val="660066"/>
                </a:solidFill>
                <a:latin typeface="Times New Roman" panose="02020603050405020304" pitchFamily="18" charset="0"/>
                <a:cs typeface="Times New Roman" panose="02020603050405020304" pitchFamily="18" charset="0"/>
              </a:rPr>
              <a:t> </a:t>
            </a:r>
            <a:r>
              <a:rPr lang="en-US" sz="2400" b="1" dirty="0" err="1">
                <a:solidFill>
                  <a:srgbClr val="660066"/>
                </a:solidFill>
                <a:latin typeface="Times New Roman" panose="02020603050405020304" pitchFamily="18" charset="0"/>
                <a:cs typeface="Times New Roman" panose="02020603050405020304" pitchFamily="18" charset="0"/>
              </a:rPr>
              <a:t>và</a:t>
            </a:r>
            <a:r>
              <a:rPr lang="en-US" sz="2400" b="1" dirty="0">
                <a:solidFill>
                  <a:srgbClr val="660066"/>
                </a:solidFill>
                <a:latin typeface="Times New Roman" panose="02020603050405020304" pitchFamily="18" charset="0"/>
                <a:cs typeface="Times New Roman" panose="02020603050405020304" pitchFamily="18" charset="0"/>
              </a:rPr>
              <a:t> </a:t>
            </a:r>
            <a:r>
              <a:rPr lang="en-US" sz="2400" b="1" dirty="0" err="1">
                <a:solidFill>
                  <a:srgbClr val="660066"/>
                </a:solidFill>
                <a:latin typeface="Times New Roman" panose="02020603050405020304" pitchFamily="18" charset="0"/>
                <a:cs typeface="Times New Roman" panose="02020603050405020304" pitchFamily="18" charset="0"/>
              </a:rPr>
              <a:t>công</a:t>
            </a:r>
            <a:r>
              <a:rPr lang="en-US" sz="2400" b="1" dirty="0">
                <a:solidFill>
                  <a:srgbClr val="660066"/>
                </a:solidFill>
                <a:latin typeface="Times New Roman" panose="02020603050405020304" pitchFamily="18" charset="0"/>
                <a:cs typeface="Times New Roman" panose="02020603050405020304" pitchFamily="18" charset="0"/>
              </a:rPr>
              <a:t> </a:t>
            </a:r>
            <a:r>
              <a:rPr lang="en-US" sz="2400" b="1" dirty="0" err="1">
                <a:solidFill>
                  <a:srgbClr val="660066"/>
                </a:solidFill>
                <a:latin typeface="Times New Roman" panose="02020603050405020304" pitchFamily="18" charset="0"/>
                <a:cs typeface="Times New Roman" panose="02020603050405020304" pitchFamily="18" charset="0"/>
              </a:rPr>
              <a:t>nghiệp</a:t>
            </a:r>
            <a:r>
              <a:rPr lang="en-US" sz="2400" b="1" dirty="0">
                <a:solidFill>
                  <a:srgbClr val="660066"/>
                </a:solidFill>
                <a:latin typeface="Times New Roman" panose="02020603050405020304" pitchFamily="18" charset="0"/>
                <a:cs typeface="Times New Roman" panose="02020603050405020304" pitchFamily="18" charset="0"/>
              </a:rPr>
              <a:t> </a:t>
            </a:r>
            <a:r>
              <a:rPr lang="en-US" sz="2400" b="1" dirty="0" err="1">
                <a:solidFill>
                  <a:srgbClr val="660066"/>
                </a:solidFill>
                <a:latin typeface="Times New Roman" panose="02020603050405020304" pitchFamily="18" charset="0"/>
                <a:cs typeface="Times New Roman" panose="02020603050405020304" pitchFamily="18" charset="0"/>
              </a:rPr>
              <a:t>hóa</a:t>
            </a:r>
            <a:endParaRPr lang="en-US" sz="2400" b="1" dirty="0">
              <a:solidFill>
                <a:srgbClr val="660066"/>
              </a:solidFill>
              <a:latin typeface="Times New Roman" panose="02020603050405020304" pitchFamily="18" charset="0"/>
              <a:cs typeface="Times New Roman" panose="02020603050405020304" pitchFamily="18" charset="0"/>
            </a:endParaRPr>
          </a:p>
        </p:txBody>
      </p:sp>
      <p:sp>
        <p:nvSpPr>
          <p:cNvPr id="5" name="Line 7">
            <a:extLst>
              <a:ext uri="{FF2B5EF4-FFF2-40B4-BE49-F238E27FC236}">
                <a16:creationId xmlns="" xmlns:a16="http://schemas.microsoft.com/office/drawing/2014/main" id="{D6155808-B1ED-4658-97C8-209A545253E0}"/>
              </a:ext>
            </a:extLst>
          </p:cNvPr>
          <p:cNvSpPr>
            <a:spLocks noChangeShapeType="1"/>
          </p:cNvSpPr>
          <p:nvPr/>
        </p:nvSpPr>
        <p:spPr bwMode="auto">
          <a:xfrm rot="10800000">
            <a:off x="4154625" y="732971"/>
            <a:ext cx="4218942"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Arial Unicode MS"/>
              <a:cs typeface="+mn-cs"/>
            </a:endParaRPr>
          </a:p>
        </p:txBody>
      </p:sp>
      <p:sp>
        <p:nvSpPr>
          <p:cNvPr id="6" name="TextBox 5">
            <a:extLst>
              <a:ext uri="{FF2B5EF4-FFF2-40B4-BE49-F238E27FC236}">
                <a16:creationId xmlns="" xmlns:a16="http://schemas.microsoft.com/office/drawing/2014/main" id="{0FA7B49A-658E-4AAB-B5D0-80035AE16757}"/>
              </a:ext>
            </a:extLst>
          </p:cNvPr>
          <p:cNvSpPr txBox="1"/>
          <p:nvPr/>
        </p:nvSpPr>
        <p:spPr>
          <a:xfrm>
            <a:off x="1057239" y="115393"/>
            <a:ext cx="8050935" cy="461665"/>
          </a:xfrm>
          <a:prstGeom prst="rect">
            <a:avLst/>
          </a:prstGeom>
          <a:noFill/>
        </p:spPr>
        <p:txBody>
          <a:bodyPr wrap="square">
            <a:spAutoFit/>
          </a:bodyPr>
          <a:lstStyle/>
          <a:p>
            <a:pPr algn="ctr"/>
            <a:r>
              <a:rPr lang="en-US" altLang="en-US" sz="2400" b="1" kern="0" dirty="0">
                <a:solidFill>
                  <a:srgbClr val="000000"/>
                </a:solidFill>
                <a:latin typeface="Times New Roman" panose="02020603050405020304" pitchFamily="18" charset="0"/>
                <a:cs typeface="Times New Roman" panose="02020603050405020304" pitchFamily="18" charset="0"/>
              </a:rPr>
              <a:t>6.1. CÔNG NGHIỆP HÓA, HIỆN ĐẠI HÓA </a:t>
            </a:r>
            <a:r>
              <a:rPr lang="vi-VN" altLang="en-US" sz="2200" b="1" dirty="0">
                <a:solidFill>
                  <a:srgbClr val="000000"/>
                </a:solidFill>
                <a:latin typeface="Times New Roman" panose="02020603050405020304" pitchFamily="18" charset="0"/>
                <a:cs typeface="Times New Roman" panose="02020603050405020304" pitchFamily="18" charset="0"/>
              </a:rPr>
              <a:t>Ở VIỆT NAM</a:t>
            </a:r>
            <a:endParaRPr lang="en-US" altLang="en-US" sz="2200" b="1" dirty="0">
              <a:solidFill>
                <a:srgbClr val="000000"/>
              </a:solidFill>
              <a:latin typeface="Times New Roman" panose="02020603050405020304" pitchFamily="18" charset="0"/>
              <a:cs typeface="Times New Roman" panose="02020603050405020304" pitchFamily="18" charset="0"/>
            </a:endParaRPr>
          </a:p>
        </p:txBody>
      </p:sp>
      <p:sp>
        <p:nvSpPr>
          <p:cNvPr id="7" name="TextBox 6">
            <a:extLst>
              <a:ext uri="{FF2B5EF4-FFF2-40B4-BE49-F238E27FC236}">
                <a16:creationId xmlns="" xmlns:a16="http://schemas.microsoft.com/office/drawing/2014/main" id="{525232C6-2E33-4B49-A66D-46EA8A6C2F75}"/>
              </a:ext>
            </a:extLst>
          </p:cNvPr>
          <p:cNvSpPr txBox="1"/>
          <p:nvPr/>
        </p:nvSpPr>
        <p:spPr>
          <a:xfrm>
            <a:off x="2154280" y="1358270"/>
            <a:ext cx="5856852" cy="400110"/>
          </a:xfrm>
          <a:prstGeom prst="rect">
            <a:avLst/>
          </a:prstGeom>
          <a:noFill/>
          <a:ln>
            <a:solidFill>
              <a:srgbClr val="000000"/>
            </a:solidFill>
          </a:ln>
        </p:spPr>
        <p:txBody>
          <a:bodyPr wrap="square">
            <a:spAutoFit/>
          </a:bodyPr>
          <a:lstStyle/>
          <a:p>
            <a:pPr marL="285750" indent="-285750">
              <a:buFont typeface="Wingdings" panose="05000000000000000000" pitchFamily="2" charset="2"/>
              <a:buChar char="q"/>
            </a:pPr>
            <a:r>
              <a:rPr lang="en-US" sz="2000" b="1" dirty="0" err="1">
                <a:solidFill>
                  <a:srgbClr val="0033CC"/>
                </a:solidFill>
                <a:latin typeface="Times New Roman" panose="02020603050405020304" pitchFamily="18" charset="0"/>
                <a:cs typeface="Times New Roman" panose="02020603050405020304" pitchFamily="18" charset="0"/>
              </a:rPr>
              <a:t>Khái</a:t>
            </a:r>
            <a:r>
              <a:rPr lang="en-US" sz="2000" b="1" dirty="0">
                <a:solidFill>
                  <a:srgbClr val="0033CC"/>
                </a:solidFill>
                <a:latin typeface="Times New Roman" panose="02020603050405020304" pitchFamily="18" charset="0"/>
                <a:cs typeface="Times New Roman" panose="02020603050405020304" pitchFamily="18" charset="0"/>
              </a:rPr>
              <a:t> </a:t>
            </a:r>
            <a:r>
              <a:rPr lang="en-US" sz="2000" b="1" dirty="0" err="1">
                <a:solidFill>
                  <a:srgbClr val="0033CC"/>
                </a:solidFill>
                <a:latin typeface="Times New Roman" panose="02020603050405020304" pitchFamily="18" charset="0"/>
                <a:cs typeface="Times New Roman" panose="02020603050405020304" pitchFamily="18" charset="0"/>
              </a:rPr>
              <a:t>quát</a:t>
            </a:r>
            <a:r>
              <a:rPr lang="en-US" sz="2000" b="1" dirty="0">
                <a:solidFill>
                  <a:srgbClr val="0033CC"/>
                </a:solidFill>
                <a:latin typeface="Times New Roman" panose="02020603050405020304" pitchFamily="18" charset="0"/>
                <a:cs typeface="Times New Roman" panose="02020603050405020304" pitchFamily="18" charset="0"/>
              </a:rPr>
              <a:t> </a:t>
            </a:r>
            <a:r>
              <a:rPr lang="en-US" sz="2000" b="1" dirty="0" err="1">
                <a:solidFill>
                  <a:srgbClr val="0033CC"/>
                </a:solidFill>
                <a:latin typeface="Times New Roman" panose="02020603050405020304" pitchFamily="18" charset="0"/>
                <a:cs typeface="Times New Roman" panose="02020603050405020304" pitchFamily="18" charset="0"/>
              </a:rPr>
              <a:t>về</a:t>
            </a:r>
            <a:r>
              <a:rPr lang="en-US" sz="2000" b="1" dirty="0">
                <a:solidFill>
                  <a:srgbClr val="0033CC"/>
                </a:solidFill>
                <a:latin typeface="Times New Roman" panose="02020603050405020304" pitchFamily="18" charset="0"/>
                <a:cs typeface="Times New Roman" panose="02020603050405020304" pitchFamily="18" charset="0"/>
              </a:rPr>
              <a:t> </a:t>
            </a:r>
            <a:r>
              <a:rPr lang="en-US" sz="2000" b="1" dirty="0" err="1">
                <a:solidFill>
                  <a:srgbClr val="0033CC"/>
                </a:solidFill>
                <a:latin typeface="Times New Roman" panose="02020603050405020304" pitchFamily="18" charset="0"/>
                <a:cs typeface="Times New Roman" panose="02020603050405020304" pitchFamily="18" charset="0"/>
              </a:rPr>
              <a:t>cách</a:t>
            </a:r>
            <a:r>
              <a:rPr lang="en-US" sz="2000" b="1" dirty="0">
                <a:solidFill>
                  <a:srgbClr val="0033CC"/>
                </a:solidFill>
                <a:latin typeface="Times New Roman" panose="02020603050405020304" pitchFamily="18" charset="0"/>
                <a:cs typeface="Times New Roman" panose="02020603050405020304" pitchFamily="18" charset="0"/>
              </a:rPr>
              <a:t> </a:t>
            </a:r>
            <a:r>
              <a:rPr lang="en-US" sz="2000" b="1" dirty="0" err="1">
                <a:solidFill>
                  <a:srgbClr val="0033CC"/>
                </a:solidFill>
                <a:latin typeface="Times New Roman" panose="02020603050405020304" pitchFamily="18" charset="0"/>
                <a:cs typeface="Times New Roman" panose="02020603050405020304" pitchFamily="18" charset="0"/>
              </a:rPr>
              <a:t>mạng</a:t>
            </a:r>
            <a:r>
              <a:rPr lang="en-US" sz="2000" b="1" dirty="0">
                <a:solidFill>
                  <a:srgbClr val="0033CC"/>
                </a:solidFill>
                <a:latin typeface="Times New Roman" panose="02020603050405020304" pitchFamily="18" charset="0"/>
                <a:cs typeface="Times New Roman" panose="02020603050405020304" pitchFamily="18" charset="0"/>
              </a:rPr>
              <a:t> </a:t>
            </a:r>
            <a:r>
              <a:rPr lang="en-US" sz="2000" b="1" dirty="0" err="1">
                <a:solidFill>
                  <a:srgbClr val="0033CC"/>
                </a:solidFill>
                <a:latin typeface="Times New Roman" panose="02020603050405020304" pitchFamily="18" charset="0"/>
                <a:cs typeface="Times New Roman" panose="02020603050405020304" pitchFamily="18" charset="0"/>
              </a:rPr>
              <a:t>công</a:t>
            </a:r>
            <a:r>
              <a:rPr lang="en-US" sz="2000" b="1" dirty="0">
                <a:solidFill>
                  <a:srgbClr val="0033CC"/>
                </a:solidFill>
                <a:latin typeface="Times New Roman" panose="02020603050405020304" pitchFamily="18" charset="0"/>
                <a:cs typeface="Times New Roman" panose="02020603050405020304" pitchFamily="18" charset="0"/>
              </a:rPr>
              <a:t> </a:t>
            </a:r>
            <a:r>
              <a:rPr lang="en-US" sz="2000" b="1" dirty="0" err="1">
                <a:solidFill>
                  <a:srgbClr val="0033CC"/>
                </a:solidFill>
                <a:latin typeface="Times New Roman" panose="02020603050405020304" pitchFamily="18" charset="0"/>
                <a:cs typeface="Times New Roman" panose="02020603050405020304" pitchFamily="18" charset="0"/>
              </a:rPr>
              <a:t>nghiệp</a:t>
            </a:r>
            <a:r>
              <a:rPr lang="en-US" sz="2000" b="1" dirty="0">
                <a:solidFill>
                  <a:srgbClr val="0033CC"/>
                </a:solidFill>
                <a:latin typeface="Times New Roman" panose="02020603050405020304" pitchFamily="18" charset="0"/>
                <a:cs typeface="Times New Roman" panose="02020603050405020304" pitchFamily="18" charset="0"/>
              </a:rPr>
              <a:t> </a:t>
            </a:r>
          </a:p>
        </p:txBody>
      </p:sp>
      <p:sp>
        <p:nvSpPr>
          <p:cNvPr id="8" name="TextBox 7">
            <a:extLst>
              <a:ext uri="{FF2B5EF4-FFF2-40B4-BE49-F238E27FC236}">
                <a16:creationId xmlns="" xmlns:a16="http://schemas.microsoft.com/office/drawing/2014/main" id="{23EA04B5-1078-49A4-907D-38CC64AB0F35}"/>
              </a:ext>
            </a:extLst>
          </p:cNvPr>
          <p:cNvSpPr txBox="1"/>
          <p:nvPr/>
        </p:nvSpPr>
        <p:spPr>
          <a:xfrm>
            <a:off x="2427038" y="1857015"/>
            <a:ext cx="7337923" cy="400110"/>
          </a:xfrm>
          <a:prstGeom prst="rect">
            <a:avLst/>
          </a:prstGeom>
          <a:noFill/>
        </p:spPr>
        <p:txBody>
          <a:bodyPr wrap="square">
            <a:spAutoFit/>
          </a:bodyPr>
          <a:lstStyle/>
          <a:p>
            <a:pPr marL="342900" indent="-342900">
              <a:buFont typeface="Wingdings" panose="05000000000000000000" pitchFamily="2" charset="2"/>
              <a:buChar char="§"/>
            </a:pPr>
            <a:r>
              <a:rPr lang="en-US" sz="2000" b="1" dirty="0" err="1">
                <a:solidFill>
                  <a:srgbClr val="C00000"/>
                </a:solidFill>
                <a:effectLst/>
                <a:latin typeface="Times New Roman" panose="02020603050405020304" pitchFamily="18" charset="0"/>
                <a:cs typeface="Times New Roman" panose="02020603050405020304" pitchFamily="18" charset="0"/>
              </a:rPr>
              <a:t>Khái</a:t>
            </a:r>
            <a:r>
              <a:rPr lang="en-US" sz="2000" b="1" dirty="0">
                <a:solidFill>
                  <a:srgbClr val="C00000"/>
                </a:solidFill>
                <a:effectLst/>
                <a:latin typeface="Times New Roman" panose="02020603050405020304" pitchFamily="18" charset="0"/>
                <a:cs typeface="Times New Roman" panose="02020603050405020304" pitchFamily="18" charset="0"/>
              </a:rPr>
              <a:t> </a:t>
            </a:r>
            <a:r>
              <a:rPr lang="en-US" sz="2000" b="1" dirty="0" err="1">
                <a:solidFill>
                  <a:srgbClr val="C00000"/>
                </a:solidFill>
                <a:effectLst/>
                <a:latin typeface="Times New Roman" panose="02020603050405020304" pitchFamily="18" charset="0"/>
                <a:cs typeface="Times New Roman" panose="02020603050405020304" pitchFamily="18" charset="0"/>
              </a:rPr>
              <a:t>quát</a:t>
            </a:r>
            <a:r>
              <a:rPr lang="en-US" sz="2000" b="1" dirty="0">
                <a:solidFill>
                  <a:srgbClr val="C00000"/>
                </a:solidFill>
                <a:effectLst/>
                <a:latin typeface="Times New Roman" panose="02020603050405020304" pitchFamily="18" charset="0"/>
                <a:cs typeface="Times New Roman" panose="02020603050405020304" pitchFamily="18" charset="0"/>
              </a:rPr>
              <a:t> </a:t>
            </a:r>
            <a:r>
              <a:rPr lang="en-US" sz="2000" b="1" dirty="0" err="1">
                <a:solidFill>
                  <a:srgbClr val="C00000"/>
                </a:solidFill>
                <a:effectLst/>
                <a:latin typeface="Times New Roman" panose="02020603050405020304" pitchFamily="18" charset="0"/>
                <a:cs typeface="Times New Roman" panose="02020603050405020304" pitchFamily="18" charset="0"/>
              </a:rPr>
              <a:t>lịch</a:t>
            </a:r>
            <a:r>
              <a:rPr lang="en-US" sz="2000" b="1" dirty="0">
                <a:solidFill>
                  <a:srgbClr val="C00000"/>
                </a:solidFill>
                <a:effectLst/>
                <a:latin typeface="Times New Roman" panose="02020603050405020304" pitchFamily="18" charset="0"/>
                <a:cs typeface="Times New Roman" panose="02020603050405020304" pitchFamily="18" charset="0"/>
              </a:rPr>
              <a:t> </a:t>
            </a:r>
            <a:r>
              <a:rPr lang="en-US" sz="2000" b="1" dirty="0" err="1">
                <a:solidFill>
                  <a:srgbClr val="C00000"/>
                </a:solidFill>
                <a:effectLst/>
                <a:latin typeface="Times New Roman" panose="02020603050405020304" pitchFamily="18" charset="0"/>
                <a:cs typeface="Times New Roman" panose="02020603050405020304" pitchFamily="18" charset="0"/>
              </a:rPr>
              <a:t>sử</a:t>
            </a:r>
            <a:r>
              <a:rPr lang="en-US" sz="2000" b="1" dirty="0">
                <a:solidFill>
                  <a:srgbClr val="C00000"/>
                </a:solidFill>
                <a:effectLst/>
                <a:latin typeface="Times New Roman" panose="02020603050405020304" pitchFamily="18" charset="0"/>
                <a:cs typeface="Times New Roman" panose="02020603050405020304" pitchFamily="18" charset="0"/>
              </a:rPr>
              <a:t> </a:t>
            </a:r>
            <a:r>
              <a:rPr lang="en-US" sz="2000" b="1" dirty="0" err="1">
                <a:solidFill>
                  <a:srgbClr val="C00000"/>
                </a:solidFill>
                <a:effectLst/>
                <a:latin typeface="Times New Roman" panose="02020603050405020304" pitchFamily="18" charset="0"/>
                <a:cs typeface="Times New Roman" panose="02020603050405020304" pitchFamily="18" charset="0"/>
              </a:rPr>
              <a:t>các</a:t>
            </a:r>
            <a:r>
              <a:rPr lang="en-US" sz="2000" b="1" dirty="0">
                <a:solidFill>
                  <a:srgbClr val="C00000"/>
                </a:solidFill>
                <a:effectLst/>
                <a:latin typeface="Times New Roman" panose="02020603050405020304" pitchFamily="18" charset="0"/>
                <a:cs typeface="Times New Roman" panose="02020603050405020304" pitchFamily="18" charset="0"/>
              </a:rPr>
              <a:t> </a:t>
            </a:r>
            <a:r>
              <a:rPr lang="en-US" sz="2000" b="1" dirty="0" err="1">
                <a:solidFill>
                  <a:srgbClr val="C00000"/>
                </a:solidFill>
                <a:effectLst/>
                <a:latin typeface="Times New Roman" panose="02020603050405020304" pitchFamily="18" charset="0"/>
                <a:cs typeface="Times New Roman" panose="02020603050405020304" pitchFamily="18" charset="0"/>
              </a:rPr>
              <a:t>cuộc</a:t>
            </a:r>
            <a:r>
              <a:rPr lang="en-US" sz="2000" b="1" dirty="0">
                <a:solidFill>
                  <a:srgbClr val="C00000"/>
                </a:solidFill>
                <a:effectLst/>
                <a:latin typeface="Times New Roman" panose="02020603050405020304" pitchFamily="18" charset="0"/>
                <a:cs typeface="Times New Roman" panose="02020603050405020304" pitchFamily="18" charset="0"/>
              </a:rPr>
              <a:t> </a:t>
            </a:r>
            <a:r>
              <a:rPr lang="en-US" sz="2000" b="1" dirty="0" err="1">
                <a:solidFill>
                  <a:srgbClr val="C00000"/>
                </a:solidFill>
                <a:effectLst/>
                <a:latin typeface="Times New Roman" panose="02020603050405020304" pitchFamily="18" charset="0"/>
                <a:cs typeface="Times New Roman" panose="02020603050405020304" pitchFamily="18" charset="0"/>
              </a:rPr>
              <a:t>cách</a:t>
            </a:r>
            <a:r>
              <a:rPr lang="en-US" sz="2000" b="1" dirty="0">
                <a:solidFill>
                  <a:srgbClr val="C00000"/>
                </a:solidFill>
                <a:effectLst/>
                <a:latin typeface="Times New Roman" panose="02020603050405020304" pitchFamily="18" charset="0"/>
                <a:cs typeface="Times New Roman" panose="02020603050405020304" pitchFamily="18" charset="0"/>
              </a:rPr>
              <a:t> </a:t>
            </a:r>
            <a:r>
              <a:rPr lang="en-US" sz="2000" b="1" dirty="0" err="1">
                <a:solidFill>
                  <a:srgbClr val="C00000"/>
                </a:solidFill>
                <a:effectLst/>
                <a:latin typeface="Times New Roman" panose="02020603050405020304" pitchFamily="18" charset="0"/>
                <a:cs typeface="Times New Roman" panose="02020603050405020304" pitchFamily="18" charset="0"/>
              </a:rPr>
              <a:t>mạng</a:t>
            </a:r>
            <a:r>
              <a:rPr lang="en-US" sz="2000" b="1" dirty="0">
                <a:solidFill>
                  <a:srgbClr val="C00000"/>
                </a:solidFill>
                <a:effectLst/>
                <a:latin typeface="Times New Roman" panose="02020603050405020304" pitchFamily="18" charset="0"/>
                <a:cs typeface="Times New Roman" panose="02020603050405020304" pitchFamily="18" charset="0"/>
              </a:rPr>
              <a:t> </a:t>
            </a:r>
            <a:r>
              <a:rPr lang="en-US" sz="2000" b="1" dirty="0" err="1">
                <a:solidFill>
                  <a:srgbClr val="C00000"/>
                </a:solidFill>
                <a:effectLst/>
                <a:latin typeface="Times New Roman" panose="02020603050405020304" pitchFamily="18" charset="0"/>
                <a:cs typeface="Times New Roman" panose="02020603050405020304" pitchFamily="18" charset="0"/>
              </a:rPr>
              <a:t>công</a:t>
            </a:r>
            <a:r>
              <a:rPr lang="en-US" sz="2000" b="1" dirty="0">
                <a:solidFill>
                  <a:srgbClr val="C00000"/>
                </a:solidFill>
                <a:effectLst/>
                <a:latin typeface="Times New Roman" panose="02020603050405020304" pitchFamily="18" charset="0"/>
                <a:cs typeface="Times New Roman" panose="02020603050405020304" pitchFamily="18" charset="0"/>
              </a:rPr>
              <a:t> </a:t>
            </a:r>
            <a:r>
              <a:rPr lang="en-US" sz="2000" b="1" dirty="0" err="1">
                <a:solidFill>
                  <a:srgbClr val="C00000"/>
                </a:solidFill>
                <a:effectLst/>
                <a:latin typeface="Times New Roman" panose="02020603050405020304" pitchFamily="18" charset="0"/>
                <a:cs typeface="Times New Roman" panose="02020603050405020304" pitchFamily="18" charset="0"/>
              </a:rPr>
              <a:t>nghiệp</a:t>
            </a:r>
            <a:endParaRPr lang="en-US" sz="2000" b="1" dirty="0">
              <a:solidFill>
                <a:srgbClr val="C00000"/>
              </a:solidFill>
              <a:latin typeface="Times New Roman" panose="02020603050405020304" pitchFamily="18" charset="0"/>
              <a:cs typeface="Times New Roman" panose="02020603050405020304" pitchFamily="18" charset="0"/>
            </a:endParaRPr>
          </a:p>
        </p:txBody>
      </p:sp>
      <p:sp>
        <p:nvSpPr>
          <p:cNvPr id="9" name="TextBox 8">
            <a:extLst>
              <a:ext uri="{FF2B5EF4-FFF2-40B4-BE49-F238E27FC236}">
                <a16:creationId xmlns="" xmlns:a16="http://schemas.microsoft.com/office/drawing/2014/main" id="{EBD586AC-4FF9-46AB-B55E-2C42B371AACE}"/>
              </a:ext>
            </a:extLst>
          </p:cNvPr>
          <p:cNvSpPr txBox="1"/>
          <p:nvPr/>
        </p:nvSpPr>
        <p:spPr>
          <a:xfrm>
            <a:off x="3195230" y="2234952"/>
            <a:ext cx="4700851" cy="400110"/>
          </a:xfrm>
          <a:prstGeom prst="rect">
            <a:avLst/>
          </a:prstGeom>
          <a:noFill/>
        </p:spPr>
        <p:txBody>
          <a:bodyPr wrap="square">
            <a:spAutoFit/>
          </a:bodyPr>
          <a:lstStyle/>
          <a:p>
            <a:pPr marL="285750" indent="-285750">
              <a:buFont typeface="Arial" panose="020B0604020202020204" pitchFamily="34" charset="0"/>
              <a:buChar char="•"/>
            </a:pPr>
            <a:r>
              <a:rPr lang="en-US" sz="2000" b="1" dirty="0" err="1">
                <a:solidFill>
                  <a:srgbClr val="006600"/>
                </a:solidFill>
                <a:latin typeface="Times New Roman" panose="02020603050405020304" pitchFamily="18" charset="0"/>
                <a:cs typeface="Times New Roman" panose="02020603050405020304" pitchFamily="18" charset="0"/>
              </a:rPr>
              <a:t>C</a:t>
            </a:r>
            <a:r>
              <a:rPr lang="en-US" sz="2000" b="1" dirty="0" err="1">
                <a:solidFill>
                  <a:srgbClr val="006600"/>
                </a:solidFill>
                <a:effectLst/>
                <a:latin typeface="Times New Roman" panose="02020603050405020304" pitchFamily="18" charset="0"/>
                <a:cs typeface="Times New Roman" panose="02020603050405020304" pitchFamily="18" charset="0"/>
              </a:rPr>
              <a:t>ách</a:t>
            </a:r>
            <a:r>
              <a:rPr lang="en-US" sz="2000" b="1" dirty="0">
                <a:solidFill>
                  <a:srgbClr val="006600"/>
                </a:solidFill>
                <a:effectLst/>
                <a:latin typeface="Times New Roman" panose="02020603050405020304" pitchFamily="18" charset="0"/>
                <a:cs typeface="Times New Roman" panose="02020603050405020304" pitchFamily="18" charset="0"/>
              </a:rPr>
              <a:t> </a:t>
            </a:r>
            <a:r>
              <a:rPr lang="en-US" sz="2000" b="1" dirty="0" err="1">
                <a:solidFill>
                  <a:srgbClr val="006600"/>
                </a:solidFill>
                <a:effectLst/>
                <a:latin typeface="Times New Roman" panose="02020603050405020304" pitchFamily="18" charset="0"/>
                <a:cs typeface="Times New Roman" panose="02020603050405020304" pitchFamily="18" charset="0"/>
              </a:rPr>
              <a:t>mạng</a:t>
            </a:r>
            <a:r>
              <a:rPr lang="en-US" sz="2000" b="1" dirty="0">
                <a:solidFill>
                  <a:srgbClr val="006600"/>
                </a:solidFill>
                <a:effectLst/>
                <a:latin typeface="Times New Roman" panose="02020603050405020304" pitchFamily="18" charset="0"/>
                <a:cs typeface="Times New Roman" panose="02020603050405020304" pitchFamily="18" charset="0"/>
              </a:rPr>
              <a:t> </a:t>
            </a:r>
            <a:r>
              <a:rPr lang="en-US" sz="2000" b="1" dirty="0" err="1">
                <a:solidFill>
                  <a:srgbClr val="006600"/>
                </a:solidFill>
                <a:effectLst/>
                <a:latin typeface="Times New Roman" panose="02020603050405020304" pitchFamily="18" charset="0"/>
                <a:cs typeface="Times New Roman" panose="02020603050405020304" pitchFamily="18" charset="0"/>
              </a:rPr>
              <a:t>công</a:t>
            </a:r>
            <a:r>
              <a:rPr lang="en-US" sz="2000" b="1" dirty="0">
                <a:solidFill>
                  <a:srgbClr val="006600"/>
                </a:solidFill>
                <a:effectLst/>
                <a:latin typeface="Times New Roman" panose="02020603050405020304" pitchFamily="18" charset="0"/>
                <a:cs typeface="Times New Roman" panose="02020603050405020304" pitchFamily="18" charset="0"/>
              </a:rPr>
              <a:t> </a:t>
            </a:r>
            <a:r>
              <a:rPr lang="en-US" sz="2000" b="1" dirty="0" err="1">
                <a:solidFill>
                  <a:srgbClr val="006600"/>
                </a:solidFill>
                <a:effectLst/>
                <a:latin typeface="Times New Roman" panose="02020603050405020304" pitchFamily="18" charset="0"/>
                <a:cs typeface="Times New Roman" panose="02020603050405020304" pitchFamily="18" charset="0"/>
              </a:rPr>
              <a:t>nghiệp</a:t>
            </a:r>
            <a:r>
              <a:rPr lang="en-US" sz="2000" b="1" dirty="0">
                <a:solidFill>
                  <a:srgbClr val="006600"/>
                </a:solidFill>
                <a:effectLst/>
                <a:latin typeface="Times New Roman" panose="02020603050405020304" pitchFamily="18" charset="0"/>
                <a:cs typeface="Times New Roman" panose="02020603050405020304" pitchFamily="18" charset="0"/>
              </a:rPr>
              <a:t> </a:t>
            </a:r>
            <a:r>
              <a:rPr lang="en-US" sz="2000" b="1" dirty="0" err="1">
                <a:solidFill>
                  <a:srgbClr val="006600"/>
                </a:solidFill>
                <a:effectLst/>
                <a:latin typeface="Times New Roman" panose="02020603050405020304" pitchFamily="18" charset="0"/>
                <a:cs typeface="Times New Roman" panose="02020603050405020304" pitchFamily="18" charset="0"/>
              </a:rPr>
              <a:t>lần</a:t>
            </a:r>
            <a:r>
              <a:rPr lang="en-US" sz="2000" b="1" dirty="0">
                <a:solidFill>
                  <a:srgbClr val="006600"/>
                </a:solidFill>
                <a:effectLst/>
                <a:latin typeface="Times New Roman" panose="02020603050405020304" pitchFamily="18" charset="0"/>
                <a:cs typeface="Times New Roman" panose="02020603050405020304" pitchFamily="18" charset="0"/>
              </a:rPr>
              <a:t> </a:t>
            </a:r>
            <a:r>
              <a:rPr lang="en-US" sz="2000" b="1" dirty="0" err="1">
                <a:solidFill>
                  <a:srgbClr val="006600"/>
                </a:solidFill>
                <a:effectLst/>
                <a:latin typeface="Times New Roman" panose="02020603050405020304" pitchFamily="18" charset="0"/>
                <a:cs typeface="Times New Roman" panose="02020603050405020304" pitchFamily="18" charset="0"/>
              </a:rPr>
              <a:t>thứ</a:t>
            </a:r>
            <a:r>
              <a:rPr lang="en-US" sz="2000" b="1" dirty="0">
                <a:solidFill>
                  <a:srgbClr val="006600"/>
                </a:solidFill>
                <a:effectLst/>
                <a:latin typeface="Times New Roman" panose="02020603050405020304" pitchFamily="18" charset="0"/>
                <a:cs typeface="Times New Roman" panose="02020603050405020304" pitchFamily="18" charset="0"/>
              </a:rPr>
              <a:t> </a:t>
            </a:r>
            <a:r>
              <a:rPr lang="en-US" sz="2000" b="1" dirty="0" err="1">
                <a:solidFill>
                  <a:srgbClr val="006600"/>
                </a:solidFill>
                <a:latin typeface="Times New Roman" panose="02020603050405020304" pitchFamily="18" charset="0"/>
                <a:cs typeface="Times New Roman" panose="02020603050405020304" pitchFamily="18" charset="0"/>
              </a:rPr>
              <a:t>hai</a:t>
            </a:r>
            <a:endParaRPr lang="en-US" sz="2000" dirty="0">
              <a:solidFill>
                <a:srgbClr val="006600"/>
              </a:solidFill>
              <a:latin typeface="Times New Roman" panose="02020603050405020304" pitchFamily="18" charset="0"/>
              <a:cs typeface="Times New Roman" panose="02020603050405020304" pitchFamily="18" charset="0"/>
            </a:endParaRPr>
          </a:p>
        </p:txBody>
      </p:sp>
      <p:pic>
        <p:nvPicPr>
          <p:cNvPr id="10" name="Picture 5" descr="Tóm Tắt] ❤️ Cuộc Cách Mạng Công Nghiệp Lần 2 - Dễ Hiểu | Như Quỳnh">
            <a:extLst>
              <a:ext uri="{FF2B5EF4-FFF2-40B4-BE49-F238E27FC236}">
                <a16:creationId xmlns="" xmlns:a16="http://schemas.microsoft.com/office/drawing/2014/main" id="{6C2A4EB3-D102-4AEE-9993-29118F8DBE3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907628" y="2999880"/>
            <a:ext cx="4082603" cy="2705460"/>
          </a:xfrm>
          <a:prstGeom prst="rect">
            <a:avLst/>
          </a:prstGeom>
          <a:noFill/>
          <a:extLst>
            <a:ext uri="{909E8E84-426E-40DD-AFC4-6F175D3DCCD1}">
              <a14:hiddenFill xmlns:a14="http://schemas.microsoft.com/office/drawing/2010/main">
                <a:solidFill>
                  <a:srgbClr val="FFFFFF"/>
                </a:solidFill>
              </a14:hiddenFill>
            </a:ext>
          </a:extLst>
        </p:spPr>
      </p:pic>
      <p:sp>
        <p:nvSpPr>
          <p:cNvPr id="12" name="TextBox 11">
            <a:extLst>
              <a:ext uri="{FF2B5EF4-FFF2-40B4-BE49-F238E27FC236}">
                <a16:creationId xmlns="" xmlns:a16="http://schemas.microsoft.com/office/drawing/2014/main" id="{EFA84410-1FA9-494D-B523-C1B3F1E12C6A}"/>
              </a:ext>
            </a:extLst>
          </p:cNvPr>
          <p:cNvSpPr txBox="1"/>
          <p:nvPr/>
        </p:nvSpPr>
        <p:spPr>
          <a:xfrm>
            <a:off x="2166601" y="2847786"/>
            <a:ext cx="5539258" cy="369332"/>
          </a:xfrm>
          <a:prstGeom prst="rect">
            <a:avLst/>
          </a:prstGeom>
          <a:noFill/>
        </p:spPr>
        <p:txBody>
          <a:bodyPr wrap="square">
            <a:spAutoFit/>
          </a:bodyPr>
          <a:lstStyle/>
          <a:p>
            <a:pPr marL="285750" indent="-285750">
              <a:buFont typeface="Wingdings" panose="05000000000000000000" pitchFamily="2" charset="2"/>
              <a:buChar char="ü"/>
            </a:pPr>
            <a:r>
              <a:rPr lang="en-US" b="0" dirty="0" err="1">
                <a:solidFill>
                  <a:srgbClr val="010101"/>
                </a:solidFill>
                <a:effectLst/>
                <a:latin typeface="+mj-lt"/>
              </a:rPr>
              <a:t>Thời</a:t>
            </a:r>
            <a:r>
              <a:rPr lang="en-US" b="0" dirty="0">
                <a:solidFill>
                  <a:srgbClr val="010101"/>
                </a:solidFill>
                <a:effectLst/>
                <a:latin typeface="+mj-lt"/>
              </a:rPr>
              <a:t> </a:t>
            </a:r>
            <a:r>
              <a:rPr lang="en-US" b="0" dirty="0" err="1">
                <a:solidFill>
                  <a:srgbClr val="010101"/>
                </a:solidFill>
                <a:effectLst/>
                <a:latin typeface="+mj-lt"/>
              </a:rPr>
              <a:t>gian</a:t>
            </a:r>
            <a:r>
              <a:rPr lang="en-US" b="0" dirty="0">
                <a:solidFill>
                  <a:srgbClr val="010101"/>
                </a:solidFill>
                <a:effectLst/>
                <a:latin typeface="+mj-lt"/>
              </a:rPr>
              <a:t>: </a:t>
            </a:r>
            <a:r>
              <a:rPr lang="en-US" b="0" dirty="0" err="1">
                <a:solidFill>
                  <a:srgbClr val="010101"/>
                </a:solidFill>
                <a:effectLst/>
                <a:latin typeface="+mj-lt"/>
              </a:rPr>
              <a:t>Nửa</a:t>
            </a:r>
            <a:r>
              <a:rPr lang="en-US" b="0" dirty="0">
                <a:solidFill>
                  <a:srgbClr val="010101"/>
                </a:solidFill>
                <a:effectLst/>
                <a:latin typeface="+mj-lt"/>
              </a:rPr>
              <a:t> </a:t>
            </a:r>
            <a:r>
              <a:rPr lang="en-US" b="0" dirty="0" err="1">
                <a:solidFill>
                  <a:srgbClr val="010101"/>
                </a:solidFill>
                <a:effectLst/>
                <a:latin typeface="+mj-lt"/>
              </a:rPr>
              <a:t>cuối</a:t>
            </a:r>
            <a:r>
              <a:rPr lang="en-US" b="0" dirty="0">
                <a:solidFill>
                  <a:srgbClr val="010101"/>
                </a:solidFill>
                <a:effectLst/>
                <a:latin typeface="+mj-lt"/>
              </a:rPr>
              <a:t> </a:t>
            </a:r>
            <a:r>
              <a:rPr lang="en-US" b="0" dirty="0" err="1">
                <a:solidFill>
                  <a:srgbClr val="010101"/>
                </a:solidFill>
                <a:effectLst/>
                <a:latin typeface="+mj-lt"/>
              </a:rPr>
              <a:t>thế</a:t>
            </a:r>
            <a:r>
              <a:rPr lang="en-US" b="0" dirty="0">
                <a:solidFill>
                  <a:srgbClr val="010101"/>
                </a:solidFill>
                <a:effectLst/>
                <a:latin typeface="+mj-lt"/>
              </a:rPr>
              <a:t> </a:t>
            </a:r>
            <a:r>
              <a:rPr lang="en-US" b="0" dirty="0" err="1">
                <a:solidFill>
                  <a:srgbClr val="010101"/>
                </a:solidFill>
                <a:effectLst/>
                <a:latin typeface="+mj-lt"/>
              </a:rPr>
              <a:t>kỷ</a:t>
            </a:r>
            <a:r>
              <a:rPr lang="en-US" b="0" dirty="0">
                <a:solidFill>
                  <a:srgbClr val="010101"/>
                </a:solidFill>
                <a:effectLst/>
                <a:latin typeface="+mj-lt"/>
              </a:rPr>
              <a:t> XIX </a:t>
            </a:r>
            <a:r>
              <a:rPr lang="en-US" b="0" dirty="0" err="1">
                <a:solidFill>
                  <a:srgbClr val="010101"/>
                </a:solidFill>
                <a:effectLst/>
                <a:latin typeface="+mj-lt"/>
              </a:rPr>
              <a:t>đến</a:t>
            </a:r>
            <a:r>
              <a:rPr lang="en-US" b="0" dirty="0">
                <a:solidFill>
                  <a:srgbClr val="010101"/>
                </a:solidFill>
                <a:effectLst/>
                <a:latin typeface="+mj-lt"/>
              </a:rPr>
              <a:t> </a:t>
            </a:r>
            <a:r>
              <a:rPr lang="en-US" b="0" dirty="0" err="1">
                <a:solidFill>
                  <a:srgbClr val="010101"/>
                </a:solidFill>
                <a:effectLst/>
                <a:latin typeface="+mj-lt"/>
              </a:rPr>
              <a:t>đầu</a:t>
            </a:r>
            <a:r>
              <a:rPr lang="en-US" b="0" dirty="0">
                <a:solidFill>
                  <a:srgbClr val="010101"/>
                </a:solidFill>
                <a:effectLst/>
                <a:latin typeface="+mj-lt"/>
              </a:rPr>
              <a:t> </a:t>
            </a:r>
            <a:r>
              <a:rPr lang="en-US" b="0" dirty="0" err="1">
                <a:solidFill>
                  <a:srgbClr val="010101"/>
                </a:solidFill>
                <a:effectLst/>
                <a:latin typeface="+mj-lt"/>
              </a:rPr>
              <a:t>thế</a:t>
            </a:r>
            <a:r>
              <a:rPr lang="en-US" b="0" dirty="0">
                <a:solidFill>
                  <a:srgbClr val="010101"/>
                </a:solidFill>
                <a:effectLst/>
                <a:latin typeface="+mj-lt"/>
              </a:rPr>
              <a:t> </a:t>
            </a:r>
            <a:r>
              <a:rPr lang="en-US" b="0" dirty="0" err="1">
                <a:solidFill>
                  <a:srgbClr val="010101"/>
                </a:solidFill>
                <a:effectLst/>
                <a:latin typeface="+mj-lt"/>
              </a:rPr>
              <a:t>kỷ</a:t>
            </a:r>
            <a:r>
              <a:rPr lang="en-US" b="0" dirty="0">
                <a:solidFill>
                  <a:srgbClr val="010101"/>
                </a:solidFill>
                <a:effectLst/>
                <a:latin typeface="+mj-lt"/>
              </a:rPr>
              <a:t> XX</a:t>
            </a:r>
            <a:endParaRPr lang="en-US" dirty="0">
              <a:latin typeface="+mj-lt"/>
            </a:endParaRPr>
          </a:p>
        </p:txBody>
      </p:sp>
      <p:sp>
        <p:nvSpPr>
          <p:cNvPr id="13" name="TextBox 12">
            <a:extLst>
              <a:ext uri="{FF2B5EF4-FFF2-40B4-BE49-F238E27FC236}">
                <a16:creationId xmlns="" xmlns:a16="http://schemas.microsoft.com/office/drawing/2014/main" id="{10972124-4B80-4532-9D68-58CDDD830648}"/>
              </a:ext>
            </a:extLst>
          </p:cNvPr>
          <p:cNvSpPr txBox="1"/>
          <p:nvPr/>
        </p:nvSpPr>
        <p:spPr>
          <a:xfrm>
            <a:off x="2166601" y="3413110"/>
            <a:ext cx="5539258" cy="369332"/>
          </a:xfrm>
          <a:prstGeom prst="rect">
            <a:avLst/>
          </a:prstGeom>
          <a:noFill/>
        </p:spPr>
        <p:txBody>
          <a:bodyPr wrap="square">
            <a:spAutoFit/>
          </a:bodyPr>
          <a:lstStyle/>
          <a:p>
            <a:pPr marL="285750" indent="-285750">
              <a:buFont typeface="Wingdings" panose="05000000000000000000" pitchFamily="2" charset="2"/>
              <a:buChar char="ü"/>
            </a:pPr>
            <a:r>
              <a:rPr lang="en-US" dirty="0" err="1">
                <a:solidFill>
                  <a:srgbClr val="010101"/>
                </a:solidFill>
                <a:latin typeface="+mj-lt"/>
              </a:rPr>
              <a:t>Nội</a:t>
            </a:r>
            <a:r>
              <a:rPr lang="en-US" dirty="0">
                <a:solidFill>
                  <a:srgbClr val="010101"/>
                </a:solidFill>
                <a:latin typeface="+mj-lt"/>
              </a:rPr>
              <a:t> dung</a:t>
            </a:r>
            <a:r>
              <a:rPr lang="en-US" b="0" dirty="0">
                <a:solidFill>
                  <a:srgbClr val="010101"/>
                </a:solidFill>
                <a:effectLst/>
                <a:latin typeface="+mj-lt"/>
              </a:rPr>
              <a:t>: </a:t>
            </a:r>
            <a:endParaRPr lang="en-US" dirty="0">
              <a:latin typeface="+mj-lt"/>
            </a:endParaRPr>
          </a:p>
        </p:txBody>
      </p:sp>
      <p:sp>
        <p:nvSpPr>
          <p:cNvPr id="15" name="TextBox 14">
            <a:extLst>
              <a:ext uri="{FF2B5EF4-FFF2-40B4-BE49-F238E27FC236}">
                <a16:creationId xmlns="" xmlns:a16="http://schemas.microsoft.com/office/drawing/2014/main" id="{8F5D6D93-F553-47B1-8C76-815322DF7F1D}"/>
              </a:ext>
            </a:extLst>
          </p:cNvPr>
          <p:cNvSpPr txBox="1"/>
          <p:nvPr/>
        </p:nvSpPr>
        <p:spPr>
          <a:xfrm>
            <a:off x="2590779" y="3881369"/>
            <a:ext cx="5115080" cy="584775"/>
          </a:xfrm>
          <a:prstGeom prst="rect">
            <a:avLst/>
          </a:prstGeom>
          <a:noFill/>
        </p:spPr>
        <p:txBody>
          <a:bodyPr wrap="square">
            <a:spAutoFit/>
          </a:bodyPr>
          <a:lstStyle/>
          <a:p>
            <a:r>
              <a:rPr lang="en-US" sz="1600" b="0" i="0" dirty="0">
                <a:solidFill>
                  <a:srgbClr val="010101"/>
                </a:solidFill>
                <a:effectLst/>
              </a:rPr>
              <a:t>- S</a:t>
            </a:r>
            <a:r>
              <a:rPr lang="vi-VN" sz="1600" b="0" i="0" dirty="0">
                <a:solidFill>
                  <a:srgbClr val="010101"/>
                </a:solidFill>
                <a:effectLst/>
              </a:rPr>
              <a:t>ử dụng năng lượng điện và động cơ điện, đê tạo ra các dây chuyên sản xuất có tính chuyên môn hoá cao</a:t>
            </a:r>
            <a:endParaRPr lang="en-US" sz="1600" dirty="0"/>
          </a:p>
        </p:txBody>
      </p:sp>
      <p:sp>
        <p:nvSpPr>
          <p:cNvPr id="17" name="TextBox 16">
            <a:extLst>
              <a:ext uri="{FF2B5EF4-FFF2-40B4-BE49-F238E27FC236}">
                <a16:creationId xmlns="" xmlns:a16="http://schemas.microsoft.com/office/drawing/2014/main" id="{B4514C52-76AF-42EC-952B-1C50D8F283E5}"/>
              </a:ext>
            </a:extLst>
          </p:cNvPr>
          <p:cNvSpPr txBox="1"/>
          <p:nvPr/>
        </p:nvSpPr>
        <p:spPr>
          <a:xfrm>
            <a:off x="2590779" y="4732296"/>
            <a:ext cx="5115080" cy="830997"/>
          </a:xfrm>
          <a:prstGeom prst="rect">
            <a:avLst/>
          </a:prstGeom>
          <a:noFill/>
        </p:spPr>
        <p:txBody>
          <a:bodyPr wrap="square">
            <a:spAutoFit/>
          </a:bodyPr>
          <a:lstStyle/>
          <a:p>
            <a:r>
              <a:rPr lang="en-US" sz="1600" dirty="0">
                <a:solidFill>
                  <a:srgbClr val="010101"/>
                </a:solidFill>
              </a:rPr>
              <a:t>- C</a:t>
            </a:r>
            <a:r>
              <a:rPr lang="vi-VN" sz="1600" b="0" i="0" dirty="0">
                <a:solidFill>
                  <a:srgbClr val="010101"/>
                </a:solidFill>
                <a:effectLst/>
              </a:rPr>
              <a:t>huyền nền sản xuất cơ khí sang nền sản xuất điện - cơ khí và sang giai đoạn tự động hóa cục bộ trong sản xuất.</a:t>
            </a:r>
            <a:endParaRPr lang="en-US" sz="1600" dirty="0"/>
          </a:p>
        </p:txBody>
      </p:sp>
    </p:spTree>
    <p:extLst>
      <p:ext uri="{BB962C8B-B14F-4D97-AF65-F5344CB8AC3E}">
        <p14:creationId xmlns:p14="http://schemas.microsoft.com/office/powerpoint/2010/main" val="4284141616"/>
      </p:ext>
    </p:extLst>
  </p:cSld>
  <p:clrMapOvr>
    <a:masterClrMapping/>
  </p:clrMapOvr>
  <p:timing>
    <p:tnLst>
      <p:par>
        <p:cTn id="1" dur="indefinite" restart="never" nodeType="tmRoot"/>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6" name="Picture 2" descr="#1001 các hình Background powerpoint đẹp nhất 2020">
            <a:extLst>
              <a:ext uri="{FF2B5EF4-FFF2-40B4-BE49-F238E27FC236}">
                <a16:creationId xmlns="" xmlns:a16="http://schemas.microsoft.com/office/drawing/2014/main" id="{64864BC3-156C-4C38-814E-08CE3A1FCA14}"/>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TextBox 2">
            <a:extLst>
              <a:ext uri="{FF2B5EF4-FFF2-40B4-BE49-F238E27FC236}">
                <a16:creationId xmlns="" xmlns:a16="http://schemas.microsoft.com/office/drawing/2014/main" id="{E796B576-6FB1-4350-8A64-5C1432F0E8C4}"/>
              </a:ext>
            </a:extLst>
          </p:cNvPr>
          <p:cNvSpPr txBox="1"/>
          <p:nvPr/>
        </p:nvSpPr>
        <p:spPr>
          <a:xfrm>
            <a:off x="2558605" y="193109"/>
            <a:ext cx="8023539" cy="707886"/>
          </a:xfrm>
          <a:prstGeom prst="rect">
            <a:avLst/>
          </a:prstGeom>
          <a:noFill/>
        </p:spPr>
        <p:txBody>
          <a:bodyPr wrap="square">
            <a:spAutoFit/>
          </a:bodyPr>
          <a:lstStyle/>
          <a:p>
            <a:pPr marL="342900" indent="-342900" algn="ctr">
              <a:buFont typeface="Wingdings" panose="05000000000000000000" pitchFamily="2" charset="2"/>
              <a:buChar char="ü"/>
            </a:pPr>
            <a:r>
              <a:rPr lang="en-US" sz="2000" b="0" i="0" dirty="0" err="1">
                <a:solidFill>
                  <a:srgbClr val="002060"/>
                </a:solidFill>
                <a:effectLst/>
                <a:latin typeface="+mj-lt"/>
              </a:rPr>
              <a:t>Những</a:t>
            </a:r>
            <a:r>
              <a:rPr lang="en-US" sz="2000" b="0" i="0" dirty="0">
                <a:solidFill>
                  <a:srgbClr val="002060"/>
                </a:solidFill>
                <a:effectLst/>
                <a:latin typeface="+mj-lt"/>
              </a:rPr>
              <a:t> </a:t>
            </a:r>
            <a:r>
              <a:rPr lang="en-US" sz="2000" b="1" i="0" dirty="0" err="1">
                <a:solidFill>
                  <a:srgbClr val="002060"/>
                </a:solidFill>
                <a:effectLst/>
                <a:latin typeface="+mj-lt"/>
              </a:rPr>
              <a:t>phát</a:t>
            </a:r>
            <a:r>
              <a:rPr lang="en-US" sz="2000" b="1" i="0" dirty="0">
                <a:solidFill>
                  <a:srgbClr val="002060"/>
                </a:solidFill>
                <a:effectLst/>
                <a:latin typeface="+mj-lt"/>
              </a:rPr>
              <a:t> </a:t>
            </a:r>
            <a:r>
              <a:rPr lang="en-US" sz="2000" b="1" i="0" dirty="0" err="1">
                <a:solidFill>
                  <a:srgbClr val="002060"/>
                </a:solidFill>
                <a:effectLst/>
                <a:latin typeface="+mj-lt"/>
              </a:rPr>
              <a:t>minh</a:t>
            </a:r>
            <a:r>
              <a:rPr lang="en-US" sz="2000" b="1" i="0" dirty="0">
                <a:solidFill>
                  <a:srgbClr val="002060"/>
                </a:solidFill>
                <a:effectLst/>
                <a:latin typeface="+mj-lt"/>
              </a:rPr>
              <a:t> </a:t>
            </a:r>
            <a:r>
              <a:rPr lang="en-US" sz="2000" b="0" i="0" dirty="0" err="1">
                <a:solidFill>
                  <a:srgbClr val="002060"/>
                </a:solidFill>
                <a:effectLst/>
                <a:latin typeface="+mj-lt"/>
              </a:rPr>
              <a:t>quan</a:t>
            </a:r>
            <a:r>
              <a:rPr lang="en-US" sz="2000" b="0" i="0" dirty="0">
                <a:solidFill>
                  <a:srgbClr val="002060"/>
                </a:solidFill>
                <a:effectLst/>
                <a:latin typeface="+mj-lt"/>
              </a:rPr>
              <a:t> </a:t>
            </a:r>
            <a:r>
              <a:rPr lang="en-US" sz="2000" b="0" i="0" dirty="0" err="1">
                <a:solidFill>
                  <a:srgbClr val="002060"/>
                </a:solidFill>
                <a:effectLst/>
                <a:latin typeface="+mj-lt"/>
              </a:rPr>
              <a:t>trọng</a:t>
            </a:r>
            <a:r>
              <a:rPr lang="en-US" sz="2000" b="0" i="0" dirty="0">
                <a:solidFill>
                  <a:srgbClr val="002060"/>
                </a:solidFill>
                <a:effectLst/>
                <a:latin typeface="+mj-lt"/>
              </a:rPr>
              <a:t> </a:t>
            </a:r>
            <a:r>
              <a:rPr lang="en-US" sz="2000" b="0" i="0" dirty="0" err="1">
                <a:solidFill>
                  <a:srgbClr val="002060"/>
                </a:solidFill>
                <a:effectLst/>
                <a:latin typeface="+mj-lt"/>
              </a:rPr>
              <a:t>của</a:t>
            </a:r>
            <a:r>
              <a:rPr lang="en-US" sz="2000" b="0" i="0" dirty="0">
                <a:solidFill>
                  <a:srgbClr val="002060"/>
                </a:solidFill>
                <a:effectLst/>
                <a:latin typeface="+mj-lt"/>
              </a:rPr>
              <a:t> </a:t>
            </a:r>
            <a:r>
              <a:rPr lang="en-US" sz="2000" b="0" i="0" dirty="0" err="1">
                <a:solidFill>
                  <a:srgbClr val="002060"/>
                </a:solidFill>
                <a:effectLst/>
                <a:latin typeface="+mj-lt"/>
              </a:rPr>
              <a:t>cuộc</a:t>
            </a:r>
            <a:r>
              <a:rPr lang="en-US" sz="2000" b="0" i="0" dirty="0">
                <a:solidFill>
                  <a:srgbClr val="002060"/>
                </a:solidFill>
                <a:effectLst/>
                <a:latin typeface="+mj-lt"/>
              </a:rPr>
              <a:t> </a:t>
            </a:r>
          </a:p>
          <a:p>
            <a:pPr algn="ctr"/>
            <a:r>
              <a:rPr lang="en-US" sz="2000" b="0" i="0" dirty="0" err="1">
                <a:solidFill>
                  <a:srgbClr val="002060"/>
                </a:solidFill>
                <a:effectLst/>
                <a:latin typeface="+mj-lt"/>
              </a:rPr>
              <a:t>cách</a:t>
            </a:r>
            <a:r>
              <a:rPr lang="en-US" sz="2000" b="0" i="0" dirty="0">
                <a:solidFill>
                  <a:srgbClr val="002060"/>
                </a:solidFill>
                <a:effectLst/>
                <a:latin typeface="+mj-lt"/>
              </a:rPr>
              <a:t> </a:t>
            </a:r>
            <a:r>
              <a:rPr lang="en-US" sz="2000" b="0" i="0" dirty="0" err="1">
                <a:solidFill>
                  <a:srgbClr val="002060"/>
                </a:solidFill>
                <a:effectLst/>
                <a:latin typeface="+mj-lt"/>
              </a:rPr>
              <a:t>mạng</a:t>
            </a:r>
            <a:r>
              <a:rPr lang="en-US" sz="2000" b="0" i="0" dirty="0">
                <a:solidFill>
                  <a:srgbClr val="002060"/>
                </a:solidFill>
                <a:effectLst/>
                <a:latin typeface="+mj-lt"/>
              </a:rPr>
              <a:t> </a:t>
            </a:r>
            <a:r>
              <a:rPr lang="en-US" sz="2000" b="0" i="0" dirty="0" err="1">
                <a:solidFill>
                  <a:srgbClr val="002060"/>
                </a:solidFill>
                <a:effectLst/>
                <a:latin typeface="+mj-lt"/>
              </a:rPr>
              <a:t>công</a:t>
            </a:r>
            <a:r>
              <a:rPr lang="en-US" sz="2000" b="0" i="0" dirty="0">
                <a:solidFill>
                  <a:srgbClr val="002060"/>
                </a:solidFill>
                <a:effectLst/>
                <a:latin typeface="+mj-lt"/>
              </a:rPr>
              <a:t> </a:t>
            </a:r>
            <a:r>
              <a:rPr lang="en-US" sz="2000" b="0" i="0" dirty="0" err="1">
                <a:solidFill>
                  <a:srgbClr val="002060"/>
                </a:solidFill>
                <a:effectLst/>
                <a:latin typeface="+mj-lt"/>
              </a:rPr>
              <a:t>nghiệp</a:t>
            </a:r>
            <a:r>
              <a:rPr lang="en-US" sz="2000" b="0" i="0" dirty="0">
                <a:solidFill>
                  <a:srgbClr val="002060"/>
                </a:solidFill>
                <a:effectLst/>
                <a:latin typeface="+mj-lt"/>
              </a:rPr>
              <a:t> </a:t>
            </a:r>
            <a:r>
              <a:rPr lang="en-US" sz="2000" b="0" i="0" dirty="0" err="1">
                <a:solidFill>
                  <a:srgbClr val="002060"/>
                </a:solidFill>
                <a:effectLst/>
                <a:latin typeface="+mj-lt"/>
              </a:rPr>
              <a:t>lần</a:t>
            </a:r>
            <a:r>
              <a:rPr lang="en-US" sz="2000" b="0" i="0" dirty="0">
                <a:solidFill>
                  <a:srgbClr val="002060"/>
                </a:solidFill>
                <a:effectLst/>
                <a:latin typeface="+mj-lt"/>
              </a:rPr>
              <a:t> </a:t>
            </a:r>
            <a:r>
              <a:rPr lang="en-US" sz="2000" b="0" i="0" dirty="0" err="1">
                <a:solidFill>
                  <a:srgbClr val="002060"/>
                </a:solidFill>
                <a:effectLst/>
                <a:latin typeface="+mj-lt"/>
              </a:rPr>
              <a:t>thứ</a:t>
            </a:r>
            <a:r>
              <a:rPr lang="en-US" sz="2000" b="0" i="0" dirty="0">
                <a:solidFill>
                  <a:srgbClr val="002060"/>
                </a:solidFill>
                <a:effectLst/>
                <a:latin typeface="+mj-lt"/>
              </a:rPr>
              <a:t> </a:t>
            </a:r>
            <a:r>
              <a:rPr lang="en-US" sz="2000" b="0" i="0" dirty="0" err="1">
                <a:solidFill>
                  <a:srgbClr val="002060"/>
                </a:solidFill>
                <a:effectLst/>
                <a:latin typeface="+mj-lt"/>
              </a:rPr>
              <a:t>hai</a:t>
            </a:r>
            <a:endParaRPr lang="en-US" sz="2000" dirty="0">
              <a:solidFill>
                <a:srgbClr val="002060"/>
              </a:solidFill>
              <a:latin typeface="+mj-lt"/>
            </a:endParaRPr>
          </a:p>
        </p:txBody>
      </p:sp>
      <p:pic>
        <p:nvPicPr>
          <p:cNvPr id="4" name="Picture 2" descr="Sở Giáo Dục Và Đào Tạo Vĩnh Phúc">
            <a:extLst>
              <a:ext uri="{FF2B5EF4-FFF2-40B4-BE49-F238E27FC236}">
                <a16:creationId xmlns="" xmlns:a16="http://schemas.microsoft.com/office/drawing/2014/main" id="{5547DF32-D8BB-4EFE-9D65-CA4AE4E9F34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464416" y="1093906"/>
            <a:ext cx="4121641" cy="2718119"/>
          </a:xfrm>
          <a:prstGeom prst="rect">
            <a:avLst/>
          </a:prstGeom>
          <a:noFill/>
          <a:extLst>
            <a:ext uri="{909E8E84-426E-40DD-AFC4-6F175D3DCCD1}">
              <a14:hiddenFill xmlns:a14="http://schemas.microsoft.com/office/drawing/2010/main">
                <a:solidFill>
                  <a:srgbClr val="FFFFFF"/>
                </a:solidFill>
              </a14:hiddenFill>
            </a:ext>
          </a:extLst>
        </p:spPr>
      </p:pic>
      <p:pic>
        <p:nvPicPr>
          <p:cNvPr id="5" name="Picture 4" descr="Cuộc cách mạng công nghiệp lần thứ 2 » Thuận Nhật">
            <a:extLst>
              <a:ext uri="{FF2B5EF4-FFF2-40B4-BE49-F238E27FC236}">
                <a16:creationId xmlns="" xmlns:a16="http://schemas.microsoft.com/office/drawing/2014/main" id="{869B38E3-5C71-4B56-883C-1C5BC33D00DF}"/>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745973" y="1103530"/>
            <a:ext cx="4121642" cy="2718118"/>
          </a:xfrm>
          <a:prstGeom prst="rect">
            <a:avLst/>
          </a:prstGeom>
          <a:noFill/>
          <a:extLst>
            <a:ext uri="{909E8E84-426E-40DD-AFC4-6F175D3DCCD1}">
              <a14:hiddenFill xmlns:a14="http://schemas.microsoft.com/office/drawing/2010/main">
                <a:solidFill>
                  <a:srgbClr val="FFFFFF"/>
                </a:solidFill>
              </a14:hiddenFill>
            </a:ext>
          </a:extLst>
        </p:spPr>
      </p:pic>
      <p:pic>
        <p:nvPicPr>
          <p:cNvPr id="6" name="Picture 8" descr="QUY TRÌNH LUYỆN THÉP BESSEMER VÀ CÁCH MÀ NÓ THAY ĐỔI THẾ GIỚI">
            <a:extLst>
              <a:ext uri="{FF2B5EF4-FFF2-40B4-BE49-F238E27FC236}">
                <a16:creationId xmlns="" xmlns:a16="http://schemas.microsoft.com/office/drawing/2014/main" id="{5BF33771-C3EF-47F3-B979-BD8779EC2373}"/>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533795" y="4019225"/>
            <a:ext cx="3600986" cy="2348785"/>
          </a:xfrm>
          <a:prstGeom prst="rect">
            <a:avLst/>
          </a:prstGeom>
          <a:noFill/>
          <a:extLst>
            <a:ext uri="{909E8E84-426E-40DD-AFC4-6F175D3DCCD1}">
              <a14:hiddenFill xmlns:a14="http://schemas.microsoft.com/office/drawing/2010/main">
                <a:solidFill>
                  <a:srgbClr val="FFFFFF"/>
                </a:solidFill>
              </a14:hiddenFill>
            </a:ext>
          </a:extLst>
        </p:spPr>
      </p:pic>
      <p:sp>
        <p:nvSpPr>
          <p:cNvPr id="8" name="TextBox 7">
            <a:extLst>
              <a:ext uri="{FF2B5EF4-FFF2-40B4-BE49-F238E27FC236}">
                <a16:creationId xmlns="" xmlns:a16="http://schemas.microsoft.com/office/drawing/2014/main" id="{47D242DE-AE71-4D4E-BDC7-70F7EE5A2219}"/>
              </a:ext>
            </a:extLst>
          </p:cNvPr>
          <p:cNvSpPr txBox="1"/>
          <p:nvPr/>
        </p:nvSpPr>
        <p:spPr>
          <a:xfrm>
            <a:off x="1820281" y="6353920"/>
            <a:ext cx="3447178" cy="369332"/>
          </a:xfrm>
          <a:prstGeom prst="rect">
            <a:avLst/>
          </a:prstGeom>
          <a:noFill/>
        </p:spPr>
        <p:txBody>
          <a:bodyPr wrap="square">
            <a:spAutoFit/>
          </a:bodyPr>
          <a:lstStyle/>
          <a:p>
            <a:r>
              <a:rPr lang="en-US" dirty="0" err="1">
                <a:solidFill>
                  <a:srgbClr val="010101"/>
                </a:solidFill>
                <a:latin typeface="Muli"/>
              </a:rPr>
              <a:t>C</a:t>
            </a:r>
            <a:r>
              <a:rPr lang="en-US" b="0" i="0" dirty="0" err="1">
                <a:solidFill>
                  <a:srgbClr val="010101"/>
                </a:solidFill>
                <a:effectLst/>
                <a:latin typeface="Muli"/>
              </a:rPr>
              <a:t>ông</a:t>
            </a:r>
            <a:r>
              <a:rPr lang="en-US" b="0" i="0" dirty="0">
                <a:solidFill>
                  <a:srgbClr val="010101"/>
                </a:solidFill>
                <a:effectLst/>
                <a:latin typeface="Muli"/>
              </a:rPr>
              <a:t> </a:t>
            </a:r>
            <a:r>
              <a:rPr lang="en-US" b="0" i="0" dirty="0" err="1">
                <a:solidFill>
                  <a:srgbClr val="010101"/>
                </a:solidFill>
                <a:effectLst/>
                <a:latin typeface="Muli"/>
              </a:rPr>
              <a:t>nghệ</a:t>
            </a:r>
            <a:r>
              <a:rPr lang="en-US" b="0" i="0" dirty="0">
                <a:solidFill>
                  <a:srgbClr val="010101"/>
                </a:solidFill>
                <a:effectLst/>
                <a:latin typeface="Muli"/>
              </a:rPr>
              <a:t> </a:t>
            </a:r>
            <a:r>
              <a:rPr lang="en-US" b="0" i="0" dirty="0" err="1">
                <a:solidFill>
                  <a:srgbClr val="010101"/>
                </a:solidFill>
                <a:effectLst/>
                <a:latin typeface="Muli"/>
              </a:rPr>
              <a:t>luyện</a:t>
            </a:r>
            <a:r>
              <a:rPr lang="en-US" b="0" i="0" dirty="0">
                <a:solidFill>
                  <a:srgbClr val="010101"/>
                </a:solidFill>
                <a:effectLst/>
                <a:latin typeface="Muli"/>
              </a:rPr>
              <a:t> </a:t>
            </a:r>
            <a:r>
              <a:rPr lang="en-US" b="0" i="0" dirty="0" err="1">
                <a:solidFill>
                  <a:srgbClr val="010101"/>
                </a:solidFill>
                <a:effectLst/>
                <a:latin typeface="Muli"/>
              </a:rPr>
              <a:t>thép</a:t>
            </a:r>
            <a:r>
              <a:rPr lang="en-US" b="0" i="0" dirty="0">
                <a:solidFill>
                  <a:srgbClr val="010101"/>
                </a:solidFill>
                <a:effectLst/>
                <a:latin typeface="Muli"/>
              </a:rPr>
              <a:t> Bessemer </a:t>
            </a:r>
            <a:endParaRPr lang="en-US" dirty="0"/>
          </a:p>
        </p:txBody>
      </p:sp>
      <p:pic>
        <p:nvPicPr>
          <p:cNvPr id="9" name="Picture 10" descr="Cuộc cách mạng công nghiệp lần thứ 2 » Thuận Nhật">
            <a:extLst>
              <a:ext uri="{FF2B5EF4-FFF2-40B4-BE49-F238E27FC236}">
                <a16:creationId xmlns="" xmlns:a16="http://schemas.microsoft.com/office/drawing/2014/main" id="{422E0368-1188-423D-9733-27CBFC9E4D7F}"/>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287045" y="4005134"/>
            <a:ext cx="2900027" cy="2718118"/>
          </a:xfrm>
          <a:prstGeom prst="rect">
            <a:avLst/>
          </a:prstGeom>
          <a:noFill/>
          <a:extLst>
            <a:ext uri="{909E8E84-426E-40DD-AFC4-6F175D3DCCD1}">
              <a14:hiddenFill xmlns:a14="http://schemas.microsoft.com/office/drawing/2010/main">
                <a:solidFill>
                  <a:srgbClr val="FFFFFF"/>
                </a:solidFill>
              </a14:hiddenFill>
            </a:ext>
          </a:extLst>
        </p:spPr>
      </p:pic>
      <p:pic>
        <p:nvPicPr>
          <p:cNvPr id="10" name="Picture 14" descr="Thuyết Quản lý theo khoa học của Frederick Winslow Taylor |  nhaquanlytuonglai.wordpress.com">
            <a:extLst>
              <a:ext uri="{FF2B5EF4-FFF2-40B4-BE49-F238E27FC236}">
                <a16:creationId xmlns="" xmlns:a16="http://schemas.microsoft.com/office/drawing/2014/main" id="{FB814973-AA30-4A6A-8E9C-5EBF0D63EC56}"/>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266628" y="4021584"/>
            <a:ext cx="3600987" cy="2346426"/>
          </a:xfrm>
          <a:prstGeom prst="rect">
            <a:avLst/>
          </a:prstGeom>
          <a:noFill/>
          <a:extLst>
            <a:ext uri="{909E8E84-426E-40DD-AFC4-6F175D3DCCD1}">
              <a14:hiddenFill xmlns:a14="http://schemas.microsoft.com/office/drawing/2010/main">
                <a:solidFill>
                  <a:srgbClr val="FFFFFF"/>
                </a:solidFill>
              </a14:hiddenFill>
            </a:ext>
          </a:extLst>
        </p:spPr>
      </p:pic>
      <p:sp>
        <p:nvSpPr>
          <p:cNvPr id="12" name="TextBox 11">
            <a:extLst>
              <a:ext uri="{FF2B5EF4-FFF2-40B4-BE49-F238E27FC236}">
                <a16:creationId xmlns="" xmlns:a16="http://schemas.microsoft.com/office/drawing/2014/main" id="{999F7042-8AE9-4F4B-99B9-2B43CF7AAC95}"/>
              </a:ext>
            </a:extLst>
          </p:cNvPr>
          <p:cNvSpPr txBox="1"/>
          <p:nvPr/>
        </p:nvSpPr>
        <p:spPr>
          <a:xfrm>
            <a:off x="8266628" y="6305182"/>
            <a:ext cx="3680543" cy="369332"/>
          </a:xfrm>
          <a:prstGeom prst="rect">
            <a:avLst/>
          </a:prstGeom>
          <a:noFill/>
        </p:spPr>
        <p:txBody>
          <a:bodyPr wrap="square">
            <a:spAutoFit/>
          </a:bodyPr>
          <a:lstStyle/>
          <a:p>
            <a:r>
              <a:rPr lang="en-US" b="0" i="0" dirty="0" err="1">
                <a:solidFill>
                  <a:srgbClr val="010101"/>
                </a:solidFill>
                <a:effectLst/>
                <a:latin typeface="Muli"/>
              </a:rPr>
              <a:t>Thuyết</a:t>
            </a:r>
            <a:r>
              <a:rPr lang="en-US" b="0" i="0" dirty="0">
                <a:solidFill>
                  <a:srgbClr val="010101"/>
                </a:solidFill>
                <a:effectLst/>
                <a:latin typeface="Muli"/>
              </a:rPr>
              <a:t> </a:t>
            </a:r>
            <a:r>
              <a:rPr lang="en-US" b="0" i="0" dirty="0" err="1">
                <a:solidFill>
                  <a:srgbClr val="010101"/>
                </a:solidFill>
                <a:effectLst/>
                <a:latin typeface="Muli"/>
              </a:rPr>
              <a:t>quản</a:t>
            </a:r>
            <a:r>
              <a:rPr lang="en-US" b="0" i="0" dirty="0">
                <a:solidFill>
                  <a:srgbClr val="010101"/>
                </a:solidFill>
                <a:effectLst/>
                <a:latin typeface="Muli"/>
              </a:rPr>
              <a:t> </a:t>
            </a:r>
            <a:r>
              <a:rPr lang="en-US" b="0" i="0" dirty="0" err="1">
                <a:solidFill>
                  <a:srgbClr val="010101"/>
                </a:solidFill>
                <a:effectLst/>
                <a:latin typeface="Muli"/>
              </a:rPr>
              <a:t>lý</a:t>
            </a:r>
            <a:r>
              <a:rPr lang="en-US" b="0" i="0" dirty="0">
                <a:solidFill>
                  <a:srgbClr val="010101"/>
                </a:solidFill>
                <a:effectLst/>
                <a:latin typeface="Muli"/>
              </a:rPr>
              <a:t> khoa </a:t>
            </a:r>
            <a:r>
              <a:rPr lang="en-US" b="0" i="0" dirty="0" err="1">
                <a:solidFill>
                  <a:srgbClr val="010101"/>
                </a:solidFill>
                <a:effectLst/>
                <a:latin typeface="Muli"/>
              </a:rPr>
              <a:t>học</a:t>
            </a:r>
            <a:r>
              <a:rPr lang="en-US" b="0" i="0" dirty="0">
                <a:solidFill>
                  <a:srgbClr val="010101"/>
                </a:solidFill>
                <a:effectLst/>
                <a:latin typeface="Muli"/>
              </a:rPr>
              <a:t> </a:t>
            </a:r>
            <a:r>
              <a:rPr lang="en-US" b="0" i="0" dirty="0" err="1">
                <a:solidFill>
                  <a:srgbClr val="010101"/>
                </a:solidFill>
                <a:effectLst/>
                <a:latin typeface="Muli"/>
              </a:rPr>
              <a:t>của</a:t>
            </a:r>
            <a:r>
              <a:rPr lang="en-US" b="0" i="0" dirty="0">
                <a:solidFill>
                  <a:srgbClr val="010101"/>
                </a:solidFill>
                <a:effectLst/>
                <a:latin typeface="Muli"/>
              </a:rPr>
              <a:t> Taylor</a:t>
            </a:r>
            <a:endParaRPr lang="en-US" dirty="0"/>
          </a:p>
        </p:txBody>
      </p:sp>
    </p:spTree>
    <p:extLst>
      <p:ext uri="{BB962C8B-B14F-4D97-AF65-F5344CB8AC3E}">
        <p14:creationId xmlns:p14="http://schemas.microsoft.com/office/powerpoint/2010/main" val="3984567130"/>
      </p:ext>
    </p:extLst>
  </p:cSld>
  <p:clrMapOvr>
    <a:masterClrMapping/>
  </p:clrMapOvr>
  <p:timing>
    <p:tnLst>
      <p:par>
        <p:cTn id="1" dur="indefinite" restart="never" nodeType="tmRoot"/>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218" name="Picture 2" descr="1001] Hình Background Powerpoint Đẹp Nhất 2020">
            <a:extLst>
              <a:ext uri="{FF2B5EF4-FFF2-40B4-BE49-F238E27FC236}">
                <a16:creationId xmlns="" xmlns:a16="http://schemas.microsoft.com/office/drawing/2014/main" id="{C84B9F30-5CD1-4932-8BC7-B9F88BBF7462}"/>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rot="10800000">
            <a:off x="0" y="3975166"/>
            <a:ext cx="12192000" cy="2871488"/>
          </a:xfrm>
          <a:prstGeom prst="rect">
            <a:avLst/>
          </a:prstGeom>
          <a:noFill/>
          <a:extLst>
            <a:ext uri="{909E8E84-426E-40DD-AFC4-6F175D3DCCD1}">
              <a14:hiddenFill xmlns:a14="http://schemas.microsoft.com/office/drawing/2010/main">
                <a:solidFill>
                  <a:srgbClr val="FFFFFF"/>
                </a:solidFill>
              </a14:hiddenFill>
            </a:ext>
          </a:extLst>
        </p:spPr>
      </p:pic>
      <p:sp>
        <p:nvSpPr>
          <p:cNvPr id="3" name="Line 8">
            <a:extLst>
              <a:ext uri="{FF2B5EF4-FFF2-40B4-BE49-F238E27FC236}">
                <a16:creationId xmlns="" xmlns:a16="http://schemas.microsoft.com/office/drawing/2014/main" id="{320BB6F3-C6BF-4552-8092-5233A0589935}"/>
              </a:ext>
            </a:extLst>
          </p:cNvPr>
          <p:cNvSpPr>
            <a:spLocks noChangeShapeType="1"/>
          </p:cNvSpPr>
          <p:nvPr/>
        </p:nvSpPr>
        <p:spPr bwMode="auto">
          <a:xfrm rot="10800000">
            <a:off x="1745371" y="754905"/>
            <a:ext cx="8315459"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Arial Unicode MS"/>
              <a:cs typeface="+mn-cs"/>
            </a:endParaRPr>
          </a:p>
        </p:txBody>
      </p:sp>
      <p:sp>
        <p:nvSpPr>
          <p:cNvPr id="4" name="TextBox 3">
            <a:extLst>
              <a:ext uri="{FF2B5EF4-FFF2-40B4-BE49-F238E27FC236}">
                <a16:creationId xmlns="" xmlns:a16="http://schemas.microsoft.com/office/drawing/2014/main" id="{ACD5BF13-EDF1-46AF-91F6-8ECC7B7D8956}"/>
              </a:ext>
            </a:extLst>
          </p:cNvPr>
          <p:cNvSpPr txBox="1"/>
          <p:nvPr/>
        </p:nvSpPr>
        <p:spPr>
          <a:xfrm>
            <a:off x="450759" y="862933"/>
            <a:ext cx="9076940" cy="461665"/>
          </a:xfrm>
          <a:prstGeom prst="rect">
            <a:avLst/>
          </a:prstGeom>
          <a:noFill/>
        </p:spPr>
        <p:txBody>
          <a:bodyPr wrap="square">
            <a:spAutoFit/>
          </a:bodyPr>
          <a:lstStyle/>
          <a:p>
            <a:pPr algn="ctr">
              <a:defRPr/>
            </a:pPr>
            <a:r>
              <a:rPr lang="en-US" sz="2400" b="1" dirty="0">
                <a:solidFill>
                  <a:srgbClr val="660066"/>
                </a:solidFill>
                <a:latin typeface="Times New Roman" panose="02020603050405020304" pitchFamily="18" charset="0"/>
                <a:cs typeface="Times New Roman" panose="02020603050405020304" pitchFamily="18" charset="0"/>
              </a:rPr>
              <a:t>6.1.1 </a:t>
            </a:r>
            <a:r>
              <a:rPr lang="en-US" sz="2400" b="1" dirty="0" err="1">
                <a:solidFill>
                  <a:srgbClr val="660066"/>
                </a:solidFill>
                <a:latin typeface="Times New Roman" panose="02020603050405020304" pitchFamily="18" charset="0"/>
                <a:cs typeface="Times New Roman" panose="02020603050405020304" pitchFamily="18" charset="0"/>
              </a:rPr>
              <a:t>Khái</a:t>
            </a:r>
            <a:r>
              <a:rPr lang="en-US" sz="2400" b="1" dirty="0">
                <a:solidFill>
                  <a:srgbClr val="660066"/>
                </a:solidFill>
                <a:latin typeface="Times New Roman" panose="02020603050405020304" pitchFamily="18" charset="0"/>
                <a:cs typeface="Times New Roman" panose="02020603050405020304" pitchFamily="18" charset="0"/>
              </a:rPr>
              <a:t> </a:t>
            </a:r>
            <a:r>
              <a:rPr lang="en-US" sz="2400" b="1" dirty="0" err="1">
                <a:solidFill>
                  <a:srgbClr val="660066"/>
                </a:solidFill>
                <a:latin typeface="Times New Roman" panose="02020603050405020304" pitchFamily="18" charset="0"/>
                <a:cs typeface="Times New Roman" panose="02020603050405020304" pitchFamily="18" charset="0"/>
              </a:rPr>
              <a:t>quát</a:t>
            </a:r>
            <a:r>
              <a:rPr lang="en-US" sz="2400" b="1" dirty="0">
                <a:solidFill>
                  <a:srgbClr val="660066"/>
                </a:solidFill>
                <a:latin typeface="Times New Roman" panose="02020603050405020304" pitchFamily="18" charset="0"/>
                <a:cs typeface="Times New Roman" panose="02020603050405020304" pitchFamily="18" charset="0"/>
              </a:rPr>
              <a:t> </a:t>
            </a:r>
            <a:r>
              <a:rPr lang="en-US" sz="2400" b="1" dirty="0" err="1">
                <a:solidFill>
                  <a:srgbClr val="660066"/>
                </a:solidFill>
                <a:latin typeface="Times New Roman" panose="02020603050405020304" pitchFamily="18" charset="0"/>
                <a:cs typeface="Times New Roman" panose="02020603050405020304" pitchFamily="18" charset="0"/>
              </a:rPr>
              <a:t>cách</a:t>
            </a:r>
            <a:r>
              <a:rPr lang="en-US" sz="2400" b="1" dirty="0">
                <a:solidFill>
                  <a:srgbClr val="660066"/>
                </a:solidFill>
                <a:latin typeface="Times New Roman" panose="02020603050405020304" pitchFamily="18" charset="0"/>
                <a:cs typeface="Times New Roman" panose="02020603050405020304" pitchFamily="18" charset="0"/>
              </a:rPr>
              <a:t> </a:t>
            </a:r>
            <a:r>
              <a:rPr lang="en-US" sz="2400" b="1" dirty="0" err="1">
                <a:solidFill>
                  <a:srgbClr val="660066"/>
                </a:solidFill>
                <a:latin typeface="Times New Roman" panose="02020603050405020304" pitchFamily="18" charset="0"/>
                <a:cs typeface="Times New Roman" panose="02020603050405020304" pitchFamily="18" charset="0"/>
              </a:rPr>
              <a:t>mạng</a:t>
            </a:r>
            <a:r>
              <a:rPr lang="en-US" sz="2400" b="1" dirty="0">
                <a:solidFill>
                  <a:srgbClr val="660066"/>
                </a:solidFill>
                <a:latin typeface="Times New Roman" panose="02020603050405020304" pitchFamily="18" charset="0"/>
                <a:cs typeface="Times New Roman" panose="02020603050405020304" pitchFamily="18" charset="0"/>
              </a:rPr>
              <a:t> </a:t>
            </a:r>
            <a:r>
              <a:rPr lang="en-US" sz="2400" b="1" dirty="0" err="1">
                <a:solidFill>
                  <a:srgbClr val="660066"/>
                </a:solidFill>
                <a:latin typeface="Times New Roman" panose="02020603050405020304" pitchFamily="18" charset="0"/>
                <a:cs typeface="Times New Roman" panose="02020603050405020304" pitchFamily="18" charset="0"/>
              </a:rPr>
              <a:t>công</a:t>
            </a:r>
            <a:r>
              <a:rPr lang="en-US" sz="2400" b="1" dirty="0">
                <a:solidFill>
                  <a:srgbClr val="660066"/>
                </a:solidFill>
                <a:latin typeface="Times New Roman" panose="02020603050405020304" pitchFamily="18" charset="0"/>
                <a:cs typeface="Times New Roman" panose="02020603050405020304" pitchFamily="18" charset="0"/>
              </a:rPr>
              <a:t> </a:t>
            </a:r>
            <a:r>
              <a:rPr lang="en-US" sz="2400" b="1" dirty="0" err="1">
                <a:solidFill>
                  <a:srgbClr val="660066"/>
                </a:solidFill>
                <a:latin typeface="Times New Roman" panose="02020603050405020304" pitchFamily="18" charset="0"/>
                <a:cs typeface="Times New Roman" panose="02020603050405020304" pitchFamily="18" charset="0"/>
              </a:rPr>
              <a:t>nghiệp</a:t>
            </a:r>
            <a:r>
              <a:rPr lang="en-US" sz="2400" b="1" dirty="0">
                <a:solidFill>
                  <a:srgbClr val="660066"/>
                </a:solidFill>
                <a:latin typeface="Times New Roman" panose="02020603050405020304" pitchFamily="18" charset="0"/>
                <a:cs typeface="Times New Roman" panose="02020603050405020304" pitchFamily="18" charset="0"/>
              </a:rPr>
              <a:t> </a:t>
            </a:r>
            <a:r>
              <a:rPr lang="en-US" sz="2400" b="1" dirty="0" err="1">
                <a:solidFill>
                  <a:srgbClr val="660066"/>
                </a:solidFill>
                <a:latin typeface="Times New Roman" panose="02020603050405020304" pitchFamily="18" charset="0"/>
                <a:cs typeface="Times New Roman" panose="02020603050405020304" pitchFamily="18" charset="0"/>
              </a:rPr>
              <a:t>và</a:t>
            </a:r>
            <a:r>
              <a:rPr lang="en-US" sz="2400" b="1" dirty="0">
                <a:solidFill>
                  <a:srgbClr val="660066"/>
                </a:solidFill>
                <a:latin typeface="Times New Roman" panose="02020603050405020304" pitchFamily="18" charset="0"/>
                <a:cs typeface="Times New Roman" panose="02020603050405020304" pitchFamily="18" charset="0"/>
              </a:rPr>
              <a:t> </a:t>
            </a:r>
            <a:r>
              <a:rPr lang="en-US" sz="2400" b="1" dirty="0" err="1">
                <a:solidFill>
                  <a:srgbClr val="660066"/>
                </a:solidFill>
                <a:latin typeface="Times New Roman" panose="02020603050405020304" pitchFamily="18" charset="0"/>
                <a:cs typeface="Times New Roman" panose="02020603050405020304" pitchFamily="18" charset="0"/>
              </a:rPr>
              <a:t>công</a:t>
            </a:r>
            <a:r>
              <a:rPr lang="en-US" sz="2400" b="1" dirty="0">
                <a:solidFill>
                  <a:srgbClr val="660066"/>
                </a:solidFill>
                <a:latin typeface="Times New Roman" panose="02020603050405020304" pitchFamily="18" charset="0"/>
                <a:cs typeface="Times New Roman" panose="02020603050405020304" pitchFamily="18" charset="0"/>
              </a:rPr>
              <a:t> </a:t>
            </a:r>
            <a:r>
              <a:rPr lang="en-US" sz="2400" b="1" dirty="0" err="1">
                <a:solidFill>
                  <a:srgbClr val="660066"/>
                </a:solidFill>
                <a:latin typeface="Times New Roman" panose="02020603050405020304" pitchFamily="18" charset="0"/>
                <a:cs typeface="Times New Roman" panose="02020603050405020304" pitchFamily="18" charset="0"/>
              </a:rPr>
              <a:t>nghiệp</a:t>
            </a:r>
            <a:r>
              <a:rPr lang="en-US" sz="2400" b="1" dirty="0">
                <a:solidFill>
                  <a:srgbClr val="660066"/>
                </a:solidFill>
                <a:latin typeface="Times New Roman" panose="02020603050405020304" pitchFamily="18" charset="0"/>
                <a:cs typeface="Times New Roman" panose="02020603050405020304" pitchFamily="18" charset="0"/>
              </a:rPr>
              <a:t> </a:t>
            </a:r>
            <a:r>
              <a:rPr lang="en-US" sz="2400" b="1" dirty="0" err="1">
                <a:solidFill>
                  <a:srgbClr val="660066"/>
                </a:solidFill>
                <a:latin typeface="Times New Roman" panose="02020603050405020304" pitchFamily="18" charset="0"/>
                <a:cs typeface="Times New Roman" panose="02020603050405020304" pitchFamily="18" charset="0"/>
              </a:rPr>
              <a:t>hóa</a:t>
            </a:r>
            <a:endParaRPr lang="en-US" sz="2400" b="1" dirty="0">
              <a:solidFill>
                <a:srgbClr val="660066"/>
              </a:solidFill>
              <a:latin typeface="Times New Roman" panose="02020603050405020304" pitchFamily="18" charset="0"/>
              <a:cs typeface="Times New Roman" panose="02020603050405020304" pitchFamily="18" charset="0"/>
            </a:endParaRPr>
          </a:p>
        </p:txBody>
      </p:sp>
      <p:sp>
        <p:nvSpPr>
          <p:cNvPr id="5" name="Line 7">
            <a:extLst>
              <a:ext uri="{FF2B5EF4-FFF2-40B4-BE49-F238E27FC236}">
                <a16:creationId xmlns="" xmlns:a16="http://schemas.microsoft.com/office/drawing/2014/main" id="{1D90C2B6-F93B-4ED9-A501-7BC0DC140AE1}"/>
              </a:ext>
            </a:extLst>
          </p:cNvPr>
          <p:cNvSpPr>
            <a:spLocks noChangeShapeType="1"/>
          </p:cNvSpPr>
          <p:nvPr/>
        </p:nvSpPr>
        <p:spPr bwMode="auto">
          <a:xfrm rot="10800000">
            <a:off x="3733395" y="754906"/>
            <a:ext cx="4218942"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Arial Unicode MS"/>
              <a:cs typeface="+mn-cs"/>
            </a:endParaRPr>
          </a:p>
        </p:txBody>
      </p:sp>
      <p:sp>
        <p:nvSpPr>
          <p:cNvPr id="6" name="TextBox 5">
            <a:extLst>
              <a:ext uri="{FF2B5EF4-FFF2-40B4-BE49-F238E27FC236}">
                <a16:creationId xmlns="" xmlns:a16="http://schemas.microsoft.com/office/drawing/2014/main" id="{CA62D60E-7524-4D94-BB21-F80F0A64F822}"/>
              </a:ext>
            </a:extLst>
          </p:cNvPr>
          <p:cNvSpPr txBox="1"/>
          <p:nvPr/>
        </p:nvSpPr>
        <p:spPr>
          <a:xfrm>
            <a:off x="636009" y="137328"/>
            <a:ext cx="8050935" cy="461665"/>
          </a:xfrm>
          <a:prstGeom prst="rect">
            <a:avLst/>
          </a:prstGeom>
          <a:noFill/>
        </p:spPr>
        <p:txBody>
          <a:bodyPr wrap="square">
            <a:spAutoFit/>
          </a:bodyPr>
          <a:lstStyle/>
          <a:p>
            <a:pPr algn="ctr"/>
            <a:r>
              <a:rPr lang="en-US" altLang="en-US" sz="2400" b="1" kern="0" dirty="0">
                <a:solidFill>
                  <a:srgbClr val="000000"/>
                </a:solidFill>
                <a:latin typeface="Times New Roman" panose="02020603050405020304" pitchFamily="18" charset="0"/>
                <a:cs typeface="Times New Roman" panose="02020603050405020304" pitchFamily="18" charset="0"/>
              </a:rPr>
              <a:t>6.1. CÔNG NGHIỆP HÓA, HIỆN ĐẠI HÓA </a:t>
            </a:r>
            <a:r>
              <a:rPr lang="vi-VN" altLang="en-US" sz="2200" b="1" dirty="0">
                <a:solidFill>
                  <a:srgbClr val="000000"/>
                </a:solidFill>
                <a:latin typeface="Times New Roman" panose="02020603050405020304" pitchFamily="18" charset="0"/>
                <a:cs typeface="Times New Roman" panose="02020603050405020304" pitchFamily="18" charset="0"/>
              </a:rPr>
              <a:t>Ở VIỆT NAM</a:t>
            </a:r>
            <a:endParaRPr lang="en-US" altLang="en-US" sz="2200" b="1" dirty="0">
              <a:solidFill>
                <a:srgbClr val="000000"/>
              </a:solidFill>
              <a:latin typeface="Times New Roman" panose="02020603050405020304" pitchFamily="18" charset="0"/>
              <a:cs typeface="Times New Roman" panose="02020603050405020304" pitchFamily="18" charset="0"/>
            </a:endParaRPr>
          </a:p>
        </p:txBody>
      </p:sp>
      <p:sp>
        <p:nvSpPr>
          <p:cNvPr id="7" name="TextBox 6">
            <a:extLst>
              <a:ext uri="{FF2B5EF4-FFF2-40B4-BE49-F238E27FC236}">
                <a16:creationId xmlns="" xmlns:a16="http://schemas.microsoft.com/office/drawing/2014/main" id="{EDCD08BB-312E-4228-B2B4-BF96B911CFA3}"/>
              </a:ext>
            </a:extLst>
          </p:cNvPr>
          <p:cNvSpPr txBox="1"/>
          <p:nvPr/>
        </p:nvSpPr>
        <p:spPr>
          <a:xfrm>
            <a:off x="1733050" y="1380205"/>
            <a:ext cx="5856852" cy="400110"/>
          </a:xfrm>
          <a:prstGeom prst="rect">
            <a:avLst/>
          </a:prstGeom>
          <a:noFill/>
          <a:ln>
            <a:solidFill>
              <a:srgbClr val="000000"/>
            </a:solidFill>
          </a:ln>
        </p:spPr>
        <p:txBody>
          <a:bodyPr wrap="square">
            <a:spAutoFit/>
          </a:bodyPr>
          <a:lstStyle/>
          <a:p>
            <a:pPr marL="285750" indent="-285750">
              <a:buFont typeface="Wingdings" panose="05000000000000000000" pitchFamily="2" charset="2"/>
              <a:buChar char="q"/>
            </a:pPr>
            <a:r>
              <a:rPr lang="en-US" sz="2000" b="1" dirty="0" err="1">
                <a:solidFill>
                  <a:srgbClr val="0033CC"/>
                </a:solidFill>
                <a:latin typeface="Times New Roman" panose="02020603050405020304" pitchFamily="18" charset="0"/>
                <a:cs typeface="Times New Roman" panose="02020603050405020304" pitchFamily="18" charset="0"/>
              </a:rPr>
              <a:t>Khái</a:t>
            </a:r>
            <a:r>
              <a:rPr lang="en-US" sz="2000" b="1" dirty="0">
                <a:solidFill>
                  <a:srgbClr val="0033CC"/>
                </a:solidFill>
                <a:latin typeface="Times New Roman" panose="02020603050405020304" pitchFamily="18" charset="0"/>
                <a:cs typeface="Times New Roman" panose="02020603050405020304" pitchFamily="18" charset="0"/>
              </a:rPr>
              <a:t> </a:t>
            </a:r>
            <a:r>
              <a:rPr lang="en-US" sz="2000" b="1" dirty="0" err="1">
                <a:solidFill>
                  <a:srgbClr val="0033CC"/>
                </a:solidFill>
                <a:latin typeface="Times New Roman" panose="02020603050405020304" pitchFamily="18" charset="0"/>
                <a:cs typeface="Times New Roman" panose="02020603050405020304" pitchFamily="18" charset="0"/>
              </a:rPr>
              <a:t>quát</a:t>
            </a:r>
            <a:r>
              <a:rPr lang="en-US" sz="2000" b="1" dirty="0">
                <a:solidFill>
                  <a:srgbClr val="0033CC"/>
                </a:solidFill>
                <a:latin typeface="Times New Roman" panose="02020603050405020304" pitchFamily="18" charset="0"/>
                <a:cs typeface="Times New Roman" panose="02020603050405020304" pitchFamily="18" charset="0"/>
              </a:rPr>
              <a:t> </a:t>
            </a:r>
            <a:r>
              <a:rPr lang="en-US" sz="2000" b="1" dirty="0" err="1">
                <a:solidFill>
                  <a:srgbClr val="0033CC"/>
                </a:solidFill>
                <a:latin typeface="Times New Roman" panose="02020603050405020304" pitchFamily="18" charset="0"/>
                <a:cs typeface="Times New Roman" panose="02020603050405020304" pitchFamily="18" charset="0"/>
              </a:rPr>
              <a:t>về</a:t>
            </a:r>
            <a:r>
              <a:rPr lang="en-US" sz="2000" b="1" dirty="0">
                <a:solidFill>
                  <a:srgbClr val="0033CC"/>
                </a:solidFill>
                <a:latin typeface="Times New Roman" panose="02020603050405020304" pitchFamily="18" charset="0"/>
                <a:cs typeface="Times New Roman" panose="02020603050405020304" pitchFamily="18" charset="0"/>
              </a:rPr>
              <a:t> </a:t>
            </a:r>
            <a:r>
              <a:rPr lang="en-US" sz="2000" b="1" dirty="0" err="1">
                <a:solidFill>
                  <a:srgbClr val="0033CC"/>
                </a:solidFill>
                <a:latin typeface="Times New Roman" panose="02020603050405020304" pitchFamily="18" charset="0"/>
                <a:cs typeface="Times New Roman" panose="02020603050405020304" pitchFamily="18" charset="0"/>
              </a:rPr>
              <a:t>cách</a:t>
            </a:r>
            <a:r>
              <a:rPr lang="en-US" sz="2000" b="1" dirty="0">
                <a:solidFill>
                  <a:srgbClr val="0033CC"/>
                </a:solidFill>
                <a:latin typeface="Times New Roman" panose="02020603050405020304" pitchFamily="18" charset="0"/>
                <a:cs typeface="Times New Roman" panose="02020603050405020304" pitchFamily="18" charset="0"/>
              </a:rPr>
              <a:t> </a:t>
            </a:r>
            <a:r>
              <a:rPr lang="en-US" sz="2000" b="1" dirty="0" err="1">
                <a:solidFill>
                  <a:srgbClr val="0033CC"/>
                </a:solidFill>
                <a:latin typeface="Times New Roman" panose="02020603050405020304" pitchFamily="18" charset="0"/>
                <a:cs typeface="Times New Roman" panose="02020603050405020304" pitchFamily="18" charset="0"/>
              </a:rPr>
              <a:t>mạng</a:t>
            </a:r>
            <a:r>
              <a:rPr lang="en-US" sz="2000" b="1" dirty="0">
                <a:solidFill>
                  <a:srgbClr val="0033CC"/>
                </a:solidFill>
                <a:latin typeface="Times New Roman" panose="02020603050405020304" pitchFamily="18" charset="0"/>
                <a:cs typeface="Times New Roman" panose="02020603050405020304" pitchFamily="18" charset="0"/>
              </a:rPr>
              <a:t> </a:t>
            </a:r>
            <a:r>
              <a:rPr lang="en-US" sz="2000" b="1" dirty="0" err="1">
                <a:solidFill>
                  <a:srgbClr val="0033CC"/>
                </a:solidFill>
                <a:latin typeface="Times New Roman" panose="02020603050405020304" pitchFamily="18" charset="0"/>
                <a:cs typeface="Times New Roman" panose="02020603050405020304" pitchFamily="18" charset="0"/>
              </a:rPr>
              <a:t>công</a:t>
            </a:r>
            <a:r>
              <a:rPr lang="en-US" sz="2000" b="1" dirty="0">
                <a:solidFill>
                  <a:srgbClr val="0033CC"/>
                </a:solidFill>
                <a:latin typeface="Times New Roman" panose="02020603050405020304" pitchFamily="18" charset="0"/>
                <a:cs typeface="Times New Roman" panose="02020603050405020304" pitchFamily="18" charset="0"/>
              </a:rPr>
              <a:t> </a:t>
            </a:r>
            <a:r>
              <a:rPr lang="en-US" sz="2000" b="1" dirty="0" err="1">
                <a:solidFill>
                  <a:srgbClr val="0033CC"/>
                </a:solidFill>
                <a:latin typeface="Times New Roman" panose="02020603050405020304" pitchFamily="18" charset="0"/>
                <a:cs typeface="Times New Roman" panose="02020603050405020304" pitchFamily="18" charset="0"/>
              </a:rPr>
              <a:t>nghiệp</a:t>
            </a:r>
            <a:r>
              <a:rPr lang="en-US" sz="2000" b="1" dirty="0">
                <a:solidFill>
                  <a:srgbClr val="0033CC"/>
                </a:solidFill>
                <a:latin typeface="Times New Roman" panose="02020603050405020304" pitchFamily="18" charset="0"/>
                <a:cs typeface="Times New Roman" panose="02020603050405020304" pitchFamily="18" charset="0"/>
              </a:rPr>
              <a:t> </a:t>
            </a:r>
          </a:p>
        </p:txBody>
      </p:sp>
      <p:sp>
        <p:nvSpPr>
          <p:cNvPr id="8" name="TextBox 7">
            <a:extLst>
              <a:ext uri="{FF2B5EF4-FFF2-40B4-BE49-F238E27FC236}">
                <a16:creationId xmlns="" xmlns:a16="http://schemas.microsoft.com/office/drawing/2014/main" id="{A3430292-467E-4BDA-8930-DEB3D4D5EB34}"/>
              </a:ext>
            </a:extLst>
          </p:cNvPr>
          <p:cNvSpPr txBox="1"/>
          <p:nvPr/>
        </p:nvSpPr>
        <p:spPr>
          <a:xfrm>
            <a:off x="2005808" y="1878950"/>
            <a:ext cx="7337923" cy="400110"/>
          </a:xfrm>
          <a:prstGeom prst="rect">
            <a:avLst/>
          </a:prstGeom>
          <a:noFill/>
        </p:spPr>
        <p:txBody>
          <a:bodyPr wrap="square">
            <a:spAutoFit/>
          </a:bodyPr>
          <a:lstStyle/>
          <a:p>
            <a:pPr marL="342900" indent="-342900">
              <a:buFont typeface="Wingdings" panose="05000000000000000000" pitchFamily="2" charset="2"/>
              <a:buChar char="§"/>
            </a:pPr>
            <a:r>
              <a:rPr lang="en-US" sz="2000" b="1" dirty="0" err="1">
                <a:solidFill>
                  <a:srgbClr val="C00000"/>
                </a:solidFill>
                <a:effectLst/>
                <a:latin typeface="Times New Roman" panose="02020603050405020304" pitchFamily="18" charset="0"/>
                <a:cs typeface="Times New Roman" panose="02020603050405020304" pitchFamily="18" charset="0"/>
              </a:rPr>
              <a:t>Khái</a:t>
            </a:r>
            <a:r>
              <a:rPr lang="en-US" sz="2000" b="1" dirty="0">
                <a:solidFill>
                  <a:srgbClr val="C00000"/>
                </a:solidFill>
                <a:effectLst/>
                <a:latin typeface="Times New Roman" panose="02020603050405020304" pitchFamily="18" charset="0"/>
                <a:cs typeface="Times New Roman" panose="02020603050405020304" pitchFamily="18" charset="0"/>
              </a:rPr>
              <a:t> </a:t>
            </a:r>
            <a:r>
              <a:rPr lang="en-US" sz="2000" b="1" dirty="0" err="1">
                <a:solidFill>
                  <a:srgbClr val="C00000"/>
                </a:solidFill>
                <a:effectLst/>
                <a:latin typeface="Times New Roman" panose="02020603050405020304" pitchFamily="18" charset="0"/>
                <a:cs typeface="Times New Roman" panose="02020603050405020304" pitchFamily="18" charset="0"/>
              </a:rPr>
              <a:t>quát</a:t>
            </a:r>
            <a:r>
              <a:rPr lang="en-US" sz="2000" b="1" dirty="0">
                <a:solidFill>
                  <a:srgbClr val="C00000"/>
                </a:solidFill>
                <a:effectLst/>
                <a:latin typeface="Times New Roman" panose="02020603050405020304" pitchFamily="18" charset="0"/>
                <a:cs typeface="Times New Roman" panose="02020603050405020304" pitchFamily="18" charset="0"/>
              </a:rPr>
              <a:t> </a:t>
            </a:r>
            <a:r>
              <a:rPr lang="en-US" sz="2000" b="1" dirty="0" err="1">
                <a:solidFill>
                  <a:srgbClr val="C00000"/>
                </a:solidFill>
                <a:effectLst/>
                <a:latin typeface="Times New Roman" panose="02020603050405020304" pitchFamily="18" charset="0"/>
                <a:cs typeface="Times New Roman" panose="02020603050405020304" pitchFamily="18" charset="0"/>
              </a:rPr>
              <a:t>lịch</a:t>
            </a:r>
            <a:r>
              <a:rPr lang="en-US" sz="2000" b="1" dirty="0">
                <a:solidFill>
                  <a:srgbClr val="C00000"/>
                </a:solidFill>
                <a:effectLst/>
                <a:latin typeface="Times New Roman" panose="02020603050405020304" pitchFamily="18" charset="0"/>
                <a:cs typeface="Times New Roman" panose="02020603050405020304" pitchFamily="18" charset="0"/>
              </a:rPr>
              <a:t> </a:t>
            </a:r>
            <a:r>
              <a:rPr lang="en-US" sz="2000" b="1" dirty="0" err="1">
                <a:solidFill>
                  <a:srgbClr val="C00000"/>
                </a:solidFill>
                <a:effectLst/>
                <a:latin typeface="Times New Roman" panose="02020603050405020304" pitchFamily="18" charset="0"/>
                <a:cs typeface="Times New Roman" panose="02020603050405020304" pitchFamily="18" charset="0"/>
              </a:rPr>
              <a:t>sử</a:t>
            </a:r>
            <a:r>
              <a:rPr lang="en-US" sz="2000" b="1" dirty="0">
                <a:solidFill>
                  <a:srgbClr val="C00000"/>
                </a:solidFill>
                <a:effectLst/>
                <a:latin typeface="Times New Roman" panose="02020603050405020304" pitchFamily="18" charset="0"/>
                <a:cs typeface="Times New Roman" panose="02020603050405020304" pitchFamily="18" charset="0"/>
              </a:rPr>
              <a:t> </a:t>
            </a:r>
            <a:r>
              <a:rPr lang="en-US" sz="2000" b="1" dirty="0" err="1">
                <a:solidFill>
                  <a:srgbClr val="C00000"/>
                </a:solidFill>
                <a:effectLst/>
                <a:latin typeface="Times New Roman" panose="02020603050405020304" pitchFamily="18" charset="0"/>
                <a:cs typeface="Times New Roman" panose="02020603050405020304" pitchFamily="18" charset="0"/>
              </a:rPr>
              <a:t>các</a:t>
            </a:r>
            <a:r>
              <a:rPr lang="en-US" sz="2000" b="1" dirty="0">
                <a:solidFill>
                  <a:srgbClr val="C00000"/>
                </a:solidFill>
                <a:effectLst/>
                <a:latin typeface="Times New Roman" panose="02020603050405020304" pitchFamily="18" charset="0"/>
                <a:cs typeface="Times New Roman" panose="02020603050405020304" pitchFamily="18" charset="0"/>
              </a:rPr>
              <a:t> </a:t>
            </a:r>
            <a:r>
              <a:rPr lang="en-US" sz="2000" b="1" dirty="0" err="1">
                <a:solidFill>
                  <a:srgbClr val="C00000"/>
                </a:solidFill>
                <a:effectLst/>
                <a:latin typeface="Times New Roman" panose="02020603050405020304" pitchFamily="18" charset="0"/>
                <a:cs typeface="Times New Roman" panose="02020603050405020304" pitchFamily="18" charset="0"/>
              </a:rPr>
              <a:t>cuộc</a:t>
            </a:r>
            <a:r>
              <a:rPr lang="en-US" sz="2000" b="1" dirty="0">
                <a:solidFill>
                  <a:srgbClr val="C00000"/>
                </a:solidFill>
                <a:effectLst/>
                <a:latin typeface="Times New Roman" panose="02020603050405020304" pitchFamily="18" charset="0"/>
                <a:cs typeface="Times New Roman" panose="02020603050405020304" pitchFamily="18" charset="0"/>
              </a:rPr>
              <a:t> </a:t>
            </a:r>
            <a:r>
              <a:rPr lang="en-US" sz="2000" b="1" dirty="0" err="1">
                <a:solidFill>
                  <a:srgbClr val="C00000"/>
                </a:solidFill>
                <a:effectLst/>
                <a:latin typeface="Times New Roman" panose="02020603050405020304" pitchFamily="18" charset="0"/>
                <a:cs typeface="Times New Roman" panose="02020603050405020304" pitchFamily="18" charset="0"/>
              </a:rPr>
              <a:t>cách</a:t>
            </a:r>
            <a:r>
              <a:rPr lang="en-US" sz="2000" b="1" dirty="0">
                <a:solidFill>
                  <a:srgbClr val="C00000"/>
                </a:solidFill>
                <a:effectLst/>
                <a:latin typeface="Times New Roman" panose="02020603050405020304" pitchFamily="18" charset="0"/>
                <a:cs typeface="Times New Roman" panose="02020603050405020304" pitchFamily="18" charset="0"/>
              </a:rPr>
              <a:t> </a:t>
            </a:r>
            <a:r>
              <a:rPr lang="en-US" sz="2000" b="1" dirty="0" err="1">
                <a:solidFill>
                  <a:srgbClr val="C00000"/>
                </a:solidFill>
                <a:effectLst/>
                <a:latin typeface="Times New Roman" panose="02020603050405020304" pitchFamily="18" charset="0"/>
                <a:cs typeface="Times New Roman" panose="02020603050405020304" pitchFamily="18" charset="0"/>
              </a:rPr>
              <a:t>mạng</a:t>
            </a:r>
            <a:r>
              <a:rPr lang="en-US" sz="2000" b="1" dirty="0">
                <a:solidFill>
                  <a:srgbClr val="C00000"/>
                </a:solidFill>
                <a:effectLst/>
                <a:latin typeface="Times New Roman" panose="02020603050405020304" pitchFamily="18" charset="0"/>
                <a:cs typeface="Times New Roman" panose="02020603050405020304" pitchFamily="18" charset="0"/>
              </a:rPr>
              <a:t> </a:t>
            </a:r>
            <a:r>
              <a:rPr lang="en-US" sz="2000" b="1" dirty="0" err="1">
                <a:solidFill>
                  <a:srgbClr val="C00000"/>
                </a:solidFill>
                <a:effectLst/>
                <a:latin typeface="Times New Roman" panose="02020603050405020304" pitchFamily="18" charset="0"/>
                <a:cs typeface="Times New Roman" panose="02020603050405020304" pitchFamily="18" charset="0"/>
              </a:rPr>
              <a:t>công</a:t>
            </a:r>
            <a:r>
              <a:rPr lang="en-US" sz="2000" b="1" dirty="0">
                <a:solidFill>
                  <a:srgbClr val="C00000"/>
                </a:solidFill>
                <a:effectLst/>
                <a:latin typeface="Times New Roman" panose="02020603050405020304" pitchFamily="18" charset="0"/>
                <a:cs typeface="Times New Roman" panose="02020603050405020304" pitchFamily="18" charset="0"/>
              </a:rPr>
              <a:t> </a:t>
            </a:r>
            <a:r>
              <a:rPr lang="en-US" sz="2000" b="1" dirty="0" err="1">
                <a:solidFill>
                  <a:srgbClr val="C00000"/>
                </a:solidFill>
                <a:effectLst/>
                <a:latin typeface="Times New Roman" panose="02020603050405020304" pitchFamily="18" charset="0"/>
                <a:cs typeface="Times New Roman" panose="02020603050405020304" pitchFamily="18" charset="0"/>
              </a:rPr>
              <a:t>nghiệp</a:t>
            </a:r>
            <a:endParaRPr lang="en-US" sz="2000" b="1" dirty="0">
              <a:solidFill>
                <a:srgbClr val="C00000"/>
              </a:solidFill>
              <a:latin typeface="Times New Roman" panose="02020603050405020304" pitchFamily="18" charset="0"/>
              <a:cs typeface="Times New Roman" panose="02020603050405020304" pitchFamily="18" charset="0"/>
            </a:endParaRPr>
          </a:p>
        </p:txBody>
      </p:sp>
      <p:sp>
        <p:nvSpPr>
          <p:cNvPr id="9" name="TextBox 8">
            <a:extLst>
              <a:ext uri="{FF2B5EF4-FFF2-40B4-BE49-F238E27FC236}">
                <a16:creationId xmlns="" xmlns:a16="http://schemas.microsoft.com/office/drawing/2014/main" id="{2049A106-0FA0-4FC4-96D7-8621D03FEF00}"/>
              </a:ext>
            </a:extLst>
          </p:cNvPr>
          <p:cNvSpPr txBox="1"/>
          <p:nvPr/>
        </p:nvSpPr>
        <p:spPr>
          <a:xfrm>
            <a:off x="2774000" y="2256887"/>
            <a:ext cx="4700851" cy="400110"/>
          </a:xfrm>
          <a:prstGeom prst="rect">
            <a:avLst/>
          </a:prstGeom>
          <a:noFill/>
        </p:spPr>
        <p:txBody>
          <a:bodyPr wrap="square">
            <a:spAutoFit/>
          </a:bodyPr>
          <a:lstStyle/>
          <a:p>
            <a:pPr marL="285750" indent="-285750">
              <a:buFont typeface="Arial" panose="020B0604020202020204" pitchFamily="34" charset="0"/>
              <a:buChar char="•"/>
            </a:pPr>
            <a:r>
              <a:rPr lang="en-US" sz="2000" b="1" dirty="0" err="1">
                <a:solidFill>
                  <a:srgbClr val="006600"/>
                </a:solidFill>
                <a:latin typeface="Times New Roman" panose="02020603050405020304" pitchFamily="18" charset="0"/>
                <a:cs typeface="Times New Roman" panose="02020603050405020304" pitchFamily="18" charset="0"/>
              </a:rPr>
              <a:t>C</a:t>
            </a:r>
            <a:r>
              <a:rPr lang="en-US" sz="2000" b="1" dirty="0" err="1">
                <a:solidFill>
                  <a:srgbClr val="006600"/>
                </a:solidFill>
                <a:effectLst/>
                <a:latin typeface="Times New Roman" panose="02020603050405020304" pitchFamily="18" charset="0"/>
                <a:cs typeface="Times New Roman" panose="02020603050405020304" pitchFamily="18" charset="0"/>
              </a:rPr>
              <a:t>ách</a:t>
            </a:r>
            <a:r>
              <a:rPr lang="en-US" sz="2000" b="1" dirty="0">
                <a:solidFill>
                  <a:srgbClr val="006600"/>
                </a:solidFill>
                <a:effectLst/>
                <a:latin typeface="Times New Roman" panose="02020603050405020304" pitchFamily="18" charset="0"/>
                <a:cs typeface="Times New Roman" panose="02020603050405020304" pitchFamily="18" charset="0"/>
              </a:rPr>
              <a:t> </a:t>
            </a:r>
            <a:r>
              <a:rPr lang="en-US" sz="2000" b="1" dirty="0" err="1">
                <a:solidFill>
                  <a:srgbClr val="006600"/>
                </a:solidFill>
                <a:effectLst/>
                <a:latin typeface="Times New Roman" panose="02020603050405020304" pitchFamily="18" charset="0"/>
                <a:cs typeface="Times New Roman" panose="02020603050405020304" pitchFamily="18" charset="0"/>
              </a:rPr>
              <a:t>mạng</a:t>
            </a:r>
            <a:r>
              <a:rPr lang="en-US" sz="2000" b="1" dirty="0">
                <a:solidFill>
                  <a:srgbClr val="006600"/>
                </a:solidFill>
                <a:effectLst/>
                <a:latin typeface="Times New Roman" panose="02020603050405020304" pitchFamily="18" charset="0"/>
                <a:cs typeface="Times New Roman" panose="02020603050405020304" pitchFamily="18" charset="0"/>
              </a:rPr>
              <a:t> </a:t>
            </a:r>
            <a:r>
              <a:rPr lang="en-US" sz="2000" b="1" dirty="0" err="1">
                <a:solidFill>
                  <a:srgbClr val="006600"/>
                </a:solidFill>
                <a:effectLst/>
                <a:latin typeface="Times New Roman" panose="02020603050405020304" pitchFamily="18" charset="0"/>
                <a:cs typeface="Times New Roman" panose="02020603050405020304" pitchFamily="18" charset="0"/>
              </a:rPr>
              <a:t>công</a:t>
            </a:r>
            <a:r>
              <a:rPr lang="en-US" sz="2000" b="1" dirty="0">
                <a:solidFill>
                  <a:srgbClr val="006600"/>
                </a:solidFill>
                <a:effectLst/>
                <a:latin typeface="Times New Roman" panose="02020603050405020304" pitchFamily="18" charset="0"/>
                <a:cs typeface="Times New Roman" panose="02020603050405020304" pitchFamily="18" charset="0"/>
              </a:rPr>
              <a:t> </a:t>
            </a:r>
            <a:r>
              <a:rPr lang="en-US" sz="2000" b="1" dirty="0" err="1">
                <a:solidFill>
                  <a:srgbClr val="006600"/>
                </a:solidFill>
                <a:effectLst/>
                <a:latin typeface="Times New Roman" panose="02020603050405020304" pitchFamily="18" charset="0"/>
                <a:cs typeface="Times New Roman" panose="02020603050405020304" pitchFamily="18" charset="0"/>
              </a:rPr>
              <a:t>nghiệp</a:t>
            </a:r>
            <a:r>
              <a:rPr lang="en-US" sz="2000" b="1" dirty="0">
                <a:solidFill>
                  <a:srgbClr val="006600"/>
                </a:solidFill>
                <a:effectLst/>
                <a:latin typeface="Times New Roman" panose="02020603050405020304" pitchFamily="18" charset="0"/>
                <a:cs typeface="Times New Roman" panose="02020603050405020304" pitchFamily="18" charset="0"/>
              </a:rPr>
              <a:t> </a:t>
            </a:r>
            <a:r>
              <a:rPr lang="en-US" sz="2000" b="1" dirty="0" err="1">
                <a:solidFill>
                  <a:srgbClr val="006600"/>
                </a:solidFill>
                <a:effectLst/>
                <a:latin typeface="Times New Roman" panose="02020603050405020304" pitchFamily="18" charset="0"/>
                <a:cs typeface="Times New Roman" panose="02020603050405020304" pitchFamily="18" charset="0"/>
              </a:rPr>
              <a:t>lần</a:t>
            </a:r>
            <a:r>
              <a:rPr lang="en-US" sz="2000" b="1" dirty="0">
                <a:solidFill>
                  <a:srgbClr val="006600"/>
                </a:solidFill>
                <a:effectLst/>
                <a:latin typeface="Times New Roman" panose="02020603050405020304" pitchFamily="18" charset="0"/>
                <a:cs typeface="Times New Roman" panose="02020603050405020304" pitchFamily="18" charset="0"/>
              </a:rPr>
              <a:t> </a:t>
            </a:r>
            <a:r>
              <a:rPr lang="en-US" sz="2000" b="1" dirty="0" err="1">
                <a:solidFill>
                  <a:srgbClr val="006600"/>
                </a:solidFill>
                <a:effectLst/>
                <a:latin typeface="Times New Roman" panose="02020603050405020304" pitchFamily="18" charset="0"/>
                <a:cs typeface="Times New Roman" panose="02020603050405020304" pitchFamily="18" charset="0"/>
              </a:rPr>
              <a:t>thứ</a:t>
            </a:r>
            <a:r>
              <a:rPr lang="en-US" sz="2000" b="1" dirty="0">
                <a:solidFill>
                  <a:srgbClr val="006600"/>
                </a:solidFill>
                <a:effectLst/>
                <a:latin typeface="Times New Roman" panose="02020603050405020304" pitchFamily="18" charset="0"/>
                <a:cs typeface="Times New Roman" panose="02020603050405020304" pitchFamily="18" charset="0"/>
              </a:rPr>
              <a:t> </a:t>
            </a:r>
            <a:r>
              <a:rPr lang="en-US" sz="2000" b="1" dirty="0" err="1">
                <a:solidFill>
                  <a:srgbClr val="006600"/>
                </a:solidFill>
                <a:effectLst/>
                <a:latin typeface="Times New Roman" panose="02020603050405020304" pitchFamily="18" charset="0"/>
                <a:cs typeface="Times New Roman" panose="02020603050405020304" pitchFamily="18" charset="0"/>
              </a:rPr>
              <a:t>ba</a:t>
            </a:r>
            <a:endParaRPr lang="en-US" sz="2000" dirty="0">
              <a:solidFill>
                <a:srgbClr val="006600"/>
              </a:solidFill>
              <a:latin typeface="Times New Roman" panose="02020603050405020304" pitchFamily="18" charset="0"/>
              <a:cs typeface="Times New Roman" panose="02020603050405020304" pitchFamily="18" charset="0"/>
            </a:endParaRPr>
          </a:p>
        </p:txBody>
      </p:sp>
      <p:sp>
        <p:nvSpPr>
          <p:cNvPr id="11" name="TextBox 10">
            <a:extLst>
              <a:ext uri="{FF2B5EF4-FFF2-40B4-BE49-F238E27FC236}">
                <a16:creationId xmlns="" xmlns:a16="http://schemas.microsoft.com/office/drawing/2014/main" id="{F16FCC57-BE53-4BE6-BCF0-C649AF89D49F}"/>
              </a:ext>
            </a:extLst>
          </p:cNvPr>
          <p:cNvSpPr txBox="1"/>
          <p:nvPr/>
        </p:nvSpPr>
        <p:spPr>
          <a:xfrm>
            <a:off x="3577868" y="2695203"/>
            <a:ext cx="4984123" cy="584775"/>
          </a:xfrm>
          <a:prstGeom prst="rect">
            <a:avLst/>
          </a:prstGeom>
          <a:noFill/>
        </p:spPr>
        <p:txBody>
          <a:bodyPr wrap="square">
            <a:spAutoFit/>
          </a:bodyPr>
          <a:lstStyle/>
          <a:p>
            <a:pPr marL="285750" indent="-285750">
              <a:buFont typeface="Wingdings" panose="05000000000000000000" pitchFamily="2" charset="2"/>
              <a:buChar char="ü"/>
            </a:pPr>
            <a:r>
              <a:rPr lang="en-US" sz="1600" b="0" dirty="0" err="1">
                <a:solidFill>
                  <a:srgbClr val="010101"/>
                </a:solidFill>
                <a:effectLst/>
                <a:latin typeface="+mj-lt"/>
              </a:rPr>
              <a:t>Thời</a:t>
            </a:r>
            <a:r>
              <a:rPr lang="en-US" sz="1600" b="0" dirty="0">
                <a:solidFill>
                  <a:srgbClr val="010101"/>
                </a:solidFill>
                <a:effectLst/>
                <a:latin typeface="+mj-lt"/>
              </a:rPr>
              <a:t> </a:t>
            </a:r>
            <a:r>
              <a:rPr lang="en-US" sz="1600" dirty="0" err="1">
                <a:solidFill>
                  <a:srgbClr val="010101"/>
                </a:solidFill>
                <a:latin typeface="+mj-lt"/>
              </a:rPr>
              <a:t>gian</a:t>
            </a:r>
            <a:r>
              <a:rPr lang="en-US" sz="1600" dirty="0">
                <a:solidFill>
                  <a:srgbClr val="010101"/>
                </a:solidFill>
                <a:latin typeface="+mj-lt"/>
              </a:rPr>
              <a:t>: </a:t>
            </a:r>
            <a:r>
              <a:rPr lang="en-US" sz="1600" dirty="0" err="1">
                <a:solidFill>
                  <a:srgbClr val="010101"/>
                </a:solidFill>
                <a:latin typeface="+mj-lt"/>
              </a:rPr>
              <a:t>N</a:t>
            </a:r>
            <a:r>
              <a:rPr lang="en-US" sz="1600" b="0" dirty="0" err="1">
                <a:solidFill>
                  <a:srgbClr val="010101"/>
                </a:solidFill>
                <a:effectLst/>
                <a:latin typeface="+mj-lt"/>
              </a:rPr>
              <a:t>hững</a:t>
            </a:r>
            <a:r>
              <a:rPr lang="en-US" sz="1600" b="0" dirty="0">
                <a:solidFill>
                  <a:srgbClr val="010101"/>
                </a:solidFill>
                <a:effectLst/>
                <a:latin typeface="+mj-lt"/>
              </a:rPr>
              <a:t> </a:t>
            </a:r>
            <a:r>
              <a:rPr lang="en-US" sz="1600" b="0" dirty="0" err="1">
                <a:solidFill>
                  <a:srgbClr val="010101"/>
                </a:solidFill>
                <a:effectLst/>
                <a:latin typeface="+mj-lt"/>
              </a:rPr>
              <a:t>năm</a:t>
            </a:r>
            <a:r>
              <a:rPr lang="en-US" sz="1600" b="0" dirty="0">
                <a:solidFill>
                  <a:srgbClr val="010101"/>
                </a:solidFill>
                <a:effectLst/>
                <a:latin typeface="+mj-lt"/>
              </a:rPr>
              <a:t> </a:t>
            </a:r>
            <a:r>
              <a:rPr lang="en-US" sz="1600" b="0" dirty="0" err="1">
                <a:solidFill>
                  <a:srgbClr val="010101"/>
                </a:solidFill>
                <a:effectLst/>
                <a:latin typeface="+mj-lt"/>
              </a:rPr>
              <a:t>đầu</a:t>
            </a:r>
            <a:r>
              <a:rPr lang="en-US" sz="1600" b="0" dirty="0">
                <a:solidFill>
                  <a:srgbClr val="010101"/>
                </a:solidFill>
                <a:effectLst/>
                <a:latin typeface="+mj-lt"/>
              </a:rPr>
              <a:t> </a:t>
            </a:r>
            <a:r>
              <a:rPr lang="en-US" sz="1600" b="0" dirty="0" err="1">
                <a:solidFill>
                  <a:srgbClr val="010101"/>
                </a:solidFill>
                <a:effectLst/>
                <a:latin typeface="+mj-lt"/>
              </a:rPr>
              <a:t>thập</a:t>
            </a:r>
            <a:r>
              <a:rPr lang="en-US" sz="1600" b="0" dirty="0">
                <a:solidFill>
                  <a:srgbClr val="010101"/>
                </a:solidFill>
                <a:effectLst/>
                <a:latin typeface="+mj-lt"/>
              </a:rPr>
              <a:t> </a:t>
            </a:r>
            <a:r>
              <a:rPr lang="en-US" sz="1600" b="0" dirty="0" err="1">
                <a:solidFill>
                  <a:srgbClr val="010101"/>
                </a:solidFill>
                <a:effectLst/>
                <a:latin typeface="+mj-lt"/>
              </a:rPr>
              <a:t>niên</a:t>
            </a:r>
            <a:r>
              <a:rPr lang="en-US" sz="1600" b="0" dirty="0">
                <a:solidFill>
                  <a:srgbClr val="010101"/>
                </a:solidFill>
                <a:effectLst/>
                <a:latin typeface="+mj-lt"/>
              </a:rPr>
              <a:t> 60 </a:t>
            </a:r>
            <a:r>
              <a:rPr lang="en-US" sz="1600" b="0" dirty="0" err="1">
                <a:solidFill>
                  <a:srgbClr val="010101"/>
                </a:solidFill>
                <a:effectLst/>
                <a:latin typeface="+mj-lt"/>
              </a:rPr>
              <a:t>thế</a:t>
            </a:r>
            <a:r>
              <a:rPr lang="en-US" sz="1600" b="0" dirty="0">
                <a:solidFill>
                  <a:srgbClr val="010101"/>
                </a:solidFill>
                <a:effectLst/>
                <a:latin typeface="+mj-lt"/>
              </a:rPr>
              <a:t> </a:t>
            </a:r>
            <a:r>
              <a:rPr lang="en-US" sz="1600" b="0" dirty="0" err="1">
                <a:solidFill>
                  <a:srgbClr val="010101"/>
                </a:solidFill>
                <a:effectLst/>
                <a:latin typeface="+mj-lt"/>
              </a:rPr>
              <a:t>kỷ</a:t>
            </a:r>
            <a:r>
              <a:rPr lang="en-US" sz="1600" b="0" dirty="0">
                <a:solidFill>
                  <a:srgbClr val="010101"/>
                </a:solidFill>
                <a:effectLst/>
                <a:latin typeface="+mj-lt"/>
              </a:rPr>
              <a:t> XX </a:t>
            </a:r>
            <a:r>
              <a:rPr lang="en-US" sz="1600" b="0" dirty="0" err="1">
                <a:solidFill>
                  <a:srgbClr val="010101"/>
                </a:solidFill>
                <a:effectLst/>
                <a:latin typeface="+mj-lt"/>
              </a:rPr>
              <a:t>đến</a:t>
            </a:r>
            <a:r>
              <a:rPr lang="en-US" sz="1600" b="0" dirty="0">
                <a:solidFill>
                  <a:srgbClr val="010101"/>
                </a:solidFill>
                <a:effectLst/>
                <a:latin typeface="+mj-lt"/>
              </a:rPr>
              <a:t> </a:t>
            </a:r>
            <a:r>
              <a:rPr lang="en-US" sz="1600" b="0" dirty="0" err="1">
                <a:solidFill>
                  <a:srgbClr val="010101"/>
                </a:solidFill>
                <a:effectLst/>
                <a:latin typeface="+mj-lt"/>
              </a:rPr>
              <a:t>cuối</a:t>
            </a:r>
            <a:r>
              <a:rPr lang="en-US" sz="1600" b="0" dirty="0">
                <a:solidFill>
                  <a:srgbClr val="010101"/>
                </a:solidFill>
                <a:effectLst/>
                <a:latin typeface="+mj-lt"/>
              </a:rPr>
              <a:t> </a:t>
            </a:r>
            <a:r>
              <a:rPr lang="en-US" sz="1600" b="0" dirty="0" err="1">
                <a:solidFill>
                  <a:srgbClr val="010101"/>
                </a:solidFill>
                <a:effectLst/>
                <a:latin typeface="+mj-lt"/>
              </a:rPr>
              <a:t>thế</a:t>
            </a:r>
            <a:r>
              <a:rPr lang="en-US" sz="1600" b="0" dirty="0">
                <a:solidFill>
                  <a:srgbClr val="010101"/>
                </a:solidFill>
                <a:effectLst/>
                <a:latin typeface="+mj-lt"/>
              </a:rPr>
              <a:t> </a:t>
            </a:r>
            <a:r>
              <a:rPr lang="en-US" sz="1600" b="0" dirty="0" err="1">
                <a:solidFill>
                  <a:srgbClr val="010101"/>
                </a:solidFill>
                <a:effectLst/>
                <a:latin typeface="+mj-lt"/>
              </a:rPr>
              <a:t>kỷ</a:t>
            </a:r>
            <a:r>
              <a:rPr lang="en-US" sz="1600" b="0" dirty="0">
                <a:solidFill>
                  <a:srgbClr val="010101"/>
                </a:solidFill>
                <a:effectLst/>
                <a:latin typeface="+mj-lt"/>
              </a:rPr>
              <a:t> XX.</a:t>
            </a:r>
            <a:endParaRPr lang="en-US" sz="1600" dirty="0">
              <a:latin typeface="+mj-lt"/>
            </a:endParaRPr>
          </a:p>
        </p:txBody>
      </p:sp>
      <p:sp>
        <p:nvSpPr>
          <p:cNvPr id="13" name="TextBox 12">
            <a:extLst>
              <a:ext uri="{FF2B5EF4-FFF2-40B4-BE49-F238E27FC236}">
                <a16:creationId xmlns="" xmlns:a16="http://schemas.microsoft.com/office/drawing/2014/main" id="{C232E300-3CA6-4CF1-B18F-97C4BED1B25E}"/>
              </a:ext>
            </a:extLst>
          </p:cNvPr>
          <p:cNvSpPr txBox="1"/>
          <p:nvPr/>
        </p:nvSpPr>
        <p:spPr>
          <a:xfrm>
            <a:off x="3577868" y="3360787"/>
            <a:ext cx="6010776" cy="338554"/>
          </a:xfrm>
          <a:prstGeom prst="rect">
            <a:avLst/>
          </a:prstGeom>
          <a:noFill/>
        </p:spPr>
        <p:txBody>
          <a:bodyPr wrap="square">
            <a:spAutoFit/>
          </a:bodyPr>
          <a:lstStyle/>
          <a:p>
            <a:pPr marL="285750" indent="-285750">
              <a:buFont typeface="Wingdings" panose="05000000000000000000" pitchFamily="2" charset="2"/>
              <a:buChar char="ü"/>
            </a:pPr>
            <a:r>
              <a:rPr lang="vi-VN" sz="1600" b="0" i="0" dirty="0">
                <a:solidFill>
                  <a:srgbClr val="010101"/>
                </a:solidFill>
                <a:effectLst/>
              </a:rPr>
              <a:t>Đặc trưng</a:t>
            </a:r>
            <a:r>
              <a:rPr lang="en-US" sz="1600" b="0" i="0" dirty="0">
                <a:solidFill>
                  <a:srgbClr val="010101"/>
                </a:solidFill>
                <a:effectLst/>
              </a:rPr>
              <a:t>:</a:t>
            </a:r>
            <a:r>
              <a:rPr lang="vi-VN" sz="1600" b="0" i="0" dirty="0">
                <a:solidFill>
                  <a:srgbClr val="010101"/>
                </a:solidFill>
                <a:effectLst/>
              </a:rPr>
              <a:t> </a:t>
            </a:r>
            <a:endParaRPr lang="en-US" sz="1600" dirty="0"/>
          </a:p>
        </p:txBody>
      </p:sp>
      <p:sp>
        <p:nvSpPr>
          <p:cNvPr id="15" name="TextBox 14">
            <a:extLst>
              <a:ext uri="{FF2B5EF4-FFF2-40B4-BE49-F238E27FC236}">
                <a16:creationId xmlns="" xmlns:a16="http://schemas.microsoft.com/office/drawing/2014/main" id="{268121F2-C801-46C6-90C2-32D91BB99D83}"/>
              </a:ext>
            </a:extLst>
          </p:cNvPr>
          <p:cNvSpPr txBox="1"/>
          <p:nvPr/>
        </p:nvSpPr>
        <p:spPr>
          <a:xfrm>
            <a:off x="3820500" y="3710532"/>
            <a:ext cx="4967318" cy="584775"/>
          </a:xfrm>
          <a:prstGeom prst="rect">
            <a:avLst/>
          </a:prstGeom>
          <a:noFill/>
        </p:spPr>
        <p:txBody>
          <a:bodyPr wrap="square">
            <a:spAutoFit/>
          </a:bodyPr>
          <a:lstStyle/>
          <a:p>
            <a:r>
              <a:rPr lang="en-US" sz="1600" dirty="0">
                <a:solidFill>
                  <a:srgbClr val="010101"/>
                </a:solidFill>
              </a:rPr>
              <a:t>- </a:t>
            </a:r>
            <a:r>
              <a:rPr lang="en-US" sz="1600" dirty="0" err="1">
                <a:solidFill>
                  <a:srgbClr val="010101"/>
                </a:solidFill>
              </a:rPr>
              <a:t>S</a:t>
            </a:r>
            <a:r>
              <a:rPr lang="en-US" sz="1600" b="0" i="0" dirty="0" err="1">
                <a:solidFill>
                  <a:srgbClr val="010101"/>
                </a:solidFill>
                <a:effectLst/>
              </a:rPr>
              <a:t>ự</a:t>
            </a:r>
            <a:r>
              <a:rPr lang="en-US" sz="1600" b="0" i="0" dirty="0">
                <a:solidFill>
                  <a:srgbClr val="010101"/>
                </a:solidFill>
                <a:effectLst/>
              </a:rPr>
              <a:t> </a:t>
            </a:r>
            <a:r>
              <a:rPr lang="en-US" sz="1600" b="0" i="0" dirty="0" err="1">
                <a:solidFill>
                  <a:srgbClr val="010101"/>
                </a:solidFill>
                <a:effectLst/>
              </a:rPr>
              <a:t>xuất</a:t>
            </a:r>
            <a:r>
              <a:rPr lang="en-US" sz="1600" b="0" i="0" dirty="0">
                <a:solidFill>
                  <a:srgbClr val="010101"/>
                </a:solidFill>
                <a:effectLst/>
              </a:rPr>
              <a:t> </a:t>
            </a:r>
            <a:r>
              <a:rPr lang="en-US" sz="1600" b="0" i="0" dirty="0" err="1">
                <a:solidFill>
                  <a:srgbClr val="010101"/>
                </a:solidFill>
                <a:effectLst/>
              </a:rPr>
              <a:t>hiện</a:t>
            </a:r>
            <a:r>
              <a:rPr lang="en-US" sz="1600" b="0" i="0" dirty="0">
                <a:solidFill>
                  <a:srgbClr val="010101"/>
                </a:solidFill>
                <a:effectLst/>
              </a:rPr>
              <a:t> </a:t>
            </a:r>
            <a:r>
              <a:rPr lang="en-US" sz="1600" b="0" i="0" dirty="0" err="1">
                <a:solidFill>
                  <a:srgbClr val="010101"/>
                </a:solidFill>
                <a:effectLst/>
              </a:rPr>
              <a:t>công</a:t>
            </a:r>
            <a:r>
              <a:rPr lang="en-US" sz="1600" b="0" i="0" dirty="0">
                <a:solidFill>
                  <a:srgbClr val="010101"/>
                </a:solidFill>
                <a:effectLst/>
              </a:rPr>
              <a:t> </a:t>
            </a:r>
            <a:r>
              <a:rPr lang="en-US" sz="1600" b="0" i="0" dirty="0" err="1">
                <a:solidFill>
                  <a:srgbClr val="010101"/>
                </a:solidFill>
                <a:effectLst/>
              </a:rPr>
              <a:t>nghệ</a:t>
            </a:r>
            <a:r>
              <a:rPr lang="en-US" sz="1600" b="0" i="0" dirty="0">
                <a:solidFill>
                  <a:srgbClr val="010101"/>
                </a:solidFill>
                <a:effectLst/>
              </a:rPr>
              <a:t> </a:t>
            </a:r>
            <a:r>
              <a:rPr lang="en-US" sz="1600" b="0" i="0" dirty="0" err="1">
                <a:solidFill>
                  <a:srgbClr val="010101"/>
                </a:solidFill>
                <a:effectLst/>
              </a:rPr>
              <a:t>thông</a:t>
            </a:r>
            <a:r>
              <a:rPr lang="en-US" sz="1600" b="0" i="0" dirty="0">
                <a:solidFill>
                  <a:srgbClr val="010101"/>
                </a:solidFill>
                <a:effectLst/>
              </a:rPr>
              <a:t> tin, </a:t>
            </a:r>
            <a:r>
              <a:rPr lang="en-US" sz="1600" b="0" i="0" dirty="0" err="1">
                <a:solidFill>
                  <a:srgbClr val="010101"/>
                </a:solidFill>
                <a:effectLst/>
              </a:rPr>
              <a:t>tự</a:t>
            </a:r>
            <a:r>
              <a:rPr lang="en-US" sz="1600" b="0" i="0" dirty="0">
                <a:solidFill>
                  <a:srgbClr val="010101"/>
                </a:solidFill>
                <a:effectLst/>
              </a:rPr>
              <a:t> </a:t>
            </a:r>
            <a:r>
              <a:rPr lang="en-US" sz="1600" b="0" i="0" dirty="0" err="1">
                <a:solidFill>
                  <a:srgbClr val="010101"/>
                </a:solidFill>
                <a:effectLst/>
              </a:rPr>
              <a:t>động</a:t>
            </a:r>
            <a:r>
              <a:rPr lang="en-US" sz="1600" b="0" i="0" dirty="0">
                <a:solidFill>
                  <a:srgbClr val="010101"/>
                </a:solidFill>
                <a:effectLst/>
              </a:rPr>
              <a:t> </a:t>
            </a:r>
            <a:r>
              <a:rPr lang="en-US" sz="1600" b="0" i="0" dirty="0" err="1">
                <a:solidFill>
                  <a:srgbClr val="010101"/>
                </a:solidFill>
                <a:effectLst/>
              </a:rPr>
              <a:t>hóa</a:t>
            </a:r>
            <a:r>
              <a:rPr lang="en-US" sz="1600" b="0" i="0" dirty="0">
                <a:solidFill>
                  <a:srgbClr val="010101"/>
                </a:solidFill>
                <a:effectLst/>
              </a:rPr>
              <a:t> </a:t>
            </a:r>
            <a:r>
              <a:rPr lang="en-US" sz="1600" b="0" i="0" dirty="0" err="1">
                <a:solidFill>
                  <a:srgbClr val="010101"/>
                </a:solidFill>
                <a:effectLst/>
              </a:rPr>
              <a:t>sản</a:t>
            </a:r>
            <a:r>
              <a:rPr lang="en-US" sz="1600" b="0" i="0" dirty="0">
                <a:solidFill>
                  <a:srgbClr val="010101"/>
                </a:solidFill>
                <a:effectLst/>
              </a:rPr>
              <a:t> </a:t>
            </a:r>
            <a:r>
              <a:rPr lang="en-US" sz="1600" b="0" i="0" dirty="0" err="1">
                <a:solidFill>
                  <a:srgbClr val="010101"/>
                </a:solidFill>
                <a:effectLst/>
              </a:rPr>
              <a:t>xuất</a:t>
            </a:r>
            <a:r>
              <a:rPr lang="en-US" sz="1600" b="0" i="0" dirty="0">
                <a:solidFill>
                  <a:srgbClr val="010101"/>
                </a:solidFill>
                <a:effectLst/>
              </a:rPr>
              <a:t>. </a:t>
            </a:r>
            <a:endParaRPr lang="en-US" sz="1600" dirty="0"/>
          </a:p>
        </p:txBody>
      </p:sp>
      <p:pic>
        <p:nvPicPr>
          <p:cNvPr id="16" name="Picture 16" descr="Cuộc cách mạng công nghiệp lần thứ 3 » Thuận Nhật">
            <a:extLst>
              <a:ext uri="{FF2B5EF4-FFF2-40B4-BE49-F238E27FC236}">
                <a16:creationId xmlns="" xmlns:a16="http://schemas.microsoft.com/office/drawing/2014/main" id="{73B8E898-EEE1-42D7-9C36-02BFBD403C2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113983" y="2833412"/>
            <a:ext cx="2865668" cy="3013597"/>
          </a:xfrm>
          <a:prstGeom prst="rect">
            <a:avLst/>
          </a:prstGeom>
          <a:noFill/>
          <a:extLst>
            <a:ext uri="{909E8E84-426E-40DD-AFC4-6F175D3DCCD1}">
              <a14:hiddenFill xmlns:a14="http://schemas.microsoft.com/office/drawing/2010/main">
                <a:solidFill>
                  <a:srgbClr val="FFFFFF"/>
                </a:solidFill>
              </a14:hiddenFill>
            </a:ext>
          </a:extLst>
        </p:spPr>
      </p:pic>
      <p:pic>
        <p:nvPicPr>
          <p:cNvPr id="9220" name="Picture 4" descr="Cosmos - CNH Oriented Science and Mathematics Organization for Students - CÁCH  MẠNG CÔNG NGHIỆP 3.0 Mặc dù còn nhiều tranh cãi, những cuộc cách mạng công  nghiệp lần thứ 3 được">
            <a:extLst>
              <a:ext uri="{FF2B5EF4-FFF2-40B4-BE49-F238E27FC236}">
                <a16:creationId xmlns="" xmlns:a16="http://schemas.microsoft.com/office/drawing/2014/main" id="{EEAA6CFF-51E3-45EF-B3A9-65370789CB00}"/>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12349" y="2833412"/>
            <a:ext cx="2856519" cy="2876404"/>
          </a:xfrm>
          <a:prstGeom prst="rect">
            <a:avLst/>
          </a:prstGeom>
          <a:noFill/>
          <a:extLst>
            <a:ext uri="{909E8E84-426E-40DD-AFC4-6F175D3DCCD1}">
              <a14:hiddenFill xmlns:a14="http://schemas.microsoft.com/office/drawing/2010/main">
                <a:solidFill>
                  <a:srgbClr val="FFFFFF"/>
                </a:solidFill>
              </a14:hiddenFill>
            </a:ext>
          </a:extLst>
        </p:spPr>
      </p:pic>
      <p:sp>
        <p:nvSpPr>
          <p:cNvPr id="19" name="TextBox 18">
            <a:extLst>
              <a:ext uri="{FF2B5EF4-FFF2-40B4-BE49-F238E27FC236}">
                <a16:creationId xmlns="" xmlns:a16="http://schemas.microsoft.com/office/drawing/2014/main" id="{27E1507F-84DD-453C-A286-08DF08667029}"/>
              </a:ext>
            </a:extLst>
          </p:cNvPr>
          <p:cNvSpPr txBox="1"/>
          <p:nvPr/>
        </p:nvSpPr>
        <p:spPr>
          <a:xfrm>
            <a:off x="3820500" y="4447014"/>
            <a:ext cx="5429340" cy="584775"/>
          </a:xfrm>
          <a:prstGeom prst="rect">
            <a:avLst/>
          </a:prstGeom>
          <a:noFill/>
        </p:spPr>
        <p:txBody>
          <a:bodyPr wrap="square">
            <a:spAutoFit/>
          </a:bodyPr>
          <a:lstStyle/>
          <a:p>
            <a:r>
              <a:rPr lang="en-US" sz="1600" dirty="0">
                <a:solidFill>
                  <a:srgbClr val="010101"/>
                </a:solidFill>
              </a:rPr>
              <a:t>- </a:t>
            </a:r>
            <a:r>
              <a:rPr lang="en-US" sz="1600" dirty="0" err="1">
                <a:solidFill>
                  <a:srgbClr val="010101"/>
                </a:solidFill>
              </a:rPr>
              <a:t>D</a:t>
            </a:r>
            <a:r>
              <a:rPr lang="en-US" sz="1600" b="0" i="0" dirty="0" err="1">
                <a:solidFill>
                  <a:srgbClr val="010101"/>
                </a:solidFill>
                <a:effectLst/>
              </a:rPr>
              <a:t>iễn</a:t>
            </a:r>
            <a:r>
              <a:rPr lang="en-US" sz="1600" b="0" i="0" dirty="0">
                <a:solidFill>
                  <a:srgbClr val="010101"/>
                </a:solidFill>
                <a:effectLst/>
              </a:rPr>
              <a:t> ra </a:t>
            </a:r>
            <a:r>
              <a:rPr lang="en-US" sz="1600" b="0" i="0" dirty="0" err="1">
                <a:solidFill>
                  <a:srgbClr val="010101"/>
                </a:solidFill>
                <a:effectLst/>
              </a:rPr>
              <a:t>khi</a:t>
            </a:r>
            <a:r>
              <a:rPr lang="en-US" sz="1600" b="0" i="0" dirty="0">
                <a:solidFill>
                  <a:srgbClr val="010101"/>
                </a:solidFill>
                <a:effectLst/>
              </a:rPr>
              <a:t> </a:t>
            </a:r>
            <a:r>
              <a:rPr lang="en-US" sz="1600" b="0" i="0" dirty="0" err="1">
                <a:solidFill>
                  <a:srgbClr val="010101"/>
                </a:solidFill>
                <a:effectLst/>
              </a:rPr>
              <a:t>có</a:t>
            </a:r>
            <a:r>
              <a:rPr lang="en-US" sz="1600" b="0" i="0" dirty="0">
                <a:solidFill>
                  <a:srgbClr val="010101"/>
                </a:solidFill>
                <a:effectLst/>
              </a:rPr>
              <a:t> </a:t>
            </a:r>
            <a:r>
              <a:rPr lang="en-US" sz="1600" b="0" i="0" dirty="0" err="1">
                <a:solidFill>
                  <a:srgbClr val="010101"/>
                </a:solidFill>
                <a:effectLst/>
              </a:rPr>
              <a:t>các</a:t>
            </a:r>
            <a:r>
              <a:rPr lang="en-US" sz="1600" b="0" i="0" dirty="0">
                <a:solidFill>
                  <a:srgbClr val="010101"/>
                </a:solidFill>
                <a:effectLst/>
              </a:rPr>
              <a:t> </a:t>
            </a:r>
            <a:r>
              <a:rPr lang="en-US" sz="1600" b="0" i="0" dirty="0" err="1">
                <a:solidFill>
                  <a:srgbClr val="010101"/>
                </a:solidFill>
                <a:effectLst/>
              </a:rPr>
              <a:t>tiến</a:t>
            </a:r>
            <a:r>
              <a:rPr lang="en-US" sz="1600" b="0" i="0" dirty="0">
                <a:solidFill>
                  <a:srgbClr val="010101"/>
                </a:solidFill>
                <a:effectLst/>
              </a:rPr>
              <a:t> </a:t>
            </a:r>
            <a:r>
              <a:rPr lang="en-US" sz="1600" b="0" i="0" dirty="0" err="1">
                <a:solidFill>
                  <a:srgbClr val="010101"/>
                </a:solidFill>
                <a:effectLst/>
              </a:rPr>
              <a:t>bộ</a:t>
            </a:r>
            <a:r>
              <a:rPr lang="en-US" sz="1600" b="0" i="0" dirty="0">
                <a:solidFill>
                  <a:srgbClr val="010101"/>
                </a:solidFill>
                <a:effectLst/>
              </a:rPr>
              <a:t> </a:t>
            </a:r>
            <a:r>
              <a:rPr lang="en-US" sz="1600" b="0" i="0" dirty="0" err="1">
                <a:solidFill>
                  <a:srgbClr val="010101"/>
                </a:solidFill>
                <a:effectLst/>
              </a:rPr>
              <a:t>về</a:t>
            </a:r>
            <a:r>
              <a:rPr lang="en-US" sz="1600" b="0" i="0" dirty="0">
                <a:solidFill>
                  <a:srgbClr val="010101"/>
                </a:solidFill>
                <a:effectLst/>
              </a:rPr>
              <a:t> </a:t>
            </a:r>
            <a:r>
              <a:rPr lang="en-US" sz="1600" b="0" i="0" dirty="0" err="1">
                <a:solidFill>
                  <a:srgbClr val="010101"/>
                </a:solidFill>
                <a:effectLst/>
              </a:rPr>
              <a:t>hạ</a:t>
            </a:r>
            <a:r>
              <a:rPr lang="en-US" sz="1600" b="0" i="0" dirty="0">
                <a:solidFill>
                  <a:srgbClr val="010101"/>
                </a:solidFill>
                <a:effectLst/>
              </a:rPr>
              <a:t> </a:t>
            </a:r>
            <a:r>
              <a:rPr lang="en-US" sz="1600" b="0" i="0" dirty="0" err="1">
                <a:solidFill>
                  <a:srgbClr val="010101"/>
                </a:solidFill>
                <a:effectLst/>
              </a:rPr>
              <a:t>tầng</a:t>
            </a:r>
            <a:r>
              <a:rPr lang="en-US" sz="1600" b="0" i="0" dirty="0">
                <a:solidFill>
                  <a:srgbClr val="010101"/>
                </a:solidFill>
                <a:effectLst/>
              </a:rPr>
              <a:t> </a:t>
            </a:r>
            <a:r>
              <a:rPr lang="en-US" sz="1600" b="0" i="0" dirty="0" err="1">
                <a:solidFill>
                  <a:srgbClr val="010101"/>
                </a:solidFill>
                <a:effectLst/>
              </a:rPr>
              <a:t>điện</a:t>
            </a:r>
            <a:r>
              <a:rPr lang="en-US" sz="1600" b="0" i="0" dirty="0">
                <a:solidFill>
                  <a:srgbClr val="010101"/>
                </a:solidFill>
                <a:effectLst/>
              </a:rPr>
              <a:t> </a:t>
            </a:r>
            <a:r>
              <a:rPr lang="en-US" sz="1600" b="0" i="0" dirty="0" err="1">
                <a:solidFill>
                  <a:srgbClr val="010101"/>
                </a:solidFill>
                <a:effectLst/>
              </a:rPr>
              <a:t>tử</a:t>
            </a:r>
            <a:r>
              <a:rPr lang="en-US" sz="1600" b="0" i="0" dirty="0">
                <a:solidFill>
                  <a:srgbClr val="010101"/>
                </a:solidFill>
                <a:effectLst/>
              </a:rPr>
              <a:t>, </a:t>
            </a:r>
            <a:r>
              <a:rPr lang="en-US" sz="1600" b="0" i="0" dirty="0" err="1">
                <a:solidFill>
                  <a:srgbClr val="010101"/>
                </a:solidFill>
                <a:effectLst/>
              </a:rPr>
              <a:t>máy</a:t>
            </a:r>
            <a:r>
              <a:rPr lang="en-US" sz="1600" b="0" i="0" dirty="0">
                <a:solidFill>
                  <a:srgbClr val="010101"/>
                </a:solidFill>
                <a:effectLst/>
              </a:rPr>
              <a:t> </a:t>
            </a:r>
            <a:r>
              <a:rPr lang="en-US" sz="1600" b="0" i="0" dirty="0" err="1">
                <a:solidFill>
                  <a:srgbClr val="010101"/>
                </a:solidFill>
                <a:effectLst/>
              </a:rPr>
              <a:t>tính</a:t>
            </a:r>
            <a:r>
              <a:rPr lang="en-US" sz="1600" b="0" i="0" dirty="0">
                <a:solidFill>
                  <a:srgbClr val="010101"/>
                </a:solidFill>
                <a:effectLst/>
              </a:rPr>
              <a:t> </a:t>
            </a:r>
            <a:r>
              <a:rPr lang="en-US" sz="1600" b="0" i="0" dirty="0" err="1">
                <a:solidFill>
                  <a:srgbClr val="010101"/>
                </a:solidFill>
                <a:effectLst/>
              </a:rPr>
              <a:t>và</a:t>
            </a:r>
            <a:r>
              <a:rPr lang="en-US" sz="1600" b="0" i="0" dirty="0">
                <a:solidFill>
                  <a:srgbClr val="010101"/>
                </a:solidFill>
                <a:effectLst/>
              </a:rPr>
              <a:t> </a:t>
            </a:r>
            <a:r>
              <a:rPr lang="en-US" sz="1600" b="0" i="0" dirty="0" err="1">
                <a:solidFill>
                  <a:srgbClr val="010101"/>
                </a:solidFill>
                <a:effectLst/>
              </a:rPr>
              <a:t>số</a:t>
            </a:r>
            <a:r>
              <a:rPr lang="en-US" sz="1600" b="0" i="0" dirty="0">
                <a:solidFill>
                  <a:srgbClr val="010101"/>
                </a:solidFill>
                <a:effectLst/>
              </a:rPr>
              <a:t> </a:t>
            </a:r>
            <a:r>
              <a:rPr lang="en-US" sz="1600" b="0" i="0" dirty="0" err="1">
                <a:solidFill>
                  <a:srgbClr val="010101"/>
                </a:solidFill>
                <a:effectLst/>
              </a:rPr>
              <a:t>hóa</a:t>
            </a:r>
            <a:r>
              <a:rPr lang="en-US" sz="1600" dirty="0">
                <a:solidFill>
                  <a:srgbClr val="010101"/>
                </a:solidFill>
              </a:rPr>
              <a:t>.</a:t>
            </a:r>
            <a:endParaRPr lang="en-US" sz="1600" dirty="0"/>
          </a:p>
        </p:txBody>
      </p:sp>
      <p:sp>
        <p:nvSpPr>
          <p:cNvPr id="21" name="TextBox 20">
            <a:extLst>
              <a:ext uri="{FF2B5EF4-FFF2-40B4-BE49-F238E27FC236}">
                <a16:creationId xmlns="" xmlns:a16="http://schemas.microsoft.com/office/drawing/2014/main" id="{199AF228-277A-4D53-A7A5-A9EF5A347795}"/>
              </a:ext>
            </a:extLst>
          </p:cNvPr>
          <p:cNvSpPr txBox="1"/>
          <p:nvPr/>
        </p:nvSpPr>
        <p:spPr>
          <a:xfrm>
            <a:off x="3820500" y="5093345"/>
            <a:ext cx="5429340" cy="830997"/>
          </a:xfrm>
          <a:prstGeom prst="rect">
            <a:avLst/>
          </a:prstGeom>
          <a:noFill/>
        </p:spPr>
        <p:txBody>
          <a:bodyPr wrap="square">
            <a:spAutoFit/>
          </a:bodyPr>
          <a:lstStyle/>
          <a:p>
            <a:r>
              <a:rPr lang="en-US" sz="1600" b="0" i="0" dirty="0">
                <a:solidFill>
                  <a:srgbClr val="010101"/>
                </a:solidFill>
                <a:effectLst/>
              </a:rPr>
              <a:t>- Đ</a:t>
            </a:r>
            <a:r>
              <a:rPr lang="vi-VN" sz="1600" b="0" i="0" dirty="0">
                <a:solidFill>
                  <a:srgbClr val="010101"/>
                </a:solidFill>
                <a:effectLst/>
              </a:rPr>
              <a:t>ưa tới những tiến bộ kỹ thuật công nghệ: hệ thống mạng, máy tính cá nhân, thiết bị điện từ sử dụng công nghệ số và robot công nghiệp.</a:t>
            </a:r>
            <a:endParaRPr lang="en-US" sz="1600" dirty="0"/>
          </a:p>
        </p:txBody>
      </p:sp>
    </p:spTree>
    <p:extLst>
      <p:ext uri="{BB962C8B-B14F-4D97-AF65-F5344CB8AC3E}">
        <p14:creationId xmlns:p14="http://schemas.microsoft.com/office/powerpoint/2010/main" val="1762109173"/>
      </p:ext>
    </p:extLst>
  </p:cSld>
  <p:clrMapOvr>
    <a:masterClrMapping/>
  </p:clrMapOvr>
  <p:timing>
    <p:tnLst>
      <p:par>
        <p:cTn id="1" dur="indefinite" restart="never" nodeType="tmRoot"/>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3794" name="Picture 2" descr="Green School Board Template - Free PPT Backgrounds and Templates">
            <a:extLst>
              <a:ext uri="{FF2B5EF4-FFF2-40B4-BE49-F238E27FC236}">
                <a16:creationId xmlns="" xmlns:a16="http://schemas.microsoft.com/office/drawing/2014/main" id="{760DF47A-FCBA-4EBD-A55F-F2503580655A}"/>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406640" y="0"/>
            <a:ext cx="4785359"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TextBox 2">
            <a:extLst>
              <a:ext uri="{FF2B5EF4-FFF2-40B4-BE49-F238E27FC236}">
                <a16:creationId xmlns="" xmlns:a16="http://schemas.microsoft.com/office/drawing/2014/main" id="{06D8DD53-C05F-4729-AF6D-FCBE927CA099}"/>
              </a:ext>
            </a:extLst>
          </p:cNvPr>
          <p:cNvSpPr txBox="1"/>
          <p:nvPr/>
        </p:nvSpPr>
        <p:spPr>
          <a:xfrm>
            <a:off x="792870" y="760887"/>
            <a:ext cx="9076940" cy="461665"/>
          </a:xfrm>
          <a:prstGeom prst="rect">
            <a:avLst/>
          </a:prstGeom>
          <a:noFill/>
        </p:spPr>
        <p:txBody>
          <a:bodyPr wrap="square">
            <a:spAutoFit/>
          </a:bodyPr>
          <a:lstStyle/>
          <a:p>
            <a:pPr algn="ctr">
              <a:defRPr/>
            </a:pPr>
            <a:r>
              <a:rPr lang="en-US" sz="2400" b="1" dirty="0">
                <a:solidFill>
                  <a:srgbClr val="660066"/>
                </a:solidFill>
                <a:latin typeface="Times New Roman" panose="02020603050405020304" pitchFamily="18" charset="0"/>
                <a:cs typeface="Times New Roman" panose="02020603050405020304" pitchFamily="18" charset="0"/>
              </a:rPr>
              <a:t>6.1.1 </a:t>
            </a:r>
            <a:r>
              <a:rPr lang="en-US" sz="2400" b="1" dirty="0" err="1">
                <a:solidFill>
                  <a:srgbClr val="660066"/>
                </a:solidFill>
                <a:latin typeface="Times New Roman" panose="02020603050405020304" pitchFamily="18" charset="0"/>
                <a:cs typeface="Times New Roman" panose="02020603050405020304" pitchFamily="18" charset="0"/>
              </a:rPr>
              <a:t>Khái</a:t>
            </a:r>
            <a:r>
              <a:rPr lang="en-US" sz="2400" b="1" dirty="0">
                <a:solidFill>
                  <a:srgbClr val="660066"/>
                </a:solidFill>
                <a:latin typeface="Times New Roman" panose="02020603050405020304" pitchFamily="18" charset="0"/>
                <a:cs typeface="Times New Roman" panose="02020603050405020304" pitchFamily="18" charset="0"/>
              </a:rPr>
              <a:t> </a:t>
            </a:r>
            <a:r>
              <a:rPr lang="en-US" sz="2400" b="1" dirty="0" err="1">
                <a:solidFill>
                  <a:srgbClr val="660066"/>
                </a:solidFill>
                <a:latin typeface="Times New Roman" panose="02020603050405020304" pitchFamily="18" charset="0"/>
                <a:cs typeface="Times New Roman" panose="02020603050405020304" pitchFamily="18" charset="0"/>
              </a:rPr>
              <a:t>quát</a:t>
            </a:r>
            <a:r>
              <a:rPr lang="en-US" sz="2400" b="1" dirty="0">
                <a:solidFill>
                  <a:srgbClr val="660066"/>
                </a:solidFill>
                <a:latin typeface="Times New Roman" panose="02020603050405020304" pitchFamily="18" charset="0"/>
                <a:cs typeface="Times New Roman" panose="02020603050405020304" pitchFamily="18" charset="0"/>
              </a:rPr>
              <a:t> </a:t>
            </a:r>
            <a:r>
              <a:rPr lang="en-US" sz="2400" b="1" dirty="0" err="1">
                <a:solidFill>
                  <a:srgbClr val="660066"/>
                </a:solidFill>
                <a:latin typeface="Times New Roman" panose="02020603050405020304" pitchFamily="18" charset="0"/>
                <a:cs typeface="Times New Roman" panose="02020603050405020304" pitchFamily="18" charset="0"/>
              </a:rPr>
              <a:t>cách</a:t>
            </a:r>
            <a:r>
              <a:rPr lang="en-US" sz="2400" b="1" dirty="0">
                <a:solidFill>
                  <a:srgbClr val="660066"/>
                </a:solidFill>
                <a:latin typeface="Times New Roman" panose="02020603050405020304" pitchFamily="18" charset="0"/>
                <a:cs typeface="Times New Roman" panose="02020603050405020304" pitchFamily="18" charset="0"/>
              </a:rPr>
              <a:t> </a:t>
            </a:r>
            <a:r>
              <a:rPr lang="en-US" sz="2400" b="1" dirty="0" err="1">
                <a:solidFill>
                  <a:srgbClr val="660066"/>
                </a:solidFill>
                <a:latin typeface="Times New Roman" panose="02020603050405020304" pitchFamily="18" charset="0"/>
                <a:cs typeface="Times New Roman" panose="02020603050405020304" pitchFamily="18" charset="0"/>
              </a:rPr>
              <a:t>mạng</a:t>
            </a:r>
            <a:r>
              <a:rPr lang="en-US" sz="2400" b="1" dirty="0">
                <a:solidFill>
                  <a:srgbClr val="660066"/>
                </a:solidFill>
                <a:latin typeface="Times New Roman" panose="02020603050405020304" pitchFamily="18" charset="0"/>
                <a:cs typeface="Times New Roman" panose="02020603050405020304" pitchFamily="18" charset="0"/>
              </a:rPr>
              <a:t> </a:t>
            </a:r>
            <a:r>
              <a:rPr lang="en-US" sz="2400" b="1" dirty="0" err="1">
                <a:solidFill>
                  <a:srgbClr val="660066"/>
                </a:solidFill>
                <a:latin typeface="Times New Roman" panose="02020603050405020304" pitchFamily="18" charset="0"/>
                <a:cs typeface="Times New Roman" panose="02020603050405020304" pitchFamily="18" charset="0"/>
              </a:rPr>
              <a:t>công</a:t>
            </a:r>
            <a:r>
              <a:rPr lang="en-US" sz="2400" b="1" dirty="0">
                <a:solidFill>
                  <a:srgbClr val="660066"/>
                </a:solidFill>
                <a:latin typeface="Times New Roman" panose="02020603050405020304" pitchFamily="18" charset="0"/>
                <a:cs typeface="Times New Roman" panose="02020603050405020304" pitchFamily="18" charset="0"/>
              </a:rPr>
              <a:t> </a:t>
            </a:r>
            <a:r>
              <a:rPr lang="en-US" sz="2400" b="1" dirty="0" err="1">
                <a:solidFill>
                  <a:srgbClr val="660066"/>
                </a:solidFill>
                <a:latin typeface="Times New Roman" panose="02020603050405020304" pitchFamily="18" charset="0"/>
                <a:cs typeface="Times New Roman" panose="02020603050405020304" pitchFamily="18" charset="0"/>
              </a:rPr>
              <a:t>nghiệp</a:t>
            </a:r>
            <a:r>
              <a:rPr lang="en-US" sz="2400" b="1" dirty="0">
                <a:solidFill>
                  <a:srgbClr val="660066"/>
                </a:solidFill>
                <a:latin typeface="Times New Roman" panose="02020603050405020304" pitchFamily="18" charset="0"/>
                <a:cs typeface="Times New Roman" panose="02020603050405020304" pitchFamily="18" charset="0"/>
              </a:rPr>
              <a:t> </a:t>
            </a:r>
            <a:r>
              <a:rPr lang="en-US" sz="2400" b="1" dirty="0" err="1">
                <a:solidFill>
                  <a:srgbClr val="660066"/>
                </a:solidFill>
                <a:latin typeface="Times New Roman" panose="02020603050405020304" pitchFamily="18" charset="0"/>
                <a:cs typeface="Times New Roman" panose="02020603050405020304" pitchFamily="18" charset="0"/>
              </a:rPr>
              <a:t>và</a:t>
            </a:r>
            <a:r>
              <a:rPr lang="en-US" sz="2400" b="1" dirty="0">
                <a:solidFill>
                  <a:srgbClr val="660066"/>
                </a:solidFill>
                <a:latin typeface="Times New Roman" panose="02020603050405020304" pitchFamily="18" charset="0"/>
                <a:cs typeface="Times New Roman" panose="02020603050405020304" pitchFamily="18" charset="0"/>
              </a:rPr>
              <a:t> </a:t>
            </a:r>
            <a:r>
              <a:rPr lang="en-US" sz="2400" b="1" dirty="0" err="1">
                <a:solidFill>
                  <a:srgbClr val="660066"/>
                </a:solidFill>
                <a:latin typeface="Times New Roman" panose="02020603050405020304" pitchFamily="18" charset="0"/>
                <a:cs typeface="Times New Roman" panose="02020603050405020304" pitchFamily="18" charset="0"/>
              </a:rPr>
              <a:t>công</a:t>
            </a:r>
            <a:r>
              <a:rPr lang="en-US" sz="2400" b="1" dirty="0">
                <a:solidFill>
                  <a:srgbClr val="660066"/>
                </a:solidFill>
                <a:latin typeface="Times New Roman" panose="02020603050405020304" pitchFamily="18" charset="0"/>
                <a:cs typeface="Times New Roman" panose="02020603050405020304" pitchFamily="18" charset="0"/>
              </a:rPr>
              <a:t> </a:t>
            </a:r>
            <a:r>
              <a:rPr lang="en-US" sz="2400" b="1" dirty="0" err="1">
                <a:solidFill>
                  <a:srgbClr val="660066"/>
                </a:solidFill>
                <a:latin typeface="Times New Roman" panose="02020603050405020304" pitchFamily="18" charset="0"/>
                <a:cs typeface="Times New Roman" panose="02020603050405020304" pitchFamily="18" charset="0"/>
              </a:rPr>
              <a:t>nghiệp</a:t>
            </a:r>
            <a:r>
              <a:rPr lang="en-US" sz="2400" b="1" dirty="0">
                <a:solidFill>
                  <a:srgbClr val="660066"/>
                </a:solidFill>
                <a:latin typeface="Times New Roman" panose="02020603050405020304" pitchFamily="18" charset="0"/>
                <a:cs typeface="Times New Roman" panose="02020603050405020304" pitchFamily="18" charset="0"/>
              </a:rPr>
              <a:t> </a:t>
            </a:r>
            <a:r>
              <a:rPr lang="en-US" sz="2400" b="1" dirty="0" err="1">
                <a:solidFill>
                  <a:srgbClr val="660066"/>
                </a:solidFill>
                <a:latin typeface="Times New Roman" panose="02020603050405020304" pitchFamily="18" charset="0"/>
                <a:cs typeface="Times New Roman" panose="02020603050405020304" pitchFamily="18" charset="0"/>
              </a:rPr>
              <a:t>hóa</a:t>
            </a:r>
            <a:endParaRPr lang="en-US" sz="2400" b="1" dirty="0">
              <a:solidFill>
                <a:srgbClr val="660066"/>
              </a:solidFill>
              <a:latin typeface="Times New Roman" panose="02020603050405020304" pitchFamily="18" charset="0"/>
              <a:cs typeface="Times New Roman" panose="02020603050405020304" pitchFamily="18" charset="0"/>
            </a:endParaRPr>
          </a:p>
        </p:txBody>
      </p:sp>
      <p:sp>
        <p:nvSpPr>
          <p:cNvPr id="4" name="Line 7">
            <a:extLst>
              <a:ext uri="{FF2B5EF4-FFF2-40B4-BE49-F238E27FC236}">
                <a16:creationId xmlns="" xmlns:a16="http://schemas.microsoft.com/office/drawing/2014/main" id="{1F3FA663-C252-46BF-AD5E-D479BF5AEBC7}"/>
              </a:ext>
            </a:extLst>
          </p:cNvPr>
          <p:cNvSpPr>
            <a:spLocks noChangeShapeType="1"/>
          </p:cNvSpPr>
          <p:nvPr/>
        </p:nvSpPr>
        <p:spPr bwMode="auto">
          <a:xfrm rot="10800000">
            <a:off x="3187698" y="643440"/>
            <a:ext cx="4218942"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Arial Unicode MS"/>
              <a:cs typeface="+mn-cs"/>
            </a:endParaRPr>
          </a:p>
        </p:txBody>
      </p:sp>
      <p:sp>
        <p:nvSpPr>
          <p:cNvPr id="5" name="TextBox 4">
            <a:extLst>
              <a:ext uri="{FF2B5EF4-FFF2-40B4-BE49-F238E27FC236}">
                <a16:creationId xmlns="" xmlns:a16="http://schemas.microsoft.com/office/drawing/2014/main" id="{6B9804BC-8A71-4D9D-AC42-C19B1A45CEFB}"/>
              </a:ext>
            </a:extLst>
          </p:cNvPr>
          <p:cNvSpPr txBox="1"/>
          <p:nvPr/>
        </p:nvSpPr>
        <p:spPr>
          <a:xfrm>
            <a:off x="695704" y="120786"/>
            <a:ext cx="8050935" cy="461665"/>
          </a:xfrm>
          <a:prstGeom prst="rect">
            <a:avLst/>
          </a:prstGeom>
          <a:noFill/>
        </p:spPr>
        <p:txBody>
          <a:bodyPr wrap="square">
            <a:spAutoFit/>
          </a:bodyPr>
          <a:lstStyle/>
          <a:p>
            <a:pPr algn="ctr"/>
            <a:r>
              <a:rPr lang="en-US" altLang="en-US" sz="2400" b="1" kern="0" dirty="0">
                <a:solidFill>
                  <a:srgbClr val="000000"/>
                </a:solidFill>
                <a:latin typeface="Times New Roman" panose="02020603050405020304" pitchFamily="18" charset="0"/>
                <a:cs typeface="Times New Roman" panose="02020603050405020304" pitchFamily="18" charset="0"/>
              </a:rPr>
              <a:t>6.1. CÔNG NGHIỆP HÓA, HIỆN ĐẠI HÓA </a:t>
            </a:r>
            <a:r>
              <a:rPr lang="vi-VN" altLang="en-US" sz="2200" b="1" dirty="0">
                <a:solidFill>
                  <a:srgbClr val="000000"/>
                </a:solidFill>
                <a:latin typeface="Times New Roman" panose="02020603050405020304" pitchFamily="18" charset="0"/>
                <a:cs typeface="Times New Roman" panose="02020603050405020304" pitchFamily="18" charset="0"/>
              </a:rPr>
              <a:t>Ở VIỆT NAM</a:t>
            </a:r>
            <a:endParaRPr lang="en-US" altLang="en-US" sz="2200" b="1" dirty="0">
              <a:solidFill>
                <a:srgbClr val="000000"/>
              </a:solidFill>
              <a:latin typeface="Times New Roman" panose="02020603050405020304" pitchFamily="18" charset="0"/>
              <a:cs typeface="Times New Roman" panose="02020603050405020304" pitchFamily="18" charset="0"/>
            </a:endParaRPr>
          </a:p>
        </p:txBody>
      </p:sp>
      <p:sp>
        <p:nvSpPr>
          <p:cNvPr id="6" name="TextBox 5">
            <a:extLst>
              <a:ext uri="{FF2B5EF4-FFF2-40B4-BE49-F238E27FC236}">
                <a16:creationId xmlns="" xmlns:a16="http://schemas.microsoft.com/office/drawing/2014/main" id="{479BCA80-FFA4-4ABF-829A-57024AF8B807}"/>
              </a:ext>
            </a:extLst>
          </p:cNvPr>
          <p:cNvSpPr txBox="1"/>
          <p:nvPr/>
        </p:nvSpPr>
        <p:spPr>
          <a:xfrm>
            <a:off x="1856935" y="1317322"/>
            <a:ext cx="5856852" cy="400110"/>
          </a:xfrm>
          <a:prstGeom prst="rect">
            <a:avLst/>
          </a:prstGeom>
          <a:noFill/>
          <a:ln>
            <a:solidFill>
              <a:srgbClr val="000000"/>
            </a:solidFill>
          </a:ln>
        </p:spPr>
        <p:txBody>
          <a:bodyPr wrap="square">
            <a:spAutoFit/>
          </a:bodyPr>
          <a:lstStyle/>
          <a:p>
            <a:pPr marL="285750" indent="-285750">
              <a:buFont typeface="Wingdings" panose="05000000000000000000" pitchFamily="2" charset="2"/>
              <a:buChar char="q"/>
            </a:pPr>
            <a:r>
              <a:rPr lang="en-US" sz="2000" b="1" dirty="0" err="1">
                <a:solidFill>
                  <a:srgbClr val="0033CC"/>
                </a:solidFill>
                <a:latin typeface="Times New Roman" panose="02020603050405020304" pitchFamily="18" charset="0"/>
                <a:cs typeface="Times New Roman" panose="02020603050405020304" pitchFamily="18" charset="0"/>
              </a:rPr>
              <a:t>Khái</a:t>
            </a:r>
            <a:r>
              <a:rPr lang="en-US" sz="2000" b="1" dirty="0">
                <a:solidFill>
                  <a:srgbClr val="0033CC"/>
                </a:solidFill>
                <a:latin typeface="Times New Roman" panose="02020603050405020304" pitchFamily="18" charset="0"/>
                <a:cs typeface="Times New Roman" panose="02020603050405020304" pitchFamily="18" charset="0"/>
              </a:rPr>
              <a:t> </a:t>
            </a:r>
            <a:r>
              <a:rPr lang="en-US" sz="2000" b="1" dirty="0" err="1">
                <a:solidFill>
                  <a:srgbClr val="0033CC"/>
                </a:solidFill>
                <a:latin typeface="Times New Roman" panose="02020603050405020304" pitchFamily="18" charset="0"/>
                <a:cs typeface="Times New Roman" panose="02020603050405020304" pitchFamily="18" charset="0"/>
              </a:rPr>
              <a:t>quát</a:t>
            </a:r>
            <a:r>
              <a:rPr lang="en-US" sz="2000" b="1" dirty="0">
                <a:solidFill>
                  <a:srgbClr val="0033CC"/>
                </a:solidFill>
                <a:latin typeface="Times New Roman" panose="02020603050405020304" pitchFamily="18" charset="0"/>
                <a:cs typeface="Times New Roman" panose="02020603050405020304" pitchFamily="18" charset="0"/>
              </a:rPr>
              <a:t> </a:t>
            </a:r>
            <a:r>
              <a:rPr lang="en-US" sz="2000" b="1" dirty="0" err="1">
                <a:solidFill>
                  <a:srgbClr val="0033CC"/>
                </a:solidFill>
                <a:latin typeface="Times New Roman" panose="02020603050405020304" pitchFamily="18" charset="0"/>
                <a:cs typeface="Times New Roman" panose="02020603050405020304" pitchFamily="18" charset="0"/>
              </a:rPr>
              <a:t>về</a:t>
            </a:r>
            <a:r>
              <a:rPr lang="en-US" sz="2000" b="1" dirty="0">
                <a:solidFill>
                  <a:srgbClr val="0033CC"/>
                </a:solidFill>
                <a:latin typeface="Times New Roman" panose="02020603050405020304" pitchFamily="18" charset="0"/>
                <a:cs typeface="Times New Roman" panose="02020603050405020304" pitchFamily="18" charset="0"/>
              </a:rPr>
              <a:t> </a:t>
            </a:r>
            <a:r>
              <a:rPr lang="en-US" sz="2000" b="1" dirty="0" err="1">
                <a:solidFill>
                  <a:srgbClr val="0033CC"/>
                </a:solidFill>
                <a:latin typeface="Times New Roman" panose="02020603050405020304" pitchFamily="18" charset="0"/>
                <a:cs typeface="Times New Roman" panose="02020603050405020304" pitchFamily="18" charset="0"/>
              </a:rPr>
              <a:t>cách</a:t>
            </a:r>
            <a:r>
              <a:rPr lang="en-US" sz="2000" b="1" dirty="0">
                <a:solidFill>
                  <a:srgbClr val="0033CC"/>
                </a:solidFill>
                <a:latin typeface="Times New Roman" panose="02020603050405020304" pitchFamily="18" charset="0"/>
                <a:cs typeface="Times New Roman" panose="02020603050405020304" pitchFamily="18" charset="0"/>
              </a:rPr>
              <a:t> </a:t>
            </a:r>
            <a:r>
              <a:rPr lang="en-US" sz="2000" b="1" dirty="0" err="1">
                <a:solidFill>
                  <a:srgbClr val="0033CC"/>
                </a:solidFill>
                <a:latin typeface="Times New Roman" panose="02020603050405020304" pitchFamily="18" charset="0"/>
                <a:cs typeface="Times New Roman" panose="02020603050405020304" pitchFamily="18" charset="0"/>
              </a:rPr>
              <a:t>mạng</a:t>
            </a:r>
            <a:r>
              <a:rPr lang="en-US" sz="2000" b="1" dirty="0">
                <a:solidFill>
                  <a:srgbClr val="0033CC"/>
                </a:solidFill>
                <a:latin typeface="Times New Roman" panose="02020603050405020304" pitchFamily="18" charset="0"/>
                <a:cs typeface="Times New Roman" panose="02020603050405020304" pitchFamily="18" charset="0"/>
              </a:rPr>
              <a:t> </a:t>
            </a:r>
            <a:r>
              <a:rPr lang="en-US" sz="2000" b="1" dirty="0" err="1">
                <a:solidFill>
                  <a:srgbClr val="0033CC"/>
                </a:solidFill>
                <a:latin typeface="Times New Roman" panose="02020603050405020304" pitchFamily="18" charset="0"/>
                <a:cs typeface="Times New Roman" panose="02020603050405020304" pitchFamily="18" charset="0"/>
              </a:rPr>
              <a:t>công</a:t>
            </a:r>
            <a:r>
              <a:rPr lang="en-US" sz="2000" b="1" dirty="0">
                <a:solidFill>
                  <a:srgbClr val="0033CC"/>
                </a:solidFill>
                <a:latin typeface="Times New Roman" panose="02020603050405020304" pitchFamily="18" charset="0"/>
                <a:cs typeface="Times New Roman" panose="02020603050405020304" pitchFamily="18" charset="0"/>
              </a:rPr>
              <a:t> </a:t>
            </a:r>
            <a:r>
              <a:rPr lang="en-US" sz="2000" b="1" dirty="0" err="1">
                <a:solidFill>
                  <a:srgbClr val="0033CC"/>
                </a:solidFill>
                <a:latin typeface="Times New Roman" panose="02020603050405020304" pitchFamily="18" charset="0"/>
                <a:cs typeface="Times New Roman" panose="02020603050405020304" pitchFamily="18" charset="0"/>
              </a:rPr>
              <a:t>nghiệp</a:t>
            </a:r>
            <a:r>
              <a:rPr lang="en-US" sz="2000" b="1" dirty="0">
                <a:solidFill>
                  <a:srgbClr val="0033CC"/>
                </a:solidFill>
                <a:latin typeface="Times New Roman" panose="02020603050405020304" pitchFamily="18" charset="0"/>
                <a:cs typeface="Times New Roman" panose="02020603050405020304" pitchFamily="18" charset="0"/>
              </a:rPr>
              <a:t> </a:t>
            </a:r>
          </a:p>
        </p:txBody>
      </p:sp>
      <p:sp>
        <p:nvSpPr>
          <p:cNvPr id="7" name="TextBox 6">
            <a:extLst>
              <a:ext uri="{FF2B5EF4-FFF2-40B4-BE49-F238E27FC236}">
                <a16:creationId xmlns="" xmlns:a16="http://schemas.microsoft.com/office/drawing/2014/main" id="{7120C8B2-A80C-499B-99A8-D3D137E7D25F}"/>
              </a:ext>
            </a:extLst>
          </p:cNvPr>
          <p:cNvSpPr txBox="1"/>
          <p:nvPr/>
        </p:nvSpPr>
        <p:spPr>
          <a:xfrm>
            <a:off x="2035703" y="1806192"/>
            <a:ext cx="7337923" cy="400110"/>
          </a:xfrm>
          <a:prstGeom prst="rect">
            <a:avLst/>
          </a:prstGeom>
          <a:noFill/>
        </p:spPr>
        <p:txBody>
          <a:bodyPr wrap="square">
            <a:spAutoFit/>
          </a:bodyPr>
          <a:lstStyle/>
          <a:p>
            <a:pPr marL="342900" indent="-342900">
              <a:buFont typeface="Wingdings" panose="05000000000000000000" pitchFamily="2" charset="2"/>
              <a:buChar char="§"/>
            </a:pPr>
            <a:r>
              <a:rPr lang="en-US" sz="2000" b="1" dirty="0" err="1">
                <a:solidFill>
                  <a:srgbClr val="C00000"/>
                </a:solidFill>
                <a:effectLst/>
                <a:latin typeface="Times New Roman" panose="02020603050405020304" pitchFamily="18" charset="0"/>
                <a:cs typeface="Times New Roman" panose="02020603050405020304" pitchFamily="18" charset="0"/>
              </a:rPr>
              <a:t>Khái</a:t>
            </a:r>
            <a:r>
              <a:rPr lang="en-US" sz="2000" b="1" dirty="0">
                <a:solidFill>
                  <a:srgbClr val="C00000"/>
                </a:solidFill>
                <a:effectLst/>
                <a:latin typeface="Times New Roman" panose="02020603050405020304" pitchFamily="18" charset="0"/>
                <a:cs typeface="Times New Roman" panose="02020603050405020304" pitchFamily="18" charset="0"/>
              </a:rPr>
              <a:t> </a:t>
            </a:r>
            <a:r>
              <a:rPr lang="en-US" sz="2000" b="1" dirty="0" err="1">
                <a:solidFill>
                  <a:srgbClr val="C00000"/>
                </a:solidFill>
                <a:effectLst/>
                <a:latin typeface="Times New Roman" panose="02020603050405020304" pitchFamily="18" charset="0"/>
                <a:cs typeface="Times New Roman" panose="02020603050405020304" pitchFamily="18" charset="0"/>
              </a:rPr>
              <a:t>quát</a:t>
            </a:r>
            <a:r>
              <a:rPr lang="en-US" sz="2000" b="1" dirty="0">
                <a:solidFill>
                  <a:srgbClr val="C00000"/>
                </a:solidFill>
                <a:effectLst/>
                <a:latin typeface="Times New Roman" panose="02020603050405020304" pitchFamily="18" charset="0"/>
                <a:cs typeface="Times New Roman" panose="02020603050405020304" pitchFamily="18" charset="0"/>
              </a:rPr>
              <a:t> </a:t>
            </a:r>
            <a:r>
              <a:rPr lang="en-US" sz="2000" b="1" dirty="0" err="1">
                <a:solidFill>
                  <a:srgbClr val="C00000"/>
                </a:solidFill>
                <a:effectLst/>
                <a:latin typeface="Times New Roman" panose="02020603050405020304" pitchFamily="18" charset="0"/>
                <a:cs typeface="Times New Roman" panose="02020603050405020304" pitchFamily="18" charset="0"/>
              </a:rPr>
              <a:t>lịch</a:t>
            </a:r>
            <a:r>
              <a:rPr lang="en-US" sz="2000" b="1" dirty="0">
                <a:solidFill>
                  <a:srgbClr val="C00000"/>
                </a:solidFill>
                <a:effectLst/>
                <a:latin typeface="Times New Roman" panose="02020603050405020304" pitchFamily="18" charset="0"/>
                <a:cs typeface="Times New Roman" panose="02020603050405020304" pitchFamily="18" charset="0"/>
              </a:rPr>
              <a:t> </a:t>
            </a:r>
            <a:r>
              <a:rPr lang="en-US" sz="2000" b="1" dirty="0" err="1">
                <a:solidFill>
                  <a:srgbClr val="C00000"/>
                </a:solidFill>
                <a:effectLst/>
                <a:latin typeface="Times New Roman" panose="02020603050405020304" pitchFamily="18" charset="0"/>
                <a:cs typeface="Times New Roman" panose="02020603050405020304" pitchFamily="18" charset="0"/>
              </a:rPr>
              <a:t>sử</a:t>
            </a:r>
            <a:r>
              <a:rPr lang="en-US" sz="2000" b="1" dirty="0">
                <a:solidFill>
                  <a:srgbClr val="C00000"/>
                </a:solidFill>
                <a:effectLst/>
                <a:latin typeface="Times New Roman" panose="02020603050405020304" pitchFamily="18" charset="0"/>
                <a:cs typeface="Times New Roman" panose="02020603050405020304" pitchFamily="18" charset="0"/>
              </a:rPr>
              <a:t> </a:t>
            </a:r>
            <a:r>
              <a:rPr lang="en-US" sz="2000" b="1" dirty="0" err="1">
                <a:solidFill>
                  <a:srgbClr val="C00000"/>
                </a:solidFill>
                <a:effectLst/>
                <a:latin typeface="Times New Roman" panose="02020603050405020304" pitchFamily="18" charset="0"/>
                <a:cs typeface="Times New Roman" panose="02020603050405020304" pitchFamily="18" charset="0"/>
              </a:rPr>
              <a:t>các</a:t>
            </a:r>
            <a:r>
              <a:rPr lang="en-US" sz="2000" b="1" dirty="0">
                <a:solidFill>
                  <a:srgbClr val="C00000"/>
                </a:solidFill>
                <a:effectLst/>
                <a:latin typeface="Times New Roman" panose="02020603050405020304" pitchFamily="18" charset="0"/>
                <a:cs typeface="Times New Roman" panose="02020603050405020304" pitchFamily="18" charset="0"/>
              </a:rPr>
              <a:t> </a:t>
            </a:r>
            <a:r>
              <a:rPr lang="en-US" sz="2000" b="1" dirty="0" err="1">
                <a:solidFill>
                  <a:srgbClr val="C00000"/>
                </a:solidFill>
                <a:effectLst/>
                <a:latin typeface="Times New Roman" panose="02020603050405020304" pitchFamily="18" charset="0"/>
                <a:cs typeface="Times New Roman" panose="02020603050405020304" pitchFamily="18" charset="0"/>
              </a:rPr>
              <a:t>cuộc</a:t>
            </a:r>
            <a:r>
              <a:rPr lang="en-US" sz="2000" b="1" dirty="0">
                <a:solidFill>
                  <a:srgbClr val="C00000"/>
                </a:solidFill>
                <a:effectLst/>
                <a:latin typeface="Times New Roman" panose="02020603050405020304" pitchFamily="18" charset="0"/>
                <a:cs typeface="Times New Roman" panose="02020603050405020304" pitchFamily="18" charset="0"/>
              </a:rPr>
              <a:t> </a:t>
            </a:r>
            <a:r>
              <a:rPr lang="en-US" sz="2000" b="1" dirty="0" err="1">
                <a:solidFill>
                  <a:srgbClr val="C00000"/>
                </a:solidFill>
                <a:effectLst/>
                <a:latin typeface="Times New Roman" panose="02020603050405020304" pitchFamily="18" charset="0"/>
                <a:cs typeface="Times New Roman" panose="02020603050405020304" pitchFamily="18" charset="0"/>
              </a:rPr>
              <a:t>cách</a:t>
            </a:r>
            <a:r>
              <a:rPr lang="en-US" sz="2000" b="1" dirty="0">
                <a:solidFill>
                  <a:srgbClr val="C00000"/>
                </a:solidFill>
                <a:effectLst/>
                <a:latin typeface="Times New Roman" panose="02020603050405020304" pitchFamily="18" charset="0"/>
                <a:cs typeface="Times New Roman" panose="02020603050405020304" pitchFamily="18" charset="0"/>
              </a:rPr>
              <a:t> </a:t>
            </a:r>
            <a:r>
              <a:rPr lang="en-US" sz="2000" b="1" dirty="0" err="1">
                <a:solidFill>
                  <a:srgbClr val="C00000"/>
                </a:solidFill>
                <a:effectLst/>
                <a:latin typeface="Times New Roman" panose="02020603050405020304" pitchFamily="18" charset="0"/>
                <a:cs typeface="Times New Roman" panose="02020603050405020304" pitchFamily="18" charset="0"/>
              </a:rPr>
              <a:t>mạng</a:t>
            </a:r>
            <a:r>
              <a:rPr lang="en-US" sz="2000" b="1" dirty="0">
                <a:solidFill>
                  <a:srgbClr val="C00000"/>
                </a:solidFill>
                <a:effectLst/>
                <a:latin typeface="Times New Roman" panose="02020603050405020304" pitchFamily="18" charset="0"/>
                <a:cs typeface="Times New Roman" panose="02020603050405020304" pitchFamily="18" charset="0"/>
              </a:rPr>
              <a:t> </a:t>
            </a:r>
            <a:r>
              <a:rPr lang="en-US" sz="2000" b="1" dirty="0" err="1">
                <a:solidFill>
                  <a:srgbClr val="C00000"/>
                </a:solidFill>
                <a:effectLst/>
                <a:latin typeface="Times New Roman" panose="02020603050405020304" pitchFamily="18" charset="0"/>
                <a:cs typeface="Times New Roman" panose="02020603050405020304" pitchFamily="18" charset="0"/>
              </a:rPr>
              <a:t>công</a:t>
            </a:r>
            <a:r>
              <a:rPr lang="en-US" sz="2000" b="1" dirty="0">
                <a:solidFill>
                  <a:srgbClr val="C00000"/>
                </a:solidFill>
                <a:effectLst/>
                <a:latin typeface="Times New Roman" panose="02020603050405020304" pitchFamily="18" charset="0"/>
                <a:cs typeface="Times New Roman" panose="02020603050405020304" pitchFamily="18" charset="0"/>
              </a:rPr>
              <a:t> </a:t>
            </a:r>
            <a:r>
              <a:rPr lang="en-US" sz="2000" b="1" dirty="0" err="1">
                <a:solidFill>
                  <a:srgbClr val="C00000"/>
                </a:solidFill>
                <a:effectLst/>
                <a:latin typeface="Times New Roman" panose="02020603050405020304" pitchFamily="18" charset="0"/>
                <a:cs typeface="Times New Roman" panose="02020603050405020304" pitchFamily="18" charset="0"/>
              </a:rPr>
              <a:t>nghiệp</a:t>
            </a:r>
            <a:endParaRPr lang="en-US" sz="2000" b="1" dirty="0">
              <a:solidFill>
                <a:srgbClr val="C00000"/>
              </a:solidFill>
              <a:latin typeface="Times New Roman" panose="02020603050405020304" pitchFamily="18" charset="0"/>
              <a:cs typeface="Times New Roman" panose="02020603050405020304" pitchFamily="18" charset="0"/>
            </a:endParaRPr>
          </a:p>
        </p:txBody>
      </p:sp>
      <p:sp>
        <p:nvSpPr>
          <p:cNvPr id="8" name="TextBox 7">
            <a:extLst>
              <a:ext uri="{FF2B5EF4-FFF2-40B4-BE49-F238E27FC236}">
                <a16:creationId xmlns="" xmlns:a16="http://schemas.microsoft.com/office/drawing/2014/main" id="{CD93828B-EB9A-4891-8621-A8E74B498020}"/>
              </a:ext>
            </a:extLst>
          </p:cNvPr>
          <p:cNvSpPr txBox="1"/>
          <p:nvPr/>
        </p:nvSpPr>
        <p:spPr>
          <a:xfrm>
            <a:off x="3745575" y="2189793"/>
            <a:ext cx="4700851" cy="400110"/>
          </a:xfrm>
          <a:prstGeom prst="rect">
            <a:avLst/>
          </a:prstGeom>
          <a:noFill/>
        </p:spPr>
        <p:txBody>
          <a:bodyPr wrap="square">
            <a:spAutoFit/>
          </a:bodyPr>
          <a:lstStyle/>
          <a:p>
            <a:pPr marL="285750" indent="-285750">
              <a:buFont typeface="Arial" panose="020B0604020202020204" pitchFamily="34" charset="0"/>
              <a:buChar char="•"/>
            </a:pPr>
            <a:r>
              <a:rPr lang="en-US" sz="2000" b="1" dirty="0" err="1">
                <a:solidFill>
                  <a:srgbClr val="006600"/>
                </a:solidFill>
                <a:latin typeface="Times New Roman" panose="02020603050405020304" pitchFamily="18" charset="0"/>
                <a:cs typeface="Times New Roman" panose="02020603050405020304" pitchFamily="18" charset="0"/>
              </a:rPr>
              <a:t>C</a:t>
            </a:r>
            <a:r>
              <a:rPr lang="en-US" sz="2000" b="1" dirty="0" err="1">
                <a:solidFill>
                  <a:srgbClr val="006600"/>
                </a:solidFill>
                <a:effectLst/>
                <a:latin typeface="Times New Roman" panose="02020603050405020304" pitchFamily="18" charset="0"/>
                <a:cs typeface="Times New Roman" panose="02020603050405020304" pitchFamily="18" charset="0"/>
              </a:rPr>
              <a:t>ách</a:t>
            </a:r>
            <a:r>
              <a:rPr lang="en-US" sz="2000" b="1" dirty="0">
                <a:solidFill>
                  <a:srgbClr val="006600"/>
                </a:solidFill>
                <a:effectLst/>
                <a:latin typeface="Times New Roman" panose="02020603050405020304" pitchFamily="18" charset="0"/>
                <a:cs typeface="Times New Roman" panose="02020603050405020304" pitchFamily="18" charset="0"/>
              </a:rPr>
              <a:t> </a:t>
            </a:r>
            <a:r>
              <a:rPr lang="en-US" sz="2000" b="1" dirty="0" err="1">
                <a:solidFill>
                  <a:srgbClr val="006600"/>
                </a:solidFill>
                <a:effectLst/>
                <a:latin typeface="Times New Roman" panose="02020603050405020304" pitchFamily="18" charset="0"/>
                <a:cs typeface="Times New Roman" panose="02020603050405020304" pitchFamily="18" charset="0"/>
              </a:rPr>
              <a:t>mạng</a:t>
            </a:r>
            <a:r>
              <a:rPr lang="en-US" sz="2000" b="1" dirty="0">
                <a:solidFill>
                  <a:srgbClr val="006600"/>
                </a:solidFill>
                <a:effectLst/>
                <a:latin typeface="Times New Roman" panose="02020603050405020304" pitchFamily="18" charset="0"/>
                <a:cs typeface="Times New Roman" panose="02020603050405020304" pitchFamily="18" charset="0"/>
              </a:rPr>
              <a:t> </a:t>
            </a:r>
            <a:r>
              <a:rPr lang="en-US" sz="2000" b="1" dirty="0" err="1">
                <a:solidFill>
                  <a:srgbClr val="006600"/>
                </a:solidFill>
                <a:effectLst/>
                <a:latin typeface="Times New Roman" panose="02020603050405020304" pitchFamily="18" charset="0"/>
                <a:cs typeface="Times New Roman" panose="02020603050405020304" pitchFamily="18" charset="0"/>
              </a:rPr>
              <a:t>công</a:t>
            </a:r>
            <a:r>
              <a:rPr lang="en-US" sz="2000" b="1" dirty="0">
                <a:solidFill>
                  <a:srgbClr val="006600"/>
                </a:solidFill>
                <a:effectLst/>
                <a:latin typeface="Times New Roman" panose="02020603050405020304" pitchFamily="18" charset="0"/>
                <a:cs typeface="Times New Roman" panose="02020603050405020304" pitchFamily="18" charset="0"/>
              </a:rPr>
              <a:t> </a:t>
            </a:r>
            <a:r>
              <a:rPr lang="en-US" sz="2000" b="1" dirty="0" err="1">
                <a:solidFill>
                  <a:srgbClr val="006600"/>
                </a:solidFill>
                <a:effectLst/>
                <a:latin typeface="Times New Roman" panose="02020603050405020304" pitchFamily="18" charset="0"/>
                <a:cs typeface="Times New Roman" panose="02020603050405020304" pitchFamily="18" charset="0"/>
              </a:rPr>
              <a:t>nghiệp</a:t>
            </a:r>
            <a:r>
              <a:rPr lang="en-US" sz="2000" b="1" dirty="0">
                <a:solidFill>
                  <a:srgbClr val="006600"/>
                </a:solidFill>
                <a:effectLst/>
                <a:latin typeface="Times New Roman" panose="02020603050405020304" pitchFamily="18" charset="0"/>
                <a:cs typeface="Times New Roman" panose="02020603050405020304" pitchFamily="18" charset="0"/>
              </a:rPr>
              <a:t> </a:t>
            </a:r>
            <a:r>
              <a:rPr lang="en-US" sz="2000" b="1" dirty="0" err="1">
                <a:solidFill>
                  <a:srgbClr val="006600"/>
                </a:solidFill>
                <a:effectLst/>
                <a:latin typeface="Times New Roman" panose="02020603050405020304" pitchFamily="18" charset="0"/>
                <a:cs typeface="Times New Roman" panose="02020603050405020304" pitchFamily="18" charset="0"/>
              </a:rPr>
              <a:t>lần</a:t>
            </a:r>
            <a:r>
              <a:rPr lang="en-US" sz="2000" b="1" dirty="0">
                <a:solidFill>
                  <a:srgbClr val="006600"/>
                </a:solidFill>
                <a:effectLst/>
                <a:latin typeface="Times New Roman" panose="02020603050405020304" pitchFamily="18" charset="0"/>
                <a:cs typeface="Times New Roman" panose="02020603050405020304" pitchFamily="18" charset="0"/>
              </a:rPr>
              <a:t> </a:t>
            </a:r>
            <a:r>
              <a:rPr lang="en-US" sz="2000" b="1" dirty="0" err="1">
                <a:solidFill>
                  <a:srgbClr val="006600"/>
                </a:solidFill>
                <a:effectLst/>
                <a:latin typeface="Times New Roman" panose="02020603050405020304" pitchFamily="18" charset="0"/>
                <a:cs typeface="Times New Roman" panose="02020603050405020304" pitchFamily="18" charset="0"/>
              </a:rPr>
              <a:t>thứ</a:t>
            </a:r>
            <a:r>
              <a:rPr lang="en-US" sz="2000" b="1" dirty="0">
                <a:solidFill>
                  <a:srgbClr val="006600"/>
                </a:solidFill>
                <a:effectLst/>
                <a:latin typeface="Times New Roman" panose="02020603050405020304" pitchFamily="18" charset="0"/>
                <a:cs typeface="Times New Roman" panose="02020603050405020304" pitchFamily="18" charset="0"/>
              </a:rPr>
              <a:t> </a:t>
            </a:r>
            <a:r>
              <a:rPr lang="en-US" sz="2000" b="1" dirty="0" err="1">
                <a:solidFill>
                  <a:srgbClr val="006600"/>
                </a:solidFill>
                <a:latin typeface="Times New Roman" panose="02020603050405020304" pitchFamily="18" charset="0"/>
                <a:cs typeface="Times New Roman" panose="02020603050405020304" pitchFamily="18" charset="0"/>
              </a:rPr>
              <a:t>tư</a:t>
            </a:r>
            <a:endParaRPr lang="en-US" sz="2000" dirty="0">
              <a:solidFill>
                <a:srgbClr val="006600"/>
              </a:solidFill>
              <a:latin typeface="Times New Roman" panose="02020603050405020304" pitchFamily="18" charset="0"/>
              <a:cs typeface="Times New Roman" panose="02020603050405020304" pitchFamily="18" charset="0"/>
            </a:endParaRPr>
          </a:p>
        </p:txBody>
      </p:sp>
      <p:pic>
        <p:nvPicPr>
          <p:cNvPr id="10242" name="Picture 2" descr="8 nhiệm vụ then chốt trong việc tham gia cuộc Cách mạng công nghiệp lần thứ  tư - An Toàn Thông Tin">
            <a:extLst>
              <a:ext uri="{FF2B5EF4-FFF2-40B4-BE49-F238E27FC236}">
                <a16:creationId xmlns="" xmlns:a16="http://schemas.microsoft.com/office/drawing/2014/main" id="{26DA49D1-D803-4917-9AD9-6C71BBDB730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8625" y="2550311"/>
            <a:ext cx="3840947" cy="4271815"/>
          </a:xfrm>
          <a:prstGeom prst="rect">
            <a:avLst/>
          </a:prstGeom>
          <a:noFill/>
          <a:extLst>
            <a:ext uri="{909E8E84-426E-40DD-AFC4-6F175D3DCCD1}">
              <a14:hiddenFill xmlns:a14="http://schemas.microsoft.com/office/drawing/2010/main">
                <a:solidFill>
                  <a:srgbClr val="FFFFFF"/>
                </a:solidFill>
              </a14:hiddenFill>
            </a:ext>
          </a:extLst>
        </p:spPr>
      </p:pic>
      <p:sp>
        <p:nvSpPr>
          <p:cNvPr id="11" name="TextBox 10">
            <a:extLst>
              <a:ext uri="{FF2B5EF4-FFF2-40B4-BE49-F238E27FC236}">
                <a16:creationId xmlns="" xmlns:a16="http://schemas.microsoft.com/office/drawing/2014/main" id="{12967154-89C2-4D70-B170-274824D00F41}"/>
              </a:ext>
            </a:extLst>
          </p:cNvPr>
          <p:cNvSpPr txBox="1"/>
          <p:nvPr/>
        </p:nvSpPr>
        <p:spPr>
          <a:xfrm>
            <a:off x="4139455" y="2745129"/>
            <a:ext cx="6144112" cy="1077218"/>
          </a:xfrm>
          <a:prstGeom prst="rect">
            <a:avLst/>
          </a:prstGeom>
          <a:noFill/>
        </p:spPr>
        <p:txBody>
          <a:bodyPr wrap="square">
            <a:spAutoFit/>
          </a:bodyPr>
          <a:lstStyle/>
          <a:p>
            <a:pPr marL="285750" indent="-285750" algn="just">
              <a:buFont typeface="Wingdings" panose="05000000000000000000" pitchFamily="2" charset="2"/>
              <a:buChar char="Ø"/>
            </a:pPr>
            <a:r>
              <a:rPr lang="en-US" sz="1600" b="0" i="0" dirty="0">
                <a:solidFill>
                  <a:srgbClr val="010101"/>
                </a:solidFill>
                <a:effectLst/>
              </a:rPr>
              <a:t>Đ</a:t>
            </a:r>
            <a:r>
              <a:rPr lang="vi-VN" sz="1600" b="0" i="0" dirty="0">
                <a:solidFill>
                  <a:srgbClr val="010101"/>
                </a:solidFill>
                <a:effectLst/>
              </a:rPr>
              <a:t>ược đề cập lần đầu tiên tại Hội chợ triển lãm công nghệ Hannover (CHLB Đức) năm 2011 và được Chính phủ Đức đưa vào “Kế hoạch hành động chiến lược công nghệ cao” năm 2012.</a:t>
            </a:r>
            <a:endParaRPr lang="en-US" sz="1600" dirty="0"/>
          </a:p>
        </p:txBody>
      </p:sp>
      <p:sp>
        <p:nvSpPr>
          <p:cNvPr id="13" name="TextBox 12">
            <a:extLst>
              <a:ext uri="{FF2B5EF4-FFF2-40B4-BE49-F238E27FC236}">
                <a16:creationId xmlns="" xmlns:a16="http://schemas.microsoft.com/office/drawing/2014/main" id="{E484A10E-CD49-4B9D-8501-0FB1991B1904}"/>
              </a:ext>
            </a:extLst>
          </p:cNvPr>
          <p:cNvSpPr txBox="1"/>
          <p:nvPr/>
        </p:nvSpPr>
        <p:spPr>
          <a:xfrm>
            <a:off x="4952199" y="4117682"/>
            <a:ext cx="5203066" cy="830997"/>
          </a:xfrm>
          <a:prstGeom prst="rect">
            <a:avLst/>
          </a:prstGeom>
          <a:noFill/>
        </p:spPr>
        <p:txBody>
          <a:bodyPr wrap="square">
            <a:spAutoFit/>
          </a:bodyPr>
          <a:lstStyle/>
          <a:p>
            <a:pPr marL="285750" indent="-285750" algn="just">
              <a:buFont typeface="Wingdings" panose="05000000000000000000" pitchFamily="2" charset="2"/>
              <a:buChar char="Ø"/>
            </a:pPr>
            <a:r>
              <a:rPr lang="en-US" sz="1600" b="0" i="0" dirty="0">
                <a:solidFill>
                  <a:srgbClr val="FF3399"/>
                </a:solidFill>
                <a:effectLst/>
              </a:rPr>
              <a:t>Đ</a:t>
            </a:r>
            <a:r>
              <a:rPr lang="vi-VN" sz="1600" b="0" i="0" dirty="0">
                <a:solidFill>
                  <a:srgbClr val="FF3399"/>
                </a:solidFill>
                <a:effectLst/>
              </a:rPr>
              <a:t>ược hình thành trên cơ sở cuộc cách mạng số, gắn với sự phát triển và phổ biến của Internet kết nối vạn vật với nhau</a:t>
            </a:r>
            <a:r>
              <a:rPr lang="en-US" sz="1600" b="0" i="0" dirty="0">
                <a:solidFill>
                  <a:srgbClr val="FF3399"/>
                </a:solidFill>
                <a:effectLst/>
              </a:rPr>
              <a:t>.</a:t>
            </a:r>
            <a:endParaRPr lang="en-US" sz="1600" dirty="0">
              <a:solidFill>
                <a:srgbClr val="FF3399"/>
              </a:solidFill>
            </a:endParaRPr>
          </a:p>
        </p:txBody>
      </p:sp>
      <p:sp>
        <p:nvSpPr>
          <p:cNvPr id="15" name="TextBox 14">
            <a:extLst>
              <a:ext uri="{FF2B5EF4-FFF2-40B4-BE49-F238E27FC236}">
                <a16:creationId xmlns="" xmlns:a16="http://schemas.microsoft.com/office/drawing/2014/main" id="{5EB82648-9467-4287-9813-A597E63B8E69}"/>
              </a:ext>
            </a:extLst>
          </p:cNvPr>
          <p:cNvSpPr txBox="1"/>
          <p:nvPr/>
        </p:nvSpPr>
        <p:spPr>
          <a:xfrm>
            <a:off x="5491885" y="5393940"/>
            <a:ext cx="4888678" cy="830997"/>
          </a:xfrm>
          <a:prstGeom prst="rect">
            <a:avLst/>
          </a:prstGeom>
          <a:noFill/>
        </p:spPr>
        <p:txBody>
          <a:bodyPr wrap="square">
            <a:spAutoFit/>
          </a:bodyPr>
          <a:lstStyle/>
          <a:p>
            <a:pPr marL="285750" indent="-285750" algn="just">
              <a:buFont typeface="Wingdings" panose="05000000000000000000" pitchFamily="2" charset="2"/>
              <a:buChar char="Ø"/>
            </a:pPr>
            <a:r>
              <a:rPr lang="en-US" sz="1600" b="0" i="0" dirty="0">
                <a:solidFill>
                  <a:srgbClr val="0070C0"/>
                </a:solidFill>
                <a:effectLst/>
              </a:rPr>
              <a:t>Đ</a:t>
            </a:r>
            <a:r>
              <a:rPr lang="vi-VN" sz="1600" b="0" i="0" dirty="0">
                <a:solidFill>
                  <a:srgbClr val="0070C0"/>
                </a:solidFill>
                <a:effectLst/>
              </a:rPr>
              <a:t>ặc trưng là sự xuất hiện các công nghệ mới có tính đột phá về chất như trí tuệ nhân tạo, big data, in 3D...</a:t>
            </a:r>
            <a:endParaRPr lang="en-US" sz="1600" dirty="0">
              <a:solidFill>
                <a:srgbClr val="0070C0"/>
              </a:solidFill>
            </a:endParaRPr>
          </a:p>
        </p:txBody>
      </p:sp>
      <p:sp>
        <p:nvSpPr>
          <p:cNvPr id="17" name="Line 8">
            <a:extLst>
              <a:ext uri="{FF2B5EF4-FFF2-40B4-BE49-F238E27FC236}">
                <a16:creationId xmlns="" xmlns:a16="http://schemas.microsoft.com/office/drawing/2014/main" id="{8641D9D2-7506-42BC-9F76-FF2A844FA4B4}"/>
              </a:ext>
            </a:extLst>
          </p:cNvPr>
          <p:cNvSpPr>
            <a:spLocks noChangeShapeType="1"/>
          </p:cNvSpPr>
          <p:nvPr/>
        </p:nvSpPr>
        <p:spPr bwMode="auto">
          <a:xfrm rot="10800000">
            <a:off x="1733333" y="643439"/>
            <a:ext cx="8315459"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Arial Unicode MS"/>
              <a:cs typeface="+mn-cs"/>
            </a:endParaRPr>
          </a:p>
        </p:txBody>
      </p:sp>
    </p:spTree>
    <p:extLst>
      <p:ext uri="{BB962C8B-B14F-4D97-AF65-F5344CB8AC3E}">
        <p14:creationId xmlns:p14="http://schemas.microsoft.com/office/powerpoint/2010/main" val="3906986941"/>
      </p:ext>
    </p:extLst>
  </p:cSld>
  <p:clrMapOvr>
    <a:masterClrMapping/>
  </p:clrMapOvr>
  <p:timing>
    <p:tnLst>
      <p:par>
        <p:cTn id="1" dur="indefinite" restart="never" nodeType="tmRoot"/>
      </p:par>
    </p:tn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2530" name="Picture 2" descr="Blue Swirl PowerPoint Background - PSlides">
            <a:extLst>
              <a:ext uri="{FF2B5EF4-FFF2-40B4-BE49-F238E27FC236}">
                <a16:creationId xmlns="" xmlns:a16="http://schemas.microsoft.com/office/drawing/2014/main" id="{A3DA6812-F3AC-4904-8B95-D1EE27C2E0BD}"/>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749" y="0"/>
            <a:ext cx="8062175" cy="6858000"/>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2" descr="Watercolor city building PPT background picture PowerPoint Templates Free  Download">
            <a:extLst>
              <a:ext uri="{FF2B5EF4-FFF2-40B4-BE49-F238E27FC236}">
                <a16:creationId xmlns="" xmlns:a16="http://schemas.microsoft.com/office/drawing/2014/main" id="{4BEF6D30-3CBD-4290-8E29-4308EC9CEA5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188418" y="3044092"/>
            <a:ext cx="5628067" cy="3840480"/>
          </a:xfrm>
          <a:prstGeom prst="rect">
            <a:avLst/>
          </a:prstGeom>
          <a:noFill/>
          <a:extLst>
            <a:ext uri="{909E8E84-426E-40DD-AFC4-6F175D3DCCD1}">
              <a14:hiddenFill xmlns:a14="http://schemas.microsoft.com/office/drawing/2010/main">
                <a:solidFill>
                  <a:srgbClr val="FFFFFF"/>
                </a:solidFill>
              </a14:hiddenFill>
            </a:ext>
          </a:extLst>
        </p:spPr>
      </p:pic>
      <p:graphicFrame>
        <p:nvGraphicFramePr>
          <p:cNvPr id="4" name="Table 3">
            <a:extLst>
              <a:ext uri="{FF2B5EF4-FFF2-40B4-BE49-F238E27FC236}">
                <a16:creationId xmlns="" xmlns:a16="http://schemas.microsoft.com/office/drawing/2014/main" id="{28A3FA8F-2879-4EFF-A2EA-7544BD57A7EF}"/>
              </a:ext>
            </a:extLst>
          </p:cNvPr>
          <p:cNvGraphicFramePr>
            <a:graphicFrameLocks noGrp="1"/>
          </p:cNvGraphicFramePr>
          <p:nvPr>
            <p:extLst>
              <p:ext uri="{D42A27DB-BD31-4B8C-83A1-F6EECF244321}">
                <p14:modId xmlns:p14="http://schemas.microsoft.com/office/powerpoint/2010/main" val="2818431888"/>
              </p:ext>
            </p:extLst>
          </p:nvPr>
        </p:nvGraphicFramePr>
        <p:xfrm>
          <a:off x="1489801" y="1395558"/>
          <a:ext cx="10391724" cy="3550705"/>
        </p:xfrm>
        <a:graphic>
          <a:graphicData uri="http://schemas.openxmlformats.org/drawingml/2006/table">
            <a:tbl>
              <a:tblPr/>
              <a:tblGrid>
                <a:gridCol w="2597931">
                  <a:extLst>
                    <a:ext uri="{9D8B030D-6E8A-4147-A177-3AD203B41FA5}">
                      <a16:colId xmlns="" xmlns:a16="http://schemas.microsoft.com/office/drawing/2014/main" val="3804219383"/>
                    </a:ext>
                  </a:extLst>
                </a:gridCol>
                <a:gridCol w="2597931">
                  <a:extLst>
                    <a:ext uri="{9D8B030D-6E8A-4147-A177-3AD203B41FA5}">
                      <a16:colId xmlns="" xmlns:a16="http://schemas.microsoft.com/office/drawing/2014/main" val="4151690320"/>
                    </a:ext>
                  </a:extLst>
                </a:gridCol>
                <a:gridCol w="2597931">
                  <a:extLst>
                    <a:ext uri="{9D8B030D-6E8A-4147-A177-3AD203B41FA5}">
                      <a16:colId xmlns="" xmlns:a16="http://schemas.microsoft.com/office/drawing/2014/main" val="3061503587"/>
                    </a:ext>
                  </a:extLst>
                </a:gridCol>
                <a:gridCol w="2597931">
                  <a:extLst>
                    <a:ext uri="{9D8B030D-6E8A-4147-A177-3AD203B41FA5}">
                      <a16:colId xmlns="" xmlns:a16="http://schemas.microsoft.com/office/drawing/2014/main" val="623449405"/>
                    </a:ext>
                  </a:extLst>
                </a:gridCol>
              </a:tblGrid>
              <a:tr h="407617">
                <a:tc gridSpan="4">
                  <a:txBody>
                    <a:bodyPr/>
                    <a:lstStyle/>
                    <a:p>
                      <a:pPr algn="ctr"/>
                      <a:r>
                        <a:rPr lang="en-US" sz="2000" b="1" dirty="0">
                          <a:solidFill>
                            <a:srgbClr val="FF3399"/>
                          </a:solidFill>
                          <a:effectLst/>
                          <a:latin typeface="+mn-lt"/>
                        </a:rPr>
                        <a:t>Đ</a:t>
                      </a:r>
                      <a:r>
                        <a:rPr lang="vi-VN" sz="2000" b="1" dirty="0">
                          <a:solidFill>
                            <a:srgbClr val="FF3399"/>
                          </a:solidFill>
                          <a:effectLst/>
                          <a:latin typeface="+mn-lt"/>
                        </a:rPr>
                        <a:t>ặc trưng của các cuộc cách mạng công nghiệp</a:t>
                      </a:r>
                    </a:p>
                  </a:txBody>
                  <a:tcPr marL="0" marR="0" marT="0" marB="0" anchor="ctr">
                    <a:lnL>
                      <a:noFill/>
                    </a:lnL>
                    <a:lnR>
                      <a:noFill/>
                    </a:lnR>
                    <a:lnT>
                      <a:noFill/>
                    </a:lnT>
                    <a:lnB>
                      <a:noFill/>
                    </a:lnB>
                    <a:solidFill>
                      <a:schemeClr val="bg1"/>
                    </a:solidFill>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 xmlns:a16="http://schemas.microsoft.com/office/drawing/2014/main" val="4279100142"/>
                  </a:ext>
                </a:extLst>
              </a:tr>
              <a:tr h="815231">
                <a:tc>
                  <a:txBody>
                    <a:bodyPr/>
                    <a:lstStyle/>
                    <a:p>
                      <a:pPr algn="ctr"/>
                      <a:r>
                        <a:rPr lang="en-US" sz="2000" b="1" dirty="0" err="1">
                          <a:solidFill>
                            <a:srgbClr val="660066"/>
                          </a:solidFill>
                          <a:effectLst/>
                          <a:latin typeface="+mn-lt"/>
                        </a:rPr>
                        <a:t>Cách</a:t>
                      </a:r>
                      <a:r>
                        <a:rPr lang="en-US" sz="2000" b="1" dirty="0">
                          <a:solidFill>
                            <a:srgbClr val="660066"/>
                          </a:solidFill>
                          <a:effectLst/>
                          <a:latin typeface="+mn-lt"/>
                        </a:rPr>
                        <a:t> </a:t>
                      </a:r>
                      <a:r>
                        <a:rPr lang="en-US" sz="2000" b="1" dirty="0" err="1">
                          <a:solidFill>
                            <a:srgbClr val="660066"/>
                          </a:solidFill>
                          <a:effectLst/>
                          <a:latin typeface="+mn-lt"/>
                        </a:rPr>
                        <a:t>mạng</a:t>
                      </a:r>
                      <a:r>
                        <a:rPr lang="en-US" sz="2000" b="1" dirty="0">
                          <a:solidFill>
                            <a:srgbClr val="660066"/>
                          </a:solidFill>
                          <a:effectLst/>
                          <a:latin typeface="+mn-lt"/>
                        </a:rPr>
                        <a:t> </a:t>
                      </a:r>
                      <a:r>
                        <a:rPr lang="en-US" sz="2000" b="1" dirty="0" err="1">
                          <a:solidFill>
                            <a:srgbClr val="660066"/>
                          </a:solidFill>
                          <a:effectLst/>
                          <a:latin typeface="+mn-lt"/>
                        </a:rPr>
                        <a:t>công</a:t>
                      </a:r>
                      <a:r>
                        <a:rPr lang="en-US" sz="2000" b="1" dirty="0">
                          <a:solidFill>
                            <a:srgbClr val="660066"/>
                          </a:solidFill>
                          <a:effectLst/>
                          <a:latin typeface="+mn-lt"/>
                        </a:rPr>
                        <a:t> </a:t>
                      </a:r>
                      <a:r>
                        <a:rPr lang="en-US" sz="2000" b="1" dirty="0" err="1">
                          <a:solidFill>
                            <a:srgbClr val="660066"/>
                          </a:solidFill>
                          <a:effectLst/>
                          <a:latin typeface="+mn-lt"/>
                        </a:rPr>
                        <a:t>nghiệp</a:t>
                      </a:r>
                      <a:r>
                        <a:rPr lang="en-US" sz="2000" b="1" dirty="0">
                          <a:solidFill>
                            <a:srgbClr val="660066"/>
                          </a:solidFill>
                          <a:effectLst/>
                          <a:latin typeface="+mn-lt"/>
                        </a:rPr>
                        <a:t> </a:t>
                      </a:r>
                      <a:r>
                        <a:rPr lang="en-US" sz="2000" b="1" dirty="0" err="1">
                          <a:solidFill>
                            <a:srgbClr val="660066"/>
                          </a:solidFill>
                          <a:effectLst/>
                          <a:latin typeface="+mn-lt"/>
                        </a:rPr>
                        <a:t>lần</a:t>
                      </a:r>
                      <a:r>
                        <a:rPr lang="en-US" sz="2000" b="1" dirty="0">
                          <a:solidFill>
                            <a:srgbClr val="660066"/>
                          </a:solidFill>
                          <a:effectLst/>
                          <a:latin typeface="+mn-lt"/>
                        </a:rPr>
                        <a:t> </a:t>
                      </a:r>
                      <a:r>
                        <a:rPr lang="en-US" sz="2000" b="1" dirty="0" err="1">
                          <a:solidFill>
                            <a:srgbClr val="660066"/>
                          </a:solidFill>
                          <a:effectLst/>
                          <a:latin typeface="+mn-lt"/>
                        </a:rPr>
                        <a:t>thứ</a:t>
                      </a:r>
                      <a:r>
                        <a:rPr lang="en-US" sz="2000" b="1" dirty="0">
                          <a:solidFill>
                            <a:srgbClr val="660066"/>
                          </a:solidFill>
                          <a:effectLst/>
                          <a:latin typeface="+mn-lt"/>
                        </a:rPr>
                        <a:t> </a:t>
                      </a:r>
                      <a:r>
                        <a:rPr lang="en-US" sz="2000" b="1" dirty="0" err="1">
                          <a:solidFill>
                            <a:srgbClr val="660066"/>
                          </a:solidFill>
                          <a:effectLst/>
                          <a:latin typeface="+mn-lt"/>
                        </a:rPr>
                        <a:t>nhất</a:t>
                      </a:r>
                      <a:endParaRPr lang="en-US" sz="2000" b="1" dirty="0">
                        <a:solidFill>
                          <a:srgbClr val="660066"/>
                        </a:solidFill>
                        <a:effectLst/>
                        <a:latin typeface="+mn-lt"/>
                      </a:endParaRPr>
                    </a:p>
                  </a:txBody>
                  <a:tcPr marL="0" marR="0" marT="0" marB="0" anchor="ctr">
                    <a:lnL>
                      <a:noFill/>
                    </a:lnL>
                    <a:lnR>
                      <a:noFill/>
                    </a:lnR>
                    <a:lnT>
                      <a:noFill/>
                    </a:lnT>
                    <a:lnB>
                      <a:noFill/>
                    </a:lnB>
                    <a:solidFill>
                      <a:schemeClr val="bg1"/>
                    </a:solidFill>
                  </a:tcPr>
                </a:tc>
                <a:tc>
                  <a:txBody>
                    <a:bodyPr/>
                    <a:lstStyle/>
                    <a:p>
                      <a:pPr algn="ctr"/>
                      <a:r>
                        <a:rPr lang="en-US" sz="2000" b="1" dirty="0" err="1">
                          <a:solidFill>
                            <a:srgbClr val="006600"/>
                          </a:solidFill>
                          <a:effectLst/>
                          <a:latin typeface="+mn-lt"/>
                        </a:rPr>
                        <a:t>Cách</a:t>
                      </a:r>
                      <a:r>
                        <a:rPr lang="en-US" sz="2000" b="1" dirty="0">
                          <a:solidFill>
                            <a:srgbClr val="006600"/>
                          </a:solidFill>
                          <a:effectLst/>
                          <a:latin typeface="+mn-lt"/>
                        </a:rPr>
                        <a:t> </a:t>
                      </a:r>
                      <a:r>
                        <a:rPr lang="en-US" sz="2000" b="1" dirty="0" err="1">
                          <a:solidFill>
                            <a:srgbClr val="006600"/>
                          </a:solidFill>
                          <a:effectLst/>
                          <a:latin typeface="+mn-lt"/>
                        </a:rPr>
                        <a:t>mạng</a:t>
                      </a:r>
                      <a:r>
                        <a:rPr lang="en-US" sz="2000" b="1" dirty="0">
                          <a:solidFill>
                            <a:srgbClr val="006600"/>
                          </a:solidFill>
                          <a:effectLst/>
                          <a:latin typeface="+mn-lt"/>
                        </a:rPr>
                        <a:t> </a:t>
                      </a:r>
                      <a:r>
                        <a:rPr lang="en-US" sz="2000" b="1" dirty="0" err="1">
                          <a:solidFill>
                            <a:srgbClr val="006600"/>
                          </a:solidFill>
                          <a:effectLst/>
                          <a:latin typeface="+mn-lt"/>
                        </a:rPr>
                        <a:t>công</a:t>
                      </a:r>
                      <a:r>
                        <a:rPr lang="en-US" sz="2000" b="1" dirty="0">
                          <a:solidFill>
                            <a:srgbClr val="006600"/>
                          </a:solidFill>
                          <a:effectLst/>
                          <a:latin typeface="+mn-lt"/>
                        </a:rPr>
                        <a:t> </a:t>
                      </a:r>
                      <a:r>
                        <a:rPr lang="en-US" sz="2000" b="1" dirty="0" err="1">
                          <a:solidFill>
                            <a:srgbClr val="006600"/>
                          </a:solidFill>
                          <a:effectLst/>
                          <a:latin typeface="+mn-lt"/>
                        </a:rPr>
                        <a:t>nghiệp</a:t>
                      </a:r>
                      <a:r>
                        <a:rPr lang="en-US" sz="2000" b="1" dirty="0">
                          <a:solidFill>
                            <a:srgbClr val="006600"/>
                          </a:solidFill>
                          <a:effectLst/>
                          <a:latin typeface="+mn-lt"/>
                        </a:rPr>
                        <a:t> </a:t>
                      </a:r>
                      <a:r>
                        <a:rPr lang="en-US" sz="2000" b="1" dirty="0" err="1">
                          <a:solidFill>
                            <a:srgbClr val="006600"/>
                          </a:solidFill>
                          <a:effectLst/>
                          <a:latin typeface="+mn-lt"/>
                        </a:rPr>
                        <a:t>lần</a:t>
                      </a:r>
                      <a:r>
                        <a:rPr lang="en-US" sz="2000" b="1" dirty="0">
                          <a:solidFill>
                            <a:srgbClr val="006600"/>
                          </a:solidFill>
                          <a:effectLst/>
                          <a:latin typeface="+mn-lt"/>
                        </a:rPr>
                        <a:t> </a:t>
                      </a:r>
                      <a:r>
                        <a:rPr lang="en-US" sz="2000" b="1" dirty="0" err="1">
                          <a:solidFill>
                            <a:srgbClr val="006600"/>
                          </a:solidFill>
                          <a:effectLst/>
                          <a:latin typeface="+mn-lt"/>
                        </a:rPr>
                        <a:t>thứ</a:t>
                      </a:r>
                      <a:r>
                        <a:rPr lang="en-US" sz="2000" b="1" dirty="0">
                          <a:solidFill>
                            <a:srgbClr val="006600"/>
                          </a:solidFill>
                          <a:effectLst/>
                          <a:latin typeface="+mn-lt"/>
                        </a:rPr>
                        <a:t> </a:t>
                      </a:r>
                      <a:r>
                        <a:rPr lang="en-US" sz="2000" b="1" dirty="0" err="1">
                          <a:solidFill>
                            <a:srgbClr val="006600"/>
                          </a:solidFill>
                          <a:effectLst/>
                          <a:latin typeface="+mn-lt"/>
                        </a:rPr>
                        <a:t>hai</a:t>
                      </a:r>
                      <a:endParaRPr lang="en-US" sz="2000" b="1" dirty="0">
                        <a:solidFill>
                          <a:srgbClr val="006600"/>
                        </a:solidFill>
                        <a:effectLst/>
                        <a:latin typeface="+mn-lt"/>
                      </a:endParaRPr>
                    </a:p>
                  </a:txBody>
                  <a:tcPr marL="0" marR="0" marT="0" marB="0" anchor="ctr">
                    <a:lnL>
                      <a:noFill/>
                    </a:lnL>
                    <a:lnR>
                      <a:noFill/>
                    </a:lnR>
                    <a:lnT>
                      <a:noFill/>
                    </a:lnT>
                    <a:lnB>
                      <a:noFill/>
                    </a:lnB>
                    <a:solidFill>
                      <a:schemeClr val="bg1"/>
                    </a:solidFill>
                  </a:tcPr>
                </a:tc>
                <a:tc>
                  <a:txBody>
                    <a:bodyPr/>
                    <a:lstStyle/>
                    <a:p>
                      <a:pPr algn="ctr"/>
                      <a:r>
                        <a:rPr lang="en-US" sz="2000" b="1" dirty="0" err="1">
                          <a:solidFill>
                            <a:srgbClr val="663300"/>
                          </a:solidFill>
                          <a:effectLst/>
                          <a:latin typeface="+mn-lt"/>
                        </a:rPr>
                        <a:t>Cách</a:t>
                      </a:r>
                      <a:r>
                        <a:rPr lang="en-US" sz="2000" b="1" dirty="0">
                          <a:solidFill>
                            <a:srgbClr val="663300"/>
                          </a:solidFill>
                          <a:effectLst/>
                          <a:latin typeface="+mn-lt"/>
                        </a:rPr>
                        <a:t> </a:t>
                      </a:r>
                      <a:r>
                        <a:rPr lang="en-US" sz="2000" b="1" dirty="0" err="1">
                          <a:solidFill>
                            <a:srgbClr val="663300"/>
                          </a:solidFill>
                          <a:effectLst/>
                          <a:latin typeface="+mn-lt"/>
                        </a:rPr>
                        <a:t>mạng</a:t>
                      </a:r>
                      <a:r>
                        <a:rPr lang="en-US" sz="2000" b="1" dirty="0">
                          <a:solidFill>
                            <a:srgbClr val="663300"/>
                          </a:solidFill>
                          <a:effectLst/>
                          <a:latin typeface="+mn-lt"/>
                        </a:rPr>
                        <a:t> </a:t>
                      </a:r>
                      <a:r>
                        <a:rPr lang="en-US" sz="2000" b="1" dirty="0" err="1">
                          <a:solidFill>
                            <a:srgbClr val="663300"/>
                          </a:solidFill>
                          <a:effectLst/>
                          <a:latin typeface="+mn-lt"/>
                        </a:rPr>
                        <a:t>công</a:t>
                      </a:r>
                      <a:r>
                        <a:rPr lang="en-US" sz="2000" b="1" dirty="0">
                          <a:solidFill>
                            <a:srgbClr val="663300"/>
                          </a:solidFill>
                          <a:effectLst/>
                          <a:latin typeface="+mn-lt"/>
                        </a:rPr>
                        <a:t> </a:t>
                      </a:r>
                      <a:r>
                        <a:rPr lang="en-US" sz="2000" b="1" dirty="0" err="1">
                          <a:solidFill>
                            <a:srgbClr val="663300"/>
                          </a:solidFill>
                          <a:effectLst/>
                          <a:latin typeface="+mn-lt"/>
                        </a:rPr>
                        <a:t>nghiệp</a:t>
                      </a:r>
                      <a:r>
                        <a:rPr lang="en-US" sz="2000" b="1" dirty="0">
                          <a:solidFill>
                            <a:srgbClr val="663300"/>
                          </a:solidFill>
                          <a:effectLst/>
                          <a:latin typeface="+mn-lt"/>
                        </a:rPr>
                        <a:t> </a:t>
                      </a:r>
                      <a:r>
                        <a:rPr lang="en-US" sz="2000" b="1" dirty="0" err="1">
                          <a:solidFill>
                            <a:srgbClr val="663300"/>
                          </a:solidFill>
                          <a:effectLst/>
                          <a:latin typeface="+mn-lt"/>
                        </a:rPr>
                        <a:t>lần</a:t>
                      </a:r>
                      <a:r>
                        <a:rPr lang="en-US" sz="2000" b="1" dirty="0">
                          <a:solidFill>
                            <a:srgbClr val="663300"/>
                          </a:solidFill>
                          <a:effectLst/>
                          <a:latin typeface="+mn-lt"/>
                        </a:rPr>
                        <a:t> </a:t>
                      </a:r>
                      <a:r>
                        <a:rPr lang="en-US" sz="2000" b="1" dirty="0" err="1">
                          <a:solidFill>
                            <a:srgbClr val="663300"/>
                          </a:solidFill>
                          <a:effectLst/>
                          <a:latin typeface="+mn-lt"/>
                        </a:rPr>
                        <a:t>thứ</a:t>
                      </a:r>
                      <a:r>
                        <a:rPr lang="en-US" sz="2000" b="1" dirty="0">
                          <a:solidFill>
                            <a:srgbClr val="663300"/>
                          </a:solidFill>
                          <a:effectLst/>
                          <a:latin typeface="+mn-lt"/>
                        </a:rPr>
                        <a:t> </a:t>
                      </a:r>
                      <a:r>
                        <a:rPr lang="en-US" sz="2000" b="1" dirty="0" err="1">
                          <a:solidFill>
                            <a:srgbClr val="663300"/>
                          </a:solidFill>
                          <a:effectLst/>
                          <a:latin typeface="+mn-lt"/>
                        </a:rPr>
                        <a:t>ba</a:t>
                      </a:r>
                      <a:endParaRPr lang="en-US" sz="2000" b="1" dirty="0">
                        <a:solidFill>
                          <a:srgbClr val="663300"/>
                        </a:solidFill>
                        <a:effectLst/>
                        <a:latin typeface="+mn-lt"/>
                      </a:endParaRPr>
                    </a:p>
                  </a:txBody>
                  <a:tcPr marL="0" marR="0" marT="0" marB="0" anchor="ctr">
                    <a:lnL>
                      <a:noFill/>
                    </a:lnL>
                    <a:lnR>
                      <a:noFill/>
                    </a:lnR>
                    <a:lnT>
                      <a:noFill/>
                    </a:lnT>
                    <a:lnB>
                      <a:noFill/>
                    </a:lnB>
                    <a:solidFill>
                      <a:schemeClr val="bg1"/>
                    </a:solidFill>
                  </a:tcPr>
                </a:tc>
                <a:tc>
                  <a:txBody>
                    <a:bodyPr/>
                    <a:lstStyle/>
                    <a:p>
                      <a:pPr algn="ctr"/>
                      <a:r>
                        <a:rPr lang="vi-VN" sz="2000" b="1" dirty="0">
                          <a:solidFill>
                            <a:srgbClr val="002060"/>
                          </a:solidFill>
                          <a:effectLst/>
                          <a:latin typeface="+mn-lt"/>
                        </a:rPr>
                        <a:t>Cách mạng công nghiệp lần thứ tư</a:t>
                      </a:r>
                    </a:p>
                  </a:txBody>
                  <a:tcPr marL="0" marR="0" marT="0" marB="0" anchor="ctr">
                    <a:lnL>
                      <a:noFill/>
                    </a:lnL>
                    <a:lnR>
                      <a:noFill/>
                    </a:lnR>
                    <a:lnT>
                      <a:noFill/>
                    </a:lnT>
                    <a:lnB>
                      <a:noFill/>
                    </a:lnB>
                    <a:solidFill>
                      <a:schemeClr val="bg1"/>
                    </a:solidFill>
                  </a:tcPr>
                </a:tc>
                <a:extLst>
                  <a:ext uri="{0D108BD9-81ED-4DB2-BD59-A6C34878D82A}">
                    <a16:rowId xmlns="" xmlns:a16="http://schemas.microsoft.com/office/drawing/2014/main" val="2971744294"/>
                  </a:ext>
                </a:extLst>
              </a:tr>
              <a:tr h="1630463">
                <a:tc>
                  <a:txBody>
                    <a:bodyPr/>
                    <a:lstStyle/>
                    <a:p>
                      <a:pPr algn="ctr"/>
                      <a:r>
                        <a:rPr lang="vi-VN" sz="1800" b="0" dirty="0">
                          <a:solidFill>
                            <a:srgbClr val="660066"/>
                          </a:solidFill>
                          <a:effectLst/>
                          <a:latin typeface="+mn-lt"/>
                        </a:rPr>
                        <a:t>Sử dụng năng lượng nước và hơi nước, đề </a:t>
                      </a:r>
                      <a:endParaRPr lang="en-US" sz="1800" b="0" dirty="0">
                        <a:solidFill>
                          <a:srgbClr val="660066"/>
                        </a:solidFill>
                        <a:effectLst/>
                        <a:latin typeface="+mn-lt"/>
                      </a:endParaRPr>
                    </a:p>
                    <a:p>
                      <a:pPr algn="ctr"/>
                      <a:r>
                        <a:rPr lang="vi-VN" sz="1800" b="0" dirty="0">
                          <a:solidFill>
                            <a:srgbClr val="660066"/>
                          </a:solidFill>
                          <a:effectLst/>
                          <a:latin typeface="+mn-lt"/>
                        </a:rPr>
                        <a:t>cơ khí hoá sản xuất</a:t>
                      </a:r>
                    </a:p>
                  </a:txBody>
                  <a:tcPr marL="0" marR="0" marT="0" marB="0" anchor="ctr">
                    <a:lnL>
                      <a:noFill/>
                    </a:lnL>
                    <a:lnR>
                      <a:noFill/>
                    </a:lnR>
                    <a:lnT>
                      <a:noFill/>
                    </a:lnT>
                    <a:lnB>
                      <a:noFill/>
                    </a:lnB>
                    <a:solidFill>
                      <a:schemeClr val="bg1"/>
                    </a:solidFill>
                  </a:tcPr>
                </a:tc>
                <a:tc>
                  <a:txBody>
                    <a:bodyPr/>
                    <a:lstStyle/>
                    <a:p>
                      <a:pPr algn="ctr"/>
                      <a:endParaRPr lang="en-US" sz="1800" b="0" dirty="0">
                        <a:solidFill>
                          <a:srgbClr val="006600"/>
                        </a:solidFill>
                        <a:effectLst/>
                        <a:latin typeface="+mn-lt"/>
                      </a:endParaRPr>
                    </a:p>
                    <a:p>
                      <a:pPr algn="ctr"/>
                      <a:r>
                        <a:rPr lang="vi-VN" sz="1800" b="0" dirty="0">
                          <a:solidFill>
                            <a:srgbClr val="006600"/>
                          </a:solidFill>
                          <a:effectLst/>
                          <a:latin typeface="+mn-lt"/>
                        </a:rPr>
                        <a:t>Sử dụng năng lượng điện và động cơ điện, đổ tạo ra dây truyền sản xuất hàng loạt</a:t>
                      </a:r>
                    </a:p>
                  </a:txBody>
                  <a:tcPr marL="0" marR="0" marT="0" marB="0" anchor="ctr">
                    <a:lnL>
                      <a:noFill/>
                    </a:lnL>
                    <a:lnR>
                      <a:noFill/>
                    </a:lnR>
                    <a:lnT>
                      <a:noFill/>
                    </a:lnT>
                    <a:lnB>
                      <a:noFill/>
                    </a:lnB>
                    <a:solidFill>
                      <a:schemeClr val="bg1"/>
                    </a:solidFill>
                  </a:tcPr>
                </a:tc>
                <a:tc>
                  <a:txBody>
                    <a:bodyPr/>
                    <a:lstStyle/>
                    <a:p>
                      <a:pPr algn="ctr"/>
                      <a:r>
                        <a:rPr lang="en-US" sz="1800" b="0" dirty="0" err="1">
                          <a:solidFill>
                            <a:srgbClr val="663300"/>
                          </a:solidFill>
                          <a:effectLst/>
                          <a:latin typeface="+mn-lt"/>
                        </a:rPr>
                        <a:t>Sử</a:t>
                      </a:r>
                      <a:r>
                        <a:rPr lang="en-US" sz="1800" b="0" dirty="0">
                          <a:solidFill>
                            <a:srgbClr val="663300"/>
                          </a:solidFill>
                          <a:effectLst/>
                          <a:latin typeface="+mn-lt"/>
                        </a:rPr>
                        <a:t> </a:t>
                      </a:r>
                      <a:r>
                        <a:rPr lang="en-US" sz="1800" b="0" dirty="0" err="1">
                          <a:solidFill>
                            <a:srgbClr val="663300"/>
                          </a:solidFill>
                          <a:effectLst/>
                          <a:latin typeface="+mn-lt"/>
                        </a:rPr>
                        <a:t>dụng</a:t>
                      </a:r>
                      <a:r>
                        <a:rPr lang="en-US" sz="1800" b="0" dirty="0">
                          <a:solidFill>
                            <a:srgbClr val="663300"/>
                          </a:solidFill>
                          <a:effectLst/>
                          <a:latin typeface="+mn-lt"/>
                        </a:rPr>
                        <a:t> </a:t>
                      </a:r>
                      <a:r>
                        <a:rPr lang="en-US" sz="1800" b="0" dirty="0" err="1">
                          <a:solidFill>
                            <a:srgbClr val="663300"/>
                          </a:solidFill>
                          <a:effectLst/>
                          <a:latin typeface="+mn-lt"/>
                        </a:rPr>
                        <a:t>công</a:t>
                      </a:r>
                      <a:r>
                        <a:rPr lang="en-US" sz="1800" b="0" dirty="0">
                          <a:solidFill>
                            <a:srgbClr val="663300"/>
                          </a:solidFill>
                          <a:effectLst/>
                          <a:latin typeface="+mn-lt"/>
                        </a:rPr>
                        <a:t> </a:t>
                      </a:r>
                      <a:r>
                        <a:rPr lang="en-US" sz="1800" b="0" dirty="0" err="1">
                          <a:solidFill>
                            <a:srgbClr val="663300"/>
                          </a:solidFill>
                          <a:effectLst/>
                          <a:latin typeface="+mn-lt"/>
                        </a:rPr>
                        <a:t>nghệ</a:t>
                      </a:r>
                      <a:r>
                        <a:rPr lang="en-US" sz="1800" b="0" dirty="0">
                          <a:solidFill>
                            <a:srgbClr val="663300"/>
                          </a:solidFill>
                          <a:effectLst/>
                          <a:latin typeface="+mn-lt"/>
                        </a:rPr>
                        <a:t> </a:t>
                      </a:r>
                      <a:r>
                        <a:rPr lang="en-US" sz="1800" b="0" dirty="0" err="1">
                          <a:solidFill>
                            <a:srgbClr val="663300"/>
                          </a:solidFill>
                          <a:effectLst/>
                          <a:latin typeface="+mn-lt"/>
                        </a:rPr>
                        <a:t>thông</a:t>
                      </a:r>
                      <a:r>
                        <a:rPr lang="en-US" sz="1800" b="0" dirty="0">
                          <a:solidFill>
                            <a:srgbClr val="663300"/>
                          </a:solidFill>
                          <a:effectLst/>
                          <a:latin typeface="+mn-lt"/>
                        </a:rPr>
                        <a:t> tin </a:t>
                      </a:r>
                      <a:r>
                        <a:rPr lang="en-US" sz="1800" b="0" dirty="0" err="1">
                          <a:solidFill>
                            <a:srgbClr val="663300"/>
                          </a:solidFill>
                          <a:effectLst/>
                          <a:latin typeface="+mn-lt"/>
                        </a:rPr>
                        <a:t>và</a:t>
                      </a:r>
                      <a:r>
                        <a:rPr lang="en-US" sz="1800" b="0" dirty="0">
                          <a:solidFill>
                            <a:srgbClr val="663300"/>
                          </a:solidFill>
                          <a:effectLst/>
                          <a:latin typeface="+mn-lt"/>
                        </a:rPr>
                        <a:t> </a:t>
                      </a:r>
                      <a:r>
                        <a:rPr lang="en-US" sz="1800" b="0" dirty="0" err="1">
                          <a:solidFill>
                            <a:srgbClr val="663300"/>
                          </a:solidFill>
                          <a:effectLst/>
                          <a:latin typeface="+mn-lt"/>
                        </a:rPr>
                        <a:t>máy</a:t>
                      </a:r>
                      <a:r>
                        <a:rPr lang="en-US" sz="1800" b="0" dirty="0">
                          <a:solidFill>
                            <a:srgbClr val="663300"/>
                          </a:solidFill>
                          <a:effectLst/>
                          <a:latin typeface="+mn-lt"/>
                        </a:rPr>
                        <a:t> </a:t>
                      </a:r>
                      <a:r>
                        <a:rPr lang="en-US" sz="1800" b="0" dirty="0" err="1">
                          <a:solidFill>
                            <a:srgbClr val="663300"/>
                          </a:solidFill>
                          <a:effectLst/>
                          <a:latin typeface="+mn-lt"/>
                        </a:rPr>
                        <a:t>tính</a:t>
                      </a:r>
                      <a:r>
                        <a:rPr lang="en-US" sz="1800" b="0" dirty="0">
                          <a:solidFill>
                            <a:srgbClr val="663300"/>
                          </a:solidFill>
                          <a:effectLst/>
                          <a:latin typeface="+mn-lt"/>
                        </a:rPr>
                        <a:t>, </a:t>
                      </a:r>
                    </a:p>
                    <a:p>
                      <a:pPr algn="ctr"/>
                      <a:r>
                        <a:rPr lang="en-US" sz="1800" b="0" dirty="0" err="1">
                          <a:solidFill>
                            <a:srgbClr val="663300"/>
                          </a:solidFill>
                          <a:effectLst/>
                          <a:latin typeface="+mn-lt"/>
                        </a:rPr>
                        <a:t>đề</a:t>
                      </a:r>
                      <a:r>
                        <a:rPr lang="en-US" sz="1800" b="0" dirty="0">
                          <a:solidFill>
                            <a:srgbClr val="663300"/>
                          </a:solidFill>
                          <a:effectLst/>
                          <a:latin typeface="+mn-lt"/>
                        </a:rPr>
                        <a:t> </a:t>
                      </a:r>
                      <a:r>
                        <a:rPr lang="en-US" sz="1800" b="0" dirty="0" err="1">
                          <a:solidFill>
                            <a:srgbClr val="663300"/>
                          </a:solidFill>
                          <a:effectLst/>
                          <a:latin typeface="+mn-lt"/>
                        </a:rPr>
                        <a:t>tự</a:t>
                      </a:r>
                      <a:r>
                        <a:rPr lang="en-US" sz="1800" b="0" dirty="0">
                          <a:solidFill>
                            <a:srgbClr val="663300"/>
                          </a:solidFill>
                          <a:effectLst/>
                          <a:latin typeface="+mn-lt"/>
                        </a:rPr>
                        <a:t> </a:t>
                      </a:r>
                      <a:r>
                        <a:rPr lang="en-US" sz="1800" b="0" dirty="0" err="1">
                          <a:solidFill>
                            <a:srgbClr val="663300"/>
                          </a:solidFill>
                          <a:effectLst/>
                          <a:latin typeface="+mn-lt"/>
                        </a:rPr>
                        <a:t>động</a:t>
                      </a:r>
                      <a:r>
                        <a:rPr lang="en-US" sz="1800" b="0" dirty="0">
                          <a:solidFill>
                            <a:srgbClr val="663300"/>
                          </a:solidFill>
                          <a:effectLst/>
                          <a:latin typeface="+mn-lt"/>
                        </a:rPr>
                        <a:t> </a:t>
                      </a:r>
                      <a:r>
                        <a:rPr lang="en-US" sz="1800" b="0" dirty="0" err="1">
                          <a:solidFill>
                            <a:srgbClr val="663300"/>
                          </a:solidFill>
                          <a:effectLst/>
                          <a:latin typeface="+mn-lt"/>
                        </a:rPr>
                        <a:t>hoá</a:t>
                      </a:r>
                      <a:r>
                        <a:rPr lang="en-US" sz="1800" b="0" dirty="0">
                          <a:solidFill>
                            <a:srgbClr val="663300"/>
                          </a:solidFill>
                          <a:effectLst/>
                          <a:latin typeface="+mn-lt"/>
                        </a:rPr>
                        <a:t> </a:t>
                      </a:r>
                      <a:r>
                        <a:rPr lang="en-US" sz="1800" b="0" dirty="0" err="1">
                          <a:solidFill>
                            <a:srgbClr val="663300"/>
                          </a:solidFill>
                          <a:effectLst/>
                          <a:latin typeface="+mn-lt"/>
                        </a:rPr>
                        <a:t>sản</a:t>
                      </a:r>
                      <a:r>
                        <a:rPr lang="en-US" sz="1800" b="0" dirty="0">
                          <a:solidFill>
                            <a:srgbClr val="663300"/>
                          </a:solidFill>
                          <a:effectLst/>
                          <a:latin typeface="+mn-lt"/>
                        </a:rPr>
                        <a:t> </a:t>
                      </a:r>
                      <a:r>
                        <a:rPr lang="en-US" sz="1800" b="0" dirty="0" err="1">
                          <a:solidFill>
                            <a:srgbClr val="663300"/>
                          </a:solidFill>
                          <a:effectLst/>
                          <a:latin typeface="+mn-lt"/>
                        </a:rPr>
                        <a:t>xuất</a:t>
                      </a:r>
                      <a:endParaRPr lang="en-US" sz="1800" b="0" dirty="0">
                        <a:solidFill>
                          <a:srgbClr val="663300"/>
                        </a:solidFill>
                        <a:effectLst/>
                        <a:latin typeface="+mn-lt"/>
                      </a:endParaRPr>
                    </a:p>
                  </a:txBody>
                  <a:tcPr marL="0" marR="0" marT="0" marB="0" anchor="ctr">
                    <a:lnL>
                      <a:noFill/>
                    </a:lnL>
                    <a:lnR>
                      <a:noFill/>
                    </a:lnR>
                    <a:lnT>
                      <a:noFill/>
                    </a:lnT>
                    <a:lnB>
                      <a:noFill/>
                    </a:lnB>
                    <a:solidFill>
                      <a:schemeClr val="bg1"/>
                    </a:solidFill>
                  </a:tcPr>
                </a:tc>
                <a:tc>
                  <a:txBody>
                    <a:bodyPr/>
                    <a:lstStyle/>
                    <a:p>
                      <a:pPr algn="ctr"/>
                      <a:endParaRPr lang="en-US" sz="1800" b="0" dirty="0">
                        <a:solidFill>
                          <a:srgbClr val="002060"/>
                        </a:solidFill>
                        <a:effectLst/>
                        <a:latin typeface="+mn-lt"/>
                      </a:endParaRPr>
                    </a:p>
                    <a:p>
                      <a:pPr algn="ctr"/>
                      <a:endParaRPr lang="en-US" sz="1800" b="0" dirty="0">
                        <a:solidFill>
                          <a:srgbClr val="002060"/>
                        </a:solidFill>
                        <a:effectLst/>
                        <a:latin typeface="+mn-lt"/>
                      </a:endParaRPr>
                    </a:p>
                    <a:p>
                      <a:pPr algn="ctr"/>
                      <a:r>
                        <a:rPr lang="en-US" sz="1800" b="0" dirty="0" err="1">
                          <a:solidFill>
                            <a:srgbClr val="002060"/>
                          </a:solidFill>
                          <a:effectLst/>
                          <a:latin typeface="+mn-lt"/>
                        </a:rPr>
                        <a:t>Liên</a:t>
                      </a:r>
                      <a:r>
                        <a:rPr lang="en-US" sz="1800" b="0" dirty="0">
                          <a:solidFill>
                            <a:srgbClr val="002060"/>
                          </a:solidFill>
                          <a:effectLst/>
                          <a:latin typeface="+mn-lt"/>
                        </a:rPr>
                        <a:t> </a:t>
                      </a:r>
                      <a:r>
                        <a:rPr lang="en-US" sz="1800" b="0" dirty="0" err="1">
                          <a:solidFill>
                            <a:srgbClr val="002060"/>
                          </a:solidFill>
                          <a:effectLst/>
                          <a:latin typeface="+mn-lt"/>
                        </a:rPr>
                        <a:t>kết</a:t>
                      </a:r>
                      <a:r>
                        <a:rPr lang="en-US" sz="1800" b="0" dirty="0">
                          <a:solidFill>
                            <a:srgbClr val="002060"/>
                          </a:solidFill>
                          <a:effectLst/>
                          <a:latin typeface="+mn-lt"/>
                        </a:rPr>
                        <a:t> </a:t>
                      </a:r>
                      <a:r>
                        <a:rPr lang="en-US" sz="1800" b="0" dirty="0" err="1">
                          <a:solidFill>
                            <a:srgbClr val="002060"/>
                          </a:solidFill>
                          <a:effectLst/>
                          <a:latin typeface="+mn-lt"/>
                        </a:rPr>
                        <a:t>giữa</a:t>
                      </a:r>
                      <a:r>
                        <a:rPr lang="en-US" sz="1800" b="0" dirty="0">
                          <a:solidFill>
                            <a:srgbClr val="002060"/>
                          </a:solidFill>
                          <a:effectLst/>
                          <a:latin typeface="+mn-lt"/>
                        </a:rPr>
                        <a:t> </a:t>
                      </a:r>
                      <a:r>
                        <a:rPr lang="en-US" sz="1800" b="0" dirty="0" err="1">
                          <a:solidFill>
                            <a:srgbClr val="002060"/>
                          </a:solidFill>
                          <a:effectLst/>
                          <a:latin typeface="+mn-lt"/>
                        </a:rPr>
                        <a:t>thể</a:t>
                      </a:r>
                      <a:r>
                        <a:rPr lang="en-US" sz="1800" b="0" dirty="0">
                          <a:solidFill>
                            <a:srgbClr val="002060"/>
                          </a:solidFill>
                          <a:effectLst/>
                          <a:latin typeface="+mn-lt"/>
                        </a:rPr>
                        <a:t> </a:t>
                      </a:r>
                      <a:r>
                        <a:rPr lang="en-US" sz="1800" b="0" dirty="0" err="1">
                          <a:solidFill>
                            <a:srgbClr val="002060"/>
                          </a:solidFill>
                          <a:effectLst/>
                          <a:latin typeface="+mn-lt"/>
                        </a:rPr>
                        <a:t>giới</a:t>
                      </a:r>
                      <a:r>
                        <a:rPr lang="en-US" sz="1800" b="0" dirty="0">
                          <a:solidFill>
                            <a:srgbClr val="002060"/>
                          </a:solidFill>
                          <a:effectLst/>
                          <a:latin typeface="+mn-lt"/>
                        </a:rPr>
                        <a:t> </a:t>
                      </a:r>
                      <a:r>
                        <a:rPr lang="en-US" sz="1800" b="0" dirty="0" err="1">
                          <a:solidFill>
                            <a:srgbClr val="002060"/>
                          </a:solidFill>
                          <a:effectLst/>
                          <a:latin typeface="+mn-lt"/>
                        </a:rPr>
                        <a:t>thực</a:t>
                      </a:r>
                      <a:r>
                        <a:rPr lang="en-US" sz="1800" b="0" dirty="0">
                          <a:solidFill>
                            <a:srgbClr val="002060"/>
                          </a:solidFill>
                          <a:effectLst/>
                          <a:latin typeface="+mn-lt"/>
                        </a:rPr>
                        <a:t> </a:t>
                      </a:r>
                      <a:r>
                        <a:rPr lang="en-US" sz="1800" b="0" dirty="0" err="1">
                          <a:solidFill>
                            <a:srgbClr val="002060"/>
                          </a:solidFill>
                          <a:effectLst/>
                          <a:latin typeface="+mn-lt"/>
                        </a:rPr>
                        <a:t>và</a:t>
                      </a:r>
                      <a:r>
                        <a:rPr lang="en-US" sz="1800" b="0" dirty="0">
                          <a:solidFill>
                            <a:srgbClr val="002060"/>
                          </a:solidFill>
                          <a:effectLst/>
                          <a:latin typeface="+mn-lt"/>
                        </a:rPr>
                        <a:t> </a:t>
                      </a:r>
                      <a:r>
                        <a:rPr lang="en-US" sz="1800" b="0" dirty="0" err="1">
                          <a:solidFill>
                            <a:srgbClr val="002060"/>
                          </a:solidFill>
                          <a:effectLst/>
                          <a:latin typeface="+mn-lt"/>
                        </a:rPr>
                        <a:t>ảo</a:t>
                      </a:r>
                      <a:r>
                        <a:rPr lang="en-US" sz="1800" b="0" dirty="0">
                          <a:solidFill>
                            <a:srgbClr val="002060"/>
                          </a:solidFill>
                          <a:effectLst/>
                          <a:latin typeface="+mn-lt"/>
                        </a:rPr>
                        <a:t>, </a:t>
                      </a:r>
                      <a:r>
                        <a:rPr lang="en-US" sz="1800" b="0" dirty="0" err="1">
                          <a:solidFill>
                            <a:srgbClr val="002060"/>
                          </a:solidFill>
                          <a:effectLst/>
                          <a:latin typeface="+mn-lt"/>
                        </a:rPr>
                        <a:t>để</a:t>
                      </a:r>
                      <a:r>
                        <a:rPr lang="en-US" sz="1800" b="0" dirty="0">
                          <a:solidFill>
                            <a:srgbClr val="002060"/>
                          </a:solidFill>
                          <a:effectLst/>
                          <a:latin typeface="+mn-lt"/>
                        </a:rPr>
                        <a:t> </a:t>
                      </a:r>
                    </a:p>
                    <a:p>
                      <a:pPr algn="ctr"/>
                      <a:r>
                        <a:rPr lang="en-US" sz="1800" b="0" dirty="0" err="1">
                          <a:solidFill>
                            <a:srgbClr val="002060"/>
                          </a:solidFill>
                          <a:effectLst/>
                          <a:latin typeface="+mn-lt"/>
                        </a:rPr>
                        <a:t>thực</a:t>
                      </a:r>
                      <a:r>
                        <a:rPr lang="en-US" sz="1800" b="0" dirty="0">
                          <a:solidFill>
                            <a:srgbClr val="002060"/>
                          </a:solidFill>
                          <a:effectLst/>
                          <a:latin typeface="+mn-lt"/>
                        </a:rPr>
                        <a:t> </a:t>
                      </a:r>
                      <a:r>
                        <a:rPr lang="en-US" sz="1800" b="0" dirty="0" err="1">
                          <a:solidFill>
                            <a:srgbClr val="002060"/>
                          </a:solidFill>
                          <a:effectLst/>
                          <a:latin typeface="+mn-lt"/>
                        </a:rPr>
                        <a:t>hiện</a:t>
                      </a:r>
                      <a:r>
                        <a:rPr lang="en-US" sz="1800" b="0" dirty="0">
                          <a:solidFill>
                            <a:srgbClr val="002060"/>
                          </a:solidFill>
                          <a:effectLst/>
                          <a:latin typeface="+mn-lt"/>
                        </a:rPr>
                        <a:t> </a:t>
                      </a:r>
                      <a:r>
                        <a:rPr lang="en-US" sz="1800" b="0" dirty="0" err="1">
                          <a:solidFill>
                            <a:srgbClr val="002060"/>
                          </a:solidFill>
                          <a:effectLst/>
                          <a:latin typeface="+mn-lt"/>
                        </a:rPr>
                        <a:t>công</a:t>
                      </a:r>
                      <a:r>
                        <a:rPr lang="en-US" sz="1800" b="0" dirty="0">
                          <a:solidFill>
                            <a:srgbClr val="002060"/>
                          </a:solidFill>
                          <a:effectLst/>
                          <a:latin typeface="+mn-lt"/>
                        </a:rPr>
                        <a:t> </a:t>
                      </a:r>
                      <a:r>
                        <a:rPr lang="en-US" sz="1800" b="0" dirty="0" err="1">
                          <a:solidFill>
                            <a:srgbClr val="002060"/>
                          </a:solidFill>
                          <a:effectLst/>
                          <a:latin typeface="+mn-lt"/>
                        </a:rPr>
                        <a:t>việc</a:t>
                      </a:r>
                      <a:r>
                        <a:rPr lang="en-US" sz="1800" b="0" dirty="0">
                          <a:solidFill>
                            <a:srgbClr val="002060"/>
                          </a:solidFill>
                          <a:effectLst/>
                          <a:latin typeface="+mn-lt"/>
                        </a:rPr>
                        <a:t> </a:t>
                      </a:r>
                      <a:r>
                        <a:rPr lang="en-US" sz="1800" b="0" dirty="0" err="1">
                          <a:solidFill>
                            <a:srgbClr val="002060"/>
                          </a:solidFill>
                          <a:effectLst/>
                          <a:latin typeface="+mn-lt"/>
                        </a:rPr>
                        <a:t>thông</a:t>
                      </a:r>
                      <a:r>
                        <a:rPr lang="en-US" sz="1800" b="0" dirty="0">
                          <a:solidFill>
                            <a:srgbClr val="002060"/>
                          </a:solidFill>
                          <a:effectLst/>
                          <a:latin typeface="+mn-lt"/>
                        </a:rPr>
                        <a:t> </a:t>
                      </a:r>
                      <a:r>
                        <a:rPr lang="en-US" sz="1800" b="0" dirty="0" err="1">
                          <a:solidFill>
                            <a:srgbClr val="002060"/>
                          </a:solidFill>
                          <a:effectLst/>
                          <a:latin typeface="+mn-lt"/>
                        </a:rPr>
                        <a:t>minh</a:t>
                      </a:r>
                      <a:r>
                        <a:rPr lang="en-US" sz="1800" b="0" dirty="0">
                          <a:solidFill>
                            <a:srgbClr val="002060"/>
                          </a:solidFill>
                          <a:effectLst/>
                          <a:latin typeface="+mn-lt"/>
                        </a:rPr>
                        <a:t> </a:t>
                      </a:r>
                      <a:r>
                        <a:rPr lang="en-US" sz="1800" b="0" dirty="0" err="1">
                          <a:solidFill>
                            <a:srgbClr val="002060"/>
                          </a:solidFill>
                          <a:effectLst/>
                          <a:latin typeface="+mn-lt"/>
                        </a:rPr>
                        <a:t>và</a:t>
                      </a:r>
                      <a:r>
                        <a:rPr lang="en-US" sz="1800" b="0" dirty="0">
                          <a:solidFill>
                            <a:srgbClr val="002060"/>
                          </a:solidFill>
                          <a:effectLst/>
                          <a:latin typeface="+mn-lt"/>
                        </a:rPr>
                        <a:t> </a:t>
                      </a:r>
                      <a:r>
                        <a:rPr lang="en-US" sz="1800" b="0" dirty="0" err="1">
                          <a:solidFill>
                            <a:srgbClr val="002060"/>
                          </a:solidFill>
                          <a:effectLst/>
                          <a:latin typeface="+mn-lt"/>
                        </a:rPr>
                        <a:t>hiệu</a:t>
                      </a:r>
                      <a:r>
                        <a:rPr lang="en-US" sz="1800" b="0" dirty="0">
                          <a:solidFill>
                            <a:srgbClr val="002060"/>
                          </a:solidFill>
                          <a:effectLst/>
                          <a:latin typeface="+mn-lt"/>
                        </a:rPr>
                        <a:t> </a:t>
                      </a:r>
                      <a:r>
                        <a:rPr lang="en-US" sz="1800" b="0" dirty="0" err="1">
                          <a:solidFill>
                            <a:srgbClr val="002060"/>
                          </a:solidFill>
                          <a:effectLst/>
                          <a:latin typeface="+mn-lt"/>
                        </a:rPr>
                        <a:t>quả</a:t>
                      </a:r>
                      <a:r>
                        <a:rPr lang="en-US" sz="1800" b="0" dirty="0">
                          <a:solidFill>
                            <a:srgbClr val="002060"/>
                          </a:solidFill>
                          <a:effectLst/>
                          <a:latin typeface="+mn-lt"/>
                        </a:rPr>
                        <a:t> </a:t>
                      </a:r>
                      <a:r>
                        <a:rPr lang="en-US" sz="1800" b="0" dirty="0" err="1">
                          <a:solidFill>
                            <a:srgbClr val="002060"/>
                          </a:solidFill>
                          <a:effectLst/>
                          <a:latin typeface="+mn-lt"/>
                        </a:rPr>
                        <a:t>nhất</a:t>
                      </a:r>
                      <a:endParaRPr lang="en-US" sz="1800" b="0" dirty="0">
                        <a:solidFill>
                          <a:srgbClr val="002060"/>
                        </a:solidFill>
                        <a:effectLst/>
                        <a:latin typeface="+mn-lt"/>
                      </a:endParaRPr>
                    </a:p>
                  </a:txBody>
                  <a:tcPr marL="0" marR="0" marT="0" marB="0" anchor="ctr">
                    <a:lnL>
                      <a:noFill/>
                    </a:lnL>
                    <a:lnR>
                      <a:noFill/>
                    </a:lnR>
                    <a:lnT>
                      <a:noFill/>
                    </a:lnT>
                    <a:lnB>
                      <a:noFill/>
                    </a:lnB>
                    <a:solidFill>
                      <a:schemeClr val="bg1"/>
                    </a:solidFill>
                  </a:tcPr>
                </a:tc>
                <a:extLst>
                  <a:ext uri="{0D108BD9-81ED-4DB2-BD59-A6C34878D82A}">
                    <a16:rowId xmlns="" xmlns:a16="http://schemas.microsoft.com/office/drawing/2014/main" val="2417560021"/>
                  </a:ext>
                </a:extLst>
              </a:tr>
              <a:tr h="407617">
                <a:tc gridSpan="4">
                  <a:txBody>
                    <a:bodyPr/>
                    <a:lstStyle/>
                    <a:p>
                      <a:pPr algn="ctr"/>
                      <a:endParaRPr lang="en-US" sz="1600" b="0" dirty="0">
                        <a:solidFill>
                          <a:schemeClr val="tx1"/>
                        </a:solidFill>
                        <a:effectLst/>
                        <a:latin typeface="+mn-lt"/>
                      </a:endParaRPr>
                    </a:p>
                  </a:txBody>
                  <a:tcPr marL="0" marR="0" marT="0" marB="0" anchor="ctr">
                    <a:lnL>
                      <a:noFill/>
                    </a:lnL>
                    <a:lnR>
                      <a:noFill/>
                    </a:lnR>
                    <a:lnT>
                      <a:noFill/>
                    </a:lnT>
                    <a:lnB>
                      <a:noFill/>
                    </a:lnB>
                    <a:solidFill>
                      <a:schemeClr val="bg1"/>
                    </a:solidFill>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 xmlns:a16="http://schemas.microsoft.com/office/drawing/2014/main" val="3976342048"/>
                  </a:ext>
                </a:extLst>
              </a:tr>
            </a:tbl>
          </a:graphicData>
        </a:graphic>
      </p:graphicFrame>
      <p:sp>
        <p:nvSpPr>
          <p:cNvPr id="5" name="Rectangle 1">
            <a:extLst>
              <a:ext uri="{FF2B5EF4-FFF2-40B4-BE49-F238E27FC236}">
                <a16:creationId xmlns="" xmlns:a16="http://schemas.microsoft.com/office/drawing/2014/main" id="{780BF703-4134-4B06-A599-96AE10CA235C}"/>
              </a:ext>
            </a:extLst>
          </p:cNvPr>
          <p:cNvSpPr>
            <a:spLocks noChangeArrowheads="1"/>
          </p:cNvSpPr>
          <p:nvPr/>
        </p:nvSpPr>
        <p:spPr bwMode="auto">
          <a:xfrm>
            <a:off x="1672560" y="2559070"/>
            <a:ext cx="1847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dirty="0">
              <a:ln>
                <a:noFill/>
              </a:ln>
              <a:solidFill>
                <a:schemeClr val="tx1"/>
              </a:solidFill>
              <a:effectLst/>
              <a:latin typeface="Arial" panose="020B0604020202020204" pitchFamily="34" charset="0"/>
            </a:endParaRPr>
          </a:p>
        </p:txBody>
      </p:sp>
      <p:sp>
        <p:nvSpPr>
          <p:cNvPr id="6" name="TextBox 5">
            <a:extLst>
              <a:ext uri="{FF2B5EF4-FFF2-40B4-BE49-F238E27FC236}">
                <a16:creationId xmlns="" xmlns:a16="http://schemas.microsoft.com/office/drawing/2014/main" id="{183B40A5-2E94-4677-AFF7-C957400745D0}"/>
              </a:ext>
            </a:extLst>
          </p:cNvPr>
          <p:cNvSpPr txBox="1"/>
          <p:nvPr/>
        </p:nvSpPr>
        <p:spPr>
          <a:xfrm>
            <a:off x="3869228" y="422080"/>
            <a:ext cx="5449091" cy="461665"/>
          </a:xfrm>
          <a:prstGeom prst="rect">
            <a:avLst/>
          </a:prstGeom>
          <a:noFill/>
          <a:ln>
            <a:solidFill>
              <a:srgbClr val="000000"/>
            </a:solidFill>
          </a:ln>
        </p:spPr>
        <p:txBody>
          <a:bodyPr wrap="square">
            <a:spAutoFit/>
          </a:bodyPr>
          <a:lstStyle/>
          <a:p>
            <a:pPr marL="285750" indent="-285750">
              <a:buFont typeface="Wingdings" panose="05000000000000000000" pitchFamily="2" charset="2"/>
              <a:buChar char="q"/>
            </a:pPr>
            <a:r>
              <a:rPr lang="en-US" sz="2400" b="1" dirty="0" err="1">
                <a:solidFill>
                  <a:srgbClr val="0033CC"/>
                </a:solidFill>
                <a:latin typeface="Times New Roman" panose="02020603050405020304" pitchFamily="18" charset="0"/>
                <a:cs typeface="Times New Roman" panose="02020603050405020304" pitchFamily="18" charset="0"/>
              </a:rPr>
              <a:t>Khái</a:t>
            </a:r>
            <a:r>
              <a:rPr lang="en-US" sz="2400" b="1" dirty="0">
                <a:solidFill>
                  <a:srgbClr val="0033CC"/>
                </a:solidFill>
                <a:latin typeface="Times New Roman" panose="02020603050405020304" pitchFamily="18" charset="0"/>
                <a:cs typeface="Times New Roman" panose="02020603050405020304" pitchFamily="18" charset="0"/>
              </a:rPr>
              <a:t> </a:t>
            </a:r>
            <a:r>
              <a:rPr lang="en-US" sz="2400" b="1" dirty="0" err="1">
                <a:solidFill>
                  <a:srgbClr val="0033CC"/>
                </a:solidFill>
                <a:latin typeface="Times New Roman" panose="02020603050405020304" pitchFamily="18" charset="0"/>
                <a:cs typeface="Times New Roman" panose="02020603050405020304" pitchFamily="18" charset="0"/>
              </a:rPr>
              <a:t>quát</a:t>
            </a:r>
            <a:r>
              <a:rPr lang="en-US" sz="2400" b="1" dirty="0">
                <a:solidFill>
                  <a:srgbClr val="0033CC"/>
                </a:solidFill>
                <a:latin typeface="Times New Roman" panose="02020603050405020304" pitchFamily="18" charset="0"/>
                <a:cs typeface="Times New Roman" panose="02020603050405020304" pitchFamily="18" charset="0"/>
              </a:rPr>
              <a:t> </a:t>
            </a:r>
            <a:r>
              <a:rPr lang="en-US" sz="2400" b="1" dirty="0" err="1">
                <a:solidFill>
                  <a:srgbClr val="0033CC"/>
                </a:solidFill>
                <a:latin typeface="Times New Roman" panose="02020603050405020304" pitchFamily="18" charset="0"/>
                <a:cs typeface="Times New Roman" panose="02020603050405020304" pitchFamily="18" charset="0"/>
              </a:rPr>
              <a:t>về</a:t>
            </a:r>
            <a:r>
              <a:rPr lang="en-US" sz="2400" b="1" dirty="0">
                <a:solidFill>
                  <a:srgbClr val="0033CC"/>
                </a:solidFill>
                <a:latin typeface="Times New Roman" panose="02020603050405020304" pitchFamily="18" charset="0"/>
                <a:cs typeface="Times New Roman" panose="02020603050405020304" pitchFamily="18" charset="0"/>
              </a:rPr>
              <a:t> </a:t>
            </a:r>
            <a:r>
              <a:rPr lang="en-US" sz="2400" b="1" dirty="0" err="1">
                <a:solidFill>
                  <a:srgbClr val="0033CC"/>
                </a:solidFill>
                <a:latin typeface="Times New Roman" panose="02020603050405020304" pitchFamily="18" charset="0"/>
                <a:cs typeface="Times New Roman" panose="02020603050405020304" pitchFamily="18" charset="0"/>
              </a:rPr>
              <a:t>cách</a:t>
            </a:r>
            <a:r>
              <a:rPr lang="en-US" sz="2400" b="1" dirty="0">
                <a:solidFill>
                  <a:srgbClr val="0033CC"/>
                </a:solidFill>
                <a:latin typeface="Times New Roman" panose="02020603050405020304" pitchFamily="18" charset="0"/>
                <a:cs typeface="Times New Roman" panose="02020603050405020304" pitchFamily="18" charset="0"/>
              </a:rPr>
              <a:t> </a:t>
            </a:r>
            <a:r>
              <a:rPr lang="en-US" sz="2400" b="1" dirty="0" err="1">
                <a:solidFill>
                  <a:srgbClr val="0033CC"/>
                </a:solidFill>
                <a:latin typeface="Times New Roman" panose="02020603050405020304" pitchFamily="18" charset="0"/>
                <a:cs typeface="Times New Roman" panose="02020603050405020304" pitchFamily="18" charset="0"/>
              </a:rPr>
              <a:t>mạng</a:t>
            </a:r>
            <a:r>
              <a:rPr lang="en-US" sz="2400" b="1" dirty="0">
                <a:solidFill>
                  <a:srgbClr val="0033CC"/>
                </a:solidFill>
                <a:latin typeface="Times New Roman" panose="02020603050405020304" pitchFamily="18" charset="0"/>
                <a:cs typeface="Times New Roman" panose="02020603050405020304" pitchFamily="18" charset="0"/>
              </a:rPr>
              <a:t> </a:t>
            </a:r>
            <a:r>
              <a:rPr lang="en-US" sz="2400" b="1" dirty="0" err="1">
                <a:solidFill>
                  <a:srgbClr val="0033CC"/>
                </a:solidFill>
                <a:latin typeface="Times New Roman" panose="02020603050405020304" pitchFamily="18" charset="0"/>
                <a:cs typeface="Times New Roman" panose="02020603050405020304" pitchFamily="18" charset="0"/>
              </a:rPr>
              <a:t>công</a:t>
            </a:r>
            <a:r>
              <a:rPr lang="en-US" sz="2400" b="1" dirty="0">
                <a:solidFill>
                  <a:srgbClr val="0033CC"/>
                </a:solidFill>
                <a:latin typeface="Times New Roman" panose="02020603050405020304" pitchFamily="18" charset="0"/>
                <a:cs typeface="Times New Roman" panose="02020603050405020304" pitchFamily="18" charset="0"/>
              </a:rPr>
              <a:t> </a:t>
            </a:r>
            <a:r>
              <a:rPr lang="en-US" sz="2400" b="1" dirty="0" err="1">
                <a:solidFill>
                  <a:srgbClr val="0033CC"/>
                </a:solidFill>
                <a:latin typeface="Times New Roman" panose="02020603050405020304" pitchFamily="18" charset="0"/>
                <a:cs typeface="Times New Roman" panose="02020603050405020304" pitchFamily="18" charset="0"/>
              </a:rPr>
              <a:t>nghiệp</a:t>
            </a:r>
            <a:r>
              <a:rPr lang="en-US" sz="2400" b="1" dirty="0">
                <a:solidFill>
                  <a:srgbClr val="0033CC"/>
                </a:solidFill>
                <a:latin typeface="Times New Roman" panose="02020603050405020304" pitchFamily="18" charset="0"/>
                <a:cs typeface="Times New Roman" panose="02020603050405020304" pitchFamily="18" charset="0"/>
              </a:rPr>
              <a:t> </a:t>
            </a:r>
          </a:p>
        </p:txBody>
      </p:sp>
      <p:cxnSp>
        <p:nvCxnSpPr>
          <p:cNvPr id="7" name="Straight Connector 6">
            <a:extLst>
              <a:ext uri="{FF2B5EF4-FFF2-40B4-BE49-F238E27FC236}">
                <a16:creationId xmlns="" xmlns:a16="http://schemas.microsoft.com/office/drawing/2014/main" id="{312BA909-791C-423D-A552-3882C7E9C750}"/>
              </a:ext>
            </a:extLst>
          </p:cNvPr>
          <p:cNvCxnSpPr>
            <a:cxnSpLocks/>
          </p:cNvCxnSpPr>
          <p:nvPr/>
        </p:nvCxnSpPr>
        <p:spPr>
          <a:xfrm>
            <a:off x="1296479" y="1906073"/>
            <a:ext cx="10711164"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 xmlns:a16="http://schemas.microsoft.com/office/drawing/2014/main" id="{4E019568-7012-4F73-83C6-C5FCC9537D1A}"/>
              </a:ext>
            </a:extLst>
          </p:cNvPr>
          <p:cNvCxnSpPr>
            <a:cxnSpLocks/>
          </p:cNvCxnSpPr>
          <p:nvPr/>
        </p:nvCxnSpPr>
        <p:spPr>
          <a:xfrm flipH="1">
            <a:off x="1335560" y="1304133"/>
            <a:ext cx="5776" cy="3207789"/>
          </a:xfrm>
          <a:prstGeom prst="line">
            <a:avLst/>
          </a:prstGeom>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 xmlns:a16="http://schemas.microsoft.com/office/drawing/2014/main" id="{D3FBFD13-E241-4DC5-BCD4-E7F1BE9A579A}"/>
              </a:ext>
            </a:extLst>
          </p:cNvPr>
          <p:cNvCxnSpPr>
            <a:cxnSpLocks/>
          </p:cNvCxnSpPr>
          <p:nvPr/>
        </p:nvCxnSpPr>
        <p:spPr>
          <a:xfrm flipV="1">
            <a:off x="1363683" y="1326522"/>
            <a:ext cx="10643960" cy="1"/>
          </a:xfrm>
          <a:prstGeom prst="line">
            <a:avLst/>
          </a:prstGeom>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 xmlns:a16="http://schemas.microsoft.com/office/drawing/2014/main" id="{86F75B74-276D-4164-9B2A-45C74B4B5DA7}"/>
              </a:ext>
            </a:extLst>
          </p:cNvPr>
          <p:cNvCxnSpPr>
            <a:cxnSpLocks/>
          </p:cNvCxnSpPr>
          <p:nvPr/>
        </p:nvCxnSpPr>
        <p:spPr>
          <a:xfrm>
            <a:off x="1308283" y="4510843"/>
            <a:ext cx="10699360" cy="78305"/>
          </a:xfrm>
          <a:prstGeom prst="line">
            <a:avLst/>
          </a:prstGeom>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 xmlns:a16="http://schemas.microsoft.com/office/drawing/2014/main" id="{A64ACD40-B0FF-4B6B-BCF1-03486FF42A47}"/>
              </a:ext>
            </a:extLst>
          </p:cNvPr>
          <p:cNvCxnSpPr>
            <a:cxnSpLocks/>
          </p:cNvCxnSpPr>
          <p:nvPr/>
        </p:nvCxnSpPr>
        <p:spPr>
          <a:xfrm flipH="1">
            <a:off x="11994761" y="1326523"/>
            <a:ext cx="12882" cy="3260931"/>
          </a:xfrm>
          <a:prstGeom prst="line">
            <a:avLst/>
          </a:prstGeom>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 xmlns:a16="http://schemas.microsoft.com/office/drawing/2014/main" id="{3C2A6D4A-79F8-4F47-A128-D969E7E5F18A}"/>
              </a:ext>
            </a:extLst>
          </p:cNvPr>
          <p:cNvCxnSpPr/>
          <p:nvPr/>
        </p:nvCxnSpPr>
        <p:spPr>
          <a:xfrm>
            <a:off x="3988163" y="1906073"/>
            <a:ext cx="0" cy="2588653"/>
          </a:xfrm>
          <a:prstGeom prst="line">
            <a:avLst/>
          </a:prstGeom>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 xmlns:a16="http://schemas.microsoft.com/office/drawing/2014/main" id="{8D732418-4C56-43C7-A723-0D1CE420E447}"/>
              </a:ext>
            </a:extLst>
          </p:cNvPr>
          <p:cNvCxnSpPr>
            <a:cxnSpLocks/>
          </p:cNvCxnSpPr>
          <p:nvPr/>
        </p:nvCxnSpPr>
        <p:spPr>
          <a:xfrm>
            <a:off x="6724923" y="1906073"/>
            <a:ext cx="0" cy="2628238"/>
          </a:xfrm>
          <a:prstGeom prst="line">
            <a:avLst/>
          </a:prstGeom>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 xmlns:a16="http://schemas.microsoft.com/office/drawing/2014/main" id="{522854E2-7D8D-453D-9FB5-E842A0220D10}"/>
              </a:ext>
            </a:extLst>
          </p:cNvPr>
          <p:cNvCxnSpPr/>
          <p:nvPr/>
        </p:nvCxnSpPr>
        <p:spPr>
          <a:xfrm>
            <a:off x="9318319" y="1906073"/>
            <a:ext cx="0" cy="2681381"/>
          </a:xfrm>
          <a:prstGeom prst="line">
            <a:avLst/>
          </a:prstGeom>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 xmlns:a16="http://schemas.microsoft.com/office/drawing/2014/main" id="{C7C21A3C-F0DA-40BC-A71D-CB276CEB64A5}"/>
              </a:ext>
            </a:extLst>
          </p:cNvPr>
          <p:cNvCxnSpPr>
            <a:cxnSpLocks/>
          </p:cNvCxnSpPr>
          <p:nvPr/>
        </p:nvCxnSpPr>
        <p:spPr>
          <a:xfrm>
            <a:off x="1363683" y="2928402"/>
            <a:ext cx="10643960" cy="22962"/>
          </a:xfrm>
          <a:prstGeom prst="line">
            <a:avLst/>
          </a:prstGeom>
        </p:spPr>
        <p:style>
          <a:lnRef idx="1">
            <a:schemeClr val="accent1"/>
          </a:lnRef>
          <a:fillRef idx="0">
            <a:schemeClr val="accent1"/>
          </a:fillRef>
          <a:effectRef idx="0">
            <a:schemeClr val="accent1"/>
          </a:effectRef>
          <a:fontRef idx="minor">
            <a:schemeClr val="tx1"/>
          </a:fontRef>
        </p:style>
      </p:cxnSp>
      <p:sp>
        <p:nvSpPr>
          <p:cNvPr id="17" name="TextBox 16">
            <a:extLst>
              <a:ext uri="{FF2B5EF4-FFF2-40B4-BE49-F238E27FC236}">
                <a16:creationId xmlns="" xmlns:a16="http://schemas.microsoft.com/office/drawing/2014/main" id="{61D23561-DD63-4C4E-9A40-BCF445456287}"/>
              </a:ext>
            </a:extLst>
          </p:cNvPr>
          <p:cNvSpPr txBox="1"/>
          <p:nvPr/>
        </p:nvSpPr>
        <p:spPr>
          <a:xfrm>
            <a:off x="3709453" y="4744066"/>
            <a:ext cx="6098146" cy="369332"/>
          </a:xfrm>
          <a:prstGeom prst="rect">
            <a:avLst/>
          </a:prstGeom>
          <a:noFill/>
        </p:spPr>
        <p:txBody>
          <a:bodyPr wrap="square">
            <a:spAutoFit/>
          </a:bodyPr>
          <a:lstStyle/>
          <a:p>
            <a:pPr algn="ctr"/>
            <a:r>
              <a:rPr lang="en-US" sz="1800" b="0" dirty="0" err="1">
                <a:solidFill>
                  <a:schemeClr val="tx1"/>
                </a:solidFill>
                <a:effectLst/>
                <a:latin typeface="+mn-lt"/>
              </a:rPr>
              <a:t>Nguồn</a:t>
            </a:r>
            <a:r>
              <a:rPr lang="en-US" sz="1800" b="0" dirty="0">
                <a:solidFill>
                  <a:schemeClr val="tx1"/>
                </a:solidFill>
                <a:effectLst/>
                <a:latin typeface="+mn-lt"/>
              </a:rPr>
              <a:t>: </a:t>
            </a:r>
            <a:r>
              <a:rPr lang="en-US" sz="1800" b="0" dirty="0" err="1">
                <a:solidFill>
                  <a:schemeClr val="tx1"/>
                </a:solidFill>
                <a:effectLst/>
                <a:latin typeface="+mn-lt"/>
              </a:rPr>
              <a:t>Nghiên</a:t>
            </a:r>
            <a:r>
              <a:rPr lang="en-US" sz="1800" b="0" dirty="0">
                <a:solidFill>
                  <a:schemeClr val="tx1"/>
                </a:solidFill>
                <a:effectLst/>
                <a:latin typeface="+mn-lt"/>
              </a:rPr>
              <a:t> </a:t>
            </a:r>
            <a:r>
              <a:rPr lang="en-US" sz="1800" b="0" dirty="0" err="1">
                <a:solidFill>
                  <a:schemeClr val="tx1"/>
                </a:solidFill>
                <a:effectLst/>
                <a:latin typeface="+mn-lt"/>
              </a:rPr>
              <a:t>cứu</a:t>
            </a:r>
            <a:r>
              <a:rPr lang="en-US" sz="1800" b="0" dirty="0">
                <a:solidFill>
                  <a:schemeClr val="tx1"/>
                </a:solidFill>
                <a:effectLst/>
                <a:latin typeface="+mn-lt"/>
              </a:rPr>
              <a:t> </a:t>
            </a:r>
            <a:r>
              <a:rPr lang="en-US" sz="1800" b="0" dirty="0" err="1">
                <a:solidFill>
                  <a:schemeClr val="tx1"/>
                </a:solidFill>
                <a:effectLst/>
                <a:latin typeface="+mn-lt"/>
              </a:rPr>
              <a:t>của</a:t>
            </a:r>
            <a:r>
              <a:rPr lang="en-US" sz="1800" b="0" dirty="0">
                <a:solidFill>
                  <a:schemeClr val="tx1"/>
                </a:solidFill>
                <a:effectLst/>
                <a:latin typeface="+mn-lt"/>
              </a:rPr>
              <a:t> Sogeti VINT, 2016.</a:t>
            </a:r>
          </a:p>
        </p:txBody>
      </p:sp>
      <p:sp>
        <p:nvSpPr>
          <p:cNvPr id="22" name="Rectangle 21">
            <a:extLst>
              <a:ext uri="{FF2B5EF4-FFF2-40B4-BE49-F238E27FC236}">
                <a16:creationId xmlns="" xmlns:a16="http://schemas.microsoft.com/office/drawing/2014/main" id="{9FC4F02D-1168-4BFF-81C5-9DA5E1C88395}"/>
              </a:ext>
            </a:extLst>
          </p:cNvPr>
          <p:cNvSpPr/>
          <p:nvPr/>
        </p:nvSpPr>
        <p:spPr>
          <a:xfrm>
            <a:off x="646235" y="579935"/>
            <a:ext cx="1992598" cy="708081"/>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176361180"/>
      </p:ext>
    </p:extLst>
  </p:cSld>
  <p:clrMapOvr>
    <a:masterClrMapping/>
  </p:clrMapOvr>
  <p:timing>
    <p:tnLst>
      <p:par>
        <p:cTn id="1" dur="indefinite" restart="never" nodeType="tmRoot"/>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4" name="Group 23">
            <a:extLst>
              <a:ext uri="{FF2B5EF4-FFF2-40B4-BE49-F238E27FC236}">
                <a16:creationId xmlns="" xmlns:a16="http://schemas.microsoft.com/office/drawing/2014/main" id="{25E5BBE3-0CEF-4F6F-98E2-DCA3ECA1C1AA}"/>
              </a:ext>
            </a:extLst>
          </p:cNvPr>
          <p:cNvGrpSpPr/>
          <p:nvPr/>
        </p:nvGrpSpPr>
        <p:grpSpPr>
          <a:xfrm>
            <a:off x="1048110" y="2556150"/>
            <a:ext cx="2683358" cy="3321869"/>
            <a:chOff x="1103630" y="1238103"/>
            <a:chExt cx="1980946" cy="4876948"/>
          </a:xfrm>
        </p:grpSpPr>
        <p:sp>
          <p:nvSpPr>
            <p:cNvPr id="13" name="Freeform 12">
              <a:extLst>
                <a:ext uri="{FF2B5EF4-FFF2-40B4-BE49-F238E27FC236}">
                  <a16:creationId xmlns="" xmlns:a16="http://schemas.microsoft.com/office/drawing/2014/main" id="{289B3F2D-1623-4C8E-8CE2-4F5825D91730}"/>
                </a:ext>
              </a:extLst>
            </p:cNvPr>
            <p:cNvSpPr/>
            <p:nvPr/>
          </p:nvSpPr>
          <p:spPr>
            <a:xfrm>
              <a:off x="1103630" y="1243330"/>
              <a:ext cx="986410" cy="927100"/>
            </a:xfrm>
            <a:custGeom>
              <a:avLst/>
              <a:gdLst>
                <a:gd name="connsiteX0" fmla="*/ 977900 w 977900"/>
                <a:gd name="connsiteY0" fmla="*/ 0 h 927100"/>
                <a:gd name="connsiteX1" fmla="*/ 514350 w 977900"/>
                <a:gd name="connsiteY1" fmla="*/ 927100 h 927100"/>
                <a:gd name="connsiteX2" fmla="*/ 57150 w 977900"/>
                <a:gd name="connsiteY2" fmla="*/ 812800 h 927100"/>
                <a:gd name="connsiteX3" fmla="*/ 0 w 977900"/>
                <a:gd name="connsiteY3" fmla="*/ 723900 h 927100"/>
                <a:gd name="connsiteX4" fmla="*/ 787400 w 977900"/>
                <a:gd name="connsiteY4" fmla="*/ 107950 h 927100"/>
                <a:gd name="connsiteX5" fmla="*/ 977900 w 977900"/>
                <a:gd name="connsiteY5" fmla="*/ 0 h 927100"/>
                <a:gd name="connsiteX0" fmla="*/ 977900 w 977900"/>
                <a:gd name="connsiteY0" fmla="*/ 0 h 927100"/>
                <a:gd name="connsiteX1" fmla="*/ 514350 w 977900"/>
                <a:gd name="connsiteY1" fmla="*/ 927100 h 927100"/>
                <a:gd name="connsiteX2" fmla="*/ 57150 w 977900"/>
                <a:gd name="connsiteY2" fmla="*/ 812800 h 927100"/>
                <a:gd name="connsiteX3" fmla="*/ 0 w 977900"/>
                <a:gd name="connsiteY3" fmla="*/ 723900 h 927100"/>
                <a:gd name="connsiteX4" fmla="*/ 787400 w 977900"/>
                <a:gd name="connsiteY4" fmla="*/ 107950 h 927100"/>
                <a:gd name="connsiteX5" fmla="*/ 977900 w 977900"/>
                <a:gd name="connsiteY5" fmla="*/ 0 h 927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77900" h="927100">
                  <a:moveTo>
                    <a:pt x="977900" y="0"/>
                  </a:moveTo>
                  <a:lnTo>
                    <a:pt x="514350" y="927100"/>
                  </a:lnTo>
                  <a:lnTo>
                    <a:pt x="57150" y="812800"/>
                  </a:lnTo>
                  <a:lnTo>
                    <a:pt x="0" y="723900"/>
                  </a:lnTo>
                  <a:lnTo>
                    <a:pt x="787400" y="107950"/>
                  </a:lnTo>
                  <a:cubicBezTo>
                    <a:pt x="850900" y="71967"/>
                    <a:pt x="892175" y="32808"/>
                    <a:pt x="977900" y="0"/>
                  </a:cubicBezTo>
                  <a:close/>
                </a:path>
              </a:pathLst>
            </a:custGeom>
            <a:solidFill>
              <a:srgbClr val="EACCB0"/>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eaLnBrk="0" fontAlgn="base" hangingPunct="0">
                <a:spcBef>
                  <a:spcPct val="0"/>
                </a:spcBef>
                <a:spcAft>
                  <a:spcPct val="0"/>
                </a:spcAft>
                <a:defRPr/>
              </a:pPr>
              <a:endParaRPr lang="en-US" sz="2200" b="1">
                <a:solidFill>
                  <a:prstClr val="white"/>
                </a:solidFill>
                <a:latin typeface="Arial" panose="020B0604020202020204" pitchFamily="34" charset="0"/>
                <a:cs typeface="Arial" panose="020B0604020202020204" pitchFamily="34" charset="0"/>
              </a:endParaRPr>
            </a:p>
          </p:txBody>
        </p:sp>
        <p:sp>
          <p:nvSpPr>
            <p:cNvPr id="20" name="Freeform 19">
              <a:extLst>
                <a:ext uri="{FF2B5EF4-FFF2-40B4-BE49-F238E27FC236}">
                  <a16:creationId xmlns="" xmlns:a16="http://schemas.microsoft.com/office/drawing/2014/main" id="{0C2EA366-6282-4A94-BF23-4D5D5C86E671}"/>
                </a:ext>
              </a:extLst>
            </p:cNvPr>
            <p:cNvSpPr/>
            <p:nvPr/>
          </p:nvSpPr>
          <p:spPr>
            <a:xfrm flipH="1">
              <a:off x="2090738" y="1243330"/>
              <a:ext cx="993140" cy="927100"/>
            </a:xfrm>
            <a:custGeom>
              <a:avLst/>
              <a:gdLst>
                <a:gd name="connsiteX0" fmla="*/ 977900 w 977900"/>
                <a:gd name="connsiteY0" fmla="*/ 0 h 927100"/>
                <a:gd name="connsiteX1" fmla="*/ 514350 w 977900"/>
                <a:gd name="connsiteY1" fmla="*/ 927100 h 927100"/>
                <a:gd name="connsiteX2" fmla="*/ 57150 w 977900"/>
                <a:gd name="connsiteY2" fmla="*/ 812800 h 927100"/>
                <a:gd name="connsiteX3" fmla="*/ 0 w 977900"/>
                <a:gd name="connsiteY3" fmla="*/ 723900 h 927100"/>
                <a:gd name="connsiteX4" fmla="*/ 787400 w 977900"/>
                <a:gd name="connsiteY4" fmla="*/ 107950 h 927100"/>
                <a:gd name="connsiteX5" fmla="*/ 977900 w 977900"/>
                <a:gd name="connsiteY5" fmla="*/ 0 h 927100"/>
                <a:gd name="connsiteX0" fmla="*/ 977900 w 977900"/>
                <a:gd name="connsiteY0" fmla="*/ 0 h 927100"/>
                <a:gd name="connsiteX1" fmla="*/ 514350 w 977900"/>
                <a:gd name="connsiteY1" fmla="*/ 927100 h 927100"/>
                <a:gd name="connsiteX2" fmla="*/ 57150 w 977900"/>
                <a:gd name="connsiteY2" fmla="*/ 812800 h 927100"/>
                <a:gd name="connsiteX3" fmla="*/ 0 w 977900"/>
                <a:gd name="connsiteY3" fmla="*/ 723900 h 927100"/>
                <a:gd name="connsiteX4" fmla="*/ 787400 w 977900"/>
                <a:gd name="connsiteY4" fmla="*/ 107950 h 927100"/>
                <a:gd name="connsiteX5" fmla="*/ 977900 w 977900"/>
                <a:gd name="connsiteY5" fmla="*/ 0 h 927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77900" h="927100">
                  <a:moveTo>
                    <a:pt x="977900" y="0"/>
                  </a:moveTo>
                  <a:lnTo>
                    <a:pt x="514350" y="927100"/>
                  </a:lnTo>
                  <a:lnTo>
                    <a:pt x="57150" y="812800"/>
                  </a:lnTo>
                  <a:lnTo>
                    <a:pt x="0" y="723900"/>
                  </a:lnTo>
                  <a:lnTo>
                    <a:pt x="787400" y="107950"/>
                  </a:lnTo>
                  <a:cubicBezTo>
                    <a:pt x="850900" y="71967"/>
                    <a:pt x="892175" y="32808"/>
                    <a:pt x="977900" y="0"/>
                  </a:cubicBezTo>
                  <a:close/>
                </a:path>
              </a:pathLst>
            </a:custGeom>
            <a:solidFill>
              <a:srgbClr val="EBC8AC"/>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eaLnBrk="0" fontAlgn="base" hangingPunct="0">
                <a:spcBef>
                  <a:spcPct val="0"/>
                </a:spcBef>
                <a:spcAft>
                  <a:spcPct val="0"/>
                </a:spcAft>
                <a:defRPr/>
              </a:pPr>
              <a:endParaRPr lang="en-US" sz="2200" b="1">
                <a:solidFill>
                  <a:prstClr val="white"/>
                </a:solidFill>
                <a:latin typeface="Arial" panose="020B0604020202020204" pitchFamily="34" charset="0"/>
                <a:cs typeface="Arial" panose="020B0604020202020204" pitchFamily="34" charset="0"/>
              </a:endParaRPr>
            </a:p>
          </p:txBody>
        </p:sp>
        <p:sp>
          <p:nvSpPr>
            <p:cNvPr id="22" name="Isosceles Triangle 21">
              <a:extLst>
                <a:ext uri="{FF2B5EF4-FFF2-40B4-BE49-F238E27FC236}">
                  <a16:creationId xmlns="" xmlns:a16="http://schemas.microsoft.com/office/drawing/2014/main" id="{2F4D5B7D-07FC-434E-8F42-8C1343A66717}"/>
                </a:ext>
              </a:extLst>
            </p:cNvPr>
            <p:cNvSpPr/>
            <p:nvPr/>
          </p:nvSpPr>
          <p:spPr>
            <a:xfrm>
              <a:off x="1650206" y="1245396"/>
              <a:ext cx="883444" cy="869156"/>
            </a:xfrm>
            <a:prstGeom prst="triangle">
              <a:avLst/>
            </a:prstGeom>
            <a:solidFill>
              <a:srgbClr val="FFE3CD"/>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eaLnBrk="0" fontAlgn="base" hangingPunct="0">
                <a:spcBef>
                  <a:spcPct val="0"/>
                </a:spcBef>
                <a:spcAft>
                  <a:spcPct val="0"/>
                </a:spcAft>
                <a:defRPr/>
              </a:pPr>
              <a:endParaRPr lang="en-US" sz="2200" b="1">
                <a:solidFill>
                  <a:prstClr val="white"/>
                </a:solidFill>
                <a:latin typeface="Arial" panose="020B0604020202020204" pitchFamily="34" charset="0"/>
                <a:cs typeface="Arial" panose="020B0604020202020204" pitchFamily="34" charset="0"/>
              </a:endParaRPr>
            </a:p>
          </p:txBody>
        </p:sp>
        <p:sp>
          <p:nvSpPr>
            <p:cNvPr id="12" name="Freeform 11">
              <a:extLst>
                <a:ext uri="{FF2B5EF4-FFF2-40B4-BE49-F238E27FC236}">
                  <a16:creationId xmlns="" xmlns:a16="http://schemas.microsoft.com/office/drawing/2014/main" id="{6C890094-B2BC-4E12-876D-343DCAEA606C}"/>
                </a:ext>
              </a:extLst>
            </p:cNvPr>
            <p:cNvSpPr/>
            <p:nvPr/>
          </p:nvSpPr>
          <p:spPr>
            <a:xfrm>
              <a:off x="1104900" y="1953120"/>
              <a:ext cx="1979676" cy="4161931"/>
            </a:xfrm>
            <a:custGeom>
              <a:avLst/>
              <a:gdLst>
                <a:gd name="connsiteX0" fmla="*/ 1346752 w 1979676"/>
                <a:gd name="connsiteY0" fmla="*/ 0 h 4161931"/>
                <a:gd name="connsiteX1" fmla="*/ 1377820 w 1979676"/>
                <a:gd name="connsiteY1" fmla="*/ 23011 h 4161931"/>
                <a:gd name="connsiteX2" fmla="*/ 1668780 w 1979676"/>
                <a:gd name="connsiteY2" fmla="*/ 96661 h 4161931"/>
                <a:gd name="connsiteX3" fmla="*/ 1959740 w 1979676"/>
                <a:gd name="connsiteY3" fmla="*/ 23011 h 4161931"/>
                <a:gd name="connsiteX4" fmla="*/ 1979676 w 1979676"/>
                <a:gd name="connsiteY4" fmla="*/ 8245 h 4161931"/>
                <a:gd name="connsiteX5" fmla="*/ 1979676 w 1979676"/>
                <a:gd name="connsiteY5" fmla="*/ 3998746 h 4161931"/>
                <a:gd name="connsiteX6" fmla="*/ 1816491 w 1979676"/>
                <a:gd name="connsiteY6" fmla="*/ 4161931 h 4161931"/>
                <a:gd name="connsiteX7" fmla="*/ 163185 w 1979676"/>
                <a:gd name="connsiteY7" fmla="*/ 4161931 h 4161931"/>
                <a:gd name="connsiteX8" fmla="*/ 0 w 1979676"/>
                <a:gd name="connsiteY8" fmla="*/ 3998746 h 4161931"/>
                <a:gd name="connsiteX9" fmla="*/ 0 w 1979676"/>
                <a:gd name="connsiteY9" fmla="*/ 7116 h 4161931"/>
                <a:gd name="connsiteX10" fmla="*/ 21460 w 1979676"/>
                <a:gd name="connsiteY10" fmla="*/ 23010 h 4161931"/>
                <a:gd name="connsiteX11" fmla="*/ 312420 w 1979676"/>
                <a:gd name="connsiteY11" fmla="*/ 96661 h 4161931"/>
                <a:gd name="connsiteX12" fmla="*/ 603380 w 1979676"/>
                <a:gd name="connsiteY12" fmla="*/ 23010 h 4161931"/>
                <a:gd name="connsiteX13" fmla="*/ 627292 w 1979676"/>
                <a:gd name="connsiteY13" fmla="*/ 5300 h 4161931"/>
                <a:gd name="connsiteX14" fmla="*/ 654303 w 1979676"/>
                <a:gd name="connsiteY14" fmla="*/ 23010 h 4161931"/>
                <a:gd name="connsiteX15" fmla="*/ 982980 w 1979676"/>
                <a:gd name="connsiteY15" fmla="*/ 96661 h 4161931"/>
                <a:gd name="connsiteX16" fmla="*/ 1311658 w 1979676"/>
                <a:gd name="connsiteY16" fmla="*/ 23011 h 4161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79676" h="4161931">
                  <a:moveTo>
                    <a:pt x="1346752" y="0"/>
                  </a:moveTo>
                  <a:lnTo>
                    <a:pt x="1377820" y="23011"/>
                  </a:lnTo>
                  <a:cubicBezTo>
                    <a:pt x="1452283" y="68516"/>
                    <a:pt x="1555153" y="96661"/>
                    <a:pt x="1668780" y="96661"/>
                  </a:cubicBezTo>
                  <a:cubicBezTo>
                    <a:pt x="1782407" y="96661"/>
                    <a:pt x="1885277" y="68516"/>
                    <a:pt x="1959740" y="23011"/>
                  </a:cubicBezTo>
                  <a:lnTo>
                    <a:pt x="1979676" y="8245"/>
                  </a:lnTo>
                  <a:lnTo>
                    <a:pt x="1979676" y="3998746"/>
                  </a:lnTo>
                  <a:cubicBezTo>
                    <a:pt x="1979676" y="4088871"/>
                    <a:pt x="1906616" y="4161931"/>
                    <a:pt x="1816491" y="4161931"/>
                  </a:cubicBezTo>
                  <a:lnTo>
                    <a:pt x="163185" y="4161931"/>
                  </a:lnTo>
                  <a:cubicBezTo>
                    <a:pt x="73060" y="4161931"/>
                    <a:pt x="0" y="4088871"/>
                    <a:pt x="0" y="3998746"/>
                  </a:cubicBezTo>
                  <a:lnTo>
                    <a:pt x="0" y="7116"/>
                  </a:lnTo>
                  <a:lnTo>
                    <a:pt x="21460" y="23010"/>
                  </a:lnTo>
                  <a:cubicBezTo>
                    <a:pt x="95923" y="68516"/>
                    <a:pt x="198793" y="96661"/>
                    <a:pt x="312420" y="96661"/>
                  </a:cubicBezTo>
                  <a:cubicBezTo>
                    <a:pt x="426047" y="96661"/>
                    <a:pt x="528917" y="68516"/>
                    <a:pt x="603380" y="23010"/>
                  </a:cubicBezTo>
                  <a:lnTo>
                    <a:pt x="627292" y="5300"/>
                  </a:lnTo>
                  <a:lnTo>
                    <a:pt x="654303" y="23010"/>
                  </a:lnTo>
                  <a:cubicBezTo>
                    <a:pt x="738419" y="68516"/>
                    <a:pt x="854624" y="96661"/>
                    <a:pt x="982980" y="96661"/>
                  </a:cubicBezTo>
                  <a:cubicBezTo>
                    <a:pt x="1111337" y="96661"/>
                    <a:pt x="1227542" y="68516"/>
                    <a:pt x="1311658" y="23011"/>
                  </a:cubicBezTo>
                  <a:close/>
                </a:path>
              </a:pathLst>
            </a:custGeom>
            <a:gradFill flip="none" rotWithShape="1">
              <a:gsLst>
                <a:gs pos="0">
                  <a:schemeClr val="accent1">
                    <a:lumMod val="88000"/>
                  </a:schemeClr>
                </a:gs>
                <a:gs pos="69000">
                  <a:schemeClr val="accent1"/>
                </a:gs>
                <a:gs pos="65000">
                  <a:schemeClr val="accent1">
                    <a:lumMod val="60000"/>
                    <a:lumOff val="40000"/>
                  </a:schemeClr>
                </a:gs>
                <a:gs pos="33000">
                  <a:schemeClr val="accent1">
                    <a:lumMod val="60000"/>
                    <a:lumOff val="40000"/>
                  </a:schemeClr>
                </a:gs>
                <a:gs pos="30000">
                  <a:schemeClr val="accent1">
                    <a:lumMod val="75000"/>
                  </a:schemeClr>
                </a:gs>
                <a:gs pos="100000">
                  <a:schemeClr val="accent1"/>
                </a:gs>
              </a:gsLst>
              <a:lin ang="0" scaled="1"/>
              <a:tileRect/>
            </a:gra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eaLnBrk="0" fontAlgn="base" hangingPunct="0">
                <a:spcBef>
                  <a:spcPct val="0"/>
                </a:spcBef>
                <a:spcAft>
                  <a:spcPct val="0"/>
                </a:spcAft>
                <a:defRPr/>
              </a:pPr>
              <a:endParaRPr lang="en-US" sz="2200" b="1">
                <a:solidFill>
                  <a:prstClr val="white"/>
                </a:solidFill>
                <a:latin typeface="Arial" panose="020B0604020202020204" pitchFamily="34" charset="0"/>
                <a:cs typeface="Arial" panose="020B0604020202020204" pitchFamily="34" charset="0"/>
              </a:endParaRPr>
            </a:p>
          </p:txBody>
        </p:sp>
        <p:sp>
          <p:nvSpPr>
            <p:cNvPr id="8" name="Rounded Rectangle 7">
              <a:extLst>
                <a:ext uri="{FF2B5EF4-FFF2-40B4-BE49-F238E27FC236}">
                  <a16:creationId xmlns="" xmlns:a16="http://schemas.microsoft.com/office/drawing/2014/main" id="{F6781B87-FE61-410C-B350-8A91BE11DBC8}"/>
                </a:ext>
              </a:extLst>
            </p:cNvPr>
            <p:cNvSpPr/>
            <p:nvPr/>
          </p:nvSpPr>
          <p:spPr>
            <a:xfrm>
              <a:off x="1314450" y="2247900"/>
              <a:ext cx="1581150" cy="3628644"/>
            </a:xfrm>
            <a:prstGeom prst="roundRect">
              <a:avLst>
                <a:gd name="adj" fmla="val 10643"/>
              </a:avLst>
            </a:prstGeom>
            <a:gradFill flip="none" rotWithShape="1">
              <a:gsLst>
                <a:gs pos="0">
                  <a:schemeClr val="bg1">
                    <a:lumMod val="95000"/>
                  </a:schemeClr>
                </a:gs>
                <a:gs pos="50000">
                  <a:schemeClr val="bg1">
                    <a:lumMod val="83000"/>
                    <a:lumOff val="17000"/>
                  </a:schemeClr>
                </a:gs>
                <a:gs pos="100000">
                  <a:srgbClr val="FDFDFD">
                    <a:shade val="100000"/>
                    <a:satMod val="115000"/>
                  </a:srgbClr>
                </a:gs>
              </a:gsLst>
              <a:lin ang="8100000" scaled="1"/>
              <a:tileRect/>
            </a:gra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eaLnBrk="0" fontAlgn="base" hangingPunct="0">
                <a:spcBef>
                  <a:spcPct val="0"/>
                </a:spcBef>
                <a:spcAft>
                  <a:spcPct val="0"/>
                </a:spcAft>
                <a:defRPr/>
              </a:pPr>
              <a:endParaRPr lang="en-US" sz="2200" b="1">
                <a:solidFill>
                  <a:prstClr val="white"/>
                </a:solidFill>
                <a:latin typeface="Arial" panose="020B0604020202020204" pitchFamily="34" charset="0"/>
                <a:cs typeface="Arial" panose="020B0604020202020204" pitchFamily="34" charset="0"/>
              </a:endParaRPr>
            </a:p>
          </p:txBody>
        </p:sp>
        <p:sp>
          <p:nvSpPr>
            <p:cNvPr id="32" name="Freeform 31">
              <a:extLst>
                <a:ext uri="{FF2B5EF4-FFF2-40B4-BE49-F238E27FC236}">
                  <a16:creationId xmlns="" xmlns:a16="http://schemas.microsoft.com/office/drawing/2014/main" id="{5A3634E0-4610-437B-9087-A83B0F21F220}"/>
                </a:ext>
              </a:extLst>
            </p:cNvPr>
            <p:cNvSpPr/>
            <p:nvPr/>
          </p:nvSpPr>
          <p:spPr>
            <a:xfrm>
              <a:off x="1884839" y="1238103"/>
              <a:ext cx="420211" cy="212081"/>
            </a:xfrm>
            <a:custGeom>
              <a:avLst/>
              <a:gdLst>
                <a:gd name="connsiteX0" fmla="*/ 445294 w 445294"/>
                <a:gd name="connsiteY0" fmla="*/ 46584 h 212081"/>
                <a:gd name="connsiteX1" fmla="*/ 427797 w 445294"/>
                <a:gd name="connsiteY1" fmla="*/ 111003 h 212081"/>
                <a:gd name="connsiteX2" fmla="*/ 427094 w 445294"/>
                <a:gd name="connsiteY2" fmla="*/ 111778 h 212081"/>
                <a:gd name="connsiteX3" fmla="*/ 427797 w 445294"/>
                <a:gd name="connsiteY3" fmla="*/ 111003 h 212081"/>
                <a:gd name="connsiteX4" fmla="*/ 445294 w 445294"/>
                <a:gd name="connsiteY4" fmla="*/ 46584 h 212081"/>
                <a:gd name="connsiteX5" fmla="*/ 218933 w 445294"/>
                <a:gd name="connsiteY5" fmla="*/ 0 h 212081"/>
                <a:gd name="connsiteX6" fmla="*/ 211793 w 445294"/>
                <a:gd name="connsiteY6" fmla="*/ 14156 h 212081"/>
                <a:gd name="connsiteX7" fmla="*/ 220737 w 445294"/>
                <a:gd name="connsiteY7" fmla="*/ 2178 h 212081"/>
                <a:gd name="connsiteX8" fmla="*/ 219631 w 445294"/>
                <a:gd name="connsiteY8" fmla="*/ 0 h 212081"/>
                <a:gd name="connsiteX9" fmla="*/ 413100 w 445294"/>
                <a:gd name="connsiteY9" fmla="*/ 107950 h 212081"/>
                <a:gd name="connsiteX10" fmla="*/ 423383 w 445294"/>
                <a:gd name="connsiteY10" fmla="*/ 115870 h 212081"/>
                <a:gd name="connsiteX11" fmla="*/ 380082 w 445294"/>
                <a:gd name="connsiteY11" fmla="*/ 163608 h 212081"/>
                <a:gd name="connsiteX12" fmla="*/ 222647 w 445294"/>
                <a:gd name="connsiteY12" fmla="*/ 212081 h 212081"/>
                <a:gd name="connsiteX13" fmla="*/ 0 w 445294"/>
                <a:gd name="connsiteY13" fmla="*/ 46584 h 212081"/>
                <a:gd name="connsiteX14" fmla="*/ 17497 w 445294"/>
                <a:gd name="connsiteY14" fmla="*/ 111003 h 212081"/>
                <a:gd name="connsiteX15" fmla="*/ 19703 w 445294"/>
                <a:gd name="connsiteY15" fmla="*/ 113435 h 212081"/>
                <a:gd name="connsiteX16" fmla="*/ 26775 w 445294"/>
                <a:gd name="connsiteY16" fmla="*/ 107950 h 212081"/>
                <a:gd name="connsiteX17" fmla="*/ 218933 w 445294"/>
                <a:gd name="connsiteY17" fmla="*/ 0 h 212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45294" h="212081">
                  <a:moveTo>
                    <a:pt x="445294" y="46584"/>
                  </a:moveTo>
                  <a:cubicBezTo>
                    <a:pt x="445294" y="69434"/>
                    <a:pt x="439064" y="91203"/>
                    <a:pt x="427797" y="111003"/>
                  </a:cubicBezTo>
                  <a:lnTo>
                    <a:pt x="427094" y="111778"/>
                  </a:lnTo>
                  <a:lnTo>
                    <a:pt x="427797" y="111003"/>
                  </a:lnTo>
                  <a:cubicBezTo>
                    <a:pt x="439064" y="91203"/>
                    <a:pt x="445294" y="69434"/>
                    <a:pt x="445294" y="46584"/>
                  </a:cubicBezTo>
                  <a:close/>
                  <a:moveTo>
                    <a:pt x="218933" y="0"/>
                  </a:moveTo>
                  <a:lnTo>
                    <a:pt x="211793" y="14156"/>
                  </a:lnTo>
                  <a:lnTo>
                    <a:pt x="220737" y="2178"/>
                  </a:lnTo>
                  <a:lnTo>
                    <a:pt x="219631" y="0"/>
                  </a:lnTo>
                  <a:cubicBezTo>
                    <a:pt x="306692" y="32808"/>
                    <a:pt x="348610" y="71967"/>
                    <a:pt x="413100" y="107950"/>
                  </a:cubicBezTo>
                  <a:lnTo>
                    <a:pt x="423383" y="115870"/>
                  </a:lnTo>
                  <a:lnTo>
                    <a:pt x="380082" y="163608"/>
                  </a:lnTo>
                  <a:cubicBezTo>
                    <a:pt x="339791" y="193557"/>
                    <a:pt x="284130" y="212081"/>
                    <a:pt x="222647" y="212081"/>
                  </a:cubicBezTo>
                  <a:cubicBezTo>
                    <a:pt x="99682" y="212081"/>
                    <a:pt x="0" y="137985"/>
                    <a:pt x="0" y="46584"/>
                  </a:cubicBezTo>
                  <a:cubicBezTo>
                    <a:pt x="0" y="69434"/>
                    <a:pt x="6230" y="91203"/>
                    <a:pt x="17497" y="111003"/>
                  </a:cubicBezTo>
                  <a:lnTo>
                    <a:pt x="19703" y="113435"/>
                  </a:lnTo>
                  <a:lnTo>
                    <a:pt x="26775" y="107950"/>
                  </a:lnTo>
                  <a:cubicBezTo>
                    <a:pt x="90828" y="71967"/>
                    <a:pt x="132462" y="32808"/>
                    <a:pt x="218933" y="0"/>
                  </a:cubicBezTo>
                  <a:close/>
                </a:path>
              </a:pathLst>
            </a:custGeom>
            <a:solidFill>
              <a:schemeClr val="tx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eaLnBrk="0" fontAlgn="base" hangingPunct="0">
                <a:spcBef>
                  <a:spcPct val="0"/>
                </a:spcBef>
                <a:spcAft>
                  <a:spcPct val="0"/>
                </a:spcAft>
                <a:defRPr/>
              </a:pPr>
              <a:endParaRPr lang="en-US" sz="2200" b="1">
                <a:solidFill>
                  <a:prstClr val="white"/>
                </a:solidFill>
                <a:latin typeface="Arial" panose="020B0604020202020204" pitchFamily="34" charset="0"/>
                <a:cs typeface="Arial" panose="020B0604020202020204" pitchFamily="34" charset="0"/>
              </a:endParaRPr>
            </a:p>
          </p:txBody>
        </p:sp>
      </p:grpSp>
      <p:grpSp>
        <p:nvGrpSpPr>
          <p:cNvPr id="34" name="Group 33">
            <a:extLst>
              <a:ext uri="{FF2B5EF4-FFF2-40B4-BE49-F238E27FC236}">
                <a16:creationId xmlns="" xmlns:a16="http://schemas.microsoft.com/office/drawing/2014/main" id="{AE5C7D89-3385-40A4-8CC4-174025928BA1}"/>
              </a:ext>
            </a:extLst>
          </p:cNvPr>
          <p:cNvGrpSpPr/>
          <p:nvPr/>
        </p:nvGrpSpPr>
        <p:grpSpPr>
          <a:xfrm>
            <a:off x="5027744" y="2556150"/>
            <a:ext cx="2685079" cy="3321870"/>
            <a:chOff x="1103630" y="1238103"/>
            <a:chExt cx="1980946" cy="4876948"/>
          </a:xfrm>
        </p:grpSpPr>
        <p:sp>
          <p:nvSpPr>
            <p:cNvPr id="35" name="Freeform 34">
              <a:extLst>
                <a:ext uri="{FF2B5EF4-FFF2-40B4-BE49-F238E27FC236}">
                  <a16:creationId xmlns="" xmlns:a16="http://schemas.microsoft.com/office/drawing/2014/main" id="{CBFB5253-D4D8-4C33-894B-A53E3148B48E}"/>
                </a:ext>
              </a:extLst>
            </p:cNvPr>
            <p:cNvSpPr/>
            <p:nvPr/>
          </p:nvSpPr>
          <p:spPr>
            <a:xfrm>
              <a:off x="1103630" y="1243330"/>
              <a:ext cx="986410" cy="927100"/>
            </a:xfrm>
            <a:custGeom>
              <a:avLst/>
              <a:gdLst>
                <a:gd name="connsiteX0" fmla="*/ 977900 w 977900"/>
                <a:gd name="connsiteY0" fmla="*/ 0 h 927100"/>
                <a:gd name="connsiteX1" fmla="*/ 514350 w 977900"/>
                <a:gd name="connsiteY1" fmla="*/ 927100 h 927100"/>
                <a:gd name="connsiteX2" fmla="*/ 57150 w 977900"/>
                <a:gd name="connsiteY2" fmla="*/ 812800 h 927100"/>
                <a:gd name="connsiteX3" fmla="*/ 0 w 977900"/>
                <a:gd name="connsiteY3" fmla="*/ 723900 h 927100"/>
                <a:gd name="connsiteX4" fmla="*/ 787400 w 977900"/>
                <a:gd name="connsiteY4" fmla="*/ 107950 h 927100"/>
                <a:gd name="connsiteX5" fmla="*/ 977900 w 977900"/>
                <a:gd name="connsiteY5" fmla="*/ 0 h 927100"/>
                <a:gd name="connsiteX0" fmla="*/ 977900 w 977900"/>
                <a:gd name="connsiteY0" fmla="*/ 0 h 927100"/>
                <a:gd name="connsiteX1" fmla="*/ 514350 w 977900"/>
                <a:gd name="connsiteY1" fmla="*/ 927100 h 927100"/>
                <a:gd name="connsiteX2" fmla="*/ 57150 w 977900"/>
                <a:gd name="connsiteY2" fmla="*/ 812800 h 927100"/>
                <a:gd name="connsiteX3" fmla="*/ 0 w 977900"/>
                <a:gd name="connsiteY3" fmla="*/ 723900 h 927100"/>
                <a:gd name="connsiteX4" fmla="*/ 787400 w 977900"/>
                <a:gd name="connsiteY4" fmla="*/ 107950 h 927100"/>
                <a:gd name="connsiteX5" fmla="*/ 977900 w 977900"/>
                <a:gd name="connsiteY5" fmla="*/ 0 h 927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77900" h="927100">
                  <a:moveTo>
                    <a:pt x="977900" y="0"/>
                  </a:moveTo>
                  <a:lnTo>
                    <a:pt x="514350" y="927100"/>
                  </a:lnTo>
                  <a:lnTo>
                    <a:pt x="57150" y="812800"/>
                  </a:lnTo>
                  <a:lnTo>
                    <a:pt x="0" y="723900"/>
                  </a:lnTo>
                  <a:lnTo>
                    <a:pt x="787400" y="107950"/>
                  </a:lnTo>
                  <a:cubicBezTo>
                    <a:pt x="850900" y="71967"/>
                    <a:pt x="892175" y="32808"/>
                    <a:pt x="977900" y="0"/>
                  </a:cubicBezTo>
                  <a:close/>
                </a:path>
              </a:pathLst>
            </a:custGeom>
            <a:solidFill>
              <a:srgbClr val="EACCB0"/>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eaLnBrk="0" fontAlgn="base" hangingPunct="0">
                <a:spcBef>
                  <a:spcPct val="0"/>
                </a:spcBef>
                <a:spcAft>
                  <a:spcPct val="0"/>
                </a:spcAft>
                <a:defRPr/>
              </a:pPr>
              <a:endParaRPr lang="en-US" sz="2200" b="1">
                <a:solidFill>
                  <a:prstClr val="white"/>
                </a:solidFill>
                <a:latin typeface="Arial" panose="020B0604020202020204" pitchFamily="34" charset="0"/>
                <a:cs typeface="Arial" panose="020B0604020202020204" pitchFamily="34" charset="0"/>
              </a:endParaRPr>
            </a:p>
          </p:txBody>
        </p:sp>
        <p:sp>
          <p:nvSpPr>
            <p:cNvPr id="36" name="Freeform 35">
              <a:extLst>
                <a:ext uri="{FF2B5EF4-FFF2-40B4-BE49-F238E27FC236}">
                  <a16:creationId xmlns="" xmlns:a16="http://schemas.microsoft.com/office/drawing/2014/main" id="{1C969832-655B-4B7C-9570-8FFCEDC3A453}"/>
                </a:ext>
              </a:extLst>
            </p:cNvPr>
            <p:cNvSpPr/>
            <p:nvPr/>
          </p:nvSpPr>
          <p:spPr>
            <a:xfrm flipH="1">
              <a:off x="2090738" y="1243330"/>
              <a:ext cx="993140" cy="927100"/>
            </a:xfrm>
            <a:custGeom>
              <a:avLst/>
              <a:gdLst>
                <a:gd name="connsiteX0" fmla="*/ 977900 w 977900"/>
                <a:gd name="connsiteY0" fmla="*/ 0 h 927100"/>
                <a:gd name="connsiteX1" fmla="*/ 514350 w 977900"/>
                <a:gd name="connsiteY1" fmla="*/ 927100 h 927100"/>
                <a:gd name="connsiteX2" fmla="*/ 57150 w 977900"/>
                <a:gd name="connsiteY2" fmla="*/ 812800 h 927100"/>
                <a:gd name="connsiteX3" fmla="*/ 0 w 977900"/>
                <a:gd name="connsiteY3" fmla="*/ 723900 h 927100"/>
                <a:gd name="connsiteX4" fmla="*/ 787400 w 977900"/>
                <a:gd name="connsiteY4" fmla="*/ 107950 h 927100"/>
                <a:gd name="connsiteX5" fmla="*/ 977900 w 977900"/>
                <a:gd name="connsiteY5" fmla="*/ 0 h 927100"/>
                <a:gd name="connsiteX0" fmla="*/ 977900 w 977900"/>
                <a:gd name="connsiteY0" fmla="*/ 0 h 927100"/>
                <a:gd name="connsiteX1" fmla="*/ 514350 w 977900"/>
                <a:gd name="connsiteY1" fmla="*/ 927100 h 927100"/>
                <a:gd name="connsiteX2" fmla="*/ 57150 w 977900"/>
                <a:gd name="connsiteY2" fmla="*/ 812800 h 927100"/>
                <a:gd name="connsiteX3" fmla="*/ 0 w 977900"/>
                <a:gd name="connsiteY3" fmla="*/ 723900 h 927100"/>
                <a:gd name="connsiteX4" fmla="*/ 787400 w 977900"/>
                <a:gd name="connsiteY4" fmla="*/ 107950 h 927100"/>
                <a:gd name="connsiteX5" fmla="*/ 977900 w 977900"/>
                <a:gd name="connsiteY5" fmla="*/ 0 h 927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77900" h="927100">
                  <a:moveTo>
                    <a:pt x="977900" y="0"/>
                  </a:moveTo>
                  <a:lnTo>
                    <a:pt x="514350" y="927100"/>
                  </a:lnTo>
                  <a:lnTo>
                    <a:pt x="57150" y="812800"/>
                  </a:lnTo>
                  <a:lnTo>
                    <a:pt x="0" y="723900"/>
                  </a:lnTo>
                  <a:lnTo>
                    <a:pt x="787400" y="107950"/>
                  </a:lnTo>
                  <a:cubicBezTo>
                    <a:pt x="850900" y="71967"/>
                    <a:pt x="892175" y="32808"/>
                    <a:pt x="977900" y="0"/>
                  </a:cubicBezTo>
                  <a:close/>
                </a:path>
              </a:pathLst>
            </a:custGeom>
            <a:solidFill>
              <a:srgbClr val="EBC8AC"/>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eaLnBrk="0" fontAlgn="base" hangingPunct="0">
                <a:spcBef>
                  <a:spcPct val="0"/>
                </a:spcBef>
                <a:spcAft>
                  <a:spcPct val="0"/>
                </a:spcAft>
                <a:defRPr/>
              </a:pPr>
              <a:endParaRPr lang="en-US" sz="2200" b="1">
                <a:solidFill>
                  <a:prstClr val="white"/>
                </a:solidFill>
                <a:latin typeface="Arial" panose="020B0604020202020204" pitchFamily="34" charset="0"/>
                <a:cs typeface="Arial" panose="020B0604020202020204" pitchFamily="34" charset="0"/>
              </a:endParaRPr>
            </a:p>
          </p:txBody>
        </p:sp>
        <p:sp>
          <p:nvSpPr>
            <p:cNvPr id="37" name="Isosceles Triangle 36">
              <a:extLst>
                <a:ext uri="{FF2B5EF4-FFF2-40B4-BE49-F238E27FC236}">
                  <a16:creationId xmlns="" xmlns:a16="http://schemas.microsoft.com/office/drawing/2014/main" id="{3EB97739-83FD-46EF-BAB4-22B20F1838EA}"/>
                </a:ext>
              </a:extLst>
            </p:cNvPr>
            <p:cNvSpPr/>
            <p:nvPr/>
          </p:nvSpPr>
          <p:spPr>
            <a:xfrm>
              <a:off x="1650206" y="1245396"/>
              <a:ext cx="883444" cy="869156"/>
            </a:xfrm>
            <a:prstGeom prst="triangle">
              <a:avLst/>
            </a:prstGeom>
            <a:solidFill>
              <a:srgbClr val="FFE3CD"/>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eaLnBrk="0" fontAlgn="base" hangingPunct="0">
                <a:spcBef>
                  <a:spcPct val="0"/>
                </a:spcBef>
                <a:spcAft>
                  <a:spcPct val="0"/>
                </a:spcAft>
                <a:defRPr/>
              </a:pPr>
              <a:endParaRPr lang="en-US" sz="2200" b="1">
                <a:solidFill>
                  <a:prstClr val="white"/>
                </a:solidFill>
                <a:latin typeface="Arial" panose="020B0604020202020204" pitchFamily="34" charset="0"/>
                <a:cs typeface="Arial" panose="020B0604020202020204" pitchFamily="34" charset="0"/>
              </a:endParaRPr>
            </a:p>
          </p:txBody>
        </p:sp>
        <p:sp>
          <p:nvSpPr>
            <p:cNvPr id="38" name="Freeform 37">
              <a:extLst>
                <a:ext uri="{FF2B5EF4-FFF2-40B4-BE49-F238E27FC236}">
                  <a16:creationId xmlns="" xmlns:a16="http://schemas.microsoft.com/office/drawing/2014/main" id="{70E77774-19E0-4DFC-8348-F74A9A7427F3}"/>
                </a:ext>
              </a:extLst>
            </p:cNvPr>
            <p:cNvSpPr/>
            <p:nvPr/>
          </p:nvSpPr>
          <p:spPr>
            <a:xfrm>
              <a:off x="1104900" y="1953120"/>
              <a:ext cx="1979676" cy="4161931"/>
            </a:xfrm>
            <a:custGeom>
              <a:avLst/>
              <a:gdLst>
                <a:gd name="connsiteX0" fmla="*/ 1346752 w 1979676"/>
                <a:gd name="connsiteY0" fmla="*/ 0 h 4161931"/>
                <a:gd name="connsiteX1" fmla="*/ 1377820 w 1979676"/>
                <a:gd name="connsiteY1" fmla="*/ 23011 h 4161931"/>
                <a:gd name="connsiteX2" fmla="*/ 1668780 w 1979676"/>
                <a:gd name="connsiteY2" fmla="*/ 96661 h 4161931"/>
                <a:gd name="connsiteX3" fmla="*/ 1959740 w 1979676"/>
                <a:gd name="connsiteY3" fmla="*/ 23011 h 4161931"/>
                <a:gd name="connsiteX4" fmla="*/ 1979676 w 1979676"/>
                <a:gd name="connsiteY4" fmla="*/ 8245 h 4161931"/>
                <a:gd name="connsiteX5" fmla="*/ 1979676 w 1979676"/>
                <a:gd name="connsiteY5" fmla="*/ 3998746 h 4161931"/>
                <a:gd name="connsiteX6" fmla="*/ 1816491 w 1979676"/>
                <a:gd name="connsiteY6" fmla="*/ 4161931 h 4161931"/>
                <a:gd name="connsiteX7" fmla="*/ 163185 w 1979676"/>
                <a:gd name="connsiteY7" fmla="*/ 4161931 h 4161931"/>
                <a:gd name="connsiteX8" fmla="*/ 0 w 1979676"/>
                <a:gd name="connsiteY8" fmla="*/ 3998746 h 4161931"/>
                <a:gd name="connsiteX9" fmla="*/ 0 w 1979676"/>
                <a:gd name="connsiteY9" fmla="*/ 7116 h 4161931"/>
                <a:gd name="connsiteX10" fmla="*/ 21460 w 1979676"/>
                <a:gd name="connsiteY10" fmla="*/ 23010 h 4161931"/>
                <a:gd name="connsiteX11" fmla="*/ 312420 w 1979676"/>
                <a:gd name="connsiteY11" fmla="*/ 96661 h 4161931"/>
                <a:gd name="connsiteX12" fmla="*/ 603380 w 1979676"/>
                <a:gd name="connsiteY12" fmla="*/ 23010 h 4161931"/>
                <a:gd name="connsiteX13" fmla="*/ 627292 w 1979676"/>
                <a:gd name="connsiteY13" fmla="*/ 5300 h 4161931"/>
                <a:gd name="connsiteX14" fmla="*/ 654303 w 1979676"/>
                <a:gd name="connsiteY14" fmla="*/ 23010 h 4161931"/>
                <a:gd name="connsiteX15" fmla="*/ 982980 w 1979676"/>
                <a:gd name="connsiteY15" fmla="*/ 96661 h 4161931"/>
                <a:gd name="connsiteX16" fmla="*/ 1311658 w 1979676"/>
                <a:gd name="connsiteY16" fmla="*/ 23011 h 4161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79676" h="4161931">
                  <a:moveTo>
                    <a:pt x="1346752" y="0"/>
                  </a:moveTo>
                  <a:lnTo>
                    <a:pt x="1377820" y="23011"/>
                  </a:lnTo>
                  <a:cubicBezTo>
                    <a:pt x="1452283" y="68516"/>
                    <a:pt x="1555153" y="96661"/>
                    <a:pt x="1668780" y="96661"/>
                  </a:cubicBezTo>
                  <a:cubicBezTo>
                    <a:pt x="1782407" y="96661"/>
                    <a:pt x="1885277" y="68516"/>
                    <a:pt x="1959740" y="23011"/>
                  </a:cubicBezTo>
                  <a:lnTo>
                    <a:pt x="1979676" y="8245"/>
                  </a:lnTo>
                  <a:lnTo>
                    <a:pt x="1979676" y="3998746"/>
                  </a:lnTo>
                  <a:cubicBezTo>
                    <a:pt x="1979676" y="4088871"/>
                    <a:pt x="1906616" y="4161931"/>
                    <a:pt x="1816491" y="4161931"/>
                  </a:cubicBezTo>
                  <a:lnTo>
                    <a:pt x="163185" y="4161931"/>
                  </a:lnTo>
                  <a:cubicBezTo>
                    <a:pt x="73060" y="4161931"/>
                    <a:pt x="0" y="4088871"/>
                    <a:pt x="0" y="3998746"/>
                  </a:cubicBezTo>
                  <a:lnTo>
                    <a:pt x="0" y="7116"/>
                  </a:lnTo>
                  <a:lnTo>
                    <a:pt x="21460" y="23010"/>
                  </a:lnTo>
                  <a:cubicBezTo>
                    <a:pt x="95923" y="68516"/>
                    <a:pt x="198793" y="96661"/>
                    <a:pt x="312420" y="96661"/>
                  </a:cubicBezTo>
                  <a:cubicBezTo>
                    <a:pt x="426047" y="96661"/>
                    <a:pt x="528917" y="68516"/>
                    <a:pt x="603380" y="23010"/>
                  </a:cubicBezTo>
                  <a:lnTo>
                    <a:pt x="627292" y="5300"/>
                  </a:lnTo>
                  <a:lnTo>
                    <a:pt x="654303" y="23010"/>
                  </a:lnTo>
                  <a:cubicBezTo>
                    <a:pt x="738419" y="68516"/>
                    <a:pt x="854624" y="96661"/>
                    <a:pt x="982980" y="96661"/>
                  </a:cubicBezTo>
                  <a:cubicBezTo>
                    <a:pt x="1111337" y="96661"/>
                    <a:pt x="1227542" y="68516"/>
                    <a:pt x="1311658" y="23011"/>
                  </a:cubicBezTo>
                  <a:close/>
                </a:path>
              </a:pathLst>
            </a:custGeom>
            <a:gradFill flip="none" rotWithShape="1">
              <a:gsLst>
                <a:gs pos="0">
                  <a:schemeClr val="accent2">
                    <a:lumMod val="75000"/>
                  </a:schemeClr>
                </a:gs>
                <a:gs pos="69000">
                  <a:schemeClr val="accent2">
                    <a:lumMod val="88000"/>
                  </a:schemeClr>
                </a:gs>
                <a:gs pos="65000">
                  <a:schemeClr val="accent2">
                    <a:lumMod val="60000"/>
                    <a:lumOff val="40000"/>
                  </a:schemeClr>
                </a:gs>
                <a:gs pos="33000">
                  <a:schemeClr val="accent2">
                    <a:lumMod val="60000"/>
                    <a:lumOff val="40000"/>
                  </a:schemeClr>
                </a:gs>
                <a:gs pos="30000">
                  <a:schemeClr val="accent2">
                    <a:lumMod val="75000"/>
                  </a:schemeClr>
                </a:gs>
                <a:gs pos="100000">
                  <a:schemeClr val="accent2">
                    <a:lumMod val="88000"/>
                  </a:schemeClr>
                </a:gs>
              </a:gsLst>
              <a:lin ang="0" scaled="1"/>
              <a:tileRect/>
            </a:gra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eaLnBrk="0" fontAlgn="base" hangingPunct="0">
                <a:spcBef>
                  <a:spcPct val="0"/>
                </a:spcBef>
                <a:spcAft>
                  <a:spcPct val="0"/>
                </a:spcAft>
                <a:defRPr/>
              </a:pPr>
              <a:endParaRPr lang="en-US" sz="2200" b="1">
                <a:solidFill>
                  <a:prstClr val="white"/>
                </a:solidFill>
                <a:latin typeface="Arial" panose="020B0604020202020204" pitchFamily="34" charset="0"/>
                <a:cs typeface="Arial" panose="020B0604020202020204" pitchFamily="34" charset="0"/>
              </a:endParaRPr>
            </a:p>
          </p:txBody>
        </p:sp>
        <p:sp>
          <p:nvSpPr>
            <p:cNvPr id="39" name="Rounded Rectangle 38">
              <a:extLst>
                <a:ext uri="{FF2B5EF4-FFF2-40B4-BE49-F238E27FC236}">
                  <a16:creationId xmlns="" xmlns:a16="http://schemas.microsoft.com/office/drawing/2014/main" id="{EF89CB02-4358-455F-BC6F-508B4619E534}"/>
                </a:ext>
              </a:extLst>
            </p:cNvPr>
            <p:cNvSpPr/>
            <p:nvPr/>
          </p:nvSpPr>
          <p:spPr>
            <a:xfrm>
              <a:off x="1314450" y="2247900"/>
              <a:ext cx="1581150" cy="3628644"/>
            </a:xfrm>
            <a:prstGeom prst="roundRect">
              <a:avLst>
                <a:gd name="adj" fmla="val 10643"/>
              </a:avLst>
            </a:prstGeom>
            <a:gradFill flip="none" rotWithShape="1">
              <a:gsLst>
                <a:gs pos="0">
                  <a:schemeClr val="bg1">
                    <a:lumMod val="95000"/>
                  </a:schemeClr>
                </a:gs>
                <a:gs pos="50000">
                  <a:schemeClr val="bg1">
                    <a:lumMod val="83000"/>
                    <a:lumOff val="17000"/>
                  </a:schemeClr>
                </a:gs>
                <a:gs pos="100000">
                  <a:srgbClr val="FDFDFD">
                    <a:shade val="100000"/>
                    <a:satMod val="115000"/>
                  </a:srgbClr>
                </a:gs>
              </a:gsLst>
              <a:lin ang="8100000" scaled="1"/>
              <a:tileRect/>
            </a:gra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eaLnBrk="0" fontAlgn="base" hangingPunct="0">
                <a:spcBef>
                  <a:spcPct val="0"/>
                </a:spcBef>
                <a:spcAft>
                  <a:spcPct val="0"/>
                </a:spcAft>
                <a:defRPr/>
              </a:pPr>
              <a:endParaRPr lang="en-US" sz="2200" b="1">
                <a:solidFill>
                  <a:prstClr val="white"/>
                </a:solidFill>
                <a:latin typeface="Arial" panose="020B0604020202020204" pitchFamily="34" charset="0"/>
                <a:cs typeface="Arial" panose="020B0604020202020204" pitchFamily="34" charset="0"/>
              </a:endParaRPr>
            </a:p>
          </p:txBody>
        </p:sp>
        <p:sp>
          <p:nvSpPr>
            <p:cNvPr id="40" name="Freeform 39">
              <a:extLst>
                <a:ext uri="{FF2B5EF4-FFF2-40B4-BE49-F238E27FC236}">
                  <a16:creationId xmlns="" xmlns:a16="http://schemas.microsoft.com/office/drawing/2014/main" id="{F047D722-1B08-4417-A2DD-AAB9BC47A8EB}"/>
                </a:ext>
              </a:extLst>
            </p:cNvPr>
            <p:cNvSpPr/>
            <p:nvPr/>
          </p:nvSpPr>
          <p:spPr>
            <a:xfrm>
              <a:off x="1884839" y="1238103"/>
              <a:ext cx="420211" cy="212081"/>
            </a:xfrm>
            <a:custGeom>
              <a:avLst/>
              <a:gdLst>
                <a:gd name="connsiteX0" fmla="*/ 445294 w 445294"/>
                <a:gd name="connsiteY0" fmla="*/ 46584 h 212081"/>
                <a:gd name="connsiteX1" fmla="*/ 427797 w 445294"/>
                <a:gd name="connsiteY1" fmla="*/ 111003 h 212081"/>
                <a:gd name="connsiteX2" fmla="*/ 427094 w 445294"/>
                <a:gd name="connsiteY2" fmla="*/ 111778 h 212081"/>
                <a:gd name="connsiteX3" fmla="*/ 427797 w 445294"/>
                <a:gd name="connsiteY3" fmla="*/ 111003 h 212081"/>
                <a:gd name="connsiteX4" fmla="*/ 445294 w 445294"/>
                <a:gd name="connsiteY4" fmla="*/ 46584 h 212081"/>
                <a:gd name="connsiteX5" fmla="*/ 218933 w 445294"/>
                <a:gd name="connsiteY5" fmla="*/ 0 h 212081"/>
                <a:gd name="connsiteX6" fmla="*/ 211793 w 445294"/>
                <a:gd name="connsiteY6" fmla="*/ 14156 h 212081"/>
                <a:gd name="connsiteX7" fmla="*/ 220737 w 445294"/>
                <a:gd name="connsiteY7" fmla="*/ 2178 h 212081"/>
                <a:gd name="connsiteX8" fmla="*/ 219631 w 445294"/>
                <a:gd name="connsiteY8" fmla="*/ 0 h 212081"/>
                <a:gd name="connsiteX9" fmla="*/ 413100 w 445294"/>
                <a:gd name="connsiteY9" fmla="*/ 107950 h 212081"/>
                <a:gd name="connsiteX10" fmla="*/ 423383 w 445294"/>
                <a:gd name="connsiteY10" fmla="*/ 115870 h 212081"/>
                <a:gd name="connsiteX11" fmla="*/ 380082 w 445294"/>
                <a:gd name="connsiteY11" fmla="*/ 163608 h 212081"/>
                <a:gd name="connsiteX12" fmla="*/ 222647 w 445294"/>
                <a:gd name="connsiteY12" fmla="*/ 212081 h 212081"/>
                <a:gd name="connsiteX13" fmla="*/ 0 w 445294"/>
                <a:gd name="connsiteY13" fmla="*/ 46584 h 212081"/>
                <a:gd name="connsiteX14" fmla="*/ 17497 w 445294"/>
                <a:gd name="connsiteY14" fmla="*/ 111003 h 212081"/>
                <a:gd name="connsiteX15" fmla="*/ 19703 w 445294"/>
                <a:gd name="connsiteY15" fmla="*/ 113435 h 212081"/>
                <a:gd name="connsiteX16" fmla="*/ 26775 w 445294"/>
                <a:gd name="connsiteY16" fmla="*/ 107950 h 212081"/>
                <a:gd name="connsiteX17" fmla="*/ 218933 w 445294"/>
                <a:gd name="connsiteY17" fmla="*/ 0 h 212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45294" h="212081">
                  <a:moveTo>
                    <a:pt x="445294" y="46584"/>
                  </a:moveTo>
                  <a:cubicBezTo>
                    <a:pt x="445294" y="69434"/>
                    <a:pt x="439064" y="91203"/>
                    <a:pt x="427797" y="111003"/>
                  </a:cubicBezTo>
                  <a:lnTo>
                    <a:pt x="427094" y="111778"/>
                  </a:lnTo>
                  <a:lnTo>
                    <a:pt x="427797" y="111003"/>
                  </a:lnTo>
                  <a:cubicBezTo>
                    <a:pt x="439064" y="91203"/>
                    <a:pt x="445294" y="69434"/>
                    <a:pt x="445294" y="46584"/>
                  </a:cubicBezTo>
                  <a:close/>
                  <a:moveTo>
                    <a:pt x="218933" y="0"/>
                  </a:moveTo>
                  <a:lnTo>
                    <a:pt x="211793" y="14156"/>
                  </a:lnTo>
                  <a:lnTo>
                    <a:pt x="220737" y="2178"/>
                  </a:lnTo>
                  <a:lnTo>
                    <a:pt x="219631" y="0"/>
                  </a:lnTo>
                  <a:cubicBezTo>
                    <a:pt x="306692" y="32808"/>
                    <a:pt x="348610" y="71967"/>
                    <a:pt x="413100" y="107950"/>
                  </a:cubicBezTo>
                  <a:lnTo>
                    <a:pt x="423383" y="115870"/>
                  </a:lnTo>
                  <a:lnTo>
                    <a:pt x="380082" y="163608"/>
                  </a:lnTo>
                  <a:cubicBezTo>
                    <a:pt x="339791" y="193557"/>
                    <a:pt x="284130" y="212081"/>
                    <a:pt x="222647" y="212081"/>
                  </a:cubicBezTo>
                  <a:cubicBezTo>
                    <a:pt x="99682" y="212081"/>
                    <a:pt x="0" y="137985"/>
                    <a:pt x="0" y="46584"/>
                  </a:cubicBezTo>
                  <a:cubicBezTo>
                    <a:pt x="0" y="69434"/>
                    <a:pt x="6230" y="91203"/>
                    <a:pt x="17497" y="111003"/>
                  </a:cubicBezTo>
                  <a:lnTo>
                    <a:pt x="19703" y="113435"/>
                  </a:lnTo>
                  <a:lnTo>
                    <a:pt x="26775" y="107950"/>
                  </a:lnTo>
                  <a:cubicBezTo>
                    <a:pt x="90828" y="71967"/>
                    <a:pt x="132462" y="32808"/>
                    <a:pt x="218933" y="0"/>
                  </a:cubicBezTo>
                  <a:close/>
                </a:path>
              </a:pathLst>
            </a:custGeom>
            <a:solidFill>
              <a:schemeClr val="tx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eaLnBrk="0" fontAlgn="base" hangingPunct="0">
                <a:spcBef>
                  <a:spcPct val="0"/>
                </a:spcBef>
                <a:spcAft>
                  <a:spcPct val="0"/>
                </a:spcAft>
                <a:defRPr/>
              </a:pPr>
              <a:endParaRPr lang="en-US" sz="2200" b="1">
                <a:solidFill>
                  <a:prstClr val="white"/>
                </a:solidFill>
                <a:latin typeface="Arial" panose="020B0604020202020204" pitchFamily="34" charset="0"/>
                <a:cs typeface="Arial" panose="020B0604020202020204" pitchFamily="34" charset="0"/>
              </a:endParaRPr>
            </a:p>
          </p:txBody>
        </p:sp>
      </p:grpSp>
      <p:grpSp>
        <p:nvGrpSpPr>
          <p:cNvPr id="41" name="Group 40">
            <a:extLst>
              <a:ext uri="{FF2B5EF4-FFF2-40B4-BE49-F238E27FC236}">
                <a16:creationId xmlns="" xmlns:a16="http://schemas.microsoft.com/office/drawing/2014/main" id="{4FF4FCDF-3F1A-4CDE-9B48-F34BB16F854B}"/>
              </a:ext>
            </a:extLst>
          </p:cNvPr>
          <p:cNvGrpSpPr/>
          <p:nvPr/>
        </p:nvGrpSpPr>
        <p:grpSpPr>
          <a:xfrm>
            <a:off x="8751532" y="2556150"/>
            <a:ext cx="2646271" cy="3321870"/>
            <a:chOff x="1103630" y="1238103"/>
            <a:chExt cx="1980946" cy="4876948"/>
          </a:xfrm>
        </p:grpSpPr>
        <p:sp>
          <p:nvSpPr>
            <p:cNvPr id="42" name="Freeform 41">
              <a:extLst>
                <a:ext uri="{FF2B5EF4-FFF2-40B4-BE49-F238E27FC236}">
                  <a16:creationId xmlns="" xmlns:a16="http://schemas.microsoft.com/office/drawing/2014/main" id="{6296916E-9080-4E83-A1B8-8411B279EEAB}"/>
                </a:ext>
              </a:extLst>
            </p:cNvPr>
            <p:cNvSpPr/>
            <p:nvPr/>
          </p:nvSpPr>
          <p:spPr>
            <a:xfrm>
              <a:off x="1103630" y="1243330"/>
              <a:ext cx="986410" cy="927100"/>
            </a:xfrm>
            <a:custGeom>
              <a:avLst/>
              <a:gdLst>
                <a:gd name="connsiteX0" fmla="*/ 977900 w 977900"/>
                <a:gd name="connsiteY0" fmla="*/ 0 h 927100"/>
                <a:gd name="connsiteX1" fmla="*/ 514350 w 977900"/>
                <a:gd name="connsiteY1" fmla="*/ 927100 h 927100"/>
                <a:gd name="connsiteX2" fmla="*/ 57150 w 977900"/>
                <a:gd name="connsiteY2" fmla="*/ 812800 h 927100"/>
                <a:gd name="connsiteX3" fmla="*/ 0 w 977900"/>
                <a:gd name="connsiteY3" fmla="*/ 723900 h 927100"/>
                <a:gd name="connsiteX4" fmla="*/ 787400 w 977900"/>
                <a:gd name="connsiteY4" fmla="*/ 107950 h 927100"/>
                <a:gd name="connsiteX5" fmla="*/ 977900 w 977900"/>
                <a:gd name="connsiteY5" fmla="*/ 0 h 927100"/>
                <a:gd name="connsiteX0" fmla="*/ 977900 w 977900"/>
                <a:gd name="connsiteY0" fmla="*/ 0 h 927100"/>
                <a:gd name="connsiteX1" fmla="*/ 514350 w 977900"/>
                <a:gd name="connsiteY1" fmla="*/ 927100 h 927100"/>
                <a:gd name="connsiteX2" fmla="*/ 57150 w 977900"/>
                <a:gd name="connsiteY2" fmla="*/ 812800 h 927100"/>
                <a:gd name="connsiteX3" fmla="*/ 0 w 977900"/>
                <a:gd name="connsiteY3" fmla="*/ 723900 h 927100"/>
                <a:gd name="connsiteX4" fmla="*/ 787400 w 977900"/>
                <a:gd name="connsiteY4" fmla="*/ 107950 h 927100"/>
                <a:gd name="connsiteX5" fmla="*/ 977900 w 977900"/>
                <a:gd name="connsiteY5" fmla="*/ 0 h 927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77900" h="927100">
                  <a:moveTo>
                    <a:pt x="977900" y="0"/>
                  </a:moveTo>
                  <a:lnTo>
                    <a:pt x="514350" y="927100"/>
                  </a:lnTo>
                  <a:lnTo>
                    <a:pt x="57150" y="812800"/>
                  </a:lnTo>
                  <a:lnTo>
                    <a:pt x="0" y="723900"/>
                  </a:lnTo>
                  <a:lnTo>
                    <a:pt x="787400" y="107950"/>
                  </a:lnTo>
                  <a:cubicBezTo>
                    <a:pt x="850900" y="71967"/>
                    <a:pt x="892175" y="32808"/>
                    <a:pt x="977900" y="0"/>
                  </a:cubicBezTo>
                  <a:close/>
                </a:path>
              </a:pathLst>
            </a:custGeom>
            <a:solidFill>
              <a:srgbClr val="EACCB0"/>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eaLnBrk="0" fontAlgn="base" hangingPunct="0">
                <a:spcBef>
                  <a:spcPct val="0"/>
                </a:spcBef>
                <a:spcAft>
                  <a:spcPct val="0"/>
                </a:spcAft>
                <a:defRPr/>
              </a:pPr>
              <a:endParaRPr lang="en-US" sz="2200" b="1">
                <a:solidFill>
                  <a:prstClr val="white"/>
                </a:solidFill>
                <a:latin typeface="Arial" panose="020B0604020202020204" pitchFamily="34" charset="0"/>
                <a:cs typeface="Arial" panose="020B0604020202020204" pitchFamily="34" charset="0"/>
              </a:endParaRPr>
            </a:p>
          </p:txBody>
        </p:sp>
        <p:sp>
          <p:nvSpPr>
            <p:cNvPr id="43" name="Freeform 42">
              <a:extLst>
                <a:ext uri="{FF2B5EF4-FFF2-40B4-BE49-F238E27FC236}">
                  <a16:creationId xmlns="" xmlns:a16="http://schemas.microsoft.com/office/drawing/2014/main" id="{11B198A8-BB8F-456F-A3E7-5258A9323288}"/>
                </a:ext>
              </a:extLst>
            </p:cNvPr>
            <p:cNvSpPr/>
            <p:nvPr/>
          </p:nvSpPr>
          <p:spPr>
            <a:xfrm flipH="1">
              <a:off x="2090738" y="1243330"/>
              <a:ext cx="993140" cy="927100"/>
            </a:xfrm>
            <a:custGeom>
              <a:avLst/>
              <a:gdLst>
                <a:gd name="connsiteX0" fmla="*/ 977900 w 977900"/>
                <a:gd name="connsiteY0" fmla="*/ 0 h 927100"/>
                <a:gd name="connsiteX1" fmla="*/ 514350 w 977900"/>
                <a:gd name="connsiteY1" fmla="*/ 927100 h 927100"/>
                <a:gd name="connsiteX2" fmla="*/ 57150 w 977900"/>
                <a:gd name="connsiteY2" fmla="*/ 812800 h 927100"/>
                <a:gd name="connsiteX3" fmla="*/ 0 w 977900"/>
                <a:gd name="connsiteY3" fmla="*/ 723900 h 927100"/>
                <a:gd name="connsiteX4" fmla="*/ 787400 w 977900"/>
                <a:gd name="connsiteY4" fmla="*/ 107950 h 927100"/>
                <a:gd name="connsiteX5" fmla="*/ 977900 w 977900"/>
                <a:gd name="connsiteY5" fmla="*/ 0 h 927100"/>
                <a:gd name="connsiteX0" fmla="*/ 977900 w 977900"/>
                <a:gd name="connsiteY0" fmla="*/ 0 h 927100"/>
                <a:gd name="connsiteX1" fmla="*/ 514350 w 977900"/>
                <a:gd name="connsiteY1" fmla="*/ 927100 h 927100"/>
                <a:gd name="connsiteX2" fmla="*/ 57150 w 977900"/>
                <a:gd name="connsiteY2" fmla="*/ 812800 h 927100"/>
                <a:gd name="connsiteX3" fmla="*/ 0 w 977900"/>
                <a:gd name="connsiteY3" fmla="*/ 723900 h 927100"/>
                <a:gd name="connsiteX4" fmla="*/ 787400 w 977900"/>
                <a:gd name="connsiteY4" fmla="*/ 107950 h 927100"/>
                <a:gd name="connsiteX5" fmla="*/ 977900 w 977900"/>
                <a:gd name="connsiteY5" fmla="*/ 0 h 927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77900" h="927100">
                  <a:moveTo>
                    <a:pt x="977900" y="0"/>
                  </a:moveTo>
                  <a:lnTo>
                    <a:pt x="514350" y="927100"/>
                  </a:lnTo>
                  <a:lnTo>
                    <a:pt x="57150" y="812800"/>
                  </a:lnTo>
                  <a:lnTo>
                    <a:pt x="0" y="723900"/>
                  </a:lnTo>
                  <a:lnTo>
                    <a:pt x="787400" y="107950"/>
                  </a:lnTo>
                  <a:cubicBezTo>
                    <a:pt x="850900" y="71967"/>
                    <a:pt x="892175" y="32808"/>
                    <a:pt x="977900" y="0"/>
                  </a:cubicBezTo>
                  <a:close/>
                </a:path>
              </a:pathLst>
            </a:custGeom>
            <a:solidFill>
              <a:srgbClr val="EBC8AC"/>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eaLnBrk="0" fontAlgn="base" hangingPunct="0">
                <a:spcBef>
                  <a:spcPct val="0"/>
                </a:spcBef>
                <a:spcAft>
                  <a:spcPct val="0"/>
                </a:spcAft>
                <a:defRPr/>
              </a:pPr>
              <a:endParaRPr lang="en-US" sz="2200" b="1">
                <a:solidFill>
                  <a:prstClr val="white"/>
                </a:solidFill>
                <a:latin typeface="Arial" panose="020B0604020202020204" pitchFamily="34" charset="0"/>
                <a:cs typeface="Arial" panose="020B0604020202020204" pitchFamily="34" charset="0"/>
              </a:endParaRPr>
            </a:p>
          </p:txBody>
        </p:sp>
        <p:sp>
          <p:nvSpPr>
            <p:cNvPr id="44" name="Isosceles Triangle 43">
              <a:extLst>
                <a:ext uri="{FF2B5EF4-FFF2-40B4-BE49-F238E27FC236}">
                  <a16:creationId xmlns="" xmlns:a16="http://schemas.microsoft.com/office/drawing/2014/main" id="{503B9374-6ABB-49FE-9E3A-87BF0D5447D3}"/>
                </a:ext>
              </a:extLst>
            </p:cNvPr>
            <p:cNvSpPr/>
            <p:nvPr/>
          </p:nvSpPr>
          <p:spPr>
            <a:xfrm>
              <a:off x="1650206" y="1245396"/>
              <a:ext cx="883444" cy="869156"/>
            </a:xfrm>
            <a:prstGeom prst="triangle">
              <a:avLst/>
            </a:prstGeom>
            <a:solidFill>
              <a:srgbClr val="FFE3CD"/>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eaLnBrk="0" fontAlgn="base" hangingPunct="0">
                <a:spcBef>
                  <a:spcPct val="0"/>
                </a:spcBef>
                <a:spcAft>
                  <a:spcPct val="0"/>
                </a:spcAft>
                <a:defRPr/>
              </a:pPr>
              <a:endParaRPr lang="en-US" sz="2200" b="1">
                <a:solidFill>
                  <a:prstClr val="white"/>
                </a:solidFill>
                <a:latin typeface="Arial" panose="020B0604020202020204" pitchFamily="34" charset="0"/>
                <a:cs typeface="Arial" panose="020B0604020202020204" pitchFamily="34" charset="0"/>
              </a:endParaRPr>
            </a:p>
          </p:txBody>
        </p:sp>
        <p:sp>
          <p:nvSpPr>
            <p:cNvPr id="45" name="Freeform 44">
              <a:extLst>
                <a:ext uri="{FF2B5EF4-FFF2-40B4-BE49-F238E27FC236}">
                  <a16:creationId xmlns="" xmlns:a16="http://schemas.microsoft.com/office/drawing/2014/main" id="{5C0EC54A-8BE6-4D8E-8AE5-31E132263EFB}"/>
                </a:ext>
              </a:extLst>
            </p:cNvPr>
            <p:cNvSpPr/>
            <p:nvPr/>
          </p:nvSpPr>
          <p:spPr>
            <a:xfrm>
              <a:off x="1104900" y="1953120"/>
              <a:ext cx="1979676" cy="4161931"/>
            </a:xfrm>
            <a:custGeom>
              <a:avLst/>
              <a:gdLst>
                <a:gd name="connsiteX0" fmla="*/ 1346752 w 1979676"/>
                <a:gd name="connsiteY0" fmla="*/ 0 h 4161931"/>
                <a:gd name="connsiteX1" fmla="*/ 1377820 w 1979676"/>
                <a:gd name="connsiteY1" fmla="*/ 23011 h 4161931"/>
                <a:gd name="connsiteX2" fmla="*/ 1668780 w 1979676"/>
                <a:gd name="connsiteY2" fmla="*/ 96661 h 4161931"/>
                <a:gd name="connsiteX3" fmla="*/ 1959740 w 1979676"/>
                <a:gd name="connsiteY3" fmla="*/ 23011 h 4161931"/>
                <a:gd name="connsiteX4" fmla="*/ 1979676 w 1979676"/>
                <a:gd name="connsiteY4" fmla="*/ 8245 h 4161931"/>
                <a:gd name="connsiteX5" fmla="*/ 1979676 w 1979676"/>
                <a:gd name="connsiteY5" fmla="*/ 3998746 h 4161931"/>
                <a:gd name="connsiteX6" fmla="*/ 1816491 w 1979676"/>
                <a:gd name="connsiteY6" fmla="*/ 4161931 h 4161931"/>
                <a:gd name="connsiteX7" fmla="*/ 163185 w 1979676"/>
                <a:gd name="connsiteY7" fmla="*/ 4161931 h 4161931"/>
                <a:gd name="connsiteX8" fmla="*/ 0 w 1979676"/>
                <a:gd name="connsiteY8" fmla="*/ 3998746 h 4161931"/>
                <a:gd name="connsiteX9" fmla="*/ 0 w 1979676"/>
                <a:gd name="connsiteY9" fmla="*/ 7116 h 4161931"/>
                <a:gd name="connsiteX10" fmla="*/ 21460 w 1979676"/>
                <a:gd name="connsiteY10" fmla="*/ 23010 h 4161931"/>
                <a:gd name="connsiteX11" fmla="*/ 312420 w 1979676"/>
                <a:gd name="connsiteY11" fmla="*/ 96661 h 4161931"/>
                <a:gd name="connsiteX12" fmla="*/ 603380 w 1979676"/>
                <a:gd name="connsiteY12" fmla="*/ 23010 h 4161931"/>
                <a:gd name="connsiteX13" fmla="*/ 627292 w 1979676"/>
                <a:gd name="connsiteY13" fmla="*/ 5300 h 4161931"/>
                <a:gd name="connsiteX14" fmla="*/ 654303 w 1979676"/>
                <a:gd name="connsiteY14" fmla="*/ 23010 h 4161931"/>
                <a:gd name="connsiteX15" fmla="*/ 982980 w 1979676"/>
                <a:gd name="connsiteY15" fmla="*/ 96661 h 4161931"/>
                <a:gd name="connsiteX16" fmla="*/ 1311658 w 1979676"/>
                <a:gd name="connsiteY16" fmla="*/ 23011 h 4161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79676" h="4161931">
                  <a:moveTo>
                    <a:pt x="1346752" y="0"/>
                  </a:moveTo>
                  <a:lnTo>
                    <a:pt x="1377820" y="23011"/>
                  </a:lnTo>
                  <a:cubicBezTo>
                    <a:pt x="1452283" y="68516"/>
                    <a:pt x="1555153" y="96661"/>
                    <a:pt x="1668780" y="96661"/>
                  </a:cubicBezTo>
                  <a:cubicBezTo>
                    <a:pt x="1782407" y="96661"/>
                    <a:pt x="1885277" y="68516"/>
                    <a:pt x="1959740" y="23011"/>
                  </a:cubicBezTo>
                  <a:lnTo>
                    <a:pt x="1979676" y="8245"/>
                  </a:lnTo>
                  <a:lnTo>
                    <a:pt x="1979676" y="3998746"/>
                  </a:lnTo>
                  <a:cubicBezTo>
                    <a:pt x="1979676" y="4088871"/>
                    <a:pt x="1906616" y="4161931"/>
                    <a:pt x="1816491" y="4161931"/>
                  </a:cubicBezTo>
                  <a:lnTo>
                    <a:pt x="163185" y="4161931"/>
                  </a:lnTo>
                  <a:cubicBezTo>
                    <a:pt x="73060" y="4161931"/>
                    <a:pt x="0" y="4088871"/>
                    <a:pt x="0" y="3998746"/>
                  </a:cubicBezTo>
                  <a:lnTo>
                    <a:pt x="0" y="7116"/>
                  </a:lnTo>
                  <a:lnTo>
                    <a:pt x="21460" y="23010"/>
                  </a:lnTo>
                  <a:cubicBezTo>
                    <a:pt x="95923" y="68516"/>
                    <a:pt x="198793" y="96661"/>
                    <a:pt x="312420" y="96661"/>
                  </a:cubicBezTo>
                  <a:cubicBezTo>
                    <a:pt x="426047" y="96661"/>
                    <a:pt x="528917" y="68516"/>
                    <a:pt x="603380" y="23010"/>
                  </a:cubicBezTo>
                  <a:lnTo>
                    <a:pt x="627292" y="5300"/>
                  </a:lnTo>
                  <a:lnTo>
                    <a:pt x="654303" y="23010"/>
                  </a:lnTo>
                  <a:cubicBezTo>
                    <a:pt x="738419" y="68516"/>
                    <a:pt x="854624" y="96661"/>
                    <a:pt x="982980" y="96661"/>
                  </a:cubicBezTo>
                  <a:cubicBezTo>
                    <a:pt x="1111337" y="96661"/>
                    <a:pt x="1227542" y="68516"/>
                    <a:pt x="1311658" y="23011"/>
                  </a:cubicBezTo>
                  <a:close/>
                </a:path>
              </a:pathLst>
            </a:custGeom>
            <a:gradFill flip="none" rotWithShape="1">
              <a:gsLst>
                <a:gs pos="0">
                  <a:schemeClr val="accent3">
                    <a:lumMod val="75000"/>
                  </a:schemeClr>
                </a:gs>
                <a:gs pos="69000">
                  <a:schemeClr val="accent3"/>
                </a:gs>
                <a:gs pos="65000">
                  <a:schemeClr val="accent3">
                    <a:lumMod val="60000"/>
                    <a:lumOff val="40000"/>
                  </a:schemeClr>
                </a:gs>
                <a:gs pos="33000">
                  <a:schemeClr val="accent3">
                    <a:lumMod val="60000"/>
                    <a:lumOff val="40000"/>
                  </a:schemeClr>
                </a:gs>
                <a:gs pos="30000">
                  <a:schemeClr val="accent3">
                    <a:lumMod val="75000"/>
                  </a:schemeClr>
                </a:gs>
                <a:gs pos="100000">
                  <a:schemeClr val="accent3"/>
                </a:gs>
              </a:gsLst>
              <a:lin ang="0" scaled="1"/>
              <a:tileRect/>
            </a:gra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eaLnBrk="0" fontAlgn="base" hangingPunct="0">
                <a:spcBef>
                  <a:spcPct val="0"/>
                </a:spcBef>
                <a:spcAft>
                  <a:spcPct val="0"/>
                </a:spcAft>
                <a:defRPr/>
              </a:pPr>
              <a:endParaRPr lang="en-US" sz="2200" b="1">
                <a:solidFill>
                  <a:prstClr val="white"/>
                </a:solidFill>
                <a:latin typeface="Arial" panose="020B0604020202020204" pitchFamily="34" charset="0"/>
                <a:cs typeface="Arial" panose="020B0604020202020204" pitchFamily="34" charset="0"/>
              </a:endParaRPr>
            </a:p>
          </p:txBody>
        </p:sp>
        <p:sp>
          <p:nvSpPr>
            <p:cNvPr id="46" name="Rounded Rectangle 45">
              <a:extLst>
                <a:ext uri="{FF2B5EF4-FFF2-40B4-BE49-F238E27FC236}">
                  <a16:creationId xmlns="" xmlns:a16="http://schemas.microsoft.com/office/drawing/2014/main" id="{BC86907C-80D6-4DD5-8EB8-6A433B324692}"/>
                </a:ext>
              </a:extLst>
            </p:cNvPr>
            <p:cNvSpPr/>
            <p:nvPr/>
          </p:nvSpPr>
          <p:spPr>
            <a:xfrm>
              <a:off x="1314450" y="2247900"/>
              <a:ext cx="1581150" cy="3628644"/>
            </a:xfrm>
            <a:prstGeom prst="roundRect">
              <a:avLst>
                <a:gd name="adj" fmla="val 10643"/>
              </a:avLst>
            </a:prstGeom>
            <a:gradFill flip="none" rotWithShape="1">
              <a:gsLst>
                <a:gs pos="0">
                  <a:schemeClr val="bg1">
                    <a:lumMod val="95000"/>
                  </a:schemeClr>
                </a:gs>
                <a:gs pos="50000">
                  <a:schemeClr val="bg1">
                    <a:lumMod val="83000"/>
                    <a:lumOff val="17000"/>
                  </a:schemeClr>
                </a:gs>
                <a:gs pos="100000">
                  <a:srgbClr val="FDFDFD">
                    <a:shade val="100000"/>
                    <a:satMod val="115000"/>
                  </a:srgbClr>
                </a:gs>
              </a:gsLst>
              <a:lin ang="8100000" scaled="1"/>
              <a:tileRect/>
            </a:gra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eaLnBrk="0" fontAlgn="base" hangingPunct="0">
                <a:spcBef>
                  <a:spcPct val="0"/>
                </a:spcBef>
                <a:spcAft>
                  <a:spcPct val="0"/>
                </a:spcAft>
                <a:defRPr/>
              </a:pPr>
              <a:endParaRPr lang="en-US" sz="2200" b="1">
                <a:solidFill>
                  <a:prstClr val="white"/>
                </a:solidFill>
                <a:latin typeface="Arial" panose="020B0604020202020204" pitchFamily="34" charset="0"/>
                <a:cs typeface="Arial" panose="020B0604020202020204" pitchFamily="34" charset="0"/>
              </a:endParaRPr>
            </a:p>
          </p:txBody>
        </p:sp>
        <p:sp>
          <p:nvSpPr>
            <p:cNvPr id="47" name="Freeform 46">
              <a:extLst>
                <a:ext uri="{FF2B5EF4-FFF2-40B4-BE49-F238E27FC236}">
                  <a16:creationId xmlns="" xmlns:a16="http://schemas.microsoft.com/office/drawing/2014/main" id="{FB743861-53E1-427F-BB38-BA5BC2F7E9BB}"/>
                </a:ext>
              </a:extLst>
            </p:cNvPr>
            <p:cNvSpPr/>
            <p:nvPr/>
          </p:nvSpPr>
          <p:spPr>
            <a:xfrm>
              <a:off x="1884839" y="1238103"/>
              <a:ext cx="420211" cy="212081"/>
            </a:xfrm>
            <a:custGeom>
              <a:avLst/>
              <a:gdLst>
                <a:gd name="connsiteX0" fmla="*/ 445294 w 445294"/>
                <a:gd name="connsiteY0" fmla="*/ 46584 h 212081"/>
                <a:gd name="connsiteX1" fmla="*/ 427797 w 445294"/>
                <a:gd name="connsiteY1" fmla="*/ 111003 h 212081"/>
                <a:gd name="connsiteX2" fmla="*/ 427094 w 445294"/>
                <a:gd name="connsiteY2" fmla="*/ 111778 h 212081"/>
                <a:gd name="connsiteX3" fmla="*/ 427797 w 445294"/>
                <a:gd name="connsiteY3" fmla="*/ 111003 h 212081"/>
                <a:gd name="connsiteX4" fmla="*/ 445294 w 445294"/>
                <a:gd name="connsiteY4" fmla="*/ 46584 h 212081"/>
                <a:gd name="connsiteX5" fmla="*/ 218933 w 445294"/>
                <a:gd name="connsiteY5" fmla="*/ 0 h 212081"/>
                <a:gd name="connsiteX6" fmla="*/ 211793 w 445294"/>
                <a:gd name="connsiteY6" fmla="*/ 14156 h 212081"/>
                <a:gd name="connsiteX7" fmla="*/ 220737 w 445294"/>
                <a:gd name="connsiteY7" fmla="*/ 2178 h 212081"/>
                <a:gd name="connsiteX8" fmla="*/ 219631 w 445294"/>
                <a:gd name="connsiteY8" fmla="*/ 0 h 212081"/>
                <a:gd name="connsiteX9" fmla="*/ 413100 w 445294"/>
                <a:gd name="connsiteY9" fmla="*/ 107950 h 212081"/>
                <a:gd name="connsiteX10" fmla="*/ 423383 w 445294"/>
                <a:gd name="connsiteY10" fmla="*/ 115870 h 212081"/>
                <a:gd name="connsiteX11" fmla="*/ 380082 w 445294"/>
                <a:gd name="connsiteY11" fmla="*/ 163608 h 212081"/>
                <a:gd name="connsiteX12" fmla="*/ 222647 w 445294"/>
                <a:gd name="connsiteY12" fmla="*/ 212081 h 212081"/>
                <a:gd name="connsiteX13" fmla="*/ 0 w 445294"/>
                <a:gd name="connsiteY13" fmla="*/ 46584 h 212081"/>
                <a:gd name="connsiteX14" fmla="*/ 17497 w 445294"/>
                <a:gd name="connsiteY14" fmla="*/ 111003 h 212081"/>
                <a:gd name="connsiteX15" fmla="*/ 19703 w 445294"/>
                <a:gd name="connsiteY15" fmla="*/ 113435 h 212081"/>
                <a:gd name="connsiteX16" fmla="*/ 26775 w 445294"/>
                <a:gd name="connsiteY16" fmla="*/ 107950 h 212081"/>
                <a:gd name="connsiteX17" fmla="*/ 218933 w 445294"/>
                <a:gd name="connsiteY17" fmla="*/ 0 h 212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45294" h="212081">
                  <a:moveTo>
                    <a:pt x="445294" y="46584"/>
                  </a:moveTo>
                  <a:cubicBezTo>
                    <a:pt x="445294" y="69434"/>
                    <a:pt x="439064" y="91203"/>
                    <a:pt x="427797" y="111003"/>
                  </a:cubicBezTo>
                  <a:lnTo>
                    <a:pt x="427094" y="111778"/>
                  </a:lnTo>
                  <a:lnTo>
                    <a:pt x="427797" y="111003"/>
                  </a:lnTo>
                  <a:cubicBezTo>
                    <a:pt x="439064" y="91203"/>
                    <a:pt x="445294" y="69434"/>
                    <a:pt x="445294" y="46584"/>
                  </a:cubicBezTo>
                  <a:close/>
                  <a:moveTo>
                    <a:pt x="218933" y="0"/>
                  </a:moveTo>
                  <a:lnTo>
                    <a:pt x="211793" y="14156"/>
                  </a:lnTo>
                  <a:lnTo>
                    <a:pt x="220737" y="2178"/>
                  </a:lnTo>
                  <a:lnTo>
                    <a:pt x="219631" y="0"/>
                  </a:lnTo>
                  <a:cubicBezTo>
                    <a:pt x="306692" y="32808"/>
                    <a:pt x="348610" y="71967"/>
                    <a:pt x="413100" y="107950"/>
                  </a:cubicBezTo>
                  <a:lnTo>
                    <a:pt x="423383" y="115870"/>
                  </a:lnTo>
                  <a:lnTo>
                    <a:pt x="380082" y="163608"/>
                  </a:lnTo>
                  <a:cubicBezTo>
                    <a:pt x="339791" y="193557"/>
                    <a:pt x="284130" y="212081"/>
                    <a:pt x="222647" y="212081"/>
                  </a:cubicBezTo>
                  <a:cubicBezTo>
                    <a:pt x="99682" y="212081"/>
                    <a:pt x="0" y="137985"/>
                    <a:pt x="0" y="46584"/>
                  </a:cubicBezTo>
                  <a:cubicBezTo>
                    <a:pt x="0" y="69434"/>
                    <a:pt x="6230" y="91203"/>
                    <a:pt x="17497" y="111003"/>
                  </a:cubicBezTo>
                  <a:lnTo>
                    <a:pt x="19703" y="113435"/>
                  </a:lnTo>
                  <a:lnTo>
                    <a:pt x="26775" y="107950"/>
                  </a:lnTo>
                  <a:cubicBezTo>
                    <a:pt x="90828" y="71967"/>
                    <a:pt x="132462" y="32808"/>
                    <a:pt x="218933" y="0"/>
                  </a:cubicBezTo>
                  <a:close/>
                </a:path>
              </a:pathLst>
            </a:custGeom>
            <a:solidFill>
              <a:schemeClr val="tx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eaLnBrk="0" fontAlgn="base" hangingPunct="0">
                <a:spcBef>
                  <a:spcPct val="0"/>
                </a:spcBef>
                <a:spcAft>
                  <a:spcPct val="0"/>
                </a:spcAft>
                <a:defRPr/>
              </a:pPr>
              <a:endParaRPr lang="en-US" sz="2200" b="1">
                <a:solidFill>
                  <a:prstClr val="white"/>
                </a:solidFill>
                <a:latin typeface="Arial" panose="020B0604020202020204" pitchFamily="34" charset="0"/>
                <a:cs typeface="Arial" panose="020B0604020202020204" pitchFamily="34" charset="0"/>
              </a:endParaRPr>
            </a:p>
          </p:txBody>
        </p:sp>
      </p:grpSp>
      <p:pic>
        <p:nvPicPr>
          <p:cNvPr id="1028" name="Picture 4" descr="Ảnh động trang trí (47)">
            <a:extLst>
              <a:ext uri="{FF2B5EF4-FFF2-40B4-BE49-F238E27FC236}">
                <a16:creationId xmlns="" xmlns:a16="http://schemas.microsoft.com/office/drawing/2014/main" id="{6AB9CBB2-3CF2-4629-997D-96C6C5F4C9A8}"/>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971438" y="6154063"/>
            <a:ext cx="4762500" cy="5704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3" name="TextBox 32">
            <a:extLst>
              <a:ext uri="{FF2B5EF4-FFF2-40B4-BE49-F238E27FC236}">
                <a16:creationId xmlns="" xmlns:a16="http://schemas.microsoft.com/office/drawing/2014/main" id="{09AD7C4D-DF97-42FE-891A-E3E0891296FF}"/>
              </a:ext>
            </a:extLst>
          </p:cNvPr>
          <p:cNvSpPr txBox="1"/>
          <p:nvPr/>
        </p:nvSpPr>
        <p:spPr>
          <a:xfrm>
            <a:off x="1352592" y="866403"/>
            <a:ext cx="9076940" cy="461665"/>
          </a:xfrm>
          <a:prstGeom prst="rect">
            <a:avLst/>
          </a:prstGeom>
          <a:noFill/>
        </p:spPr>
        <p:txBody>
          <a:bodyPr wrap="square">
            <a:spAutoFit/>
          </a:bodyPr>
          <a:lstStyle/>
          <a:p>
            <a:pPr algn="ctr">
              <a:defRPr/>
            </a:pPr>
            <a:r>
              <a:rPr lang="en-US" sz="2400" b="1" dirty="0">
                <a:solidFill>
                  <a:srgbClr val="660066"/>
                </a:solidFill>
                <a:latin typeface="Arial" panose="020B0604020202020204" pitchFamily="34" charset="0"/>
                <a:cs typeface="Arial" panose="020B0604020202020204" pitchFamily="34" charset="0"/>
              </a:rPr>
              <a:t>6.1.1 </a:t>
            </a:r>
            <a:r>
              <a:rPr lang="en-US" sz="2400" b="1" dirty="0" err="1">
                <a:solidFill>
                  <a:srgbClr val="660066"/>
                </a:solidFill>
                <a:latin typeface="Arial" panose="020B0604020202020204" pitchFamily="34" charset="0"/>
                <a:cs typeface="Arial" panose="020B0604020202020204" pitchFamily="34" charset="0"/>
              </a:rPr>
              <a:t>Khái</a:t>
            </a:r>
            <a:r>
              <a:rPr lang="en-US" sz="2400" b="1" dirty="0">
                <a:solidFill>
                  <a:srgbClr val="660066"/>
                </a:solidFill>
                <a:latin typeface="Arial" panose="020B0604020202020204" pitchFamily="34" charset="0"/>
                <a:cs typeface="Arial" panose="020B0604020202020204" pitchFamily="34" charset="0"/>
              </a:rPr>
              <a:t> </a:t>
            </a:r>
            <a:r>
              <a:rPr lang="en-US" sz="2400" b="1" dirty="0" err="1">
                <a:solidFill>
                  <a:srgbClr val="660066"/>
                </a:solidFill>
                <a:latin typeface="Arial" panose="020B0604020202020204" pitchFamily="34" charset="0"/>
                <a:cs typeface="Arial" panose="020B0604020202020204" pitchFamily="34" charset="0"/>
              </a:rPr>
              <a:t>quát</a:t>
            </a:r>
            <a:r>
              <a:rPr lang="en-US" sz="2400" b="1" dirty="0">
                <a:solidFill>
                  <a:srgbClr val="660066"/>
                </a:solidFill>
                <a:latin typeface="Arial" panose="020B0604020202020204" pitchFamily="34" charset="0"/>
                <a:cs typeface="Arial" panose="020B0604020202020204" pitchFamily="34" charset="0"/>
              </a:rPr>
              <a:t> </a:t>
            </a:r>
            <a:r>
              <a:rPr lang="en-US" sz="2400" b="1" dirty="0" err="1">
                <a:solidFill>
                  <a:srgbClr val="660066"/>
                </a:solidFill>
                <a:latin typeface="Arial" panose="020B0604020202020204" pitchFamily="34" charset="0"/>
                <a:cs typeface="Arial" panose="020B0604020202020204" pitchFamily="34" charset="0"/>
              </a:rPr>
              <a:t>cách</a:t>
            </a:r>
            <a:r>
              <a:rPr lang="en-US" sz="2400" b="1" dirty="0">
                <a:solidFill>
                  <a:srgbClr val="660066"/>
                </a:solidFill>
                <a:latin typeface="Arial" panose="020B0604020202020204" pitchFamily="34" charset="0"/>
                <a:cs typeface="Arial" panose="020B0604020202020204" pitchFamily="34" charset="0"/>
              </a:rPr>
              <a:t> </a:t>
            </a:r>
            <a:r>
              <a:rPr lang="en-US" sz="2400" b="1" dirty="0" err="1">
                <a:solidFill>
                  <a:srgbClr val="660066"/>
                </a:solidFill>
                <a:latin typeface="Arial" panose="020B0604020202020204" pitchFamily="34" charset="0"/>
                <a:cs typeface="Arial" panose="020B0604020202020204" pitchFamily="34" charset="0"/>
              </a:rPr>
              <a:t>mạng</a:t>
            </a:r>
            <a:r>
              <a:rPr lang="en-US" sz="2400" b="1" dirty="0">
                <a:solidFill>
                  <a:srgbClr val="660066"/>
                </a:solidFill>
                <a:latin typeface="Arial" panose="020B0604020202020204" pitchFamily="34" charset="0"/>
                <a:cs typeface="Arial" panose="020B0604020202020204" pitchFamily="34" charset="0"/>
              </a:rPr>
              <a:t> </a:t>
            </a:r>
            <a:r>
              <a:rPr lang="en-US" sz="2400" b="1" dirty="0" err="1">
                <a:solidFill>
                  <a:srgbClr val="660066"/>
                </a:solidFill>
                <a:latin typeface="Arial" panose="020B0604020202020204" pitchFamily="34" charset="0"/>
                <a:cs typeface="Arial" panose="020B0604020202020204" pitchFamily="34" charset="0"/>
              </a:rPr>
              <a:t>công</a:t>
            </a:r>
            <a:r>
              <a:rPr lang="en-US" sz="2400" b="1" dirty="0">
                <a:solidFill>
                  <a:srgbClr val="660066"/>
                </a:solidFill>
                <a:latin typeface="Arial" panose="020B0604020202020204" pitchFamily="34" charset="0"/>
                <a:cs typeface="Arial" panose="020B0604020202020204" pitchFamily="34" charset="0"/>
              </a:rPr>
              <a:t> </a:t>
            </a:r>
            <a:r>
              <a:rPr lang="en-US" sz="2400" b="1" dirty="0" err="1">
                <a:solidFill>
                  <a:srgbClr val="660066"/>
                </a:solidFill>
                <a:latin typeface="Arial" panose="020B0604020202020204" pitchFamily="34" charset="0"/>
                <a:cs typeface="Arial" panose="020B0604020202020204" pitchFamily="34" charset="0"/>
              </a:rPr>
              <a:t>nghiệp</a:t>
            </a:r>
            <a:r>
              <a:rPr lang="en-US" sz="2400" b="1" dirty="0">
                <a:solidFill>
                  <a:srgbClr val="660066"/>
                </a:solidFill>
                <a:latin typeface="Arial" panose="020B0604020202020204" pitchFamily="34" charset="0"/>
                <a:cs typeface="Arial" panose="020B0604020202020204" pitchFamily="34" charset="0"/>
              </a:rPr>
              <a:t> </a:t>
            </a:r>
            <a:r>
              <a:rPr lang="en-US" sz="2400" b="1" dirty="0" err="1">
                <a:solidFill>
                  <a:srgbClr val="660066"/>
                </a:solidFill>
                <a:latin typeface="Arial" panose="020B0604020202020204" pitchFamily="34" charset="0"/>
                <a:cs typeface="Arial" panose="020B0604020202020204" pitchFamily="34" charset="0"/>
              </a:rPr>
              <a:t>và</a:t>
            </a:r>
            <a:r>
              <a:rPr lang="en-US" sz="2400" b="1" dirty="0">
                <a:solidFill>
                  <a:srgbClr val="660066"/>
                </a:solidFill>
                <a:latin typeface="Arial" panose="020B0604020202020204" pitchFamily="34" charset="0"/>
                <a:cs typeface="Arial" panose="020B0604020202020204" pitchFamily="34" charset="0"/>
              </a:rPr>
              <a:t> </a:t>
            </a:r>
            <a:r>
              <a:rPr lang="en-US" sz="2400" b="1" dirty="0" err="1">
                <a:solidFill>
                  <a:srgbClr val="660066"/>
                </a:solidFill>
                <a:latin typeface="Arial" panose="020B0604020202020204" pitchFamily="34" charset="0"/>
                <a:cs typeface="Arial" panose="020B0604020202020204" pitchFamily="34" charset="0"/>
              </a:rPr>
              <a:t>công</a:t>
            </a:r>
            <a:r>
              <a:rPr lang="en-US" sz="2400" b="1" dirty="0">
                <a:solidFill>
                  <a:srgbClr val="660066"/>
                </a:solidFill>
                <a:latin typeface="Arial" panose="020B0604020202020204" pitchFamily="34" charset="0"/>
                <a:cs typeface="Arial" panose="020B0604020202020204" pitchFamily="34" charset="0"/>
              </a:rPr>
              <a:t> </a:t>
            </a:r>
            <a:r>
              <a:rPr lang="en-US" sz="2400" b="1" dirty="0" err="1">
                <a:solidFill>
                  <a:srgbClr val="660066"/>
                </a:solidFill>
                <a:latin typeface="Arial" panose="020B0604020202020204" pitchFamily="34" charset="0"/>
                <a:cs typeface="Arial" panose="020B0604020202020204" pitchFamily="34" charset="0"/>
              </a:rPr>
              <a:t>nghiệp</a:t>
            </a:r>
            <a:r>
              <a:rPr lang="en-US" sz="2400" b="1" dirty="0">
                <a:solidFill>
                  <a:srgbClr val="660066"/>
                </a:solidFill>
                <a:latin typeface="Arial" panose="020B0604020202020204" pitchFamily="34" charset="0"/>
                <a:cs typeface="Arial" panose="020B0604020202020204" pitchFamily="34" charset="0"/>
              </a:rPr>
              <a:t> </a:t>
            </a:r>
            <a:r>
              <a:rPr lang="en-US" sz="2400" b="1" dirty="0" err="1">
                <a:solidFill>
                  <a:srgbClr val="660066"/>
                </a:solidFill>
                <a:latin typeface="Arial" panose="020B0604020202020204" pitchFamily="34" charset="0"/>
                <a:cs typeface="Arial" panose="020B0604020202020204" pitchFamily="34" charset="0"/>
              </a:rPr>
              <a:t>hóa</a:t>
            </a:r>
            <a:endParaRPr lang="en-US" sz="2400" b="1" dirty="0">
              <a:solidFill>
                <a:srgbClr val="660066"/>
              </a:solidFill>
              <a:latin typeface="Arial" panose="020B0604020202020204" pitchFamily="34" charset="0"/>
              <a:cs typeface="Arial" panose="020B0604020202020204" pitchFamily="34" charset="0"/>
            </a:endParaRPr>
          </a:p>
        </p:txBody>
      </p:sp>
      <p:sp>
        <p:nvSpPr>
          <p:cNvPr id="49" name="Line 7">
            <a:extLst>
              <a:ext uri="{FF2B5EF4-FFF2-40B4-BE49-F238E27FC236}">
                <a16:creationId xmlns="" xmlns:a16="http://schemas.microsoft.com/office/drawing/2014/main" id="{124B950C-A635-43A1-8AB9-5E97AF812B73}"/>
              </a:ext>
            </a:extLst>
          </p:cNvPr>
          <p:cNvSpPr>
            <a:spLocks noChangeShapeType="1"/>
          </p:cNvSpPr>
          <p:nvPr/>
        </p:nvSpPr>
        <p:spPr bwMode="auto">
          <a:xfrm rot="10800000">
            <a:off x="3447995" y="770059"/>
            <a:ext cx="4218942"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Arial Unicode MS"/>
              <a:cs typeface="+mn-cs"/>
            </a:endParaRPr>
          </a:p>
        </p:txBody>
      </p:sp>
      <p:sp>
        <p:nvSpPr>
          <p:cNvPr id="50" name="TextBox 49">
            <a:extLst>
              <a:ext uri="{FF2B5EF4-FFF2-40B4-BE49-F238E27FC236}">
                <a16:creationId xmlns="" xmlns:a16="http://schemas.microsoft.com/office/drawing/2014/main" id="{77D3253F-EC8F-4948-9BF9-4114E9E31A72}"/>
              </a:ext>
            </a:extLst>
          </p:cNvPr>
          <p:cNvSpPr txBox="1"/>
          <p:nvPr/>
        </p:nvSpPr>
        <p:spPr>
          <a:xfrm>
            <a:off x="1463910" y="213094"/>
            <a:ext cx="8050935" cy="461665"/>
          </a:xfrm>
          <a:prstGeom prst="rect">
            <a:avLst/>
          </a:prstGeom>
          <a:noFill/>
        </p:spPr>
        <p:txBody>
          <a:bodyPr wrap="square">
            <a:spAutoFit/>
          </a:bodyPr>
          <a:lstStyle/>
          <a:p>
            <a:pPr algn="ctr"/>
            <a:r>
              <a:rPr lang="en-US" altLang="en-US" sz="2400" b="1" kern="0" dirty="0">
                <a:solidFill>
                  <a:srgbClr val="000000"/>
                </a:solidFill>
                <a:latin typeface="Times New Roman" panose="02020603050405020304" pitchFamily="18" charset="0"/>
                <a:cs typeface="Times New Roman" panose="02020603050405020304" pitchFamily="18" charset="0"/>
              </a:rPr>
              <a:t>6.1. CÔNG NGHIỆP HÓA, HIỆN ĐẠI HÓA </a:t>
            </a:r>
            <a:r>
              <a:rPr lang="vi-VN" altLang="en-US" sz="2200" b="1" dirty="0">
                <a:solidFill>
                  <a:srgbClr val="000000"/>
                </a:solidFill>
                <a:latin typeface="Times New Roman" panose="02020603050405020304" pitchFamily="18" charset="0"/>
                <a:cs typeface="Times New Roman" panose="02020603050405020304" pitchFamily="18" charset="0"/>
              </a:rPr>
              <a:t>Ở VIỆT NAM</a:t>
            </a:r>
            <a:endParaRPr lang="en-US" altLang="en-US" sz="2200" b="1" dirty="0">
              <a:solidFill>
                <a:srgbClr val="000000"/>
              </a:solidFill>
              <a:latin typeface="Times New Roman" panose="02020603050405020304" pitchFamily="18" charset="0"/>
              <a:cs typeface="Times New Roman" panose="02020603050405020304" pitchFamily="18" charset="0"/>
            </a:endParaRPr>
          </a:p>
        </p:txBody>
      </p:sp>
      <p:sp>
        <p:nvSpPr>
          <p:cNvPr id="51" name="TextBox 50">
            <a:extLst>
              <a:ext uri="{FF2B5EF4-FFF2-40B4-BE49-F238E27FC236}">
                <a16:creationId xmlns="" xmlns:a16="http://schemas.microsoft.com/office/drawing/2014/main" id="{64DD1B4C-E031-4DA6-80DE-2937F9E6CDAF}"/>
              </a:ext>
            </a:extLst>
          </p:cNvPr>
          <p:cNvSpPr txBox="1"/>
          <p:nvPr/>
        </p:nvSpPr>
        <p:spPr>
          <a:xfrm>
            <a:off x="1855784" y="1439805"/>
            <a:ext cx="5856852" cy="400110"/>
          </a:xfrm>
          <a:prstGeom prst="rect">
            <a:avLst/>
          </a:prstGeom>
          <a:noFill/>
          <a:ln>
            <a:solidFill>
              <a:srgbClr val="000000"/>
            </a:solidFill>
          </a:ln>
        </p:spPr>
        <p:txBody>
          <a:bodyPr wrap="square">
            <a:spAutoFit/>
          </a:bodyPr>
          <a:lstStyle/>
          <a:p>
            <a:pPr marL="285750" indent="-285750">
              <a:buFont typeface="Wingdings" panose="05000000000000000000" pitchFamily="2" charset="2"/>
              <a:buChar char="q"/>
            </a:pPr>
            <a:r>
              <a:rPr lang="en-US" sz="2000" b="1" dirty="0" err="1">
                <a:solidFill>
                  <a:srgbClr val="0033CC"/>
                </a:solidFill>
                <a:latin typeface="Arial" panose="020B0604020202020204" pitchFamily="34" charset="0"/>
                <a:cs typeface="Arial" panose="020B0604020202020204" pitchFamily="34" charset="0"/>
              </a:rPr>
              <a:t>Khái</a:t>
            </a:r>
            <a:r>
              <a:rPr lang="en-US" sz="2000" b="1" dirty="0">
                <a:solidFill>
                  <a:srgbClr val="0033CC"/>
                </a:solidFill>
                <a:latin typeface="Arial" panose="020B0604020202020204" pitchFamily="34" charset="0"/>
                <a:cs typeface="Arial" panose="020B0604020202020204" pitchFamily="34" charset="0"/>
              </a:rPr>
              <a:t> </a:t>
            </a:r>
            <a:r>
              <a:rPr lang="en-US" sz="2000" b="1" dirty="0" err="1">
                <a:solidFill>
                  <a:srgbClr val="0033CC"/>
                </a:solidFill>
                <a:latin typeface="Arial" panose="020B0604020202020204" pitchFamily="34" charset="0"/>
                <a:cs typeface="Arial" panose="020B0604020202020204" pitchFamily="34" charset="0"/>
              </a:rPr>
              <a:t>quát</a:t>
            </a:r>
            <a:r>
              <a:rPr lang="en-US" sz="2000" b="1" dirty="0">
                <a:solidFill>
                  <a:srgbClr val="0033CC"/>
                </a:solidFill>
                <a:latin typeface="Arial" panose="020B0604020202020204" pitchFamily="34" charset="0"/>
                <a:cs typeface="Arial" panose="020B0604020202020204" pitchFamily="34" charset="0"/>
              </a:rPr>
              <a:t> </a:t>
            </a:r>
            <a:r>
              <a:rPr lang="en-US" sz="2000" b="1" dirty="0" err="1">
                <a:solidFill>
                  <a:srgbClr val="0033CC"/>
                </a:solidFill>
                <a:latin typeface="Arial" panose="020B0604020202020204" pitchFamily="34" charset="0"/>
                <a:cs typeface="Arial" panose="020B0604020202020204" pitchFamily="34" charset="0"/>
              </a:rPr>
              <a:t>về</a:t>
            </a:r>
            <a:r>
              <a:rPr lang="en-US" sz="2000" b="1" dirty="0">
                <a:solidFill>
                  <a:srgbClr val="0033CC"/>
                </a:solidFill>
                <a:latin typeface="Arial" panose="020B0604020202020204" pitchFamily="34" charset="0"/>
                <a:cs typeface="Arial" panose="020B0604020202020204" pitchFamily="34" charset="0"/>
              </a:rPr>
              <a:t> </a:t>
            </a:r>
            <a:r>
              <a:rPr lang="en-US" sz="2000" b="1" dirty="0" err="1">
                <a:solidFill>
                  <a:srgbClr val="0033CC"/>
                </a:solidFill>
                <a:latin typeface="Arial" panose="020B0604020202020204" pitchFamily="34" charset="0"/>
                <a:cs typeface="Arial" panose="020B0604020202020204" pitchFamily="34" charset="0"/>
              </a:rPr>
              <a:t>cách</a:t>
            </a:r>
            <a:r>
              <a:rPr lang="en-US" sz="2000" b="1" dirty="0">
                <a:solidFill>
                  <a:srgbClr val="0033CC"/>
                </a:solidFill>
                <a:latin typeface="Arial" panose="020B0604020202020204" pitchFamily="34" charset="0"/>
                <a:cs typeface="Arial" panose="020B0604020202020204" pitchFamily="34" charset="0"/>
              </a:rPr>
              <a:t> </a:t>
            </a:r>
            <a:r>
              <a:rPr lang="en-US" sz="2000" b="1" dirty="0" err="1">
                <a:solidFill>
                  <a:srgbClr val="0033CC"/>
                </a:solidFill>
                <a:latin typeface="Arial" panose="020B0604020202020204" pitchFamily="34" charset="0"/>
                <a:cs typeface="Arial" panose="020B0604020202020204" pitchFamily="34" charset="0"/>
              </a:rPr>
              <a:t>mạng</a:t>
            </a:r>
            <a:r>
              <a:rPr lang="en-US" sz="2000" b="1" dirty="0">
                <a:solidFill>
                  <a:srgbClr val="0033CC"/>
                </a:solidFill>
                <a:latin typeface="Arial" panose="020B0604020202020204" pitchFamily="34" charset="0"/>
                <a:cs typeface="Arial" panose="020B0604020202020204" pitchFamily="34" charset="0"/>
              </a:rPr>
              <a:t> </a:t>
            </a:r>
            <a:r>
              <a:rPr lang="en-US" sz="2000" b="1" dirty="0" err="1">
                <a:solidFill>
                  <a:srgbClr val="0033CC"/>
                </a:solidFill>
                <a:latin typeface="Arial" panose="020B0604020202020204" pitchFamily="34" charset="0"/>
                <a:cs typeface="Arial" panose="020B0604020202020204" pitchFamily="34" charset="0"/>
              </a:rPr>
              <a:t>công</a:t>
            </a:r>
            <a:r>
              <a:rPr lang="en-US" sz="2000" b="1" dirty="0">
                <a:solidFill>
                  <a:srgbClr val="0033CC"/>
                </a:solidFill>
                <a:latin typeface="Arial" panose="020B0604020202020204" pitchFamily="34" charset="0"/>
                <a:cs typeface="Arial" panose="020B0604020202020204" pitchFamily="34" charset="0"/>
              </a:rPr>
              <a:t> </a:t>
            </a:r>
            <a:r>
              <a:rPr lang="en-US" sz="2000" b="1" dirty="0" err="1">
                <a:solidFill>
                  <a:srgbClr val="0033CC"/>
                </a:solidFill>
                <a:latin typeface="Arial" panose="020B0604020202020204" pitchFamily="34" charset="0"/>
                <a:cs typeface="Arial" panose="020B0604020202020204" pitchFamily="34" charset="0"/>
              </a:rPr>
              <a:t>nghiệp</a:t>
            </a:r>
            <a:r>
              <a:rPr lang="en-US" sz="2000" b="1" dirty="0">
                <a:solidFill>
                  <a:srgbClr val="0033CC"/>
                </a:solidFill>
                <a:latin typeface="Arial" panose="020B0604020202020204" pitchFamily="34" charset="0"/>
                <a:cs typeface="Arial" panose="020B0604020202020204" pitchFamily="34" charset="0"/>
              </a:rPr>
              <a:t> </a:t>
            </a:r>
          </a:p>
        </p:txBody>
      </p:sp>
      <p:sp>
        <p:nvSpPr>
          <p:cNvPr id="55" name="Line 8">
            <a:extLst>
              <a:ext uri="{FF2B5EF4-FFF2-40B4-BE49-F238E27FC236}">
                <a16:creationId xmlns="" xmlns:a16="http://schemas.microsoft.com/office/drawing/2014/main" id="{FE0952C4-BAFA-4F99-B930-CF45CF1780B9}"/>
              </a:ext>
            </a:extLst>
          </p:cNvPr>
          <p:cNvSpPr>
            <a:spLocks noChangeShapeType="1"/>
          </p:cNvSpPr>
          <p:nvPr/>
        </p:nvSpPr>
        <p:spPr bwMode="auto">
          <a:xfrm rot="10800000">
            <a:off x="1733332" y="838888"/>
            <a:ext cx="8315459"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Arial Unicode MS"/>
              <a:cs typeface="+mn-cs"/>
            </a:endParaRPr>
          </a:p>
        </p:txBody>
      </p:sp>
      <p:sp>
        <p:nvSpPr>
          <p:cNvPr id="56" name="TextBox 55">
            <a:extLst>
              <a:ext uri="{FF2B5EF4-FFF2-40B4-BE49-F238E27FC236}">
                <a16:creationId xmlns="" xmlns:a16="http://schemas.microsoft.com/office/drawing/2014/main" id="{9304B4B1-ECC4-40F0-8132-C7E96A1C31D7}"/>
              </a:ext>
            </a:extLst>
          </p:cNvPr>
          <p:cNvSpPr txBox="1"/>
          <p:nvPr/>
        </p:nvSpPr>
        <p:spPr>
          <a:xfrm>
            <a:off x="2039763" y="1973319"/>
            <a:ext cx="8726667" cy="400110"/>
          </a:xfrm>
          <a:prstGeom prst="rect">
            <a:avLst/>
          </a:prstGeom>
          <a:noFill/>
        </p:spPr>
        <p:txBody>
          <a:bodyPr wrap="square">
            <a:spAutoFit/>
          </a:bodyPr>
          <a:lstStyle/>
          <a:p>
            <a:pPr marL="342900" indent="-342900">
              <a:buFont typeface="Wingdings" panose="05000000000000000000" pitchFamily="2" charset="2"/>
              <a:buChar char="§"/>
            </a:pPr>
            <a:r>
              <a:rPr lang="en-US" sz="2000" b="1" dirty="0" err="1">
                <a:solidFill>
                  <a:srgbClr val="C00000"/>
                </a:solidFill>
                <a:effectLst/>
                <a:latin typeface="Arial" panose="020B0604020202020204" pitchFamily="34" charset="0"/>
                <a:cs typeface="Arial" panose="020B0604020202020204" pitchFamily="34" charset="0"/>
              </a:rPr>
              <a:t>Vai</a:t>
            </a:r>
            <a:r>
              <a:rPr lang="en-US" sz="2000" b="1" dirty="0">
                <a:solidFill>
                  <a:srgbClr val="C00000"/>
                </a:solidFill>
                <a:effectLst/>
                <a:latin typeface="Arial" panose="020B0604020202020204" pitchFamily="34" charset="0"/>
                <a:cs typeface="Arial" panose="020B0604020202020204" pitchFamily="34" charset="0"/>
              </a:rPr>
              <a:t> </a:t>
            </a:r>
            <a:r>
              <a:rPr lang="en-US" sz="2000" b="1" dirty="0" err="1">
                <a:solidFill>
                  <a:srgbClr val="C00000"/>
                </a:solidFill>
                <a:effectLst/>
                <a:latin typeface="Arial" panose="020B0604020202020204" pitchFamily="34" charset="0"/>
                <a:cs typeface="Arial" panose="020B0604020202020204" pitchFamily="34" charset="0"/>
              </a:rPr>
              <a:t>trò</a:t>
            </a:r>
            <a:r>
              <a:rPr lang="en-US" sz="2000" b="1" dirty="0">
                <a:solidFill>
                  <a:srgbClr val="C00000"/>
                </a:solidFill>
                <a:effectLst/>
                <a:latin typeface="Arial" panose="020B0604020202020204" pitchFamily="34" charset="0"/>
                <a:cs typeface="Arial" panose="020B0604020202020204" pitchFamily="34" charset="0"/>
              </a:rPr>
              <a:t> </a:t>
            </a:r>
            <a:r>
              <a:rPr lang="en-US" sz="2000" b="1" dirty="0" err="1">
                <a:solidFill>
                  <a:srgbClr val="C00000"/>
                </a:solidFill>
                <a:effectLst/>
                <a:latin typeface="Arial" panose="020B0604020202020204" pitchFamily="34" charset="0"/>
                <a:cs typeface="Arial" panose="020B0604020202020204" pitchFamily="34" charset="0"/>
              </a:rPr>
              <a:t>của</a:t>
            </a:r>
            <a:r>
              <a:rPr lang="en-US" sz="2000" b="1" dirty="0">
                <a:solidFill>
                  <a:srgbClr val="C00000"/>
                </a:solidFill>
                <a:effectLst/>
                <a:latin typeface="Arial" panose="020B0604020202020204" pitchFamily="34" charset="0"/>
                <a:cs typeface="Arial" panose="020B0604020202020204" pitchFamily="34" charset="0"/>
              </a:rPr>
              <a:t> </a:t>
            </a:r>
            <a:r>
              <a:rPr lang="en-US" sz="2000" b="1" dirty="0" err="1">
                <a:solidFill>
                  <a:srgbClr val="C00000"/>
                </a:solidFill>
                <a:effectLst/>
                <a:latin typeface="Arial" panose="020B0604020202020204" pitchFamily="34" charset="0"/>
                <a:cs typeface="Arial" panose="020B0604020202020204" pitchFamily="34" charset="0"/>
              </a:rPr>
              <a:t>các</a:t>
            </a:r>
            <a:r>
              <a:rPr lang="en-US" sz="2000" b="1" dirty="0">
                <a:solidFill>
                  <a:srgbClr val="C00000"/>
                </a:solidFill>
                <a:effectLst/>
                <a:latin typeface="Arial" panose="020B0604020202020204" pitchFamily="34" charset="0"/>
                <a:cs typeface="Arial" panose="020B0604020202020204" pitchFamily="34" charset="0"/>
              </a:rPr>
              <a:t> </a:t>
            </a:r>
            <a:r>
              <a:rPr lang="en-US" sz="2000" b="1" dirty="0" err="1">
                <a:solidFill>
                  <a:srgbClr val="C00000"/>
                </a:solidFill>
                <a:effectLst/>
                <a:latin typeface="Arial" panose="020B0604020202020204" pitchFamily="34" charset="0"/>
                <a:cs typeface="Arial" panose="020B0604020202020204" pitchFamily="34" charset="0"/>
              </a:rPr>
              <a:t>cuộc</a:t>
            </a:r>
            <a:r>
              <a:rPr lang="en-US" sz="2000" b="1" dirty="0">
                <a:solidFill>
                  <a:srgbClr val="C00000"/>
                </a:solidFill>
                <a:effectLst/>
                <a:latin typeface="Arial" panose="020B0604020202020204" pitchFamily="34" charset="0"/>
                <a:cs typeface="Arial" panose="020B0604020202020204" pitchFamily="34" charset="0"/>
              </a:rPr>
              <a:t> </a:t>
            </a:r>
            <a:r>
              <a:rPr lang="en-US" sz="2000" b="1" dirty="0" err="1">
                <a:solidFill>
                  <a:srgbClr val="C00000"/>
                </a:solidFill>
                <a:effectLst/>
                <a:latin typeface="Arial" panose="020B0604020202020204" pitchFamily="34" charset="0"/>
                <a:cs typeface="Arial" panose="020B0604020202020204" pitchFamily="34" charset="0"/>
              </a:rPr>
              <a:t>cách</a:t>
            </a:r>
            <a:r>
              <a:rPr lang="en-US" sz="2000" b="1" dirty="0">
                <a:solidFill>
                  <a:srgbClr val="C00000"/>
                </a:solidFill>
                <a:effectLst/>
                <a:latin typeface="Arial" panose="020B0604020202020204" pitchFamily="34" charset="0"/>
                <a:cs typeface="Arial" panose="020B0604020202020204" pitchFamily="34" charset="0"/>
              </a:rPr>
              <a:t> </a:t>
            </a:r>
            <a:r>
              <a:rPr lang="en-US" sz="2000" b="1" dirty="0" err="1">
                <a:solidFill>
                  <a:srgbClr val="C00000"/>
                </a:solidFill>
                <a:effectLst/>
                <a:latin typeface="Arial" panose="020B0604020202020204" pitchFamily="34" charset="0"/>
                <a:cs typeface="Arial" panose="020B0604020202020204" pitchFamily="34" charset="0"/>
              </a:rPr>
              <a:t>mạng</a:t>
            </a:r>
            <a:r>
              <a:rPr lang="en-US" sz="2000" b="1" dirty="0">
                <a:solidFill>
                  <a:srgbClr val="C00000"/>
                </a:solidFill>
                <a:effectLst/>
                <a:latin typeface="Arial" panose="020B0604020202020204" pitchFamily="34" charset="0"/>
                <a:cs typeface="Arial" panose="020B0604020202020204" pitchFamily="34" charset="0"/>
              </a:rPr>
              <a:t> </a:t>
            </a:r>
            <a:r>
              <a:rPr lang="en-US" sz="2000" b="1" dirty="0" err="1">
                <a:solidFill>
                  <a:srgbClr val="C00000"/>
                </a:solidFill>
                <a:effectLst/>
                <a:latin typeface="Arial" panose="020B0604020202020204" pitchFamily="34" charset="0"/>
                <a:cs typeface="Arial" panose="020B0604020202020204" pitchFamily="34" charset="0"/>
              </a:rPr>
              <a:t>công</a:t>
            </a:r>
            <a:r>
              <a:rPr lang="en-US" sz="2000" b="1" dirty="0">
                <a:solidFill>
                  <a:srgbClr val="C00000"/>
                </a:solidFill>
                <a:effectLst/>
                <a:latin typeface="Arial" panose="020B0604020202020204" pitchFamily="34" charset="0"/>
                <a:cs typeface="Arial" panose="020B0604020202020204" pitchFamily="34" charset="0"/>
              </a:rPr>
              <a:t> </a:t>
            </a:r>
            <a:r>
              <a:rPr lang="en-US" sz="2000" b="1" dirty="0" err="1">
                <a:solidFill>
                  <a:srgbClr val="C00000"/>
                </a:solidFill>
                <a:effectLst/>
                <a:latin typeface="Arial" panose="020B0604020202020204" pitchFamily="34" charset="0"/>
                <a:cs typeface="Arial" panose="020B0604020202020204" pitchFamily="34" charset="0"/>
              </a:rPr>
              <a:t>nghiệp</a:t>
            </a:r>
            <a:r>
              <a:rPr lang="en-US" sz="2000" b="1" dirty="0">
                <a:solidFill>
                  <a:srgbClr val="C00000"/>
                </a:solidFill>
                <a:effectLst/>
                <a:latin typeface="Arial" panose="020B0604020202020204" pitchFamily="34" charset="0"/>
                <a:cs typeface="Arial" panose="020B0604020202020204" pitchFamily="34" charset="0"/>
              </a:rPr>
              <a:t> </a:t>
            </a:r>
            <a:r>
              <a:rPr lang="en-US" sz="2000" b="1" dirty="0" err="1">
                <a:solidFill>
                  <a:srgbClr val="C00000"/>
                </a:solidFill>
                <a:effectLst/>
                <a:latin typeface="Arial" panose="020B0604020202020204" pitchFamily="34" charset="0"/>
                <a:cs typeface="Arial" panose="020B0604020202020204" pitchFamily="34" charset="0"/>
              </a:rPr>
              <a:t>đối</a:t>
            </a:r>
            <a:r>
              <a:rPr lang="en-US" sz="2000" b="1" dirty="0">
                <a:solidFill>
                  <a:srgbClr val="C00000"/>
                </a:solidFill>
                <a:effectLst/>
                <a:latin typeface="Arial" panose="020B0604020202020204" pitchFamily="34" charset="0"/>
                <a:cs typeface="Arial" panose="020B0604020202020204" pitchFamily="34" charset="0"/>
              </a:rPr>
              <a:t> </a:t>
            </a:r>
            <a:r>
              <a:rPr lang="en-US" sz="2000" b="1" dirty="0" err="1">
                <a:solidFill>
                  <a:srgbClr val="C00000"/>
                </a:solidFill>
                <a:effectLst/>
                <a:latin typeface="Arial" panose="020B0604020202020204" pitchFamily="34" charset="0"/>
                <a:cs typeface="Arial" panose="020B0604020202020204" pitchFamily="34" charset="0"/>
              </a:rPr>
              <a:t>với</a:t>
            </a:r>
            <a:r>
              <a:rPr lang="en-US" sz="2000" b="1" dirty="0">
                <a:solidFill>
                  <a:srgbClr val="C00000"/>
                </a:solidFill>
                <a:effectLst/>
                <a:latin typeface="Arial" panose="020B0604020202020204" pitchFamily="34" charset="0"/>
                <a:cs typeface="Arial" panose="020B0604020202020204" pitchFamily="34" charset="0"/>
              </a:rPr>
              <a:t> </a:t>
            </a:r>
            <a:r>
              <a:rPr lang="en-US" sz="2000" b="1" dirty="0" err="1">
                <a:solidFill>
                  <a:srgbClr val="C00000"/>
                </a:solidFill>
                <a:effectLst/>
                <a:latin typeface="Arial" panose="020B0604020202020204" pitchFamily="34" charset="0"/>
                <a:cs typeface="Arial" panose="020B0604020202020204" pitchFamily="34" charset="0"/>
              </a:rPr>
              <a:t>sự</a:t>
            </a:r>
            <a:r>
              <a:rPr lang="en-US" sz="2000" b="1" dirty="0">
                <a:solidFill>
                  <a:srgbClr val="C00000"/>
                </a:solidFill>
                <a:effectLst/>
                <a:latin typeface="Arial" panose="020B0604020202020204" pitchFamily="34" charset="0"/>
                <a:cs typeface="Arial" panose="020B0604020202020204" pitchFamily="34" charset="0"/>
              </a:rPr>
              <a:t> </a:t>
            </a:r>
            <a:r>
              <a:rPr lang="en-US" sz="2000" b="1" dirty="0" err="1">
                <a:solidFill>
                  <a:srgbClr val="C00000"/>
                </a:solidFill>
                <a:effectLst/>
                <a:latin typeface="Arial" panose="020B0604020202020204" pitchFamily="34" charset="0"/>
                <a:cs typeface="Arial" panose="020B0604020202020204" pitchFamily="34" charset="0"/>
              </a:rPr>
              <a:t>phát</a:t>
            </a:r>
            <a:r>
              <a:rPr lang="en-US" sz="2000" b="1" dirty="0">
                <a:solidFill>
                  <a:srgbClr val="C00000"/>
                </a:solidFill>
                <a:effectLst/>
                <a:latin typeface="Arial" panose="020B0604020202020204" pitchFamily="34" charset="0"/>
                <a:cs typeface="Arial" panose="020B0604020202020204" pitchFamily="34" charset="0"/>
              </a:rPr>
              <a:t> </a:t>
            </a:r>
            <a:r>
              <a:rPr lang="en-US" sz="2000" b="1" dirty="0" err="1">
                <a:solidFill>
                  <a:srgbClr val="C00000"/>
                </a:solidFill>
                <a:effectLst/>
                <a:latin typeface="Arial" panose="020B0604020202020204" pitchFamily="34" charset="0"/>
                <a:cs typeface="Arial" panose="020B0604020202020204" pitchFamily="34" charset="0"/>
              </a:rPr>
              <a:t>triển</a:t>
            </a:r>
            <a:endParaRPr lang="en-US" sz="2000" b="1" dirty="0">
              <a:solidFill>
                <a:srgbClr val="C00000"/>
              </a:solidFill>
              <a:latin typeface="Arial" panose="020B0604020202020204" pitchFamily="34" charset="0"/>
              <a:cs typeface="Arial" panose="020B0604020202020204" pitchFamily="34" charset="0"/>
            </a:endParaRPr>
          </a:p>
        </p:txBody>
      </p:sp>
      <p:sp>
        <p:nvSpPr>
          <p:cNvPr id="58" name="TextBox 57">
            <a:extLst>
              <a:ext uri="{FF2B5EF4-FFF2-40B4-BE49-F238E27FC236}">
                <a16:creationId xmlns="" xmlns:a16="http://schemas.microsoft.com/office/drawing/2014/main" id="{7386103B-5C40-4DF4-8172-8DEFC4BEE08B}"/>
              </a:ext>
            </a:extLst>
          </p:cNvPr>
          <p:cNvSpPr txBox="1"/>
          <p:nvPr/>
        </p:nvSpPr>
        <p:spPr>
          <a:xfrm>
            <a:off x="1589783" y="3582095"/>
            <a:ext cx="1721851" cy="1200329"/>
          </a:xfrm>
          <a:prstGeom prst="rect">
            <a:avLst/>
          </a:prstGeom>
          <a:noFill/>
        </p:spPr>
        <p:txBody>
          <a:bodyPr wrap="square">
            <a:spAutoFit/>
          </a:bodyPr>
          <a:lstStyle/>
          <a:p>
            <a:pPr algn="ctr"/>
            <a:r>
              <a:rPr lang="vi-VN" b="1" dirty="0">
                <a:solidFill>
                  <a:srgbClr val="0070C0"/>
                </a:solidFill>
                <a:effectLst/>
              </a:rPr>
              <a:t>Một là</a:t>
            </a:r>
            <a:r>
              <a:rPr lang="vi-VN" b="0" dirty="0">
                <a:solidFill>
                  <a:srgbClr val="010101"/>
                </a:solidFill>
                <a:effectLst/>
              </a:rPr>
              <a:t>, </a:t>
            </a:r>
            <a:endParaRPr lang="en-US" b="0" dirty="0">
              <a:solidFill>
                <a:srgbClr val="010101"/>
              </a:solidFill>
              <a:effectLst/>
            </a:endParaRPr>
          </a:p>
          <a:p>
            <a:pPr algn="ctr"/>
            <a:r>
              <a:rPr lang="vi-VN" b="0" dirty="0">
                <a:solidFill>
                  <a:srgbClr val="0070C0"/>
                </a:solidFill>
                <a:effectLst/>
              </a:rPr>
              <a:t>thúc đ</a:t>
            </a:r>
            <a:r>
              <a:rPr lang="en-US" b="0" dirty="0" err="1">
                <a:solidFill>
                  <a:srgbClr val="0070C0"/>
                </a:solidFill>
                <a:effectLst/>
              </a:rPr>
              <a:t>ẩy</a:t>
            </a:r>
            <a:r>
              <a:rPr lang="vi-VN" b="0" dirty="0">
                <a:solidFill>
                  <a:srgbClr val="0070C0"/>
                </a:solidFill>
                <a:effectLst/>
              </a:rPr>
              <a:t> sự phát triển lực lượng sản xuât</a:t>
            </a:r>
            <a:endParaRPr lang="en-US" dirty="0">
              <a:solidFill>
                <a:srgbClr val="0070C0"/>
              </a:solidFill>
            </a:endParaRPr>
          </a:p>
        </p:txBody>
      </p:sp>
      <p:sp>
        <p:nvSpPr>
          <p:cNvPr id="60" name="TextBox 59">
            <a:extLst>
              <a:ext uri="{FF2B5EF4-FFF2-40B4-BE49-F238E27FC236}">
                <a16:creationId xmlns="" xmlns:a16="http://schemas.microsoft.com/office/drawing/2014/main" id="{0E0AC989-9246-48D5-B45E-868FD3CFBB56}"/>
              </a:ext>
            </a:extLst>
          </p:cNvPr>
          <p:cNvSpPr txBox="1"/>
          <p:nvPr/>
        </p:nvSpPr>
        <p:spPr>
          <a:xfrm>
            <a:off x="5579272" y="3578784"/>
            <a:ext cx="1721851" cy="1200329"/>
          </a:xfrm>
          <a:prstGeom prst="rect">
            <a:avLst/>
          </a:prstGeom>
          <a:noFill/>
        </p:spPr>
        <p:txBody>
          <a:bodyPr wrap="square">
            <a:spAutoFit/>
          </a:bodyPr>
          <a:lstStyle/>
          <a:p>
            <a:pPr algn="ctr"/>
            <a:r>
              <a:rPr lang="en-US" b="1" dirty="0">
                <a:solidFill>
                  <a:srgbClr val="010101"/>
                </a:solidFill>
                <a:effectLst/>
                <a:latin typeface="Arial" panose="020B0604020202020204" pitchFamily="34" charset="0"/>
                <a:cs typeface="Arial" panose="020B0604020202020204" pitchFamily="34" charset="0"/>
              </a:rPr>
              <a:t>Hai </a:t>
            </a:r>
            <a:r>
              <a:rPr lang="en-US" b="1" dirty="0" err="1">
                <a:solidFill>
                  <a:srgbClr val="010101"/>
                </a:solidFill>
                <a:effectLst/>
                <a:latin typeface="Arial" panose="020B0604020202020204" pitchFamily="34" charset="0"/>
                <a:cs typeface="Arial" panose="020B0604020202020204" pitchFamily="34" charset="0"/>
              </a:rPr>
              <a:t>là</a:t>
            </a:r>
            <a:r>
              <a:rPr lang="en-US" b="1" dirty="0">
                <a:solidFill>
                  <a:srgbClr val="010101"/>
                </a:solidFill>
                <a:effectLst/>
                <a:latin typeface="Arial" panose="020B0604020202020204" pitchFamily="34" charset="0"/>
                <a:cs typeface="Arial" panose="020B0604020202020204" pitchFamily="34" charset="0"/>
              </a:rPr>
              <a:t>, </a:t>
            </a:r>
          </a:p>
          <a:p>
            <a:pPr algn="ctr"/>
            <a:r>
              <a:rPr lang="en-US" b="0" dirty="0" err="1">
                <a:solidFill>
                  <a:srgbClr val="010101"/>
                </a:solidFill>
                <a:effectLst/>
                <a:latin typeface="Arial" panose="020B0604020202020204" pitchFamily="34" charset="0"/>
                <a:cs typeface="Arial" panose="020B0604020202020204" pitchFamily="34" charset="0"/>
              </a:rPr>
              <a:t>thúc</a:t>
            </a:r>
            <a:r>
              <a:rPr lang="en-US" b="0" dirty="0">
                <a:solidFill>
                  <a:srgbClr val="010101"/>
                </a:solidFill>
                <a:effectLst/>
                <a:latin typeface="Arial" panose="020B0604020202020204" pitchFamily="34" charset="0"/>
                <a:cs typeface="Arial" panose="020B0604020202020204" pitchFamily="34" charset="0"/>
              </a:rPr>
              <a:t> </a:t>
            </a:r>
            <a:r>
              <a:rPr lang="en-US" b="0" dirty="0" err="1">
                <a:solidFill>
                  <a:srgbClr val="010101"/>
                </a:solidFill>
                <a:effectLst/>
                <a:latin typeface="Arial" panose="020B0604020202020204" pitchFamily="34" charset="0"/>
                <a:cs typeface="Arial" panose="020B0604020202020204" pitchFamily="34" charset="0"/>
              </a:rPr>
              <a:t>đẩy</a:t>
            </a:r>
            <a:r>
              <a:rPr lang="en-US" b="0" dirty="0">
                <a:solidFill>
                  <a:srgbClr val="010101"/>
                </a:solidFill>
                <a:effectLst/>
                <a:latin typeface="Arial" panose="020B0604020202020204" pitchFamily="34" charset="0"/>
                <a:cs typeface="Arial" panose="020B0604020202020204" pitchFamily="34" charset="0"/>
              </a:rPr>
              <a:t> </a:t>
            </a:r>
            <a:r>
              <a:rPr lang="en-US" b="0" dirty="0" err="1">
                <a:solidFill>
                  <a:srgbClr val="010101"/>
                </a:solidFill>
                <a:effectLst/>
                <a:latin typeface="Arial" panose="020B0604020202020204" pitchFamily="34" charset="0"/>
                <a:cs typeface="Arial" panose="020B0604020202020204" pitchFamily="34" charset="0"/>
              </a:rPr>
              <a:t>hoàn</a:t>
            </a:r>
            <a:r>
              <a:rPr lang="en-US" b="0" dirty="0">
                <a:solidFill>
                  <a:srgbClr val="010101"/>
                </a:solidFill>
                <a:effectLst/>
                <a:latin typeface="Arial" panose="020B0604020202020204" pitchFamily="34" charset="0"/>
                <a:cs typeface="Arial" panose="020B0604020202020204" pitchFamily="34" charset="0"/>
              </a:rPr>
              <a:t> </a:t>
            </a:r>
            <a:r>
              <a:rPr lang="en-US" b="0" dirty="0" err="1">
                <a:solidFill>
                  <a:srgbClr val="010101"/>
                </a:solidFill>
                <a:effectLst/>
                <a:latin typeface="Arial" panose="020B0604020202020204" pitchFamily="34" charset="0"/>
                <a:cs typeface="Arial" panose="020B0604020202020204" pitchFamily="34" charset="0"/>
              </a:rPr>
              <a:t>thiện</a:t>
            </a:r>
            <a:r>
              <a:rPr lang="en-US" b="0" dirty="0">
                <a:solidFill>
                  <a:srgbClr val="010101"/>
                </a:solidFill>
                <a:effectLst/>
                <a:latin typeface="Arial" panose="020B0604020202020204" pitchFamily="34" charset="0"/>
                <a:cs typeface="Arial" panose="020B0604020202020204" pitchFamily="34" charset="0"/>
              </a:rPr>
              <a:t> </a:t>
            </a:r>
            <a:r>
              <a:rPr lang="en-US" b="0" dirty="0" err="1">
                <a:solidFill>
                  <a:srgbClr val="010101"/>
                </a:solidFill>
                <a:effectLst/>
                <a:latin typeface="Arial" panose="020B0604020202020204" pitchFamily="34" charset="0"/>
                <a:cs typeface="Arial" panose="020B0604020202020204" pitchFamily="34" charset="0"/>
              </a:rPr>
              <a:t>quan</a:t>
            </a:r>
            <a:r>
              <a:rPr lang="en-US" b="0" dirty="0">
                <a:solidFill>
                  <a:srgbClr val="010101"/>
                </a:solidFill>
                <a:effectLst/>
                <a:latin typeface="Arial" panose="020B0604020202020204" pitchFamily="34" charset="0"/>
                <a:cs typeface="Arial" panose="020B0604020202020204" pitchFamily="34" charset="0"/>
              </a:rPr>
              <a:t> </a:t>
            </a:r>
            <a:r>
              <a:rPr lang="en-US" b="0" dirty="0" err="1">
                <a:solidFill>
                  <a:srgbClr val="010101"/>
                </a:solidFill>
                <a:effectLst/>
                <a:latin typeface="Arial" panose="020B0604020202020204" pitchFamily="34" charset="0"/>
                <a:cs typeface="Arial" panose="020B0604020202020204" pitchFamily="34" charset="0"/>
              </a:rPr>
              <a:t>hệ</a:t>
            </a:r>
            <a:r>
              <a:rPr lang="en-US" b="0" dirty="0">
                <a:solidFill>
                  <a:srgbClr val="010101"/>
                </a:solidFill>
                <a:effectLst/>
                <a:latin typeface="Arial" panose="020B0604020202020204" pitchFamily="34" charset="0"/>
                <a:cs typeface="Arial" panose="020B0604020202020204" pitchFamily="34" charset="0"/>
              </a:rPr>
              <a:t> </a:t>
            </a:r>
            <a:r>
              <a:rPr lang="en-US" b="0" dirty="0" err="1">
                <a:solidFill>
                  <a:srgbClr val="010101"/>
                </a:solidFill>
                <a:effectLst/>
                <a:latin typeface="Arial" panose="020B0604020202020204" pitchFamily="34" charset="0"/>
                <a:cs typeface="Arial" panose="020B0604020202020204" pitchFamily="34" charset="0"/>
              </a:rPr>
              <a:t>sản</a:t>
            </a:r>
            <a:r>
              <a:rPr lang="en-US" b="0" dirty="0">
                <a:solidFill>
                  <a:srgbClr val="010101"/>
                </a:solidFill>
                <a:effectLst/>
                <a:latin typeface="Arial" panose="020B0604020202020204" pitchFamily="34" charset="0"/>
                <a:cs typeface="Arial" panose="020B0604020202020204" pitchFamily="34" charset="0"/>
              </a:rPr>
              <a:t> </a:t>
            </a:r>
            <a:r>
              <a:rPr lang="en-US" b="0" dirty="0" err="1">
                <a:solidFill>
                  <a:srgbClr val="010101"/>
                </a:solidFill>
                <a:effectLst/>
                <a:latin typeface="Arial" panose="020B0604020202020204" pitchFamily="34" charset="0"/>
                <a:cs typeface="Arial" panose="020B0604020202020204" pitchFamily="34" charset="0"/>
              </a:rPr>
              <a:t>xuất</a:t>
            </a:r>
            <a:endParaRPr lang="en-US" dirty="0">
              <a:latin typeface="Arial" panose="020B0604020202020204" pitchFamily="34" charset="0"/>
              <a:cs typeface="Arial" panose="020B0604020202020204" pitchFamily="34" charset="0"/>
            </a:endParaRPr>
          </a:p>
        </p:txBody>
      </p:sp>
      <p:sp>
        <p:nvSpPr>
          <p:cNvPr id="61" name="TextBox 60">
            <a:extLst>
              <a:ext uri="{FF2B5EF4-FFF2-40B4-BE49-F238E27FC236}">
                <a16:creationId xmlns="" xmlns:a16="http://schemas.microsoft.com/office/drawing/2014/main" id="{D5CD97A4-DCB4-4A09-95B3-DB822E0D8714}"/>
              </a:ext>
            </a:extLst>
          </p:cNvPr>
          <p:cNvSpPr txBox="1"/>
          <p:nvPr/>
        </p:nvSpPr>
        <p:spPr>
          <a:xfrm>
            <a:off x="9179686" y="3515932"/>
            <a:ext cx="1819141" cy="1477328"/>
          </a:xfrm>
          <a:prstGeom prst="rect">
            <a:avLst/>
          </a:prstGeom>
          <a:noFill/>
        </p:spPr>
        <p:txBody>
          <a:bodyPr wrap="square">
            <a:spAutoFit/>
          </a:bodyPr>
          <a:lstStyle/>
          <a:p>
            <a:pPr algn="ctr"/>
            <a:r>
              <a:rPr lang="vi-VN" b="1" dirty="0">
                <a:solidFill>
                  <a:srgbClr val="00B050"/>
                </a:solidFill>
                <a:effectLst/>
                <a:latin typeface="Arial" panose="020B0604020202020204" pitchFamily="34" charset="0"/>
                <a:cs typeface="Arial" panose="020B0604020202020204" pitchFamily="34" charset="0"/>
              </a:rPr>
              <a:t>Ba là, </a:t>
            </a:r>
            <a:endParaRPr lang="en-US" b="1" dirty="0">
              <a:solidFill>
                <a:srgbClr val="00B050"/>
              </a:solidFill>
              <a:effectLst/>
              <a:latin typeface="Arial" panose="020B0604020202020204" pitchFamily="34" charset="0"/>
              <a:cs typeface="Arial" panose="020B0604020202020204" pitchFamily="34" charset="0"/>
            </a:endParaRPr>
          </a:p>
          <a:p>
            <a:pPr algn="ctr"/>
            <a:r>
              <a:rPr lang="vi-VN" b="0" dirty="0">
                <a:solidFill>
                  <a:srgbClr val="00B050"/>
                </a:solidFill>
                <a:effectLst/>
                <a:latin typeface="Arial" panose="020B0604020202020204" pitchFamily="34" charset="0"/>
                <a:cs typeface="Arial" panose="020B0604020202020204" pitchFamily="34" charset="0"/>
              </a:rPr>
              <a:t>thúc đẩy đ</a:t>
            </a:r>
            <a:r>
              <a:rPr lang="en-US" b="0" dirty="0">
                <a:solidFill>
                  <a:srgbClr val="00B050"/>
                </a:solidFill>
                <a:effectLst/>
                <a:latin typeface="Arial" panose="020B0604020202020204" pitchFamily="34" charset="0"/>
                <a:cs typeface="Arial" panose="020B0604020202020204" pitchFamily="34" charset="0"/>
              </a:rPr>
              <a:t>ổ</a:t>
            </a:r>
            <a:r>
              <a:rPr lang="vi-VN" b="0" dirty="0">
                <a:solidFill>
                  <a:srgbClr val="00B050"/>
                </a:solidFill>
                <a:effectLst/>
                <a:latin typeface="Arial" panose="020B0604020202020204" pitchFamily="34" charset="0"/>
                <a:cs typeface="Arial" panose="020B0604020202020204" pitchFamily="34" charset="0"/>
              </a:rPr>
              <a:t>i mới phương thức qu</a:t>
            </a:r>
            <a:r>
              <a:rPr lang="en-US" dirty="0" err="1">
                <a:solidFill>
                  <a:srgbClr val="00B050"/>
                </a:solidFill>
                <a:latin typeface="Arial" panose="020B0604020202020204" pitchFamily="34" charset="0"/>
                <a:cs typeface="Arial" panose="020B0604020202020204" pitchFamily="34" charset="0"/>
              </a:rPr>
              <a:t>ản</a:t>
            </a:r>
            <a:r>
              <a:rPr lang="vi-VN" b="0" dirty="0">
                <a:solidFill>
                  <a:srgbClr val="00B050"/>
                </a:solidFill>
                <a:effectLst/>
                <a:latin typeface="Arial" panose="020B0604020202020204" pitchFamily="34" charset="0"/>
                <a:cs typeface="Arial" panose="020B0604020202020204" pitchFamily="34" charset="0"/>
              </a:rPr>
              <a:t> trị phát triển</a:t>
            </a:r>
            <a:endParaRPr lang="en-US" dirty="0">
              <a:solidFill>
                <a:srgbClr val="00B050"/>
              </a:solidFill>
              <a:latin typeface="Arial" panose="020B0604020202020204" pitchFamily="34" charset="0"/>
              <a:cs typeface="Arial" panose="020B0604020202020204" pitchFamily="34" charset="0"/>
            </a:endParaRPr>
          </a:p>
        </p:txBody>
      </p:sp>
    </p:spTree>
  </p:cSld>
  <p:clrMapOvr>
    <a:masterClrMapping/>
  </p:clrMapOvr>
  <p:timing>
    <p:tnLst>
      <p:par>
        <p:cTn id="1" dur="indefinite" restart="never" nodeType="tmRoot"/>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298" name="Freeform 5"/>
          <p:cNvSpPr>
            <a:spLocks/>
          </p:cNvSpPr>
          <p:nvPr/>
        </p:nvSpPr>
        <p:spPr bwMode="auto">
          <a:xfrm>
            <a:off x="15539" y="5165676"/>
            <a:ext cx="12192000" cy="1301275"/>
          </a:xfrm>
          <a:custGeom>
            <a:avLst/>
            <a:gdLst>
              <a:gd name="T0" fmla="*/ 0 w 2771"/>
              <a:gd name="T1" fmla="*/ 399390 h 433"/>
              <a:gd name="T2" fmla="*/ 3291092 w 2771"/>
              <a:gd name="T3" fmla="*/ 920164 h 433"/>
              <a:gd name="T4" fmla="*/ 6934173 w 2771"/>
              <a:gd name="T5" fmla="*/ 638241 h 433"/>
              <a:gd name="T6" fmla="*/ 12192000 w 2771"/>
              <a:gd name="T7" fmla="*/ 211442 h 433"/>
              <a:gd name="T8" fmla="*/ 12192000 w 2771"/>
              <a:gd name="T9" fmla="*/ 1695451 h 433"/>
              <a:gd name="T10" fmla="*/ 0 w 2771"/>
              <a:gd name="T11" fmla="*/ 1695451 h 433"/>
              <a:gd name="T12" fmla="*/ 0 w 2771"/>
              <a:gd name="T13" fmla="*/ 399390 h 43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771" h="433">
                <a:moveTo>
                  <a:pt x="0" y="102"/>
                </a:moveTo>
                <a:cubicBezTo>
                  <a:pt x="0" y="102"/>
                  <a:pt x="452" y="295"/>
                  <a:pt x="748" y="235"/>
                </a:cubicBezTo>
                <a:cubicBezTo>
                  <a:pt x="1044" y="175"/>
                  <a:pt x="1208" y="0"/>
                  <a:pt x="1576" y="163"/>
                </a:cubicBezTo>
                <a:cubicBezTo>
                  <a:pt x="1944" y="326"/>
                  <a:pt x="2771" y="54"/>
                  <a:pt x="2771" y="54"/>
                </a:cubicBezTo>
                <a:cubicBezTo>
                  <a:pt x="2771" y="433"/>
                  <a:pt x="2771" y="433"/>
                  <a:pt x="2771" y="433"/>
                </a:cubicBezTo>
                <a:cubicBezTo>
                  <a:pt x="0" y="433"/>
                  <a:pt x="0" y="433"/>
                  <a:pt x="0" y="433"/>
                </a:cubicBezTo>
                <a:lnTo>
                  <a:pt x="0" y="102"/>
                </a:lnTo>
                <a:close/>
              </a:path>
            </a:pathLst>
          </a:custGeom>
          <a:blipFill dpi="0" rotWithShape="0">
            <a:blip r:embed="rId2"/>
            <a:srcRect/>
            <a:tile tx="0" ty="0" sx="100000" sy="100000" flip="none" algn="tl"/>
          </a:blip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grpSp>
        <p:nvGrpSpPr>
          <p:cNvPr id="3" name="Group 2"/>
          <p:cNvGrpSpPr>
            <a:grpSpLocks/>
          </p:cNvGrpSpPr>
          <p:nvPr/>
        </p:nvGrpSpPr>
        <p:grpSpPr bwMode="auto">
          <a:xfrm>
            <a:off x="1" y="5356224"/>
            <a:ext cx="1253120" cy="1501775"/>
            <a:chOff x="0" y="5162550"/>
            <a:chExt cx="1927225" cy="1695450"/>
          </a:xfrm>
        </p:grpSpPr>
        <p:sp>
          <p:nvSpPr>
            <p:cNvPr id="4" name="Freeform 8"/>
            <p:cNvSpPr>
              <a:spLocks noEditPoints="1"/>
            </p:cNvSpPr>
            <p:nvPr/>
          </p:nvSpPr>
          <p:spPr bwMode="auto">
            <a:xfrm>
              <a:off x="52388" y="5162550"/>
              <a:ext cx="1308100" cy="1308100"/>
            </a:xfrm>
            <a:custGeom>
              <a:avLst/>
              <a:gdLst>
                <a:gd name="T0" fmla="*/ 107 w 223"/>
                <a:gd name="T1" fmla="*/ 219 h 223"/>
                <a:gd name="T2" fmla="*/ 134 w 223"/>
                <a:gd name="T3" fmla="*/ 212 h 223"/>
                <a:gd name="T4" fmla="*/ 136 w 223"/>
                <a:gd name="T5" fmla="*/ 220 h 223"/>
                <a:gd name="T6" fmla="*/ 88 w 223"/>
                <a:gd name="T7" fmla="*/ 220 h 223"/>
                <a:gd name="T8" fmla="*/ 63 w 223"/>
                <a:gd name="T9" fmla="*/ 212 h 223"/>
                <a:gd name="T10" fmla="*/ 67 w 223"/>
                <a:gd name="T11" fmla="*/ 205 h 223"/>
                <a:gd name="T12" fmla="*/ 91 w 223"/>
                <a:gd name="T13" fmla="*/ 217 h 223"/>
                <a:gd name="T14" fmla="*/ 158 w 223"/>
                <a:gd name="T15" fmla="*/ 212 h 223"/>
                <a:gd name="T16" fmla="*/ 156 w 223"/>
                <a:gd name="T17" fmla="*/ 205 h 223"/>
                <a:gd name="T18" fmla="*/ 182 w 223"/>
                <a:gd name="T19" fmla="*/ 193 h 223"/>
                <a:gd name="T20" fmla="*/ 160 w 223"/>
                <a:gd name="T21" fmla="*/ 212 h 223"/>
                <a:gd name="T22" fmla="*/ 44 w 223"/>
                <a:gd name="T23" fmla="*/ 200 h 223"/>
                <a:gd name="T24" fmla="*/ 24 w 223"/>
                <a:gd name="T25" fmla="*/ 181 h 223"/>
                <a:gd name="T26" fmla="*/ 31 w 223"/>
                <a:gd name="T27" fmla="*/ 176 h 223"/>
                <a:gd name="T28" fmla="*/ 48 w 223"/>
                <a:gd name="T29" fmla="*/ 198 h 223"/>
                <a:gd name="T30" fmla="*/ 195 w 223"/>
                <a:gd name="T31" fmla="*/ 182 h 223"/>
                <a:gd name="T32" fmla="*/ 192 w 223"/>
                <a:gd name="T33" fmla="*/ 176 h 223"/>
                <a:gd name="T34" fmla="*/ 210 w 223"/>
                <a:gd name="T35" fmla="*/ 154 h 223"/>
                <a:gd name="T36" fmla="*/ 198 w 223"/>
                <a:gd name="T37" fmla="*/ 181 h 223"/>
                <a:gd name="T38" fmla="*/ 15 w 223"/>
                <a:gd name="T39" fmla="*/ 162 h 223"/>
                <a:gd name="T40" fmla="*/ 3 w 223"/>
                <a:gd name="T41" fmla="*/ 136 h 223"/>
                <a:gd name="T42" fmla="*/ 11 w 223"/>
                <a:gd name="T43" fmla="*/ 135 h 223"/>
                <a:gd name="T44" fmla="*/ 16 w 223"/>
                <a:gd name="T45" fmla="*/ 162 h 223"/>
                <a:gd name="T46" fmla="*/ 216 w 223"/>
                <a:gd name="T47" fmla="*/ 139 h 223"/>
                <a:gd name="T48" fmla="*/ 212 w 223"/>
                <a:gd name="T49" fmla="*/ 134 h 223"/>
                <a:gd name="T50" fmla="*/ 215 w 223"/>
                <a:gd name="T51" fmla="*/ 111 h 223"/>
                <a:gd name="T52" fmla="*/ 223 w 223"/>
                <a:gd name="T53" fmla="*/ 111 h 223"/>
                <a:gd name="T54" fmla="*/ 220 w 223"/>
                <a:gd name="T55" fmla="*/ 136 h 223"/>
                <a:gd name="T56" fmla="*/ 4 w 223"/>
                <a:gd name="T57" fmla="*/ 116 h 223"/>
                <a:gd name="T58" fmla="*/ 0 w 223"/>
                <a:gd name="T59" fmla="*/ 111 h 223"/>
                <a:gd name="T60" fmla="*/ 7 w 223"/>
                <a:gd name="T61" fmla="*/ 84 h 223"/>
                <a:gd name="T62" fmla="*/ 8 w 223"/>
                <a:gd name="T63" fmla="*/ 111 h 223"/>
                <a:gd name="T64" fmla="*/ 216 w 223"/>
                <a:gd name="T65" fmla="*/ 91 h 223"/>
                <a:gd name="T66" fmla="*/ 204 w 223"/>
                <a:gd name="T67" fmla="*/ 66 h 223"/>
                <a:gd name="T68" fmla="*/ 212 w 223"/>
                <a:gd name="T69" fmla="*/ 63 h 223"/>
                <a:gd name="T70" fmla="*/ 217 w 223"/>
                <a:gd name="T71" fmla="*/ 91 h 223"/>
                <a:gd name="T72" fmla="*/ 14 w 223"/>
                <a:gd name="T73" fmla="*/ 69 h 223"/>
                <a:gd name="T74" fmla="*/ 11 w 223"/>
                <a:gd name="T75" fmla="*/ 63 h 223"/>
                <a:gd name="T76" fmla="*/ 30 w 223"/>
                <a:gd name="T77" fmla="*/ 42 h 223"/>
                <a:gd name="T78" fmla="*/ 18 w 223"/>
                <a:gd name="T79" fmla="*/ 67 h 223"/>
                <a:gd name="T80" fmla="*/ 195 w 223"/>
                <a:gd name="T81" fmla="*/ 48 h 223"/>
                <a:gd name="T82" fmla="*/ 176 w 223"/>
                <a:gd name="T83" fmla="*/ 30 h 223"/>
                <a:gd name="T84" fmla="*/ 181 w 223"/>
                <a:gd name="T85" fmla="*/ 24 h 223"/>
                <a:gd name="T86" fmla="*/ 198 w 223"/>
                <a:gd name="T87" fmla="*/ 47 h 223"/>
                <a:gd name="T88" fmla="*/ 44 w 223"/>
                <a:gd name="T89" fmla="*/ 32 h 223"/>
                <a:gd name="T90" fmla="*/ 42 w 223"/>
                <a:gd name="T91" fmla="*/ 24 h 223"/>
                <a:gd name="T92" fmla="*/ 68 w 223"/>
                <a:gd name="T93" fmla="*/ 13 h 223"/>
                <a:gd name="T94" fmla="*/ 47 w 223"/>
                <a:gd name="T95" fmla="*/ 31 h 223"/>
                <a:gd name="T96" fmla="*/ 158 w 223"/>
                <a:gd name="T97" fmla="*/ 18 h 223"/>
                <a:gd name="T98" fmla="*/ 134 w 223"/>
                <a:gd name="T99" fmla="*/ 10 h 223"/>
                <a:gd name="T100" fmla="*/ 136 w 223"/>
                <a:gd name="T101" fmla="*/ 3 h 223"/>
                <a:gd name="T102" fmla="*/ 161 w 223"/>
                <a:gd name="T103" fmla="*/ 16 h 223"/>
                <a:gd name="T104" fmla="*/ 87 w 223"/>
                <a:gd name="T105" fmla="*/ 11 h 223"/>
                <a:gd name="T106" fmla="*/ 86 w 223"/>
                <a:gd name="T107" fmla="*/ 3 h 223"/>
                <a:gd name="T108" fmla="*/ 111 w 223"/>
                <a:gd name="T109" fmla="*/ 0 h 223"/>
                <a:gd name="T110" fmla="*/ 111 w 223"/>
                <a:gd name="T111" fmla="*/ 8 h 223"/>
                <a:gd name="T112" fmla="*/ 87 w 223"/>
                <a:gd name="T113" fmla="*/ 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4"/>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5" name="Oval 4"/>
            <p:cNvSpPr/>
            <p:nvPr/>
          </p:nvSpPr>
          <p:spPr>
            <a:xfrm>
              <a:off x="619125" y="5334000"/>
              <a:ext cx="1308100" cy="13081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Open Sans"/>
                <a:ea typeface="+mn-ea"/>
                <a:cs typeface="+mn-cs"/>
              </a:endParaRPr>
            </a:p>
          </p:txBody>
        </p:sp>
        <p:sp>
          <p:nvSpPr>
            <p:cNvPr id="6" name="Freeform: Shape 5"/>
            <p:cNvSpPr/>
            <p:nvPr/>
          </p:nvSpPr>
          <p:spPr>
            <a:xfrm>
              <a:off x="0" y="5356225"/>
              <a:ext cx="952500" cy="1501775"/>
            </a:xfrm>
            <a:custGeom>
              <a:avLst/>
              <a:gdLst>
                <a:gd name="connsiteX0" fmla="*/ 104775 w 952500"/>
                <a:gd name="connsiteY0" fmla="*/ 0 h 1501775"/>
                <a:gd name="connsiteX1" fmla="*/ 952500 w 952500"/>
                <a:gd name="connsiteY1" fmla="*/ 847725 h 1501775"/>
                <a:gd name="connsiteX2" fmla="*/ 704207 w 952500"/>
                <a:gd name="connsiteY2" fmla="*/ 1447157 h 1501775"/>
                <a:gd name="connsiteX3" fmla="*/ 638010 w 952500"/>
                <a:gd name="connsiteY3" fmla="*/ 1501775 h 1501775"/>
                <a:gd name="connsiteX4" fmla="*/ 0 w 952500"/>
                <a:gd name="connsiteY4" fmla="*/ 1501775 h 1501775"/>
                <a:gd name="connsiteX5" fmla="*/ 0 w 952500"/>
                <a:gd name="connsiteY5" fmla="*/ 7140 h 1501775"/>
                <a:gd name="connsiteX6" fmla="*/ 18100 w 952500"/>
                <a:gd name="connsiteY6" fmla="*/ 4377 h 1501775"/>
                <a:gd name="connsiteX7" fmla="*/ 104775 w 952500"/>
                <a:gd name="connsiteY7" fmla="*/ 0 h 150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1501775">
                  <a:moveTo>
                    <a:pt x="104775" y="0"/>
                  </a:moveTo>
                  <a:cubicBezTo>
                    <a:pt x="572961" y="0"/>
                    <a:pt x="952500" y="379539"/>
                    <a:pt x="952500" y="847725"/>
                  </a:cubicBezTo>
                  <a:cubicBezTo>
                    <a:pt x="952500" y="1081818"/>
                    <a:pt x="857615" y="1293749"/>
                    <a:pt x="704207" y="1447157"/>
                  </a:cubicBezTo>
                  <a:lnTo>
                    <a:pt x="638010" y="1501775"/>
                  </a:lnTo>
                  <a:lnTo>
                    <a:pt x="0" y="1501775"/>
                  </a:lnTo>
                  <a:lnTo>
                    <a:pt x="0" y="7140"/>
                  </a:lnTo>
                  <a:lnTo>
                    <a:pt x="18100" y="4377"/>
                  </a:lnTo>
                  <a:cubicBezTo>
                    <a:pt x="46598" y="1483"/>
                    <a:pt x="75513" y="0"/>
                    <a:pt x="10477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Open Sans"/>
                <a:ea typeface="+mn-ea"/>
                <a:cs typeface="+mn-cs"/>
              </a:endParaRPr>
            </a:p>
          </p:txBody>
        </p:sp>
        <p:sp>
          <p:nvSpPr>
            <p:cNvPr id="7" name="Freeform: Shape 6"/>
            <p:cNvSpPr/>
            <p:nvPr/>
          </p:nvSpPr>
          <p:spPr>
            <a:xfrm>
              <a:off x="285750" y="6203950"/>
              <a:ext cx="1308100" cy="654050"/>
            </a:xfrm>
            <a:custGeom>
              <a:avLst/>
              <a:gdLst>
                <a:gd name="connsiteX0" fmla="*/ 654050 w 1308100"/>
                <a:gd name="connsiteY0" fmla="*/ 0 h 654050"/>
                <a:gd name="connsiteX1" fmla="*/ 1308100 w 1308100"/>
                <a:gd name="connsiteY1" fmla="*/ 654050 h 654050"/>
                <a:gd name="connsiteX2" fmla="*/ 0 w 1308100"/>
                <a:gd name="connsiteY2" fmla="*/ 654050 h 654050"/>
                <a:gd name="connsiteX3" fmla="*/ 654050 w 1308100"/>
                <a:gd name="connsiteY3" fmla="*/ 0 h 654050"/>
              </a:gdLst>
              <a:ahLst/>
              <a:cxnLst>
                <a:cxn ang="0">
                  <a:pos x="connsiteX0" y="connsiteY0"/>
                </a:cxn>
                <a:cxn ang="0">
                  <a:pos x="connsiteX1" y="connsiteY1"/>
                </a:cxn>
                <a:cxn ang="0">
                  <a:pos x="connsiteX2" y="connsiteY2"/>
                </a:cxn>
                <a:cxn ang="0">
                  <a:pos x="connsiteX3" y="connsiteY3"/>
                </a:cxn>
              </a:cxnLst>
              <a:rect l="l" t="t" r="r" b="b"/>
              <a:pathLst>
                <a:path w="1308100" h="654050">
                  <a:moveTo>
                    <a:pt x="654050" y="0"/>
                  </a:moveTo>
                  <a:cubicBezTo>
                    <a:pt x="1015272" y="0"/>
                    <a:pt x="1308100" y="292828"/>
                    <a:pt x="1308100" y="654050"/>
                  </a:cubicBezTo>
                  <a:lnTo>
                    <a:pt x="0" y="654050"/>
                  </a:lnTo>
                  <a:cubicBezTo>
                    <a:pt x="0" y="292828"/>
                    <a:pt x="292828" y="0"/>
                    <a:pt x="65405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Open Sans"/>
                <a:ea typeface="+mn-ea"/>
                <a:cs typeface="+mn-cs"/>
              </a:endParaRPr>
            </a:p>
          </p:txBody>
        </p:sp>
        <p:sp>
          <p:nvSpPr>
            <p:cNvPr id="55326" name="Freeform 8"/>
            <p:cNvSpPr>
              <a:spLocks noEditPoints="1"/>
            </p:cNvSpPr>
            <p:nvPr/>
          </p:nvSpPr>
          <p:spPr bwMode="auto">
            <a:xfrm>
              <a:off x="476250" y="5779168"/>
              <a:ext cx="862700" cy="862698"/>
            </a:xfrm>
            <a:custGeom>
              <a:avLst/>
              <a:gdLst>
                <a:gd name="T0" fmla="*/ 413941 w 223"/>
                <a:gd name="T1" fmla="*/ 847224 h 223"/>
                <a:gd name="T2" fmla="*/ 518394 w 223"/>
                <a:gd name="T3" fmla="*/ 820143 h 223"/>
                <a:gd name="T4" fmla="*/ 526131 w 223"/>
                <a:gd name="T5" fmla="*/ 851092 h 223"/>
                <a:gd name="T6" fmla="*/ 340438 w 223"/>
                <a:gd name="T7" fmla="*/ 851092 h 223"/>
                <a:gd name="T8" fmla="*/ 243722 w 223"/>
                <a:gd name="T9" fmla="*/ 820143 h 223"/>
                <a:gd name="T10" fmla="*/ 259197 w 223"/>
                <a:gd name="T11" fmla="*/ 793063 h 223"/>
                <a:gd name="T12" fmla="*/ 352043 w 223"/>
                <a:gd name="T13" fmla="*/ 839486 h 223"/>
                <a:gd name="T14" fmla="*/ 611240 w 223"/>
                <a:gd name="T15" fmla="*/ 820143 h 223"/>
                <a:gd name="T16" fmla="*/ 603503 w 223"/>
                <a:gd name="T17" fmla="*/ 793063 h 223"/>
                <a:gd name="T18" fmla="*/ 704087 w 223"/>
                <a:gd name="T19" fmla="*/ 746640 h 223"/>
                <a:gd name="T20" fmla="*/ 618978 w 223"/>
                <a:gd name="T21" fmla="*/ 820143 h 223"/>
                <a:gd name="T22" fmla="*/ 170219 w 223"/>
                <a:gd name="T23" fmla="*/ 773720 h 223"/>
                <a:gd name="T24" fmla="*/ 92847 w 223"/>
                <a:gd name="T25" fmla="*/ 700217 h 223"/>
                <a:gd name="T26" fmla="*/ 119927 w 223"/>
                <a:gd name="T27" fmla="*/ 680874 h 223"/>
                <a:gd name="T28" fmla="*/ 185693 w 223"/>
                <a:gd name="T29" fmla="*/ 765983 h 223"/>
                <a:gd name="T30" fmla="*/ 754379 w 223"/>
                <a:gd name="T31" fmla="*/ 704085 h 223"/>
                <a:gd name="T32" fmla="*/ 742773 w 223"/>
                <a:gd name="T33" fmla="*/ 680874 h 223"/>
                <a:gd name="T34" fmla="*/ 812408 w 223"/>
                <a:gd name="T35" fmla="*/ 595765 h 223"/>
                <a:gd name="T36" fmla="*/ 765985 w 223"/>
                <a:gd name="T37" fmla="*/ 700217 h 223"/>
                <a:gd name="T38" fmla="*/ 58029 w 223"/>
                <a:gd name="T39" fmla="*/ 626713 h 223"/>
                <a:gd name="T40" fmla="*/ 11606 w 223"/>
                <a:gd name="T41" fmla="*/ 526130 h 223"/>
                <a:gd name="T42" fmla="*/ 42555 w 223"/>
                <a:gd name="T43" fmla="*/ 522261 h 223"/>
                <a:gd name="T44" fmla="*/ 61898 w 223"/>
                <a:gd name="T45" fmla="*/ 626713 h 223"/>
                <a:gd name="T46" fmla="*/ 835620 w 223"/>
                <a:gd name="T47" fmla="*/ 537736 h 223"/>
                <a:gd name="T48" fmla="*/ 820145 w 223"/>
                <a:gd name="T49" fmla="*/ 518393 h 223"/>
                <a:gd name="T50" fmla="*/ 831751 w 223"/>
                <a:gd name="T51" fmla="*/ 429415 h 223"/>
                <a:gd name="T52" fmla="*/ 862700 w 223"/>
                <a:gd name="T53" fmla="*/ 429415 h 223"/>
                <a:gd name="T54" fmla="*/ 851094 w 223"/>
                <a:gd name="T55" fmla="*/ 526130 h 223"/>
                <a:gd name="T56" fmla="*/ 15474 w 223"/>
                <a:gd name="T57" fmla="*/ 448758 h 223"/>
                <a:gd name="T58" fmla="*/ 0 w 223"/>
                <a:gd name="T59" fmla="*/ 429415 h 223"/>
                <a:gd name="T60" fmla="*/ 27080 w 223"/>
                <a:gd name="T61" fmla="*/ 324962 h 223"/>
                <a:gd name="T62" fmla="*/ 30949 w 223"/>
                <a:gd name="T63" fmla="*/ 429415 h 223"/>
                <a:gd name="T64" fmla="*/ 835620 w 223"/>
                <a:gd name="T65" fmla="*/ 352043 h 223"/>
                <a:gd name="T66" fmla="*/ 789196 w 223"/>
                <a:gd name="T67" fmla="*/ 255328 h 223"/>
                <a:gd name="T68" fmla="*/ 820145 w 223"/>
                <a:gd name="T69" fmla="*/ 243722 h 223"/>
                <a:gd name="T70" fmla="*/ 839488 w 223"/>
                <a:gd name="T71" fmla="*/ 352043 h 223"/>
                <a:gd name="T72" fmla="*/ 54161 w 223"/>
                <a:gd name="T73" fmla="*/ 266933 h 223"/>
                <a:gd name="T74" fmla="*/ 42555 w 223"/>
                <a:gd name="T75" fmla="*/ 243722 h 223"/>
                <a:gd name="T76" fmla="*/ 116058 w 223"/>
                <a:gd name="T77" fmla="*/ 162481 h 223"/>
                <a:gd name="T78" fmla="*/ 69635 w 223"/>
                <a:gd name="T79" fmla="*/ 259196 h 223"/>
                <a:gd name="T80" fmla="*/ 754379 w 223"/>
                <a:gd name="T81" fmla="*/ 185693 h 223"/>
                <a:gd name="T82" fmla="*/ 680875 w 223"/>
                <a:gd name="T83" fmla="*/ 116058 h 223"/>
                <a:gd name="T84" fmla="*/ 700218 w 223"/>
                <a:gd name="T85" fmla="*/ 92846 h 223"/>
                <a:gd name="T86" fmla="*/ 765985 w 223"/>
                <a:gd name="T87" fmla="*/ 181824 h 223"/>
                <a:gd name="T88" fmla="*/ 170219 w 223"/>
                <a:gd name="T89" fmla="*/ 123795 h 223"/>
                <a:gd name="T90" fmla="*/ 162482 w 223"/>
                <a:gd name="T91" fmla="*/ 92846 h 223"/>
                <a:gd name="T92" fmla="*/ 263065 w 223"/>
                <a:gd name="T93" fmla="*/ 50292 h 223"/>
                <a:gd name="T94" fmla="*/ 181825 w 223"/>
                <a:gd name="T95" fmla="*/ 119927 h 223"/>
                <a:gd name="T96" fmla="*/ 611240 w 223"/>
                <a:gd name="T97" fmla="*/ 69635 h 223"/>
                <a:gd name="T98" fmla="*/ 518394 w 223"/>
                <a:gd name="T99" fmla="*/ 38686 h 223"/>
                <a:gd name="T100" fmla="*/ 526131 w 223"/>
                <a:gd name="T101" fmla="*/ 11606 h 223"/>
                <a:gd name="T102" fmla="*/ 622846 w 223"/>
                <a:gd name="T103" fmla="*/ 61898 h 223"/>
                <a:gd name="T104" fmla="*/ 336569 w 223"/>
                <a:gd name="T105" fmla="*/ 42555 h 223"/>
                <a:gd name="T106" fmla="*/ 332700 w 223"/>
                <a:gd name="T107" fmla="*/ 11606 h 223"/>
                <a:gd name="T108" fmla="*/ 429416 w 223"/>
                <a:gd name="T109" fmla="*/ 0 h 223"/>
                <a:gd name="T110" fmla="*/ 429416 w 223"/>
                <a:gd name="T111" fmla="*/ 30949 h 223"/>
                <a:gd name="T112" fmla="*/ 336569 w 223"/>
                <a:gd name="T113" fmla="*/ 42555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grpSp>
      <p:grpSp>
        <p:nvGrpSpPr>
          <p:cNvPr id="9" name="Group 8"/>
          <p:cNvGrpSpPr>
            <a:grpSpLocks/>
          </p:cNvGrpSpPr>
          <p:nvPr/>
        </p:nvGrpSpPr>
        <p:grpSpPr bwMode="auto">
          <a:xfrm flipH="1">
            <a:off x="10578903" y="5356224"/>
            <a:ext cx="1613095" cy="1501776"/>
            <a:chOff x="3051405" y="5162550"/>
            <a:chExt cx="1927225" cy="1695450"/>
          </a:xfrm>
        </p:grpSpPr>
        <p:sp>
          <p:nvSpPr>
            <p:cNvPr id="10" name="Freeform 8"/>
            <p:cNvSpPr>
              <a:spLocks noEditPoints="1"/>
            </p:cNvSpPr>
            <p:nvPr/>
          </p:nvSpPr>
          <p:spPr bwMode="auto">
            <a:xfrm>
              <a:off x="3103792" y="5162550"/>
              <a:ext cx="1308100" cy="1308100"/>
            </a:xfrm>
            <a:custGeom>
              <a:avLst/>
              <a:gdLst>
                <a:gd name="T0" fmla="*/ 107 w 223"/>
                <a:gd name="T1" fmla="*/ 219 h 223"/>
                <a:gd name="T2" fmla="*/ 134 w 223"/>
                <a:gd name="T3" fmla="*/ 212 h 223"/>
                <a:gd name="T4" fmla="*/ 136 w 223"/>
                <a:gd name="T5" fmla="*/ 220 h 223"/>
                <a:gd name="T6" fmla="*/ 88 w 223"/>
                <a:gd name="T7" fmla="*/ 220 h 223"/>
                <a:gd name="T8" fmla="*/ 63 w 223"/>
                <a:gd name="T9" fmla="*/ 212 h 223"/>
                <a:gd name="T10" fmla="*/ 67 w 223"/>
                <a:gd name="T11" fmla="*/ 205 h 223"/>
                <a:gd name="T12" fmla="*/ 91 w 223"/>
                <a:gd name="T13" fmla="*/ 217 h 223"/>
                <a:gd name="T14" fmla="*/ 158 w 223"/>
                <a:gd name="T15" fmla="*/ 212 h 223"/>
                <a:gd name="T16" fmla="*/ 156 w 223"/>
                <a:gd name="T17" fmla="*/ 205 h 223"/>
                <a:gd name="T18" fmla="*/ 182 w 223"/>
                <a:gd name="T19" fmla="*/ 193 h 223"/>
                <a:gd name="T20" fmla="*/ 160 w 223"/>
                <a:gd name="T21" fmla="*/ 212 h 223"/>
                <a:gd name="T22" fmla="*/ 44 w 223"/>
                <a:gd name="T23" fmla="*/ 200 h 223"/>
                <a:gd name="T24" fmla="*/ 24 w 223"/>
                <a:gd name="T25" fmla="*/ 181 h 223"/>
                <a:gd name="T26" fmla="*/ 31 w 223"/>
                <a:gd name="T27" fmla="*/ 176 h 223"/>
                <a:gd name="T28" fmla="*/ 48 w 223"/>
                <a:gd name="T29" fmla="*/ 198 h 223"/>
                <a:gd name="T30" fmla="*/ 195 w 223"/>
                <a:gd name="T31" fmla="*/ 182 h 223"/>
                <a:gd name="T32" fmla="*/ 192 w 223"/>
                <a:gd name="T33" fmla="*/ 176 h 223"/>
                <a:gd name="T34" fmla="*/ 210 w 223"/>
                <a:gd name="T35" fmla="*/ 154 h 223"/>
                <a:gd name="T36" fmla="*/ 198 w 223"/>
                <a:gd name="T37" fmla="*/ 181 h 223"/>
                <a:gd name="T38" fmla="*/ 15 w 223"/>
                <a:gd name="T39" fmla="*/ 162 h 223"/>
                <a:gd name="T40" fmla="*/ 3 w 223"/>
                <a:gd name="T41" fmla="*/ 136 h 223"/>
                <a:gd name="T42" fmla="*/ 11 w 223"/>
                <a:gd name="T43" fmla="*/ 135 h 223"/>
                <a:gd name="T44" fmla="*/ 16 w 223"/>
                <a:gd name="T45" fmla="*/ 162 h 223"/>
                <a:gd name="T46" fmla="*/ 216 w 223"/>
                <a:gd name="T47" fmla="*/ 139 h 223"/>
                <a:gd name="T48" fmla="*/ 212 w 223"/>
                <a:gd name="T49" fmla="*/ 134 h 223"/>
                <a:gd name="T50" fmla="*/ 215 w 223"/>
                <a:gd name="T51" fmla="*/ 111 h 223"/>
                <a:gd name="T52" fmla="*/ 223 w 223"/>
                <a:gd name="T53" fmla="*/ 111 h 223"/>
                <a:gd name="T54" fmla="*/ 220 w 223"/>
                <a:gd name="T55" fmla="*/ 136 h 223"/>
                <a:gd name="T56" fmla="*/ 4 w 223"/>
                <a:gd name="T57" fmla="*/ 116 h 223"/>
                <a:gd name="T58" fmla="*/ 0 w 223"/>
                <a:gd name="T59" fmla="*/ 111 h 223"/>
                <a:gd name="T60" fmla="*/ 7 w 223"/>
                <a:gd name="T61" fmla="*/ 84 h 223"/>
                <a:gd name="T62" fmla="*/ 8 w 223"/>
                <a:gd name="T63" fmla="*/ 111 h 223"/>
                <a:gd name="T64" fmla="*/ 216 w 223"/>
                <a:gd name="T65" fmla="*/ 91 h 223"/>
                <a:gd name="T66" fmla="*/ 204 w 223"/>
                <a:gd name="T67" fmla="*/ 66 h 223"/>
                <a:gd name="T68" fmla="*/ 212 w 223"/>
                <a:gd name="T69" fmla="*/ 63 h 223"/>
                <a:gd name="T70" fmla="*/ 217 w 223"/>
                <a:gd name="T71" fmla="*/ 91 h 223"/>
                <a:gd name="T72" fmla="*/ 14 w 223"/>
                <a:gd name="T73" fmla="*/ 69 h 223"/>
                <a:gd name="T74" fmla="*/ 11 w 223"/>
                <a:gd name="T75" fmla="*/ 63 h 223"/>
                <a:gd name="T76" fmla="*/ 30 w 223"/>
                <a:gd name="T77" fmla="*/ 42 h 223"/>
                <a:gd name="T78" fmla="*/ 18 w 223"/>
                <a:gd name="T79" fmla="*/ 67 h 223"/>
                <a:gd name="T80" fmla="*/ 195 w 223"/>
                <a:gd name="T81" fmla="*/ 48 h 223"/>
                <a:gd name="T82" fmla="*/ 176 w 223"/>
                <a:gd name="T83" fmla="*/ 30 h 223"/>
                <a:gd name="T84" fmla="*/ 181 w 223"/>
                <a:gd name="T85" fmla="*/ 24 h 223"/>
                <a:gd name="T86" fmla="*/ 198 w 223"/>
                <a:gd name="T87" fmla="*/ 47 h 223"/>
                <a:gd name="T88" fmla="*/ 44 w 223"/>
                <a:gd name="T89" fmla="*/ 32 h 223"/>
                <a:gd name="T90" fmla="*/ 42 w 223"/>
                <a:gd name="T91" fmla="*/ 24 h 223"/>
                <a:gd name="T92" fmla="*/ 68 w 223"/>
                <a:gd name="T93" fmla="*/ 13 h 223"/>
                <a:gd name="T94" fmla="*/ 47 w 223"/>
                <a:gd name="T95" fmla="*/ 31 h 223"/>
                <a:gd name="T96" fmla="*/ 158 w 223"/>
                <a:gd name="T97" fmla="*/ 18 h 223"/>
                <a:gd name="T98" fmla="*/ 134 w 223"/>
                <a:gd name="T99" fmla="*/ 10 h 223"/>
                <a:gd name="T100" fmla="*/ 136 w 223"/>
                <a:gd name="T101" fmla="*/ 3 h 223"/>
                <a:gd name="T102" fmla="*/ 161 w 223"/>
                <a:gd name="T103" fmla="*/ 16 h 223"/>
                <a:gd name="T104" fmla="*/ 87 w 223"/>
                <a:gd name="T105" fmla="*/ 11 h 223"/>
                <a:gd name="T106" fmla="*/ 86 w 223"/>
                <a:gd name="T107" fmla="*/ 3 h 223"/>
                <a:gd name="T108" fmla="*/ 111 w 223"/>
                <a:gd name="T109" fmla="*/ 0 h 223"/>
                <a:gd name="T110" fmla="*/ 111 w 223"/>
                <a:gd name="T111" fmla="*/ 8 h 223"/>
                <a:gd name="T112" fmla="*/ 87 w 223"/>
                <a:gd name="T113" fmla="*/ 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4"/>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11" name="Oval 10"/>
            <p:cNvSpPr/>
            <p:nvPr/>
          </p:nvSpPr>
          <p:spPr>
            <a:xfrm>
              <a:off x="3670530" y="5356225"/>
              <a:ext cx="1308100" cy="13081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Open Sans"/>
                <a:ea typeface="+mn-ea"/>
                <a:cs typeface="+mn-cs"/>
              </a:endParaRPr>
            </a:p>
          </p:txBody>
        </p:sp>
        <p:sp>
          <p:nvSpPr>
            <p:cNvPr id="12" name="Freeform: Shape 11"/>
            <p:cNvSpPr/>
            <p:nvPr/>
          </p:nvSpPr>
          <p:spPr>
            <a:xfrm>
              <a:off x="3051405" y="5356225"/>
              <a:ext cx="952500" cy="1501775"/>
            </a:xfrm>
            <a:custGeom>
              <a:avLst/>
              <a:gdLst>
                <a:gd name="connsiteX0" fmla="*/ 104775 w 952500"/>
                <a:gd name="connsiteY0" fmla="*/ 0 h 1501775"/>
                <a:gd name="connsiteX1" fmla="*/ 952500 w 952500"/>
                <a:gd name="connsiteY1" fmla="*/ 847725 h 1501775"/>
                <a:gd name="connsiteX2" fmla="*/ 704207 w 952500"/>
                <a:gd name="connsiteY2" fmla="*/ 1447157 h 1501775"/>
                <a:gd name="connsiteX3" fmla="*/ 638010 w 952500"/>
                <a:gd name="connsiteY3" fmla="*/ 1501775 h 1501775"/>
                <a:gd name="connsiteX4" fmla="*/ 0 w 952500"/>
                <a:gd name="connsiteY4" fmla="*/ 1501775 h 1501775"/>
                <a:gd name="connsiteX5" fmla="*/ 0 w 952500"/>
                <a:gd name="connsiteY5" fmla="*/ 7140 h 1501775"/>
                <a:gd name="connsiteX6" fmla="*/ 18100 w 952500"/>
                <a:gd name="connsiteY6" fmla="*/ 4377 h 1501775"/>
                <a:gd name="connsiteX7" fmla="*/ 104775 w 952500"/>
                <a:gd name="connsiteY7" fmla="*/ 0 h 150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1501775">
                  <a:moveTo>
                    <a:pt x="104775" y="0"/>
                  </a:moveTo>
                  <a:cubicBezTo>
                    <a:pt x="572961" y="0"/>
                    <a:pt x="952500" y="379539"/>
                    <a:pt x="952500" y="847725"/>
                  </a:cubicBezTo>
                  <a:cubicBezTo>
                    <a:pt x="952500" y="1081818"/>
                    <a:pt x="857615" y="1293749"/>
                    <a:pt x="704207" y="1447157"/>
                  </a:cubicBezTo>
                  <a:lnTo>
                    <a:pt x="638010" y="1501775"/>
                  </a:lnTo>
                  <a:lnTo>
                    <a:pt x="0" y="1501775"/>
                  </a:lnTo>
                  <a:lnTo>
                    <a:pt x="0" y="7140"/>
                  </a:lnTo>
                  <a:lnTo>
                    <a:pt x="18100" y="4377"/>
                  </a:lnTo>
                  <a:cubicBezTo>
                    <a:pt x="46598" y="1483"/>
                    <a:pt x="75513" y="0"/>
                    <a:pt x="10477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Open Sans"/>
                <a:ea typeface="+mn-ea"/>
                <a:cs typeface="+mn-cs"/>
              </a:endParaRPr>
            </a:p>
          </p:txBody>
        </p:sp>
        <p:sp>
          <p:nvSpPr>
            <p:cNvPr id="13" name="Freeform: Shape 12"/>
            <p:cNvSpPr/>
            <p:nvPr/>
          </p:nvSpPr>
          <p:spPr>
            <a:xfrm>
              <a:off x="3337155" y="6203950"/>
              <a:ext cx="1308100" cy="654050"/>
            </a:xfrm>
            <a:custGeom>
              <a:avLst/>
              <a:gdLst>
                <a:gd name="connsiteX0" fmla="*/ 654050 w 1308100"/>
                <a:gd name="connsiteY0" fmla="*/ 0 h 654050"/>
                <a:gd name="connsiteX1" fmla="*/ 1308100 w 1308100"/>
                <a:gd name="connsiteY1" fmla="*/ 654050 h 654050"/>
                <a:gd name="connsiteX2" fmla="*/ 0 w 1308100"/>
                <a:gd name="connsiteY2" fmla="*/ 654050 h 654050"/>
                <a:gd name="connsiteX3" fmla="*/ 654050 w 1308100"/>
                <a:gd name="connsiteY3" fmla="*/ 0 h 654050"/>
              </a:gdLst>
              <a:ahLst/>
              <a:cxnLst>
                <a:cxn ang="0">
                  <a:pos x="connsiteX0" y="connsiteY0"/>
                </a:cxn>
                <a:cxn ang="0">
                  <a:pos x="connsiteX1" y="connsiteY1"/>
                </a:cxn>
                <a:cxn ang="0">
                  <a:pos x="connsiteX2" y="connsiteY2"/>
                </a:cxn>
                <a:cxn ang="0">
                  <a:pos x="connsiteX3" y="connsiteY3"/>
                </a:cxn>
              </a:cxnLst>
              <a:rect l="l" t="t" r="r" b="b"/>
              <a:pathLst>
                <a:path w="1308100" h="654050">
                  <a:moveTo>
                    <a:pt x="654050" y="0"/>
                  </a:moveTo>
                  <a:cubicBezTo>
                    <a:pt x="1015272" y="0"/>
                    <a:pt x="1308100" y="292828"/>
                    <a:pt x="1308100" y="654050"/>
                  </a:cubicBezTo>
                  <a:lnTo>
                    <a:pt x="0" y="654050"/>
                  </a:lnTo>
                  <a:cubicBezTo>
                    <a:pt x="0" y="292828"/>
                    <a:pt x="292828" y="0"/>
                    <a:pt x="65405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Open Sans"/>
                <a:ea typeface="+mn-ea"/>
                <a:cs typeface="+mn-cs"/>
              </a:endParaRPr>
            </a:p>
          </p:txBody>
        </p:sp>
        <p:sp>
          <p:nvSpPr>
            <p:cNvPr id="55321" name="Freeform 8"/>
            <p:cNvSpPr>
              <a:spLocks noEditPoints="1"/>
            </p:cNvSpPr>
            <p:nvPr/>
          </p:nvSpPr>
          <p:spPr bwMode="auto">
            <a:xfrm>
              <a:off x="3527655" y="5779168"/>
              <a:ext cx="862700" cy="862698"/>
            </a:xfrm>
            <a:custGeom>
              <a:avLst/>
              <a:gdLst>
                <a:gd name="T0" fmla="*/ 413941 w 223"/>
                <a:gd name="T1" fmla="*/ 847224 h 223"/>
                <a:gd name="T2" fmla="*/ 518394 w 223"/>
                <a:gd name="T3" fmla="*/ 820143 h 223"/>
                <a:gd name="T4" fmla="*/ 526131 w 223"/>
                <a:gd name="T5" fmla="*/ 851092 h 223"/>
                <a:gd name="T6" fmla="*/ 340438 w 223"/>
                <a:gd name="T7" fmla="*/ 851092 h 223"/>
                <a:gd name="T8" fmla="*/ 243722 w 223"/>
                <a:gd name="T9" fmla="*/ 820143 h 223"/>
                <a:gd name="T10" fmla="*/ 259197 w 223"/>
                <a:gd name="T11" fmla="*/ 793063 h 223"/>
                <a:gd name="T12" fmla="*/ 352043 w 223"/>
                <a:gd name="T13" fmla="*/ 839486 h 223"/>
                <a:gd name="T14" fmla="*/ 611240 w 223"/>
                <a:gd name="T15" fmla="*/ 820143 h 223"/>
                <a:gd name="T16" fmla="*/ 603503 w 223"/>
                <a:gd name="T17" fmla="*/ 793063 h 223"/>
                <a:gd name="T18" fmla="*/ 704087 w 223"/>
                <a:gd name="T19" fmla="*/ 746640 h 223"/>
                <a:gd name="T20" fmla="*/ 618978 w 223"/>
                <a:gd name="T21" fmla="*/ 820143 h 223"/>
                <a:gd name="T22" fmla="*/ 170219 w 223"/>
                <a:gd name="T23" fmla="*/ 773720 h 223"/>
                <a:gd name="T24" fmla="*/ 92847 w 223"/>
                <a:gd name="T25" fmla="*/ 700217 h 223"/>
                <a:gd name="T26" fmla="*/ 119927 w 223"/>
                <a:gd name="T27" fmla="*/ 680874 h 223"/>
                <a:gd name="T28" fmla="*/ 185693 w 223"/>
                <a:gd name="T29" fmla="*/ 765983 h 223"/>
                <a:gd name="T30" fmla="*/ 754379 w 223"/>
                <a:gd name="T31" fmla="*/ 704085 h 223"/>
                <a:gd name="T32" fmla="*/ 742773 w 223"/>
                <a:gd name="T33" fmla="*/ 680874 h 223"/>
                <a:gd name="T34" fmla="*/ 812408 w 223"/>
                <a:gd name="T35" fmla="*/ 595765 h 223"/>
                <a:gd name="T36" fmla="*/ 765985 w 223"/>
                <a:gd name="T37" fmla="*/ 700217 h 223"/>
                <a:gd name="T38" fmla="*/ 58029 w 223"/>
                <a:gd name="T39" fmla="*/ 626713 h 223"/>
                <a:gd name="T40" fmla="*/ 11606 w 223"/>
                <a:gd name="T41" fmla="*/ 526130 h 223"/>
                <a:gd name="T42" fmla="*/ 42555 w 223"/>
                <a:gd name="T43" fmla="*/ 522261 h 223"/>
                <a:gd name="T44" fmla="*/ 61898 w 223"/>
                <a:gd name="T45" fmla="*/ 626713 h 223"/>
                <a:gd name="T46" fmla="*/ 835620 w 223"/>
                <a:gd name="T47" fmla="*/ 537736 h 223"/>
                <a:gd name="T48" fmla="*/ 820145 w 223"/>
                <a:gd name="T49" fmla="*/ 518393 h 223"/>
                <a:gd name="T50" fmla="*/ 831751 w 223"/>
                <a:gd name="T51" fmla="*/ 429415 h 223"/>
                <a:gd name="T52" fmla="*/ 862700 w 223"/>
                <a:gd name="T53" fmla="*/ 429415 h 223"/>
                <a:gd name="T54" fmla="*/ 851094 w 223"/>
                <a:gd name="T55" fmla="*/ 526130 h 223"/>
                <a:gd name="T56" fmla="*/ 15474 w 223"/>
                <a:gd name="T57" fmla="*/ 448758 h 223"/>
                <a:gd name="T58" fmla="*/ 0 w 223"/>
                <a:gd name="T59" fmla="*/ 429415 h 223"/>
                <a:gd name="T60" fmla="*/ 27080 w 223"/>
                <a:gd name="T61" fmla="*/ 324962 h 223"/>
                <a:gd name="T62" fmla="*/ 30949 w 223"/>
                <a:gd name="T63" fmla="*/ 429415 h 223"/>
                <a:gd name="T64" fmla="*/ 835620 w 223"/>
                <a:gd name="T65" fmla="*/ 352043 h 223"/>
                <a:gd name="T66" fmla="*/ 789196 w 223"/>
                <a:gd name="T67" fmla="*/ 255328 h 223"/>
                <a:gd name="T68" fmla="*/ 820145 w 223"/>
                <a:gd name="T69" fmla="*/ 243722 h 223"/>
                <a:gd name="T70" fmla="*/ 839488 w 223"/>
                <a:gd name="T71" fmla="*/ 352043 h 223"/>
                <a:gd name="T72" fmla="*/ 54161 w 223"/>
                <a:gd name="T73" fmla="*/ 266933 h 223"/>
                <a:gd name="T74" fmla="*/ 42555 w 223"/>
                <a:gd name="T75" fmla="*/ 243722 h 223"/>
                <a:gd name="T76" fmla="*/ 116058 w 223"/>
                <a:gd name="T77" fmla="*/ 162481 h 223"/>
                <a:gd name="T78" fmla="*/ 69635 w 223"/>
                <a:gd name="T79" fmla="*/ 259196 h 223"/>
                <a:gd name="T80" fmla="*/ 754379 w 223"/>
                <a:gd name="T81" fmla="*/ 185693 h 223"/>
                <a:gd name="T82" fmla="*/ 680875 w 223"/>
                <a:gd name="T83" fmla="*/ 116058 h 223"/>
                <a:gd name="T84" fmla="*/ 700218 w 223"/>
                <a:gd name="T85" fmla="*/ 92846 h 223"/>
                <a:gd name="T86" fmla="*/ 765985 w 223"/>
                <a:gd name="T87" fmla="*/ 181824 h 223"/>
                <a:gd name="T88" fmla="*/ 170219 w 223"/>
                <a:gd name="T89" fmla="*/ 123795 h 223"/>
                <a:gd name="T90" fmla="*/ 162482 w 223"/>
                <a:gd name="T91" fmla="*/ 92846 h 223"/>
                <a:gd name="T92" fmla="*/ 263065 w 223"/>
                <a:gd name="T93" fmla="*/ 50292 h 223"/>
                <a:gd name="T94" fmla="*/ 181825 w 223"/>
                <a:gd name="T95" fmla="*/ 119927 h 223"/>
                <a:gd name="T96" fmla="*/ 611240 w 223"/>
                <a:gd name="T97" fmla="*/ 69635 h 223"/>
                <a:gd name="T98" fmla="*/ 518394 w 223"/>
                <a:gd name="T99" fmla="*/ 38686 h 223"/>
                <a:gd name="T100" fmla="*/ 526131 w 223"/>
                <a:gd name="T101" fmla="*/ 11606 h 223"/>
                <a:gd name="T102" fmla="*/ 622846 w 223"/>
                <a:gd name="T103" fmla="*/ 61898 h 223"/>
                <a:gd name="T104" fmla="*/ 336569 w 223"/>
                <a:gd name="T105" fmla="*/ 42555 h 223"/>
                <a:gd name="T106" fmla="*/ 332700 w 223"/>
                <a:gd name="T107" fmla="*/ 11606 h 223"/>
                <a:gd name="T108" fmla="*/ 429416 w 223"/>
                <a:gd name="T109" fmla="*/ 0 h 223"/>
                <a:gd name="T110" fmla="*/ 429416 w 223"/>
                <a:gd name="T111" fmla="*/ 30949 h 223"/>
                <a:gd name="T112" fmla="*/ 336569 w 223"/>
                <a:gd name="T113" fmla="*/ 42555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grpSp>
      <p:sp>
        <p:nvSpPr>
          <p:cNvPr id="8" name="Scroll: Horizontal 7">
            <a:extLst>
              <a:ext uri="{FF2B5EF4-FFF2-40B4-BE49-F238E27FC236}">
                <a16:creationId xmlns="" xmlns:a16="http://schemas.microsoft.com/office/drawing/2014/main" id="{9BF13B70-D047-41BA-927D-96032DB92A1E}"/>
              </a:ext>
            </a:extLst>
          </p:cNvPr>
          <p:cNvSpPr/>
          <p:nvPr/>
        </p:nvSpPr>
        <p:spPr>
          <a:xfrm>
            <a:off x="2223040" y="2335034"/>
            <a:ext cx="8830225" cy="2052524"/>
          </a:xfrm>
          <a:prstGeom prst="horizontalScroll">
            <a:avLst/>
          </a:prstGeom>
          <a:solidFill>
            <a:schemeClr val="bg1"/>
          </a:solidFill>
          <a:ln>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2400" b="1" u="none" strike="noStrike" kern="1200" cap="none" spc="0" normalizeH="0" baseline="0" noProof="0" dirty="0">
              <a:ln>
                <a:noFill/>
              </a:ln>
              <a:solidFill>
                <a:schemeClr val="tx1"/>
              </a:solidFill>
              <a:effectLst/>
              <a:uLnTx/>
              <a:uFillTx/>
              <a:latin typeface="Arial" panose="020B0604020202020204" pitchFamily="34" charset="0"/>
              <a:cs typeface="Arial" panose="020B0604020202020204" pitchFamily="34" charset="0"/>
            </a:endParaRPr>
          </a:p>
        </p:txBody>
      </p:sp>
      <p:sp>
        <p:nvSpPr>
          <p:cNvPr id="23" name="TextBox 22">
            <a:extLst>
              <a:ext uri="{FF2B5EF4-FFF2-40B4-BE49-F238E27FC236}">
                <a16:creationId xmlns="" xmlns:a16="http://schemas.microsoft.com/office/drawing/2014/main" id="{8A067B1E-F7B9-4CD4-A8F2-25252223B212}"/>
              </a:ext>
            </a:extLst>
          </p:cNvPr>
          <p:cNvSpPr txBox="1"/>
          <p:nvPr/>
        </p:nvSpPr>
        <p:spPr>
          <a:xfrm>
            <a:off x="1352592" y="953262"/>
            <a:ext cx="10321196" cy="461665"/>
          </a:xfrm>
          <a:prstGeom prst="rect">
            <a:avLst/>
          </a:prstGeom>
          <a:noFill/>
        </p:spPr>
        <p:txBody>
          <a:bodyPr wrap="square">
            <a:spAutoFit/>
          </a:bodyPr>
          <a:lstStyle/>
          <a:p>
            <a:pPr algn="ctr">
              <a:defRPr/>
            </a:pPr>
            <a:r>
              <a:rPr lang="en-US" sz="2400" b="1" dirty="0">
                <a:solidFill>
                  <a:srgbClr val="660066"/>
                </a:solidFill>
                <a:latin typeface="Arial" panose="020B0604020202020204" pitchFamily="34" charset="0"/>
                <a:cs typeface="Arial" panose="020B0604020202020204" pitchFamily="34" charset="0"/>
              </a:rPr>
              <a:t>6.</a:t>
            </a:r>
            <a:r>
              <a:rPr lang="en-US" sz="2400" b="1" i="0" dirty="0">
                <a:solidFill>
                  <a:srgbClr val="660066"/>
                </a:solidFill>
                <a:effectLst/>
                <a:latin typeface="Arial" panose="020B0604020202020204" pitchFamily="34" charset="0"/>
                <a:cs typeface="Arial" panose="020B0604020202020204" pitchFamily="34" charset="0"/>
              </a:rPr>
              <a:t>1.2 </a:t>
            </a:r>
            <a:r>
              <a:rPr lang="en-US" sz="2400" b="1" i="0" dirty="0" err="1">
                <a:solidFill>
                  <a:srgbClr val="660066"/>
                </a:solidFill>
                <a:effectLst/>
                <a:latin typeface="Arial" panose="020B0604020202020204" pitchFamily="34" charset="0"/>
                <a:cs typeface="Arial" panose="020B0604020202020204" pitchFamily="34" charset="0"/>
              </a:rPr>
              <a:t>Công</a:t>
            </a:r>
            <a:r>
              <a:rPr lang="en-US" sz="2400" b="1" i="0" dirty="0">
                <a:solidFill>
                  <a:srgbClr val="660066"/>
                </a:solidFill>
                <a:effectLst/>
                <a:latin typeface="Arial" panose="020B0604020202020204" pitchFamily="34" charset="0"/>
                <a:cs typeface="Arial" panose="020B0604020202020204" pitchFamily="34" charset="0"/>
              </a:rPr>
              <a:t> </a:t>
            </a:r>
            <a:r>
              <a:rPr lang="en-US" sz="2400" b="1" i="0" dirty="0" err="1">
                <a:solidFill>
                  <a:srgbClr val="660066"/>
                </a:solidFill>
                <a:effectLst/>
                <a:latin typeface="Arial" panose="020B0604020202020204" pitchFamily="34" charset="0"/>
                <a:cs typeface="Arial" panose="020B0604020202020204" pitchFamily="34" charset="0"/>
              </a:rPr>
              <a:t>nghiệp</a:t>
            </a:r>
            <a:r>
              <a:rPr lang="en-US" sz="2400" b="1" i="0" dirty="0">
                <a:solidFill>
                  <a:srgbClr val="660066"/>
                </a:solidFill>
                <a:effectLst/>
                <a:latin typeface="Arial" panose="020B0604020202020204" pitchFamily="34" charset="0"/>
                <a:cs typeface="Arial" panose="020B0604020202020204" pitchFamily="34" charset="0"/>
              </a:rPr>
              <a:t> </a:t>
            </a:r>
            <a:r>
              <a:rPr lang="en-US" sz="2400" b="1" i="0" dirty="0" err="1">
                <a:solidFill>
                  <a:srgbClr val="660066"/>
                </a:solidFill>
                <a:effectLst/>
                <a:latin typeface="Arial" panose="020B0604020202020204" pitchFamily="34" charset="0"/>
                <a:cs typeface="Arial" panose="020B0604020202020204" pitchFamily="34" charset="0"/>
              </a:rPr>
              <a:t>hóa</a:t>
            </a:r>
            <a:r>
              <a:rPr lang="en-US" sz="2400" b="1" i="0" dirty="0">
                <a:solidFill>
                  <a:srgbClr val="660066"/>
                </a:solidFill>
                <a:effectLst/>
                <a:latin typeface="Arial" panose="020B0604020202020204" pitchFamily="34" charset="0"/>
                <a:cs typeface="Arial" panose="020B0604020202020204" pitchFamily="34" charset="0"/>
              </a:rPr>
              <a:t> </a:t>
            </a:r>
            <a:r>
              <a:rPr lang="en-US" sz="2400" b="1" i="0" dirty="0" err="1">
                <a:solidFill>
                  <a:srgbClr val="660066"/>
                </a:solidFill>
                <a:effectLst/>
                <a:latin typeface="Arial" panose="020B0604020202020204" pitchFamily="34" charset="0"/>
                <a:cs typeface="Arial" panose="020B0604020202020204" pitchFamily="34" charset="0"/>
              </a:rPr>
              <a:t>và</a:t>
            </a:r>
            <a:r>
              <a:rPr lang="en-US" sz="2400" b="1" i="0" dirty="0">
                <a:solidFill>
                  <a:srgbClr val="660066"/>
                </a:solidFill>
                <a:effectLst/>
                <a:latin typeface="Arial" panose="020B0604020202020204" pitchFamily="34" charset="0"/>
                <a:cs typeface="Arial" panose="020B0604020202020204" pitchFamily="34" charset="0"/>
              </a:rPr>
              <a:t> </a:t>
            </a:r>
            <a:r>
              <a:rPr lang="en-US" sz="2400" b="1" i="0" dirty="0" err="1">
                <a:solidFill>
                  <a:srgbClr val="660066"/>
                </a:solidFill>
                <a:effectLst/>
                <a:latin typeface="Arial" panose="020B0604020202020204" pitchFamily="34" charset="0"/>
                <a:cs typeface="Arial" panose="020B0604020202020204" pitchFamily="34" charset="0"/>
              </a:rPr>
              <a:t>các</a:t>
            </a:r>
            <a:r>
              <a:rPr lang="en-US" sz="2400" b="1" i="0" dirty="0">
                <a:solidFill>
                  <a:srgbClr val="660066"/>
                </a:solidFill>
                <a:effectLst/>
                <a:latin typeface="Arial" panose="020B0604020202020204" pitchFamily="34" charset="0"/>
                <a:cs typeface="Arial" panose="020B0604020202020204" pitchFamily="34" charset="0"/>
              </a:rPr>
              <a:t> </a:t>
            </a:r>
            <a:r>
              <a:rPr lang="en-US" sz="2400" b="1" i="0" dirty="0" err="1">
                <a:solidFill>
                  <a:srgbClr val="660066"/>
                </a:solidFill>
                <a:effectLst/>
                <a:latin typeface="Arial" panose="020B0604020202020204" pitchFamily="34" charset="0"/>
                <a:cs typeface="Arial" panose="020B0604020202020204" pitchFamily="34" charset="0"/>
              </a:rPr>
              <a:t>mô</a:t>
            </a:r>
            <a:r>
              <a:rPr lang="en-US" sz="2400" b="1" i="0" dirty="0">
                <a:solidFill>
                  <a:srgbClr val="660066"/>
                </a:solidFill>
                <a:effectLst/>
                <a:latin typeface="Arial" panose="020B0604020202020204" pitchFamily="34" charset="0"/>
                <a:cs typeface="Arial" panose="020B0604020202020204" pitchFamily="34" charset="0"/>
              </a:rPr>
              <a:t> </a:t>
            </a:r>
            <a:r>
              <a:rPr lang="en-US" sz="2400" b="1" i="0" dirty="0" err="1">
                <a:solidFill>
                  <a:srgbClr val="660066"/>
                </a:solidFill>
                <a:effectLst/>
                <a:latin typeface="Arial" panose="020B0604020202020204" pitchFamily="34" charset="0"/>
                <a:cs typeface="Arial" panose="020B0604020202020204" pitchFamily="34" charset="0"/>
              </a:rPr>
              <a:t>hình</a:t>
            </a:r>
            <a:r>
              <a:rPr lang="en-US" sz="2400" b="1" i="0" dirty="0">
                <a:solidFill>
                  <a:srgbClr val="660066"/>
                </a:solidFill>
                <a:effectLst/>
                <a:latin typeface="Arial" panose="020B0604020202020204" pitchFamily="34" charset="0"/>
                <a:cs typeface="Arial" panose="020B0604020202020204" pitchFamily="34" charset="0"/>
              </a:rPr>
              <a:t> </a:t>
            </a:r>
            <a:r>
              <a:rPr lang="en-US" sz="2400" b="1" i="0" dirty="0" err="1">
                <a:solidFill>
                  <a:srgbClr val="660066"/>
                </a:solidFill>
                <a:effectLst/>
                <a:latin typeface="Arial" panose="020B0604020202020204" pitchFamily="34" charset="0"/>
                <a:cs typeface="Arial" panose="020B0604020202020204" pitchFamily="34" charset="0"/>
              </a:rPr>
              <a:t>công</a:t>
            </a:r>
            <a:r>
              <a:rPr lang="en-US" sz="2400" b="1" i="0" dirty="0">
                <a:solidFill>
                  <a:srgbClr val="660066"/>
                </a:solidFill>
                <a:effectLst/>
                <a:latin typeface="Arial" panose="020B0604020202020204" pitchFamily="34" charset="0"/>
                <a:cs typeface="Arial" panose="020B0604020202020204" pitchFamily="34" charset="0"/>
              </a:rPr>
              <a:t> </a:t>
            </a:r>
            <a:r>
              <a:rPr lang="en-US" sz="2400" b="1" i="0" dirty="0" err="1">
                <a:solidFill>
                  <a:srgbClr val="660066"/>
                </a:solidFill>
                <a:effectLst/>
                <a:latin typeface="Arial" panose="020B0604020202020204" pitchFamily="34" charset="0"/>
                <a:cs typeface="Arial" panose="020B0604020202020204" pitchFamily="34" charset="0"/>
              </a:rPr>
              <a:t>nghiệp</a:t>
            </a:r>
            <a:r>
              <a:rPr lang="en-US" sz="2400" b="1" i="0" dirty="0">
                <a:solidFill>
                  <a:srgbClr val="660066"/>
                </a:solidFill>
                <a:effectLst/>
                <a:latin typeface="Arial" panose="020B0604020202020204" pitchFamily="34" charset="0"/>
                <a:cs typeface="Arial" panose="020B0604020202020204" pitchFamily="34" charset="0"/>
              </a:rPr>
              <a:t> </a:t>
            </a:r>
            <a:r>
              <a:rPr lang="en-US" sz="2400" b="1" i="0" dirty="0" err="1">
                <a:solidFill>
                  <a:srgbClr val="660066"/>
                </a:solidFill>
                <a:effectLst/>
                <a:latin typeface="Arial" panose="020B0604020202020204" pitchFamily="34" charset="0"/>
                <a:cs typeface="Arial" panose="020B0604020202020204" pitchFamily="34" charset="0"/>
              </a:rPr>
              <a:t>hóa</a:t>
            </a:r>
            <a:r>
              <a:rPr lang="en-US" sz="2400" b="1" i="0" dirty="0">
                <a:solidFill>
                  <a:srgbClr val="660066"/>
                </a:solidFill>
                <a:effectLst/>
                <a:latin typeface="Arial" panose="020B0604020202020204" pitchFamily="34" charset="0"/>
                <a:cs typeface="Arial" panose="020B0604020202020204" pitchFamily="34" charset="0"/>
              </a:rPr>
              <a:t> </a:t>
            </a:r>
            <a:r>
              <a:rPr lang="en-US" sz="2400" b="1" i="0" dirty="0" err="1">
                <a:solidFill>
                  <a:srgbClr val="660066"/>
                </a:solidFill>
                <a:effectLst/>
                <a:latin typeface="Arial" panose="020B0604020202020204" pitchFamily="34" charset="0"/>
                <a:cs typeface="Arial" panose="020B0604020202020204" pitchFamily="34" charset="0"/>
              </a:rPr>
              <a:t>trên</a:t>
            </a:r>
            <a:r>
              <a:rPr lang="en-US" sz="2400" b="1" i="0" dirty="0">
                <a:solidFill>
                  <a:srgbClr val="660066"/>
                </a:solidFill>
                <a:effectLst/>
                <a:latin typeface="Arial" panose="020B0604020202020204" pitchFamily="34" charset="0"/>
                <a:cs typeface="Arial" panose="020B0604020202020204" pitchFamily="34" charset="0"/>
              </a:rPr>
              <a:t> </a:t>
            </a:r>
            <a:r>
              <a:rPr lang="en-US" sz="2400" b="1" i="0" dirty="0" err="1">
                <a:solidFill>
                  <a:srgbClr val="660066"/>
                </a:solidFill>
                <a:effectLst/>
                <a:latin typeface="Arial" panose="020B0604020202020204" pitchFamily="34" charset="0"/>
                <a:cs typeface="Arial" panose="020B0604020202020204" pitchFamily="34" charset="0"/>
              </a:rPr>
              <a:t>thế</a:t>
            </a:r>
            <a:r>
              <a:rPr lang="en-US" sz="2400" b="1" i="0" dirty="0">
                <a:solidFill>
                  <a:srgbClr val="660066"/>
                </a:solidFill>
                <a:effectLst/>
                <a:latin typeface="Arial" panose="020B0604020202020204" pitchFamily="34" charset="0"/>
                <a:cs typeface="Arial" panose="020B0604020202020204" pitchFamily="34" charset="0"/>
              </a:rPr>
              <a:t> </a:t>
            </a:r>
            <a:r>
              <a:rPr lang="en-US" sz="2400" b="1" i="0" dirty="0" err="1">
                <a:solidFill>
                  <a:srgbClr val="660066"/>
                </a:solidFill>
                <a:effectLst/>
                <a:latin typeface="Arial" panose="020B0604020202020204" pitchFamily="34" charset="0"/>
                <a:cs typeface="Arial" panose="020B0604020202020204" pitchFamily="34" charset="0"/>
              </a:rPr>
              <a:t>giới</a:t>
            </a:r>
            <a:endParaRPr lang="en-US" sz="2400" b="1" dirty="0">
              <a:solidFill>
                <a:srgbClr val="660066"/>
              </a:solidFill>
              <a:latin typeface="Arial" panose="020B0604020202020204" pitchFamily="34" charset="0"/>
              <a:cs typeface="Arial" panose="020B0604020202020204" pitchFamily="34" charset="0"/>
            </a:endParaRPr>
          </a:p>
        </p:txBody>
      </p:sp>
      <p:sp>
        <p:nvSpPr>
          <p:cNvPr id="24" name="Line 7">
            <a:extLst>
              <a:ext uri="{FF2B5EF4-FFF2-40B4-BE49-F238E27FC236}">
                <a16:creationId xmlns="" xmlns:a16="http://schemas.microsoft.com/office/drawing/2014/main" id="{732C2701-1BFB-4BE8-9C6C-68B52F713CAF}"/>
              </a:ext>
            </a:extLst>
          </p:cNvPr>
          <p:cNvSpPr>
            <a:spLocks noChangeShapeType="1"/>
          </p:cNvSpPr>
          <p:nvPr/>
        </p:nvSpPr>
        <p:spPr bwMode="auto">
          <a:xfrm rot="10800000">
            <a:off x="3447995" y="770059"/>
            <a:ext cx="4218942"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Arial Unicode MS"/>
              <a:cs typeface="+mn-cs"/>
            </a:endParaRPr>
          </a:p>
        </p:txBody>
      </p:sp>
      <p:sp>
        <p:nvSpPr>
          <p:cNvPr id="25" name="TextBox 24">
            <a:extLst>
              <a:ext uri="{FF2B5EF4-FFF2-40B4-BE49-F238E27FC236}">
                <a16:creationId xmlns="" xmlns:a16="http://schemas.microsoft.com/office/drawing/2014/main" id="{B716DBEE-B9E8-4EE0-AA3D-90137CEC61C7}"/>
              </a:ext>
            </a:extLst>
          </p:cNvPr>
          <p:cNvSpPr txBox="1"/>
          <p:nvPr/>
        </p:nvSpPr>
        <p:spPr>
          <a:xfrm>
            <a:off x="1463910" y="213094"/>
            <a:ext cx="8050935" cy="461665"/>
          </a:xfrm>
          <a:prstGeom prst="rect">
            <a:avLst/>
          </a:prstGeom>
          <a:noFill/>
        </p:spPr>
        <p:txBody>
          <a:bodyPr wrap="square">
            <a:spAutoFit/>
          </a:bodyPr>
          <a:lstStyle/>
          <a:p>
            <a:pPr algn="ctr"/>
            <a:r>
              <a:rPr lang="en-US" altLang="en-US" sz="2400" b="1" kern="0" dirty="0">
                <a:solidFill>
                  <a:srgbClr val="000000"/>
                </a:solidFill>
                <a:latin typeface="Times New Roman" panose="02020603050405020304" pitchFamily="18" charset="0"/>
                <a:cs typeface="Times New Roman" panose="02020603050405020304" pitchFamily="18" charset="0"/>
              </a:rPr>
              <a:t>6.1. CÔNG NGHIỆP HÓA, HIỆN ĐẠI HÓA </a:t>
            </a:r>
            <a:r>
              <a:rPr lang="vi-VN" altLang="en-US" sz="2200" b="1" dirty="0">
                <a:solidFill>
                  <a:srgbClr val="000000"/>
                </a:solidFill>
                <a:latin typeface="Times New Roman" panose="02020603050405020304" pitchFamily="18" charset="0"/>
                <a:cs typeface="Times New Roman" panose="02020603050405020304" pitchFamily="18" charset="0"/>
              </a:rPr>
              <a:t>Ở VIỆT NAM</a:t>
            </a:r>
            <a:endParaRPr lang="en-US" altLang="en-US" sz="2200" b="1" dirty="0">
              <a:solidFill>
                <a:srgbClr val="000000"/>
              </a:solidFill>
              <a:latin typeface="Times New Roman" panose="02020603050405020304" pitchFamily="18" charset="0"/>
              <a:cs typeface="Times New Roman" panose="02020603050405020304" pitchFamily="18" charset="0"/>
            </a:endParaRPr>
          </a:p>
        </p:txBody>
      </p:sp>
      <p:sp>
        <p:nvSpPr>
          <p:cNvPr id="26" name="Line 8">
            <a:extLst>
              <a:ext uri="{FF2B5EF4-FFF2-40B4-BE49-F238E27FC236}">
                <a16:creationId xmlns="" xmlns:a16="http://schemas.microsoft.com/office/drawing/2014/main" id="{B389F0C5-F9E8-4CA5-BA08-E83BFE191152}"/>
              </a:ext>
            </a:extLst>
          </p:cNvPr>
          <p:cNvSpPr>
            <a:spLocks noChangeShapeType="1"/>
          </p:cNvSpPr>
          <p:nvPr/>
        </p:nvSpPr>
        <p:spPr bwMode="auto">
          <a:xfrm rot="10800000">
            <a:off x="1733332" y="838888"/>
            <a:ext cx="8315459"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Arial Unicode MS"/>
              <a:cs typeface="+mn-cs"/>
            </a:endParaRPr>
          </a:p>
        </p:txBody>
      </p:sp>
      <p:sp>
        <p:nvSpPr>
          <p:cNvPr id="28" name="TextBox 27">
            <a:extLst>
              <a:ext uri="{FF2B5EF4-FFF2-40B4-BE49-F238E27FC236}">
                <a16:creationId xmlns="" xmlns:a16="http://schemas.microsoft.com/office/drawing/2014/main" id="{1292E935-BCBD-4599-A4A6-E2AB215EF706}"/>
              </a:ext>
            </a:extLst>
          </p:cNvPr>
          <p:cNvSpPr txBox="1"/>
          <p:nvPr/>
        </p:nvSpPr>
        <p:spPr>
          <a:xfrm>
            <a:off x="3043707" y="1529300"/>
            <a:ext cx="3266941" cy="400110"/>
          </a:xfrm>
          <a:prstGeom prst="rect">
            <a:avLst/>
          </a:prstGeom>
          <a:noFill/>
        </p:spPr>
        <p:txBody>
          <a:bodyPr wrap="square">
            <a:spAutoFit/>
          </a:bodyPr>
          <a:lstStyle/>
          <a:p>
            <a:pPr marL="285750" indent="-285750">
              <a:buFont typeface="Wingdings" panose="05000000000000000000" pitchFamily="2" charset="2"/>
              <a:buChar char="q"/>
            </a:pPr>
            <a:r>
              <a:rPr lang="en-US" sz="2000" b="1" dirty="0" err="1">
                <a:solidFill>
                  <a:srgbClr val="FF0000"/>
                </a:solidFill>
                <a:effectLst/>
                <a:latin typeface="Arial" panose="020B0604020202020204" pitchFamily="34" charset="0"/>
                <a:cs typeface="Arial" panose="020B0604020202020204" pitchFamily="34" charset="0"/>
              </a:rPr>
              <a:t>Công</a:t>
            </a:r>
            <a:r>
              <a:rPr lang="en-US" sz="2000" b="1" dirty="0">
                <a:solidFill>
                  <a:srgbClr val="FF0000"/>
                </a:solidFill>
                <a:effectLst/>
                <a:latin typeface="Arial" panose="020B0604020202020204" pitchFamily="34" charset="0"/>
                <a:cs typeface="Arial" panose="020B0604020202020204" pitchFamily="34" charset="0"/>
              </a:rPr>
              <a:t> </a:t>
            </a:r>
            <a:r>
              <a:rPr lang="en-US" sz="2000" b="1" dirty="0" err="1">
                <a:solidFill>
                  <a:srgbClr val="FF0000"/>
                </a:solidFill>
                <a:effectLst/>
                <a:latin typeface="Arial" panose="020B0604020202020204" pitchFamily="34" charset="0"/>
                <a:cs typeface="Arial" panose="020B0604020202020204" pitchFamily="34" charset="0"/>
              </a:rPr>
              <a:t>nghiệp</a:t>
            </a:r>
            <a:r>
              <a:rPr lang="en-US" sz="2000" b="1" dirty="0">
                <a:solidFill>
                  <a:srgbClr val="FF0000"/>
                </a:solidFill>
                <a:effectLst/>
                <a:latin typeface="Arial" panose="020B0604020202020204" pitchFamily="34" charset="0"/>
                <a:cs typeface="Arial" panose="020B0604020202020204" pitchFamily="34" charset="0"/>
              </a:rPr>
              <a:t> </a:t>
            </a:r>
            <a:r>
              <a:rPr lang="en-US" sz="2000" b="1" dirty="0" err="1">
                <a:solidFill>
                  <a:srgbClr val="FF0000"/>
                </a:solidFill>
                <a:effectLst/>
                <a:latin typeface="Arial" panose="020B0604020202020204" pitchFamily="34" charset="0"/>
                <a:cs typeface="Arial" panose="020B0604020202020204" pitchFamily="34" charset="0"/>
              </a:rPr>
              <a:t>hoá</a:t>
            </a:r>
            <a:endParaRPr lang="en-US" sz="2000" b="1" dirty="0">
              <a:solidFill>
                <a:srgbClr val="FF0000"/>
              </a:solidFill>
              <a:latin typeface="Arial" panose="020B0604020202020204" pitchFamily="34" charset="0"/>
              <a:cs typeface="Arial" panose="020B0604020202020204" pitchFamily="34" charset="0"/>
            </a:endParaRPr>
          </a:p>
        </p:txBody>
      </p:sp>
      <p:sp>
        <p:nvSpPr>
          <p:cNvPr id="30" name="TextBox 29">
            <a:extLst>
              <a:ext uri="{FF2B5EF4-FFF2-40B4-BE49-F238E27FC236}">
                <a16:creationId xmlns="" xmlns:a16="http://schemas.microsoft.com/office/drawing/2014/main" id="{C4A7405A-77F2-4689-B2B9-DACE5F139704}"/>
              </a:ext>
            </a:extLst>
          </p:cNvPr>
          <p:cNvSpPr txBox="1"/>
          <p:nvPr/>
        </p:nvSpPr>
        <p:spPr>
          <a:xfrm>
            <a:off x="2459892" y="2882157"/>
            <a:ext cx="8436712" cy="923330"/>
          </a:xfrm>
          <a:prstGeom prst="rect">
            <a:avLst/>
          </a:prstGeom>
          <a:noFill/>
        </p:spPr>
        <p:txBody>
          <a:bodyPr wrap="square">
            <a:spAutoFit/>
          </a:bodyPr>
          <a:lstStyle/>
          <a:p>
            <a:pPr algn="ctr"/>
            <a:r>
              <a:rPr lang="en-US" b="0" i="0" dirty="0" err="1">
                <a:solidFill>
                  <a:srgbClr val="002060"/>
                </a:solidFill>
                <a:effectLst/>
                <a:latin typeface="Arial" panose="020B0604020202020204" pitchFamily="34" charset="0"/>
                <a:cs typeface="Arial" panose="020B0604020202020204" pitchFamily="34" charset="0"/>
              </a:rPr>
              <a:t>Công</a:t>
            </a:r>
            <a:r>
              <a:rPr lang="en-US" b="0" i="0" dirty="0">
                <a:solidFill>
                  <a:srgbClr val="002060"/>
                </a:solidFill>
                <a:effectLst/>
                <a:latin typeface="Arial" panose="020B0604020202020204" pitchFamily="34" charset="0"/>
                <a:cs typeface="Arial" panose="020B0604020202020204" pitchFamily="34" charset="0"/>
              </a:rPr>
              <a:t> </a:t>
            </a:r>
            <a:r>
              <a:rPr lang="en-US" b="0" i="0" dirty="0" err="1">
                <a:solidFill>
                  <a:srgbClr val="002060"/>
                </a:solidFill>
                <a:effectLst/>
                <a:latin typeface="Arial" panose="020B0604020202020204" pitchFamily="34" charset="0"/>
                <a:cs typeface="Arial" panose="020B0604020202020204" pitchFamily="34" charset="0"/>
              </a:rPr>
              <a:t>nghiệp</a:t>
            </a:r>
            <a:r>
              <a:rPr lang="en-US" b="0" i="0" dirty="0">
                <a:solidFill>
                  <a:srgbClr val="002060"/>
                </a:solidFill>
                <a:effectLst/>
                <a:latin typeface="Arial" panose="020B0604020202020204" pitchFamily="34" charset="0"/>
                <a:cs typeface="Arial" panose="020B0604020202020204" pitchFamily="34" charset="0"/>
              </a:rPr>
              <a:t> </a:t>
            </a:r>
            <a:r>
              <a:rPr lang="en-US" b="0" i="0" dirty="0" err="1">
                <a:solidFill>
                  <a:srgbClr val="002060"/>
                </a:solidFill>
                <a:effectLst/>
                <a:latin typeface="Arial" panose="020B0604020202020204" pitchFamily="34" charset="0"/>
                <a:cs typeface="Arial" panose="020B0604020202020204" pitchFamily="34" charset="0"/>
              </a:rPr>
              <a:t>hóa</a:t>
            </a:r>
            <a:r>
              <a:rPr lang="en-US" b="0" i="0" dirty="0">
                <a:solidFill>
                  <a:srgbClr val="002060"/>
                </a:solidFill>
                <a:effectLst/>
                <a:latin typeface="Arial" panose="020B0604020202020204" pitchFamily="34" charset="0"/>
                <a:cs typeface="Arial" panose="020B0604020202020204" pitchFamily="34" charset="0"/>
              </a:rPr>
              <a:t> </a:t>
            </a:r>
            <a:r>
              <a:rPr lang="en-US" b="0" i="0" dirty="0" err="1">
                <a:solidFill>
                  <a:srgbClr val="002060"/>
                </a:solidFill>
                <a:effectLst/>
                <a:latin typeface="Arial" panose="020B0604020202020204" pitchFamily="34" charset="0"/>
                <a:cs typeface="Arial" panose="020B0604020202020204" pitchFamily="34" charset="0"/>
              </a:rPr>
              <a:t>là</a:t>
            </a:r>
            <a:r>
              <a:rPr lang="en-US" b="0" i="0" dirty="0">
                <a:solidFill>
                  <a:srgbClr val="002060"/>
                </a:solidFill>
                <a:effectLst/>
                <a:latin typeface="Arial" panose="020B0604020202020204" pitchFamily="34" charset="0"/>
                <a:cs typeface="Arial" panose="020B0604020202020204" pitchFamily="34" charset="0"/>
              </a:rPr>
              <a:t> </a:t>
            </a:r>
            <a:r>
              <a:rPr lang="vi-VN" b="0" i="0" dirty="0">
                <a:solidFill>
                  <a:srgbClr val="002060"/>
                </a:solidFill>
                <a:effectLst/>
                <a:latin typeface="Arial" panose="020B0604020202020204" pitchFamily="34" charset="0"/>
                <a:cs typeface="Arial" panose="020B0604020202020204" pitchFamily="34" charset="0"/>
              </a:rPr>
              <a:t>quá</a:t>
            </a:r>
            <a:r>
              <a:rPr lang="en-US" b="0" i="0" dirty="0">
                <a:solidFill>
                  <a:srgbClr val="002060"/>
                </a:solidFill>
                <a:effectLst/>
                <a:latin typeface="Arial" panose="020B0604020202020204" pitchFamily="34" charset="0"/>
                <a:cs typeface="Arial" panose="020B0604020202020204" pitchFamily="34" charset="0"/>
              </a:rPr>
              <a:t> </a:t>
            </a:r>
            <a:r>
              <a:rPr lang="en-US" b="0" i="0" dirty="0" err="1">
                <a:solidFill>
                  <a:srgbClr val="002060"/>
                </a:solidFill>
                <a:effectLst/>
                <a:latin typeface="Arial" panose="020B0604020202020204" pitchFamily="34" charset="0"/>
                <a:cs typeface="Arial" panose="020B0604020202020204" pitchFamily="34" charset="0"/>
              </a:rPr>
              <a:t>trình</a:t>
            </a:r>
            <a:r>
              <a:rPr lang="en-US" b="0" i="0" dirty="0">
                <a:solidFill>
                  <a:srgbClr val="002060"/>
                </a:solidFill>
                <a:effectLst/>
                <a:latin typeface="Arial" panose="020B0604020202020204" pitchFamily="34" charset="0"/>
                <a:cs typeface="Arial" panose="020B0604020202020204" pitchFamily="34" charset="0"/>
              </a:rPr>
              <a:t> </a:t>
            </a:r>
            <a:r>
              <a:rPr lang="vi-VN" b="1" i="0" dirty="0">
                <a:solidFill>
                  <a:srgbClr val="FF3399"/>
                </a:solidFill>
                <a:effectLst/>
                <a:latin typeface="Arial" panose="020B0604020202020204" pitchFamily="34" charset="0"/>
                <a:cs typeface="Arial" panose="020B0604020202020204" pitchFamily="34" charset="0"/>
              </a:rPr>
              <a:t>chuyển</a:t>
            </a:r>
            <a:r>
              <a:rPr lang="en-US" b="1" i="0" dirty="0">
                <a:solidFill>
                  <a:srgbClr val="FF3399"/>
                </a:solidFill>
                <a:effectLst/>
                <a:latin typeface="Arial" panose="020B0604020202020204" pitchFamily="34" charset="0"/>
                <a:cs typeface="Arial" panose="020B0604020202020204" pitchFamily="34" charset="0"/>
              </a:rPr>
              <a:t> </a:t>
            </a:r>
            <a:r>
              <a:rPr lang="vi-VN" b="1" i="0" dirty="0">
                <a:solidFill>
                  <a:srgbClr val="FF3399"/>
                </a:solidFill>
                <a:effectLst/>
                <a:latin typeface="Arial" panose="020B0604020202020204" pitchFamily="34" charset="0"/>
                <a:cs typeface="Arial" panose="020B0604020202020204" pitchFamily="34" charset="0"/>
              </a:rPr>
              <a:t>đổi</a:t>
            </a:r>
            <a:r>
              <a:rPr lang="en-US" b="1" i="0" dirty="0">
                <a:solidFill>
                  <a:srgbClr val="FF3399"/>
                </a:solidFill>
                <a:effectLst/>
                <a:latin typeface="Arial" panose="020B0604020202020204" pitchFamily="34" charset="0"/>
                <a:cs typeface="Arial" panose="020B0604020202020204" pitchFamily="34" charset="0"/>
              </a:rPr>
              <a:t> </a:t>
            </a:r>
            <a:r>
              <a:rPr lang="vi-VN" b="1" i="0" dirty="0">
                <a:solidFill>
                  <a:srgbClr val="FF3399"/>
                </a:solidFill>
                <a:effectLst/>
                <a:latin typeface="Arial" panose="020B0604020202020204" pitchFamily="34" charset="0"/>
                <a:cs typeface="Arial" panose="020B0604020202020204" pitchFamily="34" charset="0"/>
              </a:rPr>
              <a:t>nề</a:t>
            </a:r>
            <a:r>
              <a:rPr lang="en-US" b="1" i="0" dirty="0">
                <a:solidFill>
                  <a:srgbClr val="FF3399"/>
                </a:solidFill>
                <a:effectLst/>
                <a:latin typeface="Arial" panose="020B0604020202020204" pitchFamily="34" charset="0"/>
                <a:cs typeface="Arial" panose="020B0604020202020204" pitchFamily="34" charset="0"/>
              </a:rPr>
              <a:t>n </a:t>
            </a:r>
            <a:r>
              <a:rPr lang="en-US" b="1" i="0" dirty="0" err="1">
                <a:solidFill>
                  <a:srgbClr val="FF3399"/>
                </a:solidFill>
                <a:effectLst/>
                <a:latin typeface="Arial" panose="020B0604020202020204" pitchFamily="34" charset="0"/>
                <a:cs typeface="Arial" panose="020B0604020202020204" pitchFamily="34" charset="0"/>
              </a:rPr>
              <a:t>sản</a:t>
            </a:r>
            <a:r>
              <a:rPr lang="en-US" b="1" i="0" dirty="0">
                <a:solidFill>
                  <a:srgbClr val="FF3399"/>
                </a:solidFill>
                <a:effectLst/>
                <a:latin typeface="Arial" panose="020B0604020202020204" pitchFamily="34" charset="0"/>
                <a:cs typeface="Arial" panose="020B0604020202020204" pitchFamily="34" charset="0"/>
              </a:rPr>
              <a:t> </a:t>
            </a:r>
            <a:r>
              <a:rPr lang="vi-VN" b="1" i="0" dirty="0">
                <a:solidFill>
                  <a:srgbClr val="FF3399"/>
                </a:solidFill>
                <a:effectLst/>
                <a:latin typeface="Arial" panose="020B0604020202020204" pitchFamily="34" charset="0"/>
                <a:cs typeface="Arial" panose="020B0604020202020204" pitchFamily="34" charset="0"/>
              </a:rPr>
              <a:t>xuấ</a:t>
            </a:r>
            <a:r>
              <a:rPr lang="en-US" b="1" i="0" dirty="0">
                <a:solidFill>
                  <a:srgbClr val="FF3399"/>
                </a:solidFill>
                <a:effectLst/>
                <a:latin typeface="Arial" panose="020B0604020202020204" pitchFamily="34" charset="0"/>
                <a:cs typeface="Arial" panose="020B0604020202020204" pitchFamily="34" charset="0"/>
              </a:rPr>
              <a:t>t </a:t>
            </a:r>
            <a:r>
              <a:rPr lang="en-US" b="1" i="0" dirty="0" err="1">
                <a:solidFill>
                  <a:srgbClr val="FF3399"/>
                </a:solidFill>
                <a:effectLst/>
                <a:latin typeface="Arial" panose="020B0604020202020204" pitchFamily="34" charset="0"/>
                <a:cs typeface="Arial" panose="020B0604020202020204" pitchFamily="34" charset="0"/>
              </a:rPr>
              <a:t>xã</a:t>
            </a:r>
            <a:r>
              <a:rPr lang="en-US" b="1" i="0" dirty="0">
                <a:solidFill>
                  <a:srgbClr val="FF3399"/>
                </a:solidFill>
                <a:effectLst/>
                <a:latin typeface="Arial" panose="020B0604020202020204" pitchFamily="34" charset="0"/>
                <a:cs typeface="Arial" panose="020B0604020202020204" pitchFamily="34" charset="0"/>
              </a:rPr>
              <a:t> </a:t>
            </a:r>
            <a:r>
              <a:rPr lang="vi-VN" b="1" i="0" dirty="0">
                <a:solidFill>
                  <a:srgbClr val="FF3399"/>
                </a:solidFill>
                <a:effectLst/>
                <a:latin typeface="Arial" panose="020B0604020202020204" pitchFamily="34" charset="0"/>
                <a:cs typeface="Arial" panose="020B0604020202020204" pitchFamily="34" charset="0"/>
              </a:rPr>
              <a:t>hội</a:t>
            </a:r>
            <a:r>
              <a:rPr lang="en-US" b="1" i="0" dirty="0">
                <a:solidFill>
                  <a:srgbClr val="FF3399"/>
                </a:solidFill>
                <a:effectLst/>
                <a:latin typeface="Arial" panose="020B0604020202020204" pitchFamily="34" charset="0"/>
                <a:cs typeface="Arial" panose="020B0604020202020204" pitchFamily="34" charset="0"/>
              </a:rPr>
              <a:t> </a:t>
            </a:r>
            <a:r>
              <a:rPr lang="en-US" b="0" i="0" dirty="0" err="1">
                <a:solidFill>
                  <a:srgbClr val="002060"/>
                </a:solidFill>
                <a:effectLst/>
                <a:latin typeface="Arial" panose="020B0604020202020204" pitchFamily="34" charset="0"/>
                <a:cs typeface="Arial" panose="020B0604020202020204" pitchFamily="34" charset="0"/>
              </a:rPr>
              <a:t>từ</a:t>
            </a:r>
            <a:r>
              <a:rPr lang="en-US" b="0" i="0" dirty="0">
                <a:solidFill>
                  <a:srgbClr val="002060"/>
                </a:solidFill>
                <a:effectLst/>
                <a:latin typeface="Arial" panose="020B0604020202020204" pitchFamily="34" charset="0"/>
                <a:cs typeface="Arial" panose="020B0604020202020204" pitchFamily="34" charset="0"/>
              </a:rPr>
              <a:t> </a:t>
            </a:r>
            <a:r>
              <a:rPr lang="vi-VN" b="0" i="0" dirty="0">
                <a:solidFill>
                  <a:srgbClr val="002060"/>
                </a:solidFill>
                <a:effectLst/>
                <a:latin typeface="Arial" panose="020B0604020202020204" pitchFamily="34" charset="0"/>
                <a:cs typeface="Arial" panose="020B0604020202020204" pitchFamily="34" charset="0"/>
              </a:rPr>
              <a:t>dựa</a:t>
            </a:r>
            <a:r>
              <a:rPr lang="en-US" b="0" i="0" dirty="0">
                <a:solidFill>
                  <a:srgbClr val="002060"/>
                </a:solidFill>
                <a:effectLst/>
                <a:latin typeface="Arial" panose="020B0604020202020204" pitchFamily="34" charset="0"/>
                <a:cs typeface="Arial" panose="020B0604020202020204" pitchFamily="34" charset="0"/>
              </a:rPr>
              <a:t> </a:t>
            </a:r>
            <a:r>
              <a:rPr lang="en-US" b="1" i="0" dirty="0" err="1">
                <a:solidFill>
                  <a:srgbClr val="006600"/>
                </a:solidFill>
                <a:effectLst/>
                <a:latin typeface="Arial" panose="020B0604020202020204" pitchFamily="34" charset="0"/>
                <a:cs typeface="Arial" panose="020B0604020202020204" pitchFamily="34" charset="0"/>
              </a:rPr>
              <a:t>trên</a:t>
            </a:r>
            <a:r>
              <a:rPr lang="en-US" b="1" i="0" dirty="0">
                <a:solidFill>
                  <a:srgbClr val="006600"/>
                </a:solidFill>
                <a:effectLst/>
                <a:latin typeface="Arial" panose="020B0604020202020204" pitchFamily="34" charset="0"/>
                <a:cs typeface="Arial" panose="020B0604020202020204" pitchFamily="34" charset="0"/>
              </a:rPr>
              <a:t> lao </a:t>
            </a:r>
            <a:r>
              <a:rPr lang="en-US" b="1" i="0" dirty="0" err="1">
                <a:solidFill>
                  <a:srgbClr val="006600"/>
                </a:solidFill>
                <a:effectLst/>
                <a:latin typeface="Arial" panose="020B0604020202020204" pitchFamily="34" charset="0"/>
                <a:cs typeface="Arial" panose="020B0604020202020204" pitchFamily="34" charset="0"/>
              </a:rPr>
              <a:t>động</a:t>
            </a:r>
            <a:r>
              <a:rPr lang="en-US" b="1" i="0" dirty="0">
                <a:solidFill>
                  <a:srgbClr val="006600"/>
                </a:solidFill>
                <a:effectLst/>
                <a:latin typeface="Arial" panose="020B0604020202020204" pitchFamily="34" charset="0"/>
                <a:cs typeface="Arial" panose="020B0604020202020204" pitchFamily="34" charset="0"/>
              </a:rPr>
              <a:t> </a:t>
            </a:r>
            <a:r>
              <a:rPr lang="en-US" b="1" i="0" dirty="0" err="1">
                <a:solidFill>
                  <a:srgbClr val="006600"/>
                </a:solidFill>
                <a:effectLst/>
                <a:latin typeface="Arial" panose="020B0604020202020204" pitchFamily="34" charset="0"/>
                <a:cs typeface="Arial" panose="020B0604020202020204" pitchFamily="34" charset="0"/>
              </a:rPr>
              <a:t>thủ</a:t>
            </a:r>
            <a:r>
              <a:rPr lang="en-US" b="1" i="0" dirty="0">
                <a:solidFill>
                  <a:srgbClr val="006600"/>
                </a:solidFill>
                <a:effectLst/>
                <a:latin typeface="Arial" panose="020B0604020202020204" pitchFamily="34" charset="0"/>
                <a:cs typeface="Arial" panose="020B0604020202020204" pitchFamily="34" charset="0"/>
              </a:rPr>
              <a:t> </a:t>
            </a:r>
            <a:r>
              <a:rPr lang="en-US" b="1" i="0" dirty="0" err="1">
                <a:solidFill>
                  <a:srgbClr val="006600"/>
                </a:solidFill>
                <a:effectLst/>
                <a:latin typeface="Arial" panose="020B0604020202020204" pitchFamily="34" charset="0"/>
                <a:cs typeface="Arial" panose="020B0604020202020204" pitchFamily="34" charset="0"/>
              </a:rPr>
              <a:t>công</a:t>
            </a:r>
            <a:r>
              <a:rPr lang="en-US" b="0" i="0" dirty="0">
                <a:solidFill>
                  <a:srgbClr val="002060"/>
                </a:solidFill>
                <a:effectLst/>
                <a:latin typeface="Arial" panose="020B0604020202020204" pitchFamily="34" charset="0"/>
                <a:cs typeface="Arial" panose="020B0604020202020204" pitchFamily="34" charset="0"/>
              </a:rPr>
              <a:t> </a:t>
            </a:r>
            <a:r>
              <a:rPr lang="en-US" b="0" i="0" dirty="0" err="1">
                <a:solidFill>
                  <a:srgbClr val="002060"/>
                </a:solidFill>
                <a:effectLst/>
                <a:latin typeface="Arial" panose="020B0604020202020204" pitchFamily="34" charset="0"/>
                <a:cs typeface="Arial" panose="020B0604020202020204" pitchFamily="34" charset="0"/>
              </a:rPr>
              <a:t>là</a:t>
            </a:r>
            <a:r>
              <a:rPr lang="en-US" b="0" i="0" dirty="0">
                <a:solidFill>
                  <a:srgbClr val="002060"/>
                </a:solidFill>
                <a:effectLst/>
                <a:latin typeface="Arial" panose="020B0604020202020204" pitchFamily="34" charset="0"/>
                <a:cs typeface="Arial" panose="020B0604020202020204" pitchFamily="34" charset="0"/>
              </a:rPr>
              <a:t> </a:t>
            </a:r>
            <a:r>
              <a:rPr lang="en-US" b="0" i="0" dirty="0" err="1">
                <a:solidFill>
                  <a:srgbClr val="002060"/>
                </a:solidFill>
                <a:effectLst/>
                <a:latin typeface="Arial" panose="020B0604020202020204" pitchFamily="34" charset="0"/>
                <a:cs typeface="Arial" panose="020B0604020202020204" pitchFamily="34" charset="0"/>
              </a:rPr>
              <a:t>chính</a:t>
            </a:r>
            <a:r>
              <a:rPr lang="en-US" b="0" i="0" dirty="0">
                <a:solidFill>
                  <a:srgbClr val="002060"/>
                </a:solidFill>
                <a:effectLst/>
                <a:latin typeface="Arial" panose="020B0604020202020204" pitchFamily="34" charset="0"/>
                <a:cs typeface="Arial" panose="020B0604020202020204" pitchFamily="34" charset="0"/>
              </a:rPr>
              <a:t> sang </a:t>
            </a:r>
            <a:r>
              <a:rPr lang="vi-VN" b="0" i="0" dirty="0">
                <a:solidFill>
                  <a:srgbClr val="002060"/>
                </a:solidFill>
                <a:effectLst/>
                <a:latin typeface="Arial" panose="020B0604020202020204" pitchFamily="34" charset="0"/>
                <a:cs typeface="Arial" panose="020B0604020202020204" pitchFamily="34" charset="0"/>
              </a:rPr>
              <a:t>nền</a:t>
            </a:r>
            <a:r>
              <a:rPr lang="en-US" b="0" i="0" dirty="0">
                <a:solidFill>
                  <a:srgbClr val="002060"/>
                </a:solidFill>
                <a:effectLst/>
                <a:latin typeface="Arial" panose="020B0604020202020204" pitchFamily="34" charset="0"/>
                <a:cs typeface="Arial" panose="020B0604020202020204" pitchFamily="34" charset="0"/>
              </a:rPr>
              <a:t> </a:t>
            </a:r>
            <a:r>
              <a:rPr lang="en-US" b="0" i="0" dirty="0" err="1">
                <a:solidFill>
                  <a:srgbClr val="002060"/>
                </a:solidFill>
                <a:effectLst/>
                <a:latin typeface="Arial" panose="020B0604020202020204" pitchFamily="34" charset="0"/>
                <a:cs typeface="Arial" panose="020B0604020202020204" pitchFamily="34" charset="0"/>
              </a:rPr>
              <a:t>sản</a:t>
            </a:r>
            <a:r>
              <a:rPr lang="en-US" b="0" i="0" dirty="0">
                <a:solidFill>
                  <a:srgbClr val="002060"/>
                </a:solidFill>
                <a:effectLst/>
                <a:latin typeface="Arial" panose="020B0604020202020204" pitchFamily="34" charset="0"/>
                <a:cs typeface="Arial" panose="020B0604020202020204" pitchFamily="34" charset="0"/>
              </a:rPr>
              <a:t> </a:t>
            </a:r>
            <a:r>
              <a:rPr lang="vi-VN" b="0" i="0" dirty="0">
                <a:solidFill>
                  <a:srgbClr val="002060"/>
                </a:solidFill>
                <a:effectLst/>
                <a:latin typeface="Arial" panose="020B0604020202020204" pitchFamily="34" charset="0"/>
                <a:cs typeface="Arial" panose="020B0604020202020204" pitchFamily="34" charset="0"/>
              </a:rPr>
              <a:t>xuất</a:t>
            </a:r>
            <a:r>
              <a:rPr lang="en-US" b="0" i="0" dirty="0">
                <a:solidFill>
                  <a:srgbClr val="002060"/>
                </a:solidFill>
                <a:effectLst/>
                <a:latin typeface="Arial" panose="020B0604020202020204" pitchFamily="34" charset="0"/>
                <a:cs typeface="Arial" panose="020B0604020202020204" pitchFamily="34" charset="0"/>
              </a:rPr>
              <a:t> </a:t>
            </a:r>
            <a:r>
              <a:rPr lang="en-US" b="0" i="0" dirty="0" err="1">
                <a:solidFill>
                  <a:srgbClr val="002060"/>
                </a:solidFill>
                <a:effectLst/>
                <a:latin typeface="Arial" panose="020B0604020202020204" pitchFamily="34" charset="0"/>
                <a:cs typeface="Arial" panose="020B0604020202020204" pitchFamily="34" charset="0"/>
              </a:rPr>
              <a:t>xã</a:t>
            </a:r>
            <a:r>
              <a:rPr lang="en-US" b="0" i="0" dirty="0">
                <a:solidFill>
                  <a:srgbClr val="002060"/>
                </a:solidFill>
                <a:effectLst/>
                <a:latin typeface="Arial" panose="020B0604020202020204" pitchFamily="34" charset="0"/>
                <a:cs typeface="Arial" panose="020B0604020202020204" pitchFamily="34" charset="0"/>
              </a:rPr>
              <a:t> </a:t>
            </a:r>
            <a:r>
              <a:rPr lang="vi-VN" b="0" i="0" dirty="0">
                <a:solidFill>
                  <a:srgbClr val="002060"/>
                </a:solidFill>
                <a:effectLst/>
                <a:latin typeface="Arial" panose="020B0604020202020204" pitchFamily="34" charset="0"/>
                <a:cs typeface="Arial" panose="020B0604020202020204" pitchFamily="34" charset="0"/>
              </a:rPr>
              <a:t>hội</a:t>
            </a:r>
            <a:r>
              <a:rPr lang="en-US" b="0" i="0" dirty="0">
                <a:solidFill>
                  <a:srgbClr val="002060"/>
                </a:solidFill>
                <a:effectLst/>
                <a:latin typeface="Arial" panose="020B0604020202020204" pitchFamily="34" charset="0"/>
                <a:cs typeface="Arial" panose="020B0604020202020204" pitchFamily="34" charset="0"/>
              </a:rPr>
              <a:t> </a:t>
            </a:r>
            <a:r>
              <a:rPr lang="vi-VN" b="0" i="0" dirty="0">
                <a:solidFill>
                  <a:srgbClr val="002060"/>
                </a:solidFill>
                <a:effectLst/>
                <a:latin typeface="Arial" panose="020B0604020202020204" pitchFamily="34" charset="0"/>
                <a:cs typeface="Arial" panose="020B0604020202020204" pitchFamily="34" charset="0"/>
              </a:rPr>
              <a:t>dựa</a:t>
            </a:r>
            <a:r>
              <a:rPr lang="en-US" b="0" i="0" dirty="0">
                <a:solidFill>
                  <a:srgbClr val="002060"/>
                </a:solidFill>
                <a:effectLst/>
                <a:latin typeface="Arial" panose="020B0604020202020204" pitchFamily="34" charset="0"/>
                <a:cs typeface="Arial" panose="020B0604020202020204" pitchFamily="34" charset="0"/>
              </a:rPr>
              <a:t> </a:t>
            </a:r>
            <a:r>
              <a:rPr lang="en-US" b="0" i="0" dirty="0" err="1">
                <a:solidFill>
                  <a:srgbClr val="002060"/>
                </a:solidFill>
                <a:effectLst/>
                <a:latin typeface="Arial" panose="020B0604020202020204" pitchFamily="34" charset="0"/>
                <a:cs typeface="Arial" panose="020B0604020202020204" pitchFamily="34" charset="0"/>
              </a:rPr>
              <a:t>chủ</a:t>
            </a:r>
            <a:r>
              <a:rPr lang="en-US" b="0" i="0" dirty="0">
                <a:solidFill>
                  <a:srgbClr val="002060"/>
                </a:solidFill>
                <a:effectLst/>
                <a:latin typeface="Arial" panose="020B0604020202020204" pitchFamily="34" charset="0"/>
                <a:cs typeface="Arial" panose="020B0604020202020204" pitchFamily="34" charset="0"/>
              </a:rPr>
              <a:t> </a:t>
            </a:r>
            <a:r>
              <a:rPr lang="vi-VN" b="0" i="0" dirty="0">
                <a:solidFill>
                  <a:srgbClr val="002060"/>
                </a:solidFill>
                <a:effectLst/>
                <a:latin typeface="Arial" panose="020B0604020202020204" pitchFamily="34" charset="0"/>
                <a:cs typeface="Arial" panose="020B0604020202020204" pitchFamily="34" charset="0"/>
              </a:rPr>
              <a:t>yếu </a:t>
            </a:r>
            <a:r>
              <a:rPr lang="en-US" b="0" i="0" dirty="0" err="1">
                <a:solidFill>
                  <a:srgbClr val="002060"/>
                </a:solidFill>
                <a:effectLst/>
                <a:latin typeface="Arial" panose="020B0604020202020204" pitchFamily="34" charset="0"/>
                <a:cs typeface="Arial" panose="020B0604020202020204" pitchFamily="34" charset="0"/>
              </a:rPr>
              <a:t>trên</a:t>
            </a:r>
            <a:r>
              <a:rPr lang="en-US" b="0" i="0" dirty="0">
                <a:solidFill>
                  <a:srgbClr val="002060"/>
                </a:solidFill>
                <a:effectLst/>
                <a:latin typeface="Arial" panose="020B0604020202020204" pitchFamily="34" charset="0"/>
                <a:cs typeface="Arial" panose="020B0604020202020204" pitchFamily="34" charset="0"/>
              </a:rPr>
              <a:t> </a:t>
            </a:r>
            <a:r>
              <a:rPr lang="en-US" b="1" i="0" dirty="0">
                <a:solidFill>
                  <a:srgbClr val="7030A0"/>
                </a:solidFill>
                <a:effectLst/>
                <a:latin typeface="Arial" panose="020B0604020202020204" pitchFamily="34" charset="0"/>
                <a:cs typeface="Arial" panose="020B0604020202020204" pitchFamily="34" charset="0"/>
              </a:rPr>
              <a:t>lao </a:t>
            </a:r>
            <a:r>
              <a:rPr lang="en-US" b="1" i="0" dirty="0" err="1">
                <a:solidFill>
                  <a:srgbClr val="7030A0"/>
                </a:solidFill>
                <a:effectLst/>
                <a:latin typeface="Arial" panose="020B0604020202020204" pitchFamily="34" charset="0"/>
                <a:cs typeface="Arial" panose="020B0604020202020204" pitchFamily="34" charset="0"/>
              </a:rPr>
              <a:t>động</a:t>
            </a:r>
            <a:r>
              <a:rPr lang="en-US" b="1" i="0" dirty="0">
                <a:solidFill>
                  <a:srgbClr val="7030A0"/>
                </a:solidFill>
                <a:effectLst/>
                <a:latin typeface="Arial" panose="020B0604020202020204" pitchFamily="34" charset="0"/>
                <a:cs typeface="Arial" panose="020B0604020202020204" pitchFamily="34" charset="0"/>
              </a:rPr>
              <a:t> </a:t>
            </a:r>
            <a:r>
              <a:rPr lang="en-US" b="1" i="0" dirty="0" err="1">
                <a:solidFill>
                  <a:srgbClr val="7030A0"/>
                </a:solidFill>
                <a:effectLst/>
                <a:latin typeface="Arial" panose="020B0604020202020204" pitchFamily="34" charset="0"/>
                <a:cs typeface="Arial" panose="020B0604020202020204" pitchFamily="34" charset="0"/>
              </a:rPr>
              <a:t>bằng</a:t>
            </a:r>
            <a:r>
              <a:rPr lang="en-US" b="1" i="0" dirty="0">
                <a:solidFill>
                  <a:srgbClr val="7030A0"/>
                </a:solidFill>
                <a:effectLst/>
                <a:latin typeface="Arial" panose="020B0604020202020204" pitchFamily="34" charset="0"/>
                <a:cs typeface="Arial" panose="020B0604020202020204" pitchFamily="34" charset="0"/>
              </a:rPr>
              <a:t> </a:t>
            </a:r>
            <a:r>
              <a:rPr lang="vi-VN" b="1" i="0" dirty="0">
                <a:solidFill>
                  <a:srgbClr val="7030A0"/>
                </a:solidFill>
                <a:effectLst/>
                <a:latin typeface="Arial" panose="020B0604020202020204" pitchFamily="34" charset="0"/>
                <a:cs typeface="Arial" panose="020B0604020202020204" pitchFamily="34" charset="0"/>
              </a:rPr>
              <a:t>máy</a:t>
            </a:r>
            <a:r>
              <a:rPr lang="en-US" b="1" i="0" dirty="0">
                <a:solidFill>
                  <a:srgbClr val="7030A0"/>
                </a:solidFill>
                <a:effectLst/>
                <a:latin typeface="Arial" panose="020B0604020202020204" pitchFamily="34" charset="0"/>
                <a:cs typeface="Arial" panose="020B0604020202020204" pitchFamily="34" charset="0"/>
              </a:rPr>
              <a:t> </a:t>
            </a:r>
            <a:r>
              <a:rPr lang="en-US" b="1" i="0" dirty="0" err="1">
                <a:solidFill>
                  <a:srgbClr val="7030A0"/>
                </a:solidFill>
                <a:effectLst/>
                <a:latin typeface="Arial" panose="020B0604020202020204" pitchFamily="34" charset="0"/>
                <a:cs typeface="Arial" panose="020B0604020202020204" pitchFamily="34" charset="0"/>
              </a:rPr>
              <a:t>móc</a:t>
            </a:r>
            <a:r>
              <a:rPr lang="en-US" b="1" i="0" dirty="0">
                <a:solidFill>
                  <a:srgbClr val="7030A0"/>
                </a:solidFill>
                <a:effectLst/>
                <a:latin typeface="Arial" panose="020B0604020202020204" pitchFamily="34" charset="0"/>
                <a:cs typeface="Arial" panose="020B0604020202020204" pitchFamily="34" charset="0"/>
              </a:rPr>
              <a:t> </a:t>
            </a:r>
            <a:r>
              <a:rPr lang="en-US" b="0" i="0" dirty="0" err="1">
                <a:solidFill>
                  <a:srgbClr val="002060"/>
                </a:solidFill>
                <a:effectLst/>
                <a:latin typeface="Arial" panose="020B0604020202020204" pitchFamily="34" charset="0"/>
                <a:cs typeface="Arial" panose="020B0604020202020204" pitchFamily="34" charset="0"/>
              </a:rPr>
              <a:t>nhằm</a:t>
            </a:r>
            <a:r>
              <a:rPr lang="en-US" b="0" i="0" dirty="0">
                <a:solidFill>
                  <a:srgbClr val="002060"/>
                </a:solidFill>
                <a:effectLst/>
                <a:latin typeface="Arial" panose="020B0604020202020204" pitchFamily="34" charset="0"/>
                <a:cs typeface="Arial" panose="020B0604020202020204" pitchFamily="34" charset="0"/>
              </a:rPr>
              <a:t> </a:t>
            </a:r>
            <a:r>
              <a:rPr lang="en-US" b="0" i="0" dirty="0" err="1">
                <a:solidFill>
                  <a:srgbClr val="002060"/>
                </a:solidFill>
                <a:effectLst/>
                <a:latin typeface="Arial" panose="020B0604020202020204" pitchFamily="34" charset="0"/>
                <a:cs typeface="Arial" panose="020B0604020202020204" pitchFamily="34" charset="0"/>
              </a:rPr>
              <a:t>tạo</a:t>
            </a:r>
            <a:r>
              <a:rPr lang="en-US" b="0" i="0" dirty="0">
                <a:solidFill>
                  <a:srgbClr val="002060"/>
                </a:solidFill>
                <a:effectLst/>
                <a:latin typeface="Arial" panose="020B0604020202020204" pitchFamily="34" charset="0"/>
                <a:cs typeface="Arial" panose="020B0604020202020204" pitchFamily="34" charset="0"/>
              </a:rPr>
              <a:t> ra </a:t>
            </a:r>
            <a:r>
              <a:rPr lang="en-US" b="0" i="0" dirty="0" err="1">
                <a:solidFill>
                  <a:srgbClr val="002060"/>
                </a:solidFill>
                <a:effectLst/>
                <a:latin typeface="Arial" panose="020B0604020202020204" pitchFamily="34" charset="0"/>
                <a:cs typeface="Arial" panose="020B0604020202020204" pitchFamily="34" charset="0"/>
              </a:rPr>
              <a:t>năng</a:t>
            </a:r>
            <a:r>
              <a:rPr lang="en-US" b="0" i="0" dirty="0">
                <a:solidFill>
                  <a:srgbClr val="002060"/>
                </a:solidFill>
                <a:effectLst/>
                <a:latin typeface="Arial" panose="020B0604020202020204" pitchFamily="34" charset="0"/>
                <a:cs typeface="Arial" panose="020B0604020202020204" pitchFamily="34" charset="0"/>
              </a:rPr>
              <a:t> </a:t>
            </a:r>
            <a:r>
              <a:rPr lang="en-US" b="0" i="0" dirty="0" err="1">
                <a:solidFill>
                  <a:srgbClr val="002060"/>
                </a:solidFill>
                <a:effectLst/>
                <a:latin typeface="Arial" panose="020B0604020202020204" pitchFamily="34" charset="0"/>
                <a:cs typeface="Arial" panose="020B0604020202020204" pitchFamily="34" charset="0"/>
              </a:rPr>
              <a:t>suất</a:t>
            </a:r>
            <a:r>
              <a:rPr lang="en-US" b="0" i="0" dirty="0">
                <a:solidFill>
                  <a:srgbClr val="002060"/>
                </a:solidFill>
                <a:effectLst/>
                <a:latin typeface="Arial" panose="020B0604020202020204" pitchFamily="34" charset="0"/>
                <a:cs typeface="Arial" panose="020B0604020202020204" pitchFamily="34" charset="0"/>
              </a:rPr>
              <a:t> lao </a:t>
            </a:r>
            <a:r>
              <a:rPr lang="en-US" b="0" i="0" dirty="0" err="1">
                <a:solidFill>
                  <a:srgbClr val="002060"/>
                </a:solidFill>
                <a:effectLst/>
                <a:latin typeface="Arial" panose="020B0604020202020204" pitchFamily="34" charset="0"/>
                <a:cs typeface="Arial" panose="020B0604020202020204" pitchFamily="34" charset="0"/>
              </a:rPr>
              <a:t>động</a:t>
            </a:r>
            <a:r>
              <a:rPr lang="en-US" b="0" i="0" dirty="0">
                <a:solidFill>
                  <a:srgbClr val="002060"/>
                </a:solidFill>
                <a:effectLst/>
                <a:latin typeface="Arial" panose="020B0604020202020204" pitchFamily="34" charset="0"/>
                <a:cs typeface="Arial" panose="020B0604020202020204" pitchFamily="34" charset="0"/>
              </a:rPr>
              <a:t> </a:t>
            </a:r>
            <a:r>
              <a:rPr lang="en-US" b="0" i="0" dirty="0" err="1">
                <a:solidFill>
                  <a:srgbClr val="002060"/>
                </a:solidFill>
                <a:effectLst/>
                <a:latin typeface="Arial" panose="020B0604020202020204" pitchFamily="34" charset="0"/>
                <a:cs typeface="Arial" panose="020B0604020202020204" pitchFamily="34" charset="0"/>
              </a:rPr>
              <a:t>xã</a:t>
            </a:r>
            <a:r>
              <a:rPr lang="en-US" b="0" i="0" dirty="0">
                <a:solidFill>
                  <a:srgbClr val="002060"/>
                </a:solidFill>
                <a:effectLst/>
                <a:latin typeface="Arial" panose="020B0604020202020204" pitchFamily="34" charset="0"/>
                <a:cs typeface="Arial" panose="020B0604020202020204" pitchFamily="34" charset="0"/>
              </a:rPr>
              <a:t> </a:t>
            </a:r>
            <a:r>
              <a:rPr lang="en-US" b="0" i="0" dirty="0" err="1">
                <a:solidFill>
                  <a:srgbClr val="002060"/>
                </a:solidFill>
                <a:effectLst/>
                <a:latin typeface="Arial" panose="020B0604020202020204" pitchFamily="34" charset="0"/>
                <a:cs typeface="Arial" panose="020B0604020202020204" pitchFamily="34" charset="0"/>
              </a:rPr>
              <a:t>hội</a:t>
            </a:r>
            <a:r>
              <a:rPr lang="en-US" b="0" i="0" dirty="0">
                <a:solidFill>
                  <a:srgbClr val="002060"/>
                </a:solidFill>
                <a:effectLst/>
                <a:latin typeface="Arial" panose="020B0604020202020204" pitchFamily="34" charset="0"/>
                <a:cs typeface="Arial" panose="020B0604020202020204" pitchFamily="34" charset="0"/>
              </a:rPr>
              <a:t> </a:t>
            </a:r>
            <a:r>
              <a:rPr lang="en-US" b="0" i="0" dirty="0" err="1">
                <a:solidFill>
                  <a:srgbClr val="002060"/>
                </a:solidFill>
                <a:effectLst/>
                <a:latin typeface="Arial" panose="020B0604020202020204" pitchFamily="34" charset="0"/>
                <a:cs typeface="Arial" panose="020B0604020202020204" pitchFamily="34" charset="0"/>
              </a:rPr>
              <a:t>cao</a:t>
            </a:r>
            <a:r>
              <a:rPr lang="en-US" b="0" i="0" dirty="0">
                <a:solidFill>
                  <a:srgbClr val="002060"/>
                </a:solidFill>
                <a:effectLst/>
                <a:latin typeface="Arial" panose="020B0604020202020204" pitchFamily="34" charset="0"/>
                <a:cs typeface="Arial" panose="020B0604020202020204" pitchFamily="34" charset="0"/>
              </a:rPr>
              <a:t>.</a:t>
            </a:r>
            <a:endParaRPr lang="en-US" dirty="0">
              <a:solidFill>
                <a:srgbClr val="002060"/>
              </a:solidFill>
              <a:latin typeface="Arial" panose="020B0604020202020204" pitchFamily="34" charset="0"/>
              <a:cs typeface="Arial" panose="020B0604020202020204" pitchFamily="34" charset="0"/>
            </a:endParaRPr>
          </a:p>
        </p:txBody>
      </p:sp>
      <p:pic>
        <p:nvPicPr>
          <p:cNvPr id="12290" name="Picture 2" descr="Ngày mùa gặt lúa quê tôi thật đẹp | Trang thông tin dành cho tín đồ thủ  thuận">
            <a:extLst>
              <a:ext uri="{FF2B5EF4-FFF2-40B4-BE49-F238E27FC236}">
                <a16:creationId xmlns="" xmlns:a16="http://schemas.microsoft.com/office/drawing/2014/main" id="{CB674AA5-7C17-402C-9C8E-47ABCA872A4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060399" y="4592381"/>
            <a:ext cx="3258575" cy="2052524"/>
          </a:xfrm>
          <a:prstGeom prst="rect">
            <a:avLst/>
          </a:prstGeom>
          <a:noFill/>
          <a:extLst>
            <a:ext uri="{909E8E84-426E-40DD-AFC4-6F175D3DCCD1}">
              <a14:hiddenFill xmlns:a14="http://schemas.microsoft.com/office/drawing/2010/main">
                <a:solidFill>
                  <a:srgbClr val="FFFFFF"/>
                </a:solidFill>
              </a14:hiddenFill>
            </a:ext>
          </a:extLst>
        </p:spPr>
      </p:pic>
      <p:pic>
        <p:nvPicPr>
          <p:cNvPr id="32" name="Picture 9" descr="C:\Users\Administrator\Documents\MONG\gat bang may hien dai.jpg">
            <a:extLst>
              <a:ext uri="{FF2B5EF4-FFF2-40B4-BE49-F238E27FC236}">
                <a16:creationId xmlns="" xmlns:a16="http://schemas.microsoft.com/office/drawing/2014/main" id="{97208456-2B1D-417F-B025-A09DE1AC740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873028" y="4592382"/>
            <a:ext cx="3566357" cy="200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3" name="AutoShape 9">
            <a:extLst>
              <a:ext uri="{FF2B5EF4-FFF2-40B4-BE49-F238E27FC236}">
                <a16:creationId xmlns="" xmlns:a16="http://schemas.microsoft.com/office/drawing/2014/main" id="{788B1E6D-EB69-4112-82AD-74B587ACB530}"/>
              </a:ext>
            </a:extLst>
          </p:cNvPr>
          <p:cNvSpPr>
            <a:spLocks noChangeArrowheads="1"/>
          </p:cNvSpPr>
          <p:nvPr/>
        </p:nvSpPr>
        <p:spPr bwMode="auto">
          <a:xfrm>
            <a:off x="5555087" y="5429965"/>
            <a:ext cx="1035814" cy="529244"/>
          </a:xfrm>
          <a:prstGeom prst="rightArrow">
            <a:avLst>
              <a:gd name="adj1" fmla="val 50000"/>
              <a:gd name="adj2" fmla="val 68750"/>
            </a:avLst>
          </a:prstGeom>
          <a:solidFill>
            <a:schemeClr val="accent1"/>
          </a:solidFill>
          <a:ln w="9525">
            <a:solidFill>
              <a:srgbClr val="92D050"/>
            </a:solidFill>
            <a:miter lim="800000"/>
            <a:headEnd/>
            <a:tailEnd/>
          </a:ln>
        </p:spPr>
        <p:txBody>
          <a:bodyPr wrap="none" anchor="ctr"/>
          <a:lstStyle>
            <a:lvl1pPr>
              <a:spcBef>
                <a:spcPts val="400"/>
              </a:spcBef>
              <a:buClr>
                <a:schemeClr val="accent1"/>
              </a:buClr>
              <a:buSzPct val="68000"/>
              <a:buFont typeface="Wingdings 3" panose="05040102010807070707" pitchFamily="18" charset="2"/>
              <a:buChar char=""/>
              <a:defRPr sz="2700">
                <a:solidFill>
                  <a:schemeClr val="tx1"/>
                </a:solidFill>
                <a:latin typeface="Lucida Sans Unicode" panose="020B0602030504020204" pitchFamily="34" charset="0"/>
              </a:defRPr>
            </a:lvl1pPr>
            <a:lvl2pPr marL="742950" indent="-285750">
              <a:spcBef>
                <a:spcPts val="325"/>
              </a:spcBef>
              <a:buClr>
                <a:schemeClr val="accent1"/>
              </a:buClr>
              <a:buFont typeface="Verdana" panose="020B0604030504040204" pitchFamily="34" charset="0"/>
              <a:buChar char="◦"/>
              <a:defRPr sz="2300">
                <a:solidFill>
                  <a:schemeClr val="tx1"/>
                </a:solidFill>
                <a:latin typeface="Lucida Sans Unicode" panose="020B0602030504020204" pitchFamily="34" charset="0"/>
              </a:defRPr>
            </a:lvl2pPr>
            <a:lvl3pPr marL="1143000" indent="-228600">
              <a:spcBef>
                <a:spcPts val="350"/>
              </a:spcBef>
              <a:buClr>
                <a:schemeClr val="accent2"/>
              </a:buClr>
              <a:buSzPct val="100000"/>
              <a:buFont typeface="Wingdings 2" panose="05020102010507070707" pitchFamily="18" charset="2"/>
              <a:buChar char=""/>
              <a:defRPr sz="2100">
                <a:solidFill>
                  <a:schemeClr val="tx1"/>
                </a:solidFill>
                <a:latin typeface="Lucida Sans Unicode" panose="020B0602030504020204" pitchFamily="34" charset="0"/>
              </a:defRPr>
            </a:lvl3pPr>
            <a:lvl4pPr marL="1600200" indent="-228600">
              <a:spcBef>
                <a:spcPts val="350"/>
              </a:spcBef>
              <a:buClr>
                <a:schemeClr val="accent2"/>
              </a:buClr>
              <a:buFont typeface="Wingdings 2" panose="05020102010507070707" pitchFamily="18" charset="2"/>
              <a:buChar char=""/>
              <a:defRPr sz="1900">
                <a:solidFill>
                  <a:schemeClr val="tx1"/>
                </a:solidFill>
                <a:latin typeface="Lucida Sans Unicode" panose="020B0602030504020204" pitchFamily="34" charset="0"/>
              </a:defRPr>
            </a:lvl4pPr>
            <a:lvl5pPr marL="2057400" indent="-228600">
              <a:spcBef>
                <a:spcPts val="350"/>
              </a:spcBef>
              <a:buClr>
                <a:schemeClr val="accent2"/>
              </a:buClr>
              <a:buFont typeface="Wingdings 2" panose="05020102010507070707" pitchFamily="18" charset="2"/>
              <a:buChar char=""/>
              <a:defRPr>
                <a:solidFill>
                  <a:schemeClr val="tx1"/>
                </a:solidFill>
                <a:latin typeface="Lucida Sans Unicode" panose="020B0602030504020204" pitchFamily="34" charset="0"/>
              </a:defRPr>
            </a:lvl5pPr>
            <a:lvl6pPr marL="2514600" indent="-228600" eaLnBrk="0" fontAlgn="base" hangingPunct="0">
              <a:spcBef>
                <a:spcPts val="350"/>
              </a:spcBef>
              <a:spcAft>
                <a:spcPct val="0"/>
              </a:spcAft>
              <a:buClr>
                <a:schemeClr val="accent2"/>
              </a:buClr>
              <a:buFont typeface="Wingdings 2" panose="05020102010507070707" pitchFamily="18" charset="2"/>
              <a:buChar char=""/>
              <a:defRPr>
                <a:solidFill>
                  <a:schemeClr val="tx1"/>
                </a:solidFill>
                <a:latin typeface="Lucida Sans Unicode" panose="020B0602030504020204" pitchFamily="34" charset="0"/>
              </a:defRPr>
            </a:lvl6pPr>
            <a:lvl7pPr marL="2971800" indent="-228600" eaLnBrk="0" fontAlgn="base" hangingPunct="0">
              <a:spcBef>
                <a:spcPts val="350"/>
              </a:spcBef>
              <a:spcAft>
                <a:spcPct val="0"/>
              </a:spcAft>
              <a:buClr>
                <a:schemeClr val="accent2"/>
              </a:buClr>
              <a:buFont typeface="Wingdings 2" panose="05020102010507070707" pitchFamily="18" charset="2"/>
              <a:buChar char=""/>
              <a:defRPr>
                <a:solidFill>
                  <a:schemeClr val="tx1"/>
                </a:solidFill>
                <a:latin typeface="Lucida Sans Unicode" panose="020B0602030504020204" pitchFamily="34" charset="0"/>
              </a:defRPr>
            </a:lvl7pPr>
            <a:lvl8pPr marL="3429000" indent="-228600" eaLnBrk="0" fontAlgn="base" hangingPunct="0">
              <a:spcBef>
                <a:spcPts val="350"/>
              </a:spcBef>
              <a:spcAft>
                <a:spcPct val="0"/>
              </a:spcAft>
              <a:buClr>
                <a:schemeClr val="accent2"/>
              </a:buClr>
              <a:buFont typeface="Wingdings 2" panose="05020102010507070707" pitchFamily="18" charset="2"/>
              <a:buChar char=""/>
              <a:defRPr>
                <a:solidFill>
                  <a:schemeClr val="tx1"/>
                </a:solidFill>
                <a:latin typeface="Lucida Sans Unicode" panose="020B0602030504020204" pitchFamily="34" charset="0"/>
              </a:defRPr>
            </a:lvl8pPr>
            <a:lvl9pPr marL="3886200" indent="-228600" eaLnBrk="0" fontAlgn="base" hangingPunct="0">
              <a:spcBef>
                <a:spcPts val="350"/>
              </a:spcBef>
              <a:spcAft>
                <a:spcPct val="0"/>
              </a:spcAft>
              <a:buClr>
                <a:schemeClr val="accent2"/>
              </a:buClr>
              <a:buFont typeface="Wingdings 2" panose="05020102010507070707" pitchFamily="18" charset="2"/>
              <a:buChar char=""/>
              <a:defRPr>
                <a:solidFill>
                  <a:schemeClr val="tx1"/>
                </a:solidFill>
                <a:latin typeface="Lucida Sans Unicode" panose="020B0602030504020204" pitchFamily="34" charset="0"/>
              </a:defRPr>
            </a:lvl9pPr>
          </a:lstStyle>
          <a:p>
            <a:pPr eaLnBrk="1" hangingPunct="1">
              <a:spcBef>
                <a:spcPct val="0"/>
              </a:spcBef>
              <a:buClrTx/>
              <a:buSzTx/>
              <a:buFontTx/>
              <a:buNone/>
            </a:pPr>
            <a:endParaRPr lang="en-US" altLang="en-US" sz="1800">
              <a:latin typeface="Times New Roman" panose="02020603050405020304" pitchFamily="18" charset="0"/>
            </a:endParaRPr>
          </a:p>
        </p:txBody>
      </p:sp>
      <p:sp>
        <p:nvSpPr>
          <p:cNvPr id="34" name="TextBox 33">
            <a:extLst>
              <a:ext uri="{FF2B5EF4-FFF2-40B4-BE49-F238E27FC236}">
                <a16:creationId xmlns="" xmlns:a16="http://schemas.microsoft.com/office/drawing/2014/main" id="{0A29261E-A0D3-4520-91BD-4BC971DEB568}"/>
              </a:ext>
            </a:extLst>
          </p:cNvPr>
          <p:cNvSpPr txBox="1"/>
          <p:nvPr/>
        </p:nvSpPr>
        <p:spPr>
          <a:xfrm>
            <a:off x="3855906" y="2011466"/>
            <a:ext cx="3266941" cy="400110"/>
          </a:xfrm>
          <a:prstGeom prst="rect">
            <a:avLst/>
          </a:prstGeom>
          <a:noFill/>
        </p:spPr>
        <p:txBody>
          <a:bodyPr wrap="square">
            <a:spAutoFit/>
          </a:bodyPr>
          <a:lstStyle/>
          <a:p>
            <a:pPr marL="342900" indent="-342900">
              <a:buFont typeface="Wingdings" panose="05000000000000000000" pitchFamily="2" charset="2"/>
              <a:buChar char="§"/>
            </a:pPr>
            <a:r>
              <a:rPr lang="vi-VN" sz="2000" b="1" dirty="0">
                <a:solidFill>
                  <a:srgbClr val="0033CC"/>
                </a:solidFill>
                <a:latin typeface="Arial" panose="020B0604020202020204" pitchFamily="34" charset="0"/>
                <a:cs typeface="Arial" panose="020B0604020202020204" pitchFamily="34" charset="0"/>
              </a:rPr>
              <a:t>Khái niệm</a:t>
            </a:r>
            <a:endParaRPr lang="en-US" sz="2000" b="1" dirty="0">
              <a:solidFill>
                <a:srgbClr val="0033CC"/>
              </a:solidFill>
              <a:latin typeface="Arial" panose="020B0604020202020204" pitchFamily="34" charset="0"/>
              <a:cs typeface="Arial" panose="020B0604020202020204" pitchFamily="34" charset="0"/>
            </a:endParaRPr>
          </a:p>
        </p:txBody>
      </p:sp>
      <p:sp>
        <p:nvSpPr>
          <p:cNvPr id="36" name="TextBox 35">
            <a:extLst>
              <a:ext uri="{FF2B5EF4-FFF2-40B4-BE49-F238E27FC236}">
                <a16:creationId xmlns="" xmlns:a16="http://schemas.microsoft.com/office/drawing/2014/main" id="{1B3D033F-23B2-42B2-BD1A-5EAA74E5AF55}"/>
              </a:ext>
            </a:extLst>
          </p:cNvPr>
          <p:cNvSpPr txBox="1"/>
          <p:nvPr/>
        </p:nvSpPr>
        <p:spPr>
          <a:xfrm>
            <a:off x="5141423" y="5038916"/>
            <a:ext cx="1582862" cy="369332"/>
          </a:xfrm>
          <a:prstGeom prst="rect">
            <a:avLst/>
          </a:prstGeom>
          <a:noFill/>
        </p:spPr>
        <p:txBody>
          <a:bodyPr wrap="square">
            <a:spAutoFit/>
          </a:bodyPr>
          <a:lstStyle/>
          <a:p>
            <a:pPr algn="ctr"/>
            <a:r>
              <a:rPr lang="vi-VN" sz="1800" b="1" dirty="0">
                <a:solidFill>
                  <a:srgbClr val="660066"/>
                </a:solidFill>
                <a:effectLst/>
                <a:latin typeface="Arial" panose="020B0604020202020204" pitchFamily="34" charset="0"/>
                <a:cs typeface="Arial" panose="020B0604020202020204" pitchFamily="34" charset="0"/>
              </a:rPr>
              <a:t>CNH</a:t>
            </a:r>
            <a:endParaRPr lang="en-US" sz="1800" b="1" dirty="0">
              <a:solidFill>
                <a:srgbClr val="660066"/>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529133052"/>
      </p:ext>
    </p:extLst>
  </p:cSld>
  <p:clrMapOvr>
    <a:masterClrMapping/>
  </p:clrMapOvr>
  <p:transition spd="slow">
    <p:push dir="u"/>
  </p:transition>
  <p:timing>
    <p:tnLst>
      <p:par>
        <p:cTn id="1" dur="indefinite" restart="never" nodeType="tmRoot"/>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674" name="Line 6"/>
          <p:cNvSpPr>
            <a:spLocks noChangeShapeType="1"/>
          </p:cNvSpPr>
          <p:nvPr/>
        </p:nvSpPr>
        <p:spPr bwMode="auto">
          <a:xfrm>
            <a:off x="3460750" y="-338138"/>
            <a:ext cx="4800600" cy="0"/>
          </a:xfrm>
          <a:prstGeom prst="line">
            <a:avLst/>
          </a:prstGeom>
          <a:noFill/>
          <a:ln>
            <a:noFill/>
          </a:ln>
          <a:effectLst/>
          <a:extLst>
            <a:ext uri="{909E8E84-426E-40DD-AFC4-6F175D3DCCD1}">
              <a14:hiddenFill xmlns:a14="http://schemas.microsoft.com/office/drawing/2010/main">
                <a:noFill/>
              </a14:hiddenFill>
            </a:ext>
            <a:ext uri="{91240B29-F687-4F45-9708-019B960494DF}">
              <a14:hiddenLine xmlns:a14="http://schemas.microsoft.com/office/drawing/2010/main" w="9525">
                <a:solidFill>
                  <a:schemeClr val="tx1"/>
                </a:solidFill>
                <a:round/>
                <a:headEnd/>
                <a:tailEnd type="oval"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ea typeface="Arial Unicode MS"/>
              <a:cs typeface="+mn-cs"/>
            </a:endParaRPr>
          </a:p>
        </p:txBody>
      </p:sp>
      <p:sp>
        <p:nvSpPr>
          <p:cNvPr id="39" name="Freeform 6"/>
          <p:cNvSpPr>
            <a:spLocks/>
          </p:cNvSpPr>
          <p:nvPr/>
        </p:nvSpPr>
        <p:spPr bwMode="auto">
          <a:xfrm>
            <a:off x="0" y="5862793"/>
            <a:ext cx="8720138" cy="998382"/>
          </a:xfrm>
          <a:custGeom>
            <a:avLst/>
            <a:gdLst>
              <a:gd name="T0" fmla="*/ 0 w 9989"/>
              <a:gd name="T1" fmla="*/ 77568 h 10017"/>
              <a:gd name="T2" fmla="*/ 2495962 w 9989"/>
              <a:gd name="T3" fmla="*/ 508544 h 10017"/>
              <a:gd name="T4" fmla="*/ 5477322 w 9989"/>
              <a:gd name="T5" fmla="*/ 1524472 h 10017"/>
              <a:gd name="T6" fmla="*/ 6838359 w 9989"/>
              <a:gd name="T7" fmla="*/ 1482109 h 10017"/>
              <a:gd name="T8" fmla="*/ 8720588 w 9989"/>
              <a:gd name="T9" fmla="*/ 1928947 h 10017"/>
              <a:gd name="T10" fmla="*/ 8715350 w 9989"/>
              <a:gd name="T11" fmla="*/ 1934364 h 10017"/>
              <a:gd name="T12" fmla="*/ 0 w 9989"/>
              <a:gd name="T13" fmla="*/ 1934364 h 10017"/>
              <a:gd name="T14" fmla="*/ 0 w 9989"/>
              <a:gd name="T15" fmla="*/ 77568 h 10017"/>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9989" h="10017">
                <a:moveTo>
                  <a:pt x="0" y="401"/>
                </a:moveTo>
                <a:cubicBezTo>
                  <a:pt x="7" y="276"/>
                  <a:pt x="1551" y="-1251"/>
                  <a:pt x="2859" y="2629"/>
                </a:cubicBezTo>
                <a:cubicBezTo>
                  <a:pt x="4166" y="6524"/>
                  <a:pt x="5556" y="8410"/>
                  <a:pt x="6274" y="7881"/>
                </a:cubicBezTo>
                <a:cubicBezTo>
                  <a:pt x="6990" y="7350"/>
                  <a:pt x="7214" y="7314"/>
                  <a:pt x="7833" y="7662"/>
                </a:cubicBezTo>
                <a:cubicBezTo>
                  <a:pt x="8452" y="8011"/>
                  <a:pt x="9989" y="9972"/>
                  <a:pt x="9989" y="9972"/>
                </a:cubicBezTo>
                <a:cubicBezTo>
                  <a:pt x="9989" y="10055"/>
                  <a:pt x="9983" y="10000"/>
                  <a:pt x="9983" y="10000"/>
                </a:cubicBezTo>
                <a:lnTo>
                  <a:pt x="0" y="10000"/>
                </a:lnTo>
                <a:lnTo>
                  <a:pt x="0" y="401"/>
                </a:lnTo>
                <a:close/>
              </a:path>
            </a:pathLst>
          </a:custGeom>
          <a:solidFill>
            <a:srgbClr val="0070C0"/>
          </a:solidFill>
          <a:ln>
            <a:noFill/>
          </a:ln>
        </p:spPr>
        <p:txBody>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ea typeface="Arial Unicode MS"/>
              <a:cs typeface="+mn-cs"/>
            </a:endParaRPr>
          </a:p>
        </p:txBody>
      </p:sp>
      <p:sp>
        <p:nvSpPr>
          <p:cNvPr id="51" name="Rectangle 5">
            <a:extLst>
              <a:ext uri="{FF2B5EF4-FFF2-40B4-BE49-F238E27FC236}">
                <a16:creationId xmlns="" xmlns:a16="http://schemas.microsoft.com/office/drawing/2014/main" id="{1C21F614-C49A-4A01-917A-3F178A68333C}"/>
              </a:ext>
            </a:extLst>
          </p:cNvPr>
          <p:cNvSpPr>
            <a:spLocks noChangeArrowheads="1"/>
          </p:cNvSpPr>
          <p:nvPr/>
        </p:nvSpPr>
        <p:spPr bwMode="auto">
          <a:xfrm>
            <a:off x="3604192" y="375115"/>
            <a:ext cx="791826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0" marR="0" lvl="0" indent="0" algn="ctr" defTabSz="914286" rtl="0" eaLnBrk="1" fontAlgn="auto" latinLnBrk="0" hangingPunct="1">
              <a:lnSpc>
                <a:spcPct val="100000"/>
              </a:lnSpc>
              <a:spcBef>
                <a:spcPct val="0"/>
              </a:spcBef>
              <a:spcAft>
                <a:spcPts val="0"/>
              </a:spcAft>
              <a:buClrTx/>
              <a:buSzTx/>
              <a:buFontTx/>
              <a:buNone/>
              <a:tabLst/>
              <a:defRPr/>
            </a:pPr>
            <a:r>
              <a:rPr kumimoji="0" lang="en-US" altLang="en-US" sz="2800" b="1" i="0" u="none" strike="noStrike" kern="1200" cap="none" spc="0" normalizeH="0" baseline="0" noProof="0" dirty="0">
                <a:ln>
                  <a:noFill/>
                </a:ln>
                <a:solidFill>
                  <a:prstClr val="white"/>
                </a:solidFill>
                <a:effectLst/>
                <a:uLnTx/>
                <a:uFillTx/>
                <a:latin typeface="Arial"/>
                <a:ea typeface="Arial Unicode MS"/>
                <a:cs typeface="Arial" panose="020B0604020202020204" pitchFamily="34" charset="0"/>
              </a:rPr>
              <a:t>GIỚI THIỆU MÔN HỌC</a:t>
            </a:r>
          </a:p>
        </p:txBody>
      </p:sp>
      <p:sp>
        <p:nvSpPr>
          <p:cNvPr id="52" name="TextBox 51">
            <a:extLst>
              <a:ext uri="{FF2B5EF4-FFF2-40B4-BE49-F238E27FC236}">
                <a16:creationId xmlns="" xmlns:a16="http://schemas.microsoft.com/office/drawing/2014/main" id="{1CD59817-554B-4B16-BC49-37A24C2A773E}"/>
              </a:ext>
            </a:extLst>
          </p:cNvPr>
          <p:cNvSpPr txBox="1"/>
          <p:nvPr/>
        </p:nvSpPr>
        <p:spPr>
          <a:xfrm>
            <a:off x="1771198" y="935950"/>
            <a:ext cx="10321196" cy="400110"/>
          </a:xfrm>
          <a:prstGeom prst="rect">
            <a:avLst/>
          </a:prstGeom>
          <a:noFill/>
        </p:spPr>
        <p:txBody>
          <a:bodyPr wrap="square">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660066"/>
                </a:solidFill>
                <a:effectLst/>
                <a:uLnTx/>
                <a:uFillTx/>
                <a:latin typeface="Arial" panose="020B0604020202020204" pitchFamily="34" charset="0"/>
                <a:ea typeface="Arial Unicode MS"/>
                <a:cs typeface="Arial" panose="020B0604020202020204" pitchFamily="34" charset="0"/>
              </a:rPr>
              <a:t>6.1.2 </a:t>
            </a:r>
            <a:r>
              <a:rPr kumimoji="0" lang="en-US" sz="2000" b="1" i="0" u="none" strike="noStrike" kern="1200" cap="none" spc="0" normalizeH="0" baseline="0" noProof="0" dirty="0" err="1">
                <a:ln>
                  <a:noFill/>
                </a:ln>
                <a:solidFill>
                  <a:srgbClr val="660066"/>
                </a:solidFill>
                <a:effectLst/>
                <a:uLnTx/>
                <a:uFillTx/>
                <a:latin typeface="Arial" panose="020B0604020202020204" pitchFamily="34" charset="0"/>
                <a:ea typeface="Arial Unicode MS"/>
                <a:cs typeface="Arial" panose="020B0604020202020204" pitchFamily="34" charset="0"/>
              </a:rPr>
              <a:t>Công</a:t>
            </a:r>
            <a:r>
              <a:rPr kumimoji="0" lang="en-US" sz="2000" b="1" i="0" u="none" strike="noStrike" kern="1200" cap="none" spc="0" normalizeH="0" baseline="0" noProof="0" dirty="0">
                <a:ln>
                  <a:noFill/>
                </a:ln>
                <a:solidFill>
                  <a:srgbClr val="660066"/>
                </a:solidFill>
                <a:effectLst/>
                <a:uLnTx/>
                <a:uFillTx/>
                <a:latin typeface="Arial" panose="020B0604020202020204" pitchFamily="34" charset="0"/>
                <a:ea typeface="Arial Unicode MS"/>
                <a:cs typeface="Arial" panose="020B0604020202020204" pitchFamily="34" charset="0"/>
              </a:rPr>
              <a:t> </a:t>
            </a:r>
            <a:r>
              <a:rPr kumimoji="0" lang="en-US" sz="2000" b="1" i="0" u="none" strike="noStrike" kern="1200" cap="none" spc="0" normalizeH="0" baseline="0" noProof="0" dirty="0" err="1">
                <a:ln>
                  <a:noFill/>
                </a:ln>
                <a:solidFill>
                  <a:srgbClr val="660066"/>
                </a:solidFill>
                <a:effectLst/>
                <a:uLnTx/>
                <a:uFillTx/>
                <a:latin typeface="Arial" panose="020B0604020202020204" pitchFamily="34" charset="0"/>
                <a:ea typeface="Arial Unicode MS"/>
                <a:cs typeface="Arial" panose="020B0604020202020204" pitchFamily="34" charset="0"/>
              </a:rPr>
              <a:t>nghiệp</a:t>
            </a:r>
            <a:r>
              <a:rPr kumimoji="0" lang="en-US" sz="2000" b="1" i="0" u="none" strike="noStrike" kern="1200" cap="none" spc="0" normalizeH="0" baseline="0" noProof="0" dirty="0">
                <a:ln>
                  <a:noFill/>
                </a:ln>
                <a:solidFill>
                  <a:srgbClr val="660066"/>
                </a:solidFill>
                <a:effectLst/>
                <a:uLnTx/>
                <a:uFillTx/>
                <a:latin typeface="Arial" panose="020B0604020202020204" pitchFamily="34" charset="0"/>
                <a:ea typeface="Arial Unicode MS"/>
                <a:cs typeface="Arial" panose="020B0604020202020204" pitchFamily="34" charset="0"/>
              </a:rPr>
              <a:t> </a:t>
            </a:r>
            <a:r>
              <a:rPr kumimoji="0" lang="en-US" sz="2000" b="1" i="0" u="none" strike="noStrike" kern="1200" cap="none" spc="0" normalizeH="0" baseline="0" noProof="0" dirty="0" err="1">
                <a:ln>
                  <a:noFill/>
                </a:ln>
                <a:solidFill>
                  <a:srgbClr val="660066"/>
                </a:solidFill>
                <a:effectLst/>
                <a:uLnTx/>
                <a:uFillTx/>
                <a:latin typeface="Arial" panose="020B0604020202020204" pitchFamily="34" charset="0"/>
                <a:ea typeface="Arial Unicode MS"/>
                <a:cs typeface="Arial" panose="020B0604020202020204" pitchFamily="34" charset="0"/>
              </a:rPr>
              <a:t>hóa</a:t>
            </a:r>
            <a:r>
              <a:rPr kumimoji="0" lang="en-US" sz="2000" b="1" i="0" u="none" strike="noStrike" kern="1200" cap="none" spc="0" normalizeH="0" baseline="0" noProof="0" dirty="0">
                <a:ln>
                  <a:noFill/>
                </a:ln>
                <a:solidFill>
                  <a:srgbClr val="660066"/>
                </a:solidFill>
                <a:effectLst/>
                <a:uLnTx/>
                <a:uFillTx/>
                <a:latin typeface="Arial" panose="020B0604020202020204" pitchFamily="34" charset="0"/>
                <a:ea typeface="Arial Unicode MS"/>
                <a:cs typeface="Arial" panose="020B0604020202020204" pitchFamily="34" charset="0"/>
              </a:rPr>
              <a:t> </a:t>
            </a:r>
            <a:r>
              <a:rPr kumimoji="0" lang="en-US" sz="2000" b="1" i="0" u="none" strike="noStrike" kern="1200" cap="none" spc="0" normalizeH="0" baseline="0" noProof="0" dirty="0" err="1">
                <a:ln>
                  <a:noFill/>
                </a:ln>
                <a:solidFill>
                  <a:srgbClr val="660066"/>
                </a:solidFill>
                <a:effectLst/>
                <a:uLnTx/>
                <a:uFillTx/>
                <a:latin typeface="Arial" panose="020B0604020202020204" pitchFamily="34" charset="0"/>
                <a:ea typeface="Arial Unicode MS"/>
                <a:cs typeface="Arial" panose="020B0604020202020204" pitchFamily="34" charset="0"/>
              </a:rPr>
              <a:t>và</a:t>
            </a:r>
            <a:r>
              <a:rPr kumimoji="0" lang="en-US" sz="2000" b="1" i="0" u="none" strike="noStrike" kern="1200" cap="none" spc="0" normalizeH="0" baseline="0" noProof="0" dirty="0">
                <a:ln>
                  <a:noFill/>
                </a:ln>
                <a:solidFill>
                  <a:srgbClr val="660066"/>
                </a:solidFill>
                <a:effectLst/>
                <a:uLnTx/>
                <a:uFillTx/>
                <a:latin typeface="Arial" panose="020B0604020202020204" pitchFamily="34" charset="0"/>
                <a:ea typeface="Arial Unicode MS"/>
                <a:cs typeface="Arial" panose="020B0604020202020204" pitchFamily="34" charset="0"/>
              </a:rPr>
              <a:t> </a:t>
            </a:r>
            <a:r>
              <a:rPr kumimoji="0" lang="en-US" sz="2000" b="1" i="0" u="none" strike="noStrike" kern="1200" cap="none" spc="0" normalizeH="0" baseline="0" noProof="0" dirty="0" err="1">
                <a:ln>
                  <a:noFill/>
                </a:ln>
                <a:solidFill>
                  <a:srgbClr val="660066"/>
                </a:solidFill>
                <a:effectLst/>
                <a:uLnTx/>
                <a:uFillTx/>
                <a:latin typeface="Arial" panose="020B0604020202020204" pitchFamily="34" charset="0"/>
                <a:ea typeface="Arial Unicode MS"/>
                <a:cs typeface="Arial" panose="020B0604020202020204" pitchFamily="34" charset="0"/>
              </a:rPr>
              <a:t>các</a:t>
            </a:r>
            <a:r>
              <a:rPr kumimoji="0" lang="en-US" sz="2000" b="1" i="0" u="none" strike="noStrike" kern="1200" cap="none" spc="0" normalizeH="0" baseline="0" noProof="0" dirty="0">
                <a:ln>
                  <a:noFill/>
                </a:ln>
                <a:solidFill>
                  <a:srgbClr val="660066"/>
                </a:solidFill>
                <a:effectLst/>
                <a:uLnTx/>
                <a:uFillTx/>
                <a:latin typeface="Arial" panose="020B0604020202020204" pitchFamily="34" charset="0"/>
                <a:ea typeface="Arial Unicode MS"/>
                <a:cs typeface="Arial" panose="020B0604020202020204" pitchFamily="34" charset="0"/>
              </a:rPr>
              <a:t> </a:t>
            </a:r>
            <a:r>
              <a:rPr kumimoji="0" lang="en-US" sz="2000" b="1" i="0" u="none" strike="noStrike" kern="1200" cap="none" spc="0" normalizeH="0" baseline="0" noProof="0" dirty="0" err="1">
                <a:ln>
                  <a:noFill/>
                </a:ln>
                <a:solidFill>
                  <a:srgbClr val="660066"/>
                </a:solidFill>
                <a:effectLst/>
                <a:uLnTx/>
                <a:uFillTx/>
                <a:latin typeface="Arial" panose="020B0604020202020204" pitchFamily="34" charset="0"/>
                <a:ea typeface="Arial Unicode MS"/>
                <a:cs typeface="Arial" panose="020B0604020202020204" pitchFamily="34" charset="0"/>
              </a:rPr>
              <a:t>mô</a:t>
            </a:r>
            <a:r>
              <a:rPr kumimoji="0" lang="en-US" sz="2000" b="1" i="0" u="none" strike="noStrike" kern="1200" cap="none" spc="0" normalizeH="0" baseline="0" noProof="0" dirty="0">
                <a:ln>
                  <a:noFill/>
                </a:ln>
                <a:solidFill>
                  <a:srgbClr val="660066"/>
                </a:solidFill>
                <a:effectLst/>
                <a:uLnTx/>
                <a:uFillTx/>
                <a:latin typeface="Arial" panose="020B0604020202020204" pitchFamily="34" charset="0"/>
                <a:ea typeface="Arial Unicode MS"/>
                <a:cs typeface="Arial" panose="020B0604020202020204" pitchFamily="34" charset="0"/>
              </a:rPr>
              <a:t> </a:t>
            </a:r>
            <a:r>
              <a:rPr kumimoji="0" lang="en-US" sz="2000" b="1" i="0" u="none" strike="noStrike" kern="1200" cap="none" spc="0" normalizeH="0" baseline="0" noProof="0" dirty="0" err="1">
                <a:ln>
                  <a:noFill/>
                </a:ln>
                <a:solidFill>
                  <a:srgbClr val="660066"/>
                </a:solidFill>
                <a:effectLst/>
                <a:uLnTx/>
                <a:uFillTx/>
                <a:latin typeface="Arial" panose="020B0604020202020204" pitchFamily="34" charset="0"/>
                <a:ea typeface="Arial Unicode MS"/>
                <a:cs typeface="Arial" panose="020B0604020202020204" pitchFamily="34" charset="0"/>
              </a:rPr>
              <a:t>hình</a:t>
            </a:r>
            <a:r>
              <a:rPr kumimoji="0" lang="en-US" sz="2000" b="1" i="0" u="none" strike="noStrike" kern="1200" cap="none" spc="0" normalizeH="0" baseline="0" noProof="0" dirty="0">
                <a:ln>
                  <a:noFill/>
                </a:ln>
                <a:solidFill>
                  <a:srgbClr val="660066"/>
                </a:solidFill>
                <a:effectLst/>
                <a:uLnTx/>
                <a:uFillTx/>
                <a:latin typeface="Arial" panose="020B0604020202020204" pitchFamily="34" charset="0"/>
                <a:ea typeface="Arial Unicode MS"/>
                <a:cs typeface="Arial" panose="020B0604020202020204" pitchFamily="34" charset="0"/>
              </a:rPr>
              <a:t> </a:t>
            </a:r>
            <a:r>
              <a:rPr kumimoji="0" lang="en-US" sz="2000" b="1" i="0" u="none" strike="noStrike" kern="1200" cap="none" spc="0" normalizeH="0" baseline="0" noProof="0" dirty="0" err="1">
                <a:ln>
                  <a:noFill/>
                </a:ln>
                <a:solidFill>
                  <a:srgbClr val="660066"/>
                </a:solidFill>
                <a:effectLst/>
                <a:uLnTx/>
                <a:uFillTx/>
                <a:latin typeface="Arial" panose="020B0604020202020204" pitchFamily="34" charset="0"/>
                <a:ea typeface="Arial Unicode MS"/>
                <a:cs typeface="Arial" panose="020B0604020202020204" pitchFamily="34" charset="0"/>
              </a:rPr>
              <a:t>công</a:t>
            </a:r>
            <a:r>
              <a:rPr kumimoji="0" lang="en-US" sz="2000" b="1" i="0" u="none" strike="noStrike" kern="1200" cap="none" spc="0" normalizeH="0" baseline="0" noProof="0" dirty="0">
                <a:ln>
                  <a:noFill/>
                </a:ln>
                <a:solidFill>
                  <a:srgbClr val="660066"/>
                </a:solidFill>
                <a:effectLst/>
                <a:uLnTx/>
                <a:uFillTx/>
                <a:latin typeface="Arial" panose="020B0604020202020204" pitchFamily="34" charset="0"/>
                <a:ea typeface="Arial Unicode MS"/>
                <a:cs typeface="Arial" panose="020B0604020202020204" pitchFamily="34" charset="0"/>
              </a:rPr>
              <a:t> </a:t>
            </a:r>
            <a:r>
              <a:rPr kumimoji="0" lang="en-US" sz="2000" b="1" i="0" u="none" strike="noStrike" kern="1200" cap="none" spc="0" normalizeH="0" baseline="0" noProof="0" dirty="0" err="1">
                <a:ln>
                  <a:noFill/>
                </a:ln>
                <a:solidFill>
                  <a:srgbClr val="660066"/>
                </a:solidFill>
                <a:effectLst/>
                <a:uLnTx/>
                <a:uFillTx/>
                <a:latin typeface="Arial" panose="020B0604020202020204" pitchFamily="34" charset="0"/>
                <a:ea typeface="Arial Unicode MS"/>
                <a:cs typeface="Arial" panose="020B0604020202020204" pitchFamily="34" charset="0"/>
              </a:rPr>
              <a:t>nghiệp</a:t>
            </a:r>
            <a:r>
              <a:rPr kumimoji="0" lang="en-US" sz="2000" b="1" i="0" u="none" strike="noStrike" kern="1200" cap="none" spc="0" normalizeH="0" baseline="0" noProof="0" dirty="0">
                <a:ln>
                  <a:noFill/>
                </a:ln>
                <a:solidFill>
                  <a:srgbClr val="660066"/>
                </a:solidFill>
                <a:effectLst/>
                <a:uLnTx/>
                <a:uFillTx/>
                <a:latin typeface="Arial" panose="020B0604020202020204" pitchFamily="34" charset="0"/>
                <a:ea typeface="Arial Unicode MS"/>
                <a:cs typeface="Arial" panose="020B0604020202020204" pitchFamily="34" charset="0"/>
              </a:rPr>
              <a:t> </a:t>
            </a:r>
            <a:r>
              <a:rPr kumimoji="0" lang="en-US" sz="2000" b="1" i="0" u="none" strike="noStrike" kern="1200" cap="none" spc="0" normalizeH="0" baseline="0" noProof="0" dirty="0" err="1">
                <a:ln>
                  <a:noFill/>
                </a:ln>
                <a:solidFill>
                  <a:srgbClr val="660066"/>
                </a:solidFill>
                <a:effectLst/>
                <a:uLnTx/>
                <a:uFillTx/>
                <a:latin typeface="Arial" panose="020B0604020202020204" pitchFamily="34" charset="0"/>
                <a:ea typeface="Arial Unicode MS"/>
                <a:cs typeface="Arial" panose="020B0604020202020204" pitchFamily="34" charset="0"/>
              </a:rPr>
              <a:t>hóa</a:t>
            </a:r>
            <a:r>
              <a:rPr kumimoji="0" lang="en-US" sz="2000" b="1" i="0" u="none" strike="noStrike" kern="1200" cap="none" spc="0" normalizeH="0" baseline="0" noProof="0" dirty="0">
                <a:ln>
                  <a:noFill/>
                </a:ln>
                <a:solidFill>
                  <a:srgbClr val="660066"/>
                </a:solidFill>
                <a:effectLst/>
                <a:uLnTx/>
                <a:uFillTx/>
                <a:latin typeface="Arial" panose="020B0604020202020204" pitchFamily="34" charset="0"/>
                <a:ea typeface="Arial Unicode MS"/>
                <a:cs typeface="Arial" panose="020B0604020202020204" pitchFamily="34" charset="0"/>
              </a:rPr>
              <a:t> </a:t>
            </a:r>
            <a:r>
              <a:rPr kumimoji="0" lang="en-US" sz="2000" b="1" i="0" u="none" strike="noStrike" kern="1200" cap="none" spc="0" normalizeH="0" baseline="0" noProof="0" dirty="0" err="1">
                <a:ln>
                  <a:noFill/>
                </a:ln>
                <a:solidFill>
                  <a:srgbClr val="660066"/>
                </a:solidFill>
                <a:effectLst/>
                <a:uLnTx/>
                <a:uFillTx/>
                <a:latin typeface="Arial" panose="020B0604020202020204" pitchFamily="34" charset="0"/>
                <a:ea typeface="Arial Unicode MS"/>
                <a:cs typeface="Arial" panose="020B0604020202020204" pitchFamily="34" charset="0"/>
              </a:rPr>
              <a:t>trên</a:t>
            </a:r>
            <a:r>
              <a:rPr kumimoji="0" lang="en-US" sz="2000" b="1" i="0" u="none" strike="noStrike" kern="1200" cap="none" spc="0" normalizeH="0" baseline="0" noProof="0" dirty="0">
                <a:ln>
                  <a:noFill/>
                </a:ln>
                <a:solidFill>
                  <a:srgbClr val="660066"/>
                </a:solidFill>
                <a:effectLst/>
                <a:uLnTx/>
                <a:uFillTx/>
                <a:latin typeface="Arial" panose="020B0604020202020204" pitchFamily="34" charset="0"/>
                <a:ea typeface="Arial Unicode MS"/>
                <a:cs typeface="Arial" panose="020B0604020202020204" pitchFamily="34" charset="0"/>
              </a:rPr>
              <a:t> </a:t>
            </a:r>
            <a:r>
              <a:rPr kumimoji="0" lang="en-US" sz="2000" b="1" i="0" u="none" strike="noStrike" kern="1200" cap="none" spc="0" normalizeH="0" baseline="0" noProof="0" dirty="0" err="1">
                <a:ln>
                  <a:noFill/>
                </a:ln>
                <a:solidFill>
                  <a:srgbClr val="660066"/>
                </a:solidFill>
                <a:effectLst/>
                <a:uLnTx/>
                <a:uFillTx/>
                <a:latin typeface="Arial" panose="020B0604020202020204" pitchFamily="34" charset="0"/>
                <a:ea typeface="Arial Unicode MS"/>
                <a:cs typeface="Arial" panose="020B0604020202020204" pitchFamily="34" charset="0"/>
              </a:rPr>
              <a:t>thế</a:t>
            </a:r>
            <a:r>
              <a:rPr kumimoji="0" lang="en-US" sz="2000" b="1" i="0" u="none" strike="noStrike" kern="1200" cap="none" spc="0" normalizeH="0" baseline="0" noProof="0" dirty="0">
                <a:ln>
                  <a:noFill/>
                </a:ln>
                <a:solidFill>
                  <a:srgbClr val="660066"/>
                </a:solidFill>
                <a:effectLst/>
                <a:uLnTx/>
                <a:uFillTx/>
                <a:latin typeface="Arial" panose="020B0604020202020204" pitchFamily="34" charset="0"/>
                <a:ea typeface="Arial Unicode MS"/>
                <a:cs typeface="Arial" panose="020B0604020202020204" pitchFamily="34" charset="0"/>
              </a:rPr>
              <a:t> </a:t>
            </a:r>
            <a:r>
              <a:rPr kumimoji="0" lang="en-US" sz="2000" b="1" i="0" u="none" strike="noStrike" kern="1200" cap="none" spc="0" normalizeH="0" baseline="0" noProof="0" dirty="0" err="1">
                <a:ln>
                  <a:noFill/>
                </a:ln>
                <a:solidFill>
                  <a:srgbClr val="660066"/>
                </a:solidFill>
                <a:effectLst/>
                <a:uLnTx/>
                <a:uFillTx/>
                <a:latin typeface="Arial" panose="020B0604020202020204" pitchFamily="34" charset="0"/>
                <a:ea typeface="Arial Unicode MS"/>
                <a:cs typeface="Arial" panose="020B0604020202020204" pitchFamily="34" charset="0"/>
              </a:rPr>
              <a:t>giới</a:t>
            </a:r>
            <a:endParaRPr kumimoji="0" lang="en-US" sz="2000" b="1" i="0" u="none" strike="noStrike" kern="1200" cap="none" spc="0" normalizeH="0" baseline="0" noProof="0" dirty="0">
              <a:ln>
                <a:noFill/>
              </a:ln>
              <a:solidFill>
                <a:srgbClr val="660066"/>
              </a:solidFill>
              <a:effectLst/>
              <a:uLnTx/>
              <a:uFillTx/>
              <a:latin typeface="Arial" panose="020B0604020202020204" pitchFamily="34" charset="0"/>
              <a:ea typeface="Arial Unicode MS"/>
              <a:cs typeface="Arial" panose="020B0604020202020204" pitchFamily="34" charset="0"/>
            </a:endParaRPr>
          </a:p>
        </p:txBody>
      </p:sp>
      <p:sp>
        <p:nvSpPr>
          <p:cNvPr id="53" name="Line 7">
            <a:extLst>
              <a:ext uri="{FF2B5EF4-FFF2-40B4-BE49-F238E27FC236}">
                <a16:creationId xmlns="" xmlns:a16="http://schemas.microsoft.com/office/drawing/2014/main" id="{478E6435-34CF-45FA-A500-5089FBC8CB84}"/>
              </a:ext>
            </a:extLst>
          </p:cNvPr>
          <p:cNvSpPr>
            <a:spLocks noChangeShapeType="1"/>
          </p:cNvSpPr>
          <p:nvPr/>
        </p:nvSpPr>
        <p:spPr bwMode="auto">
          <a:xfrm rot="10800000">
            <a:off x="3828628" y="869401"/>
            <a:ext cx="4218942"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Arial Unicode MS"/>
              <a:cs typeface="+mn-cs"/>
            </a:endParaRPr>
          </a:p>
        </p:txBody>
      </p:sp>
      <p:sp>
        <p:nvSpPr>
          <p:cNvPr id="54" name="TextBox 53">
            <a:extLst>
              <a:ext uri="{FF2B5EF4-FFF2-40B4-BE49-F238E27FC236}">
                <a16:creationId xmlns="" xmlns:a16="http://schemas.microsoft.com/office/drawing/2014/main" id="{96A5DCB3-94A2-40E0-B7B8-5D5E6ECF3D7C}"/>
              </a:ext>
            </a:extLst>
          </p:cNvPr>
          <p:cNvSpPr txBox="1"/>
          <p:nvPr/>
        </p:nvSpPr>
        <p:spPr>
          <a:xfrm>
            <a:off x="1835582" y="234835"/>
            <a:ext cx="8050935" cy="461665"/>
          </a:xfrm>
          <a:prstGeom prst="rect">
            <a:avLst/>
          </a:prstGeom>
          <a:noFill/>
        </p:spPr>
        <p:txBody>
          <a:bodyPr wrap="square">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altLang="en-US" sz="2400" b="1" i="0" u="none" strike="noStrike" kern="0" cap="none" spc="0" normalizeH="0" baseline="0" noProof="0" dirty="0">
                <a:ln>
                  <a:noFill/>
                </a:ln>
                <a:solidFill>
                  <a:srgbClr val="000000"/>
                </a:solidFill>
                <a:effectLst/>
                <a:uLnTx/>
                <a:uFillTx/>
                <a:latin typeface="Times New Roman" panose="02020603050405020304" pitchFamily="18" charset="0"/>
                <a:ea typeface="Arial Unicode MS"/>
                <a:cs typeface="Times New Roman" panose="02020603050405020304" pitchFamily="18" charset="0"/>
              </a:rPr>
              <a:t>6.1. CÔNG NGHIỆP HÓA, HIỆN ĐẠI HÓA </a:t>
            </a:r>
            <a:r>
              <a:rPr kumimoji="0" lang="vi-VN" altLang="en-US" sz="2200" b="1" i="0" u="none" strike="noStrike" kern="1200" cap="none" spc="0" normalizeH="0" baseline="0" noProof="0" dirty="0">
                <a:ln>
                  <a:noFill/>
                </a:ln>
                <a:solidFill>
                  <a:srgbClr val="000000"/>
                </a:solidFill>
                <a:effectLst/>
                <a:uLnTx/>
                <a:uFillTx/>
                <a:latin typeface="Times New Roman" panose="02020603050405020304" pitchFamily="18" charset="0"/>
                <a:ea typeface="Arial Unicode MS"/>
                <a:cs typeface="Times New Roman" panose="02020603050405020304" pitchFamily="18" charset="0"/>
              </a:rPr>
              <a:t>Ở VIỆT NAM</a:t>
            </a:r>
            <a:endParaRPr kumimoji="0" lang="en-US" altLang="en-US" sz="2200" b="1" i="0" u="none" strike="noStrike" kern="1200" cap="none" spc="0" normalizeH="0" baseline="0" noProof="0" dirty="0">
              <a:ln>
                <a:noFill/>
              </a:ln>
              <a:solidFill>
                <a:srgbClr val="000000"/>
              </a:solidFill>
              <a:effectLst/>
              <a:uLnTx/>
              <a:uFillTx/>
              <a:latin typeface="Times New Roman" panose="02020603050405020304" pitchFamily="18" charset="0"/>
              <a:ea typeface="Arial Unicode MS"/>
              <a:cs typeface="Times New Roman" panose="02020603050405020304" pitchFamily="18" charset="0"/>
            </a:endParaRPr>
          </a:p>
        </p:txBody>
      </p:sp>
      <p:sp>
        <p:nvSpPr>
          <p:cNvPr id="55" name="Line 8">
            <a:extLst>
              <a:ext uri="{FF2B5EF4-FFF2-40B4-BE49-F238E27FC236}">
                <a16:creationId xmlns="" xmlns:a16="http://schemas.microsoft.com/office/drawing/2014/main" id="{9BBBAD74-6102-4E7F-9949-C8C9914F462A}"/>
              </a:ext>
            </a:extLst>
          </p:cNvPr>
          <p:cNvSpPr>
            <a:spLocks noChangeShapeType="1"/>
          </p:cNvSpPr>
          <p:nvPr/>
        </p:nvSpPr>
        <p:spPr bwMode="auto">
          <a:xfrm rot="10800000">
            <a:off x="2037008" y="885575"/>
            <a:ext cx="8315459"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Arial Unicode MS"/>
              <a:cs typeface="+mn-cs"/>
            </a:endParaRPr>
          </a:p>
        </p:txBody>
      </p:sp>
      <p:sp>
        <p:nvSpPr>
          <p:cNvPr id="56" name="TextBox 55">
            <a:extLst>
              <a:ext uri="{FF2B5EF4-FFF2-40B4-BE49-F238E27FC236}">
                <a16:creationId xmlns="" xmlns:a16="http://schemas.microsoft.com/office/drawing/2014/main" id="{D1117E0E-4A81-4585-BF1C-25C3E421D829}"/>
              </a:ext>
            </a:extLst>
          </p:cNvPr>
          <p:cNvSpPr txBox="1"/>
          <p:nvPr/>
        </p:nvSpPr>
        <p:spPr>
          <a:xfrm>
            <a:off x="3355205" y="1310310"/>
            <a:ext cx="3266941" cy="400110"/>
          </a:xfrm>
          <a:prstGeom prst="rect">
            <a:avLst/>
          </a:prstGeom>
          <a:noFill/>
        </p:spPr>
        <p:txBody>
          <a:bodyPr wrap="square">
            <a:spAutoFit/>
          </a:bodyPr>
          <a:lstStyle/>
          <a:p>
            <a:pPr marL="285750" marR="0" lvl="0" indent="-285750" algn="l" defTabSz="914286" rtl="0" eaLnBrk="1" fontAlgn="auto" latinLnBrk="0" hangingPunct="1">
              <a:lnSpc>
                <a:spcPct val="100000"/>
              </a:lnSpc>
              <a:spcBef>
                <a:spcPts val="0"/>
              </a:spcBef>
              <a:spcAft>
                <a:spcPts val="0"/>
              </a:spcAft>
              <a:buClrTx/>
              <a:buSzTx/>
              <a:buFont typeface="Wingdings" panose="05000000000000000000" pitchFamily="2" charset="2"/>
              <a:buChar char="q"/>
              <a:tabLst/>
              <a:defRPr/>
            </a:pPr>
            <a:r>
              <a:rPr kumimoji="0" lang="en-US" sz="2000" b="1" i="0" u="none" strike="noStrike" kern="1200" cap="none" spc="0" normalizeH="0" baseline="0" noProof="0" dirty="0" err="1">
                <a:ln>
                  <a:noFill/>
                </a:ln>
                <a:solidFill>
                  <a:srgbClr val="FF0000"/>
                </a:solidFill>
                <a:effectLst/>
                <a:uLnTx/>
                <a:uFillTx/>
                <a:latin typeface="Arial" panose="020B0604020202020204" pitchFamily="34" charset="0"/>
                <a:ea typeface="Arial Unicode MS"/>
                <a:cs typeface="Arial" panose="020B0604020202020204" pitchFamily="34" charset="0"/>
              </a:rPr>
              <a:t>Công</a:t>
            </a:r>
            <a:r>
              <a:rPr kumimoji="0" lang="en-US" sz="2000" b="1" i="0" u="none" strike="noStrike" kern="1200" cap="none" spc="0" normalizeH="0" baseline="0" noProof="0" dirty="0">
                <a:ln>
                  <a:noFill/>
                </a:ln>
                <a:solidFill>
                  <a:srgbClr val="FF0000"/>
                </a:solidFill>
                <a:effectLst/>
                <a:uLnTx/>
                <a:uFillTx/>
                <a:latin typeface="Arial" panose="020B0604020202020204" pitchFamily="34" charset="0"/>
                <a:ea typeface="Arial Unicode MS"/>
                <a:cs typeface="Arial" panose="020B0604020202020204" pitchFamily="34" charset="0"/>
              </a:rPr>
              <a:t> </a:t>
            </a:r>
            <a:r>
              <a:rPr kumimoji="0" lang="en-US" sz="2000" b="1" i="0" u="none" strike="noStrike" kern="1200" cap="none" spc="0" normalizeH="0" baseline="0" noProof="0" dirty="0" err="1">
                <a:ln>
                  <a:noFill/>
                </a:ln>
                <a:solidFill>
                  <a:srgbClr val="FF0000"/>
                </a:solidFill>
                <a:effectLst/>
                <a:uLnTx/>
                <a:uFillTx/>
                <a:latin typeface="Arial" panose="020B0604020202020204" pitchFamily="34" charset="0"/>
                <a:ea typeface="Arial Unicode MS"/>
                <a:cs typeface="Arial" panose="020B0604020202020204" pitchFamily="34" charset="0"/>
              </a:rPr>
              <a:t>nghiệp</a:t>
            </a:r>
            <a:r>
              <a:rPr kumimoji="0" lang="en-US" sz="2000" b="1" i="0" u="none" strike="noStrike" kern="1200" cap="none" spc="0" normalizeH="0" baseline="0" noProof="0" dirty="0">
                <a:ln>
                  <a:noFill/>
                </a:ln>
                <a:solidFill>
                  <a:srgbClr val="FF0000"/>
                </a:solidFill>
                <a:effectLst/>
                <a:uLnTx/>
                <a:uFillTx/>
                <a:latin typeface="Arial" panose="020B0604020202020204" pitchFamily="34" charset="0"/>
                <a:ea typeface="Arial Unicode MS"/>
                <a:cs typeface="Arial" panose="020B0604020202020204" pitchFamily="34" charset="0"/>
              </a:rPr>
              <a:t> </a:t>
            </a:r>
            <a:r>
              <a:rPr kumimoji="0" lang="en-US" sz="2000" b="1" i="0" u="none" strike="noStrike" kern="1200" cap="none" spc="0" normalizeH="0" baseline="0" noProof="0" dirty="0" err="1">
                <a:ln>
                  <a:noFill/>
                </a:ln>
                <a:solidFill>
                  <a:srgbClr val="FF0000"/>
                </a:solidFill>
                <a:effectLst/>
                <a:uLnTx/>
                <a:uFillTx/>
                <a:latin typeface="Arial" panose="020B0604020202020204" pitchFamily="34" charset="0"/>
                <a:ea typeface="Arial Unicode MS"/>
                <a:cs typeface="Arial" panose="020B0604020202020204" pitchFamily="34" charset="0"/>
              </a:rPr>
              <a:t>hoá</a:t>
            </a:r>
            <a:endParaRPr kumimoji="0" lang="en-US" sz="2000" b="1" i="0" u="none" strike="noStrike" kern="1200" cap="none" spc="0" normalizeH="0" baseline="0" noProof="0" dirty="0">
              <a:ln>
                <a:noFill/>
              </a:ln>
              <a:solidFill>
                <a:srgbClr val="FF0000"/>
              </a:solidFill>
              <a:effectLst/>
              <a:uLnTx/>
              <a:uFillTx/>
              <a:latin typeface="Arial" panose="020B0604020202020204" pitchFamily="34" charset="0"/>
              <a:ea typeface="Arial Unicode MS"/>
              <a:cs typeface="Arial" panose="020B0604020202020204" pitchFamily="34" charset="0"/>
            </a:endParaRPr>
          </a:p>
        </p:txBody>
      </p:sp>
      <p:sp>
        <p:nvSpPr>
          <p:cNvPr id="57" name="TextBox 56">
            <a:extLst>
              <a:ext uri="{FF2B5EF4-FFF2-40B4-BE49-F238E27FC236}">
                <a16:creationId xmlns="" xmlns:a16="http://schemas.microsoft.com/office/drawing/2014/main" id="{DFCF6F39-77DD-4DB6-8479-71DB0FC218E8}"/>
              </a:ext>
            </a:extLst>
          </p:cNvPr>
          <p:cNvSpPr txBox="1"/>
          <p:nvPr/>
        </p:nvSpPr>
        <p:spPr>
          <a:xfrm>
            <a:off x="4245329" y="1736170"/>
            <a:ext cx="1949409" cy="400110"/>
          </a:xfrm>
          <a:prstGeom prst="rect">
            <a:avLst/>
          </a:prstGeom>
          <a:noFill/>
        </p:spPr>
        <p:txBody>
          <a:bodyPr wrap="square">
            <a:spAutoFit/>
          </a:bodyPr>
          <a:lstStyle/>
          <a:p>
            <a:pPr marL="342900" marR="0" lvl="0" indent="-342900" algn="l" defTabSz="914286" rtl="0" eaLnBrk="1" fontAlgn="auto" latinLnBrk="0" hangingPunct="1">
              <a:lnSpc>
                <a:spcPct val="100000"/>
              </a:lnSpc>
              <a:spcBef>
                <a:spcPts val="0"/>
              </a:spcBef>
              <a:spcAft>
                <a:spcPts val="0"/>
              </a:spcAft>
              <a:buClrTx/>
              <a:buSzTx/>
              <a:buFont typeface="Wingdings" panose="05000000000000000000" pitchFamily="2" charset="2"/>
              <a:buChar char="§"/>
              <a:tabLst/>
              <a:defRPr/>
            </a:pPr>
            <a:r>
              <a:rPr kumimoji="0" lang="vi-VN" sz="2000" b="1"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Arial" panose="020B0604020202020204" pitchFamily="34" charset="0"/>
              </a:rPr>
              <a:t>Khái niệm</a:t>
            </a:r>
            <a:endParaRPr kumimoji="0" lang="en-US" sz="2000" b="1"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Arial" panose="020B0604020202020204" pitchFamily="34" charset="0"/>
            </a:endParaRPr>
          </a:p>
        </p:txBody>
      </p:sp>
      <p:sp>
        <p:nvSpPr>
          <p:cNvPr id="58" name="TextBox 57">
            <a:extLst>
              <a:ext uri="{FF2B5EF4-FFF2-40B4-BE49-F238E27FC236}">
                <a16:creationId xmlns="" xmlns:a16="http://schemas.microsoft.com/office/drawing/2014/main" id="{C27FAA34-C61D-462B-8B63-6DED27318230}"/>
              </a:ext>
            </a:extLst>
          </p:cNvPr>
          <p:cNvSpPr txBox="1"/>
          <p:nvPr/>
        </p:nvSpPr>
        <p:spPr>
          <a:xfrm>
            <a:off x="802263" y="2319245"/>
            <a:ext cx="1541691" cy="2554545"/>
          </a:xfrm>
          <a:prstGeom prst="rect">
            <a:avLst/>
          </a:prstGeom>
          <a:noFill/>
          <a:ln>
            <a:solidFill>
              <a:srgbClr val="000000"/>
            </a:solidFill>
          </a:ln>
        </p:spPr>
        <p:txBody>
          <a:bodyPr wrap="square">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vi-VN" sz="2000" b="0" i="0" u="none" strike="noStrike" kern="1200" cap="none" spc="0" normalizeH="0" baseline="0" noProof="0" dirty="0">
                <a:ln>
                  <a:noFill/>
                </a:ln>
                <a:solidFill>
                  <a:srgbClr val="660066"/>
                </a:solidFill>
                <a:effectLst/>
                <a:uLnTx/>
                <a:uFillTx/>
                <a:latin typeface="Arial" panose="020B0604020202020204" pitchFamily="34" charset="0"/>
                <a:ea typeface="Arial Unicode MS"/>
                <a:cs typeface="Arial" panose="020B0604020202020204" pitchFamily="34" charset="0"/>
              </a:rPr>
              <a:t>Khái</a:t>
            </a:r>
          </a:p>
          <a:p>
            <a:pPr marL="0" marR="0" lvl="0" indent="0" algn="ctr" defTabSz="914286" rtl="0" eaLnBrk="1" fontAlgn="auto" latinLnBrk="0" hangingPunct="1">
              <a:lnSpc>
                <a:spcPct val="100000"/>
              </a:lnSpc>
              <a:spcBef>
                <a:spcPts val="0"/>
              </a:spcBef>
              <a:spcAft>
                <a:spcPts val="0"/>
              </a:spcAft>
              <a:buClrTx/>
              <a:buSzTx/>
              <a:buFontTx/>
              <a:buNone/>
              <a:tabLst/>
              <a:defRPr/>
            </a:pPr>
            <a:r>
              <a:rPr kumimoji="0" lang="vi-VN" sz="2000" b="0" i="0" u="none" strike="noStrike" kern="1200" cap="none" spc="0" normalizeH="0" baseline="0" noProof="0" dirty="0">
                <a:ln>
                  <a:noFill/>
                </a:ln>
                <a:solidFill>
                  <a:srgbClr val="660066"/>
                </a:solidFill>
                <a:effectLst/>
                <a:uLnTx/>
                <a:uFillTx/>
                <a:latin typeface="Arial" panose="020B0604020202020204" pitchFamily="34" charset="0"/>
                <a:ea typeface="Arial Unicode MS"/>
                <a:cs typeface="Arial" panose="020B0604020202020204" pitchFamily="34" charset="0"/>
              </a:rPr>
              <a:t> niệm</a:t>
            </a:r>
          </a:p>
          <a:p>
            <a:pPr marL="0" marR="0" lvl="0" indent="0" algn="ctr" defTabSz="914286" rtl="0" eaLnBrk="1" fontAlgn="auto" latinLnBrk="0" hangingPunct="1">
              <a:lnSpc>
                <a:spcPct val="100000"/>
              </a:lnSpc>
              <a:spcBef>
                <a:spcPts val="0"/>
              </a:spcBef>
              <a:spcAft>
                <a:spcPts val="0"/>
              </a:spcAft>
              <a:buClrTx/>
              <a:buSzTx/>
              <a:buFontTx/>
              <a:buNone/>
              <a:tabLst/>
              <a:defRPr/>
            </a:pPr>
            <a:r>
              <a:rPr kumimoji="0" lang="vi-VN" sz="2000" b="0" i="0" u="none" strike="noStrike" kern="1200" cap="none" spc="0" normalizeH="0" baseline="0" noProof="0" dirty="0">
                <a:ln>
                  <a:noFill/>
                </a:ln>
                <a:solidFill>
                  <a:srgbClr val="660066"/>
                </a:solidFill>
                <a:effectLst/>
                <a:uLnTx/>
                <a:uFillTx/>
                <a:latin typeface="Arial" panose="020B0604020202020204" pitchFamily="34" charset="0"/>
                <a:ea typeface="Arial Unicode MS"/>
                <a:cs typeface="Arial" panose="020B0604020202020204" pitchFamily="34" charset="0"/>
              </a:rPr>
              <a:t>Công nghiệp</a:t>
            </a:r>
          </a:p>
          <a:p>
            <a:pPr marL="0" marR="0" lvl="0" indent="0" algn="ctr" defTabSz="914286" rtl="0" eaLnBrk="1" fontAlgn="auto" latinLnBrk="0" hangingPunct="1">
              <a:lnSpc>
                <a:spcPct val="100000"/>
              </a:lnSpc>
              <a:spcBef>
                <a:spcPts val="0"/>
              </a:spcBef>
              <a:spcAft>
                <a:spcPts val="0"/>
              </a:spcAft>
              <a:buClrTx/>
              <a:buSzTx/>
              <a:buFontTx/>
              <a:buNone/>
              <a:tabLst/>
              <a:defRPr/>
            </a:pPr>
            <a:r>
              <a:rPr kumimoji="0" lang="vi-VN" sz="2000" b="0" i="0" u="none" strike="noStrike" kern="1200" cap="none" spc="0" normalizeH="0" baseline="0" noProof="0" dirty="0">
                <a:ln>
                  <a:noFill/>
                </a:ln>
                <a:solidFill>
                  <a:srgbClr val="660066"/>
                </a:solidFill>
                <a:effectLst/>
                <a:uLnTx/>
                <a:uFillTx/>
                <a:latin typeface="Arial" panose="020B0604020202020204" pitchFamily="34" charset="0"/>
                <a:ea typeface="Arial Unicode MS"/>
                <a:cs typeface="Arial" panose="020B0604020202020204" pitchFamily="34" charset="0"/>
              </a:rPr>
              <a:t> hóa</a:t>
            </a:r>
          </a:p>
          <a:p>
            <a:pPr marL="0" marR="0" lvl="0" indent="0" algn="ctr" defTabSz="914286" rtl="0" eaLnBrk="1" fontAlgn="auto" latinLnBrk="0" hangingPunct="1">
              <a:lnSpc>
                <a:spcPct val="100000"/>
              </a:lnSpc>
              <a:spcBef>
                <a:spcPts val="0"/>
              </a:spcBef>
              <a:spcAft>
                <a:spcPts val="0"/>
              </a:spcAft>
              <a:buClrTx/>
              <a:buSzTx/>
              <a:buFontTx/>
              <a:buNone/>
              <a:tabLst/>
              <a:defRPr/>
            </a:pPr>
            <a:r>
              <a:rPr kumimoji="0" lang="vi-VN" sz="2000" b="0" i="0" u="none" strike="noStrike" kern="1200" cap="none" spc="0" normalizeH="0" baseline="0" noProof="0" dirty="0">
                <a:ln>
                  <a:noFill/>
                </a:ln>
                <a:solidFill>
                  <a:srgbClr val="660066"/>
                </a:solidFill>
                <a:effectLst/>
                <a:uLnTx/>
                <a:uFillTx/>
                <a:latin typeface="Arial" panose="020B0604020202020204" pitchFamily="34" charset="0"/>
                <a:ea typeface="Arial Unicode MS"/>
                <a:cs typeface="Arial" panose="020B0604020202020204" pitchFamily="34" charset="0"/>
              </a:rPr>
              <a:t> mang </a:t>
            </a:r>
          </a:p>
          <a:p>
            <a:pPr marL="0" marR="0" lvl="0" indent="0" algn="ctr" defTabSz="914286" rtl="0" eaLnBrk="1" fontAlgn="auto" latinLnBrk="0" hangingPunct="1">
              <a:lnSpc>
                <a:spcPct val="100000"/>
              </a:lnSpc>
              <a:spcBef>
                <a:spcPts val="0"/>
              </a:spcBef>
              <a:spcAft>
                <a:spcPts val="0"/>
              </a:spcAft>
              <a:buClrTx/>
              <a:buSzTx/>
              <a:buFontTx/>
              <a:buNone/>
              <a:tabLst/>
              <a:defRPr/>
            </a:pPr>
            <a:r>
              <a:rPr kumimoji="0" lang="vi-VN" sz="2000" b="0" i="0" u="none" strike="noStrike" kern="1200" cap="none" spc="0" normalizeH="0" baseline="0" noProof="0" dirty="0">
                <a:ln>
                  <a:noFill/>
                </a:ln>
                <a:solidFill>
                  <a:srgbClr val="660066"/>
                </a:solidFill>
                <a:effectLst/>
                <a:uLnTx/>
                <a:uFillTx/>
                <a:latin typeface="Arial" panose="020B0604020202020204" pitchFamily="34" charset="0"/>
                <a:ea typeface="Arial Unicode MS"/>
                <a:cs typeface="Arial" panose="020B0604020202020204" pitchFamily="34" charset="0"/>
              </a:rPr>
              <a:t>tính</a:t>
            </a:r>
          </a:p>
          <a:p>
            <a:pPr marL="0" marR="0" lvl="0" indent="0" algn="ctr" defTabSz="914286" rtl="0" eaLnBrk="1" fontAlgn="auto" latinLnBrk="0" hangingPunct="1">
              <a:lnSpc>
                <a:spcPct val="100000"/>
              </a:lnSpc>
              <a:spcBef>
                <a:spcPts val="0"/>
              </a:spcBef>
              <a:spcAft>
                <a:spcPts val="0"/>
              </a:spcAft>
              <a:buClrTx/>
              <a:buSzTx/>
              <a:buFontTx/>
              <a:buNone/>
              <a:tabLst/>
              <a:defRPr/>
            </a:pPr>
            <a:r>
              <a:rPr kumimoji="0" lang="vi-VN" sz="2000" b="0" i="0" u="none" strike="noStrike" kern="1200" cap="none" spc="0" normalizeH="0" baseline="0" noProof="0" dirty="0">
                <a:ln>
                  <a:noFill/>
                </a:ln>
                <a:solidFill>
                  <a:srgbClr val="660066"/>
                </a:solidFill>
                <a:effectLst/>
                <a:uLnTx/>
                <a:uFillTx/>
                <a:latin typeface="Arial" panose="020B0604020202020204" pitchFamily="34" charset="0"/>
                <a:ea typeface="Arial Unicode MS"/>
                <a:cs typeface="Arial" panose="020B0604020202020204" pitchFamily="34" charset="0"/>
              </a:rPr>
              <a:t> lịch sử</a:t>
            </a:r>
            <a:endParaRPr kumimoji="0" lang="en-US" sz="2000" b="0" i="0" u="none" strike="noStrike" kern="1200" cap="none" spc="0" normalizeH="0" baseline="0" noProof="0" dirty="0">
              <a:ln>
                <a:noFill/>
              </a:ln>
              <a:solidFill>
                <a:srgbClr val="660066"/>
              </a:solidFill>
              <a:effectLst/>
              <a:uLnTx/>
              <a:uFillTx/>
              <a:latin typeface="Arial" panose="020B0604020202020204" pitchFamily="34" charset="0"/>
              <a:ea typeface="Arial Unicode MS"/>
              <a:cs typeface="Arial" panose="020B0604020202020204" pitchFamily="34" charset="0"/>
            </a:endParaRPr>
          </a:p>
        </p:txBody>
      </p:sp>
      <p:cxnSp>
        <p:nvCxnSpPr>
          <p:cNvPr id="59" name="Straight Arrow Connector 58">
            <a:extLst>
              <a:ext uri="{FF2B5EF4-FFF2-40B4-BE49-F238E27FC236}">
                <a16:creationId xmlns="" xmlns:a16="http://schemas.microsoft.com/office/drawing/2014/main" id="{B1E1BB19-6BB7-4359-93B6-91121307665A}"/>
              </a:ext>
            </a:extLst>
          </p:cNvPr>
          <p:cNvCxnSpPr>
            <a:cxnSpLocks/>
            <a:stCxn id="58" idx="3"/>
            <a:endCxn id="60" idx="1"/>
          </p:cNvCxnSpPr>
          <p:nvPr/>
        </p:nvCxnSpPr>
        <p:spPr>
          <a:xfrm flipV="1">
            <a:off x="2343954" y="2515973"/>
            <a:ext cx="1363269" cy="1080545"/>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60" name="TextBox 59">
            <a:extLst>
              <a:ext uri="{FF2B5EF4-FFF2-40B4-BE49-F238E27FC236}">
                <a16:creationId xmlns="" xmlns:a16="http://schemas.microsoft.com/office/drawing/2014/main" id="{DA8972E5-33D1-4F53-8080-70030992EAD4}"/>
              </a:ext>
            </a:extLst>
          </p:cNvPr>
          <p:cNvSpPr txBox="1"/>
          <p:nvPr/>
        </p:nvSpPr>
        <p:spPr>
          <a:xfrm>
            <a:off x="3707223" y="2162030"/>
            <a:ext cx="2304392" cy="707886"/>
          </a:xfrm>
          <a:prstGeom prst="rect">
            <a:avLst/>
          </a:prstGeom>
          <a:noFill/>
        </p:spPr>
        <p:txBody>
          <a:bodyPr wrap="square">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vi-VN" sz="2000" b="0" i="0" u="none" strike="noStrike" kern="1200" cap="none" spc="0" normalizeH="0" baseline="0" noProof="0" dirty="0">
                <a:ln>
                  <a:noFill/>
                </a:ln>
                <a:solidFill>
                  <a:srgbClr val="002060"/>
                </a:solidFill>
                <a:effectLst/>
                <a:uLnTx/>
                <a:uFillTx/>
                <a:latin typeface="Arial" panose="020B0604020202020204" pitchFamily="34" charset="0"/>
                <a:ea typeface="Arial Unicode MS"/>
                <a:cs typeface="Arial" panose="020B0604020202020204" pitchFamily="34" charset="0"/>
              </a:rPr>
              <a:t>CNH thế kỷ XVIII</a:t>
            </a:r>
          </a:p>
          <a:p>
            <a:pPr marL="0" marR="0" lvl="0" indent="0" algn="ctr" defTabSz="914286" rtl="0" eaLnBrk="1" fontAlgn="auto" latinLnBrk="0" hangingPunct="1">
              <a:lnSpc>
                <a:spcPct val="100000"/>
              </a:lnSpc>
              <a:spcBef>
                <a:spcPts val="0"/>
              </a:spcBef>
              <a:spcAft>
                <a:spcPts val="0"/>
              </a:spcAft>
              <a:buClrTx/>
              <a:buSzTx/>
              <a:buFontTx/>
              <a:buNone/>
              <a:tabLst/>
              <a:defRPr/>
            </a:pPr>
            <a:r>
              <a:rPr kumimoji="0" lang="vi-VN" sz="2000" b="0" i="0" u="none" strike="noStrike" kern="1200" cap="none" spc="0" normalizeH="0" baseline="0" noProof="0" dirty="0">
                <a:ln>
                  <a:noFill/>
                </a:ln>
                <a:solidFill>
                  <a:srgbClr val="002060"/>
                </a:solidFill>
                <a:effectLst/>
                <a:uLnTx/>
                <a:uFillTx/>
                <a:latin typeface="Arial" panose="020B0604020202020204" pitchFamily="34" charset="0"/>
                <a:ea typeface="Arial Unicode MS"/>
                <a:cs typeface="Arial" panose="020B0604020202020204" pitchFamily="34" charset="0"/>
              </a:rPr>
              <a:t>(CMCN 1.0)</a:t>
            </a:r>
            <a:endParaRPr kumimoji="0" lang="en-US" sz="2000" b="0" i="0" u="none" strike="noStrike" kern="1200" cap="none" spc="0" normalizeH="0" baseline="0" noProof="0" dirty="0">
              <a:ln>
                <a:noFill/>
              </a:ln>
              <a:solidFill>
                <a:srgbClr val="002060"/>
              </a:solidFill>
              <a:effectLst/>
              <a:uLnTx/>
              <a:uFillTx/>
              <a:latin typeface="Arial" panose="020B0604020202020204" pitchFamily="34" charset="0"/>
              <a:ea typeface="Arial Unicode MS"/>
              <a:cs typeface="Arial" panose="020B0604020202020204" pitchFamily="34" charset="0"/>
            </a:endParaRPr>
          </a:p>
        </p:txBody>
      </p:sp>
      <p:sp>
        <p:nvSpPr>
          <p:cNvPr id="61" name="TextBox 60">
            <a:extLst>
              <a:ext uri="{FF2B5EF4-FFF2-40B4-BE49-F238E27FC236}">
                <a16:creationId xmlns="" xmlns:a16="http://schemas.microsoft.com/office/drawing/2014/main" id="{CCD0D9F8-A7B4-4392-9B34-C62823633B1F}"/>
              </a:ext>
            </a:extLst>
          </p:cNvPr>
          <p:cNvSpPr txBox="1"/>
          <p:nvPr/>
        </p:nvSpPr>
        <p:spPr>
          <a:xfrm>
            <a:off x="8672112" y="2162030"/>
            <a:ext cx="2248836" cy="707886"/>
          </a:xfrm>
          <a:prstGeom prst="rect">
            <a:avLst/>
          </a:prstGeom>
          <a:noFill/>
        </p:spPr>
        <p:txBody>
          <a:bodyPr wrap="square">
            <a:spAutoFit/>
          </a:bodyPr>
          <a:lstStyle/>
          <a:p>
            <a:pPr marL="0" marR="0" lvl="0" indent="0" algn="l" defTabSz="914286" rtl="0" eaLnBrk="1" fontAlgn="auto" latinLnBrk="0" hangingPunct="1">
              <a:lnSpc>
                <a:spcPct val="100000"/>
              </a:lnSpc>
              <a:spcBef>
                <a:spcPts val="0"/>
              </a:spcBef>
              <a:spcAft>
                <a:spcPts val="0"/>
              </a:spcAft>
              <a:buClrTx/>
              <a:buSzTx/>
              <a:buFontTx/>
              <a:buNone/>
              <a:tabLst/>
              <a:defRPr/>
            </a:pPr>
            <a:r>
              <a:rPr kumimoji="0" lang="vi-VN" sz="2000" b="0" i="0" u="none" strike="noStrike" kern="1200" cap="none" spc="0" normalizeH="0" baseline="0" noProof="0" dirty="0">
                <a:ln>
                  <a:noFill/>
                </a:ln>
                <a:solidFill>
                  <a:srgbClr val="002060"/>
                </a:solidFill>
                <a:effectLst/>
                <a:uLnTx/>
                <a:uFillTx/>
                <a:latin typeface="Arial" panose="020B0604020202020204" pitchFamily="34" charset="0"/>
                <a:ea typeface="Arial Unicode MS"/>
                <a:cs typeface="Arial" panose="020B0604020202020204" pitchFamily="34" charset="0"/>
              </a:rPr>
              <a:t>CNH thế kỷ </a:t>
            </a:r>
            <a:r>
              <a:rPr kumimoji="0" lang="vi-VN" sz="2000" b="0" i="0" u="none" strike="noStrike" kern="1200" cap="none" spc="0" normalizeH="0" baseline="0" noProof="0" dirty="0" smtClean="0">
                <a:ln>
                  <a:noFill/>
                </a:ln>
                <a:solidFill>
                  <a:srgbClr val="002060"/>
                </a:solidFill>
                <a:effectLst/>
                <a:uLnTx/>
                <a:uFillTx/>
                <a:latin typeface="Arial" panose="020B0604020202020204" pitchFamily="34" charset="0"/>
                <a:ea typeface="Arial Unicode MS"/>
                <a:cs typeface="Arial" panose="020B0604020202020204" pitchFamily="34" charset="0"/>
              </a:rPr>
              <a:t>X</a:t>
            </a:r>
            <a:r>
              <a:rPr lang="en-US" sz="2000" noProof="0" dirty="0" smtClean="0">
                <a:solidFill>
                  <a:srgbClr val="002060"/>
                </a:solidFill>
                <a:latin typeface="Arial" panose="020B0604020202020204" pitchFamily="34" charset="0"/>
                <a:ea typeface="Arial Unicode MS"/>
                <a:cs typeface="Arial" panose="020B0604020202020204" pitchFamily="34" charset="0"/>
              </a:rPr>
              <a:t>X</a:t>
            </a:r>
            <a:r>
              <a:rPr kumimoji="0" lang="vi-VN" sz="2000" b="0" i="0" u="none" strike="noStrike" kern="1200" cap="none" spc="0" normalizeH="0" baseline="0" noProof="0" dirty="0" smtClean="0">
                <a:ln>
                  <a:noFill/>
                </a:ln>
                <a:solidFill>
                  <a:srgbClr val="002060"/>
                </a:solidFill>
                <a:effectLst/>
                <a:uLnTx/>
                <a:uFillTx/>
                <a:latin typeface="Arial" panose="020B0604020202020204" pitchFamily="34" charset="0"/>
                <a:ea typeface="Arial Unicode MS"/>
                <a:cs typeface="Arial" panose="020B0604020202020204" pitchFamily="34" charset="0"/>
              </a:rPr>
              <a:t>I</a:t>
            </a:r>
            <a:endParaRPr kumimoji="0" lang="vi-VN" sz="2000" b="0" i="0" u="none" strike="noStrike" kern="1200" cap="none" spc="0" normalizeH="0" baseline="0" noProof="0" dirty="0">
              <a:ln>
                <a:noFill/>
              </a:ln>
              <a:solidFill>
                <a:srgbClr val="002060"/>
              </a:solidFill>
              <a:effectLst/>
              <a:uLnTx/>
              <a:uFillTx/>
              <a:latin typeface="Arial" panose="020B0604020202020204" pitchFamily="34" charset="0"/>
              <a:ea typeface="Arial Unicode MS"/>
              <a:cs typeface="Arial" panose="020B0604020202020204" pitchFamily="34" charset="0"/>
            </a:endParaRPr>
          </a:p>
          <a:p>
            <a:pPr marL="0" marR="0" lvl="0" indent="0" algn="ctr" defTabSz="914286" rtl="0" eaLnBrk="1" fontAlgn="auto" latinLnBrk="0" hangingPunct="1">
              <a:lnSpc>
                <a:spcPct val="100000"/>
              </a:lnSpc>
              <a:spcBef>
                <a:spcPts val="0"/>
              </a:spcBef>
              <a:spcAft>
                <a:spcPts val="0"/>
              </a:spcAft>
              <a:buClrTx/>
              <a:buSzTx/>
              <a:buFontTx/>
              <a:buNone/>
              <a:tabLst/>
              <a:defRPr/>
            </a:pPr>
            <a:r>
              <a:rPr kumimoji="0" lang="vi-VN" sz="2000" b="0" i="0" u="none" strike="noStrike" kern="1200" cap="none" spc="0" normalizeH="0" baseline="0" noProof="0" dirty="0">
                <a:ln>
                  <a:noFill/>
                </a:ln>
                <a:solidFill>
                  <a:srgbClr val="002060"/>
                </a:solidFill>
                <a:effectLst/>
                <a:uLnTx/>
                <a:uFillTx/>
                <a:latin typeface="Arial" panose="020B0604020202020204" pitchFamily="34" charset="0"/>
                <a:ea typeface="Arial Unicode MS"/>
                <a:cs typeface="Arial" panose="020B0604020202020204" pitchFamily="34" charset="0"/>
              </a:rPr>
              <a:t>(CMCN 4.0)</a:t>
            </a:r>
            <a:endParaRPr kumimoji="0" lang="en-US" sz="2000" b="0" i="0" u="none" strike="noStrike" kern="1200" cap="none" spc="0" normalizeH="0" baseline="0" noProof="0" dirty="0">
              <a:ln>
                <a:noFill/>
              </a:ln>
              <a:solidFill>
                <a:srgbClr val="002060"/>
              </a:solidFill>
              <a:effectLst/>
              <a:uLnTx/>
              <a:uFillTx/>
              <a:latin typeface="Arial" panose="020B0604020202020204" pitchFamily="34" charset="0"/>
              <a:ea typeface="Arial Unicode MS"/>
              <a:cs typeface="Arial" panose="020B0604020202020204" pitchFamily="34" charset="0"/>
            </a:endParaRPr>
          </a:p>
        </p:txBody>
      </p:sp>
      <p:sp>
        <p:nvSpPr>
          <p:cNvPr id="62" name="Not Equal 61">
            <a:extLst>
              <a:ext uri="{FF2B5EF4-FFF2-40B4-BE49-F238E27FC236}">
                <a16:creationId xmlns="" xmlns:a16="http://schemas.microsoft.com/office/drawing/2014/main" id="{467E1B6E-9B49-41C9-BBD8-10AF7930AB4D}"/>
              </a:ext>
            </a:extLst>
          </p:cNvPr>
          <p:cNvSpPr/>
          <p:nvPr/>
        </p:nvSpPr>
        <p:spPr>
          <a:xfrm>
            <a:off x="6931796" y="2282142"/>
            <a:ext cx="746974" cy="400110"/>
          </a:xfrm>
          <a:prstGeom prst="mathNotEqual">
            <a:avLst/>
          </a:prstGeom>
          <a:solidFill>
            <a:srgbClr val="000000"/>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ea typeface="Arial Unicode MS"/>
              <a:cs typeface="+mn-cs"/>
            </a:endParaRPr>
          </a:p>
        </p:txBody>
      </p:sp>
      <p:pic>
        <p:nvPicPr>
          <p:cNvPr id="63" name="Picture 2" descr="Tóm Tắt Cuộc Cách Mạng Công Nghiệp 1.0 Dễ Hiểu">
            <a:extLst>
              <a:ext uri="{FF2B5EF4-FFF2-40B4-BE49-F238E27FC236}">
                <a16:creationId xmlns="" xmlns:a16="http://schemas.microsoft.com/office/drawing/2014/main" id="{BAC7C8BA-1EA8-48F9-B08E-C605F1ED70D4}"/>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707223" y="2950117"/>
            <a:ext cx="2412124" cy="1234433"/>
          </a:xfrm>
          <a:prstGeom prst="rect">
            <a:avLst/>
          </a:prstGeom>
          <a:noFill/>
          <a:extLst>
            <a:ext uri="{909E8E84-426E-40DD-AFC4-6F175D3DCCD1}">
              <a14:hiddenFill xmlns:a14="http://schemas.microsoft.com/office/drawing/2010/main">
                <a:solidFill>
                  <a:srgbClr val="FFFFFF"/>
                </a:solidFill>
              </a14:hiddenFill>
            </a:ext>
          </a:extLst>
        </p:spPr>
      </p:pic>
      <p:pic>
        <p:nvPicPr>
          <p:cNvPr id="64" name="Picture 4" descr="Phát triển sản xuất công nghiệp đường sắt ở Việt Nam và những vấn đề đặt ra">
            <a:extLst>
              <a:ext uri="{FF2B5EF4-FFF2-40B4-BE49-F238E27FC236}">
                <a16:creationId xmlns="" xmlns:a16="http://schemas.microsoft.com/office/drawing/2014/main" id="{128A0B26-3BFA-4CA1-95B6-29CE9B9277AE}"/>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422499" y="2926751"/>
            <a:ext cx="2498450" cy="1234433"/>
          </a:xfrm>
          <a:prstGeom prst="rect">
            <a:avLst/>
          </a:prstGeom>
          <a:noFill/>
          <a:extLst>
            <a:ext uri="{909E8E84-426E-40DD-AFC4-6F175D3DCCD1}">
              <a14:hiddenFill xmlns:a14="http://schemas.microsoft.com/office/drawing/2010/main">
                <a:solidFill>
                  <a:srgbClr val="FFFFFF"/>
                </a:solidFill>
              </a14:hiddenFill>
            </a:ext>
          </a:extLst>
        </p:spPr>
      </p:pic>
      <p:sp>
        <p:nvSpPr>
          <p:cNvPr id="65" name="TextBox 64">
            <a:extLst>
              <a:ext uri="{FF2B5EF4-FFF2-40B4-BE49-F238E27FC236}">
                <a16:creationId xmlns="" xmlns:a16="http://schemas.microsoft.com/office/drawing/2014/main" id="{C87A5BA0-047C-4CD0-9BBB-C5C5B46DDF3D}"/>
              </a:ext>
            </a:extLst>
          </p:cNvPr>
          <p:cNvSpPr txBox="1"/>
          <p:nvPr/>
        </p:nvSpPr>
        <p:spPr>
          <a:xfrm>
            <a:off x="8422499" y="4258558"/>
            <a:ext cx="2412124" cy="707886"/>
          </a:xfrm>
          <a:prstGeom prst="rect">
            <a:avLst/>
          </a:prstGeom>
          <a:noFill/>
        </p:spPr>
        <p:txBody>
          <a:bodyPr wrap="square">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vi-VN" sz="2000" b="0" i="0" u="none" strike="noStrike" kern="1200" cap="none" spc="0" normalizeH="0" baseline="0" noProof="0" dirty="0">
                <a:ln>
                  <a:noFill/>
                </a:ln>
                <a:solidFill>
                  <a:srgbClr val="002060"/>
                </a:solidFill>
                <a:effectLst/>
                <a:uLnTx/>
                <a:uFillTx/>
                <a:latin typeface="Arial" panose="020B0604020202020204" pitchFamily="34" charset="0"/>
                <a:ea typeface="Arial Unicode MS"/>
                <a:cs typeface="Arial" panose="020B0604020202020204" pitchFamily="34" charset="0"/>
              </a:rPr>
              <a:t>CNH - XHCN</a:t>
            </a:r>
          </a:p>
          <a:p>
            <a:pPr marL="0" marR="0" lvl="0" indent="0" algn="ctr" defTabSz="914286" rtl="0" eaLnBrk="1" fontAlgn="auto" latinLnBrk="0" hangingPunct="1">
              <a:lnSpc>
                <a:spcPct val="100000"/>
              </a:lnSpc>
              <a:spcBef>
                <a:spcPts val="0"/>
              </a:spcBef>
              <a:spcAft>
                <a:spcPts val="0"/>
              </a:spcAft>
              <a:buClrTx/>
              <a:buSzTx/>
              <a:buFontTx/>
              <a:buNone/>
              <a:tabLst/>
              <a:defRPr/>
            </a:pPr>
            <a:r>
              <a:rPr kumimoji="0" lang="vi-VN" sz="2000" b="0" i="0" u="none" strike="noStrike" kern="1200" cap="none" spc="0" normalizeH="0" baseline="0" noProof="0" dirty="0">
                <a:ln>
                  <a:noFill/>
                </a:ln>
                <a:solidFill>
                  <a:srgbClr val="002060"/>
                </a:solidFill>
                <a:effectLst/>
                <a:uLnTx/>
                <a:uFillTx/>
                <a:latin typeface="Arial" panose="020B0604020202020204" pitchFamily="34" charset="0"/>
                <a:ea typeface="Arial Unicode MS"/>
                <a:cs typeface="Arial" panose="020B0604020202020204" pitchFamily="34" charset="0"/>
              </a:rPr>
              <a:t>(Liên Xô)</a:t>
            </a:r>
            <a:endParaRPr kumimoji="0" lang="en-US" sz="2000" b="0" i="0" u="none" strike="noStrike" kern="1200" cap="none" spc="0" normalizeH="0" baseline="0" noProof="0" dirty="0">
              <a:ln>
                <a:noFill/>
              </a:ln>
              <a:solidFill>
                <a:srgbClr val="002060"/>
              </a:solidFill>
              <a:effectLst/>
              <a:uLnTx/>
              <a:uFillTx/>
              <a:latin typeface="Arial" panose="020B0604020202020204" pitchFamily="34" charset="0"/>
              <a:ea typeface="Arial Unicode MS"/>
              <a:cs typeface="Arial" panose="020B0604020202020204" pitchFamily="34" charset="0"/>
            </a:endParaRPr>
          </a:p>
        </p:txBody>
      </p:sp>
      <p:sp>
        <p:nvSpPr>
          <p:cNvPr id="66" name="Not Equal 65">
            <a:extLst>
              <a:ext uri="{FF2B5EF4-FFF2-40B4-BE49-F238E27FC236}">
                <a16:creationId xmlns="" xmlns:a16="http://schemas.microsoft.com/office/drawing/2014/main" id="{82291862-4805-4C06-8EE3-16005BD275BD}"/>
              </a:ext>
            </a:extLst>
          </p:cNvPr>
          <p:cNvSpPr/>
          <p:nvPr/>
        </p:nvSpPr>
        <p:spPr>
          <a:xfrm>
            <a:off x="6931796" y="4332460"/>
            <a:ext cx="746974" cy="400110"/>
          </a:xfrm>
          <a:prstGeom prst="mathNotEqual">
            <a:avLst/>
          </a:prstGeom>
          <a:solidFill>
            <a:srgbClr val="000000"/>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ea typeface="Arial Unicode MS"/>
              <a:cs typeface="+mn-cs"/>
            </a:endParaRPr>
          </a:p>
        </p:txBody>
      </p:sp>
      <p:sp>
        <p:nvSpPr>
          <p:cNvPr id="67" name="TextBox 66">
            <a:extLst>
              <a:ext uri="{FF2B5EF4-FFF2-40B4-BE49-F238E27FC236}">
                <a16:creationId xmlns="" xmlns:a16="http://schemas.microsoft.com/office/drawing/2014/main" id="{B01F3871-4105-46AC-A0FF-F7136F1968D9}"/>
              </a:ext>
            </a:extLst>
          </p:cNvPr>
          <p:cNvSpPr txBox="1"/>
          <p:nvPr/>
        </p:nvSpPr>
        <p:spPr>
          <a:xfrm>
            <a:off x="3695549" y="4270905"/>
            <a:ext cx="2412124" cy="707886"/>
          </a:xfrm>
          <a:prstGeom prst="rect">
            <a:avLst/>
          </a:prstGeom>
          <a:noFill/>
        </p:spPr>
        <p:txBody>
          <a:bodyPr wrap="square">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vi-VN" sz="2000" b="0" i="0" u="none" strike="noStrike" kern="1200" cap="none" spc="0" normalizeH="0" baseline="0" noProof="0" dirty="0">
                <a:ln>
                  <a:noFill/>
                </a:ln>
                <a:solidFill>
                  <a:srgbClr val="002060"/>
                </a:solidFill>
                <a:effectLst/>
                <a:uLnTx/>
                <a:uFillTx/>
                <a:latin typeface="Arial" panose="020B0604020202020204" pitchFamily="34" charset="0"/>
                <a:ea typeface="Arial Unicode MS"/>
                <a:cs typeface="Arial" panose="020B0604020202020204" pitchFamily="34" charset="0"/>
              </a:rPr>
              <a:t>CNH - TBCN</a:t>
            </a:r>
          </a:p>
          <a:p>
            <a:pPr marL="0" marR="0" lvl="0" indent="0" algn="ctr" defTabSz="914286" rtl="0" eaLnBrk="1" fontAlgn="auto" latinLnBrk="0" hangingPunct="1">
              <a:lnSpc>
                <a:spcPct val="100000"/>
              </a:lnSpc>
              <a:spcBef>
                <a:spcPts val="0"/>
              </a:spcBef>
              <a:spcAft>
                <a:spcPts val="0"/>
              </a:spcAft>
              <a:buClrTx/>
              <a:buSzTx/>
              <a:buFontTx/>
              <a:buNone/>
              <a:tabLst/>
              <a:defRPr/>
            </a:pPr>
            <a:r>
              <a:rPr kumimoji="0" lang="vi-VN" sz="2000" b="0" i="0" u="none" strike="noStrike" kern="1200" cap="none" spc="0" normalizeH="0" baseline="0" noProof="0" dirty="0">
                <a:ln>
                  <a:noFill/>
                </a:ln>
                <a:solidFill>
                  <a:srgbClr val="002060"/>
                </a:solidFill>
                <a:effectLst/>
                <a:uLnTx/>
                <a:uFillTx/>
                <a:latin typeface="Arial" panose="020B0604020202020204" pitchFamily="34" charset="0"/>
                <a:ea typeface="Arial Unicode MS"/>
                <a:cs typeface="Arial" panose="020B0604020202020204" pitchFamily="34" charset="0"/>
              </a:rPr>
              <a:t>(Anh)</a:t>
            </a:r>
            <a:endParaRPr kumimoji="0" lang="en-US" sz="2000" b="0" i="0" u="none" strike="noStrike" kern="1200" cap="none" spc="0" normalizeH="0" baseline="0" noProof="0" dirty="0">
              <a:ln>
                <a:noFill/>
              </a:ln>
              <a:solidFill>
                <a:srgbClr val="002060"/>
              </a:solidFill>
              <a:effectLst/>
              <a:uLnTx/>
              <a:uFillTx/>
              <a:latin typeface="Arial" panose="020B0604020202020204" pitchFamily="34" charset="0"/>
              <a:ea typeface="Arial Unicode MS"/>
              <a:cs typeface="Arial" panose="020B0604020202020204" pitchFamily="34" charset="0"/>
            </a:endParaRPr>
          </a:p>
        </p:txBody>
      </p:sp>
      <p:pic>
        <p:nvPicPr>
          <p:cNvPr id="68" name="Picture 6" descr="Cuộc cách mạng công nghiệp lần 1 - Solution IAS">
            <a:extLst>
              <a:ext uri="{FF2B5EF4-FFF2-40B4-BE49-F238E27FC236}">
                <a16:creationId xmlns="" xmlns:a16="http://schemas.microsoft.com/office/drawing/2014/main" id="{43568685-02D1-489C-9934-687338742E8D}"/>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707223" y="5037475"/>
            <a:ext cx="2388777" cy="1445409"/>
          </a:xfrm>
          <a:prstGeom prst="rect">
            <a:avLst/>
          </a:prstGeom>
          <a:noFill/>
          <a:extLst>
            <a:ext uri="{909E8E84-426E-40DD-AFC4-6F175D3DCCD1}">
              <a14:hiddenFill xmlns:a14="http://schemas.microsoft.com/office/drawing/2010/main">
                <a:solidFill>
                  <a:srgbClr val="FFFFFF"/>
                </a:solidFill>
              </a14:hiddenFill>
            </a:ext>
          </a:extLst>
        </p:spPr>
      </p:pic>
      <p:pic>
        <p:nvPicPr>
          <p:cNvPr id="69" name="Picture 8" descr="NHỮNG KIẾN THỨC CƠ BẢN VỀ NGÀNH CÔNG NGHIỆP NẶNG | LILAMA18-1.COM.VN">
            <a:extLst>
              <a:ext uri="{FF2B5EF4-FFF2-40B4-BE49-F238E27FC236}">
                <a16:creationId xmlns="" xmlns:a16="http://schemas.microsoft.com/office/drawing/2014/main" id="{C15FEA05-4664-441D-8EBE-CCBC24BA422B}"/>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8422499" y="5014544"/>
            <a:ext cx="2498449" cy="1412915"/>
          </a:xfrm>
          <a:prstGeom prst="rect">
            <a:avLst/>
          </a:prstGeom>
          <a:noFill/>
          <a:extLst>
            <a:ext uri="{909E8E84-426E-40DD-AFC4-6F175D3DCCD1}">
              <a14:hiddenFill xmlns:a14="http://schemas.microsoft.com/office/drawing/2010/main">
                <a:solidFill>
                  <a:srgbClr val="FFFFFF"/>
                </a:solidFill>
              </a14:hiddenFill>
            </a:ext>
          </a:extLst>
        </p:spPr>
      </p:pic>
      <p:sp>
        <p:nvSpPr>
          <p:cNvPr id="70" name="TextBox 69">
            <a:extLst>
              <a:ext uri="{FF2B5EF4-FFF2-40B4-BE49-F238E27FC236}">
                <a16:creationId xmlns="" xmlns:a16="http://schemas.microsoft.com/office/drawing/2014/main" id="{5D0E49BE-DC9C-4E22-A7B4-C81C9AC7350B}"/>
              </a:ext>
            </a:extLst>
          </p:cNvPr>
          <p:cNvSpPr txBox="1"/>
          <p:nvPr/>
        </p:nvSpPr>
        <p:spPr>
          <a:xfrm>
            <a:off x="2305316" y="5462683"/>
            <a:ext cx="1363269" cy="400110"/>
          </a:xfrm>
          <a:prstGeom prst="rect">
            <a:avLst/>
          </a:prstGeom>
          <a:noFill/>
        </p:spPr>
        <p:txBody>
          <a:bodyPr wrap="square">
            <a:spAutoFit/>
          </a:bodyPr>
          <a:lstStyle/>
          <a:p>
            <a:pPr marL="0" marR="0" lvl="0" indent="0" algn="l" defTabSz="914286" rtl="0" eaLnBrk="1" fontAlgn="auto" latinLnBrk="0" hangingPunct="1">
              <a:lnSpc>
                <a:spcPct val="100000"/>
              </a:lnSpc>
              <a:spcBef>
                <a:spcPts val="0"/>
              </a:spcBef>
              <a:spcAft>
                <a:spcPts val="0"/>
              </a:spcAft>
              <a:buClrTx/>
              <a:buSzTx/>
              <a:buFontTx/>
              <a:buNone/>
              <a:tabLst/>
              <a:defRPr/>
            </a:pPr>
            <a:r>
              <a:rPr kumimoji="0" lang="vi-VN" sz="2000" b="0" i="0" u="none" strike="noStrike" kern="1200" cap="none" spc="0" normalizeH="0" baseline="0" noProof="0">
                <a:ln>
                  <a:noFill/>
                </a:ln>
                <a:solidFill>
                  <a:srgbClr val="000000"/>
                </a:solidFill>
                <a:effectLst/>
                <a:uLnTx/>
                <a:uFillTx/>
                <a:latin typeface="Arial" panose="020B0604020202020204" pitchFamily="34" charset="0"/>
                <a:ea typeface="Arial Unicode MS"/>
                <a:cs typeface="Arial" panose="020B0604020202020204" pitchFamily="34" charset="0"/>
              </a:rPr>
              <a:t>CN nhẹ</a:t>
            </a:r>
            <a:endParaRPr kumimoji="0" lang="vi-VN" sz="2000" b="0" i="0" u="none" strike="noStrike" kern="1200" cap="none" spc="0" normalizeH="0" baseline="0" noProof="0" dirty="0">
              <a:ln>
                <a:noFill/>
              </a:ln>
              <a:solidFill>
                <a:srgbClr val="000000"/>
              </a:solidFill>
              <a:effectLst/>
              <a:uLnTx/>
              <a:uFillTx/>
              <a:latin typeface="Arial" panose="020B0604020202020204" pitchFamily="34" charset="0"/>
              <a:ea typeface="Arial Unicode MS"/>
              <a:cs typeface="Arial" panose="020B0604020202020204" pitchFamily="34" charset="0"/>
            </a:endParaRPr>
          </a:p>
        </p:txBody>
      </p:sp>
      <p:sp>
        <p:nvSpPr>
          <p:cNvPr id="71" name="TextBox 70">
            <a:extLst>
              <a:ext uri="{FF2B5EF4-FFF2-40B4-BE49-F238E27FC236}">
                <a16:creationId xmlns="" xmlns:a16="http://schemas.microsoft.com/office/drawing/2014/main" id="{B9C6FDF2-658B-436B-834B-36997A2E36A8}"/>
              </a:ext>
            </a:extLst>
          </p:cNvPr>
          <p:cNvSpPr txBox="1"/>
          <p:nvPr/>
        </p:nvSpPr>
        <p:spPr>
          <a:xfrm>
            <a:off x="10968797" y="5520946"/>
            <a:ext cx="1223203" cy="400110"/>
          </a:xfrm>
          <a:prstGeom prst="rect">
            <a:avLst/>
          </a:prstGeom>
          <a:noFill/>
        </p:spPr>
        <p:txBody>
          <a:bodyPr wrap="square">
            <a:spAutoFit/>
          </a:bodyPr>
          <a:lstStyle/>
          <a:p>
            <a:pPr marL="0" marR="0" lvl="0" indent="0" algn="l" defTabSz="914286" rtl="0" eaLnBrk="1" fontAlgn="auto" latinLnBrk="0" hangingPunct="1">
              <a:lnSpc>
                <a:spcPct val="100000"/>
              </a:lnSpc>
              <a:spcBef>
                <a:spcPts val="0"/>
              </a:spcBef>
              <a:spcAft>
                <a:spcPts val="0"/>
              </a:spcAft>
              <a:buClrTx/>
              <a:buSzTx/>
              <a:buFontTx/>
              <a:buNone/>
              <a:tabLst/>
              <a:defRPr/>
            </a:pPr>
            <a:r>
              <a:rPr kumimoji="0" lang="vi-VN" sz="2000" b="0" i="0" u="none" strike="noStrike" kern="1200" cap="none" spc="0" normalizeH="0" baseline="0" noProof="0">
                <a:ln>
                  <a:noFill/>
                </a:ln>
                <a:solidFill>
                  <a:srgbClr val="000000"/>
                </a:solidFill>
                <a:effectLst/>
                <a:uLnTx/>
                <a:uFillTx/>
                <a:latin typeface="Arial" panose="020B0604020202020204" pitchFamily="34" charset="0"/>
                <a:ea typeface="Arial Unicode MS"/>
                <a:cs typeface="Arial" panose="020B0604020202020204" pitchFamily="34" charset="0"/>
              </a:rPr>
              <a:t>CN nặng</a:t>
            </a:r>
            <a:endParaRPr kumimoji="0" lang="vi-VN" sz="2000" b="0" i="0" u="none" strike="noStrike" kern="1200" cap="none" spc="0" normalizeH="0" baseline="0" noProof="0" dirty="0">
              <a:ln>
                <a:noFill/>
              </a:ln>
              <a:solidFill>
                <a:srgbClr val="000000"/>
              </a:solidFill>
              <a:effectLst/>
              <a:uLnTx/>
              <a:uFillTx/>
              <a:latin typeface="Arial" panose="020B0604020202020204" pitchFamily="34" charset="0"/>
              <a:ea typeface="Arial Unicode MS"/>
              <a:cs typeface="Arial" panose="020B0604020202020204" pitchFamily="34" charset="0"/>
            </a:endParaRPr>
          </a:p>
        </p:txBody>
      </p:sp>
      <p:cxnSp>
        <p:nvCxnSpPr>
          <p:cNvPr id="3" name="Straight Arrow Connector 2">
            <a:extLst>
              <a:ext uri="{FF2B5EF4-FFF2-40B4-BE49-F238E27FC236}">
                <a16:creationId xmlns="" xmlns:a16="http://schemas.microsoft.com/office/drawing/2014/main" id="{B6C8F9BC-4DC4-4152-8B9B-F10D9A30FA87}"/>
              </a:ext>
            </a:extLst>
          </p:cNvPr>
          <p:cNvCxnSpPr>
            <a:stCxn id="58" idx="3"/>
            <a:endCxn id="67" idx="1"/>
          </p:cNvCxnSpPr>
          <p:nvPr/>
        </p:nvCxnSpPr>
        <p:spPr>
          <a:xfrm>
            <a:off x="2343954" y="3596518"/>
            <a:ext cx="1351595" cy="102833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98165046"/>
      </p:ext>
    </p:extLst>
  </p:cSld>
  <p:clrMapOvr>
    <a:masterClrMapping/>
  </p:clrMapOvr>
  <p:transition>
    <p:wedge/>
  </p:transition>
  <p:timing>
    <p:tnLst>
      <p:par>
        <p:cTn id="1" dur="indefinite" restart="never" nodeType="tmRoot"/>
      </p:par>
    </p:tnLst>
  </p:timing>
</p:sld>
</file>

<file path=ppt/slides/slide2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Shape 428"/>
        <p:cNvGrpSpPr/>
        <p:nvPr/>
      </p:nvGrpSpPr>
      <p:grpSpPr>
        <a:xfrm>
          <a:off x="0" y="0"/>
          <a:ext cx="0" cy="0"/>
          <a:chOff x="0" y="0"/>
          <a:chExt cx="0" cy="0"/>
        </a:xfrm>
      </p:grpSpPr>
      <p:sp>
        <p:nvSpPr>
          <p:cNvPr id="429" name="Google Shape;429;p22"/>
          <p:cNvSpPr/>
          <p:nvPr/>
        </p:nvSpPr>
        <p:spPr>
          <a:xfrm>
            <a:off x="4628099" y="3095556"/>
            <a:ext cx="2930741" cy="3009030"/>
          </a:xfrm>
          <a:prstGeom prst="hexagon">
            <a:avLst>
              <a:gd name="adj" fmla="val 29110"/>
              <a:gd name="vf" fmla="val 115470"/>
            </a:avLst>
          </a:prstGeom>
          <a:solidFill>
            <a:srgbClr val="660066"/>
          </a:solid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endParaRPr kumimoji="0" sz="2000" b="1" i="0" u="none" strike="noStrike" kern="0" cap="none" spc="0" normalizeH="0" baseline="0" noProof="0" dirty="0">
              <a:ln>
                <a:noFill/>
              </a:ln>
              <a:effectLst/>
              <a:uLnTx/>
              <a:uFillTx/>
              <a:latin typeface="Arial" panose="020B0604020202020204" pitchFamily="34" charset="0"/>
              <a:ea typeface="Muli"/>
              <a:cs typeface="Arial" panose="020B0604020202020204" pitchFamily="34" charset="0"/>
              <a:sym typeface="Muli"/>
            </a:endParaRPr>
          </a:p>
        </p:txBody>
      </p:sp>
      <p:sp>
        <p:nvSpPr>
          <p:cNvPr id="431" name="Google Shape;431;p22"/>
          <p:cNvSpPr/>
          <p:nvPr/>
        </p:nvSpPr>
        <p:spPr>
          <a:xfrm>
            <a:off x="1374345" y="3095555"/>
            <a:ext cx="2885353" cy="3009030"/>
          </a:xfrm>
          <a:prstGeom prst="hexagon">
            <a:avLst>
              <a:gd name="adj" fmla="val 29110"/>
              <a:gd name="vf" fmla="val 115470"/>
            </a:avLst>
          </a:prstGeom>
          <a:solidFill>
            <a:srgbClr val="00B050"/>
          </a:solidFill>
          <a:ln w="9525" cap="flat" cmpd="sng">
            <a:solidFill>
              <a:srgbClr val="19BBD5"/>
            </a:solidFill>
            <a:prstDash val="dash"/>
            <a:round/>
            <a:headEnd type="none" w="sm" len="sm"/>
            <a:tailEnd type="none" w="sm" len="sm"/>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dirty="0">
              <a:ln>
                <a:noFill/>
              </a:ln>
              <a:effectLst/>
              <a:uLnTx/>
              <a:uFillTx/>
              <a:latin typeface="Arial" panose="020B0604020202020204" pitchFamily="34" charset="0"/>
              <a:ea typeface="Muli"/>
              <a:cs typeface="Arial" panose="020B0604020202020204" pitchFamily="34" charset="0"/>
              <a:sym typeface="Muli"/>
            </a:endParaRPr>
          </a:p>
        </p:txBody>
      </p:sp>
      <p:sp>
        <p:nvSpPr>
          <p:cNvPr id="432" name="Google Shape;432;p22"/>
          <p:cNvSpPr/>
          <p:nvPr/>
        </p:nvSpPr>
        <p:spPr>
          <a:xfrm>
            <a:off x="7862435" y="3095556"/>
            <a:ext cx="2930741" cy="3009030"/>
          </a:xfrm>
          <a:prstGeom prst="hexagon">
            <a:avLst>
              <a:gd name="adj" fmla="val 29110"/>
              <a:gd name="vf" fmla="val 115470"/>
            </a:avLst>
          </a:prstGeom>
          <a:solidFill>
            <a:srgbClr val="CC3300"/>
          </a:solidFill>
          <a:ln w="9525" cap="flat" cmpd="sng">
            <a:solidFill>
              <a:srgbClr val="19BBD5"/>
            </a:solidFill>
            <a:prstDash val="dash"/>
            <a:round/>
            <a:headEnd type="none" w="sm" len="sm"/>
            <a:tailEnd type="none" w="sm" len="sm"/>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dirty="0">
              <a:ln>
                <a:noFill/>
              </a:ln>
              <a:effectLst/>
              <a:uLnTx/>
              <a:uFillTx/>
              <a:latin typeface="Arial" panose="020B0604020202020204" pitchFamily="34" charset="0"/>
              <a:ea typeface="Muli"/>
              <a:cs typeface="Arial" panose="020B0604020202020204" pitchFamily="34" charset="0"/>
              <a:sym typeface="Muli"/>
            </a:endParaRPr>
          </a:p>
        </p:txBody>
      </p:sp>
      <p:sp>
        <p:nvSpPr>
          <p:cNvPr id="8" name="Rectangle 5">
            <a:extLst>
              <a:ext uri="{FF2B5EF4-FFF2-40B4-BE49-F238E27FC236}">
                <a16:creationId xmlns="" xmlns:a16="http://schemas.microsoft.com/office/drawing/2014/main" id="{2DCC83D6-D6E8-4886-BFD5-AA5528D9DFC2}"/>
              </a:ext>
            </a:extLst>
          </p:cNvPr>
          <p:cNvSpPr>
            <a:spLocks noChangeArrowheads="1"/>
          </p:cNvSpPr>
          <p:nvPr/>
        </p:nvSpPr>
        <p:spPr bwMode="auto">
          <a:xfrm>
            <a:off x="4132226" y="431187"/>
            <a:ext cx="791826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0" marR="0" lvl="0" indent="0" algn="ctr" defTabSz="914286" rtl="0" eaLnBrk="1" fontAlgn="auto" latinLnBrk="0" hangingPunct="1">
              <a:lnSpc>
                <a:spcPct val="100000"/>
              </a:lnSpc>
              <a:spcBef>
                <a:spcPct val="0"/>
              </a:spcBef>
              <a:spcAft>
                <a:spcPts val="0"/>
              </a:spcAft>
              <a:buClrTx/>
              <a:buSzTx/>
              <a:buFontTx/>
              <a:buNone/>
              <a:tabLst/>
              <a:defRPr/>
            </a:pPr>
            <a:r>
              <a:rPr kumimoji="0" lang="en-US" altLang="en-US" sz="2800" b="1" i="0" u="none" strike="noStrike" kern="1200" cap="none" spc="0" normalizeH="0" baseline="0" noProof="0" dirty="0">
                <a:ln>
                  <a:noFill/>
                </a:ln>
                <a:solidFill>
                  <a:prstClr val="white"/>
                </a:solidFill>
                <a:effectLst/>
                <a:uLnTx/>
                <a:uFillTx/>
                <a:latin typeface="Arial"/>
                <a:ea typeface="Arial Unicode MS"/>
                <a:cs typeface="Arial" panose="020B0604020202020204" pitchFamily="34" charset="0"/>
              </a:rPr>
              <a:t>GIỚI THIỆU MÔN HỌC</a:t>
            </a:r>
          </a:p>
        </p:txBody>
      </p:sp>
      <p:sp>
        <p:nvSpPr>
          <p:cNvPr id="9" name="TextBox 8">
            <a:extLst>
              <a:ext uri="{FF2B5EF4-FFF2-40B4-BE49-F238E27FC236}">
                <a16:creationId xmlns="" xmlns:a16="http://schemas.microsoft.com/office/drawing/2014/main" id="{428F3022-1CF1-4BF9-8B0C-9BE42F420162}"/>
              </a:ext>
            </a:extLst>
          </p:cNvPr>
          <p:cNvSpPr txBox="1"/>
          <p:nvPr/>
        </p:nvSpPr>
        <p:spPr>
          <a:xfrm>
            <a:off x="1562173" y="1115422"/>
            <a:ext cx="10321196" cy="400110"/>
          </a:xfrm>
          <a:prstGeom prst="rect">
            <a:avLst/>
          </a:prstGeom>
          <a:noFill/>
        </p:spPr>
        <p:txBody>
          <a:bodyPr wrap="square">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660066"/>
                </a:solidFill>
                <a:effectLst/>
                <a:uLnTx/>
                <a:uFillTx/>
                <a:latin typeface="Arial" panose="020B0604020202020204" pitchFamily="34" charset="0"/>
                <a:ea typeface="Arial Unicode MS"/>
                <a:cs typeface="Arial" panose="020B0604020202020204" pitchFamily="34" charset="0"/>
              </a:rPr>
              <a:t>6.1.2 </a:t>
            </a:r>
            <a:r>
              <a:rPr kumimoji="0" lang="en-US" sz="2000" b="1" i="0" u="none" strike="noStrike" kern="1200" cap="none" spc="0" normalizeH="0" baseline="0" noProof="0" dirty="0" err="1">
                <a:ln>
                  <a:noFill/>
                </a:ln>
                <a:solidFill>
                  <a:srgbClr val="660066"/>
                </a:solidFill>
                <a:effectLst/>
                <a:uLnTx/>
                <a:uFillTx/>
                <a:latin typeface="Arial" panose="020B0604020202020204" pitchFamily="34" charset="0"/>
                <a:ea typeface="Arial Unicode MS"/>
                <a:cs typeface="Arial" panose="020B0604020202020204" pitchFamily="34" charset="0"/>
              </a:rPr>
              <a:t>Công</a:t>
            </a:r>
            <a:r>
              <a:rPr kumimoji="0" lang="en-US" sz="2000" b="1" i="0" u="none" strike="noStrike" kern="1200" cap="none" spc="0" normalizeH="0" baseline="0" noProof="0" dirty="0">
                <a:ln>
                  <a:noFill/>
                </a:ln>
                <a:solidFill>
                  <a:srgbClr val="660066"/>
                </a:solidFill>
                <a:effectLst/>
                <a:uLnTx/>
                <a:uFillTx/>
                <a:latin typeface="Arial" panose="020B0604020202020204" pitchFamily="34" charset="0"/>
                <a:ea typeface="Arial Unicode MS"/>
                <a:cs typeface="Arial" panose="020B0604020202020204" pitchFamily="34" charset="0"/>
              </a:rPr>
              <a:t> </a:t>
            </a:r>
            <a:r>
              <a:rPr kumimoji="0" lang="en-US" sz="2000" b="1" i="0" u="none" strike="noStrike" kern="1200" cap="none" spc="0" normalizeH="0" baseline="0" noProof="0" dirty="0" err="1">
                <a:ln>
                  <a:noFill/>
                </a:ln>
                <a:solidFill>
                  <a:srgbClr val="660066"/>
                </a:solidFill>
                <a:effectLst/>
                <a:uLnTx/>
                <a:uFillTx/>
                <a:latin typeface="Arial" panose="020B0604020202020204" pitchFamily="34" charset="0"/>
                <a:ea typeface="Arial Unicode MS"/>
                <a:cs typeface="Arial" panose="020B0604020202020204" pitchFamily="34" charset="0"/>
              </a:rPr>
              <a:t>nghiệp</a:t>
            </a:r>
            <a:r>
              <a:rPr kumimoji="0" lang="en-US" sz="2000" b="1" i="0" u="none" strike="noStrike" kern="1200" cap="none" spc="0" normalizeH="0" baseline="0" noProof="0" dirty="0">
                <a:ln>
                  <a:noFill/>
                </a:ln>
                <a:solidFill>
                  <a:srgbClr val="660066"/>
                </a:solidFill>
                <a:effectLst/>
                <a:uLnTx/>
                <a:uFillTx/>
                <a:latin typeface="Arial" panose="020B0604020202020204" pitchFamily="34" charset="0"/>
                <a:ea typeface="Arial Unicode MS"/>
                <a:cs typeface="Arial" panose="020B0604020202020204" pitchFamily="34" charset="0"/>
              </a:rPr>
              <a:t> </a:t>
            </a:r>
            <a:r>
              <a:rPr kumimoji="0" lang="en-US" sz="2000" b="1" i="0" u="none" strike="noStrike" kern="1200" cap="none" spc="0" normalizeH="0" baseline="0" noProof="0" dirty="0" err="1">
                <a:ln>
                  <a:noFill/>
                </a:ln>
                <a:solidFill>
                  <a:srgbClr val="660066"/>
                </a:solidFill>
                <a:effectLst/>
                <a:uLnTx/>
                <a:uFillTx/>
                <a:latin typeface="Arial" panose="020B0604020202020204" pitchFamily="34" charset="0"/>
                <a:ea typeface="Arial Unicode MS"/>
                <a:cs typeface="Arial" panose="020B0604020202020204" pitchFamily="34" charset="0"/>
              </a:rPr>
              <a:t>hóa</a:t>
            </a:r>
            <a:r>
              <a:rPr kumimoji="0" lang="en-US" sz="2000" b="1" i="0" u="none" strike="noStrike" kern="1200" cap="none" spc="0" normalizeH="0" baseline="0" noProof="0" dirty="0">
                <a:ln>
                  <a:noFill/>
                </a:ln>
                <a:solidFill>
                  <a:srgbClr val="660066"/>
                </a:solidFill>
                <a:effectLst/>
                <a:uLnTx/>
                <a:uFillTx/>
                <a:latin typeface="Arial" panose="020B0604020202020204" pitchFamily="34" charset="0"/>
                <a:ea typeface="Arial Unicode MS"/>
                <a:cs typeface="Arial" panose="020B0604020202020204" pitchFamily="34" charset="0"/>
              </a:rPr>
              <a:t> </a:t>
            </a:r>
            <a:r>
              <a:rPr kumimoji="0" lang="en-US" sz="2000" b="1" i="0" u="none" strike="noStrike" kern="1200" cap="none" spc="0" normalizeH="0" baseline="0" noProof="0" dirty="0" err="1">
                <a:ln>
                  <a:noFill/>
                </a:ln>
                <a:solidFill>
                  <a:srgbClr val="660066"/>
                </a:solidFill>
                <a:effectLst/>
                <a:uLnTx/>
                <a:uFillTx/>
                <a:latin typeface="Arial" panose="020B0604020202020204" pitchFamily="34" charset="0"/>
                <a:ea typeface="Arial Unicode MS"/>
                <a:cs typeface="Arial" panose="020B0604020202020204" pitchFamily="34" charset="0"/>
              </a:rPr>
              <a:t>và</a:t>
            </a:r>
            <a:r>
              <a:rPr kumimoji="0" lang="en-US" sz="2000" b="1" i="0" u="none" strike="noStrike" kern="1200" cap="none" spc="0" normalizeH="0" baseline="0" noProof="0" dirty="0">
                <a:ln>
                  <a:noFill/>
                </a:ln>
                <a:solidFill>
                  <a:srgbClr val="660066"/>
                </a:solidFill>
                <a:effectLst/>
                <a:uLnTx/>
                <a:uFillTx/>
                <a:latin typeface="Arial" panose="020B0604020202020204" pitchFamily="34" charset="0"/>
                <a:ea typeface="Arial Unicode MS"/>
                <a:cs typeface="Arial" panose="020B0604020202020204" pitchFamily="34" charset="0"/>
              </a:rPr>
              <a:t> </a:t>
            </a:r>
            <a:r>
              <a:rPr kumimoji="0" lang="en-US" sz="2000" b="1" i="0" u="none" strike="noStrike" kern="1200" cap="none" spc="0" normalizeH="0" baseline="0" noProof="0" dirty="0" err="1">
                <a:ln>
                  <a:noFill/>
                </a:ln>
                <a:solidFill>
                  <a:srgbClr val="660066"/>
                </a:solidFill>
                <a:effectLst/>
                <a:uLnTx/>
                <a:uFillTx/>
                <a:latin typeface="Arial" panose="020B0604020202020204" pitchFamily="34" charset="0"/>
                <a:ea typeface="Arial Unicode MS"/>
                <a:cs typeface="Arial" panose="020B0604020202020204" pitchFamily="34" charset="0"/>
              </a:rPr>
              <a:t>các</a:t>
            </a:r>
            <a:r>
              <a:rPr kumimoji="0" lang="en-US" sz="2000" b="1" i="0" u="none" strike="noStrike" kern="1200" cap="none" spc="0" normalizeH="0" baseline="0" noProof="0" dirty="0">
                <a:ln>
                  <a:noFill/>
                </a:ln>
                <a:solidFill>
                  <a:srgbClr val="660066"/>
                </a:solidFill>
                <a:effectLst/>
                <a:uLnTx/>
                <a:uFillTx/>
                <a:latin typeface="Arial" panose="020B0604020202020204" pitchFamily="34" charset="0"/>
                <a:ea typeface="Arial Unicode MS"/>
                <a:cs typeface="Arial" panose="020B0604020202020204" pitchFamily="34" charset="0"/>
              </a:rPr>
              <a:t> </a:t>
            </a:r>
            <a:r>
              <a:rPr kumimoji="0" lang="en-US" sz="2000" b="1" i="0" u="none" strike="noStrike" kern="1200" cap="none" spc="0" normalizeH="0" baseline="0" noProof="0" dirty="0" err="1">
                <a:ln>
                  <a:noFill/>
                </a:ln>
                <a:solidFill>
                  <a:srgbClr val="660066"/>
                </a:solidFill>
                <a:effectLst/>
                <a:uLnTx/>
                <a:uFillTx/>
                <a:latin typeface="Arial" panose="020B0604020202020204" pitchFamily="34" charset="0"/>
                <a:ea typeface="Arial Unicode MS"/>
                <a:cs typeface="Arial" panose="020B0604020202020204" pitchFamily="34" charset="0"/>
              </a:rPr>
              <a:t>mô</a:t>
            </a:r>
            <a:r>
              <a:rPr kumimoji="0" lang="en-US" sz="2000" b="1" i="0" u="none" strike="noStrike" kern="1200" cap="none" spc="0" normalizeH="0" baseline="0" noProof="0" dirty="0">
                <a:ln>
                  <a:noFill/>
                </a:ln>
                <a:solidFill>
                  <a:srgbClr val="660066"/>
                </a:solidFill>
                <a:effectLst/>
                <a:uLnTx/>
                <a:uFillTx/>
                <a:latin typeface="Arial" panose="020B0604020202020204" pitchFamily="34" charset="0"/>
                <a:ea typeface="Arial Unicode MS"/>
                <a:cs typeface="Arial" panose="020B0604020202020204" pitchFamily="34" charset="0"/>
              </a:rPr>
              <a:t> </a:t>
            </a:r>
            <a:r>
              <a:rPr kumimoji="0" lang="en-US" sz="2000" b="1" i="0" u="none" strike="noStrike" kern="1200" cap="none" spc="0" normalizeH="0" baseline="0" noProof="0" dirty="0" err="1">
                <a:ln>
                  <a:noFill/>
                </a:ln>
                <a:solidFill>
                  <a:srgbClr val="660066"/>
                </a:solidFill>
                <a:effectLst/>
                <a:uLnTx/>
                <a:uFillTx/>
                <a:latin typeface="Arial" panose="020B0604020202020204" pitchFamily="34" charset="0"/>
                <a:ea typeface="Arial Unicode MS"/>
                <a:cs typeface="Arial" panose="020B0604020202020204" pitchFamily="34" charset="0"/>
              </a:rPr>
              <a:t>hình</a:t>
            </a:r>
            <a:r>
              <a:rPr kumimoji="0" lang="en-US" sz="2000" b="1" i="0" u="none" strike="noStrike" kern="1200" cap="none" spc="0" normalizeH="0" baseline="0" noProof="0" dirty="0">
                <a:ln>
                  <a:noFill/>
                </a:ln>
                <a:solidFill>
                  <a:srgbClr val="660066"/>
                </a:solidFill>
                <a:effectLst/>
                <a:uLnTx/>
                <a:uFillTx/>
                <a:latin typeface="Arial" panose="020B0604020202020204" pitchFamily="34" charset="0"/>
                <a:ea typeface="Arial Unicode MS"/>
                <a:cs typeface="Arial" panose="020B0604020202020204" pitchFamily="34" charset="0"/>
              </a:rPr>
              <a:t> </a:t>
            </a:r>
            <a:r>
              <a:rPr kumimoji="0" lang="en-US" sz="2000" b="1" i="0" u="none" strike="noStrike" kern="1200" cap="none" spc="0" normalizeH="0" baseline="0" noProof="0" dirty="0" err="1">
                <a:ln>
                  <a:noFill/>
                </a:ln>
                <a:solidFill>
                  <a:srgbClr val="660066"/>
                </a:solidFill>
                <a:effectLst/>
                <a:uLnTx/>
                <a:uFillTx/>
                <a:latin typeface="Arial" panose="020B0604020202020204" pitchFamily="34" charset="0"/>
                <a:ea typeface="Arial Unicode MS"/>
                <a:cs typeface="Arial" panose="020B0604020202020204" pitchFamily="34" charset="0"/>
              </a:rPr>
              <a:t>công</a:t>
            </a:r>
            <a:r>
              <a:rPr kumimoji="0" lang="en-US" sz="2000" b="1" i="0" u="none" strike="noStrike" kern="1200" cap="none" spc="0" normalizeH="0" baseline="0" noProof="0" dirty="0">
                <a:ln>
                  <a:noFill/>
                </a:ln>
                <a:solidFill>
                  <a:srgbClr val="660066"/>
                </a:solidFill>
                <a:effectLst/>
                <a:uLnTx/>
                <a:uFillTx/>
                <a:latin typeface="Arial" panose="020B0604020202020204" pitchFamily="34" charset="0"/>
                <a:ea typeface="Arial Unicode MS"/>
                <a:cs typeface="Arial" panose="020B0604020202020204" pitchFamily="34" charset="0"/>
              </a:rPr>
              <a:t> </a:t>
            </a:r>
            <a:r>
              <a:rPr kumimoji="0" lang="en-US" sz="2000" b="1" i="0" u="none" strike="noStrike" kern="1200" cap="none" spc="0" normalizeH="0" baseline="0" noProof="0" dirty="0" err="1">
                <a:ln>
                  <a:noFill/>
                </a:ln>
                <a:solidFill>
                  <a:srgbClr val="660066"/>
                </a:solidFill>
                <a:effectLst/>
                <a:uLnTx/>
                <a:uFillTx/>
                <a:latin typeface="Arial" panose="020B0604020202020204" pitchFamily="34" charset="0"/>
                <a:ea typeface="Arial Unicode MS"/>
                <a:cs typeface="Arial" panose="020B0604020202020204" pitchFamily="34" charset="0"/>
              </a:rPr>
              <a:t>nghiệp</a:t>
            </a:r>
            <a:r>
              <a:rPr kumimoji="0" lang="en-US" sz="2000" b="1" i="0" u="none" strike="noStrike" kern="1200" cap="none" spc="0" normalizeH="0" baseline="0" noProof="0" dirty="0">
                <a:ln>
                  <a:noFill/>
                </a:ln>
                <a:solidFill>
                  <a:srgbClr val="660066"/>
                </a:solidFill>
                <a:effectLst/>
                <a:uLnTx/>
                <a:uFillTx/>
                <a:latin typeface="Arial" panose="020B0604020202020204" pitchFamily="34" charset="0"/>
                <a:ea typeface="Arial Unicode MS"/>
                <a:cs typeface="Arial" panose="020B0604020202020204" pitchFamily="34" charset="0"/>
              </a:rPr>
              <a:t> </a:t>
            </a:r>
            <a:r>
              <a:rPr kumimoji="0" lang="en-US" sz="2000" b="1" i="0" u="none" strike="noStrike" kern="1200" cap="none" spc="0" normalizeH="0" baseline="0" noProof="0" dirty="0" err="1">
                <a:ln>
                  <a:noFill/>
                </a:ln>
                <a:solidFill>
                  <a:srgbClr val="660066"/>
                </a:solidFill>
                <a:effectLst/>
                <a:uLnTx/>
                <a:uFillTx/>
                <a:latin typeface="Arial" panose="020B0604020202020204" pitchFamily="34" charset="0"/>
                <a:ea typeface="Arial Unicode MS"/>
                <a:cs typeface="Arial" panose="020B0604020202020204" pitchFamily="34" charset="0"/>
              </a:rPr>
              <a:t>hóa</a:t>
            </a:r>
            <a:r>
              <a:rPr kumimoji="0" lang="en-US" sz="2000" b="1" i="0" u="none" strike="noStrike" kern="1200" cap="none" spc="0" normalizeH="0" baseline="0" noProof="0" dirty="0">
                <a:ln>
                  <a:noFill/>
                </a:ln>
                <a:solidFill>
                  <a:srgbClr val="660066"/>
                </a:solidFill>
                <a:effectLst/>
                <a:uLnTx/>
                <a:uFillTx/>
                <a:latin typeface="Arial" panose="020B0604020202020204" pitchFamily="34" charset="0"/>
                <a:ea typeface="Arial Unicode MS"/>
                <a:cs typeface="Arial" panose="020B0604020202020204" pitchFamily="34" charset="0"/>
              </a:rPr>
              <a:t> </a:t>
            </a:r>
            <a:r>
              <a:rPr kumimoji="0" lang="en-US" sz="2000" b="1" i="0" u="none" strike="noStrike" kern="1200" cap="none" spc="0" normalizeH="0" baseline="0" noProof="0" dirty="0" err="1">
                <a:ln>
                  <a:noFill/>
                </a:ln>
                <a:solidFill>
                  <a:srgbClr val="660066"/>
                </a:solidFill>
                <a:effectLst/>
                <a:uLnTx/>
                <a:uFillTx/>
                <a:latin typeface="Arial" panose="020B0604020202020204" pitchFamily="34" charset="0"/>
                <a:ea typeface="Arial Unicode MS"/>
                <a:cs typeface="Arial" panose="020B0604020202020204" pitchFamily="34" charset="0"/>
              </a:rPr>
              <a:t>trên</a:t>
            </a:r>
            <a:r>
              <a:rPr kumimoji="0" lang="en-US" sz="2000" b="1" i="0" u="none" strike="noStrike" kern="1200" cap="none" spc="0" normalizeH="0" baseline="0" noProof="0" dirty="0">
                <a:ln>
                  <a:noFill/>
                </a:ln>
                <a:solidFill>
                  <a:srgbClr val="660066"/>
                </a:solidFill>
                <a:effectLst/>
                <a:uLnTx/>
                <a:uFillTx/>
                <a:latin typeface="Arial" panose="020B0604020202020204" pitchFamily="34" charset="0"/>
                <a:ea typeface="Arial Unicode MS"/>
                <a:cs typeface="Arial" panose="020B0604020202020204" pitchFamily="34" charset="0"/>
              </a:rPr>
              <a:t> </a:t>
            </a:r>
            <a:r>
              <a:rPr kumimoji="0" lang="en-US" sz="2000" b="1" i="0" u="none" strike="noStrike" kern="1200" cap="none" spc="0" normalizeH="0" baseline="0" noProof="0" dirty="0" err="1">
                <a:ln>
                  <a:noFill/>
                </a:ln>
                <a:solidFill>
                  <a:srgbClr val="660066"/>
                </a:solidFill>
                <a:effectLst/>
                <a:uLnTx/>
                <a:uFillTx/>
                <a:latin typeface="Arial" panose="020B0604020202020204" pitchFamily="34" charset="0"/>
                <a:ea typeface="Arial Unicode MS"/>
                <a:cs typeface="Arial" panose="020B0604020202020204" pitchFamily="34" charset="0"/>
              </a:rPr>
              <a:t>thế</a:t>
            </a:r>
            <a:r>
              <a:rPr kumimoji="0" lang="en-US" sz="2000" b="1" i="0" u="none" strike="noStrike" kern="1200" cap="none" spc="0" normalizeH="0" baseline="0" noProof="0" dirty="0">
                <a:ln>
                  <a:noFill/>
                </a:ln>
                <a:solidFill>
                  <a:srgbClr val="660066"/>
                </a:solidFill>
                <a:effectLst/>
                <a:uLnTx/>
                <a:uFillTx/>
                <a:latin typeface="Arial" panose="020B0604020202020204" pitchFamily="34" charset="0"/>
                <a:ea typeface="Arial Unicode MS"/>
                <a:cs typeface="Arial" panose="020B0604020202020204" pitchFamily="34" charset="0"/>
              </a:rPr>
              <a:t> </a:t>
            </a:r>
            <a:r>
              <a:rPr kumimoji="0" lang="en-US" sz="2000" b="1" i="0" u="none" strike="noStrike" kern="1200" cap="none" spc="0" normalizeH="0" baseline="0" noProof="0" dirty="0" err="1">
                <a:ln>
                  <a:noFill/>
                </a:ln>
                <a:solidFill>
                  <a:srgbClr val="660066"/>
                </a:solidFill>
                <a:effectLst/>
                <a:uLnTx/>
                <a:uFillTx/>
                <a:latin typeface="Arial" panose="020B0604020202020204" pitchFamily="34" charset="0"/>
                <a:ea typeface="Arial Unicode MS"/>
                <a:cs typeface="Arial" panose="020B0604020202020204" pitchFamily="34" charset="0"/>
              </a:rPr>
              <a:t>giới</a:t>
            </a:r>
            <a:endParaRPr kumimoji="0" lang="en-US" sz="2000" b="1" i="0" u="none" strike="noStrike" kern="1200" cap="none" spc="0" normalizeH="0" baseline="0" noProof="0" dirty="0">
              <a:ln>
                <a:noFill/>
              </a:ln>
              <a:solidFill>
                <a:srgbClr val="660066"/>
              </a:solidFill>
              <a:effectLst/>
              <a:uLnTx/>
              <a:uFillTx/>
              <a:latin typeface="Arial" panose="020B0604020202020204" pitchFamily="34" charset="0"/>
              <a:ea typeface="Arial Unicode MS"/>
              <a:cs typeface="Arial" panose="020B0604020202020204" pitchFamily="34" charset="0"/>
            </a:endParaRPr>
          </a:p>
        </p:txBody>
      </p:sp>
      <p:sp>
        <p:nvSpPr>
          <p:cNvPr id="10" name="Line 7">
            <a:extLst>
              <a:ext uri="{FF2B5EF4-FFF2-40B4-BE49-F238E27FC236}">
                <a16:creationId xmlns="" xmlns:a16="http://schemas.microsoft.com/office/drawing/2014/main" id="{10349D23-2B6B-44AC-A6CF-7C1B14216719}"/>
              </a:ext>
            </a:extLst>
          </p:cNvPr>
          <p:cNvSpPr>
            <a:spLocks noChangeShapeType="1"/>
          </p:cNvSpPr>
          <p:nvPr/>
        </p:nvSpPr>
        <p:spPr bwMode="auto">
          <a:xfrm rot="10800000">
            <a:off x="4356662" y="925473"/>
            <a:ext cx="4218942"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Arial Unicode MS"/>
              <a:cs typeface="+mn-cs"/>
            </a:endParaRPr>
          </a:p>
        </p:txBody>
      </p:sp>
      <p:sp>
        <p:nvSpPr>
          <p:cNvPr id="11" name="TextBox 10">
            <a:extLst>
              <a:ext uri="{FF2B5EF4-FFF2-40B4-BE49-F238E27FC236}">
                <a16:creationId xmlns="" xmlns:a16="http://schemas.microsoft.com/office/drawing/2014/main" id="{1628E7BE-A110-4C2E-893F-B9E3D2E24CAB}"/>
              </a:ext>
            </a:extLst>
          </p:cNvPr>
          <p:cNvSpPr txBox="1"/>
          <p:nvPr/>
        </p:nvSpPr>
        <p:spPr>
          <a:xfrm>
            <a:off x="2363616" y="290907"/>
            <a:ext cx="8050935" cy="461665"/>
          </a:xfrm>
          <a:prstGeom prst="rect">
            <a:avLst/>
          </a:prstGeom>
          <a:noFill/>
        </p:spPr>
        <p:txBody>
          <a:bodyPr wrap="square">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altLang="en-US" sz="2400" b="1" i="0" u="none" strike="noStrike" kern="0" cap="none" spc="0" normalizeH="0" baseline="0" noProof="0" dirty="0">
                <a:ln>
                  <a:noFill/>
                </a:ln>
                <a:solidFill>
                  <a:srgbClr val="000000"/>
                </a:solidFill>
                <a:effectLst/>
                <a:uLnTx/>
                <a:uFillTx/>
                <a:latin typeface="Times New Roman" panose="02020603050405020304" pitchFamily="18" charset="0"/>
                <a:ea typeface="Arial Unicode MS"/>
                <a:cs typeface="Times New Roman" panose="02020603050405020304" pitchFamily="18" charset="0"/>
              </a:rPr>
              <a:t>6.1. CÔNG NGHIỆP HÓA, HIỆN ĐẠI HÓA </a:t>
            </a:r>
            <a:r>
              <a:rPr kumimoji="0" lang="vi-VN" altLang="en-US" sz="2200" b="1" i="0" u="none" strike="noStrike" kern="1200" cap="none" spc="0" normalizeH="0" baseline="0" noProof="0" dirty="0">
                <a:ln>
                  <a:noFill/>
                </a:ln>
                <a:solidFill>
                  <a:srgbClr val="000000"/>
                </a:solidFill>
                <a:effectLst/>
                <a:uLnTx/>
                <a:uFillTx/>
                <a:latin typeface="Times New Roman" panose="02020603050405020304" pitchFamily="18" charset="0"/>
                <a:ea typeface="Arial Unicode MS"/>
                <a:cs typeface="Times New Roman" panose="02020603050405020304" pitchFamily="18" charset="0"/>
              </a:rPr>
              <a:t>Ở VIỆT NAM</a:t>
            </a:r>
            <a:endParaRPr kumimoji="0" lang="en-US" altLang="en-US" sz="2200" b="1" i="0" u="none" strike="noStrike" kern="1200" cap="none" spc="0" normalizeH="0" baseline="0" noProof="0" dirty="0">
              <a:ln>
                <a:noFill/>
              </a:ln>
              <a:solidFill>
                <a:srgbClr val="000000"/>
              </a:solidFill>
              <a:effectLst/>
              <a:uLnTx/>
              <a:uFillTx/>
              <a:latin typeface="Times New Roman" panose="02020603050405020304" pitchFamily="18" charset="0"/>
              <a:ea typeface="Arial Unicode MS"/>
              <a:cs typeface="Times New Roman" panose="02020603050405020304" pitchFamily="18" charset="0"/>
            </a:endParaRPr>
          </a:p>
        </p:txBody>
      </p:sp>
      <p:sp>
        <p:nvSpPr>
          <p:cNvPr id="12" name="Line 8">
            <a:extLst>
              <a:ext uri="{FF2B5EF4-FFF2-40B4-BE49-F238E27FC236}">
                <a16:creationId xmlns="" xmlns:a16="http://schemas.microsoft.com/office/drawing/2014/main" id="{2CA38BA6-081A-4B07-AC40-28654EF7A97A}"/>
              </a:ext>
            </a:extLst>
          </p:cNvPr>
          <p:cNvSpPr>
            <a:spLocks noChangeShapeType="1"/>
          </p:cNvSpPr>
          <p:nvPr/>
        </p:nvSpPr>
        <p:spPr bwMode="auto">
          <a:xfrm rot="10800000">
            <a:off x="2565042" y="941647"/>
            <a:ext cx="8315459"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Arial Unicode MS"/>
              <a:cs typeface="+mn-cs"/>
            </a:endParaRPr>
          </a:p>
        </p:txBody>
      </p:sp>
      <p:sp>
        <p:nvSpPr>
          <p:cNvPr id="13" name="TextBox 12">
            <a:extLst>
              <a:ext uri="{FF2B5EF4-FFF2-40B4-BE49-F238E27FC236}">
                <a16:creationId xmlns="" xmlns:a16="http://schemas.microsoft.com/office/drawing/2014/main" id="{C8E61165-AF15-45DA-8A63-7632539622DA}"/>
              </a:ext>
            </a:extLst>
          </p:cNvPr>
          <p:cNvSpPr txBox="1"/>
          <p:nvPr/>
        </p:nvSpPr>
        <p:spPr>
          <a:xfrm>
            <a:off x="2859933" y="1580125"/>
            <a:ext cx="3266941" cy="400110"/>
          </a:xfrm>
          <a:prstGeom prst="rect">
            <a:avLst/>
          </a:prstGeom>
          <a:noFill/>
        </p:spPr>
        <p:txBody>
          <a:bodyPr wrap="square">
            <a:spAutoFit/>
          </a:bodyPr>
          <a:lstStyle/>
          <a:p>
            <a:pPr marL="285750" marR="0" lvl="0" indent="-285750" algn="l" defTabSz="914286" rtl="0" eaLnBrk="1" fontAlgn="auto" latinLnBrk="0" hangingPunct="1">
              <a:lnSpc>
                <a:spcPct val="100000"/>
              </a:lnSpc>
              <a:spcBef>
                <a:spcPts val="0"/>
              </a:spcBef>
              <a:spcAft>
                <a:spcPts val="0"/>
              </a:spcAft>
              <a:buClrTx/>
              <a:buSzTx/>
              <a:buFont typeface="Wingdings" panose="05000000000000000000" pitchFamily="2" charset="2"/>
              <a:buChar char="q"/>
              <a:tabLst/>
              <a:defRPr/>
            </a:pPr>
            <a:r>
              <a:rPr kumimoji="0" lang="en-US" sz="2000" b="1" i="0" u="none" strike="noStrike" kern="1200" cap="none" spc="0" normalizeH="0" baseline="0" noProof="0" dirty="0" err="1">
                <a:ln>
                  <a:noFill/>
                </a:ln>
                <a:solidFill>
                  <a:srgbClr val="FF0000"/>
                </a:solidFill>
                <a:effectLst/>
                <a:uLnTx/>
                <a:uFillTx/>
                <a:latin typeface="Arial" panose="020B0604020202020204" pitchFamily="34" charset="0"/>
                <a:ea typeface="Arial Unicode MS"/>
                <a:cs typeface="Arial" panose="020B0604020202020204" pitchFamily="34" charset="0"/>
              </a:rPr>
              <a:t>Công</a:t>
            </a:r>
            <a:r>
              <a:rPr kumimoji="0" lang="en-US" sz="2000" b="1" i="0" u="none" strike="noStrike" kern="1200" cap="none" spc="0" normalizeH="0" baseline="0" noProof="0" dirty="0">
                <a:ln>
                  <a:noFill/>
                </a:ln>
                <a:solidFill>
                  <a:srgbClr val="FF0000"/>
                </a:solidFill>
                <a:effectLst/>
                <a:uLnTx/>
                <a:uFillTx/>
                <a:latin typeface="Arial" panose="020B0604020202020204" pitchFamily="34" charset="0"/>
                <a:ea typeface="Arial Unicode MS"/>
                <a:cs typeface="Arial" panose="020B0604020202020204" pitchFamily="34" charset="0"/>
              </a:rPr>
              <a:t> </a:t>
            </a:r>
            <a:r>
              <a:rPr kumimoji="0" lang="en-US" sz="2000" b="1" i="0" u="none" strike="noStrike" kern="1200" cap="none" spc="0" normalizeH="0" baseline="0" noProof="0" dirty="0" err="1">
                <a:ln>
                  <a:noFill/>
                </a:ln>
                <a:solidFill>
                  <a:srgbClr val="FF0000"/>
                </a:solidFill>
                <a:effectLst/>
                <a:uLnTx/>
                <a:uFillTx/>
                <a:latin typeface="Arial" panose="020B0604020202020204" pitchFamily="34" charset="0"/>
                <a:ea typeface="Arial Unicode MS"/>
                <a:cs typeface="Arial" panose="020B0604020202020204" pitchFamily="34" charset="0"/>
              </a:rPr>
              <a:t>nghiệp</a:t>
            </a:r>
            <a:r>
              <a:rPr kumimoji="0" lang="en-US" sz="2000" b="1" i="0" u="none" strike="noStrike" kern="1200" cap="none" spc="0" normalizeH="0" baseline="0" noProof="0" dirty="0">
                <a:ln>
                  <a:noFill/>
                </a:ln>
                <a:solidFill>
                  <a:srgbClr val="FF0000"/>
                </a:solidFill>
                <a:effectLst/>
                <a:uLnTx/>
                <a:uFillTx/>
                <a:latin typeface="Arial" panose="020B0604020202020204" pitchFamily="34" charset="0"/>
                <a:ea typeface="Arial Unicode MS"/>
                <a:cs typeface="Arial" panose="020B0604020202020204" pitchFamily="34" charset="0"/>
              </a:rPr>
              <a:t> </a:t>
            </a:r>
            <a:r>
              <a:rPr kumimoji="0" lang="en-US" sz="2000" b="1" i="0" u="none" strike="noStrike" kern="1200" cap="none" spc="0" normalizeH="0" baseline="0" noProof="0" dirty="0" err="1">
                <a:ln>
                  <a:noFill/>
                </a:ln>
                <a:solidFill>
                  <a:srgbClr val="FF0000"/>
                </a:solidFill>
                <a:effectLst/>
                <a:uLnTx/>
                <a:uFillTx/>
                <a:latin typeface="Arial" panose="020B0604020202020204" pitchFamily="34" charset="0"/>
                <a:ea typeface="Arial Unicode MS"/>
                <a:cs typeface="Arial" panose="020B0604020202020204" pitchFamily="34" charset="0"/>
              </a:rPr>
              <a:t>hoá</a:t>
            </a:r>
            <a:endParaRPr kumimoji="0" lang="en-US" sz="2000" b="1" i="0" u="none" strike="noStrike" kern="1200" cap="none" spc="0" normalizeH="0" baseline="0" noProof="0" dirty="0">
              <a:ln>
                <a:noFill/>
              </a:ln>
              <a:solidFill>
                <a:srgbClr val="FF0000"/>
              </a:solidFill>
              <a:effectLst/>
              <a:uLnTx/>
              <a:uFillTx/>
              <a:latin typeface="Arial" panose="020B0604020202020204" pitchFamily="34" charset="0"/>
              <a:ea typeface="Arial Unicode MS"/>
              <a:cs typeface="Arial" panose="020B0604020202020204" pitchFamily="34" charset="0"/>
            </a:endParaRPr>
          </a:p>
        </p:txBody>
      </p:sp>
      <p:sp>
        <p:nvSpPr>
          <p:cNvPr id="15" name="TextBox 14">
            <a:extLst>
              <a:ext uri="{FF2B5EF4-FFF2-40B4-BE49-F238E27FC236}">
                <a16:creationId xmlns="" xmlns:a16="http://schemas.microsoft.com/office/drawing/2014/main" id="{0FDF8735-A6D3-46C0-AD28-733A3DE72B0E}"/>
              </a:ext>
            </a:extLst>
          </p:cNvPr>
          <p:cNvSpPr txBox="1"/>
          <p:nvPr/>
        </p:nvSpPr>
        <p:spPr>
          <a:xfrm>
            <a:off x="2213324" y="2207596"/>
            <a:ext cx="6970679" cy="400110"/>
          </a:xfrm>
          <a:prstGeom prst="rect">
            <a:avLst/>
          </a:prstGeom>
          <a:noFill/>
        </p:spPr>
        <p:txBody>
          <a:bodyPr wrap="square">
            <a:spAutoFit/>
          </a:bodyPr>
          <a:lstStyle/>
          <a:p>
            <a:pPr marL="285750" indent="-285750">
              <a:buFont typeface="Wingdings" panose="05000000000000000000" pitchFamily="2" charset="2"/>
              <a:buChar char="§"/>
            </a:pPr>
            <a:r>
              <a:rPr lang="en-US" sz="2000" b="1" dirty="0" err="1">
                <a:solidFill>
                  <a:schemeClr val="accent5"/>
                </a:solidFill>
                <a:effectLst/>
                <a:latin typeface="Arial" panose="020B0604020202020204" pitchFamily="34" charset="0"/>
                <a:cs typeface="Arial" panose="020B0604020202020204" pitchFamily="34" charset="0"/>
              </a:rPr>
              <a:t>Các</a:t>
            </a:r>
            <a:r>
              <a:rPr lang="en-US" sz="2000" b="1" dirty="0">
                <a:solidFill>
                  <a:schemeClr val="accent5"/>
                </a:solidFill>
                <a:effectLst/>
                <a:latin typeface="Arial" panose="020B0604020202020204" pitchFamily="34" charset="0"/>
                <a:cs typeface="Arial" panose="020B0604020202020204" pitchFamily="34" charset="0"/>
              </a:rPr>
              <a:t> m​ô </a:t>
            </a:r>
            <a:r>
              <a:rPr lang="en-US" sz="2000" b="1" dirty="0" err="1">
                <a:solidFill>
                  <a:schemeClr val="accent5"/>
                </a:solidFill>
                <a:effectLst/>
                <a:latin typeface="Arial" panose="020B0604020202020204" pitchFamily="34" charset="0"/>
                <a:cs typeface="Arial" panose="020B0604020202020204" pitchFamily="34" charset="0"/>
              </a:rPr>
              <a:t>hình</a:t>
            </a:r>
            <a:r>
              <a:rPr lang="en-US" sz="2000" b="1" dirty="0">
                <a:solidFill>
                  <a:schemeClr val="accent5"/>
                </a:solidFill>
                <a:effectLst/>
                <a:latin typeface="Arial" panose="020B0604020202020204" pitchFamily="34" charset="0"/>
                <a:cs typeface="Arial" panose="020B0604020202020204" pitchFamily="34" charset="0"/>
              </a:rPr>
              <a:t> </a:t>
            </a:r>
            <a:r>
              <a:rPr lang="en-US" sz="2000" b="1" dirty="0" err="1">
                <a:solidFill>
                  <a:schemeClr val="accent5"/>
                </a:solidFill>
                <a:effectLst/>
                <a:latin typeface="Arial" panose="020B0604020202020204" pitchFamily="34" charset="0"/>
                <a:cs typeface="Arial" panose="020B0604020202020204" pitchFamily="34" charset="0"/>
              </a:rPr>
              <a:t>công</a:t>
            </a:r>
            <a:r>
              <a:rPr lang="en-US" sz="2000" b="1" dirty="0">
                <a:solidFill>
                  <a:schemeClr val="accent5"/>
                </a:solidFill>
                <a:effectLst/>
                <a:latin typeface="Arial" panose="020B0604020202020204" pitchFamily="34" charset="0"/>
                <a:cs typeface="Arial" panose="020B0604020202020204" pitchFamily="34" charset="0"/>
              </a:rPr>
              <a:t> </a:t>
            </a:r>
            <a:r>
              <a:rPr lang="en-US" sz="2000" b="1" dirty="0" err="1">
                <a:solidFill>
                  <a:schemeClr val="accent5"/>
                </a:solidFill>
                <a:effectLst/>
                <a:latin typeface="Arial" panose="020B0604020202020204" pitchFamily="34" charset="0"/>
                <a:cs typeface="Arial" panose="020B0604020202020204" pitchFamily="34" charset="0"/>
              </a:rPr>
              <a:t>nghiệp</a:t>
            </a:r>
            <a:r>
              <a:rPr lang="en-US" sz="2000" b="1" dirty="0">
                <a:solidFill>
                  <a:schemeClr val="accent5"/>
                </a:solidFill>
                <a:effectLst/>
                <a:latin typeface="Arial" panose="020B0604020202020204" pitchFamily="34" charset="0"/>
                <a:cs typeface="Arial" panose="020B0604020202020204" pitchFamily="34" charset="0"/>
              </a:rPr>
              <a:t> </a:t>
            </a:r>
            <a:r>
              <a:rPr lang="en-US" sz="2000" b="1" dirty="0" err="1">
                <a:solidFill>
                  <a:schemeClr val="accent5"/>
                </a:solidFill>
                <a:effectLst/>
                <a:latin typeface="Arial" panose="020B0604020202020204" pitchFamily="34" charset="0"/>
                <a:cs typeface="Arial" panose="020B0604020202020204" pitchFamily="34" charset="0"/>
              </a:rPr>
              <a:t>hoá</a:t>
            </a:r>
            <a:r>
              <a:rPr lang="en-US" sz="2000" b="1" dirty="0">
                <a:solidFill>
                  <a:schemeClr val="accent5"/>
                </a:solidFill>
                <a:effectLst/>
                <a:latin typeface="Arial" panose="020B0604020202020204" pitchFamily="34" charset="0"/>
                <a:cs typeface="Arial" panose="020B0604020202020204" pitchFamily="34" charset="0"/>
              </a:rPr>
              <a:t> </a:t>
            </a:r>
            <a:r>
              <a:rPr lang="en-US" sz="2000" b="1" dirty="0" err="1">
                <a:solidFill>
                  <a:schemeClr val="accent5"/>
                </a:solidFill>
                <a:effectLst/>
                <a:latin typeface="Arial" panose="020B0604020202020204" pitchFamily="34" charset="0"/>
                <a:cs typeface="Arial" panose="020B0604020202020204" pitchFamily="34" charset="0"/>
              </a:rPr>
              <a:t>tiêu</a:t>
            </a:r>
            <a:r>
              <a:rPr lang="en-US" sz="2000" b="1" dirty="0">
                <a:solidFill>
                  <a:schemeClr val="accent5"/>
                </a:solidFill>
                <a:effectLst/>
                <a:latin typeface="Arial" panose="020B0604020202020204" pitchFamily="34" charset="0"/>
                <a:cs typeface="Arial" panose="020B0604020202020204" pitchFamily="34" charset="0"/>
              </a:rPr>
              <a:t> </a:t>
            </a:r>
            <a:r>
              <a:rPr lang="en-US" sz="2000" b="1" dirty="0" err="1">
                <a:solidFill>
                  <a:schemeClr val="accent5"/>
                </a:solidFill>
                <a:effectLst/>
                <a:latin typeface="Arial" panose="020B0604020202020204" pitchFamily="34" charset="0"/>
                <a:cs typeface="Arial" panose="020B0604020202020204" pitchFamily="34" charset="0"/>
              </a:rPr>
              <a:t>biểu</a:t>
            </a:r>
            <a:r>
              <a:rPr lang="en-US" sz="2000" b="1" dirty="0">
                <a:solidFill>
                  <a:schemeClr val="accent5"/>
                </a:solidFill>
                <a:effectLst/>
                <a:latin typeface="Arial" panose="020B0604020202020204" pitchFamily="34" charset="0"/>
                <a:cs typeface="Arial" panose="020B0604020202020204" pitchFamily="34" charset="0"/>
              </a:rPr>
              <a:t> </a:t>
            </a:r>
            <a:r>
              <a:rPr lang="en-US" sz="2000" b="1" dirty="0" err="1">
                <a:solidFill>
                  <a:schemeClr val="accent5"/>
                </a:solidFill>
                <a:effectLst/>
                <a:latin typeface="Arial" panose="020B0604020202020204" pitchFamily="34" charset="0"/>
                <a:cs typeface="Arial" panose="020B0604020202020204" pitchFamily="34" charset="0"/>
              </a:rPr>
              <a:t>trên</a:t>
            </a:r>
            <a:r>
              <a:rPr lang="en-US" sz="2000" b="1" dirty="0">
                <a:solidFill>
                  <a:schemeClr val="accent5"/>
                </a:solidFill>
                <a:effectLst/>
                <a:latin typeface="Arial" panose="020B0604020202020204" pitchFamily="34" charset="0"/>
                <a:cs typeface="Arial" panose="020B0604020202020204" pitchFamily="34" charset="0"/>
              </a:rPr>
              <a:t> </a:t>
            </a:r>
            <a:r>
              <a:rPr lang="en-US" sz="2000" b="1" dirty="0" err="1">
                <a:solidFill>
                  <a:schemeClr val="accent5"/>
                </a:solidFill>
                <a:effectLst/>
                <a:latin typeface="Arial" panose="020B0604020202020204" pitchFamily="34" charset="0"/>
                <a:cs typeface="Arial" panose="020B0604020202020204" pitchFamily="34" charset="0"/>
              </a:rPr>
              <a:t>thế</a:t>
            </a:r>
            <a:r>
              <a:rPr lang="en-US" sz="2000" b="1" dirty="0">
                <a:solidFill>
                  <a:schemeClr val="accent5"/>
                </a:solidFill>
                <a:effectLst/>
                <a:latin typeface="Arial" panose="020B0604020202020204" pitchFamily="34" charset="0"/>
                <a:cs typeface="Arial" panose="020B0604020202020204" pitchFamily="34" charset="0"/>
              </a:rPr>
              <a:t> </a:t>
            </a:r>
            <a:r>
              <a:rPr lang="en-US" sz="2000" b="1" dirty="0" err="1">
                <a:solidFill>
                  <a:schemeClr val="accent5"/>
                </a:solidFill>
                <a:effectLst/>
                <a:latin typeface="Arial" panose="020B0604020202020204" pitchFamily="34" charset="0"/>
                <a:cs typeface="Arial" panose="020B0604020202020204" pitchFamily="34" charset="0"/>
              </a:rPr>
              <a:t>giới</a:t>
            </a:r>
            <a:endParaRPr lang="en-US" sz="2000" b="1" dirty="0">
              <a:solidFill>
                <a:schemeClr val="accent5"/>
              </a:solidFill>
              <a:latin typeface="Arial" panose="020B0604020202020204" pitchFamily="34" charset="0"/>
              <a:cs typeface="Arial" panose="020B0604020202020204" pitchFamily="34" charset="0"/>
            </a:endParaRPr>
          </a:p>
        </p:txBody>
      </p:sp>
      <p:sp>
        <p:nvSpPr>
          <p:cNvPr id="17" name="TextBox 16">
            <a:extLst>
              <a:ext uri="{FF2B5EF4-FFF2-40B4-BE49-F238E27FC236}">
                <a16:creationId xmlns="" xmlns:a16="http://schemas.microsoft.com/office/drawing/2014/main" id="{73D5DD57-71CE-48F8-BB21-2498E74A71B1}"/>
              </a:ext>
            </a:extLst>
          </p:cNvPr>
          <p:cNvSpPr txBox="1"/>
          <p:nvPr/>
        </p:nvSpPr>
        <p:spPr>
          <a:xfrm>
            <a:off x="2213324" y="3548462"/>
            <a:ext cx="1207394" cy="1631216"/>
          </a:xfrm>
          <a:prstGeom prst="rect">
            <a:avLst/>
          </a:prstGeom>
          <a:noFill/>
        </p:spPr>
        <p:txBody>
          <a:bodyPr wrap="square">
            <a:spAutoFit/>
          </a:bodyPr>
          <a:lstStyle/>
          <a:p>
            <a:pPr algn="ctr"/>
            <a:r>
              <a:rPr lang="en-US" sz="2000" b="0" i="0" dirty="0" err="1">
                <a:effectLst/>
                <a:latin typeface="Arial" panose="020B0604020202020204" pitchFamily="34" charset="0"/>
                <a:cs typeface="Arial" panose="020B0604020202020204" pitchFamily="34" charset="0"/>
              </a:rPr>
              <a:t>Mô</a:t>
            </a:r>
            <a:r>
              <a:rPr lang="en-US" sz="2000" b="0" i="0" dirty="0">
                <a:effectLst/>
                <a:latin typeface="Arial" panose="020B0604020202020204" pitchFamily="34" charset="0"/>
                <a:cs typeface="Arial" panose="020B0604020202020204" pitchFamily="34" charset="0"/>
              </a:rPr>
              <a:t> </a:t>
            </a:r>
            <a:r>
              <a:rPr lang="en-US" sz="2000" b="0" i="0" dirty="0" err="1">
                <a:effectLst/>
                <a:latin typeface="Arial" panose="020B0604020202020204" pitchFamily="34" charset="0"/>
                <a:cs typeface="Arial" panose="020B0604020202020204" pitchFamily="34" charset="0"/>
              </a:rPr>
              <a:t>hình</a:t>
            </a:r>
            <a:r>
              <a:rPr lang="en-US" sz="2000" b="0" i="0" dirty="0">
                <a:effectLst/>
                <a:latin typeface="Arial" panose="020B0604020202020204" pitchFamily="34" charset="0"/>
                <a:cs typeface="Arial" panose="020B0604020202020204" pitchFamily="34" charset="0"/>
              </a:rPr>
              <a:t> </a:t>
            </a:r>
            <a:r>
              <a:rPr lang="en-US" sz="2000" b="0" i="0" dirty="0" err="1">
                <a:effectLst/>
                <a:latin typeface="Arial" panose="020B0604020202020204" pitchFamily="34" charset="0"/>
                <a:cs typeface="Arial" panose="020B0604020202020204" pitchFamily="34" charset="0"/>
              </a:rPr>
              <a:t>công</a:t>
            </a:r>
            <a:r>
              <a:rPr lang="en-US" sz="2000" b="0" i="0" dirty="0">
                <a:effectLst/>
                <a:latin typeface="Arial" panose="020B0604020202020204" pitchFamily="34" charset="0"/>
                <a:cs typeface="Arial" panose="020B0604020202020204" pitchFamily="34" charset="0"/>
              </a:rPr>
              <a:t> </a:t>
            </a:r>
            <a:r>
              <a:rPr lang="en-US" sz="2000" b="0" i="0" dirty="0" err="1">
                <a:effectLst/>
                <a:latin typeface="Arial" panose="020B0604020202020204" pitchFamily="34" charset="0"/>
                <a:cs typeface="Arial" panose="020B0604020202020204" pitchFamily="34" charset="0"/>
              </a:rPr>
              <a:t>nghiệp</a:t>
            </a:r>
            <a:r>
              <a:rPr lang="en-US" sz="2000" b="0" i="0" dirty="0">
                <a:effectLst/>
                <a:latin typeface="Arial" panose="020B0604020202020204" pitchFamily="34" charset="0"/>
                <a:cs typeface="Arial" panose="020B0604020202020204" pitchFamily="34" charset="0"/>
              </a:rPr>
              <a:t> </a:t>
            </a:r>
            <a:r>
              <a:rPr lang="vi-VN" sz="2000" b="0" i="0" dirty="0">
                <a:effectLst/>
                <a:latin typeface="Arial" panose="020B0604020202020204" pitchFamily="34" charset="0"/>
                <a:cs typeface="Arial" panose="020B0604020202020204" pitchFamily="34" charset="0"/>
              </a:rPr>
              <a:t>hóa</a:t>
            </a:r>
            <a:r>
              <a:rPr lang="en-US" sz="2000" b="0" i="0" dirty="0">
                <a:effectLst/>
                <a:latin typeface="Arial" panose="020B0604020202020204" pitchFamily="34" charset="0"/>
                <a:cs typeface="Arial" panose="020B0604020202020204" pitchFamily="34" charset="0"/>
              </a:rPr>
              <a:t> </a:t>
            </a:r>
            <a:r>
              <a:rPr lang="en-US" sz="2000" b="0" i="0" dirty="0" err="1">
                <a:effectLst/>
                <a:latin typeface="Arial" panose="020B0604020202020204" pitchFamily="34" charset="0"/>
                <a:cs typeface="Arial" panose="020B0604020202020204" pitchFamily="34" charset="0"/>
              </a:rPr>
              <a:t>cổ</a:t>
            </a:r>
            <a:r>
              <a:rPr lang="en-US" sz="2000" b="0" i="0" dirty="0">
                <a:effectLst/>
                <a:latin typeface="Arial" panose="020B0604020202020204" pitchFamily="34" charset="0"/>
                <a:cs typeface="Arial" panose="020B0604020202020204" pitchFamily="34" charset="0"/>
              </a:rPr>
              <a:t> </a:t>
            </a:r>
            <a:r>
              <a:rPr lang="en-US" sz="2000" b="0" i="0" dirty="0" err="1">
                <a:effectLst/>
                <a:latin typeface="Arial" panose="020B0604020202020204" pitchFamily="34" charset="0"/>
                <a:cs typeface="Arial" panose="020B0604020202020204" pitchFamily="34" charset="0"/>
              </a:rPr>
              <a:t>điển</a:t>
            </a:r>
            <a:endParaRPr lang="en-US" sz="2000" dirty="0">
              <a:latin typeface="Arial" panose="020B0604020202020204" pitchFamily="34" charset="0"/>
              <a:cs typeface="Arial" panose="020B0604020202020204" pitchFamily="34" charset="0"/>
            </a:endParaRPr>
          </a:p>
        </p:txBody>
      </p:sp>
      <p:sp>
        <p:nvSpPr>
          <p:cNvPr id="19" name="TextBox 18">
            <a:extLst>
              <a:ext uri="{FF2B5EF4-FFF2-40B4-BE49-F238E27FC236}">
                <a16:creationId xmlns="" xmlns:a16="http://schemas.microsoft.com/office/drawing/2014/main" id="{B5CCD16D-8BBA-41B7-AE9C-255F40E8CDAC}"/>
              </a:ext>
            </a:extLst>
          </p:cNvPr>
          <p:cNvSpPr txBox="1"/>
          <p:nvPr/>
        </p:nvSpPr>
        <p:spPr>
          <a:xfrm>
            <a:off x="5414025" y="3429000"/>
            <a:ext cx="1313500" cy="1938992"/>
          </a:xfrm>
          <a:prstGeom prst="rect">
            <a:avLst/>
          </a:prstGeom>
          <a:noFill/>
        </p:spPr>
        <p:txBody>
          <a:bodyPr wrap="square">
            <a:spAutoFit/>
          </a:bodyPr>
          <a:lstStyle/>
          <a:p>
            <a:pPr algn="ctr"/>
            <a:r>
              <a:rPr lang="en-US" sz="2000" b="0" dirty="0" err="1">
                <a:effectLst/>
                <a:latin typeface="Arial" panose="020B0604020202020204" pitchFamily="34" charset="0"/>
                <a:cs typeface="Arial" panose="020B0604020202020204" pitchFamily="34" charset="0"/>
              </a:rPr>
              <a:t>Mô</a:t>
            </a:r>
            <a:r>
              <a:rPr lang="en-US" sz="2000" b="0" dirty="0">
                <a:effectLst/>
                <a:latin typeface="Arial" panose="020B0604020202020204" pitchFamily="34" charset="0"/>
                <a:cs typeface="Arial" panose="020B0604020202020204" pitchFamily="34" charset="0"/>
              </a:rPr>
              <a:t> </a:t>
            </a:r>
            <a:r>
              <a:rPr lang="en-US" sz="2000" b="0" dirty="0" err="1">
                <a:effectLst/>
                <a:latin typeface="Arial" panose="020B0604020202020204" pitchFamily="34" charset="0"/>
                <a:cs typeface="Arial" panose="020B0604020202020204" pitchFamily="34" charset="0"/>
              </a:rPr>
              <a:t>hình</a:t>
            </a:r>
            <a:r>
              <a:rPr lang="en-US" sz="2000" b="0" dirty="0">
                <a:effectLst/>
                <a:latin typeface="Arial" panose="020B0604020202020204" pitchFamily="34" charset="0"/>
                <a:cs typeface="Arial" panose="020B0604020202020204" pitchFamily="34" charset="0"/>
              </a:rPr>
              <a:t> </a:t>
            </a:r>
            <a:r>
              <a:rPr lang="en-US" sz="2000" b="0" dirty="0" err="1">
                <a:effectLst/>
                <a:latin typeface="Arial" panose="020B0604020202020204" pitchFamily="34" charset="0"/>
                <a:cs typeface="Arial" panose="020B0604020202020204" pitchFamily="34" charset="0"/>
              </a:rPr>
              <a:t>công</a:t>
            </a:r>
            <a:r>
              <a:rPr lang="en-US" sz="2000" b="0" dirty="0">
                <a:effectLst/>
                <a:latin typeface="Arial" panose="020B0604020202020204" pitchFamily="34" charset="0"/>
                <a:cs typeface="Arial" panose="020B0604020202020204" pitchFamily="34" charset="0"/>
              </a:rPr>
              <a:t> </a:t>
            </a:r>
            <a:r>
              <a:rPr lang="en-US" sz="2000" b="0" dirty="0" err="1">
                <a:effectLst/>
                <a:latin typeface="Arial" panose="020B0604020202020204" pitchFamily="34" charset="0"/>
                <a:cs typeface="Arial" panose="020B0604020202020204" pitchFamily="34" charset="0"/>
              </a:rPr>
              <a:t>nghiệp</a:t>
            </a:r>
            <a:r>
              <a:rPr lang="en-US" sz="2000" b="0" dirty="0">
                <a:effectLst/>
                <a:latin typeface="Arial" panose="020B0604020202020204" pitchFamily="34" charset="0"/>
                <a:cs typeface="Arial" panose="020B0604020202020204" pitchFamily="34" charset="0"/>
              </a:rPr>
              <a:t> </a:t>
            </a:r>
            <a:r>
              <a:rPr lang="en-US" sz="2000" b="0" dirty="0" err="1">
                <a:effectLst/>
                <a:latin typeface="Arial" panose="020B0604020202020204" pitchFamily="34" charset="0"/>
                <a:cs typeface="Arial" panose="020B0604020202020204" pitchFamily="34" charset="0"/>
              </a:rPr>
              <a:t>hoá</a:t>
            </a:r>
            <a:r>
              <a:rPr lang="en-US" sz="2000" b="0" dirty="0">
                <a:effectLst/>
                <a:latin typeface="Arial" panose="020B0604020202020204" pitchFamily="34" charset="0"/>
                <a:cs typeface="Arial" panose="020B0604020202020204" pitchFamily="34" charset="0"/>
              </a:rPr>
              <a:t> </a:t>
            </a:r>
            <a:r>
              <a:rPr lang="en-US" sz="2000" b="0" dirty="0" err="1">
                <a:effectLst/>
                <a:latin typeface="Arial" panose="020B0604020202020204" pitchFamily="34" charset="0"/>
                <a:cs typeface="Arial" panose="020B0604020202020204" pitchFamily="34" charset="0"/>
              </a:rPr>
              <a:t>kiểu</a:t>
            </a:r>
            <a:r>
              <a:rPr lang="en-US" sz="2000" b="0" dirty="0">
                <a:effectLst/>
                <a:latin typeface="Arial" panose="020B0604020202020204" pitchFamily="34" charset="0"/>
                <a:cs typeface="Arial" panose="020B0604020202020204" pitchFamily="34" charset="0"/>
              </a:rPr>
              <a:t> </a:t>
            </a:r>
            <a:r>
              <a:rPr lang="en-US" sz="2000" b="0" dirty="0" err="1">
                <a:effectLst/>
                <a:latin typeface="Arial" panose="020B0604020202020204" pitchFamily="34" charset="0"/>
                <a:cs typeface="Arial" panose="020B0604020202020204" pitchFamily="34" charset="0"/>
              </a:rPr>
              <a:t>Liên</a:t>
            </a:r>
            <a:r>
              <a:rPr lang="en-US" sz="2000" b="0" dirty="0">
                <a:effectLst/>
                <a:latin typeface="Arial" panose="020B0604020202020204" pitchFamily="34" charset="0"/>
                <a:cs typeface="Arial" panose="020B0604020202020204" pitchFamily="34" charset="0"/>
              </a:rPr>
              <a:t> </a:t>
            </a:r>
            <a:r>
              <a:rPr lang="en-US" sz="2000" b="0" dirty="0" err="1">
                <a:effectLst/>
                <a:latin typeface="Arial" panose="020B0604020202020204" pitchFamily="34" charset="0"/>
                <a:cs typeface="Arial" panose="020B0604020202020204" pitchFamily="34" charset="0"/>
              </a:rPr>
              <a:t>Xô</a:t>
            </a:r>
            <a:r>
              <a:rPr lang="en-US" sz="2000" b="0" dirty="0">
                <a:effectLst/>
                <a:latin typeface="Arial" panose="020B0604020202020204" pitchFamily="34" charset="0"/>
                <a:cs typeface="Arial" panose="020B0604020202020204" pitchFamily="34" charset="0"/>
              </a:rPr>
              <a:t> (</a:t>
            </a:r>
            <a:r>
              <a:rPr lang="en-US" sz="2000" b="0" dirty="0" err="1">
                <a:effectLst/>
                <a:latin typeface="Arial" panose="020B0604020202020204" pitchFamily="34" charset="0"/>
                <a:cs typeface="Arial" panose="020B0604020202020204" pitchFamily="34" charset="0"/>
              </a:rPr>
              <a:t>cũ</a:t>
            </a:r>
            <a:r>
              <a:rPr lang="en-US" sz="2000" b="0" dirty="0">
                <a:effectLst/>
                <a:latin typeface="Arial" panose="020B0604020202020204" pitchFamily="34" charset="0"/>
                <a:cs typeface="Arial" panose="020B0604020202020204" pitchFamily="34" charset="0"/>
              </a:rPr>
              <a:t>)</a:t>
            </a:r>
            <a:endParaRPr lang="en-US" sz="2000" dirty="0">
              <a:latin typeface="Arial" panose="020B0604020202020204" pitchFamily="34" charset="0"/>
              <a:cs typeface="Arial" panose="020B0604020202020204" pitchFamily="34" charset="0"/>
            </a:endParaRPr>
          </a:p>
        </p:txBody>
      </p:sp>
      <p:sp>
        <p:nvSpPr>
          <p:cNvPr id="23" name="TextBox 22">
            <a:extLst>
              <a:ext uri="{FF2B5EF4-FFF2-40B4-BE49-F238E27FC236}">
                <a16:creationId xmlns="" xmlns:a16="http://schemas.microsoft.com/office/drawing/2014/main" id="{1C56A058-54F5-46A2-BBBC-C3B9D90F1B87}"/>
              </a:ext>
            </a:extLst>
          </p:cNvPr>
          <p:cNvSpPr txBox="1"/>
          <p:nvPr/>
        </p:nvSpPr>
        <p:spPr>
          <a:xfrm>
            <a:off x="8575604" y="3429000"/>
            <a:ext cx="1478432" cy="2031325"/>
          </a:xfrm>
          <a:prstGeom prst="rect">
            <a:avLst/>
          </a:prstGeom>
          <a:noFill/>
        </p:spPr>
        <p:txBody>
          <a:bodyPr wrap="square">
            <a:spAutoFit/>
          </a:bodyPr>
          <a:lstStyle/>
          <a:p>
            <a:pPr algn="ctr"/>
            <a:r>
              <a:rPr lang="vi-VN" b="0" dirty="0">
                <a:effectLst/>
                <a:latin typeface="Arial" panose="020B0604020202020204" pitchFamily="34" charset="0"/>
                <a:cs typeface="Arial" panose="020B0604020202020204" pitchFamily="34" charset="0"/>
              </a:rPr>
              <a:t>Mô hình công nghiệp hóa của Nhật Bản và các nước công nghiệp mới (NICs)</a:t>
            </a:r>
            <a:endParaRPr lang="en-US"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187599478"/>
      </p:ext>
    </p:extLst>
  </p:cSld>
  <p:clrMapOvr>
    <a:masterClrMapping/>
  </p:clrMapOvr>
  <p:timing>
    <p:tnLst>
      <p:par>
        <p:cTn id="1" dur="indefinite" restart="never" nodeType="tmRoot"/>
      </p:par>
    </p:tn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Shape 281"/>
        <p:cNvGrpSpPr/>
        <p:nvPr/>
      </p:nvGrpSpPr>
      <p:grpSpPr>
        <a:xfrm>
          <a:off x="0" y="0"/>
          <a:ext cx="0" cy="0"/>
          <a:chOff x="0" y="0"/>
          <a:chExt cx="0" cy="0"/>
        </a:xfrm>
      </p:grpSpPr>
      <p:sp>
        <p:nvSpPr>
          <p:cNvPr id="61" name="TextBox 60">
            <a:extLst>
              <a:ext uri="{FF2B5EF4-FFF2-40B4-BE49-F238E27FC236}">
                <a16:creationId xmlns="" xmlns:a16="http://schemas.microsoft.com/office/drawing/2014/main" id="{DC9E418F-661E-4EA0-99B7-78B27420D96C}"/>
              </a:ext>
            </a:extLst>
          </p:cNvPr>
          <p:cNvSpPr txBox="1"/>
          <p:nvPr/>
        </p:nvSpPr>
        <p:spPr>
          <a:xfrm>
            <a:off x="2812230" y="210685"/>
            <a:ext cx="7600378" cy="430887"/>
          </a:xfrm>
          <a:prstGeom prst="rect">
            <a:avLst/>
          </a:prstGeom>
          <a:noFill/>
        </p:spPr>
        <p:txBody>
          <a:bodyPr wrap="square">
            <a:spAutoFit/>
          </a:bodyPr>
          <a:lstStyle/>
          <a:p>
            <a:pPr marL="285750" indent="-285750">
              <a:buFont typeface="Wingdings" panose="05000000000000000000" pitchFamily="2" charset="2"/>
              <a:buChar char="§"/>
            </a:pPr>
            <a:r>
              <a:rPr lang="en-US" sz="2200" b="1" dirty="0" err="1">
                <a:effectLst/>
                <a:latin typeface="Arial" panose="020B0604020202020204" pitchFamily="34" charset="0"/>
                <a:cs typeface="Arial" panose="020B0604020202020204" pitchFamily="34" charset="0"/>
              </a:rPr>
              <a:t>Các</a:t>
            </a:r>
            <a:r>
              <a:rPr lang="en-US" sz="2200" b="1" dirty="0">
                <a:effectLst/>
                <a:latin typeface="Arial" panose="020B0604020202020204" pitchFamily="34" charset="0"/>
                <a:cs typeface="Arial" panose="020B0604020202020204" pitchFamily="34" charset="0"/>
              </a:rPr>
              <a:t> m​ô </a:t>
            </a:r>
            <a:r>
              <a:rPr lang="en-US" sz="2200" b="1" dirty="0" err="1">
                <a:effectLst/>
                <a:latin typeface="Arial" panose="020B0604020202020204" pitchFamily="34" charset="0"/>
                <a:cs typeface="Arial" panose="020B0604020202020204" pitchFamily="34" charset="0"/>
              </a:rPr>
              <a:t>hình</a:t>
            </a:r>
            <a:r>
              <a:rPr lang="en-US" sz="2200" b="1" dirty="0">
                <a:effectLst/>
                <a:latin typeface="Arial" panose="020B0604020202020204" pitchFamily="34" charset="0"/>
                <a:cs typeface="Arial" panose="020B0604020202020204" pitchFamily="34" charset="0"/>
              </a:rPr>
              <a:t> </a:t>
            </a:r>
            <a:r>
              <a:rPr lang="en-US" sz="2200" b="1" dirty="0" err="1">
                <a:effectLst/>
                <a:latin typeface="Arial" panose="020B0604020202020204" pitchFamily="34" charset="0"/>
                <a:cs typeface="Arial" panose="020B0604020202020204" pitchFamily="34" charset="0"/>
              </a:rPr>
              <a:t>công</a:t>
            </a:r>
            <a:r>
              <a:rPr lang="en-US" sz="2200" b="1" dirty="0">
                <a:effectLst/>
                <a:latin typeface="Arial" panose="020B0604020202020204" pitchFamily="34" charset="0"/>
                <a:cs typeface="Arial" panose="020B0604020202020204" pitchFamily="34" charset="0"/>
              </a:rPr>
              <a:t> </a:t>
            </a:r>
            <a:r>
              <a:rPr lang="en-US" sz="2200" b="1" dirty="0" err="1">
                <a:effectLst/>
                <a:latin typeface="Arial" panose="020B0604020202020204" pitchFamily="34" charset="0"/>
                <a:cs typeface="Arial" panose="020B0604020202020204" pitchFamily="34" charset="0"/>
              </a:rPr>
              <a:t>nghiệp</a:t>
            </a:r>
            <a:r>
              <a:rPr lang="en-US" sz="2200" b="1" dirty="0">
                <a:effectLst/>
                <a:latin typeface="Arial" panose="020B0604020202020204" pitchFamily="34" charset="0"/>
                <a:cs typeface="Arial" panose="020B0604020202020204" pitchFamily="34" charset="0"/>
              </a:rPr>
              <a:t> </a:t>
            </a:r>
            <a:r>
              <a:rPr lang="en-US" sz="2200" b="1" dirty="0" err="1">
                <a:effectLst/>
                <a:latin typeface="Arial" panose="020B0604020202020204" pitchFamily="34" charset="0"/>
                <a:cs typeface="Arial" panose="020B0604020202020204" pitchFamily="34" charset="0"/>
              </a:rPr>
              <a:t>hoá</a:t>
            </a:r>
            <a:r>
              <a:rPr lang="en-US" sz="2200" b="1" dirty="0">
                <a:effectLst/>
                <a:latin typeface="Arial" panose="020B0604020202020204" pitchFamily="34" charset="0"/>
                <a:cs typeface="Arial" panose="020B0604020202020204" pitchFamily="34" charset="0"/>
              </a:rPr>
              <a:t> </a:t>
            </a:r>
            <a:r>
              <a:rPr lang="en-US" sz="2200" b="1" dirty="0" err="1">
                <a:effectLst/>
                <a:latin typeface="Arial" panose="020B0604020202020204" pitchFamily="34" charset="0"/>
                <a:cs typeface="Arial" panose="020B0604020202020204" pitchFamily="34" charset="0"/>
              </a:rPr>
              <a:t>tiêu</a:t>
            </a:r>
            <a:r>
              <a:rPr lang="en-US" sz="2200" b="1" dirty="0">
                <a:effectLst/>
                <a:latin typeface="Arial" panose="020B0604020202020204" pitchFamily="34" charset="0"/>
                <a:cs typeface="Arial" panose="020B0604020202020204" pitchFamily="34" charset="0"/>
              </a:rPr>
              <a:t> </a:t>
            </a:r>
            <a:r>
              <a:rPr lang="en-US" sz="2200" b="1" dirty="0" err="1">
                <a:effectLst/>
                <a:latin typeface="Arial" panose="020B0604020202020204" pitchFamily="34" charset="0"/>
                <a:cs typeface="Arial" panose="020B0604020202020204" pitchFamily="34" charset="0"/>
              </a:rPr>
              <a:t>biểu</a:t>
            </a:r>
            <a:r>
              <a:rPr lang="en-US" sz="2200" b="1" dirty="0">
                <a:effectLst/>
                <a:latin typeface="Arial" panose="020B0604020202020204" pitchFamily="34" charset="0"/>
                <a:cs typeface="Arial" panose="020B0604020202020204" pitchFamily="34" charset="0"/>
              </a:rPr>
              <a:t> </a:t>
            </a:r>
            <a:r>
              <a:rPr lang="en-US" sz="2200" b="1" dirty="0" err="1">
                <a:effectLst/>
                <a:latin typeface="Arial" panose="020B0604020202020204" pitchFamily="34" charset="0"/>
                <a:cs typeface="Arial" panose="020B0604020202020204" pitchFamily="34" charset="0"/>
              </a:rPr>
              <a:t>trên</a:t>
            </a:r>
            <a:r>
              <a:rPr lang="en-US" sz="2200" b="1" dirty="0">
                <a:effectLst/>
                <a:latin typeface="Arial" panose="020B0604020202020204" pitchFamily="34" charset="0"/>
                <a:cs typeface="Arial" panose="020B0604020202020204" pitchFamily="34" charset="0"/>
              </a:rPr>
              <a:t> </a:t>
            </a:r>
            <a:r>
              <a:rPr lang="en-US" sz="2200" b="1" dirty="0" err="1">
                <a:effectLst/>
                <a:latin typeface="Arial" panose="020B0604020202020204" pitchFamily="34" charset="0"/>
                <a:cs typeface="Arial" panose="020B0604020202020204" pitchFamily="34" charset="0"/>
              </a:rPr>
              <a:t>thế</a:t>
            </a:r>
            <a:r>
              <a:rPr lang="en-US" sz="2200" b="1" dirty="0">
                <a:effectLst/>
                <a:latin typeface="Arial" panose="020B0604020202020204" pitchFamily="34" charset="0"/>
                <a:cs typeface="Arial" panose="020B0604020202020204" pitchFamily="34" charset="0"/>
              </a:rPr>
              <a:t> </a:t>
            </a:r>
            <a:r>
              <a:rPr lang="en-US" sz="2200" b="1" dirty="0" err="1">
                <a:effectLst/>
                <a:latin typeface="Arial" panose="020B0604020202020204" pitchFamily="34" charset="0"/>
                <a:cs typeface="Arial" panose="020B0604020202020204" pitchFamily="34" charset="0"/>
              </a:rPr>
              <a:t>giới</a:t>
            </a:r>
            <a:endParaRPr lang="en-US" sz="2200" b="1" dirty="0">
              <a:latin typeface="Arial" panose="020B0604020202020204" pitchFamily="34" charset="0"/>
              <a:cs typeface="Arial" panose="020B0604020202020204" pitchFamily="34" charset="0"/>
            </a:endParaRPr>
          </a:p>
        </p:txBody>
      </p:sp>
      <p:sp>
        <p:nvSpPr>
          <p:cNvPr id="63" name="TextBox 62">
            <a:extLst>
              <a:ext uri="{FF2B5EF4-FFF2-40B4-BE49-F238E27FC236}">
                <a16:creationId xmlns="" xmlns:a16="http://schemas.microsoft.com/office/drawing/2014/main" id="{53A96FCF-B3F0-4677-B23F-E72121E96E19}"/>
              </a:ext>
            </a:extLst>
          </p:cNvPr>
          <p:cNvSpPr txBox="1"/>
          <p:nvPr/>
        </p:nvSpPr>
        <p:spPr>
          <a:xfrm>
            <a:off x="4619127" y="882168"/>
            <a:ext cx="4797381" cy="400110"/>
          </a:xfrm>
          <a:prstGeom prst="rect">
            <a:avLst/>
          </a:prstGeom>
          <a:noFill/>
        </p:spPr>
        <p:txBody>
          <a:bodyPr wrap="square">
            <a:spAutoFit/>
          </a:bodyPr>
          <a:lstStyle/>
          <a:p>
            <a:r>
              <a:rPr lang="en-US" sz="2000" b="1" i="0" dirty="0" err="1">
                <a:solidFill>
                  <a:srgbClr val="0033CC"/>
                </a:solidFill>
                <a:effectLst/>
                <a:latin typeface="Arial" panose="020B0604020202020204" pitchFamily="34" charset="0"/>
                <a:cs typeface="Arial" panose="020B0604020202020204" pitchFamily="34" charset="0"/>
              </a:rPr>
              <a:t>Mô</a:t>
            </a:r>
            <a:r>
              <a:rPr lang="en-US" sz="2000" b="1" i="0" dirty="0">
                <a:solidFill>
                  <a:srgbClr val="0033CC"/>
                </a:solidFill>
                <a:effectLst/>
                <a:latin typeface="Arial" panose="020B0604020202020204" pitchFamily="34" charset="0"/>
                <a:cs typeface="Arial" panose="020B0604020202020204" pitchFamily="34" charset="0"/>
              </a:rPr>
              <a:t> </a:t>
            </a:r>
            <a:r>
              <a:rPr lang="en-US" sz="2000" b="1" i="0" dirty="0" err="1">
                <a:solidFill>
                  <a:srgbClr val="0033CC"/>
                </a:solidFill>
                <a:effectLst/>
                <a:latin typeface="Arial" panose="020B0604020202020204" pitchFamily="34" charset="0"/>
                <a:cs typeface="Arial" panose="020B0604020202020204" pitchFamily="34" charset="0"/>
              </a:rPr>
              <a:t>hình</a:t>
            </a:r>
            <a:r>
              <a:rPr lang="en-US" sz="2000" b="1" i="0" dirty="0">
                <a:solidFill>
                  <a:srgbClr val="0033CC"/>
                </a:solidFill>
                <a:effectLst/>
                <a:latin typeface="Arial" panose="020B0604020202020204" pitchFamily="34" charset="0"/>
                <a:cs typeface="Arial" panose="020B0604020202020204" pitchFamily="34" charset="0"/>
              </a:rPr>
              <a:t> </a:t>
            </a:r>
            <a:r>
              <a:rPr lang="en-US" sz="2000" b="1" i="0" dirty="0" err="1">
                <a:solidFill>
                  <a:srgbClr val="0033CC"/>
                </a:solidFill>
                <a:effectLst/>
                <a:latin typeface="Arial" panose="020B0604020202020204" pitchFamily="34" charset="0"/>
                <a:cs typeface="Arial" panose="020B0604020202020204" pitchFamily="34" charset="0"/>
              </a:rPr>
              <a:t>công</a:t>
            </a:r>
            <a:r>
              <a:rPr lang="en-US" sz="2000" b="1" i="0" dirty="0">
                <a:solidFill>
                  <a:srgbClr val="0033CC"/>
                </a:solidFill>
                <a:effectLst/>
                <a:latin typeface="Arial" panose="020B0604020202020204" pitchFamily="34" charset="0"/>
                <a:cs typeface="Arial" panose="020B0604020202020204" pitchFamily="34" charset="0"/>
              </a:rPr>
              <a:t> </a:t>
            </a:r>
            <a:r>
              <a:rPr lang="en-US" sz="2000" b="1" i="0" dirty="0" err="1">
                <a:solidFill>
                  <a:srgbClr val="0033CC"/>
                </a:solidFill>
                <a:effectLst/>
                <a:latin typeface="Arial" panose="020B0604020202020204" pitchFamily="34" charset="0"/>
                <a:cs typeface="Arial" panose="020B0604020202020204" pitchFamily="34" charset="0"/>
              </a:rPr>
              <a:t>nghiệp</a:t>
            </a:r>
            <a:r>
              <a:rPr lang="en-US" sz="2000" b="1" i="0" dirty="0">
                <a:solidFill>
                  <a:srgbClr val="0033CC"/>
                </a:solidFill>
                <a:effectLst/>
                <a:latin typeface="Arial" panose="020B0604020202020204" pitchFamily="34" charset="0"/>
                <a:cs typeface="Arial" panose="020B0604020202020204" pitchFamily="34" charset="0"/>
              </a:rPr>
              <a:t> </a:t>
            </a:r>
            <a:r>
              <a:rPr lang="vi-VN" sz="2000" b="1" i="0" dirty="0">
                <a:solidFill>
                  <a:srgbClr val="0033CC"/>
                </a:solidFill>
                <a:effectLst/>
                <a:latin typeface="Arial" panose="020B0604020202020204" pitchFamily="34" charset="0"/>
                <a:cs typeface="Arial" panose="020B0604020202020204" pitchFamily="34" charset="0"/>
              </a:rPr>
              <a:t>hóa</a:t>
            </a:r>
            <a:r>
              <a:rPr lang="en-US" sz="2000" b="1" i="0" dirty="0">
                <a:solidFill>
                  <a:srgbClr val="0033CC"/>
                </a:solidFill>
                <a:effectLst/>
                <a:latin typeface="Arial" panose="020B0604020202020204" pitchFamily="34" charset="0"/>
                <a:cs typeface="Arial" panose="020B0604020202020204" pitchFamily="34" charset="0"/>
              </a:rPr>
              <a:t> </a:t>
            </a:r>
            <a:r>
              <a:rPr lang="en-US" sz="2000" b="1" i="0" dirty="0" err="1">
                <a:solidFill>
                  <a:srgbClr val="0033CC"/>
                </a:solidFill>
                <a:effectLst/>
                <a:latin typeface="Arial" panose="020B0604020202020204" pitchFamily="34" charset="0"/>
                <a:cs typeface="Arial" panose="020B0604020202020204" pitchFamily="34" charset="0"/>
              </a:rPr>
              <a:t>cổ</a:t>
            </a:r>
            <a:r>
              <a:rPr lang="en-US" sz="2000" b="1" i="0" dirty="0">
                <a:solidFill>
                  <a:srgbClr val="0033CC"/>
                </a:solidFill>
                <a:effectLst/>
                <a:latin typeface="Arial" panose="020B0604020202020204" pitchFamily="34" charset="0"/>
                <a:cs typeface="Arial" panose="020B0604020202020204" pitchFamily="34" charset="0"/>
              </a:rPr>
              <a:t> </a:t>
            </a:r>
            <a:r>
              <a:rPr lang="en-US" sz="2000" b="1" i="0" dirty="0" err="1">
                <a:solidFill>
                  <a:srgbClr val="0033CC"/>
                </a:solidFill>
                <a:effectLst/>
                <a:latin typeface="Arial" panose="020B0604020202020204" pitchFamily="34" charset="0"/>
                <a:cs typeface="Arial" panose="020B0604020202020204" pitchFamily="34" charset="0"/>
              </a:rPr>
              <a:t>điển</a:t>
            </a:r>
            <a:endParaRPr lang="en-US" sz="2000" b="1" dirty="0">
              <a:solidFill>
                <a:srgbClr val="0033CC"/>
              </a:solidFill>
              <a:latin typeface="Arial" panose="020B0604020202020204" pitchFamily="34" charset="0"/>
              <a:cs typeface="Arial" panose="020B0604020202020204" pitchFamily="34" charset="0"/>
            </a:endParaRPr>
          </a:p>
        </p:txBody>
      </p:sp>
      <p:sp>
        <p:nvSpPr>
          <p:cNvPr id="64" name="Hexagon 63">
            <a:extLst>
              <a:ext uri="{FF2B5EF4-FFF2-40B4-BE49-F238E27FC236}">
                <a16:creationId xmlns="" xmlns:a16="http://schemas.microsoft.com/office/drawing/2014/main" id="{50BF837B-CE59-4A9B-9047-FA25492B009C}"/>
              </a:ext>
            </a:extLst>
          </p:cNvPr>
          <p:cNvSpPr/>
          <p:nvPr/>
        </p:nvSpPr>
        <p:spPr>
          <a:xfrm>
            <a:off x="4049332" y="897408"/>
            <a:ext cx="432046" cy="400110"/>
          </a:xfrm>
          <a:prstGeom prst="hexagon">
            <a:avLst>
              <a:gd name="adj" fmla="val 25000"/>
              <a:gd name="vf" fmla="val 115470"/>
            </a:avLst>
          </a:prstGeom>
          <a:solidFill>
            <a:srgbClr val="0070C0"/>
          </a:solidFill>
          <a:ln>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r>
              <a:rPr lang="en-US" sz="2400" b="1" dirty="0">
                <a:solidFill>
                  <a:prstClr val="white"/>
                </a:solidFill>
                <a:latin typeface="Arial"/>
                <a:ea typeface="Arial Unicode MS"/>
              </a:rPr>
              <a:t>1</a:t>
            </a:r>
            <a:endParaRPr kumimoji="0" lang="en-US" sz="2400" b="1" i="0" u="none" strike="noStrike" kern="1200" cap="none" spc="0" normalizeH="0" baseline="0" noProof="0" dirty="0">
              <a:ln>
                <a:noFill/>
              </a:ln>
              <a:solidFill>
                <a:prstClr val="white"/>
              </a:solidFill>
              <a:effectLst/>
              <a:uLnTx/>
              <a:uFillTx/>
              <a:latin typeface="Arial"/>
              <a:ea typeface="Arial Unicode MS"/>
              <a:cs typeface="+mn-cs"/>
            </a:endParaRPr>
          </a:p>
        </p:txBody>
      </p:sp>
      <p:sp>
        <p:nvSpPr>
          <p:cNvPr id="66" name="AutoShape 13">
            <a:extLst>
              <a:ext uri="{FF2B5EF4-FFF2-40B4-BE49-F238E27FC236}">
                <a16:creationId xmlns="" xmlns:a16="http://schemas.microsoft.com/office/drawing/2014/main" id="{D6149B5D-C748-40BB-802C-B6CF437A314C}"/>
              </a:ext>
            </a:extLst>
          </p:cNvPr>
          <p:cNvSpPr>
            <a:spLocks noChangeArrowheads="1"/>
          </p:cNvSpPr>
          <p:nvPr/>
        </p:nvSpPr>
        <p:spPr bwMode="gray">
          <a:xfrm>
            <a:off x="4317489" y="2756911"/>
            <a:ext cx="4621958" cy="895350"/>
          </a:xfrm>
          <a:prstGeom prst="roundRect">
            <a:avLst>
              <a:gd name="adj" fmla="val 16667"/>
            </a:avLst>
          </a:prstGeom>
          <a:solidFill>
            <a:schemeClr val="bg1"/>
          </a:solidFill>
          <a:ln w="15875">
            <a:solidFill>
              <a:srgbClr val="B2B2B2"/>
            </a:solidFill>
            <a:round/>
            <a:headEnd/>
            <a:tailEnd/>
          </a:ln>
        </p:spPr>
        <p:txBody>
          <a:bodyPr wrap="none" anchor="ct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spcBef>
                <a:spcPct val="0"/>
              </a:spcBef>
              <a:buFontTx/>
              <a:buNone/>
            </a:pPr>
            <a:endParaRPr lang="en-US" altLang="en-US" sz="1800">
              <a:cs typeface="Arial" panose="020B0604020202020204" pitchFamily="34" charset="0"/>
            </a:endParaRPr>
          </a:p>
        </p:txBody>
      </p:sp>
      <p:sp>
        <p:nvSpPr>
          <p:cNvPr id="67" name="AutoShape 14">
            <a:extLst>
              <a:ext uri="{FF2B5EF4-FFF2-40B4-BE49-F238E27FC236}">
                <a16:creationId xmlns="" xmlns:a16="http://schemas.microsoft.com/office/drawing/2014/main" id="{72350DDF-57F5-40BE-8B1E-F7F75128FBDF}"/>
              </a:ext>
            </a:extLst>
          </p:cNvPr>
          <p:cNvSpPr>
            <a:spLocks noChangeArrowheads="1"/>
          </p:cNvSpPr>
          <p:nvPr/>
        </p:nvSpPr>
        <p:spPr bwMode="gray">
          <a:xfrm>
            <a:off x="4329687" y="1490296"/>
            <a:ext cx="4655050" cy="895350"/>
          </a:xfrm>
          <a:prstGeom prst="roundRect">
            <a:avLst>
              <a:gd name="adj" fmla="val 16667"/>
            </a:avLst>
          </a:prstGeom>
          <a:solidFill>
            <a:schemeClr val="bg1"/>
          </a:solidFill>
          <a:ln w="15875">
            <a:solidFill>
              <a:srgbClr val="B2B2B2"/>
            </a:solidFill>
            <a:round/>
            <a:headEnd/>
            <a:tailEnd/>
          </a:ln>
        </p:spPr>
        <p:txBody>
          <a:bodyPr wrap="none" anchor="ct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spcBef>
                <a:spcPct val="0"/>
              </a:spcBef>
              <a:buFontTx/>
              <a:buNone/>
            </a:pPr>
            <a:endParaRPr lang="en-US" altLang="en-US" sz="1800">
              <a:cs typeface="Arial" panose="020B0604020202020204" pitchFamily="34" charset="0"/>
            </a:endParaRPr>
          </a:p>
        </p:txBody>
      </p:sp>
      <p:sp>
        <p:nvSpPr>
          <p:cNvPr id="68" name="AutoShape 20">
            <a:extLst>
              <a:ext uri="{FF2B5EF4-FFF2-40B4-BE49-F238E27FC236}">
                <a16:creationId xmlns="" xmlns:a16="http://schemas.microsoft.com/office/drawing/2014/main" id="{EFAA0AD4-A023-42F8-8250-6880BF254204}"/>
              </a:ext>
            </a:extLst>
          </p:cNvPr>
          <p:cNvSpPr>
            <a:spLocks noChangeArrowheads="1"/>
          </p:cNvSpPr>
          <p:nvPr/>
        </p:nvSpPr>
        <p:spPr bwMode="gray">
          <a:xfrm rot="5400000">
            <a:off x="4059640" y="1661694"/>
            <a:ext cx="488950" cy="488950"/>
          </a:xfrm>
          <a:prstGeom prst="diamond">
            <a:avLst/>
          </a:prstGeom>
          <a:solidFill>
            <a:srgbClr val="002060"/>
          </a:solidFill>
          <a:ln w="19050">
            <a:solidFill>
              <a:srgbClr val="F8F8F8"/>
            </a:solidFill>
            <a:miter lim="800000"/>
            <a:headEnd/>
            <a:tailEnd/>
          </a:ln>
          <a:effectLst>
            <a:outerShdw sy="50000" rotWithShape="0">
              <a:srgbClr val="000000">
                <a:alpha val="50000"/>
              </a:srgbClr>
            </a:outerShdw>
          </a:effectLst>
        </p:spPr>
        <p:txBody>
          <a:bodyPr wrap="none" anchor="ct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spcBef>
                <a:spcPct val="0"/>
              </a:spcBef>
              <a:buFontTx/>
              <a:buNone/>
            </a:pPr>
            <a:endParaRPr lang="en-US" altLang="en-US" sz="1800" dirty="0">
              <a:cs typeface="Arial" panose="020B0604020202020204" pitchFamily="34" charset="0"/>
            </a:endParaRPr>
          </a:p>
        </p:txBody>
      </p:sp>
      <p:sp>
        <p:nvSpPr>
          <p:cNvPr id="69" name="AutoShape 21">
            <a:extLst>
              <a:ext uri="{FF2B5EF4-FFF2-40B4-BE49-F238E27FC236}">
                <a16:creationId xmlns="" xmlns:a16="http://schemas.microsoft.com/office/drawing/2014/main" id="{D1A0521E-C1A1-45B0-903B-9643BCFF9688}"/>
              </a:ext>
            </a:extLst>
          </p:cNvPr>
          <p:cNvSpPr>
            <a:spLocks noChangeArrowheads="1"/>
          </p:cNvSpPr>
          <p:nvPr/>
        </p:nvSpPr>
        <p:spPr bwMode="gray">
          <a:xfrm rot="5400000">
            <a:off x="4101605" y="2870693"/>
            <a:ext cx="488950" cy="488950"/>
          </a:xfrm>
          <a:prstGeom prst="diamond">
            <a:avLst/>
          </a:prstGeom>
          <a:solidFill>
            <a:srgbClr val="FF0066"/>
          </a:solidFill>
          <a:ln w="19050">
            <a:solidFill>
              <a:srgbClr val="F8F8F8"/>
            </a:solidFill>
            <a:miter lim="800000"/>
            <a:headEnd/>
            <a:tailEnd/>
          </a:ln>
          <a:effectLst>
            <a:outerShdw sy="50000" rotWithShape="0">
              <a:srgbClr val="000000">
                <a:alpha val="50000"/>
              </a:srgbClr>
            </a:outerShdw>
          </a:effectLst>
        </p:spPr>
        <p:txBody>
          <a:bodyPr wrap="none" anchor="ct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spcBef>
                <a:spcPct val="0"/>
              </a:spcBef>
              <a:buFontTx/>
              <a:buNone/>
            </a:pPr>
            <a:endParaRPr lang="en-US" altLang="en-US" sz="1800" dirty="0">
              <a:cs typeface="Arial" panose="020B0604020202020204" pitchFamily="34" charset="0"/>
            </a:endParaRPr>
          </a:p>
        </p:txBody>
      </p:sp>
      <p:sp>
        <p:nvSpPr>
          <p:cNvPr id="70" name="AutoShape 22">
            <a:extLst>
              <a:ext uri="{FF2B5EF4-FFF2-40B4-BE49-F238E27FC236}">
                <a16:creationId xmlns="" xmlns:a16="http://schemas.microsoft.com/office/drawing/2014/main" id="{FF834CB5-0A37-4A4E-B4D9-F21C8F12E367}"/>
              </a:ext>
            </a:extLst>
          </p:cNvPr>
          <p:cNvSpPr>
            <a:spLocks noChangeArrowheads="1"/>
          </p:cNvSpPr>
          <p:nvPr/>
        </p:nvSpPr>
        <p:spPr bwMode="gray">
          <a:xfrm>
            <a:off x="4420903" y="4839432"/>
            <a:ext cx="4522403" cy="895350"/>
          </a:xfrm>
          <a:prstGeom prst="roundRect">
            <a:avLst>
              <a:gd name="adj" fmla="val 16667"/>
            </a:avLst>
          </a:prstGeom>
          <a:solidFill>
            <a:schemeClr val="bg1"/>
          </a:solidFill>
          <a:ln w="15875">
            <a:solidFill>
              <a:srgbClr val="B2B2B2"/>
            </a:solidFill>
            <a:round/>
            <a:headEnd/>
            <a:tailEnd/>
          </a:ln>
        </p:spPr>
        <p:txBody>
          <a:bodyPr wrap="none" anchor="ct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spcBef>
                <a:spcPct val="0"/>
              </a:spcBef>
              <a:buFontTx/>
              <a:buNone/>
            </a:pPr>
            <a:endParaRPr lang="en-US" altLang="en-US" sz="1800">
              <a:cs typeface="Arial" panose="020B0604020202020204" pitchFamily="34" charset="0"/>
            </a:endParaRPr>
          </a:p>
        </p:txBody>
      </p:sp>
      <p:sp>
        <p:nvSpPr>
          <p:cNvPr id="71" name="AutoShape 23">
            <a:extLst>
              <a:ext uri="{FF2B5EF4-FFF2-40B4-BE49-F238E27FC236}">
                <a16:creationId xmlns="" xmlns:a16="http://schemas.microsoft.com/office/drawing/2014/main" id="{0E436E52-1240-45FC-9F8E-ACDAF0822055}"/>
              </a:ext>
            </a:extLst>
          </p:cNvPr>
          <p:cNvSpPr>
            <a:spLocks noChangeArrowheads="1"/>
          </p:cNvSpPr>
          <p:nvPr/>
        </p:nvSpPr>
        <p:spPr bwMode="gray">
          <a:xfrm>
            <a:off x="4420903" y="3807318"/>
            <a:ext cx="4563833" cy="895350"/>
          </a:xfrm>
          <a:prstGeom prst="roundRect">
            <a:avLst>
              <a:gd name="adj" fmla="val 16667"/>
            </a:avLst>
          </a:prstGeom>
          <a:solidFill>
            <a:schemeClr val="bg1"/>
          </a:solidFill>
          <a:ln w="15875">
            <a:solidFill>
              <a:srgbClr val="B2B2B2"/>
            </a:solidFill>
            <a:round/>
            <a:headEnd/>
            <a:tailEnd/>
          </a:ln>
        </p:spPr>
        <p:txBody>
          <a:bodyPr wrap="none" anchor="ct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spcBef>
                <a:spcPct val="0"/>
              </a:spcBef>
              <a:buFontTx/>
              <a:buNone/>
            </a:pPr>
            <a:endParaRPr lang="en-US" altLang="en-US" sz="1800">
              <a:cs typeface="Arial" panose="020B0604020202020204" pitchFamily="34" charset="0"/>
            </a:endParaRPr>
          </a:p>
        </p:txBody>
      </p:sp>
      <p:sp>
        <p:nvSpPr>
          <p:cNvPr id="72" name="AutoShape 24">
            <a:extLst>
              <a:ext uri="{FF2B5EF4-FFF2-40B4-BE49-F238E27FC236}">
                <a16:creationId xmlns="" xmlns:a16="http://schemas.microsoft.com/office/drawing/2014/main" id="{D0EF1190-A5BF-41D6-8AFB-0E7603780085}"/>
              </a:ext>
            </a:extLst>
          </p:cNvPr>
          <p:cNvSpPr>
            <a:spLocks noChangeArrowheads="1"/>
          </p:cNvSpPr>
          <p:nvPr/>
        </p:nvSpPr>
        <p:spPr bwMode="gray">
          <a:xfrm rot="5400000">
            <a:off x="4209459" y="3944082"/>
            <a:ext cx="488950" cy="488950"/>
          </a:xfrm>
          <a:prstGeom prst="diamond">
            <a:avLst/>
          </a:prstGeom>
          <a:solidFill>
            <a:srgbClr val="006600"/>
          </a:solidFill>
          <a:ln w="19050">
            <a:solidFill>
              <a:srgbClr val="F8F8F8"/>
            </a:solidFill>
            <a:miter lim="800000"/>
            <a:headEnd/>
            <a:tailEnd/>
          </a:ln>
          <a:effectLst>
            <a:outerShdw sy="50000" rotWithShape="0">
              <a:srgbClr val="000000">
                <a:alpha val="50000"/>
              </a:srgbClr>
            </a:outerShdw>
          </a:effectLst>
        </p:spPr>
        <p:txBody>
          <a:bodyPr wrap="none" anchor="ct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spcBef>
                <a:spcPct val="0"/>
              </a:spcBef>
              <a:buFontTx/>
              <a:buNone/>
            </a:pPr>
            <a:endParaRPr lang="en-US" altLang="en-US" sz="1800">
              <a:cs typeface="Arial" panose="020B0604020202020204" pitchFamily="34" charset="0"/>
            </a:endParaRPr>
          </a:p>
        </p:txBody>
      </p:sp>
      <p:sp>
        <p:nvSpPr>
          <p:cNvPr id="73" name="AutoShape 25">
            <a:extLst>
              <a:ext uri="{FF2B5EF4-FFF2-40B4-BE49-F238E27FC236}">
                <a16:creationId xmlns="" xmlns:a16="http://schemas.microsoft.com/office/drawing/2014/main" id="{08761CBF-BA81-43FC-A5B3-5FB818E565FF}"/>
              </a:ext>
            </a:extLst>
          </p:cNvPr>
          <p:cNvSpPr>
            <a:spLocks noChangeArrowheads="1"/>
          </p:cNvSpPr>
          <p:nvPr/>
        </p:nvSpPr>
        <p:spPr bwMode="gray">
          <a:xfrm rot="5400000">
            <a:off x="4193678" y="4974903"/>
            <a:ext cx="488950" cy="488950"/>
          </a:xfrm>
          <a:prstGeom prst="diamond">
            <a:avLst/>
          </a:prstGeom>
          <a:solidFill>
            <a:schemeClr val="accent2"/>
          </a:solidFill>
          <a:ln w="19050">
            <a:solidFill>
              <a:srgbClr val="F8F8F8"/>
            </a:solidFill>
            <a:miter lim="800000"/>
            <a:headEnd/>
            <a:tailEnd/>
          </a:ln>
          <a:effectLst>
            <a:outerShdw sy="50000" rotWithShape="0">
              <a:srgbClr val="000000">
                <a:alpha val="50000"/>
              </a:srgbClr>
            </a:outerShdw>
          </a:effectLst>
        </p:spPr>
        <p:txBody>
          <a:bodyPr wrap="none" anchor="ct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spcBef>
                <a:spcPct val="0"/>
              </a:spcBef>
              <a:buFontTx/>
              <a:buNone/>
            </a:pPr>
            <a:endParaRPr lang="en-US" altLang="en-US" sz="1800">
              <a:cs typeface="Arial" panose="020B0604020202020204" pitchFamily="34" charset="0"/>
            </a:endParaRPr>
          </a:p>
        </p:txBody>
      </p:sp>
      <p:sp>
        <p:nvSpPr>
          <p:cNvPr id="74" name="Oval 30">
            <a:extLst>
              <a:ext uri="{FF2B5EF4-FFF2-40B4-BE49-F238E27FC236}">
                <a16:creationId xmlns="" xmlns:a16="http://schemas.microsoft.com/office/drawing/2014/main" id="{711B8F54-AE6C-46DD-9C86-66384AF28950}"/>
              </a:ext>
            </a:extLst>
          </p:cNvPr>
          <p:cNvSpPr>
            <a:spLocks noChangeArrowheads="1"/>
          </p:cNvSpPr>
          <p:nvPr/>
        </p:nvSpPr>
        <p:spPr bwMode="ltGray">
          <a:xfrm>
            <a:off x="632612" y="1968401"/>
            <a:ext cx="2588654" cy="2313481"/>
          </a:xfrm>
          <a:prstGeom prst="ellipse">
            <a:avLst/>
          </a:prstGeom>
          <a:solidFill>
            <a:schemeClr val="hlink"/>
          </a:solidFill>
          <a:ln w="19050">
            <a:solidFill>
              <a:srgbClr val="F8F8F8"/>
            </a:solidFill>
            <a:round/>
            <a:headEnd/>
            <a:tailEnd/>
          </a:ln>
          <a:effectLst>
            <a:outerShdw dist="91581" dir="3378596" algn="ctr" rotWithShape="0">
              <a:srgbClr val="080808">
                <a:alpha val="50000"/>
              </a:srgbClr>
            </a:outerShdw>
          </a:effectLst>
        </p:spPr>
        <p:txBody>
          <a:bodyPr wrap="none" anchor="ct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spcBef>
                <a:spcPct val="0"/>
              </a:spcBef>
              <a:buFontTx/>
              <a:buNone/>
            </a:pPr>
            <a:endParaRPr lang="en-US" altLang="en-US" sz="1800">
              <a:latin typeface="+mn-lt"/>
            </a:endParaRPr>
          </a:p>
        </p:txBody>
      </p:sp>
      <p:sp>
        <p:nvSpPr>
          <p:cNvPr id="75" name="Oval 31">
            <a:extLst>
              <a:ext uri="{FF2B5EF4-FFF2-40B4-BE49-F238E27FC236}">
                <a16:creationId xmlns="" xmlns:a16="http://schemas.microsoft.com/office/drawing/2014/main" id="{3F1740E2-701A-42F1-8215-A21649099823}"/>
              </a:ext>
            </a:extLst>
          </p:cNvPr>
          <p:cNvSpPr>
            <a:spLocks noChangeArrowheads="1"/>
          </p:cNvSpPr>
          <p:nvPr/>
        </p:nvSpPr>
        <p:spPr bwMode="ltGray">
          <a:xfrm>
            <a:off x="832234" y="2151856"/>
            <a:ext cx="2189410" cy="1904482"/>
          </a:xfrm>
          <a:prstGeom prst="ellipse">
            <a:avLst/>
          </a:prstGeom>
          <a:solidFill>
            <a:schemeClr val="folHlink"/>
          </a:solidFill>
          <a:ln w="19050">
            <a:solidFill>
              <a:srgbClr val="F8F8F8"/>
            </a:solidFill>
            <a:round/>
            <a:headEnd/>
            <a:tailEnd/>
          </a:ln>
          <a:effectLst>
            <a:outerShdw dist="91581" dir="3378596" algn="ctr" rotWithShape="0">
              <a:srgbClr val="080808">
                <a:alpha val="50000"/>
              </a:srgbClr>
            </a:outerShdw>
          </a:effectLst>
        </p:spPr>
        <p:txBody>
          <a:bodyPr wrap="none" anchor="ct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spcBef>
                <a:spcPct val="0"/>
              </a:spcBef>
              <a:buFontTx/>
              <a:buNone/>
            </a:pPr>
            <a:endParaRPr lang="en-US" altLang="en-US" sz="1800" dirty="0">
              <a:latin typeface="+mn-lt"/>
            </a:endParaRPr>
          </a:p>
        </p:txBody>
      </p:sp>
      <p:sp>
        <p:nvSpPr>
          <p:cNvPr id="76" name="Oval 32">
            <a:extLst>
              <a:ext uri="{FF2B5EF4-FFF2-40B4-BE49-F238E27FC236}">
                <a16:creationId xmlns="" xmlns:a16="http://schemas.microsoft.com/office/drawing/2014/main" id="{2E45B7C1-FB03-45D7-8C3E-A30A802A9F84}"/>
              </a:ext>
            </a:extLst>
          </p:cNvPr>
          <p:cNvSpPr>
            <a:spLocks noChangeArrowheads="1"/>
          </p:cNvSpPr>
          <p:nvPr/>
        </p:nvSpPr>
        <p:spPr bwMode="gray">
          <a:xfrm>
            <a:off x="999659" y="2265637"/>
            <a:ext cx="1790164" cy="1686732"/>
          </a:xfrm>
          <a:prstGeom prst="ellipse">
            <a:avLst/>
          </a:prstGeom>
          <a:solidFill>
            <a:schemeClr val="accent1"/>
          </a:solidFill>
          <a:ln w="19050">
            <a:solidFill>
              <a:srgbClr val="F8F8F8"/>
            </a:solidFill>
            <a:round/>
            <a:headEnd/>
            <a:tailEnd/>
          </a:ln>
          <a:effectLst>
            <a:outerShdw dist="91581" dir="3378596" algn="ctr" rotWithShape="0">
              <a:srgbClr val="080808">
                <a:alpha val="50000"/>
              </a:srgbClr>
            </a:outerShdw>
          </a:effectLst>
        </p:spPr>
        <p:txBody>
          <a:bodyPr wrap="none" anchor="ct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spcBef>
                <a:spcPct val="0"/>
              </a:spcBef>
              <a:buFontTx/>
              <a:buNone/>
            </a:pPr>
            <a:endParaRPr lang="en-US" altLang="en-US" sz="1800">
              <a:cs typeface="Arial" panose="020B0604020202020204" pitchFamily="34" charset="0"/>
            </a:endParaRPr>
          </a:p>
        </p:txBody>
      </p:sp>
      <p:sp>
        <p:nvSpPr>
          <p:cNvPr id="77" name="Oval 33">
            <a:extLst>
              <a:ext uri="{FF2B5EF4-FFF2-40B4-BE49-F238E27FC236}">
                <a16:creationId xmlns="" xmlns:a16="http://schemas.microsoft.com/office/drawing/2014/main" id="{670F5941-D66A-49A9-8CCA-A885E36CBF1B}"/>
              </a:ext>
            </a:extLst>
          </p:cNvPr>
          <p:cNvSpPr>
            <a:spLocks noChangeArrowheads="1"/>
          </p:cNvSpPr>
          <p:nvPr/>
        </p:nvSpPr>
        <p:spPr bwMode="ltGray">
          <a:xfrm>
            <a:off x="1176212" y="2387471"/>
            <a:ext cx="1484313" cy="1452562"/>
          </a:xfrm>
          <a:prstGeom prst="ellipse">
            <a:avLst/>
          </a:prstGeom>
          <a:solidFill>
            <a:schemeClr val="accent2"/>
          </a:solidFill>
          <a:ln w="19050">
            <a:solidFill>
              <a:srgbClr val="F8F8F8"/>
            </a:solidFill>
            <a:round/>
            <a:headEnd/>
            <a:tailEnd/>
          </a:ln>
          <a:effectLst>
            <a:outerShdw dist="91581" dir="3378596" algn="ctr" rotWithShape="0">
              <a:srgbClr val="080808">
                <a:alpha val="50000"/>
              </a:srgbClr>
            </a:outerShdw>
          </a:effectLst>
        </p:spPr>
        <p:txBody>
          <a:bodyPr wrap="none" anchor="ct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spcBef>
                <a:spcPct val="0"/>
              </a:spcBef>
              <a:buFontTx/>
              <a:buNone/>
            </a:pPr>
            <a:endParaRPr lang="en-US" altLang="en-US" sz="1800" dirty="0">
              <a:cs typeface="Arial" panose="020B0604020202020204" pitchFamily="34" charset="0"/>
            </a:endParaRPr>
          </a:p>
        </p:txBody>
      </p:sp>
      <p:pic>
        <p:nvPicPr>
          <p:cNvPr id="14346" name="Picture 10" descr="Quốc kỳ Vương quốc Liên hiệp Anh và Bắc Ireland – Wikipedia tiếng Việt">
            <a:extLst>
              <a:ext uri="{FF2B5EF4-FFF2-40B4-BE49-F238E27FC236}">
                <a16:creationId xmlns="" xmlns:a16="http://schemas.microsoft.com/office/drawing/2014/main" id="{761338F3-BAFA-448A-BB70-E0023BDA634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98905" y="2639689"/>
            <a:ext cx="1034945" cy="940157"/>
          </a:xfrm>
          <a:prstGeom prst="rect">
            <a:avLst/>
          </a:prstGeom>
          <a:noFill/>
          <a:extLst>
            <a:ext uri="{909E8E84-426E-40DD-AFC4-6F175D3DCCD1}">
              <a14:hiddenFill xmlns:a14="http://schemas.microsoft.com/office/drawing/2010/main">
                <a:solidFill>
                  <a:srgbClr val="FFFFFF"/>
                </a:solidFill>
              </a14:hiddenFill>
            </a:ext>
          </a:extLst>
        </p:spPr>
      </p:pic>
      <p:sp>
        <p:nvSpPr>
          <p:cNvPr id="84" name="TextBox 83">
            <a:extLst>
              <a:ext uri="{FF2B5EF4-FFF2-40B4-BE49-F238E27FC236}">
                <a16:creationId xmlns="" xmlns:a16="http://schemas.microsoft.com/office/drawing/2014/main" id="{F3953A35-52F6-44D4-B1A5-25070C8C8842}"/>
              </a:ext>
            </a:extLst>
          </p:cNvPr>
          <p:cNvSpPr txBox="1"/>
          <p:nvPr/>
        </p:nvSpPr>
        <p:spPr>
          <a:xfrm>
            <a:off x="4638246" y="1638055"/>
            <a:ext cx="4227021" cy="646331"/>
          </a:xfrm>
          <a:prstGeom prst="rect">
            <a:avLst/>
          </a:prstGeom>
          <a:noFill/>
        </p:spPr>
        <p:txBody>
          <a:bodyPr wrap="square">
            <a:spAutoFit/>
          </a:bodyPr>
          <a:lstStyle/>
          <a:p>
            <a:r>
              <a:rPr lang="vi-VN" dirty="0">
                <a:solidFill>
                  <a:srgbClr val="002060"/>
                </a:solidFill>
                <a:latin typeface="Arial" panose="020B0604020202020204" pitchFamily="34" charset="0"/>
                <a:cs typeface="Arial" panose="020B0604020202020204" pitchFamily="34" charset="0"/>
              </a:rPr>
              <a:t>N</a:t>
            </a:r>
            <a:r>
              <a:rPr lang="vi-VN" b="0" i="0" dirty="0">
                <a:solidFill>
                  <a:srgbClr val="002060"/>
                </a:solidFill>
                <a:effectLst/>
                <a:latin typeface="Arial" panose="020B0604020202020204" pitchFamily="34" charset="0"/>
                <a:cs typeface="Arial" panose="020B0604020202020204" pitchFamily="34" charset="0"/>
              </a:rPr>
              <a:t>ước Anh, </a:t>
            </a:r>
            <a:r>
              <a:rPr lang="en-US" b="0" i="0" dirty="0" err="1">
                <a:solidFill>
                  <a:srgbClr val="002060"/>
                </a:solidFill>
                <a:effectLst/>
                <a:latin typeface="Arial" panose="020B0604020202020204" pitchFamily="34" charset="0"/>
                <a:cs typeface="Arial" panose="020B0604020202020204" pitchFamily="34" charset="0"/>
              </a:rPr>
              <a:t>giữa</a:t>
            </a:r>
            <a:r>
              <a:rPr lang="en-US" b="0" i="0" dirty="0">
                <a:solidFill>
                  <a:srgbClr val="002060"/>
                </a:solidFill>
                <a:effectLst/>
                <a:latin typeface="Arial" panose="020B0604020202020204" pitchFamily="34" charset="0"/>
                <a:cs typeface="Arial" panose="020B0604020202020204" pitchFamily="34" charset="0"/>
              </a:rPr>
              <a:t> </a:t>
            </a:r>
            <a:r>
              <a:rPr lang="en-US" b="0" i="0" dirty="0" err="1">
                <a:solidFill>
                  <a:srgbClr val="002060"/>
                </a:solidFill>
                <a:effectLst/>
                <a:latin typeface="Arial" panose="020B0604020202020204" pitchFamily="34" charset="0"/>
                <a:cs typeface="Arial" panose="020B0604020202020204" pitchFamily="34" charset="0"/>
              </a:rPr>
              <a:t>thế</a:t>
            </a:r>
            <a:r>
              <a:rPr lang="en-US" b="0" i="0" dirty="0">
                <a:solidFill>
                  <a:srgbClr val="002060"/>
                </a:solidFill>
                <a:effectLst/>
                <a:latin typeface="Arial" panose="020B0604020202020204" pitchFamily="34" charset="0"/>
                <a:cs typeface="Arial" panose="020B0604020202020204" pitchFamily="34" charset="0"/>
              </a:rPr>
              <a:t> </a:t>
            </a:r>
            <a:r>
              <a:rPr lang="en-US" b="0" i="0" dirty="0" err="1">
                <a:solidFill>
                  <a:srgbClr val="002060"/>
                </a:solidFill>
                <a:effectLst/>
                <a:latin typeface="Arial" panose="020B0604020202020204" pitchFamily="34" charset="0"/>
                <a:cs typeface="Arial" panose="020B0604020202020204" pitchFamily="34" charset="0"/>
              </a:rPr>
              <a:t>kỷ</a:t>
            </a:r>
            <a:r>
              <a:rPr lang="en-US" b="0" i="0" dirty="0">
                <a:solidFill>
                  <a:srgbClr val="002060"/>
                </a:solidFill>
                <a:effectLst/>
                <a:latin typeface="Arial" panose="020B0604020202020204" pitchFamily="34" charset="0"/>
                <a:cs typeface="Arial" panose="020B0604020202020204" pitchFamily="34" charset="0"/>
              </a:rPr>
              <a:t> </a:t>
            </a:r>
            <a:r>
              <a:rPr lang="vi-VN" b="0" i="0" dirty="0">
                <a:solidFill>
                  <a:srgbClr val="002060"/>
                </a:solidFill>
                <a:effectLst/>
                <a:latin typeface="Arial" panose="020B0604020202020204" pitchFamily="34" charset="0"/>
                <a:cs typeface="Arial" panose="020B0604020202020204" pitchFamily="34" charset="0"/>
              </a:rPr>
              <a:t>XVIII, CMCN 1.0 </a:t>
            </a:r>
            <a:r>
              <a:rPr lang="vi-VN" dirty="0">
                <a:solidFill>
                  <a:srgbClr val="002060"/>
                </a:solidFill>
                <a:latin typeface="Arial" panose="020B0604020202020204" pitchFamily="34" charset="0"/>
                <a:cs typeface="Arial" panose="020B0604020202020204" pitchFamily="34" charset="0"/>
              </a:rPr>
              <a:t>→ Pháp, Đức, Mĩ...</a:t>
            </a:r>
            <a:r>
              <a:rPr lang="vi-VN" b="0" i="0" dirty="0">
                <a:solidFill>
                  <a:srgbClr val="002060"/>
                </a:solidFill>
                <a:effectLst/>
                <a:latin typeface="Arial" panose="020B0604020202020204" pitchFamily="34" charset="0"/>
                <a:cs typeface="Arial" panose="020B0604020202020204" pitchFamily="34" charset="0"/>
              </a:rPr>
              <a:t> </a:t>
            </a:r>
            <a:endParaRPr lang="en-US" dirty="0">
              <a:solidFill>
                <a:srgbClr val="002060"/>
              </a:solidFill>
              <a:latin typeface="Arial" panose="020B0604020202020204" pitchFamily="34" charset="0"/>
              <a:cs typeface="Arial" panose="020B0604020202020204" pitchFamily="34" charset="0"/>
            </a:endParaRPr>
          </a:p>
        </p:txBody>
      </p:sp>
      <p:sp>
        <p:nvSpPr>
          <p:cNvPr id="88" name="TextBox 87">
            <a:extLst>
              <a:ext uri="{FF2B5EF4-FFF2-40B4-BE49-F238E27FC236}">
                <a16:creationId xmlns="" xmlns:a16="http://schemas.microsoft.com/office/drawing/2014/main" id="{2D98B3E4-B50E-4804-9BFF-9EA487A21B6F}"/>
              </a:ext>
            </a:extLst>
          </p:cNvPr>
          <p:cNvSpPr txBox="1"/>
          <p:nvPr/>
        </p:nvSpPr>
        <p:spPr>
          <a:xfrm>
            <a:off x="4654280" y="2921579"/>
            <a:ext cx="4182415" cy="646331"/>
          </a:xfrm>
          <a:prstGeom prst="rect">
            <a:avLst/>
          </a:prstGeom>
          <a:noFill/>
        </p:spPr>
        <p:txBody>
          <a:bodyPr wrap="square">
            <a:spAutoFit/>
          </a:bodyPr>
          <a:lstStyle/>
          <a:p>
            <a:r>
              <a:rPr lang="vi-VN" dirty="0">
                <a:solidFill>
                  <a:srgbClr val="FF0066"/>
                </a:solidFill>
                <a:latin typeface="Arial" panose="020B0604020202020204" pitchFamily="34" charset="0"/>
                <a:cs typeface="Arial" panose="020B0604020202020204" pitchFamily="34" charset="0"/>
              </a:rPr>
              <a:t>B</a:t>
            </a:r>
            <a:r>
              <a:rPr lang="en-US" b="0" i="0" dirty="0" err="1">
                <a:solidFill>
                  <a:srgbClr val="FF0066"/>
                </a:solidFill>
                <a:effectLst/>
                <a:latin typeface="Arial" panose="020B0604020202020204" pitchFamily="34" charset="0"/>
                <a:cs typeface="Arial" panose="020B0604020202020204" pitchFamily="34" charset="0"/>
              </a:rPr>
              <a:t>ắt</a:t>
            </a:r>
            <a:r>
              <a:rPr lang="en-US" b="0" i="0" dirty="0">
                <a:solidFill>
                  <a:srgbClr val="FF0066"/>
                </a:solidFill>
                <a:effectLst/>
                <a:latin typeface="Arial" panose="020B0604020202020204" pitchFamily="34" charset="0"/>
                <a:cs typeface="Arial" panose="020B0604020202020204" pitchFamily="34" charset="0"/>
              </a:rPr>
              <a:t> </a:t>
            </a:r>
            <a:r>
              <a:rPr lang="vi-VN" b="0" i="0" dirty="0">
                <a:solidFill>
                  <a:srgbClr val="FF0066"/>
                </a:solidFill>
                <a:effectLst/>
                <a:latin typeface="Arial" panose="020B0604020202020204" pitchFamily="34" charset="0"/>
                <a:cs typeface="Arial" panose="020B0604020202020204" pitchFamily="34" charset="0"/>
              </a:rPr>
              <a:t>đầ</a:t>
            </a:r>
            <a:r>
              <a:rPr lang="en-US" b="0" i="0" dirty="0">
                <a:solidFill>
                  <a:srgbClr val="FF0066"/>
                </a:solidFill>
                <a:effectLst/>
                <a:latin typeface="Arial" panose="020B0604020202020204" pitchFamily="34" charset="0"/>
                <a:cs typeface="Arial" panose="020B0604020202020204" pitchFamily="34" charset="0"/>
              </a:rPr>
              <a:t>u </a:t>
            </a:r>
            <a:r>
              <a:rPr lang="en-US" b="0" i="0" dirty="0" err="1">
                <a:solidFill>
                  <a:srgbClr val="FF0066"/>
                </a:solidFill>
                <a:effectLst/>
                <a:latin typeface="Arial" panose="020B0604020202020204" pitchFamily="34" charset="0"/>
                <a:cs typeface="Arial" panose="020B0604020202020204" pitchFamily="34" charset="0"/>
              </a:rPr>
              <a:t>từ</a:t>
            </a:r>
            <a:r>
              <a:rPr lang="en-US" b="0" i="0" dirty="0">
                <a:solidFill>
                  <a:srgbClr val="FF0066"/>
                </a:solidFill>
                <a:effectLst/>
                <a:latin typeface="Arial" panose="020B0604020202020204" pitchFamily="34" charset="0"/>
                <a:cs typeface="Arial" panose="020B0604020202020204" pitchFamily="34" charset="0"/>
              </a:rPr>
              <a:t> </a:t>
            </a:r>
            <a:r>
              <a:rPr lang="en-US" b="0" i="0" dirty="0" err="1">
                <a:solidFill>
                  <a:srgbClr val="FF0066"/>
                </a:solidFill>
                <a:effectLst/>
                <a:latin typeface="Arial" panose="020B0604020202020204" pitchFamily="34" charset="0"/>
                <a:cs typeface="Arial" panose="020B0604020202020204" pitchFamily="34" charset="0"/>
              </a:rPr>
              <a:t>ngành</a:t>
            </a:r>
            <a:r>
              <a:rPr lang="en-US" b="0" i="0" dirty="0">
                <a:solidFill>
                  <a:srgbClr val="FF0066"/>
                </a:solidFill>
                <a:effectLst/>
                <a:latin typeface="Arial" panose="020B0604020202020204" pitchFamily="34" charset="0"/>
                <a:cs typeface="Arial" panose="020B0604020202020204" pitchFamily="34" charset="0"/>
              </a:rPr>
              <a:t> </a:t>
            </a:r>
            <a:r>
              <a:rPr lang="en-US" b="0" i="0" dirty="0" err="1">
                <a:solidFill>
                  <a:srgbClr val="FF0066"/>
                </a:solidFill>
                <a:effectLst/>
                <a:latin typeface="Arial" panose="020B0604020202020204" pitchFamily="34" charset="0"/>
                <a:cs typeface="Arial" panose="020B0604020202020204" pitchFamily="34" charset="0"/>
              </a:rPr>
              <a:t>công</a:t>
            </a:r>
            <a:r>
              <a:rPr lang="en-US" b="0" i="0" dirty="0">
                <a:solidFill>
                  <a:srgbClr val="FF0066"/>
                </a:solidFill>
                <a:effectLst/>
                <a:latin typeface="Arial" panose="020B0604020202020204" pitchFamily="34" charset="0"/>
                <a:cs typeface="Arial" panose="020B0604020202020204" pitchFamily="34" charset="0"/>
              </a:rPr>
              <a:t> </a:t>
            </a:r>
            <a:r>
              <a:rPr lang="en-US" b="0" i="0" dirty="0" err="1">
                <a:solidFill>
                  <a:srgbClr val="FF0066"/>
                </a:solidFill>
                <a:effectLst/>
                <a:latin typeface="Arial" panose="020B0604020202020204" pitchFamily="34" charset="0"/>
                <a:cs typeface="Arial" panose="020B0604020202020204" pitchFamily="34" charset="0"/>
              </a:rPr>
              <a:t>nghiệp</a:t>
            </a:r>
            <a:r>
              <a:rPr lang="en-US" b="0" i="0" dirty="0">
                <a:solidFill>
                  <a:srgbClr val="FF0066"/>
                </a:solidFill>
                <a:effectLst/>
                <a:latin typeface="Arial" panose="020B0604020202020204" pitchFamily="34" charset="0"/>
                <a:cs typeface="Arial" panose="020B0604020202020204" pitchFamily="34" charset="0"/>
              </a:rPr>
              <a:t> </a:t>
            </a:r>
            <a:r>
              <a:rPr lang="vi-VN" b="0" i="0" dirty="0">
                <a:solidFill>
                  <a:srgbClr val="FF0066"/>
                </a:solidFill>
                <a:effectLst/>
                <a:latin typeface="Arial" panose="020B0604020202020204" pitchFamily="34" charset="0"/>
                <a:cs typeface="Arial" panose="020B0604020202020204" pitchFamily="34" charset="0"/>
              </a:rPr>
              <a:t>nhẹ → công nghiệp </a:t>
            </a:r>
            <a:r>
              <a:rPr lang="en-US" smtClean="0">
                <a:solidFill>
                  <a:srgbClr val="FF0066"/>
                </a:solidFill>
                <a:latin typeface="Arial" panose="020B0604020202020204" pitchFamily="34" charset="0"/>
                <a:cs typeface="Arial" panose="020B0604020202020204" pitchFamily="34" charset="0"/>
              </a:rPr>
              <a:t>dệt</a:t>
            </a:r>
            <a:r>
              <a:rPr lang="vi-VN" b="0" i="0" smtClean="0">
                <a:solidFill>
                  <a:srgbClr val="FF0066"/>
                </a:solidFill>
                <a:effectLst/>
                <a:latin typeface="Arial" panose="020B0604020202020204" pitchFamily="34" charset="0"/>
                <a:cs typeface="Arial" panose="020B0604020202020204" pitchFamily="34" charset="0"/>
              </a:rPr>
              <a:t> </a:t>
            </a:r>
            <a:endParaRPr lang="en-US" dirty="0">
              <a:solidFill>
                <a:srgbClr val="FF0066"/>
              </a:solidFill>
              <a:latin typeface="Arial" panose="020B0604020202020204" pitchFamily="34" charset="0"/>
              <a:cs typeface="Arial" panose="020B0604020202020204" pitchFamily="34" charset="0"/>
            </a:endParaRPr>
          </a:p>
        </p:txBody>
      </p:sp>
      <p:sp>
        <p:nvSpPr>
          <p:cNvPr id="90" name="TextBox 89">
            <a:extLst>
              <a:ext uri="{FF2B5EF4-FFF2-40B4-BE49-F238E27FC236}">
                <a16:creationId xmlns="" xmlns:a16="http://schemas.microsoft.com/office/drawing/2014/main" id="{E261DCDF-F96A-4285-8B3F-7C7E3BEF90CD}"/>
              </a:ext>
            </a:extLst>
          </p:cNvPr>
          <p:cNvSpPr txBox="1"/>
          <p:nvPr/>
        </p:nvSpPr>
        <p:spPr>
          <a:xfrm>
            <a:off x="4698409" y="3952369"/>
            <a:ext cx="4244897" cy="646331"/>
          </a:xfrm>
          <a:prstGeom prst="rect">
            <a:avLst/>
          </a:prstGeom>
          <a:noFill/>
        </p:spPr>
        <p:txBody>
          <a:bodyPr wrap="square">
            <a:spAutoFit/>
          </a:bodyPr>
          <a:lstStyle/>
          <a:p>
            <a:r>
              <a:rPr lang="vi-VN" b="0" i="0" dirty="0">
                <a:solidFill>
                  <a:srgbClr val="006600"/>
                </a:solidFill>
                <a:effectLst/>
                <a:latin typeface="Arial" panose="020B0604020202020204" pitchFamily="34" charset="0"/>
                <a:cs typeface="Arial" panose="020B0604020202020204" pitchFamily="34" charset="0"/>
              </a:rPr>
              <a:t>Nguồn vốn từ bóc lột và xâm chiếm, </a:t>
            </a:r>
          </a:p>
          <a:p>
            <a:r>
              <a:rPr lang="vi-VN" b="0" i="0" dirty="0">
                <a:solidFill>
                  <a:srgbClr val="006600"/>
                </a:solidFill>
                <a:effectLst/>
                <a:latin typeface="Arial" panose="020B0604020202020204" pitchFamily="34" charset="0"/>
                <a:cs typeface="Arial" panose="020B0604020202020204" pitchFamily="34" charset="0"/>
              </a:rPr>
              <a:t>cướp bóc thuộc địa. </a:t>
            </a:r>
            <a:endParaRPr lang="en-US" dirty="0">
              <a:solidFill>
                <a:srgbClr val="006600"/>
              </a:solidFill>
              <a:latin typeface="Arial" panose="020B0604020202020204" pitchFamily="34" charset="0"/>
              <a:cs typeface="Arial" panose="020B0604020202020204" pitchFamily="34" charset="0"/>
            </a:endParaRPr>
          </a:p>
        </p:txBody>
      </p:sp>
      <p:sp>
        <p:nvSpPr>
          <p:cNvPr id="91" name="TextBox 90">
            <a:extLst>
              <a:ext uri="{FF2B5EF4-FFF2-40B4-BE49-F238E27FC236}">
                <a16:creationId xmlns="" xmlns:a16="http://schemas.microsoft.com/office/drawing/2014/main" id="{AA8A8840-DA38-42CD-9202-46523F0B9991}"/>
              </a:ext>
            </a:extLst>
          </p:cNvPr>
          <p:cNvSpPr txBox="1"/>
          <p:nvPr/>
        </p:nvSpPr>
        <p:spPr>
          <a:xfrm>
            <a:off x="4833384" y="5007469"/>
            <a:ext cx="4182415" cy="369332"/>
          </a:xfrm>
          <a:prstGeom prst="rect">
            <a:avLst/>
          </a:prstGeom>
          <a:noFill/>
        </p:spPr>
        <p:txBody>
          <a:bodyPr wrap="square">
            <a:spAutoFit/>
          </a:bodyPr>
          <a:lstStyle/>
          <a:p>
            <a:r>
              <a:rPr lang="vi-VN" dirty="0">
                <a:solidFill>
                  <a:srgbClr val="010101"/>
                </a:solidFill>
                <a:latin typeface="Arial" panose="020B0604020202020204" pitchFamily="34" charset="0"/>
                <a:cs typeface="Arial" panose="020B0604020202020204" pitchFamily="34" charset="0"/>
              </a:rPr>
              <a:t>Diễn ra TB từ 60 – 80 năm</a:t>
            </a:r>
            <a:endParaRPr lang="en-US" dirty="0">
              <a:latin typeface="Arial" panose="020B0604020202020204" pitchFamily="34" charset="0"/>
              <a:cs typeface="Arial" panose="020B0604020202020204" pitchFamily="34" charset="0"/>
            </a:endParaRPr>
          </a:p>
        </p:txBody>
      </p:sp>
      <p:pic>
        <p:nvPicPr>
          <p:cNvPr id="14348" name="Picture 12" descr="Lịch sử kinh tế: Tiền đề cách mạng công nghiệp ở Anh">
            <a:extLst>
              <a:ext uri="{FF2B5EF4-FFF2-40B4-BE49-F238E27FC236}">
                <a16:creationId xmlns="" xmlns:a16="http://schemas.microsoft.com/office/drawing/2014/main" id="{277ADB31-5E42-4782-B1CE-3757AF0D80CC}"/>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173826" y="1458200"/>
            <a:ext cx="2855042" cy="1970799"/>
          </a:xfrm>
          <a:prstGeom prst="rect">
            <a:avLst/>
          </a:prstGeom>
          <a:noFill/>
          <a:extLst>
            <a:ext uri="{909E8E84-426E-40DD-AFC4-6F175D3DCCD1}">
              <a14:hiddenFill xmlns:a14="http://schemas.microsoft.com/office/drawing/2010/main">
                <a:solidFill>
                  <a:srgbClr val="FFFFFF"/>
                </a:solidFill>
              </a14:hiddenFill>
            </a:ext>
          </a:extLst>
        </p:spPr>
      </p:pic>
      <p:pic>
        <p:nvPicPr>
          <p:cNvPr id="14350" name="Picture 14" descr="Trình bày Cách mạng công nghiệp Anh">
            <a:extLst>
              <a:ext uri="{FF2B5EF4-FFF2-40B4-BE49-F238E27FC236}">
                <a16:creationId xmlns="" xmlns:a16="http://schemas.microsoft.com/office/drawing/2014/main" id="{21DDE67D-3864-40E7-B7B7-07A6EA087655}"/>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9196180" y="3531543"/>
            <a:ext cx="2855042" cy="1426823"/>
          </a:xfrm>
          <a:prstGeom prst="rect">
            <a:avLst/>
          </a:prstGeom>
          <a:noFill/>
          <a:extLst>
            <a:ext uri="{909E8E84-426E-40DD-AFC4-6F175D3DCCD1}">
              <a14:hiddenFill xmlns:a14="http://schemas.microsoft.com/office/drawing/2010/main">
                <a:solidFill>
                  <a:srgbClr val="FFFFFF"/>
                </a:solidFill>
              </a14:hiddenFill>
            </a:ext>
          </a:extLst>
        </p:spPr>
      </p:pic>
      <p:cxnSp>
        <p:nvCxnSpPr>
          <p:cNvPr id="14341" name="Straight Arrow Connector 14340">
            <a:extLst>
              <a:ext uri="{FF2B5EF4-FFF2-40B4-BE49-F238E27FC236}">
                <a16:creationId xmlns="" xmlns:a16="http://schemas.microsoft.com/office/drawing/2014/main" id="{C0CA9E05-6736-422F-9157-B45CF77DC274}"/>
              </a:ext>
            </a:extLst>
          </p:cNvPr>
          <p:cNvCxnSpPr>
            <a:cxnSpLocks/>
            <a:stCxn id="74" idx="6"/>
          </p:cNvCxnSpPr>
          <p:nvPr/>
        </p:nvCxnSpPr>
        <p:spPr>
          <a:xfrm flipV="1">
            <a:off x="3221266" y="2150644"/>
            <a:ext cx="988193" cy="974498"/>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14347" name="Straight Arrow Connector 14346">
            <a:extLst>
              <a:ext uri="{FF2B5EF4-FFF2-40B4-BE49-F238E27FC236}">
                <a16:creationId xmlns="" xmlns:a16="http://schemas.microsoft.com/office/drawing/2014/main" id="{C1ABE69A-A9C4-44C2-8072-FE4B5479AF74}"/>
              </a:ext>
            </a:extLst>
          </p:cNvPr>
          <p:cNvCxnSpPr>
            <a:stCxn id="74" idx="6"/>
            <a:endCxn id="73" idx="2"/>
          </p:cNvCxnSpPr>
          <p:nvPr/>
        </p:nvCxnSpPr>
        <p:spPr>
          <a:xfrm>
            <a:off x="3221266" y="3125142"/>
            <a:ext cx="972412" cy="2094236"/>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14351" name="Straight Arrow Connector 14350">
            <a:extLst>
              <a:ext uri="{FF2B5EF4-FFF2-40B4-BE49-F238E27FC236}">
                <a16:creationId xmlns="" xmlns:a16="http://schemas.microsoft.com/office/drawing/2014/main" id="{967A85C2-C8DA-4315-883D-D16C2188B52B}"/>
              </a:ext>
            </a:extLst>
          </p:cNvPr>
          <p:cNvCxnSpPr>
            <a:stCxn id="74" idx="6"/>
            <a:endCxn id="72" idx="2"/>
          </p:cNvCxnSpPr>
          <p:nvPr/>
        </p:nvCxnSpPr>
        <p:spPr>
          <a:xfrm>
            <a:off x="3221266" y="3125142"/>
            <a:ext cx="988193" cy="1063415"/>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14355" name="Straight Arrow Connector 14354">
            <a:extLst>
              <a:ext uri="{FF2B5EF4-FFF2-40B4-BE49-F238E27FC236}">
                <a16:creationId xmlns="" xmlns:a16="http://schemas.microsoft.com/office/drawing/2014/main" id="{F77D3BF6-1904-4781-BB5A-FF39A685250A}"/>
              </a:ext>
            </a:extLst>
          </p:cNvPr>
          <p:cNvCxnSpPr>
            <a:cxnSpLocks/>
            <a:stCxn id="74" idx="6"/>
          </p:cNvCxnSpPr>
          <p:nvPr/>
        </p:nvCxnSpPr>
        <p:spPr>
          <a:xfrm>
            <a:off x="3221266" y="3125142"/>
            <a:ext cx="903410" cy="5679"/>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015930362"/>
      </p:ext>
    </p:extLst>
  </p:cSld>
  <p:clrMapOvr>
    <a:masterClrMapping/>
  </p:clrMapOvr>
  <p:timing>
    <p:tnLst>
      <p:par>
        <p:cTn id="1" dur="indefinite" restart="never" nodeType="tmRoot"/>
      </p:par>
    </p:tn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9458" name="Picture 2" descr="Signature White Background HD Stock Images | Shutterstock">
            <a:extLst>
              <a:ext uri="{FF2B5EF4-FFF2-40B4-BE49-F238E27FC236}">
                <a16:creationId xmlns="" xmlns:a16="http://schemas.microsoft.com/office/drawing/2014/main" id="{06FBCB0B-B74C-40AB-A776-4C6A0369FA3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477250" y="0"/>
            <a:ext cx="3714750" cy="2667000"/>
          </a:xfrm>
          <a:prstGeom prst="rect">
            <a:avLst/>
          </a:prstGeom>
          <a:noFill/>
          <a:extLst>
            <a:ext uri="{909E8E84-426E-40DD-AFC4-6F175D3DCCD1}">
              <a14:hiddenFill xmlns:a14="http://schemas.microsoft.com/office/drawing/2010/main">
                <a:solidFill>
                  <a:srgbClr val="FFFFFF"/>
                </a:solidFill>
              </a14:hiddenFill>
            </a:ext>
          </a:extLst>
        </p:spPr>
      </p:pic>
      <p:grpSp>
        <p:nvGrpSpPr>
          <p:cNvPr id="19" name="Group 74">
            <a:extLst>
              <a:ext uri="{FF2B5EF4-FFF2-40B4-BE49-F238E27FC236}">
                <a16:creationId xmlns="" xmlns:a16="http://schemas.microsoft.com/office/drawing/2014/main" id="{78FACAEE-4418-4C68-8210-04AAA9FC0D5B}"/>
              </a:ext>
            </a:extLst>
          </p:cNvPr>
          <p:cNvGrpSpPr>
            <a:grpSpLocks/>
          </p:cNvGrpSpPr>
          <p:nvPr/>
        </p:nvGrpSpPr>
        <p:grpSpPr bwMode="auto">
          <a:xfrm rot="1478297">
            <a:off x="5639008" y="1549294"/>
            <a:ext cx="4024313" cy="3862388"/>
            <a:chOff x="1352" y="1125"/>
            <a:chExt cx="2727" cy="2618"/>
          </a:xfrm>
        </p:grpSpPr>
        <p:sp>
          <p:nvSpPr>
            <p:cNvPr id="20" name="AutoShape 75">
              <a:extLst>
                <a:ext uri="{FF2B5EF4-FFF2-40B4-BE49-F238E27FC236}">
                  <a16:creationId xmlns="" xmlns:a16="http://schemas.microsoft.com/office/drawing/2014/main" id="{6A544F96-3A91-4E54-A67B-9B96440CE107}"/>
                </a:ext>
              </a:extLst>
            </p:cNvPr>
            <p:cNvSpPr>
              <a:spLocks noChangeArrowheads="1"/>
            </p:cNvSpPr>
            <p:nvPr/>
          </p:nvSpPr>
          <p:spPr bwMode="gray">
            <a:xfrm rot="15973147">
              <a:off x="1449" y="1289"/>
              <a:ext cx="2551" cy="2357"/>
            </a:xfrm>
            <a:custGeom>
              <a:avLst/>
              <a:gdLst>
                <a:gd name="G0" fmla="+- 2978742 0 0"/>
                <a:gd name="G1" fmla="+- -2701147 0 0"/>
                <a:gd name="G2" fmla="+- 2978742 0 -2701147"/>
                <a:gd name="G3" fmla="+- 10800 0 0"/>
                <a:gd name="G4" fmla="+- 0 0 2978742"/>
                <a:gd name="T0" fmla="*/ 360 256 1"/>
                <a:gd name="T1" fmla="*/ 0 256 1"/>
                <a:gd name="G5" fmla="+- G2 T0 T1"/>
                <a:gd name="G6" fmla="?: G2 G2 G5"/>
                <a:gd name="G7" fmla="+- 0 0 G6"/>
                <a:gd name="G8" fmla="+- 7349 0 0"/>
                <a:gd name="G9" fmla="+- 0 0 -2701147"/>
                <a:gd name="G10" fmla="+- 7349 0 2700"/>
                <a:gd name="G11" fmla="cos G10 2978742"/>
                <a:gd name="G12" fmla="sin G10 2978742"/>
                <a:gd name="G13" fmla="cos 13500 2978742"/>
                <a:gd name="G14" fmla="sin 13500 2978742"/>
                <a:gd name="G15" fmla="+- G11 10800 0"/>
                <a:gd name="G16" fmla="+- G12 10800 0"/>
                <a:gd name="G17" fmla="+- G13 10800 0"/>
                <a:gd name="G18" fmla="+- G14 10800 0"/>
                <a:gd name="G19" fmla="*/ 7349 1 2"/>
                <a:gd name="G20" fmla="+- G19 5400 0"/>
                <a:gd name="G21" fmla="cos G20 2978742"/>
                <a:gd name="G22" fmla="sin G20 2978742"/>
                <a:gd name="G23" fmla="+- G21 10800 0"/>
                <a:gd name="G24" fmla="+- G12 G23 G22"/>
                <a:gd name="G25" fmla="+- G22 G23 G11"/>
                <a:gd name="G26" fmla="cos 10800 2978742"/>
                <a:gd name="G27" fmla="sin 10800 2978742"/>
                <a:gd name="G28" fmla="cos 7349 2978742"/>
                <a:gd name="G29" fmla="sin 7349 2978742"/>
                <a:gd name="G30" fmla="+- G26 10800 0"/>
                <a:gd name="G31" fmla="+- G27 10800 0"/>
                <a:gd name="G32" fmla="+- G28 10800 0"/>
                <a:gd name="G33" fmla="+- G29 10800 0"/>
                <a:gd name="G34" fmla="+- G19 5400 0"/>
                <a:gd name="G35" fmla="cos G34 -2701147"/>
                <a:gd name="G36" fmla="sin G34 -2701147"/>
                <a:gd name="G37" fmla="+/ -2701147 2978742 2"/>
                <a:gd name="T2" fmla="*/ 180 256 1"/>
                <a:gd name="T3" fmla="*/ 0 256 1"/>
                <a:gd name="G38" fmla="+- G37 T2 T3"/>
                <a:gd name="G39" fmla="?: G2 G37 G38"/>
                <a:gd name="G40" fmla="cos 10800 G39"/>
                <a:gd name="G41" fmla="sin 10800 G39"/>
                <a:gd name="G42" fmla="cos 7349 G39"/>
                <a:gd name="G43" fmla="sin 7349 G39"/>
                <a:gd name="G44" fmla="+- G40 10800 0"/>
                <a:gd name="G45" fmla="+- G41 10800 0"/>
                <a:gd name="G46" fmla="+- G42 10800 0"/>
                <a:gd name="G47" fmla="+- G43 10800 0"/>
                <a:gd name="G48" fmla="+- G35 10800 0"/>
                <a:gd name="G49" fmla="+- G36 10800 0"/>
                <a:gd name="T4" fmla="*/ 21592 w 21600"/>
                <a:gd name="T5" fmla="*/ 11199 h 21600"/>
                <a:gd name="T6" fmla="*/ 17626 w 21600"/>
                <a:gd name="T7" fmla="*/ 4820 h 21600"/>
                <a:gd name="T8" fmla="*/ 18143 w 21600"/>
                <a:gd name="T9" fmla="*/ 11071 h 21600"/>
                <a:gd name="T10" fmla="*/ 20270 w 21600"/>
                <a:gd name="T11" fmla="*/ 20420 h 21600"/>
                <a:gd name="T12" fmla="*/ 14012 w 21600"/>
                <a:gd name="T13" fmla="*/ 20372 h 21600"/>
                <a:gd name="T14" fmla="*/ 14061 w 21600"/>
                <a:gd name="T15" fmla="*/ 14113 h 21600"/>
                <a:gd name="T16" fmla="*/ 3163 w 21600"/>
                <a:gd name="T17" fmla="*/ 3163 h 21600"/>
                <a:gd name="T18" fmla="*/ 18437 w 21600"/>
                <a:gd name="T19" fmla="*/ 18437 h 21600"/>
              </a:gdLst>
              <a:ahLst/>
              <a:cxnLst>
                <a:cxn ang="0">
                  <a:pos x="T4" y="T5"/>
                </a:cxn>
                <a:cxn ang="0">
                  <a:pos x="T6" y="T7"/>
                </a:cxn>
                <a:cxn ang="0">
                  <a:pos x="T8" y="T9"/>
                </a:cxn>
                <a:cxn ang="0">
                  <a:pos x="T10" y="T11"/>
                </a:cxn>
                <a:cxn ang="0">
                  <a:pos x="T12" y="T13"/>
                </a:cxn>
                <a:cxn ang="0">
                  <a:pos x="T14" y="T15"/>
                </a:cxn>
              </a:cxnLst>
              <a:rect l="T16" t="T17" r="T18" b="T19"/>
              <a:pathLst>
                <a:path w="21600" h="21600">
                  <a:moveTo>
                    <a:pt x="15955" y="16037"/>
                  </a:moveTo>
                  <a:cubicBezTo>
                    <a:pt x="17358" y="14655"/>
                    <a:pt x="18149" y="12769"/>
                    <a:pt x="18149" y="10800"/>
                  </a:cubicBezTo>
                  <a:cubicBezTo>
                    <a:pt x="18149" y="9018"/>
                    <a:pt x="17501" y="7297"/>
                    <a:pt x="16328" y="5957"/>
                  </a:cubicBezTo>
                  <a:lnTo>
                    <a:pt x="18924" y="3683"/>
                  </a:lnTo>
                  <a:cubicBezTo>
                    <a:pt x="20649" y="5653"/>
                    <a:pt x="21600" y="8182"/>
                    <a:pt x="21600" y="10800"/>
                  </a:cubicBezTo>
                  <a:cubicBezTo>
                    <a:pt x="21600" y="13693"/>
                    <a:pt x="20438" y="16466"/>
                    <a:pt x="18376" y="18496"/>
                  </a:cubicBezTo>
                  <a:lnTo>
                    <a:pt x="20270" y="20420"/>
                  </a:lnTo>
                  <a:lnTo>
                    <a:pt x="14012" y="20372"/>
                  </a:lnTo>
                  <a:lnTo>
                    <a:pt x="14061" y="14113"/>
                  </a:lnTo>
                  <a:lnTo>
                    <a:pt x="15955" y="16037"/>
                  </a:lnTo>
                  <a:close/>
                </a:path>
              </a:pathLst>
            </a:custGeom>
            <a:gradFill rotWithShape="1">
              <a:gsLst>
                <a:gs pos="0">
                  <a:srgbClr val="000000">
                    <a:gamma/>
                    <a:shade val="46275"/>
                    <a:invGamma/>
                  </a:srgbClr>
                </a:gs>
                <a:gs pos="100000">
                  <a:srgbClr val="000000"/>
                </a:gs>
              </a:gsLst>
              <a:lin ang="5400000" scaled="1"/>
            </a:gradFill>
            <a:ln w="9525">
              <a:noFill/>
              <a:miter lim="800000"/>
              <a:headEnd/>
              <a:tailEnd/>
            </a:ln>
            <a:effectLst/>
            <a:scene3d>
              <a:camera prst="legacyPerspectiveFront">
                <a:rot lat="20999999" lon="300000" rev="0"/>
              </a:camera>
              <a:lightRig rig="legacyFlat3" dir="l"/>
            </a:scene3d>
            <a:sp3d extrusionH="227000" prstMaterial="legacyPlastic">
              <a:bevelT w="13500" h="13500" prst="angle"/>
              <a:bevelB w="13500" h="13500" prst="angle"/>
              <a:extrusionClr>
                <a:srgbClr val="000000"/>
              </a:extrusionClr>
            </a:sp3d>
          </p:spPr>
          <p:txBody>
            <a:bodyPr wrap="none" anchor="ctr">
              <a:flatTx/>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endParaRPr>
            </a:p>
          </p:txBody>
        </p:sp>
        <p:sp>
          <p:nvSpPr>
            <p:cNvPr id="21" name="AutoShape 76">
              <a:extLst>
                <a:ext uri="{FF2B5EF4-FFF2-40B4-BE49-F238E27FC236}">
                  <a16:creationId xmlns="" xmlns:a16="http://schemas.microsoft.com/office/drawing/2014/main" id="{625468C5-1622-492C-A806-1BA995E0F246}"/>
                </a:ext>
              </a:extLst>
            </p:cNvPr>
            <p:cNvSpPr>
              <a:spLocks noChangeArrowheads="1"/>
            </p:cNvSpPr>
            <p:nvPr/>
          </p:nvSpPr>
          <p:spPr bwMode="gray">
            <a:xfrm rot="23284065">
              <a:off x="1352" y="1140"/>
              <a:ext cx="2551" cy="2357"/>
            </a:xfrm>
            <a:custGeom>
              <a:avLst/>
              <a:gdLst>
                <a:gd name="G0" fmla="+- 2978742 0 0"/>
                <a:gd name="G1" fmla="+- -2701274 0 0"/>
                <a:gd name="G2" fmla="+- 2978742 0 -2701274"/>
                <a:gd name="G3" fmla="+- 10800 0 0"/>
                <a:gd name="G4" fmla="+- 0 0 2978742"/>
                <a:gd name="T0" fmla="*/ 360 256 1"/>
                <a:gd name="T1" fmla="*/ 0 256 1"/>
                <a:gd name="G5" fmla="+- G2 T0 T1"/>
                <a:gd name="G6" fmla="?: G2 G2 G5"/>
                <a:gd name="G7" fmla="+- 0 0 G6"/>
                <a:gd name="G8" fmla="+- 7349 0 0"/>
                <a:gd name="G9" fmla="+- 0 0 -2701274"/>
                <a:gd name="G10" fmla="+- 7349 0 2700"/>
                <a:gd name="G11" fmla="cos G10 2978742"/>
                <a:gd name="G12" fmla="sin G10 2978742"/>
                <a:gd name="G13" fmla="cos 13500 2978742"/>
                <a:gd name="G14" fmla="sin 13500 2978742"/>
                <a:gd name="G15" fmla="+- G11 10800 0"/>
                <a:gd name="G16" fmla="+- G12 10800 0"/>
                <a:gd name="G17" fmla="+- G13 10800 0"/>
                <a:gd name="G18" fmla="+- G14 10800 0"/>
                <a:gd name="G19" fmla="*/ 7349 1 2"/>
                <a:gd name="G20" fmla="+- G19 5400 0"/>
                <a:gd name="G21" fmla="cos G20 2978742"/>
                <a:gd name="G22" fmla="sin G20 2978742"/>
                <a:gd name="G23" fmla="+- G21 10800 0"/>
                <a:gd name="G24" fmla="+- G12 G23 G22"/>
                <a:gd name="G25" fmla="+- G22 G23 G11"/>
                <a:gd name="G26" fmla="cos 10800 2978742"/>
                <a:gd name="G27" fmla="sin 10800 2978742"/>
                <a:gd name="G28" fmla="cos 7349 2978742"/>
                <a:gd name="G29" fmla="sin 7349 2978742"/>
                <a:gd name="G30" fmla="+- G26 10800 0"/>
                <a:gd name="G31" fmla="+- G27 10800 0"/>
                <a:gd name="G32" fmla="+- G28 10800 0"/>
                <a:gd name="G33" fmla="+- G29 10800 0"/>
                <a:gd name="G34" fmla="+- G19 5400 0"/>
                <a:gd name="G35" fmla="cos G34 -2701274"/>
                <a:gd name="G36" fmla="sin G34 -2701274"/>
                <a:gd name="G37" fmla="+/ -2701274 2978742 2"/>
                <a:gd name="T2" fmla="*/ 180 256 1"/>
                <a:gd name="T3" fmla="*/ 0 256 1"/>
                <a:gd name="G38" fmla="+- G37 T2 T3"/>
                <a:gd name="G39" fmla="?: G2 G37 G38"/>
                <a:gd name="G40" fmla="cos 10800 G39"/>
                <a:gd name="G41" fmla="sin 10800 G39"/>
                <a:gd name="G42" fmla="cos 7349 G39"/>
                <a:gd name="G43" fmla="sin 7349 G39"/>
                <a:gd name="G44" fmla="+- G40 10800 0"/>
                <a:gd name="G45" fmla="+- G41 10800 0"/>
                <a:gd name="G46" fmla="+- G42 10800 0"/>
                <a:gd name="G47" fmla="+- G43 10800 0"/>
                <a:gd name="G48" fmla="+- G35 10800 0"/>
                <a:gd name="G49" fmla="+- G36 10800 0"/>
                <a:gd name="T4" fmla="*/ 21592 w 21600"/>
                <a:gd name="T5" fmla="*/ 11198 h 21600"/>
                <a:gd name="T6" fmla="*/ 17626 w 21600"/>
                <a:gd name="T7" fmla="*/ 4820 h 21600"/>
                <a:gd name="T8" fmla="*/ 18143 w 21600"/>
                <a:gd name="T9" fmla="*/ 11071 h 21600"/>
                <a:gd name="T10" fmla="*/ 20270 w 21600"/>
                <a:gd name="T11" fmla="*/ 20420 h 21600"/>
                <a:gd name="T12" fmla="*/ 14012 w 21600"/>
                <a:gd name="T13" fmla="*/ 20372 h 21600"/>
                <a:gd name="T14" fmla="*/ 14061 w 21600"/>
                <a:gd name="T15" fmla="*/ 14113 h 21600"/>
                <a:gd name="T16" fmla="*/ 3163 w 21600"/>
                <a:gd name="T17" fmla="*/ 3163 h 21600"/>
                <a:gd name="T18" fmla="*/ 18437 w 21600"/>
                <a:gd name="T19" fmla="*/ 18437 h 21600"/>
              </a:gdLst>
              <a:ahLst/>
              <a:cxnLst>
                <a:cxn ang="0">
                  <a:pos x="T4" y="T5"/>
                </a:cxn>
                <a:cxn ang="0">
                  <a:pos x="T6" y="T7"/>
                </a:cxn>
                <a:cxn ang="0">
                  <a:pos x="T8" y="T9"/>
                </a:cxn>
                <a:cxn ang="0">
                  <a:pos x="T10" y="T11"/>
                </a:cxn>
                <a:cxn ang="0">
                  <a:pos x="T12" y="T13"/>
                </a:cxn>
                <a:cxn ang="0">
                  <a:pos x="T14" y="T15"/>
                </a:cxn>
              </a:cxnLst>
              <a:rect l="T16" t="T17" r="T18" b="T19"/>
              <a:pathLst>
                <a:path w="21600" h="21600">
                  <a:moveTo>
                    <a:pt x="15955" y="16037"/>
                  </a:moveTo>
                  <a:cubicBezTo>
                    <a:pt x="17358" y="14655"/>
                    <a:pt x="18149" y="12769"/>
                    <a:pt x="18149" y="10800"/>
                  </a:cubicBezTo>
                  <a:cubicBezTo>
                    <a:pt x="18149" y="9018"/>
                    <a:pt x="17501" y="7297"/>
                    <a:pt x="16327" y="5957"/>
                  </a:cubicBezTo>
                  <a:lnTo>
                    <a:pt x="18923" y="3683"/>
                  </a:lnTo>
                  <a:cubicBezTo>
                    <a:pt x="20648" y="5652"/>
                    <a:pt x="21600" y="8181"/>
                    <a:pt x="21600" y="10800"/>
                  </a:cubicBezTo>
                  <a:cubicBezTo>
                    <a:pt x="21600" y="13693"/>
                    <a:pt x="20438" y="16466"/>
                    <a:pt x="18376" y="18496"/>
                  </a:cubicBezTo>
                  <a:lnTo>
                    <a:pt x="20270" y="20420"/>
                  </a:lnTo>
                  <a:lnTo>
                    <a:pt x="14012" y="20372"/>
                  </a:lnTo>
                  <a:lnTo>
                    <a:pt x="14061" y="14113"/>
                  </a:lnTo>
                  <a:lnTo>
                    <a:pt x="15955" y="16037"/>
                  </a:lnTo>
                  <a:close/>
                </a:path>
              </a:pathLst>
            </a:custGeom>
            <a:gradFill rotWithShape="1">
              <a:gsLst>
                <a:gs pos="0">
                  <a:srgbClr val="0097A7"/>
                </a:gs>
                <a:gs pos="100000">
                  <a:srgbClr val="0097A7">
                    <a:gamma/>
                    <a:shade val="56078"/>
                    <a:invGamma/>
                  </a:srgbClr>
                </a:gs>
              </a:gsLst>
              <a:lin ang="5400000" scaled="1"/>
            </a:gradFill>
            <a:ln w="9525">
              <a:noFill/>
              <a:miter lim="800000"/>
              <a:headEnd/>
              <a:tailEnd/>
            </a:ln>
            <a:effectLst/>
            <a:scene3d>
              <a:camera prst="legacyPerspectiveFront">
                <a:rot lat="20999999" lon="300000" rev="0"/>
              </a:camera>
              <a:lightRig rig="legacyNormal3" dir="r"/>
            </a:scene3d>
            <a:sp3d extrusionH="227000" prstMaterial="legacyPlastic">
              <a:bevelT w="13500" h="13500" prst="angle"/>
              <a:bevelB w="13500" h="13500" prst="angle"/>
              <a:extrusionClr>
                <a:srgbClr val="0097A7"/>
              </a:extrusionClr>
            </a:sp3d>
          </p:spPr>
          <p:txBody>
            <a:bodyPr wrap="none" anchor="ctr">
              <a:flatTx/>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endParaRPr>
            </a:p>
          </p:txBody>
        </p:sp>
        <p:sp>
          <p:nvSpPr>
            <p:cNvPr id="22" name="AutoShape 77">
              <a:extLst>
                <a:ext uri="{FF2B5EF4-FFF2-40B4-BE49-F238E27FC236}">
                  <a16:creationId xmlns="" xmlns:a16="http://schemas.microsoft.com/office/drawing/2014/main" id="{65CA44FB-1BEC-4CB0-830A-EC47F6EA2DB8}"/>
                </a:ext>
              </a:extLst>
            </p:cNvPr>
            <p:cNvSpPr>
              <a:spLocks noChangeArrowheads="1"/>
            </p:cNvSpPr>
            <p:nvPr/>
          </p:nvSpPr>
          <p:spPr bwMode="gray">
            <a:xfrm rot="30352628">
              <a:off x="1528" y="1125"/>
              <a:ext cx="2551" cy="2357"/>
            </a:xfrm>
            <a:custGeom>
              <a:avLst/>
              <a:gdLst>
                <a:gd name="G0" fmla="+- 2978742 0 0"/>
                <a:gd name="G1" fmla="+- -2534030 0 0"/>
                <a:gd name="G2" fmla="+- 2978742 0 -2534030"/>
                <a:gd name="G3" fmla="+- 10800 0 0"/>
                <a:gd name="G4" fmla="+- 0 0 2978742"/>
                <a:gd name="T0" fmla="*/ 360 256 1"/>
                <a:gd name="T1" fmla="*/ 0 256 1"/>
                <a:gd name="G5" fmla="+- G2 T0 T1"/>
                <a:gd name="G6" fmla="?: G2 G2 G5"/>
                <a:gd name="G7" fmla="+- 0 0 G6"/>
                <a:gd name="G8" fmla="+- 7349 0 0"/>
                <a:gd name="G9" fmla="+- 0 0 -2534030"/>
                <a:gd name="G10" fmla="+- 7349 0 2700"/>
                <a:gd name="G11" fmla="cos G10 2978742"/>
                <a:gd name="G12" fmla="sin G10 2978742"/>
                <a:gd name="G13" fmla="cos 13500 2978742"/>
                <a:gd name="G14" fmla="sin 13500 2978742"/>
                <a:gd name="G15" fmla="+- G11 10800 0"/>
                <a:gd name="G16" fmla="+- G12 10800 0"/>
                <a:gd name="G17" fmla="+- G13 10800 0"/>
                <a:gd name="G18" fmla="+- G14 10800 0"/>
                <a:gd name="G19" fmla="*/ 7349 1 2"/>
                <a:gd name="G20" fmla="+- G19 5400 0"/>
                <a:gd name="G21" fmla="cos G20 2978742"/>
                <a:gd name="G22" fmla="sin G20 2978742"/>
                <a:gd name="G23" fmla="+- G21 10800 0"/>
                <a:gd name="G24" fmla="+- G12 G23 G22"/>
                <a:gd name="G25" fmla="+- G22 G23 G11"/>
                <a:gd name="G26" fmla="cos 10800 2978742"/>
                <a:gd name="G27" fmla="sin 10800 2978742"/>
                <a:gd name="G28" fmla="cos 7349 2978742"/>
                <a:gd name="G29" fmla="sin 7349 2978742"/>
                <a:gd name="G30" fmla="+- G26 10800 0"/>
                <a:gd name="G31" fmla="+- G27 10800 0"/>
                <a:gd name="G32" fmla="+- G28 10800 0"/>
                <a:gd name="G33" fmla="+- G29 10800 0"/>
                <a:gd name="G34" fmla="+- G19 5400 0"/>
                <a:gd name="G35" fmla="cos G34 -2534030"/>
                <a:gd name="G36" fmla="sin G34 -2534030"/>
                <a:gd name="G37" fmla="+/ -2534030 2978742 2"/>
                <a:gd name="T2" fmla="*/ 180 256 1"/>
                <a:gd name="T3" fmla="*/ 0 256 1"/>
                <a:gd name="G38" fmla="+- G37 T2 T3"/>
                <a:gd name="G39" fmla="?: G2 G37 G38"/>
                <a:gd name="G40" fmla="cos 10800 G39"/>
                <a:gd name="G41" fmla="sin 10800 G39"/>
                <a:gd name="G42" fmla="cos 7349 G39"/>
                <a:gd name="G43" fmla="sin 7349 G39"/>
                <a:gd name="G44" fmla="+- G40 10800 0"/>
                <a:gd name="G45" fmla="+- G41 10800 0"/>
                <a:gd name="G46" fmla="+- G42 10800 0"/>
                <a:gd name="G47" fmla="+- G43 10800 0"/>
                <a:gd name="G48" fmla="+- G35 10800 0"/>
                <a:gd name="G49" fmla="+- G36 10800 0"/>
                <a:gd name="T4" fmla="*/ 21581 w 21600"/>
                <a:gd name="T5" fmla="*/ 11439 h 21600"/>
                <a:gd name="T6" fmla="*/ 17885 w 21600"/>
                <a:gd name="T7" fmla="*/ 5130 h 21600"/>
                <a:gd name="T8" fmla="*/ 18136 w 21600"/>
                <a:gd name="T9" fmla="*/ 11234 h 21600"/>
                <a:gd name="T10" fmla="*/ 20270 w 21600"/>
                <a:gd name="T11" fmla="*/ 20420 h 21600"/>
                <a:gd name="T12" fmla="*/ 14012 w 21600"/>
                <a:gd name="T13" fmla="*/ 20372 h 21600"/>
                <a:gd name="T14" fmla="*/ 14061 w 21600"/>
                <a:gd name="T15" fmla="*/ 14113 h 21600"/>
                <a:gd name="T16" fmla="*/ 3163 w 21600"/>
                <a:gd name="T17" fmla="*/ 3163 h 21600"/>
                <a:gd name="T18" fmla="*/ 18437 w 21600"/>
                <a:gd name="T19" fmla="*/ 18437 h 21600"/>
              </a:gdLst>
              <a:ahLst/>
              <a:cxnLst>
                <a:cxn ang="0">
                  <a:pos x="T4" y="T5"/>
                </a:cxn>
                <a:cxn ang="0">
                  <a:pos x="T6" y="T7"/>
                </a:cxn>
                <a:cxn ang="0">
                  <a:pos x="T8" y="T9"/>
                </a:cxn>
                <a:cxn ang="0">
                  <a:pos x="T10" y="T11"/>
                </a:cxn>
                <a:cxn ang="0">
                  <a:pos x="T12" y="T13"/>
                </a:cxn>
                <a:cxn ang="0">
                  <a:pos x="T14" y="T15"/>
                </a:cxn>
              </a:cxnLst>
              <a:rect l="T16" t="T17" r="T18" b="T19"/>
              <a:pathLst>
                <a:path w="21600" h="21600">
                  <a:moveTo>
                    <a:pt x="15955" y="16037"/>
                  </a:moveTo>
                  <a:cubicBezTo>
                    <a:pt x="17358" y="14655"/>
                    <a:pt x="18149" y="12769"/>
                    <a:pt x="18149" y="10800"/>
                  </a:cubicBezTo>
                  <a:cubicBezTo>
                    <a:pt x="18149" y="9130"/>
                    <a:pt x="17580" y="7511"/>
                    <a:pt x="16538" y="6208"/>
                  </a:cubicBezTo>
                  <a:lnTo>
                    <a:pt x="19232" y="4052"/>
                  </a:lnTo>
                  <a:cubicBezTo>
                    <a:pt x="20765" y="5967"/>
                    <a:pt x="21600" y="8347"/>
                    <a:pt x="21600" y="10800"/>
                  </a:cubicBezTo>
                  <a:cubicBezTo>
                    <a:pt x="21600" y="13693"/>
                    <a:pt x="20438" y="16466"/>
                    <a:pt x="18376" y="18496"/>
                  </a:cubicBezTo>
                  <a:lnTo>
                    <a:pt x="20270" y="20420"/>
                  </a:lnTo>
                  <a:lnTo>
                    <a:pt x="14012" y="20372"/>
                  </a:lnTo>
                  <a:lnTo>
                    <a:pt x="14061" y="14113"/>
                  </a:lnTo>
                  <a:lnTo>
                    <a:pt x="15955" y="16037"/>
                  </a:lnTo>
                  <a:close/>
                </a:path>
              </a:pathLst>
            </a:custGeom>
            <a:gradFill rotWithShape="1">
              <a:gsLst>
                <a:gs pos="0">
                  <a:srgbClr val="E8505B">
                    <a:gamma/>
                    <a:shade val="76078"/>
                    <a:invGamma/>
                  </a:srgbClr>
                </a:gs>
                <a:gs pos="100000">
                  <a:srgbClr val="E8505B"/>
                </a:gs>
              </a:gsLst>
              <a:lin ang="5400000" scaled="1"/>
            </a:gradFill>
            <a:ln w="9525">
              <a:noFill/>
              <a:miter lim="800000"/>
              <a:headEnd/>
              <a:tailEnd/>
            </a:ln>
            <a:effectLst/>
            <a:scene3d>
              <a:camera prst="legacyPerspectiveFront">
                <a:rot lat="20999999" lon="300000" rev="0"/>
              </a:camera>
              <a:lightRig rig="legacyNormal3" dir="r"/>
            </a:scene3d>
            <a:sp3d extrusionH="227000" prstMaterial="legacyPlastic">
              <a:bevelT w="13500" h="13500" prst="angle"/>
              <a:bevelB w="13500" h="13500" prst="angle"/>
              <a:extrusionClr>
                <a:srgbClr val="E8505B"/>
              </a:extrusionClr>
            </a:sp3d>
          </p:spPr>
          <p:txBody>
            <a:bodyPr wrap="none" anchor="ctr">
              <a:flatTx/>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endParaRPr>
            </a:p>
          </p:txBody>
        </p:sp>
      </p:grpSp>
      <p:sp>
        <p:nvSpPr>
          <p:cNvPr id="23" name="Line 90">
            <a:extLst>
              <a:ext uri="{FF2B5EF4-FFF2-40B4-BE49-F238E27FC236}">
                <a16:creationId xmlns="" xmlns:a16="http://schemas.microsoft.com/office/drawing/2014/main" id="{C0D5229B-4DEC-4E7A-B192-29A1B2F9F81C}"/>
              </a:ext>
            </a:extLst>
          </p:cNvPr>
          <p:cNvSpPr>
            <a:spLocks noChangeShapeType="1"/>
          </p:cNvSpPr>
          <p:nvPr/>
        </p:nvSpPr>
        <p:spPr bwMode="auto">
          <a:xfrm flipH="1">
            <a:off x="9392982" y="3530948"/>
            <a:ext cx="2403475" cy="0"/>
          </a:xfrm>
          <a:prstGeom prst="line">
            <a:avLst/>
          </a:prstGeom>
          <a:noFill/>
          <a:ln w="19050">
            <a:solidFill>
              <a:srgbClr val="000000"/>
            </a:solidFill>
            <a:round/>
            <a:headEnd/>
            <a:tailEnd type="triangle" w="med" len="med"/>
          </a:ln>
          <a:effec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srgbClr val="000000"/>
              </a:solidFill>
              <a:effectLst/>
              <a:uLnTx/>
              <a:uFillTx/>
            </a:endParaRPr>
          </a:p>
        </p:txBody>
      </p:sp>
      <p:sp>
        <p:nvSpPr>
          <p:cNvPr id="24" name="Line 89">
            <a:extLst>
              <a:ext uri="{FF2B5EF4-FFF2-40B4-BE49-F238E27FC236}">
                <a16:creationId xmlns="" xmlns:a16="http://schemas.microsoft.com/office/drawing/2014/main" id="{A9060350-8E54-4439-B602-70A95B2BAD62}"/>
              </a:ext>
            </a:extLst>
          </p:cNvPr>
          <p:cNvSpPr>
            <a:spLocks noChangeShapeType="1"/>
          </p:cNvSpPr>
          <p:nvPr/>
        </p:nvSpPr>
        <p:spPr bwMode="auto">
          <a:xfrm flipH="1">
            <a:off x="7532742" y="5500587"/>
            <a:ext cx="2405063" cy="0"/>
          </a:xfrm>
          <a:prstGeom prst="line">
            <a:avLst/>
          </a:prstGeom>
          <a:noFill/>
          <a:ln w="19050">
            <a:solidFill>
              <a:srgbClr val="0097A7"/>
            </a:solidFill>
            <a:round/>
            <a:headEnd/>
            <a:tailEnd type="triangle" w="med" len="med"/>
          </a:ln>
          <a:effec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srgbClr val="000000"/>
              </a:solidFill>
              <a:effectLst/>
              <a:uLnTx/>
              <a:uFillTx/>
            </a:endParaRPr>
          </a:p>
        </p:txBody>
      </p:sp>
      <p:sp>
        <p:nvSpPr>
          <p:cNvPr id="25" name="Line 88">
            <a:extLst>
              <a:ext uri="{FF2B5EF4-FFF2-40B4-BE49-F238E27FC236}">
                <a16:creationId xmlns="" xmlns:a16="http://schemas.microsoft.com/office/drawing/2014/main" id="{4D10AD8A-28F6-413E-9D34-B06307E50620}"/>
              </a:ext>
            </a:extLst>
          </p:cNvPr>
          <p:cNvSpPr>
            <a:spLocks noChangeShapeType="1"/>
          </p:cNvSpPr>
          <p:nvPr/>
        </p:nvSpPr>
        <p:spPr bwMode="auto">
          <a:xfrm>
            <a:off x="3622563" y="2162717"/>
            <a:ext cx="2405063" cy="0"/>
          </a:xfrm>
          <a:prstGeom prst="line">
            <a:avLst/>
          </a:prstGeom>
          <a:noFill/>
          <a:ln w="19050">
            <a:solidFill>
              <a:srgbClr val="E8505B"/>
            </a:solidFill>
            <a:round/>
            <a:headEnd/>
            <a:tailEnd type="triangle" w="med" len="med"/>
          </a:ln>
          <a:effec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srgbClr val="000000"/>
              </a:solidFill>
              <a:effectLst/>
              <a:uLnTx/>
              <a:uFillTx/>
            </a:endParaRPr>
          </a:p>
        </p:txBody>
      </p:sp>
      <p:sp>
        <p:nvSpPr>
          <p:cNvPr id="26" name="TextBox 25">
            <a:extLst>
              <a:ext uri="{FF2B5EF4-FFF2-40B4-BE49-F238E27FC236}">
                <a16:creationId xmlns="" xmlns:a16="http://schemas.microsoft.com/office/drawing/2014/main" id="{AA1BA46F-F490-4029-B5E7-AB9156CDA23A}"/>
              </a:ext>
            </a:extLst>
          </p:cNvPr>
          <p:cNvSpPr txBox="1"/>
          <p:nvPr/>
        </p:nvSpPr>
        <p:spPr>
          <a:xfrm>
            <a:off x="1913286" y="222739"/>
            <a:ext cx="7600378" cy="430887"/>
          </a:xfrm>
          <a:prstGeom prst="rect">
            <a:avLst/>
          </a:prstGeom>
          <a:noFill/>
        </p:spPr>
        <p:txBody>
          <a:bodyPr wrap="square">
            <a:spAutoFit/>
          </a:bodyPr>
          <a:lstStyle/>
          <a:p>
            <a:pPr marL="285750" indent="-285750">
              <a:buFont typeface="Wingdings" panose="05000000000000000000" pitchFamily="2" charset="2"/>
              <a:buChar char="§"/>
            </a:pPr>
            <a:r>
              <a:rPr lang="en-US" sz="2200" b="1" dirty="0" err="1">
                <a:solidFill>
                  <a:srgbClr val="000000"/>
                </a:solidFill>
                <a:cs typeface="Arial" panose="020B0604020202020204" pitchFamily="34" charset="0"/>
              </a:rPr>
              <a:t>Các</a:t>
            </a:r>
            <a:r>
              <a:rPr lang="en-US" sz="2200" b="1" dirty="0">
                <a:solidFill>
                  <a:srgbClr val="000000"/>
                </a:solidFill>
                <a:cs typeface="Arial" panose="020B0604020202020204" pitchFamily="34" charset="0"/>
              </a:rPr>
              <a:t> m​ô </a:t>
            </a:r>
            <a:r>
              <a:rPr lang="en-US" sz="2200" b="1" dirty="0" err="1">
                <a:solidFill>
                  <a:srgbClr val="000000"/>
                </a:solidFill>
                <a:cs typeface="Arial" panose="020B0604020202020204" pitchFamily="34" charset="0"/>
              </a:rPr>
              <a:t>hình</a:t>
            </a:r>
            <a:r>
              <a:rPr lang="en-US" sz="2200" b="1" dirty="0">
                <a:solidFill>
                  <a:srgbClr val="000000"/>
                </a:solidFill>
                <a:cs typeface="Arial" panose="020B0604020202020204" pitchFamily="34" charset="0"/>
              </a:rPr>
              <a:t> </a:t>
            </a:r>
            <a:r>
              <a:rPr lang="en-US" sz="2200" b="1" dirty="0" err="1">
                <a:solidFill>
                  <a:srgbClr val="000000"/>
                </a:solidFill>
                <a:cs typeface="Arial" panose="020B0604020202020204" pitchFamily="34" charset="0"/>
              </a:rPr>
              <a:t>công</a:t>
            </a:r>
            <a:r>
              <a:rPr lang="en-US" sz="2200" b="1" dirty="0">
                <a:solidFill>
                  <a:srgbClr val="000000"/>
                </a:solidFill>
                <a:cs typeface="Arial" panose="020B0604020202020204" pitchFamily="34" charset="0"/>
              </a:rPr>
              <a:t> </a:t>
            </a:r>
            <a:r>
              <a:rPr lang="en-US" sz="2200" b="1" dirty="0" err="1">
                <a:solidFill>
                  <a:srgbClr val="000000"/>
                </a:solidFill>
                <a:cs typeface="Arial" panose="020B0604020202020204" pitchFamily="34" charset="0"/>
              </a:rPr>
              <a:t>nghiệp</a:t>
            </a:r>
            <a:r>
              <a:rPr lang="en-US" sz="2200" b="1" dirty="0">
                <a:solidFill>
                  <a:srgbClr val="000000"/>
                </a:solidFill>
                <a:cs typeface="Arial" panose="020B0604020202020204" pitchFamily="34" charset="0"/>
              </a:rPr>
              <a:t> </a:t>
            </a:r>
            <a:r>
              <a:rPr lang="en-US" sz="2200" b="1" dirty="0" err="1">
                <a:solidFill>
                  <a:srgbClr val="000000"/>
                </a:solidFill>
                <a:cs typeface="Arial" panose="020B0604020202020204" pitchFamily="34" charset="0"/>
              </a:rPr>
              <a:t>hoá</a:t>
            </a:r>
            <a:r>
              <a:rPr lang="en-US" sz="2200" b="1" dirty="0">
                <a:solidFill>
                  <a:srgbClr val="000000"/>
                </a:solidFill>
                <a:cs typeface="Arial" panose="020B0604020202020204" pitchFamily="34" charset="0"/>
              </a:rPr>
              <a:t> </a:t>
            </a:r>
            <a:r>
              <a:rPr lang="en-US" sz="2200" b="1" dirty="0" err="1">
                <a:solidFill>
                  <a:srgbClr val="000000"/>
                </a:solidFill>
                <a:cs typeface="Arial" panose="020B0604020202020204" pitchFamily="34" charset="0"/>
              </a:rPr>
              <a:t>tiêu</a:t>
            </a:r>
            <a:r>
              <a:rPr lang="en-US" sz="2200" b="1" dirty="0">
                <a:solidFill>
                  <a:srgbClr val="000000"/>
                </a:solidFill>
                <a:cs typeface="Arial" panose="020B0604020202020204" pitchFamily="34" charset="0"/>
              </a:rPr>
              <a:t> </a:t>
            </a:r>
            <a:r>
              <a:rPr lang="en-US" sz="2200" b="1" dirty="0" err="1">
                <a:solidFill>
                  <a:srgbClr val="000000"/>
                </a:solidFill>
                <a:cs typeface="Arial" panose="020B0604020202020204" pitchFamily="34" charset="0"/>
              </a:rPr>
              <a:t>biểu</a:t>
            </a:r>
            <a:r>
              <a:rPr lang="en-US" sz="2200" b="1" dirty="0">
                <a:solidFill>
                  <a:srgbClr val="000000"/>
                </a:solidFill>
                <a:cs typeface="Arial" panose="020B0604020202020204" pitchFamily="34" charset="0"/>
              </a:rPr>
              <a:t> </a:t>
            </a:r>
            <a:r>
              <a:rPr lang="en-US" sz="2200" b="1" dirty="0" err="1">
                <a:solidFill>
                  <a:srgbClr val="000000"/>
                </a:solidFill>
                <a:cs typeface="Arial" panose="020B0604020202020204" pitchFamily="34" charset="0"/>
              </a:rPr>
              <a:t>trên</a:t>
            </a:r>
            <a:r>
              <a:rPr lang="en-US" sz="2200" b="1" dirty="0">
                <a:solidFill>
                  <a:srgbClr val="000000"/>
                </a:solidFill>
                <a:cs typeface="Arial" panose="020B0604020202020204" pitchFamily="34" charset="0"/>
              </a:rPr>
              <a:t> </a:t>
            </a:r>
            <a:r>
              <a:rPr lang="en-US" sz="2200" b="1" dirty="0" err="1">
                <a:solidFill>
                  <a:srgbClr val="000000"/>
                </a:solidFill>
                <a:cs typeface="Arial" panose="020B0604020202020204" pitchFamily="34" charset="0"/>
              </a:rPr>
              <a:t>thế</a:t>
            </a:r>
            <a:r>
              <a:rPr lang="en-US" sz="2200" b="1" dirty="0">
                <a:solidFill>
                  <a:srgbClr val="000000"/>
                </a:solidFill>
                <a:cs typeface="Arial" panose="020B0604020202020204" pitchFamily="34" charset="0"/>
              </a:rPr>
              <a:t> </a:t>
            </a:r>
            <a:r>
              <a:rPr lang="en-US" sz="2200" b="1" dirty="0" err="1">
                <a:solidFill>
                  <a:srgbClr val="000000"/>
                </a:solidFill>
                <a:cs typeface="Arial" panose="020B0604020202020204" pitchFamily="34" charset="0"/>
              </a:rPr>
              <a:t>giới</a:t>
            </a:r>
            <a:endParaRPr lang="en-US" sz="2200" b="1" dirty="0">
              <a:solidFill>
                <a:srgbClr val="000000"/>
              </a:solidFill>
              <a:cs typeface="Arial" panose="020B0604020202020204" pitchFamily="34" charset="0"/>
            </a:endParaRPr>
          </a:p>
        </p:txBody>
      </p:sp>
      <p:sp>
        <p:nvSpPr>
          <p:cNvPr id="27" name="TextBox 26">
            <a:extLst>
              <a:ext uri="{FF2B5EF4-FFF2-40B4-BE49-F238E27FC236}">
                <a16:creationId xmlns="" xmlns:a16="http://schemas.microsoft.com/office/drawing/2014/main" id="{54A72253-FED5-46F1-AF34-2868A5358702}"/>
              </a:ext>
            </a:extLst>
          </p:cNvPr>
          <p:cNvSpPr txBox="1"/>
          <p:nvPr/>
        </p:nvSpPr>
        <p:spPr>
          <a:xfrm>
            <a:off x="3697309" y="759635"/>
            <a:ext cx="4797381" cy="400110"/>
          </a:xfrm>
          <a:prstGeom prst="rect">
            <a:avLst/>
          </a:prstGeom>
          <a:noFill/>
        </p:spPr>
        <p:txBody>
          <a:bodyPr wrap="square">
            <a:spAutoFit/>
          </a:bodyPr>
          <a:lstStyle/>
          <a:p>
            <a:r>
              <a:rPr lang="en-US" sz="2000" b="1" dirty="0" err="1">
                <a:solidFill>
                  <a:srgbClr val="0033CC"/>
                </a:solidFill>
                <a:cs typeface="Arial" panose="020B0604020202020204" pitchFamily="34" charset="0"/>
              </a:rPr>
              <a:t>Mô</a:t>
            </a:r>
            <a:r>
              <a:rPr lang="en-US" sz="2000" b="1" dirty="0">
                <a:solidFill>
                  <a:srgbClr val="0033CC"/>
                </a:solidFill>
                <a:cs typeface="Arial" panose="020B0604020202020204" pitchFamily="34" charset="0"/>
              </a:rPr>
              <a:t> </a:t>
            </a:r>
            <a:r>
              <a:rPr lang="en-US" sz="2000" b="1" dirty="0" err="1">
                <a:solidFill>
                  <a:srgbClr val="0033CC"/>
                </a:solidFill>
                <a:cs typeface="Arial" panose="020B0604020202020204" pitchFamily="34" charset="0"/>
              </a:rPr>
              <a:t>hình</a:t>
            </a:r>
            <a:r>
              <a:rPr lang="en-US" sz="2000" b="1" dirty="0">
                <a:solidFill>
                  <a:srgbClr val="0033CC"/>
                </a:solidFill>
                <a:cs typeface="Arial" panose="020B0604020202020204" pitchFamily="34" charset="0"/>
              </a:rPr>
              <a:t> </a:t>
            </a:r>
            <a:r>
              <a:rPr lang="en-US" sz="2000" b="1" dirty="0" err="1">
                <a:solidFill>
                  <a:srgbClr val="0033CC"/>
                </a:solidFill>
                <a:cs typeface="Arial" panose="020B0604020202020204" pitchFamily="34" charset="0"/>
              </a:rPr>
              <a:t>công</a:t>
            </a:r>
            <a:r>
              <a:rPr lang="en-US" sz="2000" b="1" dirty="0">
                <a:solidFill>
                  <a:srgbClr val="0033CC"/>
                </a:solidFill>
                <a:cs typeface="Arial" panose="020B0604020202020204" pitchFamily="34" charset="0"/>
              </a:rPr>
              <a:t> </a:t>
            </a:r>
            <a:r>
              <a:rPr lang="en-US" sz="2000" b="1" dirty="0" err="1">
                <a:solidFill>
                  <a:srgbClr val="0033CC"/>
                </a:solidFill>
                <a:cs typeface="Arial" panose="020B0604020202020204" pitchFamily="34" charset="0"/>
              </a:rPr>
              <a:t>nghiệp</a:t>
            </a:r>
            <a:r>
              <a:rPr lang="en-US" sz="2000" b="1" dirty="0">
                <a:solidFill>
                  <a:srgbClr val="0033CC"/>
                </a:solidFill>
                <a:cs typeface="Arial" panose="020B0604020202020204" pitchFamily="34" charset="0"/>
              </a:rPr>
              <a:t> </a:t>
            </a:r>
            <a:r>
              <a:rPr lang="vi-VN" sz="2000" b="1" dirty="0">
                <a:solidFill>
                  <a:srgbClr val="0033CC"/>
                </a:solidFill>
                <a:cs typeface="Arial" panose="020B0604020202020204" pitchFamily="34" charset="0"/>
              </a:rPr>
              <a:t>hóa</a:t>
            </a:r>
            <a:r>
              <a:rPr lang="en-US" sz="2000" b="1" dirty="0">
                <a:solidFill>
                  <a:srgbClr val="0033CC"/>
                </a:solidFill>
                <a:cs typeface="Arial" panose="020B0604020202020204" pitchFamily="34" charset="0"/>
              </a:rPr>
              <a:t> </a:t>
            </a:r>
            <a:r>
              <a:rPr lang="vi-VN" sz="2000" b="1" dirty="0">
                <a:solidFill>
                  <a:srgbClr val="0033CC"/>
                </a:solidFill>
                <a:cs typeface="Arial" panose="020B0604020202020204" pitchFamily="34" charset="0"/>
              </a:rPr>
              <a:t>Liên Xô (cũ)</a:t>
            </a:r>
            <a:endParaRPr lang="en-US" sz="2000" b="1" dirty="0">
              <a:solidFill>
                <a:srgbClr val="0033CC"/>
              </a:solidFill>
              <a:cs typeface="Arial" panose="020B0604020202020204" pitchFamily="34" charset="0"/>
            </a:endParaRPr>
          </a:p>
        </p:txBody>
      </p:sp>
      <p:sp>
        <p:nvSpPr>
          <p:cNvPr id="28" name="Hexagon 27">
            <a:extLst>
              <a:ext uri="{FF2B5EF4-FFF2-40B4-BE49-F238E27FC236}">
                <a16:creationId xmlns="" xmlns:a16="http://schemas.microsoft.com/office/drawing/2014/main" id="{38CB1CAA-D2BC-4108-A6CF-835ACD3D7636}"/>
              </a:ext>
            </a:extLst>
          </p:cNvPr>
          <p:cNvSpPr/>
          <p:nvPr/>
        </p:nvSpPr>
        <p:spPr>
          <a:xfrm>
            <a:off x="3166101" y="739881"/>
            <a:ext cx="432046" cy="430887"/>
          </a:xfrm>
          <a:prstGeom prst="hexagon">
            <a:avLst>
              <a:gd name="adj" fmla="val 25000"/>
              <a:gd name="vf" fmla="val 115470"/>
            </a:avLst>
          </a:prstGeom>
          <a:solidFill>
            <a:srgbClr val="0070C0"/>
          </a:solidFill>
          <a:ln w="25400" cap="flat" cmpd="sng" algn="ctr">
            <a:solidFill>
              <a:srgbClr val="0070C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vi-VN" sz="2400" b="1" i="0" u="none" strike="noStrike" kern="0" cap="none" spc="0" normalizeH="0" baseline="0" noProof="0" dirty="0">
                <a:ln>
                  <a:noFill/>
                </a:ln>
                <a:solidFill>
                  <a:prstClr val="white"/>
                </a:solidFill>
                <a:effectLst/>
                <a:uLnTx/>
                <a:uFillTx/>
                <a:latin typeface="Arial" panose="020B0604020202020204" pitchFamily="34" charset="0"/>
                <a:ea typeface="Arial Unicode MS"/>
                <a:cs typeface="+mn-cs"/>
              </a:rPr>
              <a:t>2</a:t>
            </a:r>
            <a:endParaRPr kumimoji="0" lang="en-US" sz="2400" b="1" i="0" u="none" strike="noStrike" kern="0" cap="none" spc="0" normalizeH="0" baseline="0" noProof="0" dirty="0">
              <a:ln>
                <a:noFill/>
              </a:ln>
              <a:solidFill>
                <a:prstClr val="white"/>
              </a:solidFill>
              <a:effectLst/>
              <a:uLnTx/>
              <a:uFillTx/>
              <a:latin typeface="Arial"/>
              <a:ea typeface="Arial Unicode MS"/>
              <a:cs typeface="+mn-cs"/>
            </a:endParaRPr>
          </a:p>
        </p:txBody>
      </p:sp>
      <p:pic>
        <p:nvPicPr>
          <p:cNvPr id="29" name="Picture 2" descr="Trình bày công nghiệp hóa ở Liên Xô năm 1926 - 1937 - Áo kiểu đẹp">
            <a:extLst>
              <a:ext uri="{FF2B5EF4-FFF2-40B4-BE49-F238E27FC236}">
                <a16:creationId xmlns="" xmlns:a16="http://schemas.microsoft.com/office/drawing/2014/main" id="{1F542126-04E2-4A0B-88A7-15D00BC67D5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33266" y="2305318"/>
            <a:ext cx="2593037" cy="1931451"/>
          </a:xfrm>
          <a:prstGeom prst="rect">
            <a:avLst/>
          </a:prstGeom>
          <a:noFill/>
          <a:extLst>
            <a:ext uri="{909E8E84-426E-40DD-AFC4-6F175D3DCCD1}">
              <a14:hiddenFill xmlns:a14="http://schemas.microsoft.com/office/drawing/2010/main">
                <a:solidFill>
                  <a:srgbClr val="FFFFFF"/>
                </a:solidFill>
              </a14:hiddenFill>
            </a:ext>
          </a:extLst>
        </p:spPr>
      </p:pic>
      <p:pic>
        <p:nvPicPr>
          <p:cNvPr id="30" name="Picture 4" descr="BIỂU TƯỢNG BÚA LIỀM VÀ QUỐC KỲ LIÊN XÔ Hiện nay nhiều người hiểu lầm rằng  biểu tượng búa liềm là biểu tượng của Đảng Cộng sản. Thực ra không phải hoàn">
            <a:extLst>
              <a:ext uri="{FF2B5EF4-FFF2-40B4-BE49-F238E27FC236}">
                <a16:creationId xmlns="" xmlns:a16="http://schemas.microsoft.com/office/drawing/2014/main" id="{1CE6B8CD-7492-45A4-8A81-619478E40374}"/>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838683" y="2987899"/>
            <a:ext cx="1519706" cy="927278"/>
          </a:xfrm>
          <a:prstGeom prst="rect">
            <a:avLst/>
          </a:prstGeom>
          <a:noFill/>
          <a:extLst>
            <a:ext uri="{909E8E84-426E-40DD-AFC4-6F175D3DCCD1}">
              <a14:hiddenFill xmlns:a14="http://schemas.microsoft.com/office/drawing/2010/main">
                <a:solidFill>
                  <a:srgbClr val="FFFFFF"/>
                </a:solidFill>
              </a14:hiddenFill>
            </a:ext>
          </a:extLst>
        </p:spPr>
      </p:pic>
      <p:sp>
        <p:nvSpPr>
          <p:cNvPr id="31" name="TextBox 30">
            <a:extLst>
              <a:ext uri="{FF2B5EF4-FFF2-40B4-BE49-F238E27FC236}">
                <a16:creationId xmlns="" xmlns:a16="http://schemas.microsoft.com/office/drawing/2014/main" id="{61B40367-9ADD-4F30-8B49-6310767C3FB3}"/>
              </a:ext>
            </a:extLst>
          </p:cNvPr>
          <p:cNvSpPr txBox="1"/>
          <p:nvPr/>
        </p:nvSpPr>
        <p:spPr>
          <a:xfrm>
            <a:off x="3622563" y="1413100"/>
            <a:ext cx="3766379" cy="707886"/>
          </a:xfrm>
          <a:prstGeom prst="rect">
            <a:avLst/>
          </a:prstGeom>
          <a:noFill/>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vi-VN" sz="2000" b="0" i="0" u="none" strike="noStrike" kern="0" cap="none" spc="0" normalizeH="0" baseline="0" noProof="0" dirty="0">
                <a:ln>
                  <a:noFill/>
                </a:ln>
                <a:solidFill>
                  <a:srgbClr val="0033CC"/>
                </a:solidFill>
                <a:effectLst/>
                <a:uLnTx/>
                <a:uFillTx/>
                <a:latin typeface="Muli"/>
              </a:rPr>
              <a:t>Liên Xô (1930, Đông Âu (sau 1945), Việt Nam (1960) </a:t>
            </a:r>
            <a:endParaRPr kumimoji="0" lang="en-US" sz="2000" b="0" i="0" u="none" strike="noStrike" kern="0" cap="none" spc="0" normalizeH="0" baseline="0" noProof="0" dirty="0">
              <a:ln>
                <a:noFill/>
              </a:ln>
              <a:solidFill>
                <a:srgbClr val="0033CC"/>
              </a:solidFill>
              <a:effectLst/>
              <a:uLnTx/>
              <a:uFillTx/>
            </a:endParaRPr>
          </a:p>
        </p:txBody>
      </p:sp>
      <p:sp>
        <p:nvSpPr>
          <p:cNvPr id="32" name="TextBox 31">
            <a:extLst>
              <a:ext uri="{FF2B5EF4-FFF2-40B4-BE49-F238E27FC236}">
                <a16:creationId xmlns="" xmlns:a16="http://schemas.microsoft.com/office/drawing/2014/main" id="{A76CEFF3-1B1A-4125-8DFB-FEA99FEA66D3}"/>
              </a:ext>
            </a:extLst>
          </p:cNvPr>
          <p:cNvSpPr txBox="1"/>
          <p:nvPr/>
        </p:nvSpPr>
        <p:spPr>
          <a:xfrm>
            <a:off x="9513664" y="2770110"/>
            <a:ext cx="2617810" cy="707886"/>
          </a:xfrm>
          <a:prstGeom prst="rect">
            <a:avLst/>
          </a:prstGeom>
          <a:noFill/>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vi-VN" sz="2000" b="0" i="0" u="none" strike="noStrike" kern="0" cap="none" spc="0" normalizeH="0" baseline="0" noProof="0" dirty="0">
                <a:ln>
                  <a:noFill/>
                </a:ln>
                <a:solidFill>
                  <a:srgbClr val="FF3399"/>
                </a:solidFill>
                <a:effectLst/>
                <a:uLnTx/>
                <a:uFillTx/>
                <a:latin typeface="Muli"/>
              </a:rPr>
              <a:t>Ưu tiên phát triển công nghiệp nặng</a:t>
            </a:r>
            <a:endParaRPr kumimoji="0" lang="en-US" sz="2000" b="0" i="0" u="none" strike="noStrike" kern="0" cap="none" spc="0" normalizeH="0" baseline="0" noProof="0" dirty="0">
              <a:ln>
                <a:noFill/>
              </a:ln>
              <a:solidFill>
                <a:srgbClr val="FF3399"/>
              </a:solidFill>
              <a:effectLst/>
              <a:uLnTx/>
              <a:uFillTx/>
            </a:endParaRPr>
          </a:p>
        </p:txBody>
      </p:sp>
      <p:sp>
        <p:nvSpPr>
          <p:cNvPr id="33" name="TextBox 32">
            <a:extLst>
              <a:ext uri="{FF2B5EF4-FFF2-40B4-BE49-F238E27FC236}">
                <a16:creationId xmlns="" xmlns:a16="http://schemas.microsoft.com/office/drawing/2014/main" id="{AC692E04-32E3-428A-9F54-410C79EE2989}"/>
              </a:ext>
            </a:extLst>
          </p:cNvPr>
          <p:cNvSpPr txBox="1"/>
          <p:nvPr/>
        </p:nvSpPr>
        <p:spPr>
          <a:xfrm>
            <a:off x="9060360" y="4371195"/>
            <a:ext cx="3071113" cy="1015663"/>
          </a:xfrm>
          <a:prstGeom prst="rect">
            <a:avLst/>
          </a:prstGeom>
          <a:noFill/>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vi-VN" sz="2000" b="0" i="0" u="none" strike="noStrike" kern="0" cap="none" spc="0" normalizeH="0" baseline="0" noProof="0" dirty="0">
                <a:ln>
                  <a:noFill/>
                </a:ln>
                <a:solidFill>
                  <a:srgbClr val="010101"/>
                </a:solidFill>
                <a:effectLst/>
                <a:uLnTx/>
                <a:uFillTx/>
                <a:latin typeface="Muli"/>
              </a:rPr>
              <a:t>Giai đoạn đầu: Thành công</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vi-VN" sz="2000" b="0" i="0" u="none" strike="noStrike" kern="0" cap="none" spc="0" normalizeH="0" baseline="0" noProof="0" dirty="0">
                <a:ln>
                  <a:noFill/>
                </a:ln>
                <a:solidFill>
                  <a:srgbClr val="010101"/>
                </a:solidFill>
                <a:effectLst/>
                <a:uLnTx/>
                <a:uFillTx/>
                <a:latin typeface="Muli"/>
              </a:rPr>
              <a:t>Giai đoạn sau: Không thích ứng, lạc hậ</a:t>
            </a:r>
            <a:r>
              <a:rPr kumimoji="0" lang="vi-VN" sz="1800" b="0" i="0" u="none" strike="noStrike" kern="0" cap="none" spc="0" normalizeH="0" baseline="0" noProof="0" dirty="0">
                <a:ln>
                  <a:noFill/>
                </a:ln>
                <a:solidFill>
                  <a:srgbClr val="010101"/>
                </a:solidFill>
                <a:effectLst/>
                <a:uLnTx/>
                <a:uFillTx/>
                <a:latin typeface="Muli"/>
              </a:rPr>
              <a:t>u</a:t>
            </a:r>
            <a:endParaRPr kumimoji="0" lang="en-US" sz="1800" b="0" i="0" u="none" strike="noStrike" kern="0" cap="none" spc="0" normalizeH="0" baseline="0" noProof="0" dirty="0">
              <a:ln>
                <a:noFill/>
              </a:ln>
              <a:solidFill>
                <a:srgbClr val="000000"/>
              </a:solidFill>
              <a:effectLst/>
              <a:uLnTx/>
              <a:uFillTx/>
            </a:endParaRPr>
          </a:p>
        </p:txBody>
      </p:sp>
      <p:pic>
        <p:nvPicPr>
          <p:cNvPr id="34" name="Picture 6" descr="Dịch) Công nghiệp nặng Liên Xô là nhờ có Mỹ nhưng đã bị Xô Viết ỉm đi -  vozForums">
            <a:extLst>
              <a:ext uri="{FF2B5EF4-FFF2-40B4-BE49-F238E27FC236}">
                <a16:creationId xmlns="" xmlns:a16="http://schemas.microsoft.com/office/drawing/2014/main" id="{9753CA2E-78B6-4AD7-8553-6AC198968697}"/>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25103" y="4323025"/>
            <a:ext cx="5730989" cy="1931452"/>
          </a:xfrm>
          <a:prstGeom prst="rect">
            <a:avLst/>
          </a:prstGeom>
          <a:noFill/>
          <a:extLst>
            <a:ext uri="{909E8E84-426E-40DD-AFC4-6F175D3DCCD1}">
              <a14:hiddenFill xmlns:a14="http://schemas.microsoft.com/office/drawing/2010/main">
                <a:solidFill>
                  <a:srgbClr val="FFFFFF"/>
                </a:solidFill>
              </a14:hiddenFill>
            </a:ext>
          </a:extLst>
        </p:spPr>
      </p:pic>
      <p:pic>
        <p:nvPicPr>
          <p:cNvPr id="35" name="Picture 4" descr="Công Nghệ Số Hóa">
            <a:extLst>
              <a:ext uri="{FF2B5EF4-FFF2-40B4-BE49-F238E27FC236}">
                <a16:creationId xmlns="" xmlns:a16="http://schemas.microsoft.com/office/drawing/2014/main" id="{0B7248A3-F18B-40C2-9480-DE2BAD9C0848}"/>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956092" y="5653497"/>
            <a:ext cx="6208539" cy="1190284"/>
          </a:xfrm>
          <a:prstGeom prst="rect">
            <a:avLst/>
          </a:prstGeom>
          <a:noFill/>
          <a:extLst>
            <a:ext uri="{909E8E84-426E-40DD-AFC4-6F175D3DCCD1}">
              <a14:hiddenFill xmlns:a14="http://schemas.microsoft.com/office/drawing/2010/main">
                <a:solidFill>
                  <a:srgbClr val="FFFFFF"/>
                </a:solidFill>
              </a14:hiddenFill>
            </a:ext>
          </a:extLst>
        </p:spPr>
      </p:pic>
      <p:pic>
        <p:nvPicPr>
          <p:cNvPr id="18434" name="Picture 2" descr="Cách mạng Tháng Mười thúc đẩy nhảy vọt khoa học công nghệ toàn cầu | VOV.VN">
            <a:extLst>
              <a:ext uri="{FF2B5EF4-FFF2-40B4-BE49-F238E27FC236}">
                <a16:creationId xmlns="" xmlns:a16="http://schemas.microsoft.com/office/drawing/2014/main" id="{3EEE0F1C-4B4D-49D4-8808-C8361EBD23C7}"/>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016323" y="2275990"/>
            <a:ext cx="2939769" cy="1960779"/>
          </a:xfrm>
          <a:prstGeom prst="rect">
            <a:avLst/>
          </a:prstGeom>
          <a:noFill/>
          <a:extLst>
            <a:ext uri="{909E8E84-426E-40DD-AFC4-6F175D3DCCD1}">
              <a14:hiddenFill xmlns:a14="http://schemas.microsoft.com/office/drawing/2010/main">
                <a:solidFill>
                  <a:srgbClr val="FFFFFF"/>
                </a:solidFill>
              </a14:hiddenFill>
            </a:ext>
          </a:extLst>
        </p:spPr>
      </p:pic>
      <p:sp>
        <p:nvSpPr>
          <p:cNvPr id="40" name="TextBox 39">
            <a:extLst>
              <a:ext uri="{FF2B5EF4-FFF2-40B4-BE49-F238E27FC236}">
                <a16:creationId xmlns="" xmlns:a16="http://schemas.microsoft.com/office/drawing/2014/main" id="{E26DE8E0-7746-44E4-8BC0-A8D21F031F18}"/>
              </a:ext>
            </a:extLst>
          </p:cNvPr>
          <p:cNvSpPr txBox="1"/>
          <p:nvPr/>
        </p:nvSpPr>
        <p:spPr>
          <a:xfrm>
            <a:off x="80002" y="6349074"/>
            <a:ext cx="6208539" cy="369332"/>
          </a:xfrm>
          <a:prstGeom prst="rect">
            <a:avLst/>
          </a:prstGeom>
          <a:noFill/>
        </p:spPr>
        <p:txBody>
          <a:bodyPr wrap="square">
            <a:spAutoFit/>
          </a:bodyPr>
          <a:lstStyle/>
          <a:p>
            <a:pPr algn="ctr"/>
            <a:r>
              <a:rPr lang="vi-VN" dirty="0">
                <a:solidFill>
                  <a:srgbClr val="663300"/>
                </a:solidFill>
                <a:cs typeface="Arial" panose="020B0604020202020204" pitchFamily="34" charset="0"/>
              </a:rPr>
              <a:t>Liên Xô trở thành nước Công nghiệp sau 18 năm</a:t>
            </a:r>
            <a:endParaRPr lang="en-US" dirty="0">
              <a:solidFill>
                <a:srgbClr val="663300"/>
              </a:solidFill>
              <a:cs typeface="Arial" panose="020B0604020202020204" pitchFamily="34" charset="0"/>
            </a:endParaRPr>
          </a:p>
        </p:txBody>
      </p:sp>
    </p:spTree>
    <p:extLst>
      <p:ext uri="{BB962C8B-B14F-4D97-AF65-F5344CB8AC3E}">
        <p14:creationId xmlns:p14="http://schemas.microsoft.com/office/powerpoint/2010/main" val="29142590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6" presetClass="entr" presetSubtype="16" fill="hold" nodeType="clickEffect">
                                  <p:stCondLst>
                                    <p:cond delay="0"/>
                                  </p:stCondLst>
                                  <p:childTnLst>
                                    <p:set>
                                      <p:cBhvr>
                                        <p:cTn id="6" dur="1" fill="hold">
                                          <p:stCondLst>
                                            <p:cond delay="0"/>
                                          </p:stCondLst>
                                        </p:cTn>
                                        <p:tgtEl>
                                          <p:spTgt spid="19"/>
                                        </p:tgtEl>
                                        <p:attrNameLst>
                                          <p:attrName>style.visibility</p:attrName>
                                        </p:attrNameLst>
                                      </p:cBhvr>
                                      <p:to>
                                        <p:strVal val="visible"/>
                                      </p:to>
                                    </p:set>
                                    <p:animEffect transition="in" filter="circle(in)">
                                      <p:cBhvr>
                                        <p:cTn id="7" dur="2000"/>
                                        <p:tgtEl>
                                          <p:spTgt spid="19"/>
                                        </p:tgtEl>
                                      </p:cBhvr>
                                    </p:animEffect>
                                  </p:childTnLst>
                                </p:cTn>
                              </p:par>
                              <p:par>
                                <p:cTn id="8" presetID="6" presetClass="entr" presetSubtype="16" fill="hold" grpId="0" nodeType="withEffect">
                                  <p:stCondLst>
                                    <p:cond delay="0"/>
                                  </p:stCondLst>
                                  <p:childTnLst>
                                    <p:set>
                                      <p:cBhvr>
                                        <p:cTn id="9" dur="1" fill="hold">
                                          <p:stCondLst>
                                            <p:cond delay="0"/>
                                          </p:stCondLst>
                                        </p:cTn>
                                        <p:tgtEl>
                                          <p:spTgt spid="23"/>
                                        </p:tgtEl>
                                        <p:attrNameLst>
                                          <p:attrName>style.visibility</p:attrName>
                                        </p:attrNameLst>
                                      </p:cBhvr>
                                      <p:to>
                                        <p:strVal val="visible"/>
                                      </p:to>
                                    </p:set>
                                    <p:animEffect transition="in" filter="circle(in)">
                                      <p:cBhvr>
                                        <p:cTn id="10" dur="2000"/>
                                        <p:tgtEl>
                                          <p:spTgt spid="23"/>
                                        </p:tgtEl>
                                      </p:cBhvr>
                                    </p:animEffect>
                                  </p:childTnLst>
                                </p:cTn>
                              </p:par>
                              <p:par>
                                <p:cTn id="11" presetID="6" presetClass="entr" presetSubtype="16" fill="hold" grpId="0" nodeType="withEffect">
                                  <p:stCondLst>
                                    <p:cond delay="0"/>
                                  </p:stCondLst>
                                  <p:childTnLst>
                                    <p:set>
                                      <p:cBhvr>
                                        <p:cTn id="12" dur="1" fill="hold">
                                          <p:stCondLst>
                                            <p:cond delay="0"/>
                                          </p:stCondLst>
                                        </p:cTn>
                                        <p:tgtEl>
                                          <p:spTgt spid="24"/>
                                        </p:tgtEl>
                                        <p:attrNameLst>
                                          <p:attrName>style.visibility</p:attrName>
                                        </p:attrNameLst>
                                      </p:cBhvr>
                                      <p:to>
                                        <p:strVal val="visible"/>
                                      </p:to>
                                    </p:set>
                                    <p:animEffect transition="in" filter="circle(in)">
                                      <p:cBhvr>
                                        <p:cTn id="13" dur="2000"/>
                                        <p:tgtEl>
                                          <p:spTgt spid="24"/>
                                        </p:tgtEl>
                                      </p:cBhvr>
                                    </p:animEffect>
                                  </p:childTnLst>
                                </p:cTn>
                              </p:par>
                              <p:par>
                                <p:cTn id="14" presetID="6" presetClass="entr" presetSubtype="16" fill="hold" grpId="0" nodeType="withEffect">
                                  <p:stCondLst>
                                    <p:cond delay="0"/>
                                  </p:stCondLst>
                                  <p:childTnLst>
                                    <p:set>
                                      <p:cBhvr>
                                        <p:cTn id="15" dur="1" fill="hold">
                                          <p:stCondLst>
                                            <p:cond delay="0"/>
                                          </p:stCondLst>
                                        </p:cTn>
                                        <p:tgtEl>
                                          <p:spTgt spid="25"/>
                                        </p:tgtEl>
                                        <p:attrNameLst>
                                          <p:attrName>style.visibility</p:attrName>
                                        </p:attrNameLst>
                                      </p:cBhvr>
                                      <p:to>
                                        <p:strVal val="visible"/>
                                      </p:to>
                                    </p:set>
                                    <p:animEffect transition="in" filter="circle(in)">
                                      <p:cBhvr>
                                        <p:cTn id="16" dur="2000"/>
                                        <p:tgtEl>
                                          <p:spTgt spid="25"/>
                                        </p:tgtEl>
                                      </p:cBhvr>
                                    </p:animEffect>
                                  </p:childTnLst>
                                </p:cTn>
                              </p:par>
                              <p:par>
                                <p:cTn id="17" presetID="31" presetClass="entr" presetSubtype="0" fill="hold" grpId="0" nodeType="withEffect">
                                  <p:stCondLst>
                                    <p:cond delay="0"/>
                                  </p:stCondLst>
                                  <p:childTnLst>
                                    <p:set>
                                      <p:cBhvr>
                                        <p:cTn id="18" dur="1" fill="hold">
                                          <p:stCondLst>
                                            <p:cond delay="0"/>
                                          </p:stCondLst>
                                        </p:cTn>
                                        <p:tgtEl>
                                          <p:spTgt spid="28"/>
                                        </p:tgtEl>
                                        <p:attrNameLst>
                                          <p:attrName>style.visibility</p:attrName>
                                        </p:attrNameLst>
                                      </p:cBhvr>
                                      <p:to>
                                        <p:strVal val="visible"/>
                                      </p:to>
                                    </p:set>
                                    <p:anim calcmode="lin" valueType="num">
                                      <p:cBhvr>
                                        <p:cTn id="19" dur="1000" fill="hold"/>
                                        <p:tgtEl>
                                          <p:spTgt spid="28"/>
                                        </p:tgtEl>
                                        <p:attrNameLst>
                                          <p:attrName>ppt_w</p:attrName>
                                        </p:attrNameLst>
                                      </p:cBhvr>
                                      <p:tavLst>
                                        <p:tav tm="0">
                                          <p:val>
                                            <p:fltVal val="0"/>
                                          </p:val>
                                        </p:tav>
                                        <p:tav tm="100000">
                                          <p:val>
                                            <p:strVal val="#ppt_w"/>
                                          </p:val>
                                        </p:tav>
                                      </p:tavLst>
                                    </p:anim>
                                    <p:anim calcmode="lin" valueType="num">
                                      <p:cBhvr>
                                        <p:cTn id="20" dur="1000" fill="hold"/>
                                        <p:tgtEl>
                                          <p:spTgt spid="28"/>
                                        </p:tgtEl>
                                        <p:attrNameLst>
                                          <p:attrName>ppt_h</p:attrName>
                                        </p:attrNameLst>
                                      </p:cBhvr>
                                      <p:tavLst>
                                        <p:tav tm="0">
                                          <p:val>
                                            <p:fltVal val="0"/>
                                          </p:val>
                                        </p:tav>
                                        <p:tav tm="100000">
                                          <p:val>
                                            <p:strVal val="#ppt_h"/>
                                          </p:val>
                                        </p:tav>
                                      </p:tavLst>
                                    </p:anim>
                                    <p:anim calcmode="lin" valueType="num">
                                      <p:cBhvr>
                                        <p:cTn id="21" dur="1000" fill="hold"/>
                                        <p:tgtEl>
                                          <p:spTgt spid="28"/>
                                        </p:tgtEl>
                                        <p:attrNameLst>
                                          <p:attrName>style.rotation</p:attrName>
                                        </p:attrNameLst>
                                      </p:cBhvr>
                                      <p:tavLst>
                                        <p:tav tm="0">
                                          <p:val>
                                            <p:fltVal val="90"/>
                                          </p:val>
                                        </p:tav>
                                        <p:tav tm="100000">
                                          <p:val>
                                            <p:fltVal val="0"/>
                                          </p:val>
                                        </p:tav>
                                      </p:tavLst>
                                    </p:anim>
                                    <p:animEffect transition="in" filter="fade">
                                      <p:cBhvr>
                                        <p:cTn id="22" dur="100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animBg="1"/>
      <p:bldP spid="24" grpId="0" animBg="1"/>
      <p:bldP spid="25" grpId="0" animBg="1"/>
      <p:bldP spid="28" grpId="0" animBg="1"/>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7" name="Group 3">
            <a:extLst>
              <a:ext uri="{FF2B5EF4-FFF2-40B4-BE49-F238E27FC236}">
                <a16:creationId xmlns="" xmlns:a16="http://schemas.microsoft.com/office/drawing/2014/main" id="{4C029C17-79FE-4A68-90ED-6F3B8AE0B56D}"/>
              </a:ext>
            </a:extLst>
          </p:cNvPr>
          <p:cNvGrpSpPr>
            <a:grpSpLocks/>
          </p:cNvGrpSpPr>
          <p:nvPr/>
        </p:nvGrpSpPr>
        <p:grpSpPr bwMode="auto">
          <a:xfrm>
            <a:off x="1331614" y="1677846"/>
            <a:ext cx="5616575" cy="1137989"/>
            <a:chOff x="912" y="1008"/>
            <a:chExt cx="3984" cy="912"/>
          </a:xfrm>
        </p:grpSpPr>
        <p:sp>
          <p:nvSpPr>
            <p:cNvPr id="18" name="AutoShape 4">
              <a:extLst>
                <a:ext uri="{FF2B5EF4-FFF2-40B4-BE49-F238E27FC236}">
                  <a16:creationId xmlns="" xmlns:a16="http://schemas.microsoft.com/office/drawing/2014/main" id="{02FB9DEC-9710-43CB-A508-CE282DAC21F7}"/>
                </a:ext>
              </a:extLst>
            </p:cNvPr>
            <p:cNvSpPr>
              <a:spLocks noChangeArrowheads="1"/>
            </p:cNvSpPr>
            <p:nvPr/>
          </p:nvSpPr>
          <p:spPr bwMode="gray">
            <a:xfrm>
              <a:off x="912" y="1008"/>
              <a:ext cx="3984" cy="912"/>
            </a:xfrm>
            <a:prstGeom prst="roundRect">
              <a:avLst>
                <a:gd name="adj" fmla="val 10889"/>
              </a:avLst>
            </a:prstGeom>
            <a:gradFill rotWithShape="1">
              <a:gsLst>
                <a:gs pos="0">
                  <a:srgbClr val="DDDDDD"/>
                </a:gs>
                <a:gs pos="50000">
                  <a:srgbClr val="F3F3F3"/>
                </a:gs>
                <a:gs pos="100000">
                  <a:srgbClr val="DDDDDD"/>
                </a:gs>
              </a:gsLst>
              <a:lin ang="2700000" scaled="1"/>
            </a:gradFill>
            <a:ln w="38100">
              <a:solidFill>
                <a:srgbClr val="FFFFFF"/>
              </a:solidFill>
              <a:round/>
              <a:headEnd/>
              <a:tailEnd/>
            </a:ln>
            <a:effectLst>
              <a:outerShdw dist="135003" dir="2928844" algn="ctr" rotWithShape="0">
                <a:srgbClr val="000000">
                  <a:alpha val="50000"/>
                </a:srgbClr>
              </a:outerShdw>
            </a:effectLst>
          </p:spPr>
          <p:txBody>
            <a:bodyPr wrap="none" anchor="ct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tabLst/>
                <a:defRPr/>
              </a:pPr>
              <a:endParaRPr kumimoji="0" lang="en-US" altLang="en-US" sz="1800" b="1" i="0" u="none" strike="noStrike" kern="1200" cap="none" spc="0" normalizeH="0" baseline="0" noProof="0">
                <a:ln>
                  <a:noFill/>
                </a:ln>
                <a:solidFill>
                  <a:prstClr val="black"/>
                </a:solidFill>
                <a:effectLst/>
                <a:uLnTx/>
                <a:uFillTx/>
                <a:ea typeface="Arial Unicode MS"/>
                <a:cs typeface="Arial" panose="020B0604020202020204" pitchFamily="34" charset="0"/>
              </a:endParaRPr>
            </a:p>
          </p:txBody>
        </p:sp>
        <p:grpSp>
          <p:nvGrpSpPr>
            <p:cNvPr id="19" name="Group 5">
              <a:extLst>
                <a:ext uri="{FF2B5EF4-FFF2-40B4-BE49-F238E27FC236}">
                  <a16:creationId xmlns="" xmlns:a16="http://schemas.microsoft.com/office/drawing/2014/main" id="{F2B1C8B6-2BB4-4ED3-9B1B-73351160E499}"/>
                </a:ext>
              </a:extLst>
            </p:cNvPr>
            <p:cNvGrpSpPr>
              <a:grpSpLocks/>
            </p:cNvGrpSpPr>
            <p:nvPr/>
          </p:nvGrpSpPr>
          <p:grpSpPr bwMode="auto">
            <a:xfrm>
              <a:off x="954" y="1092"/>
              <a:ext cx="841" cy="746"/>
              <a:chOff x="954" y="1092"/>
              <a:chExt cx="841" cy="746"/>
            </a:xfrm>
          </p:grpSpPr>
          <p:sp>
            <p:nvSpPr>
              <p:cNvPr id="21" name="AutoShape 6">
                <a:extLst>
                  <a:ext uri="{FF2B5EF4-FFF2-40B4-BE49-F238E27FC236}">
                    <a16:creationId xmlns="" xmlns:a16="http://schemas.microsoft.com/office/drawing/2014/main" id="{F6490AEC-FF08-413B-ABAC-43955DB734B6}"/>
                  </a:ext>
                </a:extLst>
              </p:cNvPr>
              <p:cNvSpPr>
                <a:spLocks noChangeArrowheads="1"/>
              </p:cNvSpPr>
              <p:nvPr/>
            </p:nvSpPr>
            <p:spPr bwMode="gray">
              <a:xfrm>
                <a:off x="999" y="1092"/>
                <a:ext cx="768" cy="746"/>
              </a:xfrm>
              <a:prstGeom prst="roundRect">
                <a:avLst>
                  <a:gd name="adj" fmla="val 11921"/>
                </a:avLst>
              </a:prstGeom>
              <a:solidFill>
                <a:srgbClr val="00B0F0"/>
              </a:solidFill>
              <a:ln w="38100">
                <a:solidFill>
                  <a:schemeClr val="bg1"/>
                </a:solidFill>
                <a:round/>
                <a:headEnd/>
                <a:tailEnd/>
              </a:ln>
              <a:effec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b="0" i="0" u="none" strike="noStrike" kern="1200" cap="none" spc="0" normalizeH="0" baseline="0" noProof="0">
                  <a:ln>
                    <a:noFill/>
                  </a:ln>
                  <a:solidFill>
                    <a:prstClr val="black"/>
                  </a:solidFill>
                  <a:effectLst/>
                  <a:uLnTx/>
                  <a:uFillTx/>
                  <a:latin typeface="Arial" panose="020B0604020202020204" pitchFamily="34" charset="0"/>
                  <a:ea typeface="Arial Unicode MS"/>
                  <a:cs typeface="Arial" panose="020B0604020202020204" pitchFamily="34" charset="0"/>
                </a:endParaRPr>
              </a:p>
            </p:txBody>
          </p:sp>
          <p:sp>
            <p:nvSpPr>
              <p:cNvPr id="22" name="Freeform 7">
                <a:extLst>
                  <a:ext uri="{FF2B5EF4-FFF2-40B4-BE49-F238E27FC236}">
                    <a16:creationId xmlns="" xmlns:a16="http://schemas.microsoft.com/office/drawing/2014/main" id="{68ABC325-F7E2-47A5-805D-0B47C9157D4D}"/>
                  </a:ext>
                </a:extLst>
              </p:cNvPr>
              <p:cNvSpPr>
                <a:spLocks/>
              </p:cNvSpPr>
              <p:nvPr/>
            </p:nvSpPr>
            <p:spPr bwMode="gray">
              <a:xfrm>
                <a:off x="1047" y="1138"/>
                <a:ext cx="383" cy="373"/>
              </a:xfrm>
              <a:custGeom>
                <a:avLst/>
                <a:gdLst>
                  <a:gd name="T0" fmla="*/ 118 w 596"/>
                  <a:gd name="T1" fmla="*/ 0 h 598"/>
                  <a:gd name="T2" fmla="*/ 0 w 596"/>
                  <a:gd name="T3" fmla="*/ 118 h 598"/>
                  <a:gd name="T4" fmla="*/ 0 w 596"/>
                  <a:gd name="T5" fmla="*/ 589 h 598"/>
                  <a:gd name="T6" fmla="*/ 161 w 596"/>
                  <a:gd name="T7" fmla="*/ 174 h 598"/>
                  <a:gd name="T8" fmla="*/ 589 w 596"/>
                  <a:gd name="T9" fmla="*/ 0 h 598"/>
                  <a:gd name="T10" fmla="*/ 118 w 596"/>
                  <a:gd name="T11" fmla="*/ 0 h 598"/>
                </a:gdLst>
                <a:ahLst/>
                <a:cxnLst>
                  <a:cxn ang="0">
                    <a:pos x="T0" y="T1"/>
                  </a:cxn>
                  <a:cxn ang="0">
                    <a:pos x="T2" y="T3"/>
                  </a:cxn>
                  <a:cxn ang="0">
                    <a:pos x="T4" y="T5"/>
                  </a:cxn>
                  <a:cxn ang="0">
                    <a:pos x="T6" y="T7"/>
                  </a:cxn>
                  <a:cxn ang="0">
                    <a:pos x="T8" y="T9"/>
                  </a:cxn>
                  <a:cxn ang="0">
                    <a:pos x="T10" y="T11"/>
                  </a:cxn>
                </a:cxnLst>
                <a:rect l="0" t="0" r="r" b="b"/>
                <a:pathLst>
                  <a:path w="596" h="598">
                    <a:moveTo>
                      <a:pt x="118" y="0"/>
                    </a:moveTo>
                    <a:cubicBezTo>
                      <a:pt x="53" y="0"/>
                      <a:pt x="0" y="53"/>
                      <a:pt x="0" y="118"/>
                    </a:cubicBezTo>
                    <a:lnTo>
                      <a:pt x="0" y="589"/>
                    </a:lnTo>
                    <a:cubicBezTo>
                      <a:pt x="27" y="598"/>
                      <a:pt x="12" y="309"/>
                      <a:pt x="161" y="174"/>
                    </a:cubicBezTo>
                    <a:cubicBezTo>
                      <a:pt x="310" y="39"/>
                      <a:pt x="596" y="29"/>
                      <a:pt x="589" y="0"/>
                    </a:cubicBezTo>
                    <a:lnTo>
                      <a:pt x="118" y="0"/>
                    </a:lnTo>
                    <a:close/>
                  </a:path>
                </a:pathLst>
              </a:custGeom>
              <a:gradFill rotWithShape="1">
                <a:gsLst>
                  <a:gs pos="0">
                    <a:schemeClr val="accent1">
                      <a:gamma/>
                      <a:tint val="54510"/>
                      <a:invGamma/>
                    </a:schemeClr>
                  </a:gs>
                  <a:gs pos="50000">
                    <a:schemeClr val="accent1">
                      <a:alpha val="0"/>
                    </a:schemeClr>
                  </a:gs>
                  <a:gs pos="100000">
                    <a:schemeClr val="accent1">
                      <a:gamma/>
                      <a:tint val="54510"/>
                      <a:invGamma/>
                    </a:schemeClr>
                  </a:gs>
                </a:gsLst>
                <a:lin ang="2700000" scaled="1"/>
              </a:gradFill>
              <a:ln>
                <a:noFill/>
              </a:ln>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b="0" i="0" u="none" strike="noStrike" kern="1200" cap="none" spc="0" normalizeH="0" baseline="0" noProof="0">
                  <a:ln>
                    <a:noFill/>
                  </a:ln>
                  <a:solidFill>
                    <a:prstClr val="black"/>
                  </a:solidFill>
                  <a:effectLst/>
                  <a:uLnTx/>
                  <a:uFillTx/>
                  <a:latin typeface="Arial" panose="020B0604020202020204" pitchFamily="34" charset="0"/>
                  <a:ea typeface="Arial Unicode MS"/>
                  <a:cs typeface="Arial" panose="020B0604020202020204" pitchFamily="34" charset="0"/>
                </a:endParaRPr>
              </a:p>
            </p:txBody>
          </p:sp>
          <p:sp>
            <p:nvSpPr>
              <p:cNvPr id="30" name="Text Box 8">
                <a:extLst>
                  <a:ext uri="{FF2B5EF4-FFF2-40B4-BE49-F238E27FC236}">
                    <a16:creationId xmlns="" xmlns:a16="http://schemas.microsoft.com/office/drawing/2014/main" id="{CEBBD4B0-211E-4100-B783-E345DA4CB0A2}"/>
                  </a:ext>
                </a:extLst>
              </p:cNvPr>
              <p:cNvSpPr txBox="1">
                <a:spLocks noChangeArrowheads="1"/>
              </p:cNvSpPr>
              <p:nvPr/>
            </p:nvSpPr>
            <p:spPr bwMode="gray">
              <a:xfrm>
                <a:off x="954" y="1295"/>
                <a:ext cx="841" cy="296"/>
              </a:xfrm>
              <a:prstGeom prst="rect">
                <a:avLst/>
              </a:prstGeom>
              <a:noFill/>
              <a:ln>
                <a:noFill/>
              </a:ln>
              <a:effectLst/>
            </p:spPr>
            <p:txBody>
              <a:bodyPr wrap="none">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vi-VN" b="0" i="0" u="none" strike="noStrike" kern="1200" cap="none" spc="0" normalizeH="0" baseline="0" noProof="0" dirty="0">
                    <a:ln>
                      <a:noFill/>
                    </a:ln>
                    <a:solidFill>
                      <a:srgbClr val="FFFFFF"/>
                    </a:solidFill>
                    <a:effectLst>
                      <a:outerShdw blurRad="38100" dist="38100" dir="2700000" algn="tl">
                        <a:srgbClr val="C0C0C0"/>
                      </a:outerShdw>
                    </a:effectLst>
                    <a:uLnTx/>
                    <a:uFillTx/>
                    <a:latin typeface="Arial" panose="020B0604020202020204" pitchFamily="34" charset="0"/>
                    <a:ea typeface="Arial Unicode MS"/>
                    <a:cs typeface="Arial" panose="020B0604020202020204" pitchFamily="34" charset="0"/>
                  </a:rPr>
                  <a:t>Thứ nhất:</a:t>
                </a:r>
                <a:endParaRPr kumimoji="0" lang="en-US" b="0" i="0" u="none" strike="noStrike" kern="1200" cap="none" spc="0" normalizeH="0" baseline="0" noProof="0" dirty="0">
                  <a:ln>
                    <a:noFill/>
                  </a:ln>
                  <a:solidFill>
                    <a:srgbClr val="FFFFFF"/>
                  </a:solidFill>
                  <a:effectLst>
                    <a:outerShdw blurRad="38100" dist="38100" dir="2700000" algn="tl">
                      <a:srgbClr val="C0C0C0"/>
                    </a:outerShdw>
                  </a:effectLst>
                  <a:uLnTx/>
                  <a:uFillTx/>
                  <a:latin typeface="Arial" panose="020B0604020202020204" pitchFamily="34" charset="0"/>
                  <a:ea typeface="Arial Unicode MS"/>
                  <a:cs typeface="Arial" panose="020B0604020202020204" pitchFamily="34" charset="0"/>
                </a:endParaRPr>
              </a:p>
            </p:txBody>
          </p:sp>
        </p:grpSp>
      </p:grpSp>
      <p:grpSp>
        <p:nvGrpSpPr>
          <p:cNvPr id="31" name="Group 10">
            <a:extLst>
              <a:ext uri="{FF2B5EF4-FFF2-40B4-BE49-F238E27FC236}">
                <a16:creationId xmlns="" xmlns:a16="http://schemas.microsoft.com/office/drawing/2014/main" id="{5531D5F2-C3B8-4F6E-9B09-6149193131FE}"/>
              </a:ext>
            </a:extLst>
          </p:cNvPr>
          <p:cNvGrpSpPr>
            <a:grpSpLocks/>
          </p:cNvGrpSpPr>
          <p:nvPr/>
        </p:nvGrpSpPr>
        <p:grpSpPr bwMode="auto">
          <a:xfrm>
            <a:off x="1331615" y="3191765"/>
            <a:ext cx="5616575" cy="1048464"/>
            <a:chOff x="912" y="2016"/>
            <a:chExt cx="3984" cy="912"/>
          </a:xfrm>
        </p:grpSpPr>
        <p:sp>
          <p:nvSpPr>
            <p:cNvPr id="32" name="AutoShape 11">
              <a:extLst>
                <a:ext uri="{FF2B5EF4-FFF2-40B4-BE49-F238E27FC236}">
                  <a16:creationId xmlns="" xmlns:a16="http://schemas.microsoft.com/office/drawing/2014/main" id="{8B17BD6A-51C5-4A71-B8B0-6EF39214B56B}"/>
                </a:ext>
              </a:extLst>
            </p:cNvPr>
            <p:cNvSpPr>
              <a:spLocks noChangeArrowheads="1"/>
            </p:cNvSpPr>
            <p:nvPr/>
          </p:nvSpPr>
          <p:spPr bwMode="gray">
            <a:xfrm>
              <a:off x="912" y="2016"/>
              <a:ext cx="3984" cy="912"/>
            </a:xfrm>
            <a:prstGeom prst="roundRect">
              <a:avLst>
                <a:gd name="adj" fmla="val 10889"/>
              </a:avLst>
            </a:prstGeom>
            <a:gradFill rotWithShape="1">
              <a:gsLst>
                <a:gs pos="0">
                  <a:srgbClr val="DDDDDD"/>
                </a:gs>
                <a:gs pos="50000">
                  <a:srgbClr val="F2F2F2"/>
                </a:gs>
                <a:gs pos="100000">
                  <a:srgbClr val="DDDDDD"/>
                </a:gs>
              </a:gsLst>
              <a:lin ang="2700000" scaled="1"/>
            </a:gradFill>
            <a:ln w="38100">
              <a:solidFill>
                <a:srgbClr val="FFFFFF"/>
              </a:solidFill>
              <a:round/>
              <a:headEnd/>
              <a:tailEnd/>
            </a:ln>
            <a:effectLst>
              <a:outerShdw dist="135003" dir="2928844" algn="ctr" rotWithShape="0">
                <a:srgbClr val="000000">
                  <a:alpha val="50000"/>
                </a:srgbClr>
              </a:outerShdw>
            </a:effectLst>
          </p:spPr>
          <p:txBody>
            <a:bodyPr wrap="none" anchor="ct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tabLst/>
                <a:defRPr/>
              </a:pPr>
              <a:endParaRPr kumimoji="0" lang="en-US" altLang="en-US" sz="1800" b="1" i="0" u="none" strike="noStrike" kern="1200" cap="none" spc="0" normalizeH="0" baseline="0" noProof="0">
                <a:ln>
                  <a:noFill/>
                </a:ln>
                <a:solidFill>
                  <a:prstClr val="black"/>
                </a:solidFill>
                <a:effectLst/>
                <a:uLnTx/>
                <a:uFillTx/>
                <a:ea typeface="Arial Unicode MS"/>
                <a:cs typeface="Arial" panose="020B0604020202020204" pitchFamily="34" charset="0"/>
              </a:endParaRPr>
            </a:p>
          </p:txBody>
        </p:sp>
        <p:grpSp>
          <p:nvGrpSpPr>
            <p:cNvPr id="33" name="Group 12">
              <a:extLst>
                <a:ext uri="{FF2B5EF4-FFF2-40B4-BE49-F238E27FC236}">
                  <a16:creationId xmlns="" xmlns:a16="http://schemas.microsoft.com/office/drawing/2014/main" id="{CF71BE78-E24C-4732-B366-F94C1CB62E81}"/>
                </a:ext>
              </a:extLst>
            </p:cNvPr>
            <p:cNvGrpSpPr>
              <a:grpSpLocks/>
            </p:cNvGrpSpPr>
            <p:nvPr/>
          </p:nvGrpSpPr>
          <p:grpSpPr bwMode="auto">
            <a:xfrm>
              <a:off x="981" y="2100"/>
              <a:ext cx="786" cy="746"/>
              <a:chOff x="981" y="2100"/>
              <a:chExt cx="786" cy="746"/>
            </a:xfrm>
          </p:grpSpPr>
          <p:sp>
            <p:nvSpPr>
              <p:cNvPr id="35" name="AutoShape 13">
                <a:extLst>
                  <a:ext uri="{FF2B5EF4-FFF2-40B4-BE49-F238E27FC236}">
                    <a16:creationId xmlns="" xmlns:a16="http://schemas.microsoft.com/office/drawing/2014/main" id="{F22EF3A2-C261-443F-B127-B6A0F1C8FFCB}"/>
                  </a:ext>
                </a:extLst>
              </p:cNvPr>
              <p:cNvSpPr>
                <a:spLocks noChangeArrowheads="1"/>
              </p:cNvSpPr>
              <p:nvPr/>
            </p:nvSpPr>
            <p:spPr bwMode="gray">
              <a:xfrm>
                <a:off x="999" y="2100"/>
                <a:ext cx="768" cy="746"/>
              </a:xfrm>
              <a:prstGeom prst="roundRect">
                <a:avLst>
                  <a:gd name="adj" fmla="val 11921"/>
                </a:avLst>
              </a:prstGeom>
              <a:solidFill>
                <a:srgbClr val="FF3399"/>
              </a:solidFill>
              <a:ln w="38100">
                <a:solidFill>
                  <a:schemeClr val="bg1"/>
                </a:solidFill>
                <a:round/>
                <a:headEnd/>
                <a:tailEnd/>
              </a:ln>
              <a:effec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b="0" i="0" u="none" strike="noStrike" kern="1200" cap="none" spc="0" normalizeH="0" baseline="0" noProof="0">
                  <a:ln>
                    <a:noFill/>
                  </a:ln>
                  <a:solidFill>
                    <a:prstClr val="black"/>
                  </a:solidFill>
                  <a:effectLst/>
                  <a:uLnTx/>
                  <a:uFillTx/>
                  <a:latin typeface="Arial" panose="020B0604020202020204" pitchFamily="34" charset="0"/>
                  <a:ea typeface="Arial Unicode MS"/>
                  <a:cs typeface="Arial" panose="020B0604020202020204" pitchFamily="34" charset="0"/>
                </a:endParaRPr>
              </a:p>
            </p:txBody>
          </p:sp>
          <p:sp>
            <p:nvSpPr>
              <p:cNvPr id="36" name="Freeform 14">
                <a:extLst>
                  <a:ext uri="{FF2B5EF4-FFF2-40B4-BE49-F238E27FC236}">
                    <a16:creationId xmlns="" xmlns:a16="http://schemas.microsoft.com/office/drawing/2014/main" id="{360F84D5-890D-43F6-99FA-748342CF4EAC}"/>
                  </a:ext>
                </a:extLst>
              </p:cNvPr>
              <p:cNvSpPr>
                <a:spLocks/>
              </p:cNvSpPr>
              <p:nvPr/>
            </p:nvSpPr>
            <p:spPr bwMode="gray">
              <a:xfrm>
                <a:off x="1047" y="2146"/>
                <a:ext cx="383" cy="373"/>
              </a:xfrm>
              <a:custGeom>
                <a:avLst/>
                <a:gdLst>
                  <a:gd name="T0" fmla="*/ 118 w 596"/>
                  <a:gd name="T1" fmla="*/ 0 h 598"/>
                  <a:gd name="T2" fmla="*/ 0 w 596"/>
                  <a:gd name="T3" fmla="*/ 118 h 598"/>
                  <a:gd name="T4" fmla="*/ 0 w 596"/>
                  <a:gd name="T5" fmla="*/ 589 h 598"/>
                  <a:gd name="T6" fmla="*/ 161 w 596"/>
                  <a:gd name="T7" fmla="*/ 174 h 598"/>
                  <a:gd name="T8" fmla="*/ 589 w 596"/>
                  <a:gd name="T9" fmla="*/ 0 h 598"/>
                  <a:gd name="T10" fmla="*/ 118 w 596"/>
                  <a:gd name="T11" fmla="*/ 0 h 598"/>
                </a:gdLst>
                <a:ahLst/>
                <a:cxnLst>
                  <a:cxn ang="0">
                    <a:pos x="T0" y="T1"/>
                  </a:cxn>
                  <a:cxn ang="0">
                    <a:pos x="T2" y="T3"/>
                  </a:cxn>
                  <a:cxn ang="0">
                    <a:pos x="T4" y="T5"/>
                  </a:cxn>
                  <a:cxn ang="0">
                    <a:pos x="T6" y="T7"/>
                  </a:cxn>
                  <a:cxn ang="0">
                    <a:pos x="T8" y="T9"/>
                  </a:cxn>
                  <a:cxn ang="0">
                    <a:pos x="T10" y="T11"/>
                  </a:cxn>
                </a:cxnLst>
                <a:rect l="0" t="0" r="r" b="b"/>
                <a:pathLst>
                  <a:path w="596" h="598">
                    <a:moveTo>
                      <a:pt x="118" y="0"/>
                    </a:moveTo>
                    <a:cubicBezTo>
                      <a:pt x="53" y="0"/>
                      <a:pt x="0" y="53"/>
                      <a:pt x="0" y="118"/>
                    </a:cubicBezTo>
                    <a:lnTo>
                      <a:pt x="0" y="589"/>
                    </a:lnTo>
                    <a:cubicBezTo>
                      <a:pt x="27" y="598"/>
                      <a:pt x="12" y="309"/>
                      <a:pt x="161" y="174"/>
                    </a:cubicBezTo>
                    <a:cubicBezTo>
                      <a:pt x="310" y="39"/>
                      <a:pt x="596" y="29"/>
                      <a:pt x="589" y="0"/>
                    </a:cubicBezTo>
                    <a:lnTo>
                      <a:pt x="118" y="0"/>
                    </a:lnTo>
                    <a:close/>
                  </a:path>
                </a:pathLst>
              </a:custGeom>
              <a:gradFill rotWithShape="1">
                <a:gsLst>
                  <a:gs pos="0">
                    <a:schemeClr val="hlink">
                      <a:gamma/>
                      <a:tint val="42353"/>
                      <a:invGamma/>
                    </a:schemeClr>
                  </a:gs>
                  <a:gs pos="100000">
                    <a:schemeClr val="hlink">
                      <a:alpha val="0"/>
                    </a:schemeClr>
                  </a:gs>
                </a:gsLst>
                <a:lin ang="2700000" scaled="1"/>
              </a:gradFill>
              <a:ln>
                <a:noFill/>
              </a:ln>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b="0" i="0" u="none" strike="noStrike" kern="1200" cap="none" spc="0" normalizeH="0" baseline="0" noProof="0">
                  <a:ln>
                    <a:noFill/>
                  </a:ln>
                  <a:solidFill>
                    <a:prstClr val="black"/>
                  </a:solidFill>
                  <a:effectLst/>
                  <a:uLnTx/>
                  <a:uFillTx/>
                  <a:latin typeface="Arial" panose="020B0604020202020204" pitchFamily="34" charset="0"/>
                  <a:ea typeface="Arial Unicode MS"/>
                  <a:cs typeface="Arial" panose="020B0604020202020204" pitchFamily="34" charset="0"/>
                </a:endParaRPr>
              </a:p>
            </p:txBody>
          </p:sp>
          <p:sp>
            <p:nvSpPr>
              <p:cNvPr id="37" name="Text Box 15">
                <a:extLst>
                  <a:ext uri="{FF2B5EF4-FFF2-40B4-BE49-F238E27FC236}">
                    <a16:creationId xmlns="" xmlns:a16="http://schemas.microsoft.com/office/drawing/2014/main" id="{005F3B1D-EAAD-482F-9581-1CD6F46AAFFA}"/>
                  </a:ext>
                </a:extLst>
              </p:cNvPr>
              <p:cNvSpPr txBox="1">
                <a:spLocks noChangeArrowheads="1"/>
              </p:cNvSpPr>
              <p:nvPr/>
            </p:nvSpPr>
            <p:spPr bwMode="gray">
              <a:xfrm>
                <a:off x="981" y="2304"/>
                <a:ext cx="786" cy="321"/>
              </a:xfrm>
              <a:prstGeom prst="rect">
                <a:avLst/>
              </a:prstGeom>
              <a:noFill/>
              <a:ln>
                <a:noFill/>
              </a:ln>
              <a:effectLst/>
            </p:spPr>
            <p:txBody>
              <a:bodyPr wrap="none">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lang="vi-VN" dirty="0">
                    <a:solidFill>
                      <a:srgbClr val="FFFFFF"/>
                    </a:solidFill>
                    <a:effectLst>
                      <a:outerShdw blurRad="38100" dist="38100" dir="2700000" algn="tl">
                        <a:srgbClr val="C0C0C0"/>
                      </a:outerShdw>
                    </a:effectLst>
                    <a:latin typeface="Arial" panose="020B0604020202020204" pitchFamily="34" charset="0"/>
                    <a:ea typeface="Arial Unicode MS"/>
                    <a:cs typeface="Arial" panose="020B0604020202020204" pitchFamily="34" charset="0"/>
                  </a:rPr>
                  <a:t>Thứ hai: </a:t>
                </a:r>
                <a:endParaRPr kumimoji="0" lang="en-US" b="0" i="0" u="none" strike="noStrike" kern="1200" cap="none" spc="0" normalizeH="0" baseline="0" noProof="0" dirty="0">
                  <a:ln>
                    <a:noFill/>
                  </a:ln>
                  <a:solidFill>
                    <a:srgbClr val="FFFFFF"/>
                  </a:solidFill>
                  <a:effectLst>
                    <a:outerShdw blurRad="38100" dist="38100" dir="2700000" algn="tl">
                      <a:srgbClr val="C0C0C0"/>
                    </a:outerShdw>
                  </a:effectLst>
                  <a:uLnTx/>
                  <a:uFillTx/>
                  <a:latin typeface="Arial" panose="020B0604020202020204" pitchFamily="34" charset="0"/>
                  <a:ea typeface="Arial Unicode MS"/>
                  <a:cs typeface="Arial" panose="020B0604020202020204" pitchFamily="34" charset="0"/>
                </a:endParaRPr>
              </a:p>
            </p:txBody>
          </p:sp>
        </p:grpSp>
      </p:grpSp>
      <p:grpSp>
        <p:nvGrpSpPr>
          <p:cNvPr id="38" name="Group 17">
            <a:extLst>
              <a:ext uri="{FF2B5EF4-FFF2-40B4-BE49-F238E27FC236}">
                <a16:creationId xmlns="" xmlns:a16="http://schemas.microsoft.com/office/drawing/2014/main" id="{96BB208C-0260-449B-8324-A50441369845}"/>
              </a:ext>
            </a:extLst>
          </p:cNvPr>
          <p:cNvGrpSpPr>
            <a:grpSpLocks/>
          </p:cNvGrpSpPr>
          <p:nvPr/>
        </p:nvGrpSpPr>
        <p:grpSpPr bwMode="auto">
          <a:xfrm>
            <a:off x="1331615" y="4530606"/>
            <a:ext cx="5616575" cy="1048464"/>
            <a:chOff x="912" y="3036"/>
            <a:chExt cx="3984" cy="912"/>
          </a:xfrm>
        </p:grpSpPr>
        <p:sp>
          <p:nvSpPr>
            <p:cNvPr id="39" name="AutoShape 18">
              <a:extLst>
                <a:ext uri="{FF2B5EF4-FFF2-40B4-BE49-F238E27FC236}">
                  <a16:creationId xmlns="" xmlns:a16="http://schemas.microsoft.com/office/drawing/2014/main" id="{1FDADCD2-9857-4934-BE90-DE3B92598D54}"/>
                </a:ext>
              </a:extLst>
            </p:cNvPr>
            <p:cNvSpPr>
              <a:spLocks noChangeArrowheads="1"/>
            </p:cNvSpPr>
            <p:nvPr/>
          </p:nvSpPr>
          <p:spPr bwMode="gray">
            <a:xfrm>
              <a:off x="912" y="3036"/>
              <a:ext cx="3984" cy="912"/>
            </a:xfrm>
            <a:prstGeom prst="roundRect">
              <a:avLst>
                <a:gd name="adj" fmla="val 10889"/>
              </a:avLst>
            </a:prstGeom>
            <a:gradFill rotWithShape="1">
              <a:gsLst>
                <a:gs pos="0">
                  <a:srgbClr val="DDDDDD"/>
                </a:gs>
                <a:gs pos="50000">
                  <a:srgbClr val="EEEEEE"/>
                </a:gs>
                <a:gs pos="100000">
                  <a:srgbClr val="DDDDDD"/>
                </a:gs>
              </a:gsLst>
              <a:lin ang="2700000" scaled="1"/>
            </a:gradFill>
            <a:ln w="38100">
              <a:solidFill>
                <a:srgbClr val="FFFFFF"/>
              </a:solidFill>
              <a:round/>
              <a:headEnd/>
              <a:tailEnd/>
            </a:ln>
            <a:effectLst>
              <a:outerShdw dist="135003" dir="2928844" algn="ctr" rotWithShape="0">
                <a:srgbClr val="000000">
                  <a:alpha val="50000"/>
                </a:srgbClr>
              </a:outerShdw>
            </a:effectLst>
          </p:spPr>
          <p:txBody>
            <a:bodyPr wrap="none" anchor="ct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tabLst/>
                <a:defRPr/>
              </a:pPr>
              <a:endParaRPr kumimoji="0" lang="en-US" altLang="en-US" sz="1800" b="1" i="0" u="none" strike="noStrike" kern="1200" cap="none" spc="0" normalizeH="0" baseline="0" noProof="0">
                <a:ln>
                  <a:noFill/>
                </a:ln>
                <a:solidFill>
                  <a:prstClr val="black"/>
                </a:solidFill>
                <a:effectLst/>
                <a:uLnTx/>
                <a:uFillTx/>
                <a:ea typeface="Arial Unicode MS"/>
                <a:cs typeface="Arial" panose="020B0604020202020204" pitchFamily="34" charset="0"/>
              </a:endParaRPr>
            </a:p>
          </p:txBody>
        </p:sp>
        <p:grpSp>
          <p:nvGrpSpPr>
            <p:cNvPr id="40" name="Group 19">
              <a:extLst>
                <a:ext uri="{FF2B5EF4-FFF2-40B4-BE49-F238E27FC236}">
                  <a16:creationId xmlns="" xmlns:a16="http://schemas.microsoft.com/office/drawing/2014/main" id="{258F6C4C-BC4C-4351-A366-290749A3BFF0}"/>
                </a:ext>
              </a:extLst>
            </p:cNvPr>
            <p:cNvGrpSpPr>
              <a:grpSpLocks/>
            </p:cNvGrpSpPr>
            <p:nvPr/>
          </p:nvGrpSpPr>
          <p:grpSpPr bwMode="auto">
            <a:xfrm>
              <a:off x="999" y="3120"/>
              <a:ext cx="768" cy="746"/>
              <a:chOff x="999" y="3120"/>
              <a:chExt cx="768" cy="746"/>
            </a:xfrm>
          </p:grpSpPr>
          <p:sp>
            <p:nvSpPr>
              <p:cNvPr id="42" name="AutoShape 20">
                <a:extLst>
                  <a:ext uri="{FF2B5EF4-FFF2-40B4-BE49-F238E27FC236}">
                    <a16:creationId xmlns="" xmlns:a16="http://schemas.microsoft.com/office/drawing/2014/main" id="{F6AAD111-3462-4EE4-A51D-A545567B64D8}"/>
                  </a:ext>
                </a:extLst>
              </p:cNvPr>
              <p:cNvSpPr>
                <a:spLocks noChangeArrowheads="1"/>
              </p:cNvSpPr>
              <p:nvPr/>
            </p:nvSpPr>
            <p:spPr bwMode="gray">
              <a:xfrm>
                <a:off x="999" y="3120"/>
                <a:ext cx="768" cy="746"/>
              </a:xfrm>
              <a:prstGeom prst="roundRect">
                <a:avLst>
                  <a:gd name="adj" fmla="val 11921"/>
                </a:avLst>
              </a:prstGeom>
              <a:solidFill>
                <a:srgbClr val="33CC33"/>
              </a:solidFill>
              <a:ln w="38100">
                <a:solidFill>
                  <a:schemeClr val="bg1"/>
                </a:solidFill>
                <a:round/>
                <a:headEnd/>
                <a:tailEnd/>
              </a:ln>
              <a:effec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b="0" i="0" u="none" strike="noStrike" kern="1200" cap="none" spc="0" normalizeH="0" baseline="0" noProof="0">
                  <a:ln>
                    <a:noFill/>
                  </a:ln>
                  <a:solidFill>
                    <a:prstClr val="black"/>
                  </a:solidFill>
                  <a:effectLst/>
                  <a:uLnTx/>
                  <a:uFillTx/>
                  <a:latin typeface="Arial" panose="020B0604020202020204" pitchFamily="34" charset="0"/>
                  <a:ea typeface="Arial Unicode MS"/>
                  <a:cs typeface="Arial" panose="020B0604020202020204" pitchFamily="34" charset="0"/>
                </a:endParaRPr>
              </a:p>
            </p:txBody>
          </p:sp>
          <p:sp>
            <p:nvSpPr>
              <p:cNvPr id="43" name="Freeform 21">
                <a:extLst>
                  <a:ext uri="{FF2B5EF4-FFF2-40B4-BE49-F238E27FC236}">
                    <a16:creationId xmlns="" xmlns:a16="http://schemas.microsoft.com/office/drawing/2014/main" id="{D5E10FDE-6CF4-4EBD-B12B-3C721B707E92}"/>
                  </a:ext>
                </a:extLst>
              </p:cNvPr>
              <p:cNvSpPr>
                <a:spLocks/>
              </p:cNvSpPr>
              <p:nvPr/>
            </p:nvSpPr>
            <p:spPr bwMode="gray">
              <a:xfrm>
                <a:off x="1047" y="3166"/>
                <a:ext cx="383" cy="373"/>
              </a:xfrm>
              <a:custGeom>
                <a:avLst/>
                <a:gdLst>
                  <a:gd name="T0" fmla="*/ 118 w 596"/>
                  <a:gd name="T1" fmla="*/ 0 h 598"/>
                  <a:gd name="T2" fmla="*/ 0 w 596"/>
                  <a:gd name="T3" fmla="*/ 118 h 598"/>
                  <a:gd name="T4" fmla="*/ 0 w 596"/>
                  <a:gd name="T5" fmla="*/ 589 h 598"/>
                  <a:gd name="T6" fmla="*/ 161 w 596"/>
                  <a:gd name="T7" fmla="*/ 174 h 598"/>
                  <a:gd name="T8" fmla="*/ 589 w 596"/>
                  <a:gd name="T9" fmla="*/ 0 h 598"/>
                  <a:gd name="T10" fmla="*/ 118 w 596"/>
                  <a:gd name="T11" fmla="*/ 0 h 598"/>
                </a:gdLst>
                <a:ahLst/>
                <a:cxnLst>
                  <a:cxn ang="0">
                    <a:pos x="T0" y="T1"/>
                  </a:cxn>
                  <a:cxn ang="0">
                    <a:pos x="T2" y="T3"/>
                  </a:cxn>
                  <a:cxn ang="0">
                    <a:pos x="T4" y="T5"/>
                  </a:cxn>
                  <a:cxn ang="0">
                    <a:pos x="T6" y="T7"/>
                  </a:cxn>
                  <a:cxn ang="0">
                    <a:pos x="T8" y="T9"/>
                  </a:cxn>
                  <a:cxn ang="0">
                    <a:pos x="T10" y="T11"/>
                  </a:cxn>
                </a:cxnLst>
                <a:rect l="0" t="0" r="r" b="b"/>
                <a:pathLst>
                  <a:path w="596" h="598">
                    <a:moveTo>
                      <a:pt x="118" y="0"/>
                    </a:moveTo>
                    <a:cubicBezTo>
                      <a:pt x="53" y="0"/>
                      <a:pt x="0" y="53"/>
                      <a:pt x="0" y="118"/>
                    </a:cubicBezTo>
                    <a:lnTo>
                      <a:pt x="0" y="589"/>
                    </a:lnTo>
                    <a:cubicBezTo>
                      <a:pt x="27" y="598"/>
                      <a:pt x="12" y="309"/>
                      <a:pt x="161" y="174"/>
                    </a:cubicBezTo>
                    <a:cubicBezTo>
                      <a:pt x="310" y="39"/>
                      <a:pt x="596" y="29"/>
                      <a:pt x="589" y="0"/>
                    </a:cubicBezTo>
                    <a:lnTo>
                      <a:pt x="118" y="0"/>
                    </a:lnTo>
                    <a:close/>
                  </a:path>
                </a:pathLst>
              </a:custGeom>
              <a:gradFill rotWithShape="1">
                <a:gsLst>
                  <a:gs pos="0">
                    <a:schemeClr val="folHlink">
                      <a:gamma/>
                      <a:tint val="48627"/>
                      <a:invGamma/>
                    </a:schemeClr>
                  </a:gs>
                  <a:gs pos="100000">
                    <a:schemeClr val="folHlink">
                      <a:alpha val="0"/>
                    </a:schemeClr>
                  </a:gs>
                </a:gsLst>
                <a:lin ang="2700000" scaled="1"/>
              </a:gradFill>
              <a:ln>
                <a:noFill/>
              </a:ln>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b="0" i="0" u="none" strike="noStrike" kern="1200" cap="none" spc="0" normalizeH="0" baseline="0" noProof="0">
                  <a:ln>
                    <a:noFill/>
                  </a:ln>
                  <a:solidFill>
                    <a:prstClr val="black"/>
                  </a:solidFill>
                  <a:effectLst/>
                  <a:uLnTx/>
                  <a:uFillTx/>
                  <a:latin typeface="Arial" panose="020B0604020202020204" pitchFamily="34" charset="0"/>
                  <a:ea typeface="Arial Unicode MS"/>
                  <a:cs typeface="Arial" panose="020B0604020202020204" pitchFamily="34" charset="0"/>
                </a:endParaRPr>
              </a:p>
            </p:txBody>
          </p:sp>
          <p:sp>
            <p:nvSpPr>
              <p:cNvPr id="44" name="Text Box 22">
                <a:extLst>
                  <a:ext uri="{FF2B5EF4-FFF2-40B4-BE49-F238E27FC236}">
                    <a16:creationId xmlns="" xmlns:a16="http://schemas.microsoft.com/office/drawing/2014/main" id="{1F08E7B2-2CD4-4244-BBDC-E32E9E6DB6A4}"/>
                  </a:ext>
                </a:extLst>
              </p:cNvPr>
              <p:cNvSpPr txBox="1">
                <a:spLocks noChangeArrowheads="1"/>
              </p:cNvSpPr>
              <p:nvPr/>
            </p:nvSpPr>
            <p:spPr bwMode="gray">
              <a:xfrm>
                <a:off x="1022" y="3324"/>
                <a:ext cx="704" cy="321"/>
              </a:xfrm>
              <a:prstGeom prst="rect">
                <a:avLst/>
              </a:prstGeom>
              <a:noFill/>
              <a:ln>
                <a:noFill/>
              </a:ln>
              <a:effectLst/>
            </p:spPr>
            <p:txBody>
              <a:bodyPr wrap="none">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lang="vi-VN" dirty="0">
                    <a:solidFill>
                      <a:srgbClr val="FFFFFF"/>
                    </a:solidFill>
                    <a:effectLst>
                      <a:outerShdw blurRad="38100" dist="38100" dir="2700000" algn="tl">
                        <a:srgbClr val="C0C0C0"/>
                      </a:outerShdw>
                    </a:effectLst>
                    <a:latin typeface="Arial" panose="020B0604020202020204" pitchFamily="34" charset="0"/>
                    <a:ea typeface="Arial Unicode MS"/>
                    <a:cs typeface="Arial" panose="020B0604020202020204" pitchFamily="34" charset="0"/>
                  </a:rPr>
                  <a:t>Thứ ba:</a:t>
                </a:r>
                <a:endParaRPr kumimoji="0" lang="en-US" b="0" i="0" u="none" strike="noStrike" kern="1200" cap="none" spc="0" normalizeH="0" baseline="0" noProof="0" dirty="0">
                  <a:ln>
                    <a:noFill/>
                  </a:ln>
                  <a:solidFill>
                    <a:srgbClr val="FFFFFF"/>
                  </a:solidFill>
                  <a:effectLst>
                    <a:outerShdw blurRad="38100" dist="38100" dir="2700000" algn="tl">
                      <a:srgbClr val="C0C0C0"/>
                    </a:outerShdw>
                  </a:effectLst>
                  <a:uLnTx/>
                  <a:uFillTx/>
                  <a:latin typeface="Arial" panose="020B0604020202020204" pitchFamily="34" charset="0"/>
                  <a:ea typeface="Arial Unicode MS"/>
                  <a:cs typeface="Arial" panose="020B0604020202020204" pitchFamily="34" charset="0"/>
                </a:endParaRPr>
              </a:p>
            </p:txBody>
          </p:sp>
        </p:grpSp>
      </p:grpSp>
      <p:sp>
        <p:nvSpPr>
          <p:cNvPr id="46" name="TextBox 45">
            <a:extLst>
              <a:ext uri="{FF2B5EF4-FFF2-40B4-BE49-F238E27FC236}">
                <a16:creationId xmlns="" xmlns:a16="http://schemas.microsoft.com/office/drawing/2014/main" id="{0EB6BAC8-F9B3-49E7-BA78-AFA33493496C}"/>
              </a:ext>
            </a:extLst>
          </p:cNvPr>
          <p:cNvSpPr txBox="1"/>
          <p:nvPr/>
        </p:nvSpPr>
        <p:spPr>
          <a:xfrm>
            <a:off x="2519044" y="1943245"/>
            <a:ext cx="4393424" cy="646331"/>
          </a:xfrm>
          <a:prstGeom prst="rect">
            <a:avLst/>
          </a:prstGeom>
          <a:noFill/>
        </p:spPr>
        <p:txBody>
          <a:bodyPr wrap="square">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vi-VN" b="0" i="0" u="none" strike="noStrike" kern="1200" cap="none" spc="0" normalizeH="0" baseline="0" noProof="0" dirty="0">
                <a:ln>
                  <a:noFill/>
                </a:ln>
                <a:solidFill>
                  <a:srgbClr val="010101"/>
                </a:solidFill>
                <a:effectLst/>
                <a:uLnTx/>
                <a:uFillTx/>
                <a:latin typeface="Arial" panose="020B0604020202020204" pitchFamily="34" charset="0"/>
                <a:ea typeface="Arial Unicode MS"/>
                <a:cs typeface="Arial" panose="020B0604020202020204" pitchFamily="34" charset="0"/>
              </a:rPr>
              <a:t> </a:t>
            </a:r>
            <a:r>
              <a:rPr lang="vi-VN" dirty="0">
                <a:solidFill>
                  <a:srgbClr val="010101"/>
                </a:solidFill>
                <a:latin typeface="Arial" panose="020B0604020202020204" pitchFamily="34" charset="0"/>
                <a:cs typeface="Arial" panose="020B0604020202020204" pitchFamily="34" charset="0"/>
              </a:rPr>
              <a:t> Thực hiện chiến lược CNH rút ngắn, đi tắt, đón đầu công nghệ..</a:t>
            </a:r>
            <a:endParaRPr kumimoji="0" lang="en-US" b="0" i="0" u="none" strike="noStrike" kern="1200" cap="none" spc="0" normalizeH="0" baseline="0" noProof="0" dirty="0">
              <a:ln>
                <a:noFill/>
              </a:ln>
              <a:solidFill>
                <a:srgbClr val="663300"/>
              </a:solidFill>
              <a:effectLst/>
              <a:uLnTx/>
              <a:uFillTx/>
              <a:latin typeface="Arial" panose="020B0604020202020204" pitchFamily="34" charset="0"/>
              <a:ea typeface="Arial Unicode MS"/>
              <a:cs typeface="Arial" panose="020B0604020202020204" pitchFamily="34" charset="0"/>
            </a:endParaRPr>
          </a:p>
        </p:txBody>
      </p:sp>
      <p:sp>
        <p:nvSpPr>
          <p:cNvPr id="48" name="TextBox 47">
            <a:extLst>
              <a:ext uri="{FF2B5EF4-FFF2-40B4-BE49-F238E27FC236}">
                <a16:creationId xmlns="" xmlns:a16="http://schemas.microsoft.com/office/drawing/2014/main" id="{69B97973-8859-4A40-AABA-55F8AF567A82}"/>
              </a:ext>
            </a:extLst>
          </p:cNvPr>
          <p:cNvSpPr txBox="1"/>
          <p:nvPr/>
        </p:nvSpPr>
        <p:spPr>
          <a:xfrm>
            <a:off x="2572697" y="4627175"/>
            <a:ext cx="4339771" cy="646331"/>
          </a:xfrm>
          <a:prstGeom prst="rect">
            <a:avLst/>
          </a:prstGeom>
          <a:noFill/>
        </p:spPr>
        <p:txBody>
          <a:bodyPr wrap="square">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vi-VN" b="0" i="0" u="none" strike="noStrike" kern="1200" cap="none" spc="0" normalizeH="0" baseline="0" noProof="0" dirty="0">
                <a:ln>
                  <a:noFill/>
                </a:ln>
                <a:solidFill>
                  <a:srgbClr val="C00000"/>
                </a:solidFill>
                <a:effectLst/>
                <a:uLnTx/>
                <a:uFillTx/>
                <a:latin typeface="Arial" panose="020B0604020202020204" pitchFamily="34" charset="0"/>
                <a:ea typeface="Arial Unicode MS"/>
                <a:cs typeface="Arial" panose="020B0604020202020204" pitchFamily="34" charset="0"/>
              </a:rPr>
              <a:t>20 – 30 năm trở thành nước công nghiệp</a:t>
            </a:r>
            <a:endParaRPr kumimoji="0" lang="en-US" b="0" i="0" u="none" strike="noStrike" kern="1200" cap="none" spc="0" normalizeH="0" baseline="0" noProof="0" dirty="0">
              <a:ln>
                <a:noFill/>
              </a:ln>
              <a:solidFill>
                <a:srgbClr val="C00000"/>
              </a:solidFill>
              <a:effectLst/>
              <a:uLnTx/>
              <a:uFillTx/>
              <a:latin typeface="Arial" panose="020B0604020202020204" pitchFamily="34" charset="0"/>
              <a:ea typeface="Arial Unicode MS"/>
              <a:cs typeface="Arial" panose="020B0604020202020204" pitchFamily="34" charset="0"/>
            </a:endParaRPr>
          </a:p>
        </p:txBody>
      </p:sp>
      <p:sp>
        <p:nvSpPr>
          <p:cNvPr id="28" name="TextBox 27">
            <a:extLst>
              <a:ext uri="{FF2B5EF4-FFF2-40B4-BE49-F238E27FC236}">
                <a16:creationId xmlns="" xmlns:a16="http://schemas.microsoft.com/office/drawing/2014/main" id="{D07FCF69-0D7B-4FB3-A8CE-9860E3B127E1}"/>
              </a:ext>
            </a:extLst>
          </p:cNvPr>
          <p:cNvSpPr txBox="1"/>
          <p:nvPr/>
        </p:nvSpPr>
        <p:spPr>
          <a:xfrm>
            <a:off x="2034407" y="222739"/>
            <a:ext cx="7600378" cy="430887"/>
          </a:xfrm>
          <a:prstGeom prst="rect">
            <a:avLst/>
          </a:prstGeom>
          <a:noFill/>
        </p:spPr>
        <p:txBody>
          <a:bodyPr wrap="square">
            <a:spAutoFit/>
          </a:bodyPr>
          <a:lstStyle/>
          <a:p>
            <a:pPr marL="285750" indent="-285750">
              <a:buFont typeface="Wingdings" panose="05000000000000000000" pitchFamily="2" charset="2"/>
              <a:buChar char="§"/>
            </a:pPr>
            <a:r>
              <a:rPr lang="en-US" sz="2200" b="1" dirty="0" err="1">
                <a:solidFill>
                  <a:srgbClr val="000000"/>
                </a:solidFill>
                <a:cs typeface="Arial" panose="020B0604020202020204" pitchFamily="34" charset="0"/>
              </a:rPr>
              <a:t>Các</a:t>
            </a:r>
            <a:r>
              <a:rPr lang="en-US" sz="2200" b="1" dirty="0">
                <a:solidFill>
                  <a:srgbClr val="000000"/>
                </a:solidFill>
                <a:cs typeface="Arial" panose="020B0604020202020204" pitchFamily="34" charset="0"/>
              </a:rPr>
              <a:t> m​ô </a:t>
            </a:r>
            <a:r>
              <a:rPr lang="en-US" sz="2200" b="1" dirty="0" err="1">
                <a:solidFill>
                  <a:srgbClr val="000000"/>
                </a:solidFill>
                <a:cs typeface="Arial" panose="020B0604020202020204" pitchFamily="34" charset="0"/>
              </a:rPr>
              <a:t>hình</a:t>
            </a:r>
            <a:r>
              <a:rPr lang="en-US" sz="2200" b="1" dirty="0">
                <a:solidFill>
                  <a:srgbClr val="000000"/>
                </a:solidFill>
                <a:cs typeface="Arial" panose="020B0604020202020204" pitchFamily="34" charset="0"/>
              </a:rPr>
              <a:t> </a:t>
            </a:r>
            <a:r>
              <a:rPr lang="en-US" sz="2200" b="1" dirty="0" err="1">
                <a:solidFill>
                  <a:srgbClr val="000000"/>
                </a:solidFill>
                <a:cs typeface="Arial" panose="020B0604020202020204" pitchFamily="34" charset="0"/>
              </a:rPr>
              <a:t>công</a:t>
            </a:r>
            <a:r>
              <a:rPr lang="en-US" sz="2200" b="1" dirty="0">
                <a:solidFill>
                  <a:srgbClr val="000000"/>
                </a:solidFill>
                <a:cs typeface="Arial" panose="020B0604020202020204" pitchFamily="34" charset="0"/>
              </a:rPr>
              <a:t> </a:t>
            </a:r>
            <a:r>
              <a:rPr lang="en-US" sz="2200" b="1" dirty="0" err="1">
                <a:solidFill>
                  <a:srgbClr val="000000"/>
                </a:solidFill>
                <a:cs typeface="Arial" panose="020B0604020202020204" pitchFamily="34" charset="0"/>
              </a:rPr>
              <a:t>nghiệp</a:t>
            </a:r>
            <a:r>
              <a:rPr lang="en-US" sz="2200" b="1" dirty="0">
                <a:solidFill>
                  <a:srgbClr val="000000"/>
                </a:solidFill>
                <a:cs typeface="Arial" panose="020B0604020202020204" pitchFamily="34" charset="0"/>
              </a:rPr>
              <a:t> </a:t>
            </a:r>
            <a:r>
              <a:rPr lang="en-US" sz="2200" b="1" dirty="0" err="1">
                <a:solidFill>
                  <a:srgbClr val="000000"/>
                </a:solidFill>
                <a:cs typeface="Arial" panose="020B0604020202020204" pitchFamily="34" charset="0"/>
              </a:rPr>
              <a:t>hoá</a:t>
            </a:r>
            <a:r>
              <a:rPr lang="en-US" sz="2200" b="1" dirty="0">
                <a:solidFill>
                  <a:srgbClr val="000000"/>
                </a:solidFill>
                <a:cs typeface="Arial" panose="020B0604020202020204" pitchFamily="34" charset="0"/>
              </a:rPr>
              <a:t> </a:t>
            </a:r>
            <a:r>
              <a:rPr lang="en-US" sz="2200" b="1" dirty="0" err="1">
                <a:solidFill>
                  <a:srgbClr val="000000"/>
                </a:solidFill>
                <a:cs typeface="Arial" panose="020B0604020202020204" pitchFamily="34" charset="0"/>
              </a:rPr>
              <a:t>tiêu</a:t>
            </a:r>
            <a:r>
              <a:rPr lang="en-US" sz="2200" b="1" dirty="0">
                <a:solidFill>
                  <a:srgbClr val="000000"/>
                </a:solidFill>
                <a:cs typeface="Arial" panose="020B0604020202020204" pitchFamily="34" charset="0"/>
              </a:rPr>
              <a:t> </a:t>
            </a:r>
            <a:r>
              <a:rPr lang="en-US" sz="2200" b="1" dirty="0" err="1">
                <a:solidFill>
                  <a:srgbClr val="000000"/>
                </a:solidFill>
                <a:cs typeface="Arial" panose="020B0604020202020204" pitchFamily="34" charset="0"/>
              </a:rPr>
              <a:t>biểu</a:t>
            </a:r>
            <a:r>
              <a:rPr lang="en-US" sz="2200" b="1" dirty="0">
                <a:solidFill>
                  <a:srgbClr val="000000"/>
                </a:solidFill>
                <a:cs typeface="Arial" panose="020B0604020202020204" pitchFamily="34" charset="0"/>
              </a:rPr>
              <a:t> </a:t>
            </a:r>
            <a:r>
              <a:rPr lang="en-US" sz="2200" b="1" dirty="0" err="1">
                <a:solidFill>
                  <a:srgbClr val="000000"/>
                </a:solidFill>
                <a:cs typeface="Arial" panose="020B0604020202020204" pitchFamily="34" charset="0"/>
              </a:rPr>
              <a:t>trên</a:t>
            </a:r>
            <a:r>
              <a:rPr lang="en-US" sz="2200" b="1" dirty="0">
                <a:solidFill>
                  <a:srgbClr val="000000"/>
                </a:solidFill>
                <a:cs typeface="Arial" panose="020B0604020202020204" pitchFamily="34" charset="0"/>
              </a:rPr>
              <a:t> </a:t>
            </a:r>
            <a:r>
              <a:rPr lang="en-US" sz="2200" b="1" dirty="0" err="1">
                <a:solidFill>
                  <a:srgbClr val="000000"/>
                </a:solidFill>
                <a:cs typeface="Arial" panose="020B0604020202020204" pitchFamily="34" charset="0"/>
              </a:rPr>
              <a:t>thế</a:t>
            </a:r>
            <a:r>
              <a:rPr lang="en-US" sz="2200" b="1" dirty="0">
                <a:solidFill>
                  <a:srgbClr val="000000"/>
                </a:solidFill>
                <a:cs typeface="Arial" panose="020B0604020202020204" pitchFamily="34" charset="0"/>
              </a:rPr>
              <a:t> </a:t>
            </a:r>
            <a:r>
              <a:rPr lang="en-US" sz="2200" b="1" dirty="0" err="1">
                <a:solidFill>
                  <a:srgbClr val="000000"/>
                </a:solidFill>
                <a:cs typeface="Arial" panose="020B0604020202020204" pitchFamily="34" charset="0"/>
              </a:rPr>
              <a:t>giới</a:t>
            </a:r>
            <a:endParaRPr lang="en-US" sz="2200" b="1" dirty="0">
              <a:solidFill>
                <a:srgbClr val="000000"/>
              </a:solidFill>
              <a:cs typeface="Arial" panose="020B0604020202020204" pitchFamily="34" charset="0"/>
            </a:endParaRPr>
          </a:p>
        </p:txBody>
      </p:sp>
      <p:sp>
        <p:nvSpPr>
          <p:cNvPr id="29" name="TextBox 28">
            <a:extLst>
              <a:ext uri="{FF2B5EF4-FFF2-40B4-BE49-F238E27FC236}">
                <a16:creationId xmlns="" xmlns:a16="http://schemas.microsoft.com/office/drawing/2014/main" id="{318E0C39-23C0-40A3-8146-B1A01F275DC6}"/>
              </a:ext>
            </a:extLst>
          </p:cNvPr>
          <p:cNvSpPr txBox="1"/>
          <p:nvPr/>
        </p:nvSpPr>
        <p:spPr>
          <a:xfrm>
            <a:off x="2831206" y="814002"/>
            <a:ext cx="5990822" cy="400110"/>
          </a:xfrm>
          <a:prstGeom prst="rect">
            <a:avLst/>
          </a:prstGeom>
          <a:noFill/>
        </p:spPr>
        <p:txBody>
          <a:bodyPr wrap="square">
            <a:spAutoFit/>
          </a:bodyPr>
          <a:lstStyle/>
          <a:p>
            <a:r>
              <a:rPr lang="vi-VN" sz="2000" b="1" dirty="0">
                <a:solidFill>
                  <a:srgbClr val="0033CC"/>
                </a:solidFill>
                <a:effectLst/>
                <a:latin typeface="Arial" panose="020B0604020202020204" pitchFamily="34" charset="0"/>
                <a:cs typeface="Arial" panose="020B0604020202020204" pitchFamily="34" charset="0"/>
              </a:rPr>
              <a:t>Mô hình công nghiệp hóa rút ngắn (Nhật, NICs)</a:t>
            </a:r>
            <a:endParaRPr lang="en-US" sz="2000" b="1" dirty="0">
              <a:solidFill>
                <a:srgbClr val="0033CC"/>
              </a:solidFill>
              <a:latin typeface="Arial" panose="020B0604020202020204" pitchFamily="34" charset="0"/>
              <a:cs typeface="Arial" panose="020B0604020202020204" pitchFamily="34" charset="0"/>
            </a:endParaRPr>
          </a:p>
        </p:txBody>
      </p:sp>
      <p:sp>
        <p:nvSpPr>
          <p:cNvPr id="34" name="Hexagon 33">
            <a:extLst>
              <a:ext uri="{FF2B5EF4-FFF2-40B4-BE49-F238E27FC236}">
                <a16:creationId xmlns="" xmlns:a16="http://schemas.microsoft.com/office/drawing/2014/main" id="{5F0A744E-E214-4B78-9F95-A275C76B9334}"/>
              </a:ext>
            </a:extLst>
          </p:cNvPr>
          <p:cNvSpPr/>
          <p:nvPr/>
        </p:nvSpPr>
        <p:spPr>
          <a:xfrm flipH="1">
            <a:off x="2238777" y="783225"/>
            <a:ext cx="450761" cy="430887"/>
          </a:xfrm>
          <a:prstGeom prst="hexagon">
            <a:avLst>
              <a:gd name="adj" fmla="val 25000"/>
              <a:gd name="vf" fmla="val 115470"/>
            </a:avLst>
          </a:prstGeom>
          <a:solidFill>
            <a:srgbClr val="0070C0"/>
          </a:solidFill>
          <a:ln w="25400" cap="flat" cmpd="sng" algn="ctr">
            <a:solidFill>
              <a:srgbClr val="0070C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vi-VN" sz="2400" b="1" kern="0" dirty="0">
                <a:solidFill>
                  <a:prstClr val="white"/>
                </a:solidFill>
                <a:latin typeface="Arial" panose="020B0604020202020204" pitchFamily="34" charset="0"/>
                <a:ea typeface="Arial Unicode MS"/>
              </a:rPr>
              <a:t>3</a:t>
            </a:r>
            <a:endParaRPr kumimoji="0" lang="en-US" sz="2400" b="1" i="0" u="none" strike="noStrike" kern="0" cap="none" spc="0" normalizeH="0" baseline="0" noProof="0" dirty="0">
              <a:ln>
                <a:noFill/>
              </a:ln>
              <a:solidFill>
                <a:prstClr val="white"/>
              </a:solidFill>
              <a:effectLst/>
              <a:uLnTx/>
              <a:uFillTx/>
              <a:latin typeface="Arial"/>
              <a:ea typeface="Arial Unicode MS"/>
              <a:cs typeface="+mn-cs"/>
            </a:endParaRPr>
          </a:p>
        </p:txBody>
      </p:sp>
      <p:pic>
        <p:nvPicPr>
          <p:cNvPr id="41" name="Picture 2">
            <a:extLst>
              <a:ext uri="{FF2B5EF4-FFF2-40B4-BE49-F238E27FC236}">
                <a16:creationId xmlns="" xmlns:a16="http://schemas.microsoft.com/office/drawing/2014/main" id="{7DD66A17-511E-4551-B1BF-85D64D859731}"/>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405352" y="1677846"/>
            <a:ext cx="4649273" cy="3901224"/>
          </a:xfrm>
          <a:prstGeom prst="rect">
            <a:avLst/>
          </a:prstGeom>
          <a:noFill/>
          <a:extLst>
            <a:ext uri="{909E8E84-426E-40DD-AFC4-6F175D3DCCD1}">
              <a14:hiddenFill xmlns:a14="http://schemas.microsoft.com/office/drawing/2010/main">
                <a:solidFill>
                  <a:srgbClr val="FFFFFF"/>
                </a:solidFill>
              </a14:hiddenFill>
            </a:ext>
          </a:extLst>
        </p:spPr>
      </p:pic>
      <p:sp>
        <p:nvSpPr>
          <p:cNvPr id="45" name="TextBox 44">
            <a:extLst>
              <a:ext uri="{FF2B5EF4-FFF2-40B4-BE49-F238E27FC236}">
                <a16:creationId xmlns="" xmlns:a16="http://schemas.microsoft.com/office/drawing/2014/main" id="{58E82C84-E989-4BC5-A8F0-80BD343014FC}"/>
              </a:ext>
            </a:extLst>
          </p:cNvPr>
          <p:cNvSpPr txBox="1"/>
          <p:nvPr/>
        </p:nvSpPr>
        <p:spPr>
          <a:xfrm>
            <a:off x="7367634" y="5365839"/>
            <a:ext cx="4503338" cy="369332"/>
          </a:xfrm>
          <a:prstGeom prst="rect">
            <a:avLst/>
          </a:prstGeom>
          <a:noFill/>
        </p:spPr>
        <p:txBody>
          <a:bodyPr wrap="square">
            <a:spAutoFit/>
          </a:bodyPr>
          <a:lstStyle/>
          <a:p>
            <a:r>
              <a:rPr lang="vi-VN" sz="1800" dirty="0">
                <a:effectLst/>
                <a:latin typeface="Arial" panose="020B0604020202020204" pitchFamily="34" charset="0"/>
                <a:cs typeface="Arial" panose="020B0604020202020204" pitchFamily="34" charset="0"/>
              </a:rPr>
              <a:t>NICs: Hàn Quốc, Xinggapo, Đài Loan...</a:t>
            </a:r>
            <a:endParaRPr lang="en-US" dirty="0"/>
          </a:p>
        </p:txBody>
      </p:sp>
      <p:sp>
        <p:nvSpPr>
          <p:cNvPr id="49" name="TextBox 48">
            <a:extLst>
              <a:ext uri="{FF2B5EF4-FFF2-40B4-BE49-F238E27FC236}">
                <a16:creationId xmlns="" xmlns:a16="http://schemas.microsoft.com/office/drawing/2014/main" id="{653B950A-77FE-49D1-BFAE-4E04282F8018}"/>
              </a:ext>
            </a:extLst>
          </p:cNvPr>
          <p:cNvSpPr txBox="1"/>
          <p:nvPr/>
        </p:nvSpPr>
        <p:spPr>
          <a:xfrm>
            <a:off x="2777544" y="3348783"/>
            <a:ext cx="4134924" cy="923330"/>
          </a:xfrm>
          <a:prstGeom prst="rect">
            <a:avLst/>
          </a:prstGeom>
          <a:noFill/>
        </p:spPr>
        <p:txBody>
          <a:bodyPr wrap="square">
            <a:spAutoFit/>
          </a:bodyPr>
          <a:lstStyle/>
          <a:p>
            <a:r>
              <a:rPr lang="vi-VN" dirty="0">
                <a:solidFill>
                  <a:srgbClr val="010101"/>
                </a:solidFill>
                <a:latin typeface="Arial" panose="020B0604020202020204" pitchFamily="34" charset="0"/>
                <a:cs typeface="Arial" panose="020B0604020202020204" pitchFamily="34" charset="0"/>
              </a:rPr>
              <a:t>P</a:t>
            </a:r>
            <a:r>
              <a:rPr lang="vi-VN" b="0" i="0" dirty="0">
                <a:solidFill>
                  <a:srgbClr val="010101"/>
                </a:solidFill>
                <a:effectLst/>
                <a:latin typeface="Arial" panose="020B0604020202020204" pitchFamily="34" charset="0"/>
                <a:cs typeface="Arial" panose="020B0604020202020204" pitchFamily="34" charset="0"/>
              </a:rPr>
              <a:t>hát triển sản xuất trong nước, đẩy mạnh xuất khẩu, tiến hành </a:t>
            </a:r>
            <a:r>
              <a:rPr lang="vi-VN" dirty="0">
                <a:solidFill>
                  <a:srgbClr val="010101"/>
                </a:solidFill>
                <a:latin typeface="Arial" panose="020B0604020202020204" pitchFamily="34" charset="0"/>
                <a:cs typeface="Arial" panose="020B0604020202020204" pitchFamily="34" charset="0"/>
              </a:rPr>
              <a:t>CNH</a:t>
            </a:r>
            <a:r>
              <a:rPr lang="vi-VN" b="0" i="0" dirty="0">
                <a:solidFill>
                  <a:srgbClr val="010101"/>
                </a:solidFill>
                <a:effectLst/>
                <a:latin typeface="Arial" panose="020B0604020202020204" pitchFamily="34" charset="0"/>
                <a:cs typeface="Arial" panose="020B0604020202020204" pitchFamily="34" charset="0"/>
              </a:rPr>
              <a:t> gắn với HDH</a:t>
            </a:r>
            <a:endParaRPr lang="en-US"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94003979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grpId="0" nodeType="withEffect">
                                  <p:stCondLst>
                                    <p:cond delay="0"/>
                                  </p:stCondLst>
                                  <p:childTnLst>
                                    <p:set>
                                      <p:cBhvr>
                                        <p:cTn id="6" dur="1" fill="hold">
                                          <p:stCondLst>
                                            <p:cond delay="0"/>
                                          </p:stCondLst>
                                        </p:cTn>
                                        <p:tgtEl>
                                          <p:spTgt spid="34"/>
                                        </p:tgtEl>
                                        <p:attrNameLst>
                                          <p:attrName>style.visibility</p:attrName>
                                        </p:attrNameLst>
                                      </p:cBhvr>
                                      <p:to>
                                        <p:strVal val="visible"/>
                                      </p:to>
                                    </p:set>
                                    <p:anim calcmode="lin" valueType="num">
                                      <p:cBhvr>
                                        <p:cTn id="7" dur="1000" fill="hold"/>
                                        <p:tgtEl>
                                          <p:spTgt spid="34"/>
                                        </p:tgtEl>
                                        <p:attrNameLst>
                                          <p:attrName>ppt_w</p:attrName>
                                        </p:attrNameLst>
                                      </p:cBhvr>
                                      <p:tavLst>
                                        <p:tav tm="0">
                                          <p:val>
                                            <p:fltVal val="0"/>
                                          </p:val>
                                        </p:tav>
                                        <p:tav tm="100000">
                                          <p:val>
                                            <p:strVal val="#ppt_w"/>
                                          </p:val>
                                        </p:tav>
                                      </p:tavLst>
                                    </p:anim>
                                    <p:anim calcmode="lin" valueType="num">
                                      <p:cBhvr>
                                        <p:cTn id="8" dur="1000" fill="hold"/>
                                        <p:tgtEl>
                                          <p:spTgt spid="34"/>
                                        </p:tgtEl>
                                        <p:attrNameLst>
                                          <p:attrName>ppt_h</p:attrName>
                                        </p:attrNameLst>
                                      </p:cBhvr>
                                      <p:tavLst>
                                        <p:tav tm="0">
                                          <p:val>
                                            <p:fltVal val="0"/>
                                          </p:val>
                                        </p:tav>
                                        <p:tav tm="100000">
                                          <p:val>
                                            <p:strVal val="#ppt_h"/>
                                          </p:val>
                                        </p:tav>
                                      </p:tavLst>
                                    </p:anim>
                                    <p:anim calcmode="lin" valueType="num">
                                      <p:cBhvr>
                                        <p:cTn id="9" dur="1000" fill="hold"/>
                                        <p:tgtEl>
                                          <p:spTgt spid="34"/>
                                        </p:tgtEl>
                                        <p:attrNameLst>
                                          <p:attrName>style.rotation</p:attrName>
                                        </p:attrNameLst>
                                      </p:cBhvr>
                                      <p:tavLst>
                                        <p:tav tm="0">
                                          <p:val>
                                            <p:fltVal val="90"/>
                                          </p:val>
                                        </p:tav>
                                        <p:tav tm="100000">
                                          <p:val>
                                            <p:fltVal val="0"/>
                                          </p:val>
                                        </p:tav>
                                      </p:tavLst>
                                    </p:anim>
                                    <p:animEffect transition="in" filter="fade">
                                      <p:cBhvr>
                                        <p:cTn id="10" dur="1000"/>
                                        <p:tgtEl>
                                          <p:spTgt spid="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 grpId="0" animBg="1"/>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 xmlns:a16="http://schemas.microsoft.com/office/drawing/2014/main" id="{65D83807-CEC6-4226-ADC6-B3AE2129F7F5}"/>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sp>
        <p:nvSpPr>
          <p:cNvPr id="4" name="TextBox 3">
            <a:extLst>
              <a:ext uri="{FF2B5EF4-FFF2-40B4-BE49-F238E27FC236}">
                <a16:creationId xmlns="" xmlns:a16="http://schemas.microsoft.com/office/drawing/2014/main" id="{76B02BDF-8F0E-4836-8F48-503E2C8BFE67}"/>
              </a:ext>
            </a:extLst>
          </p:cNvPr>
          <p:cNvSpPr txBox="1"/>
          <p:nvPr/>
        </p:nvSpPr>
        <p:spPr>
          <a:xfrm>
            <a:off x="2213043" y="224553"/>
            <a:ext cx="7600378" cy="430887"/>
          </a:xfrm>
          <a:prstGeom prst="rect">
            <a:avLst/>
          </a:prstGeom>
          <a:noFill/>
        </p:spPr>
        <p:txBody>
          <a:bodyPr wrap="square">
            <a:spAutoFit/>
          </a:bodyPr>
          <a:lstStyle/>
          <a:p>
            <a:pPr marL="285750" indent="-285750">
              <a:buFont typeface="Wingdings" panose="05000000000000000000" pitchFamily="2" charset="2"/>
              <a:buChar char="§"/>
            </a:pPr>
            <a:r>
              <a:rPr lang="en-US" sz="2200" b="1" dirty="0" err="1">
                <a:solidFill>
                  <a:srgbClr val="000000"/>
                </a:solidFill>
                <a:cs typeface="Arial" panose="020B0604020202020204" pitchFamily="34" charset="0"/>
              </a:rPr>
              <a:t>Các</a:t>
            </a:r>
            <a:r>
              <a:rPr lang="en-US" sz="2200" b="1" dirty="0">
                <a:solidFill>
                  <a:srgbClr val="000000"/>
                </a:solidFill>
                <a:cs typeface="Arial" panose="020B0604020202020204" pitchFamily="34" charset="0"/>
              </a:rPr>
              <a:t> m​ô </a:t>
            </a:r>
            <a:r>
              <a:rPr lang="en-US" sz="2200" b="1" dirty="0" err="1">
                <a:solidFill>
                  <a:srgbClr val="000000"/>
                </a:solidFill>
                <a:cs typeface="Arial" panose="020B0604020202020204" pitchFamily="34" charset="0"/>
              </a:rPr>
              <a:t>hình</a:t>
            </a:r>
            <a:r>
              <a:rPr lang="en-US" sz="2200" b="1" dirty="0">
                <a:solidFill>
                  <a:srgbClr val="000000"/>
                </a:solidFill>
                <a:cs typeface="Arial" panose="020B0604020202020204" pitchFamily="34" charset="0"/>
              </a:rPr>
              <a:t> </a:t>
            </a:r>
            <a:r>
              <a:rPr lang="en-US" sz="2200" b="1" dirty="0" err="1">
                <a:solidFill>
                  <a:srgbClr val="000000"/>
                </a:solidFill>
                <a:cs typeface="Arial" panose="020B0604020202020204" pitchFamily="34" charset="0"/>
              </a:rPr>
              <a:t>công</a:t>
            </a:r>
            <a:r>
              <a:rPr lang="en-US" sz="2200" b="1" dirty="0">
                <a:solidFill>
                  <a:srgbClr val="000000"/>
                </a:solidFill>
                <a:cs typeface="Arial" panose="020B0604020202020204" pitchFamily="34" charset="0"/>
              </a:rPr>
              <a:t> </a:t>
            </a:r>
            <a:r>
              <a:rPr lang="en-US" sz="2200" b="1" dirty="0" err="1">
                <a:solidFill>
                  <a:srgbClr val="000000"/>
                </a:solidFill>
                <a:cs typeface="Arial" panose="020B0604020202020204" pitchFamily="34" charset="0"/>
              </a:rPr>
              <a:t>nghiệp</a:t>
            </a:r>
            <a:r>
              <a:rPr lang="en-US" sz="2200" b="1" dirty="0">
                <a:solidFill>
                  <a:srgbClr val="000000"/>
                </a:solidFill>
                <a:cs typeface="Arial" panose="020B0604020202020204" pitchFamily="34" charset="0"/>
              </a:rPr>
              <a:t> </a:t>
            </a:r>
            <a:r>
              <a:rPr lang="en-US" sz="2200" b="1" dirty="0" err="1">
                <a:solidFill>
                  <a:srgbClr val="000000"/>
                </a:solidFill>
                <a:cs typeface="Arial" panose="020B0604020202020204" pitchFamily="34" charset="0"/>
              </a:rPr>
              <a:t>hoá</a:t>
            </a:r>
            <a:r>
              <a:rPr lang="en-US" sz="2200" b="1" dirty="0">
                <a:solidFill>
                  <a:srgbClr val="000000"/>
                </a:solidFill>
                <a:cs typeface="Arial" panose="020B0604020202020204" pitchFamily="34" charset="0"/>
              </a:rPr>
              <a:t> </a:t>
            </a:r>
            <a:r>
              <a:rPr lang="en-US" sz="2200" b="1" dirty="0" err="1">
                <a:solidFill>
                  <a:srgbClr val="000000"/>
                </a:solidFill>
                <a:cs typeface="Arial" panose="020B0604020202020204" pitchFamily="34" charset="0"/>
              </a:rPr>
              <a:t>tiêu</a:t>
            </a:r>
            <a:r>
              <a:rPr lang="en-US" sz="2200" b="1" dirty="0">
                <a:solidFill>
                  <a:srgbClr val="000000"/>
                </a:solidFill>
                <a:cs typeface="Arial" panose="020B0604020202020204" pitchFamily="34" charset="0"/>
              </a:rPr>
              <a:t> </a:t>
            </a:r>
            <a:r>
              <a:rPr lang="en-US" sz="2200" b="1" dirty="0" err="1">
                <a:solidFill>
                  <a:srgbClr val="000000"/>
                </a:solidFill>
                <a:cs typeface="Arial" panose="020B0604020202020204" pitchFamily="34" charset="0"/>
              </a:rPr>
              <a:t>biểu</a:t>
            </a:r>
            <a:r>
              <a:rPr lang="en-US" sz="2200" b="1" dirty="0">
                <a:solidFill>
                  <a:srgbClr val="000000"/>
                </a:solidFill>
                <a:cs typeface="Arial" panose="020B0604020202020204" pitchFamily="34" charset="0"/>
              </a:rPr>
              <a:t> </a:t>
            </a:r>
            <a:r>
              <a:rPr lang="en-US" sz="2200" b="1" dirty="0" err="1">
                <a:solidFill>
                  <a:srgbClr val="000000"/>
                </a:solidFill>
                <a:cs typeface="Arial" panose="020B0604020202020204" pitchFamily="34" charset="0"/>
              </a:rPr>
              <a:t>trên</a:t>
            </a:r>
            <a:r>
              <a:rPr lang="en-US" sz="2200" b="1" dirty="0">
                <a:solidFill>
                  <a:srgbClr val="000000"/>
                </a:solidFill>
                <a:cs typeface="Arial" panose="020B0604020202020204" pitchFamily="34" charset="0"/>
              </a:rPr>
              <a:t> </a:t>
            </a:r>
            <a:r>
              <a:rPr lang="en-US" sz="2200" b="1" dirty="0" err="1">
                <a:solidFill>
                  <a:srgbClr val="000000"/>
                </a:solidFill>
                <a:cs typeface="Arial" panose="020B0604020202020204" pitchFamily="34" charset="0"/>
              </a:rPr>
              <a:t>thế</a:t>
            </a:r>
            <a:r>
              <a:rPr lang="en-US" sz="2200" b="1" dirty="0">
                <a:solidFill>
                  <a:srgbClr val="000000"/>
                </a:solidFill>
                <a:cs typeface="Arial" panose="020B0604020202020204" pitchFamily="34" charset="0"/>
              </a:rPr>
              <a:t> </a:t>
            </a:r>
            <a:r>
              <a:rPr lang="en-US" sz="2200" b="1" dirty="0" err="1">
                <a:solidFill>
                  <a:srgbClr val="000000"/>
                </a:solidFill>
                <a:cs typeface="Arial" panose="020B0604020202020204" pitchFamily="34" charset="0"/>
              </a:rPr>
              <a:t>giới</a:t>
            </a:r>
            <a:endParaRPr lang="en-US" sz="2200" b="1" dirty="0">
              <a:solidFill>
                <a:srgbClr val="000000"/>
              </a:solidFill>
              <a:cs typeface="Arial" panose="020B0604020202020204" pitchFamily="34" charset="0"/>
            </a:endParaRPr>
          </a:p>
        </p:txBody>
      </p:sp>
      <p:sp>
        <p:nvSpPr>
          <p:cNvPr id="5" name="TextBox 4">
            <a:extLst>
              <a:ext uri="{FF2B5EF4-FFF2-40B4-BE49-F238E27FC236}">
                <a16:creationId xmlns="" xmlns:a16="http://schemas.microsoft.com/office/drawing/2014/main" id="{6B76CB33-8F5B-4F32-A2D9-B1CE9114F734}"/>
              </a:ext>
            </a:extLst>
          </p:cNvPr>
          <p:cNvSpPr txBox="1"/>
          <p:nvPr/>
        </p:nvSpPr>
        <p:spPr>
          <a:xfrm>
            <a:off x="3204694" y="800565"/>
            <a:ext cx="5990822" cy="400110"/>
          </a:xfrm>
          <a:prstGeom prst="rect">
            <a:avLst/>
          </a:prstGeom>
          <a:noFill/>
        </p:spPr>
        <p:txBody>
          <a:bodyPr wrap="square">
            <a:spAutoFit/>
          </a:bodyPr>
          <a:lstStyle/>
          <a:p>
            <a:r>
              <a:rPr lang="vi-VN" sz="2000" b="1" dirty="0">
                <a:solidFill>
                  <a:srgbClr val="0033CC"/>
                </a:solidFill>
                <a:effectLst/>
                <a:latin typeface="Arial" panose="020B0604020202020204" pitchFamily="34" charset="0"/>
                <a:cs typeface="Arial" panose="020B0604020202020204" pitchFamily="34" charset="0"/>
              </a:rPr>
              <a:t>Mô hình công nghiệp hóa rút ngắn (Nhật, NICs)</a:t>
            </a:r>
            <a:endParaRPr lang="en-US" sz="2000" b="1" dirty="0">
              <a:solidFill>
                <a:srgbClr val="0033CC"/>
              </a:solidFill>
              <a:latin typeface="Arial" panose="020B0604020202020204" pitchFamily="34" charset="0"/>
              <a:cs typeface="Arial" panose="020B0604020202020204" pitchFamily="34" charset="0"/>
            </a:endParaRPr>
          </a:p>
        </p:txBody>
      </p:sp>
      <p:sp>
        <p:nvSpPr>
          <p:cNvPr id="6" name="Hexagon 5">
            <a:extLst>
              <a:ext uri="{FF2B5EF4-FFF2-40B4-BE49-F238E27FC236}">
                <a16:creationId xmlns="" xmlns:a16="http://schemas.microsoft.com/office/drawing/2014/main" id="{11588203-3DC4-4FA3-91EA-087C24325472}"/>
              </a:ext>
            </a:extLst>
          </p:cNvPr>
          <p:cNvSpPr/>
          <p:nvPr/>
        </p:nvSpPr>
        <p:spPr>
          <a:xfrm flipH="1">
            <a:off x="2783286" y="810927"/>
            <a:ext cx="450761" cy="430887"/>
          </a:xfrm>
          <a:prstGeom prst="hexagon">
            <a:avLst>
              <a:gd name="adj" fmla="val 25000"/>
              <a:gd name="vf" fmla="val 115470"/>
            </a:avLst>
          </a:prstGeom>
          <a:solidFill>
            <a:srgbClr val="0070C0"/>
          </a:solidFill>
          <a:ln w="25400" cap="flat" cmpd="sng" algn="ctr">
            <a:solidFill>
              <a:srgbClr val="0070C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vi-VN" sz="2400" b="1" kern="0" dirty="0">
                <a:solidFill>
                  <a:prstClr val="white"/>
                </a:solidFill>
                <a:latin typeface="Arial" panose="020B0604020202020204" pitchFamily="34" charset="0"/>
                <a:ea typeface="Arial Unicode MS"/>
              </a:rPr>
              <a:t>3</a:t>
            </a:r>
            <a:endParaRPr kumimoji="0" lang="en-US" sz="2400" b="1" i="0" u="none" strike="noStrike" kern="0" cap="none" spc="0" normalizeH="0" baseline="0" noProof="0" dirty="0">
              <a:ln>
                <a:noFill/>
              </a:ln>
              <a:solidFill>
                <a:prstClr val="white"/>
              </a:solidFill>
              <a:effectLst/>
              <a:uLnTx/>
              <a:uFillTx/>
              <a:latin typeface="Arial"/>
              <a:ea typeface="Arial Unicode MS"/>
              <a:cs typeface="+mn-cs"/>
            </a:endParaRPr>
          </a:p>
        </p:txBody>
      </p:sp>
      <p:sp>
        <p:nvSpPr>
          <p:cNvPr id="7" name="TextBox 6">
            <a:extLst>
              <a:ext uri="{FF2B5EF4-FFF2-40B4-BE49-F238E27FC236}">
                <a16:creationId xmlns="" xmlns:a16="http://schemas.microsoft.com/office/drawing/2014/main" id="{29FF5B61-1107-4992-8E4D-5AA7563FFA05}"/>
              </a:ext>
            </a:extLst>
          </p:cNvPr>
          <p:cNvSpPr txBox="1"/>
          <p:nvPr/>
        </p:nvSpPr>
        <p:spPr>
          <a:xfrm>
            <a:off x="2785464" y="1358357"/>
            <a:ext cx="6309979" cy="400110"/>
          </a:xfrm>
          <a:prstGeom prst="rect">
            <a:avLst/>
          </a:prstGeom>
          <a:noFill/>
        </p:spPr>
        <p:txBody>
          <a:bodyPr wrap="square">
            <a:spAutoFit/>
          </a:bodyPr>
          <a:lstStyle/>
          <a:p>
            <a:r>
              <a:rPr lang="vi-VN" sz="2000" b="1" dirty="0">
                <a:solidFill>
                  <a:srgbClr val="C00000"/>
                </a:solidFill>
                <a:latin typeface="Arial" panose="020B0604020202020204" pitchFamily="34" charset="0"/>
                <a:cs typeface="Arial" panose="020B0604020202020204" pitchFamily="34" charset="0"/>
              </a:rPr>
              <a:t>Bài học kinh nghiệm cho các nước kém phát triển</a:t>
            </a:r>
            <a:endParaRPr lang="en-US" sz="2000" b="1" dirty="0">
              <a:solidFill>
                <a:srgbClr val="C00000"/>
              </a:solidFill>
              <a:latin typeface="Arial" panose="020B0604020202020204" pitchFamily="34" charset="0"/>
              <a:cs typeface="Arial" panose="020B0604020202020204" pitchFamily="34" charset="0"/>
            </a:endParaRPr>
          </a:p>
        </p:txBody>
      </p:sp>
      <p:sp>
        <p:nvSpPr>
          <p:cNvPr id="8" name="TextBox 7">
            <a:extLst>
              <a:ext uri="{FF2B5EF4-FFF2-40B4-BE49-F238E27FC236}">
                <a16:creationId xmlns="" xmlns:a16="http://schemas.microsoft.com/office/drawing/2014/main" id="{E51B28C6-A5DC-4D18-87E0-53D77D3C5333}"/>
              </a:ext>
            </a:extLst>
          </p:cNvPr>
          <p:cNvSpPr txBox="1"/>
          <p:nvPr/>
        </p:nvSpPr>
        <p:spPr>
          <a:xfrm>
            <a:off x="2213043" y="1812246"/>
            <a:ext cx="9764309" cy="707886"/>
          </a:xfrm>
          <a:prstGeom prst="rect">
            <a:avLst/>
          </a:prstGeom>
          <a:noFill/>
        </p:spPr>
        <p:txBody>
          <a:bodyPr wrap="square">
            <a:spAutoFit/>
          </a:bodyPr>
          <a:lstStyle/>
          <a:p>
            <a:pPr algn="ctr"/>
            <a:r>
              <a:rPr lang="vi-VN" sz="2000" dirty="0">
                <a:solidFill>
                  <a:srgbClr val="002060"/>
                </a:solidFill>
                <a:latin typeface="Arial" panose="020B0604020202020204" pitchFamily="34" charset="0"/>
                <a:cs typeface="Arial" panose="020B0604020202020204" pitchFamily="34" charset="0"/>
              </a:rPr>
              <a:t>K</a:t>
            </a:r>
            <a:r>
              <a:rPr lang="vi-VN" sz="2000" b="0" i="0" dirty="0">
                <a:solidFill>
                  <a:srgbClr val="002060"/>
                </a:solidFill>
                <a:effectLst/>
                <a:latin typeface="Arial" panose="020B0604020202020204" pitchFamily="34" charset="0"/>
                <a:cs typeface="Arial" panose="020B0604020202020204" pitchFamily="34" charset="0"/>
              </a:rPr>
              <a:t>hai thác tốt lợi thế trong nước và tận dụng, tiếp thu những nguôn lực, đặc biệt là những thành tựu khoa học, công nghệ mới, hiện đại của các nước tiên tiến</a:t>
            </a:r>
            <a:endParaRPr lang="en-US" sz="2000" dirty="0">
              <a:solidFill>
                <a:srgbClr val="002060"/>
              </a:solidFill>
              <a:latin typeface="Arial" panose="020B0604020202020204" pitchFamily="34" charset="0"/>
              <a:cs typeface="Arial" panose="020B0604020202020204" pitchFamily="34" charset="0"/>
            </a:endParaRPr>
          </a:p>
        </p:txBody>
      </p:sp>
      <p:sp>
        <p:nvSpPr>
          <p:cNvPr id="9" name="Freeform 4">
            <a:extLst>
              <a:ext uri="{FF2B5EF4-FFF2-40B4-BE49-F238E27FC236}">
                <a16:creationId xmlns="" xmlns:a16="http://schemas.microsoft.com/office/drawing/2014/main" id="{633C5DE8-BBBB-4B39-9DDE-3EADD3D5BD59}"/>
              </a:ext>
            </a:extLst>
          </p:cNvPr>
          <p:cNvSpPr>
            <a:spLocks/>
          </p:cNvSpPr>
          <p:nvPr/>
        </p:nvSpPr>
        <p:spPr bwMode="gray">
          <a:xfrm>
            <a:off x="4344907" y="2883972"/>
            <a:ext cx="1520825" cy="204788"/>
          </a:xfrm>
          <a:custGeom>
            <a:avLst/>
            <a:gdLst>
              <a:gd name="T0" fmla="*/ 2147483646 w 1120"/>
              <a:gd name="T1" fmla="*/ 2147483646 h 252"/>
              <a:gd name="T2" fmla="*/ 2147483646 w 1120"/>
              <a:gd name="T3" fmla="*/ 2147483646 h 252"/>
              <a:gd name="T4" fmla="*/ 2147483646 w 1120"/>
              <a:gd name="T5" fmla="*/ 2147483646 h 252"/>
              <a:gd name="T6" fmla="*/ 2147483646 w 1120"/>
              <a:gd name="T7" fmla="*/ 2147483646 h 252"/>
              <a:gd name="T8" fmla="*/ 2147483646 w 1120"/>
              <a:gd name="T9" fmla="*/ 2147483646 h 252"/>
              <a:gd name="T10" fmla="*/ 2147483646 w 1120"/>
              <a:gd name="T11" fmla="*/ 2147483646 h 252"/>
              <a:gd name="T12" fmla="*/ 2147483646 w 1120"/>
              <a:gd name="T13" fmla="*/ 2147483646 h 252"/>
              <a:gd name="T14" fmla="*/ 2147483646 w 1120"/>
              <a:gd name="T15" fmla="*/ 2147483646 h 252"/>
              <a:gd name="T16" fmla="*/ 2147483646 w 1120"/>
              <a:gd name="T17" fmla="*/ 2147483646 h 252"/>
              <a:gd name="T18" fmla="*/ 2147483646 w 1120"/>
              <a:gd name="T19" fmla="*/ 2147483646 h 252"/>
              <a:gd name="T20" fmla="*/ 2147483646 w 1120"/>
              <a:gd name="T21" fmla="*/ 2147483646 h 252"/>
              <a:gd name="T22" fmla="*/ 2147483646 w 1120"/>
              <a:gd name="T23" fmla="*/ 2147483646 h 252"/>
              <a:gd name="T24" fmla="*/ 2147483646 w 1120"/>
              <a:gd name="T25" fmla="*/ 2147483646 h 252"/>
              <a:gd name="T26" fmla="*/ 2147483646 w 1120"/>
              <a:gd name="T27" fmla="*/ 2147483646 h 252"/>
              <a:gd name="T28" fmla="*/ 2147483646 w 1120"/>
              <a:gd name="T29" fmla="*/ 2147483646 h 252"/>
              <a:gd name="T30" fmla="*/ 2147483646 w 1120"/>
              <a:gd name="T31" fmla="*/ 2147483646 h 252"/>
              <a:gd name="T32" fmla="*/ 2147483646 w 1120"/>
              <a:gd name="T33" fmla="*/ 2147483646 h 252"/>
              <a:gd name="T34" fmla="*/ 2147483646 w 1120"/>
              <a:gd name="T35" fmla="*/ 2147483646 h 252"/>
              <a:gd name="T36" fmla="*/ 2147483646 w 1120"/>
              <a:gd name="T37" fmla="*/ 2147483646 h 252"/>
              <a:gd name="T38" fmla="*/ 2147483646 w 1120"/>
              <a:gd name="T39" fmla="*/ 2147483646 h 252"/>
              <a:gd name="T40" fmla="*/ 2147483646 w 1120"/>
              <a:gd name="T41" fmla="*/ 2147483646 h 252"/>
              <a:gd name="T42" fmla="*/ 2147483646 w 1120"/>
              <a:gd name="T43" fmla="*/ 2147483646 h 252"/>
              <a:gd name="T44" fmla="*/ 0 w 1120"/>
              <a:gd name="T45" fmla="*/ 2147483646 h 252"/>
              <a:gd name="T46" fmla="*/ 0 w 1120"/>
              <a:gd name="T47" fmla="*/ 2147483646 h 252"/>
              <a:gd name="T48" fmla="*/ 2147483646 w 1120"/>
              <a:gd name="T49" fmla="*/ 0 h 252"/>
              <a:gd name="T50" fmla="*/ 2147483646 w 1120"/>
              <a:gd name="T51" fmla="*/ 2147483646 h 252"/>
              <a:gd name="T52" fmla="*/ 2147483646 w 1120"/>
              <a:gd name="T53" fmla="*/ 2147483646 h 252"/>
              <a:gd name="T54" fmla="*/ 2147483646 w 1120"/>
              <a:gd name="T55" fmla="*/ 2147483646 h 252"/>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1120" h="252">
                <a:moveTo>
                  <a:pt x="1120" y="252"/>
                </a:moveTo>
                <a:lnTo>
                  <a:pt x="1116" y="250"/>
                </a:lnTo>
                <a:lnTo>
                  <a:pt x="1100" y="246"/>
                </a:lnTo>
                <a:lnTo>
                  <a:pt x="1074" y="240"/>
                </a:lnTo>
                <a:lnTo>
                  <a:pt x="1038" y="232"/>
                </a:lnTo>
                <a:lnTo>
                  <a:pt x="992" y="222"/>
                </a:lnTo>
                <a:lnTo>
                  <a:pt x="938" y="212"/>
                </a:lnTo>
                <a:lnTo>
                  <a:pt x="876" y="204"/>
                </a:lnTo>
                <a:lnTo>
                  <a:pt x="806" y="196"/>
                </a:lnTo>
                <a:lnTo>
                  <a:pt x="730" y="190"/>
                </a:lnTo>
                <a:lnTo>
                  <a:pt x="646" y="184"/>
                </a:lnTo>
                <a:lnTo>
                  <a:pt x="556" y="184"/>
                </a:lnTo>
                <a:lnTo>
                  <a:pt x="466" y="184"/>
                </a:lnTo>
                <a:lnTo>
                  <a:pt x="384" y="190"/>
                </a:lnTo>
                <a:lnTo>
                  <a:pt x="308" y="196"/>
                </a:lnTo>
                <a:lnTo>
                  <a:pt x="238" y="204"/>
                </a:lnTo>
                <a:lnTo>
                  <a:pt x="178" y="212"/>
                </a:lnTo>
                <a:lnTo>
                  <a:pt x="126" y="222"/>
                </a:lnTo>
                <a:lnTo>
                  <a:pt x="82" y="232"/>
                </a:lnTo>
                <a:lnTo>
                  <a:pt x="46" y="240"/>
                </a:lnTo>
                <a:lnTo>
                  <a:pt x="20" y="246"/>
                </a:lnTo>
                <a:lnTo>
                  <a:pt x="6" y="250"/>
                </a:lnTo>
                <a:lnTo>
                  <a:pt x="0" y="252"/>
                </a:lnTo>
                <a:lnTo>
                  <a:pt x="0" y="62"/>
                </a:lnTo>
                <a:lnTo>
                  <a:pt x="560" y="0"/>
                </a:lnTo>
                <a:lnTo>
                  <a:pt x="1120" y="62"/>
                </a:lnTo>
                <a:lnTo>
                  <a:pt x="1120" y="252"/>
                </a:lnTo>
                <a:close/>
              </a:path>
            </a:pathLst>
          </a:custGeom>
          <a:solidFill>
            <a:srgbClr val="969696"/>
          </a:soli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algn="ctr"/>
            <a:endParaRPr lang="en-US">
              <a:solidFill>
                <a:schemeClr val="bg1"/>
              </a:solidFill>
              <a:latin typeface="Arial" panose="020B0604020202020204" pitchFamily="34" charset="0"/>
              <a:cs typeface="Arial" panose="020B0604020202020204" pitchFamily="34" charset="0"/>
            </a:endParaRPr>
          </a:p>
        </p:txBody>
      </p:sp>
      <p:sp>
        <p:nvSpPr>
          <p:cNvPr id="10" name="Rectangle 5">
            <a:extLst>
              <a:ext uri="{FF2B5EF4-FFF2-40B4-BE49-F238E27FC236}">
                <a16:creationId xmlns="" xmlns:a16="http://schemas.microsoft.com/office/drawing/2014/main" id="{CC197BD8-C1D6-43CD-9A75-5A191B3FC89C}"/>
              </a:ext>
            </a:extLst>
          </p:cNvPr>
          <p:cNvSpPr>
            <a:spLocks noChangeArrowheads="1"/>
          </p:cNvSpPr>
          <p:nvPr/>
        </p:nvSpPr>
        <p:spPr bwMode="gray">
          <a:xfrm>
            <a:off x="4243307" y="2606160"/>
            <a:ext cx="1724025" cy="423862"/>
          </a:xfrm>
          <a:prstGeom prst="rect">
            <a:avLst/>
          </a:prstGeom>
          <a:solidFill>
            <a:srgbClr val="0033CC"/>
          </a:solidFill>
          <a:ln w="9525" algn="ctr">
            <a:noFill/>
            <a:miter lim="800000"/>
            <a:headEnd/>
            <a:tailEnd/>
          </a:ln>
          <a:effectLst/>
        </p:spPr>
        <p:txBody>
          <a:bodyPr wrap="none" anchor="ctr"/>
          <a:lstStyle/>
          <a:p>
            <a:pPr algn="ctr">
              <a:defRPr/>
            </a:pPr>
            <a:endParaRPr lang="en-US" b="1">
              <a:solidFill>
                <a:schemeClr val="bg1"/>
              </a:solidFill>
              <a:effectLst>
                <a:outerShdw blurRad="38100" dist="38100" dir="2700000" algn="tl">
                  <a:srgbClr val="FFFFFF"/>
                </a:outerShdw>
              </a:effectLst>
              <a:latin typeface="Arial" panose="020B0604020202020204" pitchFamily="34" charset="0"/>
              <a:cs typeface="Arial" panose="020B0604020202020204" pitchFamily="34" charset="0"/>
            </a:endParaRPr>
          </a:p>
        </p:txBody>
      </p:sp>
      <p:grpSp>
        <p:nvGrpSpPr>
          <p:cNvPr id="11" name="Group 6">
            <a:extLst>
              <a:ext uri="{FF2B5EF4-FFF2-40B4-BE49-F238E27FC236}">
                <a16:creationId xmlns="" xmlns:a16="http://schemas.microsoft.com/office/drawing/2014/main" id="{80C1FA04-F09A-418E-85D1-90DD9124BA81}"/>
              </a:ext>
            </a:extLst>
          </p:cNvPr>
          <p:cNvGrpSpPr>
            <a:grpSpLocks/>
          </p:cNvGrpSpPr>
          <p:nvPr/>
        </p:nvGrpSpPr>
        <p:grpSpPr bwMode="auto">
          <a:xfrm>
            <a:off x="4243307" y="3749160"/>
            <a:ext cx="1724025" cy="482600"/>
            <a:chOff x="816" y="2304"/>
            <a:chExt cx="1440" cy="448"/>
          </a:xfrm>
          <a:solidFill>
            <a:srgbClr val="660066"/>
          </a:solidFill>
        </p:grpSpPr>
        <p:sp>
          <p:nvSpPr>
            <p:cNvPr id="12" name="Freeform 7">
              <a:extLst>
                <a:ext uri="{FF2B5EF4-FFF2-40B4-BE49-F238E27FC236}">
                  <a16:creationId xmlns="" xmlns:a16="http://schemas.microsoft.com/office/drawing/2014/main" id="{72F5B55D-C11B-40CB-A279-1773621F2A4A}"/>
                </a:ext>
              </a:extLst>
            </p:cNvPr>
            <p:cNvSpPr>
              <a:spLocks/>
            </p:cNvSpPr>
            <p:nvPr/>
          </p:nvSpPr>
          <p:spPr bwMode="gray">
            <a:xfrm>
              <a:off x="901" y="2562"/>
              <a:ext cx="1270" cy="190"/>
            </a:xfrm>
            <a:custGeom>
              <a:avLst/>
              <a:gdLst>
                <a:gd name="T0" fmla="*/ 1852 w 1120"/>
                <a:gd name="T1" fmla="*/ 81 h 252"/>
                <a:gd name="T2" fmla="*/ 1844 w 1120"/>
                <a:gd name="T3" fmla="*/ 81 h 252"/>
                <a:gd name="T4" fmla="*/ 1818 w 1120"/>
                <a:gd name="T5" fmla="*/ 79 h 252"/>
                <a:gd name="T6" fmla="*/ 1776 w 1120"/>
                <a:gd name="T7" fmla="*/ 78 h 252"/>
                <a:gd name="T8" fmla="*/ 1717 w 1120"/>
                <a:gd name="T9" fmla="*/ 75 h 252"/>
                <a:gd name="T10" fmla="*/ 1641 w 1120"/>
                <a:gd name="T11" fmla="*/ 72 h 252"/>
                <a:gd name="T12" fmla="*/ 1552 w 1120"/>
                <a:gd name="T13" fmla="*/ 69 h 252"/>
                <a:gd name="T14" fmla="*/ 1448 w 1120"/>
                <a:gd name="T15" fmla="*/ 66 h 252"/>
                <a:gd name="T16" fmla="*/ 1332 w 1120"/>
                <a:gd name="T17" fmla="*/ 63 h 252"/>
                <a:gd name="T18" fmla="*/ 1208 w 1120"/>
                <a:gd name="T19" fmla="*/ 61 h 252"/>
                <a:gd name="T20" fmla="*/ 1068 w 1120"/>
                <a:gd name="T21" fmla="*/ 60 h 252"/>
                <a:gd name="T22" fmla="*/ 918 w 1120"/>
                <a:gd name="T23" fmla="*/ 60 h 252"/>
                <a:gd name="T24" fmla="*/ 770 w 1120"/>
                <a:gd name="T25" fmla="*/ 60 h 252"/>
                <a:gd name="T26" fmla="*/ 634 w 1120"/>
                <a:gd name="T27" fmla="*/ 61 h 252"/>
                <a:gd name="T28" fmla="*/ 509 w 1120"/>
                <a:gd name="T29" fmla="*/ 63 h 252"/>
                <a:gd name="T30" fmla="*/ 393 w 1120"/>
                <a:gd name="T31" fmla="*/ 66 h 252"/>
                <a:gd name="T32" fmla="*/ 295 w 1120"/>
                <a:gd name="T33" fmla="*/ 69 h 252"/>
                <a:gd name="T34" fmla="*/ 209 w 1120"/>
                <a:gd name="T35" fmla="*/ 72 h 252"/>
                <a:gd name="T36" fmla="*/ 135 w 1120"/>
                <a:gd name="T37" fmla="*/ 75 h 252"/>
                <a:gd name="T38" fmla="*/ 76 w 1120"/>
                <a:gd name="T39" fmla="*/ 78 h 252"/>
                <a:gd name="T40" fmla="*/ 33 w 1120"/>
                <a:gd name="T41" fmla="*/ 79 h 252"/>
                <a:gd name="T42" fmla="*/ 10 w 1120"/>
                <a:gd name="T43" fmla="*/ 81 h 252"/>
                <a:gd name="T44" fmla="*/ 0 w 1120"/>
                <a:gd name="T45" fmla="*/ 81 h 252"/>
                <a:gd name="T46" fmla="*/ 0 w 1120"/>
                <a:gd name="T47" fmla="*/ 20 h 252"/>
                <a:gd name="T48" fmla="*/ 925 w 1120"/>
                <a:gd name="T49" fmla="*/ 0 h 252"/>
                <a:gd name="T50" fmla="*/ 1852 w 1120"/>
                <a:gd name="T51" fmla="*/ 20 h 252"/>
                <a:gd name="T52" fmla="*/ 1852 w 1120"/>
                <a:gd name="T53" fmla="*/ 81 h 252"/>
                <a:gd name="T54" fmla="*/ 1852 w 1120"/>
                <a:gd name="T55" fmla="*/ 81 h 252"/>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1120" h="252">
                  <a:moveTo>
                    <a:pt x="1120" y="252"/>
                  </a:moveTo>
                  <a:lnTo>
                    <a:pt x="1116" y="250"/>
                  </a:lnTo>
                  <a:lnTo>
                    <a:pt x="1100" y="246"/>
                  </a:lnTo>
                  <a:lnTo>
                    <a:pt x="1074" y="240"/>
                  </a:lnTo>
                  <a:lnTo>
                    <a:pt x="1038" y="232"/>
                  </a:lnTo>
                  <a:lnTo>
                    <a:pt x="992" y="222"/>
                  </a:lnTo>
                  <a:lnTo>
                    <a:pt x="938" y="212"/>
                  </a:lnTo>
                  <a:lnTo>
                    <a:pt x="876" y="204"/>
                  </a:lnTo>
                  <a:lnTo>
                    <a:pt x="806" y="196"/>
                  </a:lnTo>
                  <a:lnTo>
                    <a:pt x="730" y="190"/>
                  </a:lnTo>
                  <a:lnTo>
                    <a:pt x="646" y="184"/>
                  </a:lnTo>
                  <a:lnTo>
                    <a:pt x="556" y="184"/>
                  </a:lnTo>
                  <a:lnTo>
                    <a:pt x="466" y="184"/>
                  </a:lnTo>
                  <a:lnTo>
                    <a:pt x="384" y="190"/>
                  </a:lnTo>
                  <a:lnTo>
                    <a:pt x="308" y="196"/>
                  </a:lnTo>
                  <a:lnTo>
                    <a:pt x="238" y="204"/>
                  </a:lnTo>
                  <a:lnTo>
                    <a:pt x="178" y="212"/>
                  </a:lnTo>
                  <a:lnTo>
                    <a:pt x="126" y="222"/>
                  </a:lnTo>
                  <a:lnTo>
                    <a:pt x="82" y="232"/>
                  </a:lnTo>
                  <a:lnTo>
                    <a:pt x="46" y="240"/>
                  </a:lnTo>
                  <a:lnTo>
                    <a:pt x="20" y="246"/>
                  </a:lnTo>
                  <a:lnTo>
                    <a:pt x="6" y="250"/>
                  </a:lnTo>
                  <a:lnTo>
                    <a:pt x="0" y="252"/>
                  </a:lnTo>
                  <a:lnTo>
                    <a:pt x="0" y="62"/>
                  </a:lnTo>
                  <a:lnTo>
                    <a:pt x="560" y="0"/>
                  </a:lnTo>
                  <a:lnTo>
                    <a:pt x="1120" y="62"/>
                  </a:lnTo>
                  <a:lnTo>
                    <a:pt x="1120" y="252"/>
                  </a:lnTo>
                  <a:close/>
                </a:path>
              </a:pathLst>
            </a:custGeom>
            <a:grp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algn="ctr"/>
              <a:endParaRPr lang="en-US">
                <a:solidFill>
                  <a:schemeClr val="bg1"/>
                </a:solidFill>
                <a:latin typeface="Arial" panose="020B0604020202020204" pitchFamily="34" charset="0"/>
                <a:cs typeface="Arial" panose="020B0604020202020204" pitchFamily="34" charset="0"/>
              </a:endParaRPr>
            </a:p>
          </p:txBody>
        </p:sp>
        <p:sp>
          <p:nvSpPr>
            <p:cNvPr id="13" name="Rectangle 8">
              <a:extLst>
                <a:ext uri="{FF2B5EF4-FFF2-40B4-BE49-F238E27FC236}">
                  <a16:creationId xmlns="" xmlns:a16="http://schemas.microsoft.com/office/drawing/2014/main" id="{43CABCFC-72A1-4141-B811-43A432F460EB}"/>
                </a:ext>
              </a:extLst>
            </p:cNvPr>
            <p:cNvSpPr>
              <a:spLocks noChangeArrowheads="1"/>
            </p:cNvSpPr>
            <p:nvPr/>
          </p:nvSpPr>
          <p:spPr bwMode="gray">
            <a:xfrm>
              <a:off x="816" y="2304"/>
              <a:ext cx="1440" cy="393"/>
            </a:xfrm>
            <a:prstGeom prst="rect">
              <a:avLst/>
            </a:prstGeom>
            <a:grpFill/>
            <a:ln w="9525" algn="ctr">
              <a:noFill/>
              <a:miter lim="800000"/>
              <a:headEnd/>
              <a:tailEnd/>
            </a:ln>
            <a:effectLst/>
          </p:spPr>
          <p:txBody>
            <a:bodyPr wrap="none" anchor="ctr"/>
            <a:lstStyle/>
            <a:p>
              <a:pPr algn="ctr">
                <a:defRPr/>
              </a:pPr>
              <a:endParaRPr lang="en-US" b="1">
                <a:solidFill>
                  <a:schemeClr val="bg1"/>
                </a:solidFill>
                <a:effectLst>
                  <a:outerShdw blurRad="38100" dist="38100" dir="2700000" algn="tl">
                    <a:srgbClr val="FFFFFF"/>
                  </a:outerShdw>
                </a:effectLst>
                <a:latin typeface="Arial" panose="020B0604020202020204" pitchFamily="34" charset="0"/>
                <a:cs typeface="Arial" panose="020B0604020202020204" pitchFamily="34" charset="0"/>
              </a:endParaRPr>
            </a:p>
          </p:txBody>
        </p:sp>
      </p:grpSp>
      <p:grpSp>
        <p:nvGrpSpPr>
          <p:cNvPr id="14" name="Group 9">
            <a:extLst>
              <a:ext uri="{FF2B5EF4-FFF2-40B4-BE49-F238E27FC236}">
                <a16:creationId xmlns="" xmlns:a16="http://schemas.microsoft.com/office/drawing/2014/main" id="{28858751-556D-41BF-AB92-77020A2FC98D}"/>
              </a:ext>
            </a:extLst>
          </p:cNvPr>
          <p:cNvGrpSpPr>
            <a:grpSpLocks/>
          </p:cNvGrpSpPr>
          <p:nvPr/>
        </p:nvGrpSpPr>
        <p:grpSpPr bwMode="auto">
          <a:xfrm>
            <a:off x="4243307" y="4892160"/>
            <a:ext cx="1724025" cy="482600"/>
            <a:chOff x="816" y="2304"/>
            <a:chExt cx="1440" cy="448"/>
          </a:xfrm>
          <a:solidFill>
            <a:srgbClr val="006600"/>
          </a:solidFill>
        </p:grpSpPr>
        <p:sp>
          <p:nvSpPr>
            <p:cNvPr id="15" name="Freeform 10">
              <a:extLst>
                <a:ext uri="{FF2B5EF4-FFF2-40B4-BE49-F238E27FC236}">
                  <a16:creationId xmlns="" xmlns:a16="http://schemas.microsoft.com/office/drawing/2014/main" id="{AE6C1CD8-4DB7-4E63-9D76-AF52F67E2796}"/>
                </a:ext>
              </a:extLst>
            </p:cNvPr>
            <p:cNvSpPr>
              <a:spLocks/>
            </p:cNvSpPr>
            <p:nvPr/>
          </p:nvSpPr>
          <p:spPr bwMode="gray">
            <a:xfrm>
              <a:off x="901" y="2562"/>
              <a:ext cx="1270" cy="190"/>
            </a:xfrm>
            <a:custGeom>
              <a:avLst/>
              <a:gdLst>
                <a:gd name="T0" fmla="*/ 1852 w 1120"/>
                <a:gd name="T1" fmla="*/ 81 h 252"/>
                <a:gd name="T2" fmla="*/ 1844 w 1120"/>
                <a:gd name="T3" fmla="*/ 81 h 252"/>
                <a:gd name="T4" fmla="*/ 1818 w 1120"/>
                <a:gd name="T5" fmla="*/ 79 h 252"/>
                <a:gd name="T6" fmla="*/ 1776 w 1120"/>
                <a:gd name="T7" fmla="*/ 78 h 252"/>
                <a:gd name="T8" fmla="*/ 1717 w 1120"/>
                <a:gd name="T9" fmla="*/ 75 h 252"/>
                <a:gd name="T10" fmla="*/ 1641 w 1120"/>
                <a:gd name="T11" fmla="*/ 72 h 252"/>
                <a:gd name="T12" fmla="*/ 1552 w 1120"/>
                <a:gd name="T13" fmla="*/ 69 h 252"/>
                <a:gd name="T14" fmla="*/ 1448 w 1120"/>
                <a:gd name="T15" fmla="*/ 66 h 252"/>
                <a:gd name="T16" fmla="*/ 1332 w 1120"/>
                <a:gd name="T17" fmla="*/ 63 h 252"/>
                <a:gd name="T18" fmla="*/ 1208 w 1120"/>
                <a:gd name="T19" fmla="*/ 61 h 252"/>
                <a:gd name="T20" fmla="*/ 1068 w 1120"/>
                <a:gd name="T21" fmla="*/ 60 h 252"/>
                <a:gd name="T22" fmla="*/ 918 w 1120"/>
                <a:gd name="T23" fmla="*/ 60 h 252"/>
                <a:gd name="T24" fmla="*/ 770 w 1120"/>
                <a:gd name="T25" fmla="*/ 60 h 252"/>
                <a:gd name="T26" fmla="*/ 634 w 1120"/>
                <a:gd name="T27" fmla="*/ 61 h 252"/>
                <a:gd name="T28" fmla="*/ 509 w 1120"/>
                <a:gd name="T29" fmla="*/ 63 h 252"/>
                <a:gd name="T30" fmla="*/ 393 w 1120"/>
                <a:gd name="T31" fmla="*/ 66 h 252"/>
                <a:gd name="T32" fmla="*/ 295 w 1120"/>
                <a:gd name="T33" fmla="*/ 69 h 252"/>
                <a:gd name="T34" fmla="*/ 209 w 1120"/>
                <a:gd name="T35" fmla="*/ 72 h 252"/>
                <a:gd name="T36" fmla="*/ 135 w 1120"/>
                <a:gd name="T37" fmla="*/ 75 h 252"/>
                <a:gd name="T38" fmla="*/ 76 w 1120"/>
                <a:gd name="T39" fmla="*/ 78 h 252"/>
                <a:gd name="T40" fmla="*/ 33 w 1120"/>
                <a:gd name="T41" fmla="*/ 79 h 252"/>
                <a:gd name="T42" fmla="*/ 10 w 1120"/>
                <a:gd name="T43" fmla="*/ 81 h 252"/>
                <a:gd name="T44" fmla="*/ 0 w 1120"/>
                <a:gd name="T45" fmla="*/ 81 h 252"/>
                <a:gd name="T46" fmla="*/ 0 w 1120"/>
                <a:gd name="T47" fmla="*/ 20 h 252"/>
                <a:gd name="T48" fmla="*/ 925 w 1120"/>
                <a:gd name="T49" fmla="*/ 0 h 252"/>
                <a:gd name="T50" fmla="*/ 1852 w 1120"/>
                <a:gd name="T51" fmla="*/ 20 h 252"/>
                <a:gd name="T52" fmla="*/ 1852 w 1120"/>
                <a:gd name="T53" fmla="*/ 81 h 252"/>
                <a:gd name="T54" fmla="*/ 1852 w 1120"/>
                <a:gd name="T55" fmla="*/ 81 h 252"/>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1120" h="252">
                  <a:moveTo>
                    <a:pt x="1120" y="252"/>
                  </a:moveTo>
                  <a:lnTo>
                    <a:pt x="1116" y="250"/>
                  </a:lnTo>
                  <a:lnTo>
                    <a:pt x="1100" y="246"/>
                  </a:lnTo>
                  <a:lnTo>
                    <a:pt x="1074" y="240"/>
                  </a:lnTo>
                  <a:lnTo>
                    <a:pt x="1038" y="232"/>
                  </a:lnTo>
                  <a:lnTo>
                    <a:pt x="992" y="222"/>
                  </a:lnTo>
                  <a:lnTo>
                    <a:pt x="938" y="212"/>
                  </a:lnTo>
                  <a:lnTo>
                    <a:pt x="876" y="204"/>
                  </a:lnTo>
                  <a:lnTo>
                    <a:pt x="806" y="196"/>
                  </a:lnTo>
                  <a:lnTo>
                    <a:pt x="730" y="190"/>
                  </a:lnTo>
                  <a:lnTo>
                    <a:pt x="646" y="184"/>
                  </a:lnTo>
                  <a:lnTo>
                    <a:pt x="556" y="184"/>
                  </a:lnTo>
                  <a:lnTo>
                    <a:pt x="466" y="184"/>
                  </a:lnTo>
                  <a:lnTo>
                    <a:pt x="384" y="190"/>
                  </a:lnTo>
                  <a:lnTo>
                    <a:pt x="308" y="196"/>
                  </a:lnTo>
                  <a:lnTo>
                    <a:pt x="238" y="204"/>
                  </a:lnTo>
                  <a:lnTo>
                    <a:pt x="178" y="212"/>
                  </a:lnTo>
                  <a:lnTo>
                    <a:pt x="126" y="222"/>
                  </a:lnTo>
                  <a:lnTo>
                    <a:pt x="82" y="232"/>
                  </a:lnTo>
                  <a:lnTo>
                    <a:pt x="46" y="240"/>
                  </a:lnTo>
                  <a:lnTo>
                    <a:pt x="20" y="246"/>
                  </a:lnTo>
                  <a:lnTo>
                    <a:pt x="6" y="250"/>
                  </a:lnTo>
                  <a:lnTo>
                    <a:pt x="0" y="252"/>
                  </a:lnTo>
                  <a:lnTo>
                    <a:pt x="0" y="62"/>
                  </a:lnTo>
                  <a:lnTo>
                    <a:pt x="560" y="0"/>
                  </a:lnTo>
                  <a:lnTo>
                    <a:pt x="1120" y="62"/>
                  </a:lnTo>
                  <a:lnTo>
                    <a:pt x="1120" y="252"/>
                  </a:lnTo>
                  <a:close/>
                </a:path>
              </a:pathLst>
            </a:custGeom>
            <a:grp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algn="ctr"/>
              <a:endParaRPr lang="en-US">
                <a:solidFill>
                  <a:schemeClr val="bg1"/>
                </a:solidFill>
                <a:latin typeface="Arial" panose="020B0604020202020204" pitchFamily="34" charset="0"/>
                <a:cs typeface="Arial" panose="020B0604020202020204" pitchFamily="34" charset="0"/>
              </a:endParaRPr>
            </a:p>
          </p:txBody>
        </p:sp>
        <p:sp>
          <p:nvSpPr>
            <p:cNvPr id="16" name="Rectangle 11">
              <a:extLst>
                <a:ext uri="{FF2B5EF4-FFF2-40B4-BE49-F238E27FC236}">
                  <a16:creationId xmlns="" xmlns:a16="http://schemas.microsoft.com/office/drawing/2014/main" id="{A1C3DF96-B5FD-4AEE-AD56-15401EA0C6CD}"/>
                </a:ext>
              </a:extLst>
            </p:cNvPr>
            <p:cNvSpPr>
              <a:spLocks noChangeArrowheads="1"/>
            </p:cNvSpPr>
            <p:nvPr/>
          </p:nvSpPr>
          <p:spPr bwMode="gray">
            <a:xfrm>
              <a:off x="816" y="2304"/>
              <a:ext cx="1440" cy="393"/>
            </a:xfrm>
            <a:prstGeom prst="rect">
              <a:avLst/>
            </a:prstGeom>
            <a:grpFill/>
            <a:ln w="9525" algn="ctr">
              <a:noFill/>
              <a:miter lim="800000"/>
              <a:headEnd/>
              <a:tailEnd/>
            </a:ln>
            <a:effectLst/>
          </p:spPr>
          <p:txBody>
            <a:bodyPr wrap="none" anchor="ctr"/>
            <a:lstStyle/>
            <a:p>
              <a:pPr algn="ctr">
                <a:defRPr/>
              </a:pPr>
              <a:endParaRPr lang="en-US" b="1">
                <a:solidFill>
                  <a:schemeClr val="bg1"/>
                </a:solidFill>
                <a:effectLst>
                  <a:outerShdw blurRad="38100" dist="38100" dir="2700000" algn="tl">
                    <a:srgbClr val="FFFFFF"/>
                  </a:outerShdw>
                </a:effectLst>
                <a:latin typeface="Arial" panose="020B0604020202020204" pitchFamily="34" charset="0"/>
                <a:cs typeface="Arial" panose="020B0604020202020204" pitchFamily="34" charset="0"/>
              </a:endParaRPr>
            </a:p>
          </p:txBody>
        </p:sp>
      </p:grpSp>
      <p:cxnSp>
        <p:nvCxnSpPr>
          <p:cNvPr id="17" name="AutoShape 15">
            <a:extLst>
              <a:ext uri="{FF2B5EF4-FFF2-40B4-BE49-F238E27FC236}">
                <a16:creationId xmlns="" xmlns:a16="http://schemas.microsoft.com/office/drawing/2014/main" id="{1E63E28F-E327-4053-86ED-9B7138BB2A2B}"/>
              </a:ext>
            </a:extLst>
          </p:cNvPr>
          <p:cNvCxnSpPr>
            <a:cxnSpLocks noChangeShapeType="1"/>
            <a:stCxn id="9" idx="11"/>
            <a:endCxn id="13" idx="0"/>
          </p:cNvCxnSpPr>
          <p:nvPr/>
        </p:nvCxnSpPr>
        <p:spPr bwMode="gray">
          <a:xfrm>
            <a:off x="5100557" y="3033197"/>
            <a:ext cx="4762" cy="715963"/>
          </a:xfrm>
          <a:prstGeom prst="straightConnector1">
            <a:avLst/>
          </a:prstGeom>
          <a:noFill/>
          <a:ln w="9525">
            <a:solidFill>
              <a:srgbClr val="808080"/>
            </a:solidFill>
            <a:round/>
            <a:headEnd/>
            <a:tailEnd/>
          </a:ln>
          <a:extLst>
            <a:ext uri="{909E8E84-426E-40DD-AFC4-6F175D3DCCD1}">
              <a14:hiddenFill xmlns:a14="http://schemas.microsoft.com/office/drawing/2010/main">
                <a:noFill/>
              </a14:hiddenFill>
            </a:ext>
          </a:extLst>
        </p:spPr>
      </p:cxnSp>
      <p:cxnSp>
        <p:nvCxnSpPr>
          <p:cNvPr id="18" name="AutoShape 16">
            <a:extLst>
              <a:ext uri="{FF2B5EF4-FFF2-40B4-BE49-F238E27FC236}">
                <a16:creationId xmlns="" xmlns:a16="http://schemas.microsoft.com/office/drawing/2014/main" id="{7972D749-3198-441E-8CCD-B0A22DD25474}"/>
              </a:ext>
            </a:extLst>
          </p:cNvPr>
          <p:cNvCxnSpPr>
            <a:cxnSpLocks noChangeShapeType="1"/>
            <a:stCxn id="12" idx="11"/>
            <a:endCxn id="16" idx="0"/>
          </p:cNvCxnSpPr>
          <p:nvPr/>
        </p:nvCxnSpPr>
        <p:spPr bwMode="gray">
          <a:xfrm>
            <a:off x="5100557" y="4176197"/>
            <a:ext cx="4762" cy="715963"/>
          </a:xfrm>
          <a:prstGeom prst="straightConnector1">
            <a:avLst/>
          </a:prstGeom>
          <a:noFill/>
          <a:ln w="9525">
            <a:solidFill>
              <a:srgbClr val="808080"/>
            </a:solidFill>
            <a:round/>
            <a:headEnd/>
            <a:tailEnd/>
          </a:ln>
          <a:extLst>
            <a:ext uri="{909E8E84-426E-40DD-AFC4-6F175D3DCCD1}">
              <a14:hiddenFill xmlns:a14="http://schemas.microsoft.com/office/drawing/2010/main">
                <a:noFill/>
              </a14:hiddenFill>
            </a:ext>
          </a:extLst>
        </p:spPr>
      </p:cxnSp>
      <p:sp>
        <p:nvSpPr>
          <p:cNvPr id="19" name="Line 18">
            <a:extLst>
              <a:ext uri="{FF2B5EF4-FFF2-40B4-BE49-F238E27FC236}">
                <a16:creationId xmlns="" xmlns:a16="http://schemas.microsoft.com/office/drawing/2014/main" id="{217C0C3B-8087-4EED-8320-D2F96D954B6E}"/>
              </a:ext>
            </a:extLst>
          </p:cNvPr>
          <p:cNvSpPr>
            <a:spLocks noChangeShapeType="1"/>
          </p:cNvSpPr>
          <p:nvPr/>
        </p:nvSpPr>
        <p:spPr bwMode="auto">
          <a:xfrm>
            <a:off x="5157707" y="3318946"/>
            <a:ext cx="6791073" cy="3681"/>
          </a:xfrm>
          <a:prstGeom prst="line">
            <a:avLst/>
          </a:prstGeom>
          <a:noFill/>
          <a:ln w="38100" cap="rnd">
            <a:solidFill>
              <a:srgbClr val="969696"/>
            </a:solidFill>
            <a:prstDash val="sysDot"/>
            <a:round/>
            <a:headEnd/>
            <a:tailEnd type="oval" w="med" len="med"/>
          </a:ln>
          <a:extLst>
            <a:ext uri="{909E8E84-426E-40DD-AFC4-6F175D3DCCD1}">
              <a14:hiddenFill xmlns:a14="http://schemas.microsoft.com/office/drawing/2010/main">
                <a:noFill/>
              </a14:hiddenFill>
            </a:ext>
          </a:extLst>
        </p:spPr>
        <p:txBody>
          <a:bodyPr/>
          <a:lstStyle/>
          <a:p>
            <a:pPr algn="ctr"/>
            <a:endParaRPr lang="en-US">
              <a:latin typeface="Arial" panose="020B0604020202020204" pitchFamily="34" charset="0"/>
              <a:cs typeface="Arial" panose="020B0604020202020204" pitchFamily="34" charset="0"/>
            </a:endParaRPr>
          </a:p>
        </p:txBody>
      </p:sp>
      <p:sp>
        <p:nvSpPr>
          <p:cNvPr id="20" name="Line 19">
            <a:extLst>
              <a:ext uri="{FF2B5EF4-FFF2-40B4-BE49-F238E27FC236}">
                <a16:creationId xmlns="" xmlns:a16="http://schemas.microsoft.com/office/drawing/2014/main" id="{2CFD37D4-F369-4BAC-B5D6-1C0CC7E70922}"/>
              </a:ext>
            </a:extLst>
          </p:cNvPr>
          <p:cNvSpPr>
            <a:spLocks noChangeShapeType="1"/>
          </p:cNvSpPr>
          <p:nvPr/>
        </p:nvSpPr>
        <p:spPr bwMode="auto">
          <a:xfrm flipV="1">
            <a:off x="5157707" y="4509685"/>
            <a:ext cx="6781549" cy="53861"/>
          </a:xfrm>
          <a:prstGeom prst="line">
            <a:avLst/>
          </a:prstGeom>
          <a:noFill/>
          <a:ln w="38100" cap="rnd">
            <a:solidFill>
              <a:srgbClr val="969696"/>
            </a:solidFill>
            <a:prstDash val="sysDot"/>
            <a:round/>
            <a:headEnd/>
            <a:tailEnd type="oval" w="med" len="med"/>
          </a:ln>
          <a:extLst>
            <a:ext uri="{909E8E84-426E-40DD-AFC4-6F175D3DCCD1}">
              <a14:hiddenFill xmlns:a14="http://schemas.microsoft.com/office/drawing/2010/main">
                <a:noFill/>
              </a14:hiddenFill>
            </a:ext>
          </a:extLst>
        </p:spPr>
        <p:txBody>
          <a:bodyPr/>
          <a:lstStyle/>
          <a:p>
            <a:pPr algn="ctr"/>
            <a:endParaRPr lang="en-US">
              <a:latin typeface="Arial" panose="020B0604020202020204" pitchFamily="34" charset="0"/>
              <a:cs typeface="Arial" panose="020B0604020202020204" pitchFamily="34" charset="0"/>
            </a:endParaRPr>
          </a:p>
        </p:txBody>
      </p:sp>
      <p:sp>
        <p:nvSpPr>
          <p:cNvPr id="21" name="Line 20">
            <a:extLst>
              <a:ext uri="{FF2B5EF4-FFF2-40B4-BE49-F238E27FC236}">
                <a16:creationId xmlns="" xmlns:a16="http://schemas.microsoft.com/office/drawing/2014/main" id="{CA896098-09C2-46E8-B7EE-AD7258CC83BE}"/>
              </a:ext>
            </a:extLst>
          </p:cNvPr>
          <p:cNvSpPr>
            <a:spLocks noChangeShapeType="1"/>
          </p:cNvSpPr>
          <p:nvPr/>
        </p:nvSpPr>
        <p:spPr bwMode="auto">
          <a:xfrm flipV="1">
            <a:off x="5086085" y="5987033"/>
            <a:ext cx="6776787" cy="53861"/>
          </a:xfrm>
          <a:prstGeom prst="line">
            <a:avLst/>
          </a:prstGeom>
          <a:noFill/>
          <a:ln w="38100" cap="rnd">
            <a:solidFill>
              <a:srgbClr val="969696"/>
            </a:solidFill>
            <a:prstDash val="sysDot"/>
            <a:round/>
            <a:headEnd/>
            <a:tailEnd type="oval" w="med" len="med"/>
          </a:ln>
          <a:extLst>
            <a:ext uri="{909E8E84-426E-40DD-AFC4-6F175D3DCCD1}">
              <a14:hiddenFill xmlns:a14="http://schemas.microsoft.com/office/drawing/2010/main">
                <a:noFill/>
              </a14:hiddenFill>
            </a:ext>
          </a:extLst>
        </p:spPr>
        <p:txBody>
          <a:bodyPr/>
          <a:lstStyle/>
          <a:p>
            <a:pPr algn="ctr"/>
            <a:endParaRPr lang="en-US">
              <a:latin typeface="Arial" panose="020B0604020202020204" pitchFamily="34" charset="0"/>
              <a:cs typeface="Arial" panose="020B0604020202020204" pitchFamily="34" charset="0"/>
            </a:endParaRPr>
          </a:p>
        </p:txBody>
      </p:sp>
      <p:sp>
        <p:nvSpPr>
          <p:cNvPr id="22" name="Text Box 26">
            <a:extLst>
              <a:ext uri="{FF2B5EF4-FFF2-40B4-BE49-F238E27FC236}">
                <a16:creationId xmlns="" xmlns:a16="http://schemas.microsoft.com/office/drawing/2014/main" id="{C88BD59F-9163-4BFC-9101-1E59A3DEBB2E}"/>
              </a:ext>
            </a:extLst>
          </p:cNvPr>
          <p:cNvSpPr txBox="1">
            <a:spLocks noChangeArrowheads="1"/>
          </p:cNvSpPr>
          <p:nvPr/>
        </p:nvSpPr>
        <p:spPr bwMode="auto">
          <a:xfrm>
            <a:off x="4484274" y="2626797"/>
            <a:ext cx="118494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FontTx/>
              <a:buNone/>
            </a:pPr>
            <a:r>
              <a:rPr lang="en-US" altLang="en-US" sz="1800" b="1" dirty="0" err="1">
                <a:solidFill>
                  <a:schemeClr val="bg1"/>
                </a:solidFill>
                <a:cs typeface="Arial" panose="020B0604020202020204" pitchFamily="34" charset="0"/>
              </a:rPr>
              <a:t>Thứ</a:t>
            </a:r>
            <a:r>
              <a:rPr lang="en-US" altLang="en-US" sz="1800" b="1" dirty="0">
                <a:solidFill>
                  <a:schemeClr val="bg1"/>
                </a:solidFill>
                <a:cs typeface="Arial" panose="020B0604020202020204" pitchFamily="34" charset="0"/>
              </a:rPr>
              <a:t> </a:t>
            </a:r>
            <a:r>
              <a:rPr lang="en-US" altLang="en-US" sz="1800" b="1" dirty="0" err="1">
                <a:solidFill>
                  <a:schemeClr val="bg1"/>
                </a:solidFill>
                <a:cs typeface="Arial" panose="020B0604020202020204" pitchFamily="34" charset="0"/>
              </a:rPr>
              <a:t>nhất</a:t>
            </a:r>
            <a:endParaRPr lang="en-US" altLang="en-US" sz="1800" b="1" dirty="0">
              <a:solidFill>
                <a:schemeClr val="bg1"/>
              </a:solidFill>
              <a:cs typeface="Arial" panose="020B0604020202020204" pitchFamily="34" charset="0"/>
            </a:endParaRPr>
          </a:p>
        </p:txBody>
      </p:sp>
      <p:sp>
        <p:nvSpPr>
          <p:cNvPr id="23" name="Text Box 27">
            <a:extLst>
              <a:ext uri="{FF2B5EF4-FFF2-40B4-BE49-F238E27FC236}">
                <a16:creationId xmlns="" xmlns:a16="http://schemas.microsoft.com/office/drawing/2014/main" id="{D8A9C3CF-AF4D-4E78-BD4A-94D803EDD439}"/>
              </a:ext>
            </a:extLst>
          </p:cNvPr>
          <p:cNvSpPr txBox="1">
            <a:spLocks noChangeArrowheads="1"/>
          </p:cNvSpPr>
          <p:nvPr/>
        </p:nvSpPr>
        <p:spPr bwMode="auto">
          <a:xfrm>
            <a:off x="4561219" y="3769797"/>
            <a:ext cx="103105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FontTx/>
              <a:buNone/>
            </a:pPr>
            <a:r>
              <a:rPr lang="en-US" altLang="en-US" sz="1800" b="1" dirty="0" err="1">
                <a:solidFill>
                  <a:schemeClr val="bg1"/>
                </a:solidFill>
                <a:cs typeface="Arial" panose="020B0604020202020204" pitchFamily="34" charset="0"/>
              </a:rPr>
              <a:t>Thứ</a:t>
            </a:r>
            <a:r>
              <a:rPr lang="en-US" altLang="en-US" sz="1800" b="1" dirty="0">
                <a:solidFill>
                  <a:schemeClr val="bg1"/>
                </a:solidFill>
                <a:cs typeface="Arial" panose="020B0604020202020204" pitchFamily="34" charset="0"/>
              </a:rPr>
              <a:t> </a:t>
            </a:r>
            <a:r>
              <a:rPr lang="en-US" altLang="en-US" sz="1800" b="1" dirty="0" err="1">
                <a:solidFill>
                  <a:schemeClr val="bg1"/>
                </a:solidFill>
                <a:cs typeface="Arial" panose="020B0604020202020204" pitchFamily="34" charset="0"/>
              </a:rPr>
              <a:t>hai</a:t>
            </a:r>
            <a:endParaRPr lang="en-US" altLang="en-US" sz="1800" b="1" dirty="0">
              <a:solidFill>
                <a:schemeClr val="bg1"/>
              </a:solidFill>
              <a:cs typeface="Arial" panose="020B0604020202020204" pitchFamily="34" charset="0"/>
            </a:endParaRPr>
          </a:p>
        </p:txBody>
      </p:sp>
      <p:sp>
        <p:nvSpPr>
          <p:cNvPr id="24" name="Text Box 28">
            <a:extLst>
              <a:ext uri="{FF2B5EF4-FFF2-40B4-BE49-F238E27FC236}">
                <a16:creationId xmlns="" xmlns:a16="http://schemas.microsoft.com/office/drawing/2014/main" id="{3528E12B-F852-4F6A-9303-9A4EEDA0802F}"/>
              </a:ext>
            </a:extLst>
          </p:cNvPr>
          <p:cNvSpPr txBox="1">
            <a:spLocks noChangeArrowheads="1"/>
          </p:cNvSpPr>
          <p:nvPr/>
        </p:nvSpPr>
        <p:spPr bwMode="auto">
          <a:xfrm>
            <a:off x="4593280" y="4936218"/>
            <a:ext cx="107593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FontTx/>
              <a:buNone/>
            </a:pPr>
            <a:r>
              <a:rPr lang="en-US" altLang="en-US" sz="1800" b="1" dirty="0" err="1">
                <a:solidFill>
                  <a:schemeClr val="bg1"/>
                </a:solidFill>
                <a:cs typeface="Arial" panose="020B0604020202020204" pitchFamily="34" charset="0"/>
              </a:rPr>
              <a:t>Thứ</a:t>
            </a:r>
            <a:r>
              <a:rPr lang="en-US" altLang="en-US" sz="1800" b="1" dirty="0">
                <a:solidFill>
                  <a:schemeClr val="bg1"/>
                </a:solidFill>
                <a:cs typeface="Arial" panose="020B0604020202020204" pitchFamily="34" charset="0"/>
              </a:rPr>
              <a:t> </a:t>
            </a:r>
            <a:r>
              <a:rPr lang="en-US" altLang="en-US" sz="1800" b="1" dirty="0" err="1">
                <a:solidFill>
                  <a:schemeClr val="bg1"/>
                </a:solidFill>
                <a:cs typeface="Arial" panose="020B0604020202020204" pitchFamily="34" charset="0"/>
              </a:rPr>
              <a:t>ba</a:t>
            </a:r>
            <a:endParaRPr lang="en-US" altLang="en-US" sz="1800" b="1" dirty="0">
              <a:solidFill>
                <a:schemeClr val="bg1"/>
              </a:solidFill>
              <a:cs typeface="Arial" panose="020B0604020202020204" pitchFamily="34" charset="0"/>
            </a:endParaRPr>
          </a:p>
        </p:txBody>
      </p:sp>
      <p:sp>
        <p:nvSpPr>
          <p:cNvPr id="25" name="TextBox 24">
            <a:extLst>
              <a:ext uri="{FF2B5EF4-FFF2-40B4-BE49-F238E27FC236}">
                <a16:creationId xmlns="" xmlns:a16="http://schemas.microsoft.com/office/drawing/2014/main" id="{FA653E93-6953-4CFF-877C-7306F5BD3D72}"/>
              </a:ext>
            </a:extLst>
          </p:cNvPr>
          <p:cNvSpPr txBox="1"/>
          <p:nvPr/>
        </p:nvSpPr>
        <p:spPr>
          <a:xfrm>
            <a:off x="6096000" y="2565569"/>
            <a:ext cx="5852780" cy="646331"/>
          </a:xfrm>
          <a:prstGeom prst="rect">
            <a:avLst/>
          </a:prstGeom>
          <a:noFill/>
        </p:spPr>
        <p:txBody>
          <a:bodyPr wrap="square">
            <a:spAutoFit/>
          </a:bodyPr>
          <a:lstStyle/>
          <a:p>
            <a:pPr algn="ctr"/>
            <a:r>
              <a:rPr lang="vi-VN" dirty="0">
                <a:solidFill>
                  <a:srgbClr val="0033CC"/>
                </a:solidFill>
                <a:latin typeface="Arial" panose="020B0604020202020204" pitchFamily="34" charset="0"/>
                <a:cs typeface="Arial" panose="020B0604020202020204" pitchFamily="34" charset="0"/>
              </a:rPr>
              <a:t>Đ</a:t>
            </a:r>
            <a:r>
              <a:rPr lang="vi-VN" b="0" i="0" dirty="0">
                <a:solidFill>
                  <a:srgbClr val="0033CC"/>
                </a:solidFill>
                <a:effectLst/>
                <a:latin typeface="Arial" panose="020B0604020202020204" pitchFamily="34" charset="0"/>
                <a:cs typeface="Arial" panose="020B0604020202020204" pitchFamily="34" charset="0"/>
              </a:rPr>
              <a:t>ầu tư nghiên cứu, chế tạo và hoàn thiện dần dần trình độ công nghệ</a:t>
            </a:r>
            <a:endParaRPr lang="en-US" dirty="0">
              <a:solidFill>
                <a:srgbClr val="0033CC"/>
              </a:solidFill>
              <a:latin typeface="Arial" panose="020B0604020202020204" pitchFamily="34" charset="0"/>
              <a:cs typeface="Arial" panose="020B0604020202020204" pitchFamily="34" charset="0"/>
            </a:endParaRPr>
          </a:p>
        </p:txBody>
      </p:sp>
      <p:sp>
        <p:nvSpPr>
          <p:cNvPr id="26" name="TextBox 25">
            <a:extLst>
              <a:ext uri="{FF2B5EF4-FFF2-40B4-BE49-F238E27FC236}">
                <a16:creationId xmlns="" xmlns:a16="http://schemas.microsoft.com/office/drawing/2014/main" id="{A3F38EDB-8EC8-4687-ADA2-E2770996EA25}"/>
              </a:ext>
            </a:extLst>
          </p:cNvPr>
          <p:cNvSpPr txBox="1"/>
          <p:nvPr/>
        </p:nvSpPr>
        <p:spPr>
          <a:xfrm>
            <a:off x="6034424" y="3847964"/>
            <a:ext cx="5909595" cy="646331"/>
          </a:xfrm>
          <a:prstGeom prst="rect">
            <a:avLst/>
          </a:prstGeom>
          <a:noFill/>
        </p:spPr>
        <p:txBody>
          <a:bodyPr wrap="square">
            <a:spAutoFit/>
          </a:bodyPr>
          <a:lstStyle/>
          <a:p>
            <a:pPr algn="ctr"/>
            <a:r>
              <a:rPr lang="vi-VN" dirty="0">
                <a:solidFill>
                  <a:srgbClr val="660066"/>
                </a:solidFill>
                <a:latin typeface="Arial" panose="020B0604020202020204" pitchFamily="34" charset="0"/>
                <a:cs typeface="Arial" panose="020B0604020202020204" pitchFamily="34" charset="0"/>
              </a:rPr>
              <a:t>T</a:t>
            </a:r>
            <a:r>
              <a:rPr lang="vi-VN" b="0" i="0" dirty="0">
                <a:solidFill>
                  <a:srgbClr val="660066"/>
                </a:solidFill>
                <a:effectLst/>
                <a:latin typeface="Arial" panose="020B0604020202020204" pitchFamily="34" charset="0"/>
                <a:cs typeface="Arial" panose="020B0604020202020204" pitchFamily="34" charset="0"/>
              </a:rPr>
              <a:t>iếp nhận chuyển giao công nghệ hiện đại từ nước phát triển hơn.</a:t>
            </a:r>
            <a:endParaRPr lang="en-US" dirty="0">
              <a:solidFill>
                <a:srgbClr val="660066"/>
              </a:solidFill>
              <a:latin typeface="Arial" panose="020B0604020202020204" pitchFamily="34" charset="0"/>
              <a:cs typeface="Arial" panose="020B0604020202020204" pitchFamily="34" charset="0"/>
            </a:endParaRPr>
          </a:p>
        </p:txBody>
      </p:sp>
      <p:sp>
        <p:nvSpPr>
          <p:cNvPr id="27" name="TextBox 26">
            <a:extLst>
              <a:ext uri="{FF2B5EF4-FFF2-40B4-BE49-F238E27FC236}">
                <a16:creationId xmlns="" xmlns:a16="http://schemas.microsoft.com/office/drawing/2014/main" id="{3DEA4A6E-818A-4260-A6CC-E2470E18E751}"/>
              </a:ext>
            </a:extLst>
          </p:cNvPr>
          <p:cNvSpPr txBox="1"/>
          <p:nvPr/>
        </p:nvSpPr>
        <p:spPr>
          <a:xfrm>
            <a:off x="6105812" y="4912797"/>
            <a:ext cx="5838207" cy="923330"/>
          </a:xfrm>
          <a:prstGeom prst="rect">
            <a:avLst/>
          </a:prstGeom>
          <a:noFill/>
        </p:spPr>
        <p:txBody>
          <a:bodyPr wrap="square">
            <a:spAutoFit/>
          </a:bodyPr>
          <a:lstStyle/>
          <a:p>
            <a:pPr algn="ctr"/>
            <a:r>
              <a:rPr lang="vi-VN" b="0" i="0" dirty="0">
                <a:solidFill>
                  <a:srgbClr val="010101"/>
                </a:solidFill>
                <a:effectLst/>
                <a:latin typeface="Arial" panose="020B0604020202020204" pitchFamily="34" charset="0"/>
                <a:cs typeface="Arial" panose="020B0604020202020204" pitchFamily="34" charset="0"/>
              </a:rPr>
              <a:t> </a:t>
            </a:r>
            <a:r>
              <a:rPr lang="vi-VN" b="0" i="0" dirty="0">
                <a:solidFill>
                  <a:srgbClr val="006600"/>
                </a:solidFill>
                <a:effectLst/>
                <a:latin typeface="Arial" panose="020B0604020202020204" pitchFamily="34" charset="0"/>
                <a:cs typeface="Arial" panose="020B0604020202020204" pitchFamily="34" charset="0"/>
              </a:rPr>
              <a:t>Xây dựng chiến lược phát triển khoa học, công nghệ nhiều tầng, kết hợp cả công nghệ truyền thống và công nghệ hiện </a:t>
            </a:r>
            <a:r>
              <a:rPr lang="vi-VN" b="0" i="0" dirty="0">
                <a:solidFill>
                  <a:srgbClr val="010101"/>
                </a:solidFill>
                <a:effectLst/>
                <a:latin typeface="Arial" panose="020B0604020202020204" pitchFamily="34" charset="0"/>
                <a:cs typeface="Arial" panose="020B0604020202020204" pitchFamily="34" charset="0"/>
              </a:rPr>
              <a:t>đại</a:t>
            </a:r>
            <a:endParaRPr lang="en-US" dirty="0">
              <a:latin typeface="Arial" panose="020B0604020202020204" pitchFamily="34" charset="0"/>
              <a:cs typeface="Arial" panose="020B0604020202020204" pitchFamily="34" charset="0"/>
            </a:endParaRPr>
          </a:p>
        </p:txBody>
      </p:sp>
      <p:cxnSp>
        <p:nvCxnSpPr>
          <p:cNvPr id="28" name="AutoShape 16">
            <a:extLst>
              <a:ext uri="{FF2B5EF4-FFF2-40B4-BE49-F238E27FC236}">
                <a16:creationId xmlns="" xmlns:a16="http://schemas.microsoft.com/office/drawing/2014/main" id="{8A0A0C6A-9B90-45D0-A16F-2CA2D2554334}"/>
              </a:ext>
            </a:extLst>
          </p:cNvPr>
          <p:cNvCxnSpPr>
            <a:cxnSpLocks noChangeShapeType="1"/>
          </p:cNvCxnSpPr>
          <p:nvPr/>
        </p:nvCxnSpPr>
        <p:spPr bwMode="gray">
          <a:xfrm>
            <a:off x="5086085" y="5341472"/>
            <a:ext cx="4762" cy="715963"/>
          </a:xfrm>
          <a:prstGeom prst="straightConnector1">
            <a:avLst/>
          </a:prstGeom>
          <a:noFill/>
          <a:ln w="9525">
            <a:solidFill>
              <a:srgbClr val="808080"/>
            </a:solidFill>
            <a:round/>
            <a:headEnd/>
            <a:tailEnd/>
          </a:ln>
          <a:extLst>
            <a:ext uri="{909E8E84-426E-40DD-AFC4-6F175D3DCCD1}">
              <a14:hiddenFill xmlns:a14="http://schemas.microsoft.com/office/drawing/2010/main">
                <a:noFill/>
              </a14:hiddenFill>
            </a:ext>
          </a:extLst>
        </p:spPr>
      </p:cxnSp>
    </p:spTree>
    <p:extLst>
      <p:ext uri="{BB962C8B-B14F-4D97-AF65-F5344CB8AC3E}">
        <p14:creationId xmlns:p14="http://schemas.microsoft.com/office/powerpoint/2010/main" val="6579358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grpId="0" nodeType="with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p:cTn id="7" dur="1000" fill="hold"/>
                                        <p:tgtEl>
                                          <p:spTgt spid="6"/>
                                        </p:tgtEl>
                                        <p:attrNameLst>
                                          <p:attrName>ppt_w</p:attrName>
                                        </p:attrNameLst>
                                      </p:cBhvr>
                                      <p:tavLst>
                                        <p:tav tm="0">
                                          <p:val>
                                            <p:fltVal val="0"/>
                                          </p:val>
                                        </p:tav>
                                        <p:tav tm="100000">
                                          <p:val>
                                            <p:strVal val="#ppt_w"/>
                                          </p:val>
                                        </p:tav>
                                      </p:tavLst>
                                    </p:anim>
                                    <p:anim calcmode="lin" valueType="num">
                                      <p:cBhvr>
                                        <p:cTn id="8" dur="1000" fill="hold"/>
                                        <p:tgtEl>
                                          <p:spTgt spid="6"/>
                                        </p:tgtEl>
                                        <p:attrNameLst>
                                          <p:attrName>ppt_h</p:attrName>
                                        </p:attrNameLst>
                                      </p:cBhvr>
                                      <p:tavLst>
                                        <p:tav tm="0">
                                          <p:val>
                                            <p:fltVal val="0"/>
                                          </p:val>
                                        </p:tav>
                                        <p:tav tm="100000">
                                          <p:val>
                                            <p:strVal val="#ppt_h"/>
                                          </p:val>
                                        </p:tav>
                                      </p:tavLst>
                                    </p:anim>
                                    <p:anim calcmode="lin" valueType="num">
                                      <p:cBhvr>
                                        <p:cTn id="9" dur="1000" fill="hold"/>
                                        <p:tgtEl>
                                          <p:spTgt spid="6"/>
                                        </p:tgtEl>
                                        <p:attrNameLst>
                                          <p:attrName>style.rotation</p:attrName>
                                        </p:attrNameLst>
                                      </p:cBhvr>
                                      <p:tavLst>
                                        <p:tav tm="0">
                                          <p:val>
                                            <p:fltVal val="90"/>
                                          </p:val>
                                        </p:tav>
                                        <p:tav tm="100000">
                                          <p:val>
                                            <p:fltVal val="0"/>
                                          </p:val>
                                        </p:tav>
                                      </p:tavLst>
                                    </p:anim>
                                    <p:animEffect transition="in" filter="fade">
                                      <p:cBhvr>
                                        <p:cTn id="10" dur="10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5" name="Picture 2" descr="Orange Floral Border Powerpoint Template | Powerpoint templates, Wallpaper  powerpoint, Powerpoint">
            <a:extLst>
              <a:ext uri="{FF2B5EF4-FFF2-40B4-BE49-F238E27FC236}">
                <a16:creationId xmlns="" xmlns:a16="http://schemas.microsoft.com/office/drawing/2014/main" id="{606CD968-FE81-4215-8087-F6D06BC7A625}"/>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6891" y="0"/>
            <a:ext cx="4341749" cy="6858000"/>
          </a:xfrm>
          <a:prstGeom prst="rect">
            <a:avLst/>
          </a:prstGeom>
          <a:noFill/>
          <a:extLst>
            <a:ext uri="{909E8E84-426E-40DD-AFC4-6F175D3DCCD1}">
              <a14:hiddenFill xmlns:a14="http://schemas.microsoft.com/office/drawing/2010/main">
                <a:solidFill>
                  <a:srgbClr val="FFFFFF"/>
                </a:solidFill>
              </a14:hiddenFill>
            </a:ext>
          </a:extLst>
        </p:spPr>
      </p:pic>
      <p:sp>
        <p:nvSpPr>
          <p:cNvPr id="36" name="Line 8">
            <a:extLst>
              <a:ext uri="{FF2B5EF4-FFF2-40B4-BE49-F238E27FC236}">
                <a16:creationId xmlns="" xmlns:a16="http://schemas.microsoft.com/office/drawing/2014/main" id="{B19EF049-F007-4D2F-8C30-5DC9594ABFAC}"/>
              </a:ext>
            </a:extLst>
          </p:cNvPr>
          <p:cNvSpPr>
            <a:spLocks noChangeShapeType="1"/>
          </p:cNvSpPr>
          <p:nvPr/>
        </p:nvSpPr>
        <p:spPr bwMode="auto">
          <a:xfrm rot="10800000">
            <a:off x="2915854" y="745849"/>
            <a:ext cx="8315459"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Arial Unicode MS"/>
              <a:cs typeface="+mn-cs"/>
            </a:endParaRPr>
          </a:p>
        </p:txBody>
      </p:sp>
      <p:sp>
        <p:nvSpPr>
          <p:cNvPr id="38" name="Line 7">
            <a:extLst>
              <a:ext uri="{FF2B5EF4-FFF2-40B4-BE49-F238E27FC236}">
                <a16:creationId xmlns="" xmlns:a16="http://schemas.microsoft.com/office/drawing/2014/main" id="{8C6408B4-B8B6-4628-94D8-62177BD58286}"/>
              </a:ext>
            </a:extLst>
          </p:cNvPr>
          <p:cNvSpPr>
            <a:spLocks noChangeShapeType="1"/>
          </p:cNvSpPr>
          <p:nvPr/>
        </p:nvSpPr>
        <p:spPr bwMode="auto">
          <a:xfrm rot="10800000">
            <a:off x="4903878" y="745850"/>
            <a:ext cx="4218942"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Arial Unicode MS"/>
              <a:cs typeface="+mn-cs"/>
            </a:endParaRPr>
          </a:p>
        </p:txBody>
      </p:sp>
      <p:sp>
        <p:nvSpPr>
          <p:cNvPr id="39" name="TextBox 38">
            <a:extLst>
              <a:ext uri="{FF2B5EF4-FFF2-40B4-BE49-F238E27FC236}">
                <a16:creationId xmlns="" xmlns:a16="http://schemas.microsoft.com/office/drawing/2014/main" id="{BB332EDF-203B-453F-B516-9E220EAD5407}"/>
              </a:ext>
            </a:extLst>
          </p:cNvPr>
          <p:cNvSpPr txBox="1"/>
          <p:nvPr/>
        </p:nvSpPr>
        <p:spPr>
          <a:xfrm>
            <a:off x="1806492" y="128272"/>
            <a:ext cx="8050935" cy="461665"/>
          </a:xfrm>
          <a:prstGeom prst="rect">
            <a:avLst/>
          </a:prstGeom>
          <a:noFill/>
        </p:spPr>
        <p:txBody>
          <a:bodyPr wrap="square">
            <a:spAutoFit/>
          </a:bodyPr>
          <a:lstStyle/>
          <a:p>
            <a:pPr algn="ctr"/>
            <a:r>
              <a:rPr lang="en-US" altLang="en-US" sz="2400" b="1" kern="0" dirty="0">
                <a:solidFill>
                  <a:srgbClr val="000000"/>
                </a:solidFill>
                <a:latin typeface="Times New Roman" panose="02020603050405020304" pitchFamily="18" charset="0"/>
                <a:cs typeface="Times New Roman" panose="02020603050405020304" pitchFamily="18" charset="0"/>
              </a:rPr>
              <a:t>6.1. CÔNG NGHIỆP HÓA, HIỆN ĐẠI HÓA </a:t>
            </a:r>
            <a:r>
              <a:rPr lang="vi-VN" altLang="en-US" sz="2200" b="1" dirty="0">
                <a:solidFill>
                  <a:srgbClr val="000000"/>
                </a:solidFill>
                <a:latin typeface="Times New Roman" panose="02020603050405020304" pitchFamily="18" charset="0"/>
                <a:cs typeface="Times New Roman" panose="02020603050405020304" pitchFamily="18" charset="0"/>
              </a:rPr>
              <a:t>Ở VIỆT NAM</a:t>
            </a:r>
            <a:endParaRPr lang="en-US" altLang="en-US" sz="2200" b="1" dirty="0">
              <a:solidFill>
                <a:srgbClr val="000000"/>
              </a:solidFill>
              <a:latin typeface="Times New Roman" panose="02020603050405020304" pitchFamily="18" charset="0"/>
              <a:cs typeface="Times New Roman" panose="02020603050405020304" pitchFamily="18" charset="0"/>
            </a:endParaRPr>
          </a:p>
        </p:txBody>
      </p:sp>
      <p:sp>
        <p:nvSpPr>
          <p:cNvPr id="41" name="TextBox 40">
            <a:extLst>
              <a:ext uri="{FF2B5EF4-FFF2-40B4-BE49-F238E27FC236}">
                <a16:creationId xmlns="" xmlns:a16="http://schemas.microsoft.com/office/drawing/2014/main" id="{9D6BFB9C-1F79-495B-9D11-6FE96A5012D4}"/>
              </a:ext>
            </a:extLst>
          </p:cNvPr>
          <p:cNvSpPr txBox="1"/>
          <p:nvPr/>
        </p:nvSpPr>
        <p:spPr>
          <a:xfrm>
            <a:off x="2195040" y="1048676"/>
            <a:ext cx="9636617" cy="400110"/>
          </a:xfrm>
          <a:prstGeom prst="rect">
            <a:avLst/>
          </a:prstGeom>
          <a:noFill/>
        </p:spPr>
        <p:txBody>
          <a:bodyPr wrap="square">
            <a:spAutoFit/>
          </a:bodyPr>
          <a:lstStyle/>
          <a:p>
            <a:r>
              <a:rPr lang="en-US" sz="2000" b="1" dirty="0">
                <a:solidFill>
                  <a:srgbClr val="C00000"/>
                </a:solidFill>
              </a:rPr>
              <a:t>6.1.2.Tính </a:t>
            </a:r>
            <a:r>
              <a:rPr lang="en-US" sz="2000" b="1" dirty="0" err="1">
                <a:solidFill>
                  <a:srgbClr val="C00000"/>
                </a:solidFill>
              </a:rPr>
              <a:t>tất</a:t>
            </a:r>
            <a:r>
              <a:rPr lang="en-US" sz="2000" b="1" dirty="0">
                <a:solidFill>
                  <a:srgbClr val="C00000"/>
                </a:solidFill>
              </a:rPr>
              <a:t> </a:t>
            </a:r>
            <a:r>
              <a:rPr lang="en-US" sz="2000" b="1" dirty="0" err="1">
                <a:solidFill>
                  <a:srgbClr val="C00000"/>
                </a:solidFill>
              </a:rPr>
              <a:t>yếu</a:t>
            </a:r>
            <a:r>
              <a:rPr lang="en-US" sz="2000" b="1" dirty="0">
                <a:solidFill>
                  <a:srgbClr val="C00000"/>
                </a:solidFill>
              </a:rPr>
              <a:t> </a:t>
            </a:r>
            <a:r>
              <a:rPr lang="en-US" sz="2000" b="1" dirty="0" err="1">
                <a:solidFill>
                  <a:srgbClr val="C00000"/>
                </a:solidFill>
              </a:rPr>
              <a:t>khách</a:t>
            </a:r>
            <a:r>
              <a:rPr lang="en-US" sz="2000" b="1" dirty="0">
                <a:solidFill>
                  <a:srgbClr val="C00000"/>
                </a:solidFill>
              </a:rPr>
              <a:t> </a:t>
            </a:r>
            <a:r>
              <a:rPr lang="en-US" sz="2000" b="1" dirty="0" err="1">
                <a:solidFill>
                  <a:srgbClr val="C00000"/>
                </a:solidFill>
              </a:rPr>
              <a:t>quan</a:t>
            </a:r>
            <a:r>
              <a:rPr lang="en-US" sz="2000" b="1" dirty="0">
                <a:solidFill>
                  <a:srgbClr val="C00000"/>
                </a:solidFill>
              </a:rPr>
              <a:t> </a:t>
            </a:r>
            <a:r>
              <a:rPr lang="en-US" sz="2000" b="1" dirty="0" err="1">
                <a:solidFill>
                  <a:srgbClr val="C00000"/>
                </a:solidFill>
              </a:rPr>
              <a:t>và</a:t>
            </a:r>
            <a:r>
              <a:rPr lang="en-US" sz="2000" b="1" dirty="0">
                <a:solidFill>
                  <a:srgbClr val="C00000"/>
                </a:solidFill>
              </a:rPr>
              <a:t> </a:t>
            </a:r>
            <a:r>
              <a:rPr lang="en-US" sz="2000" b="1" dirty="0" err="1">
                <a:solidFill>
                  <a:srgbClr val="C00000"/>
                </a:solidFill>
              </a:rPr>
              <a:t>nội</a:t>
            </a:r>
            <a:r>
              <a:rPr lang="en-US" sz="2000" b="1" dirty="0">
                <a:solidFill>
                  <a:srgbClr val="C00000"/>
                </a:solidFill>
              </a:rPr>
              <a:t> dung </a:t>
            </a:r>
            <a:r>
              <a:rPr lang="en-US" sz="2000" b="1" dirty="0" err="1">
                <a:solidFill>
                  <a:srgbClr val="C00000"/>
                </a:solidFill>
              </a:rPr>
              <a:t>của</a:t>
            </a:r>
            <a:r>
              <a:rPr lang="en-US" sz="2000" b="1" dirty="0">
                <a:solidFill>
                  <a:srgbClr val="C00000"/>
                </a:solidFill>
              </a:rPr>
              <a:t> CNH, HĐH ở </a:t>
            </a:r>
            <a:r>
              <a:rPr lang="en-US" sz="2000" b="1" dirty="0" err="1">
                <a:solidFill>
                  <a:srgbClr val="C00000"/>
                </a:solidFill>
              </a:rPr>
              <a:t>Việt</a:t>
            </a:r>
            <a:r>
              <a:rPr lang="en-US" sz="2000" b="1" dirty="0">
                <a:solidFill>
                  <a:srgbClr val="C00000"/>
                </a:solidFill>
              </a:rPr>
              <a:t> Nam</a:t>
            </a:r>
          </a:p>
        </p:txBody>
      </p:sp>
      <p:sp>
        <p:nvSpPr>
          <p:cNvPr id="43" name="TextBox 42">
            <a:extLst>
              <a:ext uri="{FF2B5EF4-FFF2-40B4-BE49-F238E27FC236}">
                <a16:creationId xmlns="" xmlns:a16="http://schemas.microsoft.com/office/drawing/2014/main" id="{A4AB264D-AE13-4514-9C7F-B18274BE4307}"/>
              </a:ext>
            </a:extLst>
          </p:cNvPr>
          <p:cNvSpPr txBox="1"/>
          <p:nvPr/>
        </p:nvSpPr>
        <p:spPr>
          <a:xfrm>
            <a:off x="2782886" y="1507415"/>
            <a:ext cx="6098146" cy="400110"/>
          </a:xfrm>
          <a:prstGeom prst="rect">
            <a:avLst/>
          </a:prstGeom>
          <a:noFill/>
        </p:spPr>
        <p:txBody>
          <a:bodyPr wrap="square">
            <a:spAutoFit/>
          </a:bodyPr>
          <a:lstStyle/>
          <a:p>
            <a:pPr marL="285750" indent="-285750">
              <a:buFont typeface="Wingdings" panose="05000000000000000000" pitchFamily="2" charset="2"/>
              <a:buChar char="q"/>
            </a:pPr>
            <a:r>
              <a:rPr lang="en-US" sz="2000" b="1" dirty="0" err="1">
                <a:solidFill>
                  <a:srgbClr val="0033CC"/>
                </a:solidFill>
              </a:rPr>
              <a:t>Tính</a:t>
            </a:r>
            <a:r>
              <a:rPr lang="en-US" sz="2000" b="1" dirty="0">
                <a:solidFill>
                  <a:srgbClr val="0033CC"/>
                </a:solidFill>
              </a:rPr>
              <a:t> </a:t>
            </a:r>
            <a:r>
              <a:rPr lang="en-US" sz="2000" b="1" dirty="0" err="1">
                <a:solidFill>
                  <a:srgbClr val="0033CC"/>
                </a:solidFill>
              </a:rPr>
              <a:t>tất</a:t>
            </a:r>
            <a:r>
              <a:rPr lang="en-US" sz="2000" b="1" dirty="0">
                <a:solidFill>
                  <a:srgbClr val="0033CC"/>
                </a:solidFill>
              </a:rPr>
              <a:t> </a:t>
            </a:r>
            <a:r>
              <a:rPr lang="en-US" sz="2000" b="1" dirty="0" err="1">
                <a:solidFill>
                  <a:srgbClr val="0033CC"/>
                </a:solidFill>
              </a:rPr>
              <a:t>yếu</a:t>
            </a:r>
            <a:r>
              <a:rPr lang="en-US" sz="2000" b="1" dirty="0">
                <a:solidFill>
                  <a:srgbClr val="0033CC"/>
                </a:solidFill>
              </a:rPr>
              <a:t> </a:t>
            </a:r>
            <a:r>
              <a:rPr lang="en-US" sz="2000" b="1" dirty="0" err="1">
                <a:solidFill>
                  <a:srgbClr val="0033CC"/>
                </a:solidFill>
              </a:rPr>
              <a:t>của</a:t>
            </a:r>
            <a:r>
              <a:rPr lang="en-US" sz="2000" b="1" dirty="0">
                <a:solidFill>
                  <a:srgbClr val="0033CC"/>
                </a:solidFill>
              </a:rPr>
              <a:t> CNH, HĐH ở </a:t>
            </a:r>
            <a:r>
              <a:rPr lang="en-US" sz="2000" b="1" dirty="0" err="1">
                <a:solidFill>
                  <a:srgbClr val="0033CC"/>
                </a:solidFill>
              </a:rPr>
              <a:t>Việt</a:t>
            </a:r>
            <a:r>
              <a:rPr lang="en-US" sz="2000" b="1" dirty="0">
                <a:solidFill>
                  <a:srgbClr val="0033CC"/>
                </a:solidFill>
              </a:rPr>
              <a:t> Nam</a:t>
            </a:r>
          </a:p>
        </p:txBody>
      </p:sp>
      <p:sp>
        <p:nvSpPr>
          <p:cNvPr id="45" name="TextBox 44">
            <a:extLst>
              <a:ext uri="{FF2B5EF4-FFF2-40B4-BE49-F238E27FC236}">
                <a16:creationId xmlns="" xmlns:a16="http://schemas.microsoft.com/office/drawing/2014/main" id="{B70AF387-A149-485E-99C3-F81300C6FC5D}"/>
              </a:ext>
            </a:extLst>
          </p:cNvPr>
          <p:cNvSpPr txBox="1"/>
          <p:nvPr/>
        </p:nvSpPr>
        <p:spPr>
          <a:xfrm>
            <a:off x="5313041" y="2182178"/>
            <a:ext cx="2208650" cy="461665"/>
          </a:xfrm>
          <a:prstGeom prst="rect">
            <a:avLst/>
          </a:prstGeom>
          <a:noFill/>
        </p:spPr>
        <p:txBody>
          <a:bodyPr wrap="square">
            <a:spAutoFit/>
          </a:bodyPr>
          <a:lstStyle/>
          <a:p>
            <a:pPr marL="285750" indent="-285750">
              <a:buFont typeface="Wingdings" panose="05000000000000000000" pitchFamily="2" charset="2"/>
              <a:buChar char="§"/>
            </a:pPr>
            <a:r>
              <a:rPr lang="vi-VN" sz="2400" dirty="0">
                <a:solidFill>
                  <a:srgbClr val="006600"/>
                </a:solidFill>
              </a:rPr>
              <a:t>Khái niệm</a:t>
            </a:r>
            <a:r>
              <a:rPr lang="en-US" sz="2400" dirty="0">
                <a:solidFill>
                  <a:srgbClr val="006600"/>
                </a:solidFill>
              </a:rPr>
              <a:t> </a:t>
            </a:r>
          </a:p>
        </p:txBody>
      </p:sp>
      <p:sp>
        <p:nvSpPr>
          <p:cNvPr id="46" name="Scroll: Horizontal 45">
            <a:extLst>
              <a:ext uri="{FF2B5EF4-FFF2-40B4-BE49-F238E27FC236}">
                <a16:creationId xmlns="" xmlns:a16="http://schemas.microsoft.com/office/drawing/2014/main" id="{E03E6F0E-37D1-478F-BD6D-9691C74E0395}"/>
              </a:ext>
            </a:extLst>
          </p:cNvPr>
          <p:cNvSpPr/>
          <p:nvPr/>
        </p:nvSpPr>
        <p:spPr>
          <a:xfrm>
            <a:off x="2195039" y="2413011"/>
            <a:ext cx="9636617" cy="3699140"/>
          </a:xfrm>
          <a:prstGeom prst="horizontalScroll">
            <a:avLst/>
          </a:prstGeom>
          <a:solidFill>
            <a:schemeClr val="bg1"/>
          </a:solidFill>
          <a:ln>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altLang="en-US" sz="2000" dirty="0">
              <a:solidFill>
                <a:schemeClr val="tx1"/>
              </a:solidFill>
              <a:cs typeface="Times New Roman" panose="02020603050405020304" pitchFamily="18" charset="0"/>
            </a:endParaRPr>
          </a:p>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2400" b="1" u="none" strike="noStrike" kern="1200" cap="none" spc="0" normalizeH="0" baseline="0" noProof="0" dirty="0">
              <a:ln>
                <a:noFill/>
              </a:ln>
              <a:solidFill>
                <a:schemeClr val="tx1"/>
              </a:solidFill>
              <a:effectLst/>
              <a:uLnTx/>
              <a:uFillTx/>
              <a:latin typeface="Arial" panose="020B0604020202020204" pitchFamily="34" charset="0"/>
              <a:cs typeface="Arial" panose="020B0604020202020204" pitchFamily="34" charset="0"/>
            </a:endParaRPr>
          </a:p>
        </p:txBody>
      </p:sp>
      <p:sp>
        <p:nvSpPr>
          <p:cNvPr id="48" name="TextBox 47">
            <a:extLst>
              <a:ext uri="{FF2B5EF4-FFF2-40B4-BE49-F238E27FC236}">
                <a16:creationId xmlns="" xmlns:a16="http://schemas.microsoft.com/office/drawing/2014/main" id="{3A857378-7B8C-46F7-95A5-023F86423E32}"/>
              </a:ext>
            </a:extLst>
          </p:cNvPr>
          <p:cNvSpPr txBox="1"/>
          <p:nvPr/>
        </p:nvSpPr>
        <p:spPr>
          <a:xfrm>
            <a:off x="2915854" y="3224753"/>
            <a:ext cx="8727506" cy="2123658"/>
          </a:xfrm>
          <a:prstGeom prst="rect">
            <a:avLst/>
          </a:prstGeom>
          <a:noFill/>
        </p:spPr>
        <p:txBody>
          <a:bodyPr wrap="square">
            <a:spAutoFit/>
          </a:bodyPr>
          <a:lstStyle/>
          <a:p>
            <a:pPr algn="ctr"/>
            <a:r>
              <a:rPr lang="vi-VN" sz="2200" b="0" i="0" dirty="0">
                <a:solidFill>
                  <a:srgbClr val="010101"/>
                </a:solidFill>
                <a:effectLst/>
                <a:latin typeface="+mj-lt"/>
                <a:cs typeface="Times New Roman" panose="02020603050405020304" pitchFamily="18" charset="0"/>
              </a:rPr>
              <a:t>CNH, HDH là quá trình </a:t>
            </a:r>
            <a:r>
              <a:rPr lang="vi-VN" sz="2200" b="1" i="0" dirty="0">
                <a:solidFill>
                  <a:srgbClr val="FF0066"/>
                </a:solidFill>
                <a:effectLst/>
                <a:latin typeface="+mj-lt"/>
                <a:cs typeface="Times New Roman" panose="02020603050405020304" pitchFamily="18" charset="0"/>
              </a:rPr>
              <a:t>chuyển đổi căn bản, toàn diện </a:t>
            </a:r>
            <a:r>
              <a:rPr lang="vi-VN" sz="2200" b="0" i="0" dirty="0">
                <a:solidFill>
                  <a:srgbClr val="010101"/>
                </a:solidFill>
                <a:effectLst/>
                <a:latin typeface="+mj-lt"/>
                <a:cs typeface="Times New Roman" panose="02020603050405020304" pitchFamily="18" charset="0"/>
              </a:rPr>
              <a:t>các hoạt động sản xuất kinh doanh, dịch vụ và quản lý kinh tế - xã hội, từ sử dụng </a:t>
            </a:r>
            <a:r>
              <a:rPr lang="vi-VN" sz="2200" b="1" i="0" dirty="0">
                <a:solidFill>
                  <a:srgbClr val="CC00CC"/>
                </a:solidFill>
                <a:effectLst/>
                <a:latin typeface="+mj-lt"/>
                <a:cs typeface="Times New Roman" panose="02020603050405020304" pitchFamily="18" charset="0"/>
              </a:rPr>
              <a:t>sức lao động thủ công </a:t>
            </a:r>
            <a:r>
              <a:rPr lang="vi-VN" sz="2200" b="0" i="0" dirty="0">
                <a:solidFill>
                  <a:srgbClr val="010101"/>
                </a:solidFill>
                <a:effectLst/>
                <a:latin typeface="+mj-lt"/>
                <a:cs typeface="Times New Roman" panose="02020603050405020304" pitchFamily="18" charset="0"/>
              </a:rPr>
              <a:t>là chính sang sử dụng một cách phổ biến </a:t>
            </a:r>
            <a:r>
              <a:rPr lang="vi-VN" sz="2200" b="1" i="0" dirty="0">
                <a:solidFill>
                  <a:srgbClr val="00B0F0"/>
                </a:solidFill>
                <a:effectLst/>
                <a:latin typeface="+mj-lt"/>
                <a:cs typeface="Times New Roman" panose="02020603050405020304" pitchFamily="18" charset="0"/>
              </a:rPr>
              <a:t>sức lao động với công nghệ, phương tiện, phương pháp tiên tiên hiện đại</a:t>
            </a:r>
            <a:r>
              <a:rPr lang="vi-VN" sz="2200" b="0" i="0" dirty="0">
                <a:solidFill>
                  <a:srgbClr val="010101"/>
                </a:solidFill>
                <a:effectLst/>
                <a:latin typeface="+mj-lt"/>
                <a:cs typeface="Times New Roman" panose="02020603050405020304" pitchFamily="18" charset="0"/>
              </a:rPr>
              <a:t>, dựa trên sự phát triển của công nghiệp và tiến bộ khoa học công nghệ, nhằm tạo ra </a:t>
            </a:r>
            <a:r>
              <a:rPr lang="vi-VN" sz="2200" b="1" i="0" dirty="0">
                <a:solidFill>
                  <a:srgbClr val="660066"/>
                </a:solidFill>
                <a:effectLst/>
                <a:latin typeface="+mj-lt"/>
                <a:cs typeface="Times New Roman" panose="02020603050405020304" pitchFamily="18" charset="0"/>
              </a:rPr>
              <a:t>năng suất lao động xã hội cao</a:t>
            </a:r>
            <a:r>
              <a:rPr lang="vi-VN" sz="2200" b="0" i="0" dirty="0">
                <a:solidFill>
                  <a:srgbClr val="010101"/>
                </a:solidFill>
                <a:effectLst/>
                <a:latin typeface="+mj-lt"/>
                <a:cs typeface="Times New Roman" panose="02020603050405020304" pitchFamily="18" charset="0"/>
              </a:rPr>
              <a:t>.</a:t>
            </a:r>
            <a:endParaRPr lang="en-US" sz="2200" dirty="0">
              <a:latin typeface="+mj-lt"/>
              <a:cs typeface="Times New Roman" panose="02020603050405020304" pitchFamily="18" charset="0"/>
            </a:endParaRPr>
          </a:p>
        </p:txBody>
      </p:sp>
    </p:spTree>
    <p:extLst>
      <p:ext uri="{BB962C8B-B14F-4D97-AF65-F5344CB8AC3E}">
        <p14:creationId xmlns:p14="http://schemas.microsoft.com/office/powerpoint/2010/main" val="2190849170"/>
      </p:ext>
    </p:extLst>
  </p:cSld>
  <p:clrMapOvr>
    <a:masterClrMapping/>
  </p:clrMapOvr>
  <p:timing>
    <p:tnLst>
      <p:par>
        <p:cTn id="1" dur="indefinite" restart="never" nodeType="tmRoot"/>
      </p:par>
    </p:tn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5108" name="Line 201">
            <a:extLst>
              <a:ext uri="{FF2B5EF4-FFF2-40B4-BE49-F238E27FC236}">
                <a16:creationId xmlns="" xmlns:a16="http://schemas.microsoft.com/office/drawing/2014/main" id="{1D6452E6-3F57-442D-BD84-E56DB6C8319D}"/>
              </a:ext>
            </a:extLst>
          </p:cNvPr>
          <p:cNvSpPr>
            <a:spLocks noChangeShapeType="1"/>
          </p:cNvSpPr>
          <p:nvPr/>
        </p:nvSpPr>
        <p:spPr bwMode="auto">
          <a:xfrm flipV="1">
            <a:off x="3858501" y="3221409"/>
            <a:ext cx="4784725" cy="3025775"/>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defTabSz="914400" eaLnBrk="0" fontAlgn="base" hangingPunct="0">
              <a:spcBef>
                <a:spcPct val="0"/>
              </a:spcBef>
              <a:spcAft>
                <a:spcPct val="0"/>
              </a:spcAft>
            </a:pPr>
            <a:endParaRPr lang="en-US">
              <a:solidFill>
                <a:srgbClr val="000000"/>
              </a:solidFill>
              <a:latin typeface=".VnTime" panose="020B7200000000000000" pitchFamily="34" charset="0"/>
              <a:cs typeface="Arial" panose="020B0604020202020204" pitchFamily="34" charset="0"/>
            </a:endParaRPr>
          </a:p>
        </p:txBody>
      </p:sp>
      <p:grpSp>
        <p:nvGrpSpPr>
          <p:cNvPr id="815109" name="Group 202">
            <a:extLst>
              <a:ext uri="{FF2B5EF4-FFF2-40B4-BE49-F238E27FC236}">
                <a16:creationId xmlns="" xmlns:a16="http://schemas.microsoft.com/office/drawing/2014/main" id="{B166115D-AFAE-42F1-8B9C-69E7DD4AB09A}"/>
              </a:ext>
            </a:extLst>
          </p:cNvPr>
          <p:cNvGrpSpPr>
            <a:grpSpLocks/>
          </p:cNvGrpSpPr>
          <p:nvPr/>
        </p:nvGrpSpPr>
        <p:grpSpPr bwMode="auto">
          <a:xfrm>
            <a:off x="3820160" y="6090416"/>
            <a:ext cx="203200" cy="190500"/>
            <a:chOff x="1355" y="3452"/>
            <a:chExt cx="183" cy="172"/>
          </a:xfrm>
        </p:grpSpPr>
        <p:pic>
          <p:nvPicPr>
            <p:cNvPr id="815167" name="Picture 203" descr="circuler_1">
              <a:extLst>
                <a:ext uri="{FF2B5EF4-FFF2-40B4-BE49-F238E27FC236}">
                  <a16:creationId xmlns="" xmlns:a16="http://schemas.microsoft.com/office/drawing/2014/main" id="{ADA31776-B68D-45C8-843D-08A85C725364}"/>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gray">
            <a:xfrm>
              <a:off x="1364" y="3452"/>
              <a:ext cx="174" cy="1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2300" name="Oval 204">
              <a:extLst>
                <a:ext uri="{FF2B5EF4-FFF2-40B4-BE49-F238E27FC236}">
                  <a16:creationId xmlns="" xmlns:a16="http://schemas.microsoft.com/office/drawing/2014/main" id="{B9F150CA-15D9-4000-90B3-2EED067B9E8F}"/>
                </a:ext>
              </a:extLst>
            </p:cNvPr>
            <p:cNvSpPr>
              <a:spLocks noChangeArrowheads="1"/>
            </p:cNvSpPr>
            <p:nvPr/>
          </p:nvSpPr>
          <p:spPr bwMode="gray">
            <a:xfrm>
              <a:off x="1364" y="3452"/>
              <a:ext cx="173" cy="172"/>
            </a:xfrm>
            <a:prstGeom prst="ellipse">
              <a:avLst/>
            </a:prstGeom>
            <a:gradFill rotWithShape="1">
              <a:gsLst>
                <a:gs pos="0">
                  <a:schemeClr val="tx2">
                    <a:gamma/>
                    <a:shade val="46275"/>
                    <a:invGamma/>
                  </a:schemeClr>
                </a:gs>
                <a:gs pos="50000">
                  <a:schemeClr val="tx2">
                    <a:alpha val="50000"/>
                  </a:schemeClr>
                </a:gs>
                <a:gs pos="100000">
                  <a:schemeClr val="tx2">
                    <a:gamma/>
                    <a:shade val="46275"/>
                    <a:invGamma/>
                  </a:schemeClr>
                </a:gs>
              </a:gsLst>
              <a:lin ang="5400000" scaled="1"/>
            </a:gradFill>
            <a:ln w="9525" algn="ctr">
              <a:noFill/>
              <a:round/>
              <a:headEnd/>
              <a:tailEnd/>
            </a:ln>
            <a:effectLst/>
          </p:spPr>
          <p:txBody>
            <a:bodyPr wrap="none" anchor="ctr"/>
            <a:lstStyle/>
            <a:p>
              <a:pPr defTabSz="914400" fontAlgn="base">
                <a:spcBef>
                  <a:spcPct val="0"/>
                </a:spcBef>
                <a:spcAft>
                  <a:spcPct val="0"/>
                </a:spcAft>
                <a:defRPr/>
              </a:pPr>
              <a:endParaRPr lang="en-US" b="1">
                <a:solidFill>
                  <a:srgbClr val="000000"/>
                </a:solidFill>
                <a:latin typeface="Arial" charset="0"/>
                <a:cs typeface="Arial" panose="020B0604020202020204" pitchFamily="34" charset="0"/>
              </a:endParaRPr>
            </a:p>
          </p:txBody>
        </p:sp>
        <p:grpSp>
          <p:nvGrpSpPr>
            <p:cNvPr id="815169" name="Group 205">
              <a:extLst>
                <a:ext uri="{FF2B5EF4-FFF2-40B4-BE49-F238E27FC236}">
                  <a16:creationId xmlns="" xmlns:a16="http://schemas.microsoft.com/office/drawing/2014/main" id="{80EA9A66-E0E3-4E08-BEEB-4AD25D4164DC}"/>
                </a:ext>
              </a:extLst>
            </p:cNvPr>
            <p:cNvGrpSpPr>
              <a:grpSpLocks/>
            </p:cNvGrpSpPr>
            <p:nvPr/>
          </p:nvGrpSpPr>
          <p:grpSpPr bwMode="auto">
            <a:xfrm rot="-1297425" flipH="1" flipV="1">
              <a:off x="1377" y="3586"/>
              <a:ext cx="151" cy="37"/>
              <a:chOff x="2532" y="1051"/>
              <a:chExt cx="893" cy="246"/>
            </a:xfrm>
          </p:grpSpPr>
          <p:grpSp>
            <p:nvGrpSpPr>
              <p:cNvPr id="815171" name="Group 206">
                <a:extLst>
                  <a:ext uri="{FF2B5EF4-FFF2-40B4-BE49-F238E27FC236}">
                    <a16:creationId xmlns="" xmlns:a16="http://schemas.microsoft.com/office/drawing/2014/main" id="{6D579705-E78B-4BA9-890F-4EA0DA8560C9}"/>
                  </a:ext>
                </a:extLst>
              </p:cNvPr>
              <p:cNvGrpSpPr>
                <a:grpSpLocks/>
              </p:cNvGrpSpPr>
              <p:nvPr/>
            </p:nvGrpSpPr>
            <p:grpSpPr bwMode="auto">
              <a:xfrm>
                <a:off x="2532" y="1051"/>
                <a:ext cx="743" cy="185"/>
                <a:chOff x="1565" y="2568"/>
                <a:chExt cx="1118" cy="279"/>
              </a:xfrm>
            </p:grpSpPr>
            <p:sp>
              <p:nvSpPr>
                <p:cNvPr id="815177" name="AutoShape 207">
                  <a:extLst>
                    <a:ext uri="{FF2B5EF4-FFF2-40B4-BE49-F238E27FC236}">
                      <a16:creationId xmlns="" xmlns:a16="http://schemas.microsoft.com/office/drawing/2014/main" id="{C15B0283-FC7F-4798-8BEC-7ECBDB8A32DE}"/>
                    </a:ext>
                  </a:extLst>
                </p:cNvPr>
                <p:cNvSpPr>
                  <a:spLocks noChangeArrowheads="1"/>
                </p:cNvSpPr>
                <p:nvPr/>
              </p:nvSpPr>
              <p:spPr bwMode="gray">
                <a:xfrm rot="5263130">
                  <a:off x="1859"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defTabSz="914400" fontAlgn="base">
                    <a:spcBef>
                      <a:spcPct val="0"/>
                    </a:spcBef>
                    <a:spcAft>
                      <a:spcPct val="0"/>
                    </a:spcAft>
                    <a:buNone/>
                  </a:pPr>
                  <a:endParaRPr lang="en-US" altLang="en-US" sz="1800" b="1">
                    <a:solidFill>
                      <a:srgbClr val="000000"/>
                    </a:solidFill>
                    <a:latin typeface="Arial" panose="020B0604020202020204" pitchFamily="34" charset="0"/>
                    <a:cs typeface="Arial" panose="020B0604020202020204" pitchFamily="34" charset="0"/>
                  </a:endParaRPr>
                </a:p>
              </p:txBody>
            </p:sp>
            <p:sp>
              <p:nvSpPr>
                <p:cNvPr id="815178" name="AutoShape 208">
                  <a:extLst>
                    <a:ext uri="{FF2B5EF4-FFF2-40B4-BE49-F238E27FC236}">
                      <a16:creationId xmlns="" xmlns:a16="http://schemas.microsoft.com/office/drawing/2014/main" id="{00583AE8-6AAD-4D2C-B773-CBCCFE0782D0}"/>
                    </a:ext>
                  </a:extLst>
                </p:cNvPr>
                <p:cNvSpPr>
                  <a:spLocks noChangeArrowheads="1"/>
                </p:cNvSpPr>
                <p:nvPr/>
              </p:nvSpPr>
              <p:spPr bwMode="gray">
                <a:xfrm rot="6078281">
                  <a:off x="1995"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defTabSz="914400" fontAlgn="base">
                    <a:spcBef>
                      <a:spcPct val="0"/>
                    </a:spcBef>
                    <a:spcAft>
                      <a:spcPct val="0"/>
                    </a:spcAft>
                    <a:buNone/>
                  </a:pPr>
                  <a:endParaRPr lang="en-US" altLang="en-US" sz="1800" b="1">
                    <a:solidFill>
                      <a:srgbClr val="000000"/>
                    </a:solidFill>
                    <a:latin typeface="Arial" panose="020B0604020202020204" pitchFamily="34" charset="0"/>
                    <a:cs typeface="Arial" panose="020B0604020202020204" pitchFamily="34" charset="0"/>
                  </a:endParaRPr>
                </a:p>
              </p:txBody>
            </p:sp>
            <p:sp>
              <p:nvSpPr>
                <p:cNvPr id="815179" name="AutoShape 209">
                  <a:extLst>
                    <a:ext uri="{FF2B5EF4-FFF2-40B4-BE49-F238E27FC236}">
                      <a16:creationId xmlns="" xmlns:a16="http://schemas.microsoft.com/office/drawing/2014/main" id="{535DAA56-2512-482F-BAD7-C6BADE632983}"/>
                    </a:ext>
                  </a:extLst>
                </p:cNvPr>
                <p:cNvSpPr>
                  <a:spLocks noChangeArrowheads="1"/>
                </p:cNvSpPr>
                <p:nvPr/>
              </p:nvSpPr>
              <p:spPr bwMode="gray">
                <a:xfrm rot="6373927">
                  <a:off x="2071" y="229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defTabSz="914400" fontAlgn="base">
                    <a:spcBef>
                      <a:spcPct val="0"/>
                    </a:spcBef>
                    <a:spcAft>
                      <a:spcPct val="0"/>
                    </a:spcAft>
                    <a:buNone/>
                  </a:pPr>
                  <a:endParaRPr lang="en-US" altLang="en-US" sz="1800" b="1">
                    <a:solidFill>
                      <a:srgbClr val="000000"/>
                    </a:solidFill>
                    <a:latin typeface="Arial" panose="020B0604020202020204" pitchFamily="34" charset="0"/>
                    <a:cs typeface="Arial" panose="020B0604020202020204" pitchFamily="34" charset="0"/>
                  </a:endParaRPr>
                </a:p>
              </p:txBody>
            </p:sp>
            <p:sp>
              <p:nvSpPr>
                <p:cNvPr id="815180" name="AutoShape 210">
                  <a:extLst>
                    <a:ext uri="{FF2B5EF4-FFF2-40B4-BE49-F238E27FC236}">
                      <a16:creationId xmlns="" xmlns:a16="http://schemas.microsoft.com/office/drawing/2014/main" id="{A533DB01-80DF-4360-B649-1D2054E7CF04}"/>
                    </a:ext>
                  </a:extLst>
                </p:cNvPr>
                <p:cNvSpPr>
                  <a:spLocks noChangeArrowheads="1"/>
                </p:cNvSpPr>
                <p:nvPr/>
              </p:nvSpPr>
              <p:spPr bwMode="gray">
                <a:xfrm rot="6906312">
                  <a:off x="2161" y="232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defTabSz="914400" fontAlgn="base">
                    <a:spcBef>
                      <a:spcPct val="0"/>
                    </a:spcBef>
                    <a:spcAft>
                      <a:spcPct val="0"/>
                    </a:spcAft>
                    <a:buNone/>
                  </a:pPr>
                  <a:endParaRPr lang="en-US" altLang="en-US" sz="1800" b="1">
                    <a:solidFill>
                      <a:srgbClr val="000000"/>
                    </a:solidFill>
                    <a:latin typeface="Arial" panose="020B0604020202020204" pitchFamily="34" charset="0"/>
                    <a:cs typeface="Arial" panose="020B0604020202020204" pitchFamily="34" charset="0"/>
                  </a:endParaRPr>
                </a:p>
              </p:txBody>
            </p:sp>
          </p:grpSp>
          <p:grpSp>
            <p:nvGrpSpPr>
              <p:cNvPr id="815172" name="Group 211">
                <a:extLst>
                  <a:ext uri="{FF2B5EF4-FFF2-40B4-BE49-F238E27FC236}">
                    <a16:creationId xmlns="" xmlns:a16="http://schemas.microsoft.com/office/drawing/2014/main" id="{A166467B-D6A3-4EE9-B895-18FDC7DD7419}"/>
                  </a:ext>
                </a:extLst>
              </p:cNvPr>
              <p:cNvGrpSpPr>
                <a:grpSpLocks/>
              </p:cNvGrpSpPr>
              <p:nvPr/>
            </p:nvGrpSpPr>
            <p:grpSpPr bwMode="auto">
              <a:xfrm rot="1353540">
                <a:off x="2682" y="1111"/>
                <a:ext cx="743" cy="186"/>
                <a:chOff x="1565" y="2568"/>
                <a:chExt cx="1118" cy="279"/>
              </a:xfrm>
            </p:grpSpPr>
            <p:sp>
              <p:nvSpPr>
                <p:cNvPr id="815173" name="AutoShape 212">
                  <a:extLst>
                    <a:ext uri="{FF2B5EF4-FFF2-40B4-BE49-F238E27FC236}">
                      <a16:creationId xmlns="" xmlns:a16="http://schemas.microsoft.com/office/drawing/2014/main" id="{D64C2841-4F92-405C-8FAE-39B564863133}"/>
                    </a:ext>
                  </a:extLst>
                </p:cNvPr>
                <p:cNvSpPr>
                  <a:spLocks noChangeArrowheads="1"/>
                </p:cNvSpPr>
                <p:nvPr/>
              </p:nvSpPr>
              <p:spPr bwMode="gray">
                <a:xfrm rot="5263130">
                  <a:off x="1859"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defTabSz="914400" fontAlgn="base">
                    <a:spcBef>
                      <a:spcPct val="0"/>
                    </a:spcBef>
                    <a:spcAft>
                      <a:spcPct val="0"/>
                    </a:spcAft>
                    <a:buNone/>
                  </a:pPr>
                  <a:endParaRPr lang="en-US" altLang="en-US" sz="1800" b="1">
                    <a:solidFill>
                      <a:srgbClr val="000000"/>
                    </a:solidFill>
                    <a:latin typeface="Arial" panose="020B0604020202020204" pitchFamily="34" charset="0"/>
                    <a:cs typeface="Arial" panose="020B0604020202020204" pitchFamily="34" charset="0"/>
                  </a:endParaRPr>
                </a:p>
              </p:txBody>
            </p:sp>
            <p:sp>
              <p:nvSpPr>
                <p:cNvPr id="815174" name="AutoShape 213">
                  <a:extLst>
                    <a:ext uri="{FF2B5EF4-FFF2-40B4-BE49-F238E27FC236}">
                      <a16:creationId xmlns="" xmlns:a16="http://schemas.microsoft.com/office/drawing/2014/main" id="{1E702EAB-12B5-4ED5-9D28-ECE462185B6D}"/>
                    </a:ext>
                  </a:extLst>
                </p:cNvPr>
                <p:cNvSpPr>
                  <a:spLocks noChangeArrowheads="1"/>
                </p:cNvSpPr>
                <p:nvPr/>
              </p:nvSpPr>
              <p:spPr bwMode="gray">
                <a:xfrm rot="6078281">
                  <a:off x="1995"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defTabSz="914400" fontAlgn="base">
                    <a:spcBef>
                      <a:spcPct val="0"/>
                    </a:spcBef>
                    <a:spcAft>
                      <a:spcPct val="0"/>
                    </a:spcAft>
                    <a:buNone/>
                  </a:pPr>
                  <a:endParaRPr lang="en-US" altLang="en-US" sz="1800" b="1">
                    <a:solidFill>
                      <a:srgbClr val="000000"/>
                    </a:solidFill>
                    <a:latin typeface="Arial" panose="020B0604020202020204" pitchFamily="34" charset="0"/>
                    <a:cs typeface="Arial" panose="020B0604020202020204" pitchFamily="34" charset="0"/>
                  </a:endParaRPr>
                </a:p>
              </p:txBody>
            </p:sp>
            <p:sp>
              <p:nvSpPr>
                <p:cNvPr id="815175" name="AutoShape 214">
                  <a:extLst>
                    <a:ext uri="{FF2B5EF4-FFF2-40B4-BE49-F238E27FC236}">
                      <a16:creationId xmlns="" xmlns:a16="http://schemas.microsoft.com/office/drawing/2014/main" id="{299A8894-1755-4B91-B452-98E607C32AC4}"/>
                    </a:ext>
                  </a:extLst>
                </p:cNvPr>
                <p:cNvSpPr>
                  <a:spLocks noChangeArrowheads="1"/>
                </p:cNvSpPr>
                <p:nvPr/>
              </p:nvSpPr>
              <p:spPr bwMode="gray">
                <a:xfrm rot="6373927">
                  <a:off x="2071" y="229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defTabSz="914400" fontAlgn="base">
                    <a:spcBef>
                      <a:spcPct val="0"/>
                    </a:spcBef>
                    <a:spcAft>
                      <a:spcPct val="0"/>
                    </a:spcAft>
                    <a:buNone/>
                  </a:pPr>
                  <a:endParaRPr lang="en-US" altLang="en-US" sz="1800" b="1">
                    <a:solidFill>
                      <a:srgbClr val="000000"/>
                    </a:solidFill>
                    <a:latin typeface="Arial" panose="020B0604020202020204" pitchFamily="34" charset="0"/>
                    <a:cs typeface="Arial" panose="020B0604020202020204" pitchFamily="34" charset="0"/>
                  </a:endParaRPr>
                </a:p>
              </p:txBody>
            </p:sp>
            <p:sp>
              <p:nvSpPr>
                <p:cNvPr id="815176" name="AutoShape 215">
                  <a:extLst>
                    <a:ext uri="{FF2B5EF4-FFF2-40B4-BE49-F238E27FC236}">
                      <a16:creationId xmlns="" xmlns:a16="http://schemas.microsoft.com/office/drawing/2014/main" id="{8E38844C-EF2C-4551-B13A-80FDE3509704}"/>
                    </a:ext>
                  </a:extLst>
                </p:cNvPr>
                <p:cNvSpPr>
                  <a:spLocks noChangeArrowheads="1"/>
                </p:cNvSpPr>
                <p:nvPr/>
              </p:nvSpPr>
              <p:spPr bwMode="gray">
                <a:xfrm rot="6906312">
                  <a:off x="2161" y="232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defTabSz="914400" fontAlgn="base">
                    <a:spcBef>
                      <a:spcPct val="0"/>
                    </a:spcBef>
                    <a:spcAft>
                      <a:spcPct val="0"/>
                    </a:spcAft>
                    <a:buNone/>
                  </a:pPr>
                  <a:endParaRPr lang="en-US" altLang="en-US" sz="1800" b="1">
                    <a:solidFill>
                      <a:srgbClr val="000000"/>
                    </a:solidFill>
                    <a:latin typeface="Arial" panose="020B0604020202020204" pitchFamily="34" charset="0"/>
                    <a:cs typeface="Arial" panose="020B0604020202020204" pitchFamily="34" charset="0"/>
                  </a:endParaRPr>
                </a:p>
              </p:txBody>
            </p:sp>
          </p:grpSp>
        </p:grpSp>
        <p:pic>
          <p:nvPicPr>
            <p:cNvPr id="815170" name="Picture 216" descr="light_shadow1">
              <a:extLst>
                <a:ext uri="{FF2B5EF4-FFF2-40B4-BE49-F238E27FC236}">
                  <a16:creationId xmlns="" xmlns:a16="http://schemas.microsoft.com/office/drawing/2014/main" id="{CED84294-67CC-4AC0-BDBA-AE05594A9EC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t="23740"/>
            <a:stretch>
              <a:fillRect/>
            </a:stretch>
          </p:blipFill>
          <p:spPr bwMode="gray">
            <a:xfrm rot="-2569845">
              <a:off x="1355" y="3467"/>
              <a:ext cx="129" cy="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815110" name="Group 217">
            <a:extLst>
              <a:ext uri="{FF2B5EF4-FFF2-40B4-BE49-F238E27FC236}">
                <a16:creationId xmlns="" xmlns:a16="http://schemas.microsoft.com/office/drawing/2014/main" id="{A452D1D1-CCBF-450E-9121-53537E730281}"/>
              </a:ext>
            </a:extLst>
          </p:cNvPr>
          <p:cNvGrpSpPr>
            <a:grpSpLocks/>
          </p:cNvGrpSpPr>
          <p:nvPr/>
        </p:nvGrpSpPr>
        <p:grpSpPr bwMode="auto">
          <a:xfrm>
            <a:off x="5646647" y="4920171"/>
            <a:ext cx="203200" cy="190500"/>
            <a:chOff x="1355" y="3452"/>
            <a:chExt cx="183" cy="172"/>
          </a:xfrm>
        </p:grpSpPr>
        <p:pic>
          <p:nvPicPr>
            <p:cNvPr id="815153" name="Picture 218" descr="circuler_1">
              <a:extLst>
                <a:ext uri="{FF2B5EF4-FFF2-40B4-BE49-F238E27FC236}">
                  <a16:creationId xmlns="" xmlns:a16="http://schemas.microsoft.com/office/drawing/2014/main" id="{9A34A4B8-21FC-4B28-A876-B0AEA576FAD2}"/>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gray">
            <a:xfrm>
              <a:off x="1364" y="3452"/>
              <a:ext cx="174" cy="1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2315" name="Oval 219">
              <a:extLst>
                <a:ext uri="{FF2B5EF4-FFF2-40B4-BE49-F238E27FC236}">
                  <a16:creationId xmlns="" xmlns:a16="http://schemas.microsoft.com/office/drawing/2014/main" id="{A83754E7-90DE-487F-A37A-F5F78DB77DC5}"/>
                </a:ext>
              </a:extLst>
            </p:cNvPr>
            <p:cNvSpPr>
              <a:spLocks noChangeArrowheads="1"/>
            </p:cNvSpPr>
            <p:nvPr/>
          </p:nvSpPr>
          <p:spPr bwMode="gray">
            <a:xfrm>
              <a:off x="1364" y="3452"/>
              <a:ext cx="173" cy="172"/>
            </a:xfrm>
            <a:prstGeom prst="ellipse">
              <a:avLst/>
            </a:prstGeom>
            <a:gradFill rotWithShape="1">
              <a:gsLst>
                <a:gs pos="0">
                  <a:schemeClr val="tx2">
                    <a:gamma/>
                    <a:shade val="46275"/>
                    <a:invGamma/>
                  </a:schemeClr>
                </a:gs>
                <a:gs pos="50000">
                  <a:schemeClr val="tx2">
                    <a:alpha val="50000"/>
                  </a:schemeClr>
                </a:gs>
                <a:gs pos="100000">
                  <a:schemeClr val="tx2">
                    <a:gamma/>
                    <a:shade val="46275"/>
                    <a:invGamma/>
                  </a:schemeClr>
                </a:gs>
              </a:gsLst>
              <a:lin ang="5400000" scaled="1"/>
            </a:gradFill>
            <a:ln w="9525" algn="ctr">
              <a:noFill/>
              <a:round/>
              <a:headEnd/>
              <a:tailEnd/>
            </a:ln>
            <a:effectLst/>
          </p:spPr>
          <p:txBody>
            <a:bodyPr wrap="none" anchor="ctr"/>
            <a:lstStyle/>
            <a:p>
              <a:pPr defTabSz="914400" fontAlgn="base">
                <a:spcBef>
                  <a:spcPct val="0"/>
                </a:spcBef>
                <a:spcAft>
                  <a:spcPct val="0"/>
                </a:spcAft>
                <a:defRPr/>
              </a:pPr>
              <a:endParaRPr lang="en-US" b="1">
                <a:solidFill>
                  <a:srgbClr val="000000"/>
                </a:solidFill>
                <a:latin typeface="Arial" charset="0"/>
                <a:cs typeface="Arial" panose="020B0604020202020204" pitchFamily="34" charset="0"/>
              </a:endParaRPr>
            </a:p>
          </p:txBody>
        </p:sp>
        <p:grpSp>
          <p:nvGrpSpPr>
            <p:cNvPr id="815155" name="Group 220">
              <a:extLst>
                <a:ext uri="{FF2B5EF4-FFF2-40B4-BE49-F238E27FC236}">
                  <a16:creationId xmlns="" xmlns:a16="http://schemas.microsoft.com/office/drawing/2014/main" id="{FF22A2AB-1556-4A44-BCAD-6C5C415781A3}"/>
                </a:ext>
              </a:extLst>
            </p:cNvPr>
            <p:cNvGrpSpPr>
              <a:grpSpLocks/>
            </p:cNvGrpSpPr>
            <p:nvPr/>
          </p:nvGrpSpPr>
          <p:grpSpPr bwMode="auto">
            <a:xfrm rot="-1297425" flipH="1" flipV="1">
              <a:off x="1377" y="3586"/>
              <a:ext cx="151" cy="37"/>
              <a:chOff x="2532" y="1051"/>
              <a:chExt cx="893" cy="246"/>
            </a:xfrm>
          </p:grpSpPr>
          <p:grpSp>
            <p:nvGrpSpPr>
              <p:cNvPr id="815157" name="Group 221">
                <a:extLst>
                  <a:ext uri="{FF2B5EF4-FFF2-40B4-BE49-F238E27FC236}">
                    <a16:creationId xmlns="" xmlns:a16="http://schemas.microsoft.com/office/drawing/2014/main" id="{38D52BF1-05EA-4642-AB39-389877404A91}"/>
                  </a:ext>
                </a:extLst>
              </p:cNvPr>
              <p:cNvGrpSpPr>
                <a:grpSpLocks/>
              </p:cNvGrpSpPr>
              <p:nvPr/>
            </p:nvGrpSpPr>
            <p:grpSpPr bwMode="auto">
              <a:xfrm>
                <a:off x="2532" y="1051"/>
                <a:ext cx="743" cy="185"/>
                <a:chOff x="1565" y="2568"/>
                <a:chExt cx="1118" cy="279"/>
              </a:xfrm>
            </p:grpSpPr>
            <p:sp>
              <p:nvSpPr>
                <p:cNvPr id="815163" name="AutoShape 222">
                  <a:extLst>
                    <a:ext uri="{FF2B5EF4-FFF2-40B4-BE49-F238E27FC236}">
                      <a16:creationId xmlns="" xmlns:a16="http://schemas.microsoft.com/office/drawing/2014/main" id="{62A7553A-2D94-466E-A605-B8359C067A15}"/>
                    </a:ext>
                  </a:extLst>
                </p:cNvPr>
                <p:cNvSpPr>
                  <a:spLocks noChangeArrowheads="1"/>
                </p:cNvSpPr>
                <p:nvPr/>
              </p:nvSpPr>
              <p:spPr bwMode="gray">
                <a:xfrm rot="5263130">
                  <a:off x="1859"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defTabSz="914400" fontAlgn="base">
                    <a:spcBef>
                      <a:spcPct val="0"/>
                    </a:spcBef>
                    <a:spcAft>
                      <a:spcPct val="0"/>
                    </a:spcAft>
                    <a:buNone/>
                  </a:pPr>
                  <a:endParaRPr lang="en-US" altLang="en-US" sz="1800" b="1">
                    <a:solidFill>
                      <a:srgbClr val="000000"/>
                    </a:solidFill>
                    <a:latin typeface="Arial" panose="020B0604020202020204" pitchFamily="34" charset="0"/>
                    <a:cs typeface="Arial" panose="020B0604020202020204" pitchFamily="34" charset="0"/>
                  </a:endParaRPr>
                </a:p>
              </p:txBody>
            </p:sp>
            <p:sp>
              <p:nvSpPr>
                <p:cNvPr id="815164" name="AutoShape 223">
                  <a:extLst>
                    <a:ext uri="{FF2B5EF4-FFF2-40B4-BE49-F238E27FC236}">
                      <a16:creationId xmlns="" xmlns:a16="http://schemas.microsoft.com/office/drawing/2014/main" id="{360C5E6D-5983-4F2D-9EF8-A375E6784C10}"/>
                    </a:ext>
                  </a:extLst>
                </p:cNvPr>
                <p:cNvSpPr>
                  <a:spLocks noChangeArrowheads="1"/>
                </p:cNvSpPr>
                <p:nvPr/>
              </p:nvSpPr>
              <p:spPr bwMode="gray">
                <a:xfrm rot="6078281">
                  <a:off x="1995"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defTabSz="914400" fontAlgn="base">
                    <a:spcBef>
                      <a:spcPct val="0"/>
                    </a:spcBef>
                    <a:spcAft>
                      <a:spcPct val="0"/>
                    </a:spcAft>
                    <a:buNone/>
                  </a:pPr>
                  <a:endParaRPr lang="en-US" altLang="en-US" sz="1800" b="1">
                    <a:solidFill>
                      <a:srgbClr val="000000"/>
                    </a:solidFill>
                    <a:latin typeface="Arial" panose="020B0604020202020204" pitchFamily="34" charset="0"/>
                    <a:cs typeface="Arial" panose="020B0604020202020204" pitchFamily="34" charset="0"/>
                  </a:endParaRPr>
                </a:p>
              </p:txBody>
            </p:sp>
            <p:sp>
              <p:nvSpPr>
                <p:cNvPr id="815165" name="AutoShape 224">
                  <a:extLst>
                    <a:ext uri="{FF2B5EF4-FFF2-40B4-BE49-F238E27FC236}">
                      <a16:creationId xmlns="" xmlns:a16="http://schemas.microsoft.com/office/drawing/2014/main" id="{E6B7C7E8-02B4-4FAF-8DBA-8C25706C69BA}"/>
                    </a:ext>
                  </a:extLst>
                </p:cNvPr>
                <p:cNvSpPr>
                  <a:spLocks noChangeArrowheads="1"/>
                </p:cNvSpPr>
                <p:nvPr/>
              </p:nvSpPr>
              <p:spPr bwMode="gray">
                <a:xfrm rot="6373927">
                  <a:off x="2071" y="229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defTabSz="914400" fontAlgn="base">
                    <a:spcBef>
                      <a:spcPct val="0"/>
                    </a:spcBef>
                    <a:spcAft>
                      <a:spcPct val="0"/>
                    </a:spcAft>
                    <a:buNone/>
                  </a:pPr>
                  <a:endParaRPr lang="en-US" altLang="en-US" sz="1800" b="1">
                    <a:solidFill>
                      <a:srgbClr val="000000"/>
                    </a:solidFill>
                    <a:latin typeface="Arial" panose="020B0604020202020204" pitchFamily="34" charset="0"/>
                    <a:cs typeface="Arial" panose="020B0604020202020204" pitchFamily="34" charset="0"/>
                  </a:endParaRPr>
                </a:p>
              </p:txBody>
            </p:sp>
            <p:sp>
              <p:nvSpPr>
                <p:cNvPr id="815166" name="AutoShape 225">
                  <a:extLst>
                    <a:ext uri="{FF2B5EF4-FFF2-40B4-BE49-F238E27FC236}">
                      <a16:creationId xmlns="" xmlns:a16="http://schemas.microsoft.com/office/drawing/2014/main" id="{C2DB5F49-564B-4651-8E1B-5A39A2FDA5B1}"/>
                    </a:ext>
                  </a:extLst>
                </p:cNvPr>
                <p:cNvSpPr>
                  <a:spLocks noChangeArrowheads="1"/>
                </p:cNvSpPr>
                <p:nvPr/>
              </p:nvSpPr>
              <p:spPr bwMode="gray">
                <a:xfrm rot="6906312">
                  <a:off x="2161" y="232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defTabSz="914400" fontAlgn="base">
                    <a:spcBef>
                      <a:spcPct val="0"/>
                    </a:spcBef>
                    <a:spcAft>
                      <a:spcPct val="0"/>
                    </a:spcAft>
                    <a:buNone/>
                  </a:pPr>
                  <a:endParaRPr lang="en-US" altLang="en-US" sz="1800" b="1">
                    <a:solidFill>
                      <a:srgbClr val="000000"/>
                    </a:solidFill>
                    <a:latin typeface="Arial" panose="020B0604020202020204" pitchFamily="34" charset="0"/>
                    <a:cs typeface="Arial" panose="020B0604020202020204" pitchFamily="34" charset="0"/>
                  </a:endParaRPr>
                </a:p>
              </p:txBody>
            </p:sp>
          </p:grpSp>
          <p:grpSp>
            <p:nvGrpSpPr>
              <p:cNvPr id="815158" name="Group 226">
                <a:extLst>
                  <a:ext uri="{FF2B5EF4-FFF2-40B4-BE49-F238E27FC236}">
                    <a16:creationId xmlns="" xmlns:a16="http://schemas.microsoft.com/office/drawing/2014/main" id="{5AE08A03-C3CD-40C7-99BE-D5B395B27AFC}"/>
                  </a:ext>
                </a:extLst>
              </p:cNvPr>
              <p:cNvGrpSpPr>
                <a:grpSpLocks/>
              </p:cNvGrpSpPr>
              <p:nvPr/>
            </p:nvGrpSpPr>
            <p:grpSpPr bwMode="auto">
              <a:xfrm rot="1353540">
                <a:off x="2682" y="1111"/>
                <a:ext cx="743" cy="186"/>
                <a:chOff x="1565" y="2568"/>
                <a:chExt cx="1118" cy="279"/>
              </a:xfrm>
            </p:grpSpPr>
            <p:sp>
              <p:nvSpPr>
                <p:cNvPr id="815159" name="AutoShape 227">
                  <a:extLst>
                    <a:ext uri="{FF2B5EF4-FFF2-40B4-BE49-F238E27FC236}">
                      <a16:creationId xmlns="" xmlns:a16="http://schemas.microsoft.com/office/drawing/2014/main" id="{07C1FA00-E9A6-458B-96EA-B0C13BEBB8AE}"/>
                    </a:ext>
                  </a:extLst>
                </p:cNvPr>
                <p:cNvSpPr>
                  <a:spLocks noChangeArrowheads="1"/>
                </p:cNvSpPr>
                <p:nvPr/>
              </p:nvSpPr>
              <p:spPr bwMode="gray">
                <a:xfrm rot="5263130">
                  <a:off x="1859"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defTabSz="914400" fontAlgn="base">
                    <a:spcBef>
                      <a:spcPct val="0"/>
                    </a:spcBef>
                    <a:spcAft>
                      <a:spcPct val="0"/>
                    </a:spcAft>
                    <a:buNone/>
                  </a:pPr>
                  <a:endParaRPr lang="en-US" altLang="en-US" sz="1800" b="1">
                    <a:solidFill>
                      <a:srgbClr val="000000"/>
                    </a:solidFill>
                    <a:latin typeface="Arial" panose="020B0604020202020204" pitchFamily="34" charset="0"/>
                    <a:cs typeface="Arial" panose="020B0604020202020204" pitchFamily="34" charset="0"/>
                  </a:endParaRPr>
                </a:p>
              </p:txBody>
            </p:sp>
            <p:sp>
              <p:nvSpPr>
                <p:cNvPr id="815160" name="AutoShape 228">
                  <a:extLst>
                    <a:ext uri="{FF2B5EF4-FFF2-40B4-BE49-F238E27FC236}">
                      <a16:creationId xmlns="" xmlns:a16="http://schemas.microsoft.com/office/drawing/2014/main" id="{0F5D057F-B3E0-4D42-9CD7-09F410A29B0E}"/>
                    </a:ext>
                  </a:extLst>
                </p:cNvPr>
                <p:cNvSpPr>
                  <a:spLocks noChangeArrowheads="1"/>
                </p:cNvSpPr>
                <p:nvPr/>
              </p:nvSpPr>
              <p:spPr bwMode="gray">
                <a:xfrm rot="6078281">
                  <a:off x="1995"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defTabSz="914400" fontAlgn="base">
                    <a:spcBef>
                      <a:spcPct val="0"/>
                    </a:spcBef>
                    <a:spcAft>
                      <a:spcPct val="0"/>
                    </a:spcAft>
                    <a:buNone/>
                  </a:pPr>
                  <a:endParaRPr lang="en-US" altLang="en-US" sz="1800" b="1">
                    <a:solidFill>
                      <a:srgbClr val="000000"/>
                    </a:solidFill>
                    <a:latin typeface="Arial" panose="020B0604020202020204" pitchFamily="34" charset="0"/>
                    <a:cs typeface="Arial" panose="020B0604020202020204" pitchFamily="34" charset="0"/>
                  </a:endParaRPr>
                </a:p>
              </p:txBody>
            </p:sp>
            <p:sp>
              <p:nvSpPr>
                <p:cNvPr id="815161" name="AutoShape 229">
                  <a:extLst>
                    <a:ext uri="{FF2B5EF4-FFF2-40B4-BE49-F238E27FC236}">
                      <a16:creationId xmlns="" xmlns:a16="http://schemas.microsoft.com/office/drawing/2014/main" id="{9B4D0B2D-680D-42B5-8828-5DF732684D29}"/>
                    </a:ext>
                  </a:extLst>
                </p:cNvPr>
                <p:cNvSpPr>
                  <a:spLocks noChangeArrowheads="1"/>
                </p:cNvSpPr>
                <p:nvPr/>
              </p:nvSpPr>
              <p:spPr bwMode="gray">
                <a:xfrm rot="6373927">
                  <a:off x="2071" y="229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defTabSz="914400" fontAlgn="base">
                    <a:spcBef>
                      <a:spcPct val="0"/>
                    </a:spcBef>
                    <a:spcAft>
                      <a:spcPct val="0"/>
                    </a:spcAft>
                    <a:buNone/>
                  </a:pPr>
                  <a:endParaRPr lang="en-US" altLang="en-US" sz="1800" b="1">
                    <a:solidFill>
                      <a:srgbClr val="000000"/>
                    </a:solidFill>
                    <a:latin typeface="Arial" panose="020B0604020202020204" pitchFamily="34" charset="0"/>
                    <a:cs typeface="Arial" panose="020B0604020202020204" pitchFamily="34" charset="0"/>
                  </a:endParaRPr>
                </a:p>
              </p:txBody>
            </p:sp>
            <p:sp>
              <p:nvSpPr>
                <p:cNvPr id="815162" name="AutoShape 230">
                  <a:extLst>
                    <a:ext uri="{FF2B5EF4-FFF2-40B4-BE49-F238E27FC236}">
                      <a16:creationId xmlns="" xmlns:a16="http://schemas.microsoft.com/office/drawing/2014/main" id="{48142C5C-E18F-4FBD-B632-58519922FCB9}"/>
                    </a:ext>
                  </a:extLst>
                </p:cNvPr>
                <p:cNvSpPr>
                  <a:spLocks noChangeArrowheads="1"/>
                </p:cNvSpPr>
                <p:nvPr/>
              </p:nvSpPr>
              <p:spPr bwMode="gray">
                <a:xfrm rot="6906312">
                  <a:off x="2161" y="232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defTabSz="914400" fontAlgn="base">
                    <a:spcBef>
                      <a:spcPct val="0"/>
                    </a:spcBef>
                    <a:spcAft>
                      <a:spcPct val="0"/>
                    </a:spcAft>
                    <a:buNone/>
                  </a:pPr>
                  <a:endParaRPr lang="en-US" altLang="en-US" sz="1800" b="1">
                    <a:solidFill>
                      <a:srgbClr val="000000"/>
                    </a:solidFill>
                    <a:latin typeface="Arial" panose="020B0604020202020204" pitchFamily="34" charset="0"/>
                    <a:cs typeface="Arial" panose="020B0604020202020204" pitchFamily="34" charset="0"/>
                  </a:endParaRPr>
                </a:p>
              </p:txBody>
            </p:sp>
          </p:grpSp>
        </p:grpSp>
        <p:pic>
          <p:nvPicPr>
            <p:cNvPr id="815156" name="Picture 231" descr="light_shadow1">
              <a:extLst>
                <a:ext uri="{FF2B5EF4-FFF2-40B4-BE49-F238E27FC236}">
                  <a16:creationId xmlns="" xmlns:a16="http://schemas.microsoft.com/office/drawing/2014/main" id="{E646E0BB-E996-4F42-A724-0F86DA64FA4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t="23740"/>
            <a:stretch>
              <a:fillRect/>
            </a:stretch>
          </p:blipFill>
          <p:spPr bwMode="gray">
            <a:xfrm rot="-2569845">
              <a:off x="1355" y="3467"/>
              <a:ext cx="129" cy="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815111" name="Group 232">
            <a:extLst>
              <a:ext uri="{FF2B5EF4-FFF2-40B4-BE49-F238E27FC236}">
                <a16:creationId xmlns="" xmlns:a16="http://schemas.microsoft.com/office/drawing/2014/main" id="{4080A84A-E47E-4ACA-804C-A73C82A4748D}"/>
              </a:ext>
            </a:extLst>
          </p:cNvPr>
          <p:cNvGrpSpPr>
            <a:grpSpLocks/>
          </p:cNvGrpSpPr>
          <p:nvPr/>
        </p:nvGrpSpPr>
        <p:grpSpPr bwMode="auto">
          <a:xfrm>
            <a:off x="7490548" y="3852223"/>
            <a:ext cx="203200" cy="190500"/>
            <a:chOff x="1355" y="3452"/>
            <a:chExt cx="183" cy="172"/>
          </a:xfrm>
        </p:grpSpPr>
        <p:pic>
          <p:nvPicPr>
            <p:cNvPr id="815139" name="Picture 233" descr="circuler_1">
              <a:extLst>
                <a:ext uri="{FF2B5EF4-FFF2-40B4-BE49-F238E27FC236}">
                  <a16:creationId xmlns="" xmlns:a16="http://schemas.microsoft.com/office/drawing/2014/main" id="{010EE87C-4D77-43F0-8D1D-2A4F9A6DF222}"/>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gray">
            <a:xfrm>
              <a:off x="1364" y="3452"/>
              <a:ext cx="174" cy="1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2330" name="Oval 234">
              <a:extLst>
                <a:ext uri="{FF2B5EF4-FFF2-40B4-BE49-F238E27FC236}">
                  <a16:creationId xmlns="" xmlns:a16="http://schemas.microsoft.com/office/drawing/2014/main" id="{B7F910B4-CF27-4150-B49C-D8DCBD85860E}"/>
                </a:ext>
              </a:extLst>
            </p:cNvPr>
            <p:cNvSpPr>
              <a:spLocks noChangeArrowheads="1"/>
            </p:cNvSpPr>
            <p:nvPr/>
          </p:nvSpPr>
          <p:spPr bwMode="gray">
            <a:xfrm>
              <a:off x="1364" y="3452"/>
              <a:ext cx="173" cy="172"/>
            </a:xfrm>
            <a:prstGeom prst="ellipse">
              <a:avLst/>
            </a:prstGeom>
            <a:gradFill rotWithShape="1">
              <a:gsLst>
                <a:gs pos="0">
                  <a:schemeClr val="tx2">
                    <a:gamma/>
                    <a:shade val="46275"/>
                    <a:invGamma/>
                  </a:schemeClr>
                </a:gs>
                <a:gs pos="50000">
                  <a:schemeClr val="tx2">
                    <a:alpha val="50000"/>
                  </a:schemeClr>
                </a:gs>
                <a:gs pos="100000">
                  <a:schemeClr val="tx2">
                    <a:gamma/>
                    <a:shade val="46275"/>
                    <a:invGamma/>
                  </a:schemeClr>
                </a:gs>
              </a:gsLst>
              <a:lin ang="5400000" scaled="1"/>
            </a:gradFill>
            <a:ln w="9525" algn="ctr">
              <a:noFill/>
              <a:round/>
              <a:headEnd/>
              <a:tailEnd/>
            </a:ln>
            <a:effectLst/>
          </p:spPr>
          <p:txBody>
            <a:bodyPr wrap="none" anchor="ctr"/>
            <a:lstStyle/>
            <a:p>
              <a:pPr defTabSz="914400" fontAlgn="base">
                <a:spcBef>
                  <a:spcPct val="0"/>
                </a:spcBef>
                <a:spcAft>
                  <a:spcPct val="0"/>
                </a:spcAft>
                <a:defRPr/>
              </a:pPr>
              <a:endParaRPr lang="en-US" b="1">
                <a:solidFill>
                  <a:srgbClr val="000000"/>
                </a:solidFill>
                <a:latin typeface="Arial" charset="0"/>
                <a:cs typeface="Arial" panose="020B0604020202020204" pitchFamily="34" charset="0"/>
              </a:endParaRPr>
            </a:p>
          </p:txBody>
        </p:sp>
        <p:grpSp>
          <p:nvGrpSpPr>
            <p:cNvPr id="815141" name="Group 235">
              <a:extLst>
                <a:ext uri="{FF2B5EF4-FFF2-40B4-BE49-F238E27FC236}">
                  <a16:creationId xmlns="" xmlns:a16="http://schemas.microsoft.com/office/drawing/2014/main" id="{A5C9F550-8E6A-4A35-805A-A9C2EF2DAD3D}"/>
                </a:ext>
              </a:extLst>
            </p:cNvPr>
            <p:cNvGrpSpPr>
              <a:grpSpLocks/>
            </p:cNvGrpSpPr>
            <p:nvPr/>
          </p:nvGrpSpPr>
          <p:grpSpPr bwMode="auto">
            <a:xfrm rot="-1297425" flipH="1" flipV="1">
              <a:off x="1377" y="3586"/>
              <a:ext cx="151" cy="37"/>
              <a:chOff x="2532" y="1051"/>
              <a:chExt cx="893" cy="246"/>
            </a:xfrm>
          </p:grpSpPr>
          <p:grpSp>
            <p:nvGrpSpPr>
              <p:cNvPr id="815143" name="Group 236">
                <a:extLst>
                  <a:ext uri="{FF2B5EF4-FFF2-40B4-BE49-F238E27FC236}">
                    <a16:creationId xmlns="" xmlns:a16="http://schemas.microsoft.com/office/drawing/2014/main" id="{4FC5293B-2820-4A92-8C3B-E70E09DE63EF}"/>
                  </a:ext>
                </a:extLst>
              </p:cNvPr>
              <p:cNvGrpSpPr>
                <a:grpSpLocks/>
              </p:cNvGrpSpPr>
              <p:nvPr/>
            </p:nvGrpSpPr>
            <p:grpSpPr bwMode="auto">
              <a:xfrm>
                <a:off x="2532" y="1051"/>
                <a:ext cx="743" cy="185"/>
                <a:chOff x="1565" y="2568"/>
                <a:chExt cx="1118" cy="279"/>
              </a:xfrm>
            </p:grpSpPr>
            <p:sp>
              <p:nvSpPr>
                <p:cNvPr id="815149" name="AutoShape 237">
                  <a:extLst>
                    <a:ext uri="{FF2B5EF4-FFF2-40B4-BE49-F238E27FC236}">
                      <a16:creationId xmlns="" xmlns:a16="http://schemas.microsoft.com/office/drawing/2014/main" id="{6FAE41BB-0A0C-46B6-91A0-2B473C5238A0}"/>
                    </a:ext>
                  </a:extLst>
                </p:cNvPr>
                <p:cNvSpPr>
                  <a:spLocks noChangeArrowheads="1"/>
                </p:cNvSpPr>
                <p:nvPr/>
              </p:nvSpPr>
              <p:spPr bwMode="gray">
                <a:xfrm rot="5263130">
                  <a:off x="1859"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defTabSz="914400" fontAlgn="base">
                    <a:spcBef>
                      <a:spcPct val="0"/>
                    </a:spcBef>
                    <a:spcAft>
                      <a:spcPct val="0"/>
                    </a:spcAft>
                    <a:buNone/>
                  </a:pPr>
                  <a:endParaRPr lang="en-US" altLang="en-US" sz="1800" b="1">
                    <a:solidFill>
                      <a:srgbClr val="000000"/>
                    </a:solidFill>
                    <a:latin typeface="Arial" panose="020B0604020202020204" pitchFamily="34" charset="0"/>
                    <a:cs typeface="Arial" panose="020B0604020202020204" pitchFamily="34" charset="0"/>
                  </a:endParaRPr>
                </a:p>
              </p:txBody>
            </p:sp>
            <p:sp>
              <p:nvSpPr>
                <p:cNvPr id="815150" name="AutoShape 238">
                  <a:extLst>
                    <a:ext uri="{FF2B5EF4-FFF2-40B4-BE49-F238E27FC236}">
                      <a16:creationId xmlns="" xmlns:a16="http://schemas.microsoft.com/office/drawing/2014/main" id="{DFDB4D97-B5E0-4157-89E4-412DA8D2BF01}"/>
                    </a:ext>
                  </a:extLst>
                </p:cNvPr>
                <p:cNvSpPr>
                  <a:spLocks noChangeArrowheads="1"/>
                </p:cNvSpPr>
                <p:nvPr/>
              </p:nvSpPr>
              <p:spPr bwMode="gray">
                <a:xfrm rot="6078281">
                  <a:off x="1995"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defTabSz="914400" fontAlgn="base">
                    <a:spcBef>
                      <a:spcPct val="0"/>
                    </a:spcBef>
                    <a:spcAft>
                      <a:spcPct val="0"/>
                    </a:spcAft>
                    <a:buNone/>
                  </a:pPr>
                  <a:endParaRPr lang="en-US" altLang="en-US" sz="1800" b="1">
                    <a:solidFill>
                      <a:srgbClr val="000000"/>
                    </a:solidFill>
                    <a:latin typeface="Arial" panose="020B0604020202020204" pitchFamily="34" charset="0"/>
                    <a:cs typeface="Arial" panose="020B0604020202020204" pitchFamily="34" charset="0"/>
                  </a:endParaRPr>
                </a:p>
              </p:txBody>
            </p:sp>
            <p:sp>
              <p:nvSpPr>
                <p:cNvPr id="815151" name="AutoShape 239">
                  <a:extLst>
                    <a:ext uri="{FF2B5EF4-FFF2-40B4-BE49-F238E27FC236}">
                      <a16:creationId xmlns="" xmlns:a16="http://schemas.microsoft.com/office/drawing/2014/main" id="{B2BFB89D-732A-4FAE-AD72-6A7C0ED5BC70}"/>
                    </a:ext>
                  </a:extLst>
                </p:cNvPr>
                <p:cNvSpPr>
                  <a:spLocks noChangeArrowheads="1"/>
                </p:cNvSpPr>
                <p:nvPr/>
              </p:nvSpPr>
              <p:spPr bwMode="gray">
                <a:xfrm rot="6373927">
                  <a:off x="2071" y="229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defTabSz="914400" fontAlgn="base">
                    <a:spcBef>
                      <a:spcPct val="0"/>
                    </a:spcBef>
                    <a:spcAft>
                      <a:spcPct val="0"/>
                    </a:spcAft>
                    <a:buNone/>
                  </a:pPr>
                  <a:endParaRPr lang="en-US" altLang="en-US" sz="1800" b="1">
                    <a:solidFill>
                      <a:srgbClr val="000000"/>
                    </a:solidFill>
                    <a:latin typeface="Arial" panose="020B0604020202020204" pitchFamily="34" charset="0"/>
                    <a:cs typeface="Arial" panose="020B0604020202020204" pitchFamily="34" charset="0"/>
                  </a:endParaRPr>
                </a:p>
              </p:txBody>
            </p:sp>
            <p:sp>
              <p:nvSpPr>
                <p:cNvPr id="815152" name="AutoShape 240">
                  <a:extLst>
                    <a:ext uri="{FF2B5EF4-FFF2-40B4-BE49-F238E27FC236}">
                      <a16:creationId xmlns="" xmlns:a16="http://schemas.microsoft.com/office/drawing/2014/main" id="{7CE80896-8E45-4F13-A4CA-B4D7EB5CDB69}"/>
                    </a:ext>
                  </a:extLst>
                </p:cNvPr>
                <p:cNvSpPr>
                  <a:spLocks noChangeArrowheads="1"/>
                </p:cNvSpPr>
                <p:nvPr/>
              </p:nvSpPr>
              <p:spPr bwMode="gray">
                <a:xfrm rot="6906312">
                  <a:off x="2161" y="232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defTabSz="914400" fontAlgn="base">
                    <a:spcBef>
                      <a:spcPct val="0"/>
                    </a:spcBef>
                    <a:spcAft>
                      <a:spcPct val="0"/>
                    </a:spcAft>
                    <a:buNone/>
                  </a:pPr>
                  <a:endParaRPr lang="en-US" altLang="en-US" sz="1800" b="1">
                    <a:solidFill>
                      <a:srgbClr val="000000"/>
                    </a:solidFill>
                    <a:latin typeface="Arial" panose="020B0604020202020204" pitchFamily="34" charset="0"/>
                    <a:cs typeface="Arial" panose="020B0604020202020204" pitchFamily="34" charset="0"/>
                  </a:endParaRPr>
                </a:p>
              </p:txBody>
            </p:sp>
          </p:grpSp>
          <p:grpSp>
            <p:nvGrpSpPr>
              <p:cNvPr id="815144" name="Group 241">
                <a:extLst>
                  <a:ext uri="{FF2B5EF4-FFF2-40B4-BE49-F238E27FC236}">
                    <a16:creationId xmlns="" xmlns:a16="http://schemas.microsoft.com/office/drawing/2014/main" id="{2E7EE086-18EA-4574-91BF-BF76BA2CFD81}"/>
                  </a:ext>
                </a:extLst>
              </p:cNvPr>
              <p:cNvGrpSpPr>
                <a:grpSpLocks/>
              </p:cNvGrpSpPr>
              <p:nvPr/>
            </p:nvGrpSpPr>
            <p:grpSpPr bwMode="auto">
              <a:xfrm rot="1353540">
                <a:off x="2682" y="1111"/>
                <a:ext cx="743" cy="186"/>
                <a:chOff x="1565" y="2568"/>
                <a:chExt cx="1118" cy="279"/>
              </a:xfrm>
            </p:grpSpPr>
            <p:sp>
              <p:nvSpPr>
                <p:cNvPr id="815145" name="AutoShape 242">
                  <a:extLst>
                    <a:ext uri="{FF2B5EF4-FFF2-40B4-BE49-F238E27FC236}">
                      <a16:creationId xmlns="" xmlns:a16="http://schemas.microsoft.com/office/drawing/2014/main" id="{E3D783B0-37E8-4B73-B923-0A00040EB858}"/>
                    </a:ext>
                  </a:extLst>
                </p:cNvPr>
                <p:cNvSpPr>
                  <a:spLocks noChangeArrowheads="1"/>
                </p:cNvSpPr>
                <p:nvPr/>
              </p:nvSpPr>
              <p:spPr bwMode="gray">
                <a:xfrm rot="5263130">
                  <a:off x="1859"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defTabSz="914400" fontAlgn="base">
                    <a:spcBef>
                      <a:spcPct val="0"/>
                    </a:spcBef>
                    <a:spcAft>
                      <a:spcPct val="0"/>
                    </a:spcAft>
                    <a:buNone/>
                  </a:pPr>
                  <a:endParaRPr lang="en-US" altLang="en-US" sz="1800" b="1">
                    <a:solidFill>
                      <a:srgbClr val="000000"/>
                    </a:solidFill>
                    <a:latin typeface="Arial" panose="020B0604020202020204" pitchFamily="34" charset="0"/>
                    <a:cs typeface="Arial" panose="020B0604020202020204" pitchFamily="34" charset="0"/>
                  </a:endParaRPr>
                </a:p>
              </p:txBody>
            </p:sp>
            <p:sp>
              <p:nvSpPr>
                <p:cNvPr id="815146" name="AutoShape 243">
                  <a:extLst>
                    <a:ext uri="{FF2B5EF4-FFF2-40B4-BE49-F238E27FC236}">
                      <a16:creationId xmlns="" xmlns:a16="http://schemas.microsoft.com/office/drawing/2014/main" id="{16E112CA-176B-46F3-B502-E0B2AA1BE846}"/>
                    </a:ext>
                  </a:extLst>
                </p:cNvPr>
                <p:cNvSpPr>
                  <a:spLocks noChangeArrowheads="1"/>
                </p:cNvSpPr>
                <p:nvPr/>
              </p:nvSpPr>
              <p:spPr bwMode="gray">
                <a:xfrm rot="6078281">
                  <a:off x="1995"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defTabSz="914400" fontAlgn="base">
                    <a:spcBef>
                      <a:spcPct val="0"/>
                    </a:spcBef>
                    <a:spcAft>
                      <a:spcPct val="0"/>
                    </a:spcAft>
                    <a:buNone/>
                  </a:pPr>
                  <a:endParaRPr lang="en-US" altLang="en-US" sz="1800" b="1">
                    <a:solidFill>
                      <a:srgbClr val="000000"/>
                    </a:solidFill>
                    <a:latin typeface="Arial" panose="020B0604020202020204" pitchFamily="34" charset="0"/>
                    <a:cs typeface="Arial" panose="020B0604020202020204" pitchFamily="34" charset="0"/>
                  </a:endParaRPr>
                </a:p>
              </p:txBody>
            </p:sp>
            <p:sp>
              <p:nvSpPr>
                <p:cNvPr id="815147" name="AutoShape 244">
                  <a:extLst>
                    <a:ext uri="{FF2B5EF4-FFF2-40B4-BE49-F238E27FC236}">
                      <a16:creationId xmlns="" xmlns:a16="http://schemas.microsoft.com/office/drawing/2014/main" id="{B19374F9-3716-4621-9082-04B4928025BA}"/>
                    </a:ext>
                  </a:extLst>
                </p:cNvPr>
                <p:cNvSpPr>
                  <a:spLocks noChangeArrowheads="1"/>
                </p:cNvSpPr>
                <p:nvPr/>
              </p:nvSpPr>
              <p:spPr bwMode="gray">
                <a:xfrm rot="6373927">
                  <a:off x="2071" y="229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defTabSz="914400" fontAlgn="base">
                    <a:spcBef>
                      <a:spcPct val="0"/>
                    </a:spcBef>
                    <a:spcAft>
                      <a:spcPct val="0"/>
                    </a:spcAft>
                    <a:buNone/>
                  </a:pPr>
                  <a:endParaRPr lang="en-US" altLang="en-US" sz="1800" b="1">
                    <a:solidFill>
                      <a:srgbClr val="000000"/>
                    </a:solidFill>
                    <a:latin typeface="Arial" panose="020B0604020202020204" pitchFamily="34" charset="0"/>
                    <a:cs typeface="Arial" panose="020B0604020202020204" pitchFamily="34" charset="0"/>
                  </a:endParaRPr>
                </a:p>
              </p:txBody>
            </p:sp>
            <p:sp>
              <p:nvSpPr>
                <p:cNvPr id="815148" name="AutoShape 245">
                  <a:extLst>
                    <a:ext uri="{FF2B5EF4-FFF2-40B4-BE49-F238E27FC236}">
                      <a16:creationId xmlns="" xmlns:a16="http://schemas.microsoft.com/office/drawing/2014/main" id="{6636C44E-7399-4186-924D-047E037AC30B}"/>
                    </a:ext>
                  </a:extLst>
                </p:cNvPr>
                <p:cNvSpPr>
                  <a:spLocks noChangeArrowheads="1"/>
                </p:cNvSpPr>
                <p:nvPr/>
              </p:nvSpPr>
              <p:spPr bwMode="gray">
                <a:xfrm rot="6906312">
                  <a:off x="2161" y="232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defTabSz="914400" fontAlgn="base">
                    <a:spcBef>
                      <a:spcPct val="0"/>
                    </a:spcBef>
                    <a:spcAft>
                      <a:spcPct val="0"/>
                    </a:spcAft>
                    <a:buNone/>
                  </a:pPr>
                  <a:endParaRPr lang="en-US" altLang="en-US" sz="1800" b="1">
                    <a:solidFill>
                      <a:srgbClr val="000000"/>
                    </a:solidFill>
                    <a:latin typeface="Arial" panose="020B0604020202020204" pitchFamily="34" charset="0"/>
                    <a:cs typeface="Arial" panose="020B0604020202020204" pitchFamily="34" charset="0"/>
                  </a:endParaRPr>
                </a:p>
              </p:txBody>
            </p:sp>
          </p:grpSp>
        </p:grpSp>
        <p:pic>
          <p:nvPicPr>
            <p:cNvPr id="815142" name="Picture 246" descr="light_shadow1">
              <a:extLst>
                <a:ext uri="{FF2B5EF4-FFF2-40B4-BE49-F238E27FC236}">
                  <a16:creationId xmlns="" xmlns:a16="http://schemas.microsoft.com/office/drawing/2014/main" id="{18C326B9-7152-4C25-BCBE-BCF2A26FE82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t="23740"/>
            <a:stretch>
              <a:fillRect/>
            </a:stretch>
          </p:blipFill>
          <p:spPr bwMode="gray">
            <a:xfrm rot="-2569845">
              <a:off x="1355" y="3467"/>
              <a:ext cx="129" cy="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815112" name="Group 247">
            <a:extLst>
              <a:ext uri="{FF2B5EF4-FFF2-40B4-BE49-F238E27FC236}">
                <a16:creationId xmlns="" xmlns:a16="http://schemas.microsoft.com/office/drawing/2014/main" id="{64BF5904-39D4-4063-B0F6-DCCA23D8AF50}"/>
              </a:ext>
            </a:extLst>
          </p:cNvPr>
          <p:cNvGrpSpPr>
            <a:grpSpLocks/>
          </p:cNvGrpSpPr>
          <p:nvPr/>
        </p:nvGrpSpPr>
        <p:grpSpPr bwMode="auto">
          <a:xfrm>
            <a:off x="8621935" y="3045986"/>
            <a:ext cx="203200" cy="190500"/>
            <a:chOff x="1355" y="3452"/>
            <a:chExt cx="183" cy="172"/>
          </a:xfrm>
        </p:grpSpPr>
        <p:pic>
          <p:nvPicPr>
            <p:cNvPr id="815123" name="Picture 248" descr="circuler_1">
              <a:extLst>
                <a:ext uri="{FF2B5EF4-FFF2-40B4-BE49-F238E27FC236}">
                  <a16:creationId xmlns="" xmlns:a16="http://schemas.microsoft.com/office/drawing/2014/main" id="{73305196-B8C7-4306-9EA2-54E855EB8071}"/>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gray">
            <a:xfrm>
              <a:off x="1364" y="3452"/>
              <a:ext cx="174" cy="1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2345" name="Oval 249">
              <a:extLst>
                <a:ext uri="{FF2B5EF4-FFF2-40B4-BE49-F238E27FC236}">
                  <a16:creationId xmlns="" xmlns:a16="http://schemas.microsoft.com/office/drawing/2014/main" id="{C733C0F2-1BC6-41B1-A910-DF3CD271BDC7}"/>
                </a:ext>
              </a:extLst>
            </p:cNvPr>
            <p:cNvSpPr>
              <a:spLocks noChangeArrowheads="1"/>
            </p:cNvSpPr>
            <p:nvPr/>
          </p:nvSpPr>
          <p:spPr bwMode="gray">
            <a:xfrm>
              <a:off x="1364" y="3452"/>
              <a:ext cx="173" cy="172"/>
            </a:xfrm>
            <a:prstGeom prst="ellipse">
              <a:avLst/>
            </a:prstGeom>
            <a:gradFill rotWithShape="1">
              <a:gsLst>
                <a:gs pos="0">
                  <a:srgbClr val="01BCFF">
                    <a:gamma/>
                    <a:shade val="46275"/>
                    <a:invGamma/>
                  </a:srgbClr>
                </a:gs>
                <a:gs pos="50000">
                  <a:srgbClr val="01BCFF">
                    <a:alpha val="50000"/>
                  </a:srgbClr>
                </a:gs>
                <a:gs pos="100000">
                  <a:srgbClr val="01BCFF">
                    <a:gamma/>
                    <a:shade val="46275"/>
                    <a:invGamma/>
                  </a:srgbClr>
                </a:gs>
              </a:gsLst>
              <a:lin ang="5400000" scaled="1"/>
            </a:gradFill>
            <a:ln w="9525" algn="ctr">
              <a:noFill/>
              <a:round/>
              <a:headEnd/>
              <a:tailEnd/>
            </a:ln>
            <a:effectLst/>
          </p:spPr>
          <p:txBody>
            <a:bodyPr wrap="none" anchor="ctr"/>
            <a:lstStyle/>
            <a:p>
              <a:pPr defTabSz="914400" fontAlgn="base">
                <a:spcBef>
                  <a:spcPct val="0"/>
                </a:spcBef>
                <a:spcAft>
                  <a:spcPct val="0"/>
                </a:spcAft>
                <a:defRPr/>
              </a:pPr>
              <a:endParaRPr lang="en-US" b="1">
                <a:solidFill>
                  <a:srgbClr val="000000"/>
                </a:solidFill>
                <a:latin typeface="Arial" charset="0"/>
                <a:cs typeface="Arial" panose="020B0604020202020204" pitchFamily="34" charset="0"/>
              </a:endParaRPr>
            </a:p>
          </p:txBody>
        </p:sp>
        <p:grpSp>
          <p:nvGrpSpPr>
            <p:cNvPr id="815127" name="Group 250">
              <a:extLst>
                <a:ext uri="{FF2B5EF4-FFF2-40B4-BE49-F238E27FC236}">
                  <a16:creationId xmlns="" xmlns:a16="http://schemas.microsoft.com/office/drawing/2014/main" id="{3FB40493-BE79-4551-95A9-FBC8255B5C0C}"/>
                </a:ext>
              </a:extLst>
            </p:cNvPr>
            <p:cNvGrpSpPr>
              <a:grpSpLocks/>
            </p:cNvGrpSpPr>
            <p:nvPr/>
          </p:nvGrpSpPr>
          <p:grpSpPr bwMode="auto">
            <a:xfrm rot="-1297425" flipH="1" flipV="1">
              <a:off x="1377" y="3586"/>
              <a:ext cx="151" cy="37"/>
              <a:chOff x="2532" y="1051"/>
              <a:chExt cx="893" cy="246"/>
            </a:xfrm>
          </p:grpSpPr>
          <p:grpSp>
            <p:nvGrpSpPr>
              <p:cNvPr id="815129" name="Group 251">
                <a:extLst>
                  <a:ext uri="{FF2B5EF4-FFF2-40B4-BE49-F238E27FC236}">
                    <a16:creationId xmlns="" xmlns:a16="http://schemas.microsoft.com/office/drawing/2014/main" id="{DBCE0D24-7F83-4625-B427-FF9D8D713FB1}"/>
                  </a:ext>
                </a:extLst>
              </p:cNvPr>
              <p:cNvGrpSpPr>
                <a:grpSpLocks/>
              </p:cNvGrpSpPr>
              <p:nvPr/>
            </p:nvGrpSpPr>
            <p:grpSpPr bwMode="auto">
              <a:xfrm>
                <a:off x="2532" y="1051"/>
                <a:ext cx="743" cy="185"/>
                <a:chOff x="1565" y="2568"/>
                <a:chExt cx="1118" cy="279"/>
              </a:xfrm>
            </p:grpSpPr>
            <p:sp>
              <p:nvSpPr>
                <p:cNvPr id="815135" name="AutoShape 252">
                  <a:extLst>
                    <a:ext uri="{FF2B5EF4-FFF2-40B4-BE49-F238E27FC236}">
                      <a16:creationId xmlns="" xmlns:a16="http://schemas.microsoft.com/office/drawing/2014/main" id="{763C9A84-37F0-4D67-AB9D-973D79942572}"/>
                    </a:ext>
                  </a:extLst>
                </p:cNvPr>
                <p:cNvSpPr>
                  <a:spLocks noChangeArrowheads="1"/>
                </p:cNvSpPr>
                <p:nvPr/>
              </p:nvSpPr>
              <p:spPr bwMode="gray">
                <a:xfrm rot="5263130">
                  <a:off x="1859"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defTabSz="914400" fontAlgn="base">
                    <a:spcBef>
                      <a:spcPct val="0"/>
                    </a:spcBef>
                    <a:spcAft>
                      <a:spcPct val="0"/>
                    </a:spcAft>
                    <a:buNone/>
                  </a:pPr>
                  <a:endParaRPr lang="en-US" altLang="en-US" sz="1800" b="1">
                    <a:solidFill>
                      <a:srgbClr val="000000"/>
                    </a:solidFill>
                    <a:latin typeface="Arial" panose="020B0604020202020204" pitchFamily="34" charset="0"/>
                    <a:cs typeface="Arial" panose="020B0604020202020204" pitchFamily="34" charset="0"/>
                  </a:endParaRPr>
                </a:p>
              </p:txBody>
            </p:sp>
            <p:sp>
              <p:nvSpPr>
                <p:cNvPr id="815136" name="AutoShape 253">
                  <a:extLst>
                    <a:ext uri="{FF2B5EF4-FFF2-40B4-BE49-F238E27FC236}">
                      <a16:creationId xmlns="" xmlns:a16="http://schemas.microsoft.com/office/drawing/2014/main" id="{4E49B100-B1C7-4BEF-9D5C-3BA492E7F233}"/>
                    </a:ext>
                  </a:extLst>
                </p:cNvPr>
                <p:cNvSpPr>
                  <a:spLocks noChangeArrowheads="1"/>
                </p:cNvSpPr>
                <p:nvPr/>
              </p:nvSpPr>
              <p:spPr bwMode="gray">
                <a:xfrm rot="6078281">
                  <a:off x="1995"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defTabSz="914400" fontAlgn="base">
                    <a:spcBef>
                      <a:spcPct val="0"/>
                    </a:spcBef>
                    <a:spcAft>
                      <a:spcPct val="0"/>
                    </a:spcAft>
                    <a:buNone/>
                  </a:pPr>
                  <a:endParaRPr lang="en-US" altLang="en-US" sz="1800" b="1">
                    <a:solidFill>
                      <a:srgbClr val="000000"/>
                    </a:solidFill>
                    <a:latin typeface="Arial" panose="020B0604020202020204" pitchFamily="34" charset="0"/>
                    <a:cs typeface="Arial" panose="020B0604020202020204" pitchFamily="34" charset="0"/>
                  </a:endParaRPr>
                </a:p>
              </p:txBody>
            </p:sp>
            <p:sp>
              <p:nvSpPr>
                <p:cNvPr id="815137" name="AutoShape 254">
                  <a:extLst>
                    <a:ext uri="{FF2B5EF4-FFF2-40B4-BE49-F238E27FC236}">
                      <a16:creationId xmlns="" xmlns:a16="http://schemas.microsoft.com/office/drawing/2014/main" id="{5D8C847D-8558-449B-9F1C-235AA95051EB}"/>
                    </a:ext>
                  </a:extLst>
                </p:cNvPr>
                <p:cNvSpPr>
                  <a:spLocks noChangeArrowheads="1"/>
                </p:cNvSpPr>
                <p:nvPr/>
              </p:nvSpPr>
              <p:spPr bwMode="gray">
                <a:xfrm rot="6373927">
                  <a:off x="2071" y="229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defTabSz="914400" fontAlgn="base">
                    <a:spcBef>
                      <a:spcPct val="0"/>
                    </a:spcBef>
                    <a:spcAft>
                      <a:spcPct val="0"/>
                    </a:spcAft>
                    <a:buNone/>
                  </a:pPr>
                  <a:endParaRPr lang="en-US" altLang="en-US" sz="1800" b="1">
                    <a:solidFill>
                      <a:srgbClr val="000000"/>
                    </a:solidFill>
                    <a:latin typeface="Arial" panose="020B0604020202020204" pitchFamily="34" charset="0"/>
                    <a:cs typeface="Arial" panose="020B0604020202020204" pitchFamily="34" charset="0"/>
                  </a:endParaRPr>
                </a:p>
              </p:txBody>
            </p:sp>
            <p:sp>
              <p:nvSpPr>
                <p:cNvPr id="815138" name="AutoShape 255">
                  <a:extLst>
                    <a:ext uri="{FF2B5EF4-FFF2-40B4-BE49-F238E27FC236}">
                      <a16:creationId xmlns="" xmlns:a16="http://schemas.microsoft.com/office/drawing/2014/main" id="{378C0D65-4042-414C-A198-E86F68DB5C77}"/>
                    </a:ext>
                  </a:extLst>
                </p:cNvPr>
                <p:cNvSpPr>
                  <a:spLocks noChangeArrowheads="1"/>
                </p:cNvSpPr>
                <p:nvPr/>
              </p:nvSpPr>
              <p:spPr bwMode="gray">
                <a:xfrm rot="6906312">
                  <a:off x="2161" y="232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defTabSz="914400" fontAlgn="base">
                    <a:spcBef>
                      <a:spcPct val="0"/>
                    </a:spcBef>
                    <a:spcAft>
                      <a:spcPct val="0"/>
                    </a:spcAft>
                    <a:buNone/>
                  </a:pPr>
                  <a:endParaRPr lang="en-US" altLang="en-US" sz="1800" b="1">
                    <a:solidFill>
                      <a:srgbClr val="000000"/>
                    </a:solidFill>
                    <a:latin typeface="Arial" panose="020B0604020202020204" pitchFamily="34" charset="0"/>
                    <a:cs typeface="Arial" panose="020B0604020202020204" pitchFamily="34" charset="0"/>
                  </a:endParaRPr>
                </a:p>
              </p:txBody>
            </p:sp>
          </p:grpSp>
          <p:grpSp>
            <p:nvGrpSpPr>
              <p:cNvPr id="815130" name="Group 256">
                <a:extLst>
                  <a:ext uri="{FF2B5EF4-FFF2-40B4-BE49-F238E27FC236}">
                    <a16:creationId xmlns="" xmlns:a16="http://schemas.microsoft.com/office/drawing/2014/main" id="{BBD83B47-BCEB-429B-BDD6-6CA6BD396B88}"/>
                  </a:ext>
                </a:extLst>
              </p:cNvPr>
              <p:cNvGrpSpPr>
                <a:grpSpLocks/>
              </p:cNvGrpSpPr>
              <p:nvPr/>
            </p:nvGrpSpPr>
            <p:grpSpPr bwMode="auto">
              <a:xfrm rot="1353540">
                <a:off x="2682" y="1111"/>
                <a:ext cx="743" cy="186"/>
                <a:chOff x="1565" y="2568"/>
                <a:chExt cx="1118" cy="279"/>
              </a:xfrm>
            </p:grpSpPr>
            <p:sp>
              <p:nvSpPr>
                <p:cNvPr id="815131" name="AutoShape 257">
                  <a:extLst>
                    <a:ext uri="{FF2B5EF4-FFF2-40B4-BE49-F238E27FC236}">
                      <a16:creationId xmlns="" xmlns:a16="http://schemas.microsoft.com/office/drawing/2014/main" id="{B6643ECD-9A50-4FD0-B274-7852B81374C2}"/>
                    </a:ext>
                  </a:extLst>
                </p:cNvPr>
                <p:cNvSpPr>
                  <a:spLocks noChangeArrowheads="1"/>
                </p:cNvSpPr>
                <p:nvPr/>
              </p:nvSpPr>
              <p:spPr bwMode="gray">
                <a:xfrm rot="5263130">
                  <a:off x="1859"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defTabSz="914400" fontAlgn="base">
                    <a:spcBef>
                      <a:spcPct val="0"/>
                    </a:spcBef>
                    <a:spcAft>
                      <a:spcPct val="0"/>
                    </a:spcAft>
                    <a:buNone/>
                  </a:pPr>
                  <a:endParaRPr lang="en-US" altLang="en-US" sz="1800" b="1">
                    <a:solidFill>
                      <a:srgbClr val="000000"/>
                    </a:solidFill>
                    <a:latin typeface="Arial" panose="020B0604020202020204" pitchFamily="34" charset="0"/>
                    <a:cs typeface="Arial" panose="020B0604020202020204" pitchFamily="34" charset="0"/>
                  </a:endParaRPr>
                </a:p>
              </p:txBody>
            </p:sp>
            <p:sp>
              <p:nvSpPr>
                <p:cNvPr id="815132" name="AutoShape 258">
                  <a:extLst>
                    <a:ext uri="{FF2B5EF4-FFF2-40B4-BE49-F238E27FC236}">
                      <a16:creationId xmlns="" xmlns:a16="http://schemas.microsoft.com/office/drawing/2014/main" id="{676087DA-25E0-44ED-BF96-488B1BBF9131}"/>
                    </a:ext>
                  </a:extLst>
                </p:cNvPr>
                <p:cNvSpPr>
                  <a:spLocks noChangeArrowheads="1"/>
                </p:cNvSpPr>
                <p:nvPr/>
              </p:nvSpPr>
              <p:spPr bwMode="gray">
                <a:xfrm rot="6078281">
                  <a:off x="1995"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defTabSz="914400" fontAlgn="base">
                    <a:spcBef>
                      <a:spcPct val="0"/>
                    </a:spcBef>
                    <a:spcAft>
                      <a:spcPct val="0"/>
                    </a:spcAft>
                    <a:buNone/>
                  </a:pPr>
                  <a:endParaRPr lang="en-US" altLang="en-US" sz="1800" b="1">
                    <a:solidFill>
                      <a:srgbClr val="000000"/>
                    </a:solidFill>
                    <a:latin typeface="Arial" panose="020B0604020202020204" pitchFamily="34" charset="0"/>
                    <a:cs typeface="Arial" panose="020B0604020202020204" pitchFamily="34" charset="0"/>
                  </a:endParaRPr>
                </a:p>
              </p:txBody>
            </p:sp>
            <p:sp>
              <p:nvSpPr>
                <p:cNvPr id="815133" name="AutoShape 259">
                  <a:extLst>
                    <a:ext uri="{FF2B5EF4-FFF2-40B4-BE49-F238E27FC236}">
                      <a16:creationId xmlns="" xmlns:a16="http://schemas.microsoft.com/office/drawing/2014/main" id="{0A1E5774-19A3-486E-A203-CD0CC7ED5FE7}"/>
                    </a:ext>
                  </a:extLst>
                </p:cNvPr>
                <p:cNvSpPr>
                  <a:spLocks noChangeArrowheads="1"/>
                </p:cNvSpPr>
                <p:nvPr/>
              </p:nvSpPr>
              <p:spPr bwMode="gray">
                <a:xfrm rot="6373927">
                  <a:off x="2071" y="229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defTabSz="914400" fontAlgn="base">
                    <a:spcBef>
                      <a:spcPct val="0"/>
                    </a:spcBef>
                    <a:spcAft>
                      <a:spcPct val="0"/>
                    </a:spcAft>
                    <a:buNone/>
                  </a:pPr>
                  <a:endParaRPr lang="en-US" altLang="en-US" sz="1800" b="1">
                    <a:solidFill>
                      <a:srgbClr val="000000"/>
                    </a:solidFill>
                    <a:latin typeface="Arial" panose="020B0604020202020204" pitchFamily="34" charset="0"/>
                    <a:cs typeface="Arial" panose="020B0604020202020204" pitchFamily="34" charset="0"/>
                  </a:endParaRPr>
                </a:p>
              </p:txBody>
            </p:sp>
            <p:sp>
              <p:nvSpPr>
                <p:cNvPr id="815134" name="AutoShape 260">
                  <a:extLst>
                    <a:ext uri="{FF2B5EF4-FFF2-40B4-BE49-F238E27FC236}">
                      <a16:creationId xmlns="" xmlns:a16="http://schemas.microsoft.com/office/drawing/2014/main" id="{9C116E5D-B722-4AC4-B72E-254FF2471A3E}"/>
                    </a:ext>
                  </a:extLst>
                </p:cNvPr>
                <p:cNvSpPr>
                  <a:spLocks noChangeArrowheads="1"/>
                </p:cNvSpPr>
                <p:nvPr/>
              </p:nvSpPr>
              <p:spPr bwMode="gray">
                <a:xfrm rot="6906312">
                  <a:off x="2161" y="232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defTabSz="914400" fontAlgn="base">
                    <a:spcBef>
                      <a:spcPct val="0"/>
                    </a:spcBef>
                    <a:spcAft>
                      <a:spcPct val="0"/>
                    </a:spcAft>
                    <a:buNone/>
                  </a:pPr>
                  <a:endParaRPr lang="en-US" altLang="en-US" sz="1800" b="1">
                    <a:solidFill>
                      <a:srgbClr val="000000"/>
                    </a:solidFill>
                    <a:latin typeface="Arial" panose="020B0604020202020204" pitchFamily="34" charset="0"/>
                    <a:cs typeface="Arial" panose="020B0604020202020204" pitchFamily="34" charset="0"/>
                  </a:endParaRPr>
                </a:p>
              </p:txBody>
            </p:sp>
          </p:grpSp>
        </p:grpSp>
        <p:pic>
          <p:nvPicPr>
            <p:cNvPr id="815128" name="Picture 261" descr="light_shadow1">
              <a:extLst>
                <a:ext uri="{FF2B5EF4-FFF2-40B4-BE49-F238E27FC236}">
                  <a16:creationId xmlns="" xmlns:a16="http://schemas.microsoft.com/office/drawing/2014/main" id="{64F66AFD-9167-439B-B755-9BED98F7CEF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t="23740"/>
            <a:stretch>
              <a:fillRect/>
            </a:stretch>
          </p:blipFill>
          <p:spPr bwMode="gray">
            <a:xfrm rot="-2569845">
              <a:off x="1355" y="3467"/>
              <a:ext cx="129" cy="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815113" name="AutoShape 262">
            <a:extLst>
              <a:ext uri="{FF2B5EF4-FFF2-40B4-BE49-F238E27FC236}">
                <a16:creationId xmlns="" xmlns:a16="http://schemas.microsoft.com/office/drawing/2014/main" id="{D94CFF44-8797-4C38-BB3A-6AD3AA1F428B}"/>
              </a:ext>
            </a:extLst>
          </p:cNvPr>
          <p:cNvSpPr>
            <a:spLocks noChangeArrowheads="1"/>
          </p:cNvSpPr>
          <p:nvPr/>
        </p:nvSpPr>
        <p:spPr bwMode="gray">
          <a:xfrm>
            <a:off x="2088345" y="5828247"/>
            <a:ext cx="1624013" cy="522445"/>
          </a:xfrm>
          <a:prstGeom prst="roundRect">
            <a:avLst>
              <a:gd name="adj" fmla="val 22815"/>
            </a:avLst>
          </a:prstGeom>
          <a:solidFill>
            <a:schemeClr val="hlink"/>
          </a:solidFill>
          <a:ln w="12700" algn="ctr">
            <a:solidFill>
              <a:srgbClr val="080808"/>
            </a:solidFill>
            <a:round/>
            <a:headEnd/>
            <a:tailEnd/>
          </a:ln>
          <a:effectLst>
            <a:outerShdw dist="28398" dir="6993903" algn="ctr" rotWithShape="0">
              <a:srgbClr val="1C1C1C">
                <a:alpha val="50000"/>
              </a:srgbClr>
            </a:outerShdw>
          </a:effectLst>
        </p:spPr>
        <p:txBody>
          <a:bodyPr wrap="none" anchor="ct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defTabSz="914400" fontAlgn="base">
              <a:spcBef>
                <a:spcPct val="0"/>
              </a:spcBef>
              <a:spcAft>
                <a:spcPct val="0"/>
              </a:spcAft>
              <a:buNone/>
            </a:pPr>
            <a:endParaRPr lang="en-US" altLang="en-US" sz="1800" b="1">
              <a:solidFill>
                <a:srgbClr val="000000"/>
              </a:solidFill>
              <a:latin typeface="Arial" panose="020B0604020202020204" pitchFamily="34" charset="0"/>
              <a:cs typeface="Arial" panose="020B0604020202020204" pitchFamily="34" charset="0"/>
            </a:endParaRPr>
          </a:p>
        </p:txBody>
      </p:sp>
      <p:sp>
        <p:nvSpPr>
          <p:cNvPr id="815114" name="AutoShape 263">
            <a:extLst>
              <a:ext uri="{FF2B5EF4-FFF2-40B4-BE49-F238E27FC236}">
                <a16:creationId xmlns="" xmlns:a16="http://schemas.microsoft.com/office/drawing/2014/main" id="{8240A44C-A6DC-48CB-9A4D-39F6CE00E606}"/>
              </a:ext>
            </a:extLst>
          </p:cNvPr>
          <p:cNvSpPr>
            <a:spLocks noChangeArrowheads="1"/>
          </p:cNvSpPr>
          <p:nvPr/>
        </p:nvSpPr>
        <p:spPr bwMode="gray">
          <a:xfrm>
            <a:off x="3905934" y="4486997"/>
            <a:ext cx="1740714" cy="633048"/>
          </a:xfrm>
          <a:prstGeom prst="roundRect">
            <a:avLst>
              <a:gd name="adj" fmla="val 22815"/>
            </a:avLst>
          </a:prstGeom>
          <a:solidFill>
            <a:schemeClr val="hlink"/>
          </a:solidFill>
          <a:ln w="12700" algn="ctr">
            <a:solidFill>
              <a:srgbClr val="080808"/>
            </a:solidFill>
            <a:round/>
            <a:headEnd/>
            <a:tailEnd/>
          </a:ln>
          <a:effectLst>
            <a:outerShdw dist="28398" dir="6993903" algn="ctr" rotWithShape="0">
              <a:srgbClr val="1C1C1C">
                <a:alpha val="50000"/>
              </a:srgbClr>
            </a:outerShdw>
          </a:effectLst>
        </p:spPr>
        <p:txBody>
          <a:bodyPr wrap="none" anchor="ct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defTabSz="914400" fontAlgn="base">
              <a:spcBef>
                <a:spcPct val="0"/>
              </a:spcBef>
              <a:spcAft>
                <a:spcPct val="0"/>
              </a:spcAft>
              <a:buNone/>
            </a:pPr>
            <a:endParaRPr lang="en-US" altLang="en-US" sz="1800" b="1">
              <a:solidFill>
                <a:srgbClr val="000000"/>
              </a:solidFill>
              <a:latin typeface="Arial" panose="020B0604020202020204" pitchFamily="34" charset="0"/>
              <a:cs typeface="Arial" panose="020B0604020202020204" pitchFamily="34" charset="0"/>
            </a:endParaRPr>
          </a:p>
        </p:txBody>
      </p:sp>
      <p:sp>
        <p:nvSpPr>
          <p:cNvPr id="815115" name="AutoShape 264">
            <a:extLst>
              <a:ext uri="{FF2B5EF4-FFF2-40B4-BE49-F238E27FC236}">
                <a16:creationId xmlns="" xmlns:a16="http://schemas.microsoft.com/office/drawing/2014/main" id="{E0F45CB7-883C-4F77-BCEA-D7F16D76AAC7}"/>
              </a:ext>
            </a:extLst>
          </p:cNvPr>
          <p:cNvSpPr>
            <a:spLocks noChangeArrowheads="1"/>
          </p:cNvSpPr>
          <p:nvPr/>
        </p:nvSpPr>
        <p:spPr bwMode="gray">
          <a:xfrm>
            <a:off x="5684747" y="3390475"/>
            <a:ext cx="1740714" cy="657170"/>
          </a:xfrm>
          <a:prstGeom prst="roundRect">
            <a:avLst>
              <a:gd name="adj" fmla="val 22815"/>
            </a:avLst>
          </a:prstGeom>
          <a:solidFill>
            <a:schemeClr val="hlink"/>
          </a:solidFill>
          <a:ln w="12700" algn="ctr">
            <a:solidFill>
              <a:srgbClr val="080808"/>
            </a:solidFill>
            <a:round/>
            <a:headEnd/>
            <a:tailEnd/>
          </a:ln>
          <a:effectLst>
            <a:outerShdw dist="28398" dir="6993903" algn="ctr" rotWithShape="0">
              <a:srgbClr val="1C1C1C">
                <a:alpha val="50000"/>
              </a:srgbClr>
            </a:outerShdw>
          </a:effectLst>
        </p:spPr>
        <p:txBody>
          <a:bodyPr wrap="none" anchor="ct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defTabSz="914400" fontAlgn="base">
              <a:spcBef>
                <a:spcPct val="0"/>
              </a:spcBef>
              <a:spcAft>
                <a:spcPct val="0"/>
              </a:spcAft>
              <a:buNone/>
            </a:pPr>
            <a:endParaRPr lang="en-US" altLang="en-US" sz="1800" b="1">
              <a:solidFill>
                <a:srgbClr val="000000"/>
              </a:solidFill>
              <a:latin typeface="Arial" panose="020B0604020202020204" pitchFamily="34" charset="0"/>
              <a:cs typeface="Arial" panose="020B0604020202020204" pitchFamily="34" charset="0"/>
            </a:endParaRPr>
          </a:p>
        </p:txBody>
      </p:sp>
      <p:sp>
        <p:nvSpPr>
          <p:cNvPr id="815116" name="Text Box 265">
            <a:extLst>
              <a:ext uri="{FF2B5EF4-FFF2-40B4-BE49-F238E27FC236}">
                <a16:creationId xmlns="" xmlns:a16="http://schemas.microsoft.com/office/drawing/2014/main" id="{E85C9457-A018-40A3-B961-C728E8784E96}"/>
              </a:ext>
            </a:extLst>
          </p:cNvPr>
          <p:cNvSpPr txBox="1">
            <a:spLocks noChangeArrowheads="1"/>
          </p:cNvSpPr>
          <p:nvPr/>
        </p:nvSpPr>
        <p:spPr bwMode="white">
          <a:xfrm>
            <a:off x="2037478" y="5855337"/>
            <a:ext cx="174071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algn="ctr" defTabSz="914400" eaLnBrk="0" fontAlgn="base" hangingPunct="0">
              <a:spcBef>
                <a:spcPct val="50000"/>
              </a:spcBef>
              <a:spcAft>
                <a:spcPct val="0"/>
              </a:spcAft>
              <a:buNone/>
            </a:pPr>
            <a:r>
              <a:rPr lang="vi-VN" altLang="en-US" sz="1600" b="1" dirty="0">
                <a:solidFill>
                  <a:srgbClr val="FFFFFF"/>
                </a:solidFill>
                <a:latin typeface="Arial" panose="020B0604020202020204" pitchFamily="34" charset="0"/>
                <a:cs typeface="Arial" panose="020B0604020202020204" pitchFamily="34" charset="0"/>
              </a:rPr>
              <a:t>KT  tự nhiên</a:t>
            </a:r>
            <a:endParaRPr lang="en-US" altLang="en-US" sz="1600" b="1" dirty="0">
              <a:solidFill>
                <a:srgbClr val="FFFFFF"/>
              </a:solidFill>
              <a:latin typeface="Arial" panose="020B0604020202020204" pitchFamily="34" charset="0"/>
              <a:cs typeface="Arial" panose="020B0604020202020204" pitchFamily="34" charset="0"/>
            </a:endParaRPr>
          </a:p>
        </p:txBody>
      </p:sp>
      <p:pic>
        <p:nvPicPr>
          <p:cNvPr id="815119" name="Picture 268" descr="095">
            <a:extLst>
              <a:ext uri="{FF2B5EF4-FFF2-40B4-BE49-F238E27FC236}">
                <a16:creationId xmlns="" xmlns:a16="http://schemas.microsoft.com/office/drawing/2014/main" id="{3310BD38-24C9-42C6-ABE7-65B61EA62682}"/>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gray">
          <a:xfrm>
            <a:off x="10383491" y="2085787"/>
            <a:ext cx="1435100" cy="1281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6" name="TextBox 75">
            <a:extLst>
              <a:ext uri="{FF2B5EF4-FFF2-40B4-BE49-F238E27FC236}">
                <a16:creationId xmlns="" xmlns:a16="http://schemas.microsoft.com/office/drawing/2014/main" id="{ADFC80EE-670E-4A78-84B2-F0791E0DB7D3}"/>
              </a:ext>
            </a:extLst>
          </p:cNvPr>
          <p:cNvSpPr txBox="1"/>
          <p:nvPr/>
        </p:nvSpPr>
        <p:spPr>
          <a:xfrm>
            <a:off x="1569721" y="456571"/>
            <a:ext cx="10774680" cy="461665"/>
          </a:xfrm>
          <a:prstGeom prst="rect">
            <a:avLst/>
          </a:prstGeom>
          <a:noFill/>
        </p:spPr>
        <p:txBody>
          <a:bodyPr wrap="square">
            <a:spAutoFit/>
          </a:bodyPr>
          <a:lstStyle/>
          <a:p>
            <a:r>
              <a:rPr lang="en-US" sz="2400" b="1" dirty="0">
                <a:solidFill>
                  <a:schemeClr val="bg1"/>
                </a:solidFill>
                <a:latin typeface="Arial" panose="020B0604020202020204" pitchFamily="34" charset="0"/>
                <a:cs typeface="Arial" panose="020B0604020202020204" pitchFamily="34" charset="0"/>
              </a:rPr>
              <a:t>6.1.2.Tính </a:t>
            </a:r>
            <a:r>
              <a:rPr lang="en-US" sz="2400" b="1" dirty="0" err="1">
                <a:solidFill>
                  <a:schemeClr val="bg1"/>
                </a:solidFill>
                <a:latin typeface="Arial" panose="020B0604020202020204" pitchFamily="34" charset="0"/>
                <a:cs typeface="Arial" panose="020B0604020202020204" pitchFamily="34" charset="0"/>
              </a:rPr>
              <a:t>tất</a:t>
            </a:r>
            <a:r>
              <a:rPr lang="en-US" sz="2400" b="1" dirty="0">
                <a:solidFill>
                  <a:schemeClr val="bg1"/>
                </a:solidFill>
                <a:latin typeface="Arial" panose="020B0604020202020204" pitchFamily="34" charset="0"/>
                <a:cs typeface="Arial" panose="020B0604020202020204" pitchFamily="34" charset="0"/>
              </a:rPr>
              <a:t> </a:t>
            </a:r>
            <a:r>
              <a:rPr lang="en-US" sz="2400" b="1" dirty="0" err="1">
                <a:solidFill>
                  <a:schemeClr val="bg1"/>
                </a:solidFill>
                <a:latin typeface="Arial" panose="020B0604020202020204" pitchFamily="34" charset="0"/>
                <a:cs typeface="Arial" panose="020B0604020202020204" pitchFamily="34" charset="0"/>
              </a:rPr>
              <a:t>yếu</a:t>
            </a:r>
            <a:r>
              <a:rPr lang="en-US" sz="2400" b="1" dirty="0">
                <a:solidFill>
                  <a:schemeClr val="bg1"/>
                </a:solidFill>
                <a:latin typeface="Arial" panose="020B0604020202020204" pitchFamily="34" charset="0"/>
                <a:cs typeface="Arial" panose="020B0604020202020204" pitchFamily="34" charset="0"/>
              </a:rPr>
              <a:t> </a:t>
            </a:r>
            <a:r>
              <a:rPr lang="en-US" sz="2400" b="1" dirty="0" err="1">
                <a:solidFill>
                  <a:schemeClr val="bg1"/>
                </a:solidFill>
                <a:latin typeface="Arial" panose="020B0604020202020204" pitchFamily="34" charset="0"/>
                <a:cs typeface="Arial" panose="020B0604020202020204" pitchFamily="34" charset="0"/>
              </a:rPr>
              <a:t>khách</a:t>
            </a:r>
            <a:r>
              <a:rPr lang="en-US" sz="2400" b="1" dirty="0">
                <a:solidFill>
                  <a:schemeClr val="bg1"/>
                </a:solidFill>
                <a:latin typeface="Arial" panose="020B0604020202020204" pitchFamily="34" charset="0"/>
                <a:cs typeface="Arial" panose="020B0604020202020204" pitchFamily="34" charset="0"/>
              </a:rPr>
              <a:t> </a:t>
            </a:r>
            <a:r>
              <a:rPr lang="en-US" sz="2400" b="1" dirty="0" err="1">
                <a:solidFill>
                  <a:schemeClr val="bg1"/>
                </a:solidFill>
                <a:latin typeface="Arial" panose="020B0604020202020204" pitchFamily="34" charset="0"/>
                <a:cs typeface="Arial" panose="020B0604020202020204" pitchFamily="34" charset="0"/>
              </a:rPr>
              <a:t>quan</a:t>
            </a:r>
            <a:r>
              <a:rPr lang="en-US" sz="2400" b="1" dirty="0">
                <a:solidFill>
                  <a:schemeClr val="bg1"/>
                </a:solidFill>
                <a:latin typeface="Arial" panose="020B0604020202020204" pitchFamily="34" charset="0"/>
                <a:cs typeface="Arial" panose="020B0604020202020204" pitchFamily="34" charset="0"/>
              </a:rPr>
              <a:t> </a:t>
            </a:r>
            <a:r>
              <a:rPr lang="en-US" sz="2400" b="1" dirty="0" err="1">
                <a:solidFill>
                  <a:schemeClr val="bg1"/>
                </a:solidFill>
                <a:latin typeface="Arial" panose="020B0604020202020204" pitchFamily="34" charset="0"/>
                <a:cs typeface="Arial" panose="020B0604020202020204" pitchFamily="34" charset="0"/>
              </a:rPr>
              <a:t>và</a:t>
            </a:r>
            <a:r>
              <a:rPr lang="en-US" sz="2400" b="1" dirty="0">
                <a:solidFill>
                  <a:schemeClr val="bg1"/>
                </a:solidFill>
                <a:latin typeface="Arial" panose="020B0604020202020204" pitchFamily="34" charset="0"/>
                <a:cs typeface="Arial" panose="020B0604020202020204" pitchFamily="34" charset="0"/>
              </a:rPr>
              <a:t> </a:t>
            </a:r>
            <a:r>
              <a:rPr lang="en-US" sz="2400" b="1" dirty="0" err="1">
                <a:solidFill>
                  <a:schemeClr val="bg1"/>
                </a:solidFill>
                <a:latin typeface="Arial" panose="020B0604020202020204" pitchFamily="34" charset="0"/>
                <a:cs typeface="Arial" panose="020B0604020202020204" pitchFamily="34" charset="0"/>
              </a:rPr>
              <a:t>nội</a:t>
            </a:r>
            <a:r>
              <a:rPr lang="en-US" sz="2400" b="1" dirty="0">
                <a:solidFill>
                  <a:schemeClr val="bg1"/>
                </a:solidFill>
                <a:latin typeface="Arial" panose="020B0604020202020204" pitchFamily="34" charset="0"/>
                <a:cs typeface="Arial" panose="020B0604020202020204" pitchFamily="34" charset="0"/>
              </a:rPr>
              <a:t> dung </a:t>
            </a:r>
            <a:r>
              <a:rPr lang="en-US" sz="2400" b="1" dirty="0" err="1">
                <a:solidFill>
                  <a:schemeClr val="bg1"/>
                </a:solidFill>
                <a:latin typeface="Arial" panose="020B0604020202020204" pitchFamily="34" charset="0"/>
                <a:cs typeface="Arial" panose="020B0604020202020204" pitchFamily="34" charset="0"/>
              </a:rPr>
              <a:t>của</a:t>
            </a:r>
            <a:r>
              <a:rPr lang="en-US" sz="2400" b="1" dirty="0">
                <a:solidFill>
                  <a:schemeClr val="bg1"/>
                </a:solidFill>
                <a:latin typeface="Arial" panose="020B0604020202020204" pitchFamily="34" charset="0"/>
                <a:cs typeface="Arial" panose="020B0604020202020204" pitchFamily="34" charset="0"/>
              </a:rPr>
              <a:t> CNH, HĐH ở </a:t>
            </a:r>
            <a:r>
              <a:rPr lang="en-US" sz="2400" b="1" dirty="0" err="1">
                <a:solidFill>
                  <a:schemeClr val="bg1"/>
                </a:solidFill>
                <a:latin typeface="Arial" panose="020B0604020202020204" pitchFamily="34" charset="0"/>
                <a:cs typeface="Arial" panose="020B0604020202020204" pitchFamily="34" charset="0"/>
              </a:rPr>
              <a:t>Việt</a:t>
            </a:r>
            <a:r>
              <a:rPr lang="en-US" sz="2400" b="1" dirty="0">
                <a:solidFill>
                  <a:schemeClr val="bg1"/>
                </a:solidFill>
                <a:latin typeface="Arial" panose="020B0604020202020204" pitchFamily="34" charset="0"/>
                <a:cs typeface="Arial" panose="020B0604020202020204" pitchFamily="34" charset="0"/>
              </a:rPr>
              <a:t> Nam</a:t>
            </a:r>
          </a:p>
        </p:txBody>
      </p:sp>
      <p:sp>
        <p:nvSpPr>
          <p:cNvPr id="77" name="TextBox 76">
            <a:extLst>
              <a:ext uri="{FF2B5EF4-FFF2-40B4-BE49-F238E27FC236}">
                <a16:creationId xmlns="" xmlns:a16="http://schemas.microsoft.com/office/drawing/2014/main" id="{FD2AC6DB-D79A-45E3-9761-6D9E9F91FA75}"/>
              </a:ext>
            </a:extLst>
          </p:cNvPr>
          <p:cNvSpPr txBox="1"/>
          <p:nvPr/>
        </p:nvSpPr>
        <p:spPr>
          <a:xfrm>
            <a:off x="898434" y="1138646"/>
            <a:ext cx="8032205" cy="400110"/>
          </a:xfrm>
          <a:prstGeom prst="rect">
            <a:avLst/>
          </a:prstGeom>
          <a:noFill/>
        </p:spPr>
        <p:txBody>
          <a:bodyPr wrap="square">
            <a:spAutoFit/>
          </a:bodyPr>
          <a:lstStyle/>
          <a:p>
            <a:pPr marL="285750" indent="-285750">
              <a:buFont typeface="Wingdings" panose="05000000000000000000" pitchFamily="2" charset="2"/>
              <a:buChar char="q"/>
            </a:pPr>
            <a:r>
              <a:rPr lang="en-US" sz="2000" b="1" dirty="0" err="1">
                <a:solidFill>
                  <a:srgbClr val="0033CC"/>
                </a:solidFill>
              </a:rPr>
              <a:t>Tính</a:t>
            </a:r>
            <a:r>
              <a:rPr lang="en-US" sz="2000" b="1" dirty="0">
                <a:solidFill>
                  <a:srgbClr val="0033CC"/>
                </a:solidFill>
              </a:rPr>
              <a:t> </a:t>
            </a:r>
            <a:r>
              <a:rPr lang="en-US" sz="2000" b="1" dirty="0" err="1">
                <a:solidFill>
                  <a:srgbClr val="0033CC"/>
                </a:solidFill>
              </a:rPr>
              <a:t>tất</a:t>
            </a:r>
            <a:r>
              <a:rPr lang="en-US" sz="2000" b="1" dirty="0">
                <a:solidFill>
                  <a:srgbClr val="0033CC"/>
                </a:solidFill>
              </a:rPr>
              <a:t> </a:t>
            </a:r>
            <a:r>
              <a:rPr lang="en-US" sz="2000" b="1" dirty="0" err="1">
                <a:solidFill>
                  <a:srgbClr val="0033CC"/>
                </a:solidFill>
              </a:rPr>
              <a:t>yếu</a:t>
            </a:r>
            <a:r>
              <a:rPr lang="en-US" sz="2000" b="1" dirty="0">
                <a:solidFill>
                  <a:srgbClr val="0033CC"/>
                </a:solidFill>
              </a:rPr>
              <a:t> </a:t>
            </a:r>
            <a:r>
              <a:rPr lang="en-US" sz="2000" b="1" dirty="0" err="1">
                <a:solidFill>
                  <a:srgbClr val="0033CC"/>
                </a:solidFill>
              </a:rPr>
              <a:t>của</a:t>
            </a:r>
            <a:r>
              <a:rPr lang="en-US" sz="2000" b="1" dirty="0">
                <a:solidFill>
                  <a:srgbClr val="0033CC"/>
                </a:solidFill>
              </a:rPr>
              <a:t> CNH, HĐH ở </a:t>
            </a:r>
            <a:r>
              <a:rPr lang="en-US" sz="2000" b="1" dirty="0" err="1">
                <a:solidFill>
                  <a:srgbClr val="0033CC"/>
                </a:solidFill>
              </a:rPr>
              <a:t>Việt</a:t>
            </a:r>
            <a:r>
              <a:rPr lang="en-US" sz="2000" b="1" dirty="0">
                <a:solidFill>
                  <a:srgbClr val="0033CC"/>
                </a:solidFill>
              </a:rPr>
              <a:t> Nam</a:t>
            </a:r>
          </a:p>
        </p:txBody>
      </p:sp>
      <p:sp>
        <p:nvSpPr>
          <p:cNvPr id="78" name="TextBox 77">
            <a:extLst>
              <a:ext uri="{FF2B5EF4-FFF2-40B4-BE49-F238E27FC236}">
                <a16:creationId xmlns="" xmlns:a16="http://schemas.microsoft.com/office/drawing/2014/main" id="{B0D1EA3A-5505-49C7-BB0A-DBBB1CE58380}"/>
              </a:ext>
            </a:extLst>
          </p:cNvPr>
          <p:cNvSpPr txBox="1"/>
          <p:nvPr/>
        </p:nvSpPr>
        <p:spPr>
          <a:xfrm>
            <a:off x="2143080" y="1576624"/>
            <a:ext cx="7442879" cy="400110"/>
          </a:xfrm>
          <a:prstGeom prst="rect">
            <a:avLst/>
          </a:prstGeom>
          <a:noFill/>
        </p:spPr>
        <p:txBody>
          <a:bodyPr wrap="square">
            <a:spAutoFit/>
          </a:bodyPr>
          <a:lstStyle/>
          <a:p>
            <a:pPr marL="285750" indent="-285750">
              <a:buFont typeface="Wingdings" panose="05000000000000000000" pitchFamily="2" charset="2"/>
              <a:buChar char="§"/>
            </a:pPr>
            <a:r>
              <a:rPr lang="en-US" sz="2000" b="1" i="0" dirty="0" err="1">
                <a:solidFill>
                  <a:srgbClr val="010101"/>
                </a:solidFill>
                <a:effectLst/>
                <a:latin typeface="+mj-lt"/>
              </a:rPr>
              <a:t>Lý</a:t>
            </a:r>
            <a:r>
              <a:rPr lang="en-US" sz="2000" b="1" i="0" dirty="0">
                <a:solidFill>
                  <a:srgbClr val="010101"/>
                </a:solidFill>
                <a:effectLst/>
                <a:latin typeface="+mj-lt"/>
              </a:rPr>
              <a:t> do </a:t>
            </a:r>
            <a:r>
              <a:rPr lang="en-US" sz="2000" b="1" i="0" dirty="0" err="1">
                <a:solidFill>
                  <a:srgbClr val="010101"/>
                </a:solidFill>
                <a:effectLst/>
                <a:latin typeface="+mj-lt"/>
              </a:rPr>
              <a:t>khách</a:t>
            </a:r>
            <a:r>
              <a:rPr lang="en-US" sz="2000" b="1" i="0" dirty="0">
                <a:solidFill>
                  <a:srgbClr val="010101"/>
                </a:solidFill>
                <a:effectLst/>
                <a:latin typeface="+mj-lt"/>
              </a:rPr>
              <a:t> </a:t>
            </a:r>
            <a:r>
              <a:rPr lang="en-US" sz="2000" b="1" i="0" dirty="0" err="1">
                <a:solidFill>
                  <a:srgbClr val="010101"/>
                </a:solidFill>
                <a:effectLst/>
                <a:latin typeface="+mj-lt"/>
              </a:rPr>
              <a:t>quan</a:t>
            </a:r>
            <a:r>
              <a:rPr lang="en-US" sz="2000" b="1" i="0" dirty="0">
                <a:solidFill>
                  <a:srgbClr val="010101"/>
                </a:solidFill>
                <a:effectLst/>
                <a:latin typeface="+mj-lt"/>
              </a:rPr>
              <a:t> </a:t>
            </a:r>
            <a:r>
              <a:rPr lang="en-US" sz="2000" b="1" i="0" dirty="0" err="1">
                <a:solidFill>
                  <a:srgbClr val="010101"/>
                </a:solidFill>
                <a:effectLst/>
                <a:latin typeface="+mj-lt"/>
              </a:rPr>
              <a:t>Việt</a:t>
            </a:r>
            <a:r>
              <a:rPr lang="en-US" sz="2000" b="1" i="0" dirty="0">
                <a:solidFill>
                  <a:srgbClr val="010101"/>
                </a:solidFill>
                <a:effectLst/>
                <a:latin typeface="+mj-lt"/>
              </a:rPr>
              <a:t> Nam </a:t>
            </a:r>
            <a:r>
              <a:rPr lang="en-US" sz="2000" b="1" i="0" dirty="0" err="1">
                <a:solidFill>
                  <a:srgbClr val="010101"/>
                </a:solidFill>
                <a:effectLst/>
                <a:latin typeface="+mj-lt"/>
              </a:rPr>
              <a:t>phải</a:t>
            </a:r>
            <a:r>
              <a:rPr lang="en-US" sz="2000" b="1" i="0" dirty="0">
                <a:solidFill>
                  <a:srgbClr val="010101"/>
                </a:solidFill>
                <a:effectLst/>
                <a:latin typeface="+mj-lt"/>
              </a:rPr>
              <a:t> </a:t>
            </a:r>
            <a:r>
              <a:rPr lang="en-US" sz="2000" b="1" i="0" dirty="0" err="1">
                <a:solidFill>
                  <a:srgbClr val="010101"/>
                </a:solidFill>
                <a:effectLst/>
                <a:latin typeface="+mj-lt"/>
              </a:rPr>
              <a:t>thực</a:t>
            </a:r>
            <a:r>
              <a:rPr lang="en-US" sz="2000" b="1" i="0" dirty="0">
                <a:solidFill>
                  <a:srgbClr val="010101"/>
                </a:solidFill>
                <a:effectLst/>
                <a:latin typeface="+mj-lt"/>
              </a:rPr>
              <a:t> </a:t>
            </a:r>
            <a:r>
              <a:rPr lang="en-US" sz="2000" b="1" i="0" dirty="0" err="1">
                <a:solidFill>
                  <a:srgbClr val="010101"/>
                </a:solidFill>
                <a:effectLst/>
                <a:latin typeface="+mj-lt"/>
              </a:rPr>
              <a:t>hiện</a:t>
            </a:r>
            <a:r>
              <a:rPr lang="en-US" sz="2000" b="1" i="0" dirty="0">
                <a:solidFill>
                  <a:srgbClr val="010101"/>
                </a:solidFill>
                <a:effectLst/>
                <a:latin typeface="+mj-lt"/>
              </a:rPr>
              <a:t> </a:t>
            </a:r>
            <a:r>
              <a:rPr lang="en-US" sz="2000" b="1" dirty="0">
                <a:solidFill>
                  <a:srgbClr val="000000"/>
                </a:solidFill>
                <a:latin typeface="+mj-lt"/>
              </a:rPr>
              <a:t>CNH, HĐH </a:t>
            </a:r>
            <a:r>
              <a:rPr lang="en-US" sz="2000" b="1" i="0" dirty="0">
                <a:solidFill>
                  <a:srgbClr val="000000"/>
                </a:solidFill>
                <a:effectLst/>
                <a:latin typeface="+mj-lt"/>
              </a:rPr>
              <a:t> </a:t>
            </a:r>
            <a:endParaRPr lang="en-US" sz="2000" b="1" dirty="0">
              <a:solidFill>
                <a:srgbClr val="000000"/>
              </a:solidFill>
              <a:latin typeface="+mj-lt"/>
            </a:endParaRPr>
          </a:p>
        </p:txBody>
      </p:sp>
      <p:sp>
        <p:nvSpPr>
          <p:cNvPr id="79" name="TextBox 78">
            <a:extLst>
              <a:ext uri="{FF2B5EF4-FFF2-40B4-BE49-F238E27FC236}">
                <a16:creationId xmlns="" xmlns:a16="http://schemas.microsoft.com/office/drawing/2014/main" id="{9885EC06-71E8-469D-B951-33E2063DEFF8}"/>
              </a:ext>
            </a:extLst>
          </p:cNvPr>
          <p:cNvSpPr txBox="1"/>
          <p:nvPr/>
        </p:nvSpPr>
        <p:spPr>
          <a:xfrm>
            <a:off x="716280" y="2079914"/>
            <a:ext cx="9250680" cy="707886"/>
          </a:xfrm>
          <a:prstGeom prst="rect">
            <a:avLst/>
          </a:prstGeom>
          <a:noFill/>
        </p:spPr>
        <p:txBody>
          <a:bodyPr wrap="square">
            <a:spAutoFit/>
          </a:bodyPr>
          <a:lstStyle/>
          <a:p>
            <a:pPr algn="ctr"/>
            <a:r>
              <a:rPr lang="vi-VN" sz="2000" b="1" i="1" dirty="0">
                <a:solidFill>
                  <a:srgbClr val="C00000"/>
                </a:solidFill>
                <a:effectLst/>
                <a:latin typeface="+mj-lt"/>
              </a:rPr>
              <a:t>Một là</a:t>
            </a:r>
            <a:r>
              <a:rPr lang="vi-VN" sz="2000" b="1" i="0" dirty="0">
                <a:solidFill>
                  <a:srgbClr val="C00000"/>
                </a:solidFill>
                <a:effectLst/>
                <a:latin typeface="+mj-lt"/>
              </a:rPr>
              <a:t>, </a:t>
            </a:r>
            <a:r>
              <a:rPr lang="vi-VN" sz="2000" dirty="0">
                <a:solidFill>
                  <a:srgbClr val="002060"/>
                </a:solidFill>
                <a:latin typeface="+mj-lt"/>
              </a:rPr>
              <a:t>CNH</a:t>
            </a:r>
            <a:r>
              <a:rPr lang="vi-VN" sz="2000" b="0" i="0" dirty="0">
                <a:solidFill>
                  <a:srgbClr val="002060"/>
                </a:solidFill>
                <a:effectLst/>
                <a:latin typeface="+mj-lt"/>
              </a:rPr>
              <a:t> là quy luật phổ biến của sự phát triền </a:t>
            </a:r>
            <a:r>
              <a:rPr lang="vi-VN" sz="2000" dirty="0">
                <a:solidFill>
                  <a:srgbClr val="002060"/>
                </a:solidFill>
                <a:latin typeface="+mj-lt"/>
              </a:rPr>
              <a:t>LLSX </a:t>
            </a:r>
            <a:r>
              <a:rPr lang="vi-VN" sz="2000" b="0" i="0" dirty="0">
                <a:solidFill>
                  <a:srgbClr val="002060"/>
                </a:solidFill>
                <a:effectLst/>
                <a:latin typeface="+mj-lt"/>
              </a:rPr>
              <a:t>xã hội mà mọi quốc gia đều trải qua dù ở các quốc gia phát triển sớm hay các quốc gia đi sau.</a:t>
            </a:r>
            <a:endParaRPr lang="en-US" sz="2000" dirty="0">
              <a:solidFill>
                <a:srgbClr val="002060"/>
              </a:solidFill>
              <a:latin typeface="+mj-lt"/>
            </a:endParaRPr>
          </a:p>
        </p:txBody>
      </p:sp>
      <p:sp>
        <p:nvSpPr>
          <p:cNvPr id="80" name="Text Box 265">
            <a:extLst>
              <a:ext uri="{FF2B5EF4-FFF2-40B4-BE49-F238E27FC236}">
                <a16:creationId xmlns="" xmlns:a16="http://schemas.microsoft.com/office/drawing/2014/main" id="{1CB879B1-716E-4562-9E56-6D64438DA144}"/>
              </a:ext>
            </a:extLst>
          </p:cNvPr>
          <p:cNvSpPr txBox="1">
            <a:spLocks noChangeArrowheads="1"/>
          </p:cNvSpPr>
          <p:nvPr/>
        </p:nvSpPr>
        <p:spPr bwMode="white">
          <a:xfrm>
            <a:off x="3912815" y="4607868"/>
            <a:ext cx="174071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algn="ctr" defTabSz="914400" eaLnBrk="0" fontAlgn="base" hangingPunct="0">
              <a:spcBef>
                <a:spcPct val="50000"/>
              </a:spcBef>
              <a:spcAft>
                <a:spcPct val="0"/>
              </a:spcAft>
              <a:buNone/>
            </a:pPr>
            <a:r>
              <a:rPr lang="vi-VN" altLang="en-US" sz="1600" b="1" dirty="0">
                <a:solidFill>
                  <a:srgbClr val="FFFFFF"/>
                </a:solidFill>
                <a:latin typeface="Arial" panose="020B0604020202020204" pitchFamily="34" charset="0"/>
                <a:cs typeface="Arial" panose="020B0604020202020204" pitchFamily="34" charset="0"/>
              </a:rPr>
              <a:t>KT nông nghiệp</a:t>
            </a:r>
            <a:endParaRPr lang="en-US" altLang="en-US" sz="1600" b="1" dirty="0">
              <a:solidFill>
                <a:srgbClr val="FFFFFF"/>
              </a:solidFill>
              <a:latin typeface="Arial" panose="020B0604020202020204" pitchFamily="34" charset="0"/>
              <a:cs typeface="Arial" panose="020B0604020202020204" pitchFamily="34" charset="0"/>
            </a:endParaRPr>
          </a:p>
        </p:txBody>
      </p:sp>
      <p:sp>
        <p:nvSpPr>
          <p:cNvPr id="81" name="Text Box 265">
            <a:extLst>
              <a:ext uri="{FF2B5EF4-FFF2-40B4-BE49-F238E27FC236}">
                <a16:creationId xmlns="" xmlns:a16="http://schemas.microsoft.com/office/drawing/2014/main" id="{6E9BDC00-B1A3-4357-80F7-8FBC6E008706}"/>
              </a:ext>
            </a:extLst>
          </p:cNvPr>
          <p:cNvSpPr txBox="1">
            <a:spLocks noChangeArrowheads="1"/>
          </p:cNvSpPr>
          <p:nvPr/>
        </p:nvSpPr>
        <p:spPr bwMode="white">
          <a:xfrm>
            <a:off x="5646648" y="3532735"/>
            <a:ext cx="174071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algn="ctr" defTabSz="914400" eaLnBrk="0" fontAlgn="base" hangingPunct="0">
              <a:spcBef>
                <a:spcPct val="50000"/>
              </a:spcBef>
              <a:spcAft>
                <a:spcPct val="0"/>
              </a:spcAft>
              <a:buNone/>
            </a:pPr>
            <a:r>
              <a:rPr lang="vi-VN" altLang="en-US" sz="1600" b="1" dirty="0">
                <a:solidFill>
                  <a:srgbClr val="FFFFFF"/>
                </a:solidFill>
                <a:latin typeface="Arial" panose="020B0604020202020204" pitchFamily="34" charset="0"/>
                <a:cs typeface="Arial" panose="020B0604020202020204" pitchFamily="34" charset="0"/>
              </a:rPr>
              <a:t>KT công nghiệp</a:t>
            </a:r>
            <a:endParaRPr lang="en-US" altLang="en-US" sz="1600" b="1" dirty="0">
              <a:solidFill>
                <a:srgbClr val="FFFFFF"/>
              </a:solidFill>
              <a:latin typeface="Arial" panose="020B0604020202020204" pitchFamily="34" charset="0"/>
              <a:cs typeface="Arial" panose="020B0604020202020204" pitchFamily="34" charset="0"/>
            </a:endParaRPr>
          </a:p>
        </p:txBody>
      </p:sp>
      <p:pic>
        <p:nvPicPr>
          <p:cNvPr id="23554" name="Picture 2" descr="Xã hội nguyên thủy là gì? Các đặc điểm của xã hội nguyên thủy">
            <a:extLst>
              <a:ext uri="{FF2B5EF4-FFF2-40B4-BE49-F238E27FC236}">
                <a16:creationId xmlns="" xmlns:a16="http://schemas.microsoft.com/office/drawing/2014/main" id="{94D387E0-11F8-4B56-A8FC-37097DE9649D}"/>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0" y="4939683"/>
            <a:ext cx="1830629" cy="1872113"/>
          </a:xfrm>
          <a:prstGeom prst="rect">
            <a:avLst/>
          </a:prstGeom>
          <a:noFill/>
          <a:extLst>
            <a:ext uri="{909E8E84-426E-40DD-AFC4-6F175D3DCCD1}">
              <a14:hiddenFill xmlns:a14="http://schemas.microsoft.com/office/drawing/2010/main">
                <a:solidFill>
                  <a:srgbClr val="FFFFFF"/>
                </a:solidFill>
              </a14:hiddenFill>
            </a:ext>
          </a:extLst>
        </p:spPr>
      </p:pic>
      <p:pic>
        <p:nvPicPr>
          <p:cNvPr id="23556" name="Picture 4" descr="Con trâu với công việc nhà nông Việt Nam - Văn thuyết minh - Ngữ văn 9 |  Hoc360.net">
            <a:extLst>
              <a:ext uri="{FF2B5EF4-FFF2-40B4-BE49-F238E27FC236}">
                <a16:creationId xmlns="" xmlns:a16="http://schemas.microsoft.com/office/drawing/2014/main" id="{5FB50C38-E4EB-41A4-BA13-9AED6715F0E5}"/>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118236" y="4024008"/>
            <a:ext cx="1740265" cy="1600200"/>
          </a:xfrm>
          <a:prstGeom prst="rect">
            <a:avLst/>
          </a:prstGeom>
          <a:noFill/>
          <a:extLst>
            <a:ext uri="{909E8E84-426E-40DD-AFC4-6F175D3DCCD1}">
              <a14:hiddenFill xmlns:a14="http://schemas.microsoft.com/office/drawing/2010/main">
                <a:solidFill>
                  <a:srgbClr val="FFFFFF"/>
                </a:solidFill>
              </a14:hiddenFill>
            </a:ext>
          </a:extLst>
        </p:spPr>
      </p:pic>
      <p:pic>
        <p:nvPicPr>
          <p:cNvPr id="23558" name="Picture 6" descr="Chuyện trâu sắt trên cánh đồng Lệ Thuỷ">
            <a:extLst>
              <a:ext uri="{FF2B5EF4-FFF2-40B4-BE49-F238E27FC236}">
                <a16:creationId xmlns="" xmlns:a16="http://schemas.microsoft.com/office/drawing/2014/main" id="{940C3827-316B-4713-9525-5545A3C333E0}"/>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049068" y="2849259"/>
            <a:ext cx="1650689" cy="1427465"/>
          </a:xfrm>
          <a:prstGeom prst="rect">
            <a:avLst/>
          </a:prstGeom>
          <a:noFill/>
          <a:extLst>
            <a:ext uri="{909E8E84-426E-40DD-AFC4-6F175D3DCCD1}">
              <a14:hiddenFill xmlns:a14="http://schemas.microsoft.com/office/drawing/2010/main">
                <a:solidFill>
                  <a:srgbClr val="FFFFFF"/>
                </a:solidFill>
              </a14:hiddenFill>
            </a:ext>
          </a:extLst>
        </p:spPr>
      </p:pic>
      <p:sp>
        <p:nvSpPr>
          <p:cNvPr id="3" name="Arrow: Curved Up 2">
            <a:extLst>
              <a:ext uri="{FF2B5EF4-FFF2-40B4-BE49-F238E27FC236}">
                <a16:creationId xmlns="" xmlns:a16="http://schemas.microsoft.com/office/drawing/2014/main" id="{D918BFE3-A5D6-4286-A034-CC70DD207E2F}"/>
              </a:ext>
            </a:extLst>
          </p:cNvPr>
          <p:cNvSpPr/>
          <p:nvPr/>
        </p:nvSpPr>
        <p:spPr bwMode="auto">
          <a:xfrm rot="19440807">
            <a:off x="6084531" y="4494233"/>
            <a:ext cx="2180824" cy="984664"/>
          </a:xfrm>
          <a:prstGeom prst="curvedUpArrow">
            <a:avLst/>
          </a:prstGeom>
          <a:solidFill>
            <a:srgbClr val="0033CC"/>
          </a:solidFill>
          <a:ln w="9525" cap="flat" cmpd="sng" algn="ctr">
            <a:solidFill>
              <a:srgbClr val="0033CC"/>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1800" b="1" i="0" u="none" strike="noStrike" cap="none" normalizeH="0" baseline="0" dirty="0">
              <a:ln>
                <a:noFill/>
              </a:ln>
              <a:solidFill>
                <a:schemeClr val="tx1"/>
              </a:solidFill>
              <a:effectLst/>
              <a:latin typeface="Arial" charset="0"/>
            </a:endParaRPr>
          </a:p>
        </p:txBody>
      </p:sp>
      <p:sp>
        <p:nvSpPr>
          <p:cNvPr id="89" name="TextBox 88">
            <a:extLst>
              <a:ext uri="{FF2B5EF4-FFF2-40B4-BE49-F238E27FC236}">
                <a16:creationId xmlns="" xmlns:a16="http://schemas.microsoft.com/office/drawing/2014/main" id="{79786FA5-24BB-4E04-9949-0CF9D3CBF1E5}"/>
              </a:ext>
            </a:extLst>
          </p:cNvPr>
          <p:cNvSpPr txBox="1"/>
          <p:nvPr/>
        </p:nvSpPr>
        <p:spPr>
          <a:xfrm>
            <a:off x="6373044" y="4673537"/>
            <a:ext cx="1563083" cy="369332"/>
          </a:xfrm>
          <a:prstGeom prst="rect">
            <a:avLst/>
          </a:prstGeom>
          <a:noFill/>
        </p:spPr>
        <p:txBody>
          <a:bodyPr wrap="square">
            <a:spAutoFit/>
          </a:bodyPr>
          <a:lstStyle/>
          <a:p>
            <a:r>
              <a:rPr lang="en-US" sz="1800" b="1" dirty="0">
                <a:solidFill>
                  <a:srgbClr val="000000"/>
                </a:solidFill>
                <a:latin typeface="Arial" panose="020B0604020202020204" pitchFamily="34" charset="0"/>
                <a:cs typeface="Arial" panose="020B0604020202020204" pitchFamily="34" charset="0"/>
              </a:rPr>
              <a:t>CNH, HĐH </a:t>
            </a:r>
            <a:r>
              <a:rPr lang="en-US" sz="1800" b="1" i="0" dirty="0">
                <a:solidFill>
                  <a:srgbClr val="000000"/>
                </a:solidFill>
                <a:effectLst/>
                <a:latin typeface="Arial" panose="020B0604020202020204" pitchFamily="34" charset="0"/>
                <a:cs typeface="Arial" panose="020B0604020202020204" pitchFamily="34" charset="0"/>
              </a:rPr>
              <a:t> </a:t>
            </a:r>
            <a:endParaRPr lang="en-US" b="1" dirty="0">
              <a:latin typeface="Arial" panose="020B0604020202020204" pitchFamily="34" charset="0"/>
              <a:cs typeface="Arial" panose="020B0604020202020204" pitchFamily="34" charset="0"/>
            </a:endParaRPr>
          </a:p>
        </p:txBody>
      </p:sp>
      <p:sp>
        <p:nvSpPr>
          <p:cNvPr id="90" name="TextBox 89">
            <a:extLst>
              <a:ext uri="{FF2B5EF4-FFF2-40B4-BE49-F238E27FC236}">
                <a16:creationId xmlns="" xmlns:a16="http://schemas.microsoft.com/office/drawing/2014/main" id="{1C0646C2-34AD-4C29-BFE1-76693B1360CA}"/>
              </a:ext>
            </a:extLst>
          </p:cNvPr>
          <p:cNvSpPr txBox="1"/>
          <p:nvPr/>
        </p:nvSpPr>
        <p:spPr>
          <a:xfrm>
            <a:off x="7988036" y="5023689"/>
            <a:ext cx="2238485" cy="707886"/>
          </a:xfrm>
          <a:prstGeom prst="rect">
            <a:avLst/>
          </a:prstGeom>
          <a:noFill/>
        </p:spPr>
        <p:txBody>
          <a:bodyPr wrap="square">
            <a:spAutoFit/>
          </a:bodyPr>
          <a:lstStyle/>
          <a:p>
            <a:pPr algn="ctr"/>
            <a:r>
              <a:rPr lang="vi-VN" sz="2000" b="1">
                <a:solidFill>
                  <a:srgbClr val="CC00CC"/>
                </a:solidFill>
                <a:latin typeface="Arial" panose="020B0604020202020204" pitchFamily="34" charset="0"/>
                <a:cs typeface="Arial" panose="020B0604020202020204" pitchFamily="34" charset="0"/>
              </a:rPr>
              <a:t>Quy luật tất yếu khách quan</a:t>
            </a:r>
            <a:endParaRPr lang="en-US" sz="2000" b="1" dirty="0">
              <a:solidFill>
                <a:srgbClr val="CC00CC"/>
              </a:solidFill>
              <a:latin typeface="Arial" panose="020B0604020202020204" pitchFamily="34" charset="0"/>
              <a:cs typeface="Arial" panose="020B0604020202020204" pitchFamily="34" charset="0"/>
            </a:endParaRPr>
          </a:p>
        </p:txBody>
      </p:sp>
    </p:spTree>
  </p:cSld>
  <p:clrMapOvr>
    <a:masterClrMapping/>
  </p:clrMapOvr>
  <p:timing>
    <p:tnLst>
      <p:par>
        <p:cTn id="1" dur="indefinite" restart="never" nodeType="tmRoot"/>
      </p:par>
    </p:tn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2" descr="Rainbow Lines Light Business PowerPoint template - PresentationPro">
            <a:extLst>
              <a:ext uri="{FF2B5EF4-FFF2-40B4-BE49-F238E27FC236}">
                <a16:creationId xmlns="" xmlns:a16="http://schemas.microsoft.com/office/drawing/2014/main" id="{BB93042A-9D52-4E45-818D-87990C6CC4BF}"/>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1"/>
            <a:ext cx="5172891"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Line 201">
            <a:extLst>
              <a:ext uri="{FF2B5EF4-FFF2-40B4-BE49-F238E27FC236}">
                <a16:creationId xmlns="" xmlns:a16="http://schemas.microsoft.com/office/drawing/2014/main" id="{59C673F2-AFFA-45B9-AEE1-C44222C6C7DB}"/>
              </a:ext>
            </a:extLst>
          </p:cNvPr>
          <p:cNvSpPr>
            <a:spLocks noChangeShapeType="1"/>
          </p:cNvSpPr>
          <p:nvPr/>
        </p:nvSpPr>
        <p:spPr bwMode="auto">
          <a:xfrm flipV="1">
            <a:off x="2806941" y="2182907"/>
            <a:ext cx="4784725" cy="3025775"/>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defTabSz="914400" eaLnBrk="0" fontAlgn="base" hangingPunct="0">
              <a:spcBef>
                <a:spcPct val="0"/>
              </a:spcBef>
              <a:spcAft>
                <a:spcPct val="0"/>
              </a:spcAft>
            </a:pPr>
            <a:endParaRPr lang="en-US">
              <a:solidFill>
                <a:srgbClr val="000000"/>
              </a:solidFill>
              <a:latin typeface="Arial" panose="020B0604020202020204" pitchFamily="34" charset="0"/>
              <a:cs typeface="Arial" panose="020B0604020202020204" pitchFamily="34" charset="0"/>
            </a:endParaRPr>
          </a:p>
        </p:txBody>
      </p:sp>
      <p:grpSp>
        <p:nvGrpSpPr>
          <p:cNvPr id="4" name="Group 202">
            <a:extLst>
              <a:ext uri="{FF2B5EF4-FFF2-40B4-BE49-F238E27FC236}">
                <a16:creationId xmlns="" xmlns:a16="http://schemas.microsoft.com/office/drawing/2014/main" id="{FF172100-E9EC-444B-890A-292D68DB6D04}"/>
              </a:ext>
            </a:extLst>
          </p:cNvPr>
          <p:cNvGrpSpPr>
            <a:grpSpLocks/>
          </p:cNvGrpSpPr>
          <p:nvPr/>
        </p:nvGrpSpPr>
        <p:grpSpPr bwMode="auto">
          <a:xfrm>
            <a:off x="2768600" y="5051914"/>
            <a:ext cx="203200" cy="190500"/>
            <a:chOff x="1355" y="3452"/>
            <a:chExt cx="183" cy="172"/>
          </a:xfrm>
        </p:grpSpPr>
        <p:pic>
          <p:nvPicPr>
            <p:cNvPr id="5" name="Picture 203" descr="circuler_1">
              <a:extLst>
                <a:ext uri="{FF2B5EF4-FFF2-40B4-BE49-F238E27FC236}">
                  <a16:creationId xmlns="" xmlns:a16="http://schemas.microsoft.com/office/drawing/2014/main" id="{E503E886-9919-4B0A-9116-34ED3A3DE64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gray">
            <a:xfrm>
              <a:off x="1364" y="3452"/>
              <a:ext cx="174" cy="1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Oval 204">
              <a:extLst>
                <a:ext uri="{FF2B5EF4-FFF2-40B4-BE49-F238E27FC236}">
                  <a16:creationId xmlns="" xmlns:a16="http://schemas.microsoft.com/office/drawing/2014/main" id="{BE0E51BD-E042-46FA-8439-BF9A4E015A0A}"/>
                </a:ext>
              </a:extLst>
            </p:cNvPr>
            <p:cNvSpPr>
              <a:spLocks noChangeArrowheads="1"/>
            </p:cNvSpPr>
            <p:nvPr/>
          </p:nvSpPr>
          <p:spPr bwMode="gray">
            <a:xfrm>
              <a:off x="1364" y="3452"/>
              <a:ext cx="173" cy="172"/>
            </a:xfrm>
            <a:prstGeom prst="ellipse">
              <a:avLst/>
            </a:prstGeom>
            <a:gradFill rotWithShape="1">
              <a:gsLst>
                <a:gs pos="0">
                  <a:schemeClr val="tx2">
                    <a:gamma/>
                    <a:shade val="46275"/>
                    <a:invGamma/>
                  </a:schemeClr>
                </a:gs>
                <a:gs pos="50000">
                  <a:schemeClr val="tx2">
                    <a:alpha val="50000"/>
                  </a:schemeClr>
                </a:gs>
                <a:gs pos="100000">
                  <a:schemeClr val="tx2">
                    <a:gamma/>
                    <a:shade val="46275"/>
                    <a:invGamma/>
                  </a:schemeClr>
                </a:gs>
              </a:gsLst>
              <a:lin ang="5400000" scaled="1"/>
            </a:gradFill>
            <a:ln w="9525" algn="ctr">
              <a:noFill/>
              <a:round/>
              <a:headEnd/>
              <a:tailEnd/>
            </a:ln>
            <a:effectLst/>
          </p:spPr>
          <p:txBody>
            <a:bodyPr wrap="none" anchor="ctr"/>
            <a:lstStyle/>
            <a:p>
              <a:pPr defTabSz="914400" fontAlgn="base">
                <a:spcBef>
                  <a:spcPct val="0"/>
                </a:spcBef>
                <a:spcAft>
                  <a:spcPct val="0"/>
                </a:spcAft>
                <a:defRPr/>
              </a:pPr>
              <a:endParaRPr lang="en-US">
                <a:solidFill>
                  <a:srgbClr val="000000"/>
                </a:solidFill>
                <a:latin typeface="Arial" panose="020B0604020202020204" pitchFamily="34" charset="0"/>
                <a:cs typeface="Arial" panose="020B0604020202020204" pitchFamily="34" charset="0"/>
              </a:endParaRPr>
            </a:p>
          </p:txBody>
        </p:sp>
        <p:grpSp>
          <p:nvGrpSpPr>
            <p:cNvPr id="7" name="Group 205">
              <a:extLst>
                <a:ext uri="{FF2B5EF4-FFF2-40B4-BE49-F238E27FC236}">
                  <a16:creationId xmlns="" xmlns:a16="http://schemas.microsoft.com/office/drawing/2014/main" id="{8EEFAC30-37CC-42D0-A90A-82C3F30404C5}"/>
                </a:ext>
              </a:extLst>
            </p:cNvPr>
            <p:cNvGrpSpPr>
              <a:grpSpLocks/>
            </p:cNvGrpSpPr>
            <p:nvPr/>
          </p:nvGrpSpPr>
          <p:grpSpPr bwMode="auto">
            <a:xfrm rot="-1297425" flipH="1" flipV="1">
              <a:off x="1377" y="3586"/>
              <a:ext cx="151" cy="37"/>
              <a:chOff x="2532" y="1051"/>
              <a:chExt cx="893" cy="246"/>
            </a:xfrm>
          </p:grpSpPr>
          <p:grpSp>
            <p:nvGrpSpPr>
              <p:cNvPr id="9" name="Group 206">
                <a:extLst>
                  <a:ext uri="{FF2B5EF4-FFF2-40B4-BE49-F238E27FC236}">
                    <a16:creationId xmlns="" xmlns:a16="http://schemas.microsoft.com/office/drawing/2014/main" id="{4EC608BE-83AA-4DEA-A6CF-67F7684FA121}"/>
                  </a:ext>
                </a:extLst>
              </p:cNvPr>
              <p:cNvGrpSpPr>
                <a:grpSpLocks/>
              </p:cNvGrpSpPr>
              <p:nvPr/>
            </p:nvGrpSpPr>
            <p:grpSpPr bwMode="auto">
              <a:xfrm>
                <a:off x="2532" y="1051"/>
                <a:ext cx="743" cy="185"/>
                <a:chOff x="1565" y="2568"/>
                <a:chExt cx="1118" cy="279"/>
              </a:xfrm>
            </p:grpSpPr>
            <p:sp>
              <p:nvSpPr>
                <p:cNvPr id="15" name="AutoShape 207">
                  <a:extLst>
                    <a:ext uri="{FF2B5EF4-FFF2-40B4-BE49-F238E27FC236}">
                      <a16:creationId xmlns="" xmlns:a16="http://schemas.microsoft.com/office/drawing/2014/main" id="{85D37AA2-4555-4265-9573-6F77B3E1172C}"/>
                    </a:ext>
                  </a:extLst>
                </p:cNvPr>
                <p:cNvSpPr>
                  <a:spLocks noChangeArrowheads="1"/>
                </p:cNvSpPr>
                <p:nvPr/>
              </p:nvSpPr>
              <p:spPr bwMode="gray">
                <a:xfrm rot="5263130">
                  <a:off x="1859"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defTabSz="914400" fontAlgn="base">
                    <a:spcBef>
                      <a:spcPct val="0"/>
                    </a:spcBef>
                    <a:spcAft>
                      <a:spcPct val="0"/>
                    </a:spcAft>
                    <a:buNone/>
                  </a:pPr>
                  <a:endParaRPr lang="en-US" altLang="en-US" sz="1800">
                    <a:solidFill>
                      <a:srgbClr val="000000"/>
                    </a:solidFill>
                    <a:latin typeface="Arial" panose="020B0604020202020204" pitchFamily="34" charset="0"/>
                    <a:cs typeface="Arial" panose="020B0604020202020204" pitchFamily="34" charset="0"/>
                  </a:endParaRPr>
                </a:p>
              </p:txBody>
            </p:sp>
            <p:sp>
              <p:nvSpPr>
                <p:cNvPr id="16" name="AutoShape 208">
                  <a:extLst>
                    <a:ext uri="{FF2B5EF4-FFF2-40B4-BE49-F238E27FC236}">
                      <a16:creationId xmlns="" xmlns:a16="http://schemas.microsoft.com/office/drawing/2014/main" id="{6191372D-ECFA-47E4-8A0A-0B0898BB23EB}"/>
                    </a:ext>
                  </a:extLst>
                </p:cNvPr>
                <p:cNvSpPr>
                  <a:spLocks noChangeArrowheads="1"/>
                </p:cNvSpPr>
                <p:nvPr/>
              </p:nvSpPr>
              <p:spPr bwMode="gray">
                <a:xfrm rot="6078281">
                  <a:off x="1995"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defTabSz="914400" fontAlgn="base">
                    <a:spcBef>
                      <a:spcPct val="0"/>
                    </a:spcBef>
                    <a:spcAft>
                      <a:spcPct val="0"/>
                    </a:spcAft>
                    <a:buNone/>
                  </a:pPr>
                  <a:endParaRPr lang="en-US" altLang="en-US" sz="1800">
                    <a:solidFill>
                      <a:srgbClr val="000000"/>
                    </a:solidFill>
                    <a:latin typeface="Arial" panose="020B0604020202020204" pitchFamily="34" charset="0"/>
                    <a:cs typeface="Arial" panose="020B0604020202020204" pitchFamily="34" charset="0"/>
                  </a:endParaRPr>
                </a:p>
              </p:txBody>
            </p:sp>
            <p:sp>
              <p:nvSpPr>
                <p:cNvPr id="17" name="AutoShape 209">
                  <a:extLst>
                    <a:ext uri="{FF2B5EF4-FFF2-40B4-BE49-F238E27FC236}">
                      <a16:creationId xmlns="" xmlns:a16="http://schemas.microsoft.com/office/drawing/2014/main" id="{DE034411-842E-4DE1-80A2-9784DF86FF5B}"/>
                    </a:ext>
                  </a:extLst>
                </p:cNvPr>
                <p:cNvSpPr>
                  <a:spLocks noChangeArrowheads="1"/>
                </p:cNvSpPr>
                <p:nvPr/>
              </p:nvSpPr>
              <p:spPr bwMode="gray">
                <a:xfrm rot="6373927">
                  <a:off x="2071" y="229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defTabSz="914400" fontAlgn="base">
                    <a:spcBef>
                      <a:spcPct val="0"/>
                    </a:spcBef>
                    <a:spcAft>
                      <a:spcPct val="0"/>
                    </a:spcAft>
                    <a:buNone/>
                  </a:pPr>
                  <a:endParaRPr lang="en-US" altLang="en-US" sz="1800">
                    <a:solidFill>
                      <a:srgbClr val="000000"/>
                    </a:solidFill>
                    <a:latin typeface="Arial" panose="020B0604020202020204" pitchFamily="34" charset="0"/>
                    <a:cs typeface="Arial" panose="020B0604020202020204" pitchFamily="34" charset="0"/>
                  </a:endParaRPr>
                </a:p>
              </p:txBody>
            </p:sp>
            <p:sp>
              <p:nvSpPr>
                <p:cNvPr id="18" name="AutoShape 210">
                  <a:extLst>
                    <a:ext uri="{FF2B5EF4-FFF2-40B4-BE49-F238E27FC236}">
                      <a16:creationId xmlns="" xmlns:a16="http://schemas.microsoft.com/office/drawing/2014/main" id="{4C0BBE2C-9431-4033-B509-E3F6483B2993}"/>
                    </a:ext>
                  </a:extLst>
                </p:cNvPr>
                <p:cNvSpPr>
                  <a:spLocks noChangeArrowheads="1"/>
                </p:cNvSpPr>
                <p:nvPr/>
              </p:nvSpPr>
              <p:spPr bwMode="gray">
                <a:xfrm rot="6906312">
                  <a:off x="2161" y="232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defTabSz="914400" fontAlgn="base">
                    <a:spcBef>
                      <a:spcPct val="0"/>
                    </a:spcBef>
                    <a:spcAft>
                      <a:spcPct val="0"/>
                    </a:spcAft>
                    <a:buNone/>
                  </a:pPr>
                  <a:endParaRPr lang="en-US" altLang="en-US" sz="1800">
                    <a:solidFill>
                      <a:srgbClr val="000000"/>
                    </a:solidFill>
                    <a:latin typeface="Arial" panose="020B0604020202020204" pitchFamily="34" charset="0"/>
                    <a:cs typeface="Arial" panose="020B0604020202020204" pitchFamily="34" charset="0"/>
                  </a:endParaRPr>
                </a:p>
              </p:txBody>
            </p:sp>
          </p:grpSp>
          <p:grpSp>
            <p:nvGrpSpPr>
              <p:cNvPr id="10" name="Group 211">
                <a:extLst>
                  <a:ext uri="{FF2B5EF4-FFF2-40B4-BE49-F238E27FC236}">
                    <a16:creationId xmlns="" xmlns:a16="http://schemas.microsoft.com/office/drawing/2014/main" id="{1A5CFC0C-DD73-4855-A39B-917526291B3C}"/>
                  </a:ext>
                </a:extLst>
              </p:cNvPr>
              <p:cNvGrpSpPr>
                <a:grpSpLocks/>
              </p:cNvGrpSpPr>
              <p:nvPr/>
            </p:nvGrpSpPr>
            <p:grpSpPr bwMode="auto">
              <a:xfrm rot="1353540">
                <a:off x="2682" y="1111"/>
                <a:ext cx="743" cy="186"/>
                <a:chOff x="1565" y="2568"/>
                <a:chExt cx="1118" cy="279"/>
              </a:xfrm>
            </p:grpSpPr>
            <p:sp>
              <p:nvSpPr>
                <p:cNvPr id="11" name="AutoShape 212">
                  <a:extLst>
                    <a:ext uri="{FF2B5EF4-FFF2-40B4-BE49-F238E27FC236}">
                      <a16:creationId xmlns="" xmlns:a16="http://schemas.microsoft.com/office/drawing/2014/main" id="{7E464B0A-A6AC-4CC0-9015-AE98439307EB}"/>
                    </a:ext>
                  </a:extLst>
                </p:cNvPr>
                <p:cNvSpPr>
                  <a:spLocks noChangeArrowheads="1"/>
                </p:cNvSpPr>
                <p:nvPr/>
              </p:nvSpPr>
              <p:spPr bwMode="gray">
                <a:xfrm rot="5263130">
                  <a:off x="1859"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defTabSz="914400" fontAlgn="base">
                    <a:spcBef>
                      <a:spcPct val="0"/>
                    </a:spcBef>
                    <a:spcAft>
                      <a:spcPct val="0"/>
                    </a:spcAft>
                    <a:buNone/>
                  </a:pPr>
                  <a:endParaRPr lang="en-US" altLang="en-US" sz="1800">
                    <a:solidFill>
                      <a:srgbClr val="000000"/>
                    </a:solidFill>
                    <a:latin typeface="Arial" panose="020B0604020202020204" pitchFamily="34" charset="0"/>
                    <a:cs typeface="Arial" panose="020B0604020202020204" pitchFamily="34" charset="0"/>
                  </a:endParaRPr>
                </a:p>
              </p:txBody>
            </p:sp>
            <p:sp>
              <p:nvSpPr>
                <p:cNvPr id="12" name="AutoShape 213">
                  <a:extLst>
                    <a:ext uri="{FF2B5EF4-FFF2-40B4-BE49-F238E27FC236}">
                      <a16:creationId xmlns="" xmlns:a16="http://schemas.microsoft.com/office/drawing/2014/main" id="{8FF76ABD-D99B-425E-8A23-9ADA6C72B87E}"/>
                    </a:ext>
                  </a:extLst>
                </p:cNvPr>
                <p:cNvSpPr>
                  <a:spLocks noChangeArrowheads="1"/>
                </p:cNvSpPr>
                <p:nvPr/>
              </p:nvSpPr>
              <p:spPr bwMode="gray">
                <a:xfrm rot="6078281">
                  <a:off x="1995"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defTabSz="914400" fontAlgn="base">
                    <a:spcBef>
                      <a:spcPct val="0"/>
                    </a:spcBef>
                    <a:spcAft>
                      <a:spcPct val="0"/>
                    </a:spcAft>
                    <a:buNone/>
                  </a:pPr>
                  <a:endParaRPr lang="en-US" altLang="en-US" sz="1800">
                    <a:solidFill>
                      <a:srgbClr val="000000"/>
                    </a:solidFill>
                    <a:latin typeface="Arial" panose="020B0604020202020204" pitchFamily="34" charset="0"/>
                    <a:cs typeface="Arial" panose="020B0604020202020204" pitchFamily="34" charset="0"/>
                  </a:endParaRPr>
                </a:p>
              </p:txBody>
            </p:sp>
            <p:sp>
              <p:nvSpPr>
                <p:cNvPr id="13" name="AutoShape 214">
                  <a:extLst>
                    <a:ext uri="{FF2B5EF4-FFF2-40B4-BE49-F238E27FC236}">
                      <a16:creationId xmlns="" xmlns:a16="http://schemas.microsoft.com/office/drawing/2014/main" id="{04EF5ECF-EA97-456B-A6EC-D399D4AB9ECC}"/>
                    </a:ext>
                  </a:extLst>
                </p:cNvPr>
                <p:cNvSpPr>
                  <a:spLocks noChangeArrowheads="1"/>
                </p:cNvSpPr>
                <p:nvPr/>
              </p:nvSpPr>
              <p:spPr bwMode="gray">
                <a:xfrm rot="6373927">
                  <a:off x="2071" y="229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defTabSz="914400" fontAlgn="base">
                    <a:spcBef>
                      <a:spcPct val="0"/>
                    </a:spcBef>
                    <a:spcAft>
                      <a:spcPct val="0"/>
                    </a:spcAft>
                    <a:buNone/>
                  </a:pPr>
                  <a:endParaRPr lang="en-US" altLang="en-US" sz="1800">
                    <a:solidFill>
                      <a:srgbClr val="000000"/>
                    </a:solidFill>
                    <a:latin typeface="Arial" panose="020B0604020202020204" pitchFamily="34" charset="0"/>
                    <a:cs typeface="Arial" panose="020B0604020202020204" pitchFamily="34" charset="0"/>
                  </a:endParaRPr>
                </a:p>
              </p:txBody>
            </p:sp>
            <p:sp>
              <p:nvSpPr>
                <p:cNvPr id="14" name="AutoShape 215">
                  <a:extLst>
                    <a:ext uri="{FF2B5EF4-FFF2-40B4-BE49-F238E27FC236}">
                      <a16:creationId xmlns="" xmlns:a16="http://schemas.microsoft.com/office/drawing/2014/main" id="{B4D88819-D8F3-465B-8FDE-CA39A17BDA32}"/>
                    </a:ext>
                  </a:extLst>
                </p:cNvPr>
                <p:cNvSpPr>
                  <a:spLocks noChangeArrowheads="1"/>
                </p:cNvSpPr>
                <p:nvPr/>
              </p:nvSpPr>
              <p:spPr bwMode="gray">
                <a:xfrm rot="6906312">
                  <a:off x="2161" y="232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defTabSz="914400" fontAlgn="base">
                    <a:spcBef>
                      <a:spcPct val="0"/>
                    </a:spcBef>
                    <a:spcAft>
                      <a:spcPct val="0"/>
                    </a:spcAft>
                    <a:buNone/>
                  </a:pPr>
                  <a:endParaRPr lang="en-US" altLang="en-US" sz="1800">
                    <a:solidFill>
                      <a:srgbClr val="000000"/>
                    </a:solidFill>
                    <a:latin typeface="Arial" panose="020B0604020202020204" pitchFamily="34" charset="0"/>
                    <a:cs typeface="Arial" panose="020B0604020202020204" pitchFamily="34" charset="0"/>
                  </a:endParaRPr>
                </a:p>
              </p:txBody>
            </p:sp>
          </p:grpSp>
        </p:grpSp>
        <p:pic>
          <p:nvPicPr>
            <p:cNvPr id="8" name="Picture 216" descr="light_shadow1">
              <a:extLst>
                <a:ext uri="{FF2B5EF4-FFF2-40B4-BE49-F238E27FC236}">
                  <a16:creationId xmlns="" xmlns:a16="http://schemas.microsoft.com/office/drawing/2014/main" id="{BB64C5EA-0AC0-4BEA-950B-C68025C3383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t="23740"/>
            <a:stretch>
              <a:fillRect/>
            </a:stretch>
          </p:blipFill>
          <p:spPr bwMode="gray">
            <a:xfrm rot="-2569845">
              <a:off x="1355" y="3467"/>
              <a:ext cx="129" cy="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9" name="Group 217">
            <a:extLst>
              <a:ext uri="{FF2B5EF4-FFF2-40B4-BE49-F238E27FC236}">
                <a16:creationId xmlns="" xmlns:a16="http://schemas.microsoft.com/office/drawing/2014/main" id="{083B9124-C594-4832-87FC-9637A9FEDA8E}"/>
              </a:ext>
            </a:extLst>
          </p:cNvPr>
          <p:cNvGrpSpPr>
            <a:grpSpLocks/>
          </p:cNvGrpSpPr>
          <p:nvPr/>
        </p:nvGrpSpPr>
        <p:grpSpPr bwMode="auto">
          <a:xfrm>
            <a:off x="4417223" y="4035385"/>
            <a:ext cx="203200" cy="190500"/>
            <a:chOff x="1355" y="3452"/>
            <a:chExt cx="183" cy="172"/>
          </a:xfrm>
        </p:grpSpPr>
        <p:pic>
          <p:nvPicPr>
            <p:cNvPr id="20" name="Picture 218" descr="circuler_1">
              <a:extLst>
                <a:ext uri="{FF2B5EF4-FFF2-40B4-BE49-F238E27FC236}">
                  <a16:creationId xmlns="" xmlns:a16="http://schemas.microsoft.com/office/drawing/2014/main" id="{A06255A9-0390-42A1-880E-C2A2793528A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gray">
            <a:xfrm>
              <a:off x="1364" y="3452"/>
              <a:ext cx="174" cy="1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 name="Oval 219">
              <a:extLst>
                <a:ext uri="{FF2B5EF4-FFF2-40B4-BE49-F238E27FC236}">
                  <a16:creationId xmlns="" xmlns:a16="http://schemas.microsoft.com/office/drawing/2014/main" id="{574AC2AC-FEB5-4B48-8A0B-0A2E858FA345}"/>
                </a:ext>
              </a:extLst>
            </p:cNvPr>
            <p:cNvSpPr>
              <a:spLocks noChangeArrowheads="1"/>
            </p:cNvSpPr>
            <p:nvPr/>
          </p:nvSpPr>
          <p:spPr bwMode="gray">
            <a:xfrm>
              <a:off x="1364" y="3452"/>
              <a:ext cx="173" cy="172"/>
            </a:xfrm>
            <a:prstGeom prst="ellipse">
              <a:avLst/>
            </a:prstGeom>
            <a:gradFill rotWithShape="1">
              <a:gsLst>
                <a:gs pos="0">
                  <a:schemeClr val="tx2">
                    <a:gamma/>
                    <a:shade val="46275"/>
                    <a:invGamma/>
                  </a:schemeClr>
                </a:gs>
                <a:gs pos="50000">
                  <a:schemeClr val="tx2">
                    <a:alpha val="50000"/>
                  </a:schemeClr>
                </a:gs>
                <a:gs pos="100000">
                  <a:schemeClr val="tx2">
                    <a:gamma/>
                    <a:shade val="46275"/>
                    <a:invGamma/>
                  </a:schemeClr>
                </a:gs>
              </a:gsLst>
              <a:lin ang="5400000" scaled="1"/>
            </a:gradFill>
            <a:ln w="9525" algn="ctr">
              <a:noFill/>
              <a:round/>
              <a:headEnd/>
              <a:tailEnd/>
            </a:ln>
            <a:effectLst/>
          </p:spPr>
          <p:txBody>
            <a:bodyPr wrap="none" anchor="ctr"/>
            <a:lstStyle/>
            <a:p>
              <a:pPr defTabSz="914400" fontAlgn="base">
                <a:spcBef>
                  <a:spcPct val="0"/>
                </a:spcBef>
                <a:spcAft>
                  <a:spcPct val="0"/>
                </a:spcAft>
                <a:defRPr/>
              </a:pPr>
              <a:endParaRPr lang="en-US">
                <a:solidFill>
                  <a:srgbClr val="000000"/>
                </a:solidFill>
                <a:latin typeface="Arial" panose="020B0604020202020204" pitchFamily="34" charset="0"/>
                <a:cs typeface="Arial" panose="020B0604020202020204" pitchFamily="34" charset="0"/>
              </a:endParaRPr>
            </a:p>
          </p:txBody>
        </p:sp>
        <p:grpSp>
          <p:nvGrpSpPr>
            <p:cNvPr id="22" name="Group 220">
              <a:extLst>
                <a:ext uri="{FF2B5EF4-FFF2-40B4-BE49-F238E27FC236}">
                  <a16:creationId xmlns="" xmlns:a16="http://schemas.microsoft.com/office/drawing/2014/main" id="{8BC5461C-F09A-4126-936F-C912483925A3}"/>
                </a:ext>
              </a:extLst>
            </p:cNvPr>
            <p:cNvGrpSpPr>
              <a:grpSpLocks/>
            </p:cNvGrpSpPr>
            <p:nvPr/>
          </p:nvGrpSpPr>
          <p:grpSpPr bwMode="auto">
            <a:xfrm rot="-1297425" flipH="1" flipV="1">
              <a:off x="1377" y="3586"/>
              <a:ext cx="151" cy="37"/>
              <a:chOff x="2532" y="1051"/>
              <a:chExt cx="893" cy="246"/>
            </a:xfrm>
          </p:grpSpPr>
          <p:grpSp>
            <p:nvGrpSpPr>
              <p:cNvPr id="24" name="Group 221">
                <a:extLst>
                  <a:ext uri="{FF2B5EF4-FFF2-40B4-BE49-F238E27FC236}">
                    <a16:creationId xmlns="" xmlns:a16="http://schemas.microsoft.com/office/drawing/2014/main" id="{12C09D74-14F9-4002-91F0-8060C8456CF2}"/>
                  </a:ext>
                </a:extLst>
              </p:cNvPr>
              <p:cNvGrpSpPr>
                <a:grpSpLocks/>
              </p:cNvGrpSpPr>
              <p:nvPr/>
            </p:nvGrpSpPr>
            <p:grpSpPr bwMode="auto">
              <a:xfrm>
                <a:off x="2532" y="1051"/>
                <a:ext cx="743" cy="185"/>
                <a:chOff x="1565" y="2568"/>
                <a:chExt cx="1118" cy="279"/>
              </a:xfrm>
            </p:grpSpPr>
            <p:sp>
              <p:nvSpPr>
                <p:cNvPr id="30" name="AutoShape 222">
                  <a:extLst>
                    <a:ext uri="{FF2B5EF4-FFF2-40B4-BE49-F238E27FC236}">
                      <a16:creationId xmlns="" xmlns:a16="http://schemas.microsoft.com/office/drawing/2014/main" id="{4D4A7923-659F-459A-809A-A427C92E6BFB}"/>
                    </a:ext>
                  </a:extLst>
                </p:cNvPr>
                <p:cNvSpPr>
                  <a:spLocks noChangeArrowheads="1"/>
                </p:cNvSpPr>
                <p:nvPr/>
              </p:nvSpPr>
              <p:spPr bwMode="gray">
                <a:xfrm rot="5263130">
                  <a:off x="1859"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defTabSz="914400" fontAlgn="base">
                    <a:spcBef>
                      <a:spcPct val="0"/>
                    </a:spcBef>
                    <a:spcAft>
                      <a:spcPct val="0"/>
                    </a:spcAft>
                    <a:buNone/>
                  </a:pPr>
                  <a:endParaRPr lang="en-US" altLang="en-US" sz="1800">
                    <a:solidFill>
                      <a:srgbClr val="000000"/>
                    </a:solidFill>
                    <a:latin typeface="Arial" panose="020B0604020202020204" pitchFamily="34" charset="0"/>
                    <a:cs typeface="Arial" panose="020B0604020202020204" pitchFamily="34" charset="0"/>
                  </a:endParaRPr>
                </a:p>
              </p:txBody>
            </p:sp>
            <p:sp>
              <p:nvSpPr>
                <p:cNvPr id="31" name="AutoShape 223">
                  <a:extLst>
                    <a:ext uri="{FF2B5EF4-FFF2-40B4-BE49-F238E27FC236}">
                      <a16:creationId xmlns="" xmlns:a16="http://schemas.microsoft.com/office/drawing/2014/main" id="{678B9336-0507-4A2B-A601-C49EF3EE8840}"/>
                    </a:ext>
                  </a:extLst>
                </p:cNvPr>
                <p:cNvSpPr>
                  <a:spLocks noChangeArrowheads="1"/>
                </p:cNvSpPr>
                <p:nvPr/>
              </p:nvSpPr>
              <p:spPr bwMode="gray">
                <a:xfrm rot="6078281">
                  <a:off x="1995"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defTabSz="914400" fontAlgn="base">
                    <a:spcBef>
                      <a:spcPct val="0"/>
                    </a:spcBef>
                    <a:spcAft>
                      <a:spcPct val="0"/>
                    </a:spcAft>
                    <a:buNone/>
                  </a:pPr>
                  <a:endParaRPr lang="en-US" altLang="en-US" sz="1800">
                    <a:solidFill>
                      <a:srgbClr val="000000"/>
                    </a:solidFill>
                    <a:latin typeface="Arial" panose="020B0604020202020204" pitchFamily="34" charset="0"/>
                    <a:cs typeface="Arial" panose="020B0604020202020204" pitchFamily="34" charset="0"/>
                  </a:endParaRPr>
                </a:p>
              </p:txBody>
            </p:sp>
            <p:sp>
              <p:nvSpPr>
                <p:cNvPr id="32" name="AutoShape 224">
                  <a:extLst>
                    <a:ext uri="{FF2B5EF4-FFF2-40B4-BE49-F238E27FC236}">
                      <a16:creationId xmlns="" xmlns:a16="http://schemas.microsoft.com/office/drawing/2014/main" id="{1DE45F62-B4BF-4073-80D3-8B7211CD8744}"/>
                    </a:ext>
                  </a:extLst>
                </p:cNvPr>
                <p:cNvSpPr>
                  <a:spLocks noChangeArrowheads="1"/>
                </p:cNvSpPr>
                <p:nvPr/>
              </p:nvSpPr>
              <p:spPr bwMode="gray">
                <a:xfrm rot="6373927">
                  <a:off x="2071" y="229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defTabSz="914400" fontAlgn="base">
                    <a:spcBef>
                      <a:spcPct val="0"/>
                    </a:spcBef>
                    <a:spcAft>
                      <a:spcPct val="0"/>
                    </a:spcAft>
                    <a:buNone/>
                  </a:pPr>
                  <a:endParaRPr lang="en-US" altLang="en-US" sz="1800">
                    <a:solidFill>
                      <a:srgbClr val="000000"/>
                    </a:solidFill>
                    <a:latin typeface="Arial" panose="020B0604020202020204" pitchFamily="34" charset="0"/>
                    <a:cs typeface="Arial" panose="020B0604020202020204" pitchFamily="34" charset="0"/>
                  </a:endParaRPr>
                </a:p>
              </p:txBody>
            </p:sp>
            <p:sp>
              <p:nvSpPr>
                <p:cNvPr id="33" name="AutoShape 225">
                  <a:extLst>
                    <a:ext uri="{FF2B5EF4-FFF2-40B4-BE49-F238E27FC236}">
                      <a16:creationId xmlns="" xmlns:a16="http://schemas.microsoft.com/office/drawing/2014/main" id="{32DE16A4-143A-4480-A184-9E4DF0ABC530}"/>
                    </a:ext>
                  </a:extLst>
                </p:cNvPr>
                <p:cNvSpPr>
                  <a:spLocks noChangeArrowheads="1"/>
                </p:cNvSpPr>
                <p:nvPr/>
              </p:nvSpPr>
              <p:spPr bwMode="gray">
                <a:xfrm rot="6906312">
                  <a:off x="2161" y="232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defTabSz="914400" fontAlgn="base">
                    <a:spcBef>
                      <a:spcPct val="0"/>
                    </a:spcBef>
                    <a:spcAft>
                      <a:spcPct val="0"/>
                    </a:spcAft>
                    <a:buNone/>
                  </a:pPr>
                  <a:endParaRPr lang="en-US" altLang="en-US" sz="1800">
                    <a:solidFill>
                      <a:srgbClr val="000000"/>
                    </a:solidFill>
                    <a:latin typeface="Arial" panose="020B0604020202020204" pitchFamily="34" charset="0"/>
                    <a:cs typeface="Arial" panose="020B0604020202020204" pitchFamily="34" charset="0"/>
                  </a:endParaRPr>
                </a:p>
              </p:txBody>
            </p:sp>
          </p:grpSp>
          <p:grpSp>
            <p:nvGrpSpPr>
              <p:cNvPr id="25" name="Group 226">
                <a:extLst>
                  <a:ext uri="{FF2B5EF4-FFF2-40B4-BE49-F238E27FC236}">
                    <a16:creationId xmlns="" xmlns:a16="http://schemas.microsoft.com/office/drawing/2014/main" id="{84298B79-5F75-4717-AF4D-5B8406992B1C}"/>
                  </a:ext>
                </a:extLst>
              </p:cNvPr>
              <p:cNvGrpSpPr>
                <a:grpSpLocks/>
              </p:cNvGrpSpPr>
              <p:nvPr/>
            </p:nvGrpSpPr>
            <p:grpSpPr bwMode="auto">
              <a:xfrm rot="1353540">
                <a:off x="2682" y="1111"/>
                <a:ext cx="743" cy="186"/>
                <a:chOff x="1565" y="2568"/>
                <a:chExt cx="1118" cy="279"/>
              </a:xfrm>
            </p:grpSpPr>
            <p:sp>
              <p:nvSpPr>
                <p:cNvPr id="26" name="AutoShape 227">
                  <a:extLst>
                    <a:ext uri="{FF2B5EF4-FFF2-40B4-BE49-F238E27FC236}">
                      <a16:creationId xmlns="" xmlns:a16="http://schemas.microsoft.com/office/drawing/2014/main" id="{A759A533-63D6-4D1F-986C-DB2F035E8311}"/>
                    </a:ext>
                  </a:extLst>
                </p:cNvPr>
                <p:cNvSpPr>
                  <a:spLocks noChangeArrowheads="1"/>
                </p:cNvSpPr>
                <p:nvPr/>
              </p:nvSpPr>
              <p:spPr bwMode="gray">
                <a:xfrm rot="5263130">
                  <a:off x="1859"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defTabSz="914400" fontAlgn="base">
                    <a:spcBef>
                      <a:spcPct val="0"/>
                    </a:spcBef>
                    <a:spcAft>
                      <a:spcPct val="0"/>
                    </a:spcAft>
                    <a:buNone/>
                  </a:pPr>
                  <a:endParaRPr lang="en-US" altLang="en-US" sz="1800">
                    <a:solidFill>
                      <a:srgbClr val="000000"/>
                    </a:solidFill>
                    <a:latin typeface="Arial" panose="020B0604020202020204" pitchFamily="34" charset="0"/>
                    <a:cs typeface="Arial" panose="020B0604020202020204" pitchFamily="34" charset="0"/>
                  </a:endParaRPr>
                </a:p>
              </p:txBody>
            </p:sp>
            <p:sp>
              <p:nvSpPr>
                <p:cNvPr id="27" name="AutoShape 228">
                  <a:extLst>
                    <a:ext uri="{FF2B5EF4-FFF2-40B4-BE49-F238E27FC236}">
                      <a16:creationId xmlns="" xmlns:a16="http://schemas.microsoft.com/office/drawing/2014/main" id="{34DC902E-4F93-4294-B134-D9AA007AC9DF}"/>
                    </a:ext>
                  </a:extLst>
                </p:cNvPr>
                <p:cNvSpPr>
                  <a:spLocks noChangeArrowheads="1"/>
                </p:cNvSpPr>
                <p:nvPr/>
              </p:nvSpPr>
              <p:spPr bwMode="gray">
                <a:xfrm rot="6078281">
                  <a:off x="1995"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defTabSz="914400" fontAlgn="base">
                    <a:spcBef>
                      <a:spcPct val="0"/>
                    </a:spcBef>
                    <a:spcAft>
                      <a:spcPct val="0"/>
                    </a:spcAft>
                    <a:buNone/>
                  </a:pPr>
                  <a:endParaRPr lang="en-US" altLang="en-US" sz="1800">
                    <a:solidFill>
                      <a:srgbClr val="000000"/>
                    </a:solidFill>
                    <a:latin typeface="Arial" panose="020B0604020202020204" pitchFamily="34" charset="0"/>
                    <a:cs typeface="Arial" panose="020B0604020202020204" pitchFamily="34" charset="0"/>
                  </a:endParaRPr>
                </a:p>
              </p:txBody>
            </p:sp>
            <p:sp>
              <p:nvSpPr>
                <p:cNvPr id="28" name="AutoShape 229">
                  <a:extLst>
                    <a:ext uri="{FF2B5EF4-FFF2-40B4-BE49-F238E27FC236}">
                      <a16:creationId xmlns="" xmlns:a16="http://schemas.microsoft.com/office/drawing/2014/main" id="{90DA2509-A9EF-4A19-BC75-FD9A3DB6F1C4}"/>
                    </a:ext>
                  </a:extLst>
                </p:cNvPr>
                <p:cNvSpPr>
                  <a:spLocks noChangeArrowheads="1"/>
                </p:cNvSpPr>
                <p:nvPr/>
              </p:nvSpPr>
              <p:spPr bwMode="gray">
                <a:xfrm rot="6373927">
                  <a:off x="2071" y="229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defTabSz="914400" fontAlgn="base">
                    <a:spcBef>
                      <a:spcPct val="0"/>
                    </a:spcBef>
                    <a:spcAft>
                      <a:spcPct val="0"/>
                    </a:spcAft>
                    <a:buNone/>
                  </a:pPr>
                  <a:endParaRPr lang="en-US" altLang="en-US" sz="1800">
                    <a:solidFill>
                      <a:srgbClr val="000000"/>
                    </a:solidFill>
                    <a:latin typeface="Arial" panose="020B0604020202020204" pitchFamily="34" charset="0"/>
                    <a:cs typeface="Arial" panose="020B0604020202020204" pitchFamily="34" charset="0"/>
                  </a:endParaRPr>
                </a:p>
              </p:txBody>
            </p:sp>
            <p:sp>
              <p:nvSpPr>
                <p:cNvPr id="29" name="AutoShape 230">
                  <a:extLst>
                    <a:ext uri="{FF2B5EF4-FFF2-40B4-BE49-F238E27FC236}">
                      <a16:creationId xmlns="" xmlns:a16="http://schemas.microsoft.com/office/drawing/2014/main" id="{F68B427E-80D8-4CFF-9CF0-50A257610B60}"/>
                    </a:ext>
                  </a:extLst>
                </p:cNvPr>
                <p:cNvSpPr>
                  <a:spLocks noChangeArrowheads="1"/>
                </p:cNvSpPr>
                <p:nvPr/>
              </p:nvSpPr>
              <p:spPr bwMode="gray">
                <a:xfrm rot="6906312">
                  <a:off x="2161" y="232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defTabSz="914400" fontAlgn="base">
                    <a:spcBef>
                      <a:spcPct val="0"/>
                    </a:spcBef>
                    <a:spcAft>
                      <a:spcPct val="0"/>
                    </a:spcAft>
                    <a:buNone/>
                  </a:pPr>
                  <a:endParaRPr lang="en-US" altLang="en-US" sz="1800">
                    <a:solidFill>
                      <a:srgbClr val="000000"/>
                    </a:solidFill>
                    <a:latin typeface="Arial" panose="020B0604020202020204" pitchFamily="34" charset="0"/>
                    <a:cs typeface="Arial" panose="020B0604020202020204" pitchFamily="34" charset="0"/>
                  </a:endParaRPr>
                </a:p>
              </p:txBody>
            </p:sp>
          </p:grpSp>
        </p:grpSp>
        <p:pic>
          <p:nvPicPr>
            <p:cNvPr id="23" name="Picture 231" descr="light_shadow1">
              <a:extLst>
                <a:ext uri="{FF2B5EF4-FFF2-40B4-BE49-F238E27FC236}">
                  <a16:creationId xmlns="" xmlns:a16="http://schemas.microsoft.com/office/drawing/2014/main" id="{2510598E-39FE-4723-AFC0-C6FE7668D08F}"/>
                </a:ext>
              </a:extLst>
            </p:cNvPr>
            <p:cNvPicPr>
              <a:picLocks noChangeAspect="1" noChangeArrowheads="1"/>
            </p:cNvPicPr>
            <p:nvPr/>
          </p:nvPicPr>
          <p:blipFill>
            <a:blip r:embed="rId4">
              <a:extLst>
                <a:ext uri="{28A0092B-C50C-407E-A947-70E740481C1C}">
                  <a14:useLocalDpi xmlns:a14="http://schemas.microsoft.com/office/drawing/2010/main" val="0"/>
                </a:ext>
              </a:extLst>
            </a:blip>
            <a:srcRect t="23740"/>
            <a:stretch>
              <a:fillRect/>
            </a:stretch>
          </p:blipFill>
          <p:spPr bwMode="gray">
            <a:xfrm rot="-2569845">
              <a:off x="1355" y="3467"/>
              <a:ext cx="129" cy="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4" name="Group 232">
            <a:extLst>
              <a:ext uri="{FF2B5EF4-FFF2-40B4-BE49-F238E27FC236}">
                <a16:creationId xmlns="" xmlns:a16="http://schemas.microsoft.com/office/drawing/2014/main" id="{02251C67-88F8-428B-B762-31BE23C1B1C2}"/>
              </a:ext>
            </a:extLst>
          </p:cNvPr>
          <p:cNvGrpSpPr>
            <a:grpSpLocks/>
          </p:cNvGrpSpPr>
          <p:nvPr/>
        </p:nvGrpSpPr>
        <p:grpSpPr bwMode="auto">
          <a:xfrm>
            <a:off x="6438988" y="2813721"/>
            <a:ext cx="203200" cy="190500"/>
            <a:chOff x="1355" y="3452"/>
            <a:chExt cx="183" cy="172"/>
          </a:xfrm>
        </p:grpSpPr>
        <p:pic>
          <p:nvPicPr>
            <p:cNvPr id="35" name="Picture 233" descr="circuler_1">
              <a:extLst>
                <a:ext uri="{FF2B5EF4-FFF2-40B4-BE49-F238E27FC236}">
                  <a16:creationId xmlns="" xmlns:a16="http://schemas.microsoft.com/office/drawing/2014/main" id="{91194A28-DA92-4CC9-9944-240D15C7F5D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gray">
            <a:xfrm>
              <a:off x="1364" y="3452"/>
              <a:ext cx="174" cy="1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 name="Oval 234">
              <a:extLst>
                <a:ext uri="{FF2B5EF4-FFF2-40B4-BE49-F238E27FC236}">
                  <a16:creationId xmlns="" xmlns:a16="http://schemas.microsoft.com/office/drawing/2014/main" id="{FDA34244-2E0D-48FF-B3B2-031B6E103A01}"/>
                </a:ext>
              </a:extLst>
            </p:cNvPr>
            <p:cNvSpPr>
              <a:spLocks noChangeArrowheads="1"/>
            </p:cNvSpPr>
            <p:nvPr/>
          </p:nvSpPr>
          <p:spPr bwMode="gray">
            <a:xfrm>
              <a:off x="1364" y="3452"/>
              <a:ext cx="173" cy="172"/>
            </a:xfrm>
            <a:prstGeom prst="ellipse">
              <a:avLst/>
            </a:prstGeom>
            <a:gradFill rotWithShape="1">
              <a:gsLst>
                <a:gs pos="0">
                  <a:schemeClr val="tx2">
                    <a:gamma/>
                    <a:shade val="46275"/>
                    <a:invGamma/>
                  </a:schemeClr>
                </a:gs>
                <a:gs pos="50000">
                  <a:schemeClr val="tx2">
                    <a:alpha val="50000"/>
                  </a:schemeClr>
                </a:gs>
                <a:gs pos="100000">
                  <a:schemeClr val="tx2">
                    <a:gamma/>
                    <a:shade val="46275"/>
                    <a:invGamma/>
                  </a:schemeClr>
                </a:gs>
              </a:gsLst>
              <a:lin ang="5400000" scaled="1"/>
            </a:gradFill>
            <a:ln w="9525" algn="ctr">
              <a:noFill/>
              <a:round/>
              <a:headEnd/>
              <a:tailEnd/>
            </a:ln>
            <a:effectLst/>
          </p:spPr>
          <p:txBody>
            <a:bodyPr wrap="none" anchor="ctr"/>
            <a:lstStyle/>
            <a:p>
              <a:pPr defTabSz="914400" fontAlgn="base">
                <a:spcBef>
                  <a:spcPct val="0"/>
                </a:spcBef>
                <a:spcAft>
                  <a:spcPct val="0"/>
                </a:spcAft>
                <a:defRPr/>
              </a:pPr>
              <a:endParaRPr lang="en-US">
                <a:solidFill>
                  <a:srgbClr val="000000"/>
                </a:solidFill>
                <a:latin typeface="Arial" panose="020B0604020202020204" pitchFamily="34" charset="0"/>
                <a:cs typeface="Arial" panose="020B0604020202020204" pitchFamily="34" charset="0"/>
              </a:endParaRPr>
            </a:p>
          </p:txBody>
        </p:sp>
        <p:grpSp>
          <p:nvGrpSpPr>
            <p:cNvPr id="37" name="Group 235">
              <a:extLst>
                <a:ext uri="{FF2B5EF4-FFF2-40B4-BE49-F238E27FC236}">
                  <a16:creationId xmlns="" xmlns:a16="http://schemas.microsoft.com/office/drawing/2014/main" id="{1FD6B540-6D01-4B7C-A1CC-71B92AC65783}"/>
                </a:ext>
              </a:extLst>
            </p:cNvPr>
            <p:cNvGrpSpPr>
              <a:grpSpLocks/>
            </p:cNvGrpSpPr>
            <p:nvPr/>
          </p:nvGrpSpPr>
          <p:grpSpPr bwMode="auto">
            <a:xfrm rot="-1297425" flipH="1" flipV="1">
              <a:off x="1377" y="3586"/>
              <a:ext cx="151" cy="37"/>
              <a:chOff x="2532" y="1051"/>
              <a:chExt cx="893" cy="246"/>
            </a:xfrm>
          </p:grpSpPr>
          <p:grpSp>
            <p:nvGrpSpPr>
              <p:cNvPr id="39" name="Group 236">
                <a:extLst>
                  <a:ext uri="{FF2B5EF4-FFF2-40B4-BE49-F238E27FC236}">
                    <a16:creationId xmlns="" xmlns:a16="http://schemas.microsoft.com/office/drawing/2014/main" id="{C682A5CA-0854-4471-ADF2-5596F805F85B}"/>
                  </a:ext>
                </a:extLst>
              </p:cNvPr>
              <p:cNvGrpSpPr>
                <a:grpSpLocks/>
              </p:cNvGrpSpPr>
              <p:nvPr/>
            </p:nvGrpSpPr>
            <p:grpSpPr bwMode="auto">
              <a:xfrm>
                <a:off x="2532" y="1051"/>
                <a:ext cx="743" cy="185"/>
                <a:chOff x="1565" y="2568"/>
                <a:chExt cx="1118" cy="279"/>
              </a:xfrm>
            </p:grpSpPr>
            <p:sp>
              <p:nvSpPr>
                <p:cNvPr id="45" name="AutoShape 237">
                  <a:extLst>
                    <a:ext uri="{FF2B5EF4-FFF2-40B4-BE49-F238E27FC236}">
                      <a16:creationId xmlns="" xmlns:a16="http://schemas.microsoft.com/office/drawing/2014/main" id="{BB66B392-B1AB-4555-BDB5-34A9FD3D7515}"/>
                    </a:ext>
                  </a:extLst>
                </p:cNvPr>
                <p:cNvSpPr>
                  <a:spLocks noChangeArrowheads="1"/>
                </p:cNvSpPr>
                <p:nvPr/>
              </p:nvSpPr>
              <p:spPr bwMode="gray">
                <a:xfrm rot="5263130">
                  <a:off x="1859"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defTabSz="914400" fontAlgn="base">
                    <a:spcBef>
                      <a:spcPct val="0"/>
                    </a:spcBef>
                    <a:spcAft>
                      <a:spcPct val="0"/>
                    </a:spcAft>
                    <a:buNone/>
                  </a:pPr>
                  <a:endParaRPr lang="en-US" altLang="en-US" sz="1800">
                    <a:solidFill>
                      <a:srgbClr val="000000"/>
                    </a:solidFill>
                    <a:latin typeface="Arial" panose="020B0604020202020204" pitchFamily="34" charset="0"/>
                    <a:cs typeface="Arial" panose="020B0604020202020204" pitchFamily="34" charset="0"/>
                  </a:endParaRPr>
                </a:p>
              </p:txBody>
            </p:sp>
            <p:sp>
              <p:nvSpPr>
                <p:cNvPr id="46" name="AutoShape 238">
                  <a:extLst>
                    <a:ext uri="{FF2B5EF4-FFF2-40B4-BE49-F238E27FC236}">
                      <a16:creationId xmlns="" xmlns:a16="http://schemas.microsoft.com/office/drawing/2014/main" id="{88DE9917-DB02-4E39-B233-AAEA5D319055}"/>
                    </a:ext>
                  </a:extLst>
                </p:cNvPr>
                <p:cNvSpPr>
                  <a:spLocks noChangeArrowheads="1"/>
                </p:cNvSpPr>
                <p:nvPr/>
              </p:nvSpPr>
              <p:spPr bwMode="gray">
                <a:xfrm rot="6078281">
                  <a:off x="1995"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defTabSz="914400" fontAlgn="base">
                    <a:spcBef>
                      <a:spcPct val="0"/>
                    </a:spcBef>
                    <a:spcAft>
                      <a:spcPct val="0"/>
                    </a:spcAft>
                    <a:buNone/>
                  </a:pPr>
                  <a:endParaRPr lang="en-US" altLang="en-US" sz="1800">
                    <a:solidFill>
                      <a:srgbClr val="000000"/>
                    </a:solidFill>
                    <a:latin typeface="Arial" panose="020B0604020202020204" pitchFamily="34" charset="0"/>
                    <a:cs typeface="Arial" panose="020B0604020202020204" pitchFamily="34" charset="0"/>
                  </a:endParaRPr>
                </a:p>
              </p:txBody>
            </p:sp>
            <p:sp>
              <p:nvSpPr>
                <p:cNvPr id="47" name="AutoShape 239">
                  <a:extLst>
                    <a:ext uri="{FF2B5EF4-FFF2-40B4-BE49-F238E27FC236}">
                      <a16:creationId xmlns="" xmlns:a16="http://schemas.microsoft.com/office/drawing/2014/main" id="{92226030-0DFC-4002-BB97-7E2D9E53E78B}"/>
                    </a:ext>
                  </a:extLst>
                </p:cNvPr>
                <p:cNvSpPr>
                  <a:spLocks noChangeArrowheads="1"/>
                </p:cNvSpPr>
                <p:nvPr/>
              </p:nvSpPr>
              <p:spPr bwMode="gray">
                <a:xfrm rot="6373927">
                  <a:off x="2071" y="229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defTabSz="914400" fontAlgn="base">
                    <a:spcBef>
                      <a:spcPct val="0"/>
                    </a:spcBef>
                    <a:spcAft>
                      <a:spcPct val="0"/>
                    </a:spcAft>
                    <a:buNone/>
                  </a:pPr>
                  <a:endParaRPr lang="en-US" altLang="en-US" sz="1800">
                    <a:solidFill>
                      <a:srgbClr val="000000"/>
                    </a:solidFill>
                    <a:latin typeface="Arial" panose="020B0604020202020204" pitchFamily="34" charset="0"/>
                    <a:cs typeface="Arial" panose="020B0604020202020204" pitchFamily="34" charset="0"/>
                  </a:endParaRPr>
                </a:p>
              </p:txBody>
            </p:sp>
            <p:sp>
              <p:nvSpPr>
                <p:cNvPr id="48" name="AutoShape 240">
                  <a:extLst>
                    <a:ext uri="{FF2B5EF4-FFF2-40B4-BE49-F238E27FC236}">
                      <a16:creationId xmlns="" xmlns:a16="http://schemas.microsoft.com/office/drawing/2014/main" id="{73D22F2E-7457-4B86-9D9D-0025E5F39227}"/>
                    </a:ext>
                  </a:extLst>
                </p:cNvPr>
                <p:cNvSpPr>
                  <a:spLocks noChangeArrowheads="1"/>
                </p:cNvSpPr>
                <p:nvPr/>
              </p:nvSpPr>
              <p:spPr bwMode="gray">
                <a:xfrm rot="6906312">
                  <a:off x="2161" y="232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defTabSz="914400" fontAlgn="base">
                    <a:spcBef>
                      <a:spcPct val="0"/>
                    </a:spcBef>
                    <a:spcAft>
                      <a:spcPct val="0"/>
                    </a:spcAft>
                    <a:buNone/>
                  </a:pPr>
                  <a:endParaRPr lang="en-US" altLang="en-US" sz="1800">
                    <a:solidFill>
                      <a:srgbClr val="000000"/>
                    </a:solidFill>
                    <a:latin typeface="Arial" panose="020B0604020202020204" pitchFamily="34" charset="0"/>
                    <a:cs typeface="Arial" panose="020B0604020202020204" pitchFamily="34" charset="0"/>
                  </a:endParaRPr>
                </a:p>
              </p:txBody>
            </p:sp>
          </p:grpSp>
          <p:grpSp>
            <p:nvGrpSpPr>
              <p:cNvPr id="40" name="Group 241">
                <a:extLst>
                  <a:ext uri="{FF2B5EF4-FFF2-40B4-BE49-F238E27FC236}">
                    <a16:creationId xmlns="" xmlns:a16="http://schemas.microsoft.com/office/drawing/2014/main" id="{41F273EC-52C8-4863-9821-45FC605F67F2}"/>
                  </a:ext>
                </a:extLst>
              </p:cNvPr>
              <p:cNvGrpSpPr>
                <a:grpSpLocks/>
              </p:cNvGrpSpPr>
              <p:nvPr/>
            </p:nvGrpSpPr>
            <p:grpSpPr bwMode="auto">
              <a:xfrm rot="1353540">
                <a:off x="2682" y="1111"/>
                <a:ext cx="743" cy="186"/>
                <a:chOff x="1565" y="2568"/>
                <a:chExt cx="1118" cy="279"/>
              </a:xfrm>
            </p:grpSpPr>
            <p:sp>
              <p:nvSpPr>
                <p:cNvPr id="41" name="AutoShape 242">
                  <a:extLst>
                    <a:ext uri="{FF2B5EF4-FFF2-40B4-BE49-F238E27FC236}">
                      <a16:creationId xmlns="" xmlns:a16="http://schemas.microsoft.com/office/drawing/2014/main" id="{D85869BA-3A07-47C7-A125-A1D34AF20408}"/>
                    </a:ext>
                  </a:extLst>
                </p:cNvPr>
                <p:cNvSpPr>
                  <a:spLocks noChangeArrowheads="1"/>
                </p:cNvSpPr>
                <p:nvPr/>
              </p:nvSpPr>
              <p:spPr bwMode="gray">
                <a:xfrm rot="5263130">
                  <a:off x="1859"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defTabSz="914400" fontAlgn="base">
                    <a:spcBef>
                      <a:spcPct val="0"/>
                    </a:spcBef>
                    <a:spcAft>
                      <a:spcPct val="0"/>
                    </a:spcAft>
                    <a:buNone/>
                  </a:pPr>
                  <a:endParaRPr lang="en-US" altLang="en-US" sz="1800">
                    <a:solidFill>
                      <a:srgbClr val="000000"/>
                    </a:solidFill>
                    <a:latin typeface="Arial" panose="020B0604020202020204" pitchFamily="34" charset="0"/>
                    <a:cs typeface="Arial" panose="020B0604020202020204" pitchFamily="34" charset="0"/>
                  </a:endParaRPr>
                </a:p>
              </p:txBody>
            </p:sp>
            <p:sp>
              <p:nvSpPr>
                <p:cNvPr id="42" name="AutoShape 243">
                  <a:extLst>
                    <a:ext uri="{FF2B5EF4-FFF2-40B4-BE49-F238E27FC236}">
                      <a16:creationId xmlns="" xmlns:a16="http://schemas.microsoft.com/office/drawing/2014/main" id="{D577B019-7DD4-42BE-99EC-B6774AA6D36E}"/>
                    </a:ext>
                  </a:extLst>
                </p:cNvPr>
                <p:cNvSpPr>
                  <a:spLocks noChangeArrowheads="1"/>
                </p:cNvSpPr>
                <p:nvPr/>
              </p:nvSpPr>
              <p:spPr bwMode="gray">
                <a:xfrm rot="6078281">
                  <a:off x="1995"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defTabSz="914400" fontAlgn="base">
                    <a:spcBef>
                      <a:spcPct val="0"/>
                    </a:spcBef>
                    <a:spcAft>
                      <a:spcPct val="0"/>
                    </a:spcAft>
                    <a:buNone/>
                  </a:pPr>
                  <a:endParaRPr lang="en-US" altLang="en-US" sz="1800">
                    <a:solidFill>
                      <a:srgbClr val="000000"/>
                    </a:solidFill>
                    <a:latin typeface="Arial" panose="020B0604020202020204" pitchFamily="34" charset="0"/>
                    <a:cs typeface="Arial" panose="020B0604020202020204" pitchFamily="34" charset="0"/>
                  </a:endParaRPr>
                </a:p>
              </p:txBody>
            </p:sp>
            <p:sp>
              <p:nvSpPr>
                <p:cNvPr id="43" name="AutoShape 244">
                  <a:extLst>
                    <a:ext uri="{FF2B5EF4-FFF2-40B4-BE49-F238E27FC236}">
                      <a16:creationId xmlns="" xmlns:a16="http://schemas.microsoft.com/office/drawing/2014/main" id="{3A365A4A-9B4B-467B-9B00-C1719BA07FBD}"/>
                    </a:ext>
                  </a:extLst>
                </p:cNvPr>
                <p:cNvSpPr>
                  <a:spLocks noChangeArrowheads="1"/>
                </p:cNvSpPr>
                <p:nvPr/>
              </p:nvSpPr>
              <p:spPr bwMode="gray">
                <a:xfrm rot="6373927">
                  <a:off x="2071" y="229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defTabSz="914400" fontAlgn="base">
                    <a:spcBef>
                      <a:spcPct val="0"/>
                    </a:spcBef>
                    <a:spcAft>
                      <a:spcPct val="0"/>
                    </a:spcAft>
                    <a:buNone/>
                  </a:pPr>
                  <a:endParaRPr lang="en-US" altLang="en-US" sz="1800">
                    <a:solidFill>
                      <a:srgbClr val="000000"/>
                    </a:solidFill>
                    <a:latin typeface="Arial" panose="020B0604020202020204" pitchFamily="34" charset="0"/>
                    <a:cs typeface="Arial" panose="020B0604020202020204" pitchFamily="34" charset="0"/>
                  </a:endParaRPr>
                </a:p>
              </p:txBody>
            </p:sp>
            <p:sp>
              <p:nvSpPr>
                <p:cNvPr id="44" name="AutoShape 245">
                  <a:extLst>
                    <a:ext uri="{FF2B5EF4-FFF2-40B4-BE49-F238E27FC236}">
                      <a16:creationId xmlns="" xmlns:a16="http://schemas.microsoft.com/office/drawing/2014/main" id="{74FFE767-397A-4AC0-A567-B3E579C4BD61}"/>
                    </a:ext>
                  </a:extLst>
                </p:cNvPr>
                <p:cNvSpPr>
                  <a:spLocks noChangeArrowheads="1"/>
                </p:cNvSpPr>
                <p:nvPr/>
              </p:nvSpPr>
              <p:spPr bwMode="gray">
                <a:xfrm rot="6906312">
                  <a:off x="2161" y="232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defTabSz="914400" fontAlgn="base">
                    <a:spcBef>
                      <a:spcPct val="0"/>
                    </a:spcBef>
                    <a:spcAft>
                      <a:spcPct val="0"/>
                    </a:spcAft>
                    <a:buNone/>
                  </a:pPr>
                  <a:endParaRPr lang="en-US" altLang="en-US" sz="1800">
                    <a:solidFill>
                      <a:srgbClr val="000000"/>
                    </a:solidFill>
                    <a:latin typeface="Arial" panose="020B0604020202020204" pitchFamily="34" charset="0"/>
                    <a:cs typeface="Arial" panose="020B0604020202020204" pitchFamily="34" charset="0"/>
                  </a:endParaRPr>
                </a:p>
              </p:txBody>
            </p:sp>
          </p:grpSp>
        </p:grpSp>
        <p:pic>
          <p:nvPicPr>
            <p:cNvPr id="38" name="Picture 246" descr="light_shadow1">
              <a:extLst>
                <a:ext uri="{FF2B5EF4-FFF2-40B4-BE49-F238E27FC236}">
                  <a16:creationId xmlns="" xmlns:a16="http://schemas.microsoft.com/office/drawing/2014/main" id="{C62CF00F-3E96-4F50-BFB2-AD8958CDD75F}"/>
                </a:ext>
              </a:extLst>
            </p:cNvPr>
            <p:cNvPicPr>
              <a:picLocks noChangeAspect="1" noChangeArrowheads="1"/>
            </p:cNvPicPr>
            <p:nvPr/>
          </p:nvPicPr>
          <p:blipFill>
            <a:blip r:embed="rId4">
              <a:extLst>
                <a:ext uri="{28A0092B-C50C-407E-A947-70E740481C1C}">
                  <a14:useLocalDpi xmlns:a14="http://schemas.microsoft.com/office/drawing/2010/main" val="0"/>
                </a:ext>
              </a:extLst>
            </a:blip>
            <a:srcRect t="23740"/>
            <a:stretch>
              <a:fillRect/>
            </a:stretch>
          </p:blipFill>
          <p:spPr bwMode="gray">
            <a:xfrm rot="-2569845">
              <a:off x="1355" y="3467"/>
              <a:ext cx="129" cy="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9" name="Group 247">
            <a:extLst>
              <a:ext uri="{FF2B5EF4-FFF2-40B4-BE49-F238E27FC236}">
                <a16:creationId xmlns="" xmlns:a16="http://schemas.microsoft.com/office/drawing/2014/main" id="{FC76B557-4DF7-40E7-8002-84396DA0EDD1}"/>
              </a:ext>
            </a:extLst>
          </p:cNvPr>
          <p:cNvGrpSpPr>
            <a:grpSpLocks/>
          </p:cNvGrpSpPr>
          <p:nvPr/>
        </p:nvGrpSpPr>
        <p:grpSpPr bwMode="auto">
          <a:xfrm>
            <a:off x="7570375" y="2007484"/>
            <a:ext cx="203200" cy="190500"/>
            <a:chOff x="1355" y="3452"/>
            <a:chExt cx="183" cy="172"/>
          </a:xfrm>
        </p:grpSpPr>
        <p:pic>
          <p:nvPicPr>
            <p:cNvPr id="50" name="Picture 248" descr="circuler_1">
              <a:extLst>
                <a:ext uri="{FF2B5EF4-FFF2-40B4-BE49-F238E27FC236}">
                  <a16:creationId xmlns="" xmlns:a16="http://schemas.microsoft.com/office/drawing/2014/main" id="{50286D58-BCAE-4540-86D1-A17D988C691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gray">
            <a:xfrm>
              <a:off x="1364" y="3452"/>
              <a:ext cx="174" cy="1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1" name="Oval 249">
              <a:extLst>
                <a:ext uri="{FF2B5EF4-FFF2-40B4-BE49-F238E27FC236}">
                  <a16:creationId xmlns="" xmlns:a16="http://schemas.microsoft.com/office/drawing/2014/main" id="{D6AF4D01-B5F0-4523-8A15-CBC5800980D7}"/>
                </a:ext>
              </a:extLst>
            </p:cNvPr>
            <p:cNvSpPr>
              <a:spLocks noChangeArrowheads="1"/>
            </p:cNvSpPr>
            <p:nvPr/>
          </p:nvSpPr>
          <p:spPr bwMode="gray">
            <a:xfrm>
              <a:off x="1364" y="3452"/>
              <a:ext cx="173" cy="172"/>
            </a:xfrm>
            <a:prstGeom prst="ellipse">
              <a:avLst/>
            </a:prstGeom>
            <a:gradFill rotWithShape="1">
              <a:gsLst>
                <a:gs pos="0">
                  <a:srgbClr val="01BCFF">
                    <a:gamma/>
                    <a:shade val="46275"/>
                    <a:invGamma/>
                  </a:srgbClr>
                </a:gs>
                <a:gs pos="50000">
                  <a:srgbClr val="01BCFF">
                    <a:alpha val="50000"/>
                  </a:srgbClr>
                </a:gs>
                <a:gs pos="100000">
                  <a:srgbClr val="01BCFF">
                    <a:gamma/>
                    <a:shade val="46275"/>
                    <a:invGamma/>
                  </a:srgbClr>
                </a:gs>
              </a:gsLst>
              <a:lin ang="5400000" scaled="1"/>
            </a:gradFill>
            <a:ln w="9525" algn="ctr">
              <a:noFill/>
              <a:round/>
              <a:headEnd/>
              <a:tailEnd/>
            </a:ln>
            <a:effectLst/>
          </p:spPr>
          <p:txBody>
            <a:bodyPr wrap="none" anchor="ctr"/>
            <a:lstStyle/>
            <a:p>
              <a:pPr defTabSz="914400" fontAlgn="base">
                <a:spcBef>
                  <a:spcPct val="0"/>
                </a:spcBef>
                <a:spcAft>
                  <a:spcPct val="0"/>
                </a:spcAft>
                <a:defRPr/>
              </a:pPr>
              <a:endParaRPr lang="en-US">
                <a:solidFill>
                  <a:srgbClr val="000000"/>
                </a:solidFill>
                <a:latin typeface="Arial" panose="020B0604020202020204" pitchFamily="34" charset="0"/>
                <a:cs typeface="Arial" panose="020B0604020202020204" pitchFamily="34" charset="0"/>
              </a:endParaRPr>
            </a:p>
          </p:txBody>
        </p:sp>
        <p:grpSp>
          <p:nvGrpSpPr>
            <p:cNvPr id="52" name="Group 250">
              <a:extLst>
                <a:ext uri="{FF2B5EF4-FFF2-40B4-BE49-F238E27FC236}">
                  <a16:creationId xmlns="" xmlns:a16="http://schemas.microsoft.com/office/drawing/2014/main" id="{15B843BC-360B-49A7-B43D-AE764AC64514}"/>
                </a:ext>
              </a:extLst>
            </p:cNvPr>
            <p:cNvGrpSpPr>
              <a:grpSpLocks/>
            </p:cNvGrpSpPr>
            <p:nvPr/>
          </p:nvGrpSpPr>
          <p:grpSpPr bwMode="auto">
            <a:xfrm rot="-1297425" flipH="1" flipV="1">
              <a:off x="1377" y="3586"/>
              <a:ext cx="151" cy="37"/>
              <a:chOff x="2532" y="1051"/>
              <a:chExt cx="893" cy="246"/>
            </a:xfrm>
          </p:grpSpPr>
          <p:grpSp>
            <p:nvGrpSpPr>
              <p:cNvPr id="54" name="Group 251">
                <a:extLst>
                  <a:ext uri="{FF2B5EF4-FFF2-40B4-BE49-F238E27FC236}">
                    <a16:creationId xmlns="" xmlns:a16="http://schemas.microsoft.com/office/drawing/2014/main" id="{6F82C2EF-23BB-443B-9C6B-30FD878AEC87}"/>
                  </a:ext>
                </a:extLst>
              </p:cNvPr>
              <p:cNvGrpSpPr>
                <a:grpSpLocks/>
              </p:cNvGrpSpPr>
              <p:nvPr/>
            </p:nvGrpSpPr>
            <p:grpSpPr bwMode="auto">
              <a:xfrm>
                <a:off x="2532" y="1051"/>
                <a:ext cx="743" cy="185"/>
                <a:chOff x="1565" y="2568"/>
                <a:chExt cx="1118" cy="279"/>
              </a:xfrm>
            </p:grpSpPr>
            <p:sp>
              <p:nvSpPr>
                <p:cNvPr id="60" name="AutoShape 252">
                  <a:extLst>
                    <a:ext uri="{FF2B5EF4-FFF2-40B4-BE49-F238E27FC236}">
                      <a16:creationId xmlns="" xmlns:a16="http://schemas.microsoft.com/office/drawing/2014/main" id="{BC3E6EE9-7A46-4726-ADCD-DD80DD5A08CF}"/>
                    </a:ext>
                  </a:extLst>
                </p:cNvPr>
                <p:cNvSpPr>
                  <a:spLocks noChangeArrowheads="1"/>
                </p:cNvSpPr>
                <p:nvPr/>
              </p:nvSpPr>
              <p:spPr bwMode="gray">
                <a:xfrm rot="5263130">
                  <a:off x="1859"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defTabSz="914400" fontAlgn="base">
                    <a:spcBef>
                      <a:spcPct val="0"/>
                    </a:spcBef>
                    <a:spcAft>
                      <a:spcPct val="0"/>
                    </a:spcAft>
                    <a:buNone/>
                  </a:pPr>
                  <a:endParaRPr lang="en-US" altLang="en-US" sz="1800">
                    <a:solidFill>
                      <a:srgbClr val="000000"/>
                    </a:solidFill>
                    <a:latin typeface="Arial" panose="020B0604020202020204" pitchFamily="34" charset="0"/>
                    <a:cs typeface="Arial" panose="020B0604020202020204" pitchFamily="34" charset="0"/>
                  </a:endParaRPr>
                </a:p>
              </p:txBody>
            </p:sp>
            <p:sp>
              <p:nvSpPr>
                <p:cNvPr id="61" name="AutoShape 253">
                  <a:extLst>
                    <a:ext uri="{FF2B5EF4-FFF2-40B4-BE49-F238E27FC236}">
                      <a16:creationId xmlns="" xmlns:a16="http://schemas.microsoft.com/office/drawing/2014/main" id="{BCACC783-0FC1-477A-A288-6C092273E0C8}"/>
                    </a:ext>
                  </a:extLst>
                </p:cNvPr>
                <p:cNvSpPr>
                  <a:spLocks noChangeArrowheads="1"/>
                </p:cNvSpPr>
                <p:nvPr/>
              </p:nvSpPr>
              <p:spPr bwMode="gray">
                <a:xfrm rot="6078281">
                  <a:off x="1995"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defTabSz="914400" fontAlgn="base">
                    <a:spcBef>
                      <a:spcPct val="0"/>
                    </a:spcBef>
                    <a:spcAft>
                      <a:spcPct val="0"/>
                    </a:spcAft>
                    <a:buNone/>
                  </a:pPr>
                  <a:endParaRPr lang="en-US" altLang="en-US" sz="1800">
                    <a:solidFill>
                      <a:srgbClr val="000000"/>
                    </a:solidFill>
                    <a:latin typeface="Arial" panose="020B0604020202020204" pitchFamily="34" charset="0"/>
                    <a:cs typeface="Arial" panose="020B0604020202020204" pitchFamily="34" charset="0"/>
                  </a:endParaRPr>
                </a:p>
              </p:txBody>
            </p:sp>
            <p:sp>
              <p:nvSpPr>
                <p:cNvPr id="62" name="AutoShape 254">
                  <a:extLst>
                    <a:ext uri="{FF2B5EF4-FFF2-40B4-BE49-F238E27FC236}">
                      <a16:creationId xmlns="" xmlns:a16="http://schemas.microsoft.com/office/drawing/2014/main" id="{6EBF4CD7-09C2-4846-9C76-A14AD477CD9D}"/>
                    </a:ext>
                  </a:extLst>
                </p:cNvPr>
                <p:cNvSpPr>
                  <a:spLocks noChangeArrowheads="1"/>
                </p:cNvSpPr>
                <p:nvPr/>
              </p:nvSpPr>
              <p:spPr bwMode="gray">
                <a:xfrm rot="6373927">
                  <a:off x="2071" y="229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defTabSz="914400" fontAlgn="base">
                    <a:spcBef>
                      <a:spcPct val="0"/>
                    </a:spcBef>
                    <a:spcAft>
                      <a:spcPct val="0"/>
                    </a:spcAft>
                    <a:buNone/>
                  </a:pPr>
                  <a:endParaRPr lang="en-US" altLang="en-US" sz="1800">
                    <a:solidFill>
                      <a:srgbClr val="000000"/>
                    </a:solidFill>
                    <a:latin typeface="Arial" panose="020B0604020202020204" pitchFamily="34" charset="0"/>
                    <a:cs typeface="Arial" panose="020B0604020202020204" pitchFamily="34" charset="0"/>
                  </a:endParaRPr>
                </a:p>
              </p:txBody>
            </p:sp>
            <p:sp>
              <p:nvSpPr>
                <p:cNvPr id="63" name="AutoShape 255">
                  <a:extLst>
                    <a:ext uri="{FF2B5EF4-FFF2-40B4-BE49-F238E27FC236}">
                      <a16:creationId xmlns="" xmlns:a16="http://schemas.microsoft.com/office/drawing/2014/main" id="{7E9E2BFA-71D9-4E8C-ADCA-9709AC32C8C1}"/>
                    </a:ext>
                  </a:extLst>
                </p:cNvPr>
                <p:cNvSpPr>
                  <a:spLocks noChangeArrowheads="1"/>
                </p:cNvSpPr>
                <p:nvPr/>
              </p:nvSpPr>
              <p:spPr bwMode="gray">
                <a:xfrm rot="6906312">
                  <a:off x="2161" y="232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defTabSz="914400" fontAlgn="base">
                    <a:spcBef>
                      <a:spcPct val="0"/>
                    </a:spcBef>
                    <a:spcAft>
                      <a:spcPct val="0"/>
                    </a:spcAft>
                    <a:buNone/>
                  </a:pPr>
                  <a:endParaRPr lang="en-US" altLang="en-US" sz="1800">
                    <a:solidFill>
                      <a:srgbClr val="000000"/>
                    </a:solidFill>
                    <a:latin typeface="Arial" panose="020B0604020202020204" pitchFamily="34" charset="0"/>
                    <a:cs typeface="Arial" panose="020B0604020202020204" pitchFamily="34" charset="0"/>
                  </a:endParaRPr>
                </a:p>
              </p:txBody>
            </p:sp>
          </p:grpSp>
          <p:grpSp>
            <p:nvGrpSpPr>
              <p:cNvPr id="55" name="Group 256">
                <a:extLst>
                  <a:ext uri="{FF2B5EF4-FFF2-40B4-BE49-F238E27FC236}">
                    <a16:creationId xmlns="" xmlns:a16="http://schemas.microsoft.com/office/drawing/2014/main" id="{6F75EF82-4B8C-4E49-BB85-0040A4123CC8}"/>
                  </a:ext>
                </a:extLst>
              </p:cNvPr>
              <p:cNvGrpSpPr>
                <a:grpSpLocks/>
              </p:cNvGrpSpPr>
              <p:nvPr/>
            </p:nvGrpSpPr>
            <p:grpSpPr bwMode="auto">
              <a:xfrm rot="1353540">
                <a:off x="2682" y="1111"/>
                <a:ext cx="743" cy="186"/>
                <a:chOff x="1565" y="2568"/>
                <a:chExt cx="1118" cy="279"/>
              </a:xfrm>
            </p:grpSpPr>
            <p:sp>
              <p:nvSpPr>
                <p:cNvPr id="56" name="AutoShape 257">
                  <a:extLst>
                    <a:ext uri="{FF2B5EF4-FFF2-40B4-BE49-F238E27FC236}">
                      <a16:creationId xmlns="" xmlns:a16="http://schemas.microsoft.com/office/drawing/2014/main" id="{44E15C78-E427-4185-9002-CE9C329B1773}"/>
                    </a:ext>
                  </a:extLst>
                </p:cNvPr>
                <p:cNvSpPr>
                  <a:spLocks noChangeArrowheads="1"/>
                </p:cNvSpPr>
                <p:nvPr/>
              </p:nvSpPr>
              <p:spPr bwMode="gray">
                <a:xfrm rot="5263130">
                  <a:off x="1859"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defTabSz="914400" fontAlgn="base">
                    <a:spcBef>
                      <a:spcPct val="0"/>
                    </a:spcBef>
                    <a:spcAft>
                      <a:spcPct val="0"/>
                    </a:spcAft>
                    <a:buNone/>
                  </a:pPr>
                  <a:endParaRPr lang="en-US" altLang="en-US" sz="1800">
                    <a:solidFill>
                      <a:srgbClr val="000000"/>
                    </a:solidFill>
                    <a:latin typeface="Arial" panose="020B0604020202020204" pitchFamily="34" charset="0"/>
                    <a:cs typeface="Arial" panose="020B0604020202020204" pitchFamily="34" charset="0"/>
                  </a:endParaRPr>
                </a:p>
              </p:txBody>
            </p:sp>
            <p:sp>
              <p:nvSpPr>
                <p:cNvPr id="57" name="AutoShape 258">
                  <a:extLst>
                    <a:ext uri="{FF2B5EF4-FFF2-40B4-BE49-F238E27FC236}">
                      <a16:creationId xmlns="" xmlns:a16="http://schemas.microsoft.com/office/drawing/2014/main" id="{849B2848-D6BB-4F37-94D0-213C0F165E0D}"/>
                    </a:ext>
                  </a:extLst>
                </p:cNvPr>
                <p:cNvSpPr>
                  <a:spLocks noChangeArrowheads="1"/>
                </p:cNvSpPr>
                <p:nvPr/>
              </p:nvSpPr>
              <p:spPr bwMode="gray">
                <a:xfrm rot="6078281">
                  <a:off x="1995"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defTabSz="914400" fontAlgn="base">
                    <a:spcBef>
                      <a:spcPct val="0"/>
                    </a:spcBef>
                    <a:spcAft>
                      <a:spcPct val="0"/>
                    </a:spcAft>
                    <a:buNone/>
                  </a:pPr>
                  <a:endParaRPr lang="en-US" altLang="en-US" sz="1800">
                    <a:solidFill>
                      <a:srgbClr val="000000"/>
                    </a:solidFill>
                    <a:latin typeface="Arial" panose="020B0604020202020204" pitchFamily="34" charset="0"/>
                    <a:cs typeface="Arial" panose="020B0604020202020204" pitchFamily="34" charset="0"/>
                  </a:endParaRPr>
                </a:p>
              </p:txBody>
            </p:sp>
            <p:sp>
              <p:nvSpPr>
                <p:cNvPr id="58" name="AutoShape 259">
                  <a:extLst>
                    <a:ext uri="{FF2B5EF4-FFF2-40B4-BE49-F238E27FC236}">
                      <a16:creationId xmlns="" xmlns:a16="http://schemas.microsoft.com/office/drawing/2014/main" id="{DBD096F6-3C1E-4214-9DD7-371D5A642A5D}"/>
                    </a:ext>
                  </a:extLst>
                </p:cNvPr>
                <p:cNvSpPr>
                  <a:spLocks noChangeArrowheads="1"/>
                </p:cNvSpPr>
                <p:nvPr/>
              </p:nvSpPr>
              <p:spPr bwMode="gray">
                <a:xfrm rot="6373927">
                  <a:off x="2071" y="229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defTabSz="914400" fontAlgn="base">
                    <a:spcBef>
                      <a:spcPct val="0"/>
                    </a:spcBef>
                    <a:spcAft>
                      <a:spcPct val="0"/>
                    </a:spcAft>
                    <a:buNone/>
                  </a:pPr>
                  <a:endParaRPr lang="en-US" altLang="en-US" sz="1800">
                    <a:solidFill>
                      <a:srgbClr val="000000"/>
                    </a:solidFill>
                    <a:latin typeface="Arial" panose="020B0604020202020204" pitchFamily="34" charset="0"/>
                    <a:cs typeface="Arial" panose="020B0604020202020204" pitchFamily="34" charset="0"/>
                  </a:endParaRPr>
                </a:p>
              </p:txBody>
            </p:sp>
            <p:sp>
              <p:nvSpPr>
                <p:cNvPr id="59" name="AutoShape 260">
                  <a:extLst>
                    <a:ext uri="{FF2B5EF4-FFF2-40B4-BE49-F238E27FC236}">
                      <a16:creationId xmlns="" xmlns:a16="http://schemas.microsoft.com/office/drawing/2014/main" id="{2AEC0179-74FA-4682-9F2F-ADA57D0DB120}"/>
                    </a:ext>
                  </a:extLst>
                </p:cNvPr>
                <p:cNvSpPr>
                  <a:spLocks noChangeArrowheads="1"/>
                </p:cNvSpPr>
                <p:nvPr/>
              </p:nvSpPr>
              <p:spPr bwMode="gray">
                <a:xfrm rot="6906312">
                  <a:off x="2161" y="232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defTabSz="914400" fontAlgn="base">
                    <a:spcBef>
                      <a:spcPct val="0"/>
                    </a:spcBef>
                    <a:spcAft>
                      <a:spcPct val="0"/>
                    </a:spcAft>
                    <a:buNone/>
                  </a:pPr>
                  <a:endParaRPr lang="en-US" altLang="en-US" sz="1800">
                    <a:solidFill>
                      <a:srgbClr val="000000"/>
                    </a:solidFill>
                    <a:latin typeface="Arial" panose="020B0604020202020204" pitchFamily="34" charset="0"/>
                    <a:cs typeface="Arial" panose="020B0604020202020204" pitchFamily="34" charset="0"/>
                  </a:endParaRPr>
                </a:p>
              </p:txBody>
            </p:sp>
          </p:grpSp>
        </p:grpSp>
        <p:pic>
          <p:nvPicPr>
            <p:cNvPr id="53" name="Picture 261" descr="light_shadow1">
              <a:extLst>
                <a:ext uri="{FF2B5EF4-FFF2-40B4-BE49-F238E27FC236}">
                  <a16:creationId xmlns="" xmlns:a16="http://schemas.microsoft.com/office/drawing/2014/main" id="{50A7B63F-6721-4445-8F17-FB4C85D8F32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t="23740"/>
            <a:stretch>
              <a:fillRect/>
            </a:stretch>
          </p:blipFill>
          <p:spPr bwMode="gray">
            <a:xfrm rot="-2569845">
              <a:off x="1355" y="3467"/>
              <a:ext cx="129" cy="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64" name="AutoShape 262">
            <a:extLst>
              <a:ext uri="{FF2B5EF4-FFF2-40B4-BE49-F238E27FC236}">
                <a16:creationId xmlns="" xmlns:a16="http://schemas.microsoft.com/office/drawing/2014/main" id="{61641C6D-E7C5-45BD-96B0-8B8B135486CF}"/>
              </a:ext>
            </a:extLst>
          </p:cNvPr>
          <p:cNvSpPr>
            <a:spLocks noChangeArrowheads="1"/>
          </p:cNvSpPr>
          <p:nvPr/>
        </p:nvSpPr>
        <p:spPr bwMode="gray">
          <a:xfrm>
            <a:off x="1036785" y="4693073"/>
            <a:ext cx="1624013" cy="619117"/>
          </a:xfrm>
          <a:prstGeom prst="roundRect">
            <a:avLst>
              <a:gd name="adj" fmla="val 22815"/>
            </a:avLst>
          </a:prstGeom>
          <a:solidFill>
            <a:srgbClr val="0033CC"/>
          </a:solidFill>
          <a:ln w="12700" algn="ctr">
            <a:solidFill>
              <a:srgbClr val="080808"/>
            </a:solidFill>
            <a:round/>
            <a:headEnd/>
            <a:tailEnd/>
          </a:ln>
          <a:effectLst>
            <a:outerShdw dist="28398" dir="6993903" algn="ctr" rotWithShape="0">
              <a:srgbClr val="1C1C1C">
                <a:alpha val="50000"/>
              </a:srgbClr>
            </a:outerShdw>
          </a:effectLst>
        </p:spPr>
        <p:txBody>
          <a:bodyPr wrap="none" anchor="ct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defTabSz="914400" fontAlgn="base">
              <a:spcBef>
                <a:spcPct val="0"/>
              </a:spcBef>
              <a:spcAft>
                <a:spcPct val="0"/>
              </a:spcAft>
              <a:buNone/>
            </a:pPr>
            <a:endParaRPr lang="en-US" altLang="en-US" sz="1800">
              <a:solidFill>
                <a:srgbClr val="000000"/>
              </a:solidFill>
              <a:latin typeface="Arial" panose="020B0604020202020204" pitchFamily="34" charset="0"/>
              <a:cs typeface="Arial" panose="020B0604020202020204" pitchFamily="34" charset="0"/>
            </a:endParaRPr>
          </a:p>
        </p:txBody>
      </p:sp>
      <p:sp>
        <p:nvSpPr>
          <p:cNvPr id="65" name="AutoShape 263">
            <a:extLst>
              <a:ext uri="{FF2B5EF4-FFF2-40B4-BE49-F238E27FC236}">
                <a16:creationId xmlns="" xmlns:a16="http://schemas.microsoft.com/office/drawing/2014/main" id="{F9A18CED-1748-4ED3-845A-9F7EF18BED1D}"/>
              </a:ext>
            </a:extLst>
          </p:cNvPr>
          <p:cNvSpPr>
            <a:spLocks noChangeArrowheads="1"/>
          </p:cNvSpPr>
          <p:nvPr/>
        </p:nvSpPr>
        <p:spPr bwMode="gray">
          <a:xfrm>
            <a:off x="2676510" y="3602211"/>
            <a:ext cx="1740714" cy="633048"/>
          </a:xfrm>
          <a:prstGeom prst="roundRect">
            <a:avLst>
              <a:gd name="adj" fmla="val 22815"/>
            </a:avLst>
          </a:prstGeom>
          <a:solidFill>
            <a:srgbClr val="CC00CC"/>
          </a:solidFill>
          <a:ln w="12700" algn="ctr">
            <a:solidFill>
              <a:srgbClr val="080808"/>
            </a:solidFill>
            <a:round/>
            <a:headEnd/>
            <a:tailEnd/>
          </a:ln>
          <a:effectLst>
            <a:outerShdw dist="28398" dir="6993903" algn="ctr" rotWithShape="0">
              <a:srgbClr val="1C1C1C">
                <a:alpha val="50000"/>
              </a:srgbClr>
            </a:outerShdw>
          </a:effectLst>
        </p:spPr>
        <p:txBody>
          <a:bodyPr wrap="none" anchor="ct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defTabSz="914400" fontAlgn="base">
              <a:spcBef>
                <a:spcPct val="0"/>
              </a:spcBef>
              <a:spcAft>
                <a:spcPct val="0"/>
              </a:spcAft>
              <a:buNone/>
            </a:pPr>
            <a:endParaRPr lang="en-US" altLang="en-US" sz="1800">
              <a:solidFill>
                <a:srgbClr val="000000"/>
              </a:solidFill>
              <a:latin typeface="Arial" panose="020B0604020202020204" pitchFamily="34" charset="0"/>
              <a:cs typeface="Arial" panose="020B0604020202020204" pitchFamily="34" charset="0"/>
            </a:endParaRPr>
          </a:p>
        </p:txBody>
      </p:sp>
      <p:sp>
        <p:nvSpPr>
          <p:cNvPr id="66" name="AutoShape 264">
            <a:extLst>
              <a:ext uri="{FF2B5EF4-FFF2-40B4-BE49-F238E27FC236}">
                <a16:creationId xmlns="" xmlns:a16="http://schemas.microsoft.com/office/drawing/2014/main" id="{FD1C6B7A-EE69-43E7-B226-E146477333FA}"/>
              </a:ext>
            </a:extLst>
          </p:cNvPr>
          <p:cNvSpPr>
            <a:spLocks noChangeArrowheads="1"/>
          </p:cNvSpPr>
          <p:nvPr/>
        </p:nvSpPr>
        <p:spPr bwMode="gray">
          <a:xfrm>
            <a:off x="4633187" y="2351973"/>
            <a:ext cx="1740714" cy="657170"/>
          </a:xfrm>
          <a:prstGeom prst="roundRect">
            <a:avLst>
              <a:gd name="adj" fmla="val 22815"/>
            </a:avLst>
          </a:prstGeom>
          <a:solidFill>
            <a:srgbClr val="00B050"/>
          </a:solidFill>
          <a:ln w="12700" algn="ctr">
            <a:solidFill>
              <a:srgbClr val="080808"/>
            </a:solidFill>
            <a:round/>
            <a:headEnd/>
            <a:tailEnd/>
          </a:ln>
          <a:effectLst>
            <a:outerShdw dist="28398" dir="6993903" algn="ctr" rotWithShape="0">
              <a:srgbClr val="1C1C1C">
                <a:alpha val="50000"/>
              </a:srgbClr>
            </a:outerShdw>
          </a:effectLst>
        </p:spPr>
        <p:txBody>
          <a:bodyPr wrap="none" anchor="ct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defTabSz="914400" fontAlgn="base">
              <a:spcBef>
                <a:spcPct val="0"/>
              </a:spcBef>
              <a:spcAft>
                <a:spcPct val="0"/>
              </a:spcAft>
              <a:buNone/>
            </a:pPr>
            <a:endParaRPr lang="en-US" altLang="en-US" sz="1800">
              <a:solidFill>
                <a:srgbClr val="000000"/>
              </a:solidFill>
              <a:latin typeface="Arial" panose="020B0604020202020204" pitchFamily="34" charset="0"/>
              <a:cs typeface="Arial" panose="020B0604020202020204" pitchFamily="34" charset="0"/>
            </a:endParaRPr>
          </a:p>
        </p:txBody>
      </p:sp>
      <p:sp>
        <p:nvSpPr>
          <p:cNvPr id="67" name="Text Box 265">
            <a:extLst>
              <a:ext uri="{FF2B5EF4-FFF2-40B4-BE49-F238E27FC236}">
                <a16:creationId xmlns="" xmlns:a16="http://schemas.microsoft.com/office/drawing/2014/main" id="{5CC64FAC-BE8A-4663-8FFD-BCE14A66299C}"/>
              </a:ext>
            </a:extLst>
          </p:cNvPr>
          <p:cNvSpPr txBox="1">
            <a:spLocks noChangeArrowheads="1"/>
          </p:cNvSpPr>
          <p:nvPr/>
        </p:nvSpPr>
        <p:spPr bwMode="white">
          <a:xfrm>
            <a:off x="1200716" y="4699545"/>
            <a:ext cx="1281199"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algn="ctr" defTabSz="914400" eaLnBrk="0" fontAlgn="base" hangingPunct="0">
              <a:spcBef>
                <a:spcPct val="50000"/>
              </a:spcBef>
              <a:spcAft>
                <a:spcPct val="0"/>
              </a:spcAft>
              <a:buNone/>
            </a:pPr>
            <a:r>
              <a:rPr lang="vi-VN" altLang="en-US" sz="1600" dirty="0">
                <a:solidFill>
                  <a:srgbClr val="FFFFFF"/>
                </a:solidFill>
                <a:latin typeface="Arial" panose="020B0604020202020204" pitchFamily="34" charset="0"/>
                <a:cs typeface="Arial" panose="020B0604020202020204" pitchFamily="34" charset="0"/>
              </a:rPr>
              <a:t>PTSX phong kiến  </a:t>
            </a:r>
            <a:endParaRPr lang="en-US" altLang="en-US" sz="1600" dirty="0">
              <a:solidFill>
                <a:srgbClr val="FFFFFF"/>
              </a:solidFill>
              <a:latin typeface="Arial" panose="020B0604020202020204" pitchFamily="34" charset="0"/>
              <a:cs typeface="Arial" panose="020B0604020202020204" pitchFamily="34" charset="0"/>
            </a:endParaRPr>
          </a:p>
        </p:txBody>
      </p:sp>
      <p:sp>
        <p:nvSpPr>
          <p:cNvPr id="70" name="TextBox 69">
            <a:extLst>
              <a:ext uri="{FF2B5EF4-FFF2-40B4-BE49-F238E27FC236}">
                <a16:creationId xmlns="" xmlns:a16="http://schemas.microsoft.com/office/drawing/2014/main" id="{7733ABEA-24F9-4864-96F6-175E0759D384}"/>
              </a:ext>
            </a:extLst>
          </p:cNvPr>
          <p:cNvSpPr txBox="1"/>
          <p:nvPr/>
        </p:nvSpPr>
        <p:spPr>
          <a:xfrm>
            <a:off x="3297436" y="178427"/>
            <a:ext cx="8032205" cy="400110"/>
          </a:xfrm>
          <a:prstGeom prst="rect">
            <a:avLst/>
          </a:prstGeom>
          <a:noFill/>
        </p:spPr>
        <p:txBody>
          <a:bodyPr wrap="square">
            <a:spAutoFit/>
          </a:bodyPr>
          <a:lstStyle/>
          <a:p>
            <a:pPr marL="285750" indent="-285750">
              <a:buFont typeface="Wingdings" panose="05000000000000000000" pitchFamily="2" charset="2"/>
              <a:buChar char="q"/>
            </a:pPr>
            <a:r>
              <a:rPr lang="en-US" sz="2000" b="1" dirty="0" err="1">
                <a:solidFill>
                  <a:srgbClr val="0033CC"/>
                </a:solidFill>
              </a:rPr>
              <a:t>Tính</a:t>
            </a:r>
            <a:r>
              <a:rPr lang="en-US" sz="2000" b="1" dirty="0">
                <a:solidFill>
                  <a:srgbClr val="0033CC"/>
                </a:solidFill>
              </a:rPr>
              <a:t> </a:t>
            </a:r>
            <a:r>
              <a:rPr lang="en-US" sz="2000" b="1" dirty="0" err="1">
                <a:solidFill>
                  <a:srgbClr val="0033CC"/>
                </a:solidFill>
              </a:rPr>
              <a:t>tất</a:t>
            </a:r>
            <a:r>
              <a:rPr lang="en-US" sz="2000" b="1" dirty="0">
                <a:solidFill>
                  <a:srgbClr val="0033CC"/>
                </a:solidFill>
              </a:rPr>
              <a:t> </a:t>
            </a:r>
            <a:r>
              <a:rPr lang="en-US" sz="2000" b="1" dirty="0" err="1">
                <a:solidFill>
                  <a:srgbClr val="0033CC"/>
                </a:solidFill>
              </a:rPr>
              <a:t>yếu</a:t>
            </a:r>
            <a:r>
              <a:rPr lang="en-US" sz="2000" b="1" dirty="0">
                <a:solidFill>
                  <a:srgbClr val="0033CC"/>
                </a:solidFill>
              </a:rPr>
              <a:t> </a:t>
            </a:r>
            <a:r>
              <a:rPr lang="en-US" sz="2000" b="1" dirty="0" err="1">
                <a:solidFill>
                  <a:srgbClr val="0033CC"/>
                </a:solidFill>
              </a:rPr>
              <a:t>của</a:t>
            </a:r>
            <a:r>
              <a:rPr lang="en-US" sz="2000" b="1" dirty="0">
                <a:solidFill>
                  <a:srgbClr val="0033CC"/>
                </a:solidFill>
              </a:rPr>
              <a:t> CNH, HĐH ở </a:t>
            </a:r>
            <a:r>
              <a:rPr lang="en-US" sz="2000" b="1" dirty="0" err="1">
                <a:solidFill>
                  <a:srgbClr val="0033CC"/>
                </a:solidFill>
              </a:rPr>
              <a:t>Việt</a:t>
            </a:r>
            <a:r>
              <a:rPr lang="en-US" sz="2000" b="1" dirty="0">
                <a:solidFill>
                  <a:srgbClr val="0033CC"/>
                </a:solidFill>
              </a:rPr>
              <a:t> Nam</a:t>
            </a:r>
          </a:p>
        </p:txBody>
      </p:sp>
      <p:sp>
        <p:nvSpPr>
          <p:cNvPr id="71" name="TextBox 70">
            <a:extLst>
              <a:ext uri="{FF2B5EF4-FFF2-40B4-BE49-F238E27FC236}">
                <a16:creationId xmlns="" xmlns:a16="http://schemas.microsoft.com/office/drawing/2014/main" id="{EB2B7F05-5BEF-4A82-8447-FD6A80D5D825}"/>
              </a:ext>
            </a:extLst>
          </p:cNvPr>
          <p:cNvSpPr txBox="1"/>
          <p:nvPr/>
        </p:nvSpPr>
        <p:spPr>
          <a:xfrm>
            <a:off x="2510498" y="647175"/>
            <a:ext cx="7442879" cy="400110"/>
          </a:xfrm>
          <a:prstGeom prst="rect">
            <a:avLst/>
          </a:prstGeom>
          <a:noFill/>
        </p:spPr>
        <p:txBody>
          <a:bodyPr wrap="square">
            <a:spAutoFit/>
          </a:bodyPr>
          <a:lstStyle/>
          <a:p>
            <a:pPr marL="285750" indent="-285750">
              <a:buFont typeface="Wingdings" panose="05000000000000000000" pitchFamily="2" charset="2"/>
              <a:buChar char="§"/>
            </a:pPr>
            <a:r>
              <a:rPr lang="en-US" sz="2000" b="1" i="0" dirty="0" err="1">
                <a:solidFill>
                  <a:srgbClr val="010101"/>
                </a:solidFill>
                <a:effectLst/>
                <a:latin typeface="+mj-lt"/>
              </a:rPr>
              <a:t>Lý</a:t>
            </a:r>
            <a:r>
              <a:rPr lang="en-US" sz="2000" b="1" i="0" dirty="0">
                <a:solidFill>
                  <a:srgbClr val="010101"/>
                </a:solidFill>
                <a:effectLst/>
                <a:latin typeface="+mj-lt"/>
              </a:rPr>
              <a:t> do </a:t>
            </a:r>
            <a:r>
              <a:rPr lang="en-US" sz="2000" b="1" i="0" dirty="0" err="1">
                <a:solidFill>
                  <a:srgbClr val="010101"/>
                </a:solidFill>
                <a:effectLst/>
                <a:latin typeface="+mj-lt"/>
              </a:rPr>
              <a:t>khách</a:t>
            </a:r>
            <a:r>
              <a:rPr lang="en-US" sz="2000" b="1" i="0" dirty="0">
                <a:solidFill>
                  <a:srgbClr val="010101"/>
                </a:solidFill>
                <a:effectLst/>
                <a:latin typeface="+mj-lt"/>
              </a:rPr>
              <a:t> </a:t>
            </a:r>
            <a:r>
              <a:rPr lang="en-US" sz="2000" b="1" i="0" dirty="0" err="1">
                <a:solidFill>
                  <a:srgbClr val="010101"/>
                </a:solidFill>
                <a:effectLst/>
                <a:latin typeface="+mj-lt"/>
              </a:rPr>
              <a:t>quan</a:t>
            </a:r>
            <a:r>
              <a:rPr lang="en-US" sz="2000" b="1" i="0" dirty="0">
                <a:solidFill>
                  <a:srgbClr val="010101"/>
                </a:solidFill>
                <a:effectLst/>
                <a:latin typeface="+mj-lt"/>
              </a:rPr>
              <a:t> </a:t>
            </a:r>
            <a:r>
              <a:rPr lang="en-US" sz="2000" b="1" i="0" dirty="0" err="1">
                <a:solidFill>
                  <a:srgbClr val="010101"/>
                </a:solidFill>
                <a:effectLst/>
                <a:latin typeface="+mj-lt"/>
              </a:rPr>
              <a:t>Việt</a:t>
            </a:r>
            <a:r>
              <a:rPr lang="en-US" sz="2000" b="1" i="0" dirty="0">
                <a:solidFill>
                  <a:srgbClr val="010101"/>
                </a:solidFill>
                <a:effectLst/>
                <a:latin typeface="+mj-lt"/>
              </a:rPr>
              <a:t> Nam </a:t>
            </a:r>
            <a:r>
              <a:rPr lang="en-US" sz="2000" b="1" i="0" dirty="0" err="1">
                <a:solidFill>
                  <a:srgbClr val="010101"/>
                </a:solidFill>
                <a:effectLst/>
                <a:latin typeface="+mj-lt"/>
              </a:rPr>
              <a:t>phải</a:t>
            </a:r>
            <a:r>
              <a:rPr lang="en-US" sz="2000" b="1" i="0" dirty="0">
                <a:solidFill>
                  <a:srgbClr val="010101"/>
                </a:solidFill>
                <a:effectLst/>
                <a:latin typeface="+mj-lt"/>
              </a:rPr>
              <a:t> </a:t>
            </a:r>
            <a:r>
              <a:rPr lang="en-US" sz="2000" b="1" i="0" dirty="0" err="1">
                <a:solidFill>
                  <a:srgbClr val="010101"/>
                </a:solidFill>
                <a:effectLst/>
                <a:latin typeface="+mj-lt"/>
              </a:rPr>
              <a:t>thực</a:t>
            </a:r>
            <a:r>
              <a:rPr lang="en-US" sz="2000" b="1" i="0" dirty="0">
                <a:solidFill>
                  <a:srgbClr val="010101"/>
                </a:solidFill>
                <a:effectLst/>
                <a:latin typeface="+mj-lt"/>
              </a:rPr>
              <a:t> </a:t>
            </a:r>
            <a:r>
              <a:rPr lang="en-US" sz="2000" b="1" i="0" dirty="0" err="1">
                <a:solidFill>
                  <a:srgbClr val="010101"/>
                </a:solidFill>
                <a:effectLst/>
                <a:latin typeface="+mj-lt"/>
              </a:rPr>
              <a:t>hiện</a:t>
            </a:r>
            <a:r>
              <a:rPr lang="en-US" sz="2000" b="1" i="0" dirty="0">
                <a:solidFill>
                  <a:srgbClr val="010101"/>
                </a:solidFill>
                <a:effectLst/>
                <a:latin typeface="+mj-lt"/>
              </a:rPr>
              <a:t> </a:t>
            </a:r>
            <a:r>
              <a:rPr lang="en-US" sz="2000" b="1" dirty="0">
                <a:solidFill>
                  <a:srgbClr val="000000"/>
                </a:solidFill>
                <a:latin typeface="+mj-lt"/>
              </a:rPr>
              <a:t>CNH, HĐH </a:t>
            </a:r>
            <a:r>
              <a:rPr lang="en-US" sz="2000" b="1" i="0" dirty="0">
                <a:solidFill>
                  <a:srgbClr val="000000"/>
                </a:solidFill>
                <a:effectLst/>
                <a:latin typeface="+mj-lt"/>
              </a:rPr>
              <a:t> </a:t>
            </a:r>
            <a:endParaRPr lang="en-US" sz="2000" b="1" dirty="0">
              <a:solidFill>
                <a:srgbClr val="000000"/>
              </a:solidFill>
              <a:latin typeface="+mj-lt"/>
            </a:endParaRPr>
          </a:p>
        </p:txBody>
      </p:sp>
      <p:sp>
        <p:nvSpPr>
          <p:cNvPr id="74" name="Text Box 265">
            <a:extLst>
              <a:ext uri="{FF2B5EF4-FFF2-40B4-BE49-F238E27FC236}">
                <a16:creationId xmlns="" xmlns:a16="http://schemas.microsoft.com/office/drawing/2014/main" id="{F743269A-868B-4026-87FD-DDF7E19DDEE7}"/>
              </a:ext>
            </a:extLst>
          </p:cNvPr>
          <p:cNvSpPr txBox="1">
            <a:spLocks noChangeArrowheads="1"/>
          </p:cNvSpPr>
          <p:nvPr/>
        </p:nvSpPr>
        <p:spPr bwMode="white">
          <a:xfrm>
            <a:off x="4815840" y="2518599"/>
            <a:ext cx="148567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algn="ctr" defTabSz="914400" eaLnBrk="0" fontAlgn="base" hangingPunct="0">
              <a:spcBef>
                <a:spcPct val="50000"/>
              </a:spcBef>
              <a:spcAft>
                <a:spcPct val="0"/>
              </a:spcAft>
              <a:buNone/>
            </a:pPr>
            <a:r>
              <a:rPr lang="vi-VN" altLang="en-US" sz="1600" dirty="0">
                <a:solidFill>
                  <a:srgbClr val="FFFFFF"/>
                </a:solidFill>
                <a:latin typeface="Arial" panose="020B0604020202020204" pitchFamily="34" charset="0"/>
                <a:cs typeface="Arial" panose="020B0604020202020204" pitchFamily="34" charset="0"/>
              </a:rPr>
              <a:t>PTSX XHCN</a:t>
            </a:r>
            <a:endParaRPr lang="en-US" altLang="en-US" sz="1600" dirty="0">
              <a:solidFill>
                <a:srgbClr val="FFFFFF"/>
              </a:solidFill>
              <a:latin typeface="Arial" panose="020B0604020202020204" pitchFamily="34" charset="0"/>
              <a:cs typeface="Arial" panose="020B0604020202020204" pitchFamily="34" charset="0"/>
            </a:endParaRPr>
          </a:p>
        </p:txBody>
      </p:sp>
      <p:sp>
        <p:nvSpPr>
          <p:cNvPr id="80" name="TextBox 79">
            <a:extLst>
              <a:ext uri="{FF2B5EF4-FFF2-40B4-BE49-F238E27FC236}">
                <a16:creationId xmlns="" xmlns:a16="http://schemas.microsoft.com/office/drawing/2014/main" id="{5041028B-CA61-42EE-9D9B-A80E96004079}"/>
              </a:ext>
            </a:extLst>
          </p:cNvPr>
          <p:cNvSpPr txBox="1"/>
          <p:nvPr/>
        </p:nvSpPr>
        <p:spPr>
          <a:xfrm>
            <a:off x="3254065" y="5021365"/>
            <a:ext cx="2238485" cy="707886"/>
          </a:xfrm>
          <a:prstGeom prst="rect">
            <a:avLst/>
          </a:prstGeom>
          <a:noFill/>
        </p:spPr>
        <p:txBody>
          <a:bodyPr wrap="square">
            <a:spAutoFit/>
          </a:bodyPr>
          <a:lstStyle/>
          <a:p>
            <a:pPr algn="ctr"/>
            <a:r>
              <a:rPr lang="vi-VN" sz="2000" dirty="0">
                <a:solidFill>
                  <a:srgbClr val="0033CC"/>
                </a:solidFill>
                <a:latin typeface="Arial" panose="020B0604020202020204" pitchFamily="34" charset="0"/>
                <a:cs typeface="Arial" panose="020B0604020202020204" pitchFamily="34" charset="0"/>
              </a:rPr>
              <a:t>Sản xuất thủ công lạc hậu</a:t>
            </a:r>
            <a:endParaRPr lang="en-US" sz="2000" dirty="0">
              <a:solidFill>
                <a:srgbClr val="0033CC"/>
              </a:solidFill>
              <a:latin typeface="Arial" panose="020B0604020202020204" pitchFamily="34" charset="0"/>
              <a:cs typeface="Arial" panose="020B0604020202020204" pitchFamily="34" charset="0"/>
            </a:endParaRPr>
          </a:p>
        </p:txBody>
      </p:sp>
      <p:sp>
        <p:nvSpPr>
          <p:cNvPr id="82" name="TextBox 81">
            <a:extLst>
              <a:ext uri="{FF2B5EF4-FFF2-40B4-BE49-F238E27FC236}">
                <a16:creationId xmlns="" xmlns:a16="http://schemas.microsoft.com/office/drawing/2014/main" id="{F916EC41-5E97-40E1-BB4D-CCA2F0FCCD49}"/>
              </a:ext>
            </a:extLst>
          </p:cNvPr>
          <p:cNvSpPr txBox="1"/>
          <p:nvPr/>
        </p:nvSpPr>
        <p:spPr>
          <a:xfrm>
            <a:off x="2242517" y="1132360"/>
            <a:ext cx="7437008" cy="400110"/>
          </a:xfrm>
          <a:prstGeom prst="rect">
            <a:avLst/>
          </a:prstGeom>
          <a:noFill/>
        </p:spPr>
        <p:txBody>
          <a:bodyPr wrap="square">
            <a:spAutoFit/>
          </a:bodyPr>
          <a:lstStyle/>
          <a:p>
            <a:r>
              <a:rPr lang="vi-VN" sz="2000" b="1" i="1" dirty="0">
                <a:solidFill>
                  <a:srgbClr val="C00000"/>
                </a:solidFill>
                <a:effectLst/>
                <a:latin typeface="Arial" panose="020B0604020202020204" pitchFamily="34" charset="0"/>
                <a:cs typeface="Arial" panose="020B0604020202020204" pitchFamily="34" charset="0"/>
              </a:rPr>
              <a:t>Hai là</a:t>
            </a:r>
            <a:r>
              <a:rPr lang="vi-VN" sz="2000" b="0" i="0" dirty="0">
                <a:solidFill>
                  <a:srgbClr val="002060"/>
                </a:solidFill>
                <a:effectLst/>
                <a:latin typeface="Arial" panose="020B0604020202020204" pitchFamily="34" charset="0"/>
                <a:cs typeface="Arial" panose="020B0604020202020204" pitchFamily="34" charset="0"/>
              </a:rPr>
              <a:t>, xây dựng cơ sở vật chất - kỹ thuật cho chủ nghĩa xã hội </a:t>
            </a:r>
            <a:endParaRPr lang="en-US" sz="2000" dirty="0">
              <a:solidFill>
                <a:srgbClr val="002060"/>
              </a:solidFill>
              <a:latin typeface="Arial" panose="020B0604020202020204" pitchFamily="34" charset="0"/>
              <a:cs typeface="Arial" panose="020B0604020202020204" pitchFamily="34" charset="0"/>
            </a:endParaRPr>
          </a:p>
        </p:txBody>
      </p:sp>
      <p:sp>
        <p:nvSpPr>
          <p:cNvPr id="83" name="Text Box 265">
            <a:extLst>
              <a:ext uri="{FF2B5EF4-FFF2-40B4-BE49-F238E27FC236}">
                <a16:creationId xmlns="" xmlns:a16="http://schemas.microsoft.com/office/drawing/2014/main" id="{2A341147-23CB-412C-98B7-CBCAA0184FE1}"/>
              </a:ext>
            </a:extLst>
          </p:cNvPr>
          <p:cNvSpPr txBox="1">
            <a:spLocks noChangeArrowheads="1"/>
          </p:cNvSpPr>
          <p:nvPr/>
        </p:nvSpPr>
        <p:spPr bwMode="white">
          <a:xfrm>
            <a:off x="2821710" y="3723665"/>
            <a:ext cx="148733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algn="ctr" defTabSz="914400" eaLnBrk="0" fontAlgn="base" hangingPunct="0">
              <a:spcBef>
                <a:spcPct val="50000"/>
              </a:spcBef>
              <a:spcAft>
                <a:spcPct val="0"/>
              </a:spcAft>
              <a:buNone/>
            </a:pPr>
            <a:r>
              <a:rPr lang="vi-VN" altLang="en-US" sz="1800" dirty="0">
                <a:solidFill>
                  <a:srgbClr val="FFFFFF"/>
                </a:solidFill>
                <a:latin typeface="Arial" panose="020B0604020202020204" pitchFamily="34" charset="0"/>
                <a:cs typeface="Arial" panose="020B0604020202020204" pitchFamily="34" charset="0"/>
              </a:rPr>
              <a:t>PTS</a:t>
            </a:r>
            <a:r>
              <a:rPr lang="vi-VN" altLang="en-US" sz="1800" i="1" dirty="0">
                <a:solidFill>
                  <a:srgbClr val="FFFFFF"/>
                </a:solidFill>
                <a:latin typeface="Arial" panose="020B0604020202020204" pitchFamily="34" charset="0"/>
                <a:cs typeface="Arial" panose="020B0604020202020204" pitchFamily="34" charset="0"/>
              </a:rPr>
              <a:t>X</a:t>
            </a:r>
            <a:r>
              <a:rPr lang="vi-VN" altLang="en-US" sz="1800" dirty="0">
                <a:solidFill>
                  <a:srgbClr val="FFFFFF"/>
                </a:solidFill>
                <a:latin typeface="Arial" panose="020B0604020202020204" pitchFamily="34" charset="0"/>
                <a:cs typeface="Arial" panose="020B0604020202020204" pitchFamily="34" charset="0"/>
              </a:rPr>
              <a:t> TBCN  </a:t>
            </a:r>
            <a:endParaRPr lang="en-US" altLang="en-US" sz="1800" dirty="0">
              <a:solidFill>
                <a:srgbClr val="FFFFFF"/>
              </a:solidFill>
              <a:latin typeface="Arial" panose="020B0604020202020204" pitchFamily="34" charset="0"/>
              <a:cs typeface="Arial" panose="020B0604020202020204" pitchFamily="34" charset="0"/>
            </a:endParaRPr>
          </a:p>
        </p:txBody>
      </p:sp>
      <p:sp>
        <p:nvSpPr>
          <p:cNvPr id="84" name="TextBox 83">
            <a:extLst>
              <a:ext uri="{FF2B5EF4-FFF2-40B4-BE49-F238E27FC236}">
                <a16:creationId xmlns="" xmlns:a16="http://schemas.microsoft.com/office/drawing/2014/main" id="{97CC3B0F-8163-4211-9B44-36582170EC9A}"/>
              </a:ext>
            </a:extLst>
          </p:cNvPr>
          <p:cNvSpPr txBox="1"/>
          <p:nvPr/>
        </p:nvSpPr>
        <p:spPr>
          <a:xfrm>
            <a:off x="4550248" y="4076650"/>
            <a:ext cx="2238485" cy="707886"/>
          </a:xfrm>
          <a:prstGeom prst="rect">
            <a:avLst/>
          </a:prstGeom>
          <a:noFill/>
        </p:spPr>
        <p:txBody>
          <a:bodyPr wrap="square">
            <a:spAutoFit/>
          </a:bodyPr>
          <a:lstStyle/>
          <a:p>
            <a:pPr algn="ctr"/>
            <a:r>
              <a:rPr lang="vi-VN" sz="2000" dirty="0">
                <a:solidFill>
                  <a:srgbClr val="CC00CC"/>
                </a:solidFill>
                <a:latin typeface="Arial" panose="020B0604020202020204" pitchFamily="34" charset="0"/>
                <a:cs typeface="Arial" panose="020B0604020202020204" pitchFamily="34" charset="0"/>
              </a:rPr>
              <a:t>Sản </a:t>
            </a:r>
            <a:r>
              <a:rPr lang="vi-VN" sz="2000">
                <a:solidFill>
                  <a:srgbClr val="CC00CC"/>
                </a:solidFill>
                <a:latin typeface="Arial" panose="020B0604020202020204" pitchFamily="34" charset="0"/>
                <a:cs typeface="Arial" panose="020B0604020202020204" pitchFamily="34" charset="0"/>
              </a:rPr>
              <a:t>xuất công nghiệp cơ khí</a:t>
            </a:r>
            <a:endParaRPr lang="en-US" sz="2000" dirty="0">
              <a:solidFill>
                <a:srgbClr val="CC00CC"/>
              </a:solidFill>
              <a:latin typeface="Arial" panose="020B0604020202020204" pitchFamily="34" charset="0"/>
              <a:cs typeface="Arial" panose="020B0604020202020204" pitchFamily="34" charset="0"/>
            </a:endParaRPr>
          </a:p>
        </p:txBody>
      </p:sp>
      <p:sp>
        <p:nvSpPr>
          <p:cNvPr id="85" name="TextBox 84">
            <a:extLst>
              <a:ext uri="{FF2B5EF4-FFF2-40B4-BE49-F238E27FC236}">
                <a16:creationId xmlns="" xmlns:a16="http://schemas.microsoft.com/office/drawing/2014/main" id="{EF930341-DC6D-49BB-AB94-12265EEB621B}"/>
              </a:ext>
            </a:extLst>
          </p:cNvPr>
          <p:cNvSpPr txBox="1"/>
          <p:nvPr/>
        </p:nvSpPr>
        <p:spPr>
          <a:xfrm>
            <a:off x="6369081" y="2918930"/>
            <a:ext cx="2351207" cy="707886"/>
          </a:xfrm>
          <a:prstGeom prst="rect">
            <a:avLst/>
          </a:prstGeom>
          <a:noFill/>
        </p:spPr>
        <p:txBody>
          <a:bodyPr wrap="square">
            <a:spAutoFit/>
          </a:bodyPr>
          <a:lstStyle/>
          <a:p>
            <a:pPr algn="ctr"/>
            <a:r>
              <a:rPr lang="vi-VN" sz="2000" dirty="0">
                <a:solidFill>
                  <a:srgbClr val="00B050"/>
                </a:solidFill>
                <a:latin typeface="Arial" panose="020B0604020202020204" pitchFamily="34" charset="0"/>
                <a:cs typeface="Arial" panose="020B0604020202020204" pitchFamily="34" charset="0"/>
              </a:rPr>
              <a:t>Sản xuất công nghiệp lớn hiện đại</a:t>
            </a:r>
            <a:endParaRPr lang="en-US" sz="2000" dirty="0">
              <a:solidFill>
                <a:srgbClr val="00B050"/>
              </a:solidFill>
              <a:latin typeface="Arial" panose="020B0604020202020204" pitchFamily="34" charset="0"/>
              <a:cs typeface="Arial" panose="020B0604020202020204" pitchFamily="34" charset="0"/>
            </a:endParaRPr>
          </a:p>
        </p:txBody>
      </p:sp>
      <p:pic>
        <p:nvPicPr>
          <p:cNvPr id="58370" name="Picture 2" descr="BM: Nông dân Việt mãi mãi nhọc nhằn">
            <a:extLst>
              <a:ext uri="{FF2B5EF4-FFF2-40B4-BE49-F238E27FC236}">
                <a16:creationId xmlns="" xmlns:a16="http://schemas.microsoft.com/office/drawing/2014/main" id="{A00D2398-EE89-46DE-AC6C-3DF3DB6E1334}"/>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620015" y="4833581"/>
            <a:ext cx="2995185" cy="1845991"/>
          </a:xfrm>
          <a:prstGeom prst="rect">
            <a:avLst/>
          </a:prstGeom>
          <a:noFill/>
          <a:extLst>
            <a:ext uri="{909E8E84-426E-40DD-AFC4-6F175D3DCCD1}">
              <a14:hiddenFill xmlns:a14="http://schemas.microsoft.com/office/drawing/2010/main">
                <a:solidFill>
                  <a:srgbClr val="FFFFFF"/>
                </a:solidFill>
              </a14:hiddenFill>
            </a:ext>
          </a:extLst>
        </p:spPr>
      </p:pic>
      <p:pic>
        <p:nvPicPr>
          <p:cNvPr id="58372" name="Picture 4" descr="Ngành công nghệ kỹ thuật cơ khí là gì? Học gì? Ra trường làm gì?">
            <a:extLst>
              <a:ext uri="{FF2B5EF4-FFF2-40B4-BE49-F238E27FC236}">
                <a16:creationId xmlns="" xmlns:a16="http://schemas.microsoft.com/office/drawing/2014/main" id="{F23C3931-37B3-4EDA-A6D5-B8954B2059E1}"/>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57366" y="1637233"/>
            <a:ext cx="2647199" cy="1931246"/>
          </a:xfrm>
          <a:prstGeom prst="rect">
            <a:avLst/>
          </a:prstGeom>
          <a:noFill/>
          <a:extLst>
            <a:ext uri="{909E8E84-426E-40DD-AFC4-6F175D3DCCD1}">
              <a14:hiddenFill xmlns:a14="http://schemas.microsoft.com/office/drawing/2010/main">
                <a:solidFill>
                  <a:srgbClr val="FFFFFF"/>
                </a:solidFill>
              </a14:hiddenFill>
            </a:ext>
          </a:extLst>
        </p:spPr>
      </p:pic>
      <p:pic>
        <p:nvPicPr>
          <p:cNvPr id="58374" name="Picture 6" descr="Ngành công nghiệp cơ khí Việt Nam trong cuộc Cách mạng Công nghiệp 4.0">
            <a:extLst>
              <a:ext uri="{FF2B5EF4-FFF2-40B4-BE49-F238E27FC236}">
                <a16:creationId xmlns="" xmlns:a16="http://schemas.microsoft.com/office/drawing/2014/main" id="{28EFA795-0318-482A-AE01-7A906F2AC0F6}"/>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795368" y="1854030"/>
            <a:ext cx="2995185" cy="2576563"/>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499294016"/>
      </p:ext>
    </p:extLst>
  </p:cSld>
  <p:clrMapOvr>
    <a:masterClrMapping/>
  </p:clrMapOvr>
  <p:timing>
    <p:tnLst>
      <p:par>
        <p:cTn id="1" dur="indefinite" restart="never" nodeType="tmRoot"/>
      </p:par>
    </p:tnLst>
  </p:timing>
</p:sld>
</file>

<file path=ppt/slides/slide32.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grpSp>
        <p:nvGrpSpPr>
          <p:cNvPr id="665603" name="Group 3">
            <a:extLst>
              <a:ext uri="{FF2B5EF4-FFF2-40B4-BE49-F238E27FC236}">
                <a16:creationId xmlns="" xmlns:a16="http://schemas.microsoft.com/office/drawing/2014/main" id="{60BF2040-CEF3-4076-AC3D-1CB2CC58E053}"/>
              </a:ext>
            </a:extLst>
          </p:cNvPr>
          <p:cNvGrpSpPr>
            <a:grpSpLocks/>
          </p:cNvGrpSpPr>
          <p:nvPr/>
        </p:nvGrpSpPr>
        <p:grpSpPr bwMode="auto">
          <a:xfrm>
            <a:off x="2507130" y="4023349"/>
            <a:ext cx="1041400" cy="1052513"/>
            <a:chOff x="691" y="2077"/>
            <a:chExt cx="656" cy="663"/>
          </a:xfrm>
        </p:grpSpPr>
        <p:pic>
          <p:nvPicPr>
            <p:cNvPr id="665676" name="Picture 4" descr="circuler_1">
              <a:extLst>
                <a:ext uri="{FF2B5EF4-FFF2-40B4-BE49-F238E27FC236}">
                  <a16:creationId xmlns="" xmlns:a16="http://schemas.microsoft.com/office/drawing/2014/main" id="{111EA413-44FF-4405-B2D2-DA268B758E9E}"/>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gray">
            <a:xfrm>
              <a:off x="691" y="2077"/>
              <a:ext cx="656" cy="6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0901" name="Oval 5">
              <a:extLst>
                <a:ext uri="{FF2B5EF4-FFF2-40B4-BE49-F238E27FC236}">
                  <a16:creationId xmlns="" xmlns:a16="http://schemas.microsoft.com/office/drawing/2014/main" id="{276BEEFD-E905-4E78-A3FB-BB886C6C311E}"/>
                </a:ext>
              </a:extLst>
            </p:cNvPr>
            <p:cNvSpPr>
              <a:spLocks noChangeArrowheads="1"/>
            </p:cNvSpPr>
            <p:nvPr/>
          </p:nvSpPr>
          <p:spPr bwMode="gray">
            <a:xfrm>
              <a:off x="691" y="2077"/>
              <a:ext cx="652" cy="663"/>
            </a:xfrm>
            <a:prstGeom prst="ellipse">
              <a:avLst/>
            </a:prstGeom>
            <a:gradFill rotWithShape="1">
              <a:gsLst>
                <a:gs pos="0">
                  <a:schemeClr val="hlink"/>
                </a:gs>
                <a:gs pos="50000">
                  <a:schemeClr val="hlink">
                    <a:gamma/>
                    <a:tint val="22353"/>
                    <a:invGamma/>
                  </a:schemeClr>
                </a:gs>
                <a:gs pos="100000">
                  <a:schemeClr val="hlink"/>
                </a:gs>
              </a:gsLst>
              <a:lin ang="5400000" scaled="1"/>
            </a:gradFill>
            <a:ln w="9525" algn="ctr">
              <a:noFill/>
              <a:round/>
              <a:headEnd/>
              <a:tailEnd/>
            </a:ln>
            <a:effec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charset="0"/>
                <a:ea typeface="+mn-ea"/>
                <a:cs typeface="Arial" panose="020B0604020202020204" pitchFamily="34" charset="0"/>
              </a:endParaRPr>
            </a:p>
          </p:txBody>
        </p:sp>
        <p:grpSp>
          <p:nvGrpSpPr>
            <p:cNvPr id="665678" name="Group 6">
              <a:extLst>
                <a:ext uri="{FF2B5EF4-FFF2-40B4-BE49-F238E27FC236}">
                  <a16:creationId xmlns="" xmlns:a16="http://schemas.microsoft.com/office/drawing/2014/main" id="{007A659A-A943-43A5-9820-10DEDA885694}"/>
                </a:ext>
              </a:extLst>
            </p:cNvPr>
            <p:cNvGrpSpPr>
              <a:grpSpLocks/>
            </p:cNvGrpSpPr>
            <p:nvPr/>
          </p:nvGrpSpPr>
          <p:grpSpPr bwMode="auto">
            <a:xfrm>
              <a:off x="737" y="2609"/>
              <a:ext cx="575" cy="110"/>
              <a:chOff x="3704" y="1872"/>
              <a:chExt cx="827" cy="156"/>
            </a:xfrm>
          </p:grpSpPr>
          <p:grpSp>
            <p:nvGrpSpPr>
              <p:cNvPr id="665679" name="Group 7">
                <a:extLst>
                  <a:ext uri="{FF2B5EF4-FFF2-40B4-BE49-F238E27FC236}">
                    <a16:creationId xmlns="" xmlns:a16="http://schemas.microsoft.com/office/drawing/2014/main" id="{11B32F15-9221-467E-81A1-65A24A625115}"/>
                  </a:ext>
                </a:extLst>
              </p:cNvPr>
              <p:cNvGrpSpPr>
                <a:grpSpLocks/>
              </p:cNvGrpSpPr>
              <p:nvPr/>
            </p:nvGrpSpPr>
            <p:grpSpPr bwMode="auto">
              <a:xfrm rot="-1297425" flipH="1" flipV="1">
                <a:off x="3850" y="1872"/>
                <a:ext cx="681" cy="150"/>
                <a:chOff x="1565" y="2568"/>
                <a:chExt cx="1118" cy="279"/>
              </a:xfrm>
            </p:grpSpPr>
            <p:sp>
              <p:nvSpPr>
                <p:cNvPr id="665685" name="AutoShape 8">
                  <a:extLst>
                    <a:ext uri="{FF2B5EF4-FFF2-40B4-BE49-F238E27FC236}">
                      <a16:creationId xmlns="" xmlns:a16="http://schemas.microsoft.com/office/drawing/2014/main" id="{B0BC19DE-00E5-4F34-A96D-9827D639D2B1}"/>
                    </a:ext>
                  </a:extLst>
                </p:cNvPr>
                <p:cNvSpPr>
                  <a:spLocks noChangeArrowheads="1"/>
                </p:cNvSpPr>
                <p:nvPr/>
              </p:nvSpPr>
              <p:spPr bwMode="gray">
                <a:xfrm rot="5263130">
                  <a:off x="1859"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665686" name="AutoShape 9">
                  <a:extLst>
                    <a:ext uri="{FF2B5EF4-FFF2-40B4-BE49-F238E27FC236}">
                      <a16:creationId xmlns="" xmlns:a16="http://schemas.microsoft.com/office/drawing/2014/main" id="{E16B86A3-A821-4F25-9BA1-513831AFECAD}"/>
                    </a:ext>
                  </a:extLst>
                </p:cNvPr>
                <p:cNvSpPr>
                  <a:spLocks noChangeArrowheads="1"/>
                </p:cNvSpPr>
                <p:nvPr/>
              </p:nvSpPr>
              <p:spPr bwMode="gray">
                <a:xfrm rot="6078281">
                  <a:off x="1995"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665687" name="AutoShape 10">
                  <a:extLst>
                    <a:ext uri="{FF2B5EF4-FFF2-40B4-BE49-F238E27FC236}">
                      <a16:creationId xmlns="" xmlns:a16="http://schemas.microsoft.com/office/drawing/2014/main" id="{B080C138-CE93-429B-8414-F4BB0680C12D}"/>
                    </a:ext>
                  </a:extLst>
                </p:cNvPr>
                <p:cNvSpPr>
                  <a:spLocks noChangeArrowheads="1"/>
                </p:cNvSpPr>
                <p:nvPr/>
              </p:nvSpPr>
              <p:spPr bwMode="gray">
                <a:xfrm rot="6373927">
                  <a:off x="2071" y="229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665688" name="AutoShape 11">
                  <a:extLst>
                    <a:ext uri="{FF2B5EF4-FFF2-40B4-BE49-F238E27FC236}">
                      <a16:creationId xmlns="" xmlns:a16="http://schemas.microsoft.com/office/drawing/2014/main" id="{634E89DB-D8BD-4339-8F17-2C5FBB7FA24F}"/>
                    </a:ext>
                  </a:extLst>
                </p:cNvPr>
                <p:cNvSpPr>
                  <a:spLocks noChangeArrowheads="1"/>
                </p:cNvSpPr>
                <p:nvPr/>
              </p:nvSpPr>
              <p:spPr bwMode="gray">
                <a:xfrm rot="6906312">
                  <a:off x="2161" y="232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grpSp>
          <p:grpSp>
            <p:nvGrpSpPr>
              <p:cNvPr id="665680" name="Group 12">
                <a:extLst>
                  <a:ext uri="{FF2B5EF4-FFF2-40B4-BE49-F238E27FC236}">
                    <a16:creationId xmlns="" xmlns:a16="http://schemas.microsoft.com/office/drawing/2014/main" id="{C6741615-69D3-430A-B542-76C483D7212B}"/>
                  </a:ext>
                </a:extLst>
              </p:cNvPr>
              <p:cNvGrpSpPr>
                <a:grpSpLocks/>
              </p:cNvGrpSpPr>
              <p:nvPr/>
            </p:nvGrpSpPr>
            <p:grpSpPr bwMode="auto">
              <a:xfrm rot="56115" flipH="1" flipV="1">
                <a:off x="3704" y="1878"/>
                <a:ext cx="681" cy="150"/>
                <a:chOff x="1565" y="2568"/>
                <a:chExt cx="1118" cy="279"/>
              </a:xfrm>
            </p:grpSpPr>
            <p:sp>
              <p:nvSpPr>
                <p:cNvPr id="665681" name="AutoShape 13">
                  <a:extLst>
                    <a:ext uri="{FF2B5EF4-FFF2-40B4-BE49-F238E27FC236}">
                      <a16:creationId xmlns="" xmlns:a16="http://schemas.microsoft.com/office/drawing/2014/main" id="{DD0AF928-C3B0-4221-8584-6555A5072D87}"/>
                    </a:ext>
                  </a:extLst>
                </p:cNvPr>
                <p:cNvSpPr>
                  <a:spLocks noChangeArrowheads="1"/>
                </p:cNvSpPr>
                <p:nvPr/>
              </p:nvSpPr>
              <p:spPr bwMode="gray">
                <a:xfrm rot="5263130">
                  <a:off x="1859"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665682" name="AutoShape 14">
                  <a:extLst>
                    <a:ext uri="{FF2B5EF4-FFF2-40B4-BE49-F238E27FC236}">
                      <a16:creationId xmlns="" xmlns:a16="http://schemas.microsoft.com/office/drawing/2014/main" id="{2616F14A-B3CF-4033-864F-AF976582B8C4}"/>
                    </a:ext>
                  </a:extLst>
                </p:cNvPr>
                <p:cNvSpPr>
                  <a:spLocks noChangeArrowheads="1"/>
                </p:cNvSpPr>
                <p:nvPr/>
              </p:nvSpPr>
              <p:spPr bwMode="gray">
                <a:xfrm rot="6078281">
                  <a:off x="1995"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665683" name="AutoShape 15">
                  <a:extLst>
                    <a:ext uri="{FF2B5EF4-FFF2-40B4-BE49-F238E27FC236}">
                      <a16:creationId xmlns="" xmlns:a16="http://schemas.microsoft.com/office/drawing/2014/main" id="{4C9C2369-9F57-4F8A-BBC3-2775E24B719F}"/>
                    </a:ext>
                  </a:extLst>
                </p:cNvPr>
                <p:cNvSpPr>
                  <a:spLocks noChangeArrowheads="1"/>
                </p:cNvSpPr>
                <p:nvPr/>
              </p:nvSpPr>
              <p:spPr bwMode="gray">
                <a:xfrm rot="6373927">
                  <a:off x="2071" y="229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665684" name="AutoShape 16">
                  <a:extLst>
                    <a:ext uri="{FF2B5EF4-FFF2-40B4-BE49-F238E27FC236}">
                      <a16:creationId xmlns="" xmlns:a16="http://schemas.microsoft.com/office/drawing/2014/main" id="{845D17FB-F6DA-4EC9-8CED-9ABEC132ABC3}"/>
                    </a:ext>
                  </a:extLst>
                </p:cNvPr>
                <p:cNvSpPr>
                  <a:spLocks noChangeArrowheads="1"/>
                </p:cNvSpPr>
                <p:nvPr/>
              </p:nvSpPr>
              <p:spPr bwMode="gray">
                <a:xfrm rot="6906312">
                  <a:off x="2161" y="232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grpSp>
        </p:grpSp>
      </p:grpSp>
      <p:grpSp>
        <p:nvGrpSpPr>
          <p:cNvPr id="665604" name="Group 17">
            <a:extLst>
              <a:ext uri="{FF2B5EF4-FFF2-40B4-BE49-F238E27FC236}">
                <a16:creationId xmlns="" xmlns:a16="http://schemas.microsoft.com/office/drawing/2014/main" id="{7B41BD89-5269-4DC9-A229-F474542A675E}"/>
              </a:ext>
            </a:extLst>
          </p:cNvPr>
          <p:cNvGrpSpPr>
            <a:grpSpLocks/>
          </p:cNvGrpSpPr>
          <p:nvPr/>
        </p:nvGrpSpPr>
        <p:grpSpPr bwMode="auto">
          <a:xfrm>
            <a:off x="4470867" y="4015412"/>
            <a:ext cx="1041400" cy="1052512"/>
            <a:chOff x="1928" y="2072"/>
            <a:chExt cx="656" cy="663"/>
          </a:xfrm>
        </p:grpSpPr>
        <p:pic>
          <p:nvPicPr>
            <p:cNvPr id="665663" name="Picture 18" descr="circuler_1">
              <a:extLst>
                <a:ext uri="{FF2B5EF4-FFF2-40B4-BE49-F238E27FC236}">
                  <a16:creationId xmlns="" xmlns:a16="http://schemas.microsoft.com/office/drawing/2014/main" id="{9D74BA25-93FD-431F-A38F-C09917CB55E6}"/>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gray">
            <a:xfrm>
              <a:off x="1928" y="2072"/>
              <a:ext cx="656" cy="6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0915" name="Oval 19">
              <a:extLst>
                <a:ext uri="{FF2B5EF4-FFF2-40B4-BE49-F238E27FC236}">
                  <a16:creationId xmlns="" xmlns:a16="http://schemas.microsoft.com/office/drawing/2014/main" id="{5CB772DD-74A8-4305-9A20-5B5F14ADD0D2}"/>
                </a:ext>
              </a:extLst>
            </p:cNvPr>
            <p:cNvSpPr>
              <a:spLocks noChangeArrowheads="1"/>
            </p:cNvSpPr>
            <p:nvPr/>
          </p:nvSpPr>
          <p:spPr bwMode="gray">
            <a:xfrm>
              <a:off x="1928" y="2072"/>
              <a:ext cx="652" cy="663"/>
            </a:xfrm>
            <a:prstGeom prst="ellipse">
              <a:avLst/>
            </a:prstGeom>
            <a:gradFill rotWithShape="1">
              <a:gsLst>
                <a:gs pos="0">
                  <a:schemeClr val="accent2"/>
                </a:gs>
                <a:gs pos="50000">
                  <a:schemeClr val="accent2">
                    <a:gamma/>
                    <a:tint val="22353"/>
                    <a:invGamma/>
                  </a:schemeClr>
                </a:gs>
                <a:gs pos="100000">
                  <a:schemeClr val="accent2"/>
                </a:gs>
              </a:gsLst>
              <a:lin ang="5400000" scaled="1"/>
            </a:gradFill>
            <a:ln w="9525" algn="ctr">
              <a:noFill/>
              <a:round/>
              <a:headEnd/>
              <a:tailEnd/>
            </a:ln>
            <a:effec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charset="0"/>
                <a:ea typeface="+mn-ea"/>
                <a:cs typeface="Arial" panose="020B0604020202020204" pitchFamily="34" charset="0"/>
              </a:endParaRPr>
            </a:p>
          </p:txBody>
        </p:sp>
        <p:grpSp>
          <p:nvGrpSpPr>
            <p:cNvPr id="665665" name="Group 20">
              <a:extLst>
                <a:ext uri="{FF2B5EF4-FFF2-40B4-BE49-F238E27FC236}">
                  <a16:creationId xmlns="" xmlns:a16="http://schemas.microsoft.com/office/drawing/2014/main" id="{2421A617-C5E4-453B-86E0-7F405F8508BD}"/>
                </a:ext>
              </a:extLst>
            </p:cNvPr>
            <p:cNvGrpSpPr>
              <a:grpSpLocks/>
            </p:cNvGrpSpPr>
            <p:nvPr/>
          </p:nvGrpSpPr>
          <p:grpSpPr bwMode="auto">
            <a:xfrm>
              <a:off x="1974" y="2604"/>
              <a:ext cx="575" cy="110"/>
              <a:chOff x="3704" y="1872"/>
              <a:chExt cx="827" cy="156"/>
            </a:xfrm>
          </p:grpSpPr>
          <p:grpSp>
            <p:nvGrpSpPr>
              <p:cNvPr id="665666" name="Group 21">
                <a:extLst>
                  <a:ext uri="{FF2B5EF4-FFF2-40B4-BE49-F238E27FC236}">
                    <a16:creationId xmlns="" xmlns:a16="http://schemas.microsoft.com/office/drawing/2014/main" id="{36F27164-3C00-403A-BDEB-F74EC88665B6}"/>
                  </a:ext>
                </a:extLst>
              </p:cNvPr>
              <p:cNvGrpSpPr>
                <a:grpSpLocks/>
              </p:cNvGrpSpPr>
              <p:nvPr/>
            </p:nvGrpSpPr>
            <p:grpSpPr bwMode="auto">
              <a:xfrm rot="-1297425" flipH="1" flipV="1">
                <a:off x="3850" y="1872"/>
                <a:ext cx="681" cy="150"/>
                <a:chOff x="1565" y="2568"/>
                <a:chExt cx="1118" cy="279"/>
              </a:xfrm>
            </p:grpSpPr>
            <p:sp>
              <p:nvSpPr>
                <p:cNvPr id="665672" name="AutoShape 22">
                  <a:extLst>
                    <a:ext uri="{FF2B5EF4-FFF2-40B4-BE49-F238E27FC236}">
                      <a16:creationId xmlns="" xmlns:a16="http://schemas.microsoft.com/office/drawing/2014/main" id="{7E09BC86-2F2D-4C95-90C1-0C0B541E6388}"/>
                    </a:ext>
                  </a:extLst>
                </p:cNvPr>
                <p:cNvSpPr>
                  <a:spLocks noChangeArrowheads="1"/>
                </p:cNvSpPr>
                <p:nvPr/>
              </p:nvSpPr>
              <p:spPr bwMode="gray">
                <a:xfrm rot="5263130">
                  <a:off x="1859"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665673" name="AutoShape 23">
                  <a:extLst>
                    <a:ext uri="{FF2B5EF4-FFF2-40B4-BE49-F238E27FC236}">
                      <a16:creationId xmlns="" xmlns:a16="http://schemas.microsoft.com/office/drawing/2014/main" id="{D8D4CCFD-A4C5-4875-8720-341D165F93AF}"/>
                    </a:ext>
                  </a:extLst>
                </p:cNvPr>
                <p:cNvSpPr>
                  <a:spLocks noChangeArrowheads="1"/>
                </p:cNvSpPr>
                <p:nvPr/>
              </p:nvSpPr>
              <p:spPr bwMode="gray">
                <a:xfrm rot="6078281">
                  <a:off x="1995"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665674" name="AutoShape 24">
                  <a:extLst>
                    <a:ext uri="{FF2B5EF4-FFF2-40B4-BE49-F238E27FC236}">
                      <a16:creationId xmlns="" xmlns:a16="http://schemas.microsoft.com/office/drawing/2014/main" id="{DAA26177-2A94-4217-B014-09FADA43682E}"/>
                    </a:ext>
                  </a:extLst>
                </p:cNvPr>
                <p:cNvSpPr>
                  <a:spLocks noChangeArrowheads="1"/>
                </p:cNvSpPr>
                <p:nvPr/>
              </p:nvSpPr>
              <p:spPr bwMode="gray">
                <a:xfrm rot="6373927">
                  <a:off x="2071" y="229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665675" name="AutoShape 25">
                  <a:extLst>
                    <a:ext uri="{FF2B5EF4-FFF2-40B4-BE49-F238E27FC236}">
                      <a16:creationId xmlns="" xmlns:a16="http://schemas.microsoft.com/office/drawing/2014/main" id="{104624FE-D3AC-4C98-BFD9-589399A0F5BD}"/>
                    </a:ext>
                  </a:extLst>
                </p:cNvPr>
                <p:cNvSpPr>
                  <a:spLocks noChangeArrowheads="1"/>
                </p:cNvSpPr>
                <p:nvPr/>
              </p:nvSpPr>
              <p:spPr bwMode="gray">
                <a:xfrm rot="6906312">
                  <a:off x="2161" y="232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grpSp>
          <p:grpSp>
            <p:nvGrpSpPr>
              <p:cNvPr id="665667" name="Group 26">
                <a:extLst>
                  <a:ext uri="{FF2B5EF4-FFF2-40B4-BE49-F238E27FC236}">
                    <a16:creationId xmlns="" xmlns:a16="http://schemas.microsoft.com/office/drawing/2014/main" id="{772ABEDC-EC1D-4DDC-8AEB-7B336DCFAE33}"/>
                  </a:ext>
                </a:extLst>
              </p:cNvPr>
              <p:cNvGrpSpPr>
                <a:grpSpLocks/>
              </p:cNvGrpSpPr>
              <p:nvPr/>
            </p:nvGrpSpPr>
            <p:grpSpPr bwMode="auto">
              <a:xfrm rot="56115" flipH="1" flipV="1">
                <a:off x="3704" y="1878"/>
                <a:ext cx="681" cy="150"/>
                <a:chOff x="1565" y="2568"/>
                <a:chExt cx="1118" cy="279"/>
              </a:xfrm>
            </p:grpSpPr>
            <p:sp>
              <p:nvSpPr>
                <p:cNvPr id="665668" name="AutoShape 27">
                  <a:extLst>
                    <a:ext uri="{FF2B5EF4-FFF2-40B4-BE49-F238E27FC236}">
                      <a16:creationId xmlns="" xmlns:a16="http://schemas.microsoft.com/office/drawing/2014/main" id="{11D025B1-DA04-4E66-96BE-4A10858AF9DA}"/>
                    </a:ext>
                  </a:extLst>
                </p:cNvPr>
                <p:cNvSpPr>
                  <a:spLocks noChangeArrowheads="1"/>
                </p:cNvSpPr>
                <p:nvPr/>
              </p:nvSpPr>
              <p:spPr bwMode="gray">
                <a:xfrm rot="5263130">
                  <a:off x="1859"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665669" name="AutoShape 28">
                  <a:extLst>
                    <a:ext uri="{FF2B5EF4-FFF2-40B4-BE49-F238E27FC236}">
                      <a16:creationId xmlns="" xmlns:a16="http://schemas.microsoft.com/office/drawing/2014/main" id="{9873BA45-25EF-4071-8C9C-AB24265694B7}"/>
                    </a:ext>
                  </a:extLst>
                </p:cNvPr>
                <p:cNvSpPr>
                  <a:spLocks noChangeArrowheads="1"/>
                </p:cNvSpPr>
                <p:nvPr/>
              </p:nvSpPr>
              <p:spPr bwMode="gray">
                <a:xfrm rot="6078281">
                  <a:off x="1995"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665670" name="AutoShape 29">
                  <a:extLst>
                    <a:ext uri="{FF2B5EF4-FFF2-40B4-BE49-F238E27FC236}">
                      <a16:creationId xmlns="" xmlns:a16="http://schemas.microsoft.com/office/drawing/2014/main" id="{FD11D4A1-FE83-4118-B306-EDD5A55A4082}"/>
                    </a:ext>
                  </a:extLst>
                </p:cNvPr>
                <p:cNvSpPr>
                  <a:spLocks noChangeArrowheads="1"/>
                </p:cNvSpPr>
                <p:nvPr/>
              </p:nvSpPr>
              <p:spPr bwMode="gray">
                <a:xfrm rot="6373927">
                  <a:off x="2071" y="229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665671" name="AutoShape 30">
                  <a:extLst>
                    <a:ext uri="{FF2B5EF4-FFF2-40B4-BE49-F238E27FC236}">
                      <a16:creationId xmlns="" xmlns:a16="http://schemas.microsoft.com/office/drawing/2014/main" id="{60707F54-75D5-4DD9-AB8D-108A7BB6E8E8}"/>
                    </a:ext>
                  </a:extLst>
                </p:cNvPr>
                <p:cNvSpPr>
                  <a:spLocks noChangeArrowheads="1"/>
                </p:cNvSpPr>
                <p:nvPr/>
              </p:nvSpPr>
              <p:spPr bwMode="gray">
                <a:xfrm rot="6906312">
                  <a:off x="2161" y="232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grpSp>
        </p:grpSp>
      </p:grpSp>
      <p:grpSp>
        <p:nvGrpSpPr>
          <p:cNvPr id="665605" name="Group 31">
            <a:extLst>
              <a:ext uri="{FF2B5EF4-FFF2-40B4-BE49-F238E27FC236}">
                <a16:creationId xmlns="" xmlns:a16="http://schemas.microsoft.com/office/drawing/2014/main" id="{C6481918-C97A-4E5E-B89D-61760DC93423}"/>
              </a:ext>
            </a:extLst>
          </p:cNvPr>
          <p:cNvGrpSpPr>
            <a:grpSpLocks/>
          </p:cNvGrpSpPr>
          <p:nvPr/>
        </p:nvGrpSpPr>
        <p:grpSpPr bwMode="auto">
          <a:xfrm>
            <a:off x="6409205" y="4026524"/>
            <a:ext cx="1041400" cy="1050925"/>
            <a:chOff x="3149" y="2079"/>
            <a:chExt cx="656" cy="662"/>
          </a:xfrm>
        </p:grpSpPr>
        <p:pic>
          <p:nvPicPr>
            <p:cNvPr id="665650" name="Picture 32" descr="circuler_1">
              <a:extLst>
                <a:ext uri="{FF2B5EF4-FFF2-40B4-BE49-F238E27FC236}">
                  <a16:creationId xmlns="" xmlns:a16="http://schemas.microsoft.com/office/drawing/2014/main" id="{C5686440-80E8-45E9-BF46-4E0BD89107C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ltGray">
            <a:xfrm>
              <a:off x="3149" y="2079"/>
              <a:ext cx="656" cy="6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0929" name="Oval 33">
              <a:extLst>
                <a:ext uri="{FF2B5EF4-FFF2-40B4-BE49-F238E27FC236}">
                  <a16:creationId xmlns="" xmlns:a16="http://schemas.microsoft.com/office/drawing/2014/main" id="{F9630829-62BE-4454-8471-3B48045BD7F0}"/>
                </a:ext>
              </a:extLst>
            </p:cNvPr>
            <p:cNvSpPr>
              <a:spLocks noChangeArrowheads="1"/>
            </p:cNvSpPr>
            <p:nvPr/>
          </p:nvSpPr>
          <p:spPr bwMode="ltGray">
            <a:xfrm>
              <a:off x="3149" y="2079"/>
              <a:ext cx="652" cy="662"/>
            </a:xfrm>
            <a:prstGeom prst="ellipse">
              <a:avLst/>
            </a:prstGeom>
            <a:gradFill rotWithShape="1">
              <a:gsLst>
                <a:gs pos="0">
                  <a:schemeClr val="folHlink"/>
                </a:gs>
                <a:gs pos="50000">
                  <a:schemeClr val="folHlink">
                    <a:gamma/>
                    <a:tint val="22353"/>
                    <a:invGamma/>
                  </a:schemeClr>
                </a:gs>
                <a:gs pos="100000">
                  <a:schemeClr val="folHlink"/>
                </a:gs>
              </a:gsLst>
              <a:lin ang="5400000" scaled="1"/>
            </a:gradFill>
            <a:ln w="9525" algn="ctr">
              <a:noFill/>
              <a:round/>
              <a:headEnd/>
              <a:tailEnd/>
            </a:ln>
            <a:effec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charset="0"/>
                <a:ea typeface="+mn-ea"/>
                <a:cs typeface="Arial" panose="020B0604020202020204" pitchFamily="34" charset="0"/>
              </a:endParaRPr>
            </a:p>
          </p:txBody>
        </p:sp>
        <p:grpSp>
          <p:nvGrpSpPr>
            <p:cNvPr id="665652" name="Group 34">
              <a:extLst>
                <a:ext uri="{FF2B5EF4-FFF2-40B4-BE49-F238E27FC236}">
                  <a16:creationId xmlns="" xmlns:a16="http://schemas.microsoft.com/office/drawing/2014/main" id="{C8B79991-1DF0-452C-9ADE-6090CED31BEF}"/>
                </a:ext>
              </a:extLst>
            </p:cNvPr>
            <p:cNvGrpSpPr>
              <a:grpSpLocks/>
            </p:cNvGrpSpPr>
            <p:nvPr/>
          </p:nvGrpSpPr>
          <p:grpSpPr bwMode="auto">
            <a:xfrm>
              <a:off x="3195" y="2610"/>
              <a:ext cx="575" cy="111"/>
              <a:chOff x="3704" y="1872"/>
              <a:chExt cx="827" cy="156"/>
            </a:xfrm>
          </p:grpSpPr>
          <p:grpSp>
            <p:nvGrpSpPr>
              <p:cNvPr id="665653" name="Group 35">
                <a:extLst>
                  <a:ext uri="{FF2B5EF4-FFF2-40B4-BE49-F238E27FC236}">
                    <a16:creationId xmlns="" xmlns:a16="http://schemas.microsoft.com/office/drawing/2014/main" id="{5FA94D78-7509-49ED-ACA0-1C21970FD5F6}"/>
                  </a:ext>
                </a:extLst>
              </p:cNvPr>
              <p:cNvGrpSpPr>
                <a:grpSpLocks/>
              </p:cNvGrpSpPr>
              <p:nvPr/>
            </p:nvGrpSpPr>
            <p:grpSpPr bwMode="auto">
              <a:xfrm rot="-1297425" flipH="1" flipV="1">
                <a:off x="3850" y="1872"/>
                <a:ext cx="681" cy="150"/>
                <a:chOff x="1565" y="2568"/>
                <a:chExt cx="1118" cy="279"/>
              </a:xfrm>
            </p:grpSpPr>
            <p:sp>
              <p:nvSpPr>
                <p:cNvPr id="665659" name="AutoShape 36">
                  <a:extLst>
                    <a:ext uri="{FF2B5EF4-FFF2-40B4-BE49-F238E27FC236}">
                      <a16:creationId xmlns="" xmlns:a16="http://schemas.microsoft.com/office/drawing/2014/main" id="{7D4E0EA8-6299-4602-BAE9-CAE4A4C83B70}"/>
                    </a:ext>
                  </a:extLst>
                </p:cNvPr>
                <p:cNvSpPr>
                  <a:spLocks noChangeArrowheads="1"/>
                </p:cNvSpPr>
                <p:nvPr/>
              </p:nvSpPr>
              <p:spPr bwMode="ltGray">
                <a:xfrm rot="5263130">
                  <a:off x="1859"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665660" name="AutoShape 37">
                  <a:extLst>
                    <a:ext uri="{FF2B5EF4-FFF2-40B4-BE49-F238E27FC236}">
                      <a16:creationId xmlns="" xmlns:a16="http://schemas.microsoft.com/office/drawing/2014/main" id="{C8EB90B5-4E34-4BA9-B87F-84F0629EEC75}"/>
                    </a:ext>
                  </a:extLst>
                </p:cNvPr>
                <p:cNvSpPr>
                  <a:spLocks noChangeArrowheads="1"/>
                </p:cNvSpPr>
                <p:nvPr/>
              </p:nvSpPr>
              <p:spPr bwMode="ltGray">
                <a:xfrm rot="6078281">
                  <a:off x="1995"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665661" name="AutoShape 38">
                  <a:extLst>
                    <a:ext uri="{FF2B5EF4-FFF2-40B4-BE49-F238E27FC236}">
                      <a16:creationId xmlns="" xmlns:a16="http://schemas.microsoft.com/office/drawing/2014/main" id="{0E445592-F118-4B61-8326-AEE01B87B362}"/>
                    </a:ext>
                  </a:extLst>
                </p:cNvPr>
                <p:cNvSpPr>
                  <a:spLocks noChangeArrowheads="1"/>
                </p:cNvSpPr>
                <p:nvPr/>
              </p:nvSpPr>
              <p:spPr bwMode="ltGray">
                <a:xfrm rot="6373927">
                  <a:off x="2071" y="229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665662" name="AutoShape 39">
                  <a:extLst>
                    <a:ext uri="{FF2B5EF4-FFF2-40B4-BE49-F238E27FC236}">
                      <a16:creationId xmlns="" xmlns:a16="http://schemas.microsoft.com/office/drawing/2014/main" id="{8D829C84-F924-4736-8779-93190FDC906B}"/>
                    </a:ext>
                  </a:extLst>
                </p:cNvPr>
                <p:cNvSpPr>
                  <a:spLocks noChangeArrowheads="1"/>
                </p:cNvSpPr>
                <p:nvPr/>
              </p:nvSpPr>
              <p:spPr bwMode="ltGray">
                <a:xfrm rot="6906312">
                  <a:off x="2161" y="232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grpSp>
          <p:grpSp>
            <p:nvGrpSpPr>
              <p:cNvPr id="665654" name="Group 40">
                <a:extLst>
                  <a:ext uri="{FF2B5EF4-FFF2-40B4-BE49-F238E27FC236}">
                    <a16:creationId xmlns="" xmlns:a16="http://schemas.microsoft.com/office/drawing/2014/main" id="{4ECD809D-5715-47B7-A9D1-34333124E291}"/>
                  </a:ext>
                </a:extLst>
              </p:cNvPr>
              <p:cNvGrpSpPr>
                <a:grpSpLocks/>
              </p:cNvGrpSpPr>
              <p:nvPr/>
            </p:nvGrpSpPr>
            <p:grpSpPr bwMode="auto">
              <a:xfrm rot="56115" flipH="1" flipV="1">
                <a:off x="3704" y="1878"/>
                <a:ext cx="681" cy="150"/>
                <a:chOff x="1565" y="2568"/>
                <a:chExt cx="1118" cy="279"/>
              </a:xfrm>
            </p:grpSpPr>
            <p:sp>
              <p:nvSpPr>
                <p:cNvPr id="665655" name="AutoShape 41">
                  <a:extLst>
                    <a:ext uri="{FF2B5EF4-FFF2-40B4-BE49-F238E27FC236}">
                      <a16:creationId xmlns="" xmlns:a16="http://schemas.microsoft.com/office/drawing/2014/main" id="{7FDB6710-E79D-450C-99C5-857C3D951459}"/>
                    </a:ext>
                  </a:extLst>
                </p:cNvPr>
                <p:cNvSpPr>
                  <a:spLocks noChangeArrowheads="1"/>
                </p:cNvSpPr>
                <p:nvPr/>
              </p:nvSpPr>
              <p:spPr bwMode="ltGray">
                <a:xfrm rot="5263130">
                  <a:off x="1859"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665656" name="AutoShape 42">
                  <a:extLst>
                    <a:ext uri="{FF2B5EF4-FFF2-40B4-BE49-F238E27FC236}">
                      <a16:creationId xmlns="" xmlns:a16="http://schemas.microsoft.com/office/drawing/2014/main" id="{6EB577E2-C482-4C8F-81D3-EF1BD7D0374B}"/>
                    </a:ext>
                  </a:extLst>
                </p:cNvPr>
                <p:cNvSpPr>
                  <a:spLocks noChangeArrowheads="1"/>
                </p:cNvSpPr>
                <p:nvPr/>
              </p:nvSpPr>
              <p:spPr bwMode="ltGray">
                <a:xfrm rot="6078281">
                  <a:off x="1995"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665657" name="AutoShape 43">
                  <a:extLst>
                    <a:ext uri="{FF2B5EF4-FFF2-40B4-BE49-F238E27FC236}">
                      <a16:creationId xmlns="" xmlns:a16="http://schemas.microsoft.com/office/drawing/2014/main" id="{3C77E716-C468-4DCA-BD46-3669A6148ECE}"/>
                    </a:ext>
                  </a:extLst>
                </p:cNvPr>
                <p:cNvSpPr>
                  <a:spLocks noChangeArrowheads="1"/>
                </p:cNvSpPr>
                <p:nvPr/>
              </p:nvSpPr>
              <p:spPr bwMode="ltGray">
                <a:xfrm rot="6373927">
                  <a:off x="2071" y="229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665658" name="AutoShape 44">
                  <a:extLst>
                    <a:ext uri="{FF2B5EF4-FFF2-40B4-BE49-F238E27FC236}">
                      <a16:creationId xmlns="" xmlns:a16="http://schemas.microsoft.com/office/drawing/2014/main" id="{838C8223-71B8-4A25-8101-F31826F894FE}"/>
                    </a:ext>
                  </a:extLst>
                </p:cNvPr>
                <p:cNvSpPr>
                  <a:spLocks noChangeArrowheads="1"/>
                </p:cNvSpPr>
                <p:nvPr/>
              </p:nvSpPr>
              <p:spPr bwMode="ltGray">
                <a:xfrm rot="6906312">
                  <a:off x="2161" y="232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grpSp>
        </p:grpSp>
      </p:grpSp>
      <p:grpSp>
        <p:nvGrpSpPr>
          <p:cNvPr id="665606" name="Group 45">
            <a:extLst>
              <a:ext uri="{FF2B5EF4-FFF2-40B4-BE49-F238E27FC236}">
                <a16:creationId xmlns="" xmlns:a16="http://schemas.microsoft.com/office/drawing/2014/main" id="{2E3D8C12-0C84-4594-930F-464BA97D2ACD}"/>
              </a:ext>
            </a:extLst>
          </p:cNvPr>
          <p:cNvGrpSpPr>
            <a:grpSpLocks/>
          </p:cNvGrpSpPr>
          <p:nvPr/>
        </p:nvGrpSpPr>
        <p:grpSpPr bwMode="auto">
          <a:xfrm>
            <a:off x="8371355" y="4018587"/>
            <a:ext cx="1041400" cy="1050925"/>
            <a:chOff x="4385" y="2074"/>
            <a:chExt cx="656" cy="662"/>
          </a:xfrm>
        </p:grpSpPr>
        <p:pic>
          <p:nvPicPr>
            <p:cNvPr id="665637" name="Picture 46" descr="circuler_1">
              <a:extLst>
                <a:ext uri="{FF2B5EF4-FFF2-40B4-BE49-F238E27FC236}">
                  <a16:creationId xmlns="" xmlns:a16="http://schemas.microsoft.com/office/drawing/2014/main" id="{3CC7936B-6BF1-4A04-9A93-3B6852C0295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gray">
            <a:xfrm>
              <a:off x="4385" y="2074"/>
              <a:ext cx="656" cy="6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0943" name="Oval 47">
              <a:extLst>
                <a:ext uri="{FF2B5EF4-FFF2-40B4-BE49-F238E27FC236}">
                  <a16:creationId xmlns="" xmlns:a16="http://schemas.microsoft.com/office/drawing/2014/main" id="{5E03DA7E-6395-4C2E-A734-F57E9BED3C9C}"/>
                </a:ext>
              </a:extLst>
            </p:cNvPr>
            <p:cNvSpPr>
              <a:spLocks noChangeArrowheads="1"/>
            </p:cNvSpPr>
            <p:nvPr/>
          </p:nvSpPr>
          <p:spPr bwMode="gray">
            <a:xfrm>
              <a:off x="4385" y="2074"/>
              <a:ext cx="652" cy="662"/>
            </a:xfrm>
            <a:prstGeom prst="ellipse">
              <a:avLst/>
            </a:prstGeom>
            <a:gradFill rotWithShape="1">
              <a:gsLst>
                <a:gs pos="0">
                  <a:schemeClr val="accent1"/>
                </a:gs>
                <a:gs pos="50000">
                  <a:schemeClr val="accent1">
                    <a:gamma/>
                    <a:tint val="22353"/>
                    <a:invGamma/>
                  </a:schemeClr>
                </a:gs>
                <a:gs pos="100000">
                  <a:schemeClr val="accent1"/>
                </a:gs>
              </a:gsLst>
              <a:lin ang="5400000" scaled="1"/>
            </a:gradFill>
            <a:ln w="9525" algn="ctr">
              <a:noFill/>
              <a:round/>
              <a:headEnd/>
              <a:tailEnd/>
            </a:ln>
            <a:effec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charset="0"/>
                <a:ea typeface="+mn-ea"/>
                <a:cs typeface="Arial" panose="020B0604020202020204" pitchFamily="34" charset="0"/>
              </a:endParaRPr>
            </a:p>
          </p:txBody>
        </p:sp>
        <p:grpSp>
          <p:nvGrpSpPr>
            <p:cNvPr id="665639" name="Group 48">
              <a:extLst>
                <a:ext uri="{FF2B5EF4-FFF2-40B4-BE49-F238E27FC236}">
                  <a16:creationId xmlns="" xmlns:a16="http://schemas.microsoft.com/office/drawing/2014/main" id="{F82BBFAD-C3FB-4692-9494-D163F34ED376}"/>
                </a:ext>
              </a:extLst>
            </p:cNvPr>
            <p:cNvGrpSpPr>
              <a:grpSpLocks/>
            </p:cNvGrpSpPr>
            <p:nvPr/>
          </p:nvGrpSpPr>
          <p:grpSpPr bwMode="auto">
            <a:xfrm>
              <a:off x="4431" y="2605"/>
              <a:ext cx="575" cy="111"/>
              <a:chOff x="3704" y="1872"/>
              <a:chExt cx="827" cy="156"/>
            </a:xfrm>
          </p:grpSpPr>
          <p:grpSp>
            <p:nvGrpSpPr>
              <p:cNvPr id="665640" name="Group 49">
                <a:extLst>
                  <a:ext uri="{FF2B5EF4-FFF2-40B4-BE49-F238E27FC236}">
                    <a16:creationId xmlns="" xmlns:a16="http://schemas.microsoft.com/office/drawing/2014/main" id="{F9D32C6C-DCF6-492E-B5E4-35E21923648C}"/>
                  </a:ext>
                </a:extLst>
              </p:cNvPr>
              <p:cNvGrpSpPr>
                <a:grpSpLocks/>
              </p:cNvGrpSpPr>
              <p:nvPr/>
            </p:nvGrpSpPr>
            <p:grpSpPr bwMode="auto">
              <a:xfrm rot="-1297425" flipH="1" flipV="1">
                <a:off x="3850" y="1872"/>
                <a:ext cx="681" cy="150"/>
                <a:chOff x="1565" y="2568"/>
                <a:chExt cx="1118" cy="279"/>
              </a:xfrm>
            </p:grpSpPr>
            <p:sp>
              <p:nvSpPr>
                <p:cNvPr id="665646" name="AutoShape 50">
                  <a:extLst>
                    <a:ext uri="{FF2B5EF4-FFF2-40B4-BE49-F238E27FC236}">
                      <a16:creationId xmlns="" xmlns:a16="http://schemas.microsoft.com/office/drawing/2014/main" id="{EF7C9F64-97E4-41E0-A4DD-8D3ED990DF85}"/>
                    </a:ext>
                  </a:extLst>
                </p:cNvPr>
                <p:cNvSpPr>
                  <a:spLocks noChangeArrowheads="1"/>
                </p:cNvSpPr>
                <p:nvPr/>
              </p:nvSpPr>
              <p:spPr bwMode="gray">
                <a:xfrm rot="5263130">
                  <a:off x="1859"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665647" name="AutoShape 51">
                  <a:extLst>
                    <a:ext uri="{FF2B5EF4-FFF2-40B4-BE49-F238E27FC236}">
                      <a16:creationId xmlns="" xmlns:a16="http://schemas.microsoft.com/office/drawing/2014/main" id="{AA36A830-F150-4C89-AA83-CDA9216EC2B2}"/>
                    </a:ext>
                  </a:extLst>
                </p:cNvPr>
                <p:cNvSpPr>
                  <a:spLocks noChangeArrowheads="1"/>
                </p:cNvSpPr>
                <p:nvPr/>
              </p:nvSpPr>
              <p:spPr bwMode="gray">
                <a:xfrm rot="6078281">
                  <a:off x="1995"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665648" name="AutoShape 52">
                  <a:extLst>
                    <a:ext uri="{FF2B5EF4-FFF2-40B4-BE49-F238E27FC236}">
                      <a16:creationId xmlns="" xmlns:a16="http://schemas.microsoft.com/office/drawing/2014/main" id="{F6492827-1BB1-4ABB-923B-E3E4078602BB}"/>
                    </a:ext>
                  </a:extLst>
                </p:cNvPr>
                <p:cNvSpPr>
                  <a:spLocks noChangeArrowheads="1"/>
                </p:cNvSpPr>
                <p:nvPr/>
              </p:nvSpPr>
              <p:spPr bwMode="gray">
                <a:xfrm rot="6373927">
                  <a:off x="2071" y="229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665649" name="AutoShape 53">
                  <a:extLst>
                    <a:ext uri="{FF2B5EF4-FFF2-40B4-BE49-F238E27FC236}">
                      <a16:creationId xmlns="" xmlns:a16="http://schemas.microsoft.com/office/drawing/2014/main" id="{181E656C-DC98-4190-9891-0334AEB5AED2}"/>
                    </a:ext>
                  </a:extLst>
                </p:cNvPr>
                <p:cNvSpPr>
                  <a:spLocks noChangeArrowheads="1"/>
                </p:cNvSpPr>
                <p:nvPr/>
              </p:nvSpPr>
              <p:spPr bwMode="gray">
                <a:xfrm rot="6906312">
                  <a:off x="2161" y="232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grpSp>
          <p:grpSp>
            <p:nvGrpSpPr>
              <p:cNvPr id="665641" name="Group 54">
                <a:extLst>
                  <a:ext uri="{FF2B5EF4-FFF2-40B4-BE49-F238E27FC236}">
                    <a16:creationId xmlns="" xmlns:a16="http://schemas.microsoft.com/office/drawing/2014/main" id="{9A86C745-D67A-4A72-AE0D-61E7BE0E0DC1}"/>
                  </a:ext>
                </a:extLst>
              </p:cNvPr>
              <p:cNvGrpSpPr>
                <a:grpSpLocks/>
              </p:cNvGrpSpPr>
              <p:nvPr/>
            </p:nvGrpSpPr>
            <p:grpSpPr bwMode="auto">
              <a:xfrm rot="56115" flipH="1" flipV="1">
                <a:off x="3704" y="1878"/>
                <a:ext cx="681" cy="150"/>
                <a:chOff x="1565" y="2568"/>
                <a:chExt cx="1118" cy="279"/>
              </a:xfrm>
            </p:grpSpPr>
            <p:sp>
              <p:nvSpPr>
                <p:cNvPr id="665642" name="AutoShape 55">
                  <a:extLst>
                    <a:ext uri="{FF2B5EF4-FFF2-40B4-BE49-F238E27FC236}">
                      <a16:creationId xmlns="" xmlns:a16="http://schemas.microsoft.com/office/drawing/2014/main" id="{F4F417DA-8167-4650-8BDD-3E813F7E905E}"/>
                    </a:ext>
                  </a:extLst>
                </p:cNvPr>
                <p:cNvSpPr>
                  <a:spLocks noChangeArrowheads="1"/>
                </p:cNvSpPr>
                <p:nvPr/>
              </p:nvSpPr>
              <p:spPr bwMode="gray">
                <a:xfrm rot="5263130">
                  <a:off x="1859"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665643" name="AutoShape 56">
                  <a:extLst>
                    <a:ext uri="{FF2B5EF4-FFF2-40B4-BE49-F238E27FC236}">
                      <a16:creationId xmlns="" xmlns:a16="http://schemas.microsoft.com/office/drawing/2014/main" id="{379F30F5-B3EA-4998-AA61-3B87261AE044}"/>
                    </a:ext>
                  </a:extLst>
                </p:cNvPr>
                <p:cNvSpPr>
                  <a:spLocks noChangeArrowheads="1"/>
                </p:cNvSpPr>
                <p:nvPr/>
              </p:nvSpPr>
              <p:spPr bwMode="gray">
                <a:xfrm rot="6078281">
                  <a:off x="1995"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665644" name="AutoShape 57">
                  <a:extLst>
                    <a:ext uri="{FF2B5EF4-FFF2-40B4-BE49-F238E27FC236}">
                      <a16:creationId xmlns="" xmlns:a16="http://schemas.microsoft.com/office/drawing/2014/main" id="{82E174D4-15B5-4FA1-8697-F067F26201AC}"/>
                    </a:ext>
                  </a:extLst>
                </p:cNvPr>
                <p:cNvSpPr>
                  <a:spLocks noChangeArrowheads="1"/>
                </p:cNvSpPr>
                <p:nvPr/>
              </p:nvSpPr>
              <p:spPr bwMode="gray">
                <a:xfrm rot="6373927">
                  <a:off x="2071" y="229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665645" name="AutoShape 58">
                  <a:extLst>
                    <a:ext uri="{FF2B5EF4-FFF2-40B4-BE49-F238E27FC236}">
                      <a16:creationId xmlns="" xmlns:a16="http://schemas.microsoft.com/office/drawing/2014/main" id="{B4AAA6A4-125D-4BC6-A0ED-5E1D560B4A3E}"/>
                    </a:ext>
                  </a:extLst>
                </p:cNvPr>
                <p:cNvSpPr>
                  <a:spLocks noChangeArrowheads="1"/>
                </p:cNvSpPr>
                <p:nvPr/>
              </p:nvSpPr>
              <p:spPr bwMode="gray">
                <a:xfrm rot="6906312">
                  <a:off x="2161" y="232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grpSp>
        </p:grpSp>
      </p:grpSp>
      <p:sp>
        <p:nvSpPr>
          <p:cNvPr id="665607" name="Line 59">
            <a:extLst>
              <a:ext uri="{FF2B5EF4-FFF2-40B4-BE49-F238E27FC236}">
                <a16:creationId xmlns="" xmlns:a16="http://schemas.microsoft.com/office/drawing/2014/main" id="{5B54EC61-8282-4725-AA4C-C87F4E1E6498}"/>
              </a:ext>
            </a:extLst>
          </p:cNvPr>
          <p:cNvSpPr>
            <a:spLocks noChangeShapeType="1"/>
          </p:cNvSpPr>
          <p:nvPr/>
        </p:nvSpPr>
        <p:spPr bwMode="gray">
          <a:xfrm>
            <a:off x="3023067" y="5171112"/>
            <a:ext cx="0" cy="33496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panose="020B0606030504020204" pitchFamily="34" charset="0"/>
              <a:ea typeface="+mn-ea"/>
              <a:cs typeface="+mn-cs"/>
            </a:endParaRPr>
          </a:p>
        </p:txBody>
      </p:sp>
      <p:sp>
        <p:nvSpPr>
          <p:cNvPr id="665608" name="Line 60">
            <a:extLst>
              <a:ext uri="{FF2B5EF4-FFF2-40B4-BE49-F238E27FC236}">
                <a16:creationId xmlns="" xmlns:a16="http://schemas.microsoft.com/office/drawing/2014/main" id="{842E139C-7B6F-4015-A1A5-94185E5C106C}"/>
              </a:ext>
            </a:extLst>
          </p:cNvPr>
          <p:cNvSpPr>
            <a:spLocks noChangeShapeType="1"/>
          </p:cNvSpPr>
          <p:nvPr/>
        </p:nvSpPr>
        <p:spPr bwMode="gray">
          <a:xfrm flipH="1">
            <a:off x="2267417" y="5515599"/>
            <a:ext cx="1495425" cy="0"/>
          </a:xfrm>
          <a:prstGeom prst="line">
            <a:avLst/>
          </a:prstGeom>
          <a:noFill/>
          <a:ln w="19050">
            <a:solidFill>
              <a:schemeClr val="tx1"/>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panose="020B0606030504020204" pitchFamily="34" charset="0"/>
              <a:ea typeface="+mn-ea"/>
              <a:cs typeface="+mn-cs"/>
            </a:endParaRPr>
          </a:p>
        </p:txBody>
      </p:sp>
      <p:sp>
        <p:nvSpPr>
          <p:cNvPr id="665614" name="Line 66">
            <a:extLst>
              <a:ext uri="{FF2B5EF4-FFF2-40B4-BE49-F238E27FC236}">
                <a16:creationId xmlns="" xmlns:a16="http://schemas.microsoft.com/office/drawing/2014/main" id="{3E6F2E58-798F-4D37-ABF0-A2948A97CD0C}"/>
              </a:ext>
            </a:extLst>
          </p:cNvPr>
          <p:cNvSpPr>
            <a:spLocks noChangeShapeType="1"/>
          </p:cNvSpPr>
          <p:nvPr/>
        </p:nvSpPr>
        <p:spPr bwMode="gray">
          <a:xfrm>
            <a:off x="8890467" y="3596312"/>
            <a:ext cx="0" cy="33496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panose="020B0606030504020204" pitchFamily="34" charset="0"/>
              <a:ea typeface="+mn-ea"/>
              <a:cs typeface="+mn-cs"/>
            </a:endParaRPr>
          </a:p>
        </p:txBody>
      </p:sp>
      <p:sp>
        <p:nvSpPr>
          <p:cNvPr id="665615" name="Line 67">
            <a:extLst>
              <a:ext uri="{FF2B5EF4-FFF2-40B4-BE49-F238E27FC236}">
                <a16:creationId xmlns="" xmlns:a16="http://schemas.microsoft.com/office/drawing/2014/main" id="{5850E501-C2E6-4491-83A7-2CE3C9CA0DA4}"/>
              </a:ext>
            </a:extLst>
          </p:cNvPr>
          <p:cNvSpPr>
            <a:spLocks noChangeShapeType="1"/>
          </p:cNvSpPr>
          <p:nvPr/>
        </p:nvSpPr>
        <p:spPr bwMode="gray">
          <a:xfrm flipH="1">
            <a:off x="8026867" y="3594724"/>
            <a:ext cx="1631950" cy="0"/>
          </a:xfrm>
          <a:prstGeom prst="line">
            <a:avLst/>
          </a:prstGeom>
          <a:noFill/>
          <a:ln w="19050">
            <a:solidFill>
              <a:schemeClr val="tx1"/>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panose="020B0606030504020204" pitchFamily="34" charset="0"/>
              <a:ea typeface="+mn-ea"/>
              <a:cs typeface="+mn-cs"/>
            </a:endParaRPr>
          </a:p>
        </p:txBody>
      </p:sp>
      <p:sp>
        <p:nvSpPr>
          <p:cNvPr id="665617" name="Line 69">
            <a:extLst>
              <a:ext uri="{FF2B5EF4-FFF2-40B4-BE49-F238E27FC236}">
                <a16:creationId xmlns="" xmlns:a16="http://schemas.microsoft.com/office/drawing/2014/main" id="{55101790-B08C-4D6F-9D88-65E38FAB2C7C}"/>
              </a:ext>
            </a:extLst>
          </p:cNvPr>
          <p:cNvSpPr>
            <a:spLocks noChangeShapeType="1"/>
          </p:cNvSpPr>
          <p:nvPr/>
        </p:nvSpPr>
        <p:spPr bwMode="gray">
          <a:xfrm>
            <a:off x="4991567" y="3596312"/>
            <a:ext cx="0" cy="33496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panose="020B0606030504020204" pitchFamily="34" charset="0"/>
              <a:ea typeface="+mn-ea"/>
              <a:cs typeface="+mn-cs"/>
            </a:endParaRPr>
          </a:p>
        </p:txBody>
      </p:sp>
      <p:sp>
        <p:nvSpPr>
          <p:cNvPr id="665618" name="Line 70">
            <a:extLst>
              <a:ext uri="{FF2B5EF4-FFF2-40B4-BE49-F238E27FC236}">
                <a16:creationId xmlns="" xmlns:a16="http://schemas.microsoft.com/office/drawing/2014/main" id="{E29969DF-1377-49D6-A8C5-FE5EDB12E61C}"/>
              </a:ext>
            </a:extLst>
          </p:cNvPr>
          <p:cNvSpPr>
            <a:spLocks noChangeShapeType="1"/>
          </p:cNvSpPr>
          <p:nvPr/>
        </p:nvSpPr>
        <p:spPr bwMode="gray">
          <a:xfrm flipH="1">
            <a:off x="4067642" y="3594724"/>
            <a:ext cx="1771650" cy="0"/>
          </a:xfrm>
          <a:prstGeom prst="line">
            <a:avLst/>
          </a:prstGeom>
          <a:noFill/>
          <a:ln w="19050">
            <a:solidFill>
              <a:schemeClr val="tx1"/>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panose="020B0606030504020204" pitchFamily="34" charset="0"/>
              <a:ea typeface="+mn-ea"/>
              <a:cs typeface="+mn-cs"/>
            </a:endParaRPr>
          </a:p>
        </p:txBody>
      </p:sp>
      <p:sp>
        <p:nvSpPr>
          <p:cNvPr id="665620" name="Line 72">
            <a:extLst>
              <a:ext uri="{FF2B5EF4-FFF2-40B4-BE49-F238E27FC236}">
                <a16:creationId xmlns="" xmlns:a16="http://schemas.microsoft.com/office/drawing/2014/main" id="{FCBFC668-32DB-4E6B-9E32-EEA9EB58F158}"/>
              </a:ext>
            </a:extLst>
          </p:cNvPr>
          <p:cNvSpPr>
            <a:spLocks noChangeShapeType="1"/>
          </p:cNvSpPr>
          <p:nvPr/>
        </p:nvSpPr>
        <p:spPr bwMode="gray">
          <a:xfrm>
            <a:off x="6906092" y="5171112"/>
            <a:ext cx="0" cy="33496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panose="020B0606030504020204" pitchFamily="34" charset="0"/>
              <a:ea typeface="+mn-ea"/>
              <a:cs typeface="+mn-cs"/>
            </a:endParaRPr>
          </a:p>
        </p:txBody>
      </p:sp>
      <p:sp>
        <p:nvSpPr>
          <p:cNvPr id="665621" name="Line 73">
            <a:extLst>
              <a:ext uri="{FF2B5EF4-FFF2-40B4-BE49-F238E27FC236}">
                <a16:creationId xmlns="" xmlns:a16="http://schemas.microsoft.com/office/drawing/2014/main" id="{377E1E8C-22B9-4E70-810E-42F77645EA24}"/>
              </a:ext>
            </a:extLst>
          </p:cNvPr>
          <p:cNvSpPr>
            <a:spLocks noChangeShapeType="1"/>
          </p:cNvSpPr>
          <p:nvPr/>
        </p:nvSpPr>
        <p:spPr bwMode="gray">
          <a:xfrm flipH="1">
            <a:off x="6094880" y="5506074"/>
            <a:ext cx="1587500" cy="0"/>
          </a:xfrm>
          <a:prstGeom prst="line">
            <a:avLst/>
          </a:prstGeom>
          <a:noFill/>
          <a:ln w="19050">
            <a:solidFill>
              <a:schemeClr val="tx1"/>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panose="020B0606030504020204" pitchFamily="34" charset="0"/>
              <a:ea typeface="+mn-ea"/>
              <a:cs typeface="+mn-cs"/>
            </a:endParaRPr>
          </a:p>
        </p:txBody>
      </p:sp>
      <p:pic>
        <p:nvPicPr>
          <p:cNvPr id="665623" name="Picture 75" descr="Picture1">
            <a:extLst>
              <a:ext uri="{FF2B5EF4-FFF2-40B4-BE49-F238E27FC236}">
                <a16:creationId xmlns="" xmlns:a16="http://schemas.microsoft.com/office/drawing/2014/main" id="{F83961DA-E73B-45F3-BA66-92EEF767219F}"/>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615080" y="4034462"/>
            <a:ext cx="825500" cy="377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65624" name="Picture 76" descr="Picture1">
            <a:extLst>
              <a:ext uri="{FF2B5EF4-FFF2-40B4-BE49-F238E27FC236}">
                <a16:creationId xmlns="" xmlns:a16="http://schemas.microsoft.com/office/drawing/2014/main" id="{3AFE5BD3-66B3-442E-B40F-C4E0C40DB0A7}"/>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591517" y="4024937"/>
            <a:ext cx="825500" cy="377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65625" name="Picture 77" descr="Picture1">
            <a:extLst>
              <a:ext uri="{FF2B5EF4-FFF2-40B4-BE49-F238E27FC236}">
                <a16:creationId xmlns="" xmlns:a16="http://schemas.microsoft.com/office/drawing/2014/main" id="{678D3345-81FF-43E9-BA35-B266189FD447}"/>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525092" y="4043987"/>
            <a:ext cx="825500" cy="377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65626" name="Picture 78" descr="Picture1">
            <a:extLst>
              <a:ext uri="{FF2B5EF4-FFF2-40B4-BE49-F238E27FC236}">
                <a16:creationId xmlns="" xmlns:a16="http://schemas.microsoft.com/office/drawing/2014/main" id="{0E63C6DA-ABA9-4CA6-BB59-6DB9DFA3A136}"/>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487242" y="4034462"/>
            <a:ext cx="825500" cy="377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665627" name="Group 79">
            <a:extLst>
              <a:ext uri="{FF2B5EF4-FFF2-40B4-BE49-F238E27FC236}">
                <a16:creationId xmlns="" xmlns:a16="http://schemas.microsoft.com/office/drawing/2014/main" id="{D1E4DD7C-F363-4C6F-94B4-FDF1FE762F34}"/>
              </a:ext>
            </a:extLst>
          </p:cNvPr>
          <p:cNvGrpSpPr>
            <a:grpSpLocks/>
          </p:cNvGrpSpPr>
          <p:nvPr/>
        </p:nvGrpSpPr>
        <p:grpSpPr bwMode="auto">
          <a:xfrm>
            <a:off x="1410167" y="3772524"/>
            <a:ext cx="9144000" cy="1536700"/>
            <a:chOff x="0" y="2015"/>
            <a:chExt cx="5760" cy="968"/>
          </a:xfrm>
        </p:grpSpPr>
        <p:sp>
          <p:nvSpPr>
            <p:cNvPr id="665628" name="Rectangle 80">
              <a:extLst>
                <a:ext uri="{FF2B5EF4-FFF2-40B4-BE49-F238E27FC236}">
                  <a16:creationId xmlns="" xmlns:a16="http://schemas.microsoft.com/office/drawing/2014/main" id="{FBB1D462-1B78-40DF-8A79-EE10F367F478}"/>
                </a:ext>
              </a:extLst>
            </p:cNvPr>
            <p:cNvSpPr>
              <a:spLocks noChangeArrowheads="1"/>
            </p:cNvSpPr>
            <p:nvPr/>
          </p:nvSpPr>
          <p:spPr bwMode="ltGray">
            <a:xfrm>
              <a:off x="0" y="2475"/>
              <a:ext cx="624" cy="48"/>
            </a:xfrm>
            <a:prstGeom prst="rect">
              <a:avLst/>
            </a:prstGeom>
            <a:solidFill>
              <a:srgbClr val="5F5F5F"/>
            </a:solidFill>
            <a:ln>
              <a:noFill/>
            </a:ln>
            <a:extLst>
              <a:ext uri="{91240B29-F687-4F45-9708-019B960494DF}">
                <a14:hiddenLine xmlns:a14="http://schemas.microsoft.com/office/drawing/2010/main" w="9525" algn="ctr">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665629" name="Rectangle 81">
              <a:extLst>
                <a:ext uri="{FF2B5EF4-FFF2-40B4-BE49-F238E27FC236}">
                  <a16:creationId xmlns="" xmlns:a16="http://schemas.microsoft.com/office/drawing/2014/main" id="{52CD71DE-0578-4459-BEF5-6868CCB6C5A1}"/>
                </a:ext>
              </a:extLst>
            </p:cNvPr>
            <p:cNvSpPr>
              <a:spLocks noChangeArrowheads="1"/>
            </p:cNvSpPr>
            <p:nvPr/>
          </p:nvSpPr>
          <p:spPr bwMode="ltGray">
            <a:xfrm>
              <a:off x="5088" y="2471"/>
              <a:ext cx="672" cy="48"/>
            </a:xfrm>
            <a:prstGeom prst="rect">
              <a:avLst/>
            </a:prstGeom>
            <a:solidFill>
              <a:srgbClr val="5F5F5F"/>
            </a:solidFill>
            <a:ln>
              <a:noFill/>
            </a:ln>
            <a:extLst>
              <a:ext uri="{91240B29-F687-4F45-9708-019B960494DF}">
                <a14:hiddenLine xmlns:a14="http://schemas.microsoft.com/office/drawing/2010/main" w="9525" algn="ctr">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665630" name="Rectangle 82">
              <a:extLst>
                <a:ext uri="{FF2B5EF4-FFF2-40B4-BE49-F238E27FC236}">
                  <a16:creationId xmlns="" xmlns:a16="http://schemas.microsoft.com/office/drawing/2014/main" id="{8EAAC9F4-EC6F-4675-A37A-52FD8C307891}"/>
                </a:ext>
              </a:extLst>
            </p:cNvPr>
            <p:cNvSpPr>
              <a:spLocks noChangeArrowheads="1"/>
            </p:cNvSpPr>
            <p:nvPr/>
          </p:nvSpPr>
          <p:spPr bwMode="ltGray">
            <a:xfrm>
              <a:off x="1383" y="2475"/>
              <a:ext cx="501" cy="47"/>
            </a:xfrm>
            <a:prstGeom prst="rect">
              <a:avLst/>
            </a:prstGeom>
            <a:solidFill>
              <a:srgbClr val="5F5F5F"/>
            </a:solidFill>
            <a:ln>
              <a:noFill/>
            </a:ln>
            <a:extLst>
              <a:ext uri="{91240B29-F687-4F45-9708-019B960494DF}">
                <a14:hiddenLine xmlns:a14="http://schemas.microsoft.com/office/drawing/2010/main" w="9525" algn="ctr">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665631" name="Rectangle 83">
              <a:extLst>
                <a:ext uri="{FF2B5EF4-FFF2-40B4-BE49-F238E27FC236}">
                  <a16:creationId xmlns="" xmlns:a16="http://schemas.microsoft.com/office/drawing/2014/main" id="{381C04AE-071B-4DDC-B66F-ADFEDAA62219}"/>
                </a:ext>
              </a:extLst>
            </p:cNvPr>
            <p:cNvSpPr>
              <a:spLocks noChangeArrowheads="1"/>
            </p:cNvSpPr>
            <p:nvPr/>
          </p:nvSpPr>
          <p:spPr bwMode="ltGray">
            <a:xfrm>
              <a:off x="2639" y="2475"/>
              <a:ext cx="457" cy="47"/>
            </a:xfrm>
            <a:prstGeom prst="rect">
              <a:avLst/>
            </a:prstGeom>
            <a:solidFill>
              <a:srgbClr val="5F5F5F"/>
            </a:solidFill>
            <a:ln>
              <a:noFill/>
            </a:ln>
            <a:extLst>
              <a:ext uri="{91240B29-F687-4F45-9708-019B960494DF}">
                <a14:hiddenLine xmlns:a14="http://schemas.microsoft.com/office/drawing/2010/main" w="9525" algn="ctr">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665632" name="Rectangle 84">
              <a:extLst>
                <a:ext uri="{FF2B5EF4-FFF2-40B4-BE49-F238E27FC236}">
                  <a16:creationId xmlns="" xmlns:a16="http://schemas.microsoft.com/office/drawing/2014/main" id="{9DCB3282-29AB-49F3-8B60-552262ECD45F}"/>
                </a:ext>
              </a:extLst>
            </p:cNvPr>
            <p:cNvSpPr>
              <a:spLocks noChangeArrowheads="1"/>
            </p:cNvSpPr>
            <p:nvPr/>
          </p:nvSpPr>
          <p:spPr bwMode="ltGray">
            <a:xfrm>
              <a:off x="3861" y="2475"/>
              <a:ext cx="476" cy="47"/>
            </a:xfrm>
            <a:prstGeom prst="rect">
              <a:avLst/>
            </a:prstGeom>
            <a:solidFill>
              <a:srgbClr val="5F5F5F"/>
            </a:solidFill>
            <a:ln>
              <a:noFill/>
            </a:ln>
            <a:extLst>
              <a:ext uri="{91240B29-F687-4F45-9708-019B960494DF}">
                <a14:hiddenLine xmlns:a14="http://schemas.microsoft.com/office/drawing/2010/main" w="9525" algn="ctr">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665633" name="AutoShape 85">
              <a:extLst>
                <a:ext uri="{FF2B5EF4-FFF2-40B4-BE49-F238E27FC236}">
                  <a16:creationId xmlns="" xmlns:a16="http://schemas.microsoft.com/office/drawing/2014/main" id="{74285755-9124-440D-B062-0CDB1C09A59B}"/>
                </a:ext>
              </a:extLst>
            </p:cNvPr>
            <p:cNvSpPr>
              <a:spLocks noChangeArrowheads="1"/>
            </p:cNvSpPr>
            <p:nvPr/>
          </p:nvSpPr>
          <p:spPr bwMode="ltGray">
            <a:xfrm>
              <a:off x="1839" y="2072"/>
              <a:ext cx="831" cy="911"/>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16 w 21600"/>
                <a:gd name="T13" fmla="*/ 0 h 21600"/>
                <a:gd name="T14" fmla="*/ 21184 w 21600"/>
                <a:gd name="T15" fmla="*/ 13396 h 21600"/>
              </a:gdLst>
              <a:ahLst/>
              <a:cxnLst>
                <a:cxn ang="T8">
                  <a:pos x="T0" y="T1"/>
                </a:cxn>
                <a:cxn ang="T9">
                  <a:pos x="T2" y="T3"/>
                </a:cxn>
                <a:cxn ang="T10">
                  <a:pos x="T4" y="T5"/>
                </a:cxn>
                <a:cxn ang="T11">
                  <a:pos x="T6" y="T7"/>
                </a:cxn>
              </a:cxnLst>
              <a:rect l="T12" t="T13" r="T14" b="T15"/>
              <a:pathLst>
                <a:path w="21600" h="21600">
                  <a:moveTo>
                    <a:pt x="1213" y="10670"/>
                  </a:moveTo>
                  <a:cubicBezTo>
                    <a:pt x="1284" y="5426"/>
                    <a:pt x="5555" y="1212"/>
                    <a:pt x="10800" y="1213"/>
                  </a:cubicBezTo>
                  <a:cubicBezTo>
                    <a:pt x="16044" y="1213"/>
                    <a:pt x="20315" y="5426"/>
                    <a:pt x="20386" y="10670"/>
                  </a:cubicBezTo>
                  <a:lnTo>
                    <a:pt x="21599" y="10653"/>
                  </a:lnTo>
                  <a:cubicBezTo>
                    <a:pt x="21518" y="4746"/>
                    <a:pt x="16707" y="-1"/>
                    <a:pt x="10799" y="0"/>
                  </a:cubicBezTo>
                  <a:cubicBezTo>
                    <a:pt x="4892" y="0"/>
                    <a:pt x="81" y="4746"/>
                    <a:pt x="0" y="10653"/>
                  </a:cubicBezTo>
                  <a:lnTo>
                    <a:pt x="1213" y="10670"/>
                  </a:lnTo>
                  <a:close/>
                </a:path>
              </a:pathLst>
            </a:custGeom>
            <a:solidFill>
              <a:srgbClr val="5F5F5F"/>
            </a:solidFill>
            <a:ln>
              <a:noFill/>
            </a:ln>
            <a:extLst>
              <a:ext uri="{91240B29-F687-4F45-9708-019B960494DF}">
                <a14:hiddenLine xmlns:a14="http://schemas.microsoft.com/office/drawing/2010/main" w="9525" algn="ctr">
                  <a:solidFill>
                    <a:srgbClr val="000000"/>
                  </a:solidFill>
                  <a:miter lim="800000"/>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panose="020B0606030504020204" pitchFamily="34" charset="0"/>
                <a:ea typeface="+mn-ea"/>
                <a:cs typeface="+mn-cs"/>
              </a:endParaRPr>
            </a:p>
          </p:txBody>
        </p:sp>
        <p:sp>
          <p:nvSpPr>
            <p:cNvPr id="665634" name="AutoShape 86">
              <a:extLst>
                <a:ext uri="{FF2B5EF4-FFF2-40B4-BE49-F238E27FC236}">
                  <a16:creationId xmlns="" xmlns:a16="http://schemas.microsoft.com/office/drawing/2014/main" id="{19745CDF-E636-44F4-8F33-8A727A7AA276}"/>
                </a:ext>
              </a:extLst>
            </p:cNvPr>
            <p:cNvSpPr>
              <a:spLocks noChangeArrowheads="1"/>
            </p:cNvSpPr>
            <p:nvPr/>
          </p:nvSpPr>
          <p:spPr bwMode="ltGray">
            <a:xfrm>
              <a:off x="4297" y="2072"/>
              <a:ext cx="831" cy="911"/>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16 w 21600"/>
                <a:gd name="T13" fmla="*/ 0 h 21600"/>
                <a:gd name="T14" fmla="*/ 21184 w 21600"/>
                <a:gd name="T15" fmla="*/ 13396 h 21600"/>
              </a:gdLst>
              <a:ahLst/>
              <a:cxnLst>
                <a:cxn ang="T8">
                  <a:pos x="T0" y="T1"/>
                </a:cxn>
                <a:cxn ang="T9">
                  <a:pos x="T2" y="T3"/>
                </a:cxn>
                <a:cxn ang="T10">
                  <a:pos x="T4" y="T5"/>
                </a:cxn>
                <a:cxn ang="T11">
                  <a:pos x="T6" y="T7"/>
                </a:cxn>
              </a:cxnLst>
              <a:rect l="T12" t="T13" r="T14" b="T15"/>
              <a:pathLst>
                <a:path w="21600" h="21600">
                  <a:moveTo>
                    <a:pt x="1213" y="10670"/>
                  </a:moveTo>
                  <a:cubicBezTo>
                    <a:pt x="1284" y="5426"/>
                    <a:pt x="5555" y="1212"/>
                    <a:pt x="10800" y="1213"/>
                  </a:cubicBezTo>
                  <a:cubicBezTo>
                    <a:pt x="16044" y="1213"/>
                    <a:pt x="20315" y="5426"/>
                    <a:pt x="20386" y="10670"/>
                  </a:cubicBezTo>
                  <a:lnTo>
                    <a:pt x="21599" y="10653"/>
                  </a:lnTo>
                  <a:cubicBezTo>
                    <a:pt x="21518" y="4746"/>
                    <a:pt x="16707" y="-1"/>
                    <a:pt x="10799" y="0"/>
                  </a:cubicBezTo>
                  <a:cubicBezTo>
                    <a:pt x="4892" y="0"/>
                    <a:pt x="81" y="4746"/>
                    <a:pt x="0" y="10653"/>
                  </a:cubicBezTo>
                  <a:lnTo>
                    <a:pt x="1213" y="10670"/>
                  </a:lnTo>
                  <a:close/>
                </a:path>
              </a:pathLst>
            </a:custGeom>
            <a:solidFill>
              <a:srgbClr val="5F5F5F"/>
            </a:solidFill>
            <a:ln>
              <a:noFill/>
            </a:ln>
            <a:extLst>
              <a:ext uri="{91240B29-F687-4F45-9708-019B960494DF}">
                <a14:hiddenLine xmlns:a14="http://schemas.microsoft.com/office/drawing/2010/main" w="9525" algn="ctr">
                  <a:solidFill>
                    <a:srgbClr val="000000"/>
                  </a:solidFill>
                  <a:miter lim="800000"/>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panose="020B0606030504020204" pitchFamily="34" charset="0"/>
                <a:ea typeface="+mn-ea"/>
                <a:cs typeface="+mn-cs"/>
              </a:endParaRPr>
            </a:p>
          </p:txBody>
        </p:sp>
        <p:sp>
          <p:nvSpPr>
            <p:cNvPr id="665635" name="AutoShape 87">
              <a:extLst>
                <a:ext uri="{FF2B5EF4-FFF2-40B4-BE49-F238E27FC236}">
                  <a16:creationId xmlns="" xmlns:a16="http://schemas.microsoft.com/office/drawing/2014/main" id="{84BFD88F-4D65-472A-A161-A1733439B8BE}"/>
                </a:ext>
              </a:extLst>
            </p:cNvPr>
            <p:cNvSpPr>
              <a:spLocks noChangeArrowheads="1"/>
            </p:cNvSpPr>
            <p:nvPr/>
          </p:nvSpPr>
          <p:spPr bwMode="ltGray">
            <a:xfrm flipV="1">
              <a:off x="603" y="2015"/>
              <a:ext cx="831" cy="911"/>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16 w 21600"/>
                <a:gd name="T13" fmla="*/ 0 h 21600"/>
                <a:gd name="T14" fmla="*/ 21184 w 21600"/>
                <a:gd name="T15" fmla="*/ 13396 h 21600"/>
              </a:gdLst>
              <a:ahLst/>
              <a:cxnLst>
                <a:cxn ang="T8">
                  <a:pos x="T0" y="T1"/>
                </a:cxn>
                <a:cxn ang="T9">
                  <a:pos x="T2" y="T3"/>
                </a:cxn>
                <a:cxn ang="T10">
                  <a:pos x="T4" y="T5"/>
                </a:cxn>
                <a:cxn ang="T11">
                  <a:pos x="T6" y="T7"/>
                </a:cxn>
              </a:cxnLst>
              <a:rect l="T12" t="T13" r="T14" b="T15"/>
              <a:pathLst>
                <a:path w="21600" h="21600">
                  <a:moveTo>
                    <a:pt x="1213" y="10670"/>
                  </a:moveTo>
                  <a:cubicBezTo>
                    <a:pt x="1284" y="5426"/>
                    <a:pt x="5555" y="1212"/>
                    <a:pt x="10800" y="1213"/>
                  </a:cubicBezTo>
                  <a:cubicBezTo>
                    <a:pt x="16044" y="1213"/>
                    <a:pt x="20315" y="5426"/>
                    <a:pt x="20386" y="10670"/>
                  </a:cubicBezTo>
                  <a:lnTo>
                    <a:pt x="21599" y="10653"/>
                  </a:lnTo>
                  <a:cubicBezTo>
                    <a:pt x="21518" y="4746"/>
                    <a:pt x="16707" y="-1"/>
                    <a:pt x="10799" y="0"/>
                  </a:cubicBezTo>
                  <a:cubicBezTo>
                    <a:pt x="4892" y="0"/>
                    <a:pt x="81" y="4746"/>
                    <a:pt x="0" y="10653"/>
                  </a:cubicBezTo>
                  <a:lnTo>
                    <a:pt x="1213" y="10670"/>
                  </a:lnTo>
                  <a:close/>
                </a:path>
              </a:pathLst>
            </a:custGeom>
            <a:solidFill>
              <a:srgbClr val="5F5F5F"/>
            </a:solidFill>
            <a:ln>
              <a:noFill/>
            </a:ln>
            <a:extLst>
              <a:ext uri="{91240B29-F687-4F45-9708-019B960494DF}">
                <a14:hiddenLine xmlns:a14="http://schemas.microsoft.com/office/drawing/2010/main" w="9525" algn="ctr">
                  <a:solidFill>
                    <a:srgbClr val="000000"/>
                  </a:solidFill>
                  <a:miter lim="800000"/>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panose="020B0606030504020204" pitchFamily="34" charset="0"/>
                <a:ea typeface="+mn-ea"/>
                <a:cs typeface="+mn-cs"/>
              </a:endParaRPr>
            </a:p>
          </p:txBody>
        </p:sp>
        <p:sp>
          <p:nvSpPr>
            <p:cNvPr id="665636" name="AutoShape 88">
              <a:extLst>
                <a:ext uri="{FF2B5EF4-FFF2-40B4-BE49-F238E27FC236}">
                  <a16:creationId xmlns="" xmlns:a16="http://schemas.microsoft.com/office/drawing/2014/main" id="{6C16E637-CD1C-41F7-80EC-E8F6FA1BD9F8}"/>
                </a:ext>
              </a:extLst>
            </p:cNvPr>
            <p:cNvSpPr>
              <a:spLocks noChangeArrowheads="1"/>
            </p:cNvSpPr>
            <p:nvPr/>
          </p:nvSpPr>
          <p:spPr bwMode="ltGray">
            <a:xfrm flipV="1">
              <a:off x="3063" y="2015"/>
              <a:ext cx="831" cy="911"/>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16 w 21600"/>
                <a:gd name="T13" fmla="*/ 0 h 21600"/>
                <a:gd name="T14" fmla="*/ 21184 w 21600"/>
                <a:gd name="T15" fmla="*/ 13396 h 21600"/>
              </a:gdLst>
              <a:ahLst/>
              <a:cxnLst>
                <a:cxn ang="T8">
                  <a:pos x="T0" y="T1"/>
                </a:cxn>
                <a:cxn ang="T9">
                  <a:pos x="T2" y="T3"/>
                </a:cxn>
                <a:cxn ang="T10">
                  <a:pos x="T4" y="T5"/>
                </a:cxn>
                <a:cxn ang="T11">
                  <a:pos x="T6" y="T7"/>
                </a:cxn>
              </a:cxnLst>
              <a:rect l="T12" t="T13" r="T14" b="T15"/>
              <a:pathLst>
                <a:path w="21600" h="21600">
                  <a:moveTo>
                    <a:pt x="1213" y="10670"/>
                  </a:moveTo>
                  <a:cubicBezTo>
                    <a:pt x="1284" y="5426"/>
                    <a:pt x="5555" y="1212"/>
                    <a:pt x="10800" y="1213"/>
                  </a:cubicBezTo>
                  <a:cubicBezTo>
                    <a:pt x="16044" y="1213"/>
                    <a:pt x="20315" y="5426"/>
                    <a:pt x="20386" y="10670"/>
                  </a:cubicBezTo>
                  <a:lnTo>
                    <a:pt x="21599" y="10653"/>
                  </a:lnTo>
                  <a:cubicBezTo>
                    <a:pt x="21518" y="4746"/>
                    <a:pt x="16707" y="-1"/>
                    <a:pt x="10799" y="0"/>
                  </a:cubicBezTo>
                  <a:cubicBezTo>
                    <a:pt x="4892" y="0"/>
                    <a:pt x="81" y="4746"/>
                    <a:pt x="0" y="10653"/>
                  </a:cubicBezTo>
                  <a:lnTo>
                    <a:pt x="1213" y="10670"/>
                  </a:lnTo>
                  <a:close/>
                </a:path>
              </a:pathLst>
            </a:custGeom>
            <a:solidFill>
              <a:srgbClr val="5F5F5F"/>
            </a:solidFill>
            <a:ln>
              <a:noFill/>
            </a:ln>
            <a:extLst>
              <a:ext uri="{91240B29-F687-4F45-9708-019B960494DF}">
                <a14:hiddenLine xmlns:a14="http://schemas.microsoft.com/office/drawing/2010/main" w="9525" algn="ctr">
                  <a:solidFill>
                    <a:srgbClr val="000000"/>
                  </a:solidFill>
                  <a:miter lim="800000"/>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panose="020B0606030504020204" pitchFamily="34" charset="0"/>
                <a:ea typeface="+mn-ea"/>
                <a:cs typeface="+mn-cs"/>
              </a:endParaRPr>
            </a:p>
          </p:txBody>
        </p:sp>
      </p:grpSp>
      <p:sp>
        <p:nvSpPr>
          <p:cNvPr id="90" name="TextBox 89">
            <a:extLst>
              <a:ext uri="{FF2B5EF4-FFF2-40B4-BE49-F238E27FC236}">
                <a16:creationId xmlns="" xmlns:a16="http://schemas.microsoft.com/office/drawing/2014/main" id="{BC8DA73C-3DBB-47DE-A2F5-27A45DD4BF0C}"/>
              </a:ext>
            </a:extLst>
          </p:cNvPr>
          <p:cNvSpPr txBox="1"/>
          <p:nvPr/>
        </p:nvSpPr>
        <p:spPr>
          <a:xfrm>
            <a:off x="1442644" y="5688637"/>
            <a:ext cx="2992755" cy="646331"/>
          </a:xfrm>
          <a:prstGeom prst="rect">
            <a:avLst/>
          </a:prstGeom>
          <a:noFill/>
        </p:spPr>
        <p:txBody>
          <a:bodyPr wrap="square">
            <a:spAutoFit/>
          </a:bodyPr>
          <a:lstStyle/>
          <a:p>
            <a:pPr algn="ctr"/>
            <a:r>
              <a:rPr lang="vi-VN" dirty="0">
                <a:solidFill>
                  <a:srgbClr val="FF0066"/>
                </a:solidFill>
              </a:rPr>
              <a:t>X</a:t>
            </a:r>
            <a:r>
              <a:rPr lang="vi-VN" b="0" i="0" dirty="0">
                <a:solidFill>
                  <a:srgbClr val="FF0066"/>
                </a:solidFill>
                <a:effectLst/>
              </a:rPr>
              <a:t>ây dựng cơ sở vật chất - kỹ thuật cho nền kinh tế </a:t>
            </a:r>
            <a:endParaRPr lang="en-US" dirty="0">
              <a:solidFill>
                <a:srgbClr val="FF0066"/>
              </a:solidFill>
            </a:endParaRPr>
          </a:p>
        </p:txBody>
      </p:sp>
      <p:sp>
        <p:nvSpPr>
          <p:cNvPr id="91" name="TextBox 90">
            <a:extLst>
              <a:ext uri="{FF2B5EF4-FFF2-40B4-BE49-F238E27FC236}">
                <a16:creationId xmlns="" xmlns:a16="http://schemas.microsoft.com/office/drawing/2014/main" id="{DBE15C8E-6F4A-451B-B4A1-A36FCCC29C8E}"/>
              </a:ext>
            </a:extLst>
          </p:cNvPr>
          <p:cNvSpPr txBox="1"/>
          <p:nvPr/>
        </p:nvSpPr>
        <p:spPr>
          <a:xfrm>
            <a:off x="3864534" y="2773084"/>
            <a:ext cx="2076450" cy="646331"/>
          </a:xfrm>
          <a:prstGeom prst="rect">
            <a:avLst/>
          </a:prstGeom>
          <a:noFill/>
        </p:spPr>
        <p:txBody>
          <a:bodyPr wrap="square">
            <a:spAutoFit/>
          </a:bodyPr>
          <a:lstStyle/>
          <a:p>
            <a:pPr algn="ctr"/>
            <a:r>
              <a:rPr lang="vi-VN" b="0" i="0" dirty="0">
                <a:solidFill>
                  <a:srgbClr val="0070C0"/>
                </a:solidFill>
                <a:effectLst/>
              </a:rPr>
              <a:t>Phát triển lực lượng sản xuất,</a:t>
            </a:r>
            <a:endParaRPr lang="en-US" dirty="0">
              <a:solidFill>
                <a:srgbClr val="0070C0"/>
              </a:solidFill>
            </a:endParaRPr>
          </a:p>
        </p:txBody>
      </p:sp>
      <p:sp>
        <p:nvSpPr>
          <p:cNvPr id="92" name="TextBox 91">
            <a:extLst>
              <a:ext uri="{FF2B5EF4-FFF2-40B4-BE49-F238E27FC236}">
                <a16:creationId xmlns="" xmlns:a16="http://schemas.microsoft.com/office/drawing/2014/main" id="{F1649230-822B-49F3-BEB0-FAF6F5286961}"/>
              </a:ext>
            </a:extLst>
          </p:cNvPr>
          <p:cNvSpPr txBox="1"/>
          <p:nvPr/>
        </p:nvSpPr>
        <p:spPr>
          <a:xfrm>
            <a:off x="5485598" y="5697531"/>
            <a:ext cx="3092031" cy="923330"/>
          </a:xfrm>
          <a:prstGeom prst="rect">
            <a:avLst/>
          </a:prstGeom>
          <a:noFill/>
        </p:spPr>
        <p:txBody>
          <a:bodyPr wrap="square">
            <a:spAutoFit/>
          </a:bodyPr>
          <a:lstStyle/>
          <a:p>
            <a:pPr algn="ctr"/>
            <a:r>
              <a:rPr lang="vi-VN" dirty="0">
                <a:solidFill>
                  <a:srgbClr val="006600"/>
                </a:solidFill>
              </a:rPr>
              <a:t>L</a:t>
            </a:r>
            <a:r>
              <a:rPr lang="vi-VN" b="0" i="0" dirty="0">
                <a:solidFill>
                  <a:srgbClr val="006600"/>
                </a:solidFill>
                <a:effectLst/>
              </a:rPr>
              <a:t>àm cho khối liên minh công, nông, trí ngày càng được tăng cường, củng cố.</a:t>
            </a:r>
            <a:endParaRPr lang="en-US" dirty="0">
              <a:solidFill>
                <a:srgbClr val="006600"/>
              </a:solidFill>
            </a:endParaRPr>
          </a:p>
        </p:txBody>
      </p:sp>
      <p:sp>
        <p:nvSpPr>
          <p:cNvPr id="93" name="TextBox 92">
            <a:extLst>
              <a:ext uri="{FF2B5EF4-FFF2-40B4-BE49-F238E27FC236}">
                <a16:creationId xmlns="" xmlns:a16="http://schemas.microsoft.com/office/drawing/2014/main" id="{8A445C02-82FE-45CB-BEAC-AE517DD19BC7}"/>
              </a:ext>
            </a:extLst>
          </p:cNvPr>
          <p:cNvSpPr txBox="1"/>
          <p:nvPr/>
        </p:nvSpPr>
        <p:spPr>
          <a:xfrm>
            <a:off x="7031613" y="2608075"/>
            <a:ext cx="4492132" cy="923330"/>
          </a:xfrm>
          <a:prstGeom prst="rect">
            <a:avLst/>
          </a:prstGeom>
          <a:noFill/>
        </p:spPr>
        <p:txBody>
          <a:bodyPr wrap="square">
            <a:spAutoFit/>
          </a:bodyPr>
          <a:lstStyle/>
          <a:p>
            <a:pPr algn="ctr"/>
            <a:r>
              <a:rPr lang="vi-VN" b="0" i="0" dirty="0">
                <a:solidFill>
                  <a:srgbClr val="010101"/>
                </a:solidFill>
                <a:effectLst/>
              </a:rPr>
              <a:t>Tăng cường tiềm lực cho an ninh, quốc phòng. xây dựng nền văn hoá mới và con người mới XHCN.</a:t>
            </a:r>
            <a:endParaRPr lang="en-US" dirty="0"/>
          </a:p>
        </p:txBody>
      </p:sp>
      <p:sp>
        <p:nvSpPr>
          <p:cNvPr id="94" name="TextBox 93">
            <a:extLst>
              <a:ext uri="{FF2B5EF4-FFF2-40B4-BE49-F238E27FC236}">
                <a16:creationId xmlns="" xmlns:a16="http://schemas.microsoft.com/office/drawing/2014/main" id="{6AAE6F6B-1F46-43DF-9200-314EE60BC2FF}"/>
              </a:ext>
            </a:extLst>
          </p:cNvPr>
          <p:cNvSpPr txBox="1"/>
          <p:nvPr/>
        </p:nvSpPr>
        <p:spPr>
          <a:xfrm>
            <a:off x="2469830" y="2127439"/>
            <a:ext cx="7188987" cy="400110"/>
          </a:xfrm>
          <a:prstGeom prst="rect">
            <a:avLst/>
          </a:prstGeom>
          <a:noFill/>
        </p:spPr>
        <p:txBody>
          <a:bodyPr wrap="square">
            <a:spAutoFit/>
          </a:bodyPr>
          <a:lstStyle/>
          <a:p>
            <a:pPr algn="ctr"/>
            <a:r>
              <a:rPr lang="vi-VN" sz="2000" b="0" i="0" dirty="0">
                <a:solidFill>
                  <a:srgbClr val="660066"/>
                </a:solidFill>
                <a:effectLst/>
              </a:rPr>
              <a:t>Thực hiện công nghiệp hoá, hiện đại hoá ở Việt </a:t>
            </a:r>
            <a:r>
              <a:rPr lang="vi-VN" sz="2000" dirty="0">
                <a:solidFill>
                  <a:srgbClr val="660066"/>
                </a:solidFill>
              </a:rPr>
              <a:t>Nam</a:t>
            </a:r>
            <a:r>
              <a:rPr lang="vi-VN" sz="2000" b="0" i="0" dirty="0">
                <a:solidFill>
                  <a:srgbClr val="660066"/>
                </a:solidFill>
                <a:effectLst/>
              </a:rPr>
              <a:t> nhằm:</a:t>
            </a:r>
            <a:endParaRPr lang="en-US" sz="2000" dirty="0">
              <a:solidFill>
                <a:srgbClr val="660066"/>
              </a:solidFill>
            </a:endParaRPr>
          </a:p>
        </p:txBody>
      </p:sp>
      <p:sp>
        <p:nvSpPr>
          <p:cNvPr id="95" name="TextBox 94">
            <a:extLst>
              <a:ext uri="{FF2B5EF4-FFF2-40B4-BE49-F238E27FC236}">
                <a16:creationId xmlns="" xmlns:a16="http://schemas.microsoft.com/office/drawing/2014/main" id="{4BDF1E39-A4D5-4BAA-81B2-138F95BF2216}"/>
              </a:ext>
            </a:extLst>
          </p:cNvPr>
          <p:cNvSpPr txBox="1"/>
          <p:nvPr/>
        </p:nvSpPr>
        <p:spPr>
          <a:xfrm>
            <a:off x="1188720" y="776462"/>
            <a:ext cx="9365447" cy="430887"/>
          </a:xfrm>
          <a:prstGeom prst="rect">
            <a:avLst/>
          </a:prstGeom>
          <a:noFill/>
        </p:spPr>
        <p:txBody>
          <a:bodyPr wrap="square">
            <a:spAutoFit/>
          </a:bodyPr>
          <a:lstStyle/>
          <a:p>
            <a:r>
              <a:rPr lang="en-US" sz="2200" b="1" dirty="0">
                <a:solidFill>
                  <a:srgbClr val="0033CC"/>
                </a:solidFill>
              </a:rPr>
              <a:t>6.1.2.Tính </a:t>
            </a:r>
            <a:r>
              <a:rPr lang="en-US" sz="2200" b="1" dirty="0" err="1">
                <a:solidFill>
                  <a:srgbClr val="0033CC"/>
                </a:solidFill>
              </a:rPr>
              <a:t>tất</a:t>
            </a:r>
            <a:r>
              <a:rPr lang="en-US" sz="2200" b="1" dirty="0">
                <a:solidFill>
                  <a:srgbClr val="0033CC"/>
                </a:solidFill>
              </a:rPr>
              <a:t> </a:t>
            </a:r>
            <a:r>
              <a:rPr lang="en-US" sz="2200" b="1" dirty="0" err="1">
                <a:solidFill>
                  <a:srgbClr val="0033CC"/>
                </a:solidFill>
              </a:rPr>
              <a:t>yếu</a:t>
            </a:r>
            <a:r>
              <a:rPr lang="en-US" sz="2200" b="1" dirty="0">
                <a:solidFill>
                  <a:srgbClr val="0033CC"/>
                </a:solidFill>
              </a:rPr>
              <a:t> </a:t>
            </a:r>
            <a:r>
              <a:rPr lang="en-US" sz="2200" b="1" dirty="0" err="1">
                <a:solidFill>
                  <a:srgbClr val="0033CC"/>
                </a:solidFill>
              </a:rPr>
              <a:t>khách</a:t>
            </a:r>
            <a:r>
              <a:rPr lang="en-US" sz="2200" b="1" dirty="0">
                <a:solidFill>
                  <a:srgbClr val="0033CC"/>
                </a:solidFill>
              </a:rPr>
              <a:t> </a:t>
            </a:r>
            <a:r>
              <a:rPr lang="en-US" sz="2200" b="1" dirty="0" err="1">
                <a:solidFill>
                  <a:srgbClr val="0033CC"/>
                </a:solidFill>
              </a:rPr>
              <a:t>quan</a:t>
            </a:r>
            <a:r>
              <a:rPr lang="en-US" sz="2200" b="1" dirty="0">
                <a:solidFill>
                  <a:srgbClr val="0033CC"/>
                </a:solidFill>
              </a:rPr>
              <a:t> </a:t>
            </a:r>
            <a:r>
              <a:rPr lang="en-US" sz="2200" b="1" dirty="0" err="1">
                <a:solidFill>
                  <a:srgbClr val="0033CC"/>
                </a:solidFill>
              </a:rPr>
              <a:t>và</a:t>
            </a:r>
            <a:r>
              <a:rPr lang="en-US" sz="2200" b="1" dirty="0">
                <a:solidFill>
                  <a:srgbClr val="0033CC"/>
                </a:solidFill>
              </a:rPr>
              <a:t> </a:t>
            </a:r>
            <a:r>
              <a:rPr lang="en-US" sz="2200" b="1" dirty="0" err="1">
                <a:solidFill>
                  <a:srgbClr val="0033CC"/>
                </a:solidFill>
              </a:rPr>
              <a:t>nội</a:t>
            </a:r>
            <a:r>
              <a:rPr lang="en-US" sz="2200" b="1" dirty="0">
                <a:solidFill>
                  <a:srgbClr val="0033CC"/>
                </a:solidFill>
              </a:rPr>
              <a:t> dung </a:t>
            </a:r>
            <a:r>
              <a:rPr lang="en-US" sz="2200" b="1" dirty="0" err="1">
                <a:solidFill>
                  <a:srgbClr val="0033CC"/>
                </a:solidFill>
              </a:rPr>
              <a:t>của</a:t>
            </a:r>
            <a:r>
              <a:rPr lang="en-US" sz="2200" b="1" dirty="0">
                <a:solidFill>
                  <a:srgbClr val="0033CC"/>
                </a:solidFill>
              </a:rPr>
              <a:t> CNH, HĐH ở </a:t>
            </a:r>
            <a:r>
              <a:rPr lang="en-US" sz="2200" b="1" dirty="0" err="1">
                <a:solidFill>
                  <a:srgbClr val="0033CC"/>
                </a:solidFill>
              </a:rPr>
              <a:t>Việt</a:t>
            </a:r>
            <a:r>
              <a:rPr lang="en-US" sz="2200" b="1" dirty="0">
                <a:solidFill>
                  <a:srgbClr val="0033CC"/>
                </a:solidFill>
              </a:rPr>
              <a:t> Nam</a:t>
            </a:r>
          </a:p>
        </p:txBody>
      </p:sp>
      <p:sp>
        <p:nvSpPr>
          <p:cNvPr id="96" name="TextBox 95">
            <a:extLst>
              <a:ext uri="{FF2B5EF4-FFF2-40B4-BE49-F238E27FC236}">
                <a16:creationId xmlns="" xmlns:a16="http://schemas.microsoft.com/office/drawing/2014/main" id="{61117057-A5FB-43E4-AAAD-2B0C2B7491C0}"/>
              </a:ext>
            </a:extLst>
          </p:cNvPr>
          <p:cNvSpPr txBox="1"/>
          <p:nvPr/>
        </p:nvSpPr>
        <p:spPr>
          <a:xfrm>
            <a:off x="2581542" y="1248548"/>
            <a:ext cx="7442879" cy="400110"/>
          </a:xfrm>
          <a:prstGeom prst="rect">
            <a:avLst/>
          </a:prstGeom>
          <a:noFill/>
        </p:spPr>
        <p:txBody>
          <a:bodyPr wrap="square">
            <a:spAutoFit/>
          </a:bodyPr>
          <a:lstStyle/>
          <a:p>
            <a:pPr marL="285750" indent="-285750">
              <a:buFont typeface="Wingdings" panose="05000000000000000000" pitchFamily="2" charset="2"/>
              <a:buChar char="§"/>
            </a:pPr>
            <a:r>
              <a:rPr lang="en-US" sz="2000" b="1" i="0" dirty="0" err="1">
                <a:solidFill>
                  <a:srgbClr val="010101"/>
                </a:solidFill>
                <a:effectLst/>
                <a:latin typeface="+mj-lt"/>
              </a:rPr>
              <a:t>Lý</a:t>
            </a:r>
            <a:r>
              <a:rPr lang="en-US" sz="2000" b="1" i="0" dirty="0">
                <a:solidFill>
                  <a:srgbClr val="010101"/>
                </a:solidFill>
                <a:effectLst/>
                <a:latin typeface="+mj-lt"/>
              </a:rPr>
              <a:t> do </a:t>
            </a:r>
            <a:r>
              <a:rPr lang="en-US" sz="2000" b="1" i="0" dirty="0" err="1">
                <a:solidFill>
                  <a:srgbClr val="010101"/>
                </a:solidFill>
                <a:effectLst/>
                <a:latin typeface="+mj-lt"/>
              </a:rPr>
              <a:t>khách</a:t>
            </a:r>
            <a:r>
              <a:rPr lang="en-US" sz="2000" b="1" i="0" dirty="0">
                <a:solidFill>
                  <a:srgbClr val="010101"/>
                </a:solidFill>
                <a:effectLst/>
                <a:latin typeface="+mj-lt"/>
              </a:rPr>
              <a:t> </a:t>
            </a:r>
            <a:r>
              <a:rPr lang="en-US" sz="2000" b="1" i="0" dirty="0" err="1">
                <a:solidFill>
                  <a:srgbClr val="010101"/>
                </a:solidFill>
                <a:effectLst/>
                <a:latin typeface="+mj-lt"/>
              </a:rPr>
              <a:t>quan</a:t>
            </a:r>
            <a:r>
              <a:rPr lang="en-US" sz="2000" b="1" i="0" dirty="0">
                <a:solidFill>
                  <a:srgbClr val="010101"/>
                </a:solidFill>
                <a:effectLst/>
                <a:latin typeface="+mj-lt"/>
              </a:rPr>
              <a:t> </a:t>
            </a:r>
            <a:r>
              <a:rPr lang="en-US" sz="2000" b="1" i="0" dirty="0" err="1">
                <a:solidFill>
                  <a:srgbClr val="010101"/>
                </a:solidFill>
                <a:effectLst/>
                <a:latin typeface="+mj-lt"/>
              </a:rPr>
              <a:t>Việt</a:t>
            </a:r>
            <a:r>
              <a:rPr lang="en-US" sz="2000" b="1" i="0" dirty="0">
                <a:solidFill>
                  <a:srgbClr val="010101"/>
                </a:solidFill>
                <a:effectLst/>
                <a:latin typeface="+mj-lt"/>
              </a:rPr>
              <a:t> Nam </a:t>
            </a:r>
            <a:r>
              <a:rPr lang="en-US" sz="2000" b="1" i="0" dirty="0" err="1">
                <a:solidFill>
                  <a:srgbClr val="010101"/>
                </a:solidFill>
                <a:effectLst/>
                <a:latin typeface="+mj-lt"/>
              </a:rPr>
              <a:t>phải</a:t>
            </a:r>
            <a:r>
              <a:rPr lang="en-US" sz="2000" b="1" i="0" dirty="0">
                <a:solidFill>
                  <a:srgbClr val="010101"/>
                </a:solidFill>
                <a:effectLst/>
                <a:latin typeface="+mj-lt"/>
              </a:rPr>
              <a:t> </a:t>
            </a:r>
            <a:r>
              <a:rPr lang="en-US" sz="2000" b="1" i="0" dirty="0" err="1">
                <a:solidFill>
                  <a:srgbClr val="010101"/>
                </a:solidFill>
                <a:effectLst/>
                <a:latin typeface="+mj-lt"/>
              </a:rPr>
              <a:t>thực</a:t>
            </a:r>
            <a:r>
              <a:rPr lang="en-US" sz="2000" b="1" i="0" dirty="0">
                <a:solidFill>
                  <a:srgbClr val="010101"/>
                </a:solidFill>
                <a:effectLst/>
                <a:latin typeface="+mj-lt"/>
              </a:rPr>
              <a:t> </a:t>
            </a:r>
            <a:r>
              <a:rPr lang="en-US" sz="2000" b="1" i="0" dirty="0" err="1">
                <a:solidFill>
                  <a:srgbClr val="010101"/>
                </a:solidFill>
                <a:effectLst/>
                <a:latin typeface="+mj-lt"/>
              </a:rPr>
              <a:t>hiện</a:t>
            </a:r>
            <a:r>
              <a:rPr lang="en-US" sz="2000" b="1" i="0" dirty="0">
                <a:solidFill>
                  <a:srgbClr val="010101"/>
                </a:solidFill>
                <a:effectLst/>
                <a:latin typeface="+mj-lt"/>
              </a:rPr>
              <a:t> </a:t>
            </a:r>
            <a:r>
              <a:rPr lang="en-US" sz="2000" b="1" dirty="0">
                <a:solidFill>
                  <a:srgbClr val="000000"/>
                </a:solidFill>
                <a:latin typeface="+mj-lt"/>
              </a:rPr>
              <a:t>CNH, HĐH </a:t>
            </a:r>
            <a:r>
              <a:rPr lang="en-US" sz="2000" b="1" i="0" dirty="0">
                <a:solidFill>
                  <a:srgbClr val="000000"/>
                </a:solidFill>
                <a:effectLst/>
                <a:latin typeface="+mj-lt"/>
              </a:rPr>
              <a:t> </a:t>
            </a:r>
            <a:endParaRPr lang="en-US" sz="2000" b="1" dirty="0">
              <a:solidFill>
                <a:srgbClr val="000000"/>
              </a:solidFill>
              <a:latin typeface="+mj-lt"/>
            </a:endParaRPr>
          </a:p>
        </p:txBody>
      </p:sp>
      <p:sp>
        <p:nvSpPr>
          <p:cNvPr id="97" name="TextBox 96">
            <a:extLst>
              <a:ext uri="{FF2B5EF4-FFF2-40B4-BE49-F238E27FC236}">
                <a16:creationId xmlns="" xmlns:a16="http://schemas.microsoft.com/office/drawing/2014/main" id="{AEF6D996-28C1-44A0-86DA-B532625E7D92}"/>
              </a:ext>
            </a:extLst>
          </p:cNvPr>
          <p:cNvSpPr txBox="1"/>
          <p:nvPr/>
        </p:nvSpPr>
        <p:spPr>
          <a:xfrm>
            <a:off x="2387579" y="1674951"/>
            <a:ext cx="7437008" cy="400110"/>
          </a:xfrm>
          <a:prstGeom prst="rect">
            <a:avLst/>
          </a:prstGeom>
          <a:noFill/>
        </p:spPr>
        <p:txBody>
          <a:bodyPr wrap="square">
            <a:spAutoFit/>
          </a:bodyPr>
          <a:lstStyle/>
          <a:p>
            <a:r>
              <a:rPr lang="vi-VN" sz="2000" b="1" i="1" dirty="0">
                <a:solidFill>
                  <a:srgbClr val="C00000"/>
                </a:solidFill>
                <a:effectLst/>
                <a:latin typeface="Arial" panose="020B0604020202020204" pitchFamily="34" charset="0"/>
                <a:cs typeface="Arial" panose="020B0604020202020204" pitchFamily="34" charset="0"/>
              </a:rPr>
              <a:t>Hai là</a:t>
            </a:r>
            <a:r>
              <a:rPr lang="vi-VN" sz="2000" b="0" i="0" dirty="0">
                <a:solidFill>
                  <a:srgbClr val="002060"/>
                </a:solidFill>
                <a:effectLst/>
                <a:latin typeface="Arial" panose="020B0604020202020204" pitchFamily="34" charset="0"/>
                <a:cs typeface="Arial" panose="020B0604020202020204" pitchFamily="34" charset="0"/>
              </a:rPr>
              <a:t>, xây dựng cơ sở vật chất - kỹ thuật cho chủ nghĩa xã hội </a:t>
            </a:r>
            <a:endParaRPr lang="en-US" sz="2000" dirty="0">
              <a:solidFill>
                <a:srgbClr val="002060"/>
              </a:solidFill>
              <a:latin typeface="Arial" panose="020B0604020202020204" pitchFamily="34" charset="0"/>
              <a:cs typeface="Arial" panose="020B0604020202020204" pitchFamily="34" charset="0"/>
            </a:endParaRPr>
          </a:p>
        </p:txBody>
      </p:sp>
    </p:spTree>
  </p:cSld>
  <p:clrMapOvr>
    <a:masterClrMapping/>
  </p:clrMapOvr>
  <p:timing>
    <p:tnLst>
      <p:par>
        <p:cTn id="1" dur="indefinite" restart="never" nodeType="tmRoot"/>
      </p:par>
    </p:tn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2564" name="AutoShape 3">
            <a:extLst>
              <a:ext uri="{FF2B5EF4-FFF2-40B4-BE49-F238E27FC236}">
                <a16:creationId xmlns="" xmlns:a16="http://schemas.microsoft.com/office/drawing/2014/main" id="{0FC0F4E7-762F-4728-8C9B-029F4835F032}"/>
              </a:ext>
            </a:extLst>
          </p:cNvPr>
          <p:cNvSpPr>
            <a:spLocks noChangeArrowheads="1"/>
          </p:cNvSpPr>
          <p:nvPr/>
        </p:nvSpPr>
        <p:spPr bwMode="gray">
          <a:xfrm>
            <a:off x="755872" y="5059680"/>
            <a:ext cx="3987580" cy="1600200"/>
          </a:xfrm>
          <a:prstGeom prst="roundRect">
            <a:avLst>
              <a:gd name="adj" fmla="val 12699"/>
            </a:avLst>
          </a:prstGeom>
          <a:solidFill>
            <a:schemeClr val="accent1"/>
          </a:solidFill>
          <a:ln>
            <a:noFill/>
          </a:ln>
          <a:extLst>
            <a:ext uri="{91240B29-F687-4F45-9708-019B960494DF}">
              <a14:hiddenLine xmlns:a14="http://schemas.microsoft.com/office/drawing/2010/main" w="9525" algn="ctr">
                <a:solidFill>
                  <a:srgbClr val="000000"/>
                </a:solidFill>
                <a:round/>
                <a:headEnd/>
                <a:tailEnd/>
              </a14:hiddenLine>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just" defTabSz="914400" fontAlgn="base">
              <a:spcBef>
                <a:spcPct val="0"/>
              </a:spcBef>
              <a:spcAft>
                <a:spcPct val="0"/>
              </a:spcAft>
            </a:pPr>
            <a:endParaRPr lang="en-US" altLang="en-US" sz="2000">
              <a:solidFill>
                <a:srgbClr val="000000"/>
              </a:solidFill>
              <a:cs typeface="Arial" panose="020B0604020202020204" pitchFamily="34" charset="0"/>
            </a:endParaRPr>
          </a:p>
        </p:txBody>
      </p:sp>
      <p:sp>
        <p:nvSpPr>
          <p:cNvPr id="322566" name="AutoShape 5">
            <a:extLst>
              <a:ext uri="{FF2B5EF4-FFF2-40B4-BE49-F238E27FC236}">
                <a16:creationId xmlns="" xmlns:a16="http://schemas.microsoft.com/office/drawing/2014/main" id="{E6674C29-260E-4EF2-8268-1A6F966FEA18}"/>
              </a:ext>
            </a:extLst>
          </p:cNvPr>
          <p:cNvSpPr>
            <a:spLocks noChangeArrowheads="1"/>
          </p:cNvSpPr>
          <p:nvPr/>
        </p:nvSpPr>
        <p:spPr bwMode="gray">
          <a:xfrm>
            <a:off x="896982" y="5196840"/>
            <a:ext cx="3765505" cy="1405891"/>
          </a:xfrm>
          <a:prstGeom prst="roundRect">
            <a:avLst>
              <a:gd name="adj" fmla="val 16667"/>
            </a:avLst>
          </a:prstGeom>
          <a:solidFill>
            <a:srgbClr val="FFFFFF"/>
          </a:solidFill>
          <a:ln>
            <a:noFill/>
          </a:ln>
          <a:effectLst>
            <a:prstShdw prst="shdw17" dist="17961" dir="13500000">
              <a:srgbClr val="999999"/>
            </a:prstShdw>
          </a:effectLst>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just" defTabSz="914400" fontAlgn="base">
              <a:spcBef>
                <a:spcPct val="0"/>
              </a:spcBef>
              <a:spcAft>
                <a:spcPct val="0"/>
              </a:spcAft>
            </a:pPr>
            <a:endParaRPr lang="en-US" altLang="en-US" sz="2000">
              <a:solidFill>
                <a:srgbClr val="000000"/>
              </a:solidFill>
              <a:cs typeface="Arial" panose="020B0604020202020204" pitchFamily="34" charset="0"/>
            </a:endParaRPr>
          </a:p>
        </p:txBody>
      </p:sp>
      <p:sp>
        <p:nvSpPr>
          <p:cNvPr id="322569" name="AutoShape 8">
            <a:extLst>
              <a:ext uri="{FF2B5EF4-FFF2-40B4-BE49-F238E27FC236}">
                <a16:creationId xmlns="" xmlns:a16="http://schemas.microsoft.com/office/drawing/2014/main" id="{7F416AF3-43B2-412C-AF39-1848D11C37B3}"/>
              </a:ext>
            </a:extLst>
          </p:cNvPr>
          <p:cNvSpPr>
            <a:spLocks noChangeArrowheads="1"/>
          </p:cNvSpPr>
          <p:nvPr/>
        </p:nvSpPr>
        <p:spPr bwMode="ltGray">
          <a:xfrm>
            <a:off x="755872" y="2697480"/>
            <a:ext cx="3987579" cy="1600200"/>
          </a:xfrm>
          <a:prstGeom prst="roundRect">
            <a:avLst>
              <a:gd name="adj" fmla="val 12699"/>
            </a:avLst>
          </a:prstGeom>
          <a:solidFill>
            <a:schemeClr val="folHlink"/>
          </a:solidFill>
          <a:ln>
            <a:noFill/>
          </a:ln>
          <a:extLst>
            <a:ext uri="{91240B29-F687-4F45-9708-019B960494DF}">
              <a14:hiddenLine xmlns:a14="http://schemas.microsoft.com/office/drawing/2010/main" w="9525" algn="ctr">
                <a:solidFill>
                  <a:srgbClr val="000000"/>
                </a:solidFill>
                <a:round/>
                <a:headEnd/>
                <a:tailEnd/>
              </a14:hiddenLine>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just" defTabSz="914400" fontAlgn="base">
              <a:spcBef>
                <a:spcPct val="0"/>
              </a:spcBef>
              <a:spcAft>
                <a:spcPct val="0"/>
              </a:spcAft>
            </a:pPr>
            <a:endParaRPr lang="en-US" altLang="en-US" sz="2000">
              <a:solidFill>
                <a:srgbClr val="000000"/>
              </a:solidFill>
              <a:cs typeface="Arial" panose="020B0604020202020204" pitchFamily="34" charset="0"/>
            </a:endParaRPr>
          </a:p>
        </p:txBody>
      </p:sp>
      <p:sp>
        <p:nvSpPr>
          <p:cNvPr id="322570" name="AutoShape 9">
            <a:extLst>
              <a:ext uri="{FF2B5EF4-FFF2-40B4-BE49-F238E27FC236}">
                <a16:creationId xmlns="" xmlns:a16="http://schemas.microsoft.com/office/drawing/2014/main" id="{D9140BC2-9C18-41FD-A7EF-A48D191312A8}"/>
              </a:ext>
            </a:extLst>
          </p:cNvPr>
          <p:cNvSpPr>
            <a:spLocks noChangeArrowheads="1"/>
          </p:cNvSpPr>
          <p:nvPr/>
        </p:nvSpPr>
        <p:spPr bwMode="gray">
          <a:xfrm>
            <a:off x="939184" y="2871050"/>
            <a:ext cx="3723303" cy="1369481"/>
          </a:xfrm>
          <a:prstGeom prst="roundRect">
            <a:avLst>
              <a:gd name="adj" fmla="val 16667"/>
            </a:avLst>
          </a:prstGeom>
          <a:solidFill>
            <a:srgbClr val="FFFFFF"/>
          </a:solidFill>
          <a:ln>
            <a:noFill/>
          </a:ln>
          <a:effectLst>
            <a:prstShdw prst="shdw17" dist="17961" dir="13500000">
              <a:srgbClr val="999999"/>
            </a:prstShdw>
          </a:effectLst>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just" defTabSz="914400" fontAlgn="base">
              <a:spcBef>
                <a:spcPct val="0"/>
              </a:spcBef>
              <a:spcAft>
                <a:spcPct val="0"/>
              </a:spcAft>
            </a:pPr>
            <a:endParaRPr lang="en-US" altLang="en-US" sz="2000">
              <a:solidFill>
                <a:srgbClr val="000000"/>
              </a:solidFill>
              <a:cs typeface="Arial" panose="020B0604020202020204" pitchFamily="34" charset="0"/>
            </a:endParaRPr>
          </a:p>
        </p:txBody>
      </p:sp>
      <p:sp>
        <p:nvSpPr>
          <p:cNvPr id="322573" name="AutoShape 12">
            <a:extLst>
              <a:ext uri="{FF2B5EF4-FFF2-40B4-BE49-F238E27FC236}">
                <a16:creationId xmlns="" xmlns:a16="http://schemas.microsoft.com/office/drawing/2014/main" id="{771FF0C2-8ACC-472B-97B5-B0E1A69D71E9}"/>
              </a:ext>
            </a:extLst>
          </p:cNvPr>
          <p:cNvSpPr>
            <a:spLocks noChangeArrowheads="1"/>
          </p:cNvSpPr>
          <p:nvPr/>
        </p:nvSpPr>
        <p:spPr bwMode="gray">
          <a:xfrm>
            <a:off x="7354725" y="5059680"/>
            <a:ext cx="3960213" cy="1600200"/>
          </a:xfrm>
          <a:prstGeom prst="roundRect">
            <a:avLst>
              <a:gd name="adj" fmla="val 12699"/>
            </a:avLst>
          </a:prstGeom>
          <a:solidFill>
            <a:schemeClr val="hlink"/>
          </a:solidFill>
          <a:ln>
            <a:noFill/>
          </a:ln>
          <a:extLst>
            <a:ext uri="{91240B29-F687-4F45-9708-019B960494DF}">
              <a14:hiddenLine xmlns:a14="http://schemas.microsoft.com/office/drawing/2010/main" w="9525" algn="ctr">
                <a:solidFill>
                  <a:srgbClr val="000000"/>
                </a:solidFill>
                <a:round/>
                <a:headEnd/>
                <a:tailEnd/>
              </a14:hiddenLine>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just" defTabSz="914400" fontAlgn="base">
              <a:spcBef>
                <a:spcPct val="0"/>
              </a:spcBef>
              <a:spcAft>
                <a:spcPct val="0"/>
              </a:spcAft>
            </a:pPr>
            <a:endParaRPr lang="en-US" altLang="en-US" sz="2000">
              <a:solidFill>
                <a:srgbClr val="000000"/>
              </a:solidFill>
              <a:cs typeface="Arial" panose="020B0604020202020204" pitchFamily="34" charset="0"/>
            </a:endParaRPr>
          </a:p>
        </p:txBody>
      </p:sp>
      <p:sp>
        <p:nvSpPr>
          <p:cNvPr id="322574" name="AutoShape 13">
            <a:extLst>
              <a:ext uri="{FF2B5EF4-FFF2-40B4-BE49-F238E27FC236}">
                <a16:creationId xmlns="" xmlns:a16="http://schemas.microsoft.com/office/drawing/2014/main" id="{81BA773D-8247-43F3-9406-260BAECABD4E}"/>
              </a:ext>
            </a:extLst>
          </p:cNvPr>
          <p:cNvSpPr>
            <a:spLocks noChangeArrowheads="1"/>
          </p:cNvSpPr>
          <p:nvPr/>
        </p:nvSpPr>
        <p:spPr bwMode="gray">
          <a:xfrm>
            <a:off x="7501190" y="5196840"/>
            <a:ext cx="3630436" cy="1405891"/>
          </a:xfrm>
          <a:prstGeom prst="roundRect">
            <a:avLst>
              <a:gd name="adj" fmla="val 16667"/>
            </a:avLst>
          </a:prstGeom>
          <a:solidFill>
            <a:srgbClr val="FFFFFF"/>
          </a:solidFill>
          <a:ln>
            <a:noFill/>
          </a:ln>
          <a:effectLst>
            <a:prstShdw prst="shdw17" dist="17961" dir="13500000">
              <a:srgbClr val="999999"/>
            </a:prstShdw>
          </a:effectLst>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just" defTabSz="914400" fontAlgn="base">
              <a:spcBef>
                <a:spcPct val="0"/>
              </a:spcBef>
              <a:spcAft>
                <a:spcPct val="0"/>
              </a:spcAft>
            </a:pPr>
            <a:endParaRPr lang="en-US" altLang="en-US" sz="2000">
              <a:solidFill>
                <a:srgbClr val="000000"/>
              </a:solidFill>
              <a:cs typeface="Arial" panose="020B0604020202020204" pitchFamily="34" charset="0"/>
            </a:endParaRPr>
          </a:p>
        </p:txBody>
      </p:sp>
      <p:sp>
        <p:nvSpPr>
          <p:cNvPr id="322577" name="AutoShape 16">
            <a:extLst>
              <a:ext uri="{FF2B5EF4-FFF2-40B4-BE49-F238E27FC236}">
                <a16:creationId xmlns="" xmlns:a16="http://schemas.microsoft.com/office/drawing/2014/main" id="{6C73CD90-CDDF-46F8-A60C-04D2070D184B}"/>
              </a:ext>
            </a:extLst>
          </p:cNvPr>
          <p:cNvSpPr>
            <a:spLocks noChangeArrowheads="1"/>
          </p:cNvSpPr>
          <p:nvPr/>
        </p:nvSpPr>
        <p:spPr bwMode="gray">
          <a:xfrm>
            <a:off x="7283054" y="2697480"/>
            <a:ext cx="4031884" cy="1600200"/>
          </a:xfrm>
          <a:prstGeom prst="roundRect">
            <a:avLst>
              <a:gd name="adj" fmla="val 12699"/>
            </a:avLst>
          </a:prstGeom>
          <a:solidFill>
            <a:schemeClr val="accent2"/>
          </a:solidFill>
          <a:ln>
            <a:noFill/>
          </a:ln>
          <a:extLst>
            <a:ext uri="{91240B29-F687-4F45-9708-019B960494DF}">
              <a14:hiddenLine xmlns:a14="http://schemas.microsoft.com/office/drawing/2010/main" w="9525" algn="ctr">
                <a:solidFill>
                  <a:srgbClr val="000000"/>
                </a:solidFill>
                <a:round/>
                <a:headEnd/>
                <a:tailEnd/>
              </a14:hiddenLine>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just" defTabSz="914400" fontAlgn="base">
              <a:spcBef>
                <a:spcPct val="0"/>
              </a:spcBef>
              <a:spcAft>
                <a:spcPct val="0"/>
              </a:spcAft>
            </a:pPr>
            <a:endParaRPr lang="en-US" altLang="en-US" sz="2000">
              <a:solidFill>
                <a:srgbClr val="000000"/>
              </a:solidFill>
              <a:cs typeface="Arial" panose="020B0604020202020204" pitchFamily="34" charset="0"/>
            </a:endParaRPr>
          </a:p>
        </p:txBody>
      </p:sp>
      <p:sp>
        <p:nvSpPr>
          <p:cNvPr id="322578" name="AutoShape 17">
            <a:extLst>
              <a:ext uri="{FF2B5EF4-FFF2-40B4-BE49-F238E27FC236}">
                <a16:creationId xmlns="" xmlns:a16="http://schemas.microsoft.com/office/drawing/2014/main" id="{2BC9EEE0-7B88-4BB0-B535-E2CD31EC54E9}"/>
              </a:ext>
            </a:extLst>
          </p:cNvPr>
          <p:cNvSpPr>
            <a:spLocks noChangeArrowheads="1"/>
          </p:cNvSpPr>
          <p:nvPr/>
        </p:nvSpPr>
        <p:spPr bwMode="gray">
          <a:xfrm>
            <a:off x="7354725" y="2849432"/>
            <a:ext cx="3754271" cy="1391100"/>
          </a:xfrm>
          <a:prstGeom prst="roundRect">
            <a:avLst>
              <a:gd name="adj" fmla="val 16667"/>
            </a:avLst>
          </a:prstGeom>
          <a:solidFill>
            <a:srgbClr val="FFFFFF"/>
          </a:solidFill>
          <a:ln>
            <a:noFill/>
          </a:ln>
          <a:effectLst>
            <a:prstShdw prst="shdw17" dist="17961" dir="13500000">
              <a:srgbClr val="999999"/>
            </a:prstShdw>
          </a:effectLst>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defTabSz="914400" fontAlgn="base">
              <a:spcBef>
                <a:spcPct val="0"/>
              </a:spcBef>
              <a:spcAft>
                <a:spcPct val="0"/>
              </a:spcAft>
            </a:pPr>
            <a:r>
              <a:rPr lang="vi-VN" sz="2000" dirty="0">
                <a:solidFill>
                  <a:srgbClr val="FF0066"/>
                </a:solidFill>
                <a:cs typeface="Arial" panose="020B0604020202020204" pitchFamily="34" charset="0"/>
              </a:rPr>
              <a:t>G</a:t>
            </a:r>
            <a:r>
              <a:rPr lang="en-US" sz="2000" dirty="0" err="1">
                <a:solidFill>
                  <a:srgbClr val="FF0066"/>
                </a:solidFill>
                <a:cs typeface="Arial" panose="020B0604020202020204" pitchFamily="34" charset="0"/>
              </a:rPr>
              <a:t>ắn</a:t>
            </a:r>
            <a:r>
              <a:rPr lang="en-US" sz="2000" dirty="0">
                <a:solidFill>
                  <a:srgbClr val="FF0066"/>
                </a:solidFill>
                <a:cs typeface="Arial" panose="020B0604020202020204" pitchFamily="34" charset="0"/>
              </a:rPr>
              <a:t> </a:t>
            </a:r>
            <a:r>
              <a:rPr lang="en-US" sz="2000" dirty="0" err="1">
                <a:solidFill>
                  <a:srgbClr val="FF0066"/>
                </a:solidFill>
                <a:cs typeface="Arial" panose="020B0604020202020204" pitchFamily="34" charset="0"/>
              </a:rPr>
              <a:t>với</a:t>
            </a:r>
            <a:r>
              <a:rPr lang="en-US" sz="2000" dirty="0">
                <a:solidFill>
                  <a:srgbClr val="FF0066"/>
                </a:solidFill>
                <a:cs typeface="Arial" panose="020B0604020202020204" pitchFamily="34" charset="0"/>
              </a:rPr>
              <a:t> </a:t>
            </a:r>
            <a:r>
              <a:rPr lang="en-US" sz="2000" dirty="0" err="1">
                <a:solidFill>
                  <a:srgbClr val="FF0066"/>
                </a:solidFill>
                <a:cs typeface="Arial" panose="020B0604020202020204" pitchFamily="34" charset="0"/>
              </a:rPr>
              <a:t>phát</a:t>
            </a:r>
            <a:r>
              <a:rPr lang="en-US" sz="2000" dirty="0">
                <a:solidFill>
                  <a:srgbClr val="FF0066"/>
                </a:solidFill>
                <a:cs typeface="Arial" panose="020B0604020202020204" pitchFamily="34" charset="0"/>
              </a:rPr>
              <a:t> </a:t>
            </a:r>
            <a:r>
              <a:rPr lang="en-US" sz="2000" dirty="0" err="1">
                <a:solidFill>
                  <a:srgbClr val="FF0066"/>
                </a:solidFill>
                <a:cs typeface="Arial" panose="020B0604020202020204" pitchFamily="34" charset="0"/>
              </a:rPr>
              <a:t>triển</a:t>
            </a:r>
            <a:r>
              <a:rPr lang="en-US" sz="2000" dirty="0">
                <a:solidFill>
                  <a:srgbClr val="FF0066"/>
                </a:solidFill>
                <a:cs typeface="Arial" panose="020B0604020202020204" pitchFamily="34" charset="0"/>
              </a:rPr>
              <a:t> </a:t>
            </a:r>
            <a:r>
              <a:rPr lang="en-US" sz="2000" dirty="0" err="1">
                <a:solidFill>
                  <a:srgbClr val="FF0066"/>
                </a:solidFill>
                <a:cs typeface="Arial" panose="020B0604020202020204" pitchFamily="34" charset="0"/>
              </a:rPr>
              <a:t>kinh</a:t>
            </a:r>
            <a:r>
              <a:rPr lang="en-US" sz="2000" dirty="0">
                <a:solidFill>
                  <a:srgbClr val="FF0066"/>
                </a:solidFill>
                <a:cs typeface="Arial" panose="020B0604020202020204" pitchFamily="34" charset="0"/>
              </a:rPr>
              <a:t> </a:t>
            </a:r>
            <a:r>
              <a:rPr lang="en-US" sz="2000" dirty="0" err="1">
                <a:solidFill>
                  <a:srgbClr val="FF0066"/>
                </a:solidFill>
                <a:cs typeface="Arial" panose="020B0604020202020204" pitchFamily="34" charset="0"/>
              </a:rPr>
              <a:t>tế</a:t>
            </a:r>
            <a:r>
              <a:rPr lang="en-US" sz="2000" dirty="0">
                <a:solidFill>
                  <a:srgbClr val="FF0066"/>
                </a:solidFill>
                <a:cs typeface="Arial" panose="020B0604020202020204" pitchFamily="34" charset="0"/>
              </a:rPr>
              <a:t> </a:t>
            </a:r>
            <a:endParaRPr lang="vi-VN" sz="2000" dirty="0">
              <a:solidFill>
                <a:srgbClr val="FF0066"/>
              </a:solidFill>
              <a:cs typeface="Arial" panose="020B0604020202020204" pitchFamily="34" charset="0"/>
            </a:endParaRPr>
          </a:p>
          <a:p>
            <a:pPr algn="ctr" defTabSz="914400" fontAlgn="base">
              <a:spcBef>
                <a:spcPct val="0"/>
              </a:spcBef>
              <a:spcAft>
                <a:spcPct val="0"/>
              </a:spcAft>
            </a:pPr>
            <a:r>
              <a:rPr lang="vi-VN" sz="2000" dirty="0">
                <a:solidFill>
                  <a:srgbClr val="FF0066"/>
                </a:solidFill>
                <a:cs typeface="Arial" panose="020B0604020202020204" pitchFamily="34" charset="0"/>
              </a:rPr>
              <a:t>tri</a:t>
            </a:r>
            <a:r>
              <a:rPr lang="en-US" sz="2000" dirty="0">
                <a:solidFill>
                  <a:srgbClr val="FF0066"/>
                </a:solidFill>
                <a:cs typeface="Arial" panose="020B0604020202020204" pitchFamily="34" charset="0"/>
              </a:rPr>
              <a:t> </a:t>
            </a:r>
            <a:r>
              <a:rPr lang="en-US" sz="2000" dirty="0" err="1">
                <a:solidFill>
                  <a:srgbClr val="FF0066"/>
                </a:solidFill>
                <a:cs typeface="Arial" panose="020B0604020202020204" pitchFamily="34" charset="0"/>
              </a:rPr>
              <a:t>thức</a:t>
            </a:r>
            <a:r>
              <a:rPr lang="en-US" sz="2000" dirty="0">
                <a:solidFill>
                  <a:srgbClr val="FF0066"/>
                </a:solidFill>
                <a:cs typeface="Arial" panose="020B0604020202020204" pitchFamily="34" charset="0"/>
              </a:rPr>
              <a:t>.</a:t>
            </a:r>
            <a:endParaRPr lang="en-US" altLang="en-US" sz="2000" dirty="0">
              <a:solidFill>
                <a:srgbClr val="FF0066"/>
              </a:solidFill>
              <a:cs typeface="Arial" panose="020B0604020202020204" pitchFamily="34" charset="0"/>
            </a:endParaRPr>
          </a:p>
        </p:txBody>
      </p:sp>
      <p:grpSp>
        <p:nvGrpSpPr>
          <p:cNvPr id="322581" name="Group 20">
            <a:extLst>
              <a:ext uri="{FF2B5EF4-FFF2-40B4-BE49-F238E27FC236}">
                <a16:creationId xmlns="" xmlns:a16="http://schemas.microsoft.com/office/drawing/2014/main" id="{9A3805A3-ADC4-436F-BD11-725F93172786}"/>
              </a:ext>
            </a:extLst>
          </p:cNvPr>
          <p:cNvGrpSpPr>
            <a:grpSpLocks/>
          </p:cNvGrpSpPr>
          <p:nvPr/>
        </p:nvGrpSpPr>
        <p:grpSpPr bwMode="auto">
          <a:xfrm>
            <a:off x="4507717" y="3307081"/>
            <a:ext cx="2997983" cy="2803525"/>
            <a:chOff x="1968" y="1488"/>
            <a:chExt cx="1776" cy="1766"/>
          </a:xfrm>
        </p:grpSpPr>
        <p:sp>
          <p:nvSpPr>
            <p:cNvPr id="13333" name="AutoShape 21">
              <a:extLst>
                <a:ext uri="{FF2B5EF4-FFF2-40B4-BE49-F238E27FC236}">
                  <a16:creationId xmlns="" xmlns:a16="http://schemas.microsoft.com/office/drawing/2014/main" id="{52FF428C-2525-4A06-BBE8-2B1836AE8110}"/>
                </a:ext>
              </a:extLst>
            </p:cNvPr>
            <p:cNvSpPr>
              <a:spLocks noChangeArrowheads="1"/>
            </p:cNvSpPr>
            <p:nvPr/>
          </p:nvSpPr>
          <p:spPr bwMode="ltGray">
            <a:xfrm rot="6774404">
              <a:off x="2004" y="1578"/>
              <a:ext cx="1688" cy="1664"/>
            </a:xfrm>
            <a:custGeom>
              <a:avLst/>
              <a:gdLst>
                <a:gd name="G0" fmla="+- -1509893 0 0"/>
                <a:gd name="G1" fmla="+- -5955455 0 0"/>
                <a:gd name="G2" fmla="+- -1509893 0 -5955455"/>
                <a:gd name="G3" fmla="+- 10800 0 0"/>
                <a:gd name="G4" fmla="+- 0 0 -1509893"/>
                <a:gd name="T0" fmla="*/ 360 256 1"/>
                <a:gd name="T1" fmla="*/ 0 256 1"/>
                <a:gd name="G5" fmla="+- G2 T0 T1"/>
                <a:gd name="G6" fmla="?: G2 G2 G5"/>
                <a:gd name="G7" fmla="+- 0 0 G6"/>
                <a:gd name="G8" fmla="+- 7926 0 0"/>
                <a:gd name="G9" fmla="+- 0 0 -5955455"/>
                <a:gd name="G10" fmla="+- 7926 0 2700"/>
                <a:gd name="G11" fmla="cos G10 -1509893"/>
                <a:gd name="G12" fmla="sin G10 -1509893"/>
                <a:gd name="G13" fmla="cos 13500 -1509893"/>
                <a:gd name="G14" fmla="sin 13500 -1509893"/>
                <a:gd name="G15" fmla="+- G11 10800 0"/>
                <a:gd name="G16" fmla="+- G12 10800 0"/>
                <a:gd name="G17" fmla="+- G13 10800 0"/>
                <a:gd name="G18" fmla="+- G14 10800 0"/>
                <a:gd name="G19" fmla="*/ 7926 1 2"/>
                <a:gd name="G20" fmla="+- G19 5400 0"/>
                <a:gd name="G21" fmla="cos G20 -1509893"/>
                <a:gd name="G22" fmla="sin G20 -1509893"/>
                <a:gd name="G23" fmla="+- G21 10800 0"/>
                <a:gd name="G24" fmla="+- G12 G23 G22"/>
                <a:gd name="G25" fmla="+- G22 G23 G11"/>
                <a:gd name="G26" fmla="cos 10800 -1509893"/>
                <a:gd name="G27" fmla="sin 10800 -1509893"/>
                <a:gd name="G28" fmla="cos 7926 -1509893"/>
                <a:gd name="G29" fmla="sin 7926 -1509893"/>
                <a:gd name="G30" fmla="+- G26 10800 0"/>
                <a:gd name="G31" fmla="+- G27 10800 0"/>
                <a:gd name="G32" fmla="+- G28 10800 0"/>
                <a:gd name="G33" fmla="+- G29 10800 0"/>
                <a:gd name="G34" fmla="+- G19 5400 0"/>
                <a:gd name="G35" fmla="cos G34 -5955455"/>
                <a:gd name="G36" fmla="sin G34 -5955455"/>
                <a:gd name="G37" fmla="+/ -5955455 -1509893 2"/>
                <a:gd name="T2" fmla="*/ 180 256 1"/>
                <a:gd name="T3" fmla="*/ 0 256 1"/>
                <a:gd name="G38" fmla="+- G37 T2 T3"/>
                <a:gd name="G39" fmla="?: G2 G37 G38"/>
                <a:gd name="G40" fmla="cos 10800 G39"/>
                <a:gd name="G41" fmla="sin 10800 G39"/>
                <a:gd name="G42" fmla="cos 7926 G39"/>
                <a:gd name="G43" fmla="sin 7926 G39"/>
                <a:gd name="G44" fmla="+- G40 10800 0"/>
                <a:gd name="G45" fmla="+- G41 10800 0"/>
                <a:gd name="G46" fmla="+- G42 10800 0"/>
                <a:gd name="G47" fmla="+- G43 10800 0"/>
                <a:gd name="G48" fmla="+- G35 10800 0"/>
                <a:gd name="G49" fmla="+- G36 10800 0"/>
                <a:gd name="T4" fmla="*/ 16689 w 21600"/>
                <a:gd name="T5" fmla="*/ 1746 h 21600"/>
                <a:gd name="T6" fmla="*/ 10657 w 21600"/>
                <a:gd name="T7" fmla="*/ 1438 h 21600"/>
                <a:gd name="T8" fmla="*/ 15121 w 21600"/>
                <a:gd name="T9" fmla="*/ 4156 h 21600"/>
                <a:gd name="T10" fmla="*/ 23223 w 21600"/>
                <a:gd name="T11" fmla="*/ 5516 h 21600"/>
                <a:gd name="T12" fmla="*/ 21035 w 21600"/>
                <a:gd name="T13" fmla="*/ 10942 h 21600"/>
                <a:gd name="T14" fmla="*/ 15609 w 21600"/>
                <a:gd name="T15" fmla="*/ 8754 h 21600"/>
                <a:gd name="T16" fmla="*/ 3163 w 21600"/>
                <a:gd name="T17" fmla="*/ 3163 h 21600"/>
                <a:gd name="T18" fmla="*/ 18437 w 21600"/>
                <a:gd name="T19" fmla="*/ 18437 h 21600"/>
              </a:gdLst>
              <a:ahLst/>
              <a:cxnLst>
                <a:cxn ang="0">
                  <a:pos x="T4" y="T5"/>
                </a:cxn>
                <a:cxn ang="0">
                  <a:pos x="T6" y="T7"/>
                </a:cxn>
                <a:cxn ang="0">
                  <a:pos x="T8" y="T9"/>
                </a:cxn>
                <a:cxn ang="0">
                  <a:pos x="T10" y="T11"/>
                </a:cxn>
                <a:cxn ang="0">
                  <a:pos x="T12" y="T13"/>
                </a:cxn>
                <a:cxn ang="0">
                  <a:pos x="T14" y="T15"/>
                </a:cxn>
              </a:cxnLst>
              <a:rect l="T16" t="T17" r="T18" b="T19"/>
              <a:pathLst>
                <a:path w="21600" h="21600">
                  <a:moveTo>
                    <a:pt x="18093" y="7698"/>
                  </a:moveTo>
                  <a:cubicBezTo>
                    <a:pt x="16849" y="4772"/>
                    <a:pt x="13978" y="2874"/>
                    <a:pt x="10800" y="2874"/>
                  </a:cubicBezTo>
                  <a:cubicBezTo>
                    <a:pt x="10759" y="2873"/>
                    <a:pt x="10719" y="2874"/>
                    <a:pt x="10679" y="2874"/>
                  </a:cubicBezTo>
                  <a:lnTo>
                    <a:pt x="10635" y="1"/>
                  </a:lnTo>
                  <a:cubicBezTo>
                    <a:pt x="10690" y="0"/>
                    <a:pt x="10745" y="-1"/>
                    <a:pt x="10800" y="0"/>
                  </a:cubicBezTo>
                  <a:cubicBezTo>
                    <a:pt x="15131" y="0"/>
                    <a:pt x="19043" y="2587"/>
                    <a:pt x="20738" y="6573"/>
                  </a:cubicBezTo>
                  <a:lnTo>
                    <a:pt x="23223" y="5516"/>
                  </a:lnTo>
                  <a:lnTo>
                    <a:pt x="21035" y="10942"/>
                  </a:lnTo>
                  <a:lnTo>
                    <a:pt x="15609" y="8754"/>
                  </a:lnTo>
                  <a:lnTo>
                    <a:pt x="18093" y="7698"/>
                  </a:lnTo>
                  <a:close/>
                </a:path>
              </a:pathLst>
            </a:custGeom>
            <a:gradFill rotWithShape="1">
              <a:gsLst>
                <a:gs pos="0">
                  <a:schemeClr val="hlink">
                    <a:gamma/>
                    <a:shade val="0"/>
                    <a:invGamma/>
                  </a:schemeClr>
                </a:gs>
                <a:gs pos="100000">
                  <a:schemeClr val="hlink"/>
                </a:gs>
              </a:gsLst>
              <a:lin ang="2700000" scaled="1"/>
            </a:gradFill>
            <a:ln w="9525">
              <a:noFill/>
              <a:miter lim="800000"/>
              <a:headEnd/>
              <a:tailEnd/>
            </a:ln>
            <a:effectLst/>
            <a:scene3d>
              <a:camera prst="legacyObliqueTopRight"/>
              <a:lightRig rig="legacyFlat3" dir="b"/>
            </a:scene3d>
            <a:sp3d extrusionH="176200" prstMaterial="legacyMatte">
              <a:bevelT w="13500" h="13500" prst="angle"/>
              <a:bevelB w="13500" h="13500" prst="angle"/>
              <a:extrusionClr>
                <a:schemeClr val="hlink"/>
              </a:extrusionClr>
            </a:sp3d>
          </p:spPr>
          <p:txBody>
            <a:bodyPr wrap="none" anchor="ctr">
              <a:flatTx/>
            </a:bodyPr>
            <a:lstStyle/>
            <a:p>
              <a:pPr algn="just" defTabSz="914400" fontAlgn="base">
                <a:spcBef>
                  <a:spcPct val="0"/>
                </a:spcBef>
                <a:spcAft>
                  <a:spcPct val="0"/>
                </a:spcAft>
                <a:defRPr/>
              </a:pPr>
              <a:endParaRPr lang="en-US" sz="2000">
                <a:solidFill>
                  <a:srgbClr val="000000"/>
                </a:solidFill>
                <a:latin typeface="Arial" panose="020B0604020202020204" pitchFamily="34" charset="0"/>
                <a:cs typeface="Arial" panose="020B0604020202020204" pitchFamily="34" charset="0"/>
              </a:endParaRPr>
            </a:p>
          </p:txBody>
        </p:sp>
        <p:sp>
          <p:nvSpPr>
            <p:cNvPr id="13334" name="AutoShape 22">
              <a:extLst>
                <a:ext uri="{FF2B5EF4-FFF2-40B4-BE49-F238E27FC236}">
                  <a16:creationId xmlns="" xmlns:a16="http://schemas.microsoft.com/office/drawing/2014/main" id="{749D09CF-1E5D-4AFC-BA00-72BDA6B80536}"/>
                </a:ext>
              </a:extLst>
            </p:cNvPr>
            <p:cNvSpPr>
              <a:spLocks noChangeArrowheads="1"/>
            </p:cNvSpPr>
            <p:nvPr/>
          </p:nvSpPr>
          <p:spPr bwMode="ltGray">
            <a:xfrm rot="12174404">
              <a:off x="1968" y="1567"/>
              <a:ext cx="1688" cy="1664"/>
            </a:xfrm>
            <a:custGeom>
              <a:avLst/>
              <a:gdLst>
                <a:gd name="G0" fmla="+- -1509893 0 0"/>
                <a:gd name="G1" fmla="+- -5955455 0 0"/>
                <a:gd name="G2" fmla="+- -1509893 0 -5955455"/>
                <a:gd name="G3" fmla="+- 10800 0 0"/>
                <a:gd name="G4" fmla="+- 0 0 -1509893"/>
                <a:gd name="T0" fmla="*/ 360 256 1"/>
                <a:gd name="T1" fmla="*/ 0 256 1"/>
                <a:gd name="G5" fmla="+- G2 T0 T1"/>
                <a:gd name="G6" fmla="?: G2 G2 G5"/>
                <a:gd name="G7" fmla="+- 0 0 G6"/>
                <a:gd name="G8" fmla="+- 7926 0 0"/>
                <a:gd name="G9" fmla="+- 0 0 -5955455"/>
                <a:gd name="G10" fmla="+- 7926 0 2700"/>
                <a:gd name="G11" fmla="cos G10 -1509893"/>
                <a:gd name="G12" fmla="sin G10 -1509893"/>
                <a:gd name="G13" fmla="cos 13500 -1509893"/>
                <a:gd name="G14" fmla="sin 13500 -1509893"/>
                <a:gd name="G15" fmla="+- G11 10800 0"/>
                <a:gd name="G16" fmla="+- G12 10800 0"/>
                <a:gd name="G17" fmla="+- G13 10800 0"/>
                <a:gd name="G18" fmla="+- G14 10800 0"/>
                <a:gd name="G19" fmla="*/ 7926 1 2"/>
                <a:gd name="G20" fmla="+- G19 5400 0"/>
                <a:gd name="G21" fmla="cos G20 -1509893"/>
                <a:gd name="G22" fmla="sin G20 -1509893"/>
                <a:gd name="G23" fmla="+- G21 10800 0"/>
                <a:gd name="G24" fmla="+- G12 G23 G22"/>
                <a:gd name="G25" fmla="+- G22 G23 G11"/>
                <a:gd name="G26" fmla="cos 10800 -1509893"/>
                <a:gd name="G27" fmla="sin 10800 -1509893"/>
                <a:gd name="G28" fmla="cos 7926 -1509893"/>
                <a:gd name="G29" fmla="sin 7926 -1509893"/>
                <a:gd name="G30" fmla="+- G26 10800 0"/>
                <a:gd name="G31" fmla="+- G27 10800 0"/>
                <a:gd name="G32" fmla="+- G28 10800 0"/>
                <a:gd name="G33" fmla="+- G29 10800 0"/>
                <a:gd name="G34" fmla="+- G19 5400 0"/>
                <a:gd name="G35" fmla="cos G34 -5955455"/>
                <a:gd name="G36" fmla="sin G34 -5955455"/>
                <a:gd name="G37" fmla="+/ -5955455 -1509893 2"/>
                <a:gd name="T2" fmla="*/ 180 256 1"/>
                <a:gd name="T3" fmla="*/ 0 256 1"/>
                <a:gd name="G38" fmla="+- G37 T2 T3"/>
                <a:gd name="G39" fmla="?: G2 G37 G38"/>
                <a:gd name="G40" fmla="cos 10800 G39"/>
                <a:gd name="G41" fmla="sin 10800 G39"/>
                <a:gd name="G42" fmla="cos 7926 G39"/>
                <a:gd name="G43" fmla="sin 7926 G39"/>
                <a:gd name="G44" fmla="+- G40 10800 0"/>
                <a:gd name="G45" fmla="+- G41 10800 0"/>
                <a:gd name="G46" fmla="+- G42 10800 0"/>
                <a:gd name="G47" fmla="+- G43 10800 0"/>
                <a:gd name="G48" fmla="+- G35 10800 0"/>
                <a:gd name="G49" fmla="+- G36 10800 0"/>
                <a:gd name="T4" fmla="*/ 16689 w 21600"/>
                <a:gd name="T5" fmla="*/ 1746 h 21600"/>
                <a:gd name="T6" fmla="*/ 10657 w 21600"/>
                <a:gd name="T7" fmla="*/ 1438 h 21600"/>
                <a:gd name="T8" fmla="*/ 15121 w 21600"/>
                <a:gd name="T9" fmla="*/ 4156 h 21600"/>
                <a:gd name="T10" fmla="*/ 23223 w 21600"/>
                <a:gd name="T11" fmla="*/ 5516 h 21600"/>
                <a:gd name="T12" fmla="*/ 21035 w 21600"/>
                <a:gd name="T13" fmla="*/ 10942 h 21600"/>
                <a:gd name="T14" fmla="*/ 15609 w 21600"/>
                <a:gd name="T15" fmla="*/ 8754 h 21600"/>
                <a:gd name="T16" fmla="*/ 3163 w 21600"/>
                <a:gd name="T17" fmla="*/ 3163 h 21600"/>
                <a:gd name="T18" fmla="*/ 18437 w 21600"/>
                <a:gd name="T19" fmla="*/ 18437 h 21600"/>
              </a:gdLst>
              <a:ahLst/>
              <a:cxnLst>
                <a:cxn ang="0">
                  <a:pos x="T4" y="T5"/>
                </a:cxn>
                <a:cxn ang="0">
                  <a:pos x="T6" y="T7"/>
                </a:cxn>
                <a:cxn ang="0">
                  <a:pos x="T8" y="T9"/>
                </a:cxn>
                <a:cxn ang="0">
                  <a:pos x="T10" y="T11"/>
                </a:cxn>
                <a:cxn ang="0">
                  <a:pos x="T12" y="T13"/>
                </a:cxn>
                <a:cxn ang="0">
                  <a:pos x="T14" y="T15"/>
                </a:cxn>
              </a:cxnLst>
              <a:rect l="T16" t="T17" r="T18" b="T19"/>
              <a:pathLst>
                <a:path w="21600" h="21600">
                  <a:moveTo>
                    <a:pt x="18093" y="7698"/>
                  </a:moveTo>
                  <a:cubicBezTo>
                    <a:pt x="16849" y="4772"/>
                    <a:pt x="13978" y="2874"/>
                    <a:pt x="10800" y="2874"/>
                  </a:cubicBezTo>
                  <a:cubicBezTo>
                    <a:pt x="10759" y="2873"/>
                    <a:pt x="10719" y="2874"/>
                    <a:pt x="10679" y="2874"/>
                  </a:cubicBezTo>
                  <a:lnTo>
                    <a:pt x="10635" y="1"/>
                  </a:lnTo>
                  <a:cubicBezTo>
                    <a:pt x="10690" y="0"/>
                    <a:pt x="10745" y="-1"/>
                    <a:pt x="10800" y="0"/>
                  </a:cubicBezTo>
                  <a:cubicBezTo>
                    <a:pt x="15131" y="0"/>
                    <a:pt x="19043" y="2587"/>
                    <a:pt x="20738" y="6573"/>
                  </a:cubicBezTo>
                  <a:lnTo>
                    <a:pt x="23223" y="5516"/>
                  </a:lnTo>
                  <a:lnTo>
                    <a:pt x="21035" y="10942"/>
                  </a:lnTo>
                  <a:lnTo>
                    <a:pt x="15609" y="8754"/>
                  </a:lnTo>
                  <a:lnTo>
                    <a:pt x="18093" y="7698"/>
                  </a:lnTo>
                  <a:close/>
                </a:path>
              </a:pathLst>
            </a:custGeom>
            <a:gradFill rotWithShape="1">
              <a:gsLst>
                <a:gs pos="0">
                  <a:schemeClr val="accent1">
                    <a:gamma/>
                    <a:shade val="0"/>
                    <a:invGamma/>
                  </a:schemeClr>
                </a:gs>
                <a:gs pos="100000">
                  <a:schemeClr val="accent1"/>
                </a:gs>
              </a:gsLst>
              <a:lin ang="2700000" scaled="1"/>
            </a:gradFill>
            <a:ln w="9525">
              <a:noFill/>
              <a:miter lim="800000"/>
              <a:headEnd/>
              <a:tailEnd/>
            </a:ln>
            <a:effectLst/>
            <a:scene3d>
              <a:camera prst="legacyObliqueTopRight"/>
              <a:lightRig rig="legacyFlat3" dir="b"/>
            </a:scene3d>
            <a:sp3d extrusionH="176200" prstMaterial="legacyMatte">
              <a:bevelT w="13500" h="13500" prst="angle"/>
              <a:bevelB w="13500" h="13500" prst="angle"/>
              <a:extrusionClr>
                <a:schemeClr val="accent1"/>
              </a:extrusionClr>
            </a:sp3d>
          </p:spPr>
          <p:txBody>
            <a:bodyPr wrap="none" anchor="ctr">
              <a:flatTx/>
            </a:bodyPr>
            <a:lstStyle/>
            <a:p>
              <a:pPr algn="just" defTabSz="914400" fontAlgn="base">
                <a:spcBef>
                  <a:spcPct val="0"/>
                </a:spcBef>
                <a:spcAft>
                  <a:spcPct val="0"/>
                </a:spcAft>
                <a:defRPr/>
              </a:pPr>
              <a:endParaRPr lang="en-US" sz="2000">
                <a:solidFill>
                  <a:srgbClr val="000000"/>
                </a:solidFill>
                <a:latin typeface="Arial" panose="020B0604020202020204" pitchFamily="34" charset="0"/>
                <a:cs typeface="Arial" panose="020B0604020202020204" pitchFamily="34" charset="0"/>
              </a:endParaRPr>
            </a:p>
          </p:txBody>
        </p:sp>
        <p:sp>
          <p:nvSpPr>
            <p:cNvPr id="13335" name="AutoShape 23">
              <a:extLst>
                <a:ext uri="{FF2B5EF4-FFF2-40B4-BE49-F238E27FC236}">
                  <a16:creationId xmlns="" xmlns:a16="http://schemas.microsoft.com/office/drawing/2014/main" id="{BEE82921-DCBF-45D9-B052-A535B54F57EF}"/>
                </a:ext>
              </a:extLst>
            </p:cNvPr>
            <p:cNvSpPr>
              <a:spLocks noChangeArrowheads="1"/>
            </p:cNvSpPr>
            <p:nvPr/>
          </p:nvSpPr>
          <p:spPr bwMode="ltGray">
            <a:xfrm rot="17574404">
              <a:off x="2029" y="1500"/>
              <a:ext cx="1688" cy="1664"/>
            </a:xfrm>
            <a:custGeom>
              <a:avLst/>
              <a:gdLst>
                <a:gd name="G0" fmla="+- -1509893 0 0"/>
                <a:gd name="G1" fmla="+- -5955455 0 0"/>
                <a:gd name="G2" fmla="+- -1509893 0 -5955455"/>
                <a:gd name="G3" fmla="+- 10800 0 0"/>
                <a:gd name="G4" fmla="+- 0 0 -1509893"/>
                <a:gd name="T0" fmla="*/ 360 256 1"/>
                <a:gd name="T1" fmla="*/ 0 256 1"/>
                <a:gd name="G5" fmla="+- G2 T0 T1"/>
                <a:gd name="G6" fmla="?: G2 G2 G5"/>
                <a:gd name="G7" fmla="+- 0 0 G6"/>
                <a:gd name="G8" fmla="+- 7926 0 0"/>
                <a:gd name="G9" fmla="+- 0 0 -5955455"/>
                <a:gd name="G10" fmla="+- 7926 0 2700"/>
                <a:gd name="G11" fmla="cos G10 -1509893"/>
                <a:gd name="G12" fmla="sin G10 -1509893"/>
                <a:gd name="G13" fmla="cos 13500 -1509893"/>
                <a:gd name="G14" fmla="sin 13500 -1509893"/>
                <a:gd name="G15" fmla="+- G11 10800 0"/>
                <a:gd name="G16" fmla="+- G12 10800 0"/>
                <a:gd name="G17" fmla="+- G13 10800 0"/>
                <a:gd name="G18" fmla="+- G14 10800 0"/>
                <a:gd name="G19" fmla="*/ 7926 1 2"/>
                <a:gd name="G20" fmla="+- G19 5400 0"/>
                <a:gd name="G21" fmla="cos G20 -1509893"/>
                <a:gd name="G22" fmla="sin G20 -1509893"/>
                <a:gd name="G23" fmla="+- G21 10800 0"/>
                <a:gd name="G24" fmla="+- G12 G23 G22"/>
                <a:gd name="G25" fmla="+- G22 G23 G11"/>
                <a:gd name="G26" fmla="cos 10800 -1509893"/>
                <a:gd name="G27" fmla="sin 10800 -1509893"/>
                <a:gd name="G28" fmla="cos 7926 -1509893"/>
                <a:gd name="G29" fmla="sin 7926 -1509893"/>
                <a:gd name="G30" fmla="+- G26 10800 0"/>
                <a:gd name="G31" fmla="+- G27 10800 0"/>
                <a:gd name="G32" fmla="+- G28 10800 0"/>
                <a:gd name="G33" fmla="+- G29 10800 0"/>
                <a:gd name="G34" fmla="+- G19 5400 0"/>
                <a:gd name="G35" fmla="cos G34 -5955455"/>
                <a:gd name="G36" fmla="sin G34 -5955455"/>
                <a:gd name="G37" fmla="+/ -5955455 -1509893 2"/>
                <a:gd name="T2" fmla="*/ 180 256 1"/>
                <a:gd name="T3" fmla="*/ 0 256 1"/>
                <a:gd name="G38" fmla="+- G37 T2 T3"/>
                <a:gd name="G39" fmla="?: G2 G37 G38"/>
                <a:gd name="G40" fmla="cos 10800 G39"/>
                <a:gd name="G41" fmla="sin 10800 G39"/>
                <a:gd name="G42" fmla="cos 7926 G39"/>
                <a:gd name="G43" fmla="sin 7926 G39"/>
                <a:gd name="G44" fmla="+- G40 10800 0"/>
                <a:gd name="G45" fmla="+- G41 10800 0"/>
                <a:gd name="G46" fmla="+- G42 10800 0"/>
                <a:gd name="G47" fmla="+- G43 10800 0"/>
                <a:gd name="G48" fmla="+- G35 10800 0"/>
                <a:gd name="G49" fmla="+- G36 10800 0"/>
                <a:gd name="T4" fmla="*/ 16689 w 21600"/>
                <a:gd name="T5" fmla="*/ 1746 h 21600"/>
                <a:gd name="T6" fmla="*/ 10657 w 21600"/>
                <a:gd name="T7" fmla="*/ 1438 h 21600"/>
                <a:gd name="T8" fmla="*/ 15121 w 21600"/>
                <a:gd name="T9" fmla="*/ 4156 h 21600"/>
                <a:gd name="T10" fmla="*/ 23223 w 21600"/>
                <a:gd name="T11" fmla="*/ 5516 h 21600"/>
                <a:gd name="T12" fmla="*/ 21035 w 21600"/>
                <a:gd name="T13" fmla="*/ 10942 h 21600"/>
                <a:gd name="T14" fmla="*/ 15609 w 21600"/>
                <a:gd name="T15" fmla="*/ 8754 h 21600"/>
                <a:gd name="T16" fmla="*/ 3163 w 21600"/>
                <a:gd name="T17" fmla="*/ 3163 h 21600"/>
                <a:gd name="T18" fmla="*/ 18437 w 21600"/>
                <a:gd name="T19" fmla="*/ 18437 h 21600"/>
              </a:gdLst>
              <a:ahLst/>
              <a:cxnLst>
                <a:cxn ang="0">
                  <a:pos x="T4" y="T5"/>
                </a:cxn>
                <a:cxn ang="0">
                  <a:pos x="T6" y="T7"/>
                </a:cxn>
                <a:cxn ang="0">
                  <a:pos x="T8" y="T9"/>
                </a:cxn>
                <a:cxn ang="0">
                  <a:pos x="T10" y="T11"/>
                </a:cxn>
                <a:cxn ang="0">
                  <a:pos x="T12" y="T13"/>
                </a:cxn>
                <a:cxn ang="0">
                  <a:pos x="T14" y="T15"/>
                </a:cxn>
              </a:cxnLst>
              <a:rect l="T16" t="T17" r="T18" b="T19"/>
              <a:pathLst>
                <a:path w="21600" h="21600">
                  <a:moveTo>
                    <a:pt x="18093" y="7698"/>
                  </a:moveTo>
                  <a:cubicBezTo>
                    <a:pt x="16849" y="4772"/>
                    <a:pt x="13978" y="2874"/>
                    <a:pt x="10800" y="2874"/>
                  </a:cubicBezTo>
                  <a:cubicBezTo>
                    <a:pt x="10759" y="2873"/>
                    <a:pt x="10719" y="2874"/>
                    <a:pt x="10679" y="2874"/>
                  </a:cubicBezTo>
                  <a:lnTo>
                    <a:pt x="10635" y="1"/>
                  </a:lnTo>
                  <a:cubicBezTo>
                    <a:pt x="10690" y="0"/>
                    <a:pt x="10745" y="-1"/>
                    <a:pt x="10800" y="0"/>
                  </a:cubicBezTo>
                  <a:cubicBezTo>
                    <a:pt x="15131" y="0"/>
                    <a:pt x="19043" y="2587"/>
                    <a:pt x="20738" y="6573"/>
                  </a:cubicBezTo>
                  <a:lnTo>
                    <a:pt x="23223" y="5516"/>
                  </a:lnTo>
                  <a:lnTo>
                    <a:pt x="21035" y="10942"/>
                  </a:lnTo>
                  <a:lnTo>
                    <a:pt x="15609" y="8754"/>
                  </a:lnTo>
                  <a:lnTo>
                    <a:pt x="18093" y="7698"/>
                  </a:lnTo>
                  <a:close/>
                </a:path>
              </a:pathLst>
            </a:custGeom>
            <a:gradFill rotWithShape="1">
              <a:gsLst>
                <a:gs pos="0">
                  <a:schemeClr val="folHlink">
                    <a:gamma/>
                    <a:shade val="6275"/>
                    <a:invGamma/>
                  </a:schemeClr>
                </a:gs>
                <a:gs pos="100000">
                  <a:schemeClr val="folHlink"/>
                </a:gs>
              </a:gsLst>
              <a:lin ang="2700000" scaled="1"/>
            </a:gradFill>
            <a:ln w="9525">
              <a:noFill/>
              <a:miter lim="800000"/>
              <a:headEnd/>
              <a:tailEnd/>
            </a:ln>
            <a:effectLst/>
            <a:scene3d>
              <a:camera prst="legacyObliqueTopRight"/>
              <a:lightRig rig="legacyFlat3" dir="b"/>
            </a:scene3d>
            <a:sp3d extrusionH="176200" prstMaterial="legacyMatte">
              <a:bevelT w="13500" h="13500" prst="angle"/>
              <a:bevelB w="13500" h="13500" prst="angle"/>
              <a:extrusionClr>
                <a:schemeClr val="folHlink"/>
              </a:extrusionClr>
            </a:sp3d>
          </p:spPr>
          <p:txBody>
            <a:bodyPr wrap="none" anchor="ctr">
              <a:flatTx/>
            </a:bodyPr>
            <a:lstStyle/>
            <a:p>
              <a:pPr algn="just" defTabSz="914400" fontAlgn="base">
                <a:spcBef>
                  <a:spcPct val="0"/>
                </a:spcBef>
                <a:spcAft>
                  <a:spcPct val="0"/>
                </a:spcAft>
                <a:defRPr/>
              </a:pPr>
              <a:endParaRPr lang="en-US" sz="2000">
                <a:solidFill>
                  <a:srgbClr val="000000"/>
                </a:solidFill>
                <a:latin typeface="Arial" panose="020B0604020202020204" pitchFamily="34" charset="0"/>
                <a:cs typeface="Arial" panose="020B0604020202020204" pitchFamily="34" charset="0"/>
              </a:endParaRPr>
            </a:p>
          </p:txBody>
        </p:sp>
        <p:sp>
          <p:nvSpPr>
            <p:cNvPr id="13336" name="AutoShape 24">
              <a:extLst>
                <a:ext uri="{FF2B5EF4-FFF2-40B4-BE49-F238E27FC236}">
                  <a16:creationId xmlns="" xmlns:a16="http://schemas.microsoft.com/office/drawing/2014/main" id="{D7B437EA-B007-4EED-B9A4-F81A89C0E577}"/>
                </a:ext>
              </a:extLst>
            </p:cNvPr>
            <p:cNvSpPr>
              <a:spLocks noChangeArrowheads="1"/>
            </p:cNvSpPr>
            <p:nvPr/>
          </p:nvSpPr>
          <p:spPr bwMode="ltGray">
            <a:xfrm rot="22974404">
              <a:off x="2056" y="1536"/>
              <a:ext cx="1688" cy="1664"/>
            </a:xfrm>
            <a:custGeom>
              <a:avLst/>
              <a:gdLst>
                <a:gd name="G0" fmla="+- -1509893 0 0"/>
                <a:gd name="G1" fmla="+- -5955455 0 0"/>
                <a:gd name="G2" fmla="+- -1509893 0 -5955455"/>
                <a:gd name="G3" fmla="+- 10800 0 0"/>
                <a:gd name="G4" fmla="+- 0 0 -1509893"/>
                <a:gd name="T0" fmla="*/ 360 256 1"/>
                <a:gd name="T1" fmla="*/ 0 256 1"/>
                <a:gd name="G5" fmla="+- G2 T0 T1"/>
                <a:gd name="G6" fmla="?: G2 G2 G5"/>
                <a:gd name="G7" fmla="+- 0 0 G6"/>
                <a:gd name="G8" fmla="+- 7926 0 0"/>
                <a:gd name="G9" fmla="+- 0 0 -5955455"/>
                <a:gd name="G10" fmla="+- 7926 0 2700"/>
                <a:gd name="G11" fmla="cos G10 -1509893"/>
                <a:gd name="G12" fmla="sin G10 -1509893"/>
                <a:gd name="G13" fmla="cos 13500 -1509893"/>
                <a:gd name="G14" fmla="sin 13500 -1509893"/>
                <a:gd name="G15" fmla="+- G11 10800 0"/>
                <a:gd name="G16" fmla="+- G12 10800 0"/>
                <a:gd name="G17" fmla="+- G13 10800 0"/>
                <a:gd name="G18" fmla="+- G14 10800 0"/>
                <a:gd name="G19" fmla="*/ 7926 1 2"/>
                <a:gd name="G20" fmla="+- G19 5400 0"/>
                <a:gd name="G21" fmla="cos G20 -1509893"/>
                <a:gd name="G22" fmla="sin G20 -1509893"/>
                <a:gd name="G23" fmla="+- G21 10800 0"/>
                <a:gd name="G24" fmla="+- G12 G23 G22"/>
                <a:gd name="G25" fmla="+- G22 G23 G11"/>
                <a:gd name="G26" fmla="cos 10800 -1509893"/>
                <a:gd name="G27" fmla="sin 10800 -1509893"/>
                <a:gd name="G28" fmla="cos 7926 -1509893"/>
                <a:gd name="G29" fmla="sin 7926 -1509893"/>
                <a:gd name="G30" fmla="+- G26 10800 0"/>
                <a:gd name="G31" fmla="+- G27 10800 0"/>
                <a:gd name="G32" fmla="+- G28 10800 0"/>
                <a:gd name="G33" fmla="+- G29 10800 0"/>
                <a:gd name="G34" fmla="+- G19 5400 0"/>
                <a:gd name="G35" fmla="cos G34 -5955455"/>
                <a:gd name="G36" fmla="sin G34 -5955455"/>
                <a:gd name="G37" fmla="+/ -5955455 -1509893 2"/>
                <a:gd name="T2" fmla="*/ 180 256 1"/>
                <a:gd name="T3" fmla="*/ 0 256 1"/>
                <a:gd name="G38" fmla="+- G37 T2 T3"/>
                <a:gd name="G39" fmla="?: G2 G37 G38"/>
                <a:gd name="G40" fmla="cos 10800 G39"/>
                <a:gd name="G41" fmla="sin 10800 G39"/>
                <a:gd name="G42" fmla="cos 7926 G39"/>
                <a:gd name="G43" fmla="sin 7926 G39"/>
                <a:gd name="G44" fmla="+- G40 10800 0"/>
                <a:gd name="G45" fmla="+- G41 10800 0"/>
                <a:gd name="G46" fmla="+- G42 10800 0"/>
                <a:gd name="G47" fmla="+- G43 10800 0"/>
                <a:gd name="G48" fmla="+- G35 10800 0"/>
                <a:gd name="G49" fmla="+- G36 10800 0"/>
                <a:gd name="T4" fmla="*/ 16689 w 21600"/>
                <a:gd name="T5" fmla="*/ 1746 h 21600"/>
                <a:gd name="T6" fmla="*/ 10657 w 21600"/>
                <a:gd name="T7" fmla="*/ 1438 h 21600"/>
                <a:gd name="T8" fmla="*/ 15121 w 21600"/>
                <a:gd name="T9" fmla="*/ 4156 h 21600"/>
                <a:gd name="T10" fmla="*/ 23223 w 21600"/>
                <a:gd name="T11" fmla="*/ 5516 h 21600"/>
                <a:gd name="T12" fmla="*/ 21035 w 21600"/>
                <a:gd name="T13" fmla="*/ 10942 h 21600"/>
                <a:gd name="T14" fmla="*/ 15609 w 21600"/>
                <a:gd name="T15" fmla="*/ 8754 h 21600"/>
                <a:gd name="T16" fmla="*/ 3163 w 21600"/>
                <a:gd name="T17" fmla="*/ 3163 h 21600"/>
                <a:gd name="T18" fmla="*/ 18437 w 21600"/>
                <a:gd name="T19" fmla="*/ 18437 h 21600"/>
              </a:gdLst>
              <a:ahLst/>
              <a:cxnLst>
                <a:cxn ang="0">
                  <a:pos x="T4" y="T5"/>
                </a:cxn>
                <a:cxn ang="0">
                  <a:pos x="T6" y="T7"/>
                </a:cxn>
                <a:cxn ang="0">
                  <a:pos x="T8" y="T9"/>
                </a:cxn>
                <a:cxn ang="0">
                  <a:pos x="T10" y="T11"/>
                </a:cxn>
                <a:cxn ang="0">
                  <a:pos x="T12" y="T13"/>
                </a:cxn>
                <a:cxn ang="0">
                  <a:pos x="T14" y="T15"/>
                </a:cxn>
              </a:cxnLst>
              <a:rect l="T16" t="T17" r="T18" b="T19"/>
              <a:pathLst>
                <a:path w="21600" h="21600">
                  <a:moveTo>
                    <a:pt x="18093" y="7698"/>
                  </a:moveTo>
                  <a:cubicBezTo>
                    <a:pt x="16849" y="4772"/>
                    <a:pt x="13978" y="2874"/>
                    <a:pt x="10800" y="2874"/>
                  </a:cubicBezTo>
                  <a:cubicBezTo>
                    <a:pt x="10759" y="2873"/>
                    <a:pt x="10719" y="2874"/>
                    <a:pt x="10679" y="2874"/>
                  </a:cubicBezTo>
                  <a:lnTo>
                    <a:pt x="10635" y="1"/>
                  </a:lnTo>
                  <a:cubicBezTo>
                    <a:pt x="10690" y="0"/>
                    <a:pt x="10745" y="-1"/>
                    <a:pt x="10800" y="0"/>
                  </a:cubicBezTo>
                  <a:cubicBezTo>
                    <a:pt x="15131" y="0"/>
                    <a:pt x="19043" y="2587"/>
                    <a:pt x="20738" y="6573"/>
                  </a:cubicBezTo>
                  <a:lnTo>
                    <a:pt x="23223" y="5516"/>
                  </a:lnTo>
                  <a:lnTo>
                    <a:pt x="21035" y="10942"/>
                  </a:lnTo>
                  <a:lnTo>
                    <a:pt x="15609" y="8754"/>
                  </a:lnTo>
                  <a:lnTo>
                    <a:pt x="18093" y="7698"/>
                  </a:lnTo>
                  <a:close/>
                </a:path>
              </a:pathLst>
            </a:custGeom>
            <a:gradFill rotWithShape="1">
              <a:gsLst>
                <a:gs pos="0">
                  <a:schemeClr val="accent2">
                    <a:gamma/>
                    <a:shade val="0"/>
                    <a:invGamma/>
                  </a:schemeClr>
                </a:gs>
                <a:gs pos="100000">
                  <a:schemeClr val="accent2"/>
                </a:gs>
              </a:gsLst>
              <a:lin ang="2700000" scaled="1"/>
            </a:gradFill>
            <a:ln w="9525">
              <a:noFill/>
              <a:miter lim="800000"/>
              <a:headEnd/>
              <a:tailEnd/>
            </a:ln>
            <a:effectLst/>
            <a:scene3d>
              <a:camera prst="legacyObliqueTopRight"/>
              <a:lightRig rig="legacyFlat3" dir="b"/>
            </a:scene3d>
            <a:sp3d extrusionH="176200" prstMaterial="legacyMatte">
              <a:bevelT w="13500" h="13500" prst="angle"/>
              <a:bevelB w="13500" h="13500" prst="angle"/>
              <a:extrusionClr>
                <a:schemeClr val="accent2"/>
              </a:extrusionClr>
            </a:sp3d>
          </p:spPr>
          <p:txBody>
            <a:bodyPr wrap="none" anchor="ctr">
              <a:flatTx/>
            </a:bodyPr>
            <a:lstStyle/>
            <a:p>
              <a:pPr algn="just" defTabSz="914400" fontAlgn="base">
                <a:spcBef>
                  <a:spcPct val="0"/>
                </a:spcBef>
                <a:spcAft>
                  <a:spcPct val="0"/>
                </a:spcAft>
                <a:defRPr/>
              </a:pPr>
              <a:endParaRPr lang="en-US" sz="2000">
                <a:solidFill>
                  <a:srgbClr val="000000"/>
                </a:solidFill>
                <a:latin typeface="Arial" panose="020B0604020202020204" pitchFamily="34" charset="0"/>
                <a:cs typeface="Arial" panose="020B0604020202020204" pitchFamily="34" charset="0"/>
              </a:endParaRPr>
            </a:p>
          </p:txBody>
        </p:sp>
      </p:grpSp>
      <p:sp>
        <p:nvSpPr>
          <p:cNvPr id="27" name="TextBox 26">
            <a:extLst>
              <a:ext uri="{FF2B5EF4-FFF2-40B4-BE49-F238E27FC236}">
                <a16:creationId xmlns="" xmlns:a16="http://schemas.microsoft.com/office/drawing/2014/main" id="{E86C07EE-735F-4513-BA22-26F090DACBA2}"/>
              </a:ext>
            </a:extLst>
          </p:cNvPr>
          <p:cNvSpPr txBox="1"/>
          <p:nvPr/>
        </p:nvSpPr>
        <p:spPr>
          <a:xfrm>
            <a:off x="1114125" y="502016"/>
            <a:ext cx="9636617" cy="430887"/>
          </a:xfrm>
          <a:prstGeom prst="rect">
            <a:avLst/>
          </a:prstGeom>
          <a:noFill/>
        </p:spPr>
        <p:txBody>
          <a:bodyPr wrap="square">
            <a:spAutoFit/>
          </a:bodyPr>
          <a:lstStyle/>
          <a:p>
            <a:r>
              <a:rPr lang="en-US" sz="2200" b="1" dirty="0">
                <a:solidFill>
                  <a:srgbClr val="7030A0"/>
                </a:solidFill>
              </a:rPr>
              <a:t>6.1.2.Tính </a:t>
            </a:r>
            <a:r>
              <a:rPr lang="en-US" sz="2200" b="1" dirty="0" err="1">
                <a:solidFill>
                  <a:srgbClr val="7030A0"/>
                </a:solidFill>
              </a:rPr>
              <a:t>tất</a:t>
            </a:r>
            <a:r>
              <a:rPr lang="en-US" sz="2200" b="1" dirty="0">
                <a:solidFill>
                  <a:srgbClr val="7030A0"/>
                </a:solidFill>
              </a:rPr>
              <a:t> </a:t>
            </a:r>
            <a:r>
              <a:rPr lang="en-US" sz="2200" b="1" dirty="0" err="1">
                <a:solidFill>
                  <a:srgbClr val="7030A0"/>
                </a:solidFill>
              </a:rPr>
              <a:t>yếu</a:t>
            </a:r>
            <a:r>
              <a:rPr lang="en-US" sz="2200" b="1" dirty="0">
                <a:solidFill>
                  <a:srgbClr val="7030A0"/>
                </a:solidFill>
              </a:rPr>
              <a:t> </a:t>
            </a:r>
            <a:r>
              <a:rPr lang="en-US" sz="2200" b="1" dirty="0" err="1">
                <a:solidFill>
                  <a:srgbClr val="7030A0"/>
                </a:solidFill>
              </a:rPr>
              <a:t>khách</a:t>
            </a:r>
            <a:r>
              <a:rPr lang="en-US" sz="2200" b="1" dirty="0">
                <a:solidFill>
                  <a:srgbClr val="7030A0"/>
                </a:solidFill>
              </a:rPr>
              <a:t> </a:t>
            </a:r>
            <a:r>
              <a:rPr lang="en-US" sz="2200" b="1" dirty="0" err="1">
                <a:solidFill>
                  <a:srgbClr val="7030A0"/>
                </a:solidFill>
              </a:rPr>
              <a:t>quan</a:t>
            </a:r>
            <a:r>
              <a:rPr lang="en-US" sz="2200" b="1" dirty="0">
                <a:solidFill>
                  <a:srgbClr val="7030A0"/>
                </a:solidFill>
              </a:rPr>
              <a:t> </a:t>
            </a:r>
            <a:r>
              <a:rPr lang="en-US" sz="2200" b="1" dirty="0" err="1">
                <a:solidFill>
                  <a:srgbClr val="7030A0"/>
                </a:solidFill>
              </a:rPr>
              <a:t>và</a:t>
            </a:r>
            <a:r>
              <a:rPr lang="en-US" sz="2200" b="1" dirty="0">
                <a:solidFill>
                  <a:srgbClr val="7030A0"/>
                </a:solidFill>
              </a:rPr>
              <a:t> </a:t>
            </a:r>
            <a:r>
              <a:rPr lang="en-US" sz="2200" b="1" dirty="0" err="1">
                <a:solidFill>
                  <a:srgbClr val="7030A0"/>
                </a:solidFill>
              </a:rPr>
              <a:t>nội</a:t>
            </a:r>
            <a:r>
              <a:rPr lang="en-US" sz="2200" b="1" dirty="0">
                <a:solidFill>
                  <a:srgbClr val="7030A0"/>
                </a:solidFill>
              </a:rPr>
              <a:t> dung </a:t>
            </a:r>
            <a:r>
              <a:rPr lang="en-US" sz="2200" b="1" dirty="0" err="1">
                <a:solidFill>
                  <a:srgbClr val="7030A0"/>
                </a:solidFill>
              </a:rPr>
              <a:t>của</a:t>
            </a:r>
            <a:r>
              <a:rPr lang="en-US" sz="2200" b="1" dirty="0">
                <a:solidFill>
                  <a:srgbClr val="7030A0"/>
                </a:solidFill>
              </a:rPr>
              <a:t> CNH, HĐH ở </a:t>
            </a:r>
            <a:r>
              <a:rPr lang="en-US" sz="2200" b="1" dirty="0" err="1">
                <a:solidFill>
                  <a:srgbClr val="7030A0"/>
                </a:solidFill>
              </a:rPr>
              <a:t>Việt</a:t>
            </a:r>
            <a:r>
              <a:rPr lang="en-US" sz="2200" b="1" dirty="0">
                <a:solidFill>
                  <a:srgbClr val="7030A0"/>
                </a:solidFill>
              </a:rPr>
              <a:t> Nam</a:t>
            </a:r>
          </a:p>
        </p:txBody>
      </p:sp>
      <p:sp>
        <p:nvSpPr>
          <p:cNvPr id="28" name="TextBox 27">
            <a:extLst>
              <a:ext uri="{FF2B5EF4-FFF2-40B4-BE49-F238E27FC236}">
                <a16:creationId xmlns="" xmlns:a16="http://schemas.microsoft.com/office/drawing/2014/main" id="{B8635FC1-679C-479E-B121-0EDC376875E1}"/>
              </a:ext>
            </a:extLst>
          </p:cNvPr>
          <p:cNvSpPr txBox="1"/>
          <p:nvPr/>
        </p:nvSpPr>
        <p:spPr>
          <a:xfrm>
            <a:off x="2782886" y="1507415"/>
            <a:ext cx="6098146" cy="430887"/>
          </a:xfrm>
          <a:prstGeom prst="rect">
            <a:avLst/>
          </a:prstGeom>
          <a:noFill/>
        </p:spPr>
        <p:txBody>
          <a:bodyPr wrap="square">
            <a:spAutoFit/>
          </a:bodyPr>
          <a:lstStyle/>
          <a:p>
            <a:pPr marL="285750" indent="-285750">
              <a:buFont typeface="Wingdings" panose="05000000000000000000" pitchFamily="2" charset="2"/>
              <a:buChar char="q"/>
            </a:pPr>
            <a:r>
              <a:rPr lang="en-US" sz="2200" b="1" dirty="0" err="1">
                <a:solidFill>
                  <a:srgbClr val="0033CC"/>
                </a:solidFill>
              </a:rPr>
              <a:t>Tính</a:t>
            </a:r>
            <a:r>
              <a:rPr lang="en-US" sz="2200" b="1" dirty="0">
                <a:solidFill>
                  <a:srgbClr val="0033CC"/>
                </a:solidFill>
              </a:rPr>
              <a:t> </a:t>
            </a:r>
            <a:r>
              <a:rPr lang="en-US" sz="2200" b="1" dirty="0" err="1">
                <a:solidFill>
                  <a:srgbClr val="0033CC"/>
                </a:solidFill>
              </a:rPr>
              <a:t>tất</a:t>
            </a:r>
            <a:r>
              <a:rPr lang="en-US" sz="2200" b="1" dirty="0">
                <a:solidFill>
                  <a:srgbClr val="0033CC"/>
                </a:solidFill>
              </a:rPr>
              <a:t> </a:t>
            </a:r>
            <a:r>
              <a:rPr lang="en-US" sz="2200" b="1" dirty="0" err="1">
                <a:solidFill>
                  <a:srgbClr val="0033CC"/>
                </a:solidFill>
              </a:rPr>
              <a:t>yếu</a:t>
            </a:r>
            <a:r>
              <a:rPr lang="en-US" sz="2200" b="1" dirty="0">
                <a:solidFill>
                  <a:srgbClr val="0033CC"/>
                </a:solidFill>
              </a:rPr>
              <a:t> </a:t>
            </a:r>
            <a:r>
              <a:rPr lang="en-US" sz="2200" b="1" dirty="0" err="1">
                <a:solidFill>
                  <a:srgbClr val="0033CC"/>
                </a:solidFill>
              </a:rPr>
              <a:t>của</a:t>
            </a:r>
            <a:r>
              <a:rPr lang="en-US" sz="2200" b="1" dirty="0">
                <a:solidFill>
                  <a:srgbClr val="0033CC"/>
                </a:solidFill>
              </a:rPr>
              <a:t> CNH, HĐH ở </a:t>
            </a:r>
            <a:r>
              <a:rPr lang="en-US" sz="2200" b="1" dirty="0" err="1">
                <a:solidFill>
                  <a:srgbClr val="0033CC"/>
                </a:solidFill>
              </a:rPr>
              <a:t>Việt</a:t>
            </a:r>
            <a:r>
              <a:rPr lang="en-US" sz="2200" b="1" dirty="0">
                <a:solidFill>
                  <a:srgbClr val="0033CC"/>
                </a:solidFill>
              </a:rPr>
              <a:t> Nam</a:t>
            </a:r>
          </a:p>
        </p:txBody>
      </p:sp>
      <p:sp>
        <p:nvSpPr>
          <p:cNvPr id="29" name="TextBox 28">
            <a:extLst>
              <a:ext uri="{FF2B5EF4-FFF2-40B4-BE49-F238E27FC236}">
                <a16:creationId xmlns="" xmlns:a16="http://schemas.microsoft.com/office/drawing/2014/main" id="{9E281A49-A78F-47CE-8A61-A1707EA31F6A}"/>
              </a:ext>
            </a:extLst>
          </p:cNvPr>
          <p:cNvSpPr txBox="1"/>
          <p:nvPr/>
        </p:nvSpPr>
        <p:spPr>
          <a:xfrm>
            <a:off x="3320470" y="2072390"/>
            <a:ext cx="4586975" cy="430887"/>
          </a:xfrm>
          <a:prstGeom prst="rect">
            <a:avLst/>
          </a:prstGeom>
          <a:noFill/>
          <a:ln>
            <a:solidFill>
              <a:srgbClr val="000000"/>
            </a:solidFill>
          </a:ln>
        </p:spPr>
        <p:txBody>
          <a:bodyPr wrap="square">
            <a:spAutoFit/>
          </a:bodyPr>
          <a:lstStyle/>
          <a:p>
            <a:pPr marL="285750" indent="-285750">
              <a:buFont typeface="Wingdings" panose="05000000000000000000" pitchFamily="2" charset="2"/>
              <a:buChar char="§"/>
            </a:pPr>
            <a:r>
              <a:rPr lang="vi-VN" sz="2200" dirty="0"/>
              <a:t>Đặc điểm </a:t>
            </a:r>
            <a:r>
              <a:rPr lang="en-US" sz="2200" dirty="0"/>
              <a:t>CNH, HĐH </a:t>
            </a:r>
            <a:r>
              <a:rPr lang="vi-VN" sz="2200" dirty="0"/>
              <a:t>ở Việt Nam</a:t>
            </a:r>
            <a:r>
              <a:rPr lang="en-US" sz="2200" dirty="0"/>
              <a:t> </a:t>
            </a:r>
          </a:p>
        </p:txBody>
      </p:sp>
      <p:sp>
        <p:nvSpPr>
          <p:cNvPr id="31" name="TextBox 30">
            <a:extLst>
              <a:ext uri="{FF2B5EF4-FFF2-40B4-BE49-F238E27FC236}">
                <a16:creationId xmlns="" xmlns:a16="http://schemas.microsoft.com/office/drawing/2014/main" id="{BD741BBB-3813-437B-861E-9FE763075E7A}"/>
              </a:ext>
            </a:extLst>
          </p:cNvPr>
          <p:cNvSpPr txBox="1"/>
          <p:nvPr/>
        </p:nvSpPr>
        <p:spPr>
          <a:xfrm>
            <a:off x="951792" y="3035915"/>
            <a:ext cx="3465771" cy="1015663"/>
          </a:xfrm>
          <a:prstGeom prst="rect">
            <a:avLst/>
          </a:prstGeom>
          <a:noFill/>
        </p:spPr>
        <p:txBody>
          <a:bodyPr wrap="square">
            <a:spAutoFit/>
          </a:bodyPr>
          <a:lstStyle/>
          <a:p>
            <a:pPr algn="ctr"/>
            <a:r>
              <a:rPr lang="vi-VN" sz="2000" dirty="0">
                <a:solidFill>
                  <a:srgbClr val="0070C0"/>
                </a:solidFill>
                <a:latin typeface="Arial" panose="020B0604020202020204" pitchFamily="34" charset="0"/>
                <a:cs typeface="Arial" panose="020B0604020202020204" pitchFamily="34" charset="0"/>
              </a:rPr>
              <a:t>T</a:t>
            </a:r>
            <a:r>
              <a:rPr lang="vi-VN" sz="2000" b="0" i="0" dirty="0">
                <a:solidFill>
                  <a:srgbClr val="0070C0"/>
                </a:solidFill>
                <a:effectLst/>
                <a:latin typeface="Arial" panose="020B0604020202020204" pitchFamily="34" charset="0"/>
                <a:cs typeface="Arial" panose="020B0604020202020204" pitchFamily="34" charset="0"/>
              </a:rPr>
              <a:t>hực hiện mục tiêu "dân giàu, nước mạnh, dân chủ, công băng, văn minh".</a:t>
            </a:r>
            <a:endParaRPr lang="en-US" sz="2000" dirty="0">
              <a:solidFill>
                <a:srgbClr val="0070C0"/>
              </a:solidFill>
              <a:latin typeface="Arial" panose="020B0604020202020204" pitchFamily="34" charset="0"/>
              <a:cs typeface="Arial" panose="020B0604020202020204" pitchFamily="34" charset="0"/>
            </a:endParaRPr>
          </a:p>
        </p:txBody>
      </p:sp>
      <p:sp>
        <p:nvSpPr>
          <p:cNvPr id="33" name="TextBox 32">
            <a:extLst>
              <a:ext uri="{FF2B5EF4-FFF2-40B4-BE49-F238E27FC236}">
                <a16:creationId xmlns="" xmlns:a16="http://schemas.microsoft.com/office/drawing/2014/main" id="{CB1E8C39-ACF4-44DE-9EFB-30E82323C2CE}"/>
              </a:ext>
            </a:extLst>
          </p:cNvPr>
          <p:cNvSpPr txBox="1"/>
          <p:nvPr/>
        </p:nvSpPr>
        <p:spPr>
          <a:xfrm>
            <a:off x="7558012" y="5350585"/>
            <a:ext cx="3630436" cy="1015663"/>
          </a:xfrm>
          <a:prstGeom prst="rect">
            <a:avLst/>
          </a:prstGeom>
          <a:noFill/>
        </p:spPr>
        <p:txBody>
          <a:bodyPr wrap="square">
            <a:spAutoFit/>
          </a:bodyPr>
          <a:lstStyle/>
          <a:p>
            <a:pPr algn="ctr"/>
            <a:r>
              <a:rPr lang="vi-VN" sz="2000" b="0" i="0" dirty="0">
                <a:solidFill>
                  <a:srgbClr val="006600"/>
                </a:solidFill>
                <a:effectLst/>
                <a:latin typeface="Arial" panose="020B0604020202020204" pitchFamily="34" charset="0"/>
                <a:cs typeface="Arial" panose="020B0604020202020204" pitchFamily="34" charset="0"/>
              </a:rPr>
              <a:t>Thực hiện trong điều kiện kinh tế thị trường định hướng xã hội chủ nghĩa.</a:t>
            </a:r>
            <a:endParaRPr lang="en-US" sz="2000" dirty="0">
              <a:solidFill>
                <a:srgbClr val="006600"/>
              </a:solidFill>
              <a:latin typeface="Arial" panose="020B0604020202020204" pitchFamily="34" charset="0"/>
              <a:cs typeface="Arial" panose="020B0604020202020204" pitchFamily="34" charset="0"/>
            </a:endParaRPr>
          </a:p>
        </p:txBody>
      </p:sp>
      <p:sp>
        <p:nvSpPr>
          <p:cNvPr id="35" name="TextBox 34">
            <a:extLst>
              <a:ext uri="{FF2B5EF4-FFF2-40B4-BE49-F238E27FC236}">
                <a16:creationId xmlns="" xmlns:a16="http://schemas.microsoft.com/office/drawing/2014/main" id="{DC82CE98-4D45-474B-90AE-47A4B4A79A6E}"/>
              </a:ext>
            </a:extLst>
          </p:cNvPr>
          <p:cNvSpPr txBox="1"/>
          <p:nvPr/>
        </p:nvSpPr>
        <p:spPr>
          <a:xfrm>
            <a:off x="951791" y="5283751"/>
            <a:ext cx="3564885" cy="1323439"/>
          </a:xfrm>
          <a:prstGeom prst="rect">
            <a:avLst/>
          </a:prstGeom>
          <a:noFill/>
        </p:spPr>
        <p:txBody>
          <a:bodyPr wrap="square">
            <a:spAutoFit/>
          </a:bodyPr>
          <a:lstStyle/>
          <a:p>
            <a:pPr algn="ctr"/>
            <a:r>
              <a:rPr lang="vi-VN" sz="2000" b="0" i="0" dirty="0">
                <a:solidFill>
                  <a:srgbClr val="010101"/>
                </a:solidFill>
                <a:effectLst/>
                <a:latin typeface="Arial" panose="020B0604020202020204" pitchFamily="34" charset="0"/>
                <a:cs typeface="Arial" panose="020B0604020202020204" pitchFamily="34" charset="0"/>
              </a:rPr>
              <a:t>Thực hiện </a:t>
            </a:r>
            <a:r>
              <a:rPr lang="en-US" sz="2000" b="0" i="0" dirty="0" err="1">
                <a:solidFill>
                  <a:srgbClr val="010101"/>
                </a:solidFill>
                <a:effectLst/>
                <a:latin typeface="Arial" panose="020B0604020202020204" pitchFamily="34" charset="0"/>
                <a:cs typeface="Arial" panose="020B0604020202020204" pitchFamily="34" charset="0"/>
              </a:rPr>
              <a:t>trong</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bối</a:t>
            </a:r>
            <a:r>
              <a:rPr lang="en-US" sz="2000" b="0" i="0" dirty="0">
                <a:solidFill>
                  <a:srgbClr val="010101"/>
                </a:solidFill>
                <a:effectLst/>
                <a:latin typeface="Arial" panose="020B0604020202020204" pitchFamily="34" charset="0"/>
                <a:cs typeface="Arial" panose="020B0604020202020204" pitchFamily="34" charset="0"/>
              </a:rPr>
              <a:t> </a:t>
            </a:r>
            <a:r>
              <a:rPr lang="vi-VN" sz="2000" b="0" i="0" dirty="0">
                <a:solidFill>
                  <a:srgbClr val="010101"/>
                </a:solidFill>
                <a:effectLst/>
                <a:latin typeface="Arial" panose="020B0604020202020204" pitchFamily="34" charset="0"/>
                <a:cs typeface="Arial" panose="020B0604020202020204" pitchFamily="34" charset="0"/>
              </a:rPr>
              <a:t>cảnh</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toàn</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cầu</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hoá</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kinh</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tế</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và</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Việt</a:t>
            </a:r>
            <a:r>
              <a:rPr lang="en-US" sz="2000" b="0" i="0" dirty="0">
                <a:solidFill>
                  <a:srgbClr val="010101"/>
                </a:solidFill>
                <a:effectLst/>
                <a:latin typeface="Arial" panose="020B0604020202020204" pitchFamily="34" charset="0"/>
                <a:cs typeface="Arial" panose="020B0604020202020204" pitchFamily="34" charset="0"/>
              </a:rPr>
              <a:t> Nam </a:t>
            </a:r>
            <a:r>
              <a:rPr lang="en-US" sz="2000" b="0" i="0" dirty="0" err="1">
                <a:solidFill>
                  <a:srgbClr val="010101"/>
                </a:solidFill>
                <a:effectLst/>
                <a:latin typeface="Arial" panose="020B0604020202020204" pitchFamily="34" charset="0"/>
                <a:cs typeface="Arial" panose="020B0604020202020204" pitchFamily="34" charset="0"/>
              </a:rPr>
              <a:t>đang</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tích</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cực</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chủ</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dộng</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hội</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nhập</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kinh</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tế</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quốc</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tế</a:t>
            </a:r>
            <a:r>
              <a:rPr lang="en-US" sz="2000" b="0" i="0" dirty="0">
                <a:solidFill>
                  <a:srgbClr val="010101"/>
                </a:solidFill>
                <a:effectLst/>
                <a:latin typeface="Arial" panose="020B0604020202020204" pitchFamily="34" charset="0"/>
                <a:cs typeface="Arial" panose="020B0604020202020204" pitchFamily="34" charset="0"/>
              </a:rPr>
              <a:t>.</a:t>
            </a:r>
            <a:endParaRPr lang="en-US" sz="2000" dirty="0">
              <a:latin typeface="Arial" panose="020B0604020202020204" pitchFamily="34" charset="0"/>
              <a:cs typeface="Arial" panose="020B0604020202020204" pitchFamily="34" charset="0"/>
            </a:endParaRPr>
          </a:p>
        </p:txBody>
      </p:sp>
    </p:spTree>
  </p:cSld>
  <p:clrMapOvr>
    <a:masterClrMapping/>
  </p:clrMapOvr>
  <p:timing>
    <p:tnLst>
      <p:par>
        <p:cTn id="1" dur="indefinite" restart="never" nodeType="tmRoot"/>
      </p:par>
    </p:tn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54" name="Google Shape;754;p39">
            <a:extLst>
              <a:ext uri="{FF2B5EF4-FFF2-40B4-BE49-F238E27FC236}">
                <a16:creationId xmlns="" xmlns:a16="http://schemas.microsoft.com/office/drawing/2014/main" id="{4DE2DEA3-3D48-451C-AE60-E8D8B5D60C96}"/>
              </a:ext>
            </a:extLst>
          </p:cNvPr>
          <p:cNvSpPr txBox="1"/>
          <p:nvPr/>
        </p:nvSpPr>
        <p:spPr>
          <a:xfrm>
            <a:off x="4099239" y="2941704"/>
            <a:ext cx="712787" cy="687387"/>
          </a:xfrm>
          <a:prstGeom prst="rect">
            <a:avLst/>
          </a:prstGeom>
          <a:noFill/>
          <a:ln>
            <a:noFill/>
          </a:ln>
        </p:spPr>
        <p:txBody>
          <a:bodyPr spcFirstLastPara="1" lIns="91425" tIns="91425" rIns="91425" bIns="91425" anchor="ctr"/>
          <a:lstStyle/>
          <a:p>
            <a:pPr marL="0" marR="0" lvl="0" indent="0" algn="ctr" defTabSz="914400" rtl="0" eaLnBrk="1" fontAlgn="auto" latinLnBrk="0" hangingPunct="1">
              <a:lnSpc>
                <a:spcPct val="100000"/>
              </a:lnSpc>
              <a:spcBef>
                <a:spcPts val="0"/>
              </a:spcBef>
              <a:spcAft>
                <a:spcPts val="0"/>
              </a:spcAft>
              <a:buClr>
                <a:srgbClr val="000000"/>
              </a:buClr>
              <a:buSzTx/>
              <a:buFontTx/>
              <a:buNone/>
              <a:tabLst/>
              <a:defRPr/>
            </a:pPr>
            <a:r>
              <a:rPr kumimoji="0" lang="es" sz="2000" b="1" i="0" u="none" strike="noStrike" kern="0" cap="none" spc="0" normalizeH="0" baseline="0" noProof="0">
                <a:ln>
                  <a:noFill/>
                </a:ln>
                <a:solidFill>
                  <a:srgbClr val="E6555C"/>
                </a:solidFill>
                <a:effectLst/>
                <a:uLnTx/>
                <a:uFillTx/>
                <a:latin typeface="Arial" panose="020B0604020202020204" pitchFamily="34" charset="0"/>
                <a:ea typeface="Amatic SC"/>
                <a:cs typeface="Arial" panose="020B0604020202020204" pitchFamily="34" charset="0"/>
                <a:sym typeface="Amatic SC"/>
              </a:rPr>
              <a:t>02</a:t>
            </a:r>
            <a:endParaRPr kumimoji="0" sz="2000" b="1" i="0" u="none" strike="noStrike" kern="0" cap="none" spc="0" normalizeH="0" baseline="0" noProof="0">
              <a:ln>
                <a:noFill/>
              </a:ln>
              <a:solidFill>
                <a:srgbClr val="E6555C"/>
              </a:solidFill>
              <a:effectLst/>
              <a:uLnTx/>
              <a:uFillTx/>
              <a:latin typeface="Arial" panose="020B0604020202020204" pitchFamily="34" charset="0"/>
              <a:ea typeface="Amatic SC"/>
              <a:cs typeface="Arial" panose="020B0604020202020204" pitchFamily="34" charset="0"/>
              <a:sym typeface="Amatic SC"/>
            </a:endParaRPr>
          </a:p>
        </p:txBody>
      </p:sp>
      <p:cxnSp>
        <p:nvCxnSpPr>
          <p:cNvPr id="663555" name="Google Shape;755;p39">
            <a:extLst>
              <a:ext uri="{FF2B5EF4-FFF2-40B4-BE49-F238E27FC236}">
                <a16:creationId xmlns="" xmlns:a16="http://schemas.microsoft.com/office/drawing/2014/main" id="{56099293-6B36-41CF-8D06-02BEFDAB89A5}"/>
              </a:ext>
            </a:extLst>
          </p:cNvPr>
          <p:cNvCxnSpPr>
            <a:cxnSpLocks noChangeShapeType="1"/>
          </p:cNvCxnSpPr>
          <p:nvPr/>
        </p:nvCxnSpPr>
        <p:spPr bwMode="auto">
          <a:xfrm>
            <a:off x="2030648" y="3329054"/>
            <a:ext cx="0" cy="1712912"/>
          </a:xfrm>
          <a:prstGeom prst="straightConnector1">
            <a:avLst/>
          </a:prstGeom>
          <a:noFill/>
          <a:ln w="28575">
            <a:solidFill>
              <a:schemeClr val="accent2"/>
            </a:solidFill>
            <a:round/>
            <a:headEnd/>
            <a:tailEnd/>
          </a:ln>
          <a:extLst>
            <a:ext uri="{909E8E84-426E-40DD-AFC4-6F175D3DCCD1}">
              <a14:hiddenFill xmlns:a14="http://schemas.microsoft.com/office/drawing/2010/main">
                <a:noFill/>
              </a14:hiddenFill>
            </a:ext>
          </a:extLst>
        </p:spPr>
      </p:cxnSp>
      <p:pic>
        <p:nvPicPr>
          <p:cNvPr id="663556" name="Google Shape;756;p39">
            <a:extLst>
              <a:ext uri="{FF2B5EF4-FFF2-40B4-BE49-F238E27FC236}">
                <a16:creationId xmlns="" xmlns:a16="http://schemas.microsoft.com/office/drawing/2014/main" id="{5D7A26B6-DB3D-41FC-A42A-482406510156}"/>
              </a:ext>
            </a:extLst>
          </p:cNvPr>
          <p:cNvPicPr preferRelativeResize="0">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463910" y="3568766"/>
            <a:ext cx="1133475" cy="1192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59" name="Google Shape;759;p39">
            <a:extLst>
              <a:ext uri="{FF2B5EF4-FFF2-40B4-BE49-F238E27FC236}">
                <a16:creationId xmlns="" xmlns:a16="http://schemas.microsoft.com/office/drawing/2014/main" id="{BB35EB07-65CE-493D-AC97-2EA294E22CAE}"/>
              </a:ext>
            </a:extLst>
          </p:cNvPr>
          <p:cNvSpPr txBox="1"/>
          <p:nvPr/>
        </p:nvSpPr>
        <p:spPr>
          <a:xfrm>
            <a:off x="1673460" y="5034029"/>
            <a:ext cx="714375" cy="687387"/>
          </a:xfrm>
          <a:prstGeom prst="rect">
            <a:avLst/>
          </a:prstGeom>
          <a:noFill/>
          <a:ln>
            <a:noFill/>
          </a:ln>
        </p:spPr>
        <p:txBody>
          <a:bodyPr spcFirstLastPara="1" lIns="91425" tIns="91425" rIns="91425" bIns="91425" anchor="ctr"/>
          <a:lstStyle/>
          <a:p>
            <a:pPr marL="0" marR="0" lvl="0" indent="0" algn="ctr" defTabSz="914400" rtl="0" eaLnBrk="1" fontAlgn="auto" latinLnBrk="0" hangingPunct="1">
              <a:lnSpc>
                <a:spcPct val="100000"/>
              </a:lnSpc>
              <a:spcBef>
                <a:spcPts val="0"/>
              </a:spcBef>
              <a:spcAft>
                <a:spcPts val="0"/>
              </a:spcAft>
              <a:buClr>
                <a:srgbClr val="000000"/>
              </a:buClr>
              <a:buSzTx/>
              <a:buFontTx/>
              <a:buNone/>
              <a:tabLst/>
              <a:defRPr/>
            </a:pPr>
            <a:r>
              <a:rPr kumimoji="0" lang="es" sz="2000" b="1" i="0" u="none" strike="noStrike" kern="0" cap="none" spc="0" normalizeH="0" baseline="0" noProof="0">
                <a:ln>
                  <a:noFill/>
                </a:ln>
                <a:solidFill>
                  <a:srgbClr val="E6555C"/>
                </a:solidFill>
                <a:effectLst/>
                <a:uLnTx/>
                <a:uFillTx/>
                <a:latin typeface="Arial" panose="020B0604020202020204" pitchFamily="34" charset="0"/>
                <a:ea typeface="Amatic SC"/>
                <a:cs typeface="Arial" panose="020B0604020202020204" pitchFamily="34" charset="0"/>
                <a:sym typeface="Amatic SC"/>
              </a:rPr>
              <a:t>01</a:t>
            </a:r>
            <a:endParaRPr kumimoji="0" sz="2000" b="1" i="0" u="none" strike="noStrike" kern="0" cap="none" spc="0" normalizeH="0" baseline="0" noProof="0">
              <a:ln>
                <a:noFill/>
              </a:ln>
              <a:solidFill>
                <a:srgbClr val="E6555C"/>
              </a:solidFill>
              <a:effectLst/>
              <a:uLnTx/>
              <a:uFillTx/>
              <a:latin typeface="Arial" panose="020B0604020202020204" pitchFamily="34" charset="0"/>
              <a:ea typeface="Amatic SC"/>
              <a:cs typeface="Arial" panose="020B0604020202020204" pitchFamily="34" charset="0"/>
              <a:sym typeface="Amatic SC"/>
            </a:endParaRPr>
          </a:p>
        </p:txBody>
      </p:sp>
      <p:cxnSp>
        <p:nvCxnSpPr>
          <p:cNvPr id="663560" name="Google Shape;760;p39">
            <a:extLst>
              <a:ext uri="{FF2B5EF4-FFF2-40B4-BE49-F238E27FC236}">
                <a16:creationId xmlns="" xmlns:a16="http://schemas.microsoft.com/office/drawing/2014/main" id="{7200C48D-CB55-44BA-B239-25D406A7ABD5}"/>
              </a:ext>
            </a:extLst>
          </p:cNvPr>
          <p:cNvCxnSpPr>
            <a:cxnSpLocks noChangeShapeType="1"/>
          </p:cNvCxnSpPr>
          <p:nvPr/>
        </p:nvCxnSpPr>
        <p:spPr bwMode="auto">
          <a:xfrm>
            <a:off x="1182923" y="3317941"/>
            <a:ext cx="1752600" cy="0"/>
          </a:xfrm>
          <a:prstGeom prst="straightConnector1">
            <a:avLst/>
          </a:prstGeom>
          <a:noFill/>
          <a:ln w="28575">
            <a:solidFill>
              <a:schemeClr val="accent2"/>
            </a:solidFill>
            <a:round/>
            <a:headEnd/>
            <a:tailEnd/>
          </a:ln>
          <a:extLst>
            <a:ext uri="{909E8E84-426E-40DD-AFC4-6F175D3DCCD1}">
              <a14:hiddenFill xmlns:a14="http://schemas.microsoft.com/office/drawing/2010/main">
                <a:noFill/>
              </a14:hiddenFill>
            </a:ext>
          </a:extLst>
        </p:spPr>
      </p:cxnSp>
      <p:cxnSp>
        <p:nvCxnSpPr>
          <p:cNvPr id="663561" name="Google Shape;761;p39">
            <a:extLst>
              <a:ext uri="{FF2B5EF4-FFF2-40B4-BE49-F238E27FC236}">
                <a16:creationId xmlns="" xmlns:a16="http://schemas.microsoft.com/office/drawing/2014/main" id="{0983064D-D7E0-4D1C-A295-736E14B38695}"/>
              </a:ext>
            </a:extLst>
          </p:cNvPr>
          <p:cNvCxnSpPr>
            <a:cxnSpLocks noChangeShapeType="1"/>
          </p:cNvCxnSpPr>
          <p:nvPr/>
        </p:nvCxnSpPr>
        <p:spPr bwMode="auto">
          <a:xfrm>
            <a:off x="6998729" y="3463039"/>
            <a:ext cx="0" cy="1712912"/>
          </a:xfrm>
          <a:prstGeom prst="straightConnector1">
            <a:avLst/>
          </a:prstGeom>
          <a:noFill/>
          <a:ln w="28575">
            <a:solidFill>
              <a:schemeClr val="accent2"/>
            </a:solidFill>
            <a:round/>
            <a:headEnd/>
            <a:tailEnd/>
          </a:ln>
          <a:extLst>
            <a:ext uri="{909E8E84-426E-40DD-AFC4-6F175D3DCCD1}">
              <a14:hiddenFill xmlns:a14="http://schemas.microsoft.com/office/drawing/2010/main">
                <a:noFill/>
              </a14:hiddenFill>
            </a:ext>
          </a:extLst>
        </p:spPr>
      </p:cxnSp>
      <p:sp>
        <p:nvSpPr>
          <p:cNvPr id="763" name="Google Shape;763;p39">
            <a:extLst>
              <a:ext uri="{FF2B5EF4-FFF2-40B4-BE49-F238E27FC236}">
                <a16:creationId xmlns="" xmlns:a16="http://schemas.microsoft.com/office/drawing/2014/main" id="{E8B9675A-CE6B-4287-BBD1-700BB12A87C2}"/>
              </a:ext>
            </a:extLst>
          </p:cNvPr>
          <p:cNvSpPr txBox="1"/>
          <p:nvPr/>
        </p:nvSpPr>
        <p:spPr>
          <a:xfrm>
            <a:off x="6641542" y="5168014"/>
            <a:ext cx="714375" cy="687387"/>
          </a:xfrm>
          <a:prstGeom prst="rect">
            <a:avLst/>
          </a:prstGeom>
          <a:noFill/>
          <a:ln>
            <a:noFill/>
          </a:ln>
        </p:spPr>
        <p:txBody>
          <a:bodyPr spcFirstLastPara="1" lIns="91425" tIns="91425" rIns="91425" bIns="91425" anchor="ctr"/>
          <a:lstStyle/>
          <a:p>
            <a:pPr marL="0" marR="0" lvl="0" indent="0" algn="ctr" defTabSz="914400" rtl="0" eaLnBrk="1" fontAlgn="auto" latinLnBrk="0" hangingPunct="1">
              <a:lnSpc>
                <a:spcPct val="100000"/>
              </a:lnSpc>
              <a:spcBef>
                <a:spcPts val="0"/>
              </a:spcBef>
              <a:spcAft>
                <a:spcPts val="0"/>
              </a:spcAft>
              <a:buClr>
                <a:srgbClr val="000000"/>
              </a:buClr>
              <a:buSzTx/>
              <a:buFontTx/>
              <a:buNone/>
              <a:tabLst/>
              <a:defRPr/>
            </a:pPr>
            <a:r>
              <a:rPr kumimoji="0" lang="es" sz="2000" b="1" i="0" u="none" strike="noStrike" kern="0" cap="none" spc="0" normalizeH="0" baseline="0" noProof="0" dirty="0">
                <a:ln>
                  <a:noFill/>
                </a:ln>
                <a:solidFill>
                  <a:srgbClr val="E6555C"/>
                </a:solidFill>
                <a:effectLst/>
                <a:uLnTx/>
                <a:uFillTx/>
                <a:latin typeface="Arial" panose="020B0604020202020204" pitchFamily="34" charset="0"/>
                <a:ea typeface="Amatic SC"/>
                <a:cs typeface="Arial" panose="020B0604020202020204" pitchFamily="34" charset="0"/>
                <a:sym typeface="Amatic SC"/>
              </a:rPr>
              <a:t>03</a:t>
            </a:r>
            <a:endParaRPr kumimoji="0" sz="2000" b="1" i="0" u="none" strike="noStrike" kern="0" cap="none" spc="0" normalizeH="0" baseline="0" noProof="0" dirty="0">
              <a:ln>
                <a:noFill/>
              </a:ln>
              <a:solidFill>
                <a:srgbClr val="E6555C"/>
              </a:solidFill>
              <a:effectLst/>
              <a:uLnTx/>
              <a:uFillTx/>
              <a:latin typeface="Arial" panose="020B0604020202020204" pitchFamily="34" charset="0"/>
              <a:ea typeface="Amatic SC"/>
              <a:cs typeface="Arial" panose="020B0604020202020204" pitchFamily="34" charset="0"/>
              <a:sym typeface="Amatic SC"/>
            </a:endParaRPr>
          </a:p>
        </p:txBody>
      </p:sp>
      <p:cxnSp>
        <p:nvCxnSpPr>
          <p:cNvPr id="663564" name="Google Shape;764;p39">
            <a:extLst>
              <a:ext uri="{FF2B5EF4-FFF2-40B4-BE49-F238E27FC236}">
                <a16:creationId xmlns="" xmlns:a16="http://schemas.microsoft.com/office/drawing/2014/main" id="{C660711E-12FD-4B08-8817-34DC5C3FB433}"/>
              </a:ext>
            </a:extLst>
          </p:cNvPr>
          <p:cNvCxnSpPr>
            <a:cxnSpLocks noChangeShapeType="1"/>
          </p:cNvCxnSpPr>
          <p:nvPr/>
        </p:nvCxnSpPr>
        <p:spPr bwMode="auto">
          <a:xfrm>
            <a:off x="6151004" y="3451926"/>
            <a:ext cx="1752600" cy="0"/>
          </a:xfrm>
          <a:prstGeom prst="straightConnector1">
            <a:avLst/>
          </a:prstGeom>
          <a:noFill/>
          <a:ln w="28575">
            <a:solidFill>
              <a:schemeClr val="accent2"/>
            </a:solidFill>
            <a:round/>
            <a:headEnd/>
            <a:tailEnd/>
          </a:ln>
          <a:extLst>
            <a:ext uri="{909E8E84-426E-40DD-AFC4-6F175D3DCCD1}">
              <a14:hiddenFill xmlns:a14="http://schemas.microsoft.com/office/drawing/2010/main">
                <a:noFill/>
              </a14:hiddenFill>
            </a:ext>
          </a:extLst>
        </p:spPr>
      </p:cxnSp>
      <p:pic>
        <p:nvPicPr>
          <p:cNvPr id="663565" name="Google Shape;765;p39">
            <a:extLst>
              <a:ext uri="{FF2B5EF4-FFF2-40B4-BE49-F238E27FC236}">
                <a16:creationId xmlns="" xmlns:a16="http://schemas.microsoft.com/office/drawing/2014/main" id="{87C129FE-235C-4B3C-9A49-FEFB548B7A97}"/>
              </a:ext>
            </a:extLst>
          </p:cNvPr>
          <p:cNvPicPr preferRelativeResize="0">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276417" y="3702751"/>
            <a:ext cx="1365250" cy="1192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663566" name="Google Shape;766;p39">
            <a:extLst>
              <a:ext uri="{FF2B5EF4-FFF2-40B4-BE49-F238E27FC236}">
                <a16:creationId xmlns="" xmlns:a16="http://schemas.microsoft.com/office/drawing/2014/main" id="{2593223C-259B-4894-B535-4E5BF241F54A}"/>
              </a:ext>
            </a:extLst>
          </p:cNvPr>
          <p:cNvCxnSpPr>
            <a:cxnSpLocks noChangeShapeType="1"/>
          </p:cNvCxnSpPr>
          <p:nvPr/>
        </p:nvCxnSpPr>
        <p:spPr bwMode="auto">
          <a:xfrm rot="10800000">
            <a:off x="4454839" y="3625916"/>
            <a:ext cx="0" cy="1712913"/>
          </a:xfrm>
          <a:prstGeom prst="straightConnector1">
            <a:avLst/>
          </a:prstGeom>
          <a:noFill/>
          <a:ln w="28575">
            <a:solidFill>
              <a:schemeClr val="accent2"/>
            </a:solidFill>
            <a:round/>
            <a:headEnd/>
            <a:tailEnd/>
          </a:ln>
          <a:extLst>
            <a:ext uri="{909E8E84-426E-40DD-AFC4-6F175D3DCCD1}">
              <a14:hiddenFill xmlns:a14="http://schemas.microsoft.com/office/drawing/2010/main">
                <a:noFill/>
              </a14:hiddenFill>
            </a:ext>
          </a:extLst>
        </p:spPr>
      </p:cxnSp>
      <p:cxnSp>
        <p:nvCxnSpPr>
          <p:cNvPr id="663568" name="Google Shape;768;p39">
            <a:extLst>
              <a:ext uri="{FF2B5EF4-FFF2-40B4-BE49-F238E27FC236}">
                <a16:creationId xmlns="" xmlns:a16="http://schemas.microsoft.com/office/drawing/2014/main" id="{691F2787-29BD-4B5B-AE4E-FE63A2F5A884}"/>
              </a:ext>
            </a:extLst>
          </p:cNvPr>
          <p:cNvCxnSpPr>
            <a:cxnSpLocks noChangeShapeType="1"/>
          </p:cNvCxnSpPr>
          <p:nvPr/>
        </p:nvCxnSpPr>
        <p:spPr bwMode="auto">
          <a:xfrm>
            <a:off x="3608701" y="5345179"/>
            <a:ext cx="1752600" cy="0"/>
          </a:xfrm>
          <a:prstGeom prst="straightConnector1">
            <a:avLst/>
          </a:prstGeom>
          <a:noFill/>
          <a:ln w="28575">
            <a:solidFill>
              <a:schemeClr val="accent2"/>
            </a:solidFill>
            <a:round/>
            <a:headEnd/>
            <a:tailEnd/>
          </a:ln>
          <a:extLst>
            <a:ext uri="{909E8E84-426E-40DD-AFC4-6F175D3DCCD1}">
              <a14:hiddenFill xmlns:a14="http://schemas.microsoft.com/office/drawing/2010/main">
                <a:noFill/>
              </a14:hiddenFill>
            </a:ext>
          </a:extLst>
        </p:spPr>
      </p:cxnSp>
      <p:pic>
        <p:nvPicPr>
          <p:cNvPr id="663569" name="Google Shape;769;p39">
            <a:extLst>
              <a:ext uri="{FF2B5EF4-FFF2-40B4-BE49-F238E27FC236}">
                <a16:creationId xmlns="" xmlns:a16="http://schemas.microsoft.com/office/drawing/2014/main" id="{B6287411-5BFA-4C65-9B8D-7B8C93E12C3F}"/>
              </a:ext>
            </a:extLst>
          </p:cNvPr>
          <p:cNvPicPr preferRelativeResize="0">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3851589" y="3841816"/>
            <a:ext cx="1208087" cy="1192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70" name="Google Shape;770;p39">
            <a:extLst>
              <a:ext uri="{FF2B5EF4-FFF2-40B4-BE49-F238E27FC236}">
                <a16:creationId xmlns="" xmlns:a16="http://schemas.microsoft.com/office/drawing/2014/main" id="{7A78290B-5478-4DFA-A09D-7ADB0BDAFA08}"/>
              </a:ext>
            </a:extLst>
          </p:cNvPr>
          <p:cNvSpPr txBox="1"/>
          <p:nvPr/>
        </p:nvSpPr>
        <p:spPr>
          <a:xfrm>
            <a:off x="9494994" y="2921067"/>
            <a:ext cx="712787" cy="687387"/>
          </a:xfrm>
          <a:prstGeom prst="rect">
            <a:avLst/>
          </a:prstGeom>
          <a:noFill/>
          <a:ln>
            <a:noFill/>
          </a:ln>
        </p:spPr>
        <p:txBody>
          <a:bodyPr spcFirstLastPara="1" lIns="91425" tIns="91425" rIns="91425" bIns="91425" anchor="ctr"/>
          <a:lstStyle/>
          <a:p>
            <a:pPr marL="0" marR="0" lvl="0" indent="0" algn="ctr" defTabSz="914400" rtl="0" eaLnBrk="1" fontAlgn="auto" latinLnBrk="0" hangingPunct="1">
              <a:lnSpc>
                <a:spcPct val="100000"/>
              </a:lnSpc>
              <a:spcBef>
                <a:spcPts val="0"/>
              </a:spcBef>
              <a:spcAft>
                <a:spcPts val="0"/>
              </a:spcAft>
              <a:buClr>
                <a:srgbClr val="000000"/>
              </a:buClr>
              <a:buSzTx/>
              <a:buFontTx/>
              <a:buNone/>
              <a:tabLst/>
              <a:defRPr/>
            </a:pPr>
            <a:r>
              <a:rPr kumimoji="0" lang="es" sz="2000" b="1" i="0" u="none" strike="noStrike" kern="0" cap="none" spc="0" normalizeH="0" baseline="0" noProof="0">
                <a:ln>
                  <a:noFill/>
                </a:ln>
                <a:solidFill>
                  <a:srgbClr val="E6555C"/>
                </a:solidFill>
                <a:effectLst/>
                <a:uLnTx/>
                <a:uFillTx/>
                <a:latin typeface="Arial" panose="020B0604020202020204" pitchFamily="34" charset="0"/>
                <a:ea typeface="Amatic SC"/>
                <a:cs typeface="Arial" panose="020B0604020202020204" pitchFamily="34" charset="0"/>
                <a:sym typeface="Amatic SC"/>
              </a:rPr>
              <a:t>04</a:t>
            </a:r>
            <a:endParaRPr kumimoji="0" sz="2000" b="1" i="0" u="none" strike="noStrike" kern="0" cap="none" spc="0" normalizeH="0" baseline="0" noProof="0">
              <a:ln>
                <a:noFill/>
              </a:ln>
              <a:solidFill>
                <a:srgbClr val="E6555C"/>
              </a:solidFill>
              <a:effectLst/>
              <a:uLnTx/>
              <a:uFillTx/>
              <a:latin typeface="Arial" panose="020B0604020202020204" pitchFamily="34" charset="0"/>
              <a:ea typeface="Amatic SC"/>
              <a:cs typeface="Arial" panose="020B0604020202020204" pitchFamily="34" charset="0"/>
              <a:sym typeface="Amatic SC"/>
            </a:endParaRPr>
          </a:p>
        </p:txBody>
      </p:sp>
      <p:cxnSp>
        <p:nvCxnSpPr>
          <p:cNvPr id="663571" name="Google Shape;771;p39">
            <a:extLst>
              <a:ext uri="{FF2B5EF4-FFF2-40B4-BE49-F238E27FC236}">
                <a16:creationId xmlns="" xmlns:a16="http://schemas.microsoft.com/office/drawing/2014/main" id="{6F1DE4B7-4893-470A-89D3-4B7A59632061}"/>
              </a:ext>
            </a:extLst>
          </p:cNvPr>
          <p:cNvCxnSpPr>
            <a:cxnSpLocks noChangeShapeType="1"/>
          </p:cNvCxnSpPr>
          <p:nvPr/>
        </p:nvCxnSpPr>
        <p:spPr bwMode="auto">
          <a:xfrm rot="10800000">
            <a:off x="9852181" y="3605279"/>
            <a:ext cx="0" cy="1712913"/>
          </a:xfrm>
          <a:prstGeom prst="straightConnector1">
            <a:avLst/>
          </a:prstGeom>
          <a:noFill/>
          <a:ln w="28575">
            <a:solidFill>
              <a:schemeClr val="accent2"/>
            </a:solidFill>
            <a:round/>
            <a:headEnd/>
            <a:tailEnd/>
          </a:ln>
          <a:extLst>
            <a:ext uri="{909E8E84-426E-40DD-AFC4-6F175D3DCCD1}">
              <a14:hiddenFill xmlns:a14="http://schemas.microsoft.com/office/drawing/2010/main">
                <a:noFill/>
              </a14:hiddenFill>
            </a:ext>
          </a:extLst>
        </p:spPr>
      </p:cxnSp>
      <p:cxnSp>
        <p:nvCxnSpPr>
          <p:cNvPr id="663573" name="Google Shape;773;p39">
            <a:extLst>
              <a:ext uri="{FF2B5EF4-FFF2-40B4-BE49-F238E27FC236}">
                <a16:creationId xmlns="" xmlns:a16="http://schemas.microsoft.com/office/drawing/2014/main" id="{B69744CB-737D-46CA-A904-9C893A77CCA4}"/>
              </a:ext>
            </a:extLst>
          </p:cNvPr>
          <p:cNvCxnSpPr>
            <a:cxnSpLocks noChangeShapeType="1"/>
          </p:cNvCxnSpPr>
          <p:nvPr/>
        </p:nvCxnSpPr>
        <p:spPr bwMode="auto">
          <a:xfrm>
            <a:off x="9004456" y="5324542"/>
            <a:ext cx="1752600" cy="0"/>
          </a:xfrm>
          <a:prstGeom prst="straightConnector1">
            <a:avLst/>
          </a:prstGeom>
          <a:noFill/>
          <a:ln w="28575">
            <a:solidFill>
              <a:schemeClr val="accent2"/>
            </a:solidFill>
            <a:round/>
            <a:headEnd/>
            <a:tailEnd/>
          </a:ln>
          <a:extLst>
            <a:ext uri="{909E8E84-426E-40DD-AFC4-6F175D3DCCD1}">
              <a14:hiddenFill xmlns:a14="http://schemas.microsoft.com/office/drawing/2010/main">
                <a:noFill/>
              </a14:hiddenFill>
            </a:ext>
          </a:extLst>
        </p:spPr>
      </p:cxnSp>
      <p:pic>
        <p:nvPicPr>
          <p:cNvPr id="663574" name="Google Shape;774;p39">
            <a:extLst>
              <a:ext uri="{FF2B5EF4-FFF2-40B4-BE49-F238E27FC236}">
                <a16:creationId xmlns="" xmlns:a16="http://schemas.microsoft.com/office/drawing/2014/main" id="{96448A15-022B-46A1-A1C3-0159B1FF56F8}"/>
              </a:ext>
            </a:extLst>
          </p:cNvPr>
          <p:cNvPicPr preferRelativeResize="0">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9314019" y="3792604"/>
            <a:ext cx="1133475" cy="1117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75" name="Google Shape;775;p39">
            <a:extLst>
              <a:ext uri="{FF2B5EF4-FFF2-40B4-BE49-F238E27FC236}">
                <a16:creationId xmlns="" xmlns:a16="http://schemas.microsoft.com/office/drawing/2014/main" id="{9157CCF5-547D-4322-AC61-38777E036682}"/>
              </a:ext>
            </a:extLst>
          </p:cNvPr>
          <p:cNvSpPr/>
          <p:nvPr/>
        </p:nvSpPr>
        <p:spPr>
          <a:xfrm rot="10800000" flipH="1">
            <a:off x="11490960" y="0"/>
            <a:ext cx="701040" cy="792480"/>
          </a:xfrm>
          <a:custGeom>
            <a:avLst/>
            <a:gdLst/>
            <a:ahLst/>
            <a:cxnLst/>
            <a:rect l="l" t="t" r="r" b="b"/>
            <a:pathLst>
              <a:path w="70421" h="60612" extrusionOk="0">
                <a:moveTo>
                  <a:pt x="63813" y="0"/>
                </a:moveTo>
                <a:cubicBezTo>
                  <a:pt x="62552" y="0"/>
                  <a:pt x="61280" y="85"/>
                  <a:pt x="59969" y="340"/>
                </a:cubicBezTo>
                <a:cubicBezTo>
                  <a:pt x="41104" y="4048"/>
                  <a:pt x="43862" y="30386"/>
                  <a:pt x="28647" y="38832"/>
                </a:cubicBezTo>
                <a:cubicBezTo>
                  <a:pt x="20618" y="43293"/>
                  <a:pt x="11361" y="42376"/>
                  <a:pt x="5762" y="50872"/>
                </a:cubicBezTo>
                <a:cubicBezTo>
                  <a:pt x="3684" y="54023"/>
                  <a:pt x="2439" y="57845"/>
                  <a:pt x="0" y="60611"/>
                </a:cubicBezTo>
                <a:lnTo>
                  <a:pt x="70421" y="60611"/>
                </a:lnTo>
                <a:lnTo>
                  <a:pt x="70421" y="315"/>
                </a:lnTo>
                <a:lnTo>
                  <a:pt x="70396" y="315"/>
                </a:lnTo>
                <a:cubicBezTo>
                  <a:pt x="68141" y="253"/>
                  <a:pt x="65994" y="0"/>
                  <a:pt x="63813" y="0"/>
                </a:cubicBezTo>
                <a:close/>
              </a:path>
            </a:pathLst>
          </a:custGeom>
          <a:solidFill>
            <a:srgbClr val="E6555C"/>
          </a:solidFill>
          <a:ln>
            <a:noFill/>
          </a:ln>
        </p:spPr>
        <p:txBody>
          <a:bodyPr spcFirstLastPara="1" lIns="91425" tIns="91425" rIns="91425" bIns="91425" anchor="ct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 name="Line 7">
            <a:extLst>
              <a:ext uri="{FF2B5EF4-FFF2-40B4-BE49-F238E27FC236}">
                <a16:creationId xmlns="" xmlns:a16="http://schemas.microsoft.com/office/drawing/2014/main" id="{D308E658-742A-4A20-9EFB-7443440EDB2B}"/>
              </a:ext>
            </a:extLst>
          </p:cNvPr>
          <p:cNvSpPr>
            <a:spLocks noChangeShapeType="1"/>
          </p:cNvSpPr>
          <p:nvPr/>
        </p:nvSpPr>
        <p:spPr bwMode="auto">
          <a:xfrm rot="10800000">
            <a:off x="3447995" y="770059"/>
            <a:ext cx="4218942"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Arial Unicode MS"/>
              <a:cs typeface="+mn-cs"/>
            </a:endParaRPr>
          </a:p>
        </p:txBody>
      </p:sp>
      <p:sp>
        <p:nvSpPr>
          <p:cNvPr id="26" name="TextBox 25">
            <a:extLst>
              <a:ext uri="{FF2B5EF4-FFF2-40B4-BE49-F238E27FC236}">
                <a16:creationId xmlns="" xmlns:a16="http://schemas.microsoft.com/office/drawing/2014/main" id="{E6AC8824-8E90-4AD1-95A9-6AB3F4F66F86}"/>
              </a:ext>
            </a:extLst>
          </p:cNvPr>
          <p:cNvSpPr txBox="1"/>
          <p:nvPr/>
        </p:nvSpPr>
        <p:spPr>
          <a:xfrm>
            <a:off x="1463910" y="213094"/>
            <a:ext cx="8050935" cy="461665"/>
          </a:xfrm>
          <a:prstGeom prst="rect">
            <a:avLst/>
          </a:prstGeom>
          <a:noFill/>
        </p:spPr>
        <p:txBody>
          <a:bodyPr wrap="square">
            <a:spAutoFit/>
          </a:bodyPr>
          <a:lstStyle/>
          <a:p>
            <a:pPr algn="ctr"/>
            <a:r>
              <a:rPr lang="en-US" altLang="en-US" sz="2400" b="1" kern="0" dirty="0">
                <a:solidFill>
                  <a:srgbClr val="000000"/>
                </a:solidFill>
                <a:latin typeface="Times New Roman" panose="02020603050405020304" pitchFamily="18" charset="0"/>
                <a:cs typeface="Times New Roman" panose="02020603050405020304" pitchFamily="18" charset="0"/>
              </a:rPr>
              <a:t>6.1. CÔNG NGHIỆP HÓA, HIỆN ĐẠI HÓA </a:t>
            </a:r>
            <a:r>
              <a:rPr lang="vi-VN" altLang="en-US" sz="2200" b="1" dirty="0">
                <a:solidFill>
                  <a:srgbClr val="000000"/>
                </a:solidFill>
                <a:latin typeface="Times New Roman" panose="02020603050405020304" pitchFamily="18" charset="0"/>
                <a:cs typeface="Times New Roman" panose="02020603050405020304" pitchFamily="18" charset="0"/>
              </a:rPr>
              <a:t>Ở VIỆT NAM</a:t>
            </a:r>
            <a:endParaRPr lang="en-US" altLang="en-US" sz="2200" b="1" dirty="0">
              <a:solidFill>
                <a:srgbClr val="000000"/>
              </a:solidFill>
              <a:latin typeface="Times New Roman" panose="02020603050405020304" pitchFamily="18" charset="0"/>
              <a:cs typeface="Times New Roman" panose="02020603050405020304" pitchFamily="18" charset="0"/>
            </a:endParaRPr>
          </a:p>
        </p:txBody>
      </p:sp>
      <p:sp>
        <p:nvSpPr>
          <p:cNvPr id="27" name="Line 8">
            <a:extLst>
              <a:ext uri="{FF2B5EF4-FFF2-40B4-BE49-F238E27FC236}">
                <a16:creationId xmlns="" xmlns:a16="http://schemas.microsoft.com/office/drawing/2014/main" id="{4FA88542-D0B4-4552-90B7-807FA6989270}"/>
              </a:ext>
            </a:extLst>
          </p:cNvPr>
          <p:cNvSpPr>
            <a:spLocks noChangeShapeType="1"/>
          </p:cNvSpPr>
          <p:nvPr/>
        </p:nvSpPr>
        <p:spPr bwMode="auto">
          <a:xfrm rot="10800000">
            <a:off x="1733332" y="838888"/>
            <a:ext cx="8315459"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Arial Unicode MS"/>
              <a:cs typeface="+mn-cs"/>
            </a:endParaRPr>
          </a:p>
        </p:txBody>
      </p:sp>
      <p:sp>
        <p:nvSpPr>
          <p:cNvPr id="29" name="TextBox 28">
            <a:extLst>
              <a:ext uri="{FF2B5EF4-FFF2-40B4-BE49-F238E27FC236}">
                <a16:creationId xmlns="" xmlns:a16="http://schemas.microsoft.com/office/drawing/2014/main" id="{7A954A8F-39A7-417C-BBAC-E003558BF3CC}"/>
              </a:ext>
            </a:extLst>
          </p:cNvPr>
          <p:cNvSpPr txBox="1"/>
          <p:nvPr/>
        </p:nvSpPr>
        <p:spPr>
          <a:xfrm>
            <a:off x="2289175" y="1034816"/>
            <a:ext cx="7613650" cy="461665"/>
          </a:xfrm>
          <a:prstGeom prst="rect">
            <a:avLst/>
          </a:prstGeom>
          <a:noFill/>
        </p:spPr>
        <p:txBody>
          <a:bodyPr wrap="square">
            <a:spAutoFit/>
          </a:bodyPr>
          <a:lstStyle/>
          <a:p>
            <a:pPr algn="l"/>
            <a:r>
              <a:rPr lang="vi-VN" sz="2400" b="1" i="0" dirty="0">
                <a:solidFill>
                  <a:srgbClr val="0033CC"/>
                </a:solidFill>
                <a:effectLst/>
                <a:latin typeface="+mj-lt"/>
              </a:rPr>
              <a:t>6.</a:t>
            </a:r>
            <a:r>
              <a:rPr lang="en-US" sz="2400" b="1" i="0" dirty="0">
                <a:solidFill>
                  <a:srgbClr val="0033CC"/>
                </a:solidFill>
                <a:effectLst/>
                <a:latin typeface="+mj-lt"/>
              </a:rPr>
              <a:t>2.2 </a:t>
            </a:r>
            <a:r>
              <a:rPr lang="en-US" sz="2400" b="1" i="0" dirty="0" err="1">
                <a:solidFill>
                  <a:srgbClr val="0033CC"/>
                </a:solidFill>
                <a:effectLst/>
                <a:latin typeface="+mj-lt"/>
              </a:rPr>
              <a:t>Nội</a:t>
            </a:r>
            <a:r>
              <a:rPr lang="en-US" sz="2400" b="1" i="0" dirty="0">
                <a:solidFill>
                  <a:srgbClr val="0033CC"/>
                </a:solidFill>
                <a:effectLst/>
                <a:latin typeface="+mj-lt"/>
              </a:rPr>
              <a:t> dung </a:t>
            </a:r>
            <a:r>
              <a:rPr lang="en-US" sz="2400" b="1" i="0" dirty="0" err="1">
                <a:solidFill>
                  <a:srgbClr val="0033CC"/>
                </a:solidFill>
                <a:effectLst/>
                <a:latin typeface="+mj-lt"/>
              </a:rPr>
              <a:t>công</a:t>
            </a:r>
            <a:r>
              <a:rPr lang="en-US" sz="2400" b="1" i="0" dirty="0">
                <a:solidFill>
                  <a:srgbClr val="0033CC"/>
                </a:solidFill>
                <a:effectLst/>
                <a:latin typeface="+mj-lt"/>
              </a:rPr>
              <a:t> </a:t>
            </a:r>
            <a:r>
              <a:rPr lang="en-US" sz="2400" b="1" i="0" dirty="0" err="1">
                <a:solidFill>
                  <a:srgbClr val="0033CC"/>
                </a:solidFill>
                <a:effectLst/>
                <a:latin typeface="+mj-lt"/>
              </a:rPr>
              <a:t>nghiệp</a:t>
            </a:r>
            <a:r>
              <a:rPr lang="en-US" sz="2400" b="1" i="0" dirty="0">
                <a:solidFill>
                  <a:srgbClr val="0033CC"/>
                </a:solidFill>
                <a:effectLst/>
                <a:latin typeface="+mj-lt"/>
              </a:rPr>
              <a:t> </a:t>
            </a:r>
            <a:r>
              <a:rPr lang="en-US" sz="2400" b="1" i="0" dirty="0" err="1">
                <a:solidFill>
                  <a:srgbClr val="0033CC"/>
                </a:solidFill>
                <a:effectLst/>
                <a:latin typeface="+mj-lt"/>
              </a:rPr>
              <a:t>hóa</a:t>
            </a:r>
            <a:r>
              <a:rPr lang="en-US" sz="2400" b="1" i="0" dirty="0">
                <a:solidFill>
                  <a:srgbClr val="0033CC"/>
                </a:solidFill>
                <a:effectLst/>
                <a:latin typeface="+mj-lt"/>
              </a:rPr>
              <a:t>, </a:t>
            </a:r>
            <a:r>
              <a:rPr lang="en-US" sz="2400" b="1" i="0" dirty="0" err="1">
                <a:solidFill>
                  <a:srgbClr val="0033CC"/>
                </a:solidFill>
                <a:effectLst/>
                <a:latin typeface="+mj-lt"/>
              </a:rPr>
              <a:t>hiện</a:t>
            </a:r>
            <a:r>
              <a:rPr lang="en-US" sz="2400" b="1" i="0" dirty="0">
                <a:solidFill>
                  <a:srgbClr val="0033CC"/>
                </a:solidFill>
                <a:effectLst/>
                <a:latin typeface="+mj-lt"/>
              </a:rPr>
              <a:t> </a:t>
            </a:r>
            <a:r>
              <a:rPr lang="en-US" sz="2400" b="1" i="0" dirty="0" err="1">
                <a:solidFill>
                  <a:srgbClr val="0033CC"/>
                </a:solidFill>
                <a:effectLst/>
                <a:latin typeface="+mj-lt"/>
              </a:rPr>
              <a:t>đại</a:t>
            </a:r>
            <a:r>
              <a:rPr lang="en-US" sz="2400" b="1" i="0" dirty="0">
                <a:solidFill>
                  <a:srgbClr val="0033CC"/>
                </a:solidFill>
                <a:effectLst/>
                <a:latin typeface="+mj-lt"/>
              </a:rPr>
              <a:t> </a:t>
            </a:r>
            <a:r>
              <a:rPr lang="en-US" sz="2400" b="1" i="0" dirty="0" err="1">
                <a:solidFill>
                  <a:srgbClr val="0033CC"/>
                </a:solidFill>
                <a:effectLst/>
                <a:latin typeface="+mj-lt"/>
              </a:rPr>
              <a:t>hóa</a:t>
            </a:r>
            <a:r>
              <a:rPr lang="en-US" sz="2400" b="1" i="0" dirty="0">
                <a:solidFill>
                  <a:srgbClr val="0033CC"/>
                </a:solidFill>
                <a:effectLst/>
                <a:latin typeface="+mj-lt"/>
              </a:rPr>
              <a:t> ở </a:t>
            </a:r>
            <a:r>
              <a:rPr lang="en-US" sz="2400" b="1" i="0" dirty="0" err="1">
                <a:solidFill>
                  <a:srgbClr val="0033CC"/>
                </a:solidFill>
                <a:effectLst/>
                <a:latin typeface="+mj-lt"/>
              </a:rPr>
              <a:t>Việt</a:t>
            </a:r>
            <a:r>
              <a:rPr lang="en-US" sz="2400" b="1" i="0" dirty="0">
                <a:solidFill>
                  <a:srgbClr val="0033CC"/>
                </a:solidFill>
                <a:effectLst/>
                <a:latin typeface="+mj-lt"/>
              </a:rPr>
              <a:t> Nam</a:t>
            </a:r>
          </a:p>
        </p:txBody>
      </p:sp>
      <p:sp>
        <p:nvSpPr>
          <p:cNvPr id="31" name="TextBox 30">
            <a:extLst>
              <a:ext uri="{FF2B5EF4-FFF2-40B4-BE49-F238E27FC236}">
                <a16:creationId xmlns="" xmlns:a16="http://schemas.microsoft.com/office/drawing/2014/main" id="{4B06BE0F-49CC-4530-9E14-21B608A5B4BF}"/>
              </a:ext>
            </a:extLst>
          </p:cNvPr>
          <p:cNvSpPr txBox="1"/>
          <p:nvPr/>
        </p:nvSpPr>
        <p:spPr>
          <a:xfrm>
            <a:off x="977184" y="1502831"/>
            <a:ext cx="10742369" cy="707886"/>
          </a:xfrm>
          <a:prstGeom prst="rect">
            <a:avLst/>
          </a:prstGeom>
          <a:noFill/>
        </p:spPr>
        <p:txBody>
          <a:bodyPr wrap="square">
            <a:spAutoFit/>
          </a:bodyPr>
          <a:lstStyle/>
          <a:p>
            <a:pPr algn="ctr"/>
            <a:r>
              <a:rPr lang="en-US" sz="2000" b="1" dirty="0" err="1">
                <a:solidFill>
                  <a:srgbClr val="FF0066"/>
                </a:solidFill>
                <a:effectLst/>
                <a:latin typeface="Arial" panose="020B0604020202020204" pitchFamily="34" charset="0"/>
                <a:cs typeface="Arial" panose="020B0604020202020204" pitchFamily="34" charset="0"/>
              </a:rPr>
              <a:t>Một</a:t>
            </a:r>
            <a:r>
              <a:rPr lang="en-US" sz="2000" b="1" dirty="0">
                <a:solidFill>
                  <a:srgbClr val="FF0066"/>
                </a:solidFill>
                <a:effectLst/>
                <a:latin typeface="Arial" panose="020B0604020202020204" pitchFamily="34" charset="0"/>
                <a:cs typeface="Arial" panose="020B0604020202020204" pitchFamily="34" charset="0"/>
              </a:rPr>
              <a:t> </a:t>
            </a:r>
            <a:r>
              <a:rPr lang="en-US" sz="2000" b="1" dirty="0" err="1">
                <a:solidFill>
                  <a:srgbClr val="FF0066"/>
                </a:solidFill>
                <a:effectLst/>
                <a:latin typeface="Arial" panose="020B0604020202020204" pitchFamily="34" charset="0"/>
                <a:cs typeface="Arial" panose="020B0604020202020204" pitchFamily="34" charset="0"/>
              </a:rPr>
              <a:t>là</a:t>
            </a:r>
            <a:r>
              <a:rPr lang="en-US" sz="2000" b="0" dirty="0">
                <a:solidFill>
                  <a:srgbClr val="010101"/>
                </a:solidFill>
                <a:effectLst/>
                <a:latin typeface="Arial" panose="020B0604020202020204" pitchFamily="34" charset="0"/>
                <a:cs typeface="Arial" panose="020B0604020202020204" pitchFamily="34" charset="0"/>
              </a:rPr>
              <a:t>, </a:t>
            </a:r>
            <a:r>
              <a:rPr lang="en-US" sz="2000" b="0" dirty="0" err="1">
                <a:solidFill>
                  <a:srgbClr val="663300"/>
                </a:solidFill>
                <a:effectLst/>
                <a:latin typeface="Arial" panose="020B0604020202020204" pitchFamily="34" charset="0"/>
                <a:cs typeface="Arial" panose="020B0604020202020204" pitchFamily="34" charset="0"/>
              </a:rPr>
              <a:t>tạo</a:t>
            </a:r>
            <a:r>
              <a:rPr lang="en-US" sz="2000" b="0" dirty="0">
                <a:solidFill>
                  <a:srgbClr val="663300"/>
                </a:solidFill>
                <a:effectLst/>
                <a:latin typeface="Arial" panose="020B0604020202020204" pitchFamily="34" charset="0"/>
                <a:cs typeface="Arial" panose="020B0604020202020204" pitchFamily="34" charset="0"/>
              </a:rPr>
              <a:t> </a:t>
            </a:r>
            <a:r>
              <a:rPr lang="en-US" sz="2000" b="0" dirty="0" err="1">
                <a:solidFill>
                  <a:srgbClr val="663300"/>
                </a:solidFill>
                <a:effectLst/>
                <a:latin typeface="Arial" panose="020B0604020202020204" pitchFamily="34" charset="0"/>
                <a:cs typeface="Arial" panose="020B0604020202020204" pitchFamily="34" charset="0"/>
              </a:rPr>
              <a:t>lập</a:t>
            </a:r>
            <a:r>
              <a:rPr lang="en-US" sz="2000" b="0" dirty="0">
                <a:solidFill>
                  <a:srgbClr val="663300"/>
                </a:solidFill>
                <a:effectLst/>
                <a:latin typeface="Arial" panose="020B0604020202020204" pitchFamily="34" charset="0"/>
                <a:cs typeface="Arial" panose="020B0604020202020204" pitchFamily="34" charset="0"/>
              </a:rPr>
              <a:t> </a:t>
            </a:r>
            <a:r>
              <a:rPr lang="en-US" sz="2000" b="0" dirty="0" err="1">
                <a:solidFill>
                  <a:srgbClr val="663300"/>
                </a:solidFill>
                <a:effectLst/>
                <a:latin typeface="Arial" panose="020B0604020202020204" pitchFamily="34" charset="0"/>
                <a:cs typeface="Arial" panose="020B0604020202020204" pitchFamily="34" charset="0"/>
              </a:rPr>
              <a:t>những</a:t>
            </a:r>
            <a:r>
              <a:rPr lang="en-US" sz="2000" b="0" dirty="0">
                <a:solidFill>
                  <a:srgbClr val="663300"/>
                </a:solidFill>
                <a:effectLst/>
                <a:latin typeface="Arial" panose="020B0604020202020204" pitchFamily="34" charset="0"/>
                <a:cs typeface="Arial" panose="020B0604020202020204" pitchFamily="34" charset="0"/>
              </a:rPr>
              <a:t> </a:t>
            </a:r>
            <a:r>
              <a:rPr lang="en-US" sz="2000" b="0" dirty="0" err="1">
                <a:solidFill>
                  <a:srgbClr val="663300"/>
                </a:solidFill>
                <a:effectLst/>
                <a:latin typeface="Arial" panose="020B0604020202020204" pitchFamily="34" charset="0"/>
                <a:cs typeface="Arial" panose="020B0604020202020204" pitchFamily="34" charset="0"/>
              </a:rPr>
              <a:t>điều</a:t>
            </a:r>
            <a:r>
              <a:rPr lang="en-US" sz="2000" b="0" dirty="0">
                <a:solidFill>
                  <a:srgbClr val="663300"/>
                </a:solidFill>
                <a:effectLst/>
                <a:latin typeface="Arial" panose="020B0604020202020204" pitchFamily="34" charset="0"/>
                <a:cs typeface="Arial" panose="020B0604020202020204" pitchFamily="34" charset="0"/>
              </a:rPr>
              <a:t> </a:t>
            </a:r>
            <a:r>
              <a:rPr lang="en-US" sz="2000" b="0" dirty="0" err="1">
                <a:solidFill>
                  <a:srgbClr val="663300"/>
                </a:solidFill>
                <a:effectLst/>
                <a:latin typeface="Arial" panose="020B0604020202020204" pitchFamily="34" charset="0"/>
                <a:cs typeface="Arial" panose="020B0604020202020204" pitchFamily="34" charset="0"/>
              </a:rPr>
              <a:t>kiện</a:t>
            </a:r>
            <a:r>
              <a:rPr lang="en-US" sz="2000" b="0" dirty="0">
                <a:solidFill>
                  <a:srgbClr val="663300"/>
                </a:solidFill>
                <a:effectLst/>
                <a:latin typeface="Arial" panose="020B0604020202020204" pitchFamily="34" charset="0"/>
                <a:cs typeface="Arial" panose="020B0604020202020204" pitchFamily="34" charset="0"/>
              </a:rPr>
              <a:t> </a:t>
            </a:r>
            <a:r>
              <a:rPr lang="en-US" sz="2000" b="0" dirty="0" err="1">
                <a:solidFill>
                  <a:srgbClr val="663300"/>
                </a:solidFill>
                <a:effectLst/>
                <a:latin typeface="Arial" panose="020B0604020202020204" pitchFamily="34" charset="0"/>
                <a:cs typeface="Arial" panose="020B0604020202020204" pitchFamily="34" charset="0"/>
              </a:rPr>
              <a:t>để</a:t>
            </a:r>
            <a:r>
              <a:rPr lang="en-US" sz="2000" b="0" dirty="0">
                <a:solidFill>
                  <a:srgbClr val="663300"/>
                </a:solidFill>
                <a:effectLst/>
                <a:latin typeface="Arial" panose="020B0604020202020204" pitchFamily="34" charset="0"/>
                <a:cs typeface="Arial" panose="020B0604020202020204" pitchFamily="34" charset="0"/>
              </a:rPr>
              <a:t> </a:t>
            </a:r>
            <a:r>
              <a:rPr lang="en-US" sz="2000" b="0" dirty="0" err="1">
                <a:solidFill>
                  <a:srgbClr val="663300"/>
                </a:solidFill>
                <a:effectLst/>
                <a:latin typeface="Arial" panose="020B0604020202020204" pitchFamily="34" charset="0"/>
                <a:cs typeface="Arial" panose="020B0604020202020204" pitchFamily="34" charset="0"/>
              </a:rPr>
              <a:t>có</a:t>
            </a:r>
            <a:r>
              <a:rPr lang="en-US" sz="2000" b="0" dirty="0">
                <a:solidFill>
                  <a:srgbClr val="663300"/>
                </a:solidFill>
                <a:effectLst/>
                <a:latin typeface="Arial" panose="020B0604020202020204" pitchFamily="34" charset="0"/>
                <a:cs typeface="Arial" panose="020B0604020202020204" pitchFamily="34" charset="0"/>
              </a:rPr>
              <a:t> </a:t>
            </a:r>
            <a:r>
              <a:rPr lang="vi-VN" sz="2000" b="0" dirty="0">
                <a:solidFill>
                  <a:srgbClr val="663300"/>
                </a:solidFill>
                <a:effectLst/>
                <a:latin typeface="Arial" panose="020B0604020202020204" pitchFamily="34" charset="0"/>
                <a:cs typeface="Arial" panose="020B0604020202020204" pitchFamily="34" charset="0"/>
              </a:rPr>
              <a:t>thể </a:t>
            </a:r>
            <a:r>
              <a:rPr lang="en-US" sz="2000" b="0" dirty="0" err="1">
                <a:solidFill>
                  <a:srgbClr val="663300"/>
                </a:solidFill>
                <a:effectLst/>
                <a:latin typeface="Arial" panose="020B0604020202020204" pitchFamily="34" charset="0"/>
                <a:cs typeface="Arial" panose="020B0604020202020204" pitchFamily="34" charset="0"/>
              </a:rPr>
              <a:t>thực</a:t>
            </a:r>
            <a:r>
              <a:rPr lang="en-US" sz="2000" b="0" dirty="0">
                <a:solidFill>
                  <a:srgbClr val="663300"/>
                </a:solidFill>
                <a:effectLst/>
                <a:latin typeface="Arial" panose="020B0604020202020204" pitchFamily="34" charset="0"/>
                <a:cs typeface="Arial" panose="020B0604020202020204" pitchFamily="34" charset="0"/>
              </a:rPr>
              <a:t> </a:t>
            </a:r>
            <a:r>
              <a:rPr lang="en-US" sz="2000" b="0" dirty="0" err="1">
                <a:solidFill>
                  <a:srgbClr val="663300"/>
                </a:solidFill>
                <a:effectLst/>
                <a:latin typeface="Arial" panose="020B0604020202020204" pitchFamily="34" charset="0"/>
                <a:cs typeface="Arial" panose="020B0604020202020204" pitchFamily="34" charset="0"/>
              </a:rPr>
              <a:t>hiện</a:t>
            </a:r>
            <a:r>
              <a:rPr lang="en-US" sz="2000" b="0" dirty="0">
                <a:solidFill>
                  <a:srgbClr val="663300"/>
                </a:solidFill>
                <a:effectLst/>
                <a:latin typeface="Arial" panose="020B0604020202020204" pitchFamily="34" charset="0"/>
                <a:cs typeface="Arial" panose="020B0604020202020204" pitchFamily="34" charset="0"/>
              </a:rPr>
              <a:t> </a:t>
            </a:r>
            <a:r>
              <a:rPr lang="en-US" sz="2000" b="0" dirty="0" err="1">
                <a:solidFill>
                  <a:srgbClr val="663300"/>
                </a:solidFill>
                <a:effectLst/>
                <a:latin typeface="Arial" panose="020B0604020202020204" pitchFamily="34" charset="0"/>
                <a:cs typeface="Arial" panose="020B0604020202020204" pitchFamily="34" charset="0"/>
              </a:rPr>
              <a:t>chuyển</a:t>
            </a:r>
            <a:r>
              <a:rPr lang="en-US" sz="2000" b="0" dirty="0">
                <a:solidFill>
                  <a:srgbClr val="663300"/>
                </a:solidFill>
                <a:effectLst/>
                <a:latin typeface="Arial" panose="020B0604020202020204" pitchFamily="34" charset="0"/>
                <a:cs typeface="Arial" panose="020B0604020202020204" pitchFamily="34" charset="0"/>
              </a:rPr>
              <a:t> </a:t>
            </a:r>
            <a:r>
              <a:rPr lang="vi-VN" sz="2000" dirty="0">
                <a:solidFill>
                  <a:srgbClr val="663300"/>
                </a:solidFill>
                <a:latin typeface="Arial" panose="020B0604020202020204" pitchFamily="34" charset="0"/>
                <a:cs typeface="Arial" panose="020B0604020202020204" pitchFamily="34" charset="0"/>
              </a:rPr>
              <a:t>đổi</a:t>
            </a:r>
            <a:r>
              <a:rPr lang="en-US" sz="2000" b="0" dirty="0">
                <a:solidFill>
                  <a:srgbClr val="663300"/>
                </a:solidFill>
                <a:effectLst/>
                <a:latin typeface="Arial" panose="020B0604020202020204" pitchFamily="34" charset="0"/>
                <a:cs typeface="Arial" panose="020B0604020202020204" pitchFamily="34" charset="0"/>
              </a:rPr>
              <a:t> </a:t>
            </a:r>
            <a:r>
              <a:rPr lang="en-US" sz="2000" b="0" dirty="0" err="1">
                <a:solidFill>
                  <a:srgbClr val="663300"/>
                </a:solidFill>
                <a:effectLst/>
                <a:latin typeface="Arial" panose="020B0604020202020204" pitchFamily="34" charset="0"/>
                <a:cs typeface="Arial" panose="020B0604020202020204" pitchFamily="34" charset="0"/>
              </a:rPr>
              <a:t>từ</a:t>
            </a:r>
            <a:r>
              <a:rPr lang="en-US" sz="2000" b="0" dirty="0">
                <a:solidFill>
                  <a:srgbClr val="663300"/>
                </a:solidFill>
                <a:effectLst/>
                <a:latin typeface="Arial" panose="020B0604020202020204" pitchFamily="34" charset="0"/>
                <a:cs typeface="Arial" panose="020B0604020202020204" pitchFamily="34" charset="0"/>
              </a:rPr>
              <a:t> </a:t>
            </a:r>
            <a:r>
              <a:rPr lang="en-US" sz="2000" b="0" dirty="0" err="1">
                <a:solidFill>
                  <a:srgbClr val="663300"/>
                </a:solidFill>
                <a:effectLst/>
                <a:latin typeface="Arial" panose="020B0604020202020204" pitchFamily="34" charset="0"/>
                <a:cs typeface="Arial" panose="020B0604020202020204" pitchFamily="34" charset="0"/>
              </a:rPr>
              <a:t>nền</a:t>
            </a:r>
            <a:r>
              <a:rPr lang="en-US" sz="2000" b="0" dirty="0">
                <a:solidFill>
                  <a:srgbClr val="663300"/>
                </a:solidFill>
                <a:effectLst/>
                <a:latin typeface="Arial" panose="020B0604020202020204" pitchFamily="34" charset="0"/>
                <a:cs typeface="Arial" panose="020B0604020202020204" pitchFamily="34" charset="0"/>
              </a:rPr>
              <a:t> </a:t>
            </a:r>
            <a:r>
              <a:rPr lang="en-US" sz="2000" b="0" dirty="0" err="1">
                <a:solidFill>
                  <a:srgbClr val="663300"/>
                </a:solidFill>
                <a:effectLst/>
                <a:latin typeface="Arial" panose="020B0604020202020204" pitchFamily="34" charset="0"/>
                <a:cs typeface="Arial" panose="020B0604020202020204" pitchFamily="34" charset="0"/>
              </a:rPr>
              <a:t>sản</a:t>
            </a:r>
            <a:r>
              <a:rPr lang="en-US" sz="2000" b="0" dirty="0">
                <a:solidFill>
                  <a:srgbClr val="663300"/>
                </a:solidFill>
                <a:effectLst/>
                <a:latin typeface="Arial" panose="020B0604020202020204" pitchFamily="34" charset="0"/>
                <a:cs typeface="Arial" panose="020B0604020202020204" pitchFamily="34" charset="0"/>
              </a:rPr>
              <a:t> </a:t>
            </a:r>
            <a:r>
              <a:rPr lang="en-US" sz="2000" b="0" dirty="0" err="1">
                <a:solidFill>
                  <a:srgbClr val="663300"/>
                </a:solidFill>
                <a:effectLst/>
                <a:latin typeface="Arial" panose="020B0604020202020204" pitchFamily="34" charset="0"/>
                <a:cs typeface="Arial" panose="020B0604020202020204" pitchFamily="34" charset="0"/>
              </a:rPr>
              <a:t>xuất</a:t>
            </a:r>
            <a:r>
              <a:rPr lang="en-US" sz="2000" b="0" dirty="0">
                <a:solidFill>
                  <a:srgbClr val="663300"/>
                </a:solidFill>
                <a:effectLst/>
                <a:latin typeface="Arial" panose="020B0604020202020204" pitchFamily="34" charset="0"/>
                <a:cs typeface="Arial" panose="020B0604020202020204" pitchFamily="34" charset="0"/>
              </a:rPr>
              <a:t> - </a:t>
            </a:r>
            <a:r>
              <a:rPr lang="en-US" sz="2000" b="0" dirty="0" err="1">
                <a:solidFill>
                  <a:srgbClr val="663300"/>
                </a:solidFill>
                <a:effectLst/>
                <a:latin typeface="Arial" panose="020B0604020202020204" pitchFamily="34" charset="0"/>
                <a:cs typeface="Arial" panose="020B0604020202020204" pitchFamily="34" charset="0"/>
              </a:rPr>
              <a:t>xã</a:t>
            </a:r>
            <a:r>
              <a:rPr lang="en-US" sz="2000" b="0" dirty="0">
                <a:solidFill>
                  <a:srgbClr val="663300"/>
                </a:solidFill>
                <a:effectLst/>
                <a:latin typeface="Arial" panose="020B0604020202020204" pitchFamily="34" charset="0"/>
                <a:cs typeface="Arial" panose="020B0604020202020204" pitchFamily="34" charset="0"/>
              </a:rPr>
              <a:t> </a:t>
            </a:r>
            <a:r>
              <a:rPr lang="en-US" sz="2000" b="0" dirty="0" err="1">
                <a:solidFill>
                  <a:srgbClr val="663300"/>
                </a:solidFill>
                <a:effectLst/>
                <a:latin typeface="Arial" panose="020B0604020202020204" pitchFamily="34" charset="0"/>
                <a:cs typeface="Arial" panose="020B0604020202020204" pitchFamily="34" charset="0"/>
              </a:rPr>
              <a:t>hội</a:t>
            </a:r>
            <a:r>
              <a:rPr lang="en-US" sz="2000" b="0" dirty="0">
                <a:solidFill>
                  <a:srgbClr val="663300"/>
                </a:solidFill>
                <a:effectLst/>
                <a:latin typeface="Arial" panose="020B0604020202020204" pitchFamily="34" charset="0"/>
                <a:cs typeface="Arial" panose="020B0604020202020204" pitchFamily="34" charset="0"/>
              </a:rPr>
              <a:t> </a:t>
            </a:r>
            <a:r>
              <a:rPr lang="en-US" sz="2000" b="0" dirty="0" err="1">
                <a:solidFill>
                  <a:srgbClr val="663300"/>
                </a:solidFill>
                <a:effectLst/>
                <a:latin typeface="Arial" panose="020B0604020202020204" pitchFamily="34" charset="0"/>
                <a:cs typeface="Arial" panose="020B0604020202020204" pitchFamily="34" charset="0"/>
              </a:rPr>
              <a:t>lạc</a:t>
            </a:r>
            <a:r>
              <a:rPr lang="en-US" sz="2000" b="0" dirty="0">
                <a:solidFill>
                  <a:srgbClr val="663300"/>
                </a:solidFill>
                <a:effectLst/>
                <a:latin typeface="Arial" panose="020B0604020202020204" pitchFamily="34" charset="0"/>
                <a:cs typeface="Arial" panose="020B0604020202020204" pitchFamily="34" charset="0"/>
              </a:rPr>
              <a:t> </a:t>
            </a:r>
            <a:r>
              <a:rPr lang="en-US" sz="2000" b="0" dirty="0" err="1">
                <a:solidFill>
                  <a:srgbClr val="663300"/>
                </a:solidFill>
                <a:effectLst/>
                <a:latin typeface="Arial" panose="020B0604020202020204" pitchFamily="34" charset="0"/>
                <a:cs typeface="Arial" panose="020B0604020202020204" pitchFamily="34" charset="0"/>
              </a:rPr>
              <a:t>hậu</a:t>
            </a:r>
            <a:r>
              <a:rPr lang="en-US" sz="2000" b="0" dirty="0">
                <a:solidFill>
                  <a:srgbClr val="663300"/>
                </a:solidFill>
                <a:effectLst/>
                <a:latin typeface="Arial" panose="020B0604020202020204" pitchFamily="34" charset="0"/>
                <a:cs typeface="Arial" panose="020B0604020202020204" pitchFamily="34" charset="0"/>
              </a:rPr>
              <a:t> sang </a:t>
            </a:r>
            <a:r>
              <a:rPr lang="en-US" sz="2000" b="0" dirty="0" err="1">
                <a:solidFill>
                  <a:srgbClr val="663300"/>
                </a:solidFill>
                <a:effectLst/>
                <a:latin typeface="Arial" panose="020B0604020202020204" pitchFamily="34" charset="0"/>
                <a:cs typeface="Arial" panose="020B0604020202020204" pitchFamily="34" charset="0"/>
              </a:rPr>
              <a:t>nền</a:t>
            </a:r>
            <a:r>
              <a:rPr lang="en-US" sz="2000" b="0" dirty="0">
                <a:solidFill>
                  <a:srgbClr val="663300"/>
                </a:solidFill>
                <a:effectLst/>
                <a:latin typeface="Arial" panose="020B0604020202020204" pitchFamily="34" charset="0"/>
                <a:cs typeface="Arial" panose="020B0604020202020204" pitchFamily="34" charset="0"/>
              </a:rPr>
              <a:t> </a:t>
            </a:r>
            <a:r>
              <a:rPr lang="en-US" sz="2000" b="0" dirty="0" err="1">
                <a:solidFill>
                  <a:srgbClr val="663300"/>
                </a:solidFill>
                <a:effectLst/>
                <a:latin typeface="Arial" panose="020B0604020202020204" pitchFamily="34" charset="0"/>
                <a:cs typeface="Arial" panose="020B0604020202020204" pitchFamily="34" charset="0"/>
              </a:rPr>
              <a:t>sản</a:t>
            </a:r>
            <a:r>
              <a:rPr lang="en-US" sz="2000" b="0" dirty="0">
                <a:solidFill>
                  <a:srgbClr val="663300"/>
                </a:solidFill>
                <a:effectLst/>
                <a:latin typeface="Arial" panose="020B0604020202020204" pitchFamily="34" charset="0"/>
                <a:cs typeface="Arial" panose="020B0604020202020204" pitchFamily="34" charset="0"/>
              </a:rPr>
              <a:t> </a:t>
            </a:r>
            <a:r>
              <a:rPr lang="en-US" sz="2000" b="0" dirty="0" err="1">
                <a:solidFill>
                  <a:srgbClr val="663300"/>
                </a:solidFill>
                <a:effectLst/>
                <a:latin typeface="Arial" panose="020B0604020202020204" pitchFamily="34" charset="0"/>
                <a:cs typeface="Arial" panose="020B0604020202020204" pitchFamily="34" charset="0"/>
              </a:rPr>
              <a:t>xuất</a:t>
            </a:r>
            <a:r>
              <a:rPr lang="en-US" sz="2000" b="0" dirty="0">
                <a:solidFill>
                  <a:srgbClr val="663300"/>
                </a:solidFill>
                <a:effectLst/>
                <a:latin typeface="Arial" panose="020B0604020202020204" pitchFamily="34" charset="0"/>
                <a:cs typeface="Arial" panose="020B0604020202020204" pitchFamily="34" charset="0"/>
              </a:rPr>
              <a:t> - </a:t>
            </a:r>
            <a:r>
              <a:rPr lang="en-US" sz="2000" b="0" dirty="0" err="1">
                <a:solidFill>
                  <a:srgbClr val="663300"/>
                </a:solidFill>
                <a:effectLst/>
                <a:latin typeface="Arial" panose="020B0604020202020204" pitchFamily="34" charset="0"/>
                <a:cs typeface="Arial" panose="020B0604020202020204" pitchFamily="34" charset="0"/>
              </a:rPr>
              <a:t>xã</a:t>
            </a:r>
            <a:r>
              <a:rPr lang="en-US" sz="2000" b="0" dirty="0">
                <a:solidFill>
                  <a:srgbClr val="663300"/>
                </a:solidFill>
                <a:effectLst/>
                <a:latin typeface="Arial" panose="020B0604020202020204" pitchFamily="34" charset="0"/>
                <a:cs typeface="Arial" panose="020B0604020202020204" pitchFamily="34" charset="0"/>
              </a:rPr>
              <a:t> </a:t>
            </a:r>
            <a:r>
              <a:rPr lang="en-US" sz="2000" b="0" dirty="0" err="1">
                <a:solidFill>
                  <a:srgbClr val="663300"/>
                </a:solidFill>
                <a:effectLst/>
                <a:latin typeface="Arial" panose="020B0604020202020204" pitchFamily="34" charset="0"/>
                <a:cs typeface="Arial" panose="020B0604020202020204" pitchFamily="34" charset="0"/>
              </a:rPr>
              <a:t>hội</a:t>
            </a:r>
            <a:r>
              <a:rPr lang="en-US" sz="2000" b="0" dirty="0">
                <a:solidFill>
                  <a:srgbClr val="663300"/>
                </a:solidFill>
                <a:effectLst/>
                <a:latin typeface="Arial" panose="020B0604020202020204" pitchFamily="34" charset="0"/>
                <a:cs typeface="Arial" panose="020B0604020202020204" pitchFamily="34" charset="0"/>
              </a:rPr>
              <a:t> </a:t>
            </a:r>
            <a:r>
              <a:rPr lang="en-US" sz="2000" b="0" dirty="0" err="1">
                <a:solidFill>
                  <a:srgbClr val="663300"/>
                </a:solidFill>
                <a:effectLst/>
                <a:latin typeface="Arial" panose="020B0604020202020204" pitchFamily="34" charset="0"/>
                <a:cs typeface="Arial" panose="020B0604020202020204" pitchFamily="34" charset="0"/>
              </a:rPr>
              <a:t>tiến</a:t>
            </a:r>
            <a:r>
              <a:rPr lang="en-US" sz="2000" b="0" dirty="0">
                <a:solidFill>
                  <a:srgbClr val="663300"/>
                </a:solidFill>
                <a:effectLst/>
                <a:latin typeface="Arial" panose="020B0604020202020204" pitchFamily="34" charset="0"/>
                <a:cs typeface="Arial" panose="020B0604020202020204" pitchFamily="34" charset="0"/>
              </a:rPr>
              <a:t> </a:t>
            </a:r>
            <a:r>
              <a:rPr lang="en-US" sz="2000" b="0" dirty="0" err="1">
                <a:solidFill>
                  <a:srgbClr val="663300"/>
                </a:solidFill>
                <a:effectLst/>
                <a:latin typeface="Arial" panose="020B0604020202020204" pitchFamily="34" charset="0"/>
                <a:cs typeface="Arial" panose="020B0604020202020204" pitchFamily="34" charset="0"/>
              </a:rPr>
              <a:t>bộ</a:t>
            </a:r>
            <a:r>
              <a:rPr lang="en-US" sz="2000" b="0" dirty="0">
                <a:solidFill>
                  <a:srgbClr val="663300"/>
                </a:solidFill>
                <a:effectLst/>
                <a:latin typeface="Arial" panose="020B0604020202020204" pitchFamily="34" charset="0"/>
                <a:cs typeface="Arial" panose="020B0604020202020204" pitchFamily="34" charset="0"/>
              </a:rPr>
              <a:t>.</a:t>
            </a:r>
            <a:endParaRPr lang="en-US" sz="2000" dirty="0">
              <a:solidFill>
                <a:srgbClr val="663300"/>
              </a:solidFill>
              <a:latin typeface="Arial" panose="020B0604020202020204" pitchFamily="34" charset="0"/>
              <a:cs typeface="Arial" panose="020B0604020202020204" pitchFamily="34" charset="0"/>
            </a:endParaRPr>
          </a:p>
        </p:txBody>
      </p:sp>
      <p:sp>
        <p:nvSpPr>
          <p:cNvPr id="33" name="TextBox 32">
            <a:extLst>
              <a:ext uri="{FF2B5EF4-FFF2-40B4-BE49-F238E27FC236}">
                <a16:creationId xmlns="" xmlns:a16="http://schemas.microsoft.com/office/drawing/2014/main" id="{1EF5D5C1-2C95-4131-B579-793EE10D8B41}"/>
              </a:ext>
            </a:extLst>
          </p:cNvPr>
          <p:cNvSpPr txBox="1"/>
          <p:nvPr/>
        </p:nvSpPr>
        <p:spPr>
          <a:xfrm>
            <a:off x="803589" y="2619481"/>
            <a:ext cx="2644406" cy="400110"/>
          </a:xfrm>
          <a:prstGeom prst="rect">
            <a:avLst/>
          </a:prstGeom>
          <a:noFill/>
        </p:spPr>
        <p:txBody>
          <a:bodyPr wrap="square">
            <a:spAutoFit/>
          </a:bodyPr>
          <a:lstStyle/>
          <a:p>
            <a:r>
              <a:rPr lang="vi-VN" sz="2000" dirty="0">
                <a:solidFill>
                  <a:srgbClr val="00B050"/>
                </a:solidFill>
                <a:latin typeface="Arial" panose="020B0604020202020204" pitchFamily="34" charset="0"/>
                <a:cs typeface="Arial" panose="020B0604020202020204" pitchFamily="34" charset="0"/>
              </a:rPr>
              <a:t>T</a:t>
            </a:r>
            <a:r>
              <a:rPr lang="vi-VN" sz="2000" b="0" i="0" dirty="0">
                <a:solidFill>
                  <a:srgbClr val="00B050"/>
                </a:solidFill>
                <a:effectLst/>
                <a:latin typeface="Arial" panose="020B0604020202020204" pitchFamily="34" charset="0"/>
                <a:cs typeface="Arial" panose="020B0604020202020204" pitchFamily="34" charset="0"/>
              </a:rPr>
              <a:t>ư duy phát triển</a:t>
            </a:r>
            <a:endParaRPr lang="en-US" sz="2000" dirty="0">
              <a:solidFill>
                <a:srgbClr val="00B050"/>
              </a:solidFill>
              <a:latin typeface="Arial" panose="020B0604020202020204" pitchFamily="34" charset="0"/>
              <a:cs typeface="Arial" panose="020B0604020202020204" pitchFamily="34" charset="0"/>
            </a:endParaRPr>
          </a:p>
        </p:txBody>
      </p:sp>
      <p:sp>
        <p:nvSpPr>
          <p:cNvPr id="35" name="TextBox 34">
            <a:extLst>
              <a:ext uri="{FF2B5EF4-FFF2-40B4-BE49-F238E27FC236}">
                <a16:creationId xmlns="" xmlns:a16="http://schemas.microsoft.com/office/drawing/2014/main" id="{8B5C9A12-8C5A-4C8B-8FF6-68EFE2896B3E}"/>
              </a:ext>
            </a:extLst>
          </p:cNvPr>
          <p:cNvSpPr txBox="1"/>
          <p:nvPr/>
        </p:nvSpPr>
        <p:spPr>
          <a:xfrm>
            <a:off x="5392511" y="2556874"/>
            <a:ext cx="3831557" cy="707886"/>
          </a:xfrm>
          <a:prstGeom prst="rect">
            <a:avLst/>
          </a:prstGeom>
          <a:noFill/>
        </p:spPr>
        <p:txBody>
          <a:bodyPr wrap="square">
            <a:spAutoFit/>
          </a:bodyPr>
          <a:lstStyle/>
          <a:p>
            <a:r>
              <a:rPr lang="vi-VN" sz="2000" dirty="0">
                <a:solidFill>
                  <a:srgbClr val="010101"/>
                </a:solidFill>
                <a:latin typeface="Arial" panose="020B0604020202020204" pitchFamily="34" charset="0"/>
                <a:cs typeface="Arial" panose="020B0604020202020204" pitchFamily="34" charset="0"/>
              </a:rPr>
              <a:t>M</a:t>
            </a:r>
            <a:r>
              <a:rPr lang="vi-VN" sz="2000" b="0" i="0" dirty="0">
                <a:solidFill>
                  <a:srgbClr val="010101"/>
                </a:solidFill>
                <a:effectLst/>
                <a:latin typeface="Arial" panose="020B0604020202020204" pitchFamily="34" charset="0"/>
                <a:cs typeface="Arial" panose="020B0604020202020204" pitchFamily="34" charset="0"/>
              </a:rPr>
              <a:t>ôi trường quốc tế thuận lợi </a:t>
            </a:r>
            <a:r>
              <a:rPr lang="en-US" sz="2000" b="0" i="0" dirty="0" err="1">
                <a:solidFill>
                  <a:srgbClr val="010101"/>
                </a:solidFill>
                <a:effectLst/>
                <a:latin typeface="Arial" panose="020B0604020202020204" pitchFamily="34" charset="0"/>
                <a:cs typeface="Arial" panose="020B0604020202020204" pitchFamily="34" charset="0"/>
              </a:rPr>
              <a:t>và</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trình</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độ</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văn</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minh</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của</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xã</a:t>
            </a:r>
            <a:r>
              <a:rPr lang="en-US" sz="2000" b="0" i="0" dirty="0">
                <a:solidFill>
                  <a:srgbClr val="010101"/>
                </a:solidFill>
                <a:effectLst/>
                <a:latin typeface="Arial" panose="020B0604020202020204" pitchFamily="34" charset="0"/>
                <a:cs typeface="Arial" panose="020B0604020202020204" pitchFamily="34" charset="0"/>
              </a:rPr>
              <a:t> </a:t>
            </a:r>
            <a:r>
              <a:rPr lang="vi-VN" sz="2000" b="0" i="0" dirty="0">
                <a:solidFill>
                  <a:srgbClr val="010101"/>
                </a:solidFill>
                <a:effectLst/>
                <a:latin typeface="Arial" panose="020B0604020202020204" pitchFamily="34" charset="0"/>
                <a:cs typeface="Arial" panose="020B0604020202020204" pitchFamily="34" charset="0"/>
              </a:rPr>
              <a:t>hội.</a:t>
            </a:r>
            <a:endParaRPr lang="en-US" sz="2000" dirty="0">
              <a:latin typeface="Arial" panose="020B0604020202020204" pitchFamily="34" charset="0"/>
              <a:cs typeface="Arial" panose="020B0604020202020204" pitchFamily="34" charset="0"/>
            </a:endParaRPr>
          </a:p>
        </p:txBody>
      </p:sp>
      <p:sp>
        <p:nvSpPr>
          <p:cNvPr id="37" name="TextBox 36">
            <a:extLst>
              <a:ext uri="{FF2B5EF4-FFF2-40B4-BE49-F238E27FC236}">
                <a16:creationId xmlns="" xmlns:a16="http://schemas.microsoft.com/office/drawing/2014/main" id="{452C60F5-4017-47A1-B865-5D1F416ACA6A}"/>
              </a:ext>
            </a:extLst>
          </p:cNvPr>
          <p:cNvSpPr txBox="1"/>
          <p:nvPr/>
        </p:nvSpPr>
        <p:spPr>
          <a:xfrm>
            <a:off x="3447995" y="5670735"/>
            <a:ext cx="2059992" cy="707886"/>
          </a:xfrm>
          <a:prstGeom prst="rect">
            <a:avLst/>
          </a:prstGeom>
          <a:noFill/>
        </p:spPr>
        <p:txBody>
          <a:bodyPr wrap="square">
            <a:spAutoFit/>
          </a:bodyPr>
          <a:lstStyle/>
          <a:p>
            <a:pPr algn="ctr"/>
            <a:r>
              <a:rPr lang="vi-VN" sz="2000" dirty="0">
                <a:solidFill>
                  <a:srgbClr val="C00000"/>
                </a:solidFill>
                <a:latin typeface="Arial" panose="020B0604020202020204" pitchFamily="34" charset="0"/>
                <a:cs typeface="Arial" panose="020B0604020202020204" pitchFamily="34" charset="0"/>
              </a:rPr>
              <a:t>T</a:t>
            </a:r>
            <a:r>
              <a:rPr lang="vi-VN" sz="2000" b="0" i="0" dirty="0">
                <a:solidFill>
                  <a:srgbClr val="C00000"/>
                </a:solidFill>
                <a:effectLst/>
                <a:latin typeface="Arial" panose="020B0604020202020204" pitchFamily="34" charset="0"/>
                <a:cs typeface="Arial" panose="020B0604020202020204" pitchFamily="34" charset="0"/>
              </a:rPr>
              <a:t>hể chế và nguồn lực</a:t>
            </a:r>
            <a:endParaRPr lang="en-US" sz="2000" dirty="0">
              <a:solidFill>
                <a:srgbClr val="C00000"/>
              </a:solidFill>
              <a:latin typeface="Arial" panose="020B0604020202020204" pitchFamily="34" charset="0"/>
              <a:cs typeface="Arial" panose="020B0604020202020204" pitchFamily="34" charset="0"/>
            </a:endParaRPr>
          </a:p>
        </p:txBody>
      </p:sp>
      <p:sp>
        <p:nvSpPr>
          <p:cNvPr id="39" name="TextBox 38">
            <a:extLst>
              <a:ext uri="{FF2B5EF4-FFF2-40B4-BE49-F238E27FC236}">
                <a16:creationId xmlns="" xmlns:a16="http://schemas.microsoft.com/office/drawing/2014/main" id="{B0D6E6AF-D0E9-44D6-B024-DF8966E513EE}"/>
              </a:ext>
            </a:extLst>
          </p:cNvPr>
          <p:cNvSpPr txBox="1"/>
          <p:nvPr/>
        </p:nvSpPr>
        <p:spPr>
          <a:xfrm>
            <a:off x="8616224" y="5612959"/>
            <a:ext cx="3286216" cy="707886"/>
          </a:xfrm>
          <a:prstGeom prst="rect">
            <a:avLst/>
          </a:prstGeom>
          <a:noFill/>
        </p:spPr>
        <p:txBody>
          <a:bodyPr wrap="square">
            <a:spAutoFit/>
          </a:bodyPr>
          <a:lstStyle/>
          <a:p>
            <a:r>
              <a:rPr lang="vi-VN" sz="2000" b="0" i="0" dirty="0">
                <a:solidFill>
                  <a:srgbClr val="0033CC"/>
                </a:solidFill>
                <a:effectLst/>
                <a:latin typeface="Arial" panose="020B0604020202020204" pitchFamily="34" charset="0"/>
                <a:cs typeface="Arial" panose="020B0604020202020204" pitchFamily="34" charset="0"/>
              </a:rPr>
              <a:t>Ý thức xây dựng xã hội văn minh của người dân. </a:t>
            </a:r>
            <a:endParaRPr lang="en-US" sz="2000" dirty="0">
              <a:solidFill>
                <a:srgbClr val="0033CC"/>
              </a:solidFill>
              <a:latin typeface="Arial" panose="020B0604020202020204" pitchFamily="34" charset="0"/>
              <a:cs typeface="Arial" panose="020B0604020202020204" pitchFamily="34" charset="0"/>
            </a:endParaRPr>
          </a:p>
        </p:txBody>
      </p:sp>
    </p:spTree>
  </p:cSld>
  <p:clrMapOvr>
    <a:masterClrMapping/>
  </p:clrMapOvr>
  <p:timing>
    <p:tnLst>
      <p:par>
        <p:cTn id="1" dur="indefinite" restart="never" nodeType="tmRoot"/>
      </p:par>
    </p:tn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
          <p:cNvGrpSpPr/>
          <p:nvPr/>
        </p:nvGrpSpPr>
        <p:grpSpPr>
          <a:xfrm>
            <a:off x="620385" y="2829247"/>
            <a:ext cx="5475615" cy="3586790"/>
            <a:chOff x="424311" y="2992652"/>
            <a:chExt cx="4887665" cy="3803486"/>
          </a:xfrm>
        </p:grpSpPr>
        <p:grpSp>
          <p:nvGrpSpPr>
            <p:cNvPr id="4" name="Group 3"/>
            <p:cNvGrpSpPr/>
            <p:nvPr/>
          </p:nvGrpSpPr>
          <p:grpSpPr>
            <a:xfrm>
              <a:off x="2942102" y="5392291"/>
              <a:ext cx="2369874" cy="1403847"/>
              <a:chOff x="4808051" y="1842051"/>
              <a:chExt cx="2369874" cy="1403847"/>
            </a:xfrm>
          </p:grpSpPr>
          <p:sp>
            <p:nvSpPr>
              <p:cNvPr id="21" name="Freeform 17"/>
              <p:cNvSpPr>
                <a:spLocks/>
              </p:cNvSpPr>
              <p:nvPr/>
            </p:nvSpPr>
            <p:spPr bwMode="auto">
              <a:xfrm>
                <a:off x="4808051" y="2337526"/>
                <a:ext cx="1133501" cy="908371"/>
              </a:xfrm>
              <a:custGeom>
                <a:avLst/>
                <a:gdLst>
                  <a:gd name="T0" fmla="*/ 595 w 595"/>
                  <a:gd name="T1" fmla="*/ 671 h 671"/>
                  <a:gd name="T2" fmla="*/ 0 w 595"/>
                  <a:gd name="T3" fmla="*/ 328 h 671"/>
                  <a:gd name="T4" fmla="*/ 0 w 595"/>
                  <a:gd name="T5" fmla="*/ 0 h 671"/>
                  <a:gd name="T6" fmla="*/ 595 w 595"/>
                  <a:gd name="T7" fmla="*/ 343 h 671"/>
                  <a:gd name="T8" fmla="*/ 595 w 595"/>
                  <a:gd name="T9" fmla="*/ 671 h 671"/>
                </a:gdLst>
                <a:ahLst/>
                <a:cxnLst>
                  <a:cxn ang="0">
                    <a:pos x="T0" y="T1"/>
                  </a:cxn>
                  <a:cxn ang="0">
                    <a:pos x="T2" y="T3"/>
                  </a:cxn>
                  <a:cxn ang="0">
                    <a:pos x="T4" y="T5"/>
                  </a:cxn>
                  <a:cxn ang="0">
                    <a:pos x="T6" y="T7"/>
                  </a:cxn>
                  <a:cxn ang="0">
                    <a:pos x="T8" y="T9"/>
                  </a:cxn>
                </a:cxnLst>
                <a:rect l="0" t="0" r="r" b="b"/>
                <a:pathLst>
                  <a:path w="595" h="671">
                    <a:moveTo>
                      <a:pt x="595" y="671"/>
                    </a:moveTo>
                    <a:lnTo>
                      <a:pt x="0" y="328"/>
                    </a:lnTo>
                    <a:lnTo>
                      <a:pt x="0" y="0"/>
                    </a:lnTo>
                    <a:lnTo>
                      <a:pt x="595" y="343"/>
                    </a:lnTo>
                    <a:lnTo>
                      <a:pt x="595" y="671"/>
                    </a:lnTo>
                    <a:close/>
                  </a:path>
                </a:pathLst>
              </a:custGeom>
              <a:solidFill>
                <a:srgbClr val="00B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00" b="0" u="none" strike="noStrike" kern="1200" cap="none" spc="0" normalizeH="0" baseline="0" noProof="0">
                  <a:ln>
                    <a:noFill/>
                  </a:ln>
                  <a:solidFill>
                    <a:prstClr val="black"/>
                  </a:solidFill>
                  <a:effectLst/>
                  <a:uLnTx/>
                  <a:uFillTx/>
                  <a:latin typeface="Arial" panose="020B0604020202020204" pitchFamily="34" charset="0"/>
                  <a:ea typeface="Lato" panose="020F0502020204030203" pitchFamily="34" charset="0"/>
                  <a:cs typeface="Arial" panose="020B0604020202020204" pitchFamily="34" charset="0"/>
                </a:endParaRPr>
              </a:p>
            </p:txBody>
          </p:sp>
          <p:sp>
            <p:nvSpPr>
              <p:cNvPr id="22" name="Freeform 18"/>
              <p:cNvSpPr>
                <a:spLocks/>
              </p:cNvSpPr>
              <p:nvPr/>
            </p:nvSpPr>
            <p:spPr bwMode="auto">
              <a:xfrm>
                <a:off x="4808051" y="1842051"/>
                <a:ext cx="2369874" cy="959814"/>
              </a:xfrm>
              <a:custGeom>
                <a:avLst/>
                <a:gdLst>
                  <a:gd name="T0" fmla="*/ 595 w 1244"/>
                  <a:gd name="T1" fmla="*/ 709 h 709"/>
                  <a:gd name="T2" fmla="*/ 0 w 1244"/>
                  <a:gd name="T3" fmla="*/ 366 h 709"/>
                  <a:gd name="T4" fmla="*/ 649 w 1244"/>
                  <a:gd name="T5" fmla="*/ 0 h 709"/>
                  <a:gd name="T6" fmla="*/ 1244 w 1244"/>
                  <a:gd name="T7" fmla="*/ 343 h 709"/>
                  <a:gd name="T8" fmla="*/ 595 w 1244"/>
                  <a:gd name="T9" fmla="*/ 709 h 709"/>
                </a:gdLst>
                <a:ahLst/>
                <a:cxnLst>
                  <a:cxn ang="0">
                    <a:pos x="T0" y="T1"/>
                  </a:cxn>
                  <a:cxn ang="0">
                    <a:pos x="T2" y="T3"/>
                  </a:cxn>
                  <a:cxn ang="0">
                    <a:pos x="T4" y="T5"/>
                  </a:cxn>
                  <a:cxn ang="0">
                    <a:pos x="T6" y="T7"/>
                  </a:cxn>
                  <a:cxn ang="0">
                    <a:pos x="T8" y="T9"/>
                  </a:cxn>
                </a:cxnLst>
                <a:rect l="0" t="0" r="r" b="b"/>
                <a:pathLst>
                  <a:path w="1244" h="709">
                    <a:moveTo>
                      <a:pt x="595" y="709"/>
                    </a:moveTo>
                    <a:lnTo>
                      <a:pt x="0" y="366"/>
                    </a:lnTo>
                    <a:lnTo>
                      <a:pt x="649" y="0"/>
                    </a:lnTo>
                    <a:lnTo>
                      <a:pt x="1244" y="343"/>
                    </a:lnTo>
                    <a:lnTo>
                      <a:pt x="595" y="709"/>
                    </a:lnTo>
                    <a:close/>
                  </a:path>
                </a:pathLst>
              </a:custGeom>
              <a:solidFill>
                <a:srgbClr val="00B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00" b="0" u="none" strike="noStrike" kern="1200" cap="none" spc="0" normalizeH="0" baseline="0" noProof="0">
                  <a:ln>
                    <a:noFill/>
                  </a:ln>
                  <a:solidFill>
                    <a:prstClr val="black"/>
                  </a:solidFill>
                  <a:effectLst/>
                  <a:uLnTx/>
                  <a:uFillTx/>
                  <a:latin typeface="Arial" panose="020B0604020202020204" pitchFamily="34" charset="0"/>
                  <a:ea typeface="Lato" panose="020F0502020204030203" pitchFamily="34" charset="0"/>
                  <a:cs typeface="Arial" panose="020B0604020202020204" pitchFamily="34" charset="0"/>
                </a:endParaRPr>
              </a:p>
            </p:txBody>
          </p:sp>
          <p:sp>
            <p:nvSpPr>
              <p:cNvPr id="23" name="Freeform 19"/>
              <p:cNvSpPr>
                <a:spLocks/>
              </p:cNvSpPr>
              <p:nvPr/>
            </p:nvSpPr>
            <p:spPr bwMode="auto">
              <a:xfrm>
                <a:off x="5941552" y="2306390"/>
                <a:ext cx="1236373" cy="939508"/>
              </a:xfrm>
              <a:custGeom>
                <a:avLst/>
                <a:gdLst>
                  <a:gd name="T0" fmla="*/ 649 w 649"/>
                  <a:gd name="T1" fmla="*/ 0 h 694"/>
                  <a:gd name="T2" fmla="*/ 649 w 649"/>
                  <a:gd name="T3" fmla="*/ 328 h 694"/>
                  <a:gd name="T4" fmla="*/ 0 w 649"/>
                  <a:gd name="T5" fmla="*/ 694 h 694"/>
                  <a:gd name="T6" fmla="*/ 0 w 649"/>
                  <a:gd name="T7" fmla="*/ 366 h 694"/>
                  <a:gd name="T8" fmla="*/ 649 w 649"/>
                  <a:gd name="T9" fmla="*/ 0 h 694"/>
                </a:gdLst>
                <a:ahLst/>
                <a:cxnLst>
                  <a:cxn ang="0">
                    <a:pos x="T0" y="T1"/>
                  </a:cxn>
                  <a:cxn ang="0">
                    <a:pos x="T2" y="T3"/>
                  </a:cxn>
                  <a:cxn ang="0">
                    <a:pos x="T4" y="T5"/>
                  </a:cxn>
                  <a:cxn ang="0">
                    <a:pos x="T6" y="T7"/>
                  </a:cxn>
                  <a:cxn ang="0">
                    <a:pos x="T8" y="T9"/>
                  </a:cxn>
                </a:cxnLst>
                <a:rect l="0" t="0" r="r" b="b"/>
                <a:pathLst>
                  <a:path w="649" h="694">
                    <a:moveTo>
                      <a:pt x="649" y="0"/>
                    </a:moveTo>
                    <a:lnTo>
                      <a:pt x="649" y="328"/>
                    </a:lnTo>
                    <a:lnTo>
                      <a:pt x="0" y="694"/>
                    </a:lnTo>
                    <a:lnTo>
                      <a:pt x="0" y="366"/>
                    </a:lnTo>
                    <a:lnTo>
                      <a:pt x="649" y="0"/>
                    </a:lnTo>
                    <a:close/>
                  </a:path>
                </a:pathLst>
              </a:custGeom>
              <a:solidFill>
                <a:srgbClr val="00B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00" b="0" u="none" strike="noStrike" kern="1200" cap="none" spc="0" normalizeH="0" baseline="0" noProof="0">
                  <a:ln>
                    <a:noFill/>
                  </a:ln>
                  <a:solidFill>
                    <a:prstClr val="black"/>
                  </a:solidFill>
                  <a:effectLst/>
                  <a:uLnTx/>
                  <a:uFillTx/>
                  <a:latin typeface="Arial" panose="020B0604020202020204" pitchFamily="34" charset="0"/>
                  <a:ea typeface="Lato" panose="020F0502020204030203" pitchFamily="34" charset="0"/>
                  <a:cs typeface="Arial" panose="020B0604020202020204" pitchFamily="34" charset="0"/>
                </a:endParaRPr>
              </a:p>
            </p:txBody>
          </p:sp>
        </p:grpSp>
        <p:grpSp>
          <p:nvGrpSpPr>
            <p:cNvPr id="5" name="Group 4"/>
            <p:cNvGrpSpPr/>
            <p:nvPr/>
          </p:nvGrpSpPr>
          <p:grpSpPr>
            <a:xfrm>
              <a:off x="2135657" y="4604464"/>
              <a:ext cx="2369874" cy="1403846"/>
              <a:chOff x="4808051" y="2647537"/>
              <a:chExt cx="2369874" cy="1403846"/>
            </a:xfrm>
          </p:grpSpPr>
          <p:sp>
            <p:nvSpPr>
              <p:cNvPr id="18" name="Freeform 14"/>
              <p:cNvSpPr>
                <a:spLocks/>
              </p:cNvSpPr>
              <p:nvPr/>
            </p:nvSpPr>
            <p:spPr bwMode="auto">
              <a:xfrm>
                <a:off x="4808051" y="3143012"/>
                <a:ext cx="1133501" cy="908371"/>
              </a:xfrm>
              <a:custGeom>
                <a:avLst/>
                <a:gdLst>
                  <a:gd name="T0" fmla="*/ 595 w 595"/>
                  <a:gd name="T1" fmla="*/ 671 h 671"/>
                  <a:gd name="T2" fmla="*/ 0 w 595"/>
                  <a:gd name="T3" fmla="*/ 328 h 671"/>
                  <a:gd name="T4" fmla="*/ 0 w 595"/>
                  <a:gd name="T5" fmla="*/ 0 h 671"/>
                  <a:gd name="T6" fmla="*/ 595 w 595"/>
                  <a:gd name="T7" fmla="*/ 343 h 671"/>
                  <a:gd name="T8" fmla="*/ 595 w 595"/>
                  <a:gd name="T9" fmla="*/ 671 h 671"/>
                </a:gdLst>
                <a:ahLst/>
                <a:cxnLst>
                  <a:cxn ang="0">
                    <a:pos x="T0" y="T1"/>
                  </a:cxn>
                  <a:cxn ang="0">
                    <a:pos x="T2" y="T3"/>
                  </a:cxn>
                  <a:cxn ang="0">
                    <a:pos x="T4" y="T5"/>
                  </a:cxn>
                  <a:cxn ang="0">
                    <a:pos x="T6" y="T7"/>
                  </a:cxn>
                  <a:cxn ang="0">
                    <a:pos x="T8" y="T9"/>
                  </a:cxn>
                </a:cxnLst>
                <a:rect l="0" t="0" r="r" b="b"/>
                <a:pathLst>
                  <a:path w="595" h="671">
                    <a:moveTo>
                      <a:pt x="595" y="671"/>
                    </a:moveTo>
                    <a:lnTo>
                      <a:pt x="0" y="328"/>
                    </a:lnTo>
                    <a:lnTo>
                      <a:pt x="0" y="0"/>
                    </a:lnTo>
                    <a:lnTo>
                      <a:pt x="595" y="343"/>
                    </a:lnTo>
                    <a:lnTo>
                      <a:pt x="595" y="671"/>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00" b="0" u="none" strike="noStrike" kern="1200" cap="none" spc="0" normalizeH="0" baseline="0" noProof="0">
                  <a:ln>
                    <a:noFill/>
                  </a:ln>
                  <a:solidFill>
                    <a:prstClr val="black"/>
                  </a:solidFill>
                  <a:effectLst/>
                  <a:uLnTx/>
                  <a:uFillTx/>
                  <a:latin typeface="Arial" panose="020B0604020202020204" pitchFamily="34" charset="0"/>
                  <a:ea typeface="Lato" panose="020F0502020204030203" pitchFamily="34" charset="0"/>
                  <a:cs typeface="Arial" panose="020B0604020202020204" pitchFamily="34" charset="0"/>
                </a:endParaRPr>
              </a:p>
            </p:txBody>
          </p:sp>
          <p:sp>
            <p:nvSpPr>
              <p:cNvPr id="19" name="Freeform 15"/>
              <p:cNvSpPr>
                <a:spLocks/>
              </p:cNvSpPr>
              <p:nvPr/>
            </p:nvSpPr>
            <p:spPr bwMode="auto">
              <a:xfrm>
                <a:off x="4808051" y="2647537"/>
                <a:ext cx="2369874" cy="959814"/>
              </a:xfrm>
              <a:custGeom>
                <a:avLst/>
                <a:gdLst>
                  <a:gd name="T0" fmla="*/ 595 w 1244"/>
                  <a:gd name="T1" fmla="*/ 709 h 709"/>
                  <a:gd name="T2" fmla="*/ 0 w 1244"/>
                  <a:gd name="T3" fmla="*/ 366 h 709"/>
                  <a:gd name="T4" fmla="*/ 649 w 1244"/>
                  <a:gd name="T5" fmla="*/ 0 h 709"/>
                  <a:gd name="T6" fmla="*/ 1244 w 1244"/>
                  <a:gd name="T7" fmla="*/ 343 h 709"/>
                  <a:gd name="T8" fmla="*/ 595 w 1244"/>
                  <a:gd name="T9" fmla="*/ 709 h 709"/>
                </a:gdLst>
                <a:ahLst/>
                <a:cxnLst>
                  <a:cxn ang="0">
                    <a:pos x="T0" y="T1"/>
                  </a:cxn>
                  <a:cxn ang="0">
                    <a:pos x="T2" y="T3"/>
                  </a:cxn>
                  <a:cxn ang="0">
                    <a:pos x="T4" y="T5"/>
                  </a:cxn>
                  <a:cxn ang="0">
                    <a:pos x="T6" y="T7"/>
                  </a:cxn>
                  <a:cxn ang="0">
                    <a:pos x="T8" y="T9"/>
                  </a:cxn>
                </a:cxnLst>
                <a:rect l="0" t="0" r="r" b="b"/>
                <a:pathLst>
                  <a:path w="1244" h="709">
                    <a:moveTo>
                      <a:pt x="595" y="709"/>
                    </a:moveTo>
                    <a:lnTo>
                      <a:pt x="0" y="366"/>
                    </a:lnTo>
                    <a:lnTo>
                      <a:pt x="649" y="0"/>
                    </a:lnTo>
                    <a:lnTo>
                      <a:pt x="1244" y="343"/>
                    </a:lnTo>
                    <a:lnTo>
                      <a:pt x="595" y="70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00" b="0" u="none" strike="noStrike" kern="1200" cap="none" spc="0" normalizeH="0" baseline="0" noProof="0">
                  <a:ln>
                    <a:noFill/>
                  </a:ln>
                  <a:solidFill>
                    <a:prstClr val="black"/>
                  </a:solidFill>
                  <a:effectLst/>
                  <a:uLnTx/>
                  <a:uFillTx/>
                  <a:latin typeface="Arial" panose="020B0604020202020204" pitchFamily="34" charset="0"/>
                  <a:ea typeface="Lato" panose="020F0502020204030203" pitchFamily="34" charset="0"/>
                  <a:cs typeface="Arial" panose="020B0604020202020204" pitchFamily="34" charset="0"/>
                </a:endParaRPr>
              </a:p>
            </p:txBody>
          </p:sp>
          <p:sp>
            <p:nvSpPr>
              <p:cNvPr id="20" name="Freeform 16"/>
              <p:cNvSpPr>
                <a:spLocks/>
              </p:cNvSpPr>
              <p:nvPr/>
            </p:nvSpPr>
            <p:spPr bwMode="auto">
              <a:xfrm>
                <a:off x="5941552" y="3111875"/>
                <a:ext cx="1236373" cy="939508"/>
              </a:xfrm>
              <a:custGeom>
                <a:avLst/>
                <a:gdLst>
                  <a:gd name="T0" fmla="*/ 649 w 649"/>
                  <a:gd name="T1" fmla="*/ 0 h 694"/>
                  <a:gd name="T2" fmla="*/ 649 w 649"/>
                  <a:gd name="T3" fmla="*/ 328 h 694"/>
                  <a:gd name="T4" fmla="*/ 0 w 649"/>
                  <a:gd name="T5" fmla="*/ 694 h 694"/>
                  <a:gd name="T6" fmla="*/ 0 w 649"/>
                  <a:gd name="T7" fmla="*/ 366 h 694"/>
                  <a:gd name="T8" fmla="*/ 649 w 649"/>
                  <a:gd name="T9" fmla="*/ 0 h 694"/>
                </a:gdLst>
                <a:ahLst/>
                <a:cxnLst>
                  <a:cxn ang="0">
                    <a:pos x="T0" y="T1"/>
                  </a:cxn>
                  <a:cxn ang="0">
                    <a:pos x="T2" y="T3"/>
                  </a:cxn>
                  <a:cxn ang="0">
                    <a:pos x="T4" y="T5"/>
                  </a:cxn>
                  <a:cxn ang="0">
                    <a:pos x="T6" y="T7"/>
                  </a:cxn>
                  <a:cxn ang="0">
                    <a:pos x="T8" y="T9"/>
                  </a:cxn>
                </a:cxnLst>
                <a:rect l="0" t="0" r="r" b="b"/>
                <a:pathLst>
                  <a:path w="649" h="694">
                    <a:moveTo>
                      <a:pt x="649" y="0"/>
                    </a:moveTo>
                    <a:lnTo>
                      <a:pt x="649" y="328"/>
                    </a:lnTo>
                    <a:lnTo>
                      <a:pt x="0" y="694"/>
                    </a:lnTo>
                    <a:lnTo>
                      <a:pt x="0" y="366"/>
                    </a:lnTo>
                    <a:lnTo>
                      <a:pt x="649"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00" b="0" u="none" strike="noStrike" kern="1200" cap="none" spc="0" normalizeH="0" baseline="0" noProof="0">
                  <a:ln>
                    <a:noFill/>
                  </a:ln>
                  <a:solidFill>
                    <a:prstClr val="black"/>
                  </a:solidFill>
                  <a:effectLst/>
                  <a:uLnTx/>
                  <a:uFillTx/>
                  <a:latin typeface="Arial" panose="020B0604020202020204" pitchFamily="34" charset="0"/>
                  <a:ea typeface="Lato" panose="020F0502020204030203" pitchFamily="34" charset="0"/>
                  <a:cs typeface="Arial" panose="020B0604020202020204" pitchFamily="34" charset="0"/>
                </a:endParaRPr>
              </a:p>
            </p:txBody>
          </p:sp>
        </p:grpSp>
        <p:grpSp>
          <p:nvGrpSpPr>
            <p:cNvPr id="6" name="Group 5"/>
            <p:cNvGrpSpPr/>
            <p:nvPr/>
          </p:nvGrpSpPr>
          <p:grpSpPr>
            <a:xfrm>
              <a:off x="1231135" y="3781832"/>
              <a:ext cx="2369874" cy="1403847"/>
              <a:chOff x="4808051" y="3515295"/>
              <a:chExt cx="2369874" cy="1403847"/>
            </a:xfrm>
          </p:grpSpPr>
          <p:sp>
            <p:nvSpPr>
              <p:cNvPr id="15" name="Freeform 11"/>
              <p:cNvSpPr>
                <a:spLocks/>
              </p:cNvSpPr>
              <p:nvPr/>
            </p:nvSpPr>
            <p:spPr bwMode="auto">
              <a:xfrm>
                <a:off x="4808051" y="4010770"/>
                <a:ext cx="1133501" cy="908371"/>
              </a:xfrm>
              <a:custGeom>
                <a:avLst/>
                <a:gdLst>
                  <a:gd name="T0" fmla="*/ 595 w 595"/>
                  <a:gd name="T1" fmla="*/ 671 h 671"/>
                  <a:gd name="T2" fmla="*/ 0 w 595"/>
                  <a:gd name="T3" fmla="*/ 328 h 671"/>
                  <a:gd name="T4" fmla="*/ 0 w 595"/>
                  <a:gd name="T5" fmla="*/ 0 h 671"/>
                  <a:gd name="T6" fmla="*/ 595 w 595"/>
                  <a:gd name="T7" fmla="*/ 343 h 671"/>
                  <a:gd name="T8" fmla="*/ 595 w 595"/>
                  <a:gd name="T9" fmla="*/ 671 h 671"/>
                </a:gdLst>
                <a:ahLst/>
                <a:cxnLst>
                  <a:cxn ang="0">
                    <a:pos x="T0" y="T1"/>
                  </a:cxn>
                  <a:cxn ang="0">
                    <a:pos x="T2" y="T3"/>
                  </a:cxn>
                  <a:cxn ang="0">
                    <a:pos x="T4" y="T5"/>
                  </a:cxn>
                  <a:cxn ang="0">
                    <a:pos x="T6" y="T7"/>
                  </a:cxn>
                  <a:cxn ang="0">
                    <a:pos x="T8" y="T9"/>
                  </a:cxn>
                </a:cxnLst>
                <a:rect l="0" t="0" r="r" b="b"/>
                <a:pathLst>
                  <a:path w="595" h="671">
                    <a:moveTo>
                      <a:pt x="595" y="671"/>
                    </a:moveTo>
                    <a:lnTo>
                      <a:pt x="0" y="328"/>
                    </a:lnTo>
                    <a:lnTo>
                      <a:pt x="0" y="0"/>
                    </a:lnTo>
                    <a:lnTo>
                      <a:pt x="595" y="343"/>
                    </a:lnTo>
                    <a:lnTo>
                      <a:pt x="595" y="671"/>
                    </a:lnTo>
                    <a:close/>
                  </a:path>
                </a:pathLst>
              </a:custGeom>
              <a:solidFill>
                <a:srgbClr val="0033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00" b="0" u="none" strike="noStrike" kern="1200" cap="none" spc="0" normalizeH="0" baseline="0" noProof="0">
                  <a:ln>
                    <a:noFill/>
                  </a:ln>
                  <a:solidFill>
                    <a:prstClr val="black"/>
                  </a:solidFill>
                  <a:effectLst/>
                  <a:uLnTx/>
                  <a:uFillTx/>
                  <a:latin typeface="Arial" panose="020B0604020202020204" pitchFamily="34" charset="0"/>
                  <a:ea typeface="Lato" panose="020F0502020204030203" pitchFamily="34" charset="0"/>
                  <a:cs typeface="Arial" panose="020B0604020202020204" pitchFamily="34" charset="0"/>
                </a:endParaRPr>
              </a:p>
            </p:txBody>
          </p:sp>
          <p:sp>
            <p:nvSpPr>
              <p:cNvPr id="16" name="Freeform 12"/>
              <p:cNvSpPr>
                <a:spLocks/>
              </p:cNvSpPr>
              <p:nvPr/>
            </p:nvSpPr>
            <p:spPr bwMode="auto">
              <a:xfrm>
                <a:off x="4808051" y="3515295"/>
                <a:ext cx="2369874" cy="959814"/>
              </a:xfrm>
              <a:custGeom>
                <a:avLst/>
                <a:gdLst>
                  <a:gd name="T0" fmla="*/ 595 w 1244"/>
                  <a:gd name="T1" fmla="*/ 709 h 709"/>
                  <a:gd name="T2" fmla="*/ 0 w 1244"/>
                  <a:gd name="T3" fmla="*/ 366 h 709"/>
                  <a:gd name="T4" fmla="*/ 649 w 1244"/>
                  <a:gd name="T5" fmla="*/ 0 h 709"/>
                  <a:gd name="T6" fmla="*/ 1244 w 1244"/>
                  <a:gd name="T7" fmla="*/ 343 h 709"/>
                  <a:gd name="T8" fmla="*/ 595 w 1244"/>
                  <a:gd name="T9" fmla="*/ 709 h 709"/>
                </a:gdLst>
                <a:ahLst/>
                <a:cxnLst>
                  <a:cxn ang="0">
                    <a:pos x="T0" y="T1"/>
                  </a:cxn>
                  <a:cxn ang="0">
                    <a:pos x="T2" y="T3"/>
                  </a:cxn>
                  <a:cxn ang="0">
                    <a:pos x="T4" y="T5"/>
                  </a:cxn>
                  <a:cxn ang="0">
                    <a:pos x="T6" y="T7"/>
                  </a:cxn>
                  <a:cxn ang="0">
                    <a:pos x="T8" y="T9"/>
                  </a:cxn>
                </a:cxnLst>
                <a:rect l="0" t="0" r="r" b="b"/>
                <a:pathLst>
                  <a:path w="1244" h="709">
                    <a:moveTo>
                      <a:pt x="595" y="709"/>
                    </a:moveTo>
                    <a:lnTo>
                      <a:pt x="0" y="366"/>
                    </a:lnTo>
                    <a:lnTo>
                      <a:pt x="649" y="0"/>
                    </a:lnTo>
                    <a:lnTo>
                      <a:pt x="1244" y="343"/>
                    </a:lnTo>
                    <a:lnTo>
                      <a:pt x="595" y="709"/>
                    </a:lnTo>
                    <a:close/>
                  </a:path>
                </a:pathLst>
              </a:custGeom>
              <a:solidFill>
                <a:srgbClr val="0033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00" b="0" u="none" strike="noStrike" kern="1200" cap="none" spc="0" normalizeH="0" baseline="0" noProof="0">
                  <a:ln>
                    <a:noFill/>
                  </a:ln>
                  <a:solidFill>
                    <a:prstClr val="black"/>
                  </a:solidFill>
                  <a:effectLst/>
                  <a:uLnTx/>
                  <a:uFillTx/>
                  <a:latin typeface="Arial" panose="020B0604020202020204" pitchFamily="34" charset="0"/>
                  <a:ea typeface="Lato" panose="020F0502020204030203" pitchFamily="34" charset="0"/>
                  <a:cs typeface="Arial" panose="020B0604020202020204" pitchFamily="34" charset="0"/>
                </a:endParaRPr>
              </a:p>
            </p:txBody>
          </p:sp>
          <p:sp>
            <p:nvSpPr>
              <p:cNvPr id="17" name="Freeform 13"/>
              <p:cNvSpPr>
                <a:spLocks/>
              </p:cNvSpPr>
              <p:nvPr/>
            </p:nvSpPr>
            <p:spPr bwMode="auto">
              <a:xfrm>
                <a:off x="5941552" y="3979634"/>
                <a:ext cx="1236373" cy="939508"/>
              </a:xfrm>
              <a:custGeom>
                <a:avLst/>
                <a:gdLst>
                  <a:gd name="T0" fmla="*/ 649 w 649"/>
                  <a:gd name="T1" fmla="*/ 0 h 694"/>
                  <a:gd name="T2" fmla="*/ 649 w 649"/>
                  <a:gd name="T3" fmla="*/ 328 h 694"/>
                  <a:gd name="T4" fmla="*/ 0 w 649"/>
                  <a:gd name="T5" fmla="*/ 694 h 694"/>
                  <a:gd name="T6" fmla="*/ 0 w 649"/>
                  <a:gd name="T7" fmla="*/ 366 h 694"/>
                  <a:gd name="T8" fmla="*/ 649 w 649"/>
                  <a:gd name="T9" fmla="*/ 0 h 694"/>
                </a:gdLst>
                <a:ahLst/>
                <a:cxnLst>
                  <a:cxn ang="0">
                    <a:pos x="T0" y="T1"/>
                  </a:cxn>
                  <a:cxn ang="0">
                    <a:pos x="T2" y="T3"/>
                  </a:cxn>
                  <a:cxn ang="0">
                    <a:pos x="T4" y="T5"/>
                  </a:cxn>
                  <a:cxn ang="0">
                    <a:pos x="T6" y="T7"/>
                  </a:cxn>
                  <a:cxn ang="0">
                    <a:pos x="T8" y="T9"/>
                  </a:cxn>
                </a:cxnLst>
                <a:rect l="0" t="0" r="r" b="b"/>
                <a:pathLst>
                  <a:path w="649" h="694">
                    <a:moveTo>
                      <a:pt x="649" y="0"/>
                    </a:moveTo>
                    <a:lnTo>
                      <a:pt x="649" y="328"/>
                    </a:lnTo>
                    <a:lnTo>
                      <a:pt x="0" y="694"/>
                    </a:lnTo>
                    <a:lnTo>
                      <a:pt x="0" y="366"/>
                    </a:lnTo>
                    <a:lnTo>
                      <a:pt x="649" y="0"/>
                    </a:lnTo>
                    <a:close/>
                  </a:path>
                </a:pathLst>
              </a:custGeom>
              <a:solidFill>
                <a:srgbClr val="0033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00" b="0" u="none" strike="noStrike" kern="1200" cap="none" spc="0" normalizeH="0" baseline="0" noProof="0">
                  <a:ln>
                    <a:noFill/>
                  </a:ln>
                  <a:solidFill>
                    <a:prstClr val="black"/>
                  </a:solidFill>
                  <a:effectLst/>
                  <a:uLnTx/>
                  <a:uFillTx/>
                  <a:latin typeface="Arial" panose="020B0604020202020204" pitchFamily="34" charset="0"/>
                  <a:ea typeface="Lato" panose="020F0502020204030203" pitchFamily="34" charset="0"/>
                  <a:cs typeface="Arial" panose="020B0604020202020204" pitchFamily="34" charset="0"/>
                </a:endParaRPr>
              </a:p>
            </p:txBody>
          </p:sp>
        </p:grpSp>
        <p:grpSp>
          <p:nvGrpSpPr>
            <p:cNvPr id="7" name="Group 6"/>
            <p:cNvGrpSpPr/>
            <p:nvPr/>
          </p:nvGrpSpPr>
          <p:grpSpPr>
            <a:xfrm>
              <a:off x="424311" y="2992652"/>
              <a:ext cx="2369874" cy="1405200"/>
              <a:chOff x="4808051" y="4299121"/>
              <a:chExt cx="2369874" cy="1405200"/>
            </a:xfrm>
          </p:grpSpPr>
          <p:sp>
            <p:nvSpPr>
              <p:cNvPr id="12" name="Freeform 8"/>
              <p:cNvSpPr>
                <a:spLocks/>
              </p:cNvSpPr>
              <p:nvPr/>
            </p:nvSpPr>
            <p:spPr bwMode="auto">
              <a:xfrm>
                <a:off x="4808051" y="4795950"/>
                <a:ext cx="1133501" cy="908371"/>
              </a:xfrm>
              <a:custGeom>
                <a:avLst/>
                <a:gdLst>
                  <a:gd name="T0" fmla="*/ 595 w 595"/>
                  <a:gd name="T1" fmla="*/ 671 h 671"/>
                  <a:gd name="T2" fmla="*/ 0 w 595"/>
                  <a:gd name="T3" fmla="*/ 328 h 671"/>
                  <a:gd name="T4" fmla="*/ 0 w 595"/>
                  <a:gd name="T5" fmla="*/ 0 h 671"/>
                  <a:gd name="T6" fmla="*/ 595 w 595"/>
                  <a:gd name="T7" fmla="*/ 343 h 671"/>
                  <a:gd name="T8" fmla="*/ 595 w 595"/>
                  <a:gd name="T9" fmla="*/ 671 h 671"/>
                </a:gdLst>
                <a:ahLst/>
                <a:cxnLst>
                  <a:cxn ang="0">
                    <a:pos x="T0" y="T1"/>
                  </a:cxn>
                  <a:cxn ang="0">
                    <a:pos x="T2" y="T3"/>
                  </a:cxn>
                  <a:cxn ang="0">
                    <a:pos x="T4" y="T5"/>
                  </a:cxn>
                  <a:cxn ang="0">
                    <a:pos x="T6" y="T7"/>
                  </a:cxn>
                  <a:cxn ang="0">
                    <a:pos x="T8" y="T9"/>
                  </a:cxn>
                </a:cxnLst>
                <a:rect l="0" t="0" r="r" b="b"/>
                <a:pathLst>
                  <a:path w="595" h="671">
                    <a:moveTo>
                      <a:pt x="595" y="671"/>
                    </a:moveTo>
                    <a:lnTo>
                      <a:pt x="0" y="328"/>
                    </a:lnTo>
                    <a:lnTo>
                      <a:pt x="0" y="0"/>
                    </a:lnTo>
                    <a:lnTo>
                      <a:pt x="595" y="343"/>
                    </a:lnTo>
                    <a:lnTo>
                      <a:pt x="595" y="671"/>
                    </a:ln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00" b="0" u="none" strike="noStrike" kern="1200" cap="none" spc="0" normalizeH="0" baseline="0" noProof="0">
                  <a:ln>
                    <a:noFill/>
                  </a:ln>
                  <a:solidFill>
                    <a:prstClr val="black"/>
                  </a:solidFill>
                  <a:effectLst/>
                  <a:uLnTx/>
                  <a:uFillTx/>
                  <a:latin typeface="Arial" panose="020B0604020202020204" pitchFamily="34" charset="0"/>
                  <a:ea typeface="Lato" panose="020F0502020204030203" pitchFamily="34" charset="0"/>
                  <a:cs typeface="Arial" panose="020B0604020202020204" pitchFamily="34" charset="0"/>
                </a:endParaRPr>
              </a:p>
            </p:txBody>
          </p:sp>
          <p:sp>
            <p:nvSpPr>
              <p:cNvPr id="13" name="Freeform 9"/>
              <p:cNvSpPr>
                <a:spLocks/>
              </p:cNvSpPr>
              <p:nvPr/>
            </p:nvSpPr>
            <p:spPr bwMode="auto">
              <a:xfrm>
                <a:off x="4808051" y="4299121"/>
                <a:ext cx="2369874" cy="961168"/>
              </a:xfrm>
              <a:custGeom>
                <a:avLst/>
                <a:gdLst>
                  <a:gd name="T0" fmla="*/ 595 w 1244"/>
                  <a:gd name="T1" fmla="*/ 710 h 710"/>
                  <a:gd name="T2" fmla="*/ 0 w 1244"/>
                  <a:gd name="T3" fmla="*/ 367 h 710"/>
                  <a:gd name="T4" fmla="*/ 649 w 1244"/>
                  <a:gd name="T5" fmla="*/ 0 h 710"/>
                  <a:gd name="T6" fmla="*/ 1244 w 1244"/>
                  <a:gd name="T7" fmla="*/ 344 h 710"/>
                  <a:gd name="T8" fmla="*/ 595 w 1244"/>
                  <a:gd name="T9" fmla="*/ 710 h 710"/>
                </a:gdLst>
                <a:ahLst/>
                <a:cxnLst>
                  <a:cxn ang="0">
                    <a:pos x="T0" y="T1"/>
                  </a:cxn>
                  <a:cxn ang="0">
                    <a:pos x="T2" y="T3"/>
                  </a:cxn>
                  <a:cxn ang="0">
                    <a:pos x="T4" y="T5"/>
                  </a:cxn>
                  <a:cxn ang="0">
                    <a:pos x="T6" y="T7"/>
                  </a:cxn>
                  <a:cxn ang="0">
                    <a:pos x="T8" y="T9"/>
                  </a:cxn>
                </a:cxnLst>
                <a:rect l="0" t="0" r="r" b="b"/>
                <a:pathLst>
                  <a:path w="1244" h="710">
                    <a:moveTo>
                      <a:pt x="595" y="710"/>
                    </a:moveTo>
                    <a:lnTo>
                      <a:pt x="0" y="367"/>
                    </a:lnTo>
                    <a:lnTo>
                      <a:pt x="649" y="0"/>
                    </a:lnTo>
                    <a:lnTo>
                      <a:pt x="1244" y="344"/>
                    </a:lnTo>
                    <a:lnTo>
                      <a:pt x="595" y="710"/>
                    </a:ln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00" b="0" u="none" strike="noStrike" kern="1200" cap="none" spc="0" normalizeH="0" baseline="0" noProof="0" dirty="0">
                  <a:ln>
                    <a:noFill/>
                  </a:ln>
                  <a:solidFill>
                    <a:prstClr val="black"/>
                  </a:solidFill>
                  <a:effectLst/>
                  <a:uLnTx/>
                  <a:uFillTx/>
                  <a:latin typeface="Arial" panose="020B0604020202020204" pitchFamily="34" charset="0"/>
                  <a:ea typeface="Lato" panose="020F0502020204030203" pitchFamily="34" charset="0"/>
                  <a:cs typeface="Arial" panose="020B0604020202020204" pitchFamily="34" charset="0"/>
                </a:endParaRPr>
              </a:p>
            </p:txBody>
          </p:sp>
          <p:sp>
            <p:nvSpPr>
              <p:cNvPr id="14" name="Freeform 10"/>
              <p:cNvSpPr>
                <a:spLocks/>
              </p:cNvSpPr>
              <p:nvPr/>
            </p:nvSpPr>
            <p:spPr bwMode="auto">
              <a:xfrm>
                <a:off x="5941552" y="4764813"/>
                <a:ext cx="1236373" cy="939508"/>
              </a:xfrm>
              <a:custGeom>
                <a:avLst/>
                <a:gdLst>
                  <a:gd name="T0" fmla="*/ 649 w 649"/>
                  <a:gd name="T1" fmla="*/ 0 h 694"/>
                  <a:gd name="T2" fmla="*/ 649 w 649"/>
                  <a:gd name="T3" fmla="*/ 328 h 694"/>
                  <a:gd name="T4" fmla="*/ 0 w 649"/>
                  <a:gd name="T5" fmla="*/ 694 h 694"/>
                  <a:gd name="T6" fmla="*/ 0 w 649"/>
                  <a:gd name="T7" fmla="*/ 366 h 694"/>
                  <a:gd name="T8" fmla="*/ 649 w 649"/>
                  <a:gd name="T9" fmla="*/ 0 h 694"/>
                </a:gdLst>
                <a:ahLst/>
                <a:cxnLst>
                  <a:cxn ang="0">
                    <a:pos x="T0" y="T1"/>
                  </a:cxn>
                  <a:cxn ang="0">
                    <a:pos x="T2" y="T3"/>
                  </a:cxn>
                  <a:cxn ang="0">
                    <a:pos x="T4" y="T5"/>
                  </a:cxn>
                  <a:cxn ang="0">
                    <a:pos x="T6" y="T7"/>
                  </a:cxn>
                  <a:cxn ang="0">
                    <a:pos x="T8" y="T9"/>
                  </a:cxn>
                </a:cxnLst>
                <a:rect l="0" t="0" r="r" b="b"/>
                <a:pathLst>
                  <a:path w="649" h="694">
                    <a:moveTo>
                      <a:pt x="649" y="0"/>
                    </a:moveTo>
                    <a:lnTo>
                      <a:pt x="649" y="328"/>
                    </a:lnTo>
                    <a:lnTo>
                      <a:pt x="0" y="694"/>
                    </a:lnTo>
                    <a:lnTo>
                      <a:pt x="0" y="366"/>
                    </a:lnTo>
                    <a:lnTo>
                      <a:pt x="649" y="0"/>
                    </a:ln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00" b="0" u="none" strike="noStrike" kern="1200" cap="none" spc="0" normalizeH="0" baseline="0" noProof="0">
                  <a:ln>
                    <a:noFill/>
                  </a:ln>
                  <a:solidFill>
                    <a:prstClr val="black"/>
                  </a:solidFill>
                  <a:effectLst/>
                  <a:uLnTx/>
                  <a:uFillTx/>
                  <a:latin typeface="Arial" panose="020B0604020202020204" pitchFamily="34" charset="0"/>
                  <a:ea typeface="Lato" panose="020F0502020204030203" pitchFamily="34" charset="0"/>
                  <a:cs typeface="Arial" panose="020B0604020202020204" pitchFamily="34" charset="0"/>
                </a:endParaRPr>
              </a:p>
            </p:txBody>
          </p:sp>
        </p:grpSp>
      </p:grpSp>
      <p:grpSp>
        <p:nvGrpSpPr>
          <p:cNvPr id="24" name="Group 23"/>
          <p:cNvGrpSpPr/>
          <p:nvPr/>
        </p:nvGrpSpPr>
        <p:grpSpPr>
          <a:xfrm>
            <a:off x="2490570" y="2733797"/>
            <a:ext cx="363513" cy="384974"/>
            <a:chOff x="1272291" y="1504950"/>
            <a:chExt cx="363513" cy="384974"/>
          </a:xfrm>
        </p:grpSpPr>
        <p:cxnSp>
          <p:nvCxnSpPr>
            <p:cNvPr id="25" name="Straight Connector 24"/>
            <p:cNvCxnSpPr/>
            <p:nvPr/>
          </p:nvCxnSpPr>
          <p:spPr>
            <a:xfrm flipV="1">
              <a:off x="1272291" y="1504951"/>
              <a:ext cx="102223" cy="384973"/>
            </a:xfrm>
            <a:prstGeom prst="line">
              <a:avLst/>
            </a:prstGeom>
            <a:ln>
              <a:solidFill>
                <a:schemeClr val="tx1">
                  <a:lumMod val="40000"/>
                  <a:lumOff val="6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p:nvCxnSpPr>
          <p:spPr>
            <a:xfrm>
              <a:off x="1374514" y="1504950"/>
              <a:ext cx="261290" cy="0"/>
            </a:xfrm>
            <a:prstGeom prst="line">
              <a:avLst/>
            </a:prstGeom>
            <a:ln>
              <a:solidFill>
                <a:schemeClr val="tx1">
                  <a:lumMod val="40000"/>
                  <a:lumOff val="60000"/>
                </a:schemeClr>
              </a:solidFill>
              <a:prstDash val="sysDot"/>
              <a:tailEnd type="oval"/>
            </a:ln>
          </p:spPr>
          <p:style>
            <a:lnRef idx="1">
              <a:schemeClr val="accent1"/>
            </a:lnRef>
            <a:fillRef idx="0">
              <a:schemeClr val="accent1"/>
            </a:fillRef>
            <a:effectRef idx="0">
              <a:schemeClr val="accent1"/>
            </a:effectRef>
            <a:fontRef idx="minor">
              <a:schemeClr val="tx1"/>
            </a:fontRef>
          </p:style>
        </p:cxnSp>
      </p:grpSp>
      <p:grpSp>
        <p:nvGrpSpPr>
          <p:cNvPr id="30" name="Group 29"/>
          <p:cNvGrpSpPr/>
          <p:nvPr/>
        </p:nvGrpSpPr>
        <p:grpSpPr>
          <a:xfrm>
            <a:off x="4072413" y="3500179"/>
            <a:ext cx="363513" cy="384974"/>
            <a:chOff x="1272291" y="1504950"/>
            <a:chExt cx="363513" cy="384974"/>
          </a:xfrm>
        </p:grpSpPr>
        <p:cxnSp>
          <p:nvCxnSpPr>
            <p:cNvPr id="31" name="Straight Connector 30"/>
            <p:cNvCxnSpPr/>
            <p:nvPr/>
          </p:nvCxnSpPr>
          <p:spPr>
            <a:xfrm flipV="1">
              <a:off x="1272291" y="1504951"/>
              <a:ext cx="102223" cy="384973"/>
            </a:xfrm>
            <a:prstGeom prst="line">
              <a:avLst/>
            </a:prstGeom>
            <a:ln>
              <a:solidFill>
                <a:schemeClr val="tx1">
                  <a:lumMod val="40000"/>
                  <a:lumOff val="6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a:off x="1374514" y="1504950"/>
              <a:ext cx="261290" cy="0"/>
            </a:xfrm>
            <a:prstGeom prst="line">
              <a:avLst/>
            </a:prstGeom>
            <a:ln>
              <a:solidFill>
                <a:schemeClr val="tx1">
                  <a:lumMod val="40000"/>
                  <a:lumOff val="60000"/>
                </a:schemeClr>
              </a:solidFill>
              <a:prstDash val="sysDot"/>
              <a:tailEnd type="oval"/>
            </a:ln>
          </p:spPr>
          <p:style>
            <a:lnRef idx="1">
              <a:schemeClr val="accent1"/>
            </a:lnRef>
            <a:fillRef idx="0">
              <a:schemeClr val="accent1"/>
            </a:fillRef>
            <a:effectRef idx="0">
              <a:schemeClr val="accent1"/>
            </a:effectRef>
            <a:fontRef idx="minor">
              <a:schemeClr val="tx1"/>
            </a:fontRef>
          </p:style>
        </p:cxnSp>
      </p:grpSp>
      <p:grpSp>
        <p:nvGrpSpPr>
          <p:cNvPr id="33" name="Group 32"/>
          <p:cNvGrpSpPr/>
          <p:nvPr/>
        </p:nvGrpSpPr>
        <p:grpSpPr>
          <a:xfrm>
            <a:off x="4893249" y="4203844"/>
            <a:ext cx="363513" cy="384974"/>
            <a:chOff x="1272291" y="1504950"/>
            <a:chExt cx="363513" cy="384974"/>
          </a:xfrm>
        </p:grpSpPr>
        <p:cxnSp>
          <p:nvCxnSpPr>
            <p:cNvPr id="34" name="Straight Connector 33"/>
            <p:cNvCxnSpPr/>
            <p:nvPr/>
          </p:nvCxnSpPr>
          <p:spPr>
            <a:xfrm flipV="1">
              <a:off x="1272291" y="1504951"/>
              <a:ext cx="102223" cy="384973"/>
            </a:xfrm>
            <a:prstGeom prst="line">
              <a:avLst/>
            </a:prstGeom>
            <a:ln>
              <a:solidFill>
                <a:schemeClr val="tx1">
                  <a:lumMod val="40000"/>
                  <a:lumOff val="6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a:off x="1374514" y="1504950"/>
              <a:ext cx="261290" cy="0"/>
            </a:xfrm>
            <a:prstGeom prst="line">
              <a:avLst/>
            </a:prstGeom>
            <a:ln>
              <a:solidFill>
                <a:schemeClr val="tx1">
                  <a:lumMod val="40000"/>
                  <a:lumOff val="60000"/>
                </a:schemeClr>
              </a:solidFill>
              <a:prstDash val="sysDot"/>
              <a:tailEnd type="oval"/>
            </a:ln>
          </p:spPr>
          <p:style>
            <a:lnRef idx="1">
              <a:schemeClr val="accent1"/>
            </a:lnRef>
            <a:fillRef idx="0">
              <a:schemeClr val="accent1"/>
            </a:fillRef>
            <a:effectRef idx="0">
              <a:schemeClr val="accent1"/>
            </a:effectRef>
            <a:fontRef idx="minor">
              <a:schemeClr val="tx1"/>
            </a:fontRef>
          </p:style>
        </p:cxnSp>
      </p:grpSp>
      <p:grpSp>
        <p:nvGrpSpPr>
          <p:cNvPr id="36" name="Group 35"/>
          <p:cNvGrpSpPr/>
          <p:nvPr/>
        </p:nvGrpSpPr>
        <p:grpSpPr>
          <a:xfrm>
            <a:off x="5826525" y="5174443"/>
            <a:ext cx="363513" cy="384974"/>
            <a:chOff x="1272291" y="1504950"/>
            <a:chExt cx="363513" cy="384974"/>
          </a:xfrm>
        </p:grpSpPr>
        <p:cxnSp>
          <p:nvCxnSpPr>
            <p:cNvPr id="37" name="Straight Connector 36"/>
            <p:cNvCxnSpPr/>
            <p:nvPr/>
          </p:nvCxnSpPr>
          <p:spPr>
            <a:xfrm flipV="1">
              <a:off x="1272291" y="1504951"/>
              <a:ext cx="102223" cy="384973"/>
            </a:xfrm>
            <a:prstGeom prst="line">
              <a:avLst/>
            </a:prstGeom>
            <a:ln>
              <a:solidFill>
                <a:schemeClr val="tx1">
                  <a:lumMod val="40000"/>
                  <a:lumOff val="6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p:nvCxnSpPr>
          <p:spPr>
            <a:xfrm>
              <a:off x="1374514" y="1504950"/>
              <a:ext cx="261290" cy="0"/>
            </a:xfrm>
            <a:prstGeom prst="line">
              <a:avLst/>
            </a:prstGeom>
            <a:ln>
              <a:solidFill>
                <a:schemeClr val="tx1">
                  <a:lumMod val="40000"/>
                  <a:lumOff val="60000"/>
                </a:schemeClr>
              </a:solidFill>
              <a:prstDash val="sysDot"/>
              <a:tailEnd type="oval"/>
            </a:ln>
          </p:spPr>
          <p:style>
            <a:lnRef idx="1">
              <a:schemeClr val="accent1"/>
            </a:lnRef>
            <a:fillRef idx="0">
              <a:schemeClr val="accent1"/>
            </a:fillRef>
            <a:effectRef idx="0">
              <a:schemeClr val="accent1"/>
            </a:effectRef>
            <a:fontRef idx="minor">
              <a:schemeClr val="tx1"/>
            </a:fontRef>
          </p:style>
        </p:cxnSp>
      </p:grpSp>
      <p:grpSp>
        <p:nvGrpSpPr>
          <p:cNvPr id="43" name="Group 42"/>
          <p:cNvGrpSpPr/>
          <p:nvPr/>
        </p:nvGrpSpPr>
        <p:grpSpPr>
          <a:xfrm>
            <a:off x="3101463" y="2546694"/>
            <a:ext cx="615314" cy="466725"/>
            <a:chOff x="5160964" y="4846638"/>
            <a:chExt cx="343343" cy="466725"/>
          </a:xfrm>
          <a:solidFill>
            <a:schemeClr val="accent5"/>
          </a:solidFill>
        </p:grpSpPr>
        <p:sp>
          <p:nvSpPr>
            <p:cNvPr id="45" name="Oval 17"/>
            <p:cNvSpPr>
              <a:spLocks noChangeArrowheads="1"/>
            </p:cNvSpPr>
            <p:nvPr/>
          </p:nvSpPr>
          <p:spPr bwMode="auto">
            <a:xfrm>
              <a:off x="5402263" y="5102226"/>
              <a:ext cx="60325" cy="60325"/>
            </a:xfrm>
            <a:prstGeom prst="ellipse">
              <a:avLst/>
            </a:pr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900" b="0" u="none" strike="noStrike" kern="1200" cap="none" spc="0" normalizeH="0" baseline="0" noProof="0">
                <a:ln>
                  <a:noFill/>
                </a:ln>
                <a:solidFill>
                  <a:prstClr val="black"/>
                </a:solidFill>
                <a:effectLst/>
                <a:uLnTx/>
                <a:uFillTx/>
                <a:latin typeface="Arial" panose="020B0604020202020204" pitchFamily="34" charset="0"/>
                <a:ea typeface="Lato" panose="020F0502020204030203" pitchFamily="34" charset="0"/>
                <a:cs typeface="Arial" panose="020B0604020202020204" pitchFamily="34" charset="0"/>
              </a:endParaRPr>
            </a:p>
          </p:txBody>
        </p:sp>
        <p:sp>
          <p:nvSpPr>
            <p:cNvPr id="46" name="Freeform 18"/>
            <p:cNvSpPr>
              <a:spLocks noEditPoints="1"/>
            </p:cNvSpPr>
            <p:nvPr/>
          </p:nvSpPr>
          <p:spPr bwMode="auto">
            <a:xfrm>
              <a:off x="5160964" y="4846638"/>
              <a:ext cx="343343" cy="466725"/>
            </a:xfrm>
            <a:custGeom>
              <a:avLst/>
              <a:gdLst>
                <a:gd name="T0" fmla="*/ 116 w 132"/>
                <a:gd name="T1" fmla="*/ 48 h 124"/>
                <a:gd name="T2" fmla="*/ 116 w 132"/>
                <a:gd name="T3" fmla="*/ 22 h 124"/>
                <a:gd name="T4" fmla="*/ 104 w 132"/>
                <a:gd name="T5" fmla="*/ 0 h 124"/>
                <a:gd name="T6" fmla="*/ 22 w 132"/>
                <a:gd name="T7" fmla="*/ 0 h 124"/>
                <a:gd name="T8" fmla="*/ 0 w 132"/>
                <a:gd name="T9" fmla="*/ 102 h 124"/>
                <a:gd name="T10" fmla="*/ 94 w 132"/>
                <a:gd name="T11" fmla="*/ 124 h 124"/>
                <a:gd name="T12" fmla="*/ 116 w 132"/>
                <a:gd name="T13" fmla="*/ 96 h 124"/>
                <a:gd name="T14" fmla="*/ 116 w 132"/>
                <a:gd name="T15" fmla="*/ 48 h 124"/>
                <a:gd name="T16" fmla="*/ 88 w 132"/>
                <a:gd name="T17" fmla="*/ 8 h 124"/>
                <a:gd name="T18" fmla="*/ 108 w 132"/>
                <a:gd name="T19" fmla="*/ 12 h 124"/>
                <a:gd name="T20" fmla="*/ 108 w 132"/>
                <a:gd name="T21" fmla="*/ 24 h 124"/>
                <a:gd name="T22" fmla="*/ 104 w 132"/>
                <a:gd name="T23" fmla="*/ 36 h 124"/>
                <a:gd name="T24" fmla="*/ 104 w 132"/>
                <a:gd name="T25" fmla="*/ 32 h 124"/>
                <a:gd name="T26" fmla="*/ 104 w 132"/>
                <a:gd name="T27" fmla="*/ 16 h 124"/>
                <a:gd name="T28" fmla="*/ 16 w 132"/>
                <a:gd name="T29" fmla="*/ 12 h 124"/>
                <a:gd name="T30" fmla="*/ 12 w 132"/>
                <a:gd name="T31" fmla="*/ 24 h 124"/>
                <a:gd name="T32" fmla="*/ 8 w 132"/>
                <a:gd name="T33" fmla="*/ 22 h 124"/>
                <a:gd name="T34" fmla="*/ 100 w 132"/>
                <a:gd name="T35" fmla="*/ 20 h 124"/>
                <a:gd name="T36" fmla="*/ 16 w 132"/>
                <a:gd name="T37" fmla="*/ 16 h 124"/>
                <a:gd name="T38" fmla="*/ 100 w 132"/>
                <a:gd name="T39" fmla="*/ 20 h 124"/>
                <a:gd name="T40" fmla="*/ 100 w 132"/>
                <a:gd name="T41" fmla="*/ 28 h 124"/>
                <a:gd name="T42" fmla="*/ 16 w 132"/>
                <a:gd name="T43" fmla="*/ 24 h 124"/>
                <a:gd name="T44" fmla="*/ 100 w 132"/>
                <a:gd name="T45" fmla="*/ 32 h 124"/>
                <a:gd name="T46" fmla="*/ 88 w 132"/>
                <a:gd name="T47" fmla="*/ 36 h 124"/>
                <a:gd name="T48" fmla="*/ 16 w 132"/>
                <a:gd name="T49" fmla="*/ 35 h 124"/>
                <a:gd name="T50" fmla="*/ 100 w 132"/>
                <a:gd name="T51" fmla="*/ 32 h 124"/>
                <a:gd name="T52" fmla="*/ 94 w 132"/>
                <a:gd name="T53" fmla="*/ 116 h 124"/>
                <a:gd name="T54" fmla="*/ 8 w 132"/>
                <a:gd name="T55" fmla="*/ 102 h 124"/>
                <a:gd name="T56" fmla="*/ 22 w 132"/>
                <a:gd name="T57" fmla="*/ 44 h 124"/>
                <a:gd name="T58" fmla="*/ 104 w 132"/>
                <a:gd name="T59" fmla="*/ 44 h 124"/>
                <a:gd name="T60" fmla="*/ 108 w 132"/>
                <a:gd name="T61" fmla="*/ 56 h 124"/>
                <a:gd name="T62" fmla="*/ 52 w 132"/>
                <a:gd name="T63" fmla="*/ 76 h 124"/>
                <a:gd name="T64" fmla="*/ 108 w 132"/>
                <a:gd name="T65" fmla="*/ 96 h 124"/>
                <a:gd name="T66" fmla="*/ 113 w 132"/>
                <a:gd name="T67" fmla="*/ 88 h 124"/>
                <a:gd name="T68" fmla="*/ 60 w 132"/>
                <a:gd name="T69" fmla="*/ 76 h 124"/>
                <a:gd name="T70" fmla="*/ 108 w 132"/>
                <a:gd name="T71" fmla="*/ 64 h 124"/>
                <a:gd name="T72" fmla="*/ 115 w 132"/>
                <a:gd name="T73" fmla="*/ 59 h 124"/>
                <a:gd name="T74" fmla="*/ 120 w 132"/>
                <a:gd name="T75" fmla="*/ 72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24">
                  <a:moveTo>
                    <a:pt x="116" y="48"/>
                  </a:moveTo>
                  <a:cubicBezTo>
                    <a:pt x="116" y="48"/>
                    <a:pt x="116" y="48"/>
                    <a:pt x="116" y="48"/>
                  </a:cubicBezTo>
                  <a:cubicBezTo>
                    <a:pt x="116" y="24"/>
                    <a:pt x="116" y="24"/>
                    <a:pt x="116" y="24"/>
                  </a:cubicBezTo>
                  <a:cubicBezTo>
                    <a:pt x="116" y="22"/>
                    <a:pt x="116" y="22"/>
                    <a:pt x="116" y="22"/>
                  </a:cubicBezTo>
                  <a:cubicBezTo>
                    <a:pt x="116" y="12"/>
                    <a:pt x="116" y="12"/>
                    <a:pt x="116" y="12"/>
                  </a:cubicBezTo>
                  <a:cubicBezTo>
                    <a:pt x="116" y="5"/>
                    <a:pt x="111" y="0"/>
                    <a:pt x="104" y="0"/>
                  </a:cubicBezTo>
                  <a:cubicBezTo>
                    <a:pt x="88" y="0"/>
                    <a:pt x="88" y="0"/>
                    <a:pt x="88" y="0"/>
                  </a:cubicBezTo>
                  <a:cubicBezTo>
                    <a:pt x="22" y="0"/>
                    <a:pt x="22" y="0"/>
                    <a:pt x="22" y="0"/>
                  </a:cubicBezTo>
                  <a:cubicBezTo>
                    <a:pt x="10" y="0"/>
                    <a:pt x="0" y="10"/>
                    <a:pt x="0" y="22"/>
                  </a:cubicBezTo>
                  <a:cubicBezTo>
                    <a:pt x="0" y="102"/>
                    <a:pt x="0" y="102"/>
                    <a:pt x="0" y="102"/>
                  </a:cubicBezTo>
                  <a:cubicBezTo>
                    <a:pt x="0" y="114"/>
                    <a:pt x="10" y="124"/>
                    <a:pt x="22" y="124"/>
                  </a:cubicBezTo>
                  <a:cubicBezTo>
                    <a:pt x="94" y="124"/>
                    <a:pt x="94" y="124"/>
                    <a:pt x="94" y="124"/>
                  </a:cubicBezTo>
                  <a:cubicBezTo>
                    <a:pt x="106" y="124"/>
                    <a:pt x="116" y="114"/>
                    <a:pt x="116" y="102"/>
                  </a:cubicBezTo>
                  <a:cubicBezTo>
                    <a:pt x="116" y="96"/>
                    <a:pt x="116" y="96"/>
                    <a:pt x="116" y="96"/>
                  </a:cubicBezTo>
                  <a:cubicBezTo>
                    <a:pt x="116" y="96"/>
                    <a:pt x="116" y="96"/>
                    <a:pt x="116" y="96"/>
                  </a:cubicBezTo>
                  <a:cubicBezTo>
                    <a:pt x="132" y="84"/>
                    <a:pt x="132" y="60"/>
                    <a:pt x="116" y="48"/>
                  </a:cubicBezTo>
                  <a:close/>
                  <a:moveTo>
                    <a:pt x="22" y="8"/>
                  </a:moveTo>
                  <a:cubicBezTo>
                    <a:pt x="88" y="8"/>
                    <a:pt x="88" y="8"/>
                    <a:pt x="88" y="8"/>
                  </a:cubicBezTo>
                  <a:cubicBezTo>
                    <a:pt x="104" y="8"/>
                    <a:pt x="104" y="8"/>
                    <a:pt x="104" y="8"/>
                  </a:cubicBezTo>
                  <a:cubicBezTo>
                    <a:pt x="106" y="8"/>
                    <a:pt x="108" y="10"/>
                    <a:pt x="108" y="12"/>
                  </a:cubicBezTo>
                  <a:cubicBezTo>
                    <a:pt x="108" y="22"/>
                    <a:pt x="108" y="22"/>
                    <a:pt x="108" y="22"/>
                  </a:cubicBezTo>
                  <a:cubicBezTo>
                    <a:pt x="108" y="24"/>
                    <a:pt x="108" y="24"/>
                    <a:pt x="108" y="24"/>
                  </a:cubicBezTo>
                  <a:cubicBezTo>
                    <a:pt x="108" y="37"/>
                    <a:pt x="108" y="37"/>
                    <a:pt x="108" y="37"/>
                  </a:cubicBezTo>
                  <a:cubicBezTo>
                    <a:pt x="107" y="36"/>
                    <a:pt x="105" y="36"/>
                    <a:pt x="104" y="36"/>
                  </a:cubicBezTo>
                  <a:cubicBezTo>
                    <a:pt x="104" y="36"/>
                    <a:pt x="104" y="36"/>
                    <a:pt x="104" y="36"/>
                  </a:cubicBezTo>
                  <a:cubicBezTo>
                    <a:pt x="104" y="32"/>
                    <a:pt x="104" y="32"/>
                    <a:pt x="104" y="32"/>
                  </a:cubicBezTo>
                  <a:cubicBezTo>
                    <a:pt x="104" y="24"/>
                    <a:pt x="104" y="24"/>
                    <a:pt x="104" y="24"/>
                  </a:cubicBezTo>
                  <a:cubicBezTo>
                    <a:pt x="104" y="16"/>
                    <a:pt x="104" y="16"/>
                    <a:pt x="104" y="16"/>
                  </a:cubicBezTo>
                  <a:cubicBezTo>
                    <a:pt x="104" y="14"/>
                    <a:pt x="102" y="12"/>
                    <a:pt x="100" y="12"/>
                  </a:cubicBezTo>
                  <a:cubicBezTo>
                    <a:pt x="16" y="12"/>
                    <a:pt x="16" y="12"/>
                    <a:pt x="16" y="12"/>
                  </a:cubicBezTo>
                  <a:cubicBezTo>
                    <a:pt x="14" y="12"/>
                    <a:pt x="12" y="14"/>
                    <a:pt x="12" y="16"/>
                  </a:cubicBezTo>
                  <a:cubicBezTo>
                    <a:pt x="12" y="24"/>
                    <a:pt x="12" y="24"/>
                    <a:pt x="12" y="24"/>
                  </a:cubicBezTo>
                  <a:cubicBezTo>
                    <a:pt x="12" y="32"/>
                    <a:pt x="12" y="32"/>
                    <a:pt x="12" y="32"/>
                  </a:cubicBezTo>
                  <a:cubicBezTo>
                    <a:pt x="10" y="29"/>
                    <a:pt x="8" y="26"/>
                    <a:pt x="8" y="22"/>
                  </a:cubicBezTo>
                  <a:cubicBezTo>
                    <a:pt x="8" y="14"/>
                    <a:pt x="14" y="8"/>
                    <a:pt x="22" y="8"/>
                  </a:cubicBezTo>
                  <a:close/>
                  <a:moveTo>
                    <a:pt x="100" y="20"/>
                  </a:moveTo>
                  <a:cubicBezTo>
                    <a:pt x="16" y="20"/>
                    <a:pt x="16" y="20"/>
                    <a:pt x="16" y="20"/>
                  </a:cubicBezTo>
                  <a:cubicBezTo>
                    <a:pt x="16" y="16"/>
                    <a:pt x="16" y="16"/>
                    <a:pt x="16" y="16"/>
                  </a:cubicBezTo>
                  <a:cubicBezTo>
                    <a:pt x="100" y="16"/>
                    <a:pt x="100" y="16"/>
                    <a:pt x="100" y="16"/>
                  </a:cubicBezTo>
                  <a:lnTo>
                    <a:pt x="100" y="20"/>
                  </a:lnTo>
                  <a:close/>
                  <a:moveTo>
                    <a:pt x="100" y="24"/>
                  </a:moveTo>
                  <a:cubicBezTo>
                    <a:pt x="100" y="28"/>
                    <a:pt x="100" y="28"/>
                    <a:pt x="100" y="28"/>
                  </a:cubicBezTo>
                  <a:cubicBezTo>
                    <a:pt x="16" y="28"/>
                    <a:pt x="16" y="28"/>
                    <a:pt x="16" y="28"/>
                  </a:cubicBezTo>
                  <a:cubicBezTo>
                    <a:pt x="16" y="24"/>
                    <a:pt x="16" y="24"/>
                    <a:pt x="16" y="24"/>
                  </a:cubicBezTo>
                  <a:lnTo>
                    <a:pt x="100" y="24"/>
                  </a:lnTo>
                  <a:close/>
                  <a:moveTo>
                    <a:pt x="100" y="32"/>
                  </a:moveTo>
                  <a:cubicBezTo>
                    <a:pt x="100" y="36"/>
                    <a:pt x="100" y="36"/>
                    <a:pt x="100" y="36"/>
                  </a:cubicBezTo>
                  <a:cubicBezTo>
                    <a:pt x="88" y="36"/>
                    <a:pt x="88" y="36"/>
                    <a:pt x="88" y="36"/>
                  </a:cubicBezTo>
                  <a:cubicBezTo>
                    <a:pt x="22" y="36"/>
                    <a:pt x="22" y="36"/>
                    <a:pt x="22" y="36"/>
                  </a:cubicBezTo>
                  <a:cubicBezTo>
                    <a:pt x="20" y="36"/>
                    <a:pt x="18" y="35"/>
                    <a:pt x="16" y="35"/>
                  </a:cubicBezTo>
                  <a:cubicBezTo>
                    <a:pt x="16" y="32"/>
                    <a:pt x="16" y="32"/>
                    <a:pt x="16" y="32"/>
                  </a:cubicBezTo>
                  <a:lnTo>
                    <a:pt x="100" y="32"/>
                  </a:lnTo>
                  <a:close/>
                  <a:moveTo>
                    <a:pt x="108" y="102"/>
                  </a:moveTo>
                  <a:cubicBezTo>
                    <a:pt x="108" y="110"/>
                    <a:pt x="102" y="116"/>
                    <a:pt x="94" y="116"/>
                  </a:cubicBezTo>
                  <a:cubicBezTo>
                    <a:pt x="22" y="116"/>
                    <a:pt x="22" y="116"/>
                    <a:pt x="22" y="116"/>
                  </a:cubicBezTo>
                  <a:cubicBezTo>
                    <a:pt x="14" y="116"/>
                    <a:pt x="8" y="110"/>
                    <a:pt x="8" y="102"/>
                  </a:cubicBezTo>
                  <a:cubicBezTo>
                    <a:pt x="8" y="39"/>
                    <a:pt x="8" y="39"/>
                    <a:pt x="8" y="39"/>
                  </a:cubicBezTo>
                  <a:cubicBezTo>
                    <a:pt x="12" y="42"/>
                    <a:pt x="17" y="44"/>
                    <a:pt x="22" y="44"/>
                  </a:cubicBezTo>
                  <a:cubicBezTo>
                    <a:pt x="88" y="44"/>
                    <a:pt x="88" y="44"/>
                    <a:pt x="88" y="44"/>
                  </a:cubicBezTo>
                  <a:cubicBezTo>
                    <a:pt x="104" y="44"/>
                    <a:pt x="104" y="44"/>
                    <a:pt x="104" y="44"/>
                  </a:cubicBezTo>
                  <a:cubicBezTo>
                    <a:pt x="106" y="44"/>
                    <a:pt x="108" y="46"/>
                    <a:pt x="108" y="48"/>
                  </a:cubicBezTo>
                  <a:cubicBezTo>
                    <a:pt x="108" y="56"/>
                    <a:pt x="108" y="56"/>
                    <a:pt x="108" y="56"/>
                  </a:cubicBezTo>
                  <a:cubicBezTo>
                    <a:pt x="72" y="56"/>
                    <a:pt x="72" y="56"/>
                    <a:pt x="72" y="56"/>
                  </a:cubicBezTo>
                  <a:cubicBezTo>
                    <a:pt x="61" y="56"/>
                    <a:pt x="52" y="65"/>
                    <a:pt x="52" y="76"/>
                  </a:cubicBezTo>
                  <a:cubicBezTo>
                    <a:pt x="52" y="87"/>
                    <a:pt x="61" y="96"/>
                    <a:pt x="72" y="96"/>
                  </a:cubicBezTo>
                  <a:cubicBezTo>
                    <a:pt x="108" y="96"/>
                    <a:pt x="108" y="96"/>
                    <a:pt x="108" y="96"/>
                  </a:cubicBezTo>
                  <a:lnTo>
                    <a:pt x="108" y="102"/>
                  </a:lnTo>
                  <a:close/>
                  <a:moveTo>
                    <a:pt x="113" y="88"/>
                  </a:moveTo>
                  <a:cubicBezTo>
                    <a:pt x="72" y="88"/>
                    <a:pt x="72" y="88"/>
                    <a:pt x="72" y="88"/>
                  </a:cubicBezTo>
                  <a:cubicBezTo>
                    <a:pt x="65" y="88"/>
                    <a:pt x="60" y="83"/>
                    <a:pt x="60" y="76"/>
                  </a:cubicBezTo>
                  <a:cubicBezTo>
                    <a:pt x="60" y="69"/>
                    <a:pt x="65" y="64"/>
                    <a:pt x="72" y="64"/>
                  </a:cubicBezTo>
                  <a:cubicBezTo>
                    <a:pt x="108" y="64"/>
                    <a:pt x="108" y="64"/>
                    <a:pt x="108" y="64"/>
                  </a:cubicBezTo>
                  <a:cubicBezTo>
                    <a:pt x="110" y="64"/>
                    <a:pt x="113" y="63"/>
                    <a:pt x="114" y="61"/>
                  </a:cubicBezTo>
                  <a:cubicBezTo>
                    <a:pt x="115" y="60"/>
                    <a:pt x="115" y="60"/>
                    <a:pt x="115" y="59"/>
                  </a:cubicBezTo>
                  <a:cubicBezTo>
                    <a:pt x="115" y="59"/>
                    <a:pt x="116" y="59"/>
                    <a:pt x="116" y="59"/>
                  </a:cubicBezTo>
                  <a:cubicBezTo>
                    <a:pt x="118" y="62"/>
                    <a:pt x="120" y="67"/>
                    <a:pt x="120" y="72"/>
                  </a:cubicBezTo>
                  <a:cubicBezTo>
                    <a:pt x="120" y="78"/>
                    <a:pt x="118" y="84"/>
                    <a:pt x="113" y="88"/>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900" b="0" u="none" strike="noStrike" kern="1200" cap="none" spc="0" normalizeH="0" baseline="0" noProof="0" dirty="0">
                <a:ln>
                  <a:noFill/>
                </a:ln>
                <a:solidFill>
                  <a:prstClr val="black"/>
                </a:solidFill>
                <a:effectLst/>
                <a:uLnTx/>
                <a:uFillTx/>
                <a:latin typeface="Arial" panose="020B0604020202020204" pitchFamily="34" charset="0"/>
                <a:ea typeface="Lato" panose="020F0502020204030203" pitchFamily="34" charset="0"/>
                <a:cs typeface="Arial" panose="020B0604020202020204" pitchFamily="34" charset="0"/>
              </a:endParaRPr>
            </a:p>
          </p:txBody>
        </p:sp>
      </p:grpSp>
      <p:grpSp>
        <p:nvGrpSpPr>
          <p:cNvPr id="48" name="Group 47"/>
          <p:cNvGrpSpPr/>
          <p:nvPr/>
        </p:nvGrpSpPr>
        <p:grpSpPr>
          <a:xfrm>
            <a:off x="5436944" y="3975440"/>
            <a:ext cx="525306" cy="482600"/>
            <a:chOff x="4198938" y="2905126"/>
            <a:chExt cx="481012" cy="482600"/>
          </a:xfrm>
          <a:solidFill>
            <a:schemeClr val="accent4"/>
          </a:solidFill>
        </p:grpSpPr>
        <p:sp>
          <p:nvSpPr>
            <p:cNvPr id="50" name="Freeform 57"/>
            <p:cNvSpPr>
              <a:spLocks noEditPoints="1"/>
            </p:cNvSpPr>
            <p:nvPr/>
          </p:nvSpPr>
          <p:spPr bwMode="auto">
            <a:xfrm>
              <a:off x="4198938" y="2905126"/>
              <a:ext cx="150812" cy="482600"/>
            </a:xfrm>
            <a:custGeom>
              <a:avLst/>
              <a:gdLst>
                <a:gd name="T0" fmla="*/ 32 w 40"/>
                <a:gd name="T1" fmla="*/ 24 h 128"/>
                <a:gd name="T2" fmla="*/ 32 w 40"/>
                <a:gd name="T3" fmla="*/ 12 h 128"/>
                <a:gd name="T4" fmla="*/ 20 w 40"/>
                <a:gd name="T5" fmla="*/ 0 h 128"/>
                <a:gd name="T6" fmla="*/ 8 w 40"/>
                <a:gd name="T7" fmla="*/ 12 h 128"/>
                <a:gd name="T8" fmla="*/ 8 w 40"/>
                <a:gd name="T9" fmla="*/ 24 h 128"/>
                <a:gd name="T10" fmla="*/ 0 w 40"/>
                <a:gd name="T11" fmla="*/ 40 h 128"/>
                <a:gd name="T12" fmla="*/ 8 w 40"/>
                <a:gd name="T13" fmla="*/ 56 h 128"/>
                <a:gd name="T14" fmla="*/ 8 w 40"/>
                <a:gd name="T15" fmla="*/ 116 h 128"/>
                <a:gd name="T16" fmla="*/ 20 w 40"/>
                <a:gd name="T17" fmla="*/ 128 h 128"/>
                <a:gd name="T18" fmla="*/ 32 w 40"/>
                <a:gd name="T19" fmla="*/ 116 h 128"/>
                <a:gd name="T20" fmla="*/ 32 w 40"/>
                <a:gd name="T21" fmla="*/ 56 h 128"/>
                <a:gd name="T22" fmla="*/ 40 w 40"/>
                <a:gd name="T23" fmla="*/ 40 h 128"/>
                <a:gd name="T24" fmla="*/ 32 w 40"/>
                <a:gd name="T25" fmla="*/ 24 h 128"/>
                <a:gd name="T26" fmla="*/ 16 w 40"/>
                <a:gd name="T27" fmla="*/ 12 h 128"/>
                <a:gd name="T28" fmla="*/ 20 w 40"/>
                <a:gd name="T29" fmla="*/ 8 h 128"/>
                <a:gd name="T30" fmla="*/ 24 w 40"/>
                <a:gd name="T31" fmla="*/ 12 h 128"/>
                <a:gd name="T32" fmla="*/ 24 w 40"/>
                <a:gd name="T33" fmla="*/ 20 h 128"/>
                <a:gd name="T34" fmla="*/ 20 w 40"/>
                <a:gd name="T35" fmla="*/ 20 h 128"/>
                <a:gd name="T36" fmla="*/ 16 w 40"/>
                <a:gd name="T37" fmla="*/ 20 h 128"/>
                <a:gd name="T38" fmla="*/ 16 w 40"/>
                <a:gd name="T39" fmla="*/ 12 h 128"/>
                <a:gd name="T40" fmla="*/ 24 w 40"/>
                <a:gd name="T41" fmla="*/ 116 h 128"/>
                <a:gd name="T42" fmla="*/ 20 w 40"/>
                <a:gd name="T43" fmla="*/ 120 h 128"/>
                <a:gd name="T44" fmla="*/ 16 w 40"/>
                <a:gd name="T45" fmla="*/ 116 h 128"/>
                <a:gd name="T46" fmla="*/ 16 w 40"/>
                <a:gd name="T47" fmla="*/ 60 h 128"/>
                <a:gd name="T48" fmla="*/ 20 w 40"/>
                <a:gd name="T49" fmla="*/ 60 h 128"/>
                <a:gd name="T50" fmla="*/ 24 w 40"/>
                <a:gd name="T51" fmla="*/ 60 h 128"/>
                <a:gd name="T52" fmla="*/ 24 w 40"/>
                <a:gd name="T53" fmla="*/ 116 h 128"/>
                <a:gd name="T54" fmla="*/ 31 w 40"/>
                <a:gd name="T55" fmla="*/ 43 h 128"/>
                <a:gd name="T56" fmla="*/ 31 w 40"/>
                <a:gd name="T57" fmla="*/ 44 h 128"/>
                <a:gd name="T58" fmla="*/ 30 w 40"/>
                <a:gd name="T59" fmla="*/ 47 h 128"/>
                <a:gd name="T60" fmla="*/ 30 w 40"/>
                <a:gd name="T61" fmla="*/ 47 h 128"/>
                <a:gd name="T62" fmla="*/ 27 w 40"/>
                <a:gd name="T63" fmla="*/ 50 h 128"/>
                <a:gd name="T64" fmla="*/ 27 w 40"/>
                <a:gd name="T65" fmla="*/ 50 h 128"/>
                <a:gd name="T66" fmla="*/ 24 w 40"/>
                <a:gd name="T67" fmla="*/ 51 h 128"/>
                <a:gd name="T68" fmla="*/ 20 w 40"/>
                <a:gd name="T69" fmla="*/ 52 h 128"/>
                <a:gd name="T70" fmla="*/ 16 w 40"/>
                <a:gd name="T71" fmla="*/ 51 h 128"/>
                <a:gd name="T72" fmla="*/ 13 w 40"/>
                <a:gd name="T73" fmla="*/ 50 h 128"/>
                <a:gd name="T74" fmla="*/ 13 w 40"/>
                <a:gd name="T75" fmla="*/ 50 h 128"/>
                <a:gd name="T76" fmla="*/ 10 w 40"/>
                <a:gd name="T77" fmla="*/ 47 h 128"/>
                <a:gd name="T78" fmla="*/ 10 w 40"/>
                <a:gd name="T79" fmla="*/ 47 h 128"/>
                <a:gd name="T80" fmla="*/ 9 w 40"/>
                <a:gd name="T81" fmla="*/ 44 h 128"/>
                <a:gd name="T82" fmla="*/ 9 w 40"/>
                <a:gd name="T83" fmla="*/ 43 h 128"/>
                <a:gd name="T84" fmla="*/ 8 w 40"/>
                <a:gd name="T85" fmla="*/ 40 h 128"/>
                <a:gd name="T86" fmla="*/ 9 w 40"/>
                <a:gd name="T87" fmla="*/ 37 h 128"/>
                <a:gd name="T88" fmla="*/ 9 w 40"/>
                <a:gd name="T89" fmla="*/ 36 h 128"/>
                <a:gd name="T90" fmla="*/ 10 w 40"/>
                <a:gd name="T91" fmla="*/ 33 h 128"/>
                <a:gd name="T92" fmla="*/ 10 w 40"/>
                <a:gd name="T93" fmla="*/ 33 h 128"/>
                <a:gd name="T94" fmla="*/ 13 w 40"/>
                <a:gd name="T95" fmla="*/ 30 h 128"/>
                <a:gd name="T96" fmla="*/ 13 w 40"/>
                <a:gd name="T97" fmla="*/ 30 h 128"/>
                <a:gd name="T98" fmla="*/ 16 w 40"/>
                <a:gd name="T99" fmla="*/ 29 h 128"/>
                <a:gd name="T100" fmla="*/ 20 w 40"/>
                <a:gd name="T101" fmla="*/ 28 h 128"/>
                <a:gd name="T102" fmla="*/ 24 w 40"/>
                <a:gd name="T103" fmla="*/ 29 h 128"/>
                <a:gd name="T104" fmla="*/ 27 w 40"/>
                <a:gd name="T105" fmla="*/ 30 h 128"/>
                <a:gd name="T106" fmla="*/ 27 w 40"/>
                <a:gd name="T107" fmla="*/ 30 h 128"/>
                <a:gd name="T108" fmla="*/ 30 w 40"/>
                <a:gd name="T109" fmla="*/ 33 h 128"/>
                <a:gd name="T110" fmla="*/ 30 w 40"/>
                <a:gd name="T111" fmla="*/ 33 h 128"/>
                <a:gd name="T112" fmla="*/ 31 w 40"/>
                <a:gd name="T113" fmla="*/ 36 h 128"/>
                <a:gd name="T114" fmla="*/ 31 w 40"/>
                <a:gd name="T115" fmla="*/ 37 h 128"/>
                <a:gd name="T116" fmla="*/ 32 w 40"/>
                <a:gd name="T117" fmla="*/ 40 h 128"/>
                <a:gd name="T118" fmla="*/ 31 w 40"/>
                <a:gd name="T119" fmla="*/ 43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0" h="128">
                  <a:moveTo>
                    <a:pt x="32" y="24"/>
                  </a:moveTo>
                  <a:cubicBezTo>
                    <a:pt x="32" y="12"/>
                    <a:pt x="32" y="12"/>
                    <a:pt x="32" y="12"/>
                  </a:cubicBezTo>
                  <a:cubicBezTo>
                    <a:pt x="32" y="5"/>
                    <a:pt x="27" y="0"/>
                    <a:pt x="20" y="0"/>
                  </a:cubicBezTo>
                  <a:cubicBezTo>
                    <a:pt x="13" y="0"/>
                    <a:pt x="8" y="5"/>
                    <a:pt x="8" y="12"/>
                  </a:cubicBezTo>
                  <a:cubicBezTo>
                    <a:pt x="8" y="24"/>
                    <a:pt x="8" y="24"/>
                    <a:pt x="8" y="24"/>
                  </a:cubicBezTo>
                  <a:cubicBezTo>
                    <a:pt x="3" y="28"/>
                    <a:pt x="0" y="33"/>
                    <a:pt x="0" y="40"/>
                  </a:cubicBezTo>
                  <a:cubicBezTo>
                    <a:pt x="0" y="47"/>
                    <a:pt x="3" y="52"/>
                    <a:pt x="8" y="56"/>
                  </a:cubicBezTo>
                  <a:cubicBezTo>
                    <a:pt x="8" y="116"/>
                    <a:pt x="8" y="116"/>
                    <a:pt x="8" y="116"/>
                  </a:cubicBezTo>
                  <a:cubicBezTo>
                    <a:pt x="8" y="123"/>
                    <a:pt x="13" y="128"/>
                    <a:pt x="20" y="128"/>
                  </a:cubicBezTo>
                  <a:cubicBezTo>
                    <a:pt x="27" y="128"/>
                    <a:pt x="32" y="123"/>
                    <a:pt x="32" y="116"/>
                  </a:cubicBezTo>
                  <a:cubicBezTo>
                    <a:pt x="32" y="56"/>
                    <a:pt x="32" y="56"/>
                    <a:pt x="32" y="56"/>
                  </a:cubicBezTo>
                  <a:cubicBezTo>
                    <a:pt x="37" y="52"/>
                    <a:pt x="40" y="47"/>
                    <a:pt x="40" y="40"/>
                  </a:cubicBezTo>
                  <a:cubicBezTo>
                    <a:pt x="40" y="33"/>
                    <a:pt x="37" y="28"/>
                    <a:pt x="32" y="24"/>
                  </a:cubicBezTo>
                  <a:close/>
                  <a:moveTo>
                    <a:pt x="16" y="12"/>
                  </a:moveTo>
                  <a:cubicBezTo>
                    <a:pt x="16" y="10"/>
                    <a:pt x="18" y="8"/>
                    <a:pt x="20" y="8"/>
                  </a:cubicBezTo>
                  <a:cubicBezTo>
                    <a:pt x="22" y="8"/>
                    <a:pt x="24" y="10"/>
                    <a:pt x="24" y="12"/>
                  </a:cubicBezTo>
                  <a:cubicBezTo>
                    <a:pt x="24" y="20"/>
                    <a:pt x="24" y="20"/>
                    <a:pt x="24" y="20"/>
                  </a:cubicBezTo>
                  <a:cubicBezTo>
                    <a:pt x="23" y="20"/>
                    <a:pt x="21" y="20"/>
                    <a:pt x="20" y="20"/>
                  </a:cubicBezTo>
                  <a:cubicBezTo>
                    <a:pt x="19" y="20"/>
                    <a:pt x="17" y="20"/>
                    <a:pt x="16" y="20"/>
                  </a:cubicBezTo>
                  <a:lnTo>
                    <a:pt x="16" y="12"/>
                  </a:lnTo>
                  <a:close/>
                  <a:moveTo>
                    <a:pt x="24" y="116"/>
                  </a:moveTo>
                  <a:cubicBezTo>
                    <a:pt x="24" y="118"/>
                    <a:pt x="22" y="120"/>
                    <a:pt x="20" y="120"/>
                  </a:cubicBezTo>
                  <a:cubicBezTo>
                    <a:pt x="18" y="120"/>
                    <a:pt x="16" y="118"/>
                    <a:pt x="16" y="116"/>
                  </a:cubicBezTo>
                  <a:cubicBezTo>
                    <a:pt x="16" y="60"/>
                    <a:pt x="16" y="60"/>
                    <a:pt x="16" y="60"/>
                  </a:cubicBezTo>
                  <a:cubicBezTo>
                    <a:pt x="17" y="60"/>
                    <a:pt x="19" y="60"/>
                    <a:pt x="20" y="60"/>
                  </a:cubicBezTo>
                  <a:cubicBezTo>
                    <a:pt x="21" y="60"/>
                    <a:pt x="23" y="60"/>
                    <a:pt x="24" y="60"/>
                  </a:cubicBezTo>
                  <a:lnTo>
                    <a:pt x="24" y="116"/>
                  </a:lnTo>
                  <a:close/>
                  <a:moveTo>
                    <a:pt x="31" y="43"/>
                  </a:moveTo>
                  <a:cubicBezTo>
                    <a:pt x="31" y="44"/>
                    <a:pt x="31" y="44"/>
                    <a:pt x="31" y="44"/>
                  </a:cubicBezTo>
                  <a:cubicBezTo>
                    <a:pt x="31" y="45"/>
                    <a:pt x="30" y="46"/>
                    <a:pt x="30" y="47"/>
                  </a:cubicBezTo>
                  <a:cubicBezTo>
                    <a:pt x="30" y="47"/>
                    <a:pt x="30" y="47"/>
                    <a:pt x="30" y="47"/>
                  </a:cubicBezTo>
                  <a:cubicBezTo>
                    <a:pt x="29" y="48"/>
                    <a:pt x="28" y="49"/>
                    <a:pt x="27" y="50"/>
                  </a:cubicBezTo>
                  <a:cubicBezTo>
                    <a:pt x="27" y="50"/>
                    <a:pt x="27" y="50"/>
                    <a:pt x="27" y="50"/>
                  </a:cubicBezTo>
                  <a:cubicBezTo>
                    <a:pt x="26" y="50"/>
                    <a:pt x="25" y="51"/>
                    <a:pt x="24" y="51"/>
                  </a:cubicBezTo>
                  <a:cubicBezTo>
                    <a:pt x="23" y="52"/>
                    <a:pt x="21" y="52"/>
                    <a:pt x="20" y="52"/>
                  </a:cubicBezTo>
                  <a:cubicBezTo>
                    <a:pt x="19" y="52"/>
                    <a:pt x="17" y="52"/>
                    <a:pt x="16" y="51"/>
                  </a:cubicBezTo>
                  <a:cubicBezTo>
                    <a:pt x="15" y="51"/>
                    <a:pt x="14" y="50"/>
                    <a:pt x="13" y="50"/>
                  </a:cubicBezTo>
                  <a:cubicBezTo>
                    <a:pt x="13" y="50"/>
                    <a:pt x="13" y="50"/>
                    <a:pt x="13" y="50"/>
                  </a:cubicBezTo>
                  <a:cubicBezTo>
                    <a:pt x="12" y="49"/>
                    <a:pt x="11" y="48"/>
                    <a:pt x="10" y="47"/>
                  </a:cubicBezTo>
                  <a:cubicBezTo>
                    <a:pt x="10" y="47"/>
                    <a:pt x="10" y="47"/>
                    <a:pt x="10" y="47"/>
                  </a:cubicBezTo>
                  <a:cubicBezTo>
                    <a:pt x="10" y="46"/>
                    <a:pt x="9" y="45"/>
                    <a:pt x="9" y="44"/>
                  </a:cubicBezTo>
                  <a:cubicBezTo>
                    <a:pt x="9" y="44"/>
                    <a:pt x="9" y="44"/>
                    <a:pt x="9" y="43"/>
                  </a:cubicBezTo>
                  <a:cubicBezTo>
                    <a:pt x="8" y="42"/>
                    <a:pt x="8" y="41"/>
                    <a:pt x="8" y="40"/>
                  </a:cubicBezTo>
                  <a:cubicBezTo>
                    <a:pt x="8" y="39"/>
                    <a:pt x="8" y="38"/>
                    <a:pt x="9" y="37"/>
                  </a:cubicBezTo>
                  <a:cubicBezTo>
                    <a:pt x="9" y="36"/>
                    <a:pt x="9" y="36"/>
                    <a:pt x="9" y="36"/>
                  </a:cubicBezTo>
                  <a:cubicBezTo>
                    <a:pt x="9" y="35"/>
                    <a:pt x="10" y="34"/>
                    <a:pt x="10" y="33"/>
                  </a:cubicBezTo>
                  <a:cubicBezTo>
                    <a:pt x="10" y="33"/>
                    <a:pt x="10" y="33"/>
                    <a:pt x="10" y="33"/>
                  </a:cubicBezTo>
                  <a:cubicBezTo>
                    <a:pt x="11" y="32"/>
                    <a:pt x="12" y="31"/>
                    <a:pt x="13" y="30"/>
                  </a:cubicBezTo>
                  <a:cubicBezTo>
                    <a:pt x="13" y="30"/>
                    <a:pt x="13" y="30"/>
                    <a:pt x="13" y="30"/>
                  </a:cubicBezTo>
                  <a:cubicBezTo>
                    <a:pt x="14" y="30"/>
                    <a:pt x="15" y="29"/>
                    <a:pt x="16" y="29"/>
                  </a:cubicBezTo>
                  <a:cubicBezTo>
                    <a:pt x="17" y="28"/>
                    <a:pt x="19" y="28"/>
                    <a:pt x="20" y="28"/>
                  </a:cubicBezTo>
                  <a:cubicBezTo>
                    <a:pt x="21" y="28"/>
                    <a:pt x="23" y="28"/>
                    <a:pt x="24" y="29"/>
                  </a:cubicBezTo>
                  <a:cubicBezTo>
                    <a:pt x="25" y="29"/>
                    <a:pt x="26" y="30"/>
                    <a:pt x="27" y="30"/>
                  </a:cubicBezTo>
                  <a:cubicBezTo>
                    <a:pt x="27" y="30"/>
                    <a:pt x="27" y="30"/>
                    <a:pt x="27" y="30"/>
                  </a:cubicBezTo>
                  <a:cubicBezTo>
                    <a:pt x="28" y="31"/>
                    <a:pt x="29" y="32"/>
                    <a:pt x="30" y="33"/>
                  </a:cubicBezTo>
                  <a:cubicBezTo>
                    <a:pt x="30" y="33"/>
                    <a:pt x="30" y="33"/>
                    <a:pt x="30" y="33"/>
                  </a:cubicBezTo>
                  <a:cubicBezTo>
                    <a:pt x="30" y="34"/>
                    <a:pt x="31" y="35"/>
                    <a:pt x="31" y="36"/>
                  </a:cubicBezTo>
                  <a:cubicBezTo>
                    <a:pt x="31" y="36"/>
                    <a:pt x="31" y="36"/>
                    <a:pt x="31" y="37"/>
                  </a:cubicBezTo>
                  <a:cubicBezTo>
                    <a:pt x="32" y="38"/>
                    <a:pt x="32" y="39"/>
                    <a:pt x="32" y="40"/>
                  </a:cubicBezTo>
                  <a:cubicBezTo>
                    <a:pt x="32" y="41"/>
                    <a:pt x="32" y="42"/>
                    <a:pt x="31" y="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900" b="0" u="none" strike="noStrike" kern="1200" cap="none" spc="0" normalizeH="0" baseline="0" noProof="0">
                <a:ln>
                  <a:noFill/>
                </a:ln>
                <a:solidFill>
                  <a:prstClr val="black"/>
                </a:solidFill>
                <a:effectLst/>
                <a:uLnTx/>
                <a:uFillTx/>
                <a:latin typeface="Arial" panose="020B0604020202020204" pitchFamily="34" charset="0"/>
                <a:ea typeface="Lato" panose="020F0502020204030203" pitchFamily="34" charset="0"/>
                <a:cs typeface="Arial" panose="020B0604020202020204" pitchFamily="34" charset="0"/>
              </a:endParaRPr>
            </a:p>
          </p:txBody>
        </p:sp>
        <p:sp>
          <p:nvSpPr>
            <p:cNvPr id="51" name="Freeform 58"/>
            <p:cNvSpPr>
              <a:spLocks noEditPoints="1"/>
            </p:cNvSpPr>
            <p:nvPr/>
          </p:nvSpPr>
          <p:spPr bwMode="auto">
            <a:xfrm>
              <a:off x="4529138" y="2905126"/>
              <a:ext cx="150812" cy="482600"/>
            </a:xfrm>
            <a:custGeom>
              <a:avLst/>
              <a:gdLst>
                <a:gd name="T0" fmla="*/ 32 w 40"/>
                <a:gd name="T1" fmla="*/ 24 h 128"/>
                <a:gd name="T2" fmla="*/ 32 w 40"/>
                <a:gd name="T3" fmla="*/ 12 h 128"/>
                <a:gd name="T4" fmla="*/ 20 w 40"/>
                <a:gd name="T5" fmla="*/ 0 h 128"/>
                <a:gd name="T6" fmla="*/ 8 w 40"/>
                <a:gd name="T7" fmla="*/ 12 h 128"/>
                <a:gd name="T8" fmla="*/ 8 w 40"/>
                <a:gd name="T9" fmla="*/ 24 h 128"/>
                <a:gd name="T10" fmla="*/ 0 w 40"/>
                <a:gd name="T11" fmla="*/ 40 h 128"/>
                <a:gd name="T12" fmla="*/ 8 w 40"/>
                <a:gd name="T13" fmla="*/ 56 h 128"/>
                <a:gd name="T14" fmla="*/ 8 w 40"/>
                <a:gd name="T15" fmla="*/ 116 h 128"/>
                <a:gd name="T16" fmla="*/ 20 w 40"/>
                <a:gd name="T17" fmla="*/ 128 h 128"/>
                <a:gd name="T18" fmla="*/ 32 w 40"/>
                <a:gd name="T19" fmla="*/ 116 h 128"/>
                <a:gd name="T20" fmla="*/ 32 w 40"/>
                <a:gd name="T21" fmla="*/ 56 h 128"/>
                <a:gd name="T22" fmla="*/ 40 w 40"/>
                <a:gd name="T23" fmla="*/ 40 h 128"/>
                <a:gd name="T24" fmla="*/ 32 w 40"/>
                <a:gd name="T25" fmla="*/ 24 h 128"/>
                <a:gd name="T26" fmla="*/ 16 w 40"/>
                <a:gd name="T27" fmla="*/ 12 h 128"/>
                <a:gd name="T28" fmla="*/ 20 w 40"/>
                <a:gd name="T29" fmla="*/ 8 h 128"/>
                <a:gd name="T30" fmla="*/ 24 w 40"/>
                <a:gd name="T31" fmla="*/ 12 h 128"/>
                <a:gd name="T32" fmla="*/ 24 w 40"/>
                <a:gd name="T33" fmla="*/ 20 h 128"/>
                <a:gd name="T34" fmla="*/ 20 w 40"/>
                <a:gd name="T35" fmla="*/ 20 h 128"/>
                <a:gd name="T36" fmla="*/ 16 w 40"/>
                <a:gd name="T37" fmla="*/ 20 h 128"/>
                <a:gd name="T38" fmla="*/ 16 w 40"/>
                <a:gd name="T39" fmla="*/ 12 h 128"/>
                <a:gd name="T40" fmla="*/ 24 w 40"/>
                <a:gd name="T41" fmla="*/ 116 h 128"/>
                <a:gd name="T42" fmla="*/ 20 w 40"/>
                <a:gd name="T43" fmla="*/ 120 h 128"/>
                <a:gd name="T44" fmla="*/ 16 w 40"/>
                <a:gd name="T45" fmla="*/ 116 h 128"/>
                <a:gd name="T46" fmla="*/ 16 w 40"/>
                <a:gd name="T47" fmla="*/ 60 h 128"/>
                <a:gd name="T48" fmla="*/ 20 w 40"/>
                <a:gd name="T49" fmla="*/ 60 h 128"/>
                <a:gd name="T50" fmla="*/ 24 w 40"/>
                <a:gd name="T51" fmla="*/ 60 h 128"/>
                <a:gd name="T52" fmla="*/ 24 w 40"/>
                <a:gd name="T53" fmla="*/ 116 h 128"/>
                <a:gd name="T54" fmla="*/ 31 w 40"/>
                <a:gd name="T55" fmla="*/ 43 h 128"/>
                <a:gd name="T56" fmla="*/ 31 w 40"/>
                <a:gd name="T57" fmla="*/ 44 h 128"/>
                <a:gd name="T58" fmla="*/ 30 w 40"/>
                <a:gd name="T59" fmla="*/ 47 h 128"/>
                <a:gd name="T60" fmla="*/ 30 w 40"/>
                <a:gd name="T61" fmla="*/ 47 h 128"/>
                <a:gd name="T62" fmla="*/ 27 w 40"/>
                <a:gd name="T63" fmla="*/ 50 h 128"/>
                <a:gd name="T64" fmla="*/ 27 w 40"/>
                <a:gd name="T65" fmla="*/ 50 h 128"/>
                <a:gd name="T66" fmla="*/ 24 w 40"/>
                <a:gd name="T67" fmla="*/ 51 h 128"/>
                <a:gd name="T68" fmla="*/ 20 w 40"/>
                <a:gd name="T69" fmla="*/ 52 h 128"/>
                <a:gd name="T70" fmla="*/ 16 w 40"/>
                <a:gd name="T71" fmla="*/ 51 h 128"/>
                <a:gd name="T72" fmla="*/ 13 w 40"/>
                <a:gd name="T73" fmla="*/ 50 h 128"/>
                <a:gd name="T74" fmla="*/ 13 w 40"/>
                <a:gd name="T75" fmla="*/ 50 h 128"/>
                <a:gd name="T76" fmla="*/ 10 w 40"/>
                <a:gd name="T77" fmla="*/ 47 h 128"/>
                <a:gd name="T78" fmla="*/ 10 w 40"/>
                <a:gd name="T79" fmla="*/ 47 h 128"/>
                <a:gd name="T80" fmla="*/ 9 w 40"/>
                <a:gd name="T81" fmla="*/ 44 h 128"/>
                <a:gd name="T82" fmla="*/ 9 w 40"/>
                <a:gd name="T83" fmla="*/ 43 h 128"/>
                <a:gd name="T84" fmla="*/ 8 w 40"/>
                <a:gd name="T85" fmla="*/ 40 h 128"/>
                <a:gd name="T86" fmla="*/ 9 w 40"/>
                <a:gd name="T87" fmla="*/ 37 h 128"/>
                <a:gd name="T88" fmla="*/ 9 w 40"/>
                <a:gd name="T89" fmla="*/ 36 h 128"/>
                <a:gd name="T90" fmla="*/ 10 w 40"/>
                <a:gd name="T91" fmla="*/ 33 h 128"/>
                <a:gd name="T92" fmla="*/ 10 w 40"/>
                <a:gd name="T93" fmla="*/ 33 h 128"/>
                <a:gd name="T94" fmla="*/ 13 w 40"/>
                <a:gd name="T95" fmla="*/ 30 h 128"/>
                <a:gd name="T96" fmla="*/ 13 w 40"/>
                <a:gd name="T97" fmla="*/ 30 h 128"/>
                <a:gd name="T98" fmla="*/ 16 w 40"/>
                <a:gd name="T99" fmla="*/ 29 h 128"/>
                <a:gd name="T100" fmla="*/ 20 w 40"/>
                <a:gd name="T101" fmla="*/ 28 h 128"/>
                <a:gd name="T102" fmla="*/ 24 w 40"/>
                <a:gd name="T103" fmla="*/ 29 h 128"/>
                <a:gd name="T104" fmla="*/ 27 w 40"/>
                <a:gd name="T105" fmla="*/ 30 h 128"/>
                <a:gd name="T106" fmla="*/ 27 w 40"/>
                <a:gd name="T107" fmla="*/ 30 h 128"/>
                <a:gd name="T108" fmla="*/ 30 w 40"/>
                <a:gd name="T109" fmla="*/ 33 h 128"/>
                <a:gd name="T110" fmla="*/ 30 w 40"/>
                <a:gd name="T111" fmla="*/ 33 h 128"/>
                <a:gd name="T112" fmla="*/ 31 w 40"/>
                <a:gd name="T113" fmla="*/ 36 h 128"/>
                <a:gd name="T114" fmla="*/ 31 w 40"/>
                <a:gd name="T115" fmla="*/ 37 h 128"/>
                <a:gd name="T116" fmla="*/ 32 w 40"/>
                <a:gd name="T117" fmla="*/ 40 h 128"/>
                <a:gd name="T118" fmla="*/ 31 w 40"/>
                <a:gd name="T119" fmla="*/ 43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0" h="128">
                  <a:moveTo>
                    <a:pt x="32" y="24"/>
                  </a:moveTo>
                  <a:cubicBezTo>
                    <a:pt x="32" y="12"/>
                    <a:pt x="32" y="12"/>
                    <a:pt x="32" y="12"/>
                  </a:cubicBezTo>
                  <a:cubicBezTo>
                    <a:pt x="32" y="5"/>
                    <a:pt x="27" y="0"/>
                    <a:pt x="20" y="0"/>
                  </a:cubicBezTo>
                  <a:cubicBezTo>
                    <a:pt x="13" y="0"/>
                    <a:pt x="8" y="5"/>
                    <a:pt x="8" y="12"/>
                  </a:cubicBezTo>
                  <a:cubicBezTo>
                    <a:pt x="8" y="24"/>
                    <a:pt x="8" y="24"/>
                    <a:pt x="8" y="24"/>
                  </a:cubicBezTo>
                  <a:cubicBezTo>
                    <a:pt x="3" y="28"/>
                    <a:pt x="0" y="33"/>
                    <a:pt x="0" y="40"/>
                  </a:cubicBezTo>
                  <a:cubicBezTo>
                    <a:pt x="0" y="47"/>
                    <a:pt x="3" y="52"/>
                    <a:pt x="8" y="56"/>
                  </a:cubicBezTo>
                  <a:cubicBezTo>
                    <a:pt x="8" y="116"/>
                    <a:pt x="8" y="116"/>
                    <a:pt x="8" y="116"/>
                  </a:cubicBezTo>
                  <a:cubicBezTo>
                    <a:pt x="8" y="123"/>
                    <a:pt x="13" y="128"/>
                    <a:pt x="20" y="128"/>
                  </a:cubicBezTo>
                  <a:cubicBezTo>
                    <a:pt x="27" y="128"/>
                    <a:pt x="32" y="123"/>
                    <a:pt x="32" y="116"/>
                  </a:cubicBezTo>
                  <a:cubicBezTo>
                    <a:pt x="32" y="56"/>
                    <a:pt x="32" y="56"/>
                    <a:pt x="32" y="56"/>
                  </a:cubicBezTo>
                  <a:cubicBezTo>
                    <a:pt x="37" y="52"/>
                    <a:pt x="40" y="47"/>
                    <a:pt x="40" y="40"/>
                  </a:cubicBezTo>
                  <a:cubicBezTo>
                    <a:pt x="40" y="33"/>
                    <a:pt x="37" y="28"/>
                    <a:pt x="32" y="24"/>
                  </a:cubicBezTo>
                  <a:close/>
                  <a:moveTo>
                    <a:pt x="16" y="12"/>
                  </a:moveTo>
                  <a:cubicBezTo>
                    <a:pt x="16" y="10"/>
                    <a:pt x="18" y="8"/>
                    <a:pt x="20" y="8"/>
                  </a:cubicBezTo>
                  <a:cubicBezTo>
                    <a:pt x="22" y="8"/>
                    <a:pt x="24" y="10"/>
                    <a:pt x="24" y="12"/>
                  </a:cubicBezTo>
                  <a:cubicBezTo>
                    <a:pt x="24" y="20"/>
                    <a:pt x="24" y="20"/>
                    <a:pt x="24" y="20"/>
                  </a:cubicBezTo>
                  <a:cubicBezTo>
                    <a:pt x="23" y="20"/>
                    <a:pt x="21" y="20"/>
                    <a:pt x="20" y="20"/>
                  </a:cubicBezTo>
                  <a:cubicBezTo>
                    <a:pt x="19" y="20"/>
                    <a:pt x="17" y="20"/>
                    <a:pt x="16" y="20"/>
                  </a:cubicBezTo>
                  <a:lnTo>
                    <a:pt x="16" y="12"/>
                  </a:lnTo>
                  <a:close/>
                  <a:moveTo>
                    <a:pt x="24" y="116"/>
                  </a:moveTo>
                  <a:cubicBezTo>
                    <a:pt x="24" y="118"/>
                    <a:pt x="22" y="120"/>
                    <a:pt x="20" y="120"/>
                  </a:cubicBezTo>
                  <a:cubicBezTo>
                    <a:pt x="18" y="120"/>
                    <a:pt x="16" y="118"/>
                    <a:pt x="16" y="116"/>
                  </a:cubicBezTo>
                  <a:cubicBezTo>
                    <a:pt x="16" y="60"/>
                    <a:pt x="16" y="60"/>
                    <a:pt x="16" y="60"/>
                  </a:cubicBezTo>
                  <a:cubicBezTo>
                    <a:pt x="17" y="60"/>
                    <a:pt x="19" y="60"/>
                    <a:pt x="20" y="60"/>
                  </a:cubicBezTo>
                  <a:cubicBezTo>
                    <a:pt x="21" y="60"/>
                    <a:pt x="23" y="60"/>
                    <a:pt x="24" y="60"/>
                  </a:cubicBezTo>
                  <a:lnTo>
                    <a:pt x="24" y="116"/>
                  </a:lnTo>
                  <a:close/>
                  <a:moveTo>
                    <a:pt x="31" y="43"/>
                  </a:moveTo>
                  <a:cubicBezTo>
                    <a:pt x="31" y="44"/>
                    <a:pt x="31" y="44"/>
                    <a:pt x="31" y="44"/>
                  </a:cubicBezTo>
                  <a:cubicBezTo>
                    <a:pt x="31" y="45"/>
                    <a:pt x="30" y="46"/>
                    <a:pt x="30" y="47"/>
                  </a:cubicBezTo>
                  <a:cubicBezTo>
                    <a:pt x="30" y="47"/>
                    <a:pt x="30" y="47"/>
                    <a:pt x="30" y="47"/>
                  </a:cubicBezTo>
                  <a:cubicBezTo>
                    <a:pt x="29" y="48"/>
                    <a:pt x="28" y="49"/>
                    <a:pt x="27" y="50"/>
                  </a:cubicBezTo>
                  <a:cubicBezTo>
                    <a:pt x="27" y="50"/>
                    <a:pt x="27" y="50"/>
                    <a:pt x="27" y="50"/>
                  </a:cubicBezTo>
                  <a:cubicBezTo>
                    <a:pt x="26" y="50"/>
                    <a:pt x="25" y="51"/>
                    <a:pt x="24" y="51"/>
                  </a:cubicBezTo>
                  <a:cubicBezTo>
                    <a:pt x="23" y="52"/>
                    <a:pt x="21" y="52"/>
                    <a:pt x="20" y="52"/>
                  </a:cubicBezTo>
                  <a:cubicBezTo>
                    <a:pt x="19" y="52"/>
                    <a:pt x="17" y="52"/>
                    <a:pt x="16" y="51"/>
                  </a:cubicBezTo>
                  <a:cubicBezTo>
                    <a:pt x="15" y="51"/>
                    <a:pt x="14" y="50"/>
                    <a:pt x="13" y="50"/>
                  </a:cubicBezTo>
                  <a:cubicBezTo>
                    <a:pt x="13" y="50"/>
                    <a:pt x="13" y="50"/>
                    <a:pt x="13" y="50"/>
                  </a:cubicBezTo>
                  <a:cubicBezTo>
                    <a:pt x="12" y="49"/>
                    <a:pt x="11" y="48"/>
                    <a:pt x="10" y="47"/>
                  </a:cubicBezTo>
                  <a:cubicBezTo>
                    <a:pt x="10" y="47"/>
                    <a:pt x="10" y="47"/>
                    <a:pt x="10" y="47"/>
                  </a:cubicBezTo>
                  <a:cubicBezTo>
                    <a:pt x="10" y="46"/>
                    <a:pt x="9" y="45"/>
                    <a:pt x="9" y="44"/>
                  </a:cubicBezTo>
                  <a:cubicBezTo>
                    <a:pt x="9" y="44"/>
                    <a:pt x="9" y="44"/>
                    <a:pt x="9" y="43"/>
                  </a:cubicBezTo>
                  <a:cubicBezTo>
                    <a:pt x="8" y="42"/>
                    <a:pt x="8" y="41"/>
                    <a:pt x="8" y="40"/>
                  </a:cubicBezTo>
                  <a:cubicBezTo>
                    <a:pt x="8" y="39"/>
                    <a:pt x="8" y="38"/>
                    <a:pt x="9" y="37"/>
                  </a:cubicBezTo>
                  <a:cubicBezTo>
                    <a:pt x="9" y="36"/>
                    <a:pt x="9" y="36"/>
                    <a:pt x="9" y="36"/>
                  </a:cubicBezTo>
                  <a:cubicBezTo>
                    <a:pt x="9" y="35"/>
                    <a:pt x="10" y="34"/>
                    <a:pt x="10" y="33"/>
                  </a:cubicBezTo>
                  <a:cubicBezTo>
                    <a:pt x="10" y="33"/>
                    <a:pt x="10" y="33"/>
                    <a:pt x="10" y="33"/>
                  </a:cubicBezTo>
                  <a:cubicBezTo>
                    <a:pt x="11" y="32"/>
                    <a:pt x="12" y="31"/>
                    <a:pt x="13" y="30"/>
                  </a:cubicBezTo>
                  <a:cubicBezTo>
                    <a:pt x="13" y="30"/>
                    <a:pt x="13" y="30"/>
                    <a:pt x="13" y="30"/>
                  </a:cubicBezTo>
                  <a:cubicBezTo>
                    <a:pt x="14" y="30"/>
                    <a:pt x="15" y="29"/>
                    <a:pt x="16" y="29"/>
                  </a:cubicBezTo>
                  <a:cubicBezTo>
                    <a:pt x="17" y="28"/>
                    <a:pt x="19" y="28"/>
                    <a:pt x="20" y="28"/>
                  </a:cubicBezTo>
                  <a:cubicBezTo>
                    <a:pt x="21" y="28"/>
                    <a:pt x="23" y="28"/>
                    <a:pt x="24" y="29"/>
                  </a:cubicBezTo>
                  <a:cubicBezTo>
                    <a:pt x="25" y="29"/>
                    <a:pt x="26" y="30"/>
                    <a:pt x="27" y="30"/>
                  </a:cubicBezTo>
                  <a:cubicBezTo>
                    <a:pt x="27" y="30"/>
                    <a:pt x="27" y="30"/>
                    <a:pt x="27" y="30"/>
                  </a:cubicBezTo>
                  <a:cubicBezTo>
                    <a:pt x="28" y="31"/>
                    <a:pt x="29" y="32"/>
                    <a:pt x="30" y="33"/>
                  </a:cubicBezTo>
                  <a:cubicBezTo>
                    <a:pt x="30" y="33"/>
                    <a:pt x="30" y="33"/>
                    <a:pt x="30" y="33"/>
                  </a:cubicBezTo>
                  <a:cubicBezTo>
                    <a:pt x="30" y="34"/>
                    <a:pt x="31" y="35"/>
                    <a:pt x="31" y="36"/>
                  </a:cubicBezTo>
                  <a:cubicBezTo>
                    <a:pt x="31" y="36"/>
                    <a:pt x="31" y="36"/>
                    <a:pt x="31" y="37"/>
                  </a:cubicBezTo>
                  <a:cubicBezTo>
                    <a:pt x="32" y="38"/>
                    <a:pt x="32" y="39"/>
                    <a:pt x="32" y="40"/>
                  </a:cubicBezTo>
                  <a:cubicBezTo>
                    <a:pt x="32" y="41"/>
                    <a:pt x="32" y="42"/>
                    <a:pt x="31" y="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900" b="0" u="none" strike="noStrike" kern="1200" cap="none" spc="0" normalizeH="0" baseline="0" noProof="0">
                <a:ln>
                  <a:noFill/>
                </a:ln>
                <a:solidFill>
                  <a:prstClr val="black"/>
                </a:solidFill>
                <a:effectLst/>
                <a:uLnTx/>
                <a:uFillTx/>
                <a:latin typeface="Arial" panose="020B0604020202020204" pitchFamily="34" charset="0"/>
                <a:ea typeface="Lato" panose="020F0502020204030203" pitchFamily="34" charset="0"/>
                <a:cs typeface="Arial" panose="020B0604020202020204" pitchFamily="34" charset="0"/>
              </a:endParaRPr>
            </a:p>
          </p:txBody>
        </p:sp>
        <p:sp>
          <p:nvSpPr>
            <p:cNvPr id="52" name="Freeform 59"/>
            <p:cNvSpPr>
              <a:spLocks noEditPoints="1"/>
            </p:cNvSpPr>
            <p:nvPr/>
          </p:nvSpPr>
          <p:spPr bwMode="auto">
            <a:xfrm>
              <a:off x="4364038" y="2905126"/>
              <a:ext cx="150812" cy="482600"/>
            </a:xfrm>
            <a:custGeom>
              <a:avLst/>
              <a:gdLst>
                <a:gd name="T0" fmla="*/ 32 w 40"/>
                <a:gd name="T1" fmla="*/ 72 h 128"/>
                <a:gd name="T2" fmla="*/ 32 w 40"/>
                <a:gd name="T3" fmla="*/ 12 h 128"/>
                <a:gd name="T4" fmla="*/ 20 w 40"/>
                <a:gd name="T5" fmla="*/ 0 h 128"/>
                <a:gd name="T6" fmla="*/ 8 w 40"/>
                <a:gd name="T7" fmla="*/ 12 h 128"/>
                <a:gd name="T8" fmla="*/ 8 w 40"/>
                <a:gd name="T9" fmla="*/ 72 h 128"/>
                <a:gd name="T10" fmla="*/ 0 w 40"/>
                <a:gd name="T11" fmla="*/ 88 h 128"/>
                <a:gd name="T12" fmla="*/ 8 w 40"/>
                <a:gd name="T13" fmla="*/ 104 h 128"/>
                <a:gd name="T14" fmla="*/ 8 w 40"/>
                <a:gd name="T15" fmla="*/ 116 h 128"/>
                <a:gd name="T16" fmla="*/ 20 w 40"/>
                <a:gd name="T17" fmla="*/ 128 h 128"/>
                <a:gd name="T18" fmla="*/ 32 w 40"/>
                <a:gd name="T19" fmla="*/ 116 h 128"/>
                <a:gd name="T20" fmla="*/ 32 w 40"/>
                <a:gd name="T21" fmla="*/ 104 h 128"/>
                <a:gd name="T22" fmla="*/ 40 w 40"/>
                <a:gd name="T23" fmla="*/ 88 h 128"/>
                <a:gd name="T24" fmla="*/ 32 w 40"/>
                <a:gd name="T25" fmla="*/ 72 h 128"/>
                <a:gd name="T26" fmla="*/ 16 w 40"/>
                <a:gd name="T27" fmla="*/ 12 h 128"/>
                <a:gd name="T28" fmla="*/ 20 w 40"/>
                <a:gd name="T29" fmla="*/ 8 h 128"/>
                <a:gd name="T30" fmla="*/ 24 w 40"/>
                <a:gd name="T31" fmla="*/ 12 h 128"/>
                <a:gd name="T32" fmla="*/ 24 w 40"/>
                <a:gd name="T33" fmla="*/ 68 h 128"/>
                <a:gd name="T34" fmla="*/ 20 w 40"/>
                <a:gd name="T35" fmla="*/ 68 h 128"/>
                <a:gd name="T36" fmla="*/ 16 w 40"/>
                <a:gd name="T37" fmla="*/ 68 h 128"/>
                <a:gd name="T38" fmla="*/ 16 w 40"/>
                <a:gd name="T39" fmla="*/ 12 h 128"/>
                <a:gd name="T40" fmla="*/ 24 w 40"/>
                <a:gd name="T41" fmla="*/ 116 h 128"/>
                <a:gd name="T42" fmla="*/ 20 w 40"/>
                <a:gd name="T43" fmla="*/ 120 h 128"/>
                <a:gd name="T44" fmla="*/ 16 w 40"/>
                <a:gd name="T45" fmla="*/ 116 h 128"/>
                <a:gd name="T46" fmla="*/ 16 w 40"/>
                <a:gd name="T47" fmla="*/ 108 h 128"/>
                <a:gd name="T48" fmla="*/ 20 w 40"/>
                <a:gd name="T49" fmla="*/ 108 h 128"/>
                <a:gd name="T50" fmla="*/ 24 w 40"/>
                <a:gd name="T51" fmla="*/ 108 h 128"/>
                <a:gd name="T52" fmla="*/ 24 w 40"/>
                <a:gd name="T53" fmla="*/ 116 h 128"/>
                <a:gd name="T54" fmla="*/ 31 w 40"/>
                <a:gd name="T55" fmla="*/ 91 h 128"/>
                <a:gd name="T56" fmla="*/ 31 w 40"/>
                <a:gd name="T57" fmla="*/ 92 h 128"/>
                <a:gd name="T58" fmla="*/ 30 w 40"/>
                <a:gd name="T59" fmla="*/ 95 h 128"/>
                <a:gd name="T60" fmla="*/ 30 w 40"/>
                <a:gd name="T61" fmla="*/ 95 h 128"/>
                <a:gd name="T62" fmla="*/ 27 w 40"/>
                <a:gd name="T63" fmla="*/ 98 h 128"/>
                <a:gd name="T64" fmla="*/ 27 w 40"/>
                <a:gd name="T65" fmla="*/ 98 h 128"/>
                <a:gd name="T66" fmla="*/ 24 w 40"/>
                <a:gd name="T67" fmla="*/ 99 h 128"/>
                <a:gd name="T68" fmla="*/ 20 w 40"/>
                <a:gd name="T69" fmla="*/ 100 h 128"/>
                <a:gd name="T70" fmla="*/ 16 w 40"/>
                <a:gd name="T71" fmla="*/ 99 h 128"/>
                <a:gd name="T72" fmla="*/ 13 w 40"/>
                <a:gd name="T73" fmla="*/ 98 h 128"/>
                <a:gd name="T74" fmla="*/ 13 w 40"/>
                <a:gd name="T75" fmla="*/ 98 h 128"/>
                <a:gd name="T76" fmla="*/ 10 w 40"/>
                <a:gd name="T77" fmla="*/ 95 h 128"/>
                <a:gd name="T78" fmla="*/ 10 w 40"/>
                <a:gd name="T79" fmla="*/ 95 h 128"/>
                <a:gd name="T80" fmla="*/ 9 w 40"/>
                <a:gd name="T81" fmla="*/ 92 h 128"/>
                <a:gd name="T82" fmla="*/ 9 w 40"/>
                <a:gd name="T83" fmla="*/ 91 h 128"/>
                <a:gd name="T84" fmla="*/ 8 w 40"/>
                <a:gd name="T85" fmla="*/ 88 h 128"/>
                <a:gd name="T86" fmla="*/ 9 w 40"/>
                <a:gd name="T87" fmla="*/ 85 h 128"/>
                <a:gd name="T88" fmla="*/ 9 w 40"/>
                <a:gd name="T89" fmla="*/ 84 h 128"/>
                <a:gd name="T90" fmla="*/ 10 w 40"/>
                <a:gd name="T91" fmla="*/ 81 h 128"/>
                <a:gd name="T92" fmla="*/ 10 w 40"/>
                <a:gd name="T93" fmla="*/ 81 h 128"/>
                <a:gd name="T94" fmla="*/ 13 w 40"/>
                <a:gd name="T95" fmla="*/ 78 h 128"/>
                <a:gd name="T96" fmla="*/ 13 w 40"/>
                <a:gd name="T97" fmla="*/ 78 h 128"/>
                <a:gd name="T98" fmla="*/ 16 w 40"/>
                <a:gd name="T99" fmla="*/ 77 h 128"/>
                <a:gd name="T100" fmla="*/ 20 w 40"/>
                <a:gd name="T101" fmla="*/ 76 h 128"/>
                <a:gd name="T102" fmla="*/ 24 w 40"/>
                <a:gd name="T103" fmla="*/ 77 h 128"/>
                <a:gd name="T104" fmla="*/ 27 w 40"/>
                <a:gd name="T105" fmla="*/ 78 h 128"/>
                <a:gd name="T106" fmla="*/ 27 w 40"/>
                <a:gd name="T107" fmla="*/ 78 h 128"/>
                <a:gd name="T108" fmla="*/ 30 w 40"/>
                <a:gd name="T109" fmla="*/ 81 h 128"/>
                <a:gd name="T110" fmla="*/ 30 w 40"/>
                <a:gd name="T111" fmla="*/ 81 h 128"/>
                <a:gd name="T112" fmla="*/ 31 w 40"/>
                <a:gd name="T113" fmla="*/ 84 h 128"/>
                <a:gd name="T114" fmla="*/ 31 w 40"/>
                <a:gd name="T115" fmla="*/ 85 h 128"/>
                <a:gd name="T116" fmla="*/ 32 w 40"/>
                <a:gd name="T117" fmla="*/ 88 h 128"/>
                <a:gd name="T118" fmla="*/ 31 w 40"/>
                <a:gd name="T119" fmla="*/ 91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0" h="128">
                  <a:moveTo>
                    <a:pt x="32" y="72"/>
                  </a:moveTo>
                  <a:cubicBezTo>
                    <a:pt x="32" y="12"/>
                    <a:pt x="32" y="12"/>
                    <a:pt x="32" y="12"/>
                  </a:cubicBezTo>
                  <a:cubicBezTo>
                    <a:pt x="32" y="5"/>
                    <a:pt x="27" y="0"/>
                    <a:pt x="20" y="0"/>
                  </a:cubicBezTo>
                  <a:cubicBezTo>
                    <a:pt x="13" y="0"/>
                    <a:pt x="8" y="5"/>
                    <a:pt x="8" y="12"/>
                  </a:cubicBezTo>
                  <a:cubicBezTo>
                    <a:pt x="8" y="72"/>
                    <a:pt x="8" y="72"/>
                    <a:pt x="8" y="72"/>
                  </a:cubicBezTo>
                  <a:cubicBezTo>
                    <a:pt x="3" y="76"/>
                    <a:pt x="0" y="81"/>
                    <a:pt x="0" y="88"/>
                  </a:cubicBezTo>
                  <a:cubicBezTo>
                    <a:pt x="0" y="95"/>
                    <a:pt x="3" y="100"/>
                    <a:pt x="8" y="104"/>
                  </a:cubicBezTo>
                  <a:cubicBezTo>
                    <a:pt x="8" y="116"/>
                    <a:pt x="8" y="116"/>
                    <a:pt x="8" y="116"/>
                  </a:cubicBezTo>
                  <a:cubicBezTo>
                    <a:pt x="8" y="123"/>
                    <a:pt x="13" y="128"/>
                    <a:pt x="20" y="128"/>
                  </a:cubicBezTo>
                  <a:cubicBezTo>
                    <a:pt x="27" y="128"/>
                    <a:pt x="32" y="123"/>
                    <a:pt x="32" y="116"/>
                  </a:cubicBezTo>
                  <a:cubicBezTo>
                    <a:pt x="32" y="104"/>
                    <a:pt x="32" y="104"/>
                    <a:pt x="32" y="104"/>
                  </a:cubicBezTo>
                  <a:cubicBezTo>
                    <a:pt x="37" y="100"/>
                    <a:pt x="40" y="95"/>
                    <a:pt x="40" y="88"/>
                  </a:cubicBezTo>
                  <a:cubicBezTo>
                    <a:pt x="40" y="81"/>
                    <a:pt x="37" y="76"/>
                    <a:pt x="32" y="72"/>
                  </a:cubicBezTo>
                  <a:close/>
                  <a:moveTo>
                    <a:pt x="16" y="12"/>
                  </a:moveTo>
                  <a:cubicBezTo>
                    <a:pt x="16" y="10"/>
                    <a:pt x="18" y="8"/>
                    <a:pt x="20" y="8"/>
                  </a:cubicBezTo>
                  <a:cubicBezTo>
                    <a:pt x="22" y="8"/>
                    <a:pt x="24" y="10"/>
                    <a:pt x="24" y="12"/>
                  </a:cubicBezTo>
                  <a:cubicBezTo>
                    <a:pt x="24" y="68"/>
                    <a:pt x="24" y="68"/>
                    <a:pt x="24" y="68"/>
                  </a:cubicBezTo>
                  <a:cubicBezTo>
                    <a:pt x="23" y="68"/>
                    <a:pt x="21" y="68"/>
                    <a:pt x="20" y="68"/>
                  </a:cubicBezTo>
                  <a:cubicBezTo>
                    <a:pt x="19" y="68"/>
                    <a:pt x="17" y="68"/>
                    <a:pt x="16" y="68"/>
                  </a:cubicBezTo>
                  <a:lnTo>
                    <a:pt x="16" y="12"/>
                  </a:lnTo>
                  <a:close/>
                  <a:moveTo>
                    <a:pt x="24" y="116"/>
                  </a:moveTo>
                  <a:cubicBezTo>
                    <a:pt x="24" y="118"/>
                    <a:pt x="22" y="120"/>
                    <a:pt x="20" y="120"/>
                  </a:cubicBezTo>
                  <a:cubicBezTo>
                    <a:pt x="18" y="120"/>
                    <a:pt x="16" y="118"/>
                    <a:pt x="16" y="116"/>
                  </a:cubicBezTo>
                  <a:cubicBezTo>
                    <a:pt x="16" y="108"/>
                    <a:pt x="16" y="108"/>
                    <a:pt x="16" y="108"/>
                  </a:cubicBezTo>
                  <a:cubicBezTo>
                    <a:pt x="17" y="108"/>
                    <a:pt x="19" y="108"/>
                    <a:pt x="20" y="108"/>
                  </a:cubicBezTo>
                  <a:cubicBezTo>
                    <a:pt x="21" y="108"/>
                    <a:pt x="23" y="108"/>
                    <a:pt x="24" y="108"/>
                  </a:cubicBezTo>
                  <a:lnTo>
                    <a:pt x="24" y="116"/>
                  </a:lnTo>
                  <a:close/>
                  <a:moveTo>
                    <a:pt x="31" y="91"/>
                  </a:moveTo>
                  <a:cubicBezTo>
                    <a:pt x="31" y="92"/>
                    <a:pt x="31" y="92"/>
                    <a:pt x="31" y="92"/>
                  </a:cubicBezTo>
                  <a:cubicBezTo>
                    <a:pt x="31" y="93"/>
                    <a:pt x="30" y="94"/>
                    <a:pt x="30" y="95"/>
                  </a:cubicBezTo>
                  <a:cubicBezTo>
                    <a:pt x="30" y="95"/>
                    <a:pt x="30" y="95"/>
                    <a:pt x="30" y="95"/>
                  </a:cubicBezTo>
                  <a:cubicBezTo>
                    <a:pt x="29" y="96"/>
                    <a:pt x="28" y="97"/>
                    <a:pt x="27" y="98"/>
                  </a:cubicBezTo>
                  <a:cubicBezTo>
                    <a:pt x="27" y="98"/>
                    <a:pt x="27" y="98"/>
                    <a:pt x="27" y="98"/>
                  </a:cubicBezTo>
                  <a:cubicBezTo>
                    <a:pt x="26" y="98"/>
                    <a:pt x="25" y="99"/>
                    <a:pt x="24" y="99"/>
                  </a:cubicBezTo>
                  <a:cubicBezTo>
                    <a:pt x="23" y="100"/>
                    <a:pt x="21" y="100"/>
                    <a:pt x="20" y="100"/>
                  </a:cubicBezTo>
                  <a:cubicBezTo>
                    <a:pt x="19" y="100"/>
                    <a:pt x="17" y="100"/>
                    <a:pt x="16" y="99"/>
                  </a:cubicBezTo>
                  <a:cubicBezTo>
                    <a:pt x="15" y="99"/>
                    <a:pt x="14" y="98"/>
                    <a:pt x="13" y="98"/>
                  </a:cubicBezTo>
                  <a:cubicBezTo>
                    <a:pt x="13" y="98"/>
                    <a:pt x="13" y="98"/>
                    <a:pt x="13" y="98"/>
                  </a:cubicBezTo>
                  <a:cubicBezTo>
                    <a:pt x="12" y="97"/>
                    <a:pt x="11" y="96"/>
                    <a:pt x="10" y="95"/>
                  </a:cubicBezTo>
                  <a:cubicBezTo>
                    <a:pt x="10" y="95"/>
                    <a:pt x="10" y="95"/>
                    <a:pt x="10" y="95"/>
                  </a:cubicBezTo>
                  <a:cubicBezTo>
                    <a:pt x="10" y="94"/>
                    <a:pt x="9" y="93"/>
                    <a:pt x="9" y="92"/>
                  </a:cubicBezTo>
                  <a:cubicBezTo>
                    <a:pt x="9" y="92"/>
                    <a:pt x="9" y="92"/>
                    <a:pt x="9" y="91"/>
                  </a:cubicBezTo>
                  <a:cubicBezTo>
                    <a:pt x="8" y="90"/>
                    <a:pt x="8" y="89"/>
                    <a:pt x="8" y="88"/>
                  </a:cubicBezTo>
                  <a:cubicBezTo>
                    <a:pt x="8" y="87"/>
                    <a:pt x="8" y="86"/>
                    <a:pt x="9" y="85"/>
                  </a:cubicBezTo>
                  <a:cubicBezTo>
                    <a:pt x="9" y="84"/>
                    <a:pt x="9" y="84"/>
                    <a:pt x="9" y="84"/>
                  </a:cubicBezTo>
                  <a:cubicBezTo>
                    <a:pt x="9" y="83"/>
                    <a:pt x="10" y="82"/>
                    <a:pt x="10" y="81"/>
                  </a:cubicBezTo>
                  <a:cubicBezTo>
                    <a:pt x="10" y="81"/>
                    <a:pt x="10" y="81"/>
                    <a:pt x="10" y="81"/>
                  </a:cubicBezTo>
                  <a:cubicBezTo>
                    <a:pt x="11" y="80"/>
                    <a:pt x="12" y="79"/>
                    <a:pt x="13" y="78"/>
                  </a:cubicBezTo>
                  <a:cubicBezTo>
                    <a:pt x="13" y="78"/>
                    <a:pt x="13" y="78"/>
                    <a:pt x="13" y="78"/>
                  </a:cubicBezTo>
                  <a:cubicBezTo>
                    <a:pt x="14" y="78"/>
                    <a:pt x="15" y="77"/>
                    <a:pt x="16" y="77"/>
                  </a:cubicBezTo>
                  <a:cubicBezTo>
                    <a:pt x="17" y="76"/>
                    <a:pt x="19" y="76"/>
                    <a:pt x="20" y="76"/>
                  </a:cubicBezTo>
                  <a:cubicBezTo>
                    <a:pt x="21" y="76"/>
                    <a:pt x="23" y="76"/>
                    <a:pt x="24" y="77"/>
                  </a:cubicBezTo>
                  <a:cubicBezTo>
                    <a:pt x="25" y="77"/>
                    <a:pt x="26" y="78"/>
                    <a:pt x="27" y="78"/>
                  </a:cubicBezTo>
                  <a:cubicBezTo>
                    <a:pt x="27" y="78"/>
                    <a:pt x="27" y="78"/>
                    <a:pt x="27" y="78"/>
                  </a:cubicBezTo>
                  <a:cubicBezTo>
                    <a:pt x="28" y="79"/>
                    <a:pt x="29" y="80"/>
                    <a:pt x="30" y="81"/>
                  </a:cubicBezTo>
                  <a:cubicBezTo>
                    <a:pt x="30" y="81"/>
                    <a:pt x="30" y="81"/>
                    <a:pt x="30" y="81"/>
                  </a:cubicBezTo>
                  <a:cubicBezTo>
                    <a:pt x="30" y="82"/>
                    <a:pt x="31" y="83"/>
                    <a:pt x="31" y="84"/>
                  </a:cubicBezTo>
                  <a:cubicBezTo>
                    <a:pt x="31" y="84"/>
                    <a:pt x="31" y="84"/>
                    <a:pt x="31" y="85"/>
                  </a:cubicBezTo>
                  <a:cubicBezTo>
                    <a:pt x="32" y="86"/>
                    <a:pt x="32" y="87"/>
                    <a:pt x="32" y="88"/>
                  </a:cubicBezTo>
                  <a:cubicBezTo>
                    <a:pt x="32" y="89"/>
                    <a:pt x="32" y="90"/>
                    <a:pt x="31" y="9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900" b="0" u="none" strike="noStrike" kern="1200" cap="none" spc="0" normalizeH="0" baseline="0" noProof="0">
                <a:ln>
                  <a:noFill/>
                </a:ln>
                <a:solidFill>
                  <a:prstClr val="black"/>
                </a:solidFill>
                <a:effectLst/>
                <a:uLnTx/>
                <a:uFillTx/>
                <a:latin typeface="Arial" panose="020B0604020202020204" pitchFamily="34" charset="0"/>
                <a:ea typeface="Lato" panose="020F0502020204030203" pitchFamily="34" charset="0"/>
                <a:cs typeface="Arial" panose="020B0604020202020204" pitchFamily="34" charset="0"/>
              </a:endParaRPr>
            </a:p>
          </p:txBody>
        </p:sp>
      </p:grpSp>
      <p:grpSp>
        <p:nvGrpSpPr>
          <p:cNvPr id="54" name="Group 53"/>
          <p:cNvGrpSpPr/>
          <p:nvPr/>
        </p:nvGrpSpPr>
        <p:grpSpPr>
          <a:xfrm>
            <a:off x="4582726" y="3168068"/>
            <a:ext cx="488950" cy="481013"/>
            <a:chOff x="7141104" y="1923522"/>
            <a:chExt cx="488950" cy="481013"/>
          </a:xfrm>
          <a:solidFill>
            <a:schemeClr val="accent3"/>
          </a:solidFill>
        </p:grpSpPr>
        <p:sp>
          <p:nvSpPr>
            <p:cNvPr id="56" name="Freeform 58"/>
            <p:cNvSpPr>
              <a:spLocks/>
            </p:cNvSpPr>
            <p:nvPr/>
          </p:nvSpPr>
          <p:spPr bwMode="auto">
            <a:xfrm>
              <a:off x="7407804" y="1983847"/>
              <a:ext cx="157162" cy="157163"/>
            </a:xfrm>
            <a:custGeom>
              <a:avLst/>
              <a:gdLst>
                <a:gd name="T0" fmla="*/ 38 w 42"/>
                <a:gd name="T1" fmla="*/ 40 h 42"/>
                <a:gd name="T2" fmla="*/ 38 w 42"/>
                <a:gd name="T3" fmla="*/ 40 h 42"/>
                <a:gd name="T4" fmla="*/ 40 w 42"/>
                <a:gd name="T5" fmla="*/ 42 h 42"/>
                <a:gd name="T6" fmla="*/ 42 w 42"/>
                <a:gd name="T7" fmla="*/ 40 h 42"/>
                <a:gd name="T8" fmla="*/ 42 w 42"/>
                <a:gd name="T9" fmla="*/ 40 h 42"/>
                <a:gd name="T10" fmla="*/ 2 w 42"/>
                <a:gd name="T11" fmla="*/ 0 h 42"/>
                <a:gd name="T12" fmla="*/ 2 w 42"/>
                <a:gd name="T13" fmla="*/ 0 h 42"/>
                <a:gd name="T14" fmla="*/ 0 w 42"/>
                <a:gd name="T15" fmla="*/ 2 h 42"/>
                <a:gd name="T16" fmla="*/ 2 w 42"/>
                <a:gd name="T17" fmla="*/ 4 h 42"/>
                <a:gd name="T18" fmla="*/ 2 w 42"/>
                <a:gd name="T19" fmla="*/ 4 h 42"/>
                <a:gd name="T20" fmla="*/ 38 w 42"/>
                <a:gd name="T21" fmla="*/ 4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2" h="42">
                  <a:moveTo>
                    <a:pt x="38" y="40"/>
                  </a:moveTo>
                  <a:cubicBezTo>
                    <a:pt x="38" y="40"/>
                    <a:pt x="38" y="40"/>
                    <a:pt x="38" y="40"/>
                  </a:cubicBezTo>
                  <a:cubicBezTo>
                    <a:pt x="38" y="41"/>
                    <a:pt x="39" y="42"/>
                    <a:pt x="40" y="42"/>
                  </a:cubicBezTo>
                  <a:cubicBezTo>
                    <a:pt x="41" y="42"/>
                    <a:pt x="42" y="41"/>
                    <a:pt x="42" y="40"/>
                  </a:cubicBezTo>
                  <a:cubicBezTo>
                    <a:pt x="42" y="40"/>
                    <a:pt x="42" y="40"/>
                    <a:pt x="42" y="40"/>
                  </a:cubicBezTo>
                  <a:cubicBezTo>
                    <a:pt x="42" y="18"/>
                    <a:pt x="24" y="0"/>
                    <a:pt x="2" y="0"/>
                  </a:cubicBezTo>
                  <a:cubicBezTo>
                    <a:pt x="2" y="0"/>
                    <a:pt x="2" y="0"/>
                    <a:pt x="2" y="0"/>
                  </a:cubicBezTo>
                  <a:cubicBezTo>
                    <a:pt x="1" y="0"/>
                    <a:pt x="0" y="1"/>
                    <a:pt x="0" y="2"/>
                  </a:cubicBezTo>
                  <a:cubicBezTo>
                    <a:pt x="0" y="3"/>
                    <a:pt x="1" y="4"/>
                    <a:pt x="2" y="4"/>
                  </a:cubicBezTo>
                  <a:cubicBezTo>
                    <a:pt x="2" y="4"/>
                    <a:pt x="2" y="4"/>
                    <a:pt x="2" y="4"/>
                  </a:cubicBezTo>
                  <a:cubicBezTo>
                    <a:pt x="22" y="4"/>
                    <a:pt x="38" y="20"/>
                    <a:pt x="38" y="4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900" b="0" u="none" strike="noStrike" kern="1200" cap="none" spc="0" normalizeH="0" baseline="0" noProof="0">
                <a:ln>
                  <a:noFill/>
                </a:ln>
                <a:solidFill>
                  <a:prstClr val="black"/>
                </a:solidFill>
                <a:effectLst/>
                <a:uLnTx/>
                <a:uFillTx/>
                <a:latin typeface="Arial" panose="020B0604020202020204" pitchFamily="34" charset="0"/>
                <a:ea typeface="Lato" panose="020F0502020204030203" pitchFamily="34" charset="0"/>
                <a:cs typeface="Arial" panose="020B0604020202020204" pitchFamily="34" charset="0"/>
              </a:endParaRPr>
            </a:p>
          </p:txBody>
        </p:sp>
        <p:sp>
          <p:nvSpPr>
            <p:cNvPr id="57" name="Freeform 59"/>
            <p:cNvSpPr>
              <a:spLocks noEditPoints="1"/>
            </p:cNvSpPr>
            <p:nvPr/>
          </p:nvSpPr>
          <p:spPr bwMode="auto">
            <a:xfrm>
              <a:off x="7141104" y="1923522"/>
              <a:ext cx="488950" cy="481013"/>
            </a:xfrm>
            <a:custGeom>
              <a:avLst/>
              <a:gdLst>
                <a:gd name="T0" fmla="*/ 37 w 130"/>
                <a:gd name="T1" fmla="*/ 4 h 128"/>
                <a:gd name="T2" fmla="*/ 29 w 130"/>
                <a:gd name="T3" fmla="*/ 0 h 128"/>
                <a:gd name="T4" fmla="*/ 24 w 130"/>
                <a:gd name="T5" fmla="*/ 1 h 128"/>
                <a:gd name="T6" fmla="*/ 17 w 130"/>
                <a:gd name="T7" fmla="*/ 12 h 128"/>
                <a:gd name="T8" fmla="*/ 17 w 130"/>
                <a:gd name="T9" fmla="*/ 67 h 128"/>
                <a:gd name="T10" fmla="*/ 5 w 130"/>
                <a:gd name="T11" fmla="*/ 80 h 128"/>
                <a:gd name="T12" fmla="*/ 5 w 130"/>
                <a:gd name="T13" fmla="*/ 96 h 128"/>
                <a:gd name="T14" fmla="*/ 33 w 130"/>
                <a:gd name="T15" fmla="*/ 124 h 128"/>
                <a:gd name="T16" fmla="*/ 41 w 130"/>
                <a:gd name="T17" fmla="*/ 128 h 128"/>
                <a:gd name="T18" fmla="*/ 49 w 130"/>
                <a:gd name="T19" fmla="*/ 124 h 128"/>
                <a:gd name="T20" fmla="*/ 62 w 130"/>
                <a:gd name="T21" fmla="*/ 112 h 128"/>
                <a:gd name="T22" fmla="*/ 117 w 130"/>
                <a:gd name="T23" fmla="*/ 112 h 128"/>
                <a:gd name="T24" fmla="*/ 128 w 130"/>
                <a:gd name="T25" fmla="*/ 105 h 128"/>
                <a:gd name="T26" fmla="*/ 125 w 130"/>
                <a:gd name="T27" fmla="*/ 92 h 128"/>
                <a:gd name="T28" fmla="*/ 37 w 130"/>
                <a:gd name="T29" fmla="*/ 4 h 128"/>
                <a:gd name="T30" fmla="*/ 56 w 130"/>
                <a:gd name="T31" fmla="*/ 106 h 128"/>
                <a:gd name="T32" fmla="*/ 44 w 130"/>
                <a:gd name="T33" fmla="*/ 119 h 128"/>
                <a:gd name="T34" fmla="*/ 41 w 130"/>
                <a:gd name="T35" fmla="*/ 120 h 128"/>
                <a:gd name="T36" fmla="*/ 38 w 130"/>
                <a:gd name="T37" fmla="*/ 119 h 128"/>
                <a:gd name="T38" fmla="*/ 10 w 130"/>
                <a:gd name="T39" fmla="*/ 91 h 128"/>
                <a:gd name="T40" fmla="*/ 9 w 130"/>
                <a:gd name="T41" fmla="*/ 88 h 128"/>
                <a:gd name="T42" fmla="*/ 10 w 130"/>
                <a:gd name="T43" fmla="*/ 85 h 128"/>
                <a:gd name="T44" fmla="*/ 23 w 130"/>
                <a:gd name="T45" fmla="*/ 73 h 128"/>
                <a:gd name="T46" fmla="*/ 23 w 130"/>
                <a:gd name="T47" fmla="*/ 73 h 128"/>
                <a:gd name="T48" fmla="*/ 56 w 130"/>
                <a:gd name="T49" fmla="*/ 106 h 128"/>
                <a:gd name="T50" fmla="*/ 56 w 130"/>
                <a:gd name="T51" fmla="*/ 106 h 128"/>
                <a:gd name="T52" fmla="*/ 62 w 130"/>
                <a:gd name="T53" fmla="*/ 104 h 128"/>
                <a:gd name="T54" fmla="*/ 60 w 130"/>
                <a:gd name="T55" fmla="*/ 104 h 128"/>
                <a:gd name="T56" fmla="*/ 25 w 130"/>
                <a:gd name="T57" fmla="*/ 69 h 128"/>
                <a:gd name="T58" fmla="*/ 25 w 130"/>
                <a:gd name="T59" fmla="*/ 67 h 128"/>
                <a:gd name="T60" fmla="*/ 25 w 130"/>
                <a:gd name="T61" fmla="*/ 19 h 128"/>
                <a:gd name="T62" fmla="*/ 110 w 130"/>
                <a:gd name="T63" fmla="*/ 104 h 128"/>
                <a:gd name="T64" fmla="*/ 62 w 130"/>
                <a:gd name="T65" fmla="*/ 104 h 128"/>
                <a:gd name="T66" fmla="*/ 121 w 130"/>
                <a:gd name="T67" fmla="*/ 102 h 128"/>
                <a:gd name="T68" fmla="*/ 117 w 130"/>
                <a:gd name="T69" fmla="*/ 104 h 128"/>
                <a:gd name="T70" fmla="*/ 116 w 130"/>
                <a:gd name="T71" fmla="*/ 104 h 128"/>
                <a:gd name="T72" fmla="*/ 25 w 130"/>
                <a:gd name="T73" fmla="*/ 13 h 128"/>
                <a:gd name="T74" fmla="*/ 25 w 130"/>
                <a:gd name="T75" fmla="*/ 12 h 128"/>
                <a:gd name="T76" fmla="*/ 27 w 130"/>
                <a:gd name="T77" fmla="*/ 8 h 128"/>
                <a:gd name="T78" fmla="*/ 29 w 130"/>
                <a:gd name="T79" fmla="*/ 8 h 128"/>
                <a:gd name="T80" fmla="*/ 32 w 130"/>
                <a:gd name="T81" fmla="*/ 9 h 128"/>
                <a:gd name="T82" fmla="*/ 120 w 130"/>
                <a:gd name="T83" fmla="*/ 97 h 128"/>
                <a:gd name="T84" fmla="*/ 121 w 130"/>
                <a:gd name="T85" fmla="*/ 102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0" h="128">
                  <a:moveTo>
                    <a:pt x="37" y="4"/>
                  </a:moveTo>
                  <a:cubicBezTo>
                    <a:pt x="35" y="1"/>
                    <a:pt x="32" y="0"/>
                    <a:pt x="29" y="0"/>
                  </a:cubicBezTo>
                  <a:cubicBezTo>
                    <a:pt x="27" y="0"/>
                    <a:pt x="26" y="0"/>
                    <a:pt x="24" y="1"/>
                  </a:cubicBezTo>
                  <a:cubicBezTo>
                    <a:pt x="20" y="3"/>
                    <a:pt x="17" y="7"/>
                    <a:pt x="17" y="12"/>
                  </a:cubicBezTo>
                  <a:cubicBezTo>
                    <a:pt x="17" y="67"/>
                    <a:pt x="17" y="67"/>
                    <a:pt x="17" y="67"/>
                  </a:cubicBezTo>
                  <a:cubicBezTo>
                    <a:pt x="5" y="80"/>
                    <a:pt x="5" y="80"/>
                    <a:pt x="5" y="80"/>
                  </a:cubicBezTo>
                  <a:cubicBezTo>
                    <a:pt x="0" y="84"/>
                    <a:pt x="0" y="92"/>
                    <a:pt x="5" y="96"/>
                  </a:cubicBezTo>
                  <a:cubicBezTo>
                    <a:pt x="33" y="124"/>
                    <a:pt x="33" y="124"/>
                    <a:pt x="33" y="124"/>
                  </a:cubicBezTo>
                  <a:cubicBezTo>
                    <a:pt x="35" y="127"/>
                    <a:pt x="38" y="128"/>
                    <a:pt x="41" y="128"/>
                  </a:cubicBezTo>
                  <a:cubicBezTo>
                    <a:pt x="44" y="128"/>
                    <a:pt x="47" y="127"/>
                    <a:pt x="49" y="124"/>
                  </a:cubicBezTo>
                  <a:cubicBezTo>
                    <a:pt x="62" y="112"/>
                    <a:pt x="62" y="112"/>
                    <a:pt x="62" y="112"/>
                  </a:cubicBezTo>
                  <a:cubicBezTo>
                    <a:pt x="117" y="112"/>
                    <a:pt x="117" y="112"/>
                    <a:pt x="117" y="112"/>
                  </a:cubicBezTo>
                  <a:cubicBezTo>
                    <a:pt x="122" y="112"/>
                    <a:pt x="126" y="109"/>
                    <a:pt x="128" y="105"/>
                  </a:cubicBezTo>
                  <a:cubicBezTo>
                    <a:pt x="130" y="100"/>
                    <a:pt x="129" y="95"/>
                    <a:pt x="125" y="92"/>
                  </a:cubicBezTo>
                  <a:lnTo>
                    <a:pt x="37" y="4"/>
                  </a:lnTo>
                  <a:close/>
                  <a:moveTo>
                    <a:pt x="56" y="106"/>
                  </a:moveTo>
                  <a:cubicBezTo>
                    <a:pt x="44" y="119"/>
                    <a:pt x="44" y="119"/>
                    <a:pt x="44" y="119"/>
                  </a:cubicBezTo>
                  <a:cubicBezTo>
                    <a:pt x="43" y="120"/>
                    <a:pt x="42" y="120"/>
                    <a:pt x="41" y="120"/>
                  </a:cubicBezTo>
                  <a:cubicBezTo>
                    <a:pt x="40" y="120"/>
                    <a:pt x="39" y="120"/>
                    <a:pt x="38" y="119"/>
                  </a:cubicBezTo>
                  <a:cubicBezTo>
                    <a:pt x="10" y="91"/>
                    <a:pt x="10" y="91"/>
                    <a:pt x="10" y="91"/>
                  </a:cubicBezTo>
                  <a:cubicBezTo>
                    <a:pt x="9" y="90"/>
                    <a:pt x="9" y="89"/>
                    <a:pt x="9" y="88"/>
                  </a:cubicBezTo>
                  <a:cubicBezTo>
                    <a:pt x="9" y="87"/>
                    <a:pt x="9" y="86"/>
                    <a:pt x="10" y="85"/>
                  </a:cubicBezTo>
                  <a:cubicBezTo>
                    <a:pt x="23" y="73"/>
                    <a:pt x="23" y="73"/>
                    <a:pt x="23" y="73"/>
                  </a:cubicBezTo>
                  <a:cubicBezTo>
                    <a:pt x="23" y="73"/>
                    <a:pt x="23" y="73"/>
                    <a:pt x="23" y="73"/>
                  </a:cubicBezTo>
                  <a:cubicBezTo>
                    <a:pt x="56" y="106"/>
                    <a:pt x="56" y="106"/>
                    <a:pt x="56" y="106"/>
                  </a:cubicBezTo>
                  <a:cubicBezTo>
                    <a:pt x="56" y="106"/>
                    <a:pt x="56" y="106"/>
                    <a:pt x="56" y="106"/>
                  </a:cubicBezTo>
                  <a:close/>
                  <a:moveTo>
                    <a:pt x="62" y="104"/>
                  </a:moveTo>
                  <a:cubicBezTo>
                    <a:pt x="61" y="104"/>
                    <a:pt x="61" y="104"/>
                    <a:pt x="60" y="104"/>
                  </a:cubicBezTo>
                  <a:cubicBezTo>
                    <a:pt x="25" y="69"/>
                    <a:pt x="25" y="69"/>
                    <a:pt x="25" y="69"/>
                  </a:cubicBezTo>
                  <a:cubicBezTo>
                    <a:pt x="25" y="68"/>
                    <a:pt x="25" y="68"/>
                    <a:pt x="25" y="67"/>
                  </a:cubicBezTo>
                  <a:cubicBezTo>
                    <a:pt x="25" y="19"/>
                    <a:pt x="25" y="19"/>
                    <a:pt x="25" y="19"/>
                  </a:cubicBezTo>
                  <a:cubicBezTo>
                    <a:pt x="110" y="104"/>
                    <a:pt x="110" y="104"/>
                    <a:pt x="110" y="104"/>
                  </a:cubicBezTo>
                  <a:lnTo>
                    <a:pt x="62" y="104"/>
                  </a:lnTo>
                  <a:close/>
                  <a:moveTo>
                    <a:pt x="121" y="102"/>
                  </a:moveTo>
                  <a:cubicBezTo>
                    <a:pt x="120" y="103"/>
                    <a:pt x="119" y="104"/>
                    <a:pt x="117" y="104"/>
                  </a:cubicBezTo>
                  <a:cubicBezTo>
                    <a:pt x="116" y="104"/>
                    <a:pt x="116" y="104"/>
                    <a:pt x="116" y="104"/>
                  </a:cubicBezTo>
                  <a:cubicBezTo>
                    <a:pt x="25" y="13"/>
                    <a:pt x="25" y="13"/>
                    <a:pt x="25" y="13"/>
                  </a:cubicBezTo>
                  <a:cubicBezTo>
                    <a:pt x="25" y="12"/>
                    <a:pt x="25" y="12"/>
                    <a:pt x="25" y="12"/>
                  </a:cubicBezTo>
                  <a:cubicBezTo>
                    <a:pt x="25" y="10"/>
                    <a:pt x="26" y="9"/>
                    <a:pt x="27" y="8"/>
                  </a:cubicBezTo>
                  <a:cubicBezTo>
                    <a:pt x="28" y="8"/>
                    <a:pt x="28" y="8"/>
                    <a:pt x="29" y="8"/>
                  </a:cubicBezTo>
                  <a:cubicBezTo>
                    <a:pt x="30" y="8"/>
                    <a:pt x="31" y="8"/>
                    <a:pt x="32" y="9"/>
                  </a:cubicBezTo>
                  <a:cubicBezTo>
                    <a:pt x="120" y="97"/>
                    <a:pt x="120" y="97"/>
                    <a:pt x="120" y="97"/>
                  </a:cubicBezTo>
                  <a:cubicBezTo>
                    <a:pt x="121" y="98"/>
                    <a:pt x="121" y="100"/>
                    <a:pt x="121" y="102"/>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900" b="0" u="none" strike="noStrike" kern="1200" cap="none" spc="0" normalizeH="0" baseline="0" noProof="0">
                <a:ln>
                  <a:noFill/>
                </a:ln>
                <a:solidFill>
                  <a:prstClr val="black"/>
                </a:solidFill>
                <a:effectLst/>
                <a:uLnTx/>
                <a:uFillTx/>
                <a:latin typeface="Arial" panose="020B0604020202020204" pitchFamily="34" charset="0"/>
                <a:ea typeface="Lato" panose="020F0502020204030203" pitchFamily="34" charset="0"/>
                <a:cs typeface="Arial" panose="020B0604020202020204" pitchFamily="34" charset="0"/>
              </a:endParaRPr>
            </a:p>
          </p:txBody>
        </p:sp>
        <p:sp>
          <p:nvSpPr>
            <p:cNvPr id="58" name="Freeform 60"/>
            <p:cNvSpPr>
              <a:spLocks/>
            </p:cNvSpPr>
            <p:nvPr/>
          </p:nvSpPr>
          <p:spPr bwMode="auto">
            <a:xfrm>
              <a:off x="7399866" y="1923522"/>
              <a:ext cx="225425" cy="225425"/>
            </a:xfrm>
            <a:custGeom>
              <a:avLst/>
              <a:gdLst>
                <a:gd name="T0" fmla="*/ 4 w 60"/>
                <a:gd name="T1" fmla="*/ 8 h 60"/>
                <a:gd name="T2" fmla="*/ 4 w 60"/>
                <a:gd name="T3" fmla="*/ 8 h 60"/>
                <a:gd name="T4" fmla="*/ 52 w 60"/>
                <a:gd name="T5" fmla="*/ 56 h 60"/>
                <a:gd name="T6" fmla="*/ 52 w 60"/>
                <a:gd name="T7" fmla="*/ 56 h 60"/>
                <a:gd name="T8" fmla="*/ 56 w 60"/>
                <a:gd name="T9" fmla="*/ 60 h 60"/>
                <a:gd name="T10" fmla="*/ 60 w 60"/>
                <a:gd name="T11" fmla="*/ 56 h 60"/>
                <a:gd name="T12" fmla="*/ 60 w 60"/>
                <a:gd name="T13" fmla="*/ 56 h 60"/>
                <a:gd name="T14" fmla="*/ 4 w 60"/>
                <a:gd name="T15" fmla="*/ 0 h 60"/>
                <a:gd name="T16" fmla="*/ 4 w 60"/>
                <a:gd name="T17" fmla="*/ 0 h 60"/>
                <a:gd name="T18" fmla="*/ 0 w 60"/>
                <a:gd name="T19" fmla="*/ 4 h 60"/>
                <a:gd name="T20" fmla="*/ 4 w 60"/>
                <a:gd name="T21" fmla="*/ 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0" h="60">
                  <a:moveTo>
                    <a:pt x="4" y="8"/>
                  </a:moveTo>
                  <a:cubicBezTo>
                    <a:pt x="4" y="8"/>
                    <a:pt x="4" y="8"/>
                    <a:pt x="4" y="8"/>
                  </a:cubicBezTo>
                  <a:cubicBezTo>
                    <a:pt x="30" y="8"/>
                    <a:pt x="52" y="30"/>
                    <a:pt x="52" y="56"/>
                  </a:cubicBezTo>
                  <a:cubicBezTo>
                    <a:pt x="52" y="56"/>
                    <a:pt x="52" y="56"/>
                    <a:pt x="52" y="56"/>
                  </a:cubicBezTo>
                  <a:cubicBezTo>
                    <a:pt x="52" y="58"/>
                    <a:pt x="54" y="60"/>
                    <a:pt x="56" y="60"/>
                  </a:cubicBezTo>
                  <a:cubicBezTo>
                    <a:pt x="58" y="60"/>
                    <a:pt x="60" y="58"/>
                    <a:pt x="60" y="56"/>
                  </a:cubicBezTo>
                  <a:cubicBezTo>
                    <a:pt x="60" y="56"/>
                    <a:pt x="60" y="56"/>
                    <a:pt x="60" y="56"/>
                  </a:cubicBezTo>
                  <a:cubicBezTo>
                    <a:pt x="60" y="25"/>
                    <a:pt x="35" y="0"/>
                    <a:pt x="4" y="0"/>
                  </a:cubicBezTo>
                  <a:cubicBezTo>
                    <a:pt x="4" y="0"/>
                    <a:pt x="4" y="0"/>
                    <a:pt x="4" y="0"/>
                  </a:cubicBezTo>
                  <a:cubicBezTo>
                    <a:pt x="2" y="0"/>
                    <a:pt x="0" y="2"/>
                    <a:pt x="0" y="4"/>
                  </a:cubicBezTo>
                  <a:cubicBezTo>
                    <a:pt x="0" y="6"/>
                    <a:pt x="2" y="8"/>
                    <a:pt x="4" y="8"/>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900" b="0" u="none" strike="noStrike" kern="1200" cap="none" spc="0" normalizeH="0" baseline="0" noProof="0">
                <a:ln>
                  <a:noFill/>
                </a:ln>
                <a:solidFill>
                  <a:prstClr val="black"/>
                </a:solidFill>
                <a:effectLst/>
                <a:uLnTx/>
                <a:uFillTx/>
                <a:latin typeface="Arial" panose="020B0604020202020204" pitchFamily="34" charset="0"/>
                <a:ea typeface="Lato" panose="020F0502020204030203" pitchFamily="34" charset="0"/>
                <a:cs typeface="Arial" panose="020B0604020202020204" pitchFamily="34" charset="0"/>
              </a:endParaRPr>
            </a:p>
          </p:txBody>
        </p:sp>
      </p:grpSp>
      <p:grpSp>
        <p:nvGrpSpPr>
          <p:cNvPr id="60" name="Group 59"/>
          <p:cNvGrpSpPr/>
          <p:nvPr/>
        </p:nvGrpSpPr>
        <p:grpSpPr>
          <a:xfrm>
            <a:off x="6235547" y="5060461"/>
            <a:ext cx="330200" cy="559212"/>
            <a:chOff x="6258454" y="3849160"/>
            <a:chExt cx="330200" cy="482600"/>
          </a:xfrm>
          <a:solidFill>
            <a:schemeClr val="accent2"/>
          </a:solidFill>
        </p:grpSpPr>
        <p:sp>
          <p:nvSpPr>
            <p:cNvPr id="62" name="Freeform 35"/>
            <p:cNvSpPr>
              <a:spLocks noEditPoints="1"/>
            </p:cNvSpPr>
            <p:nvPr/>
          </p:nvSpPr>
          <p:spPr bwMode="auto">
            <a:xfrm>
              <a:off x="6258454" y="3849160"/>
              <a:ext cx="330200" cy="482600"/>
            </a:xfrm>
            <a:custGeom>
              <a:avLst/>
              <a:gdLst>
                <a:gd name="T0" fmla="*/ 44 w 88"/>
                <a:gd name="T1" fmla="*/ 0 h 128"/>
                <a:gd name="T2" fmla="*/ 0 w 88"/>
                <a:gd name="T3" fmla="*/ 44 h 128"/>
                <a:gd name="T4" fmla="*/ 20 w 88"/>
                <a:gd name="T5" fmla="*/ 92 h 128"/>
                <a:gd name="T6" fmla="*/ 44 w 88"/>
                <a:gd name="T7" fmla="*/ 128 h 128"/>
                <a:gd name="T8" fmla="*/ 68 w 88"/>
                <a:gd name="T9" fmla="*/ 92 h 128"/>
                <a:gd name="T10" fmla="*/ 88 w 88"/>
                <a:gd name="T11" fmla="*/ 44 h 128"/>
                <a:gd name="T12" fmla="*/ 44 w 88"/>
                <a:gd name="T13" fmla="*/ 0 h 128"/>
                <a:gd name="T14" fmla="*/ 54 w 88"/>
                <a:gd name="T15" fmla="*/ 109 h 128"/>
                <a:gd name="T16" fmla="*/ 35 w 88"/>
                <a:gd name="T17" fmla="*/ 111 h 128"/>
                <a:gd name="T18" fmla="*/ 32 w 88"/>
                <a:gd name="T19" fmla="*/ 104 h 128"/>
                <a:gd name="T20" fmla="*/ 32 w 88"/>
                <a:gd name="T21" fmla="*/ 103 h 128"/>
                <a:gd name="T22" fmla="*/ 57 w 88"/>
                <a:gd name="T23" fmla="*/ 100 h 128"/>
                <a:gd name="T24" fmla="*/ 56 w 88"/>
                <a:gd name="T25" fmla="*/ 104 h 128"/>
                <a:gd name="T26" fmla="*/ 54 w 88"/>
                <a:gd name="T27" fmla="*/ 109 h 128"/>
                <a:gd name="T28" fmla="*/ 31 w 88"/>
                <a:gd name="T29" fmla="*/ 100 h 128"/>
                <a:gd name="T30" fmla="*/ 28 w 88"/>
                <a:gd name="T31" fmla="*/ 92 h 128"/>
                <a:gd name="T32" fmla="*/ 60 w 88"/>
                <a:gd name="T33" fmla="*/ 92 h 128"/>
                <a:gd name="T34" fmla="*/ 58 w 88"/>
                <a:gd name="T35" fmla="*/ 96 h 128"/>
                <a:gd name="T36" fmla="*/ 31 w 88"/>
                <a:gd name="T37" fmla="*/ 100 h 128"/>
                <a:gd name="T38" fmla="*/ 44 w 88"/>
                <a:gd name="T39" fmla="*/ 120 h 128"/>
                <a:gd name="T40" fmla="*/ 36 w 88"/>
                <a:gd name="T41" fmla="*/ 115 h 128"/>
                <a:gd name="T42" fmla="*/ 53 w 88"/>
                <a:gd name="T43" fmla="*/ 113 h 128"/>
                <a:gd name="T44" fmla="*/ 44 w 88"/>
                <a:gd name="T45" fmla="*/ 120 h 128"/>
                <a:gd name="T46" fmla="*/ 63 w 88"/>
                <a:gd name="T47" fmla="*/ 84 h 128"/>
                <a:gd name="T48" fmla="*/ 25 w 88"/>
                <a:gd name="T49" fmla="*/ 84 h 128"/>
                <a:gd name="T50" fmla="*/ 19 w 88"/>
                <a:gd name="T51" fmla="*/ 71 h 128"/>
                <a:gd name="T52" fmla="*/ 8 w 88"/>
                <a:gd name="T53" fmla="*/ 44 h 128"/>
                <a:gd name="T54" fmla="*/ 44 w 88"/>
                <a:gd name="T55" fmla="*/ 8 h 128"/>
                <a:gd name="T56" fmla="*/ 80 w 88"/>
                <a:gd name="T57" fmla="*/ 44 h 128"/>
                <a:gd name="T58" fmla="*/ 69 w 88"/>
                <a:gd name="T59" fmla="*/ 71 h 128"/>
                <a:gd name="T60" fmla="*/ 63 w 88"/>
                <a:gd name="T61" fmla="*/ 84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88" h="128">
                  <a:moveTo>
                    <a:pt x="44" y="0"/>
                  </a:moveTo>
                  <a:cubicBezTo>
                    <a:pt x="20" y="0"/>
                    <a:pt x="0" y="20"/>
                    <a:pt x="0" y="44"/>
                  </a:cubicBezTo>
                  <a:cubicBezTo>
                    <a:pt x="0" y="60"/>
                    <a:pt x="15" y="77"/>
                    <a:pt x="20" y="92"/>
                  </a:cubicBezTo>
                  <a:cubicBezTo>
                    <a:pt x="28" y="115"/>
                    <a:pt x="27" y="128"/>
                    <a:pt x="44" y="128"/>
                  </a:cubicBezTo>
                  <a:cubicBezTo>
                    <a:pt x="61" y="128"/>
                    <a:pt x="60" y="115"/>
                    <a:pt x="68" y="92"/>
                  </a:cubicBezTo>
                  <a:cubicBezTo>
                    <a:pt x="73" y="77"/>
                    <a:pt x="88" y="60"/>
                    <a:pt x="88" y="44"/>
                  </a:cubicBezTo>
                  <a:cubicBezTo>
                    <a:pt x="88" y="20"/>
                    <a:pt x="68" y="0"/>
                    <a:pt x="44" y="0"/>
                  </a:cubicBezTo>
                  <a:close/>
                  <a:moveTo>
                    <a:pt x="54" y="109"/>
                  </a:moveTo>
                  <a:cubicBezTo>
                    <a:pt x="35" y="111"/>
                    <a:pt x="35" y="111"/>
                    <a:pt x="35" y="111"/>
                  </a:cubicBezTo>
                  <a:cubicBezTo>
                    <a:pt x="34" y="109"/>
                    <a:pt x="33" y="107"/>
                    <a:pt x="32" y="104"/>
                  </a:cubicBezTo>
                  <a:cubicBezTo>
                    <a:pt x="32" y="104"/>
                    <a:pt x="32" y="104"/>
                    <a:pt x="32" y="103"/>
                  </a:cubicBezTo>
                  <a:cubicBezTo>
                    <a:pt x="57" y="100"/>
                    <a:pt x="57" y="100"/>
                    <a:pt x="57" y="100"/>
                  </a:cubicBezTo>
                  <a:cubicBezTo>
                    <a:pt x="57" y="102"/>
                    <a:pt x="56" y="103"/>
                    <a:pt x="56" y="104"/>
                  </a:cubicBezTo>
                  <a:cubicBezTo>
                    <a:pt x="55" y="106"/>
                    <a:pt x="55" y="107"/>
                    <a:pt x="54" y="109"/>
                  </a:cubicBezTo>
                  <a:close/>
                  <a:moveTo>
                    <a:pt x="31" y="100"/>
                  </a:moveTo>
                  <a:cubicBezTo>
                    <a:pt x="30" y="97"/>
                    <a:pt x="29" y="95"/>
                    <a:pt x="28" y="92"/>
                  </a:cubicBezTo>
                  <a:cubicBezTo>
                    <a:pt x="60" y="92"/>
                    <a:pt x="60" y="92"/>
                    <a:pt x="60" y="92"/>
                  </a:cubicBezTo>
                  <a:cubicBezTo>
                    <a:pt x="59" y="93"/>
                    <a:pt x="59" y="95"/>
                    <a:pt x="58" y="96"/>
                  </a:cubicBezTo>
                  <a:lnTo>
                    <a:pt x="31" y="100"/>
                  </a:lnTo>
                  <a:close/>
                  <a:moveTo>
                    <a:pt x="44" y="120"/>
                  </a:moveTo>
                  <a:cubicBezTo>
                    <a:pt x="40" y="120"/>
                    <a:pt x="38" y="120"/>
                    <a:pt x="36" y="115"/>
                  </a:cubicBezTo>
                  <a:cubicBezTo>
                    <a:pt x="53" y="113"/>
                    <a:pt x="53" y="113"/>
                    <a:pt x="53" y="113"/>
                  </a:cubicBezTo>
                  <a:cubicBezTo>
                    <a:pt x="51" y="119"/>
                    <a:pt x="49" y="120"/>
                    <a:pt x="44" y="120"/>
                  </a:cubicBezTo>
                  <a:close/>
                  <a:moveTo>
                    <a:pt x="63" y="84"/>
                  </a:moveTo>
                  <a:cubicBezTo>
                    <a:pt x="25" y="84"/>
                    <a:pt x="25" y="84"/>
                    <a:pt x="25" y="84"/>
                  </a:cubicBezTo>
                  <a:cubicBezTo>
                    <a:pt x="23" y="80"/>
                    <a:pt x="21" y="75"/>
                    <a:pt x="19" y="71"/>
                  </a:cubicBezTo>
                  <a:cubicBezTo>
                    <a:pt x="13" y="62"/>
                    <a:pt x="8" y="52"/>
                    <a:pt x="8" y="44"/>
                  </a:cubicBezTo>
                  <a:cubicBezTo>
                    <a:pt x="8" y="24"/>
                    <a:pt x="24" y="8"/>
                    <a:pt x="44" y="8"/>
                  </a:cubicBezTo>
                  <a:cubicBezTo>
                    <a:pt x="64" y="8"/>
                    <a:pt x="80" y="24"/>
                    <a:pt x="80" y="44"/>
                  </a:cubicBezTo>
                  <a:cubicBezTo>
                    <a:pt x="80" y="52"/>
                    <a:pt x="75" y="62"/>
                    <a:pt x="69" y="71"/>
                  </a:cubicBezTo>
                  <a:cubicBezTo>
                    <a:pt x="67" y="75"/>
                    <a:pt x="65" y="80"/>
                    <a:pt x="63" y="84"/>
                  </a:cubicBez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900" b="0" u="none" strike="noStrike" kern="1200" cap="none" spc="0" normalizeH="0" baseline="0" noProof="0">
                <a:ln>
                  <a:noFill/>
                </a:ln>
                <a:solidFill>
                  <a:prstClr val="black"/>
                </a:solidFill>
                <a:effectLst/>
                <a:uLnTx/>
                <a:uFillTx/>
                <a:latin typeface="Arial" panose="020B0604020202020204" pitchFamily="34" charset="0"/>
                <a:ea typeface="Lato" panose="020F0502020204030203" pitchFamily="34" charset="0"/>
                <a:cs typeface="Arial" panose="020B0604020202020204" pitchFamily="34" charset="0"/>
              </a:endParaRPr>
            </a:p>
          </p:txBody>
        </p:sp>
        <p:sp>
          <p:nvSpPr>
            <p:cNvPr id="63" name="Freeform 36"/>
            <p:cNvSpPr>
              <a:spLocks/>
            </p:cNvSpPr>
            <p:nvPr/>
          </p:nvSpPr>
          <p:spPr bwMode="auto">
            <a:xfrm>
              <a:off x="6333066" y="3925360"/>
              <a:ext cx="96837" cy="96838"/>
            </a:xfrm>
            <a:custGeom>
              <a:avLst/>
              <a:gdLst>
                <a:gd name="T0" fmla="*/ 24 w 26"/>
                <a:gd name="T1" fmla="*/ 0 h 26"/>
                <a:gd name="T2" fmla="*/ 0 w 26"/>
                <a:gd name="T3" fmla="*/ 24 h 26"/>
                <a:gd name="T4" fmla="*/ 2 w 26"/>
                <a:gd name="T5" fmla="*/ 26 h 26"/>
                <a:gd name="T6" fmla="*/ 4 w 26"/>
                <a:gd name="T7" fmla="*/ 24 h 26"/>
                <a:gd name="T8" fmla="*/ 24 w 26"/>
                <a:gd name="T9" fmla="*/ 4 h 26"/>
                <a:gd name="T10" fmla="*/ 26 w 26"/>
                <a:gd name="T11" fmla="*/ 2 h 26"/>
                <a:gd name="T12" fmla="*/ 24 w 26"/>
                <a:gd name="T13" fmla="*/ 0 h 26"/>
              </a:gdLst>
              <a:ahLst/>
              <a:cxnLst>
                <a:cxn ang="0">
                  <a:pos x="T0" y="T1"/>
                </a:cxn>
                <a:cxn ang="0">
                  <a:pos x="T2" y="T3"/>
                </a:cxn>
                <a:cxn ang="0">
                  <a:pos x="T4" y="T5"/>
                </a:cxn>
                <a:cxn ang="0">
                  <a:pos x="T6" y="T7"/>
                </a:cxn>
                <a:cxn ang="0">
                  <a:pos x="T8" y="T9"/>
                </a:cxn>
                <a:cxn ang="0">
                  <a:pos x="T10" y="T11"/>
                </a:cxn>
                <a:cxn ang="0">
                  <a:pos x="T12" y="T13"/>
                </a:cxn>
              </a:cxnLst>
              <a:rect l="0" t="0" r="r" b="b"/>
              <a:pathLst>
                <a:path w="26" h="26">
                  <a:moveTo>
                    <a:pt x="24" y="0"/>
                  </a:moveTo>
                  <a:cubicBezTo>
                    <a:pt x="11" y="0"/>
                    <a:pt x="0" y="11"/>
                    <a:pt x="0" y="24"/>
                  </a:cubicBezTo>
                  <a:cubicBezTo>
                    <a:pt x="0" y="25"/>
                    <a:pt x="1" y="26"/>
                    <a:pt x="2" y="26"/>
                  </a:cubicBezTo>
                  <a:cubicBezTo>
                    <a:pt x="3" y="26"/>
                    <a:pt x="4" y="25"/>
                    <a:pt x="4" y="24"/>
                  </a:cubicBezTo>
                  <a:cubicBezTo>
                    <a:pt x="4" y="13"/>
                    <a:pt x="13" y="4"/>
                    <a:pt x="24" y="4"/>
                  </a:cubicBezTo>
                  <a:cubicBezTo>
                    <a:pt x="25" y="4"/>
                    <a:pt x="26" y="3"/>
                    <a:pt x="26" y="2"/>
                  </a:cubicBezTo>
                  <a:cubicBezTo>
                    <a:pt x="26" y="1"/>
                    <a:pt x="25" y="0"/>
                    <a:pt x="24" y="0"/>
                  </a:cubicBez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900" b="0" u="none" strike="noStrike" kern="1200" cap="none" spc="0" normalizeH="0" baseline="0" noProof="0">
                <a:ln>
                  <a:noFill/>
                </a:ln>
                <a:solidFill>
                  <a:prstClr val="black"/>
                </a:solidFill>
                <a:effectLst/>
                <a:uLnTx/>
                <a:uFillTx/>
                <a:latin typeface="Arial" panose="020B0604020202020204" pitchFamily="34" charset="0"/>
                <a:ea typeface="Lato" panose="020F0502020204030203" pitchFamily="34" charset="0"/>
                <a:cs typeface="Arial" panose="020B0604020202020204" pitchFamily="34" charset="0"/>
              </a:endParaRPr>
            </a:p>
          </p:txBody>
        </p:sp>
      </p:grpSp>
      <p:sp>
        <p:nvSpPr>
          <p:cNvPr id="71" name="Line 7">
            <a:extLst>
              <a:ext uri="{FF2B5EF4-FFF2-40B4-BE49-F238E27FC236}">
                <a16:creationId xmlns="" xmlns:a16="http://schemas.microsoft.com/office/drawing/2014/main" id="{8C52DDE2-A51A-4762-AAFE-9C011B158BDD}"/>
              </a:ext>
            </a:extLst>
          </p:cNvPr>
          <p:cNvSpPr>
            <a:spLocks noChangeShapeType="1"/>
          </p:cNvSpPr>
          <p:nvPr/>
        </p:nvSpPr>
        <p:spPr bwMode="auto">
          <a:xfrm rot="10800000">
            <a:off x="3447995" y="770059"/>
            <a:ext cx="4218942"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Arial Unicode MS"/>
              <a:cs typeface="+mn-cs"/>
            </a:endParaRPr>
          </a:p>
        </p:txBody>
      </p:sp>
      <p:sp>
        <p:nvSpPr>
          <p:cNvPr id="72" name="TextBox 71">
            <a:extLst>
              <a:ext uri="{FF2B5EF4-FFF2-40B4-BE49-F238E27FC236}">
                <a16:creationId xmlns="" xmlns:a16="http://schemas.microsoft.com/office/drawing/2014/main" id="{8AC6CE7C-B235-45C1-9B6D-BF2EB31EC123}"/>
              </a:ext>
            </a:extLst>
          </p:cNvPr>
          <p:cNvSpPr txBox="1"/>
          <p:nvPr/>
        </p:nvSpPr>
        <p:spPr>
          <a:xfrm>
            <a:off x="1463910" y="213094"/>
            <a:ext cx="8050935" cy="461665"/>
          </a:xfrm>
          <a:prstGeom prst="rect">
            <a:avLst/>
          </a:prstGeom>
          <a:noFill/>
        </p:spPr>
        <p:txBody>
          <a:bodyPr wrap="square">
            <a:spAutoFit/>
          </a:bodyPr>
          <a:lstStyle/>
          <a:p>
            <a:pPr algn="ctr"/>
            <a:r>
              <a:rPr lang="en-US" altLang="en-US" sz="2400" b="1" kern="0" dirty="0">
                <a:solidFill>
                  <a:srgbClr val="000000"/>
                </a:solidFill>
                <a:latin typeface="Times New Roman" panose="02020603050405020304" pitchFamily="18" charset="0"/>
                <a:cs typeface="Times New Roman" panose="02020603050405020304" pitchFamily="18" charset="0"/>
              </a:rPr>
              <a:t>6.1. CÔNG NGHIỆP HÓA, HIỆN ĐẠI HÓA </a:t>
            </a:r>
            <a:r>
              <a:rPr lang="vi-VN" altLang="en-US" sz="2200" b="1" dirty="0">
                <a:solidFill>
                  <a:srgbClr val="000000"/>
                </a:solidFill>
                <a:latin typeface="Times New Roman" panose="02020603050405020304" pitchFamily="18" charset="0"/>
                <a:cs typeface="Times New Roman" panose="02020603050405020304" pitchFamily="18" charset="0"/>
              </a:rPr>
              <a:t>Ở VIỆT NAM</a:t>
            </a:r>
            <a:endParaRPr lang="en-US" altLang="en-US" sz="2200" b="1" dirty="0">
              <a:solidFill>
                <a:srgbClr val="000000"/>
              </a:solidFill>
              <a:latin typeface="Times New Roman" panose="02020603050405020304" pitchFamily="18" charset="0"/>
              <a:cs typeface="Times New Roman" panose="02020603050405020304" pitchFamily="18" charset="0"/>
            </a:endParaRPr>
          </a:p>
        </p:txBody>
      </p:sp>
      <p:sp>
        <p:nvSpPr>
          <p:cNvPr id="73" name="Line 8">
            <a:extLst>
              <a:ext uri="{FF2B5EF4-FFF2-40B4-BE49-F238E27FC236}">
                <a16:creationId xmlns="" xmlns:a16="http://schemas.microsoft.com/office/drawing/2014/main" id="{6591C0BA-724E-4C91-AEFD-DCF5659667B5}"/>
              </a:ext>
            </a:extLst>
          </p:cNvPr>
          <p:cNvSpPr>
            <a:spLocks noChangeShapeType="1"/>
          </p:cNvSpPr>
          <p:nvPr/>
        </p:nvSpPr>
        <p:spPr bwMode="auto">
          <a:xfrm rot="10800000">
            <a:off x="1733332" y="838888"/>
            <a:ext cx="8315459"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Arial Unicode MS"/>
              <a:cs typeface="+mn-cs"/>
            </a:endParaRPr>
          </a:p>
        </p:txBody>
      </p:sp>
      <p:sp>
        <p:nvSpPr>
          <p:cNvPr id="74" name="TextBox 73">
            <a:extLst>
              <a:ext uri="{FF2B5EF4-FFF2-40B4-BE49-F238E27FC236}">
                <a16:creationId xmlns="" xmlns:a16="http://schemas.microsoft.com/office/drawing/2014/main" id="{44F66E11-DB15-46B6-AF5C-B114E0AE65A6}"/>
              </a:ext>
            </a:extLst>
          </p:cNvPr>
          <p:cNvSpPr txBox="1"/>
          <p:nvPr/>
        </p:nvSpPr>
        <p:spPr>
          <a:xfrm>
            <a:off x="2289175" y="1034816"/>
            <a:ext cx="7613650" cy="461665"/>
          </a:xfrm>
          <a:prstGeom prst="rect">
            <a:avLst/>
          </a:prstGeom>
          <a:noFill/>
        </p:spPr>
        <p:txBody>
          <a:bodyPr wrap="square">
            <a:spAutoFit/>
          </a:bodyPr>
          <a:lstStyle/>
          <a:p>
            <a:pPr algn="l"/>
            <a:r>
              <a:rPr lang="vi-VN" sz="2400" b="1" i="0" dirty="0">
                <a:solidFill>
                  <a:srgbClr val="0033CC"/>
                </a:solidFill>
                <a:effectLst/>
                <a:latin typeface="+mj-lt"/>
              </a:rPr>
              <a:t>6.</a:t>
            </a:r>
            <a:r>
              <a:rPr lang="en-US" sz="2400" b="1" i="0" dirty="0">
                <a:solidFill>
                  <a:srgbClr val="0033CC"/>
                </a:solidFill>
                <a:effectLst/>
                <a:latin typeface="+mj-lt"/>
              </a:rPr>
              <a:t>2.2 </a:t>
            </a:r>
            <a:r>
              <a:rPr lang="en-US" sz="2400" b="1" i="0" dirty="0" err="1">
                <a:solidFill>
                  <a:srgbClr val="0033CC"/>
                </a:solidFill>
                <a:effectLst/>
                <a:latin typeface="+mj-lt"/>
              </a:rPr>
              <a:t>Nội</a:t>
            </a:r>
            <a:r>
              <a:rPr lang="en-US" sz="2400" b="1" i="0" dirty="0">
                <a:solidFill>
                  <a:srgbClr val="0033CC"/>
                </a:solidFill>
                <a:effectLst/>
                <a:latin typeface="+mj-lt"/>
              </a:rPr>
              <a:t> dung </a:t>
            </a:r>
            <a:r>
              <a:rPr lang="en-US" sz="2400" b="1" i="0" dirty="0" err="1">
                <a:solidFill>
                  <a:srgbClr val="0033CC"/>
                </a:solidFill>
                <a:effectLst/>
                <a:latin typeface="+mj-lt"/>
              </a:rPr>
              <a:t>công</a:t>
            </a:r>
            <a:r>
              <a:rPr lang="en-US" sz="2400" b="1" i="0" dirty="0">
                <a:solidFill>
                  <a:srgbClr val="0033CC"/>
                </a:solidFill>
                <a:effectLst/>
                <a:latin typeface="+mj-lt"/>
              </a:rPr>
              <a:t> </a:t>
            </a:r>
            <a:r>
              <a:rPr lang="en-US" sz="2400" b="1" i="0" dirty="0" err="1">
                <a:solidFill>
                  <a:srgbClr val="0033CC"/>
                </a:solidFill>
                <a:effectLst/>
                <a:latin typeface="+mj-lt"/>
              </a:rPr>
              <a:t>nghiệp</a:t>
            </a:r>
            <a:r>
              <a:rPr lang="en-US" sz="2400" b="1" i="0" dirty="0">
                <a:solidFill>
                  <a:srgbClr val="0033CC"/>
                </a:solidFill>
                <a:effectLst/>
                <a:latin typeface="+mj-lt"/>
              </a:rPr>
              <a:t> </a:t>
            </a:r>
            <a:r>
              <a:rPr lang="en-US" sz="2400" b="1" i="0" dirty="0" err="1">
                <a:solidFill>
                  <a:srgbClr val="0033CC"/>
                </a:solidFill>
                <a:effectLst/>
                <a:latin typeface="+mj-lt"/>
              </a:rPr>
              <a:t>hóa</a:t>
            </a:r>
            <a:r>
              <a:rPr lang="en-US" sz="2400" b="1" i="0" dirty="0">
                <a:solidFill>
                  <a:srgbClr val="0033CC"/>
                </a:solidFill>
                <a:effectLst/>
                <a:latin typeface="+mj-lt"/>
              </a:rPr>
              <a:t>, </a:t>
            </a:r>
            <a:r>
              <a:rPr lang="en-US" sz="2400" b="1" i="0" dirty="0" err="1">
                <a:solidFill>
                  <a:srgbClr val="0033CC"/>
                </a:solidFill>
                <a:effectLst/>
                <a:latin typeface="+mj-lt"/>
              </a:rPr>
              <a:t>hiện</a:t>
            </a:r>
            <a:r>
              <a:rPr lang="en-US" sz="2400" b="1" i="0" dirty="0">
                <a:solidFill>
                  <a:srgbClr val="0033CC"/>
                </a:solidFill>
                <a:effectLst/>
                <a:latin typeface="+mj-lt"/>
              </a:rPr>
              <a:t> </a:t>
            </a:r>
            <a:r>
              <a:rPr lang="en-US" sz="2400" b="1" i="0" dirty="0" err="1">
                <a:solidFill>
                  <a:srgbClr val="0033CC"/>
                </a:solidFill>
                <a:effectLst/>
                <a:latin typeface="+mj-lt"/>
              </a:rPr>
              <a:t>đại</a:t>
            </a:r>
            <a:r>
              <a:rPr lang="en-US" sz="2400" b="1" i="0" dirty="0">
                <a:solidFill>
                  <a:srgbClr val="0033CC"/>
                </a:solidFill>
                <a:effectLst/>
                <a:latin typeface="+mj-lt"/>
              </a:rPr>
              <a:t> </a:t>
            </a:r>
            <a:r>
              <a:rPr lang="en-US" sz="2400" b="1" i="0" dirty="0" err="1">
                <a:solidFill>
                  <a:srgbClr val="0033CC"/>
                </a:solidFill>
                <a:effectLst/>
                <a:latin typeface="+mj-lt"/>
              </a:rPr>
              <a:t>hóa</a:t>
            </a:r>
            <a:r>
              <a:rPr lang="en-US" sz="2400" b="1" i="0" dirty="0">
                <a:solidFill>
                  <a:srgbClr val="0033CC"/>
                </a:solidFill>
                <a:effectLst/>
                <a:latin typeface="+mj-lt"/>
              </a:rPr>
              <a:t> ở </a:t>
            </a:r>
            <a:r>
              <a:rPr lang="en-US" sz="2400" b="1" i="0" dirty="0" err="1">
                <a:solidFill>
                  <a:srgbClr val="0033CC"/>
                </a:solidFill>
                <a:effectLst/>
                <a:latin typeface="+mj-lt"/>
              </a:rPr>
              <a:t>Việt</a:t>
            </a:r>
            <a:r>
              <a:rPr lang="en-US" sz="2400" b="1" i="0" dirty="0">
                <a:solidFill>
                  <a:srgbClr val="0033CC"/>
                </a:solidFill>
                <a:effectLst/>
                <a:latin typeface="+mj-lt"/>
              </a:rPr>
              <a:t> Nam</a:t>
            </a:r>
          </a:p>
        </p:txBody>
      </p:sp>
      <p:sp>
        <p:nvSpPr>
          <p:cNvPr id="76" name="TextBox 75">
            <a:extLst>
              <a:ext uri="{FF2B5EF4-FFF2-40B4-BE49-F238E27FC236}">
                <a16:creationId xmlns="" xmlns:a16="http://schemas.microsoft.com/office/drawing/2014/main" id="{DFFB9541-058B-4EC9-861D-60D9AE70E18E}"/>
              </a:ext>
            </a:extLst>
          </p:cNvPr>
          <p:cNvSpPr txBox="1"/>
          <p:nvPr/>
        </p:nvSpPr>
        <p:spPr>
          <a:xfrm>
            <a:off x="1208335" y="1582003"/>
            <a:ext cx="10633145" cy="707886"/>
          </a:xfrm>
          <a:prstGeom prst="rect">
            <a:avLst/>
          </a:prstGeom>
          <a:noFill/>
        </p:spPr>
        <p:txBody>
          <a:bodyPr wrap="square">
            <a:spAutoFit/>
          </a:bodyPr>
          <a:lstStyle/>
          <a:p>
            <a:pPr algn="ctr"/>
            <a:r>
              <a:rPr lang="en-US" sz="2000" b="1" dirty="0">
                <a:solidFill>
                  <a:srgbClr val="FF0066"/>
                </a:solidFill>
                <a:effectLst/>
                <a:latin typeface="Arial" panose="020B0604020202020204" pitchFamily="34" charset="0"/>
                <a:cs typeface="Arial" panose="020B0604020202020204" pitchFamily="34" charset="0"/>
              </a:rPr>
              <a:t>Hai </a:t>
            </a:r>
            <a:r>
              <a:rPr lang="en-US" sz="2000" b="1" dirty="0" err="1">
                <a:solidFill>
                  <a:srgbClr val="FF0066"/>
                </a:solidFill>
                <a:effectLst/>
                <a:latin typeface="Arial" panose="020B0604020202020204" pitchFamily="34" charset="0"/>
                <a:cs typeface="Arial" panose="020B0604020202020204" pitchFamily="34" charset="0"/>
              </a:rPr>
              <a:t>là</a:t>
            </a:r>
            <a:r>
              <a:rPr lang="en-US" sz="2000" b="1" dirty="0">
                <a:solidFill>
                  <a:srgbClr val="FF0066"/>
                </a:solidFill>
                <a:effectLst/>
                <a:latin typeface="Arial" panose="020B0604020202020204" pitchFamily="34" charset="0"/>
                <a:cs typeface="Arial" panose="020B0604020202020204" pitchFamily="34" charset="0"/>
              </a:rPr>
              <a:t>, </a:t>
            </a:r>
            <a:r>
              <a:rPr lang="en-US" sz="2000" b="0" dirty="0" err="1">
                <a:solidFill>
                  <a:srgbClr val="002060"/>
                </a:solidFill>
                <a:effectLst/>
                <a:latin typeface="Arial" panose="020B0604020202020204" pitchFamily="34" charset="0"/>
                <a:cs typeface="Arial" panose="020B0604020202020204" pitchFamily="34" charset="0"/>
              </a:rPr>
              <a:t>thực</a:t>
            </a:r>
            <a:r>
              <a:rPr lang="en-US" sz="2000" b="0" dirty="0">
                <a:solidFill>
                  <a:srgbClr val="002060"/>
                </a:solidFill>
                <a:effectLst/>
                <a:latin typeface="Arial" panose="020B0604020202020204" pitchFamily="34" charset="0"/>
                <a:cs typeface="Arial" panose="020B0604020202020204" pitchFamily="34" charset="0"/>
              </a:rPr>
              <a:t> </a:t>
            </a:r>
            <a:r>
              <a:rPr lang="en-US" sz="2000" b="0" dirty="0" err="1">
                <a:solidFill>
                  <a:srgbClr val="002060"/>
                </a:solidFill>
                <a:effectLst/>
                <a:latin typeface="Arial" panose="020B0604020202020204" pitchFamily="34" charset="0"/>
                <a:cs typeface="Arial" panose="020B0604020202020204" pitchFamily="34" charset="0"/>
              </a:rPr>
              <a:t>hiện</a:t>
            </a:r>
            <a:r>
              <a:rPr lang="en-US" sz="2000" b="0" dirty="0">
                <a:solidFill>
                  <a:srgbClr val="002060"/>
                </a:solidFill>
                <a:effectLst/>
                <a:latin typeface="Arial" panose="020B0604020202020204" pitchFamily="34" charset="0"/>
                <a:cs typeface="Arial" panose="020B0604020202020204" pitchFamily="34" charset="0"/>
              </a:rPr>
              <a:t> </a:t>
            </a:r>
            <a:r>
              <a:rPr lang="en-US" sz="2000" b="0" dirty="0" err="1">
                <a:solidFill>
                  <a:srgbClr val="002060"/>
                </a:solidFill>
                <a:effectLst/>
                <a:latin typeface="Arial" panose="020B0604020202020204" pitchFamily="34" charset="0"/>
                <a:cs typeface="Arial" panose="020B0604020202020204" pitchFamily="34" charset="0"/>
              </a:rPr>
              <a:t>các</a:t>
            </a:r>
            <a:r>
              <a:rPr lang="en-US" sz="2000" b="0" dirty="0">
                <a:solidFill>
                  <a:srgbClr val="002060"/>
                </a:solidFill>
                <a:effectLst/>
                <a:latin typeface="Arial" panose="020B0604020202020204" pitchFamily="34" charset="0"/>
                <a:cs typeface="Arial" panose="020B0604020202020204" pitchFamily="34" charset="0"/>
              </a:rPr>
              <a:t> </a:t>
            </a:r>
            <a:r>
              <a:rPr lang="en-US" sz="2000" b="0" dirty="0" err="1">
                <a:solidFill>
                  <a:srgbClr val="002060"/>
                </a:solidFill>
                <a:effectLst/>
                <a:latin typeface="Arial" panose="020B0604020202020204" pitchFamily="34" charset="0"/>
                <a:cs typeface="Arial" panose="020B0604020202020204" pitchFamily="34" charset="0"/>
              </a:rPr>
              <a:t>nhiệm</a:t>
            </a:r>
            <a:r>
              <a:rPr lang="en-US" sz="2000" b="0" dirty="0">
                <a:solidFill>
                  <a:srgbClr val="002060"/>
                </a:solidFill>
                <a:effectLst/>
                <a:latin typeface="Arial" panose="020B0604020202020204" pitchFamily="34" charset="0"/>
                <a:cs typeface="Arial" panose="020B0604020202020204" pitchFamily="34" charset="0"/>
              </a:rPr>
              <a:t> </a:t>
            </a:r>
            <a:r>
              <a:rPr lang="en-US" sz="2000" b="0" dirty="0" err="1">
                <a:solidFill>
                  <a:srgbClr val="002060"/>
                </a:solidFill>
                <a:effectLst/>
                <a:latin typeface="Arial" panose="020B0604020202020204" pitchFamily="34" charset="0"/>
                <a:cs typeface="Arial" panose="020B0604020202020204" pitchFamily="34" charset="0"/>
              </a:rPr>
              <a:t>vụ</a:t>
            </a:r>
            <a:r>
              <a:rPr lang="en-US" sz="2000" b="0" dirty="0">
                <a:solidFill>
                  <a:srgbClr val="002060"/>
                </a:solidFill>
                <a:effectLst/>
                <a:latin typeface="Arial" panose="020B0604020202020204" pitchFamily="34" charset="0"/>
                <a:cs typeface="Arial" panose="020B0604020202020204" pitchFamily="34" charset="0"/>
              </a:rPr>
              <a:t> </a:t>
            </a:r>
            <a:r>
              <a:rPr lang="en-US" sz="2000" b="0" dirty="0" err="1">
                <a:solidFill>
                  <a:srgbClr val="002060"/>
                </a:solidFill>
                <a:effectLst/>
                <a:latin typeface="Arial" panose="020B0604020202020204" pitchFamily="34" charset="0"/>
                <a:cs typeface="Arial" panose="020B0604020202020204" pitchFamily="34" charset="0"/>
              </a:rPr>
              <a:t>để</a:t>
            </a:r>
            <a:r>
              <a:rPr lang="en-US" sz="2000" b="0" dirty="0">
                <a:solidFill>
                  <a:srgbClr val="002060"/>
                </a:solidFill>
                <a:effectLst/>
                <a:latin typeface="Arial" panose="020B0604020202020204" pitchFamily="34" charset="0"/>
                <a:cs typeface="Arial" panose="020B0604020202020204" pitchFamily="34" charset="0"/>
              </a:rPr>
              <a:t> </a:t>
            </a:r>
            <a:r>
              <a:rPr lang="en-US" sz="2000" b="0" dirty="0" err="1">
                <a:solidFill>
                  <a:srgbClr val="002060"/>
                </a:solidFill>
                <a:effectLst/>
                <a:latin typeface="Arial" panose="020B0604020202020204" pitchFamily="34" charset="0"/>
                <a:cs typeface="Arial" panose="020B0604020202020204" pitchFamily="34" charset="0"/>
              </a:rPr>
              <a:t>chuyển</a:t>
            </a:r>
            <a:r>
              <a:rPr lang="en-US" sz="2000" b="0" dirty="0">
                <a:solidFill>
                  <a:srgbClr val="002060"/>
                </a:solidFill>
                <a:effectLst/>
                <a:latin typeface="Arial" panose="020B0604020202020204" pitchFamily="34" charset="0"/>
                <a:cs typeface="Arial" panose="020B0604020202020204" pitchFamily="34" charset="0"/>
              </a:rPr>
              <a:t> </a:t>
            </a:r>
            <a:r>
              <a:rPr lang="en-US" sz="2000" b="0" dirty="0" err="1">
                <a:solidFill>
                  <a:srgbClr val="002060"/>
                </a:solidFill>
                <a:effectLst/>
                <a:latin typeface="Arial" panose="020B0604020202020204" pitchFamily="34" charset="0"/>
                <a:cs typeface="Arial" panose="020B0604020202020204" pitchFamily="34" charset="0"/>
              </a:rPr>
              <a:t>đổi</a:t>
            </a:r>
            <a:r>
              <a:rPr lang="en-US" sz="2000" b="0" dirty="0">
                <a:solidFill>
                  <a:srgbClr val="002060"/>
                </a:solidFill>
                <a:effectLst/>
                <a:latin typeface="Arial" panose="020B0604020202020204" pitchFamily="34" charset="0"/>
                <a:cs typeface="Arial" panose="020B0604020202020204" pitchFamily="34" charset="0"/>
              </a:rPr>
              <a:t> </a:t>
            </a:r>
            <a:r>
              <a:rPr lang="en-US" sz="2000" b="0" dirty="0" err="1">
                <a:solidFill>
                  <a:srgbClr val="002060"/>
                </a:solidFill>
                <a:effectLst/>
                <a:latin typeface="Arial" panose="020B0604020202020204" pitchFamily="34" charset="0"/>
                <a:cs typeface="Arial" panose="020B0604020202020204" pitchFamily="34" charset="0"/>
              </a:rPr>
              <a:t>nền</a:t>
            </a:r>
            <a:r>
              <a:rPr lang="en-US" sz="2000" b="0" dirty="0">
                <a:solidFill>
                  <a:srgbClr val="002060"/>
                </a:solidFill>
                <a:effectLst/>
                <a:latin typeface="Arial" panose="020B0604020202020204" pitchFamily="34" charset="0"/>
                <a:cs typeface="Arial" panose="020B0604020202020204" pitchFamily="34" charset="0"/>
              </a:rPr>
              <a:t> </a:t>
            </a:r>
            <a:r>
              <a:rPr lang="en-US" sz="2000" b="0" dirty="0" err="1">
                <a:solidFill>
                  <a:srgbClr val="002060"/>
                </a:solidFill>
                <a:effectLst/>
                <a:latin typeface="Arial" panose="020B0604020202020204" pitchFamily="34" charset="0"/>
                <a:cs typeface="Arial" panose="020B0604020202020204" pitchFamily="34" charset="0"/>
              </a:rPr>
              <a:t>sản</a:t>
            </a:r>
            <a:r>
              <a:rPr lang="en-US" sz="2000" b="0" dirty="0">
                <a:solidFill>
                  <a:srgbClr val="002060"/>
                </a:solidFill>
                <a:effectLst/>
                <a:latin typeface="Arial" panose="020B0604020202020204" pitchFamily="34" charset="0"/>
                <a:cs typeface="Arial" panose="020B0604020202020204" pitchFamily="34" charset="0"/>
              </a:rPr>
              <a:t> </a:t>
            </a:r>
            <a:r>
              <a:rPr lang="en-US" sz="2000" b="0" dirty="0" err="1">
                <a:solidFill>
                  <a:srgbClr val="002060"/>
                </a:solidFill>
                <a:effectLst/>
                <a:latin typeface="Arial" panose="020B0604020202020204" pitchFamily="34" charset="0"/>
                <a:cs typeface="Arial" panose="020B0604020202020204" pitchFamily="34" charset="0"/>
              </a:rPr>
              <a:t>xuất</a:t>
            </a:r>
            <a:r>
              <a:rPr lang="en-US" sz="2000" b="0" dirty="0">
                <a:solidFill>
                  <a:srgbClr val="002060"/>
                </a:solidFill>
                <a:effectLst/>
                <a:latin typeface="Arial" panose="020B0604020202020204" pitchFamily="34" charset="0"/>
                <a:cs typeface="Arial" panose="020B0604020202020204" pitchFamily="34" charset="0"/>
              </a:rPr>
              <a:t> - </a:t>
            </a:r>
            <a:r>
              <a:rPr lang="en-US" sz="2000" b="0" dirty="0" err="1">
                <a:solidFill>
                  <a:srgbClr val="002060"/>
                </a:solidFill>
                <a:effectLst/>
                <a:latin typeface="Arial" panose="020B0604020202020204" pitchFamily="34" charset="0"/>
                <a:cs typeface="Arial" panose="020B0604020202020204" pitchFamily="34" charset="0"/>
              </a:rPr>
              <a:t>xã</a:t>
            </a:r>
            <a:r>
              <a:rPr lang="en-US" sz="2000" b="0" dirty="0">
                <a:solidFill>
                  <a:srgbClr val="002060"/>
                </a:solidFill>
                <a:effectLst/>
                <a:latin typeface="Arial" panose="020B0604020202020204" pitchFamily="34" charset="0"/>
                <a:cs typeface="Arial" panose="020B0604020202020204" pitchFamily="34" charset="0"/>
              </a:rPr>
              <a:t> </a:t>
            </a:r>
            <a:r>
              <a:rPr lang="en-US" sz="2000" b="0" dirty="0" err="1">
                <a:solidFill>
                  <a:srgbClr val="002060"/>
                </a:solidFill>
                <a:effectLst/>
                <a:latin typeface="Arial" panose="020B0604020202020204" pitchFamily="34" charset="0"/>
                <a:cs typeface="Arial" panose="020B0604020202020204" pitchFamily="34" charset="0"/>
              </a:rPr>
              <a:t>hội</a:t>
            </a:r>
            <a:r>
              <a:rPr lang="en-US" sz="2000" b="0" dirty="0">
                <a:solidFill>
                  <a:srgbClr val="002060"/>
                </a:solidFill>
                <a:effectLst/>
                <a:latin typeface="Arial" panose="020B0604020202020204" pitchFamily="34" charset="0"/>
                <a:cs typeface="Arial" panose="020B0604020202020204" pitchFamily="34" charset="0"/>
              </a:rPr>
              <a:t> </a:t>
            </a:r>
            <a:r>
              <a:rPr lang="en-US" sz="2000" b="0" dirty="0" err="1">
                <a:solidFill>
                  <a:srgbClr val="002060"/>
                </a:solidFill>
                <a:effectLst/>
                <a:latin typeface="Arial" panose="020B0604020202020204" pitchFamily="34" charset="0"/>
                <a:cs typeface="Arial" panose="020B0604020202020204" pitchFamily="34" charset="0"/>
              </a:rPr>
              <a:t>lạc</a:t>
            </a:r>
            <a:r>
              <a:rPr lang="en-US" sz="2000" b="0" dirty="0">
                <a:solidFill>
                  <a:srgbClr val="002060"/>
                </a:solidFill>
                <a:effectLst/>
                <a:latin typeface="Arial" panose="020B0604020202020204" pitchFamily="34" charset="0"/>
                <a:cs typeface="Arial" panose="020B0604020202020204" pitchFamily="34" charset="0"/>
              </a:rPr>
              <a:t> </a:t>
            </a:r>
            <a:r>
              <a:rPr lang="en-US" sz="2000" b="0" dirty="0" err="1">
                <a:solidFill>
                  <a:srgbClr val="002060"/>
                </a:solidFill>
                <a:effectLst/>
                <a:latin typeface="Arial" panose="020B0604020202020204" pitchFamily="34" charset="0"/>
                <a:cs typeface="Arial" panose="020B0604020202020204" pitchFamily="34" charset="0"/>
              </a:rPr>
              <a:t>hậu</a:t>
            </a:r>
            <a:r>
              <a:rPr lang="en-US" sz="2000" b="0" dirty="0">
                <a:solidFill>
                  <a:srgbClr val="002060"/>
                </a:solidFill>
                <a:effectLst/>
                <a:latin typeface="Arial" panose="020B0604020202020204" pitchFamily="34" charset="0"/>
                <a:cs typeface="Arial" panose="020B0604020202020204" pitchFamily="34" charset="0"/>
              </a:rPr>
              <a:t> sang </a:t>
            </a:r>
            <a:r>
              <a:rPr lang="en-US" sz="2000" b="0" dirty="0" err="1">
                <a:solidFill>
                  <a:srgbClr val="002060"/>
                </a:solidFill>
                <a:effectLst/>
                <a:latin typeface="Arial" panose="020B0604020202020204" pitchFamily="34" charset="0"/>
                <a:cs typeface="Arial" panose="020B0604020202020204" pitchFamily="34" charset="0"/>
              </a:rPr>
              <a:t>nền</a:t>
            </a:r>
            <a:r>
              <a:rPr lang="en-US" sz="2000" b="0" dirty="0">
                <a:solidFill>
                  <a:srgbClr val="002060"/>
                </a:solidFill>
                <a:effectLst/>
                <a:latin typeface="Arial" panose="020B0604020202020204" pitchFamily="34" charset="0"/>
                <a:cs typeface="Arial" panose="020B0604020202020204" pitchFamily="34" charset="0"/>
              </a:rPr>
              <a:t> </a:t>
            </a:r>
            <a:r>
              <a:rPr lang="en-US" sz="2000" b="0" dirty="0" err="1">
                <a:solidFill>
                  <a:srgbClr val="002060"/>
                </a:solidFill>
                <a:effectLst/>
                <a:latin typeface="Arial" panose="020B0604020202020204" pitchFamily="34" charset="0"/>
                <a:cs typeface="Arial" panose="020B0604020202020204" pitchFamily="34" charset="0"/>
              </a:rPr>
              <a:t>sản</a:t>
            </a:r>
            <a:r>
              <a:rPr lang="en-US" sz="2000" b="0" dirty="0">
                <a:solidFill>
                  <a:srgbClr val="002060"/>
                </a:solidFill>
                <a:effectLst/>
                <a:latin typeface="Arial" panose="020B0604020202020204" pitchFamily="34" charset="0"/>
                <a:cs typeface="Arial" panose="020B0604020202020204" pitchFamily="34" charset="0"/>
              </a:rPr>
              <a:t> </a:t>
            </a:r>
            <a:r>
              <a:rPr lang="en-US" sz="2000" b="0" dirty="0" err="1">
                <a:solidFill>
                  <a:srgbClr val="002060"/>
                </a:solidFill>
                <a:effectLst/>
                <a:latin typeface="Arial" panose="020B0604020202020204" pitchFamily="34" charset="0"/>
                <a:cs typeface="Arial" panose="020B0604020202020204" pitchFamily="34" charset="0"/>
              </a:rPr>
              <a:t>xuất</a:t>
            </a:r>
            <a:r>
              <a:rPr lang="en-US" sz="2000" b="0" dirty="0">
                <a:solidFill>
                  <a:srgbClr val="002060"/>
                </a:solidFill>
                <a:effectLst/>
                <a:latin typeface="Arial" panose="020B0604020202020204" pitchFamily="34" charset="0"/>
                <a:cs typeface="Arial" panose="020B0604020202020204" pitchFamily="34" charset="0"/>
              </a:rPr>
              <a:t> - </a:t>
            </a:r>
            <a:r>
              <a:rPr lang="en-US" sz="2000" b="0" dirty="0" err="1">
                <a:solidFill>
                  <a:srgbClr val="002060"/>
                </a:solidFill>
                <a:effectLst/>
                <a:latin typeface="Arial" panose="020B0604020202020204" pitchFamily="34" charset="0"/>
                <a:cs typeface="Arial" panose="020B0604020202020204" pitchFamily="34" charset="0"/>
              </a:rPr>
              <a:t>xã</a:t>
            </a:r>
            <a:r>
              <a:rPr lang="en-US" sz="2000" b="0" dirty="0">
                <a:solidFill>
                  <a:srgbClr val="002060"/>
                </a:solidFill>
                <a:effectLst/>
                <a:latin typeface="Arial" panose="020B0604020202020204" pitchFamily="34" charset="0"/>
                <a:cs typeface="Arial" panose="020B0604020202020204" pitchFamily="34" charset="0"/>
              </a:rPr>
              <a:t> </a:t>
            </a:r>
            <a:r>
              <a:rPr lang="en-US" sz="2000" b="0" dirty="0" err="1">
                <a:solidFill>
                  <a:srgbClr val="002060"/>
                </a:solidFill>
                <a:effectLst/>
                <a:latin typeface="Arial" panose="020B0604020202020204" pitchFamily="34" charset="0"/>
                <a:cs typeface="Arial" panose="020B0604020202020204" pitchFamily="34" charset="0"/>
              </a:rPr>
              <a:t>hội</a:t>
            </a:r>
            <a:r>
              <a:rPr lang="en-US" sz="2000" b="0" dirty="0">
                <a:solidFill>
                  <a:srgbClr val="002060"/>
                </a:solidFill>
                <a:effectLst/>
                <a:latin typeface="Arial" panose="020B0604020202020204" pitchFamily="34" charset="0"/>
                <a:cs typeface="Arial" panose="020B0604020202020204" pitchFamily="34" charset="0"/>
              </a:rPr>
              <a:t> </a:t>
            </a:r>
            <a:r>
              <a:rPr lang="en-US" sz="2000" b="0" dirty="0" err="1">
                <a:solidFill>
                  <a:srgbClr val="002060"/>
                </a:solidFill>
                <a:effectLst/>
                <a:latin typeface="Arial" panose="020B0604020202020204" pitchFamily="34" charset="0"/>
                <a:cs typeface="Arial" panose="020B0604020202020204" pitchFamily="34" charset="0"/>
              </a:rPr>
              <a:t>hiện</a:t>
            </a:r>
            <a:r>
              <a:rPr lang="en-US" sz="2000" b="0" dirty="0">
                <a:solidFill>
                  <a:srgbClr val="002060"/>
                </a:solidFill>
                <a:effectLst/>
                <a:latin typeface="Arial" panose="020B0604020202020204" pitchFamily="34" charset="0"/>
                <a:cs typeface="Arial" panose="020B0604020202020204" pitchFamily="34" charset="0"/>
              </a:rPr>
              <a:t> </a:t>
            </a:r>
            <a:r>
              <a:rPr lang="en-US" sz="2000" b="0" dirty="0" err="1">
                <a:solidFill>
                  <a:srgbClr val="002060"/>
                </a:solidFill>
                <a:effectLst/>
                <a:latin typeface="Arial" panose="020B0604020202020204" pitchFamily="34" charset="0"/>
                <a:cs typeface="Arial" panose="020B0604020202020204" pitchFamily="34" charset="0"/>
              </a:rPr>
              <a:t>đại</a:t>
            </a:r>
            <a:r>
              <a:rPr lang="en-US" sz="2000" b="0" dirty="0">
                <a:solidFill>
                  <a:srgbClr val="002060"/>
                </a:solidFill>
                <a:effectLst/>
                <a:latin typeface="Arial" panose="020B0604020202020204" pitchFamily="34" charset="0"/>
                <a:cs typeface="Arial" panose="020B0604020202020204" pitchFamily="34" charset="0"/>
              </a:rPr>
              <a:t>.</a:t>
            </a:r>
            <a:endParaRPr lang="en-US" sz="2000" dirty="0">
              <a:solidFill>
                <a:srgbClr val="002060"/>
              </a:solidFill>
              <a:latin typeface="Arial" panose="020B0604020202020204" pitchFamily="34" charset="0"/>
              <a:cs typeface="Arial" panose="020B0604020202020204" pitchFamily="34" charset="0"/>
            </a:endParaRPr>
          </a:p>
        </p:txBody>
      </p:sp>
      <p:sp>
        <p:nvSpPr>
          <p:cNvPr id="78" name="TextBox 77">
            <a:extLst>
              <a:ext uri="{FF2B5EF4-FFF2-40B4-BE49-F238E27FC236}">
                <a16:creationId xmlns="" xmlns:a16="http://schemas.microsoft.com/office/drawing/2014/main" id="{79E1CE8B-52A5-4067-AF80-6CC2803CE235}"/>
              </a:ext>
            </a:extLst>
          </p:cNvPr>
          <p:cNvSpPr txBox="1"/>
          <p:nvPr/>
        </p:nvSpPr>
        <p:spPr>
          <a:xfrm>
            <a:off x="3861094" y="2390774"/>
            <a:ext cx="7499204" cy="677108"/>
          </a:xfrm>
          <a:prstGeom prst="rect">
            <a:avLst/>
          </a:prstGeom>
          <a:noFill/>
        </p:spPr>
        <p:txBody>
          <a:bodyPr wrap="square">
            <a:spAutoFit/>
          </a:bodyPr>
          <a:lstStyle/>
          <a:p>
            <a:pPr algn="ctr"/>
            <a:r>
              <a:rPr lang="en-US" sz="1900" dirty="0" err="1">
                <a:solidFill>
                  <a:srgbClr val="C00000"/>
                </a:solidFill>
                <a:effectLst/>
                <a:latin typeface="Arial" panose="020B0604020202020204" pitchFamily="34" charset="0"/>
                <a:cs typeface="Arial" panose="020B0604020202020204" pitchFamily="34" charset="0"/>
              </a:rPr>
              <a:t>Đẩy</a:t>
            </a:r>
            <a:r>
              <a:rPr lang="en-US" sz="1900" dirty="0">
                <a:solidFill>
                  <a:srgbClr val="C00000"/>
                </a:solidFill>
                <a:effectLst/>
                <a:latin typeface="Arial" panose="020B0604020202020204" pitchFamily="34" charset="0"/>
                <a:cs typeface="Arial" panose="020B0604020202020204" pitchFamily="34" charset="0"/>
              </a:rPr>
              <a:t> </a:t>
            </a:r>
            <a:r>
              <a:rPr lang="en-US" sz="1900" dirty="0" err="1">
                <a:solidFill>
                  <a:srgbClr val="C00000"/>
                </a:solidFill>
                <a:effectLst/>
                <a:latin typeface="Arial" panose="020B0604020202020204" pitchFamily="34" charset="0"/>
                <a:cs typeface="Arial" panose="020B0604020202020204" pitchFamily="34" charset="0"/>
              </a:rPr>
              <a:t>mạnh</a:t>
            </a:r>
            <a:r>
              <a:rPr lang="en-US" sz="1900" dirty="0">
                <a:solidFill>
                  <a:srgbClr val="C00000"/>
                </a:solidFill>
                <a:effectLst/>
                <a:latin typeface="Arial" panose="020B0604020202020204" pitchFamily="34" charset="0"/>
                <a:cs typeface="Arial" panose="020B0604020202020204" pitchFamily="34" charset="0"/>
              </a:rPr>
              <a:t> </a:t>
            </a:r>
            <a:r>
              <a:rPr lang="en-US" sz="1900" b="1" dirty="0" err="1">
                <a:effectLst/>
                <a:latin typeface="Arial" panose="020B0604020202020204" pitchFamily="34" charset="0"/>
                <a:cs typeface="Arial" panose="020B0604020202020204" pitchFamily="34" charset="0"/>
              </a:rPr>
              <a:t>ứng</a:t>
            </a:r>
            <a:r>
              <a:rPr lang="en-US" sz="1900" b="1" dirty="0">
                <a:effectLst/>
                <a:latin typeface="Arial" panose="020B0604020202020204" pitchFamily="34" charset="0"/>
                <a:cs typeface="Arial" panose="020B0604020202020204" pitchFamily="34" charset="0"/>
              </a:rPr>
              <a:t> </a:t>
            </a:r>
            <a:r>
              <a:rPr lang="en-US" sz="1900" b="1" dirty="0" err="1">
                <a:effectLst/>
                <a:latin typeface="Arial" panose="020B0604020202020204" pitchFamily="34" charset="0"/>
                <a:cs typeface="Arial" panose="020B0604020202020204" pitchFamily="34" charset="0"/>
              </a:rPr>
              <a:t>dụng</a:t>
            </a:r>
            <a:r>
              <a:rPr lang="en-US" sz="1900" b="1" dirty="0">
                <a:effectLst/>
                <a:latin typeface="Arial" panose="020B0604020202020204" pitchFamily="34" charset="0"/>
                <a:cs typeface="Arial" panose="020B0604020202020204" pitchFamily="34" charset="0"/>
              </a:rPr>
              <a:t> </a:t>
            </a:r>
            <a:r>
              <a:rPr lang="en-US" sz="1900" dirty="0" err="1">
                <a:solidFill>
                  <a:srgbClr val="C00000"/>
                </a:solidFill>
                <a:effectLst/>
                <a:latin typeface="Arial" panose="020B0604020202020204" pitchFamily="34" charset="0"/>
                <a:cs typeface="Arial" panose="020B0604020202020204" pitchFamily="34" charset="0"/>
              </a:rPr>
              <a:t>những</a:t>
            </a:r>
            <a:r>
              <a:rPr lang="en-US" sz="1900" dirty="0">
                <a:solidFill>
                  <a:srgbClr val="C00000"/>
                </a:solidFill>
                <a:effectLst/>
                <a:latin typeface="Arial" panose="020B0604020202020204" pitchFamily="34" charset="0"/>
                <a:cs typeface="Arial" panose="020B0604020202020204" pitchFamily="34" charset="0"/>
              </a:rPr>
              <a:t> </a:t>
            </a:r>
            <a:r>
              <a:rPr lang="en-US" sz="1900" dirty="0" err="1">
                <a:solidFill>
                  <a:srgbClr val="C00000"/>
                </a:solidFill>
                <a:effectLst/>
                <a:latin typeface="Arial" panose="020B0604020202020204" pitchFamily="34" charset="0"/>
                <a:cs typeface="Arial" panose="020B0604020202020204" pitchFamily="34" charset="0"/>
              </a:rPr>
              <a:t>thành</a:t>
            </a:r>
            <a:r>
              <a:rPr lang="en-US" sz="1900" dirty="0">
                <a:solidFill>
                  <a:srgbClr val="C00000"/>
                </a:solidFill>
                <a:effectLst/>
                <a:latin typeface="Arial" panose="020B0604020202020204" pitchFamily="34" charset="0"/>
                <a:cs typeface="Arial" panose="020B0604020202020204" pitchFamily="34" charset="0"/>
              </a:rPr>
              <a:t> </a:t>
            </a:r>
            <a:r>
              <a:rPr lang="en-US" sz="1900" dirty="0" err="1">
                <a:solidFill>
                  <a:srgbClr val="C00000"/>
                </a:solidFill>
                <a:effectLst/>
                <a:latin typeface="Arial" panose="020B0604020202020204" pitchFamily="34" charset="0"/>
                <a:cs typeface="Arial" panose="020B0604020202020204" pitchFamily="34" charset="0"/>
              </a:rPr>
              <a:t>tựu</a:t>
            </a:r>
            <a:r>
              <a:rPr lang="en-US" sz="1900" dirty="0">
                <a:solidFill>
                  <a:srgbClr val="C00000"/>
                </a:solidFill>
                <a:effectLst/>
                <a:latin typeface="Arial" panose="020B0604020202020204" pitchFamily="34" charset="0"/>
                <a:cs typeface="Arial" panose="020B0604020202020204" pitchFamily="34" charset="0"/>
              </a:rPr>
              <a:t> </a:t>
            </a:r>
            <a:r>
              <a:rPr lang="en-US" sz="1900" b="1" dirty="0">
                <a:effectLst/>
                <a:latin typeface="Arial" panose="020B0604020202020204" pitchFamily="34" charset="0"/>
                <a:cs typeface="Arial" panose="020B0604020202020204" pitchFamily="34" charset="0"/>
              </a:rPr>
              <a:t>khoa </a:t>
            </a:r>
            <a:r>
              <a:rPr lang="en-US" sz="1900" b="1" dirty="0" err="1">
                <a:effectLst/>
                <a:latin typeface="Arial" panose="020B0604020202020204" pitchFamily="34" charset="0"/>
                <a:cs typeface="Arial" panose="020B0604020202020204" pitchFamily="34" charset="0"/>
              </a:rPr>
              <a:t>học</a:t>
            </a:r>
            <a:r>
              <a:rPr lang="en-US" sz="1900" b="1" dirty="0">
                <a:effectLst/>
                <a:latin typeface="Arial" panose="020B0604020202020204" pitchFamily="34" charset="0"/>
                <a:cs typeface="Arial" panose="020B0604020202020204" pitchFamily="34" charset="0"/>
              </a:rPr>
              <a:t>, </a:t>
            </a:r>
            <a:r>
              <a:rPr lang="en-US" sz="1900" b="1" dirty="0" err="1">
                <a:effectLst/>
                <a:latin typeface="Arial" panose="020B0604020202020204" pitchFamily="34" charset="0"/>
                <a:cs typeface="Arial" panose="020B0604020202020204" pitchFamily="34" charset="0"/>
              </a:rPr>
              <a:t>công</a:t>
            </a:r>
            <a:r>
              <a:rPr lang="en-US" sz="1900" b="1" dirty="0">
                <a:effectLst/>
                <a:latin typeface="Arial" panose="020B0604020202020204" pitchFamily="34" charset="0"/>
                <a:cs typeface="Arial" panose="020B0604020202020204" pitchFamily="34" charset="0"/>
              </a:rPr>
              <a:t> </a:t>
            </a:r>
            <a:r>
              <a:rPr lang="en-US" sz="1900" b="1" dirty="0" err="1">
                <a:effectLst/>
                <a:latin typeface="Arial" panose="020B0604020202020204" pitchFamily="34" charset="0"/>
                <a:cs typeface="Arial" panose="020B0604020202020204" pitchFamily="34" charset="0"/>
              </a:rPr>
              <a:t>nghệ</a:t>
            </a:r>
            <a:r>
              <a:rPr lang="en-US" sz="1900" dirty="0">
                <a:solidFill>
                  <a:srgbClr val="C00000"/>
                </a:solidFill>
                <a:effectLst/>
                <a:latin typeface="Arial" panose="020B0604020202020204" pitchFamily="34" charset="0"/>
                <a:cs typeface="Arial" panose="020B0604020202020204" pitchFamily="34" charset="0"/>
              </a:rPr>
              <a:t> </a:t>
            </a:r>
            <a:r>
              <a:rPr lang="en-US" sz="1900" dirty="0" err="1">
                <a:solidFill>
                  <a:srgbClr val="C00000"/>
                </a:solidFill>
                <a:effectLst/>
                <a:latin typeface="Arial" panose="020B0604020202020204" pitchFamily="34" charset="0"/>
                <a:cs typeface="Arial" panose="020B0604020202020204" pitchFamily="34" charset="0"/>
              </a:rPr>
              <a:t>mới</a:t>
            </a:r>
            <a:r>
              <a:rPr lang="en-US" sz="1900" dirty="0">
                <a:solidFill>
                  <a:srgbClr val="C00000"/>
                </a:solidFill>
                <a:effectLst/>
                <a:latin typeface="Arial" panose="020B0604020202020204" pitchFamily="34" charset="0"/>
                <a:cs typeface="Arial" panose="020B0604020202020204" pitchFamily="34" charset="0"/>
              </a:rPr>
              <a:t>, </a:t>
            </a:r>
            <a:r>
              <a:rPr lang="en-US" sz="1900" dirty="0" err="1">
                <a:solidFill>
                  <a:srgbClr val="C00000"/>
                </a:solidFill>
                <a:effectLst/>
                <a:latin typeface="Arial" panose="020B0604020202020204" pitchFamily="34" charset="0"/>
                <a:cs typeface="Arial" panose="020B0604020202020204" pitchFamily="34" charset="0"/>
              </a:rPr>
              <a:t>hiện</a:t>
            </a:r>
            <a:r>
              <a:rPr lang="en-US" sz="1900" dirty="0">
                <a:solidFill>
                  <a:srgbClr val="C00000"/>
                </a:solidFill>
                <a:effectLst/>
                <a:latin typeface="Arial" panose="020B0604020202020204" pitchFamily="34" charset="0"/>
                <a:cs typeface="Arial" panose="020B0604020202020204" pitchFamily="34" charset="0"/>
              </a:rPr>
              <a:t> </a:t>
            </a:r>
            <a:r>
              <a:rPr lang="en-US" sz="1900" dirty="0" err="1">
                <a:solidFill>
                  <a:srgbClr val="C00000"/>
                </a:solidFill>
                <a:effectLst/>
                <a:latin typeface="Arial" panose="020B0604020202020204" pitchFamily="34" charset="0"/>
                <a:cs typeface="Arial" panose="020B0604020202020204" pitchFamily="34" charset="0"/>
              </a:rPr>
              <a:t>đại</a:t>
            </a:r>
            <a:r>
              <a:rPr lang="en-US" sz="1900" dirty="0">
                <a:solidFill>
                  <a:srgbClr val="C00000"/>
                </a:solidFill>
                <a:effectLst/>
                <a:latin typeface="Arial" panose="020B0604020202020204" pitchFamily="34" charset="0"/>
                <a:cs typeface="Arial" panose="020B0604020202020204" pitchFamily="34" charset="0"/>
              </a:rPr>
              <a:t>.</a:t>
            </a:r>
            <a:endParaRPr lang="en-US" sz="1900" dirty="0">
              <a:solidFill>
                <a:srgbClr val="C00000"/>
              </a:solidFill>
              <a:latin typeface="Arial" panose="020B0604020202020204" pitchFamily="34" charset="0"/>
              <a:cs typeface="Arial" panose="020B0604020202020204" pitchFamily="34" charset="0"/>
            </a:endParaRPr>
          </a:p>
        </p:txBody>
      </p:sp>
      <p:sp>
        <p:nvSpPr>
          <p:cNvPr id="80" name="TextBox 79">
            <a:extLst>
              <a:ext uri="{FF2B5EF4-FFF2-40B4-BE49-F238E27FC236}">
                <a16:creationId xmlns="" xmlns:a16="http://schemas.microsoft.com/office/drawing/2014/main" id="{833CB9D5-94C6-4F26-AAD4-7E311908D582}"/>
              </a:ext>
            </a:extLst>
          </p:cNvPr>
          <p:cNvSpPr txBox="1"/>
          <p:nvPr/>
        </p:nvSpPr>
        <p:spPr>
          <a:xfrm>
            <a:off x="5342208" y="3085410"/>
            <a:ext cx="6229407" cy="677108"/>
          </a:xfrm>
          <a:prstGeom prst="rect">
            <a:avLst/>
          </a:prstGeom>
          <a:noFill/>
        </p:spPr>
        <p:txBody>
          <a:bodyPr wrap="square">
            <a:spAutoFit/>
          </a:bodyPr>
          <a:lstStyle/>
          <a:p>
            <a:pPr algn="ctr"/>
            <a:r>
              <a:rPr lang="vi-VN" sz="1900" b="1" dirty="0">
                <a:solidFill>
                  <a:srgbClr val="CC00CC"/>
                </a:solidFill>
                <a:effectLst/>
                <a:latin typeface="Arial" panose="020B0604020202020204" pitchFamily="34" charset="0"/>
                <a:cs typeface="Arial" panose="020B0604020202020204" pitchFamily="34" charset="0"/>
              </a:rPr>
              <a:t>Chuyền đổi cơ cấu kinh tế </a:t>
            </a:r>
            <a:r>
              <a:rPr lang="vi-VN" sz="1900" b="0" dirty="0">
                <a:solidFill>
                  <a:srgbClr val="0033CC"/>
                </a:solidFill>
                <a:effectLst/>
                <a:latin typeface="Arial" panose="020B0604020202020204" pitchFamily="34" charset="0"/>
                <a:cs typeface="Arial" panose="020B0604020202020204" pitchFamily="34" charset="0"/>
              </a:rPr>
              <a:t>theo hướng hiện đại, hợp lý và hiệu quả</a:t>
            </a:r>
            <a:endParaRPr lang="en-US" sz="1900" dirty="0">
              <a:solidFill>
                <a:srgbClr val="0033CC"/>
              </a:solidFill>
              <a:latin typeface="Arial" panose="020B0604020202020204" pitchFamily="34" charset="0"/>
              <a:cs typeface="Arial" panose="020B0604020202020204" pitchFamily="34" charset="0"/>
            </a:endParaRPr>
          </a:p>
        </p:txBody>
      </p:sp>
      <p:sp>
        <p:nvSpPr>
          <p:cNvPr id="82" name="TextBox 81">
            <a:extLst>
              <a:ext uri="{FF2B5EF4-FFF2-40B4-BE49-F238E27FC236}">
                <a16:creationId xmlns="" xmlns:a16="http://schemas.microsoft.com/office/drawing/2014/main" id="{2ECD517F-BA08-4C71-B622-8F5B386F6EA1}"/>
              </a:ext>
            </a:extLst>
          </p:cNvPr>
          <p:cNvSpPr txBox="1"/>
          <p:nvPr/>
        </p:nvSpPr>
        <p:spPr>
          <a:xfrm>
            <a:off x="6096000" y="3877117"/>
            <a:ext cx="5778347" cy="969496"/>
          </a:xfrm>
          <a:prstGeom prst="rect">
            <a:avLst/>
          </a:prstGeom>
          <a:noFill/>
        </p:spPr>
        <p:txBody>
          <a:bodyPr wrap="square">
            <a:spAutoFit/>
          </a:bodyPr>
          <a:lstStyle/>
          <a:p>
            <a:r>
              <a:rPr lang="en-US" sz="1900" b="0" dirty="0" err="1">
                <a:solidFill>
                  <a:srgbClr val="010101"/>
                </a:solidFill>
                <a:effectLst/>
                <a:latin typeface="Arial" panose="020B0604020202020204" pitchFamily="34" charset="0"/>
                <a:cs typeface="Arial" panose="020B0604020202020204" pitchFamily="34" charset="0"/>
              </a:rPr>
              <a:t>Xây</a:t>
            </a:r>
            <a:r>
              <a:rPr lang="en-US" sz="1900" b="0" dirty="0">
                <a:solidFill>
                  <a:srgbClr val="010101"/>
                </a:solidFill>
                <a:effectLst/>
                <a:latin typeface="Arial" panose="020B0604020202020204" pitchFamily="34" charset="0"/>
                <a:cs typeface="Arial" panose="020B0604020202020204" pitchFamily="34" charset="0"/>
              </a:rPr>
              <a:t> </a:t>
            </a:r>
            <a:r>
              <a:rPr lang="en-US" sz="1900" b="0" dirty="0" err="1">
                <a:solidFill>
                  <a:srgbClr val="010101"/>
                </a:solidFill>
                <a:effectLst/>
                <a:latin typeface="Arial" panose="020B0604020202020204" pitchFamily="34" charset="0"/>
                <a:cs typeface="Arial" panose="020B0604020202020204" pitchFamily="34" charset="0"/>
              </a:rPr>
              <a:t>dựng</a:t>
            </a:r>
            <a:r>
              <a:rPr lang="en-US" sz="1900" b="0" dirty="0">
                <a:solidFill>
                  <a:srgbClr val="010101"/>
                </a:solidFill>
                <a:effectLst/>
                <a:latin typeface="Arial" panose="020B0604020202020204" pitchFamily="34" charset="0"/>
                <a:cs typeface="Arial" panose="020B0604020202020204" pitchFamily="34" charset="0"/>
              </a:rPr>
              <a:t> </a:t>
            </a:r>
            <a:r>
              <a:rPr lang="en-US" sz="1900" b="0" dirty="0" err="1">
                <a:solidFill>
                  <a:srgbClr val="010101"/>
                </a:solidFill>
                <a:effectLst/>
                <a:latin typeface="Arial" panose="020B0604020202020204" pitchFamily="34" charset="0"/>
                <a:cs typeface="Arial" panose="020B0604020202020204" pitchFamily="34" charset="0"/>
              </a:rPr>
              <a:t>và</a:t>
            </a:r>
            <a:r>
              <a:rPr lang="en-US" sz="1900" b="0" dirty="0">
                <a:solidFill>
                  <a:srgbClr val="010101"/>
                </a:solidFill>
                <a:effectLst/>
                <a:latin typeface="Arial" panose="020B0604020202020204" pitchFamily="34" charset="0"/>
                <a:cs typeface="Arial" panose="020B0604020202020204" pitchFamily="34" charset="0"/>
              </a:rPr>
              <a:t> </a:t>
            </a:r>
            <a:r>
              <a:rPr lang="en-US" sz="1900" b="0" dirty="0" err="1">
                <a:solidFill>
                  <a:srgbClr val="010101"/>
                </a:solidFill>
                <a:effectLst/>
                <a:latin typeface="Arial" panose="020B0604020202020204" pitchFamily="34" charset="0"/>
                <a:cs typeface="Arial" panose="020B0604020202020204" pitchFamily="34" charset="0"/>
              </a:rPr>
              <a:t>phát</a:t>
            </a:r>
            <a:r>
              <a:rPr lang="en-US" sz="1900" b="0" dirty="0">
                <a:solidFill>
                  <a:srgbClr val="010101"/>
                </a:solidFill>
                <a:effectLst/>
                <a:latin typeface="Arial" panose="020B0604020202020204" pitchFamily="34" charset="0"/>
                <a:cs typeface="Arial" panose="020B0604020202020204" pitchFamily="34" charset="0"/>
              </a:rPr>
              <a:t> </a:t>
            </a:r>
            <a:r>
              <a:rPr lang="en-US" sz="1900" b="0" dirty="0" err="1">
                <a:solidFill>
                  <a:srgbClr val="010101"/>
                </a:solidFill>
                <a:effectLst/>
                <a:latin typeface="Arial" panose="020B0604020202020204" pitchFamily="34" charset="0"/>
                <a:cs typeface="Arial" panose="020B0604020202020204" pitchFamily="34" charset="0"/>
              </a:rPr>
              <a:t>triển</a:t>
            </a:r>
            <a:r>
              <a:rPr lang="en-US" sz="1900" b="0" dirty="0">
                <a:solidFill>
                  <a:srgbClr val="010101"/>
                </a:solidFill>
                <a:effectLst/>
                <a:latin typeface="Arial" panose="020B0604020202020204" pitchFamily="34" charset="0"/>
                <a:cs typeface="Arial" panose="020B0604020202020204" pitchFamily="34" charset="0"/>
              </a:rPr>
              <a:t> </a:t>
            </a:r>
            <a:r>
              <a:rPr lang="en-US" sz="1900" b="1" dirty="0" err="1">
                <a:solidFill>
                  <a:srgbClr val="006600"/>
                </a:solidFill>
                <a:effectLst/>
                <a:latin typeface="Arial" panose="020B0604020202020204" pitchFamily="34" charset="0"/>
                <a:cs typeface="Arial" panose="020B0604020202020204" pitchFamily="34" charset="0"/>
              </a:rPr>
              <a:t>hạ</a:t>
            </a:r>
            <a:r>
              <a:rPr lang="en-US" sz="1900" b="1" dirty="0">
                <a:solidFill>
                  <a:srgbClr val="006600"/>
                </a:solidFill>
                <a:effectLst/>
                <a:latin typeface="Arial" panose="020B0604020202020204" pitchFamily="34" charset="0"/>
                <a:cs typeface="Arial" panose="020B0604020202020204" pitchFamily="34" charset="0"/>
              </a:rPr>
              <a:t> </a:t>
            </a:r>
            <a:r>
              <a:rPr lang="en-US" sz="1900" b="1" dirty="0" err="1">
                <a:solidFill>
                  <a:srgbClr val="006600"/>
                </a:solidFill>
                <a:effectLst/>
                <a:latin typeface="Arial" panose="020B0604020202020204" pitchFamily="34" charset="0"/>
                <a:cs typeface="Arial" panose="020B0604020202020204" pitchFamily="34" charset="0"/>
              </a:rPr>
              <a:t>tầng</a:t>
            </a:r>
            <a:r>
              <a:rPr lang="en-US" sz="1900" b="1" dirty="0">
                <a:solidFill>
                  <a:srgbClr val="006600"/>
                </a:solidFill>
                <a:effectLst/>
                <a:latin typeface="Arial" panose="020B0604020202020204" pitchFamily="34" charset="0"/>
                <a:cs typeface="Arial" panose="020B0604020202020204" pitchFamily="34" charset="0"/>
              </a:rPr>
              <a:t> </a:t>
            </a:r>
            <a:r>
              <a:rPr lang="en-US" sz="1900" b="1" dirty="0" err="1">
                <a:solidFill>
                  <a:srgbClr val="006600"/>
                </a:solidFill>
                <a:effectLst/>
                <a:latin typeface="Arial" panose="020B0604020202020204" pitchFamily="34" charset="0"/>
                <a:cs typeface="Arial" panose="020B0604020202020204" pitchFamily="34" charset="0"/>
              </a:rPr>
              <a:t>kỹ</a:t>
            </a:r>
            <a:r>
              <a:rPr lang="en-US" sz="1900" b="1" dirty="0">
                <a:solidFill>
                  <a:srgbClr val="006600"/>
                </a:solidFill>
                <a:effectLst/>
                <a:latin typeface="Arial" panose="020B0604020202020204" pitchFamily="34" charset="0"/>
                <a:cs typeface="Arial" panose="020B0604020202020204" pitchFamily="34" charset="0"/>
              </a:rPr>
              <a:t> </a:t>
            </a:r>
            <a:r>
              <a:rPr lang="en-US" sz="1900" b="1" dirty="0" err="1">
                <a:solidFill>
                  <a:srgbClr val="006600"/>
                </a:solidFill>
                <a:effectLst/>
                <a:latin typeface="Arial" panose="020B0604020202020204" pitchFamily="34" charset="0"/>
                <a:cs typeface="Arial" panose="020B0604020202020204" pitchFamily="34" charset="0"/>
              </a:rPr>
              <a:t>thuật</a:t>
            </a:r>
            <a:r>
              <a:rPr lang="en-US" sz="1900" b="1" dirty="0">
                <a:solidFill>
                  <a:srgbClr val="006600"/>
                </a:solidFill>
                <a:effectLst/>
                <a:latin typeface="Arial" panose="020B0604020202020204" pitchFamily="34" charset="0"/>
                <a:cs typeface="Arial" panose="020B0604020202020204" pitchFamily="34" charset="0"/>
              </a:rPr>
              <a:t> </a:t>
            </a:r>
            <a:r>
              <a:rPr lang="en-US" sz="1900" b="0" dirty="0" err="1">
                <a:solidFill>
                  <a:srgbClr val="010101"/>
                </a:solidFill>
                <a:effectLst/>
                <a:latin typeface="Arial" panose="020B0604020202020204" pitchFamily="34" charset="0"/>
                <a:cs typeface="Arial" panose="020B0604020202020204" pitchFamily="34" charset="0"/>
              </a:rPr>
              <a:t>về</a:t>
            </a:r>
            <a:r>
              <a:rPr lang="en-US" sz="1900" b="0" dirty="0">
                <a:solidFill>
                  <a:srgbClr val="010101"/>
                </a:solidFill>
                <a:effectLst/>
                <a:latin typeface="Arial" panose="020B0604020202020204" pitchFamily="34" charset="0"/>
                <a:cs typeface="Arial" panose="020B0604020202020204" pitchFamily="34" charset="0"/>
              </a:rPr>
              <a:t> </a:t>
            </a:r>
            <a:r>
              <a:rPr lang="en-US" sz="1900" b="0" dirty="0" err="1">
                <a:solidFill>
                  <a:srgbClr val="010101"/>
                </a:solidFill>
                <a:effectLst/>
                <a:latin typeface="Arial" panose="020B0604020202020204" pitchFamily="34" charset="0"/>
                <a:cs typeface="Arial" panose="020B0604020202020204" pitchFamily="34" charset="0"/>
              </a:rPr>
              <a:t>công</a:t>
            </a:r>
            <a:r>
              <a:rPr lang="en-US" sz="1900" b="0" dirty="0">
                <a:solidFill>
                  <a:srgbClr val="010101"/>
                </a:solidFill>
                <a:effectLst/>
                <a:latin typeface="Arial" panose="020B0604020202020204" pitchFamily="34" charset="0"/>
                <a:cs typeface="Arial" panose="020B0604020202020204" pitchFamily="34" charset="0"/>
              </a:rPr>
              <a:t> </a:t>
            </a:r>
            <a:r>
              <a:rPr lang="en-US" sz="1900" b="0" dirty="0" err="1">
                <a:solidFill>
                  <a:srgbClr val="010101"/>
                </a:solidFill>
                <a:effectLst/>
                <a:latin typeface="Arial" panose="020B0604020202020204" pitchFamily="34" charset="0"/>
                <a:cs typeface="Arial" panose="020B0604020202020204" pitchFamily="34" charset="0"/>
              </a:rPr>
              <a:t>nghệ</a:t>
            </a:r>
            <a:r>
              <a:rPr lang="en-US" sz="1900" b="0" dirty="0">
                <a:solidFill>
                  <a:srgbClr val="010101"/>
                </a:solidFill>
                <a:effectLst/>
                <a:latin typeface="Arial" panose="020B0604020202020204" pitchFamily="34" charset="0"/>
                <a:cs typeface="Arial" panose="020B0604020202020204" pitchFamily="34" charset="0"/>
              </a:rPr>
              <a:t> </a:t>
            </a:r>
            <a:r>
              <a:rPr lang="en-US" sz="1900" b="0" dirty="0" err="1">
                <a:solidFill>
                  <a:srgbClr val="010101"/>
                </a:solidFill>
                <a:effectLst/>
                <a:latin typeface="Arial" panose="020B0604020202020204" pitchFamily="34" charset="0"/>
                <a:cs typeface="Arial" panose="020B0604020202020204" pitchFamily="34" charset="0"/>
              </a:rPr>
              <a:t>thông</a:t>
            </a:r>
            <a:r>
              <a:rPr lang="en-US" sz="1900" b="0" dirty="0">
                <a:solidFill>
                  <a:srgbClr val="010101"/>
                </a:solidFill>
                <a:effectLst/>
                <a:latin typeface="Arial" panose="020B0604020202020204" pitchFamily="34" charset="0"/>
                <a:cs typeface="Arial" panose="020B0604020202020204" pitchFamily="34" charset="0"/>
              </a:rPr>
              <a:t> tin </a:t>
            </a:r>
            <a:r>
              <a:rPr lang="en-US" sz="1900" b="0" dirty="0" err="1">
                <a:solidFill>
                  <a:srgbClr val="010101"/>
                </a:solidFill>
                <a:effectLst/>
                <a:latin typeface="Arial" panose="020B0604020202020204" pitchFamily="34" charset="0"/>
                <a:cs typeface="Arial" panose="020B0604020202020204" pitchFamily="34" charset="0"/>
              </a:rPr>
              <a:t>và</a:t>
            </a:r>
            <a:r>
              <a:rPr lang="en-US" sz="1900" b="0" dirty="0">
                <a:solidFill>
                  <a:srgbClr val="010101"/>
                </a:solidFill>
                <a:effectLst/>
                <a:latin typeface="Arial" panose="020B0604020202020204" pitchFamily="34" charset="0"/>
                <a:cs typeface="Arial" panose="020B0604020202020204" pitchFamily="34" charset="0"/>
              </a:rPr>
              <a:t> </a:t>
            </a:r>
            <a:r>
              <a:rPr lang="en-US" sz="1900" b="0" dirty="0" err="1">
                <a:solidFill>
                  <a:srgbClr val="010101"/>
                </a:solidFill>
                <a:effectLst/>
                <a:latin typeface="Arial" panose="020B0604020202020204" pitchFamily="34" charset="0"/>
                <a:cs typeface="Arial" panose="020B0604020202020204" pitchFamily="34" charset="0"/>
              </a:rPr>
              <a:t>truyền</a:t>
            </a:r>
            <a:r>
              <a:rPr lang="en-US" sz="1900" b="0" dirty="0">
                <a:solidFill>
                  <a:srgbClr val="010101"/>
                </a:solidFill>
                <a:effectLst/>
                <a:latin typeface="Arial" panose="020B0604020202020204" pitchFamily="34" charset="0"/>
                <a:cs typeface="Arial" panose="020B0604020202020204" pitchFamily="34" charset="0"/>
              </a:rPr>
              <a:t> </a:t>
            </a:r>
            <a:r>
              <a:rPr lang="en-US" sz="1900" b="0" dirty="0" err="1">
                <a:solidFill>
                  <a:srgbClr val="010101"/>
                </a:solidFill>
                <a:effectLst/>
                <a:latin typeface="Arial" panose="020B0604020202020204" pitchFamily="34" charset="0"/>
                <a:cs typeface="Arial" panose="020B0604020202020204" pitchFamily="34" charset="0"/>
              </a:rPr>
              <a:t>thông</a:t>
            </a:r>
            <a:r>
              <a:rPr lang="en-US" sz="1900" b="0" dirty="0">
                <a:solidFill>
                  <a:srgbClr val="010101"/>
                </a:solidFill>
                <a:effectLst/>
                <a:latin typeface="Arial" panose="020B0604020202020204" pitchFamily="34" charset="0"/>
                <a:cs typeface="Arial" panose="020B0604020202020204" pitchFamily="34" charset="0"/>
              </a:rPr>
              <a:t>, </a:t>
            </a:r>
            <a:r>
              <a:rPr lang="en-US" sz="1900" b="0" dirty="0" err="1">
                <a:solidFill>
                  <a:srgbClr val="010101"/>
                </a:solidFill>
                <a:effectLst/>
                <a:latin typeface="Arial" panose="020B0604020202020204" pitchFamily="34" charset="0"/>
                <a:cs typeface="Arial" panose="020B0604020202020204" pitchFamily="34" charset="0"/>
              </a:rPr>
              <a:t>chuẩn</a:t>
            </a:r>
            <a:r>
              <a:rPr lang="en-US" sz="1900" b="0" dirty="0">
                <a:solidFill>
                  <a:srgbClr val="010101"/>
                </a:solidFill>
                <a:effectLst/>
                <a:latin typeface="Arial" panose="020B0604020202020204" pitchFamily="34" charset="0"/>
                <a:cs typeface="Arial" panose="020B0604020202020204" pitchFamily="34" charset="0"/>
              </a:rPr>
              <a:t> </a:t>
            </a:r>
            <a:r>
              <a:rPr lang="en-US" sz="1900" b="0" dirty="0" err="1">
                <a:solidFill>
                  <a:srgbClr val="010101"/>
                </a:solidFill>
                <a:effectLst/>
                <a:latin typeface="Arial" panose="020B0604020202020204" pitchFamily="34" charset="0"/>
                <a:cs typeface="Arial" panose="020B0604020202020204" pitchFamily="34" charset="0"/>
              </a:rPr>
              <a:t>bị</a:t>
            </a:r>
            <a:r>
              <a:rPr lang="en-US" sz="1900" b="0" dirty="0">
                <a:solidFill>
                  <a:srgbClr val="010101"/>
                </a:solidFill>
                <a:effectLst/>
                <a:latin typeface="Arial" panose="020B0604020202020204" pitchFamily="34" charset="0"/>
                <a:cs typeface="Arial" panose="020B0604020202020204" pitchFamily="34" charset="0"/>
              </a:rPr>
              <a:t> </a:t>
            </a:r>
            <a:r>
              <a:rPr lang="en-US" sz="1900" b="0" dirty="0" err="1">
                <a:solidFill>
                  <a:srgbClr val="010101"/>
                </a:solidFill>
                <a:effectLst/>
                <a:latin typeface="Arial" panose="020B0604020202020204" pitchFamily="34" charset="0"/>
                <a:cs typeface="Arial" panose="020B0604020202020204" pitchFamily="34" charset="0"/>
              </a:rPr>
              <a:t>nền</a:t>
            </a:r>
            <a:r>
              <a:rPr lang="en-US" sz="1900" b="0" dirty="0">
                <a:solidFill>
                  <a:srgbClr val="010101"/>
                </a:solidFill>
                <a:effectLst/>
                <a:latin typeface="Arial" panose="020B0604020202020204" pitchFamily="34" charset="0"/>
                <a:cs typeface="Arial" panose="020B0604020202020204" pitchFamily="34" charset="0"/>
              </a:rPr>
              <a:t> </a:t>
            </a:r>
            <a:r>
              <a:rPr lang="en-US" sz="1900" b="0" dirty="0" err="1">
                <a:solidFill>
                  <a:srgbClr val="010101"/>
                </a:solidFill>
                <a:effectLst/>
                <a:latin typeface="Arial" panose="020B0604020202020204" pitchFamily="34" charset="0"/>
                <a:cs typeface="Arial" panose="020B0604020202020204" pitchFamily="34" charset="0"/>
              </a:rPr>
              <a:t>tảng</a:t>
            </a:r>
            <a:r>
              <a:rPr lang="en-US" sz="1900" b="0" dirty="0">
                <a:solidFill>
                  <a:srgbClr val="010101"/>
                </a:solidFill>
                <a:effectLst/>
                <a:latin typeface="Arial" panose="020B0604020202020204" pitchFamily="34" charset="0"/>
                <a:cs typeface="Arial" panose="020B0604020202020204" pitchFamily="34" charset="0"/>
              </a:rPr>
              <a:t> </a:t>
            </a:r>
            <a:r>
              <a:rPr lang="en-US" sz="1900" b="0" dirty="0" err="1">
                <a:solidFill>
                  <a:srgbClr val="010101"/>
                </a:solidFill>
                <a:effectLst/>
                <a:latin typeface="Arial" panose="020B0604020202020204" pitchFamily="34" charset="0"/>
                <a:cs typeface="Arial" panose="020B0604020202020204" pitchFamily="34" charset="0"/>
              </a:rPr>
              <a:t>kinh</a:t>
            </a:r>
            <a:r>
              <a:rPr lang="en-US" sz="1900" b="0" dirty="0">
                <a:solidFill>
                  <a:srgbClr val="010101"/>
                </a:solidFill>
                <a:effectLst/>
                <a:latin typeface="Arial" panose="020B0604020202020204" pitchFamily="34" charset="0"/>
                <a:cs typeface="Arial" panose="020B0604020202020204" pitchFamily="34" charset="0"/>
              </a:rPr>
              <a:t> </a:t>
            </a:r>
            <a:r>
              <a:rPr lang="en-US" sz="1900" b="0" dirty="0" err="1">
                <a:solidFill>
                  <a:srgbClr val="010101"/>
                </a:solidFill>
                <a:effectLst/>
                <a:latin typeface="Arial" panose="020B0604020202020204" pitchFamily="34" charset="0"/>
                <a:cs typeface="Arial" panose="020B0604020202020204" pitchFamily="34" charset="0"/>
              </a:rPr>
              <a:t>tế</a:t>
            </a:r>
            <a:r>
              <a:rPr lang="en-US" sz="1900" b="0" dirty="0">
                <a:solidFill>
                  <a:srgbClr val="010101"/>
                </a:solidFill>
                <a:effectLst/>
                <a:latin typeface="Arial" panose="020B0604020202020204" pitchFamily="34" charset="0"/>
                <a:cs typeface="Arial" panose="020B0604020202020204" pitchFamily="34" charset="0"/>
              </a:rPr>
              <a:t> </a:t>
            </a:r>
            <a:r>
              <a:rPr lang="en-US" sz="1900" b="0" dirty="0" err="1">
                <a:solidFill>
                  <a:srgbClr val="010101"/>
                </a:solidFill>
                <a:effectLst/>
                <a:latin typeface="Arial" panose="020B0604020202020204" pitchFamily="34" charset="0"/>
                <a:cs typeface="Arial" panose="020B0604020202020204" pitchFamily="34" charset="0"/>
              </a:rPr>
              <a:t>số</a:t>
            </a:r>
            <a:r>
              <a:rPr lang="en-US" sz="1900" b="0" dirty="0">
                <a:solidFill>
                  <a:srgbClr val="010101"/>
                </a:solidFill>
                <a:effectLst/>
                <a:latin typeface="Arial" panose="020B0604020202020204" pitchFamily="34" charset="0"/>
                <a:cs typeface="Arial" panose="020B0604020202020204" pitchFamily="34" charset="0"/>
              </a:rPr>
              <a:t>.</a:t>
            </a:r>
            <a:endParaRPr lang="en-US" sz="1900" dirty="0">
              <a:latin typeface="Arial" panose="020B0604020202020204" pitchFamily="34" charset="0"/>
              <a:cs typeface="Arial" panose="020B0604020202020204" pitchFamily="34" charset="0"/>
            </a:endParaRPr>
          </a:p>
        </p:txBody>
      </p:sp>
      <p:sp>
        <p:nvSpPr>
          <p:cNvPr id="91" name="TextBox 90">
            <a:extLst>
              <a:ext uri="{FF2B5EF4-FFF2-40B4-BE49-F238E27FC236}">
                <a16:creationId xmlns="" xmlns:a16="http://schemas.microsoft.com/office/drawing/2014/main" id="{450017B9-DBD6-40BE-9CE9-C055F56FCF21}"/>
              </a:ext>
            </a:extLst>
          </p:cNvPr>
          <p:cNvSpPr txBox="1"/>
          <p:nvPr/>
        </p:nvSpPr>
        <p:spPr>
          <a:xfrm>
            <a:off x="6587186" y="5060461"/>
            <a:ext cx="5551641" cy="677108"/>
          </a:xfrm>
          <a:prstGeom prst="rect">
            <a:avLst/>
          </a:prstGeom>
          <a:noFill/>
        </p:spPr>
        <p:txBody>
          <a:bodyPr wrap="square">
            <a:spAutoFit/>
          </a:bodyPr>
          <a:lstStyle/>
          <a:p>
            <a:pPr algn="ctr"/>
            <a:r>
              <a:rPr lang="en-US" sz="1900" b="0" dirty="0" err="1">
                <a:solidFill>
                  <a:srgbClr val="006600"/>
                </a:solidFill>
                <a:effectLst/>
                <a:latin typeface="Arial" panose="020B0604020202020204" pitchFamily="34" charset="0"/>
                <a:cs typeface="Arial" panose="020B0604020202020204" pitchFamily="34" charset="0"/>
              </a:rPr>
              <a:t>Thực</a:t>
            </a:r>
            <a:r>
              <a:rPr lang="en-US" sz="1900" b="0" dirty="0">
                <a:solidFill>
                  <a:srgbClr val="006600"/>
                </a:solidFill>
                <a:effectLst/>
                <a:latin typeface="Arial" panose="020B0604020202020204" pitchFamily="34" charset="0"/>
                <a:cs typeface="Arial" panose="020B0604020202020204" pitchFamily="34" charset="0"/>
              </a:rPr>
              <a:t> </a:t>
            </a:r>
            <a:r>
              <a:rPr lang="en-US" sz="1900" b="0" dirty="0" err="1">
                <a:solidFill>
                  <a:srgbClr val="006600"/>
                </a:solidFill>
                <a:effectLst/>
                <a:latin typeface="Arial" panose="020B0604020202020204" pitchFamily="34" charset="0"/>
                <a:cs typeface="Arial" panose="020B0604020202020204" pitchFamily="34" charset="0"/>
              </a:rPr>
              <a:t>hiện</a:t>
            </a:r>
            <a:r>
              <a:rPr lang="en-US" sz="1900" b="0" dirty="0">
                <a:solidFill>
                  <a:srgbClr val="006600"/>
                </a:solidFill>
                <a:effectLst/>
                <a:latin typeface="Arial" panose="020B0604020202020204" pitchFamily="34" charset="0"/>
                <a:cs typeface="Arial" panose="020B0604020202020204" pitchFamily="34" charset="0"/>
              </a:rPr>
              <a:t> </a:t>
            </a:r>
            <a:r>
              <a:rPr lang="en-US" sz="1900" b="1" dirty="0" err="1">
                <a:effectLst/>
                <a:latin typeface="Arial" panose="020B0604020202020204" pitchFamily="34" charset="0"/>
                <a:cs typeface="Arial" panose="020B0604020202020204" pitchFamily="34" charset="0"/>
              </a:rPr>
              <a:t>chuyển</a:t>
            </a:r>
            <a:r>
              <a:rPr lang="en-US" sz="1900" b="1" dirty="0">
                <a:effectLst/>
                <a:latin typeface="Arial" panose="020B0604020202020204" pitchFamily="34" charset="0"/>
                <a:cs typeface="Arial" panose="020B0604020202020204" pitchFamily="34" charset="0"/>
              </a:rPr>
              <a:t> </a:t>
            </a:r>
            <a:r>
              <a:rPr lang="en-US" sz="1900" b="1" dirty="0" err="1">
                <a:effectLst/>
                <a:latin typeface="Arial" panose="020B0604020202020204" pitchFamily="34" charset="0"/>
                <a:cs typeface="Arial" panose="020B0604020202020204" pitchFamily="34" charset="0"/>
              </a:rPr>
              <a:t>đổi</a:t>
            </a:r>
            <a:r>
              <a:rPr lang="en-US" sz="1900" b="1" dirty="0">
                <a:effectLst/>
                <a:latin typeface="Arial" panose="020B0604020202020204" pitchFamily="34" charset="0"/>
                <a:cs typeface="Arial" panose="020B0604020202020204" pitchFamily="34" charset="0"/>
              </a:rPr>
              <a:t> </a:t>
            </a:r>
            <a:r>
              <a:rPr lang="en-US" sz="1900" b="1" dirty="0" err="1">
                <a:effectLst/>
                <a:latin typeface="Arial" panose="020B0604020202020204" pitchFamily="34" charset="0"/>
                <a:cs typeface="Arial" panose="020B0604020202020204" pitchFamily="34" charset="0"/>
              </a:rPr>
              <a:t>số</a:t>
            </a:r>
            <a:r>
              <a:rPr lang="en-US" sz="1900" b="1" dirty="0">
                <a:effectLst/>
                <a:latin typeface="Arial" panose="020B0604020202020204" pitchFamily="34" charset="0"/>
                <a:cs typeface="Arial" panose="020B0604020202020204" pitchFamily="34" charset="0"/>
              </a:rPr>
              <a:t> </a:t>
            </a:r>
            <a:r>
              <a:rPr lang="en-US" sz="1900" b="0" dirty="0" err="1">
                <a:solidFill>
                  <a:srgbClr val="006600"/>
                </a:solidFill>
                <a:effectLst/>
                <a:latin typeface="Arial" panose="020B0604020202020204" pitchFamily="34" charset="0"/>
                <a:cs typeface="Arial" panose="020B0604020202020204" pitchFamily="34" charset="0"/>
              </a:rPr>
              <a:t>nền</a:t>
            </a:r>
            <a:r>
              <a:rPr lang="en-US" sz="1900" b="0" dirty="0">
                <a:solidFill>
                  <a:srgbClr val="006600"/>
                </a:solidFill>
                <a:effectLst/>
                <a:latin typeface="Arial" panose="020B0604020202020204" pitchFamily="34" charset="0"/>
                <a:cs typeface="Arial" panose="020B0604020202020204" pitchFamily="34" charset="0"/>
              </a:rPr>
              <a:t> </a:t>
            </a:r>
            <a:r>
              <a:rPr lang="en-US" sz="1900" b="0" dirty="0" err="1">
                <a:solidFill>
                  <a:srgbClr val="006600"/>
                </a:solidFill>
                <a:effectLst/>
                <a:latin typeface="Arial" panose="020B0604020202020204" pitchFamily="34" charset="0"/>
                <a:cs typeface="Arial" panose="020B0604020202020204" pitchFamily="34" charset="0"/>
              </a:rPr>
              <a:t>kinh</a:t>
            </a:r>
            <a:r>
              <a:rPr lang="en-US" sz="1900" b="0" dirty="0">
                <a:solidFill>
                  <a:srgbClr val="006600"/>
                </a:solidFill>
                <a:effectLst/>
                <a:latin typeface="Arial" panose="020B0604020202020204" pitchFamily="34" charset="0"/>
                <a:cs typeface="Arial" panose="020B0604020202020204" pitchFamily="34" charset="0"/>
              </a:rPr>
              <a:t> </a:t>
            </a:r>
            <a:r>
              <a:rPr lang="en-US" sz="1900" b="0" dirty="0" err="1">
                <a:solidFill>
                  <a:srgbClr val="006600"/>
                </a:solidFill>
                <a:effectLst/>
                <a:latin typeface="Arial" panose="020B0604020202020204" pitchFamily="34" charset="0"/>
                <a:cs typeface="Arial" panose="020B0604020202020204" pitchFamily="34" charset="0"/>
              </a:rPr>
              <a:t>tế</a:t>
            </a:r>
            <a:r>
              <a:rPr lang="en-US" sz="1900" b="0" dirty="0">
                <a:solidFill>
                  <a:srgbClr val="006600"/>
                </a:solidFill>
                <a:effectLst/>
                <a:latin typeface="Arial" panose="020B0604020202020204" pitchFamily="34" charset="0"/>
                <a:cs typeface="Arial" panose="020B0604020202020204" pitchFamily="34" charset="0"/>
              </a:rPr>
              <a:t> </a:t>
            </a:r>
            <a:r>
              <a:rPr lang="en-US" sz="1900" b="0" dirty="0" err="1">
                <a:solidFill>
                  <a:srgbClr val="006600"/>
                </a:solidFill>
                <a:effectLst/>
                <a:latin typeface="Arial" panose="020B0604020202020204" pitchFamily="34" charset="0"/>
                <a:cs typeface="Arial" panose="020B0604020202020204" pitchFamily="34" charset="0"/>
              </a:rPr>
              <a:t>và</a:t>
            </a:r>
            <a:r>
              <a:rPr lang="en-US" sz="1900" b="0" dirty="0">
                <a:solidFill>
                  <a:srgbClr val="006600"/>
                </a:solidFill>
                <a:effectLst/>
                <a:latin typeface="Arial" panose="020B0604020202020204" pitchFamily="34" charset="0"/>
                <a:cs typeface="Arial" panose="020B0604020202020204" pitchFamily="34" charset="0"/>
              </a:rPr>
              <a:t> </a:t>
            </a:r>
            <a:r>
              <a:rPr lang="en-US" sz="1900" b="0" dirty="0" err="1">
                <a:solidFill>
                  <a:srgbClr val="006600"/>
                </a:solidFill>
                <a:effectLst/>
                <a:latin typeface="Arial" panose="020B0604020202020204" pitchFamily="34" charset="0"/>
                <a:cs typeface="Arial" panose="020B0604020202020204" pitchFamily="34" charset="0"/>
              </a:rPr>
              <a:t>quản</a:t>
            </a:r>
            <a:r>
              <a:rPr lang="en-US" sz="1900" b="0" dirty="0">
                <a:solidFill>
                  <a:srgbClr val="006600"/>
                </a:solidFill>
                <a:effectLst/>
                <a:latin typeface="Arial" panose="020B0604020202020204" pitchFamily="34" charset="0"/>
                <a:cs typeface="Arial" panose="020B0604020202020204" pitchFamily="34" charset="0"/>
              </a:rPr>
              <a:t> </a:t>
            </a:r>
            <a:r>
              <a:rPr lang="en-US" sz="1900" b="0" dirty="0" err="1">
                <a:solidFill>
                  <a:srgbClr val="006600"/>
                </a:solidFill>
                <a:effectLst/>
                <a:latin typeface="Arial" panose="020B0604020202020204" pitchFamily="34" charset="0"/>
                <a:cs typeface="Arial" panose="020B0604020202020204" pitchFamily="34" charset="0"/>
              </a:rPr>
              <a:t>trị</a:t>
            </a:r>
            <a:r>
              <a:rPr lang="en-US" sz="1900" b="0" dirty="0">
                <a:solidFill>
                  <a:srgbClr val="006600"/>
                </a:solidFill>
                <a:effectLst/>
                <a:latin typeface="Arial" panose="020B0604020202020204" pitchFamily="34" charset="0"/>
                <a:cs typeface="Arial" panose="020B0604020202020204" pitchFamily="34" charset="0"/>
              </a:rPr>
              <a:t> </a:t>
            </a:r>
            <a:r>
              <a:rPr lang="en-US" sz="1900" b="0" dirty="0" err="1">
                <a:solidFill>
                  <a:srgbClr val="006600"/>
                </a:solidFill>
                <a:effectLst/>
                <a:latin typeface="Arial" panose="020B0604020202020204" pitchFamily="34" charset="0"/>
                <a:cs typeface="Arial" panose="020B0604020202020204" pitchFamily="34" charset="0"/>
              </a:rPr>
              <a:t>xã</a:t>
            </a:r>
            <a:r>
              <a:rPr lang="en-US" sz="1900" b="0" dirty="0">
                <a:solidFill>
                  <a:srgbClr val="006600"/>
                </a:solidFill>
                <a:effectLst/>
                <a:latin typeface="Arial" panose="020B0604020202020204" pitchFamily="34" charset="0"/>
                <a:cs typeface="Arial" panose="020B0604020202020204" pitchFamily="34" charset="0"/>
              </a:rPr>
              <a:t> </a:t>
            </a:r>
            <a:r>
              <a:rPr lang="en-US" sz="1900" b="0" dirty="0" err="1">
                <a:solidFill>
                  <a:srgbClr val="006600"/>
                </a:solidFill>
                <a:effectLst/>
                <a:latin typeface="Arial" panose="020B0604020202020204" pitchFamily="34" charset="0"/>
                <a:cs typeface="Arial" panose="020B0604020202020204" pitchFamily="34" charset="0"/>
              </a:rPr>
              <a:t>hội</a:t>
            </a:r>
            <a:r>
              <a:rPr lang="en-US" sz="1900" b="0" dirty="0">
                <a:solidFill>
                  <a:srgbClr val="006600"/>
                </a:solidFill>
                <a:effectLst/>
                <a:latin typeface="Arial" panose="020B0604020202020204" pitchFamily="34" charset="0"/>
                <a:cs typeface="Arial" panose="020B0604020202020204" pitchFamily="34" charset="0"/>
              </a:rPr>
              <a:t>.</a:t>
            </a:r>
            <a:endParaRPr lang="en-US" sz="1900" dirty="0">
              <a:solidFill>
                <a:srgbClr val="006600"/>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376905394"/>
      </p:ext>
    </p:extLst>
  </p:cSld>
  <p:clrMapOvr>
    <a:masterClrMapping/>
  </p:clrMapOvr>
  <p:timing>
    <p:tnLst>
      <p:par>
        <p:cTn id="1" dur="indefinite" restart="never" nodeType="tmRoot"/>
      </p:par>
    </p:tn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290" name="Picture 2" descr="Tải hình ảnh bo hinh nen powerpoint nen trang 205835500ee0531 tại kho hình  nền, ảnh đẹp khoanh24.com">
            <a:extLst>
              <a:ext uri="{FF2B5EF4-FFF2-40B4-BE49-F238E27FC236}">
                <a16:creationId xmlns="" xmlns:a16="http://schemas.microsoft.com/office/drawing/2014/main" id="{7682C730-D191-4E56-BD21-A8C6FD66CBA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Line 8">
            <a:extLst>
              <a:ext uri="{FF2B5EF4-FFF2-40B4-BE49-F238E27FC236}">
                <a16:creationId xmlns="" xmlns:a16="http://schemas.microsoft.com/office/drawing/2014/main" id="{372AEF52-6020-4EB7-A176-175C439F8EA7}"/>
              </a:ext>
            </a:extLst>
          </p:cNvPr>
          <p:cNvSpPr>
            <a:spLocks noChangeShapeType="1"/>
          </p:cNvSpPr>
          <p:nvPr/>
        </p:nvSpPr>
        <p:spPr bwMode="auto">
          <a:xfrm rot="10800000">
            <a:off x="3887780" y="1118348"/>
            <a:ext cx="8315459"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Arial Unicode MS"/>
              <a:cs typeface="+mn-cs"/>
            </a:endParaRPr>
          </a:p>
        </p:txBody>
      </p:sp>
      <p:sp>
        <p:nvSpPr>
          <p:cNvPr id="4" name="Line 7">
            <a:extLst>
              <a:ext uri="{FF2B5EF4-FFF2-40B4-BE49-F238E27FC236}">
                <a16:creationId xmlns="" xmlns:a16="http://schemas.microsoft.com/office/drawing/2014/main" id="{40EFBE57-5EDA-409B-97D2-A718008419A0}"/>
              </a:ext>
            </a:extLst>
          </p:cNvPr>
          <p:cNvSpPr>
            <a:spLocks noChangeShapeType="1"/>
          </p:cNvSpPr>
          <p:nvPr/>
        </p:nvSpPr>
        <p:spPr bwMode="auto">
          <a:xfrm rot="10800000">
            <a:off x="5936039" y="1118349"/>
            <a:ext cx="4218942"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Arial Unicode MS"/>
              <a:cs typeface="+mn-cs"/>
            </a:endParaRPr>
          </a:p>
        </p:txBody>
      </p:sp>
      <p:sp>
        <p:nvSpPr>
          <p:cNvPr id="7" name="TextBox 6">
            <a:extLst>
              <a:ext uri="{FF2B5EF4-FFF2-40B4-BE49-F238E27FC236}">
                <a16:creationId xmlns="" xmlns:a16="http://schemas.microsoft.com/office/drawing/2014/main" id="{3E6CCED3-E17F-44A1-B4A5-C113D31134D0}"/>
              </a:ext>
            </a:extLst>
          </p:cNvPr>
          <p:cNvSpPr txBox="1"/>
          <p:nvPr/>
        </p:nvSpPr>
        <p:spPr>
          <a:xfrm>
            <a:off x="3887780" y="425852"/>
            <a:ext cx="7261860" cy="461665"/>
          </a:xfrm>
          <a:prstGeom prst="rect">
            <a:avLst/>
          </a:prstGeom>
          <a:noFill/>
        </p:spPr>
        <p:txBody>
          <a:bodyPr wrap="square">
            <a:spAutoFit/>
          </a:bodyPr>
          <a:lstStyle/>
          <a:p>
            <a:pPr algn="l"/>
            <a:r>
              <a:rPr lang="vi-VN" sz="2400" b="1" i="0" dirty="0">
                <a:solidFill>
                  <a:srgbClr val="000000"/>
                </a:solidFill>
                <a:effectLst/>
                <a:latin typeface="Arial" panose="020B0604020202020204" pitchFamily="34" charset="0"/>
                <a:cs typeface="Arial" panose="020B0604020202020204" pitchFamily="34" charset="0"/>
              </a:rPr>
              <a:t>6.2. </a:t>
            </a:r>
            <a:r>
              <a:rPr lang="en-US" sz="2400" b="1" i="0" dirty="0" err="1">
                <a:solidFill>
                  <a:srgbClr val="000000"/>
                </a:solidFill>
                <a:effectLst/>
                <a:latin typeface="Arial" panose="020B0604020202020204" pitchFamily="34" charset="0"/>
                <a:cs typeface="Arial" panose="020B0604020202020204" pitchFamily="34" charset="0"/>
              </a:rPr>
              <a:t>Hội</a:t>
            </a:r>
            <a:r>
              <a:rPr lang="en-US" sz="2400" b="1" i="0" dirty="0">
                <a:solidFill>
                  <a:srgbClr val="000000"/>
                </a:solidFill>
                <a:effectLst/>
                <a:latin typeface="Arial" panose="020B0604020202020204" pitchFamily="34" charset="0"/>
                <a:cs typeface="Arial" panose="020B0604020202020204" pitchFamily="34" charset="0"/>
              </a:rPr>
              <a:t> </a:t>
            </a:r>
            <a:r>
              <a:rPr lang="en-US" sz="2400" b="1" i="0" dirty="0" err="1">
                <a:solidFill>
                  <a:srgbClr val="000000"/>
                </a:solidFill>
                <a:effectLst/>
                <a:latin typeface="Arial" panose="020B0604020202020204" pitchFamily="34" charset="0"/>
                <a:cs typeface="Arial" panose="020B0604020202020204" pitchFamily="34" charset="0"/>
              </a:rPr>
              <a:t>nhập</a:t>
            </a:r>
            <a:r>
              <a:rPr lang="en-US" sz="2400" b="1" i="0" dirty="0">
                <a:solidFill>
                  <a:srgbClr val="000000"/>
                </a:solidFill>
                <a:effectLst/>
                <a:latin typeface="Arial" panose="020B0604020202020204" pitchFamily="34" charset="0"/>
                <a:cs typeface="Arial" panose="020B0604020202020204" pitchFamily="34" charset="0"/>
              </a:rPr>
              <a:t> </a:t>
            </a:r>
            <a:r>
              <a:rPr lang="en-US" sz="2400" b="1" i="0" dirty="0" err="1">
                <a:solidFill>
                  <a:srgbClr val="000000"/>
                </a:solidFill>
                <a:effectLst/>
                <a:latin typeface="Arial" panose="020B0604020202020204" pitchFamily="34" charset="0"/>
                <a:cs typeface="Arial" panose="020B0604020202020204" pitchFamily="34" charset="0"/>
              </a:rPr>
              <a:t>kinh</a:t>
            </a:r>
            <a:r>
              <a:rPr lang="en-US" sz="2400" b="1" i="0" dirty="0">
                <a:solidFill>
                  <a:srgbClr val="000000"/>
                </a:solidFill>
                <a:effectLst/>
                <a:latin typeface="Arial" panose="020B0604020202020204" pitchFamily="34" charset="0"/>
                <a:cs typeface="Arial" panose="020B0604020202020204" pitchFamily="34" charset="0"/>
              </a:rPr>
              <a:t> </a:t>
            </a:r>
            <a:r>
              <a:rPr lang="en-US" sz="2400" b="1" i="0" dirty="0" err="1">
                <a:solidFill>
                  <a:srgbClr val="000000"/>
                </a:solidFill>
                <a:effectLst/>
                <a:latin typeface="Arial" panose="020B0604020202020204" pitchFamily="34" charset="0"/>
                <a:cs typeface="Arial" panose="020B0604020202020204" pitchFamily="34" charset="0"/>
              </a:rPr>
              <a:t>tế</a:t>
            </a:r>
            <a:r>
              <a:rPr lang="en-US" sz="2400" b="1" i="0" dirty="0">
                <a:solidFill>
                  <a:srgbClr val="000000"/>
                </a:solidFill>
                <a:effectLst/>
                <a:latin typeface="Arial" panose="020B0604020202020204" pitchFamily="34" charset="0"/>
                <a:cs typeface="Arial" panose="020B0604020202020204" pitchFamily="34" charset="0"/>
              </a:rPr>
              <a:t> </a:t>
            </a:r>
            <a:r>
              <a:rPr lang="en-US" sz="2400" b="1" i="0" dirty="0" err="1">
                <a:solidFill>
                  <a:srgbClr val="000000"/>
                </a:solidFill>
                <a:effectLst/>
                <a:latin typeface="Arial" panose="020B0604020202020204" pitchFamily="34" charset="0"/>
                <a:cs typeface="Arial" panose="020B0604020202020204" pitchFamily="34" charset="0"/>
              </a:rPr>
              <a:t>quốc</a:t>
            </a:r>
            <a:r>
              <a:rPr lang="en-US" sz="2400" b="1" i="0" dirty="0">
                <a:solidFill>
                  <a:srgbClr val="000000"/>
                </a:solidFill>
                <a:effectLst/>
                <a:latin typeface="Arial" panose="020B0604020202020204" pitchFamily="34" charset="0"/>
                <a:cs typeface="Arial" panose="020B0604020202020204" pitchFamily="34" charset="0"/>
              </a:rPr>
              <a:t> </a:t>
            </a:r>
            <a:r>
              <a:rPr lang="en-US" sz="2400" b="1" i="0" dirty="0" err="1">
                <a:solidFill>
                  <a:srgbClr val="000000"/>
                </a:solidFill>
                <a:effectLst/>
                <a:latin typeface="Arial" panose="020B0604020202020204" pitchFamily="34" charset="0"/>
                <a:cs typeface="Arial" panose="020B0604020202020204" pitchFamily="34" charset="0"/>
              </a:rPr>
              <a:t>tế</a:t>
            </a:r>
            <a:r>
              <a:rPr lang="en-US" sz="2400" b="1" i="0" dirty="0">
                <a:solidFill>
                  <a:srgbClr val="000000"/>
                </a:solidFill>
                <a:effectLst/>
                <a:latin typeface="Arial" panose="020B0604020202020204" pitchFamily="34" charset="0"/>
                <a:cs typeface="Arial" panose="020B0604020202020204" pitchFamily="34" charset="0"/>
              </a:rPr>
              <a:t> </a:t>
            </a:r>
            <a:r>
              <a:rPr lang="en-US" sz="2400" b="1" i="0" dirty="0" err="1">
                <a:solidFill>
                  <a:srgbClr val="000000"/>
                </a:solidFill>
                <a:effectLst/>
                <a:latin typeface="Arial" panose="020B0604020202020204" pitchFamily="34" charset="0"/>
                <a:cs typeface="Arial" panose="020B0604020202020204" pitchFamily="34" charset="0"/>
              </a:rPr>
              <a:t>của</a:t>
            </a:r>
            <a:r>
              <a:rPr lang="en-US" sz="2400" b="1" i="0" dirty="0">
                <a:solidFill>
                  <a:srgbClr val="000000"/>
                </a:solidFill>
                <a:effectLst/>
                <a:latin typeface="Arial" panose="020B0604020202020204" pitchFamily="34" charset="0"/>
                <a:cs typeface="Arial" panose="020B0604020202020204" pitchFamily="34" charset="0"/>
              </a:rPr>
              <a:t> </a:t>
            </a:r>
            <a:r>
              <a:rPr lang="en-US" sz="2400" b="1" i="0" dirty="0" err="1">
                <a:solidFill>
                  <a:srgbClr val="000000"/>
                </a:solidFill>
                <a:effectLst/>
                <a:latin typeface="Arial" panose="020B0604020202020204" pitchFamily="34" charset="0"/>
                <a:cs typeface="Arial" panose="020B0604020202020204" pitchFamily="34" charset="0"/>
              </a:rPr>
              <a:t>Việt</a:t>
            </a:r>
            <a:r>
              <a:rPr lang="en-US" sz="2400" b="1" i="0" dirty="0">
                <a:solidFill>
                  <a:srgbClr val="000000"/>
                </a:solidFill>
                <a:effectLst/>
                <a:latin typeface="Arial" panose="020B0604020202020204" pitchFamily="34" charset="0"/>
                <a:cs typeface="Arial" panose="020B0604020202020204" pitchFamily="34" charset="0"/>
              </a:rPr>
              <a:t> Nam</a:t>
            </a:r>
          </a:p>
        </p:txBody>
      </p:sp>
      <p:sp>
        <p:nvSpPr>
          <p:cNvPr id="9" name="TextBox 8">
            <a:extLst>
              <a:ext uri="{FF2B5EF4-FFF2-40B4-BE49-F238E27FC236}">
                <a16:creationId xmlns="" xmlns:a16="http://schemas.microsoft.com/office/drawing/2014/main" id="{C675AC4F-2BC3-46FD-8C38-C8677F71E465}"/>
              </a:ext>
            </a:extLst>
          </p:cNvPr>
          <p:cNvSpPr txBox="1"/>
          <p:nvPr/>
        </p:nvSpPr>
        <p:spPr>
          <a:xfrm>
            <a:off x="4201219" y="1376645"/>
            <a:ext cx="7688580" cy="430887"/>
          </a:xfrm>
          <a:prstGeom prst="rect">
            <a:avLst/>
          </a:prstGeom>
          <a:noFill/>
        </p:spPr>
        <p:txBody>
          <a:bodyPr wrap="square">
            <a:spAutoFit/>
          </a:bodyPr>
          <a:lstStyle/>
          <a:p>
            <a:pPr algn="ctr"/>
            <a:r>
              <a:rPr lang="vi-VN" sz="2200" b="1" i="0" dirty="0">
                <a:solidFill>
                  <a:srgbClr val="0033CC"/>
                </a:solidFill>
                <a:effectLst/>
                <a:latin typeface="Arial" panose="020B0604020202020204" pitchFamily="34" charset="0"/>
                <a:cs typeface="Arial" panose="020B0604020202020204" pitchFamily="34" charset="0"/>
              </a:rPr>
              <a:t>6.2.</a:t>
            </a:r>
            <a:r>
              <a:rPr lang="en-US" sz="2200" b="1" i="0" dirty="0">
                <a:solidFill>
                  <a:srgbClr val="0033CC"/>
                </a:solidFill>
                <a:effectLst/>
                <a:latin typeface="Arial" panose="020B0604020202020204" pitchFamily="34" charset="0"/>
                <a:cs typeface="Arial" panose="020B0604020202020204" pitchFamily="34" charset="0"/>
              </a:rPr>
              <a:t>1. </a:t>
            </a:r>
            <a:r>
              <a:rPr lang="en-US" sz="2200" b="1" i="0" dirty="0" err="1">
                <a:solidFill>
                  <a:srgbClr val="0033CC"/>
                </a:solidFill>
                <a:effectLst/>
                <a:latin typeface="Arial" panose="020B0604020202020204" pitchFamily="34" charset="0"/>
                <a:cs typeface="Arial" panose="020B0604020202020204" pitchFamily="34" charset="0"/>
              </a:rPr>
              <a:t>Khái</a:t>
            </a:r>
            <a:r>
              <a:rPr lang="en-US" sz="2200" b="1" i="0" dirty="0">
                <a:solidFill>
                  <a:srgbClr val="0033CC"/>
                </a:solidFill>
                <a:effectLst/>
                <a:latin typeface="Arial" panose="020B0604020202020204" pitchFamily="34" charset="0"/>
                <a:cs typeface="Arial" panose="020B0604020202020204" pitchFamily="34" charset="0"/>
              </a:rPr>
              <a:t> </a:t>
            </a:r>
            <a:r>
              <a:rPr lang="en-US" sz="2200" b="1" i="0" dirty="0" err="1">
                <a:solidFill>
                  <a:srgbClr val="0033CC"/>
                </a:solidFill>
                <a:effectLst/>
                <a:latin typeface="Arial" panose="020B0604020202020204" pitchFamily="34" charset="0"/>
                <a:cs typeface="Arial" panose="020B0604020202020204" pitchFamily="34" charset="0"/>
              </a:rPr>
              <a:t>niệm</a:t>
            </a:r>
            <a:r>
              <a:rPr lang="en-US" sz="2200" b="1" i="0" dirty="0">
                <a:solidFill>
                  <a:srgbClr val="0033CC"/>
                </a:solidFill>
                <a:effectLst/>
                <a:latin typeface="Arial" panose="020B0604020202020204" pitchFamily="34" charset="0"/>
                <a:cs typeface="Arial" panose="020B0604020202020204" pitchFamily="34" charset="0"/>
              </a:rPr>
              <a:t> </a:t>
            </a:r>
            <a:r>
              <a:rPr lang="en-US" sz="2200" b="1" i="0" dirty="0" err="1">
                <a:solidFill>
                  <a:srgbClr val="0033CC"/>
                </a:solidFill>
                <a:effectLst/>
                <a:latin typeface="Arial" panose="020B0604020202020204" pitchFamily="34" charset="0"/>
                <a:cs typeface="Arial" panose="020B0604020202020204" pitchFamily="34" charset="0"/>
              </a:rPr>
              <a:t>và</a:t>
            </a:r>
            <a:r>
              <a:rPr lang="en-US" sz="2200" b="1" i="0" dirty="0">
                <a:solidFill>
                  <a:srgbClr val="0033CC"/>
                </a:solidFill>
                <a:effectLst/>
                <a:latin typeface="Arial" panose="020B0604020202020204" pitchFamily="34" charset="0"/>
                <a:cs typeface="Arial" panose="020B0604020202020204" pitchFamily="34" charset="0"/>
              </a:rPr>
              <a:t> </a:t>
            </a:r>
            <a:r>
              <a:rPr lang="en-US" sz="2200" b="1" i="0" dirty="0" err="1">
                <a:solidFill>
                  <a:srgbClr val="0033CC"/>
                </a:solidFill>
                <a:effectLst/>
                <a:latin typeface="Arial" panose="020B0604020202020204" pitchFamily="34" charset="0"/>
                <a:cs typeface="Arial" panose="020B0604020202020204" pitchFamily="34" charset="0"/>
              </a:rPr>
              <a:t>nội</a:t>
            </a:r>
            <a:r>
              <a:rPr lang="en-US" sz="2200" b="1" i="0" dirty="0">
                <a:solidFill>
                  <a:srgbClr val="0033CC"/>
                </a:solidFill>
                <a:effectLst/>
                <a:latin typeface="Arial" panose="020B0604020202020204" pitchFamily="34" charset="0"/>
                <a:cs typeface="Arial" panose="020B0604020202020204" pitchFamily="34" charset="0"/>
              </a:rPr>
              <a:t> dung </a:t>
            </a:r>
            <a:r>
              <a:rPr lang="en-US" sz="2200" b="1" i="0" dirty="0" err="1">
                <a:solidFill>
                  <a:srgbClr val="0033CC"/>
                </a:solidFill>
                <a:effectLst/>
                <a:latin typeface="Arial" panose="020B0604020202020204" pitchFamily="34" charset="0"/>
                <a:cs typeface="Arial" panose="020B0604020202020204" pitchFamily="34" charset="0"/>
              </a:rPr>
              <a:t>hội</a:t>
            </a:r>
            <a:r>
              <a:rPr lang="en-US" sz="2200" b="1" i="0" dirty="0">
                <a:solidFill>
                  <a:srgbClr val="0033CC"/>
                </a:solidFill>
                <a:effectLst/>
                <a:latin typeface="Arial" panose="020B0604020202020204" pitchFamily="34" charset="0"/>
                <a:cs typeface="Arial" panose="020B0604020202020204" pitchFamily="34" charset="0"/>
              </a:rPr>
              <a:t> </a:t>
            </a:r>
            <a:r>
              <a:rPr lang="en-US" sz="2200" b="1" i="0" dirty="0" err="1">
                <a:solidFill>
                  <a:srgbClr val="0033CC"/>
                </a:solidFill>
                <a:effectLst/>
                <a:latin typeface="Arial" panose="020B0604020202020204" pitchFamily="34" charset="0"/>
                <a:cs typeface="Arial" panose="020B0604020202020204" pitchFamily="34" charset="0"/>
              </a:rPr>
              <a:t>nhập</a:t>
            </a:r>
            <a:r>
              <a:rPr lang="en-US" sz="2200" b="1" i="0" dirty="0">
                <a:solidFill>
                  <a:srgbClr val="0033CC"/>
                </a:solidFill>
                <a:effectLst/>
                <a:latin typeface="Arial" panose="020B0604020202020204" pitchFamily="34" charset="0"/>
                <a:cs typeface="Arial" panose="020B0604020202020204" pitchFamily="34" charset="0"/>
              </a:rPr>
              <a:t> </a:t>
            </a:r>
            <a:r>
              <a:rPr lang="en-US" sz="2200" b="1" i="0" dirty="0" err="1">
                <a:solidFill>
                  <a:srgbClr val="0033CC"/>
                </a:solidFill>
                <a:effectLst/>
                <a:latin typeface="Arial" panose="020B0604020202020204" pitchFamily="34" charset="0"/>
                <a:cs typeface="Arial" panose="020B0604020202020204" pitchFamily="34" charset="0"/>
              </a:rPr>
              <a:t>kinh</a:t>
            </a:r>
            <a:r>
              <a:rPr lang="en-US" sz="2200" b="1" i="0" dirty="0">
                <a:solidFill>
                  <a:srgbClr val="0033CC"/>
                </a:solidFill>
                <a:effectLst/>
                <a:latin typeface="Arial" panose="020B0604020202020204" pitchFamily="34" charset="0"/>
                <a:cs typeface="Arial" panose="020B0604020202020204" pitchFamily="34" charset="0"/>
              </a:rPr>
              <a:t> </a:t>
            </a:r>
            <a:r>
              <a:rPr lang="en-US" sz="2200" b="1" i="0" dirty="0" err="1">
                <a:solidFill>
                  <a:srgbClr val="0033CC"/>
                </a:solidFill>
                <a:effectLst/>
                <a:latin typeface="Arial" panose="020B0604020202020204" pitchFamily="34" charset="0"/>
                <a:cs typeface="Arial" panose="020B0604020202020204" pitchFamily="34" charset="0"/>
              </a:rPr>
              <a:t>tế</a:t>
            </a:r>
            <a:r>
              <a:rPr lang="en-US" sz="2200" b="1" i="0" dirty="0">
                <a:solidFill>
                  <a:srgbClr val="0033CC"/>
                </a:solidFill>
                <a:effectLst/>
                <a:latin typeface="Arial" panose="020B0604020202020204" pitchFamily="34" charset="0"/>
                <a:cs typeface="Arial" panose="020B0604020202020204" pitchFamily="34" charset="0"/>
              </a:rPr>
              <a:t> </a:t>
            </a:r>
            <a:r>
              <a:rPr lang="en-US" sz="2200" b="1" i="0" dirty="0" err="1">
                <a:solidFill>
                  <a:srgbClr val="0033CC"/>
                </a:solidFill>
                <a:effectLst/>
                <a:latin typeface="Arial" panose="020B0604020202020204" pitchFamily="34" charset="0"/>
                <a:cs typeface="Arial" panose="020B0604020202020204" pitchFamily="34" charset="0"/>
              </a:rPr>
              <a:t>quốc</a:t>
            </a:r>
            <a:r>
              <a:rPr lang="en-US" sz="2200" b="1" i="0" dirty="0">
                <a:solidFill>
                  <a:srgbClr val="0033CC"/>
                </a:solidFill>
                <a:effectLst/>
                <a:latin typeface="Arial" panose="020B0604020202020204" pitchFamily="34" charset="0"/>
                <a:cs typeface="Arial" panose="020B0604020202020204" pitchFamily="34" charset="0"/>
              </a:rPr>
              <a:t> </a:t>
            </a:r>
            <a:r>
              <a:rPr lang="en-US" sz="2200" b="1" i="0" dirty="0" err="1">
                <a:solidFill>
                  <a:srgbClr val="0033CC"/>
                </a:solidFill>
                <a:effectLst/>
                <a:latin typeface="Arial" panose="020B0604020202020204" pitchFamily="34" charset="0"/>
                <a:cs typeface="Arial" panose="020B0604020202020204" pitchFamily="34" charset="0"/>
              </a:rPr>
              <a:t>tế</a:t>
            </a:r>
            <a:endParaRPr lang="en-US" sz="2200" b="1" i="0" dirty="0">
              <a:solidFill>
                <a:srgbClr val="0033CC"/>
              </a:solidFill>
              <a:effectLst/>
              <a:latin typeface="Arial" panose="020B0604020202020204" pitchFamily="34" charset="0"/>
              <a:cs typeface="Arial" panose="020B0604020202020204" pitchFamily="34" charset="0"/>
            </a:endParaRPr>
          </a:p>
        </p:txBody>
      </p:sp>
      <p:sp>
        <p:nvSpPr>
          <p:cNvPr id="11" name="TextBox 10">
            <a:extLst>
              <a:ext uri="{FF2B5EF4-FFF2-40B4-BE49-F238E27FC236}">
                <a16:creationId xmlns="" xmlns:a16="http://schemas.microsoft.com/office/drawing/2014/main" id="{85189E24-D989-4B69-BAE8-ADDF9DA880D0}"/>
              </a:ext>
            </a:extLst>
          </p:cNvPr>
          <p:cNvSpPr txBox="1"/>
          <p:nvPr/>
        </p:nvSpPr>
        <p:spPr>
          <a:xfrm>
            <a:off x="5916929" y="2703975"/>
            <a:ext cx="2084071" cy="430887"/>
          </a:xfrm>
          <a:prstGeom prst="rect">
            <a:avLst/>
          </a:prstGeom>
          <a:noFill/>
          <a:ln>
            <a:solidFill>
              <a:schemeClr val="tx1"/>
            </a:solidFill>
          </a:ln>
        </p:spPr>
        <p:txBody>
          <a:bodyPr wrap="square">
            <a:spAutoFit/>
          </a:bodyPr>
          <a:lstStyle/>
          <a:p>
            <a:pPr marL="342900" indent="-342900">
              <a:buFont typeface="Wingdings" panose="05000000000000000000" pitchFamily="2" charset="2"/>
              <a:buChar char="§"/>
            </a:pPr>
            <a:r>
              <a:rPr lang="en-US" sz="2200" b="1" i="0" dirty="0" err="1">
                <a:solidFill>
                  <a:srgbClr val="C00000"/>
                </a:solidFill>
                <a:effectLst/>
                <a:latin typeface="Arial" panose="020B0604020202020204" pitchFamily="34" charset="0"/>
                <a:cs typeface="Arial" panose="020B0604020202020204" pitchFamily="34" charset="0"/>
              </a:rPr>
              <a:t>Khái</a:t>
            </a:r>
            <a:r>
              <a:rPr lang="en-US" sz="2200" b="1" i="0" dirty="0">
                <a:solidFill>
                  <a:srgbClr val="C00000"/>
                </a:solidFill>
                <a:effectLst/>
                <a:latin typeface="Arial" panose="020B0604020202020204" pitchFamily="34" charset="0"/>
                <a:cs typeface="Arial" panose="020B0604020202020204" pitchFamily="34" charset="0"/>
              </a:rPr>
              <a:t> </a:t>
            </a:r>
            <a:r>
              <a:rPr lang="en-US" sz="2200" b="1" i="0" dirty="0" err="1">
                <a:solidFill>
                  <a:srgbClr val="C00000"/>
                </a:solidFill>
                <a:effectLst/>
                <a:latin typeface="Arial" panose="020B0604020202020204" pitchFamily="34" charset="0"/>
                <a:cs typeface="Arial" panose="020B0604020202020204" pitchFamily="34" charset="0"/>
              </a:rPr>
              <a:t>niệm</a:t>
            </a:r>
            <a:r>
              <a:rPr lang="en-US" sz="2200" b="1" i="0" dirty="0">
                <a:solidFill>
                  <a:srgbClr val="C00000"/>
                </a:solidFill>
                <a:effectLst/>
                <a:latin typeface="Arial" panose="020B0604020202020204" pitchFamily="34" charset="0"/>
                <a:cs typeface="Arial" panose="020B0604020202020204" pitchFamily="34" charset="0"/>
              </a:rPr>
              <a:t> </a:t>
            </a:r>
            <a:endParaRPr lang="en-US" sz="2200" dirty="0">
              <a:solidFill>
                <a:srgbClr val="C00000"/>
              </a:solidFill>
            </a:endParaRPr>
          </a:p>
        </p:txBody>
      </p:sp>
      <p:sp>
        <p:nvSpPr>
          <p:cNvPr id="13" name="TextBox 12">
            <a:extLst>
              <a:ext uri="{FF2B5EF4-FFF2-40B4-BE49-F238E27FC236}">
                <a16:creationId xmlns="" xmlns:a16="http://schemas.microsoft.com/office/drawing/2014/main" id="{91693150-206F-44DF-9018-D3A4212E0970}"/>
              </a:ext>
            </a:extLst>
          </p:cNvPr>
          <p:cNvSpPr txBox="1"/>
          <p:nvPr/>
        </p:nvSpPr>
        <p:spPr>
          <a:xfrm>
            <a:off x="4602479" y="1941288"/>
            <a:ext cx="6903721" cy="707886"/>
          </a:xfrm>
          <a:prstGeom prst="rect">
            <a:avLst/>
          </a:prstGeom>
          <a:noFill/>
        </p:spPr>
        <p:txBody>
          <a:bodyPr wrap="square">
            <a:spAutoFit/>
          </a:bodyPr>
          <a:lstStyle/>
          <a:p>
            <a:pPr marL="285750" indent="-285750" algn="ctr">
              <a:buFont typeface="Wingdings" panose="05000000000000000000" pitchFamily="2" charset="2"/>
              <a:buChar char="q"/>
            </a:pPr>
            <a:r>
              <a:rPr lang="vi-VN" sz="2000" i="0" dirty="0">
                <a:solidFill>
                  <a:srgbClr val="000000"/>
                </a:solidFill>
                <a:effectLst/>
                <a:latin typeface="Arial" panose="020B0604020202020204" pitchFamily="34" charset="0"/>
                <a:cs typeface="Arial" panose="020B0604020202020204" pitchFamily="34" charset="0"/>
              </a:rPr>
              <a:t> </a:t>
            </a:r>
            <a:r>
              <a:rPr lang="en-US" sz="2000" i="0" dirty="0" err="1">
                <a:solidFill>
                  <a:srgbClr val="000000"/>
                </a:solidFill>
                <a:effectLst/>
                <a:latin typeface="Arial" panose="020B0604020202020204" pitchFamily="34" charset="0"/>
                <a:cs typeface="Arial" panose="020B0604020202020204" pitchFamily="34" charset="0"/>
              </a:rPr>
              <a:t>Khái</a:t>
            </a:r>
            <a:r>
              <a:rPr lang="en-US" sz="2000" i="0" dirty="0">
                <a:solidFill>
                  <a:srgbClr val="000000"/>
                </a:solidFill>
                <a:effectLst/>
                <a:latin typeface="Arial" panose="020B0604020202020204" pitchFamily="34" charset="0"/>
                <a:cs typeface="Arial" panose="020B0604020202020204" pitchFamily="34" charset="0"/>
              </a:rPr>
              <a:t> </a:t>
            </a:r>
            <a:r>
              <a:rPr lang="en-US" sz="2000" i="0" dirty="0" err="1">
                <a:solidFill>
                  <a:srgbClr val="000000"/>
                </a:solidFill>
                <a:effectLst/>
                <a:latin typeface="Arial" panose="020B0604020202020204" pitchFamily="34" charset="0"/>
                <a:cs typeface="Arial" panose="020B0604020202020204" pitchFamily="34" charset="0"/>
              </a:rPr>
              <a:t>niệm</a:t>
            </a:r>
            <a:r>
              <a:rPr lang="en-US" sz="2000" i="0" dirty="0">
                <a:solidFill>
                  <a:srgbClr val="000000"/>
                </a:solidFill>
                <a:effectLst/>
                <a:latin typeface="Arial" panose="020B0604020202020204" pitchFamily="34" charset="0"/>
                <a:cs typeface="Arial" panose="020B0604020202020204" pitchFamily="34" charset="0"/>
              </a:rPr>
              <a:t> </a:t>
            </a:r>
            <a:r>
              <a:rPr lang="en-US" sz="2000" i="0" dirty="0" err="1">
                <a:solidFill>
                  <a:srgbClr val="000000"/>
                </a:solidFill>
                <a:effectLst/>
                <a:latin typeface="Arial" panose="020B0604020202020204" pitchFamily="34" charset="0"/>
                <a:cs typeface="Arial" panose="020B0604020202020204" pitchFamily="34" charset="0"/>
              </a:rPr>
              <a:t>và</a:t>
            </a:r>
            <a:r>
              <a:rPr lang="en-US" sz="2000" i="0" dirty="0">
                <a:solidFill>
                  <a:srgbClr val="000000"/>
                </a:solidFill>
                <a:effectLst/>
                <a:latin typeface="Arial" panose="020B0604020202020204" pitchFamily="34" charset="0"/>
                <a:cs typeface="Arial" panose="020B0604020202020204" pitchFamily="34" charset="0"/>
              </a:rPr>
              <a:t> </a:t>
            </a:r>
            <a:r>
              <a:rPr lang="en-US" sz="2000" i="0" dirty="0" err="1">
                <a:solidFill>
                  <a:srgbClr val="000000"/>
                </a:solidFill>
                <a:effectLst/>
                <a:latin typeface="Arial" panose="020B0604020202020204" pitchFamily="34" charset="0"/>
                <a:cs typeface="Arial" panose="020B0604020202020204" pitchFamily="34" charset="0"/>
              </a:rPr>
              <a:t>sự</a:t>
            </a:r>
            <a:r>
              <a:rPr lang="en-US" sz="2000" i="0" dirty="0">
                <a:solidFill>
                  <a:srgbClr val="000000"/>
                </a:solidFill>
                <a:effectLst/>
                <a:latin typeface="Arial" panose="020B0604020202020204" pitchFamily="34" charset="0"/>
                <a:cs typeface="Arial" panose="020B0604020202020204" pitchFamily="34" charset="0"/>
              </a:rPr>
              <a:t> </a:t>
            </a:r>
            <a:r>
              <a:rPr lang="en-US" sz="2000" i="0" dirty="0" err="1">
                <a:solidFill>
                  <a:srgbClr val="000000"/>
                </a:solidFill>
                <a:effectLst/>
                <a:latin typeface="Arial" panose="020B0604020202020204" pitchFamily="34" charset="0"/>
                <a:cs typeface="Arial" panose="020B0604020202020204" pitchFamily="34" charset="0"/>
              </a:rPr>
              <a:t>cần</a:t>
            </a:r>
            <a:r>
              <a:rPr lang="en-US" sz="2000" i="0" dirty="0">
                <a:solidFill>
                  <a:srgbClr val="000000"/>
                </a:solidFill>
                <a:effectLst/>
                <a:latin typeface="Arial" panose="020B0604020202020204" pitchFamily="34" charset="0"/>
                <a:cs typeface="Arial" panose="020B0604020202020204" pitchFamily="34" charset="0"/>
              </a:rPr>
              <a:t> </a:t>
            </a:r>
            <a:r>
              <a:rPr lang="en-US" sz="2000" i="0" dirty="0" err="1">
                <a:solidFill>
                  <a:srgbClr val="000000"/>
                </a:solidFill>
                <a:effectLst/>
                <a:latin typeface="Arial" panose="020B0604020202020204" pitchFamily="34" charset="0"/>
                <a:cs typeface="Arial" panose="020B0604020202020204" pitchFamily="34" charset="0"/>
              </a:rPr>
              <a:t>thiết</a:t>
            </a:r>
            <a:r>
              <a:rPr lang="en-US" sz="2000" i="0" dirty="0">
                <a:solidFill>
                  <a:srgbClr val="000000"/>
                </a:solidFill>
                <a:effectLst/>
                <a:latin typeface="Arial" panose="020B0604020202020204" pitchFamily="34" charset="0"/>
                <a:cs typeface="Arial" panose="020B0604020202020204" pitchFamily="34" charset="0"/>
              </a:rPr>
              <a:t> </a:t>
            </a:r>
            <a:r>
              <a:rPr lang="en-US" sz="2000" i="0" dirty="0" err="1">
                <a:solidFill>
                  <a:srgbClr val="000000"/>
                </a:solidFill>
                <a:effectLst/>
                <a:latin typeface="Arial" panose="020B0604020202020204" pitchFamily="34" charset="0"/>
                <a:cs typeface="Arial" panose="020B0604020202020204" pitchFamily="34" charset="0"/>
              </a:rPr>
              <a:t>khách</a:t>
            </a:r>
            <a:r>
              <a:rPr lang="en-US" sz="2000" i="0" dirty="0">
                <a:solidFill>
                  <a:srgbClr val="000000"/>
                </a:solidFill>
                <a:effectLst/>
                <a:latin typeface="Arial" panose="020B0604020202020204" pitchFamily="34" charset="0"/>
                <a:cs typeface="Arial" panose="020B0604020202020204" pitchFamily="34" charset="0"/>
              </a:rPr>
              <a:t> </a:t>
            </a:r>
            <a:r>
              <a:rPr lang="en-US" sz="2000" i="0" dirty="0" err="1">
                <a:solidFill>
                  <a:srgbClr val="000000"/>
                </a:solidFill>
                <a:effectLst/>
                <a:latin typeface="Arial" panose="020B0604020202020204" pitchFamily="34" charset="0"/>
                <a:cs typeface="Arial" panose="020B0604020202020204" pitchFamily="34" charset="0"/>
              </a:rPr>
              <a:t>quan</a:t>
            </a:r>
            <a:r>
              <a:rPr lang="en-US" sz="2000" i="0" dirty="0">
                <a:solidFill>
                  <a:srgbClr val="000000"/>
                </a:solidFill>
                <a:effectLst/>
                <a:latin typeface="Arial" panose="020B0604020202020204" pitchFamily="34" charset="0"/>
                <a:cs typeface="Arial" panose="020B0604020202020204" pitchFamily="34" charset="0"/>
              </a:rPr>
              <a:t> </a:t>
            </a:r>
            <a:r>
              <a:rPr lang="en-US" sz="2000" i="0" dirty="0" err="1">
                <a:solidFill>
                  <a:srgbClr val="000000"/>
                </a:solidFill>
                <a:effectLst/>
                <a:latin typeface="Arial" panose="020B0604020202020204" pitchFamily="34" charset="0"/>
                <a:cs typeface="Arial" panose="020B0604020202020204" pitchFamily="34" charset="0"/>
              </a:rPr>
              <a:t>hội</a:t>
            </a:r>
            <a:r>
              <a:rPr lang="en-US" sz="2000" i="0" dirty="0">
                <a:solidFill>
                  <a:srgbClr val="000000"/>
                </a:solidFill>
                <a:effectLst/>
                <a:latin typeface="Arial" panose="020B0604020202020204" pitchFamily="34" charset="0"/>
                <a:cs typeface="Arial" panose="020B0604020202020204" pitchFamily="34" charset="0"/>
              </a:rPr>
              <a:t> </a:t>
            </a:r>
            <a:r>
              <a:rPr lang="en-US" sz="2000" i="0" dirty="0" err="1">
                <a:solidFill>
                  <a:srgbClr val="000000"/>
                </a:solidFill>
                <a:effectLst/>
                <a:latin typeface="Arial" panose="020B0604020202020204" pitchFamily="34" charset="0"/>
                <a:cs typeface="Arial" panose="020B0604020202020204" pitchFamily="34" charset="0"/>
              </a:rPr>
              <a:t>nhập</a:t>
            </a:r>
            <a:r>
              <a:rPr lang="en-US" sz="2000" i="0" dirty="0">
                <a:solidFill>
                  <a:srgbClr val="000000"/>
                </a:solidFill>
                <a:effectLst/>
                <a:latin typeface="Arial" panose="020B0604020202020204" pitchFamily="34" charset="0"/>
                <a:cs typeface="Arial" panose="020B0604020202020204" pitchFamily="34" charset="0"/>
              </a:rPr>
              <a:t> </a:t>
            </a:r>
            <a:r>
              <a:rPr lang="en-US" sz="2000" i="0" dirty="0" err="1">
                <a:solidFill>
                  <a:srgbClr val="000000"/>
                </a:solidFill>
                <a:effectLst/>
                <a:latin typeface="Arial" panose="020B0604020202020204" pitchFamily="34" charset="0"/>
                <a:cs typeface="Arial" panose="020B0604020202020204" pitchFamily="34" charset="0"/>
              </a:rPr>
              <a:t>kinh</a:t>
            </a:r>
            <a:r>
              <a:rPr lang="en-US" sz="2000" i="0" dirty="0">
                <a:solidFill>
                  <a:srgbClr val="000000"/>
                </a:solidFill>
                <a:effectLst/>
                <a:latin typeface="Arial" panose="020B0604020202020204" pitchFamily="34" charset="0"/>
                <a:cs typeface="Arial" panose="020B0604020202020204" pitchFamily="34" charset="0"/>
              </a:rPr>
              <a:t> </a:t>
            </a:r>
            <a:r>
              <a:rPr lang="en-US" sz="2000" i="0" dirty="0" err="1">
                <a:solidFill>
                  <a:srgbClr val="000000"/>
                </a:solidFill>
                <a:effectLst/>
                <a:latin typeface="Arial" panose="020B0604020202020204" pitchFamily="34" charset="0"/>
                <a:cs typeface="Arial" panose="020B0604020202020204" pitchFamily="34" charset="0"/>
              </a:rPr>
              <a:t>tế</a:t>
            </a:r>
            <a:r>
              <a:rPr lang="en-US" sz="2000" i="0" dirty="0">
                <a:solidFill>
                  <a:srgbClr val="000000"/>
                </a:solidFill>
                <a:effectLst/>
                <a:latin typeface="Arial" panose="020B0604020202020204" pitchFamily="34" charset="0"/>
                <a:cs typeface="Arial" panose="020B0604020202020204" pitchFamily="34" charset="0"/>
              </a:rPr>
              <a:t> </a:t>
            </a:r>
            <a:r>
              <a:rPr lang="en-US" sz="2000" i="0" dirty="0" err="1">
                <a:solidFill>
                  <a:srgbClr val="000000"/>
                </a:solidFill>
                <a:effectLst/>
                <a:latin typeface="Arial" panose="020B0604020202020204" pitchFamily="34" charset="0"/>
                <a:cs typeface="Arial" panose="020B0604020202020204" pitchFamily="34" charset="0"/>
              </a:rPr>
              <a:t>quốc</a:t>
            </a:r>
            <a:r>
              <a:rPr lang="en-US" sz="2000" i="0" dirty="0">
                <a:solidFill>
                  <a:srgbClr val="000000"/>
                </a:solidFill>
                <a:effectLst/>
                <a:latin typeface="Arial" panose="020B0604020202020204" pitchFamily="34" charset="0"/>
                <a:cs typeface="Arial" panose="020B0604020202020204" pitchFamily="34" charset="0"/>
              </a:rPr>
              <a:t> </a:t>
            </a:r>
            <a:r>
              <a:rPr lang="en-US" sz="2000" i="0" dirty="0" err="1">
                <a:solidFill>
                  <a:srgbClr val="000000"/>
                </a:solidFill>
                <a:effectLst/>
                <a:latin typeface="Arial" panose="020B0604020202020204" pitchFamily="34" charset="0"/>
                <a:cs typeface="Arial" panose="020B0604020202020204" pitchFamily="34" charset="0"/>
              </a:rPr>
              <a:t>tế</a:t>
            </a:r>
            <a:endParaRPr lang="en-US" sz="2000" i="0" dirty="0">
              <a:solidFill>
                <a:srgbClr val="000000"/>
              </a:solidFill>
              <a:effectLst/>
              <a:latin typeface="Arial" panose="020B0604020202020204" pitchFamily="34" charset="0"/>
              <a:cs typeface="Arial" panose="020B0604020202020204" pitchFamily="34" charset="0"/>
            </a:endParaRPr>
          </a:p>
        </p:txBody>
      </p:sp>
      <p:sp>
        <p:nvSpPr>
          <p:cNvPr id="12" name="Scroll: Horizontal 11">
            <a:extLst>
              <a:ext uri="{FF2B5EF4-FFF2-40B4-BE49-F238E27FC236}">
                <a16:creationId xmlns="" xmlns:a16="http://schemas.microsoft.com/office/drawing/2014/main" id="{F69499FA-81CA-4863-AAA3-8D81605BF3AD}"/>
              </a:ext>
            </a:extLst>
          </p:cNvPr>
          <p:cNvSpPr/>
          <p:nvPr/>
        </p:nvSpPr>
        <p:spPr>
          <a:xfrm>
            <a:off x="3887780" y="3109797"/>
            <a:ext cx="6267201" cy="3626277"/>
          </a:xfrm>
          <a:prstGeom prst="horizontalScroll">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TextBox 15">
            <a:extLst>
              <a:ext uri="{FF2B5EF4-FFF2-40B4-BE49-F238E27FC236}">
                <a16:creationId xmlns="" xmlns:a16="http://schemas.microsoft.com/office/drawing/2014/main" id="{41408805-24C2-406D-81BC-B1B9727B03DF}"/>
              </a:ext>
            </a:extLst>
          </p:cNvPr>
          <p:cNvSpPr txBox="1"/>
          <p:nvPr/>
        </p:nvSpPr>
        <p:spPr>
          <a:xfrm>
            <a:off x="4602479" y="4001438"/>
            <a:ext cx="5364481" cy="1631216"/>
          </a:xfrm>
          <a:prstGeom prst="rect">
            <a:avLst/>
          </a:prstGeom>
          <a:noFill/>
        </p:spPr>
        <p:txBody>
          <a:bodyPr wrap="square">
            <a:spAutoFit/>
          </a:bodyPr>
          <a:lstStyle/>
          <a:p>
            <a:pPr algn="ctr"/>
            <a:r>
              <a:rPr lang="en-US" sz="2000" b="0" i="0" dirty="0" err="1">
                <a:solidFill>
                  <a:srgbClr val="010101"/>
                </a:solidFill>
                <a:effectLst/>
                <a:latin typeface="Arial" panose="020B0604020202020204" pitchFamily="34" charset="0"/>
                <a:cs typeface="Arial" panose="020B0604020202020204" pitchFamily="34" charset="0"/>
              </a:rPr>
              <a:t>Hội</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nhập</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kinh</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tế</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quốc</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tế</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của</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một</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quốc</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gia</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là</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quá</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trình</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quốc</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gia</a:t>
            </a:r>
            <a:r>
              <a:rPr lang="en-US" sz="2000" b="0" i="0" dirty="0">
                <a:solidFill>
                  <a:srgbClr val="010101"/>
                </a:solidFill>
                <a:effectLst/>
                <a:latin typeface="Arial" panose="020B0604020202020204" pitchFamily="34" charset="0"/>
                <a:cs typeface="Arial" panose="020B0604020202020204" pitchFamily="34" charset="0"/>
              </a:rPr>
              <a:t> </a:t>
            </a:r>
            <a:r>
              <a:rPr lang="vi-VN" sz="2000" dirty="0">
                <a:solidFill>
                  <a:srgbClr val="010101"/>
                </a:solidFill>
                <a:latin typeface="Arial" panose="020B0604020202020204" pitchFamily="34" charset="0"/>
                <a:cs typeface="Arial" panose="020B0604020202020204" pitchFamily="34" charset="0"/>
              </a:rPr>
              <a:t>đ</a:t>
            </a:r>
            <a:r>
              <a:rPr lang="en-US" sz="2000" b="0" i="0" dirty="0">
                <a:solidFill>
                  <a:srgbClr val="010101"/>
                </a:solidFill>
                <a:effectLst/>
                <a:latin typeface="Arial" panose="020B0604020202020204" pitchFamily="34" charset="0"/>
                <a:cs typeface="Arial" panose="020B0604020202020204" pitchFamily="34" charset="0"/>
              </a:rPr>
              <a:t>ó </a:t>
            </a:r>
            <a:r>
              <a:rPr lang="en-US" sz="2000" b="0" i="0" dirty="0" err="1">
                <a:solidFill>
                  <a:srgbClr val="010101"/>
                </a:solidFill>
                <a:effectLst/>
                <a:latin typeface="Arial" panose="020B0604020202020204" pitchFamily="34" charset="0"/>
                <a:cs typeface="Arial" panose="020B0604020202020204" pitchFamily="34" charset="0"/>
              </a:rPr>
              <a:t>thực</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hiện</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gắn</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kết</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nền</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kinh</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tế</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của</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mình</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với</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nền</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kinh</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tế</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thế</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giới</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dựa</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trên</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sự</a:t>
            </a:r>
            <a:r>
              <a:rPr lang="en-US" sz="2000" b="0" i="0" dirty="0">
                <a:solidFill>
                  <a:srgbClr val="010101"/>
                </a:solidFill>
                <a:effectLst/>
                <a:latin typeface="Arial" panose="020B0604020202020204" pitchFamily="34" charset="0"/>
                <a:cs typeface="Arial" panose="020B0604020202020204" pitchFamily="34" charset="0"/>
              </a:rPr>
              <a:t> chia </a:t>
            </a:r>
            <a:r>
              <a:rPr lang="en-US" sz="2000" b="0" i="0" dirty="0" err="1">
                <a:solidFill>
                  <a:srgbClr val="010101"/>
                </a:solidFill>
                <a:effectLst/>
                <a:latin typeface="Arial" panose="020B0604020202020204" pitchFamily="34" charset="0"/>
                <a:cs typeface="Arial" panose="020B0604020202020204" pitchFamily="34" charset="0"/>
              </a:rPr>
              <a:t>sẻ</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lợi</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ích</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đồng</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thời</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tuân</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thủ</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các</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chuẩn</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mực</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quốc</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tế</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chung</a:t>
            </a:r>
            <a:r>
              <a:rPr lang="en-US" sz="2000" b="0" i="0" dirty="0">
                <a:solidFill>
                  <a:srgbClr val="010101"/>
                </a:solidFill>
                <a:effectLst/>
                <a:latin typeface="Arial" panose="020B0604020202020204" pitchFamily="34" charset="0"/>
                <a:cs typeface="Arial" panose="020B0604020202020204" pitchFamily="34" charset="0"/>
              </a:rPr>
              <a:t>.</a:t>
            </a:r>
            <a:endParaRPr lang="en-US" sz="2000"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242369140"/>
      </p:ext>
    </p:extLst>
  </p:cSld>
  <p:clrMapOvr>
    <a:masterClrMapping/>
  </p:clrMapOvr>
  <p:timing>
    <p:tnLst>
      <p:par>
        <p:cTn id="1" dur="indefinite" restart="never" nodeType="tmRoot"/>
      </p:par>
    </p:tn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298" name="Freeform 5"/>
          <p:cNvSpPr>
            <a:spLocks/>
          </p:cNvSpPr>
          <p:nvPr/>
        </p:nvSpPr>
        <p:spPr bwMode="auto">
          <a:xfrm>
            <a:off x="15539" y="5165676"/>
            <a:ext cx="12192000" cy="1301275"/>
          </a:xfrm>
          <a:custGeom>
            <a:avLst/>
            <a:gdLst>
              <a:gd name="T0" fmla="*/ 0 w 2771"/>
              <a:gd name="T1" fmla="*/ 399390 h 433"/>
              <a:gd name="T2" fmla="*/ 3291092 w 2771"/>
              <a:gd name="T3" fmla="*/ 920164 h 433"/>
              <a:gd name="T4" fmla="*/ 6934173 w 2771"/>
              <a:gd name="T5" fmla="*/ 638241 h 433"/>
              <a:gd name="T6" fmla="*/ 12192000 w 2771"/>
              <a:gd name="T7" fmla="*/ 211442 h 433"/>
              <a:gd name="T8" fmla="*/ 12192000 w 2771"/>
              <a:gd name="T9" fmla="*/ 1695451 h 433"/>
              <a:gd name="T10" fmla="*/ 0 w 2771"/>
              <a:gd name="T11" fmla="*/ 1695451 h 433"/>
              <a:gd name="T12" fmla="*/ 0 w 2771"/>
              <a:gd name="T13" fmla="*/ 399390 h 43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771" h="433">
                <a:moveTo>
                  <a:pt x="0" y="102"/>
                </a:moveTo>
                <a:cubicBezTo>
                  <a:pt x="0" y="102"/>
                  <a:pt x="452" y="295"/>
                  <a:pt x="748" y="235"/>
                </a:cubicBezTo>
                <a:cubicBezTo>
                  <a:pt x="1044" y="175"/>
                  <a:pt x="1208" y="0"/>
                  <a:pt x="1576" y="163"/>
                </a:cubicBezTo>
                <a:cubicBezTo>
                  <a:pt x="1944" y="326"/>
                  <a:pt x="2771" y="54"/>
                  <a:pt x="2771" y="54"/>
                </a:cubicBezTo>
                <a:cubicBezTo>
                  <a:pt x="2771" y="433"/>
                  <a:pt x="2771" y="433"/>
                  <a:pt x="2771" y="433"/>
                </a:cubicBezTo>
                <a:cubicBezTo>
                  <a:pt x="0" y="433"/>
                  <a:pt x="0" y="433"/>
                  <a:pt x="0" y="433"/>
                </a:cubicBezTo>
                <a:lnTo>
                  <a:pt x="0" y="102"/>
                </a:lnTo>
                <a:close/>
              </a:path>
            </a:pathLst>
          </a:custGeom>
          <a:blipFill dpi="0" rotWithShape="0">
            <a:blip r:embed="rId2"/>
            <a:srcRect/>
            <a:tile tx="0" ty="0" sx="100000" sy="100000" flip="none" algn="tl"/>
          </a:blip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grpSp>
        <p:nvGrpSpPr>
          <p:cNvPr id="3" name="Group 2"/>
          <p:cNvGrpSpPr>
            <a:grpSpLocks/>
          </p:cNvGrpSpPr>
          <p:nvPr/>
        </p:nvGrpSpPr>
        <p:grpSpPr bwMode="auto">
          <a:xfrm>
            <a:off x="1" y="5699325"/>
            <a:ext cx="1253120" cy="1158674"/>
            <a:chOff x="0" y="5162550"/>
            <a:chExt cx="1927225" cy="1695450"/>
          </a:xfrm>
        </p:grpSpPr>
        <p:sp>
          <p:nvSpPr>
            <p:cNvPr id="4" name="Freeform 8"/>
            <p:cNvSpPr>
              <a:spLocks noEditPoints="1"/>
            </p:cNvSpPr>
            <p:nvPr/>
          </p:nvSpPr>
          <p:spPr bwMode="auto">
            <a:xfrm>
              <a:off x="52388" y="5162550"/>
              <a:ext cx="1308100" cy="1308100"/>
            </a:xfrm>
            <a:custGeom>
              <a:avLst/>
              <a:gdLst>
                <a:gd name="T0" fmla="*/ 107 w 223"/>
                <a:gd name="T1" fmla="*/ 219 h 223"/>
                <a:gd name="T2" fmla="*/ 134 w 223"/>
                <a:gd name="T3" fmla="*/ 212 h 223"/>
                <a:gd name="T4" fmla="*/ 136 w 223"/>
                <a:gd name="T5" fmla="*/ 220 h 223"/>
                <a:gd name="T6" fmla="*/ 88 w 223"/>
                <a:gd name="T7" fmla="*/ 220 h 223"/>
                <a:gd name="T8" fmla="*/ 63 w 223"/>
                <a:gd name="T9" fmla="*/ 212 h 223"/>
                <a:gd name="T10" fmla="*/ 67 w 223"/>
                <a:gd name="T11" fmla="*/ 205 h 223"/>
                <a:gd name="T12" fmla="*/ 91 w 223"/>
                <a:gd name="T13" fmla="*/ 217 h 223"/>
                <a:gd name="T14" fmla="*/ 158 w 223"/>
                <a:gd name="T15" fmla="*/ 212 h 223"/>
                <a:gd name="T16" fmla="*/ 156 w 223"/>
                <a:gd name="T17" fmla="*/ 205 h 223"/>
                <a:gd name="T18" fmla="*/ 182 w 223"/>
                <a:gd name="T19" fmla="*/ 193 h 223"/>
                <a:gd name="T20" fmla="*/ 160 w 223"/>
                <a:gd name="T21" fmla="*/ 212 h 223"/>
                <a:gd name="T22" fmla="*/ 44 w 223"/>
                <a:gd name="T23" fmla="*/ 200 h 223"/>
                <a:gd name="T24" fmla="*/ 24 w 223"/>
                <a:gd name="T25" fmla="*/ 181 h 223"/>
                <a:gd name="T26" fmla="*/ 31 w 223"/>
                <a:gd name="T27" fmla="*/ 176 h 223"/>
                <a:gd name="T28" fmla="*/ 48 w 223"/>
                <a:gd name="T29" fmla="*/ 198 h 223"/>
                <a:gd name="T30" fmla="*/ 195 w 223"/>
                <a:gd name="T31" fmla="*/ 182 h 223"/>
                <a:gd name="T32" fmla="*/ 192 w 223"/>
                <a:gd name="T33" fmla="*/ 176 h 223"/>
                <a:gd name="T34" fmla="*/ 210 w 223"/>
                <a:gd name="T35" fmla="*/ 154 h 223"/>
                <a:gd name="T36" fmla="*/ 198 w 223"/>
                <a:gd name="T37" fmla="*/ 181 h 223"/>
                <a:gd name="T38" fmla="*/ 15 w 223"/>
                <a:gd name="T39" fmla="*/ 162 h 223"/>
                <a:gd name="T40" fmla="*/ 3 w 223"/>
                <a:gd name="T41" fmla="*/ 136 h 223"/>
                <a:gd name="T42" fmla="*/ 11 w 223"/>
                <a:gd name="T43" fmla="*/ 135 h 223"/>
                <a:gd name="T44" fmla="*/ 16 w 223"/>
                <a:gd name="T45" fmla="*/ 162 h 223"/>
                <a:gd name="T46" fmla="*/ 216 w 223"/>
                <a:gd name="T47" fmla="*/ 139 h 223"/>
                <a:gd name="T48" fmla="*/ 212 w 223"/>
                <a:gd name="T49" fmla="*/ 134 h 223"/>
                <a:gd name="T50" fmla="*/ 215 w 223"/>
                <a:gd name="T51" fmla="*/ 111 h 223"/>
                <a:gd name="T52" fmla="*/ 223 w 223"/>
                <a:gd name="T53" fmla="*/ 111 h 223"/>
                <a:gd name="T54" fmla="*/ 220 w 223"/>
                <a:gd name="T55" fmla="*/ 136 h 223"/>
                <a:gd name="T56" fmla="*/ 4 w 223"/>
                <a:gd name="T57" fmla="*/ 116 h 223"/>
                <a:gd name="T58" fmla="*/ 0 w 223"/>
                <a:gd name="T59" fmla="*/ 111 h 223"/>
                <a:gd name="T60" fmla="*/ 7 w 223"/>
                <a:gd name="T61" fmla="*/ 84 h 223"/>
                <a:gd name="T62" fmla="*/ 8 w 223"/>
                <a:gd name="T63" fmla="*/ 111 h 223"/>
                <a:gd name="T64" fmla="*/ 216 w 223"/>
                <a:gd name="T65" fmla="*/ 91 h 223"/>
                <a:gd name="T66" fmla="*/ 204 w 223"/>
                <a:gd name="T67" fmla="*/ 66 h 223"/>
                <a:gd name="T68" fmla="*/ 212 w 223"/>
                <a:gd name="T69" fmla="*/ 63 h 223"/>
                <a:gd name="T70" fmla="*/ 217 w 223"/>
                <a:gd name="T71" fmla="*/ 91 h 223"/>
                <a:gd name="T72" fmla="*/ 14 w 223"/>
                <a:gd name="T73" fmla="*/ 69 h 223"/>
                <a:gd name="T74" fmla="*/ 11 w 223"/>
                <a:gd name="T75" fmla="*/ 63 h 223"/>
                <a:gd name="T76" fmla="*/ 30 w 223"/>
                <a:gd name="T77" fmla="*/ 42 h 223"/>
                <a:gd name="T78" fmla="*/ 18 w 223"/>
                <a:gd name="T79" fmla="*/ 67 h 223"/>
                <a:gd name="T80" fmla="*/ 195 w 223"/>
                <a:gd name="T81" fmla="*/ 48 h 223"/>
                <a:gd name="T82" fmla="*/ 176 w 223"/>
                <a:gd name="T83" fmla="*/ 30 h 223"/>
                <a:gd name="T84" fmla="*/ 181 w 223"/>
                <a:gd name="T85" fmla="*/ 24 h 223"/>
                <a:gd name="T86" fmla="*/ 198 w 223"/>
                <a:gd name="T87" fmla="*/ 47 h 223"/>
                <a:gd name="T88" fmla="*/ 44 w 223"/>
                <a:gd name="T89" fmla="*/ 32 h 223"/>
                <a:gd name="T90" fmla="*/ 42 w 223"/>
                <a:gd name="T91" fmla="*/ 24 h 223"/>
                <a:gd name="T92" fmla="*/ 68 w 223"/>
                <a:gd name="T93" fmla="*/ 13 h 223"/>
                <a:gd name="T94" fmla="*/ 47 w 223"/>
                <a:gd name="T95" fmla="*/ 31 h 223"/>
                <a:gd name="T96" fmla="*/ 158 w 223"/>
                <a:gd name="T97" fmla="*/ 18 h 223"/>
                <a:gd name="T98" fmla="*/ 134 w 223"/>
                <a:gd name="T99" fmla="*/ 10 h 223"/>
                <a:gd name="T100" fmla="*/ 136 w 223"/>
                <a:gd name="T101" fmla="*/ 3 h 223"/>
                <a:gd name="T102" fmla="*/ 161 w 223"/>
                <a:gd name="T103" fmla="*/ 16 h 223"/>
                <a:gd name="T104" fmla="*/ 87 w 223"/>
                <a:gd name="T105" fmla="*/ 11 h 223"/>
                <a:gd name="T106" fmla="*/ 86 w 223"/>
                <a:gd name="T107" fmla="*/ 3 h 223"/>
                <a:gd name="T108" fmla="*/ 111 w 223"/>
                <a:gd name="T109" fmla="*/ 0 h 223"/>
                <a:gd name="T110" fmla="*/ 111 w 223"/>
                <a:gd name="T111" fmla="*/ 8 h 223"/>
                <a:gd name="T112" fmla="*/ 87 w 223"/>
                <a:gd name="T113" fmla="*/ 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4"/>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5" name="Oval 4"/>
            <p:cNvSpPr/>
            <p:nvPr/>
          </p:nvSpPr>
          <p:spPr>
            <a:xfrm>
              <a:off x="619125" y="5334000"/>
              <a:ext cx="1308100" cy="13081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Open Sans"/>
                <a:ea typeface="+mn-ea"/>
                <a:cs typeface="+mn-cs"/>
              </a:endParaRPr>
            </a:p>
          </p:txBody>
        </p:sp>
        <p:sp>
          <p:nvSpPr>
            <p:cNvPr id="6" name="Freeform: Shape 5"/>
            <p:cNvSpPr/>
            <p:nvPr/>
          </p:nvSpPr>
          <p:spPr>
            <a:xfrm>
              <a:off x="0" y="5356225"/>
              <a:ext cx="952500" cy="1501775"/>
            </a:xfrm>
            <a:custGeom>
              <a:avLst/>
              <a:gdLst>
                <a:gd name="connsiteX0" fmla="*/ 104775 w 952500"/>
                <a:gd name="connsiteY0" fmla="*/ 0 h 1501775"/>
                <a:gd name="connsiteX1" fmla="*/ 952500 w 952500"/>
                <a:gd name="connsiteY1" fmla="*/ 847725 h 1501775"/>
                <a:gd name="connsiteX2" fmla="*/ 704207 w 952500"/>
                <a:gd name="connsiteY2" fmla="*/ 1447157 h 1501775"/>
                <a:gd name="connsiteX3" fmla="*/ 638010 w 952500"/>
                <a:gd name="connsiteY3" fmla="*/ 1501775 h 1501775"/>
                <a:gd name="connsiteX4" fmla="*/ 0 w 952500"/>
                <a:gd name="connsiteY4" fmla="*/ 1501775 h 1501775"/>
                <a:gd name="connsiteX5" fmla="*/ 0 w 952500"/>
                <a:gd name="connsiteY5" fmla="*/ 7140 h 1501775"/>
                <a:gd name="connsiteX6" fmla="*/ 18100 w 952500"/>
                <a:gd name="connsiteY6" fmla="*/ 4377 h 1501775"/>
                <a:gd name="connsiteX7" fmla="*/ 104775 w 952500"/>
                <a:gd name="connsiteY7" fmla="*/ 0 h 150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1501775">
                  <a:moveTo>
                    <a:pt x="104775" y="0"/>
                  </a:moveTo>
                  <a:cubicBezTo>
                    <a:pt x="572961" y="0"/>
                    <a:pt x="952500" y="379539"/>
                    <a:pt x="952500" y="847725"/>
                  </a:cubicBezTo>
                  <a:cubicBezTo>
                    <a:pt x="952500" y="1081818"/>
                    <a:pt x="857615" y="1293749"/>
                    <a:pt x="704207" y="1447157"/>
                  </a:cubicBezTo>
                  <a:lnTo>
                    <a:pt x="638010" y="1501775"/>
                  </a:lnTo>
                  <a:lnTo>
                    <a:pt x="0" y="1501775"/>
                  </a:lnTo>
                  <a:lnTo>
                    <a:pt x="0" y="7140"/>
                  </a:lnTo>
                  <a:lnTo>
                    <a:pt x="18100" y="4377"/>
                  </a:lnTo>
                  <a:cubicBezTo>
                    <a:pt x="46598" y="1483"/>
                    <a:pt x="75513" y="0"/>
                    <a:pt x="10477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Open Sans"/>
                <a:ea typeface="+mn-ea"/>
                <a:cs typeface="+mn-cs"/>
              </a:endParaRPr>
            </a:p>
          </p:txBody>
        </p:sp>
        <p:sp>
          <p:nvSpPr>
            <p:cNvPr id="7" name="Freeform: Shape 6"/>
            <p:cNvSpPr/>
            <p:nvPr/>
          </p:nvSpPr>
          <p:spPr>
            <a:xfrm>
              <a:off x="285750" y="6203950"/>
              <a:ext cx="1308100" cy="654050"/>
            </a:xfrm>
            <a:custGeom>
              <a:avLst/>
              <a:gdLst>
                <a:gd name="connsiteX0" fmla="*/ 654050 w 1308100"/>
                <a:gd name="connsiteY0" fmla="*/ 0 h 654050"/>
                <a:gd name="connsiteX1" fmla="*/ 1308100 w 1308100"/>
                <a:gd name="connsiteY1" fmla="*/ 654050 h 654050"/>
                <a:gd name="connsiteX2" fmla="*/ 0 w 1308100"/>
                <a:gd name="connsiteY2" fmla="*/ 654050 h 654050"/>
                <a:gd name="connsiteX3" fmla="*/ 654050 w 1308100"/>
                <a:gd name="connsiteY3" fmla="*/ 0 h 654050"/>
              </a:gdLst>
              <a:ahLst/>
              <a:cxnLst>
                <a:cxn ang="0">
                  <a:pos x="connsiteX0" y="connsiteY0"/>
                </a:cxn>
                <a:cxn ang="0">
                  <a:pos x="connsiteX1" y="connsiteY1"/>
                </a:cxn>
                <a:cxn ang="0">
                  <a:pos x="connsiteX2" y="connsiteY2"/>
                </a:cxn>
                <a:cxn ang="0">
                  <a:pos x="connsiteX3" y="connsiteY3"/>
                </a:cxn>
              </a:cxnLst>
              <a:rect l="l" t="t" r="r" b="b"/>
              <a:pathLst>
                <a:path w="1308100" h="654050">
                  <a:moveTo>
                    <a:pt x="654050" y="0"/>
                  </a:moveTo>
                  <a:cubicBezTo>
                    <a:pt x="1015272" y="0"/>
                    <a:pt x="1308100" y="292828"/>
                    <a:pt x="1308100" y="654050"/>
                  </a:cubicBezTo>
                  <a:lnTo>
                    <a:pt x="0" y="654050"/>
                  </a:lnTo>
                  <a:cubicBezTo>
                    <a:pt x="0" y="292828"/>
                    <a:pt x="292828" y="0"/>
                    <a:pt x="65405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Open Sans"/>
                <a:ea typeface="+mn-ea"/>
                <a:cs typeface="+mn-cs"/>
              </a:endParaRPr>
            </a:p>
          </p:txBody>
        </p:sp>
        <p:sp>
          <p:nvSpPr>
            <p:cNvPr id="55326" name="Freeform 8"/>
            <p:cNvSpPr>
              <a:spLocks noEditPoints="1"/>
            </p:cNvSpPr>
            <p:nvPr/>
          </p:nvSpPr>
          <p:spPr bwMode="auto">
            <a:xfrm>
              <a:off x="476250" y="5779168"/>
              <a:ext cx="862700" cy="862698"/>
            </a:xfrm>
            <a:custGeom>
              <a:avLst/>
              <a:gdLst>
                <a:gd name="T0" fmla="*/ 413941 w 223"/>
                <a:gd name="T1" fmla="*/ 847224 h 223"/>
                <a:gd name="T2" fmla="*/ 518394 w 223"/>
                <a:gd name="T3" fmla="*/ 820143 h 223"/>
                <a:gd name="T4" fmla="*/ 526131 w 223"/>
                <a:gd name="T5" fmla="*/ 851092 h 223"/>
                <a:gd name="T6" fmla="*/ 340438 w 223"/>
                <a:gd name="T7" fmla="*/ 851092 h 223"/>
                <a:gd name="T8" fmla="*/ 243722 w 223"/>
                <a:gd name="T9" fmla="*/ 820143 h 223"/>
                <a:gd name="T10" fmla="*/ 259197 w 223"/>
                <a:gd name="T11" fmla="*/ 793063 h 223"/>
                <a:gd name="T12" fmla="*/ 352043 w 223"/>
                <a:gd name="T13" fmla="*/ 839486 h 223"/>
                <a:gd name="T14" fmla="*/ 611240 w 223"/>
                <a:gd name="T15" fmla="*/ 820143 h 223"/>
                <a:gd name="T16" fmla="*/ 603503 w 223"/>
                <a:gd name="T17" fmla="*/ 793063 h 223"/>
                <a:gd name="T18" fmla="*/ 704087 w 223"/>
                <a:gd name="T19" fmla="*/ 746640 h 223"/>
                <a:gd name="T20" fmla="*/ 618978 w 223"/>
                <a:gd name="T21" fmla="*/ 820143 h 223"/>
                <a:gd name="T22" fmla="*/ 170219 w 223"/>
                <a:gd name="T23" fmla="*/ 773720 h 223"/>
                <a:gd name="T24" fmla="*/ 92847 w 223"/>
                <a:gd name="T25" fmla="*/ 700217 h 223"/>
                <a:gd name="T26" fmla="*/ 119927 w 223"/>
                <a:gd name="T27" fmla="*/ 680874 h 223"/>
                <a:gd name="T28" fmla="*/ 185693 w 223"/>
                <a:gd name="T29" fmla="*/ 765983 h 223"/>
                <a:gd name="T30" fmla="*/ 754379 w 223"/>
                <a:gd name="T31" fmla="*/ 704085 h 223"/>
                <a:gd name="T32" fmla="*/ 742773 w 223"/>
                <a:gd name="T33" fmla="*/ 680874 h 223"/>
                <a:gd name="T34" fmla="*/ 812408 w 223"/>
                <a:gd name="T35" fmla="*/ 595765 h 223"/>
                <a:gd name="T36" fmla="*/ 765985 w 223"/>
                <a:gd name="T37" fmla="*/ 700217 h 223"/>
                <a:gd name="T38" fmla="*/ 58029 w 223"/>
                <a:gd name="T39" fmla="*/ 626713 h 223"/>
                <a:gd name="T40" fmla="*/ 11606 w 223"/>
                <a:gd name="T41" fmla="*/ 526130 h 223"/>
                <a:gd name="T42" fmla="*/ 42555 w 223"/>
                <a:gd name="T43" fmla="*/ 522261 h 223"/>
                <a:gd name="T44" fmla="*/ 61898 w 223"/>
                <a:gd name="T45" fmla="*/ 626713 h 223"/>
                <a:gd name="T46" fmla="*/ 835620 w 223"/>
                <a:gd name="T47" fmla="*/ 537736 h 223"/>
                <a:gd name="T48" fmla="*/ 820145 w 223"/>
                <a:gd name="T49" fmla="*/ 518393 h 223"/>
                <a:gd name="T50" fmla="*/ 831751 w 223"/>
                <a:gd name="T51" fmla="*/ 429415 h 223"/>
                <a:gd name="T52" fmla="*/ 862700 w 223"/>
                <a:gd name="T53" fmla="*/ 429415 h 223"/>
                <a:gd name="T54" fmla="*/ 851094 w 223"/>
                <a:gd name="T55" fmla="*/ 526130 h 223"/>
                <a:gd name="T56" fmla="*/ 15474 w 223"/>
                <a:gd name="T57" fmla="*/ 448758 h 223"/>
                <a:gd name="T58" fmla="*/ 0 w 223"/>
                <a:gd name="T59" fmla="*/ 429415 h 223"/>
                <a:gd name="T60" fmla="*/ 27080 w 223"/>
                <a:gd name="T61" fmla="*/ 324962 h 223"/>
                <a:gd name="T62" fmla="*/ 30949 w 223"/>
                <a:gd name="T63" fmla="*/ 429415 h 223"/>
                <a:gd name="T64" fmla="*/ 835620 w 223"/>
                <a:gd name="T65" fmla="*/ 352043 h 223"/>
                <a:gd name="T66" fmla="*/ 789196 w 223"/>
                <a:gd name="T67" fmla="*/ 255328 h 223"/>
                <a:gd name="T68" fmla="*/ 820145 w 223"/>
                <a:gd name="T69" fmla="*/ 243722 h 223"/>
                <a:gd name="T70" fmla="*/ 839488 w 223"/>
                <a:gd name="T71" fmla="*/ 352043 h 223"/>
                <a:gd name="T72" fmla="*/ 54161 w 223"/>
                <a:gd name="T73" fmla="*/ 266933 h 223"/>
                <a:gd name="T74" fmla="*/ 42555 w 223"/>
                <a:gd name="T75" fmla="*/ 243722 h 223"/>
                <a:gd name="T76" fmla="*/ 116058 w 223"/>
                <a:gd name="T77" fmla="*/ 162481 h 223"/>
                <a:gd name="T78" fmla="*/ 69635 w 223"/>
                <a:gd name="T79" fmla="*/ 259196 h 223"/>
                <a:gd name="T80" fmla="*/ 754379 w 223"/>
                <a:gd name="T81" fmla="*/ 185693 h 223"/>
                <a:gd name="T82" fmla="*/ 680875 w 223"/>
                <a:gd name="T83" fmla="*/ 116058 h 223"/>
                <a:gd name="T84" fmla="*/ 700218 w 223"/>
                <a:gd name="T85" fmla="*/ 92846 h 223"/>
                <a:gd name="T86" fmla="*/ 765985 w 223"/>
                <a:gd name="T87" fmla="*/ 181824 h 223"/>
                <a:gd name="T88" fmla="*/ 170219 w 223"/>
                <a:gd name="T89" fmla="*/ 123795 h 223"/>
                <a:gd name="T90" fmla="*/ 162482 w 223"/>
                <a:gd name="T91" fmla="*/ 92846 h 223"/>
                <a:gd name="T92" fmla="*/ 263065 w 223"/>
                <a:gd name="T93" fmla="*/ 50292 h 223"/>
                <a:gd name="T94" fmla="*/ 181825 w 223"/>
                <a:gd name="T95" fmla="*/ 119927 h 223"/>
                <a:gd name="T96" fmla="*/ 611240 w 223"/>
                <a:gd name="T97" fmla="*/ 69635 h 223"/>
                <a:gd name="T98" fmla="*/ 518394 w 223"/>
                <a:gd name="T99" fmla="*/ 38686 h 223"/>
                <a:gd name="T100" fmla="*/ 526131 w 223"/>
                <a:gd name="T101" fmla="*/ 11606 h 223"/>
                <a:gd name="T102" fmla="*/ 622846 w 223"/>
                <a:gd name="T103" fmla="*/ 61898 h 223"/>
                <a:gd name="T104" fmla="*/ 336569 w 223"/>
                <a:gd name="T105" fmla="*/ 42555 h 223"/>
                <a:gd name="T106" fmla="*/ 332700 w 223"/>
                <a:gd name="T107" fmla="*/ 11606 h 223"/>
                <a:gd name="T108" fmla="*/ 429416 w 223"/>
                <a:gd name="T109" fmla="*/ 0 h 223"/>
                <a:gd name="T110" fmla="*/ 429416 w 223"/>
                <a:gd name="T111" fmla="*/ 30949 h 223"/>
                <a:gd name="T112" fmla="*/ 336569 w 223"/>
                <a:gd name="T113" fmla="*/ 42555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grpSp>
      <p:grpSp>
        <p:nvGrpSpPr>
          <p:cNvPr id="9" name="Group 8"/>
          <p:cNvGrpSpPr>
            <a:grpSpLocks/>
          </p:cNvGrpSpPr>
          <p:nvPr/>
        </p:nvGrpSpPr>
        <p:grpSpPr bwMode="auto">
          <a:xfrm flipH="1">
            <a:off x="10789919" y="5556724"/>
            <a:ext cx="1402077" cy="1301276"/>
            <a:chOff x="3051405" y="5162550"/>
            <a:chExt cx="1927225" cy="1695450"/>
          </a:xfrm>
        </p:grpSpPr>
        <p:sp>
          <p:nvSpPr>
            <p:cNvPr id="10" name="Freeform 8"/>
            <p:cNvSpPr>
              <a:spLocks noEditPoints="1"/>
            </p:cNvSpPr>
            <p:nvPr/>
          </p:nvSpPr>
          <p:spPr bwMode="auto">
            <a:xfrm>
              <a:off x="3103792" y="5162550"/>
              <a:ext cx="1308100" cy="1308100"/>
            </a:xfrm>
            <a:custGeom>
              <a:avLst/>
              <a:gdLst>
                <a:gd name="T0" fmla="*/ 107 w 223"/>
                <a:gd name="T1" fmla="*/ 219 h 223"/>
                <a:gd name="T2" fmla="*/ 134 w 223"/>
                <a:gd name="T3" fmla="*/ 212 h 223"/>
                <a:gd name="T4" fmla="*/ 136 w 223"/>
                <a:gd name="T5" fmla="*/ 220 h 223"/>
                <a:gd name="T6" fmla="*/ 88 w 223"/>
                <a:gd name="T7" fmla="*/ 220 h 223"/>
                <a:gd name="T8" fmla="*/ 63 w 223"/>
                <a:gd name="T9" fmla="*/ 212 h 223"/>
                <a:gd name="T10" fmla="*/ 67 w 223"/>
                <a:gd name="T11" fmla="*/ 205 h 223"/>
                <a:gd name="T12" fmla="*/ 91 w 223"/>
                <a:gd name="T13" fmla="*/ 217 h 223"/>
                <a:gd name="T14" fmla="*/ 158 w 223"/>
                <a:gd name="T15" fmla="*/ 212 h 223"/>
                <a:gd name="T16" fmla="*/ 156 w 223"/>
                <a:gd name="T17" fmla="*/ 205 h 223"/>
                <a:gd name="T18" fmla="*/ 182 w 223"/>
                <a:gd name="T19" fmla="*/ 193 h 223"/>
                <a:gd name="T20" fmla="*/ 160 w 223"/>
                <a:gd name="T21" fmla="*/ 212 h 223"/>
                <a:gd name="T22" fmla="*/ 44 w 223"/>
                <a:gd name="T23" fmla="*/ 200 h 223"/>
                <a:gd name="T24" fmla="*/ 24 w 223"/>
                <a:gd name="T25" fmla="*/ 181 h 223"/>
                <a:gd name="T26" fmla="*/ 31 w 223"/>
                <a:gd name="T27" fmla="*/ 176 h 223"/>
                <a:gd name="T28" fmla="*/ 48 w 223"/>
                <a:gd name="T29" fmla="*/ 198 h 223"/>
                <a:gd name="T30" fmla="*/ 195 w 223"/>
                <a:gd name="T31" fmla="*/ 182 h 223"/>
                <a:gd name="T32" fmla="*/ 192 w 223"/>
                <a:gd name="T33" fmla="*/ 176 h 223"/>
                <a:gd name="T34" fmla="*/ 210 w 223"/>
                <a:gd name="T35" fmla="*/ 154 h 223"/>
                <a:gd name="T36" fmla="*/ 198 w 223"/>
                <a:gd name="T37" fmla="*/ 181 h 223"/>
                <a:gd name="T38" fmla="*/ 15 w 223"/>
                <a:gd name="T39" fmla="*/ 162 h 223"/>
                <a:gd name="T40" fmla="*/ 3 w 223"/>
                <a:gd name="T41" fmla="*/ 136 h 223"/>
                <a:gd name="T42" fmla="*/ 11 w 223"/>
                <a:gd name="T43" fmla="*/ 135 h 223"/>
                <a:gd name="T44" fmla="*/ 16 w 223"/>
                <a:gd name="T45" fmla="*/ 162 h 223"/>
                <a:gd name="T46" fmla="*/ 216 w 223"/>
                <a:gd name="T47" fmla="*/ 139 h 223"/>
                <a:gd name="T48" fmla="*/ 212 w 223"/>
                <a:gd name="T49" fmla="*/ 134 h 223"/>
                <a:gd name="T50" fmla="*/ 215 w 223"/>
                <a:gd name="T51" fmla="*/ 111 h 223"/>
                <a:gd name="T52" fmla="*/ 223 w 223"/>
                <a:gd name="T53" fmla="*/ 111 h 223"/>
                <a:gd name="T54" fmla="*/ 220 w 223"/>
                <a:gd name="T55" fmla="*/ 136 h 223"/>
                <a:gd name="T56" fmla="*/ 4 w 223"/>
                <a:gd name="T57" fmla="*/ 116 h 223"/>
                <a:gd name="T58" fmla="*/ 0 w 223"/>
                <a:gd name="T59" fmla="*/ 111 h 223"/>
                <a:gd name="T60" fmla="*/ 7 w 223"/>
                <a:gd name="T61" fmla="*/ 84 h 223"/>
                <a:gd name="T62" fmla="*/ 8 w 223"/>
                <a:gd name="T63" fmla="*/ 111 h 223"/>
                <a:gd name="T64" fmla="*/ 216 w 223"/>
                <a:gd name="T65" fmla="*/ 91 h 223"/>
                <a:gd name="T66" fmla="*/ 204 w 223"/>
                <a:gd name="T67" fmla="*/ 66 h 223"/>
                <a:gd name="T68" fmla="*/ 212 w 223"/>
                <a:gd name="T69" fmla="*/ 63 h 223"/>
                <a:gd name="T70" fmla="*/ 217 w 223"/>
                <a:gd name="T71" fmla="*/ 91 h 223"/>
                <a:gd name="T72" fmla="*/ 14 w 223"/>
                <a:gd name="T73" fmla="*/ 69 h 223"/>
                <a:gd name="T74" fmla="*/ 11 w 223"/>
                <a:gd name="T75" fmla="*/ 63 h 223"/>
                <a:gd name="T76" fmla="*/ 30 w 223"/>
                <a:gd name="T77" fmla="*/ 42 h 223"/>
                <a:gd name="T78" fmla="*/ 18 w 223"/>
                <a:gd name="T79" fmla="*/ 67 h 223"/>
                <a:gd name="T80" fmla="*/ 195 w 223"/>
                <a:gd name="T81" fmla="*/ 48 h 223"/>
                <a:gd name="T82" fmla="*/ 176 w 223"/>
                <a:gd name="T83" fmla="*/ 30 h 223"/>
                <a:gd name="T84" fmla="*/ 181 w 223"/>
                <a:gd name="T85" fmla="*/ 24 h 223"/>
                <a:gd name="T86" fmla="*/ 198 w 223"/>
                <a:gd name="T87" fmla="*/ 47 h 223"/>
                <a:gd name="T88" fmla="*/ 44 w 223"/>
                <a:gd name="T89" fmla="*/ 32 h 223"/>
                <a:gd name="T90" fmla="*/ 42 w 223"/>
                <a:gd name="T91" fmla="*/ 24 h 223"/>
                <a:gd name="T92" fmla="*/ 68 w 223"/>
                <a:gd name="T93" fmla="*/ 13 h 223"/>
                <a:gd name="T94" fmla="*/ 47 w 223"/>
                <a:gd name="T95" fmla="*/ 31 h 223"/>
                <a:gd name="T96" fmla="*/ 158 w 223"/>
                <a:gd name="T97" fmla="*/ 18 h 223"/>
                <a:gd name="T98" fmla="*/ 134 w 223"/>
                <a:gd name="T99" fmla="*/ 10 h 223"/>
                <a:gd name="T100" fmla="*/ 136 w 223"/>
                <a:gd name="T101" fmla="*/ 3 h 223"/>
                <a:gd name="T102" fmla="*/ 161 w 223"/>
                <a:gd name="T103" fmla="*/ 16 h 223"/>
                <a:gd name="T104" fmla="*/ 87 w 223"/>
                <a:gd name="T105" fmla="*/ 11 h 223"/>
                <a:gd name="T106" fmla="*/ 86 w 223"/>
                <a:gd name="T107" fmla="*/ 3 h 223"/>
                <a:gd name="T108" fmla="*/ 111 w 223"/>
                <a:gd name="T109" fmla="*/ 0 h 223"/>
                <a:gd name="T110" fmla="*/ 111 w 223"/>
                <a:gd name="T111" fmla="*/ 8 h 223"/>
                <a:gd name="T112" fmla="*/ 87 w 223"/>
                <a:gd name="T113" fmla="*/ 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4"/>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11" name="Oval 10"/>
            <p:cNvSpPr/>
            <p:nvPr/>
          </p:nvSpPr>
          <p:spPr>
            <a:xfrm>
              <a:off x="3670530" y="5356225"/>
              <a:ext cx="1308100" cy="13081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Open Sans"/>
                <a:ea typeface="+mn-ea"/>
                <a:cs typeface="+mn-cs"/>
              </a:endParaRPr>
            </a:p>
          </p:txBody>
        </p:sp>
        <p:sp>
          <p:nvSpPr>
            <p:cNvPr id="12" name="Freeform: Shape 11"/>
            <p:cNvSpPr/>
            <p:nvPr/>
          </p:nvSpPr>
          <p:spPr>
            <a:xfrm>
              <a:off x="3051405" y="5356225"/>
              <a:ext cx="952500" cy="1501775"/>
            </a:xfrm>
            <a:custGeom>
              <a:avLst/>
              <a:gdLst>
                <a:gd name="connsiteX0" fmla="*/ 104775 w 952500"/>
                <a:gd name="connsiteY0" fmla="*/ 0 h 1501775"/>
                <a:gd name="connsiteX1" fmla="*/ 952500 w 952500"/>
                <a:gd name="connsiteY1" fmla="*/ 847725 h 1501775"/>
                <a:gd name="connsiteX2" fmla="*/ 704207 w 952500"/>
                <a:gd name="connsiteY2" fmla="*/ 1447157 h 1501775"/>
                <a:gd name="connsiteX3" fmla="*/ 638010 w 952500"/>
                <a:gd name="connsiteY3" fmla="*/ 1501775 h 1501775"/>
                <a:gd name="connsiteX4" fmla="*/ 0 w 952500"/>
                <a:gd name="connsiteY4" fmla="*/ 1501775 h 1501775"/>
                <a:gd name="connsiteX5" fmla="*/ 0 w 952500"/>
                <a:gd name="connsiteY5" fmla="*/ 7140 h 1501775"/>
                <a:gd name="connsiteX6" fmla="*/ 18100 w 952500"/>
                <a:gd name="connsiteY6" fmla="*/ 4377 h 1501775"/>
                <a:gd name="connsiteX7" fmla="*/ 104775 w 952500"/>
                <a:gd name="connsiteY7" fmla="*/ 0 h 150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1501775">
                  <a:moveTo>
                    <a:pt x="104775" y="0"/>
                  </a:moveTo>
                  <a:cubicBezTo>
                    <a:pt x="572961" y="0"/>
                    <a:pt x="952500" y="379539"/>
                    <a:pt x="952500" y="847725"/>
                  </a:cubicBezTo>
                  <a:cubicBezTo>
                    <a:pt x="952500" y="1081818"/>
                    <a:pt x="857615" y="1293749"/>
                    <a:pt x="704207" y="1447157"/>
                  </a:cubicBezTo>
                  <a:lnTo>
                    <a:pt x="638010" y="1501775"/>
                  </a:lnTo>
                  <a:lnTo>
                    <a:pt x="0" y="1501775"/>
                  </a:lnTo>
                  <a:lnTo>
                    <a:pt x="0" y="7140"/>
                  </a:lnTo>
                  <a:lnTo>
                    <a:pt x="18100" y="4377"/>
                  </a:lnTo>
                  <a:cubicBezTo>
                    <a:pt x="46598" y="1483"/>
                    <a:pt x="75513" y="0"/>
                    <a:pt x="10477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Open Sans"/>
                <a:ea typeface="+mn-ea"/>
                <a:cs typeface="+mn-cs"/>
              </a:endParaRPr>
            </a:p>
          </p:txBody>
        </p:sp>
        <p:sp>
          <p:nvSpPr>
            <p:cNvPr id="13" name="Freeform: Shape 12"/>
            <p:cNvSpPr/>
            <p:nvPr/>
          </p:nvSpPr>
          <p:spPr>
            <a:xfrm>
              <a:off x="3337155" y="6203950"/>
              <a:ext cx="1308100" cy="654050"/>
            </a:xfrm>
            <a:custGeom>
              <a:avLst/>
              <a:gdLst>
                <a:gd name="connsiteX0" fmla="*/ 654050 w 1308100"/>
                <a:gd name="connsiteY0" fmla="*/ 0 h 654050"/>
                <a:gd name="connsiteX1" fmla="*/ 1308100 w 1308100"/>
                <a:gd name="connsiteY1" fmla="*/ 654050 h 654050"/>
                <a:gd name="connsiteX2" fmla="*/ 0 w 1308100"/>
                <a:gd name="connsiteY2" fmla="*/ 654050 h 654050"/>
                <a:gd name="connsiteX3" fmla="*/ 654050 w 1308100"/>
                <a:gd name="connsiteY3" fmla="*/ 0 h 654050"/>
              </a:gdLst>
              <a:ahLst/>
              <a:cxnLst>
                <a:cxn ang="0">
                  <a:pos x="connsiteX0" y="connsiteY0"/>
                </a:cxn>
                <a:cxn ang="0">
                  <a:pos x="connsiteX1" y="connsiteY1"/>
                </a:cxn>
                <a:cxn ang="0">
                  <a:pos x="connsiteX2" y="connsiteY2"/>
                </a:cxn>
                <a:cxn ang="0">
                  <a:pos x="connsiteX3" y="connsiteY3"/>
                </a:cxn>
              </a:cxnLst>
              <a:rect l="l" t="t" r="r" b="b"/>
              <a:pathLst>
                <a:path w="1308100" h="654050">
                  <a:moveTo>
                    <a:pt x="654050" y="0"/>
                  </a:moveTo>
                  <a:cubicBezTo>
                    <a:pt x="1015272" y="0"/>
                    <a:pt x="1308100" y="292828"/>
                    <a:pt x="1308100" y="654050"/>
                  </a:cubicBezTo>
                  <a:lnTo>
                    <a:pt x="0" y="654050"/>
                  </a:lnTo>
                  <a:cubicBezTo>
                    <a:pt x="0" y="292828"/>
                    <a:pt x="292828" y="0"/>
                    <a:pt x="65405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Open Sans"/>
                <a:ea typeface="+mn-ea"/>
                <a:cs typeface="+mn-cs"/>
              </a:endParaRPr>
            </a:p>
          </p:txBody>
        </p:sp>
        <p:sp>
          <p:nvSpPr>
            <p:cNvPr id="55321" name="Freeform 8"/>
            <p:cNvSpPr>
              <a:spLocks noEditPoints="1"/>
            </p:cNvSpPr>
            <p:nvPr/>
          </p:nvSpPr>
          <p:spPr bwMode="auto">
            <a:xfrm>
              <a:off x="3527655" y="5779168"/>
              <a:ext cx="862700" cy="862698"/>
            </a:xfrm>
            <a:custGeom>
              <a:avLst/>
              <a:gdLst>
                <a:gd name="T0" fmla="*/ 413941 w 223"/>
                <a:gd name="T1" fmla="*/ 847224 h 223"/>
                <a:gd name="T2" fmla="*/ 518394 w 223"/>
                <a:gd name="T3" fmla="*/ 820143 h 223"/>
                <a:gd name="T4" fmla="*/ 526131 w 223"/>
                <a:gd name="T5" fmla="*/ 851092 h 223"/>
                <a:gd name="T6" fmla="*/ 340438 w 223"/>
                <a:gd name="T7" fmla="*/ 851092 h 223"/>
                <a:gd name="T8" fmla="*/ 243722 w 223"/>
                <a:gd name="T9" fmla="*/ 820143 h 223"/>
                <a:gd name="T10" fmla="*/ 259197 w 223"/>
                <a:gd name="T11" fmla="*/ 793063 h 223"/>
                <a:gd name="T12" fmla="*/ 352043 w 223"/>
                <a:gd name="T13" fmla="*/ 839486 h 223"/>
                <a:gd name="T14" fmla="*/ 611240 w 223"/>
                <a:gd name="T15" fmla="*/ 820143 h 223"/>
                <a:gd name="T16" fmla="*/ 603503 w 223"/>
                <a:gd name="T17" fmla="*/ 793063 h 223"/>
                <a:gd name="T18" fmla="*/ 704087 w 223"/>
                <a:gd name="T19" fmla="*/ 746640 h 223"/>
                <a:gd name="T20" fmla="*/ 618978 w 223"/>
                <a:gd name="T21" fmla="*/ 820143 h 223"/>
                <a:gd name="T22" fmla="*/ 170219 w 223"/>
                <a:gd name="T23" fmla="*/ 773720 h 223"/>
                <a:gd name="T24" fmla="*/ 92847 w 223"/>
                <a:gd name="T25" fmla="*/ 700217 h 223"/>
                <a:gd name="T26" fmla="*/ 119927 w 223"/>
                <a:gd name="T27" fmla="*/ 680874 h 223"/>
                <a:gd name="T28" fmla="*/ 185693 w 223"/>
                <a:gd name="T29" fmla="*/ 765983 h 223"/>
                <a:gd name="T30" fmla="*/ 754379 w 223"/>
                <a:gd name="T31" fmla="*/ 704085 h 223"/>
                <a:gd name="T32" fmla="*/ 742773 w 223"/>
                <a:gd name="T33" fmla="*/ 680874 h 223"/>
                <a:gd name="T34" fmla="*/ 812408 w 223"/>
                <a:gd name="T35" fmla="*/ 595765 h 223"/>
                <a:gd name="T36" fmla="*/ 765985 w 223"/>
                <a:gd name="T37" fmla="*/ 700217 h 223"/>
                <a:gd name="T38" fmla="*/ 58029 w 223"/>
                <a:gd name="T39" fmla="*/ 626713 h 223"/>
                <a:gd name="T40" fmla="*/ 11606 w 223"/>
                <a:gd name="T41" fmla="*/ 526130 h 223"/>
                <a:gd name="T42" fmla="*/ 42555 w 223"/>
                <a:gd name="T43" fmla="*/ 522261 h 223"/>
                <a:gd name="T44" fmla="*/ 61898 w 223"/>
                <a:gd name="T45" fmla="*/ 626713 h 223"/>
                <a:gd name="T46" fmla="*/ 835620 w 223"/>
                <a:gd name="T47" fmla="*/ 537736 h 223"/>
                <a:gd name="T48" fmla="*/ 820145 w 223"/>
                <a:gd name="T49" fmla="*/ 518393 h 223"/>
                <a:gd name="T50" fmla="*/ 831751 w 223"/>
                <a:gd name="T51" fmla="*/ 429415 h 223"/>
                <a:gd name="T52" fmla="*/ 862700 w 223"/>
                <a:gd name="T53" fmla="*/ 429415 h 223"/>
                <a:gd name="T54" fmla="*/ 851094 w 223"/>
                <a:gd name="T55" fmla="*/ 526130 h 223"/>
                <a:gd name="T56" fmla="*/ 15474 w 223"/>
                <a:gd name="T57" fmla="*/ 448758 h 223"/>
                <a:gd name="T58" fmla="*/ 0 w 223"/>
                <a:gd name="T59" fmla="*/ 429415 h 223"/>
                <a:gd name="T60" fmla="*/ 27080 w 223"/>
                <a:gd name="T61" fmla="*/ 324962 h 223"/>
                <a:gd name="T62" fmla="*/ 30949 w 223"/>
                <a:gd name="T63" fmla="*/ 429415 h 223"/>
                <a:gd name="T64" fmla="*/ 835620 w 223"/>
                <a:gd name="T65" fmla="*/ 352043 h 223"/>
                <a:gd name="T66" fmla="*/ 789196 w 223"/>
                <a:gd name="T67" fmla="*/ 255328 h 223"/>
                <a:gd name="T68" fmla="*/ 820145 w 223"/>
                <a:gd name="T69" fmla="*/ 243722 h 223"/>
                <a:gd name="T70" fmla="*/ 839488 w 223"/>
                <a:gd name="T71" fmla="*/ 352043 h 223"/>
                <a:gd name="T72" fmla="*/ 54161 w 223"/>
                <a:gd name="T73" fmla="*/ 266933 h 223"/>
                <a:gd name="T74" fmla="*/ 42555 w 223"/>
                <a:gd name="T75" fmla="*/ 243722 h 223"/>
                <a:gd name="T76" fmla="*/ 116058 w 223"/>
                <a:gd name="T77" fmla="*/ 162481 h 223"/>
                <a:gd name="T78" fmla="*/ 69635 w 223"/>
                <a:gd name="T79" fmla="*/ 259196 h 223"/>
                <a:gd name="T80" fmla="*/ 754379 w 223"/>
                <a:gd name="T81" fmla="*/ 185693 h 223"/>
                <a:gd name="T82" fmla="*/ 680875 w 223"/>
                <a:gd name="T83" fmla="*/ 116058 h 223"/>
                <a:gd name="T84" fmla="*/ 700218 w 223"/>
                <a:gd name="T85" fmla="*/ 92846 h 223"/>
                <a:gd name="T86" fmla="*/ 765985 w 223"/>
                <a:gd name="T87" fmla="*/ 181824 h 223"/>
                <a:gd name="T88" fmla="*/ 170219 w 223"/>
                <a:gd name="T89" fmla="*/ 123795 h 223"/>
                <a:gd name="T90" fmla="*/ 162482 w 223"/>
                <a:gd name="T91" fmla="*/ 92846 h 223"/>
                <a:gd name="T92" fmla="*/ 263065 w 223"/>
                <a:gd name="T93" fmla="*/ 50292 h 223"/>
                <a:gd name="T94" fmla="*/ 181825 w 223"/>
                <a:gd name="T95" fmla="*/ 119927 h 223"/>
                <a:gd name="T96" fmla="*/ 611240 w 223"/>
                <a:gd name="T97" fmla="*/ 69635 h 223"/>
                <a:gd name="T98" fmla="*/ 518394 w 223"/>
                <a:gd name="T99" fmla="*/ 38686 h 223"/>
                <a:gd name="T100" fmla="*/ 526131 w 223"/>
                <a:gd name="T101" fmla="*/ 11606 h 223"/>
                <a:gd name="T102" fmla="*/ 622846 w 223"/>
                <a:gd name="T103" fmla="*/ 61898 h 223"/>
                <a:gd name="T104" fmla="*/ 336569 w 223"/>
                <a:gd name="T105" fmla="*/ 42555 h 223"/>
                <a:gd name="T106" fmla="*/ 332700 w 223"/>
                <a:gd name="T107" fmla="*/ 11606 h 223"/>
                <a:gd name="T108" fmla="*/ 429416 w 223"/>
                <a:gd name="T109" fmla="*/ 0 h 223"/>
                <a:gd name="T110" fmla="*/ 429416 w 223"/>
                <a:gd name="T111" fmla="*/ 30949 h 223"/>
                <a:gd name="T112" fmla="*/ 336569 w 223"/>
                <a:gd name="T113" fmla="*/ 42555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grpSp>
      <p:sp>
        <p:nvSpPr>
          <p:cNvPr id="22" name="TextBox 21">
            <a:extLst>
              <a:ext uri="{FF2B5EF4-FFF2-40B4-BE49-F238E27FC236}">
                <a16:creationId xmlns="" xmlns:a16="http://schemas.microsoft.com/office/drawing/2014/main" id="{45AB5E00-3B83-4DF8-8444-ACDCE35B7A3A}"/>
              </a:ext>
            </a:extLst>
          </p:cNvPr>
          <p:cNvSpPr txBox="1"/>
          <p:nvPr/>
        </p:nvSpPr>
        <p:spPr>
          <a:xfrm>
            <a:off x="1253121" y="254729"/>
            <a:ext cx="8660130" cy="461665"/>
          </a:xfrm>
          <a:prstGeom prst="rect">
            <a:avLst/>
          </a:prstGeom>
          <a:noFill/>
        </p:spPr>
        <p:txBody>
          <a:bodyPr wrap="square">
            <a:spAutoFit/>
          </a:bodyPr>
          <a:lstStyle/>
          <a:p>
            <a:pPr algn="ctr"/>
            <a:r>
              <a:rPr lang="vi-VN" sz="2400" b="1" i="0" dirty="0">
                <a:solidFill>
                  <a:srgbClr val="0033CC"/>
                </a:solidFill>
                <a:effectLst/>
                <a:latin typeface="Arial" panose="020B0604020202020204" pitchFamily="34" charset="0"/>
                <a:cs typeface="Arial" panose="020B0604020202020204" pitchFamily="34" charset="0"/>
              </a:rPr>
              <a:t>6.2.</a:t>
            </a:r>
            <a:r>
              <a:rPr lang="en-US" sz="2400" b="1" i="0" dirty="0">
                <a:solidFill>
                  <a:srgbClr val="0033CC"/>
                </a:solidFill>
                <a:effectLst/>
                <a:latin typeface="Arial" panose="020B0604020202020204" pitchFamily="34" charset="0"/>
                <a:cs typeface="Arial" panose="020B0604020202020204" pitchFamily="34" charset="0"/>
              </a:rPr>
              <a:t>1. </a:t>
            </a:r>
            <a:r>
              <a:rPr lang="en-US" sz="2400" b="1" i="0" dirty="0" err="1">
                <a:solidFill>
                  <a:srgbClr val="0033CC"/>
                </a:solidFill>
                <a:effectLst/>
                <a:latin typeface="Arial" panose="020B0604020202020204" pitchFamily="34" charset="0"/>
                <a:cs typeface="Arial" panose="020B0604020202020204" pitchFamily="34" charset="0"/>
              </a:rPr>
              <a:t>Khái</a:t>
            </a:r>
            <a:r>
              <a:rPr lang="en-US" sz="2400" b="1" i="0" dirty="0">
                <a:solidFill>
                  <a:srgbClr val="0033CC"/>
                </a:solidFill>
                <a:effectLst/>
                <a:latin typeface="Arial" panose="020B0604020202020204" pitchFamily="34" charset="0"/>
                <a:cs typeface="Arial" panose="020B0604020202020204" pitchFamily="34" charset="0"/>
              </a:rPr>
              <a:t> </a:t>
            </a:r>
            <a:r>
              <a:rPr lang="en-US" sz="2400" b="1" i="0" dirty="0" err="1">
                <a:solidFill>
                  <a:srgbClr val="0033CC"/>
                </a:solidFill>
                <a:effectLst/>
                <a:latin typeface="Arial" panose="020B0604020202020204" pitchFamily="34" charset="0"/>
                <a:cs typeface="Arial" panose="020B0604020202020204" pitchFamily="34" charset="0"/>
              </a:rPr>
              <a:t>niệm</a:t>
            </a:r>
            <a:r>
              <a:rPr lang="en-US" sz="2400" b="1" i="0" dirty="0">
                <a:solidFill>
                  <a:srgbClr val="0033CC"/>
                </a:solidFill>
                <a:effectLst/>
                <a:latin typeface="Arial" panose="020B0604020202020204" pitchFamily="34" charset="0"/>
                <a:cs typeface="Arial" panose="020B0604020202020204" pitchFamily="34" charset="0"/>
              </a:rPr>
              <a:t> </a:t>
            </a:r>
            <a:r>
              <a:rPr lang="en-US" sz="2400" b="1" i="0" dirty="0" err="1">
                <a:solidFill>
                  <a:srgbClr val="0033CC"/>
                </a:solidFill>
                <a:effectLst/>
                <a:latin typeface="Arial" panose="020B0604020202020204" pitchFamily="34" charset="0"/>
                <a:cs typeface="Arial" panose="020B0604020202020204" pitchFamily="34" charset="0"/>
              </a:rPr>
              <a:t>và</a:t>
            </a:r>
            <a:r>
              <a:rPr lang="en-US" sz="2400" b="1" i="0" dirty="0">
                <a:solidFill>
                  <a:srgbClr val="0033CC"/>
                </a:solidFill>
                <a:effectLst/>
                <a:latin typeface="Arial" panose="020B0604020202020204" pitchFamily="34" charset="0"/>
                <a:cs typeface="Arial" panose="020B0604020202020204" pitchFamily="34" charset="0"/>
              </a:rPr>
              <a:t> </a:t>
            </a:r>
            <a:r>
              <a:rPr lang="en-US" sz="2400" b="1" i="0" dirty="0" err="1">
                <a:solidFill>
                  <a:srgbClr val="0033CC"/>
                </a:solidFill>
                <a:effectLst/>
                <a:latin typeface="Arial" panose="020B0604020202020204" pitchFamily="34" charset="0"/>
                <a:cs typeface="Arial" panose="020B0604020202020204" pitchFamily="34" charset="0"/>
              </a:rPr>
              <a:t>nội</a:t>
            </a:r>
            <a:r>
              <a:rPr lang="en-US" sz="2400" b="1" i="0" dirty="0">
                <a:solidFill>
                  <a:srgbClr val="0033CC"/>
                </a:solidFill>
                <a:effectLst/>
                <a:latin typeface="Arial" panose="020B0604020202020204" pitchFamily="34" charset="0"/>
                <a:cs typeface="Arial" panose="020B0604020202020204" pitchFamily="34" charset="0"/>
              </a:rPr>
              <a:t> dung </a:t>
            </a:r>
            <a:r>
              <a:rPr lang="en-US" sz="2400" b="1" i="0" dirty="0" err="1">
                <a:solidFill>
                  <a:srgbClr val="0033CC"/>
                </a:solidFill>
                <a:effectLst/>
                <a:latin typeface="Arial" panose="020B0604020202020204" pitchFamily="34" charset="0"/>
                <a:cs typeface="Arial" panose="020B0604020202020204" pitchFamily="34" charset="0"/>
              </a:rPr>
              <a:t>hội</a:t>
            </a:r>
            <a:r>
              <a:rPr lang="en-US" sz="2400" b="1" i="0" dirty="0">
                <a:solidFill>
                  <a:srgbClr val="0033CC"/>
                </a:solidFill>
                <a:effectLst/>
                <a:latin typeface="Arial" panose="020B0604020202020204" pitchFamily="34" charset="0"/>
                <a:cs typeface="Arial" panose="020B0604020202020204" pitchFamily="34" charset="0"/>
              </a:rPr>
              <a:t> </a:t>
            </a:r>
            <a:r>
              <a:rPr lang="en-US" sz="2400" b="1" i="0" dirty="0" err="1">
                <a:solidFill>
                  <a:srgbClr val="0033CC"/>
                </a:solidFill>
                <a:effectLst/>
                <a:latin typeface="Arial" panose="020B0604020202020204" pitchFamily="34" charset="0"/>
                <a:cs typeface="Arial" panose="020B0604020202020204" pitchFamily="34" charset="0"/>
              </a:rPr>
              <a:t>nhập</a:t>
            </a:r>
            <a:r>
              <a:rPr lang="en-US" sz="2400" b="1" i="0" dirty="0">
                <a:solidFill>
                  <a:srgbClr val="0033CC"/>
                </a:solidFill>
                <a:effectLst/>
                <a:latin typeface="Arial" panose="020B0604020202020204" pitchFamily="34" charset="0"/>
                <a:cs typeface="Arial" panose="020B0604020202020204" pitchFamily="34" charset="0"/>
              </a:rPr>
              <a:t> </a:t>
            </a:r>
            <a:r>
              <a:rPr lang="en-US" sz="2400" b="1" i="0" dirty="0" err="1">
                <a:solidFill>
                  <a:srgbClr val="0033CC"/>
                </a:solidFill>
                <a:effectLst/>
                <a:latin typeface="Arial" panose="020B0604020202020204" pitchFamily="34" charset="0"/>
                <a:cs typeface="Arial" panose="020B0604020202020204" pitchFamily="34" charset="0"/>
              </a:rPr>
              <a:t>kinh</a:t>
            </a:r>
            <a:r>
              <a:rPr lang="en-US" sz="2400" b="1" i="0" dirty="0">
                <a:solidFill>
                  <a:srgbClr val="0033CC"/>
                </a:solidFill>
                <a:effectLst/>
                <a:latin typeface="Arial" panose="020B0604020202020204" pitchFamily="34" charset="0"/>
                <a:cs typeface="Arial" panose="020B0604020202020204" pitchFamily="34" charset="0"/>
              </a:rPr>
              <a:t> </a:t>
            </a:r>
            <a:r>
              <a:rPr lang="en-US" sz="2400" b="1" i="0" dirty="0" err="1">
                <a:solidFill>
                  <a:srgbClr val="0033CC"/>
                </a:solidFill>
                <a:effectLst/>
                <a:latin typeface="Arial" panose="020B0604020202020204" pitchFamily="34" charset="0"/>
                <a:cs typeface="Arial" panose="020B0604020202020204" pitchFamily="34" charset="0"/>
              </a:rPr>
              <a:t>tế</a:t>
            </a:r>
            <a:r>
              <a:rPr lang="en-US" sz="2400" b="1" i="0" dirty="0">
                <a:solidFill>
                  <a:srgbClr val="0033CC"/>
                </a:solidFill>
                <a:effectLst/>
                <a:latin typeface="Arial" panose="020B0604020202020204" pitchFamily="34" charset="0"/>
                <a:cs typeface="Arial" panose="020B0604020202020204" pitchFamily="34" charset="0"/>
              </a:rPr>
              <a:t> </a:t>
            </a:r>
            <a:r>
              <a:rPr lang="en-US" sz="2400" b="1" i="0" dirty="0" err="1">
                <a:solidFill>
                  <a:srgbClr val="0033CC"/>
                </a:solidFill>
                <a:effectLst/>
                <a:latin typeface="Arial" panose="020B0604020202020204" pitchFamily="34" charset="0"/>
                <a:cs typeface="Arial" panose="020B0604020202020204" pitchFamily="34" charset="0"/>
              </a:rPr>
              <a:t>quốc</a:t>
            </a:r>
            <a:r>
              <a:rPr lang="en-US" sz="2400" b="1" i="0" dirty="0">
                <a:solidFill>
                  <a:srgbClr val="0033CC"/>
                </a:solidFill>
                <a:effectLst/>
                <a:latin typeface="Arial" panose="020B0604020202020204" pitchFamily="34" charset="0"/>
                <a:cs typeface="Arial" panose="020B0604020202020204" pitchFamily="34" charset="0"/>
              </a:rPr>
              <a:t> </a:t>
            </a:r>
            <a:r>
              <a:rPr lang="en-US" sz="2400" b="1" i="0" dirty="0" err="1">
                <a:solidFill>
                  <a:srgbClr val="0033CC"/>
                </a:solidFill>
                <a:effectLst/>
                <a:latin typeface="Arial" panose="020B0604020202020204" pitchFamily="34" charset="0"/>
                <a:cs typeface="Arial" panose="020B0604020202020204" pitchFamily="34" charset="0"/>
              </a:rPr>
              <a:t>tế</a:t>
            </a:r>
            <a:endParaRPr lang="en-US" sz="2400" b="1" i="0" dirty="0">
              <a:solidFill>
                <a:srgbClr val="0033CC"/>
              </a:solidFill>
              <a:effectLst/>
              <a:latin typeface="Arial" panose="020B0604020202020204" pitchFamily="34" charset="0"/>
              <a:cs typeface="Arial" panose="020B0604020202020204" pitchFamily="34" charset="0"/>
            </a:endParaRPr>
          </a:p>
        </p:txBody>
      </p:sp>
      <p:sp>
        <p:nvSpPr>
          <p:cNvPr id="23" name="TextBox 22">
            <a:extLst>
              <a:ext uri="{FF2B5EF4-FFF2-40B4-BE49-F238E27FC236}">
                <a16:creationId xmlns="" xmlns:a16="http://schemas.microsoft.com/office/drawing/2014/main" id="{C6C17DE4-2C38-474F-B3CE-5A485B2466A6}"/>
              </a:ext>
            </a:extLst>
          </p:cNvPr>
          <p:cNvSpPr txBox="1"/>
          <p:nvPr/>
        </p:nvSpPr>
        <p:spPr>
          <a:xfrm>
            <a:off x="1866530" y="842726"/>
            <a:ext cx="8496670" cy="430887"/>
          </a:xfrm>
          <a:prstGeom prst="rect">
            <a:avLst/>
          </a:prstGeom>
          <a:noFill/>
        </p:spPr>
        <p:txBody>
          <a:bodyPr wrap="square">
            <a:spAutoFit/>
          </a:bodyPr>
          <a:lstStyle/>
          <a:p>
            <a:pPr marL="285750" indent="-285750" algn="ctr">
              <a:buFont typeface="Wingdings" panose="05000000000000000000" pitchFamily="2" charset="2"/>
              <a:buChar char="q"/>
            </a:pPr>
            <a:r>
              <a:rPr lang="vi-VN" sz="2000" i="0" dirty="0">
                <a:solidFill>
                  <a:srgbClr val="000000"/>
                </a:solidFill>
                <a:effectLst/>
                <a:latin typeface="Arial" panose="020B0604020202020204" pitchFamily="34" charset="0"/>
                <a:cs typeface="Arial" panose="020B0604020202020204" pitchFamily="34" charset="0"/>
              </a:rPr>
              <a:t> </a:t>
            </a:r>
            <a:r>
              <a:rPr lang="en-US" sz="2200" i="0" dirty="0" err="1">
                <a:solidFill>
                  <a:srgbClr val="000000"/>
                </a:solidFill>
                <a:effectLst/>
                <a:latin typeface="Arial" panose="020B0604020202020204" pitchFamily="34" charset="0"/>
                <a:cs typeface="Arial" panose="020B0604020202020204" pitchFamily="34" charset="0"/>
              </a:rPr>
              <a:t>Khái</a:t>
            </a:r>
            <a:r>
              <a:rPr lang="en-US" sz="2200" i="0" dirty="0">
                <a:solidFill>
                  <a:srgbClr val="000000"/>
                </a:solidFill>
                <a:effectLst/>
                <a:latin typeface="Arial" panose="020B0604020202020204" pitchFamily="34" charset="0"/>
                <a:cs typeface="Arial" panose="020B0604020202020204" pitchFamily="34" charset="0"/>
              </a:rPr>
              <a:t> </a:t>
            </a:r>
            <a:r>
              <a:rPr lang="en-US" sz="2200" i="0" dirty="0" err="1">
                <a:solidFill>
                  <a:srgbClr val="000000"/>
                </a:solidFill>
                <a:effectLst/>
                <a:latin typeface="Arial" panose="020B0604020202020204" pitchFamily="34" charset="0"/>
                <a:cs typeface="Arial" panose="020B0604020202020204" pitchFamily="34" charset="0"/>
              </a:rPr>
              <a:t>niệm</a:t>
            </a:r>
            <a:r>
              <a:rPr lang="en-US" sz="2200" i="0" dirty="0">
                <a:solidFill>
                  <a:srgbClr val="000000"/>
                </a:solidFill>
                <a:effectLst/>
                <a:latin typeface="Arial" panose="020B0604020202020204" pitchFamily="34" charset="0"/>
                <a:cs typeface="Arial" panose="020B0604020202020204" pitchFamily="34" charset="0"/>
              </a:rPr>
              <a:t> </a:t>
            </a:r>
            <a:r>
              <a:rPr lang="en-US" sz="2200" i="0" dirty="0" err="1">
                <a:solidFill>
                  <a:srgbClr val="000000"/>
                </a:solidFill>
                <a:effectLst/>
                <a:latin typeface="Arial" panose="020B0604020202020204" pitchFamily="34" charset="0"/>
                <a:cs typeface="Arial" panose="020B0604020202020204" pitchFamily="34" charset="0"/>
              </a:rPr>
              <a:t>và</a:t>
            </a:r>
            <a:r>
              <a:rPr lang="en-US" sz="2200" i="0" dirty="0">
                <a:solidFill>
                  <a:srgbClr val="000000"/>
                </a:solidFill>
                <a:effectLst/>
                <a:latin typeface="Arial" panose="020B0604020202020204" pitchFamily="34" charset="0"/>
                <a:cs typeface="Arial" panose="020B0604020202020204" pitchFamily="34" charset="0"/>
              </a:rPr>
              <a:t> </a:t>
            </a:r>
            <a:r>
              <a:rPr lang="en-US" sz="2200" i="0" dirty="0" err="1">
                <a:solidFill>
                  <a:srgbClr val="000000"/>
                </a:solidFill>
                <a:effectLst/>
                <a:latin typeface="Arial" panose="020B0604020202020204" pitchFamily="34" charset="0"/>
                <a:cs typeface="Arial" panose="020B0604020202020204" pitchFamily="34" charset="0"/>
              </a:rPr>
              <a:t>sự</a:t>
            </a:r>
            <a:r>
              <a:rPr lang="en-US" sz="2200" i="0" dirty="0">
                <a:solidFill>
                  <a:srgbClr val="000000"/>
                </a:solidFill>
                <a:effectLst/>
                <a:latin typeface="Arial" panose="020B0604020202020204" pitchFamily="34" charset="0"/>
                <a:cs typeface="Arial" panose="020B0604020202020204" pitchFamily="34" charset="0"/>
              </a:rPr>
              <a:t> </a:t>
            </a:r>
            <a:r>
              <a:rPr lang="en-US" sz="2200" i="0" dirty="0" err="1">
                <a:solidFill>
                  <a:srgbClr val="000000"/>
                </a:solidFill>
                <a:effectLst/>
                <a:latin typeface="Arial" panose="020B0604020202020204" pitchFamily="34" charset="0"/>
                <a:cs typeface="Arial" panose="020B0604020202020204" pitchFamily="34" charset="0"/>
              </a:rPr>
              <a:t>cần</a:t>
            </a:r>
            <a:r>
              <a:rPr lang="en-US" sz="2200" i="0" dirty="0">
                <a:solidFill>
                  <a:srgbClr val="000000"/>
                </a:solidFill>
                <a:effectLst/>
                <a:latin typeface="Arial" panose="020B0604020202020204" pitchFamily="34" charset="0"/>
                <a:cs typeface="Arial" panose="020B0604020202020204" pitchFamily="34" charset="0"/>
              </a:rPr>
              <a:t> </a:t>
            </a:r>
            <a:r>
              <a:rPr lang="en-US" sz="2200" i="0" dirty="0" err="1">
                <a:solidFill>
                  <a:srgbClr val="000000"/>
                </a:solidFill>
                <a:effectLst/>
                <a:latin typeface="Arial" panose="020B0604020202020204" pitchFamily="34" charset="0"/>
                <a:cs typeface="Arial" panose="020B0604020202020204" pitchFamily="34" charset="0"/>
              </a:rPr>
              <a:t>thiết</a:t>
            </a:r>
            <a:r>
              <a:rPr lang="en-US" sz="2200" i="0" dirty="0">
                <a:solidFill>
                  <a:srgbClr val="000000"/>
                </a:solidFill>
                <a:effectLst/>
                <a:latin typeface="Arial" panose="020B0604020202020204" pitchFamily="34" charset="0"/>
                <a:cs typeface="Arial" panose="020B0604020202020204" pitchFamily="34" charset="0"/>
              </a:rPr>
              <a:t> </a:t>
            </a:r>
            <a:r>
              <a:rPr lang="en-US" sz="2200" i="0" dirty="0" err="1">
                <a:solidFill>
                  <a:srgbClr val="000000"/>
                </a:solidFill>
                <a:effectLst/>
                <a:latin typeface="Arial" panose="020B0604020202020204" pitchFamily="34" charset="0"/>
                <a:cs typeface="Arial" panose="020B0604020202020204" pitchFamily="34" charset="0"/>
              </a:rPr>
              <a:t>khách</a:t>
            </a:r>
            <a:r>
              <a:rPr lang="en-US" sz="2200" i="0" dirty="0">
                <a:solidFill>
                  <a:srgbClr val="000000"/>
                </a:solidFill>
                <a:effectLst/>
                <a:latin typeface="Arial" panose="020B0604020202020204" pitchFamily="34" charset="0"/>
                <a:cs typeface="Arial" panose="020B0604020202020204" pitchFamily="34" charset="0"/>
              </a:rPr>
              <a:t> </a:t>
            </a:r>
            <a:r>
              <a:rPr lang="en-US" sz="2200" i="0" dirty="0" err="1">
                <a:solidFill>
                  <a:srgbClr val="000000"/>
                </a:solidFill>
                <a:effectLst/>
                <a:latin typeface="Arial" panose="020B0604020202020204" pitchFamily="34" charset="0"/>
                <a:cs typeface="Arial" panose="020B0604020202020204" pitchFamily="34" charset="0"/>
              </a:rPr>
              <a:t>quan</a:t>
            </a:r>
            <a:r>
              <a:rPr lang="en-US" sz="2200" i="0" dirty="0">
                <a:solidFill>
                  <a:srgbClr val="000000"/>
                </a:solidFill>
                <a:effectLst/>
                <a:latin typeface="Arial" panose="020B0604020202020204" pitchFamily="34" charset="0"/>
                <a:cs typeface="Arial" panose="020B0604020202020204" pitchFamily="34" charset="0"/>
              </a:rPr>
              <a:t> </a:t>
            </a:r>
            <a:r>
              <a:rPr lang="en-US" sz="2200" i="0" dirty="0" err="1">
                <a:solidFill>
                  <a:srgbClr val="000000"/>
                </a:solidFill>
                <a:effectLst/>
                <a:latin typeface="Arial" panose="020B0604020202020204" pitchFamily="34" charset="0"/>
                <a:cs typeface="Arial" panose="020B0604020202020204" pitchFamily="34" charset="0"/>
              </a:rPr>
              <a:t>hội</a:t>
            </a:r>
            <a:r>
              <a:rPr lang="en-US" sz="2200" i="0" dirty="0">
                <a:solidFill>
                  <a:srgbClr val="000000"/>
                </a:solidFill>
                <a:effectLst/>
                <a:latin typeface="Arial" panose="020B0604020202020204" pitchFamily="34" charset="0"/>
                <a:cs typeface="Arial" panose="020B0604020202020204" pitchFamily="34" charset="0"/>
              </a:rPr>
              <a:t> </a:t>
            </a:r>
            <a:r>
              <a:rPr lang="en-US" sz="2200" i="0" dirty="0" err="1">
                <a:solidFill>
                  <a:srgbClr val="000000"/>
                </a:solidFill>
                <a:effectLst/>
                <a:latin typeface="Arial" panose="020B0604020202020204" pitchFamily="34" charset="0"/>
                <a:cs typeface="Arial" panose="020B0604020202020204" pitchFamily="34" charset="0"/>
              </a:rPr>
              <a:t>nhập</a:t>
            </a:r>
            <a:r>
              <a:rPr lang="en-US" sz="2200" i="0" dirty="0">
                <a:solidFill>
                  <a:srgbClr val="000000"/>
                </a:solidFill>
                <a:effectLst/>
                <a:latin typeface="Arial" panose="020B0604020202020204" pitchFamily="34" charset="0"/>
                <a:cs typeface="Arial" panose="020B0604020202020204" pitchFamily="34" charset="0"/>
              </a:rPr>
              <a:t> </a:t>
            </a:r>
            <a:r>
              <a:rPr lang="en-US" sz="2200" i="0" dirty="0" err="1">
                <a:solidFill>
                  <a:srgbClr val="000000"/>
                </a:solidFill>
                <a:effectLst/>
                <a:latin typeface="Arial" panose="020B0604020202020204" pitchFamily="34" charset="0"/>
                <a:cs typeface="Arial" panose="020B0604020202020204" pitchFamily="34" charset="0"/>
              </a:rPr>
              <a:t>kinh</a:t>
            </a:r>
            <a:r>
              <a:rPr lang="en-US" sz="2200" i="0" dirty="0">
                <a:solidFill>
                  <a:srgbClr val="000000"/>
                </a:solidFill>
                <a:effectLst/>
                <a:latin typeface="Arial" panose="020B0604020202020204" pitchFamily="34" charset="0"/>
                <a:cs typeface="Arial" panose="020B0604020202020204" pitchFamily="34" charset="0"/>
              </a:rPr>
              <a:t> </a:t>
            </a:r>
            <a:r>
              <a:rPr lang="en-US" sz="2200" i="0" dirty="0" err="1">
                <a:solidFill>
                  <a:srgbClr val="000000"/>
                </a:solidFill>
                <a:effectLst/>
                <a:latin typeface="Arial" panose="020B0604020202020204" pitchFamily="34" charset="0"/>
                <a:cs typeface="Arial" panose="020B0604020202020204" pitchFamily="34" charset="0"/>
              </a:rPr>
              <a:t>tế</a:t>
            </a:r>
            <a:r>
              <a:rPr lang="en-US" sz="2200" i="0" dirty="0">
                <a:solidFill>
                  <a:srgbClr val="000000"/>
                </a:solidFill>
                <a:effectLst/>
                <a:latin typeface="Arial" panose="020B0604020202020204" pitchFamily="34" charset="0"/>
                <a:cs typeface="Arial" panose="020B0604020202020204" pitchFamily="34" charset="0"/>
              </a:rPr>
              <a:t> </a:t>
            </a:r>
            <a:r>
              <a:rPr lang="en-US" sz="2200" i="0" dirty="0" err="1">
                <a:solidFill>
                  <a:srgbClr val="000000"/>
                </a:solidFill>
                <a:effectLst/>
                <a:latin typeface="Arial" panose="020B0604020202020204" pitchFamily="34" charset="0"/>
                <a:cs typeface="Arial" panose="020B0604020202020204" pitchFamily="34" charset="0"/>
              </a:rPr>
              <a:t>quốc</a:t>
            </a:r>
            <a:r>
              <a:rPr lang="en-US" sz="2200" i="0" dirty="0">
                <a:solidFill>
                  <a:srgbClr val="000000"/>
                </a:solidFill>
                <a:effectLst/>
                <a:latin typeface="Arial" panose="020B0604020202020204" pitchFamily="34" charset="0"/>
                <a:cs typeface="Arial" panose="020B0604020202020204" pitchFamily="34" charset="0"/>
              </a:rPr>
              <a:t> </a:t>
            </a:r>
            <a:r>
              <a:rPr lang="en-US" sz="2200" i="0" dirty="0" err="1">
                <a:solidFill>
                  <a:srgbClr val="000000"/>
                </a:solidFill>
                <a:effectLst/>
                <a:latin typeface="Arial" panose="020B0604020202020204" pitchFamily="34" charset="0"/>
                <a:cs typeface="Arial" panose="020B0604020202020204" pitchFamily="34" charset="0"/>
              </a:rPr>
              <a:t>tế</a:t>
            </a:r>
            <a:endParaRPr lang="en-US" sz="2200" i="0" dirty="0">
              <a:solidFill>
                <a:srgbClr val="000000"/>
              </a:solidFill>
              <a:effectLst/>
              <a:latin typeface="Arial" panose="020B0604020202020204" pitchFamily="34" charset="0"/>
              <a:cs typeface="Arial" panose="020B0604020202020204" pitchFamily="34" charset="0"/>
            </a:endParaRPr>
          </a:p>
        </p:txBody>
      </p:sp>
      <p:sp>
        <p:nvSpPr>
          <p:cNvPr id="25" name="TextBox 24">
            <a:extLst>
              <a:ext uri="{FF2B5EF4-FFF2-40B4-BE49-F238E27FC236}">
                <a16:creationId xmlns="" xmlns:a16="http://schemas.microsoft.com/office/drawing/2014/main" id="{7552AFBB-4F06-4305-A101-C7B01E994133}"/>
              </a:ext>
            </a:extLst>
          </p:cNvPr>
          <p:cNvSpPr txBox="1"/>
          <p:nvPr/>
        </p:nvSpPr>
        <p:spPr>
          <a:xfrm>
            <a:off x="2503170" y="1433830"/>
            <a:ext cx="6991350" cy="400110"/>
          </a:xfrm>
          <a:prstGeom prst="rect">
            <a:avLst/>
          </a:prstGeom>
          <a:noFill/>
          <a:ln>
            <a:solidFill>
              <a:schemeClr val="tx1"/>
            </a:solidFill>
          </a:ln>
        </p:spPr>
        <p:txBody>
          <a:bodyPr wrap="square">
            <a:spAutoFit/>
          </a:bodyPr>
          <a:lstStyle/>
          <a:p>
            <a:pPr marL="285750" indent="-285750">
              <a:buFont typeface="Wingdings" panose="05000000000000000000" pitchFamily="2" charset="2"/>
              <a:buChar char="§"/>
            </a:pPr>
            <a:r>
              <a:rPr lang="vi-VN" sz="2000" b="1" dirty="0">
                <a:solidFill>
                  <a:srgbClr val="C00000"/>
                </a:solidFill>
                <a:effectLst/>
                <a:latin typeface="Arial" panose="020B0604020202020204" pitchFamily="34" charset="0"/>
                <a:cs typeface="Arial" panose="020B0604020202020204" pitchFamily="34" charset="0"/>
              </a:rPr>
              <a:t>Tính</a:t>
            </a:r>
            <a:r>
              <a:rPr lang="en-US" sz="2000" b="1" dirty="0">
                <a:solidFill>
                  <a:srgbClr val="C00000"/>
                </a:solidFill>
                <a:effectLst/>
                <a:latin typeface="Arial" panose="020B0604020202020204" pitchFamily="34" charset="0"/>
                <a:cs typeface="Arial" panose="020B0604020202020204" pitchFamily="34" charset="0"/>
              </a:rPr>
              <a:t> </a:t>
            </a:r>
            <a:r>
              <a:rPr lang="en-US" sz="2000" b="1" dirty="0" err="1">
                <a:solidFill>
                  <a:srgbClr val="C00000"/>
                </a:solidFill>
                <a:effectLst/>
                <a:latin typeface="Arial" panose="020B0604020202020204" pitchFamily="34" charset="0"/>
                <a:cs typeface="Arial" panose="020B0604020202020204" pitchFamily="34" charset="0"/>
              </a:rPr>
              <a:t>tất</a:t>
            </a:r>
            <a:r>
              <a:rPr lang="en-US" sz="2000" b="1" dirty="0">
                <a:solidFill>
                  <a:srgbClr val="C00000"/>
                </a:solidFill>
                <a:effectLst/>
                <a:latin typeface="Arial" panose="020B0604020202020204" pitchFamily="34" charset="0"/>
                <a:cs typeface="Arial" panose="020B0604020202020204" pitchFamily="34" charset="0"/>
              </a:rPr>
              <a:t> </a:t>
            </a:r>
            <a:r>
              <a:rPr lang="en-US" sz="2000" b="1" dirty="0" err="1">
                <a:solidFill>
                  <a:srgbClr val="C00000"/>
                </a:solidFill>
                <a:effectLst/>
                <a:latin typeface="Arial" panose="020B0604020202020204" pitchFamily="34" charset="0"/>
                <a:cs typeface="Arial" panose="020B0604020202020204" pitchFamily="34" charset="0"/>
              </a:rPr>
              <a:t>yếu</a:t>
            </a:r>
            <a:r>
              <a:rPr lang="en-US" sz="2000" b="1" dirty="0">
                <a:solidFill>
                  <a:srgbClr val="C00000"/>
                </a:solidFill>
                <a:effectLst/>
                <a:latin typeface="Arial" panose="020B0604020202020204" pitchFamily="34" charset="0"/>
                <a:cs typeface="Arial" panose="020B0604020202020204" pitchFamily="34" charset="0"/>
              </a:rPr>
              <a:t> </a:t>
            </a:r>
            <a:r>
              <a:rPr lang="en-US" sz="2000" b="1" dirty="0" err="1">
                <a:solidFill>
                  <a:srgbClr val="C00000"/>
                </a:solidFill>
                <a:effectLst/>
                <a:latin typeface="Arial" panose="020B0604020202020204" pitchFamily="34" charset="0"/>
                <a:cs typeface="Arial" panose="020B0604020202020204" pitchFamily="34" charset="0"/>
              </a:rPr>
              <a:t>khách</a:t>
            </a:r>
            <a:r>
              <a:rPr lang="en-US" sz="2000" b="1" dirty="0">
                <a:solidFill>
                  <a:srgbClr val="C00000"/>
                </a:solidFill>
                <a:effectLst/>
                <a:latin typeface="Arial" panose="020B0604020202020204" pitchFamily="34" charset="0"/>
                <a:cs typeface="Arial" panose="020B0604020202020204" pitchFamily="34" charset="0"/>
              </a:rPr>
              <a:t> </a:t>
            </a:r>
            <a:r>
              <a:rPr lang="en-US" sz="2000" b="1" dirty="0" err="1">
                <a:solidFill>
                  <a:srgbClr val="C00000"/>
                </a:solidFill>
                <a:effectLst/>
                <a:latin typeface="Arial" panose="020B0604020202020204" pitchFamily="34" charset="0"/>
                <a:cs typeface="Arial" panose="020B0604020202020204" pitchFamily="34" charset="0"/>
              </a:rPr>
              <a:t>quan</a:t>
            </a:r>
            <a:r>
              <a:rPr lang="en-US" sz="2000" b="1" dirty="0">
                <a:solidFill>
                  <a:srgbClr val="C00000"/>
                </a:solidFill>
                <a:effectLst/>
                <a:latin typeface="Arial" panose="020B0604020202020204" pitchFamily="34" charset="0"/>
                <a:cs typeface="Arial" panose="020B0604020202020204" pitchFamily="34" charset="0"/>
              </a:rPr>
              <a:t> </a:t>
            </a:r>
            <a:r>
              <a:rPr lang="en-US" sz="2000" b="1" dirty="0" err="1">
                <a:solidFill>
                  <a:srgbClr val="C00000"/>
                </a:solidFill>
                <a:effectLst/>
                <a:latin typeface="Arial" panose="020B0604020202020204" pitchFamily="34" charset="0"/>
                <a:cs typeface="Arial" panose="020B0604020202020204" pitchFamily="34" charset="0"/>
              </a:rPr>
              <a:t>của</a:t>
            </a:r>
            <a:r>
              <a:rPr lang="en-US" sz="2000" b="1" dirty="0">
                <a:solidFill>
                  <a:srgbClr val="C00000"/>
                </a:solidFill>
                <a:effectLst/>
                <a:latin typeface="Arial" panose="020B0604020202020204" pitchFamily="34" charset="0"/>
                <a:cs typeface="Arial" panose="020B0604020202020204" pitchFamily="34" charset="0"/>
              </a:rPr>
              <a:t> </a:t>
            </a:r>
            <a:r>
              <a:rPr lang="en-US" sz="2000" b="1" dirty="0" err="1">
                <a:solidFill>
                  <a:srgbClr val="C00000"/>
                </a:solidFill>
                <a:effectLst/>
                <a:latin typeface="Arial" panose="020B0604020202020204" pitchFamily="34" charset="0"/>
                <a:cs typeface="Arial" panose="020B0604020202020204" pitchFamily="34" charset="0"/>
              </a:rPr>
              <a:t>hội</a:t>
            </a:r>
            <a:r>
              <a:rPr lang="en-US" sz="2000" b="1" dirty="0">
                <a:solidFill>
                  <a:srgbClr val="C00000"/>
                </a:solidFill>
                <a:effectLst/>
                <a:latin typeface="Arial" panose="020B0604020202020204" pitchFamily="34" charset="0"/>
                <a:cs typeface="Arial" panose="020B0604020202020204" pitchFamily="34" charset="0"/>
              </a:rPr>
              <a:t> </a:t>
            </a:r>
            <a:r>
              <a:rPr lang="en-US" sz="2000" b="1" dirty="0" err="1">
                <a:solidFill>
                  <a:srgbClr val="C00000"/>
                </a:solidFill>
                <a:effectLst/>
                <a:latin typeface="Arial" panose="020B0604020202020204" pitchFamily="34" charset="0"/>
                <a:cs typeface="Arial" panose="020B0604020202020204" pitchFamily="34" charset="0"/>
              </a:rPr>
              <a:t>nhập</a:t>
            </a:r>
            <a:r>
              <a:rPr lang="en-US" sz="2000" b="1" dirty="0">
                <a:solidFill>
                  <a:srgbClr val="C00000"/>
                </a:solidFill>
                <a:effectLst/>
                <a:latin typeface="Arial" panose="020B0604020202020204" pitchFamily="34" charset="0"/>
                <a:cs typeface="Arial" panose="020B0604020202020204" pitchFamily="34" charset="0"/>
              </a:rPr>
              <a:t> </a:t>
            </a:r>
            <a:r>
              <a:rPr lang="en-US" sz="2000" b="1" dirty="0" err="1">
                <a:solidFill>
                  <a:srgbClr val="C00000"/>
                </a:solidFill>
                <a:effectLst/>
                <a:latin typeface="Arial" panose="020B0604020202020204" pitchFamily="34" charset="0"/>
                <a:cs typeface="Arial" panose="020B0604020202020204" pitchFamily="34" charset="0"/>
              </a:rPr>
              <a:t>kinh</a:t>
            </a:r>
            <a:r>
              <a:rPr lang="en-US" sz="2000" b="1" dirty="0">
                <a:solidFill>
                  <a:srgbClr val="C00000"/>
                </a:solidFill>
                <a:effectLst/>
                <a:latin typeface="Arial" panose="020B0604020202020204" pitchFamily="34" charset="0"/>
                <a:cs typeface="Arial" panose="020B0604020202020204" pitchFamily="34" charset="0"/>
              </a:rPr>
              <a:t> </a:t>
            </a:r>
            <a:r>
              <a:rPr lang="en-US" sz="2000" b="1" dirty="0" err="1">
                <a:solidFill>
                  <a:srgbClr val="C00000"/>
                </a:solidFill>
                <a:effectLst/>
                <a:latin typeface="Arial" panose="020B0604020202020204" pitchFamily="34" charset="0"/>
                <a:cs typeface="Arial" panose="020B0604020202020204" pitchFamily="34" charset="0"/>
              </a:rPr>
              <a:t>tế</a:t>
            </a:r>
            <a:r>
              <a:rPr lang="en-US" sz="2000" b="1" dirty="0">
                <a:solidFill>
                  <a:srgbClr val="C00000"/>
                </a:solidFill>
                <a:effectLst/>
                <a:latin typeface="Arial" panose="020B0604020202020204" pitchFamily="34" charset="0"/>
                <a:cs typeface="Arial" panose="020B0604020202020204" pitchFamily="34" charset="0"/>
              </a:rPr>
              <a:t> </a:t>
            </a:r>
            <a:r>
              <a:rPr lang="en-US" sz="2000" b="1" dirty="0" err="1">
                <a:solidFill>
                  <a:srgbClr val="C00000"/>
                </a:solidFill>
                <a:effectLst/>
                <a:latin typeface="Arial" panose="020B0604020202020204" pitchFamily="34" charset="0"/>
                <a:cs typeface="Arial" panose="020B0604020202020204" pitchFamily="34" charset="0"/>
              </a:rPr>
              <a:t>quốc</a:t>
            </a:r>
            <a:r>
              <a:rPr lang="en-US" sz="2000" b="1" dirty="0">
                <a:solidFill>
                  <a:srgbClr val="C00000"/>
                </a:solidFill>
                <a:effectLst/>
                <a:latin typeface="Arial" panose="020B0604020202020204" pitchFamily="34" charset="0"/>
                <a:cs typeface="Arial" panose="020B0604020202020204" pitchFamily="34" charset="0"/>
              </a:rPr>
              <a:t> </a:t>
            </a:r>
            <a:r>
              <a:rPr lang="en-US" sz="2000" b="1" dirty="0" err="1">
                <a:solidFill>
                  <a:srgbClr val="C00000"/>
                </a:solidFill>
                <a:effectLst/>
                <a:latin typeface="Arial" panose="020B0604020202020204" pitchFamily="34" charset="0"/>
                <a:cs typeface="Arial" panose="020B0604020202020204" pitchFamily="34" charset="0"/>
              </a:rPr>
              <a:t>tế</a:t>
            </a:r>
            <a:endParaRPr lang="en-US" sz="2000" b="1" dirty="0">
              <a:solidFill>
                <a:srgbClr val="C00000"/>
              </a:solidFill>
              <a:latin typeface="Arial" panose="020B0604020202020204" pitchFamily="34" charset="0"/>
              <a:cs typeface="Arial" panose="020B0604020202020204" pitchFamily="34" charset="0"/>
            </a:endParaRPr>
          </a:p>
        </p:txBody>
      </p:sp>
      <p:sp>
        <p:nvSpPr>
          <p:cNvPr id="27" name="TextBox 26">
            <a:extLst>
              <a:ext uri="{FF2B5EF4-FFF2-40B4-BE49-F238E27FC236}">
                <a16:creationId xmlns="" xmlns:a16="http://schemas.microsoft.com/office/drawing/2014/main" id="{523020EC-8C60-4BF8-97CD-BFAB5D368F01}"/>
              </a:ext>
            </a:extLst>
          </p:cNvPr>
          <p:cNvSpPr txBox="1"/>
          <p:nvPr/>
        </p:nvSpPr>
        <p:spPr>
          <a:xfrm>
            <a:off x="2769077" y="1994157"/>
            <a:ext cx="8496670" cy="400110"/>
          </a:xfrm>
          <a:prstGeom prst="rect">
            <a:avLst/>
          </a:prstGeom>
          <a:noFill/>
        </p:spPr>
        <p:txBody>
          <a:bodyPr wrap="square">
            <a:spAutoFit/>
          </a:bodyPr>
          <a:lstStyle/>
          <a:p>
            <a:r>
              <a:rPr lang="en-US" sz="2000" b="1" i="0" dirty="0" err="1">
                <a:solidFill>
                  <a:srgbClr val="CC00CC"/>
                </a:solidFill>
                <a:effectLst/>
                <a:latin typeface="Arial" panose="020B0604020202020204" pitchFamily="34" charset="0"/>
                <a:cs typeface="Arial" panose="020B0604020202020204" pitchFamily="34" charset="0"/>
              </a:rPr>
              <a:t>Thứ</a:t>
            </a:r>
            <a:r>
              <a:rPr lang="en-US" sz="2000" b="1" i="0" dirty="0">
                <a:solidFill>
                  <a:srgbClr val="CC00CC"/>
                </a:solidFill>
                <a:effectLst/>
                <a:latin typeface="Arial" panose="020B0604020202020204" pitchFamily="34" charset="0"/>
                <a:cs typeface="Arial" panose="020B0604020202020204" pitchFamily="34" charset="0"/>
              </a:rPr>
              <a:t> </a:t>
            </a:r>
            <a:r>
              <a:rPr lang="en-US" sz="2000" b="1" i="0" dirty="0" err="1">
                <a:solidFill>
                  <a:srgbClr val="CC00CC"/>
                </a:solidFill>
                <a:effectLst/>
                <a:latin typeface="Arial" panose="020B0604020202020204" pitchFamily="34" charset="0"/>
                <a:cs typeface="Arial" panose="020B0604020202020204" pitchFamily="34" charset="0"/>
              </a:rPr>
              <a:t>nhất</a:t>
            </a:r>
            <a:r>
              <a:rPr lang="en-US" sz="2000" b="0" i="0" dirty="0">
                <a:solidFill>
                  <a:srgbClr val="0070C0"/>
                </a:solidFill>
                <a:effectLst/>
                <a:latin typeface="Arial" panose="020B0604020202020204" pitchFamily="34" charset="0"/>
                <a:cs typeface="Arial" panose="020B0604020202020204" pitchFamily="34" charset="0"/>
              </a:rPr>
              <a:t>, do xu </a:t>
            </a:r>
            <a:r>
              <a:rPr lang="en-US" sz="2000" b="0" i="0" dirty="0" err="1">
                <a:solidFill>
                  <a:srgbClr val="0070C0"/>
                </a:solidFill>
                <a:effectLst/>
                <a:latin typeface="Arial" panose="020B0604020202020204" pitchFamily="34" charset="0"/>
                <a:cs typeface="Arial" panose="020B0604020202020204" pitchFamily="34" charset="0"/>
              </a:rPr>
              <a:t>thế</a:t>
            </a:r>
            <a:r>
              <a:rPr lang="en-US" sz="2000" b="0" i="0" dirty="0">
                <a:solidFill>
                  <a:srgbClr val="0070C0"/>
                </a:solidFill>
                <a:effectLst/>
                <a:latin typeface="Arial" panose="020B0604020202020204" pitchFamily="34" charset="0"/>
                <a:cs typeface="Arial" panose="020B0604020202020204" pitchFamily="34" charset="0"/>
              </a:rPr>
              <a:t> </a:t>
            </a:r>
            <a:r>
              <a:rPr lang="en-US" sz="2000" b="0" i="0" dirty="0" err="1">
                <a:solidFill>
                  <a:srgbClr val="0070C0"/>
                </a:solidFill>
                <a:effectLst/>
                <a:latin typeface="Arial" panose="020B0604020202020204" pitchFamily="34" charset="0"/>
                <a:cs typeface="Arial" panose="020B0604020202020204" pitchFamily="34" charset="0"/>
              </a:rPr>
              <a:t>khách</a:t>
            </a:r>
            <a:r>
              <a:rPr lang="en-US" sz="2000" b="0" i="0" dirty="0">
                <a:solidFill>
                  <a:srgbClr val="0070C0"/>
                </a:solidFill>
                <a:effectLst/>
                <a:latin typeface="Arial" panose="020B0604020202020204" pitchFamily="34" charset="0"/>
                <a:cs typeface="Arial" panose="020B0604020202020204" pitchFamily="34" charset="0"/>
              </a:rPr>
              <a:t> </a:t>
            </a:r>
            <a:r>
              <a:rPr lang="en-US" sz="2000" b="0" i="0" dirty="0" err="1">
                <a:solidFill>
                  <a:srgbClr val="0070C0"/>
                </a:solidFill>
                <a:effectLst/>
                <a:latin typeface="Arial" panose="020B0604020202020204" pitchFamily="34" charset="0"/>
                <a:cs typeface="Arial" panose="020B0604020202020204" pitchFamily="34" charset="0"/>
              </a:rPr>
              <a:t>quan</a:t>
            </a:r>
            <a:r>
              <a:rPr lang="en-US" sz="2000" b="0" i="0" dirty="0">
                <a:solidFill>
                  <a:srgbClr val="0070C0"/>
                </a:solidFill>
                <a:effectLst/>
                <a:latin typeface="Arial" panose="020B0604020202020204" pitchFamily="34" charset="0"/>
                <a:cs typeface="Arial" panose="020B0604020202020204" pitchFamily="34" charset="0"/>
              </a:rPr>
              <a:t> </a:t>
            </a:r>
            <a:r>
              <a:rPr lang="en-US" sz="2000" b="0" i="0" dirty="0" err="1">
                <a:solidFill>
                  <a:srgbClr val="0070C0"/>
                </a:solidFill>
                <a:effectLst/>
                <a:latin typeface="Arial" panose="020B0604020202020204" pitchFamily="34" charset="0"/>
                <a:cs typeface="Arial" panose="020B0604020202020204" pitchFamily="34" charset="0"/>
              </a:rPr>
              <a:t>trong</a:t>
            </a:r>
            <a:r>
              <a:rPr lang="en-US" sz="2000" b="0" i="0" dirty="0">
                <a:solidFill>
                  <a:srgbClr val="0070C0"/>
                </a:solidFill>
                <a:effectLst/>
                <a:latin typeface="Arial" panose="020B0604020202020204" pitchFamily="34" charset="0"/>
                <a:cs typeface="Arial" panose="020B0604020202020204" pitchFamily="34" charset="0"/>
              </a:rPr>
              <a:t> </a:t>
            </a:r>
            <a:r>
              <a:rPr lang="en-US" sz="2000" b="0" i="0" dirty="0" err="1">
                <a:solidFill>
                  <a:srgbClr val="0070C0"/>
                </a:solidFill>
                <a:effectLst/>
                <a:latin typeface="Arial" panose="020B0604020202020204" pitchFamily="34" charset="0"/>
                <a:cs typeface="Arial" panose="020B0604020202020204" pitchFamily="34" charset="0"/>
              </a:rPr>
              <a:t>bối</a:t>
            </a:r>
            <a:r>
              <a:rPr lang="en-US" sz="2000" b="0" i="0" dirty="0">
                <a:solidFill>
                  <a:srgbClr val="0070C0"/>
                </a:solidFill>
                <a:effectLst/>
                <a:latin typeface="Arial" panose="020B0604020202020204" pitchFamily="34" charset="0"/>
                <a:cs typeface="Arial" panose="020B0604020202020204" pitchFamily="34" charset="0"/>
              </a:rPr>
              <a:t> </a:t>
            </a:r>
            <a:r>
              <a:rPr lang="en-US" sz="2000" b="0" i="0" dirty="0" err="1">
                <a:solidFill>
                  <a:srgbClr val="0070C0"/>
                </a:solidFill>
                <a:effectLst/>
                <a:latin typeface="Arial" panose="020B0604020202020204" pitchFamily="34" charset="0"/>
                <a:cs typeface="Arial" panose="020B0604020202020204" pitchFamily="34" charset="0"/>
              </a:rPr>
              <a:t>cảnh</a:t>
            </a:r>
            <a:r>
              <a:rPr lang="en-US" sz="2000" b="0" i="0" dirty="0">
                <a:solidFill>
                  <a:srgbClr val="0070C0"/>
                </a:solidFill>
                <a:effectLst/>
                <a:latin typeface="Arial" panose="020B0604020202020204" pitchFamily="34" charset="0"/>
                <a:cs typeface="Arial" panose="020B0604020202020204" pitchFamily="34" charset="0"/>
              </a:rPr>
              <a:t> </a:t>
            </a:r>
            <a:r>
              <a:rPr lang="en-US" sz="2000" b="0" i="0" dirty="0" err="1">
                <a:solidFill>
                  <a:srgbClr val="0070C0"/>
                </a:solidFill>
                <a:effectLst/>
                <a:latin typeface="Arial" panose="020B0604020202020204" pitchFamily="34" charset="0"/>
                <a:cs typeface="Arial" panose="020B0604020202020204" pitchFamily="34" charset="0"/>
              </a:rPr>
              <a:t>toàn</a:t>
            </a:r>
            <a:r>
              <a:rPr lang="en-US" sz="2000" b="0" i="0" dirty="0">
                <a:solidFill>
                  <a:srgbClr val="0070C0"/>
                </a:solidFill>
                <a:effectLst/>
                <a:latin typeface="Arial" panose="020B0604020202020204" pitchFamily="34" charset="0"/>
                <a:cs typeface="Arial" panose="020B0604020202020204" pitchFamily="34" charset="0"/>
              </a:rPr>
              <a:t> </a:t>
            </a:r>
            <a:r>
              <a:rPr lang="en-US" sz="2000" b="0" i="0" dirty="0" err="1">
                <a:solidFill>
                  <a:srgbClr val="0070C0"/>
                </a:solidFill>
                <a:effectLst/>
                <a:latin typeface="Arial" panose="020B0604020202020204" pitchFamily="34" charset="0"/>
                <a:cs typeface="Arial" panose="020B0604020202020204" pitchFamily="34" charset="0"/>
              </a:rPr>
              <a:t>cầu</a:t>
            </a:r>
            <a:r>
              <a:rPr lang="en-US" sz="2000" b="0" i="0" dirty="0">
                <a:solidFill>
                  <a:srgbClr val="0070C0"/>
                </a:solidFill>
                <a:effectLst/>
                <a:latin typeface="Arial" panose="020B0604020202020204" pitchFamily="34" charset="0"/>
                <a:cs typeface="Arial" panose="020B0604020202020204" pitchFamily="34" charset="0"/>
              </a:rPr>
              <a:t> </a:t>
            </a:r>
            <a:r>
              <a:rPr lang="en-US" sz="2000" b="0" i="0" dirty="0" err="1">
                <a:solidFill>
                  <a:srgbClr val="0070C0"/>
                </a:solidFill>
                <a:effectLst/>
                <a:latin typeface="Arial" panose="020B0604020202020204" pitchFamily="34" charset="0"/>
                <a:cs typeface="Arial" panose="020B0604020202020204" pitchFamily="34" charset="0"/>
              </a:rPr>
              <a:t>hóa</a:t>
            </a:r>
            <a:r>
              <a:rPr lang="en-US" sz="2000" b="0" i="0" dirty="0">
                <a:solidFill>
                  <a:srgbClr val="0070C0"/>
                </a:solidFill>
                <a:effectLst/>
                <a:latin typeface="Arial" panose="020B0604020202020204" pitchFamily="34" charset="0"/>
                <a:cs typeface="Arial" panose="020B0604020202020204" pitchFamily="34" charset="0"/>
              </a:rPr>
              <a:t> </a:t>
            </a:r>
            <a:r>
              <a:rPr lang="en-US" sz="2000" b="0" i="0" dirty="0" err="1">
                <a:solidFill>
                  <a:srgbClr val="0070C0"/>
                </a:solidFill>
                <a:effectLst/>
                <a:latin typeface="Arial" panose="020B0604020202020204" pitchFamily="34" charset="0"/>
                <a:cs typeface="Arial" panose="020B0604020202020204" pitchFamily="34" charset="0"/>
              </a:rPr>
              <a:t>kinh</a:t>
            </a:r>
            <a:r>
              <a:rPr lang="en-US" sz="2000" b="0" i="0" dirty="0">
                <a:solidFill>
                  <a:srgbClr val="0070C0"/>
                </a:solidFill>
                <a:effectLst/>
                <a:latin typeface="Arial" panose="020B0604020202020204" pitchFamily="34" charset="0"/>
                <a:cs typeface="Arial" panose="020B0604020202020204" pitchFamily="34" charset="0"/>
              </a:rPr>
              <a:t> </a:t>
            </a:r>
            <a:r>
              <a:rPr lang="en-US" sz="2000" b="0" i="0" dirty="0" err="1">
                <a:solidFill>
                  <a:srgbClr val="0070C0"/>
                </a:solidFill>
                <a:effectLst/>
                <a:latin typeface="Arial" panose="020B0604020202020204" pitchFamily="34" charset="0"/>
                <a:cs typeface="Arial" panose="020B0604020202020204" pitchFamily="34" charset="0"/>
              </a:rPr>
              <a:t>tế</a:t>
            </a:r>
            <a:r>
              <a:rPr lang="en-US" sz="2000" b="0" i="0" dirty="0">
                <a:solidFill>
                  <a:srgbClr val="0070C0"/>
                </a:solidFill>
                <a:effectLst/>
                <a:latin typeface="Arial" panose="020B0604020202020204" pitchFamily="34" charset="0"/>
                <a:cs typeface="Arial" panose="020B0604020202020204" pitchFamily="34" charset="0"/>
              </a:rPr>
              <a:t>.</a:t>
            </a:r>
            <a:endParaRPr lang="en-US" sz="2000" dirty="0">
              <a:solidFill>
                <a:srgbClr val="0070C0"/>
              </a:solidFill>
              <a:latin typeface="Arial" panose="020B0604020202020204" pitchFamily="34" charset="0"/>
              <a:cs typeface="Arial" panose="020B0604020202020204" pitchFamily="34" charset="0"/>
            </a:endParaRPr>
          </a:p>
        </p:txBody>
      </p:sp>
      <p:pic>
        <p:nvPicPr>
          <p:cNvPr id="1026" name="Picture 2" descr="Toàn cầu hóa là gì? Vai trò, đặc điểm của toàn cầu hóa">
            <a:extLst>
              <a:ext uri="{FF2B5EF4-FFF2-40B4-BE49-F238E27FC236}">
                <a16:creationId xmlns="" xmlns:a16="http://schemas.microsoft.com/office/drawing/2014/main" id="{C98B96AA-3491-4984-824C-A477EA5BCDE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6354" y="2730734"/>
            <a:ext cx="4647833" cy="2825990"/>
          </a:xfrm>
          <a:prstGeom prst="rect">
            <a:avLst/>
          </a:prstGeom>
          <a:noFill/>
          <a:extLst>
            <a:ext uri="{909E8E84-426E-40DD-AFC4-6F175D3DCCD1}">
              <a14:hiddenFill xmlns:a14="http://schemas.microsoft.com/office/drawing/2010/main">
                <a:solidFill>
                  <a:srgbClr val="FFFFFF"/>
                </a:solidFill>
              </a14:hiddenFill>
            </a:ext>
          </a:extLst>
        </p:spPr>
      </p:pic>
      <p:sp>
        <p:nvSpPr>
          <p:cNvPr id="16" name="Flowchart: Predefined Process 15">
            <a:extLst>
              <a:ext uri="{FF2B5EF4-FFF2-40B4-BE49-F238E27FC236}">
                <a16:creationId xmlns="" xmlns:a16="http://schemas.microsoft.com/office/drawing/2014/main" id="{B5D2F064-41D8-4A29-86DA-A86C06D9A5D9}"/>
              </a:ext>
            </a:extLst>
          </p:cNvPr>
          <p:cNvSpPr/>
          <p:nvPr/>
        </p:nvSpPr>
        <p:spPr>
          <a:xfrm>
            <a:off x="6096000" y="2730734"/>
            <a:ext cx="5059646" cy="2880884"/>
          </a:xfrm>
          <a:prstGeom prst="flowChartPredefinedProcess">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TextBox 31">
            <a:extLst>
              <a:ext uri="{FF2B5EF4-FFF2-40B4-BE49-F238E27FC236}">
                <a16:creationId xmlns="" xmlns:a16="http://schemas.microsoft.com/office/drawing/2014/main" id="{9BD9E524-C51C-496B-80DC-ED83738E3D43}"/>
              </a:ext>
            </a:extLst>
          </p:cNvPr>
          <p:cNvSpPr txBox="1"/>
          <p:nvPr/>
        </p:nvSpPr>
        <p:spPr>
          <a:xfrm>
            <a:off x="6812280" y="3226684"/>
            <a:ext cx="3550920" cy="1631216"/>
          </a:xfrm>
          <a:prstGeom prst="rect">
            <a:avLst/>
          </a:prstGeom>
          <a:noFill/>
        </p:spPr>
        <p:txBody>
          <a:bodyPr wrap="square">
            <a:spAutoFit/>
          </a:bodyPr>
          <a:lstStyle/>
          <a:p>
            <a:pPr algn="ctr"/>
            <a:r>
              <a:rPr lang="vi-VN" sz="2000" b="1" i="0" dirty="0">
                <a:solidFill>
                  <a:srgbClr val="FF0066"/>
                </a:solidFill>
                <a:effectLst/>
                <a:latin typeface="Arial" panose="020B0604020202020204" pitchFamily="34" charset="0"/>
                <a:cs typeface="Arial" panose="020B0604020202020204" pitchFamily="34" charset="0"/>
              </a:rPr>
              <a:t>T</a:t>
            </a:r>
            <a:r>
              <a:rPr lang="en-US" sz="2000" b="1" i="0" dirty="0" err="1">
                <a:solidFill>
                  <a:srgbClr val="FF0066"/>
                </a:solidFill>
                <a:effectLst/>
                <a:latin typeface="Arial" panose="020B0604020202020204" pitchFamily="34" charset="0"/>
                <a:cs typeface="Arial" panose="020B0604020202020204" pitchFamily="34" charset="0"/>
              </a:rPr>
              <a:t>oàn</a:t>
            </a:r>
            <a:r>
              <a:rPr lang="en-US" sz="2000" b="1" i="0" dirty="0">
                <a:solidFill>
                  <a:srgbClr val="FF0066"/>
                </a:solidFill>
                <a:effectLst/>
                <a:latin typeface="Arial" panose="020B0604020202020204" pitchFamily="34" charset="0"/>
                <a:cs typeface="Arial" panose="020B0604020202020204" pitchFamily="34" charset="0"/>
              </a:rPr>
              <a:t> </a:t>
            </a:r>
            <a:r>
              <a:rPr lang="en-US" sz="2000" b="1" i="0" dirty="0" err="1">
                <a:solidFill>
                  <a:srgbClr val="FF0066"/>
                </a:solidFill>
                <a:effectLst/>
                <a:latin typeface="Arial" panose="020B0604020202020204" pitchFamily="34" charset="0"/>
                <a:cs typeface="Arial" panose="020B0604020202020204" pitchFamily="34" charset="0"/>
              </a:rPr>
              <a:t>cầu</a:t>
            </a:r>
            <a:r>
              <a:rPr lang="en-US" sz="2000" b="1" i="0" dirty="0">
                <a:solidFill>
                  <a:srgbClr val="FF0066"/>
                </a:solidFill>
                <a:effectLst/>
                <a:latin typeface="Arial" panose="020B0604020202020204" pitchFamily="34" charset="0"/>
                <a:cs typeface="Arial" panose="020B0604020202020204" pitchFamily="34" charset="0"/>
              </a:rPr>
              <a:t> </a:t>
            </a:r>
            <a:r>
              <a:rPr lang="en-US" sz="2000" b="1" i="0" dirty="0" err="1">
                <a:solidFill>
                  <a:srgbClr val="FF0066"/>
                </a:solidFill>
                <a:effectLst/>
                <a:latin typeface="Arial" panose="020B0604020202020204" pitchFamily="34" charset="0"/>
                <a:cs typeface="Arial" panose="020B0604020202020204" pitchFamily="34" charset="0"/>
              </a:rPr>
              <a:t>hóa</a:t>
            </a:r>
            <a:r>
              <a:rPr lang="en-US" sz="2000" b="1" i="0" dirty="0">
                <a:solidFill>
                  <a:srgbClr val="FF0066"/>
                </a:solidFill>
                <a:effectLst/>
                <a:latin typeface="Arial" panose="020B0604020202020204" pitchFamily="34" charset="0"/>
                <a:cs typeface="Arial" panose="020B0604020202020204" pitchFamily="34" charset="0"/>
              </a:rPr>
              <a:t> </a:t>
            </a:r>
            <a:r>
              <a:rPr lang="en-US" sz="2000" b="0" i="0" dirty="0" err="1">
                <a:solidFill>
                  <a:srgbClr val="660066"/>
                </a:solidFill>
                <a:effectLst/>
                <a:latin typeface="Arial" panose="020B0604020202020204" pitchFamily="34" charset="0"/>
                <a:cs typeface="Arial" panose="020B0604020202020204" pitchFamily="34" charset="0"/>
              </a:rPr>
              <a:t>là</a:t>
            </a:r>
            <a:r>
              <a:rPr lang="en-US" sz="2000" b="0" i="0" dirty="0">
                <a:solidFill>
                  <a:srgbClr val="660066"/>
                </a:solidFill>
                <a:effectLst/>
                <a:latin typeface="Arial" panose="020B0604020202020204" pitchFamily="34" charset="0"/>
                <a:cs typeface="Arial" panose="020B0604020202020204" pitchFamily="34" charset="0"/>
              </a:rPr>
              <a:t> </a:t>
            </a:r>
            <a:r>
              <a:rPr lang="en-US" sz="2000" b="0" i="0" dirty="0" err="1">
                <a:solidFill>
                  <a:srgbClr val="660066"/>
                </a:solidFill>
                <a:effectLst/>
                <a:latin typeface="Arial" panose="020B0604020202020204" pitchFamily="34" charset="0"/>
                <a:cs typeface="Arial" panose="020B0604020202020204" pitchFamily="34" charset="0"/>
              </a:rPr>
              <a:t>quá</a:t>
            </a:r>
            <a:r>
              <a:rPr lang="en-US" sz="2000" b="0" i="0" dirty="0">
                <a:solidFill>
                  <a:srgbClr val="660066"/>
                </a:solidFill>
                <a:effectLst/>
                <a:latin typeface="Arial" panose="020B0604020202020204" pitchFamily="34" charset="0"/>
                <a:cs typeface="Arial" panose="020B0604020202020204" pitchFamily="34" charset="0"/>
              </a:rPr>
              <a:t> </a:t>
            </a:r>
            <a:r>
              <a:rPr lang="en-US" sz="2000" b="0" i="0" dirty="0" err="1">
                <a:solidFill>
                  <a:srgbClr val="660066"/>
                </a:solidFill>
                <a:effectLst/>
                <a:latin typeface="Arial" panose="020B0604020202020204" pitchFamily="34" charset="0"/>
                <a:cs typeface="Arial" panose="020B0604020202020204" pitchFamily="34" charset="0"/>
              </a:rPr>
              <a:t>trình</a:t>
            </a:r>
            <a:r>
              <a:rPr lang="en-US" sz="2000" b="0" i="0" dirty="0">
                <a:solidFill>
                  <a:srgbClr val="660066"/>
                </a:solidFill>
                <a:effectLst/>
                <a:latin typeface="Arial" panose="020B0604020202020204" pitchFamily="34" charset="0"/>
                <a:cs typeface="Arial" panose="020B0604020202020204" pitchFamily="34" charset="0"/>
              </a:rPr>
              <a:t> </a:t>
            </a:r>
            <a:r>
              <a:rPr lang="en-US" sz="2000" b="0" i="0" dirty="0" err="1">
                <a:solidFill>
                  <a:srgbClr val="660066"/>
                </a:solidFill>
                <a:effectLst/>
                <a:latin typeface="Arial" panose="020B0604020202020204" pitchFamily="34" charset="0"/>
                <a:cs typeface="Arial" panose="020B0604020202020204" pitchFamily="34" charset="0"/>
              </a:rPr>
              <a:t>tạo</a:t>
            </a:r>
            <a:r>
              <a:rPr lang="en-US" sz="2000" b="0" i="0" dirty="0">
                <a:solidFill>
                  <a:srgbClr val="660066"/>
                </a:solidFill>
                <a:effectLst/>
                <a:latin typeface="Arial" panose="020B0604020202020204" pitchFamily="34" charset="0"/>
                <a:cs typeface="Arial" panose="020B0604020202020204" pitchFamily="34" charset="0"/>
              </a:rPr>
              <a:t> ra </a:t>
            </a:r>
            <a:r>
              <a:rPr lang="en-US" sz="2000" b="1" i="0" dirty="0" err="1">
                <a:solidFill>
                  <a:srgbClr val="0070C0"/>
                </a:solidFill>
                <a:effectLst/>
                <a:latin typeface="Arial" panose="020B0604020202020204" pitchFamily="34" charset="0"/>
                <a:cs typeface="Arial" panose="020B0604020202020204" pitchFamily="34" charset="0"/>
              </a:rPr>
              <a:t>liên</a:t>
            </a:r>
            <a:r>
              <a:rPr lang="en-US" sz="2000" b="1" i="0" dirty="0">
                <a:solidFill>
                  <a:srgbClr val="0070C0"/>
                </a:solidFill>
                <a:effectLst/>
                <a:latin typeface="Arial" panose="020B0604020202020204" pitchFamily="34" charset="0"/>
                <a:cs typeface="Arial" panose="020B0604020202020204" pitchFamily="34" charset="0"/>
              </a:rPr>
              <a:t> </a:t>
            </a:r>
            <a:r>
              <a:rPr lang="en-US" sz="2000" b="1" i="0" dirty="0" err="1">
                <a:solidFill>
                  <a:srgbClr val="0070C0"/>
                </a:solidFill>
                <a:effectLst/>
                <a:latin typeface="Arial" panose="020B0604020202020204" pitchFamily="34" charset="0"/>
                <a:cs typeface="Arial" panose="020B0604020202020204" pitchFamily="34" charset="0"/>
              </a:rPr>
              <a:t>kết</a:t>
            </a:r>
            <a:r>
              <a:rPr lang="en-US" sz="2000" b="1" i="0" dirty="0">
                <a:solidFill>
                  <a:srgbClr val="0070C0"/>
                </a:solidFill>
                <a:effectLst/>
                <a:latin typeface="Arial" panose="020B0604020202020204" pitchFamily="34" charset="0"/>
                <a:cs typeface="Arial" panose="020B0604020202020204" pitchFamily="34" charset="0"/>
              </a:rPr>
              <a:t> </a:t>
            </a:r>
            <a:r>
              <a:rPr lang="en-US" sz="2000" b="0" i="0" dirty="0" err="1">
                <a:solidFill>
                  <a:srgbClr val="660066"/>
                </a:solidFill>
                <a:effectLst/>
                <a:latin typeface="Arial" panose="020B0604020202020204" pitchFamily="34" charset="0"/>
                <a:cs typeface="Arial" panose="020B0604020202020204" pitchFamily="34" charset="0"/>
              </a:rPr>
              <a:t>và</a:t>
            </a:r>
            <a:r>
              <a:rPr lang="en-US" sz="2000" b="0" i="0" dirty="0">
                <a:solidFill>
                  <a:srgbClr val="660066"/>
                </a:solidFill>
                <a:effectLst/>
                <a:latin typeface="Arial" panose="020B0604020202020204" pitchFamily="34" charset="0"/>
                <a:cs typeface="Arial" panose="020B0604020202020204" pitchFamily="34" charset="0"/>
              </a:rPr>
              <a:t> </a:t>
            </a:r>
            <a:r>
              <a:rPr lang="en-US" sz="2000" b="0" i="0" dirty="0" err="1">
                <a:solidFill>
                  <a:srgbClr val="660066"/>
                </a:solidFill>
                <a:effectLst/>
                <a:latin typeface="Arial" panose="020B0604020202020204" pitchFamily="34" charset="0"/>
                <a:cs typeface="Arial" panose="020B0604020202020204" pitchFamily="34" charset="0"/>
              </a:rPr>
              <a:t>sự</a:t>
            </a:r>
            <a:r>
              <a:rPr lang="en-US" sz="2000" b="0" i="0" dirty="0">
                <a:solidFill>
                  <a:srgbClr val="660066"/>
                </a:solidFill>
                <a:effectLst/>
                <a:latin typeface="Arial" panose="020B0604020202020204" pitchFamily="34" charset="0"/>
                <a:cs typeface="Arial" panose="020B0604020202020204" pitchFamily="34" charset="0"/>
              </a:rPr>
              <a:t> </a:t>
            </a:r>
            <a:r>
              <a:rPr lang="en-US" sz="2000" b="1" i="0" dirty="0" err="1">
                <a:solidFill>
                  <a:srgbClr val="0070C0"/>
                </a:solidFill>
                <a:effectLst/>
                <a:latin typeface="Arial" panose="020B0604020202020204" pitchFamily="34" charset="0"/>
                <a:cs typeface="Arial" panose="020B0604020202020204" pitchFamily="34" charset="0"/>
              </a:rPr>
              <a:t>phụ</a:t>
            </a:r>
            <a:r>
              <a:rPr lang="en-US" sz="2000" b="1" i="0" dirty="0">
                <a:solidFill>
                  <a:srgbClr val="0070C0"/>
                </a:solidFill>
                <a:effectLst/>
                <a:latin typeface="Arial" panose="020B0604020202020204" pitchFamily="34" charset="0"/>
                <a:cs typeface="Arial" panose="020B0604020202020204" pitchFamily="34" charset="0"/>
              </a:rPr>
              <a:t> </a:t>
            </a:r>
            <a:r>
              <a:rPr lang="en-US" sz="2000" b="1" i="0" dirty="0" err="1">
                <a:solidFill>
                  <a:srgbClr val="0070C0"/>
                </a:solidFill>
                <a:effectLst/>
                <a:latin typeface="Arial" panose="020B0604020202020204" pitchFamily="34" charset="0"/>
                <a:cs typeface="Arial" panose="020B0604020202020204" pitchFamily="34" charset="0"/>
              </a:rPr>
              <a:t>thuộc</a:t>
            </a:r>
            <a:r>
              <a:rPr lang="en-US" sz="2000" b="1" i="0" dirty="0">
                <a:solidFill>
                  <a:srgbClr val="0070C0"/>
                </a:solidFill>
                <a:effectLst/>
                <a:latin typeface="Arial" panose="020B0604020202020204" pitchFamily="34" charset="0"/>
                <a:cs typeface="Arial" panose="020B0604020202020204" pitchFamily="34" charset="0"/>
              </a:rPr>
              <a:t> </a:t>
            </a:r>
            <a:r>
              <a:rPr lang="en-US" sz="2000" b="1" i="0" dirty="0" err="1">
                <a:solidFill>
                  <a:srgbClr val="0070C0"/>
                </a:solidFill>
                <a:effectLst/>
                <a:latin typeface="Arial" panose="020B0604020202020204" pitchFamily="34" charset="0"/>
                <a:cs typeface="Arial" panose="020B0604020202020204" pitchFamily="34" charset="0"/>
              </a:rPr>
              <a:t>lẫn</a:t>
            </a:r>
            <a:r>
              <a:rPr lang="en-US" sz="2000" b="1" i="0" dirty="0">
                <a:solidFill>
                  <a:srgbClr val="0070C0"/>
                </a:solidFill>
                <a:effectLst/>
                <a:latin typeface="Arial" panose="020B0604020202020204" pitchFamily="34" charset="0"/>
                <a:cs typeface="Arial" panose="020B0604020202020204" pitchFamily="34" charset="0"/>
              </a:rPr>
              <a:t> </a:t>
            </a:r>
            <a:r>
              <a:rPr lang="en-US" sz="2000" b="1" i="0" dirty="0" err="1">
                <a:solidFill>
                  <a:srgbClr val="0070C0"/>
                </a:solidFill>
                <a:effectLst/>
                <a:latin typeface="Arial" panose="020B0604020202020204" pitchFamily="34" charset="0"/>
                <a:cs typeface="Arial" panose="020B0604020202020204" pitchFamily="34" charset="0"/>
              </a:rPr>
              <a:t>nhau</a:t>
            </a:r>
            <a:r>
              <a:rPr lang="en-US" sz="2000" b="0" i="0" dirty="0">
                <a:solidFill>
                  <a:srgbClr val="660066"/>
                </a:solidFill>
                <a:effectLst/>
                <a:latin typeface="Arial" panose="020B0604020202020204" pitchFamily="34" charset="0"/>
                <a:cs typeface="Arial" panose="020B0604020202020204" pitchFamily="34" charset="0"/>
              </a:rPr>
              <a:t> </a:t>
            </a:r>
            <a:r>
              <a:rPr lang="en-US" sz="2000" b="0" i="0" dirty="0" err="1">
                <a:solidFill>
                  <a:srgbClr val="660066"/>
                </a:solidFill>
                <a:effectLst/>
                <a:latin typeface="Arial" panose="020B0604020202020204" pitchFamily="34" charset="0"/>
                <a:cs typeface="Arial" panose="020B0604020202020204" pitchFamily="34" charset="0"/>
              </a:rPr>
              <a:t>ngày</a:t>
            </a:r>
            <a:r>
              <a:rPr lang="en-US" sz="2000" b="0" i="0" dirty="0">
                <a:solidFill>
                  <a:srgbClr val="660066"/>
                </a:solidFill>
                <a:effectLst/>
                <a:latin typeface="Arial" panose="020B0604020202020204" pitchFamily="34" charset="0"/>
                <a:cs typeface="Arial" panose="020B0604020202020204" pitchFamily="34" charset="0"/>
              </a:rPr>
              <a:t> </a:t>
            </a:r>
            <a:r>
              <a:rPr lang="en-US" sz="2000" b="0" i="0" dirty="0" err="1">
                <a:solidFill>
                  <a:srgbClr val="660066"/>
                </a:solidFill>
                <a:effectLst/>
                <a:latin typeface="Arial" panose="020B0604020202020204" pitchFamily="34" charset="0"/>
                <a:cs typeface="Arial" panose="020B0604020202020204" pitchFamily="34" charset="0"/>
              </a:rPr>
              <a:t>càng</a:t>
            </a:r>
            <a:r>
              <a:rPr lang="en-US" sz="2000" b="0" i="0" dirty="0">
                <a:solidFill>
                  <a:srgbClr val="660066"/>
                </a:solidFill>
                <a:effectLst/>
                <a:latin typeface="Arial" panose="020B0604020202020204" pitchFamily="34" charset="0"/>
                <a:cs typeface="Arial" panose="020B0604020202020204" pitchFamily="34" charset="0"/>
              </a:rPr>
              <a:t> </a:t>
            </a:r>
            <a:r>
              <a:rPr lang="en-US" sz="2000" b="0" i="0" dirty="0" err="1">
                <a:solidFill>
                  <a:srgbClr val="660066"/>
                </a:solidFill>
                <a:effectLst/>
                <a:latin typeface="Arial" panose="020B0604020202020204" pitchFamily="34" charset="0"/>
                <a:cs typeface="Arial" panose="020B0604020202020204" pitchFamily="34" charset="0"/>
              </a:rPr>
              <a:t>tăng</a:t>
            </a:r>
            <a:r>
              <a:rPr lang="en-US" sz="2000" b="0" i="0" dirty="0">
                <a:solidFill>
                  <a:srgbClr val="660066"/>
                </a:solidFill>
                <a:effectLst/>
                <a:latin typeface="Arial" panose="020B0604020202020204" pitchFamily="34" charset="0"/>
                <a:cs typeface="Arial" panose="020B0604020202020204" pitchFamily="34" charset="0"/>
              </a:rPr>
              <a:t> </a:t>
            </a:r>
            <a:r>
              <a:rPr lang="en-US" sz="2000" b="0" i="0" dirty="0" err="1">
                <a:solidFill>
                  <a:srgbClr val="660066"/>
                </a:solidFill>
                <a:effectLst/>
                <a:latin typeface="Arial" panose="020B0604020202020204" pitchFamily="34" charset="0"/>
                <a:cs typeface="Arial" panose="020B0604020202020204" pitchFamily="34" charset="0"/>
              </a:rPr>
              <a:t>giữa</a:t>
            </a:r>
            <a:r>
              <a:rPr lang="en-US" sz="2000" b="0" i="0" dirty="0">
                <a:solidFill>
                  <a:srgbClr val="660066"/>
                </a:solidFill>
                <a:effectLst/>
                <a:latin typeface="Arial" panose="020B0604020202020204" pitchFamily="34" charset="0"/>
                <a:cs typeface="Arial" panose="020B0604020202020204" pitchFamily="34" charset="0"/>
              </a:rPr>
              <a:t> </a:t>
            </a:r>
            <a:r>
              <a:rPr lang="en-US" sz="2000" b="0" i="0" dirty="0" err="1">
                <a:solidFill>
                  <a:srgbClr val="660066"/>
                </a:solidFill>
                <a:effectLst/>
                <a:latin typeface="Arial" panose="020B0604020202020204" pitchFamily="34" charset="0"/>
                <a:cs typeface="Arial" panose="020B0604020202020204" pitchFamily="34" charset="0"/>
              </a:rPr>
              <a:t>các</a:t>
            </a:r>
            <a:r>
              <a:rPr lang="en-US" sz="2000" b="0" i="0" dirty="0">
                <a:solidFill>
                  <a:srgbClr val="660066"/>
                </a:solidFill>
                <a:effectLst/>
                <a:latin typeface="Arial" panose="020B0604020202020204" pitchFamily="34" charset="0"/>
                <a:cs typeface="Arial" panose="020B0604020202020204" pitchFamily="34" charset="0"/>
              </a:rPr>
              <a:t> </a:t>
            </a:r>
            <a:r>
              <a:rPr lang="en-US" sz="2000" b="0" i="0" dirty="0" err="1">
                <a:solidFill>
                  <a:srgbClr val="660066"/>
                </a:solidFill>
                <a:effectLst/>
                <a:latin typeface="Arial" panose="020B0604020202020204" pitchFamily="34" charset="0"/>
                <a:cs typeface="Arial" panose="020B0604020202020204" pitchFamily="34" charset="0"/>
              </a:rPr>
              <a:t>quốc</a:t>
            </a:r>
            <a:r>
              <a:rPr lang="en-US" sz="2000" b="0" i="0" dirty="0">
                <a:solidFill>
                  <a:srgbClr val="660066"/>
                </a:solidFill>
                <a:effectLst/>
                <a:latin typeface="Arial" panose="020B0604020202020204" pitchFamily="34" charset="0"/>
                <a:cs typeface="Arial" panose="020B0604020202020204" pitchFamily="34" charset="0"/>
              </a:rPr>
              <a:t> </a:t>
            </a:r>
            <a:r>
              <a:rPr lang="en-US" sz="2000" b="0" i="0" dirty="0" err="1">
                <a:solidFill>
                  <a:srgbClr val="660066"/>
                </a:solidFill>
                <a:effectLst/>
                <a:latin typeface="Arial" panose="020B0604020202020204" pitchFamily="34" charset="0"/>
                <a:cs typeface="Arial" panose="020B0604020202020204" pitchFamily="34" charset="0"/>
              </a:rPr>
              <a:t>gia</a:t>
            </a:r>
            <a:r>
              <a:rPr lang="en-US" sz="2000" b="0" i="0" dirty="0">
                <a:solidFill>
                  <a:srgbClr val="660066"/>
                </a:solidFill>
                <a:effectLst/>
                <a:latin typeface="Arial" panose="020B0604020202020204" pitchFamily="34" charset="0"/>
                <a:cs typeface="Arial" panose="020B0604020202020204" pitchFamily="34" charset="0"/>
              </a:rPr>
              <a:t> </a:t>
            </a:r>
            <a:r>
              <a:rPr lang="en-US" sz="2000" b="0" i="0" dirty="0" err="1">
                <a:solidFill>
                  <a:srgbClr val="660066"/>
                </a:solidFill>
                <a:effectLst/>
                <a:latin typeface="Arial" panose="020B0604020202020204" pitchFamily="34" charset="0"/>
                <a:cs typeface="Arial" panose="020B0604020202020204" pitchFamily="34" charset="0"/>
              </a:rPr>
              <a:t>trên</a:t>
            </a:r>
            <a:r>
              <a:rPr lang="en-US" sz="2000" b="0" i="0" dirty="0">
                <a:solidFill>
                  <a:srgbClr val="660066"/>
                </a:solidFill>
                <a:effectLst/>
                <a:latin typeface="Arial" panose="020B0604020202020204" pitchFamily="34" charset="0"/>
                <a:cs typeface="Arial" panose="020B0604020202020204" pitchFamily="34" charset="0"/>
              </a:rPr>
              <a:t> </a:t>
            </a:r>
            <a:r>
              <a:rPr lang="en-US" sz="2000" b="0" i="0" dirty="0" err="1">
                <a:solidFill>
                  <a:srgbClr val="660066"/>
                </a:solidFill>
                <a:effectLst/>
                <a:latin typeface="Arial" panose="020B0604020202020204" pitchFamily="34" charset="0"/>
                <a:cs typeface="Arial" panose="020B0604020202020204" pitchFamily="34" charset="0"/>
              </a:rPr>
              <a:t>quy</a:t>
            </a:r>
            <a:r>
              <a:rPr lang="en-US" sz="2000" b="0" i="0" dirty="0">
                <a:solidFill>
                  <a:srgbClr val="660066"/>
                </a:solidFill>
                <a:effectLst/>
                <a:latin typeface="Arial" panose="020B0604020202020204" pitchFamily="34" charset="0"/>
                <a:cs typeface="Arial" panose="020B0604020202020204" pitchFamily="34" charset="0"/>
              </a:rPr>
              <a:t> </a:t>
            </a:r>
            <a:r>
              <a:rPr lang="en-US" sz="2000" b="0" i="0" dirty="0" err="1">
                <a:solidFill>
                  <a:srgbClr val="660066"/>
                </a:solidFill>
                <a:effectLst/>
                <a:latin typeface="Arial" panose="020B0604020202020204" pitchFamily="34" charset="0"/>
                <a:cs typeface="Arial" panose="020B0604020202020204" pitchFamily="34" charset="0"/>
              </a:rPr>
              <a:t>mô</a:t>
            </a:r>
            <a:r>
              <a:rPr lang="en-US" sz="2000" b="0" i="0" dirty="0">
                <a:solidFill>
                  <a:srgbClr val="660066"/>
                </a:solidFill>
                <a:effectLst/>
                <a:latin typeface="Arial" panose="020B0604020202020204" pitchFamily="34" charset="0"/>
                <a:cs typeface="Arial" panose="020B0604020202020204" pitchFamily="34" charset="0"/>
              </a:rPr>
              <a:t> </a:t>
            </a:r>
            <a:r>
              <a:rPr lang="en-US" sz="2000" b="0" i="0" dirty="0" err="1">
                <a:solidFill>
                  <a:srgbClr val="660066"/>
                </a:solidFill>
                <a:effectLst/>
                <a:latin typeface="Arial" panose="020B0604020202020204" pitchFamily="34" charset="0"/>
                <a:cs typeface="Arial" panose="020B0604020202020204" pitchFamily="34" charset="0"/>
              </a:rPr>
              <a:t>toàn</a:t>
            </a:r>
            <a:r>
              <a:rPr lang="en-US" sz="2000" b="0" i="0" dirty="0">
                <a:solidFill>
                  <a:srgbClr val="660066"/>
                </a:solidFill>
                <a:effectLst/>
                <a:latin typeface="Arial" panose="020B0604020202020204" pitchFamily="34" charset="0"/>
                <a:cs typeface="Arial" panose="020B0604020202020204" pitchFamily="34" charset="0"/>
              </a:rPr>
              <a:t> </a:t>
            </a:r>
            <a:r>
              <a:rPr lang="en-US" sz="2000" b="0" i="0" dirty="0" err="1">
                <a:solidFill>
                  <a:srgbClr val="660066"/>
                </a:solidFill>
                <a:effectLst/>
                <a:latin typeface="Arial" panose="020B0604020202020204" pitchFamily="34" charset="0"/>
                <a:cs typeface="Arial" panose="020B0604020202020204" pitchFamily="34" charset="0"/>
              </a:rPr>
              <a:t>cầu</a:t>
            </a:r>
            <a:r>
              <a:rPr lang="en-US" sz="2000" b="0" i="0" dirty="0">
                <a:solidFill>
                  <a:srgbClr val="660066"/>
                </a:solidFill>
                <a:effectLst/>
                <a:latin typeface="Arial" panose="020B0604020202020204" pitchFamily="34" charset="0"/>
                <a:cs typeface="Arial" panose="020B0604020202020204" pitchFamily="34" charset="0"/>
              </a:rPr>
              <a:t>.</a:t>
            </a:r>
            <a:endParaRPr lang="en-US" sz="2000" dirty="0">
              <a:solidFill>
                <a:srgbClr val="660066"/>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58607967"/>
      </p:ext>
    </p:extLst>
  </p:cSld>
  <p:clrMapOvr>
    <a:masterClrMapping/>
  </p:clrMapOvr>
  <p:transition spd="slow">
    <p:push dir="u"/>
  </p:transition>
  <p:timing>
    <p:tnLst>
      <p:par>
        <p:cTn id="1" dur="indefinite" restart="never" nodeType="tmRoot"/>
      </p:par>
    </p:tn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3779" name="Rectangle 3"/>
          <p:cNvSpPr>
            <a:spLocks noChangeArrowheads="1"/>
          </p:cNvSpPr>
          <p:nvPr/>
        </p:nvSpPr>
        <p:spPr bwMode="gray">
          <a:xfrm>
            <a:off x="6359549" y="3442034"/>
            <a:ext cx="1835150" cy="431800"/>
          </a:xfrm>
          <a:prstGeom prst="rect">
            <a:avLst/>
          </a:prstGeom>
          <a:gradFill rotWithShape="1">
            <a:gsLst>
              <a:gs pos="0">
                <a:schemeClr val="folHlink"/>
              </a:gs>
              <a:gs pos="100000">
                <a:schemeClr val="folHlink">
                  <a:gamma/>
                  <a:tint val="0"/>
                  <a:invGamma/>
                </a:schemeClr>
              </a:gs>
            </a:gsLst>
            <a:lin ang="540000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sp>
        <p:nvSpPr>
          <p:cNvPr id="203780" name="Rectangle 4"/>
          <p:cNvSpPr>
            <a:spLocks noChangeArrowheads="1"/>
          </p:cNvSpPr>
          <p:nvPr/>
        </p:nvSpPr>
        <p:spPr bwMode="gray">
          <a:xfrm>
            <a:off x="4552975" y="3930984"/>
            <a:ext cx="1806575" cy="431800"/>
          </a:xfrm>
          <a:prstGeom prst="rect">
            <a:avLst/>
          </a:prstGeom>
          <a:gradFill rotWithShape="1">
            <a:gsLst>
              <a:gs pos="0">
                <a:schemeClr val="accent1"/>
              </a:gs>
              <a:gs pos="100000">
                <a:schemeClr val="accent1">
                  <a:gamma/>
                  <a:tint val="0"/>
                  <a:invGamma/>
                </a:schemeClr>
              </a:gs>
            </a:gsLst>
            <a:lin ang="540000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sp>
        <p:nvSpPr>
          <p:cNvPr id="203781" name="Rectangle 5"/>
          <p:cNvSpPr>
            <a:spLocks noChangeArrowheads="1"/>
          </p:cNvSpPr>
          <p:nvPr/>
        </p:nvSpPr>
        <p:spPr bwMode="gray">
          <a:xfrm>
            <a:off x="2721374" y="4426284"/>
            <a:ext cx="1825625" cy="431800"/>
          </a:xfrm>
          <a:prstGeom prst="rect">
            <a:avLst/>
          </a:prstGeom>
          <a:gradFill rotWithShape="1">
            <a:gsLst>
              <a:gs pos="0">
                <a:schemeClr val="folHlink"/>
              </a:gs>
              <a:gs pos="100000">
                <a:schemeClr val="folHlink">
                  <a:gamma/>
                  <a:tint val="0"/>
                  <a:invGamma/>
                </a:schemeClr>
              </a:gs>
            </a:gsLst>
            <a:lin ang="540000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sp>
        <p:nvSpPr>
          <p:cNvPr id="203782" name="AutoShape 6"/>
          <p:cNvSpPr>
            <a:spLocks noChangeArrowheads="1"/>
          </p:cNvSpPr>
          <p:nvPr/>
        </p:nvSpPr>
        <p:spPr bwMode="gray">
          <a:xfrm flipH="1">
            <a:off x="2118124" y="3813509"/>
            <a:ext cx="2428875" cy="615950"/>
          </a:xfrm>
          <a:prstGeom prst="parallelogram">
            <a:avLst>
              <a:gd name="adj" fmla="val 98582"/>
            </a:avLst>
          </a:prstGeom>
          <a:gradFill rotWithShape="1">
            <a:gsLst>
              <a:gs pos="0">
                <a:schemeClr val="folHlink">
                  <a:gamma/>
                  <a:tint val="54510"/>
                  <a:invGamma/>
                  <a:alpha val="82001"/>
                </a:schemeClr>
              </a:gs>
              <a:gs pos="100000">
                <a:schemeClr val="folHlink">
                  <a:alpha val="50000"/>
                </a:schemeClr>
              </a:gs>
            </a:gsLst>
            <a:lin ang="1890000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sp>
        <p:nvSpPr>
          <p:cNvPr id="203783" name="AutoShape 7"/>
          <p:cNvSpPr>
            <a:spLocks noChangeArrowheads="1"/>
          </p:cNvSpPr>
          <p:nvPr/>
        </p:nvSpPr>
        <p:spPr bwMode="gray">
          <a:xfrm flipH="1">
            <a:off x="3933850" y="3302335"/>
            <a:ext cx="2428875" cy="646113"/>
          </a:xfrm>
          <a:prstGeom prst="parallelogram">
            <a:avLst>
              <a:gd name="adj" fmla="val 96330"/>
            </a:avLst>
          </a:prstGeom>
          <a:gradFill rotWithShape="1">
            <a:gsLst>
              <a:gs pos="0">
                <a:schemeClr val="accent1"/>
              </a:gs>
              <a:gs pos="100000">
                <a:schemeClr val="accent1">
                  <a:gamma/>
                  <a:tint val="53725"/>
                  <a:invGamma/>
                </a:schemeClr>
              </a:gs>
            </a:gsLst>
            <a:lin ang="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sp>
        <p:nvSpPr>
          <p:cNvPr id="203784" name="Freeform 8"/>
          <p:cNvSpPr>
            <a:spLocks/>
          </p:cNvSpPr>
          <p:nvPr/>
        </p:nvSpPr>
        <p:spPr bwMode="gray">
          <a:xfrm>
            <a:off x="3937399" y="3305509"/>
            <a:ext cx="612775" cy="1130300"/>
          </a:xfrm>
          <a:custGeom>
            <a:avLst/>
            <a:gdLst>
              <a:gd name="T0" fmla="*/ 0 w 201"/>
              <a:gd name="T1" fmla="*/ 167 h 370"/>
              <a:gd name="T2" fmla="*/ 201 w 201"/>
              <a:gd name="T3" fmla="*/ 370 h 370"/>
              <a:gd name="T4" fmla="*/ 201 w 201"/>
              <a:gd name="T5" fmla="*/ 210 h 370"/>
              <a:gd name="T6" fmla="*/ 0 w 201"/>
              <a:gd name="T7" fmla="*/ 0 h 370"/>
              <a:gd name="T8" fmla="*/ 0 w 201"/>
              <a:gd name="T9" fmla="*/ 167 h 370"/>
            </a:gdLst>
            <a:ahLst/>
            <a:cxnLst>
              <a:cxn ang="0">
                <a:pos x="T0" y="T1"/>
              </a:cxn>
              <a:cxn ang="0">
                <a:pos x="T2" y="T3"/>
              </a:cxn>
              <a:cxn ang="0">
                <a:pos x="T4" y="T5"/>
              </a:cxn>
              <a:cxn ang="0">
                <a:pos x="T6" y="T7"/>
              </a:cxn>
              <a:cxn ang="0">
                <a:pos x="T8" y="T9"/>
              </a:cxn>
            </a:cxnLst>
            <a:rect l="0" t="0" r="r" b="b"/>
            <a:pathLst>
              <a:path w="201" h="370">
                <a:moveTo>
                  <a:pt x="0" y="167"/>
                </a:moveTo>
                <a:lnTo>
                  <a:pt x="201" y="370"/>
                </a:lnTo>
                <a:lnTo>
                  <a:pt x="201" y="210"/>
                </a:lnTo>
                <a:lnTo>
                  <a:pt x="0" y="0"/>
                </a:lnTo>
                <a:lnTo>
                  <a:pt x="0" y="167"/>
                </a:lnTo>
                <a:close/>
              </a:path>
            </a:pathLst>
          </a:custGeom>
          <a:gradFill rotWithShape="1">
            <a:gsLst>
              <a:gs pos="0">
                <a:schemeClr val="accent1">
                  <a:gamma/>
                  <a:shade val="46275"/>
                  <a:invGamma/>
                </a:schemeClr>
              </a:gs>
              <a:gs pos="100000">
                <a:schemeClr val="accent1"/>
              </a:gs>
            </a:gsLst>
            <a:lin ang="270000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sp>
        <p:nvSpPr>
          <p:cNvPr id="203785" name="AutoShape 9"/>
          <p:cNvSpPr>
            <a:spLocks noChangeArrowheads="1"/>
          </p:cNvSpPr>
          <p:nvPr/>
        </p:nvSpPr>
        <p:spPr bwMode="gray">
          <a:xfrm flipH="1">
            <a:off x="5746774" y="2786398"/>
            <a:ext cx="2438400" cy="657225"/>
          </a:xfrm>
          <a:prstGeom prst="parallelogram">
            <a:avLst>
              <a:gd name="adj" fmla="val 92256"/>
            </a:avLst>
          </a:prstGeom>
          <a:gradFill rotWithShape="1">
            <a:gsLst>
              <a:gs pos="0">
                <a:schemeClr val="folHlink"/>
              </a:gs>
              <a:gs pos="100000">
                <a:schemeClr val="folHlink">
                  <a:gamma/>
                  <a:tint val="53725"/>
                  <a:invGamma/>
                </a:schemeClr>
              </a:gs>
            </a:gsLst>
            <a:lin ang="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sp>
        <p:nvSpPr>
          <p:cNvPr id="203786" name="Freeform 10"/>
          <p:cNvSpPr>
            <a:spLocks/>
          </p:cNvSpPr>
          <p:nvPr/>
        </p:nvSpPr>
        <p:spPr bwMode="gray">
          <a:xfrm>
            <a:off x="5743599" y="2781634"/>
            <a:ext cx="615950" cy="1163638"/>
          </a:xfrm>
          <a:custGeom>
            <a:avLst/>
            <a:gdLst>
              <a:gd name="T0" fmla="*/ 0 w 201"/>
              <a:gd name="T1" fmla="*/ 167 h 370"/>
              <a:gd name="T2" fmla="*/ 201 w 201"/>
              <a:gd name="T3" fmla="*/ 370 h 370"/>
              <a:gd name="T4" fmla="*/ 201 w 201"/>
              <a:gd name="T5" fmla="*/ 210 h 370"/>
              <a:gd name="T6" fmla="*/ 0 w 201"/>
              <a:gd name="T7" fmla="*/ 0 h 370"/>
              <a:gd name="T8" fmla="*/ 0 w 201"/>
              <a:gd name="T9" fmla="*/ 167 h 370"/>
            </a:gdLst>
            <a:ahLst/>
            <a:cxnLst>
              <a:cxn ang="0">
                <a:pos x="T0" y="T1"/>
              </a:cxn>
              <a:cxn ang="0">
                <a:pos x="T2" y="T3"/>
              </a:cxn>
              <a:cxn ang="0">
                <a:pos x="T4" y="T5"/>
              </a:cxn>
              <a:cxn ang="0">
                <a:pos x="T6" y="T7"/>
              </a:cxn>
              <a:cxn ang="0">
                <a:pos x="T8" y="T9"/>
              </a:cxn>
            </a:cxnLst>
            <a:rect l="0" t="0" r="r" b="b"/>
            <a:pathLst>
              <a:path w="201" h="370">
                <a:moveTo>
                  <a:pt x="0" y="167"/>
                </a:moveTo>
                <a:lnTo>
                  <a:pt x="201" y="370"/>
                </a:lnTo>
                <a:lnTo>
                  <a:pt x="201" y="210"/>
                </a:lnTo>
                <a:lnTo>
                  <a:pt x="0" y="0"/>
                </a:lnTo>
                <a:lnTo>
                  <a:pt x="0" y="167"/>
                </a:lnTo>
                <a:close/>
              </a:path>
            </a:pathLst>
          </a:custGeom>
          <a:gradFill rotWithShape="1">
            <a:gsLst>
              <a:gs pos="0">
                <a:schemeClr val="folHlink">
                  <a:gamma/>
                  <a:shade val="46275"/>
                  <a:invGamma/>
                </a:schemeClr>
              </a:gs>
              <a:gs pos="100000">
                <a:schemeClr val="folHlink"/>
              </a:gs>
            </a:gsLst>
            <a:lin ang="270000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pic>
        <p:nvPicPr>
          <p:cNvPr id="203787" name="Picture 11" descr="light_shadow"/>
          <p:cNvPicPr>
            <a:picLocks noChangeAspect="1" noChangeArrowheads="1"/>
          </p:cNvPicPr>
          <p:nvPr/>
        </p:nvPicPr>
        <p:blipFill>
          <a:blip r:embed="rId2" cstate="print">
            <a:lum bright="-76000" contrast="-4000"/>
            <a:grayscl/>
            <a:extLst>
              <a:ext uri="{28A0092B-C50C-407E-A947-70E740481C1C}">
                <a14:useLocalDpi xmlns:a14="http://schemas.microsoft.com/office/drawing/2010/main" val="0"/>
              </a:ext>
            </a:extLst>
          </a:blip>
          <a:srcRect/>
          <a:stretch>
            <a:fillRect/>
          </a:stretch>
        </p:blipFill>
        <p:spPr bwMode="gray">
          <a:xfrm>
            <a:off x="2737249" y="3967496"/>
            <a:ext cx="1008063" cy="280988"/>
          </a:xfrm>
          <a:prstGeom prst="rect">
            <a:avLst/>
          </a:prstGeom>
          <a:noFill/>
          <a:extLst>
            <a:ext uri="{909E8E84-426E-40DD-AFC4-6F175D3DCCD1}">
              <a14:hiddenFill xmlns:a14="http://schemas.microsoft.com/office/drawing/2010/main">
                <a:solidFill>
                  <a:srgbClr val="FFFFFF"/>
                </a:solidFill>
              </a14:hiddenFill>
            </a:ext>
          </a:extLst>
        </p:spPr>
      </p:pic>
      <p:pic>
        <p:nvPicPr>
          <p:cNvPr id="203788" name="Picture 12" descr="circuler_1"/>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gray">
          <a:xfrm>
            <a:off x="2649937" y="3007060"/>
            <a:ext cx="1152525" cy="1139825"/>
          </a:xfrm>
          <a:prstGeom prst="rect">
            <a:avLst/>
          </a:prstGeom>
          <a:noFill/>
          <a:extLst>
            <a:ext uri="{909E8E84-426E-40DD-AFC4-6F175D3DCCD1}">
              <a14:hiddenFill xmlns:a14="http://schemas.microsoft.com/office/drawing/2010/main">
                <a:solidFill>
                  <a:srgbClr val="FFFFFF"/>
                </a:solidFill>
              </a14:hiddenFill>
            </a:ext>
          </a:extLst>
        </p:spPr>
      </p:pic>
      <p:sp>
        <p:nvSpPr>
          <p:cNvPr id="203789" name="Oval 13"/>
          <p:cNvSpPr>
            <a:spLocks noChangeArrowheads="1"/>
          </p:cNvSpPr>
          <p:nvPr/>
        </p:nvSpPr>
        <p:spPr bwMode="gray">
          <a:xfrm>
            <a:off x="2649937" y="3007059"/>
            <a:ext cx="1144587" cy="1143000"/>
          </a:xfrm>
          <a:prstGeom prst="ellipse">
            <a:avLst/>
          </a:prstGeom>
          <a:gradFill rotWithShape="1">
            <a:gsLst>
              <a:gs pos="0">
                <a:schemeClr val="folHlink">
                  <a:alpha val="45000"/>
                </a:schemeClr>
              </a:gs>
              <a:gs pos="50000">
                <a:schemeClr val="folHlink">
                  <a:gamma/>
                  <a:tint val="54510"/>
                  <a:invGamma/>
                  <a:alpha val="89999"/>
                </a:schemeClr>
              </a:gs>
              <a:gs pos="100000">
                <a:schemeClr val="folHlink">
                  <a:alpha val="45000"/>
                </a:schemeClr>
              </a:gs>
            </a:gsLst>
            <a:lin ang="5400000" scaled="1"/>
          </a:gradFill>
          <a:ln>
            <a:noFill/>
          </a:ln>
          <a:effectLst/>
          <a:extLs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sp>
        <p:nvSpPr>
          <p:cNvPr id="203790" name="Freeform 14"/>
          <p:cNvSpPr>
            <a:spLocks/>
          </p:cNvSpPr>
          <p:nvPr/>
        </p:nvSpPr>
        <p:spPr bwMode="gray">
          <a:xfrm>
            <a:off x="2768999" y="3030871"/>
            <a:ext cx="898525" cy="395288"/>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chemeClr val="folHlink">
                  <a:alpha val="17999"/>
                </a:schemeClr>
              </a:gs>
            </a:gsLst>
            <a:lin ang="5400000" scaled="1"/>
          </a:gradFill>
          <a:ln>
            <a:noFill/>
          </a:ln>
          <a:extLst>
            <a:ext uri="{91240B29-F687-4F45-9708-019B960494DF}">
              <a14:hiddenLine xmlns:a14="http://schemas.microsoft.com/office/drawing/2010/main" w="0">
                <a:solidFill>
                  <a:srgbClr val="BBF6EE"/>
                </a:solidFill>
                <a:prstDash val="solid"/>
                <a:round/>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pic>
        <p:nvPicPr>
          <p:cNvPr id="203791" name="Picture 15" descr="light_shadow"/>
          <p:cNvPicPr>
            <a:picLocks noChangeAspect="1" noChangeArrowheads="1"/>
          </p:cNvPicPr>
          <p:nvPr/>
        </p:nvPicPr>
        <p:blipFill>
          <a:blip r:embed="rId2" cstate="print">
            <a:lum bright="-76000" contrast="-4000"/>
            <a:grayscl/>
            <a:extLst>
              <a:ext uri="{28A0092B-C50C-407E-A947-70E740481C1C}">
                <a14:useLocalDpi xmlns:a14="http://schemas.microsoft.com/office/drawing/2010/main" val="0"/>
              </a:ext>
            </a:extLst>
          </a:blip>
          <a:srcRect/>
          <a:stretch>
            <a:fillRect/>
          </a:stretch>
        </p:blipFill>
        <p:spPr bwMode="gray">
          <a:xfrm>
            <a:off x="4583137" y="3462673"/>
            <a:ext cx="1008062" cy="280987"/>
          </a:xfrm>
          <a:prstGeom prst="rect">
            <a:avLst/>
          </a:prstGeom>
          <a:noFill/>
          <a:extLst>
            <a:ext uri="{909E8E84-426E-40DD-AFC4-6F175D3DCCD1}">
              <a14:hiddenFill xmlns:a14="http://schemas.microsoft.com/office/drawing/2010/main">
                <a:solidFill>
                  <a:srgbClr val="FFFFFF"/>
                </a:solidFill>
              </a14:hiddenFill>
            </a:ext>
          </a:extLst>
        </p:spPr>
      </p:pic>
      <p:pic>
        <p:nvPicPr>
          <p:cNvPr id="203792" name="Picture 16" descr="circuler_1"/>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gray">
          <a:xfrm>
            <a:off x="4495825" y="2502235"/>
            <a:ext cx="1152525" cy="1139825"/>
          </a:xfrm>
          <a:prstGeom prst="rect">
            <a:avLst/>
          </a:prstGeom>
          <a:noFill/>
          <a:extLst>
            <a:ext uri="{909E8E84-426E-40DD-AFC4-6F175D3DCCD1}">
              <a14:hiddenFill xmlns:a14="http://schemas.microsoft.com/office/drawing/2010/main">
                <a:solidFill>
                  <a:srgbClr val="FFFFFF"/>
                </a:solidFill>
              </a14:hiddenFill>
            </a:ext>
          </a:extLst>
        </p:spPr>
      </p:pic>
      <p:sp>
        <p:nvSpPr>
          <p:cNvPr id="203793" name="Oval 17"/>
          <p:cNvSpPr>
            <a:spLocks noChangeArrowheads="1"/>
          </p:cNvSpPr>
          <p:nvPr/>
        </p:nvSpPr>
        <p:spPr bwMode="gray">
          <a:xfrm>
            <a:off x="4495824" y="2502234"/>
            <a:ext cx="1144588" cy="1143000"/>
          </a:xfrm>
          <a:prstGeom prst="ellipse">
            <a:avLst/>
          </a:prstGeom>
          <a:gradFill rotWithShape="1">
            <a:gsLst>
              <a:gs pos="0">
                <a:schemeClr val="accent1">
                  <a:gamma/>
                  <a:shade val="26275"/>
                  <a:invGamma/>
                  <a:alpha val="89999"/>
                </a:schemeClr>
              </a:gs>
              <a:gs pos="50000">
                <a:schemeClr val="accent1">
                  <a:alpha val="45000"/>
                </a:schemeClr>
              </a:gs>
              <a:gs pos="100000">
                <a:schemeClr val="accent1">
                  <a:gamma/>
                  <a:shade val="26275"/>
                  <a:invGamma/>
                  <a:alpha val="89999"/>
                </a:schemeClr>
              </a:gs>
            </a:gsLst>
            <a:lin ang="5400000" scaled="1"/>
          </a:gradFill>
          <a:ln>
            <a:noFill/>
          </a:ln>
          <a:effectLst/>
          <a:extLs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charset="0"/>
              <a:ea typeface="+mn-ea"/>
              <a:cs typeface="+mn-cs"/>
            </a:endParaRPr>
          </a:p>
        </p:txBody>
      </p:sp>
      <p:sp>
        <p:nvSpPr>
          <p:cNvPr id="203794" name="Freeform 18"/>
          <p:cNvSpPr>
            <a:spLocks/>
          </p:cNvSpPr>
          <p:nvPr/>
        </p:nvSpPr>
        <p:spPr bwMode="gray">
          <a:xfrm>
            <a:off x="4614888" y="2526048"/>
            <a:ext cx="898525" cy="395287"/>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chemeClr val="accent1">
                  <a:alpha val="17999"/>
                </a:schemeClr>
              </a:gs>
            </a:gsLst>
            <a:lin ang="5400000" scaled="1"/>
          </a:gradFill>
          <a:ln>
            <a:noFill/>
          </a:ln>
          <a:extLst>
            <a:ext uri="{91240B29-F687-4F45-9708-019B960494DF}">
              <a14:hiddenLine xmlns:a14="http://schemas.microsoft.com/office/drawing/2010/main" w="0">
                <a:solidFill>
                  <a:srgbClr val="BBF6EE"/>
                </a:solidFill>
                <a:prstDash val="solid"/>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charset="0"/>
              <a:ea typeface="+mn-ea"/>
              <a:cs typeface="+mn-cs"/>
            </a:endParaRPr>
          </a:p>
        </p:txBody>
      </p:sp>
      <p:pic>
        <p:nvPicPr>
          <p:cNvPr id="203795" name="Picture 19" descr="light_shadow"/>
          <p:cNvPicPr>
            <a:picLocks noChangeAspect="1" noChangeArrowheads="1"/>
          </p:cNvPicPr>
          <p:nvPr/>
        </p:nvPicPr>
        <p:blipFill>
          <a:blip r:embed="rId2" cstate="print">
            <a:lum bright="-76000" contrast="-4000"/>
            <a:grayscl/>
            <a:extLst>
              <a:ext uri="{28A0092B-C50C-407E-A947-70E740481C1C}">
                <a14:useLocalDpi xmlns:a14="http://schemas.microsoft.com/office/drawing/2010/main" val="0"/>
              </a:ext>
            </a:extLst>
          </a:blip>
          <a:srcRect/>
          <a:stretch>
            <a:fillRect/>
          </a:stretch>
        </p:blipFill>
        <p:spPr bwMode="gray">
          <a:xfrm>
            <a:off x="6504012" y="2975309"/>
            <a:ext cx="1008062" cy="280988"/>
          </a:xfrm>
          <a:prstGeom prst="rect">
            <a:avLst/>
          </a:prstGeom>
          <a:noFill/>
          <a:extLst>
            <a:ext uri="{909E8E84-426E-40DD-AFC4-6F175D3DCCD1}">
              <a14:hiddenFill xmlns:a14="http://schemas.microsoft.com/office/drawing/2010/main">
                <a:solidFill>
                  <a:srgbClr val="FFFFFF"/>
                </a:solidFill>
              </a14:hiddenFill>
            </a:ext>
          </a:extLst>
        </p:spPr>
      </p:pic>
      <p:pic>
        <p:nvPicPr>
          <p:cNvPr id="203796" name="Picture 20" descr="circuler_1"/>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gray">
          <a:xfrm>
            <a:off x="6416700" y="2014873"/>
            <a:ext cx="1152525" cy="1139825"/>
          </a:xfrm>
          <a:prstGeom prst="rect">
            <a:avLst/>
          </a:prstGeom>
          <a:noFill/>
          <a:extLst>
            <a:ext uri="{909E8E84-426E-40DD-AFC4-6F175D3DCCD1}">
              <a14:hiddenFill xmlns:a14="http://schemas.microsoft.com/office/drawing/2010/main">
                <a:solidFill>
                  <a:srgbClr val="FFFFFF"/>
                </a:solidFill>
              </a14:hiddenFill>
            </a:ext>
          </a:extLst>
        </p:spPr>
      </p:pic>
      <p:sp>
        <p:nvSpPr>
          <p:cNvPr id="203797" name="Oval 21"/>
          <p:cNvSpPr>
            <a:spLocks noChangeArrowheads="1"/>
          </p:cNvSpPr>
          <p:nvPr/>
        </p:nvSpPr>
        <p:spPr bwMode="gray">
          <a:xfrm>
            <a:off x="6416699" y="2014872"/>
            <a:ext cx="1144588" cy="1143000"/>
          </a:xfrm>
          <a:prstGeom prst="ellipse">
            <a:avLst/>
          </a:prstGeom>
          <a:gradFill rotWithShape="1">
            <a:gsLst>
              <a:gs pos="0">
                <a:schemeClr val="folHlink">
                  <a:gamma/>
                  <a:shade val="26275"/>
                  <a:invGamma/>
                  <a:alpha val="89999"/>
                </a:schemeClr>
              </a:gs>
              <a:gs pos="50000">
                <a:schemeClr val="folHlink">
                  <a:alpha val="45000"/>
                </a:schemeClr>
              </a:gs>
              <a:gs pos="100000">
                <a:schemeClr val="folHlink">
                  <a:gamma/>
                  <a:shade val="26275"/>
                  <a:invGamma/>
                  <a:alpha val="89999"/>
                </a:schemeClr>
              </a:gs>
            </a:gsLst>
            <a:lin ang="5400000" scaled="1"/>
          </a:gradFill>
          <a:ln>
            <a:noFill/>
          </a:ln>
          <a:effectLst/>
          <a:extLs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charset="0"/>
              <a:ea typeface="+mn-ea"/>
              <a:cs typeface="+mn-cs"/>
            </a:endParaRPr>
          </a:p>
        </p:txBody>
      </p:sp>
      <p:sp>
        <p:nvSpPr>
          <p:cNvPr id="203798" name="Freeform 22"/>
          <p:cNvSpPr>
            <a:spLocks/>
          </p:cNvSpPr>
          <p:nvPr/>
        </p:nvSpPr>
        <p:spPr bwMode="gray">
          <a:xfrm>
            <a:off x="6535763" y="2038684"/>
            <a:ext cx="898525" cy="395288"/>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chemeClr val="folHlink">
                  <a:alpha val="17999"/>
                </a:schemeClr>
              </a:gs>
            </a:gsLst>
            <a:lin ang="5400000" scaled="1"/>
          </a:gradFill>
          <a:ln>
            <a:noFill/>
          </a:ln>
          <a:extLst>
            <a:ext uri="{91240B29-F687-4F45-9708-019B960494DF}">
              <a14:hiddenLine xmlns:a14="http://schemas.microsoft.com/office/drawing/2010/main" w="0">
                <a:solidFill>
                  <a:srgbClr val="BBF6EE"/>
                </a:solidFill>
                <a:prstDash val="solid"/>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charset="0"/>
              <a:ea typeface="+mn-ea"/>
              <a:cs typeface="+mn-cs"/>
            </a:endParaRPr>
          </a:p>
        </p:txBody>
      </p:sp>
      <p:grpSp>
        <p:nvGrpSpPr>
          <p:cNvPr id="203805" name="Group 29"/>
          <p:cNvGrpSpPr>
            <a:grpSpLocks/>
          </p:cNvGrpSpPr>
          <p:nvPr/>
        </p:nvGrpSpPr>
        <p:grpSpPr bwMode="auto">
          <a:xfrm rot="-1297425" flipH="1" flipV="1">
            <a:off x="2716612" y="3845259"/>
            <a:ext cx="1062037" cy="254000"/>
            <a:chOff x="2532" y="1051"/>
            <a:chExt cx="893" cy="246"/>
          </a:xfrm>
        </p:grpSpPr>
        <p:grpSp>
          <p:nvGrpSpPr>
            <p:cNvPr id="203806" name="Group 30"/>
            <p:cNvGrpSpPr>
              <a:grpSpLocks/>
            </p:cNvGrpSpPr>
            <p:nvPr/>
          </p:nvGrpSpPr>
          <p:grpSpPr bwMode="auto">
            <a:xfrm>
              <a:off x="2532" y="1051"/>
              <a:ext cx="743" cy="185"/>
              <a:chOff x="1565" y="2568"/>
              <a:chExt cx="1118" cy="279"/>
            </a:xfrm>
          </p:grpSpPr>
          <p:sp>
            <p:nvSpPr>
              <p:cNvPr id="203807" name="AutoShape 31"/>
              <p:cNvSpPr>
                <a:spLocks noChangeArrowheads="1"/>
              </p:cNvSpPr>
              <p:nvPr/>
            </p:nvSpPr>
            <p:spPr bwMode="white">
              <a:xfrm rot="5263130">
                <a:off x="1859" y="2274"/>
                <a:ext cx="227" cy="816"/>
              </a:xfrm>
              <a:prstGeom prst="moon">
                <a:avLst>
                  <a:gd name="adj" fmla="val 49773"/>
                </a:avLst>
              </a:prstGeom>
              <a:solidFill>
                <a:schemeClr val="bg1">
                  <a:alpha val="3999"/>
                </a:scheme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sp>
            <p:nvSpPr>
              <p:cNvPr id="203808" name="AutoShape 32"/>
              <p:cNvSpPr>
                <a:spLocks noChangeArrowheads="1"/>
              </p:cNvSpPr>
              <p:nvPr/>
            </p:nvSpPr>
            <p:spPr bwMode="white">
              <a:xfrm rot="6078281">
                <a:off x="1995" y="2274"/>
                <a:ext cx="227" cy="816"/>
              </a:xfrm>
              <a:prstGeom prst="moon">
                <a:avLst>
                  <a:gd name="adj" fmla="val 49773"/>
                </a:avLst>
              </a:prstGeom>
              <a:solidFill>
                <a:schemeClr val="bg1">
                  <a:alpha val="3999"/>
                </a:scheme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sp>
            <p:nvSpPr>
              <p:cNvPr id="203809" name="AutoShape 33"/>
              <p:cNvSpPr>
                <a:spLocks noChangeArrowheads="1"/>
              </p:cNvSpPr>
              <p:nvPr/>
            </p:nvSpPr>
            <p:spPr bwMode="white">
              <a:xfrm rot="6373927">
                <a:off x="2071" y="2296"/>
                <a:ext cx="227" cy="816"/>
              </a:xfrm>
              <a:prstGeom prst="moon">
                <a:avLst>
                  <a:gd name="adj" fmla="val 49773"/>
                </a:avLst>
              </a:prstGeom>
              <a:solidFill>
                <a:schemeClr val="bg1">
                  <a:alpha val="3999"/>
                </a:scheme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sp>
            <p:nvSpPr>
              <p:cNvPr id="203810" name="AutoShape 34"/>
              <p:cNvSpPr>
                <a:spLocks noChangeArrowheads="1"/>
              </p:cNvSpPr>
              <p:nvPr/>
            </p:nvSpPr>
            <p:spPr bwMode="white">
              <a:xfrm rot="6906312">
                <a:off x="2161" y="2326"/>
                <a:ext cx="227" cy="816"/>
              </a:xfrm>
              <a:prstGeom prst="moon">
                <a:avLst>
                  <a:gd name="adj" fmla="val 49773"/>
                </a:avLst>
              </a:prstGeom>
              <a:solidFill>
                <a:schemeClr val="bg1">
                  <a:alpha val="3999"/>
                </a:scheme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grpSp>
        <p:grpSp>
          <p:nvGrpSpPr>
            <p:cNvPr id="203811" name="Group 35"/>
            <p:cNvGrpSpPr>
              <a:grpSpLocks/>
            </p:cNvGrpSpPr>
            <p:nvPr/>
          </p:nvGrpSpPr>
          <p:grpSpPr bwMode="auto">
            <a:xfrm rot="1353540">
              <a:off x="2682" y="1111"/>
              <a:ext cx="743" cy="186"/>
              <a:chOff x="1565" y="2568"/>
              <a:chExt cx="1118" cy="279"/>
            </a:xfrm>
          </p:grpSpPr>
          <p:sp>
            <p:nvSpPr>
              <p:cNvPr id="203812" name="AutoShape 36"/>
              <p:cNvSpPr>
                <a:spLocks noChangeArrowheads="1"/>
              </p:cNvSpPr>
              <p:nvPr/>
            </p:nvSpPr>
            <p:spPr bwMode="white">
              <a:xfrm rot="5263130">
                <a:off x="1859" y="2274"/>
                <a:ext cx="227" cy="816"/>
              </a:xfrm>
              <a:prstGeom prst="moon">
                <a:avLst>
                  <a:gd name="adj" fmla="val 49773"/>
                </a:avLst>
              </a:prstGeom>
              <a:solidFill>
                <a:schemeClr val="bg1">
                  <a:alpha val="3999"/>
                </a:scheme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sp>
            <p:nvSpPr>
              <p:cNvPr id="203813" name="AutoShape 37"/>
              <p:cNvSpPr>
                <a:spLocks noChangeArrowheads="1"/>
              </p:cNvSpPr>
              <p:nvPr/>
            </p:nvSpPr>
            <p:spPr bwMode="white">
              <a:xfrm rot="6078281">
                <a:off x="1995" y="2274"/>
                <a:ext cx="227" cy="816"/>
              </a:xfrm>
              <a:prstGeom prst="moon">
                <a:avLst>
                  <a:gd name="adj" fmla="val 49773"/>
                </a:avLst>
              </a:prstGeom>
              <a:solidFill>
                <a:schemeClr val="bg1">
                  <a:alpha val="3999"/>
                </a:scheme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sp>
            <p:nvSpPr>
              <p:cNvPr id="203814" name="AutoShape 38"/>
              <p:cNvSpPr>
                <a:spLocks noChangeArrowheads="1"/>
              </p:cNvSpPr>
              <p:nvPr/>
            </p:nvSpPr>
            <p:spPr bwMode="white">
              <a:xfrm rot="6373927">
                <a:off x="2071" y="2296"/>
                <a:ext cx="227" cy="816"/>
              </a:xfrm>
              <a:prstGeom prst="moon">
                <a:avLst>
                  <a:gd name="adj" fmla="val 49773"/>
                </a:avLst>
              </a:prstGeom>
              <a:solidFill>
                <a:schemeClr val="bg1">
                  <a:alpha val="3999"/>
                </a:scheme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sp>
            <p:nvSpPr>
              <p:cNvPr id="203815" name="AutoShape 39"/>
              <p:cNvSpPr>
                <a:spLocks noChangeArrowheads="1"/>
              </p:cNvSpPr>
              <p:nvPr/>
            </p:nvSpPr>
            <p:spPr bwMode="white">
              <a:xfrm rot="6906312">
                <a:off x="2161" y="2326"/>
                <a:ext cx="227" cy="816"/>
              </a:xfrm>
              <a:prstGeom prst="moon">
                <a:avLst>
                  <a:gd name="adj" fmla="val 49773"/>
                </a:avLst>
              </a:prstGeom>
              <a:solidFill>
                <a:schemeClr val="bg1">
                  <a:alpha val="0"/>
                </a:scheme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grpSp>
      </p:grpSp>
      <p:grpSp>
        <p:nvGrpSpPr>
          <p:cNvPr id="203816" name="Group 40"/>
          <p:cNvGrpSpPr>
            <a:grpSpLocks/>
          </p:cNvGrpSpPr>
          <p:nvPr/>
        </p:nvGrpSpPr>
        <p:grpSpPr bwMode="auto">
          <a:xfrm rot="-1297425" flipH="1" flipV="1">
            <a:off x="4610124" y="3369009"/>
            <a:ext cx="1062038" cy="254000"/>
            <a:chOff x="2532" y="1051"/>
            <a:chExt cx="893" cy="246"/>
          </a:xfrm>
        </p:grpSpPr>
        <p:grpSp>
          <p:nvGrpSpPr>
            <p:cNvPr id="203817" name="Group 41"/>
            <p:cNvGrpSpPr>
              <a:grpSpLocks/>
            </p:cNvGrpSpPr>
            <p:nvPr/>
          </p:nvGrpSpPr>
          <p:grpSpPr bwMode="auto">
            <a:xfrm>
              <a:off x="2532" y="1051"/>
              <a:ext cx="743" cy="185"/>
              <a:chOff x="1565" y="2568"/>
              <a:chExt cx="1118" cy="279"/>
            </a:xfrm>
          </p:grpSpPr>
          <p:sp>
            <p:nvSpPr>
              <p:cNvPr id="203818" name="AutoShape 42"/>
              <p:cNvSpPr>
                <a:spLocks noChangeArrowheads="1"/>
              </p:cNvSpPr>
              <p:nvPr/>
            </p:nvSpPr>
            <p:spPr bwMode="white">
              <a:xfrm rot="5263130">
                <a:off x="1859" y="2274"/>
                <a:ext cx="227" cy="816"/>
              </a:xfrm>
              <a:prstGeom prst="moon">
                <a:avLst>
                  <a:gd name="adj" fmla="val 49773"/>
                </a:avLst>
              </a:prstGeom>
              <a:solidFill>
                <a:srgbClr val="5F5F5F">
                  <a:alpha val="3999"/>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sp>
            <p:nvSpPr>
              <p:cNvPr id="203819" name="AutoShape 43"/>
              <p:cNvSpPr>
                <a:spLocks noChangeArrowheads="1"/>
              </p:cNvSpPr>
              <p:nvPr/>
            </p:nvSpPr>
            <p:spPr bwMode="white">
              <a:xfrm rot="6078281">
                <a:off x="1995" y="2274"/>
                <a:ext cx="227" cy="816"/>
              </a:xfrm>
              <a:prstGeom prst="moon">
                <a:avLst>
                  <a:gd name="adj" fmla="val 49773"/>
                </a:avLst>
              </a:prstGeom>
              <a:solidFill>
                <a:srgbClr val="5F5F5F">
                  <a:alpha val="3999"/>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sp>
            <p:nvSpPr>
              <p:cNvPr id="203820" name="AutoShape 44"/>
              <p:cNvSpPr>
                <a:spLocks noChangeArrowheads="1"/>
              </p:cNvSpPr>
              <p:nvPr/>
            </p:nvSpPr>
            <p:spPr bwMode="white">
              <a:xfrm rot="6373927">
                <a:off x="2071" y="2296"/>
                <a:ext cx="227" cy="816"/>
              </a:xfrm>
              <a:prstGeom prst="moon">
                <a:avLst>
                  <a:gd name="adj" fmla="val 49773"/>
                </a:avLst>
              </a:prstGeom>
              <a:solidFill>
                <a:srgbClr val="5F5F5F">
                  <a:alpha val="3999"/>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sp>
            <p:nvSpPr>
              <p:cNvPr id="203821" name="AutoShape 45"/>
              <p:cNvSpPr>
                <a:spLocks noChangeArrowheads="1"/>
              </p:cNvSpPr>
              <p:nvPr/>
            </p:nvSpPr>
            <p:spPr bwMode="white">
              <a:xfrm rot="6906312">
                <a:off x="2161" y="2326"/>
                <a:ext cx="227" cy="816"/>
              </a:xfrm>
              <a:prstGeom prst="moon">
                <a:avLst>
                  <a:gd name="adj" fmla="val 49773"/>
                </a:avLst>
              </a:prstGeom>
              <a:solidFill>
                <a:srgbClr val="5F5F5F">
                  <a:alpha val="3999"/>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grpSp>
        <p:grpSp>
          <p:nvGrpSpPr>
            <p:cNvPr id="203822" name="Group 46"/>
            <p:cNvGrpSpPr>
              <a:grpSpLocks/>
            </p:cNvGrpSpPr>
            <p:nvPr/>
          </p:nvGrpSpPr>
          <p:grpSpPr bwMode="auto">
            <a:xfrm rot="1353540">
              <a:off x="2682" y="1111"/>
              <a:ext cx="743" cy="186"/>
              <a:chOff x="1565" y="2568"/>
              <a:chExt cx="1118" cy="279"/>
            </a:xfrm>
          </p:grpSpPr>
          <p:sp>
            <p:nvSpPr>
              <p:cNvPr id="203823" name="AutoShape 47"/>
              <p:cNvSpPr>
                <a:spLocks noChangeArrowheads="1"/>
              </p:cNvSpPr>
              <p:nvPr/>
            </p:nvSpPr>
            <p:spPr bwMode="white">
              <a:xfrm rot="5263130">
                <a:off x="1859" y="2274"/>
                <a:ext cx="227" cy="816"/>
              </a:xfrm>
              <a:prstGeom prst="moon">
                <a:avLst>
                  <a:gd name="adj" fmla="val 49773"/>
                </a:avLst>
              </a:prstGeom>
              <a:solidFill>
                <a:srgbClr val="5F5F5F">
                  <a:alpha val="3999"/>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sp>
            <p:nvSpPr>
              <p:cNvPr id="203824" name="AutoShape 48"/>
              <p:cNvSpPr>
                <a:spLocks noChangeArrowheads="1"/>
              </p:cNvSpPr>
              <p:nvPr/>
            </p:nvSpPr>
            <p:spPr bwMode="white">
              <a:xfrm rot="6078281">
                <a:off x="1995" y="2274"/>
                <a:ext cx="227" cy="816"/>
              </a:xfrm>
              <a:prstGeom prst="moon">
                <a:avLst>
                  <a:gd name="adj" fmla="val 49773"/>
                </a:avLst>
              </a:prstGeom>
              <a:solidFill>
                <a:srgbClr val="5F5F5F">
                  <a:alpha val="3999"/>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sp>
            <p:nvSpPr>
              <p:cNvPr id="203825" name="AutoShape 49"/>
              <p:cNvSpPr>
                <a:spLocks noChangeArrowheads="1"/>
              </p:cNvSpPr>
              <p:nvPr/>
            </p:nvSpPr>
            <p:spPr bwMode="white">
              <a:xfrm rot="6373927">
                <a:off x="2071" y="2296"/>
                <a:ext cx="227" cy="816"/>
              </a:xfrm>
              <a:prstGeom prst="moon">
                <a:avLst>
                  <a:gd name="adj" fmla="val 49773"/>
                </a:avLst>
              </a:prstGeom>
              <a:solidFill>
                <a:srgbClr val="5F5F5F">
                  <a:alpha val="3999"/>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sp>
            <p:nvSpPr>
              <p:cNvPr id="203826" name="AutoShape 50"/>
              <p:cNvSpPr>
                <a:spLocks noChangeArrowheads="1"/>
              </p:cNvSpPr>
              <p:nvPr/>
            </p:nvSpPr>
            <p:spPr bwMode="white">
              <a:xfrm rot="6906312">
                <a:off x="2161" y="2326"/>
                <a:ext cx="227" cy="816"/>
              </a:xfrm>
              <a:prstGeom prst="moon">
                <a:avLst>
                  <a:gd name="adj" fmla="val 49773"/>
                </a:avLst>
              </a:prstGeom>
              <a:solidFill>
                <a:srgbClr val="5F5F5F">
                  <a:alpha val="3999"/>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grpSp>
      </p:grpSp>
      <p:grpSp>
        <p:nvGrpSpPr>
          <p:cNvPr id="203827" name="Group 51"/>
          <p:cNvGrpSpPr>
            <a:grpSpLocks/>
          </p:cNvGrpSpPr>
          <p:nvPr/>
        </p:nvGrpSpPr>
        <p:grpSpPr bwMode="auto">
          <a:xfrm rot="-1297425" flipH="1" flipV="1">
            <a:off x="6459563" y="2865772"/>
            <a:ext cx="1062037" cy="254000"/>
            <a:chOff x="2532" y="1051"/>
            <a:chExt cx="893" cy="246"/>
          </a:xfrm>
        </p:grpSpPr>
        <p:grpSp>
          <p:nvGrpSpPr>
            <p:cNvPr id="203828" name="Group 52"/>
            <p:cNvGrpSpPr>
              <a:grpSpLocks/>
            </p:cNvGrpSpPr>
            <p:nvPr/>
          </p:nvGrpSpPr>
          <p:grpSpPr bwMode="auto">
            <a:xfrm>
              <a:off x="2532" y="1051"/>
              <a:ext cx="743" cy="185"/>
              <a:chOff x="1565" y="2568"/>
              <a:chExt cx="1118" cy="279"/>
            </a:xfrm>
          </p:grpSpPr>
          <p:sp>
            <p:nvSpPr>
              <p:cNvPr id="203829" name="AutoShape 53"/>
              <p:cNvSpPr>
                <a:spLocks noChangeArrowheads="1"/>
              </p:cNvSpPr>
              <p:nvPr/>
            </p:nvSpPr>
            <p:spPr bwMode="white">
              <a:xfrm rot="5263130">
                <a:off x="1859" y="2274"/>
                <a:ext cx="227" cy="816"/>
              </a:xfrm>
              <a:prstGeom prst="moon">
                <a:avLst>
                  <a:gd name="adj" fmla="val 49773"/>
                </a:avLst>
              </a:prstGeom>
              <a:solidFill>
                <a:srgbClr val="5F5F5F">
                  <a:alpha val="3999"/>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charset="0"/>
                  <a:ea typeface="+mn-ea"/>
                  <a:cs typeface="+mn-cs"/>
                </a:endParaRPr>
              </a:p>
            </p:txBody>
          </p:sp>
          <p:sp>
            <p:nvSpPr>
              <p:cNvPr id="203830" name="AutoShape 54"/>
              <p:cNvSpPr>
                <a:spLocks noChangeArrowheads="1"/>
              </p:cNvSpPr>
              <p:nvPr/>
            </p:nvSpPr>
            <p:spPr bwMode="white">
              <a:xfrm rot="6078281">
                <a:off x="1995" y="2274"/>
                <a:ext cx="227" cy="816"/>
              </a:xfrm>
              <a:prstGeom prst="moon">
                <a:avLst>
                  <a:gd name="adj" fmla="val 49773"/>
                </a:avLst>
              </a:prstGeom>
              <a:solidFill>
                <a:srgbClr val="5F5F5F">
                  <a:alpha val="3999"/>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charset="0"/>
                  <a:ea typeface="+mn-ea"/>
                  <a:cs typeface="+mn-cs"/>
                </a:endParaRPr>
              </a:p>
            </p:txBody>
          </p:sp>
          <p:sp>
            <p:nvSpPr>
              <p:cNvPr id="203831" name="AutoShape 55"/>
              <p:cNvSpPr>
                <a:spLocks noChangeArrowheads="1"/>
              </p:cNvSpPr>
              <p:nvPr/>
            </p:nvSpPr>
            <p:spPr bwMode="white">
              <a:xfrm rot="6373927">
                <a:off x="2071" y="2296"/>
                <a:ext cx="227" cy="816"/>
              </a:xfrm>
              <a:prstGeom prst="moon">
                <a:avLst>
                  <a:gd name="adj" fmla="val 49773"/>
                </a:avLst>
              </a:prstGeom>
              <a:solidFill>
                <a:srgbClr val="5F5F5F">
                  <a:alpha val="3999"/>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charset="0"/>
                  <a:ea typeface="+mn-ea"/>
                  <a:cs typeface="+mn-cs"/>
                </a:endParaRPr>
              </a:p>
            </p:txBody>
          </p:sp>
          <p:sp>
            <p:nvSpPr>
              <p:cNvPr id="203832" name="AutoShape 56"/>
              <p:cNvSpPr>
                <a:spLocks noChangeArrowheads="1"/>
              </p:cNvSpPr>
              <p:nvPr/>
            </p:nvSpPr>
            <p:spPr bwMode="white">
              <a:xfrm rot="6906312">
                <a:off x="2161" y="2326"/>
                <a:ext cx="227" cy="816"/>
              </a:xfrm>
              <a:prstGeom prst="moon">
                <a:avLst>
                  <a:gd name="adj" fmla="val 49773"/>
                </a:avLst>
              </a:prstGeom>
              <a:solidFill>
                <a:srgbClr val="5F5F5F">
                  <a:alpha val="3999"/>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charset="0"/>
                  <a:ea typeface="+mn-ea"/>
                  <a:cs typeface="+mn-cs"/>
                </a:endParaRPr>
              </a:p>
            </p:txBody>
          </p:sp>
        </p:grpSp>
        <p:grpSp>
          <p:nvGrpSpPr>
            <p:cNvPr id="203833" name="Group 57"/>
            <p:cNvGrpSpPr>
              <a:grpSpLocks/>
            </p:cNvGrpSpPr>
            <p:nvPr/>
          </p:nvGrpSpPr>
          <p:grpSpPr bwMode="auto">
            <a:xfrm rot="1353540">
              <a:off x="2682" y="1111"/>
              <a:ext cx="743" cy="186"/>
              <a:chOff x="1565" y="2568"/>
              <a:chExt cx="1118" cy="279"/>
            </a:xfrm>
          </p:grpSpPr>
          <p:sp>
            <p:nvSpPr>
              <p:cNvPr id="203834" name="AutoShape 58"/>
              <p:cNvSpPr>
                <a:spLocks noChangeArrowheads="1"/>
              </p:cNvSpPr>
              <p:nvPr/>
            </p:nvSpPr>
            <p:spPr bwMode="white">
              <a:xfrm rot="5263130">
                <a:off x="1859" y="2274"/>
                <a:ext cx="227" cy="816"/>
              </a:xfrm>
              <a:prstGeom prst="moon">
                <a:avLst>
                  <a:gd name="adj" fmla="val 49773"/>
                </a:avLst>
              </a:prstGeom>
              <a:solidFill>
                <a:srgbClr val="5F5F5F">
                  <a:alpha val="3999"/>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charset="0"/>
                  <a:ea typeface="+mn-ea"/>
                  <a:cs typeface="+mn-cs"/>
                </a:endParaRPr>
              </a:p>
            </p:txBody>
          </p:sp>
          <p:sp>
            <p:nvSpPr>
              <p:cNvPr id="203835" name="AutoShape 59"/>
              <p:cNvSpPr>
                <a:spLocks noChangeArrowheads="1"/>
              </p:cNvSpPr>
              <p:nvPr/>
            </p:nvSpPr>
            <p:spPr bwMode="white">
              <a:xfrm rot="6078281">
                <a:off x="1995" y="2274"/>
                <a:ext cx="227" cy="816"/>
              </a:xfrm>
              <a:prstGeom prst="moon">
                <a:avLst>
                  <a:gd name="adj" fmla="val 49773"/>
                </a:avLst>
              </a:prstGeom>
              <a:solidFill>
                <a:srgbClr val="5F5F5F">
                  <a:alpha val="3999"/>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charset="0"/>
                  <a:ea typeface="+mn-ea"/>
                  <a:cs typeface="+mn-cs"/>
                </a:endParaRPr>
              </a:p>
            </p:txBody>
          </p:sp>
          <p:sp>
            <p:nvSpPr>
              <p:cNvPr id="203836" name="AutoShape 60"/>
              <p:cNvSpPr>
                <a:spLocks noChangeArrowheads="1"/>
              </p:cNvSpPr>
              <p:nvPr/>
            </p:nvSpPr>
            <p:spPr bwMode="white">
              <a:xfrm rot="6373927">
                <a:off x="2071" y="2296"/>
                <a:ext cx="227" cy="816"/>
              </a:xfrm>
              <a:prstGeom prst="moon">
                <a:avLst>
                  <a:gd name="adj" fmla="val 49773"/>
                </a:avLst>
              </a:prstGeom>
              <a:solidFill>
                <a:srgbClr val="5F5F5F">
                  <a:alpha val="3999"/>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charset="0"/>
                  <a:ea typeface="+mn-ea"/>
                  <a:cs typeface="+mn-cs"/>
                </a:endParaRPr>
              </a:p>
            </p:txBody>
          </p:sp>
          <p:sp>
            <p:nvSpPr>
              <p:cNvPr id="203837" name="AutoShape 61"/>
              <p:cNvSpPr>
                <a:spLocks noChangeArrowheads="1"/>
              </p:cNvSpPr>
              <p:nvPr/>
            </p:nvSpPr>
            <p:spPr bwMode="white">
              <a:xfrm rot="6906312">
                <a:off x="2161" y="2326"/>
                <a:ext cx="227" cy="816"/>
              </a:xfrm>
              <a:prstGeom prst="moon">
                <a:avLst>
                  <a:gd name="adj" fmla="val 49773"/>
                </a:avLst>
              </a:prstGeom>
              <a:solidFill>
                <a:srgbClr val="5F5F5F">
                  <a:alpha val="3999"/>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charset="0"/>
                  <a:ea typeface="+mn-ea"/>
                  <a:cs typeface="+mn-cs"/>
                </a:endParaRPr>
              </a:p>
            </p:txBody>
          </p:sp>
        </p:grpSp>
      </p:grpSp>
      <p:sp>
        <p:nvSpPr>
          <p:cNvPr id="203859" name="Freeform 83"/>
          <p:cNvSpPr>
            <a:spLocks/>
          </p:cNvSpPr>
          <p:nvPr/>
        </p:nvSpPr>
        <p:spPr bwMode="gray">
          <a:xfrm>
            <a:off x="2118124" y="3797634"/>
            <a:ext cx="612775" cy="1130300"/>
          </a:xfrm>
          <a:custGeom>
            <a:avLst/>
            <a:gdLst>
              <a:gd name="T0" fmla="*/ 3 w 386"/>
              <a:gd name="T1" fmla="*/ 292 h 712"/>
              <a:gd name="T2" fmla="*/ 386 w 386"/>
              <a:gd name="T3" fmla="*/ 712 h 712"/>
              <a:gd name="T4" fmla="*/ 386 w 386"/>
              <a:gd name="T5" fmla="*/ 404 h 712"/>
              <a:gd name="T6" fmla="*/ 0 w 386"/>
              <a:gd name="T7" fmla="*/ 0 h 712"/>
              <a:gd name="T8" fmla="*/ 3 w 386"/>
              <a:gd name="T9" fmla="*/ 292 h 712"/>
            </a:gdLst>
            <a:ahLst/>
            <a:cxnLst>
              <a:cxn ang="0">
                <a:pos x="T0" y="T1"/>
              </a:cxn>
              <a:cxn ang="0">
                <a:pos x="T2" y="T3"/>
              </a:cxn>
              <a:cxn ang="0">
                <a:pos x="T4" y="T5"/>
              </a:cxn>
              <a:cxn ang="0">
                <a:pos x="T6" y="T7"/>
              </a:cxn>
              <a:cxn ang="0">
                <a:pos x="T8" y="T9"/>
              </a:cxn>
            </a:cxnLst>
            <a:rect l="0" t="0" r="r" b="b"/>
            <a:pathLst>
              <a:path w="386" h="712">
                <a:moveTo>
                  <a:pt x="3" y="292"/>
                </a:moveTo>
                <a:lnTo>
                  <a:pt x="386" y="712"/>
                </a:lnTo>
                <a:lnTo>
                  <a:pt x="386" y="404"/>
                </a:lnTo>
                <a:lnTo>
                  <a:pt x="0" y="0"/>
                </a:lnTo>
                <a:lnTo>
                  <a:pt x="3" y="292"/>
                </a:lnTo>
                <a:close/>
              </a:path>
            </a:pathLst>
          </a:custGeom>
          <a:gradFill rotWithShape="1">
            <a:gsLst>
              <a:gs pos="0">
                <a:schemeClr val="folHlink">
                  <a:alpha val="80000"/>
                </a:schemeClr>
              </a:gs>
              <a:gs pos="100000">
                <a:schemeClr val="folHlink">
                  <a:gamma/>
                  <a:tint val="48627"/>
                  <a:invGamma/>
                </a:schemeClr>
              </a:gs>
            </a:gsLst>
            <a:lin ang="270000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sp>
        <p:nvSpPr>
          <p:cNvPr id="86" name="TextBox 85">
            <a:extLst>
              <a:ext uri="{FF2B5EF4-FFF2-40B4-BE49-F238E27FC236}">
                <a16:creationId xmlns="" xmlns:a16="http://schemas.microsoft.com/office/drawing/2014/main" id="{F78B178F-262E-4187-826F-FEAA9C24DEBC}"/>
              </a:ext>
            </a:extLst>
          </p:cNvPr>
          <p:cNvSpPr txBox="1"/>
          <p:nvPr/>
        </p:nvSpPr>
        <p:spPr>
          <a:xfrm>
            <a:off x="2492375" y="369337"/>
            <a:ext cx="6991350" cy="400110"/>
          </a:xfrm>
          <a:prstGeom prst="rect">
            <a:avLst/>
          </a:prstGeom>
          <a:noFill/>
          <a:ln>
            <a:solidFill>
              <a:schemeClr val="tx1"/>
            </a:solidFill>
          </a:ln>
        </p:spPr>
        <p:txBody>
          <a:bodyPr wrap="square">
            <a:spAutoFit/>
          </a:bodyPr>
          <a:lstStyle/>
          <a:p>
            <a:pPr marL="285750" indent="-285750">
              <a:buFont typeface="Wingdings" panose="05000000000000000000" pitchFamily="2" charset="2"/>
              <a:buChar char="§"/>
            </a:pPr>
            <a:r>
              <a:rPr lang="vi-VN" sz="2000" b="1" dirty="0">
                <a:solidFill>
                  <a:srgbClr val="C00000"/>
                </a:solidFill>
                <a:effectLst/>
                <a:latin typeface="Arial" panose="020B0604020202020204" pitchFamily="34" charset="0"/>
                <a:cs typeface="Arial" panose="020B0604020202020204" pitchFamily="34" charset="0"/>
              </a:rPr>
              <a:t>Tính</a:t>
            </a:r>
            <a:r>
              <a:rPr lang="en-US" sz="2000" b="1" dirty="0">
                <a:solidFill>
                  <a:srgbClr val="C00000"/>
                </a:solidFill>
                <a:effectLst/>
                <a:latin typeface="Arial" panose="020B0604020202020204" pitchFamily="34" charset="0"/>
                <a:cs typeface="Arial" panose="020B0604020202020204" pitchFamily="34" charset="0"/>
              </a:rPr>
              <a:t> </a:t>
            </a:r>
            <a:r>
              <a:rPr lang="en-US" sz="2000" b="1" dirty="0" err="1">
                <a:solidFill>
                  <a:srgbClr val="C00000"/>
                </a:solidFill>
                <a:effectLst/>
                <a:latin typeface="Arial" panose="020B0604020202020204" pitchFamily="34" charset="0"/>
                <a:cs typeface="Arial" panose="020B0604020202020204" pitchFamily="34" charset="0"/>
              </a:rPr>
              <a:t>tất</a:t>
            </a:r>
            <a:r>
              <a:rPr lang="en-US" sz="2000" b="1" dirty="0">
                <a:solidFill>
                  <a:srgbClr val="C00000"/>
                </a:solidFill>
                <a:effectLst/>
                <a:latin typeface="Arial" panose="020B0604020202020204" pitchFamily="34" charset="0"/>
                <a:cs typeface="Arial" panose="020B0604020202020204" pitchFamily="34" charset="0"/>
              </a:rPr>
              <a:t> </a:t>
            </a:r>
            <a:r>
              <a:rPr lang="en-US" sz="2000" b="1" dirty="0" err="1">
                <a:solidFill>
                  <a:srgbClr val="C00000"/>
                </a:solidFill>
                <a:effectLst/>
                <a:latin typeface="Arial" panose="020B0604020202020204" pitchFamily="34" charset="0"/>
                <a:cs typeface="Arial" panose="020B0604020202020204" pitchFamily="34" charset="0"/>
              </a:rPr>
              <a:t>yếu</a:t>
            </a:r>
            <a:r>
              <a:rPr lang="en-US" sz="2000" b="1" dirty="0">
                <a:solidFill>
                  <a:srgbClr val="C00000"/>
                </a:solidFill>
                <a:effectLst/>
                <a:latin typeface="Arial" panose="020B0604020202020204" pitchFamily="34" charset="0"/>
                <a:cs typeface="Arial" panose="020B0604020202020204" pitchFamily="34" charset="0"/>
              </a:rPr>
              <a:t> </a:t>
            </a:r>
            <a:r>
              <a:rPr lang="en-US" sz="2000" b="1" dirty="0" err="1">
                <a:solidFill>
                  <a:srgbClr val="C00000"/>
                </a:solidFill>
                <a:effectLst/>
                <a:latin typeface="Arial" panose="020B0604020202020204" pitchFamily="34" charset="0"/>
                <a:cs typeface="Arial" panose="020B0604020202020204" pitchFamily="34" charset="0"/>
              </a:rPr>
              <a:t>khách</a:t>
            </a:r>
            <a:r>
              <a:rPr lang="en-US" sz="2000" b="1" dirty="0">
                <a:solidFill>
                  <a:srgbClr val="C00000"/>
                </a:solidFill>
                <a:effectLst/>
                <a:latin typeface="Arial" panose="020B0604020202020204" pitchFamily="34" charset="0"/>
                <a:cs typeface="Arial" panose="020B0604020202020204" pitchFamily="34" charset="0"/>
              </a:rPr>
              <a:t> </a:t>
            </a:r>
            <a:r>
              <a:rPr lang="en-US" sz="2000" b="1" dirty="0" err="1">
                <a:solidFill>
                  <a:srgbClr val="C00000"/>
                </a:solidFill>
                <a:effectLst/>
                <a:latin typeface="Arial" panose="020B0604020202020204" pitchFamily="34" charset="0"/>
                <a:cs typeface="Arial" panose="020B0604020202020204" pitchFamily="34" charset="0"/>
              </a:rPr>
              <a:t>quan</a:t>
            </a:r>
            <a:r>
              <a:rPr lang="en-US" sz="2000" b="1" dirty="0">
                <a:solidFill>
                  <a:srgbClr val="C00000"/>
                </a:solidFill>
                <a:effectLst/>
                <a:latin typeface="Arial" panose="020B0604020202020204" pitchFamily="34" charset="0"/>
                <a:cs typeface="Arial" panose="020B0604020202020204" pitchFamily="34" charset="0"/>
              </a:rPr>
              <a:t> </a:t>
            </a:r>
            <a:r>
              <a:rPr lang="en-US" sz="2000" b="1" dirty="0" err="1">
                <a:solidFill>
                  <a:srgbClr val="C00000"/>
                </a:solidFill>
                <a:effectLst/>
                <a:latin typeface="Arial" panose="020B0604020202020204" pitchFamily="34" charset="0"/>
                <a:cs typeface="Arial" panose="020B0604020202020204" pitchFamily="34" charset="0"/>
              </a:rPr>
              <a:t>của</a:t>
            </a:r>
            <a:r>
              <a:rPr lang="en-US" sz="2000" b="1" dirty="0">
                <a:solidFill>
                  <a:srgbClr val="C00000"/>
                </a:solidFill>
                <a:effectLst/>
                <a:latin typeface="Arial" panose="020B0604020202020204" pitchFamily="34" charset="0"/>
                <a:cs typeface="Arial" panose="020B0604020202020204" pitchFamily="34" charset="0"/>
              </a:rPr>
              <a:t> </a:t>
            </a:r>
            <a:r>
              <a:rPr lang="en-US" sz="2000" b="1" dirty="0" err="1">
                <a:solidFill>
                  <a:srgbClr val="C00000"/>
                </a:solidFill>
                <a:effectLst/>
                <a:latin typeface="Arial" panose="020B0604020202020204" pitchFamily="34" charset="0"/>
                <a:cs typeface="Arial" panose="020B0604020202020204" pitchFamily="34" charset="0"/>
              </a:rPr>
              <a:t>hội</a:t>
            </a:r>
            <a:r>
              <a:rPr lang="en-US" sz="2000" b="1" dirty="0">
                <a:solidFill>
                  <a:srgbClr val="C00000"/>
                </a:solidFill>
                <a:effectLst/>
                <a:latin typeface="Arial" panose="020B0604020202020204" pitchFamily="34" charset="0"/>
                <a:cs typeface="Arial" panose="020B0604020202020204" pitchFamily="34" charset="0"/>
              </a:rPr>
              <a:t> </a:t>
            </a:r>
            <a:r>
              <a:rPr lang="en-US" sz="2000" b="1" dirty="0" err="1">
                <a:solidFill>
                  <a:srgbClr val="C00000"/>
                </a:solidFill>
                <a:effectLst/>
                <a:latin typeface="Arial" panose="020B0604020202020204" pitchFamily="34" charset="0"/>
                <a:cs typeface="Arial" panose="020B0604020202020204" pitchFamily="34" charset="0"/>
              </a:rPr>
              <a:t>nhập</a:t>
            </a:r>
            <a:r>
              <a:rPr lang="en-US" sz="2000" b="1" dirty="0">
                <a:solidFill>
                  <a:srgbClr val="C00000"/>
                </a:solidFill>
                <a:effectLst/>
                <a:latin typeface="Arial" panose="020B0604020202020204" pitchFamily="34" charset="0"/>
                <a:cs typeface="Arial" panose="020B0604020202020204" pitchFamily="34" charset="0"/>
              </a:rPr>
              <a:t> </a:t>
            </a:r>
            <a:r>
              <a:rPr lang="en-US" sz="2000" b="1" dirty="0" err="1">
                <a:solidFill>
                  <a:srgbClr val="C00000"/>
                </a:solidFill>
                <a:effectLst/>
                <a:latin typeface="Arial" panose="020B0604020202020204" pitchFamily="34" charset="0"/>
                <a:cs typeface="Arial" panose="020B0604020202020204" pitchFamily="34" charset="0"/>
              </a:rPr>
              <a:t>kinh</a:t>
            </a:r>
            <a:r>
              <a:rPr lang="en-US" sz="2000" b="1" dirty="0">
                <a:solidFill>
                  <a:srgbClr val="C00000"/>
                </a:solidFill>
                <a:effectLst/>
                <a:latin typeface="Arial" panose="020B0604020202020204" pitchFamily="34" charset="0"/>
                <a:cs typeface="Arial" panose="020B0604020202020204" pitchFamily="34" charset="0"/>
              </a:rPr>
              <a:t> </a:t>
            </a:r>
            <a:r>
              <a:rPr lang="en-US" sz="2000" b="1" dirty="0" err="1">
                <a:solidFill>
                  <a:srgbClr val="C00000"/>
                </a:solidFill>
                <a:effectLst/>
                <a:latin typeface="Arial" panose="020B0604020202020204" pitchFamily="34" charset="0"/>
                <a:cs typeface="Arial" panose="020B0604020202020204" pitchFamily="34" charset="0"/>
              </a:rPr>
              <a:t>tế</a:t>
            </a:r>
            <a:r>
              <a:rPr lang="en-US" sz="2000" b="1" dirty="0">
                <a:solidFill>
                  <a:srgbClr val="C00000"/>
                </a:solidFill>
                <a:effectLst/>
                <a:latin typeface="Arial" panose="020B0604020202020204" pitchFamily="34" charset="0"/>
                <a:cs typeface="Arial" panose="020B0604020202020204" pitchFamily="34" charset="0"/>
              </a:rPr>
              <a:t> </a:t>
            </a:r>
            <a:r>
              <a:rPr lang="en-US" sz="2000" b="1" dirty="0" err="1">
                <a:solidFill>
                  <a:srgbClr val="C00000"/>
                </a:solidFill>
                <a:effectLst/>
                <a:latin typeface="Arial" panose="020B0604020202020204" pitchFamily="34" charset="0"/>
                <a:cs typeface="Arial" panose="020B0604020202020204" pitchFamily="34" charset="0"/>
              </a:rPr>
              <a:t>quốc</a:t>
            </a:r>
            <a:r>
              <a:rPr lang="en-US" sz="2000" b="1" dirty="0">
                <a:solidFill>
                  <a:srgbClr val="C00000"/>
                </a:solidFill>
                <a:effectLst/>
                <a:latin typeface="Arial" panose="020B0604020202020204" pitchFamily="34" charset="0"/>
                <a:cs typeface="Arial" panose="020B0604020202020204" pitchFamily="34" charset="0"/>
              </a:rPr>
              <a:t> </a:t>
            </a:r>
            <a:r>
              <a:rPr lang="en-US" sz="2000" b="1" dirty="0" err="1">
                <a:solidFill>
                  <a:srgbClr val="C00000"/>
                </a:solidFill>
                <a:effectLst/>
                <a:latin typeface="Arial" panose="020B0604020202020204" pitchFamily="34" charset="0"/>
                <a:cs typeface="Arial" panose="020B0604020202020204" pitchFamily="34" charset="0"/>
              </a:rPr>
              <a:t>tế</a:t>
            </a:r>
            <a:endParaRPr lang="en-US" sz="2000" b="1" dirty="0">
              <a:solidFill>
                <a:srgbClr val="C00000"/>
              </a:solidFill>
              <a:latin typeface="Arial" panose="020B0604020202020204" pitchFamily="34" charset="0"/>
              <a:cs typeface="Arial" panose="020B0604020202020204" pitchFamily="34" charset="0"/>
            </a:endParaRPr>
          </a:p>
        </p:txBody>
      </p:sp>
      <p:sp>
        <p:nvSpPr>
          <p:cNvPr id="87" name="TextBox 86">
            <a:extLst>
              <a:ext uri="{FF2B5EF4-FFF2-40B4-BE49-F238E27FC236}">
                <a16:creationId xmlns="" xmlns:a16="http://schemas.microsoft.com/office/drawing/2014/main" id="{42E9CAAB-A78D-473C-A024-5AE421791653}"/>
              </a:ext>
            </a:extLst>
          </p:cNvPr>
          <p:cNvSpPr txBox="1"/>
          <p:nvPr/>
        </p:nvSpPr>
        <p:spPr>
          <a:xfrm>
            <a:off x="2141713" y="1034015"/>
            <a:ext cx="8496670" cy="400110"/>
          </a:xfrm>
          <a:prstGeom prst="rect">
            <a:avLst/>
          </a:prstGeom>
          <a:noFill/>
        </p:spPr>
        <p:txBody>
          <a:bodyPr wrap="square">
            <a:spAutoFit/>
          </a:bodyPr>
          <a:lstStyle/>
          <a:p>
            <a:r>
              <a:rPr lang="en-US" sz="2000" b="1" i="0" dirty="0" err="1">
                <a:solidFill>
                  <a:srgbClr val="CC00CC"/>
                </a:solidFill>
                <a:effectLst/>
                <a:latin typeface="Arial" panose="020B0604020202020204" pitchFamily="34" charset="0"/>
                <a:cs typeface="Arial" panose="020B0604020202020204" pitchFamily="34" charset="0"/>
              </a:rPr>
              <a:t>Thứ</a:t>
            </a:r>
            <a:r>
              <a:rPr lang="en-US" sz="2000" b="1" i="0" dirty="0">
                <a:solidFill>
                  <a:srgbClr val="CC00CC"/>
                </a:solidFill>
                <a:effectLst/>
                <a:latin typeface="Arial" panose="020B0604020202020204" pitchFamily="34" charset="0"/>
                <a:cs typeface="Arial" panose="020B0604020202020204" pitchFamily="34" charset="0"/>
              </a:rPr>
              <a:t> </a:t>
            </a:r>
            <a:r>
              <a:rPr lang="en-US" sz="2000" b="1" i="0" dirty="0" err="1">
                <a:solidFill>
                  <a:srgbClr val="CC00CC"/>
                </a:solidFill>
                <a:effectLst/>
                <a:latin typeface="Arial" panose="020B0604020202020204" pitchFamily="34" charset="0"/>
                <a:cs typeface="Arial" panose="020B0604020202020204" pitchFamily="34" charset="0"/>
              </a:rPr>
              <a:t>nhất</a:t>
            </a:r>
            <a:r>
              <a:rPr lang="en-US" sz="2000" b="0" i="0" dirty="0">
                <a:solidFill>
                  <a:srgbClr val="0070C0"/>
                </a:solidFill>
                <a:effectLst/>
                <a:latin typeface="Arial" panose="020B0604020202020204" pitchFamily="34" charset="0"/>
                <a:cs typeface="Arial" panose="020B0604020202020204" pitchFamily="34" charset="0"/>
              </a:rPr>
              <a:t>, do xu </a:t>
            </a:r>
            <a:r>
              <a:rPr lang="en-US" sz="2000" b="0" i="0" dirty="0" err="1">
                <a:solidFill>
                  <a:srgbClr val="0070C0"/>
                </a:solidFill>
                <a:effectLst/>
                <a:latin typeface="Arial" panose="020B0604020202020204" pitchFamily="34" charset="0"/>
                <a:cs typeface="Arial" panose="020B0604020202020204" pitchFamily="34" charset="0"/>
              </a:rPr>
              <a:t>thế</a:t>
            </a:r>
            <a:r>
              <a:rPr lang="en-US" sz="2000" b="0" i="0" dirty="0">
                <a:solidFill>
                  <a:srgbClr val="0070C0"/>
                </a:solidFill>
                <a:effectLst/>
                <a:latin typeface="Arial" panose="020B0604020202020204" pitchFamily="34" charset="0"/>
                <a:cs typeface="Arial" panose="020B0604020202020204" pitchFamily="34" charset="0"/>
              </a:rPr>
              <a:t> </a:t>
            </a:r>
            <a:r>
              <a:rPr lang="en-US" sz="2000" b="0" i="0" dirty="0" err="1">
                <a:solidFill>
                  <a:srgbClr val="0070C0"/>
                </a:solidFill>
                <a:effectLst/>
                <a:latin typeface="Arial" panose="020B0604020202020204" pitchFamily="34" charset="0"/>
                <a:cs typeface="Arial" panose="020B0604020202020204" pitchFamily="34" charset="0"/>
              </a:rPr>
              <a:t>khách</a:t>
            </a:r>
            <a:r>
              <a:rPr lang="en-US" sz="2000" b="0" i="0" dirty="0">
                <a:solidFill>
                  <a:srgbClr val="0070C0"/>
                </a:solidFill>
                <a:effectLst/>
                <a:latin typeface="Arial" panose="020B0604020202020204" pitchFamily="34" charset="0"/>
                <a:cs typeface="Arial" panose="020B0604020202020204" pitchFamily="34" charset="0"/>
              </a:rPr>
              <a:t> </a:t>
            </a:r>
            <a:r>
              <a:rPr lang="en-US" sz="2000" b="0" i="0" dirty="0" err="1">
                <a:solidFill>
                  <a:srgbClr val="0070C0"/>
                </a:solidFill>
                <a:effectLst/>
                <a:latin typeface="Arial" panose="020B0604020202020204" pitchFamily="34" charset="0"/>
                <a:cs typeface="Arial" panose="020B0604020202020204" pitchFamily="34" charset="0"/>
              </a:rPr>
              <a:t>quan</a:t>
            </a:r>
            <a:r>
              <a:rPr lang="en-US" sz="2000" b="0" i="0" dirty="0">
                <a:solidFill>
                  <a:srgbClr val="0070C0"/>
                </a:solidFill>
                <a:effectLst/>
                <a:latin typeface="Arial" panose="020B0604020202020204" pitchFamily="34" charset="0"/>
                <a:cs typeface="Arial" panose="020B0604020202020204" pitchFamily="34" charset="0"/>
              </a:rPr>
              <a:t> </a:t>
            </a:r>
            <a:r>
              <a:rPr lang="en-US" sz="2000" b="0" i="0" dirty="0" err="1">
                <a:solidFill>
                  <a:srgbClr val="0070C0"/>
                </a:solidFill>
                <a:effectLst/>
                <a:latin typeface="Arial" panose="020B0604020202020204" pitchFamily="34" charset="0"/>
                <a:cs typeface="Arial" panose="020B0604020202020204" pitchFamily="34" charset="0"/>
              </a:rPr>
              <a:t>trong</a:t>
            </a:r>
            <a:r>
              <a:rPr lang="en-US" sz="2000" b="0" i="0" dirty="0">
                <a:solidFill>
                  <a:srgbClr val="0070C0"/>
                </a:solidFill>
                <a:effectLst/>
                <a:latin typeface="Arial" panose="020B0604020202020204" pitchFamily="34" charset="0"/>
                <a:cs typeface="Arial" panose="020B0604020202020204" pitchFamily="34" charset="0"/>
              </a:rPr>
              <a:t> </a:t>
            </a:r>
            <a:r>
              <a:rPr lang="en-US" sz="2000" b="0" i="0" dirty="0" err="1">
                <a:solidFill>
                  <a:srgbClr val="0070C0"/>
                </a:solidFill>
                <a:effectLst/>
                <a:latin typeface="Arial" panose="020B0604020202020204" pitchFamily="34" charset="0"/>
                <a:cs typeface="Arial" panose="020B0604020202020204" pitchFamily="34" charset="0"/>
              </a:rPr>
              <a:t>bối</a:t>
            </a:r>
            <a:r>
              <a:rPr lang="en-US" sz="2000" b="0" i="0" dirty="0">
                <a:solidFill>
                  <a:srgbClr val="0070C0"/>
                </a:solidFill>
                <a:effectLst/>
                <a:latin typeface="Arial" panose="020B0604020202020204" pitchFamily="34" charset="0"/>
                <a:cs typeface="Arial" panose="020B0604020202020204" pitchFamily="34" charset="0"/>
              </a:rPr>
              <a:t> </a:t>
            </a:r>
            <a:r>
              <a:rPr lang="en-US" sz="2000" b="0" i="0" dirty="0" err="1">
                <a:solidFill>
                  <a:srgbClr val="0070C0"/>
                </a:solidFill>
                <a:effectLst/>
                <a:latin typeface="Arial" panose="020B0604020202020204" pitchFamily="34" charset="0"/>
                <a:cs typeface="Arial" panose="020B0604020202020204" pitchFamily="34" charset="0"/>
              </a:rPr>
              <a:t>cảnh</a:t>
            </a:r>
            <a:r>
              <a:rPr lang="en-US" sz="2000" b="0" i="0" dirty="0">
                <a:solidFill>
                  <a:srgbClr val="0070C0"/>
                </a:solidFill>
                <a:effectLst/>
                <a:latin typeface="Arial" panose="020B0604020202020204" pitchFamily="34" charset="0"/>
                <a:cs typeface="Arial" panose="020B0604020202020204" pitchFamily="34" charset="0"/>
              </a:rPr>
              <a:t> </a:t>
            </a:r>
            <a:r>
              <a:rPr lang="en-US" sz="2000" b="0" i="0" dirty="0" err="1">
                <a:solidFill>
                  <a:srgbClr val="0070C0"/>
                </a:solidFill>
                <a:effectLst/>
                <a:latin typeface="Arial" panose="020B0604020202020204" pitchFamily="34" charset="0"/>
                <a:cs typeface="Arial" panose="020B0604020202020204" pitchFamily="34" charset="0"/>
              </a:rPr>
              <a:t>toàn</a:t>
            </a:r>
            <a:r>
              <a:rPr lang="en-US" sz="2000" b="0" i="0" dirty="0">
                <a:solidFill>
                  <a:srgbClr val="0070C0"/>
                </a:solidFill>
                <a:effectLst/>
                <a:latin typeface="Arial" panose="020B0604020202020204" pitchFamily="34" charset="0"/>
                <a:cs typeface="Arial" panose="020B0604020202020204" pitchFamily="34" charset="0"/>
              </a:rPr>
              <a:t> </a:t>
            </a:r>
            <a:r>
              <a:rPr lang="en-US" sz="2000" b="0" i="0" dirty="0" err="1">
                <a:solidFill>
                  <a:srgbClr val="0070C0"/>
                </a:solidFill>
                <a:effectLst/>
                <a:latin typeface="Arial" panose="020B0604020202020204" pitchFamily="34" charset="0"/>
                <a:cs typeface="Arial" panose="020B0604020202020204" pitchFamily="34" charset="0"/>
              </a:rPr>
              <a:t>cầu</a:t>
            </a:r>
            <a:r>
              <a:rPr lang="en-US" sz="2000" b="0" i="0" dirty="0">
                <a:solidFill>
                  <a:srgbClr val="0070C0"/>
                </a:solidFill>
                <a:effectLst/>
                <a:latin typeface="Arial" panose="020B0604020202020204" pitchFamily="34" charset="0"/>
                <a:cs typeface="Arial" panose="020B0604020202020204" pitchFamily="34" charset="0"/>
              </a:rPr>
              <a:t> </a:t>
            </a:r>
            <a:r>
              <a:rPr lang="en-US" sz="2000" b="0" i="0" dirty="0" err="1">
                <a:solidFill>
                  <a:srgbClr val="0070C0"/>
                </a:solidFill>
                <a:effectLst/>
                <a:latin typeface="Arial" panose="020B0604020202020204" pitchFamily="34" charset="0"/>
                <a:cs typeface="Arial" panose="020B0604020202020204" pitchFamily="34" charset="0"/>
              </a:rPr>
              <a:t>hóa</a:t>
            </a:r>
            <a:r>
              <a:rPr lang="en-US" sz="2000" b="0" i="0" dirty="0">
                <a:solidFill>
                  <a:srgbClr val="0070C0"/>
                </a:solidFill>
                <a:effectLst/>
                <a:latin typeface="Arial" panose="020B0604020202020204" pitchFamily="34" charset="0"/>
                <a:cs typeface="Arial" panose="020B0604020202020204" pitchFamily="34" charset="0"/>
              </a:rPr>
              <a:t> </a:t>
            </a:r>
            <a:r>
              <a:rPr lang="en-US" sz="2000" b="0" i="0" dirty="0" err="1">
                <a:solidFill>
                  <a:srgbClr val="0070C0"/>
                </a:solidFill>
                <a:effectLst/>
                <a:latin typeface="Arial" panose="020B0604020202020204" pitchFamily="34" charset="0"/>
                <a:cs typeface="Arial" panose="020B0604020202020204" pitchFamily="34" charset="0"/>
              </a:rPr>
              <a:t>kinh</a:t>
            </a:r>
            <a:r>
              <a:rPr lang="en-US" sz="2000" b="0" i="0" dirty="0">
                <a:solidFill>
                  <a:srgbClr val="0070C0"/>
                </a:solidFill>
                <a:effectLst/>
                <a:latin typeface="Arial" panose="020B0604020202020204" pitchFamily="34" charset="0"/>
                <a:cs typeface="Arial" panose="020B0604020202020204" pitchFamily="34" charset="0"/>
              </a:rPr>
              <a:t> </a:t>
            </a:r>
            <a:r>
              <a:rPr lang="en-US" sz="2000" b="0" i="0" dirty="0" err="1">
                <a:solidFill>
                  <a:srgbClr val="0070C0"/>
                </a:solidFill>
                <a:effectLst/>
                <a:latin typeface="Arial" panose="020B0604020202020204" pitchFamily="34" charset="0"/>
                <a:cs typeface="Arial" panose="020B0604020202020204" pitchFamily="34" charset="0"/>
              </a:rPr>
              <a:t>tế</a:t>
            </a:r>
            <a:r>
              <a:rPr lang="en-US" sz="2000" b="0" i="0" dirty="0">
                <a:solidFill>
                  <a:srgbClr val="0070C0"/>
                </a:solidFill>
                <a:effectLst/>
                <a:latin typeface="Arial" panose="020B0604020202020204" pitchFamily="34" charset="0"/>
                <a:cs typeface="Arial" panose="020B0604020202020204" pitchFamily="34" charset="0"/>
              </a:rPr>
              <a:t>.</a:t>
            </a:r>
            <a:endParaRPr lang="en-US" sz="2000" dirty="0">
              <a:solidFill>
                <a:srgbClr val="0070C0"/>
              </a:solidFill>
              <a:latin typeface="Arial" panose="020B0604020202020204" pitchFamily="34" charset="0"/>
              <a:cs typeface="Arial" panose="020B0604020202020204" pitchFamily="34" charset="0"/>
            </a:endParaRPr>
          </a:p>
        </p:txBody>
      </p:sp>
      <p:sp>
        <p:nvSpPr>
          <p:cNvPr id="89" name="TextBox 88">
            <a:extLst>
              <a:ext uri="{FF2B5EF4-FFF2-40B4-BE49-F238E27FC236}">
                <a16:creationId xmlns="" xmlns:a16="http://schemas.microsoft.com/office/drawing/2014/main" id="{893AAAE2-55EB-4339-BA58-6F5B19F09187}"/>
              </a:ext>
            </a:extLst>
          </p:cNvPr>
          <p:cNvSpPr txBox="1"/>
          <p:nvPr/>
        </p:nvSpPr>
        <p:spPr>
          <a:xfrm>
            <a:off x="821596" y="1619525"/>
            <a:ext cx="10548808" cy="400110"/>
          </a:xfrm>
          <a:prstGeom prst="rect">
            <a:avLst/>
          </a:prstGeom>
          <a:noFill/>
        </p:spPr>
        <p:txBody>
          <a:bodyPr wrap="square">
            <a:spAutoFit/>
          </a:bodyPr>
          <a:lstStyle/>
          <a:p>
            <a:r>
              <a:rPr lang="vi-VN" sz="2000" b="0" i="0" dirty="0">
                <a:solidFill>
                  <a:srgbClr val="010101"/>
                </a:solidFill>
                <a:effectLst/>
                <a:latin typeface="Arial" panose="020B0604020202020204" pitchFamily="34" charset="0"/>
                <a:cs typeface="Arial" panose="020B0604020202020204" pitchFamily="34" charset="0"/>
              </a:rPr>
              <a:t>T</a:t>
            </a:r>
            <a:r>
              <a:rPr lang="en-US" sz="2000" b="0" i="0" dirty="0" err="1">
                <a:solidFill>
                  <a:srgbClr val="010101"/>
                </a:solidFill>
                <a:effectLst/>
                <a:latin typeface="Arial" panose="020B0604020202020204" pitchFamily="34" charset="0"/>
                <a:cs typeface="Arial" panose="020B0604020202020204" pitchFamily="34" charset="0"/>
              </a:rPr>
              <a:t>rong</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điều</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kiện</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toàn</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cầu</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hóa</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kinh</a:t>
            </a:r>
            <a:r>
              <a:rPr lang="en-US" sz="2000" b="0" i="0" dirty="0">
                <a:solidFill>
                  <a:srgbClr val="010101"/>
                </a:solidFill>
                <a:effectLst/>
                <a:latin typeface="Arial" panose="020B0604020202020204" pitchFamily="34" charset="0"/>
                <a:cs typeface="Arial" panose="020B0604020202020204" pitchFamily="34" charset="0"/>
              </a:rPr>
              <a:t> </a:t>
            </a:r>
            <a:r>
              <a:rPr lang="vi-VN" sz="2000" b="0" i="0" dirty="0">
                <a:solidFill>
                  <a:srgbClr val="010101"/>
                </a:solidFill>
                <a:effectLst/>
                <a:latin typeface="Arial" panose="020B0604020202020204" pitchFamily="34" charset="0"/>
                <a:cs typeface="Arial" panose="020B0604020202020204" pitchFamily="34" charset="0"/>
              </a:rPr>
              <a:t>tế,</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hội</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nhập</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kinh</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tế</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quốc</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tế</a:t>
            </a:r>
            <a:r>
              <a:rPr lang="en-US" sz="2000" b="0" i="0" dirty="0">
                <a:solidFill>
                  <a:srgbClr val="010101"/>
                </a:solidFill>
                <a:effectLst/>
                <a:latin typeface="Arial" panose="020B0604020202020204" pitchFamily="34" charset="0"/>
                <a:cs typeface="Arial" panose="020B0604020202020204" pitchFamily="34" charset="0"/>
              </a:rPr>
              <a:t> </a:t>
            </a:r>
            <a:r>
              <a:rPr lang="vi-VN" sz="2000" b="0" i="0" dirty="0">
                <a:solidFill>
                  <a:srgbClr val="010101"/>
                </a:solidFill>
                <a:effectLst/>
                <a:latin typeface="Arial" panose="020B0604020202020204" pitchFamily="34" charset="0"/>
                <a:cs typeface="Arial" panose="020B0604020202020204" pitchFamily="34" charset="0"/>
              </a:rPr>
              <a:t>trở</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thành</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tất</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yếu</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khách</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quan</a:t>
            </a:r>
            <a:r>
              <a:rPr lang="en-US" sz="2000" b="0" i="0" dirty="0">
                <a:solidFill>
                  <a:srgbClr val="010101"/>
                </a:solidFill>
                <a:effectLst/>
                <a:latin typeface="Arial" panose="020B0604020202020204" pitchFamily="34" charset="0"/>
                <a:cs typeface="Arial" panose="020B0604020202020204" pitchFamily="34" charset="0"/>
              </a:rPr>
              <a:t>:</a:t>
            </a:r>
            <a:endParaRPr lang="en-US" sz="2000" dirty="0">
              <a:latin typeface="Arial" panose="020B0604020202020204" pitchFamily="34" charset="0"/>
              <a:cs typeface="Arial" panose="020B0604020202020204" pitchFamily="34" charset="0"/>
            </a:endParaRPr>
          </a:p>
        </p:txBody>
      </p:sp>
      <p:sp>
        <p:nvSpPr>
          <p:cNvPr id="91" name="TextBox 90">
            <a:extLst>
              <a:ext uri="{FF2B5EF4-FFF2-40B4-BE49-F238E27FC236}">
                <a16:creationId xmlns="" xmlns:a16="http://schemas.microsoft.com/office/drawing/2014/main" id="{09920240-543D-4984-8F81-B5E2338FFA44}"/>
              </a:ext>
            </a:extLst>
          </p:cNvPr>
          <p:cNvSpPr txBox="1"/>
          <p:nvPr/>
        </p:nvSpPr>
        <p:spPr>
          <a:xfrm>
            <a:off x="574392" y="4981368"/>
            <a:ext cx="3921432" cy="1015663"/>
          </a:xfrm>
          <a:prstGeom prst="rect">
            <a:avLst/>
          </a:prstGeom>
          <a:noFill/>
        </p:spPr>
        <p:txBody>
          <a:bodyPr wrap="square">
            <a:spAutoFit/>
          </a:bodyPr>
          <a:lstStyle/>
          <a:p>
            <a:pPr algn="ctr"/>
            <a:r>
              <a:rPr lang="vi-VN" sz="2000" b="0" i="0" dirty="0">
                <a:solidFill>
                  <a:srgbClr val="0070C0"/>
                </a:solidFill>
                <a:effectLst/>
                <a:latin typeface="Arial" panose="020B0604020202020204" pitchFamily="34" charset="0"/>
                <a:cs typeface="Arial" panose="020B0604020202020204" pitchFamily="34" charset="0"/>
              </a:rPr>
              <a:t>Toàn cầu hóa kinh tế đã lôi cuốn tất cả các nước vào hệ </a:t>
            </a:r>
            <a:r>
              <a:rPr lang="vi-VN" sz="2000" b="1" i="0" dirty="0">
                <a:solidFill>
                  <a:srgbClr val="0070C0"/>
                </a:solidFill>
                <a:effectLst/>
                <a:latin typeface="Arial" panose="020B0604020202020204" pitchFamily="34" charset="0"/>
                <a:cs typeface="Arial" panose="020B0604020202020204" pitchFamily="34" charset="0"/>
              </a:rPr>
              <a:t>thống phân công lao động quốc tế.</a:t>
            </a:r>
            <a:endParaRPr lang="en-US" sz="2000" b="1" dirty="0">
              <a:solidFill>
                <a:srgbClr val="0070C0"/>
              </a:solidFill>
              <a:latin typeface="Arial" panose="020B0604020202020204" pitchFamily="34" charset="0"/>
              <a:cs typeface="Arial" panose="020B0604020202020204" pitchFamily="34" charset="0"/>
            </a:endParaRPr>
          </a:p>
        </p:txBody>
      </p:sp>
      <p:sp>
        <p:nvSpPr>
          <p:cNvPr id="93" name="TextBox 92">
            <a:extLst>
              <a:ext uri="{FF2B5EF4-FFF2-40B4-BE49-F238E27FC236}">
                <a16:creationId xmlns="" xmlns:a16="http://schemas.microsoft.com/office/drawing/2014/main" id="{3FEEEA38-D73F-4248-8566-99EEB2644D21}"/>
              </a:ext>
            </a:extLst>
          </p:cNvPr>
          <p:cNvSpPr txBox="1"/>
          <p:nvPr/>
        </p:nvSpPr>
        <p:spPr>
          <a:xfrm>
            <a:off x="4848806" y="4564413"/>
            <a:ext cx="3167434" cy="1323439"/>
          </a:xfrm>
          <a:prstGeom prst="rect">
            <a:avLst/>
          </a:prstGeom>
          <a:noFill/>
        </p:spPr>
        <p:txBody>
          <a:bodyPr wrap="square">
            <a:spAutoFit/>
          </a:bodyPr>
          <a:lstStyle/>
          <a:p>
            <a:pPr algn="ctr"/>
            <a:r>
              <a:rPr lang="vi-VN" sz="2000" dirty="0">
                <a:solidFill>
                  <a:srgbClr val="CC00CC"/>
                </a:solidFill>
                <a:latin typeface="Arial" panose="020B0604020202020204" pitchFamily="34" charset="0"/>
                <a:cs typeface="Arial" panose="020B0604020202020204" pitchFamily="34" charset="0"/>
              </a:rPr>
              <a:t>Trong toàn cầu hóa kinh tế, </a:t>
            </a:r>
            <a:r>
              <a:rPr lang="vi-VN" sz="2000" b="1" dirty="0">
                <a:solidFill>
                  <a:srgbClr val="CC00CC"/>
                </a:solidFill>
                <a:latin typeface="Arial" panose="020B0604020202020204" pitchFamily="34" charset="0"/>
                <a:cs typeface="Arial" panose="020B0604020202020204" pitchFamily="34" charset="0"/>
              </a:rPr>
              <a:t>c</a:t>
            </a:r>
            <a:r>
              <a:rPr lang="vi-VN" sz="2000" b="1" i="0" dirty="0">
                <a:solidFill>
                  <a:srgbClr val="CC00CC"/>
                </a:solidFill>
                <a:effectLst/>
                <a:latin typeface="Arial" panose="020B0604020202020204" pitchFamily="34" charset="0"/>
                <a:cs typeface="Arial" panose="020B0604020202020204" pitchFamily="34" charset="0"/>
              </a:rPr>
              <a:t>ác yếu tố sản xuất được lưu thông trên phạm vi toàn cầu. </a:t>
            </a:r>
            <a:endParaRPr lang="en-US" sz="2000" b="1" dirty="0">
              <a:solidFill>
                <a:srgbClr val="CC00CC"/>
              </a:solidFill>
              <a:latin typeface="Arial" panose="020B0604020202020204" pitchFamily="34" charset="0"/>
              <a:cs typeface="Arial" panose="020B0604020202020204" pitchFamily="34" charset="0"/>
            </a:endParaRPr>
          </a:p>
        </p:txBody>
      </p:sp>
      <p:sp>
        <p:nvSpPr>
          <p:cNvPr id="95" name="TextBox 94">
            <a:extLst>
              <a:ext uri="{FF2B5EF4-FFF2-40B4-BE49-F238E27FC236}">
                <a16:creationId xmlns="" xmlns:a16="http://schemas.microsoft.com/office/drawing/2014/main" id="{E3C850C5-8603-43EB-899E-E02670BF19C8}"/>
              </a:ext>
            </a:extLst>
          </p:cNvPr>
          <p:cNvSpPr txBox="1"/>
          <p:nvPr/>
        </p:nvSpPr>
        <p:spPr>
          <a:xfrm>
            <a:off x="7871032" y="3938244"/>
            <a:ext cx="4075168" cy="1015663"/>
          </a:xfrm>
          <a:prstGeom prst="rect">
            <a:avLst/>
          </a:prstGeom>
          <a:noFill/>
        </p:spPr>
        <p:txBody>
          <a:bodyPr wrap="square">
            <a:spAutoFit/>
          </a:bodyPr>
          <a:lstStyle/>
          <a:p>
            <a:pPr algn="ctr"/>
            <a:r>
              <a:rPr lang="vi-VN" sz="2000" b="0" i="0" dirty="0">
                <a:solidFill>
                  <a:srgbClr val="00B050"/>
                </a:solidFill>
                <a:effectLst/>
                <a:latin typeface="Arial" panose="020B0604020202020204" pitchFamily="34" charset="0"/>
                <a:cs typeface="Arial" panose="020B0604020202020204" pitchFamily="34" charset="0"/>
              </a:rPr>
              <a:t>Hội nhập KTQT tạo ra </a:t>
            </a:r>
            <a:r>
              <a:rPr lang="vi-VN" sz="2000" b="1" i="0" dirty="0">
                <a:solidFill>
                  <a:srgbClr val="00B050"/>
                </a:solidFill>
                <a:effectLst/>
                <a:latin typeface="Arial" panose="020B0604020202020204" pitchFamily="34" charset="0"/>
                <a:cs typeface="Arial" panose="020B0604020202020204" pitchFamily="34" charset="0"/>
              </a:rPr>
              <a:t>cơ hội để giải quyết những vấn đề toàn cầ</a:t>
            </a:r>
            <a:r>
              <a:rPr lang="vi-VN" sz="2000" b="0" i="0" dirty="0">
                <a:solidFill>
                  <a:srgbClr val="00B050"/>
                </a:solidFill>
                <a:effectLst/>
                <a:latin typeface="Arial" panose="020B0604020202020204" pitchFamily="34" charset="0"/>
                <a:cs typeface="Arial" panose="020B0604020202020204" pitchFamily="34" charset="0"/>
              </a:rPr>
              <a:t>u. </a:t>
            </a:r>
            <a:endParaRPr lang="en-US" sz="2000" dirty="0">
              <a:solidFill>
                <a:srgbClr val="00B050"/>
              </a:solidFill>
              <a:latin typeface="Arial" panose="020B0604020202020204" pitchFamily="34" charset="0"/>
              <a:cs typeface="Arial" panose="020B0604020202020204" pitchFamily="34" charset="0"/>
            </a:endParaRPr>
          </a:p>
        </p:txBody>
      </p:sp>
    </p:spTree>
  </p:cSld>
  <p:clrMapOvr>
    <a:masterClrMapping/>
  </p:clrMapOvr>
  <p:timing>
    <p:tnLst>
      <p:par>
        <p:cTn id="1" dur="indefinite" restart="never" nodeType="tmRoot"/>
      </p:par>
    </p:tn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298" name="Freeform 5"/>
          <p:cNvSpPr>
            <a:spLocks/>
          </p:cNvSpPr>
          <p:nvPr/>
        </p:nvSpPr>
        <p:spPr bwMode="auto">
          <a:xfrm>
            <a:off x="0" y="5162550"/>
            <a:ext cx="12192000" cy="1695450"/>
          </a:xfrm>
          <a:custGeom>
            <a:avLst/>
            <a:gdLst>
              <a:gd name="T0" fmla="*/ 0 w 2771"/>
              <a:gd name="T1" fmla="*/ 399390 h 433"/>
              <a:gd name="T2" fmla="*/ 3291092 w 2771"/>
              <a:gd name="T3" fmla="*/ 920164 h 433"/>
              <a:gd name="T4" fmla="*/ 6934173 w 2771"/>
              <a:gd name="T5" fmla="*/ 638241 h 433"/>
              <a:gd name="T6" fmla="*/ 12192000 w 2771"/>
              <a:gd name="T7" fmla="*/ 211442 h 433"/>
              <a:gd name="T8" fmla="*/ 12192000 w 2771"/>
              <a:gd name="T9" fmla="*/ 1695451 h 433"/>
              <a:gd name="T10" fmla="*/ 0 w 2771"/>
              <a:gd name="T11" fmla="*/ 1695451 h 433"/>
              <a:gd name="T12" fmla="*/ 0 w 2771"/>
              <a:gd name="T13" fmla="*/ 399390 h 43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771" h="433">
                <a:moveTo>
                  <a:pt x="0" y="102"/>
                </a:moveTo>
                <a:cubicBezTo>
                  <a:pt x="0" y="102"/>
                  <a:pt x="452" y="295"/>
                  <a:pt x="748" y="235"/>
                </a:cubicBezTo>
                <a:cubicBezTo>
                  <a:pt x="1044" y="175"/>
                  <a:pt x="1208" y="0"/>
                  <a:pt x="1576" y="163"/>
                </a:cubicBezTo>
                <a:cubicBezTo>
                  <a:pt x="1944" y="326"/>
                  <a:pt x="2771" y="54"/>
                  <a:pt x="2771" y="54"/>
                </a:cubicBezTo>
                <a:cubicBezTo>
                  <a:pt x="2771" y="433"/>
                  <a:pt x="2771" y="433"/>
                  <a:pt x="2771" y="433"/>
                </a:cubicBezTo>
                <a:cubicBezTo>
                  <a:pt x="0" y="433"/>
                  <a:pt x="0" y="433"/>
                  <a:pt x="0" y="433"/>
                </a:cubicBezTo>
                <a:lnTo>
                  <a:pt x="0" y="102"/>
                </a:lnTo>
                <a:close/>
              </a:path>
            </a:pathLst>
          </a:custGeom>
          <a:blipFill dpi="0" rotWithShape="0">
            <a:blip r:embed="rId2"/>
            <a:srcRect/>
            <a:tile tx="0" ty="0" sx="100000" sy="100000" flip="none" algn="tl"/>
          </a:blip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grpSp>
        <p:nvGrpSpPr>
          <p:cNvPr id="3" name="Group 2"/>
          <p:cNvGrpSpPr>
            <a:grpSpLocks/>
          </p:cNvGrpSpPr>
          <p:nvPr/>
        </p:nvGrpSpPr>
        <p:grpSpPr bwMode="auto">
          <a:xfrm>
            <a:off x="1" y="5162550"/>
            <a:ext cx="1547446" cy="1695450"/>
            <a:chOff x="0" y="5162550"/>
            <a:chExt cx="1927225" cy="1695450"/>
          </a:xfrm>
        </p:grpSpPr>
        <p:sp>
          <p:nvSpPr>
            <p:cNvPr id="4" name="Freeform 8"/>
            <p:cNvSpPr>
              <a:spLocks noEditPoints="1"/>
            </p:cNvSpPr>
            <p:nvPr/>
          </p:nvSpPr>
          <p:spPr bwMode="auto">
            <a:xfrm>
              <a:off x="52388" y="5162550"/>
              <a:ext cx="1308100" cy="1308100"/>
            </a:xfrm>
            <a:custGeom>
              <a:avLst/>
              <a:gdLst>
                <a:gd name="T0" fmla="*/ 107 w 223"/>
                <a:gd name="T1" fmla="*/ 219 h 223"/>
                <a:gd name="T2" fmla="*/ 134 w 223"/>
                <a:gd name="T3" fmla="*/ 212 h 223"/>
                <a:gd name="T4" fmla="*/ 136 w 223"/>
                <a:gd name="T5" fmla="*/ 220 h 223"/>
                <a:gd name="T6" fmla="*/ 88 w 223"/>
                <a:gd name="T7" fmla="*/ 220 h 223"/>
                <a:gd name="T8" fmla="*/ 63 w 223"/>
                <a:gd name="T9" fmla="*/ 212 h 223"/>
                <a:gd name="T10" fmla="*/ 67 w 223"/>
                <a:gd name="T11" fmla="*/ 205 h 223"/>
                <a:gd name="T12" fmla="*/ 91 w 223"/>
                <a:gd name="T13" fmla="*/ 217 h 223"/>
                <a:gd name="T14" fmla="*/ 158 w 223"/>
                <a:gd name="T15" fmla="*/ 212 h 223"/>
                <a:gd name="T16" fmla="*/ 156 w 223"/>
                <a:gd name="T17" fmla="*/ 205 h 223"/>
                <a:gd name="T18" fmla="*/ 182 w 223"/>
                <a:gd name="T19" fmla="*/ 193 h 223"/>
                <a:gd name="T20" fmla="*/ 160 w 223"/>
                <a:gd name="T21" fmla="*/ 212 h 223"/>
                <a:gd name="T22" fmla="*/ 44 w 223"/>
                <a:gd name="T23" fmla="*/ 200 h 223"/>
                <a:gd name="T24" fmla="*/ 24 w 223"/>
                <a:gd name="T25" fmla="*/ 181 h 223"/>
                <a:gd name="T26" fmla="*/ 31 w 223"/>
                <a:gd name="T27" fmla="*/ 176 h 223"/>
                <a:gd name="T28" fmla="*/ 48 w 223"/>
                <a:gd name="T29" fmla="*/ 198 h 223"/>
                <a:gd name="T30" fmla="*/ 195 w 223"/>
                <a:gd name="T31" fmla="*/ 182 h 223"/>
                <a:gd name="T32" fmla="*/ 192 w 223"/>
                <a:gd name="T33" fmla="*/ 176 h 223"/>
                <a:gd name="T34" fmla="*/ 210 w 223"/>
                <a:gd name="T35" fmla="*/ 154 h 223"/>
                <a:gd name="T36" fmla="*/ 198 w 223"/>
                <a:gd name="T37" fmla="*/ 181 h 223"/>
                <a:gd name="T38" fmla="*/ 15 w 223"/>
                <a:gd name="T39" fmla="*/ 162 h 223"/>
                <a:gd name="T40" fmla="*/ 3 w 223"/>
                <a:gd name="T41" fmla="*/ 136 h 223"/>
                <a:gd name="T42" fmla="*/ 11 w 223"/>
                <a:gd name="T43" fmla="*/ 135 h 223"/>
                <a:gd name="T44" fmla="*/ 16 w 223"/>
                <a:gd name="T45" fmla="*/ 162 h 223"/>
                <a:gd name="T46" fmla="*/ 216 w 223"/>
                <a:gd name="T47" fmla="*/ 139 h 223"/>
                <a:gd name="T48" fmla="*/ 212 w 223"/>
                <a:gd name="T49" fmla="*/ 134 h 223"/>
                <a:gd name="T50" fmla="*/ 215 w 223"/>
                <a:gd name="T51" fmla="*/ 111 h 223"/>
                <a:gd name="T52" fmla="*/ 223 w 223"/>
                <a:gd name="T53" fmla="*/ 111 h 223"/>
                <a:gd name="T54" fmla="*/ 220 w 223"/>
                <a:gd name="T55" fmla="*/ 136 h 223"/>
                <a:gd name="T56" fmla="*/ 4 w 223"/>
                <a:gd name="T57" fmla="*/ 116 h 223"/>
                <a:gd name="T58" fmla="*/ 0 w 223"/>
                <a:gd name="T59" fmla="*/ 111 h 223"/>
                <a:gd name="T60" fmla="*/ 7 w 223"/>
                <a:gd name="T61" fmla="*/ 84 h 223"/>
                <a:gd name="T62" fmla="*/ 8 w 223"/>
                <a:gd name="T63" fmla="*/ 111 h 223"/>
                <a:gd name="T64" fmla="*/ 216 w 223"/>
                <a:gd name="T65" fmla="*/ 91 h 223"/>
                <a:gd name="T66" fmla="*/ 204 w 223"/>
                <a:gd name="T67" fmla="*/ 66 h 223"/>
                <a:gd name="T68" fmla="*/ 212 w 223"/>
                <a:gd name="T69" fmla="*/ 63 h 223"/>
                <a:gd name="T70" fmla="*/ 217 w 223"/>
                <a:gd name="T71" fmla="*/ 91 h 223"/>
                <a:gd name="T72" fmla="*/ 14 w 223"/>
                <a:gd name="T73" fmla="*/ 69 h 223"/>
                <a:gd name="T74" fmla="*/ 11 w 223"/>
                <a:gd name="T75" fmla="*/ 63 h 223"/>
                <a:gd name="T76" fmla="*/ 30 w 223"/>
                <a:gd name="T77" fmla="*/ 42 h 223"/>
                <a:gd name="T78" fmla="*/ 18 w 223"/>
                <a:gd name="T79" fmla="*/ 67 h 223"/>
                <a:gd name="T80" fmla="*/ 195 w 223"/>
                <a:gd name="T81" fmla="*/ 48 h 223"/>
                <a:gd name="T82" fmla="*/ 176 w 223"/>
                <a:gd name="T83" fmla="*/ 30 h 223"/>
                <a:gd name="T84" fmla="*/ 181 w 223"/>
                <a:gd name="T85" fmla="*/ 24 h 223"/>
                <a:gd name="T86" fmla="*/ 198 w 223"/>
                <a:gd name="T87" fmla="*/ 47 h 223"/>
                <a:gd name="T88" fmla="*/ 44 w 223"/>
                <a:gd name="T89" fmla="*/ 32 h 223"/>
                <a:gd name="T90" fmla="*/ 42 w 223"/>
                <a:gd name="T91" fmla="*/ 24 h 223"/>
                <a:gd name="T92" fmla="*/ 68 w 223"/>
                <a:gd name="T93" fmla="*/ 13 h 223"/>
                <a:gd name="T94" fmla="*/ 47 w 223"/>
                <a:gd name="T95" fmla="*/ 31 h 223"/>
                <a:gd name="T96" fmla="*/ 158 w 223"/>
                <a:gd name="T97" fmla="*/ 18 h 223"/>
                <a:gd name="T98" fmla="*/ 134 w 223"/>
                <a:gd name="T99" fmla="*/ 10 h 223"/>
                <a:gd name="T100" fmla="*/ 136 w 223"/>
                <a:gd name="T101" fmla="*/ 3 h 223"/>
                <a:gd name="T102" fmla="*/ 161 w 223"/>
                <a:gd name="T103" fmla="*/ 16 h 223"/>
                <a:gd name="T104" fmla="*/ 87 w 223"/>
                <a:gd name="T105" fmla="*/ 11 h 223"/>
                <a:gd name="T106" fmla="*/ 86 w 223"/>
                <a:gd name="T107" fmla="*/ 3 h 223"/>
                <a:gd name="T108" fmla="*/ 111 w 223"/>
                <a:gd name="T109" fmla="*/ 0 h 223"/>
                <a:gd name="T110" fmla="*/ 111 w 223"/>
                <a:gd name="T111" fmla="*/ 8 h 223"/>
                <a:gd name="T112" fmla="*/ 87 w 223"/>
                <a:gd name="T113" fmla="*/ 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4"/>
            </a:solidFill>
            <a:ln>
              <a:noFill/>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Open Sans"/>
                <a:ea typeface="+mn-ea"/>
                <a:cs typeface="+mn-cs"/>
              </a:endParaRPr>
            </a:p>
          </p:txBody>
        </p:sp>
        <p:sp>
          <p:nvSpPr>
            <p:cNvPr id="5" name="Oval 4"/>
            <p:cNvSpPr/>
            <p:nvPr/>
          </p:nvSpPr>
          <p:spPr>
            <a:xfrm>
              <a:off x="619125" y="5334000"/>
              <a:ext cx="1308100" cy="13081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a:ea typeface="+mn-ea"/>
                <a:cs typeface="+mn-cs"/>
              </a:endParaRPr>
            </a:p>
          </p:txBody>
        </p:sp>
        <p:sp>
          <p:nvSpPr>
            <p:cNvPr id="6" name="Freeform: Shape 5"/>
            <p:cNvSpPr/>
            <p:nvPr/>
          </p:nvSpPr>
          <p:spPr>
            <a:xfrm>
              <a:off x="0" y="5356225"/>
              <a:ext cx="952500" cy="1501775"/>
            </a:xfrm>
            <a:custGeom>
              <a:avLst/>
              <a:gdLst>
                <a:gd name="connsiteX0" fmla="*/ 104775 w 952500"/>
                <a:gd name="connsiteY0" fmla="*/ 0 h 1501775"/>
                <a:gd name="connsiteX1" fmla="*/ 952500 w 952500"/>
                <a:gd name="connsiteY1" fmla="*/ 847725 h 1501775"/>
                <a:gd name="connsiteX2" fmla="*/ 704207 w 952500"/>
                <a:gd name="connsiteY2" fmla="*/ 1447157 h 1501775"/>
                <a:gd name="connsiteX3" fmla="*/ 638010 w 952500"/>
                <a:gd name="connsiteY3" fmla="*/ 1501775 h 1501775"/>
                <a:gd name="connsiteX4" fmla="*/ 0 w 952500"/>
                <a:gd name="connsiteY4" fmla="*/ 1501775 h 1501775"/>
                <a:gd name="connsiteX5" fmla="*/ 0 w 952500"/>
                <a:gd name="connsiteY5" fmla="*/ 7140 h 1501775"/>
                <a:gd name="connsiteX6" fmla="*/ 18100 w 952500"/>
                <a:gd name="connsiteY6" fmla="*/ 4377 h 1501775"/>
                <a:gd name="connsiteX7" fmla="*/ 104775 w 952500"/>
                <a:gd name="connsiteY7" fmla="*/ 0 h 150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1501775">
                  <a:moveTo>
                    <a:pt x="104775" y="0"/>
                  </a:moveTo>
                  <a:cubicBezTo>
                    <a:pt x="572961" y="0"/>
                    <a:pt x="952500" y="379539"/>
                    <a:pt x="952500" y="847725"/>
                  </a:cubicBezTo>
                  <a:cubicBezTo>
                    <a:pt x="952500" y="1081818"/>
                    <a:pt x="857615" y="1293749"/>
                    <a:pt x="704207" y="1447157"/>
                  </a:cubicBezTo>
                  <a:lnTo>
                    <a:pt x="638010" y="1501775"/>
                  </a:lnTo>
                  <a:lnTo>
                    <a:pt x="0" y="1501775"/>
                  </a:lnTo>
                  <a:lnTo>
                    <a:pt x="0" y="7140"/>
                  </a:lnTo>
                  <a:lnTo>
                    <a:pt x="18100" y="4377"/>
                  </a:lnTo>
                  <a:cubicBezTo>
                    <a:pt x="46598" y="1483"/>
                    <a:pt x="75513" y="0"/>
                    <a:pt x="10477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a:ea typeface="+mn-ea"/>
                <a:cs typeface="+mn-cs"/>
              </a:endParaRPr>
            </a:p>
          </p:txBody>
        </p:sp>
        <p:sp>
          <p:nvSpPr>
            <p:cNvPr id="7" name="Freeform: Shape 6"/>
            <p:cNvSpPr/>
            <p:nvPr/>
          </p:nvSpPr>
          <p:spPr>
            <a:xfrm>
              <a:off x="285750" y="6203950"/>
              <a:ext cx="1308100" cy="654050"/>
            </a:xfrm>
            <a:custGeom>
              <a:avLst/>
              <a:gdLst>
                <a:gd name="connsiteX0" fmla="*/ 654050 w 1308100"/>
                <a:gd name="connsiteY0" fmla="*/ 0 h 654050"/>
                <a:gd name="connsiteX1" fmla="*/ 1308100 w 1308100"/>
                <a:gd name="connsiteY1" fmla="*/ 654050 h 654050"/>
                <a:gd name="connsiteX2" fmla="*/ 0 w 1308100"/>
                <a:gd name="connsiteY2" fmla="*/ 654050 h 654050"/>
                <a:gd name="connsiteX3" fmla="*/ 654050 w 1308100"/>
                <a:gd name="connsiteY3" fmla="*/ 0 h 654050"/>
              </a:gdLst>
              <a:ahLst/>
              <a:cxnLst>
                <a:cxn ang="0">
                  <a:pos x="connsiteX0" y="connsiteY0"/>
                </a:cxn>
                <a:cxn ang="0">
                  <a:pos x="connsiteX1" y="connsiteY1"/>
                </a:cxn>
                <a:cxn ang="0">
                  <a:pos x="connsiteX2" y="connsiteY2"/>
                </a:cxn>
                <a:cxn ang="0">
                  <a:pos x="connsiteX3" y="connsiteY3"/>
                </a:cxn>
              </a:cxnLst>
              <a:rect l="l" t="t" r="r" b="b"/>
              <a:pathLst>
                <a:path w="1308100" h="654050">
                  <a:moveTo>
                    <a:pt x="654050" y="0"/>
                  </a:moveTo>
                  <a:cubicBezTo>
                    <a:pt x="1015272" y="0"/>
                    <a:pt x="1308100" y="292828"/>
                    <a:pt x="1308100" y="654050"/>
                  </a:cubicBezTo>
                  <a:lnTo>
                    <a:pt x="0" y="654050"/>
                  </a:lnTo>
                  <a:cubicBezTo>
                    <a:pt x="0" y="292828"/>
                    <a:pt x="292828" y="0"/>
                    <a:pt x="65405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a:ea typeface="+mn-ea"/>
                <a:cs typeface="+mn-cs"/>
              </a:endParaRPr>
            </a:p>
          </p:txBody>
        </p:sp>
        <p:sp>
          <p:nvSpPr>
            <p:cNvPr id="55326" name="Freeform 8"/>
            <p:cNvSpPr>
              <a:spLocks noEditPoints="1"/>
            </p:cNvSpPr>
            <p:nvPr/>
          </p:nvSpPr>
          <p:spPr bwMode="auto">
            <a:xfrm>
              <a:off x="476250" y="5779168"/>
              <a:ext cx="862700" cy="862698"/>
            </a:xfrm>
            <a:custGeom>
              <a:avLst/>
              <a:gdLst>
                <a:gd name="T0" fmla="*/ 413941 w 223"/>
                <a:gd name="T1" fmla="*/ 847224 h 223"/>
                <a:gd name="T2" fmla="*/ 518394 w 223"/>
                <a:gd name="T3" fmla="*/ 820143 h 223"/>
                <a:gd name="T4" fmla="*/ 526131 w 223"/>
                <a:gd name="T5" fmla="*/ 851092 h 223"/>
                <a:gd name="T6" fmla="*/ 340438 w 223"/>
                <a:gd name="T7" fmla="*/ 851092 h 223"/>
                <a:gd name="T8" fmla="*/ 243722 w 223"/>
                <a:gd name="T9" fmla="*/ 820143 h 223"/>
                <a:gd name="T10" fmla="*/ 259197 w 223"/>
                <a:gd name="T11" fmla="*/ 793063 h 223"/>
                <a:gd name="T12" fmla="*/ 352043 w 223"/>
                <a:gd name="T13" fmla="*/ 839486 h 223"/>
                <a:gd name="T14" fmla="*/ 611240 w 223"/>
                <a:gd name="T15" fmla="*/ 820143 h 223"/>
                <a:gd name="T16" fmla="*/ 603503 w 223"/>
                <a:gd name="T17" fmla="*/ 793063 h 223"/>
                <a:gd name="T18" fmla="*/ 704087 w 223"/>
                <a:gd name="T19" fmla="*/ 746640 h 223"/>
                <a:gd name="T20" fmla="*/ 618978 w 223"/>
                <a:gd name="T21" fmla="*/ 820143 h 223"/>
                <a:gd name="T22" fmla="*/ 170219 w 223"/>
                <a:gd name="T23" fmla="*/ 773720 h 223"/>
                <a:gd name="T24" fmla="*/ 92847 w 223"/>
                <a:gd name="T25" fmla="*/ 700217 h 223"/>
                <a:gd name="T26" fmla="*/ 119927 w 223"/>
                <a:gd name="T27" fmla="*/ 680874 h 223"/>
                <a:gd name="T28" fmla="*/ 185693 w 223"/>
                <a:gd name="T29" fmla="*/ 765983 h 223"/>
                <a:gd name="T30" fmla="*/ 754379 w 223"/>
                <a:gd name="T31" fmla="*/ 704085 h 223"/>
                <a:gd name="T32" fmla="*/ 742773 w 223"/>
                <a:gd name="T33" fmla="*/ 680874 h 223"/>
                <a:gd name="T34" fmla="*/ 812408 w 223"/>
                <a:gd name="T35" fmla="*/ 595765 h 223"/>
                <a:gd name="T36" fmla="*/ 765985 w 223"/>
                <a:gd name="T37" fmla="*/ 700217 h 223"/>
                <a:gd name="T38" fmla="*/ 58029 w 223"/>
                <a:gd name="T39" fmla="*/ 626713 h 223"/>
                <a:gd name="T40" fmla="*/ 11606 w 223"/>
                <a:gd name="T41" fmla="*/ 526130 h 223"/>
                <a:gd name="T42" fmla="*/ 42555 w 223"/>
                <a:gd name="T43" fmla="*/ 522261 h 223"/>
                <a:gd name="T44" fmla="*/ 61898 w 223"/>
                <a:gd name="T45" fmla="*/ 626713 h 223"/>
                <a:gd name="T46" fmla="*/ 835620 w 223"/>
                <a:gd name="T47" fmla="*/ 537736 h 223"/>
                <a:gd name="T48" fmla="*/ 820145 w 223"/>
                <a:gd name="T49" fmla="*/ 518393 h 223"/>
                <a:gd name="T50" fmla="*/ 831751 w 223"/>
                <a:gd name="T51" fmla="*/ 429415 h 223"/>
                <a:gd name="T52" fmla="*/ 862700 w 223"/>
                <a:gd name="T53" fmla="*/ 429415 h 223"/>
                <a:gd name="T54" fmla="*/ 851094 w 223"/>
                <a:gd name="T55" fmla="*/ 526130 h 223"/>
                <a:gd name="T56" fmla="*/ 15474 w 223"/>
                <a:gd name="T57" fmla="*/ 448758 h 223"/>
                <a:gd name="T58" fmla="*/ 0 w 223"/>
                <a:gd name="T59" fmla="*/ 429415 h 223"/>
                <a:gd name="T60" fmla="*/ 27080 w 223"/>
                <a:gd name="T61" fmla="*/ 324962 h 223"/>
                <a:gd name="T62" fmla="*/ 30949 w 223"/>
                <a:gd name="T63" fmla="*/ 429415 h 223"/>
                <a:gd name="T64" fmla="*/ 835620 w 223"/>
                <a:gd name="T65" fmla="*/ 352043 h 223"/>
                <a:gd name="T66" fmla="*/ 789196 w 223"/>
                <a:gd name="T67" fmla="*/ 255328 h 223"/>
                <a:gd name="T68" fmla="*/ 820145 w 223"/>
                <a:gd name="T69" fmla="*/ 243722 h 223"/>
                <a:gd name="T70" fmla="*/ 839488 w 223"/>
                <a:gd name="T71" fmla="*/ 352043 h 223"/>
                <a:gd name="T72" fmla="*/ 54161 w 223"/>
                <a:gd name="T73" fmla="*/ 266933 h 223"/>
                <a:gd name="T74" fmla="*/ 42555 w 223"/>
                <a:gd name="T75" fmla="*/ 243722 h 223"/>
                <a:gd name="T76" fmla="*/ 116058 w 223"/>
                <a:gd name="T77" fmla="*/ 162481 h 223"/>
                <a:gd name="T78" fmla="*/ 69635 w 223"/>
                <a:gd name="T79" fmla="*/ 259196 h 223"/>
                <a:gd name="T80" fmla="*/ 754379 w 223"/>
                <a:gd name="T81" fmla="*/ 185693 h 223"/>
                <a:gd name="T82" fmla="*/ 680875 w 223"/>
                <a:gd name="T83" fmla="*/ 116058 h 223"/>
                <a:gd name="T84" fmla="*/ 700218 w 223"/>
                <a:gd name="T85" fmla="*/ 92846 h 223"/>
                <a:gd name="T86" fmla="*/ 765985 w 223"/>
                <a:gd name="T87" fmla="*/ 181824 h 223"/>
                <a:gd name="T88" fmla="*/ 170219 w 223"/>
                <a:gd name="T89" fmla="*/ 123795 h 223"/>
                <a:gd name="T90" fmla="*/ 162482 w 223"/>
                <a:gd name="T91" fmla="*/ 92846 h 223"/>
                <a:gd name="T92" fmla="*/ 263065 w 223"/>
                <a:gd name="T93" fmla="*/ 50292 h 223"/>
                <a:gd name="T94" fmla="*/ 181825 w 223"/>
                <a:gd name="T95" fmla="*/ 119927 h 223"/>
                <a:gd name="T96" fmla="*/ 611240 w 223"/>
                <a:gd name="T97" fmla="*/ 69635 h 223"/>
                <a:gd name="T98" fmla="*/ 518394 w 223"/>
                <a:gd name="T99" fmla="*/ 38686 h 223"/>
                <a:gd name="T100" fmla="*/ 526131 w 223"/>
                <a:gd name="T101" fmla="*/ 11606 h 223"/>
                <a:gd name="T102" fmla="*/ 622846 w 223"/>
                <a:gd name="T103" fmla="*/ 61898 h 223"/>
                <a:gd name="T104" fmla="*/ 336569 w 223"/>
                <a:gd name="T105" fmla="*/ 42555 h 223"/>
                <a:gd name="T106" fmla="*/ 332700 w 223"/>
                <a:gd name="T107" fmla="*/ 11606 h 223"/>
                <a:gd name="T108" fmla="*/ 429416 w 223"/>
                <a:gd name="T109" fmla="*/ 0 h 223"/>
                <a:gd name="T110" fmla="*/ 429416 w 223"/>
                <a:gd name="T111" fmla="*/ 30949 h 223"/>
                <a:gd name="T112" fmla="*/ 336569 w 223"/>
                <a:gd name="T113" fmla="*/ 42555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Open Sans"/>
                <a:ea typeface="+mn-ea"/>
                <a:cs typeface="+mn-cs"/>
              </a:endParaRPr>
            </a:p>
          </p:txBody>
        </p:sp>
      </p:grpSp>
      <p:grpSp>
        <p:nvGrpSpPr>
          <p:cNvPr id="9" name="Group 8"/>
          <p:cNvGrpSpPr>
            <a:grpSpLocks/>
          </p:cNvGrpSpPr>
          <p:nvPr/>
        </p:nvGrpSpPr>
        <p:grpSpPr bwMode="auto">
          <a:xfrm flipH="1">
            <a:off x="10578904" y="5162550"/>
            <a:ext cx="1613095" cy="1695450"/>
            <a:chOff x="3051405" y="5162550"/>
            <a:chExt cx="1927225" cy="1695450"/>
          </a:xfrm>
        </p:grpSpPr>
        <p:sp>
          <p:nvSpPr>
            <p:cNvPr id="10" name="Freeform 8"/>
            <p:cNvSpPr>
              <a:spLocks noEditPoints="1"/>
            </p:cNvSpPr>
            <p:nvPr/>
          </p:nvSpPr>
          <p:spPr bwMode="auto">
            <a:xfrm>
              <a:off x="3103792" y="5162550"/>
              <a:ext cx="1308100" cy="1308100"/>
            </a:xfrm>
            <a:custGeom>
              <a:avLst/>
              <a:gdLst>
                <a:gd name="T0" fmla="*/ 107 w 223"/>
                <a:gd name="T1" fmla="*/ 219 h 223"/>
                <a:gd name="T2" fmla="*/ 134 w 223"/>
                <a:gd name="T3" fmla="*/ 212 h 223"/>
                <a:gd name="T4" fmla="*/ 136 w 223"/>
                <a:gd name="T5" fmla="*/ 220 h 223"/>
                <a:gd name="T6" fmla="*/ 88 w 223"/>
                <a:gd name="T7" fmla="*/ 220 h 223"/>
                <a:gd name="T8" fmla="*/ 63 w 223"/>
                <a:gd name="T9" fmla="*/ 212 h 223"/>
                <a:gd name="T10" fmla="*/ 67 w 223"/>
                <a:gd name="T11" fmla="*/ 205 h 223"/>
                <a:gd name="T12" fmla="*/ 91 w 223"/>
                <a:gd name="T13" fmla="*/ 217 h 223"/>
                <a:gd name="T14" fmla="*/ 158 w 223"/>
                <a:gd name="T15" fmla="*/ 212 h 223"/>
                <a:gd name="T16" fmla="*/ 156 w 223"/>
                <a:gd name="T17" fmla="*/ 205 h 223"/>
                <a:gd name="T18" fmla="*/ 182 w 223"/>
                <a:gd name="T19" fmla="*/ 193 h 223"/>
                <a:gd name="T20" fmla="*/ 160 w 223"/>
                <a:gd name="T21" fmla="*/ 212 h 223"/>
                <a:gd name="T22" fmla="*/ 44 w 223"/>
                <a:gd name="T23" fmla="*/ 200 h 223"/>
                <a:gd name="T24" fmla="*/ 24 w 223"/>
                <a:gd name="T25" fmla="*/ 181 h 223"/>
                <a:gd name="T26" fmla="*/ 31 w 223"/>
                <a:gd name="T27" fmla="*/ 176 h 223"/>
                <a:gd name="T28" fmla="*/ 48 w 223"/>
                <a:gd name="T29" fmla="*/ 198 h 223"/>
                <a:gd name="T30" fmla="*/ 195 w 223"/>
                <a:gd name="T31" fmla="*/ 182 h 223"/>
                <a:gd name="T32" fmla="*/ 192 w 223"/>
                <a:gd name="T33" fmla="*/ 176 h 223"/>
                <a:gd name="T34" fmla="*/ 210 w 223"/>
                <a:gd name="T35" fmla="*/ 154 h 223"/>
                <a:gd name="T36" fmla="*/ 198 w 223"/>
                <a:gd name="T37" fmla="*/ 181 h 223"/>
                <a:gd name="T38" fmla="*/ 15 w 223"/>
                <a:gd name="T39" fmla="*/ 162 h 223"/>
                <a:gd name="T40" fmla="*/ 3 w 223"/>
                <a:gd name="T41" fmla="*/ 136 h 223"/>
                <a:gd name="T42" fmla="*/ 11 w 223"/>
                <a:gd name="T43" fmla="*/ 135 h 223"/>
                <a:gd name="T44" fmla="*/ 16 w 223"/>
                <a:gd name="T45" fmla="*/ 162 h 223"/>
                <a:gd name="T46" fmla="*/ 216 w 223"/>
                <a:gd name="T47" fmla="*/ 139 h 223"/>
                <a:gd name="T48" fmla="*/ 212 w 223"/>
                <a:gd name="T49" fmla="*/ 134 h 223"/>
                <a:gd name="T50" fmla="*/ 215 w 223"/>
                <a:gd name="T51" fmla="*/ 111 h 223"/>
                <a:gd name="T52" fmla="*/ 223 w 223"/>
                <a:gd name="T53" fmla="*/ 111 h 223"/>
                <a:gd name="T54" fmla="*/ 220 w 223"/>
                <a:gd name="T55" fmla="*/ 136 h 223"/>
                <a:gd name="T56" fmla="*/ 4 w 223"/>
                <a:gd name="T57" fmla="*/ 116 h 223"/>
                <a:gd name="T58" fmla="*/ 0 w 223"/>
                <a:gd name="T59" fmla="*/ 111 h 223"/>
                <a:gd name="T60" fmla="*/ 7 w 223"/>
                <a:gd name="T61" fmla="*/ 84 h 223"/>
                <a:gd name="T62" fmla="*/ 8 w 223"/>
                <a:gd name="T63" fmla="*/ 111 h 223"/>
                <a:gd name="T64" fmla="*/ 216 w 223"/>
                <a:gd name="T65" fmla="*/ 91 h 223"/>
                <a:gd name="T66" fmla="*/ 204 w 223"/>
                <a:gd name="T67" fmla="*/ 66 h 223"/>
                <a:gd name="T68" fmla="*/ 212 w 223"/>
                <a:gd name="T69" fmla="*/ 63 h 223"/>
                <a:gd name="T70" fmla="*/ 217 w 223"/>
                <a:gd name="T71" fmla="*/ 91 h 223"/>
                <a:gd name="T72" fmla="*/ 14 w 223"/>
                <a:gd name="T73" fmla="*/ 69 h 223"/>
                <a:gd name="T74" fmla="*/ 11 w 223"/>
                <a:gd name="T75" fmla="*/ 63 h 223"/>
                <a:gd name="T76" fmla="*/ 30 w 223"/>
                <a:gd name="T77" fmla="*/ 42 h 223"/>
                <a:gd name="T78" fmla="*/ 18 w 223"/>
                <a:gd name="T79" fmla="*/ 67 h 223"/>
                <a:gd name="T80" fmla="*/ 195 w 223"/>
                <a:gd name="T81" fmla="*/ 48 h 223"/>
                <a:gd name="T82" fmla="*/ 176 w 223"/>
                <a:gd name="T83" fmla="*/ 30 h 223"/>
                <a:gd name="T84" fmla="*/ 181 w 223"/>
                <a:gd name="T85" fmla="*/ 24 h 223"/>
                <a:gd name="T86" fmla="*/ 198 w 223"/>
                <a:gd name="T87" fmla="*/ 47 h 223"/>
                <a:gd name="T88" fmla="*/ 44 w 223"/>
                <a:gd name="T89" fmla="*/ 32 h 223"/>
                <a:gd name="T90" fmla="*/ 42 w 223"/>
                <a:gd name="T91" fmla="*/ 24 h 223"/>
                <a:gd name="T92" fmla="*/ 68 w 223"/>
                <a:gd name="T93" fmla="*/ 13 h 223"/>
                <a:gd name="T94" fmla="*/ 47 w 223"/>
                <a:gd name="T95" fmla="*/ 31 h 223"/>
                <a:gd name="T96" fmla="*/ 158 w 223"/>
                <a:gd name="T97" fmla="*/ 18 h 223"/>
                <a:gd name="T98" fmla="*/ 134 w 223"/>
                <a:gd name="T99" fmla="*/ 10 h 223"/>
                <a:gd name="T100" fmla="*/ 136 w 223"/>
                <a:gd name="T101" fmla="*/ 3 h 223"/>
                <a:gd name="T102" fmla="*/ 161 w 223"/>
                <a:gd name="T103" fmla="*/ 16 h 223"/>
                <a:gd name="T104" fmla="*/ 87 w 223"/>
                <a:gd name="T105" fmla="*/ 11 h 223"/>
                <a:gd name="T106" fmla="*/ 86 w 223"/>
                <a:gd name="T107" fmla="*/ 3 h 223"/>
                <a:gd name="T108" fmla="*/ 111 w 223"/>
                <a:gd name="T109" fmla="*/ 0 h 223"/>
                <a:gd name="T110" fmla="*/ 111 w 223"/>
                <a:gd name="T111" fmla="*/ 8 h 223"/>
                <a:gd name="T112" fmla="*/ 87 w 223"/>
                <a:gd name="T113" fmla="*/ 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4"/>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11" name="Oval 10"/>
            <p:cNvSpPr/>
            <p:nvPr/>
          </p:nvSpPr>
          <p:spPr>
            <a:xfrm>
              <a:off x="3670530" y="5356225"/>
              <a:ext cx="1308100" cy="13081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Open Sans"/>
                <a:ea typeface="+mn-ea"/>
                <a:cs typeface="+mn-cs"/>
              </a:endParaRPr>
            </a:p>
          </p:txBody>
        </p:sp>
        <p:sp>
          <p:nvSpPr>
            <p:cNvPr id="12" name="Freeform: Shape 11"/>
            <p:cNvSpPr/>
            <p:nvPr/>
          </p:nvSpPr>
          <p:spPr>
            <a:xfrm>
              <a:off x="3051405" y="5356225"/>
              <a:ext cx="952500" cy="1501775"/>
            </a:xfrm>
            <a:custGeom>
              <a:avLst/>
              <a:gdLst>
                <a:gd name="connsiteX0" fmla="*/ 104775 w 952500"/>
                <a:gd name="connsiteY0" fmla="*/ 0 h 1501775"/>
                <a:gd name="connsiteX1" fmla="*/ 952500 w 952500"/>
                <a:gd name="connsiteY1" fmla="*/ 847725 h 1501775"/>
                <a:gd name="connsiteX2" fmla="*/ 704207 w 952500"/>
                <a:gd name="connsiteY2" fmla="*/ 1447157 h 1501775"/>
                <a:gd name="connsiteX3" fmla="*/ 638010 w 952500"/>
                <a:gd name="connsiteY3" fmla="*/ 1501775 h 1501775"/>
                <a:gd name="connsiteX4" fmla="*/ 0 w 952500"/>
                <a:gd name="connsiteY4" fmla="*/ 1501775 h 1501775"/>
                <a:gd name="connsiteX5" fmla="*/ 0 w 952500"/>
                <a:gd name="connsiteY5" fmla="*/ 7140 h 1501775"/>
                <a:gd name="connsiteX6" fmla="*/ 18100 w 952500"/>
                <a:gd name="connsiteY6" fmla="*/ 4377 h 1501775"/>
                <a:gd name="connsiteX7" fmla="*/ 104775 w 952500"/>
                <a:gd name="connsiteY7" fmla="*/ 0 h 150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1501775">
                  <a:moveTo>
                    <a:pt x="104775" y="0"/>
                  </a:moveTo>
                  <a:cubicBezTo>
                    <a:pt x="572961" y="0"/>
                    <a:pt x="952500" y="379539"/>
                    <a:pt x="952500" y="847725"/>
                  </a:cubicBezTo>
                  <a:cubicBezTo>
                    <a:pt x="952500" y="1081818"/>
                    <a:pt x="857615" y="1293749"/>
                    <a:pt x="704207" y="1447157"/>
                  </a:cubicBezTo>
                  <a:lnTo>
                    <a:pt x="638010" y="1501775"/>
                  </a:lnTo>
                  <a:lnTo>
                    <a:pt x="0" y="1501775"/>
                  </a:lnTo>
                  <a:lnTo>
                    <a:pt x="0" y="7140"/>
                  </a:lnTo>
                  <a:lnTo>
                    <a:pt x="18100" y="4377"/>
                  </a:lnTo>
                  <a:cubicBezTo>
                    <a:pt x="46598" y="1483"/>
                    <a:pt x="75513" y="0"/>
                    <a:pt x="10477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Open Sans"/>
                <a:ea typeface="+mn-ea"/>
                <a:cs typeface="+mn-cs"/>
              </a:endParaRPr>
            </a:p>
          </p:txBody>
        </p:sp>
        <p:sp>
          <p:nvSpPr>
            <p:cNvPr id="13" name="Freeform: Shape 12"/>
            <p:cNvSpPr/>
            <p:nvPr/>
          </p:nvSpPr>
          <p:spPr>
            <a:xfrm>
              <a:off x="3337155" y="6203950"/>
              <a:ext cx="1308100" cy="654050"/>
            </a:xfrm>
            <a:custGeom>
              <a:avLst/>
              <a:gdLst>
                <a:gd name="connsiteX0" fmla="*/ 654050 w 1308100"/>
                <a:gd name="connsiteY0" fmla="*/ 0 h 654050"/>
                <a:gd name="connsiteX1" fmla="*/ 1308100 w 1308100"/>
                <a:gd name="connsiteY1" fmla="*/ 654050 h 654050"/>
                <a:gd name="connsiteX2" fmla="*/ 0 w 1308100"/>
                <a:gd name="connsiteY2" fmla="*/ 654050 h 654050"/>
                <a:gd name="connsiteX3" fmla="*/ 654050 w 1308100"/>
                <a:gd name="connsiteY3" fmla="*/ 0 h 654050"/>
              </a:gdLst>
              <a:ahLst/>
              <a:cxnLst>
                <a:cxn ang="0">
                  <a:pos x="connsiteX0" y="connsiteY0"/>
                </a:cxn>
                <a:cxn ang="0">
                  <a:pos x="connsiteX1" y="connsiteY1"/>
                </a:cxn>
                <a:cxn ang="0">
                  <a:pos x="connsiteX2" y="connsiteY2"/>
                </a:cxn>
                <a:cxn ang="0">
                  <a:pos x="connsiteX3" y="connsiteY3"/>
                </a:cxn>
              </a:cxnLst>
              <a:rect l="l" t="t" r="r" b="b"/>
              <a:pathLst>
                <a:path w="1308100" h="654050">
                  <a:moveTo>
                    <a:pt x="654050" y="0"/>
                  </a:moveTo>
                  <a:cubicBezTo>
                    <a:pt x="1015272" y="0"/>
                    <a:pt x="1308100" y="292828"/>
                    <a:pt x="1308100" y="654050"/>
                  </a:cubicBezTo>
                  <a:lnTo>
                    <a:pt x="0" y="654050"/>
                  </a:lnTo>
                  <a:cubicBezTo>
                    <a:pt x="0" y="292828"/>
                    <a:pt x="292828" y="0"/>
                    <a:pt x="65405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Open Sans"/>
                <a:ea typeface="+mn-ea"/>
                <a:cs typeface="+mn-cs"/>
              </a:endParaRPr>
            </a:p>
          </p:txBody>
        </p:sp>
        <p:sp>
          <p:nvSpPr>
            <p:cNvPr id="55321" name="Freeform 8"/>
            <p:cNvSpPr>
              <a:spLocks noEditPoints="1"/>
            </p:cNvSpPr>
            <p:nvPr/>
          </p:nvSpPr>
          <p:spPr bwMode="auto">
            <a:xfrm>
              <a:off x="3527655" y="5779168"/>
              <a:ext cx="862700" cy="862698"/>
            </a:xfrm>
            <a:custGeom>
              <a:avLst/>
              <a:gdLst>
                <a:gd name="T0" fmla="*/ 413941 w 223"/>
                <a:gd name="T1" fmla="*/ 847224 h 223"/>
                <a:gd name="T2" fmla="*/ 518394 w 223"/>
                <a:gd name="T3" fmla="*/ 820143 h 223"/>
                <a:gd name="T4" fmla="*/ 526131 w 223"/>
                <a:gd name="T5" fmla="*/ 851092 h 223"/>
                <a:gd name="T6" fmla="*/ 340438 w 223"/>
                <a:gd name="T7" fmla="*/ 851092 h 223"/>
                <a:gd name="T8" fmla="*/ 243722 w 223"/>
                <a:gd name="T9" fmla="*/ 820143 h 223"/>
                <a:gd name="T10" fmla="*/ 259197 w 223"/>
                <a:gd name="T11" fmla="*/ 793063 h 223"/>
                <a:gd name="T12" fmla="*/ 352043 w 223"/>
                <a:gd name="T13" fmla="*/ 839486 h 223"/>
                <a:gd name="T14" fmla="*/ 611240 w 223"/>
                <a:gd name="T15" fmla="*/ 820143 h 223"/>
                <a:gd name="T16" fmla="*/ 603503 w 223"/>
                <a:gd name="T17" fmla="*/ 793063 h 223"/>
                <a:gd name="T18" fmla="*/ 704087 w 223"/>
                <a:gd name="T19" fmla="*/ 746640 h 223"/>
                <a:gd name="T20" fmla="*/ 618978 w 223"/>
                <a:gd name="T21" fmla="*/ 820143 h 223"/>
                <a:gd name="T22" fmla="*/ 170219 w 223"/>
                <a:gd name="T23" fmla="*/ 773720 h 223"/>
                <a:gd name="T24" fmla="*/ 92847 w 223"/>
                <a:gd name="T25" fmla="*/ 700217 h 223"/>
                <a:gd name="T26" fmla="*/ 119927 w 223"/>
                <a:gd name="T27" fmla="*/ 680874 h 223"/>
                <a:gd name="T28" fmla="*/ 185693 w 223"/>
                <a:gd name="T29" fmla="*/ 765983 h 223"/>
                <a:gd name="T30" fmla="*/ 754379 w 223"/>
                <a:gd name="T31" fmla="*/ 704085 h 223"/>
                <a:gd name="T32" fmla="*/ 742773 w 223"/>
                <a:gd name="T33" fmla="*/ 680874 h 223"/>
                <a:gd name="T34" fmla="*/ 812408 w 223"/>
                <a:gd name="T35" fmla="*/ 595765 h 223"/>
                <a:gd name="T36" fmla="*/ 765985 w 223"/>
                <a:gd name="T37" fmla="*/ 700217 h 223"/>
                <a:gd name="T38" fmla="*/ 58029 w 223"/>
                <a:gd name="T39" fmla="*/ 626713 h 223"/>
                <a:gd name="T40" fmla="*/ 11606 w 223"/>
                <a:gd name="T41" fmla="*/ 526130 h 223"/>
                <a:gd name="T42" fmla="*/ 42555 w 223"/>
                <a:gd name="T43" fmla="*/ 522261 h 223"/>
                <a:gd name="T44" fmla="*/ 61898 w 223"/>
                <a:gd name="T45" fmla="*/ 626713 h 223"/>
                <a:gd name="T46" fmla="*/ 835620 w 223"/>
                <a:gd name="T47" fmla="*/ 537736 h 223"/>
                <a:gd name="T48" fmla="*/ 820145 w 223"/>
                <a:gd name="T49" fmla="*/ 518393 h 223"/>
                <a:gd name="T50" fmla="*/ 831751 w 223"/>
                <a:gd name="T51" fmla="*/ 429415 h 223"/>
                <a:gd name="T52" fmla="*/ 862700 w 223"/>
                <a:gd name="T53" fmla="*/ 429415 h 223"/>
                <a:gd name="T54" fmla="*/ 851094 w 223"/>
                <a:gd name="T55" fmla="*/ 526130 h 223"/>
                <a:gd name="T56" fmla="*/ 15474 w 223"/>
                <a:gd name="T57" fmla="*/ 448758 h 223"/>
                <a:gd name="T58" fmla="*/ 0 w 223"/>
                <a:gd name="T59" fmla="*/ 429415 h 223"/>
                <a:gd name="T60" fmla="*/ 27080 w 223"/>
                <a:gd name="T61" fmla="*/ 324962 h 223"/>
                <a:gd name="T62" fmla="*/ 30949 w 223"/>
                <a:gd name="T63" fmla="*/ 429415 h 223"/>
                <a:gd name="T64" fmla="*/ 835620 w 223"/>
                <a:gd name="T65" fmla="*/ 352043 h 223"/>
                <a:gd name="T66" fmla="*/ 789196 w 223"/>
                <a:gd name="T67" fmla="*/ 255328 h 223"/>
                <a:gd name="T68" fmla="*/ 820145 w 223"/>
                <a:gd name="T69" fmla="*/ 243722 h 223"/>
                <a:gd name="T70" fmla="*/ 839488 w 223"/>
                <a:gd name="T71" fmla="*/ 352043 h 223"/>
                <a:gd name="T72" fmla="*/ 54161 w 223"/>
                <a:gd name="T73" fmla="*/ 266933 h 223"/>
                <a:gd name="T74" fmla="*/ 42555 w 223"/>
                <a:gd name="T75" fmla="*/ 243722 h 223"/>
                <a:gd name="T76" fmla="*/ 116058 w 223"/>
                <a:gd name="T77" fmla="*/ 162481 h 223"/>
                <a:gd name="T78" fmla="*/ 69635 w 223"/>
                <a:gd name="T79" fmla="*/ 259196 h 223"/>
                <a:gd name="T80" fmla="*/ 754379 w 223"/>
                <a:gd name="T81" fmla="*/ 185693 h 223"/>
                <a:gd name="T82" fmla="*/ 680875 w 223"/>
                <a:gd name="T83" fmla="*/ 116058 h 223"/>
                <a:gd name="T84" fmla="*/ 700218 w 223"/>
                <a:gd name="T85" fmla="*/ 92846 h 223"/>
                <a:gd name="T86" fmla="*/ 765985 w 223"/>
                <a:gd name="T87" fmla="*/ 181824 h 223"/>
                <a:gd name="T88" fmla="*/ 170219 w 223"/>
                <a:gd name="T89" fmla="*/ 123795 h 223"/>
                <a:gd name="T90" fmla="*/ 162482 w 223"/>
                <a:gd name="T91" fmla="*/ 92846 h 223"/>
                <a:gd name="T92" fmla="*/ 263065 w 223"/>
                <a:gd name="T93" fmla="*/ 50292 h 223"/>
                <a:gd name="T94" fmla="*/ 181825 w 223"/>
                <a:gd name="T95" fmla="*/ 119927 h 223"/>
                <a:gd name="T96" fmla="*/ 611240 w 223"/>
                <a:gd name="T97" fmla="*/ 69635 h 223"/>
                <a:gd name="T98" fmla="*/ 518394 w 223"/>
                <a:gd name="T99" fmla="*/ 38686 h 223"/>
                <a:gd name="T100" fmla="*/ 526131 w 223"/>
                <a:gd name="T101" fmla="*/ 11606 h 223"/>
                <a:gd name="T102" fmla="*/ 622846 w 223"/>
                <a:gd name="T103" fmla="*/ 61898 h 223"/>
                <a:gd name="T104" fmla="*/ 336569 w 223"/>
                <a:gd name="T105" fmla="*/ 42555 h 223"/>
                <a:gd name="T106" fmla="*/ 332700 w 223"/>
                <a:gd name="T107" fmla="*/ 11606 h 223"/>
                <a:gd name="T108" fmla="*/ 429416 w 223"/>
                <a:gd name="T109" fmla="*/ 0 h 223"/>
                <a:gd name="T110" fmla="*/ 429416 w 223"/>
                <a:gd name="T111" fmla="*/ 30949 h 223"/>
                <a:gd name="T112" fmla="*/ 336569 w 223"/>
                <a:gd name="T113" fmla="*/ 42555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grpSp>
      <p:grpSp>
        <p:nvGrpSpPr>
          <p:cNvPr id="20" name="Group 9">
            <a:extLst>
              <a:ext uri="{FF2B5EF4-FFF2-40B4-BE49-F238E27FC236}">
                <a16:creationId xmlns="" xmlns:a16="http://schemas.microsoft.com/office/drawing/2014/main" id="{769F382E-6F87-4CC7-A381-031C4E2A5DB2}"/>
              </a:ext>
            </a:extLst>
          </p:cNvPr>
          <p:cNvGrpSpPr/>
          <p:nvPr/>
        </p:nvGrpSpPr>
        <p:grpSpPr>
          <a:xfrm>
            <a:off x="4327914" y="2429581"/>
            <a:ext cx="4097800" cy="3828337"/>
            <a:chOff x="2532986" y="2187804"/>
            <a:chExt cx="4071507" cy="3300853"/>
          </a:xfrm>
        </p:grpSpPr>
        <p:grpSp>
          <p:nvGrpSpPr>
            <p:cNvPr id="21" name="Group 7">
              <a:extLst>
                <a:ext uri="{FF2B5EF4-FFF2-40B4-BE49-F238E27FC236}">
                  <a16:creationId xmlns="" xmlns:a16="http://schemas.microsoft.com/office/drawing/2014/main" id="{1DE2ACE8-CA61-4D92-BBDB-DB5DEF9F8855}"/>
                </a:ext>
              </a:extLst>
            </p:cNvPr>
            <p:cNvGrpSpPr/>
            <p:nvPr/>
          </p:nvGrpSpPr>
          <p:grpSpPr>
            <a:xfrm>
              <a:off x="2532986" y="2187804"/>
              <a:ext cx="4071507" cy="2861459"/>
              <a:chOff x="2532986" y="2187804"/>
              <a:chExt cx="4071507" cy="2861459"/>
            </a:xfrm>
          </p:grpSpPr>
          <p:sp>
            <p:nvSpPr>
              <p:cNvPr id="23" name="Teardrop 3">
                <a:extLst>
                  <a:ext uri="{FF2B5EF4-FFF2-40B4-BE49-F238E27FC236}">
                    <a16:creationId xmlns="" xmlns:a16="http://schemas.microsoft.com/office/drawing/2014/main" id="{82382236-9376-42CE-992B-1C9E155EE11F}"/>
                  </a:ext>
                </a:extLst>
              </p:cNvPr>
              <p:cNvSpPr/>
              <p:nvPr/>
            </p:nvSpPr>
            <p:spPr>
              <a:xfrm rot="18876898">
                <a:off x="3735337" y="2187805"/>
                <a:ext cx="1656185" cy="1656184"/>
              </a:xfrm>
              <a:custGeom>
                <a:avLst/>
                <a:gdLst/>
                <a:ahLst/>
                <a:cxnLst/>
                <a:rect l="l" t="t" r="r" b="b"/>
                <a:pathLst>
                  <a:path w="1656185" h="1656184">
                    <a:moveTo>
                      <a:pt x="828092" y="0"/>
                    </a:moveTo>
                    <a:lnTo>
                      <a:pt x="828093" y="0"/>
                    </a:lnTo>
                    <a:lnTo>
                      <a:pt x="1656184" y="0"/>
                    </a:lnTo>
                    <a:lnTo>
                      <a:pt x="1656184" y="828072"/>
                    </a:lnTo>
                    <a:lnTo>
                      <a:pt x="1656185" y="828092"/>
                    </a:lnTo>
                    <a:cubicBezTo>
                      <a:pt x="1656185" y="1285435"/>
                      <a:pt x="1285436" y="1656184"/>
                      <a:pt x="828093" y="1656184"/>
                    </a:cubicBezTo>
                    <a:lnTo>
                      <a:pt x="828092" y="1656184"/>
                    </a:lnTo>
                    <a:lnTo>
                      <a:pt x="1" y="1656184"/>
                    </a:lnTo>
                    <a:lnTo>
                      <a:pt x="1" y="828112"/>
                    </a:lnTo>
                    <a:cubicBezTo>
                      <a:pt x="0" y="828105"/>
                      <a:pt x="0" y="828099"/>
                      <a:pt x="0" y="828092"/>
                    </a:cubicBezTo>
                    <a:cubicBezTo>
                      <a:pt x="0" y="370749"/>
                      <a:pt x="370749" y="0"/>
                      <a:pt x="828092"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prstClr val="white"/>
                  </a:solidFill>
                  <a:effectLst/>
                  <a:uLnTx/>
                  <a:uFillTx/>
                  <a:latin typeface="Open Sans"/>
                  <a:ea typeface="+mn-ea"/>
                  <a:cs typeface="+mn-cs"/>
                </a:endParaRPr>
              </a:p>
            </p:txBody>
          </p:sp>
          <p:sp>
            <p:nvSpPr>
              <p:cNvPr id="24" name="Teardrop 3">
                <a:extLst>
                  <a:ext uri="{FF2B5EF4-FFF2-40B4-BE49-F238E27FC236}">
                    <a16:creationId xmlns="" xmlns:a16="http://schemas.microsoft.com/office/drawing/2014/main" id="{D7900B95-1018-4F4A-B7FF-2F842AD076A2}"/>
                  </a:ext>
                </a:extLst>
              </p:cNvPr>
              <p:cNvSpPr/>
              <p:nvPr/>
            </p:nvSpPr>
            <p:spPr>
              <a:xfrm rot="2700000">
                <a:off x="4948308" y="3393079"/>
                <a:ext cx="1656185" cy="1656184"/>
              </a:xfrm>
              <a:custGeom>
                <a:avLst/>
                <a:gdLst/>
                <a:ahLst/>
                <a:cxnLst/>
                <a:rect l="l" t="t" r="r" b="b"/>
                <a:pathLst>
                  <a:path w="1656185" h="1656184">
                    <a:moveTo>
                      <a:pt x="828092" y="0"/>
                    </a:moveTo>
                    <a:lnTo>
                      <a:pt x="828093" y="0"/>
                    </a:lnTo>
                    <a:lnTo>
                      <a:pt x="1656184" y="0"/>
                    </a:lnTo>
                    <a:lnTo>
                      <a:pt x="1656184" y="828072"/>
                    </a:lnTo>
                    <a:lnTo>
                      <a:pt x="1656185" y="828092"/>
                    </a:lnTo>
                    <a:cubicBezTo>
                      <a:pt x="1656185" y="1285435"/>
                      <a:pt x="1285436" y="1656184"/>
                      <a:pt x="828093" y="1656184"/>
                    </a:cubicBezTo>
                    <a:lnTo>
                      <a:pt x="828092" y="1656184"/>
                    </a:lnTo>
                    <a:lnTo>
                      <a:pt x="1" y="1656184"/>
                    </a:lnTo>
                    <a:lnTo>
                      <a:pt x="1" y="828112"/>
                    </a:lnTo>
                    <a:cubicBezTo>
                      <a:pt x="0" y="828105"/>
                      <a:pt x="0" y="828099"/>
                      <a:pt x="0" y="828092"/>
                    </a:cubicBezTo>
                    <a:cubicBezTo>
                      <a:pt x="0" y="370749"/>
                      <a:pt x="370749" y="0"/>
                      <a:pt x="828092"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prstClr val="white"/>
                  </a:solidFill>
                  <a:effectLst/>
                  <a:uLnTx/>
                  <a:uFillTx/>
                  <a:latin typeface="Open Sans"/>
                  <a:ea typeface="+mn-ea"/>
                  <a:cs typeface="+mn-cs"/>
                </a:endParaRPr>
              </a:p>
            </p:txBody>
          </p:sp>
          <p:sp>
            <p:nvSpPr>
              <p:cNvPr id="25" name="Teardrop 3">
                <a:extLst>
                  <a:ext uri="{FF2B5EF4-FFF2-40B4-BE49-F238E27FC236}">
                    <a16:creationId xmlns="" xmlns:a16="http://schemas.microsoft.com/office/drawing/2014/main" id="{26C3A57E-114C-44A9-9F90-29BEDDACD809}"/>
                  </a:ext>
                </a:extLst>
              </p:cNvPr>
              <p:cNvSpPr/>
              <p:nvPr/>
            </p:nvSpPr>
            <p:spPr>
              <a:xfrm rot="2700000">
                <a:off x="2532985" y="3393079"/>
                <a:ext cx="1656185" cy="1656184"/>
              </a:xfrm>
              <a:custGeom>
                <a:avLst/>
                <a:gdLst/>
                <a:ahLst/>
                <a:cxnLst/>
                <a:rect l="l" t="t" r="r" b="b"/>
                <a:pathLst>
                  <a:path w="1656185" h="1656184">
                    <a:moveTo>
                      <a:pt x="828092" y="0"/>
                    </a:moveTo>
                    <a:lnTo>
                      <a:pt x="828093" y="0"/>
                    </a:lnTo>
                    <a:lnTo>
                      <a:pt x="1656184" y="0"/>
                    </a:lnTo>
                    <a:lnTo>
                      <a:pt x="1656184" y="828072"/>
                    </a:lnTo>
                    <a:lnTo>
                      <a:pt x="1656185" y="828092"/>
                    </a:lnTo>
                    <a:cubicBezTo>
                      <a:pt x="1656185" y="1285435"/>
                      <a:pt x="1285436" y="1656184"/>
                      <a:pt x="828093" y="1656184"/>
                    </a:cubicBezTo>
                    <a:lnTo>
                      <a:pt x="828092" y="1656184"/>
                    </a:lnTo>
                    <a:lnTo>
                      <a:pt x="1" y="1656184"/>
                    </a:lnTo>
                    <a:lnTo>
                      <a:pt x="1" y="828112"/>
                    </a:lnTo>
                    <a:cubicBezTo>
                      <a:pt x="0" y="828105"/>
                      <a:pt x="0" y="828099"/>
                      <a:pt x="0" y="828092"/>
                    </a:cubicBezTo>
                    <a:cubicBezTo>
                      <a:pt x="0" y="370749"/>
                      <a:pt x="370749" y="0"/>
                      <a:pt x="828092"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prstClr val="white"/>
                  </a:solidFill>
                  <a:effectLst/>
                  <a:uLnTx/>
                  <a:uFillTx/>
                  <a:latin typeface="Open Sans"/>
                  <a:ea typeface="+mn-ea"/>
                  <a:cs typeface="+mn-cs"/>
                </a:endParaRPr>
              </a:p>
            </p:txBody>
          </p:sp>
        </p:grpSp>
        <p:sp>
          <p:nvSpPr>
            <p:cNvPr id="22" name="Round Same Side Corner Rectangle 8">
              <a:extLst>
                <a:ext uri="{FF2B5EF4-FFF2-40B4-BE49-F238E27FC236}">
                  <a16:creationId xmlns="" xmlns:a16="http://schemas.microsoft.com/office/drawing/2014/main" id="{57CBC508-D6A3-4D3B-BF2D-4CEC7900A1FA}"/>
                </a:ext>
              </a:extLst>
            </p:cNvPr>
            <p:cNvSpPr/>
            <p:nvPr/>
          </p:nvSpPr>
          <p:spPr>
            <a:xfrm>
              <a:off x="4494446" y="4264521"/>
              <a:ext cx="144016" cy="1224136"/>
            </a:xfrm>
            <a:prstGeom prst="round2SameRect">
              <a:avLst>
                <a:gd name="adj1" fmla="val 50000"/>
                <a:gd name="adj2" fmla="val 0"/>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white"/>
                </a:solidFill>
                <a:effectLst/>
                <a:uLnTx/>
                <a:uFillTx/>
                <a:latin typeface="Open Sans"/>
                <a:ea typeface="+mn-ea"/>
                <a:cs typeface="+mn-cs"/>
              </a:endParaRPr>
            </a:p>
          </p:txBody>
        </p:sp>
      </p:grpSp>
      <p:cxnSp>
        <p:nvCxnSpPr>
          <p:cNvPr id="29" name="Elbow Connector 16">
            <a:extLst>
              <a:ext uri="{FF2B5EF4-FFF2-40B4-BE49-F238E27FC236}">
                <a16:creationId xmlns="" xmlns:a16="http://schemas.microsoft.com/office/drawing/2014/main" id="{325E773A-1014-4621-B557-3AFA37AE6038}"/>
              </a:ext>
            </a:extLst>
          </p:cNvPr>
          <p:cNvCxnSpPr/>
          <p:nvPr/>
        </p:nvCxnSpPr>
        <p:spPr>
          <a:xfrm rot="5400000" flipH="1" flipV="1">
            <a:off x="7530105" y="3139445"/>
            <a:ext cx="873969" cy="529208"/>
          </a:xfrm>
          <a:prstGeom prst="bentConnector3">
            <a:avLst>
              <a:gd name="adj1" fmla="val 99774"/>
            </a:avLst>
          </a:prstGeom>
          <a:ln>
            <a:solidFill>
              <a:schemeClr val="tx1">
                <a:lumMod val="50000"/>
                <a:lumOff val="50000"/>
              </a:schemeClr>
            </a:solidFill>
            <a:headEnd type="oval"/>
            <a:tailEnd type="oval"/>
          </a:ln>
        </p:spPr>
        <p:style>
          <a:lnRef idx="1">
            <a:schemeClr val="accent1"/>
          </a:lnRef>
          <a:fillRef idx="0">
            <a:schemeClr val="accent1"/>
          </a:fillRef>
          <a:effectRef idx="0">
            <a:schemeClr val="accent1"/>
          </a:effectRef>
          <a:fontRef idx="minor">
            <a:schemeClr val="tx1"/>
          </a:fontRef>
        </p:style>
      </p:cxnSp>
      <p:sp>
        <p:nvSpPr>
          <p:cNvPr id="31" name="TextBox 30">
            <a:extLst>
              <a:ext uri="{FF2B5EF4-FFF2-40B4-BE49-F238E27FC236}">
                <a16:creationId xmlns="" xmlns:a16="http://schemas.microsoft.com/office/drawing/2014/main" id="{212E59C7-2D00-4385-AD66-C3C1015F69C6}"/>
              </a:ext>
            </a:extLst>
          </p:cNvPr>
          <p:cNvSpPr txBox="1"/>
          <p:nvPr/>
        </p:nvSpPr>
        <p:spPr>
          <a:xfrm>
            <a:off x="8469564" y="2889823"/>
            <a:ext cx="3106348" cy="400110"/>
          </a:xfrm>
          <a:prstGeom prst="rect">
            <a:avLst/>
          </a:prstGeom>
          <a:noFill/>
        </p:spPr>
        <p:txBody>
          <a:bodyPr wrap="square" rtlCol="0">
            <a:spAutoFit/>
          </a:bodyP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ko-KR" altLang="en-US" sz="2000" b="0" i="0" u="none" strike="noStrike" kern="1200" cap="none" spc="0" normalizeH="0" baseline="0" noProof="0" dirty="0">
              <a:ln>
                <a:noFill/>
              </a:ln>
              <a:solidFill>
                <a:prstClr val="black">
                  <a:lumMod val="75000"/>
                  <a:lumOff val="25000"/>
                </a:prstClr>
              </a:solidFill>
              <a:effectLst/>
              <a:uLnTx/>
              <a:uFillTx/>
              <a:latin typeface="Arial" panose="020B0604020202020204" pitchFamily="34" charset="0"/>
              <a:cs typeface="Arial" panose="020B0604020202020204" pitchFamily="34" charset="0"/>
            </a:endParaRPr>
          </a:p>
        </p:txBody>
      </p:sp>
      <p:cxnSp>
        <p:nvCxnSpPr>
          <p:cNvPr id="33" name="Elbow Connector 20">
            <a:extLst>
              <a:ext uri="{FF2B5EF4-FFF2-40B4-BE49-F238E27FC236}">
                <a16:creationId xmlns="" xmlns:a16="http://schemas.microsoft.com/office/drawing/2014/main" id="{E5E39EB2-6A1F-437E-8E73-08B501DAAC1D}"/>
              </a:ext>
            </a:extLst>
          </p:cNvPr>
          <p:cNvCxnSpPr>
            <a:cxnSpLocks/>
          </p:cNvCxnSpPr>
          <p:nvPr/>
        </p:nvCxnSpPr>
        <p:spPr>
          <a:xfrm flipV="1">
            <a:off x="4276933" y="5781321"/>
            <a:ext cx="653893" cy="315865"/>
          </a:xfrm>
          <a:prstGeom prst="bentConnector3">
            <a:avLst>
              <a:gd name="adj1" fmla="val 100160"/>
            </a:avLst>
          </a:prstGeom>
          <a:ln>
            <a:solidFill>
              <a:schemeClr val="tx1">
                <a:lumMod val="50000"/>
                <a:lumOff val="50000"/>
              </a:schemeClr>
            </a:solidFill>
            <a:headEnd type="oval"/>
            <a:tailEnd type="oval"/>
          </a:ln>
        </p:spPr>
        <p:style>
          <a:lnRef idx="1">
            <a:schemeClr val="accent1"/>
          </a:lnRef>
          <a:fillRef idx="0">
            <a:schemeClr val="accent1"/>
          </a:fillRef>
          <a:effectRef idx="0">
            <a:schemeClr val="accent1"/>
          </a:effectRef>
          <a:fontRef idx="minor">
            <a:schemeClr val="tx1"/>
          </a:fontRef>
        </p:style>
      </p:cxnSp>
      <p:sp>
        <p:nvSpPr>
          <p:cNvPr id="38" name="TextBox 37">
            <a:extLst>
              <a:ext uri="{FF2B5EF4-FFF2-40B4-BE49-F238E27FC236}">
                <a16:creationId xmlns="" xmlns:a16="http://schemas.microsoft.com/office/drawing/2014/main" id="{C883A207-172B-4607-9439-D81714D7EA17}"/>
              </a:ext>
            </a:extLst>
          </p:cNvPr>
          <p:cNvSpPr txBox="1"/>
          <p:nvPr/>
        </p:nvSpPr>
        <p:spPr>
          <a:xfrm>
            <a:off x="1380152" y="2120978"/>
            <a:ext cx="3219666" cy="400110"/>
          </a:xfrm>
          <a:prstGeom prst="rect">
            <a:avLst/>
          </a:prstGeom>
          <a:noFill/>
        </p:spPr>
        <p:txBody>
          <a:bodyPr wrap="square" rtlCol="0">
            <a:spAutoFit/>
          </a:bodyPr>
          <a:lstStyle/>
          <a:p>
            <a:pPr marL="0" marR="0" lvl="0" indent="0" algn="ctr" defTabSz="914377" rtl="0" eaLnBrk="1" fontAlgn="auto" latinLnBrk="0" hangingPunct="1">
              <a:lnSpc>
                <a:spcPct val="100000"/>
              </a:lnSpc>
              <a:spcBef>
                <a:spcPts val="0"/>
              </a:spcBef>
              <a:spcAft>
                <a:spcPts val="0"/>
              </a:spcAft>
              <a:buClrTx/>
              <a:buSzTx/>
              <a:buFontTx/>
              <a:buNone/>
              <a:tabLst/>
              <a:defRPr/>
            </a:pPr>
            <a:r>
              <a:rPr kumimoji="0" lang="en-US" altLang="ko-KR" sz="2000" b="0" i="0" u="none" strike="noStrike" kern="1200" cap="none" spc="0" normalizeH="0" baseline="0" noProof="0" dirty="0">
                <a:ln>
                  <a:noFill/>
                </a:ln>
                <a:solidFill>
                  <a:prstClr val="black">
                    <a:lumMod val="75000"/>
                    <a:lumOff val="25000"/>
                  </a:prstClr>
                </a:solidFill>
                <a:effectLst/>
                <a:uLnTx/>
                <a:uFillTx/>
                <a:latin typeface="Arial" panose="020B0604020202020204" pitchFamily="34" charset="0"/>
                <a:cs typeface="Arial" panose="020B0604020202020204" pitchFamily="34" charset="0"/>
              </a:rPr>
              <a:t>.  </a:t>
            </a:r>
            <a:endParaRPr kumimoji="0" lang="ko-KR" altLang="en-US" sz="2000" b="0" i="0" u="none" strike="noStrike" kern="1200" cap="none" spc="0" normalizeH="0" baseline="0" noProof="0" dirty="0">
              <a:ln>
                <a:noFill/>
              </a:ln>
              <a:solidFill>
                <a:prstClr val="black">
                  <a:lumMod val="75000"/>
                  <a:lumOff val="25000"/>
                </a:prstClr>
              </a:solidFill>
              <a:effectLst/>
              <a:uLnTx/>
              <a:uFillTx/>
              <a:latin typeface="Arial" panose="020B0604020202020204" pitchFamily="34" charset="0"/>
              <a:cs typeface="Arial" panose="020B0604020202020204" pitchFamily="34" charset="0"/>
            </a:endParaRPr>
          </a:p>
        </p:txBody>
      </p:sp>
      <p:cxnSp>
        <p:nvCxnSpPr>
          <p:cNvPr id="40" name="Elbow Connector 35">
            <a:extLst>
              <a:ext uri="{FF2B5EF4-FFF2-40B4-BE49-F238E27FC236}">
                <a16:creationId xmlns="" xmlns:a16="http://schemas.microsoft.com/office/drawing/2014/main" id="{4F15F687-61F7-4A00-B521-A9CBC10E26A4}"/>
              </a:ext>
            </a:extLst>
          </p:cNvPr>
          <p:cNvCxnSpPr/>
          <p:nvPr/>
        </p:nvCxnSpPr>
        <p:spPr>
          <a:xfrm>
            <a:off x="4773090" y="2095925"/>
            <a:ext cx="936104" cy="433381"/>
          </a:xfrm>
          <a:prstGeom prst="bentConnector3">
            <a:avLst>
              <a:gd name="adj1" fmla="val 99858"/>
            </a:avLst>
          </a:prstGeom>
          <a:ln>
            <a:solidFill>
              <a:schemeClr val="tx1">
                <a:lumMod val="50000"/>
                <a:lumOff val="50000"/>
              </a:schemeClr>
            </a:solidFill>
            <a:headEnd type="oval"/>
            <a:tailEnd type="oval"/>
          </a:ln>
        </p:spPr>
        <p:style>
          <a:lnRef idx="1">
            <a:schemeClr val="accent1"/>
          </a:lnRef>
          <a:fillRef idx="0">
            <a:schemeClr val="accent1"/>
          </a:fillRef>
          <a:effectRef idx="0">
            <a:schemeClr val="accent1"/>
          </a:effectRef>
          <a:fontRef idx="minor">
            <a:schemeClr val="tx1"/>
          </a:fontRef>
        </p:style>
      </p:cxnSp>
      <p:sp>
        <p:nvSpPr>
          <p:cNvPr id="41" name="Rectangle 30">
            <a:extLst>
              <a:ext uri="{FF2B5EF4-FFF2-40B4-BE49-F238E27FC236}">
                <a16:creationId xmlns="" xmlns:a16="http://schemas.microsoft.com/office/drawing/2014/main" id="{2F804D6F-4E5A-4E5E-AD33-DD4AAE62E4D5}"/>
              </a:ext>
            </a:extLst>
          </p:cNvPr>
          <p:cNvSpPr/>
          <p:nvPr/>
        </p:nvSpPr>
        <p:spPr>
          <a:xfrm>
            <a:off x="6161414" y="3942163"/>
            <a:ext cx="317209" cy="316282"/>
          </a:xfrm>
          <a:custGeom>
            <a:avLst/>
            <a:gdLst/>
            <a:ahLst/>
            <a:cxnLst/>
            <a:rect l="l" t="t" r="r" b="b"/>
            <a:pathLst>
              <a:path w="3240000" h="3230531">
                <a:moveTo>
                  <a:pt x="720000" y="2697973"/>
                </a:moveTo>
                <a:cubicBezTo>
                  <a:pt x="680235" y="2697973"/>
                  <a:pt x="648000" y="2730208"/>
                  <a:pt x="648000" y="2769973"/>
                </a:cubicBezTo>
                <a:cubicBezTo>
                  <a:pt x="648000" y="2809738"/>
                  <a:pt x="680235" y="2841973"/>
                  <a:pt x="720000" y="2841973"/>
                </a:cubicBezTo>
                <a:lnTo>
                  <a:pt x="2520000" y="2841973"/>
                </a:lnTo>
                <a:cubicBezTo>
                  <a:pt x="2559765" y="2841973"/>
                  <a:pt x="2592000" y="2809738"/>
                  <a:pt x="2592000" y="2769973"/>
                </a:cubicBezTo>
                <a:cubicBezTo>
                  <a:pt x="2592000" y="2730208"/>
                  <a:pt x="2559765" y="2697973"/>
                  <a:pt x="2520000" y="2697973"/>
                </a:cubicBezTo>
                <a:close/>
                <a:moveTo>
                  <a:pt x="720000" y="2366733"/>
                </a:moveTo>
                <a:cubicBezTo>
                  <a:pt x="680235" y="2366733"/>
                  <a:pt x="648000" y="2398968"/>
                  <a:pt x="648000" y="2438733"/>
                </a:cubicBezTo>
                <a:cubicBezTo>
                  <a:pt x="648000" y="2478498"/>
                  <a:pt x="680235" y="2510733"/>
                  <a:pt x="720000" y="2510733"/>
                </a:cubicBezTo>
                <a:lnTo>
                  <a:pt x="2520000" y="2510733"/>
                </a:lnTo>
                <a:cubicBezTo>
                  <a:pt x="2559765" y="2510733"/>
                  <a:pt x="2592000" y="2478498"/>
                  <a:pt x="2592000" y="2438733"/>
                </a:cubicBezTo>
                <a:cubicBezTo>
                  <a:pt x="2592000" y="2398968"/>
                  <a:pt x="2559765" y="2366733"/>
                  <a:pt x="2520000" y="2366733"/>
                </a:cubicBezTo>
                <a:close/>
                <a:moveTo>
                  <a:pt x="720000" y="2035493"/>
                </a:moveTo>
                <a:cubicBezTo>
                  <a:pt x="680235" y="2035493"/>
                  <a:pt x="648000" y="2067728"/>
                  <a:pt x="648000" y="2107493"/>
                </a:cubicBezTo>
                <a:cubicBezTo>
                  <a:pt x="648000" y="2147258"/>
                  <a:pt x="680235" y="2179493"/>
                  <a:pt x="720000" y="2179493"/>
                </a:cubicBezTo>
                <a:lnTo>
                  <a:pt x="2520000" y="2179493"/>
                </a:lnTo>
                <a:cubicBezTo>
                  <a:pt x="2559765" y="2179493"/>
                  <a:pt x="2592000" y="2147258"/>
                  <a:pt x="2592000" y="2107493"/>
                </a:cubicBezTo>
                <a:cubicBezTo>
                  <a:pt x="2592000" y="2067728"/>
                  <a:pt x="2559765" y="2035493"/>
                  <a:pt x="2520000" y="2035493"/>
                </a:cubicBezTo>
                <a:close/>
                <a:moveTo>
                  <a:pt x="720000" y="1704253"/>
                </a:moveTo>
                <a:cubicBezTo>
                  <a:pt x="680235" y="1704253"/>
                  <a:pt x="648000" y="1736488"/>
                  <a:pt x="648000" y="1776253"/>
                </a:cubicBezTo>
                <a:cubicBezTo>
                  <a:pt x="648000" y="1816018"/>
                  <a:pt x="680235" y="1848253"/>
                  <a:pt x="720000" y="1848253"/>
                </a:cubicBezTo>
                <a:lnTo>
                  <a:pt x="2520000" y="1848253"/>
                </a:lnTo>
                <a:cubicBezTo>
                  <a:pt x="2559765" y="1848253"/>
                  <a:pt x="2592000" y="1816018"/>
                  <a:pt x="2592000" y="1776253"/>
                </a:cubicBezTo>
                <a:cubicBezTo>
                  <a:pt x="2592000" y="1736488"/>
                  <a:pt x="2559765" y="1704253"/>
                  <a:pt x="2520000" y="1704253"/>
                </a:cubicBezTo>
                <a:close/>
                <a:moveTo>
                  <a:pt x="720000" y="1373013"/>
                </a:moveTo>
                <a:cubicBezTo>
                  <a:pt x="680235" y="1373013"/>
                  <a:pt x="648000" y="1405248"/>
                  <a:pt x="648000" y="1445013"/>
                </a:cubicBezTo>
                <a:cubicBezTo>
                  <a:pt x="648000" y="1484778"/>
                  <a:pt x="680235" y="1517013"/>
                  <a:pt x="720000" y="1517013"/>
                </a:cubicBezTo>
                <a:lnTo>
                  <a:pt x="2520000" y="1517013"/>
                </a:lnTo>
                <a:cubicBezTo>
                  <a:pt x="2559765" y="1517013"/>
                  <a:pt x="2592000" y="1484778"/>
                  <a:pt x="2592000" y="1445013"/>
                </a:cubicBezTo>
                <a:cubicBezTo>
                  <a:pt x="2592000" y="1405248"/>
                  <a:pt x="2559765" y="1373013"/>
                  <a:pt x="2520000" y="1373013"/>
                </a:cubicBezTo>
                <a:close/>
                <a:moveTo>
                  <a:pt x="720000" y="1041773"/>
                </a:moveTo>
                <a:cubicBezTo>
                  <a:pt x="680235" y="1041773"/>
                  <a:pt x="648000" y="1074008"/>
                  <a:pt x="648000" y="1113773"/>
                </a:cubicBezTo>
                <a:cubicBezTo>
                  <a:pt x="648000" y="1153538"/>
                  <a:pt x="680235" y="1185773"/>
                  <a:pt x="720000" y="1185773"/>
                </a:cubicBezTo>
                <a:lnTo>
                  <a:pt x="2520000" y="1185773"/>
                </a:lnTo>
                <a:cubicBezTo>
                  <a:pt x="2559765" y="1185773"/>
                  <a:pt x="2592000" y="1153538"/>
                  <a:pt x="2592000" y="1113773"/>
                </a:cubicBezTo>
                <a:cubicBezTo>
                  <a:pt x="2592000" y="1074008"/>
                  <a:pt x="2559765" y="1041773"/>
                  <a:pt x="2520000" y="1041773"/>
                </a:cubicBezTo>
                <a:close/>
                <a:moveTo>
                  <a:pt x="0" y="305988"/>
                </a:moveTo>
                <a:lnTo>
                  <a:pt x="181957" y="305988"/>
                </a:lnTo>
                <a:lnTo>
                  <a:pt x="181957" y="470032"/>
                </a:lnTo>
                <a:cubicBezTo>
                  <a:pt x="181957" y="599267"/>
                  <a:pt x="286722" y="704032"/>
                  <a:pt x="415957" y="704032"/>
                </a:cubicBezTo>
                <a:cubicBezTo>
                  <a:pt x="545192" y="704032"/>
                  <a:pt x="649957" y="599267"/>
                  <a:pt x="649957" y="470032"/>
                </a:cubicBezTo>
                <a:lnTo>
                  <a:pt x="649957" y="305988"/>
                </a:lnTo>
                <a:lnTo>
                  <a:pt x="802357" y="305988"/>
                </a:lnTo>
                <a:lnTo>
                  <a:pt x="802357" y="470031"/>
                </a:lnTo>
                <a:cubicBezTo>
                  <a:pt x="802357" y="599266"/>
                  <a:pt x="907122" y="704031"/>
                  <a:pt x="1036357" y="704031"/>
                </a:cubicBezTo>
                <a:cubicBezTo>
                  <a:pt x="1165592" y="704031"/>
                  <a:pt x="1270357" y="599266"/>
                  <a:pt x="1270357" y="470031"/>
                </a:cubicBezTo>
                <a:lnTo>
                  <a:pt x="1270357" y="305988"/>
                </a:lnTo>
                <a:lnTo>
                  <a:pt x="1422757" y="305988"/>
                </a:lnTo>
                <a:lnTo>
                  <a:pt x="1422757" y="470030"/>
                </a:lnTo>
                <a:cubicBezTo>
                  <a:pt x="1422757" y="599265"/>
                  <a:pt x="1527522" y="704030"/>
                  <a:pt x="1656757" y="704030"/>
                </a:cubicBezTo>
                <a:cubicBezTo>
                  <a:pt x="1785992" y="704030"/>
                  <a:pt x="1890757" y="599265"/>
                  <a:pt x="1890757" y="470030"/>
                </a:cubicBezTo>
                <a:lnTo>
                  <a:pt x="1890757" y="305988"/>
                </a:lnTo>
                <a:lnTo>
                  <a:pt x="2043157" y="305988"/>
                </a:lnTo>
                <a:lnTo>
                  <a:pt x="2043157" y="470029"/>
                </a:lnTo>
                <a:cubicBezTo>
                  <a:pt x="2043157" y="599264"/>
                  <a:pt x="2147922" y="704029"/>
                  <a:pt x="2277157" y="704029"/>
                </a:cubicBezTo>
                <a:cubicBezTo>
                  <a:pt x="2406392" y="704029"/>
                  <a:pt x="2511157" y="599264"/>
                  <a:pt x="2511157" y="470029"/>
                </a:cubicBezTo>
                <a:lnTo>
                  <a:pt x="2511157" y="305988"/>
                </a:lnTo>
                <a:lnTo>
                  <a:pt x="2663557" y="305988"/>
                </a:lnTo>
                <a:lnTo>
                  <a:pt x="2663557" y="470028"/>
                </a:lnTo>
                <a:cubicBezTo>
                  <a:pt x="2663557" y="599263"/>
                  <a:pt x="2768322" y="704028"/>
                  <a:pt x="2897557" y="704028"/>
                </a:cubicBezTo>
                <a:cubicBezTo>
                  <a:pt x="3026792" y="704028"/>
                  <a:pt x="3131557" y="599263"/>
                  <a:pt x="3131557" y="470028"/>
                </a:cubicBezTo>
                <a:lnTo>
                  <a:pt x="3131557" y="305988"/>
                </a:lnTo>
                <a:lnTo>
                  <a:pt x="3240000" y="305988"/>
                </a:lnTo>
                <a:lnTo>
                  <a:pt x="3240000" y="3230531"/>
                </a:lnTo>
                <a:lnTo>
                  <a:pt x="0" y="3230531"/>
                </a:lnTo>
                <a:close/>
                <a:moveTo>
                  <a:pt x="415957" y="4"/>
                </a:moveTo>
                <a:cubicBezTo>
                  <a:pt x="485545" y="4"/>
                  <a:pt x="541957" y="56416"/>
                  <a:pt x="541957" y="126004"/>
                </a:cubicBezTo>
                <a:lnTo>
                  <a:pt x="541957" y="485972"/>
                </a:lnTo>
                <a:cubicBezTo>
                  <a:pt x="541957" y="555560"/>
                  <a:pt x="485545" y="611972"/>
                  <a:pt x="415957" y="611972"/>
                </a:cubicBezTo>
                <a:cubicBezTo>
                  <a:pt x="346369" y="611972"/>
                  <a:pt x="289957" y="555560"/>
                  <a:pt x="289957" y="485972"/>
                </a:cubicBezTo>
                <a:lnTo>
                  <a:pt x="289957" y="126004"/>
                </a:lnTo>
                <a:cubicBezTo>
                  <a:pt x="289957" y="56416"/>
                  <a:pt x="346369" y="4"/>
                  <a:pt x="415957" y="4"/>
                </a:cubicBezTo>
                <a:close/>
                <a:moveTo>
                  <a:pt x="1036357" y="3"/>
                </a:moveTo>
                <a:cubicBezTo>
                  <a:pt x="1105945" y="3"/>
                  <a:pt x="1162357" y="56415"/>
                  <a:pt x="1162357" y="126003"/>
                </a:cubicBezTo>
                <a:lnTo>
                  <a:pt x="1162357" y="485971"/>
                </a:lnTo>
                <a:cubicBezTo>
                  <a:pt x="1162357" y="555559"/>
                  <a:pt x="1105945" y="611971"/>
                  <a:pt x="1036357" y="611971"/>
                </a:cubicBezTo>
                <a:cubicBezTo>
                  <a:pt x="966769" y="611971"/>
                  <a:pt x="910357" y="555559"/>
                  <a:pt x="910357" y="485971"/>
                </a:cubicBezTo>
                <a:lnTo>
                  <a:pt x="910357" y="126003"/>
                </a:lnTo>
                <a:cubicBezTo>
                  <a:pt x="910357" y="56415"/>
                  <a:pt x="966769" y="3"/>
                  <a:pt x="1036357" y="3"/>
                </a:cubicBezTo>
                <a:close/>
                <a:moveTo>
                  <a:pt x="1656757" y="2"/>
                </a:moveTo>
                <a:cubicBezTo>
                  <a:pt x="1726345" y="2"/>
                  <a:pt x="1782757" y="56414"/>
                  <a:pt x="1782757" y="126002"/>
                </a:cubicBezTo>
                <a:lnTo>
                  <a:pt x="1782757" y="485970"/>
                </a:lnTo>
                <a:cubicBezTo>
                  <a:pt x="1782757" y="555558"/>
                  <a:pt x="1726345" y="611970"/>
                  <a:pt x="1656757" y="611970"/>
                </a:cubicBezTo>
                <a:cubicBezTo>
                  <a:pt x="1587169" y="611970"/>
                  <a:pt x="1530757" y="555558"/>
                  <a:pt x="1530757" y="485970"/>
                </a:cubicBezTo>
                <a:lnTo>
                  <a:pt x="1530757" y="126002"/>
                </a:lnTo>
                <a:cubicBezTo>
                  <a:pt x="1530757" y="56414"/>
                  <a:pt x="1587169" y="2"/>
                  <a:pt x="1656757" y="2"/>
                </a:cubicBezTo>
                <a:close/>
                <a:moveTo>
                  <a:pt x="2277157" y="1"/>
                </a:moveTo>
                <a:cubicBezTo>
                  <a:pt x="2346745" y="1"/>
                  <a:pt x="2403157" y="56413"/>
                  <a:pt x="2403157" y="126001"/>
                </a:cubicBezTo>
                <a:lnTo>
                  <a:pt x="2403157" y="485969"/>
                </a:lnTo>
                <a:cubicBezTo>
                  <a:pt x="2403157" y="555557"/>
                  <a:pt x="2346745" y="611969"/>
                  <a:pt x="2277157" y="611969"/>
                </a:cubicBezTo>
                <a:cubicBezTo>
                  <a:pt x="2207569" y="611969"/>
                  <a:pt x="2151157" y="555557"/>
                  <a:pt x="2151157" y="485969"/>
                </a:cubicBezTo>
                <a:lnTo>
                  <a:pt x="2151157" y="126001"/>
                </a:lnTo>
                <a:cubicBezTo>
                  <a:pt x="2151157" y="56413"/>
                  <a:pt x="2207569" y="1"/>
                  <a:pt x="2277157" y="1"/>
                </a:cubicBezTo>
                <a:close/>
                <a:moveTo>
                  <a:pt x="2897557" y="0"/>
                </a:moveTo>
                <a:cubicBezTo>
                  <a:pt x="2967145" y="0"/>
                  <a:pt x="3023557" y="56412"/>
                  <a:pt x="3023557" y="126000"/>
                </a:cubicBezTo>
                <a:lnTo>
                  <a:pt x="3023557" y="485968"/>
                </a:lnTo>
                <a:cubicBezTo>
                  <a:pt x="3023557" y="555556"/>
                  <a:pt x="2967145" y="611968"/>
                  <a:pt x="2897557" y="611968"/>
                </a:cubicBezTo>
                <a:cubicBezTo>
                  <a:pt x="2827969" y="611968"/>
                  <a:pt x="2771557" y="555556"/>
                  <a:pt x="2771557" y="485968"/>
                </a:cubicBezTo>
                <a:lnTo>
                  <a:pt x="2771557" y="126000"/>
                </a:lnTo>
                <a:cubicBezTo>
                  <a:pt x="2771557" y="56412"/>
                  <a:pt x="2827969" y="0"/>
                  <a:pt x="2897557"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2000" b="0" i="0" u="none" strike="noStrike" kern="1200" cap="none" spc="0" normalizeH="0" baseline="0" noProof="0" dirty="0">
              <a:ln>
                <a:noFill/>
              </a:ln>
              <a:solidFill>
                <a:prstClr val="white"/>
              </a:solidFill>
              <a:effectLst/>
              <a:uLnTx/>
              <a:uFillTx/>
              <a:latin typeface="Arial" panose="020B0604020202020204" pitchFamily="34" charset="0"/>
              <a:cs typeface="Arial" panose="020B0604020202020204" pitchFamily="34" charset="0"/>
            </a:endParaRPr>
          </a:p>
        </p:txBody>
      </p:sp>
      <p:sp>
        <p:nvSpPr>
          <p:cNvPr id="42" name="Rectangle 16">
            <a:extLst>
              <a:ext uri="{FF2B5EF4-FFF2-40B4-BE49-F238E27FC236}">
                <a16:creationId xmlns="" xmlns:a16="http://schemas.microsoft.com/office/drawing/2014/main" id="{18DFF4AF-E289-4F09-85D3-9F1FF454C7A1}"/>
              </a:ext>
            </a:extLst>
          </p:cNvPr>
          <p:cNvSpPr/>
          <p:nvPr/>
        </p:nvSpPr>
        <p:spPr>
          <a:xfrm rot="2700000">
            <a:off x="5576234" y="4561265"/>
            <a:ext cx="265920" cy="476745"/>
          </a:xfrm>
          <a:custGeom>
            <a:avLst/>
            <a:gdLst/>
            <a:ahLst/>
            <a:cxnLst/>
            <a:rect l="l" t="t" r="r" b="b"/>
            <a:pathLst>
              <a:path w="2232248" h="4001999">
                <a:moveTo>
                  <a:pt x="1116887" y="0"/>
                </a:moveTo>
                <a:cubicBezTo>
                  <a:pt x="1270748" y="4762"/>
                  <a:pt x="1433283" y="120651"/>
                  <a:pt x="1447291" y="308459"/>
                </a:cubicBezTo>
                <a:cubicBezTo>
                  <a:pt x="1483174" y="544979"/>
                  <a:pt x="1283237" y="603082"/>
                  <a:pt x="1339988" y="887363"/>
                </a:cubicBezTo>
                <a:lnTo>
                  <a:pt x="2232248" y="887363"/>
                </a:lnTo>
                <a:lnTo>
                  <a:pt x="2232248" y="1778237"/>
                </a:lnTo>
                <a:cubicBezTo>
                  <a:pt x="1956566" y="1829261"/>
                  <a:pt x="1897086" y="1634366"/>
                  <a:pt x="1663321" y="1669832"/>
                </a:cubicBezTo>
                <a:cubicBezTo>
                  <a:pt x="1475513" y="1683840"/>
                  <a:pt x="1359624" y="1846375"/>
                  <a:pt x="1354862" y="2000236"/>
                </a:cubicBezTo>
                <a:cubicBezTo>
                  <a:pt x="1358037" y="2135389"/>
                  <a:pt x="1477787" y="2334920"/>
                  <a:pt x="1701420" y="2336507"/>
                </a:cubicBezTo>
                <a:cubicBezTo>
                  <a:pt x="1972077" y="2308709"/>
                  <a:pt x="1932339" y="2176007"/>
                  <a:pt x="2232248" y="2187989"/>
                </a:cubicBezTo>
                <a:lnTo>
                  <a:pt x="2232248" y="3119611"/>
                </a:lnTo>
                <a:lnTo>
                  <a:pt x="1303259" y="3119611"/>
                </a:lnTo>
                <a:cubicBezTo>
                  <a:pt x="1289664" y="3424971"/>
                  <a:pt x="1423682" y="3383289"/>
                  <a:pt x="1451633" y="3655441"/>
                </a:cubicBezTo>
                <a:cubicBezTo>
                  <a:pt x="1450046" y="3879074"/>
                  <a:pt x="1250515" y="3998824"/>
                  <a:pt x="1115362" y="4001999"/>
                </a:cubicBezTo>
                <a:cubicBezTo>
                  <a:pt x="961501" y="3997237"/>
                  <a:pt x="798966" y="3881348"/>
                  <a:pt x="784958" y="3693540"/>
                </a:cubicBezTo>
                <a:cubicBezTo>
                  <a:pt x="749282" y="3458385"/>
                  <a:pt x="946712" y="3399594"/>
                  <a:pt x="892811" y="3119611"/>
                </a:cubicBezTo>
                <a:lnTo>
                  <a:pt x="0" y="3119611"/>
                </a:lnTo>
                <a:lnTo>
                  <a:pt x="0" y="2203607"/>
                </a:lnTo>
                <a:cubicBezTo>
                  <a:pt x="285884" y="2145799"/>
                  <a:pt x="343730" y="2346665"/>
                  <a:pt x="580754" y="2310706"/>
                </a:cubicBezTo>
                <a:cubicBezTo>
                  <a:pt x="768562" y="2296698"/>
                  <a:pt x="884451" y="2134163"/>
                  <a:pt x="889213" y="1980302"/>
                </a:cubicBezTo>
                <a:cubicBezTo>
                  <a:pt x="886038" y="1845149"/>
                  <a:pt x="766288" y="1645618"/>
                  <a:pt x="542655" y="1644031"/>
                </a:cubicBezTo>
                <a:cubicBezTo>
                  <a:pt x="268493" y="1672188"/>
                  <a:pt x="312817" y="1807984"/>
                  <a:pt x="0" y="1792208"/>
                </a:cubicBezTo>
                <a:lnTo>
                  <a:pt x="0" y="887363"/>
                </a:lnTo>
                <a:lnTo>
                  <a:pt x="928847" y="887363"/>
                </a:lnTo>
                <a:cubicBezTo>
                  <a:pt x="944034" y="576570"/>
                  <a:pt x="808718" y="620178"/>
                  <a:pt x="780616" y="346558"/>
                </a:cubicBezTo>
                <a:cubicBezTo>
                  <a:pt x="782203" y="122925"/>
                  <a:pt x="981734" y="3175"/>
                  <a:pt x="1116887"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2000" b="0" i="0" u="none" strike="noStrike" kern="1200" cap="none" spc="0" normalizeH="0" baseline="0" noProof="0" dirty="0">
              <a:ln>
                <a:noFill/>
              </a:ln>
              <a:solidFill>
                <a:prstClr val="white"/>
              </a:solidFill>
              <a:effectLst/>
              <a:uLnTx/>
              <a:uFillTx/>
              <a:latin typeface="Arial" panose="020B0604020202020204" pitchFamily="34" charset="0"/>
              <a:cs typeface="Arial" panose="020B0604020202020204" pitchFamily="34" charset="0"/>
            </a:endParaRPr>
          </a:p>
        </p:txBody>
      </p:sp>
      <p:sp>
        <p:nvSpPr>
          <p:cNvPr id="43" name="Freeform 18">
            <a:extLst>
              <a:ext uri="{FF2B5EF4-FFF2-40B4-BE49-F238E27FC236}">
                <a16:creationId xmlns="" xmlns:a16="http://schemas.microsoft.com/office/drawing/2014/main" id="{960035CB-9B24-4198-B994-4FDC44693F82}"/>
              </a:ext>
            </a:extLst>
          </p:cNvPr>
          <p:cNvSpPr/>
          <p:nvPr/>
        </p:nvSpPr>
        <p:spPr>
          <a:xfrm>
            <a:off x="6704005" y="4555827"/>
            <a:ext cx="427438" cy="344974"/>
          </a:xfrm>
          <a:custGeom>
            <a:avLst/>
            <a:gdLst/>
            <a:ahLst/>
            <a:cxnLst/>
            <a:rect l="l" t="t" r="r" b="b"/>
            <a:pathLst>
              <a:path w="3307788" h="2669631">
                <a:moveTo>
                  <a:pt x="2793832" y="1478391"/>
                </a:moveTo>
                <a:cubicBezTo>
                  <a:pt x="2772990" y="1635402"/>
                  <a:pt x="2717678" y="1784517"/>
                  <a:pt x="2633007" y="1915952"/>
                </a:cubicBezTo>
                <a:cubicBezTo>
                  <a:pt x="2695386" y="1951862"/>
                  <a:pt x="2772768" y="1955673"/>
                  <a:pt x="2841607" y="1924185"/>
                </a:cubicBezTo>
                <a:cubicBezTo>
                  <a:pt x="2943442" y="1877605"/>
                  <a:pt x="2999062" y="1766364"/>
                  <a:pt x="2975226" y="1656948"/>
                </a:cubicBezTo>
                <a:cubicBezTo>
                  <a:pt x="2955176" y="1564911"/>
                  <a:pt x="2883463" y="1495086"/>
                  <a:pt x="2793832" y="1478391"/>
                </a:cubicBezTo>
                <a:close/>
                <a:moveTo>
                  <a:pt x="2807611" y="1247700"/>
                </a:moveTo>
                <a:lnTo>
                  <a:pt x="2807472" y="1256060"/>
                </a:lnTo>
                <a:cubicBezTo>
                  <a:pt x="2994195" y="1281771"/>
                  <a:pt x="3148201" y="1421768"/>
                  <a:pt x="3189276" y="1610317"/>
                </a:cubicBezTo>
                <a:cubicBezTo>
                  <a:pt x="3235041" y="1820393"/>
                  <a:pt x="3128252" y="2033972"/>
                  <a:pt x="2932732" y="2123406"/>
                </a:cubicBezTo>
                <a:cubicBezTo>
                  <a:pt x="2789297" y="2189015"/>
                  <a:pt x="2626543" y="2174805"/>
                  <a:pt x="2499470" y="2094044"/>
                </a:cubicBezTo>
                <a:cubicBezTo>
                  <a:pt x="2427194" y="2172627"/>
                  <a:pt x="2343030" y="2241391"/>
                  <a:pt x="2248861" y="2297980"/>
                </a:cubicBezTo>
                <a:cubicBezTo>
                  <a:pt x="2178351" y="2340352"/>
                  <a:pt x="2104446" y="2374567"/>
                  <a:pt x="2027600" y="2398134"/>
                </a:cubicBezTo>
                <a:lnTo>
                  <a:pt x="3307788" y="2397615"/>
                </a:lnTo>
                <a:cubicBezTo>
                  <a:pt x="3265361" y="2549905"/>
                  <a:pt x="2537441" y="2669620"/>
                  <a:pt x="1653814" y="2669631"/>
                </a:cubicBezTo>
                <a:cubicBezTo>
                  <a:pt x="773102" y="2669642"/>
                  <a:pt x="46417" y="2550707"/>
                  <a:pt x="0" y="2398955"/>
                </a:cubicBezTo>
                <a:lnTo>
                  <a:pt x="1280678" y="2398436"/>
                </a:lnTo>
                <a:cubicBezTo>
                  <a:pt x="1203764" y="2374915"/>
                  <a:pt x="1129786" y="2340732"/>
                  <a:pt x="1059201" y="2298380"/>
                </a:cubicBezTo>
                <a:cubicBezTo>
                  <a:pt x="693039" y="2078675"/>
                  <a:pt x="477900" y="1674935"/>
                  <a:pt x="499745" y="1248476"/>
                </a:cubicBezTo>
                <a:close/>
                <a:moveTo>
                  <a:pt x="1331611" y="201752"/>
                </a:moveTo>
                <a:cubicBezTo>
                  <a:pt x="1206335" y="290902"/>
                  <a:pt x="1124761" y="308382"/>
                  <a:pt x="1132336" y="435988"/>
                </a:cubicBezTo>
                <a:cubicBezTo>
                  <a:pt x="1160888" y="640507"/>
                  <a:pt x="1527973" y="617783"/>
                  <a:pt x="1498839" y="840365"/>
                </a:cubicBezTo>
                <a:cubicBezTo>
                  <a:pt x="1455138" y="960979"/>
                  <a:pt x="1395705" y="987199"/>
                  <a:pt x="1213910" y="1052459"/>
                </a:cubicBezTo>
                <a:cubicBezTo>
                  <a:pt x="1331028" y="972050"/>
                  <a:pt x="1364241" y="921357"/>
                  <a:pt x="1360745" y="809484"/>
                </a:cubicBezTo>
                <a:cubicBezTo>
                  <a:pt x="1360746" y="646916"/>
                  <a:pt x="1111360" y="626523"/>
                  <a:pt x="1020462" y="495421"/>
                </a:cubicBezTo>
                <a:cubicBezTo>
                  <a:pt x="941218" y="374224"/>
                  <a:pt x="1061250" y="280996"/>
                  <a:pt x="1331611" y="201752"/>
                </a:cubicBezTo>
                <a:close/>
                <a:moveTo>
                  <a:pt x="2164365" y="80223"/>
                </a:moveTo>
                <a:cubicBezTo>
                  <a:pt x="2021192" y="182108"/>
                  <a:pt x="1927964" y="202086"/>
                  <a:pt x="1936621" y="347922"/>
                </a:cubicBezTo>
                <a:cubicBezTo>
                  <a:pt x="1969252" y="581657"/>
                  <a:pt x="2388778" y="555687"/>
                  <a:pt x="2355482" y="810066"/>
                </a:cubicBezTo>
                <a:cubicBezTo>
                  <a:pt x="2305538" y="947910"/>
                  <a:pt x="2237615" y="977876"/>
                  <a:pt x="2029849" y="1052459"/>
                </a:cubicBezTo>
                <a:cubicBezTo>
                  <a:pt x="2163698" y="960563"/>
                  <a:pt x="2201656" y="902628"/>
                  <a:pt x="2197660" y="774773"/>
                </a:cubicBezTo>
                <a:cubicBezTo>
                  <a:pt x="2197661" y="588982"/>
                  <a:pt x="1912649" y="565676"/>
                  <a:pt x="1808765" y="415844"/>
                </a:cubicBezTo>
                <a:cubicBezTo>
                  <a:pt x="1718201" y="277334"/>
                  <a:pt x="1855380" y="170787"/>
                  <a:pt x="2164365" y="80223"/>
                </a:cubicBezTo>
                <a:close/>
                <a:moveTo>
                  <a:pt x="1754169" y="0"/>
                </a:moveTo>
                <a:cubicBezTo>
                  <a:pt x="1583512" y="121444"/>
                  <a:pt x="1472387" y="145257"/>
                  <a:pt x="1482706" y="319088"/>
                </a:cubicBezTo>
                <a:cubicBezTo>
                  <a:pt x="1521601" y="597693"/>
                  <a:pt x="2021663" y="566738"/>
                  <a:pt x="1981975" y="869950"/>
                </a:cubicBezTo>
                <a:cubicBezTo>
                  <a:pt x="1922443" y="1034256"/>
                  <a:pt x="1841481" y="1069974"/>
                  <a:pt x="1593831" y="1158875"/>
                </a:cubicBezTo>
                <a:cubicBezTo>
                  <a:pt x="1753374" y="1049338"/>
                  <a:pt x="1798619" y="980281"/>
                  <a:pt x="1793856" y="827882"/>
                </a:cubicBezTo>
                <a:cubicBezTo>
                  <a:pt x="1793857" y="606424"/>
                  <a:pt x="1454132" y="578644"/>
                  <a:pt x="1330306" y="400050"/>
                </a:cubicBezTo>
                <a:cubicBezTo>
                  <a:pt x="1222356" y="234950"/>
                  <a:pt x="1385869" y="107950"/>
                  <a:pt x="1754169"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2000" b="0" i="0" u="none" strike="noStrike" kern="1200" cap="none" spc="0" normalizeH="0" baseline="0" noProof="0" dirty="0">
              <a:ln>
                <a:noFill/>
              </a:ln>
              <a:solidFill>
                <a:prstClr val="white"/>
              </a:solidFill>
              <a:effectLst/>
              <a:uLnTx/>
              <a:uFillTx/>
              <a:latin typeface="Arial" panose="020B0604020202020204" pitchFamily="34" charset="0"/>
              <a:cs typeface="Arial" panose="020B0604020202020204" pitchFamily="34" charset="0"/>
            </a:endParaRPr>
          </a:p>
        </p:txBody>
      </p:sp>
      <p:sp>
        <p:nvSpPr>
          <p:cNvPr id="44" name="TextBox 43">
            <a:extLst>
              <a:ext uri="{FF2B5EF4-FFF2-40B4-BE49-F238E27FC236}">
                <a16:creationId xmlns="" xmlns:a16="http://schemas.microsoft.com/office/drawing/2014/main" id="{E3B1347C-6F37-4531-8D31-163AA9BA6DAE}"/>
              </a:ext>
            </a:extLst>
          </p:cNvPr>
          <p:cNvSpPr txBox="1"/>
          <p:nvPr/>
        </p:nvSpPr>
        <p:spPr>
          <a:xfrm>
            <a:off x="2249820" y="369249"/>
            <a:ext cx="8394334" cy="461665"/>
          </a:xfrm>
          <a:prstGeom prst="rect">
            <a:avLst/>
          </a:prstGeom>
          <a:noFill/>
          <a:ln>
            <a:solidFill>
              <a:schemeClr val="tx1"/>
            </a:solidFill>
          </a:ln>
        </p:spPr>
        <p:txBody>
          <a:bodyPr wrap="square">
            <a:spAutoFit/>
          </a:bodyPr>
          <a:lstStyle/>
          <a:p>
            <a:pPr marL="285750" indent="-285750">
              <a:buFont typeface="Wingdings" panose="05000000000000000000" pitchFamily="2" charset="2"/>
              <a:buChar char="§"/>
            </a:pPr>
            <a:r>
              <a:rPr lang="vi-VN" sz="2400" b="1" dirty="0">
                <a:solidFill>
                  <a:srgbClr val="C00000"/>
                </a:solidFill>
                <a:effectLst/>
                <a:latin typeface="Arial" panose="020B0604020202020204" pitchFamily="34" charset="0"/>
                <a:cs typeface="Arial" panose="020B0604020202020204" pitchFamily="34" charset="0"/>
              </a:rPr>
              <a:t>Tính</a:t>
            </a:r>
            <a:r>
              <a:rPr lang="en-US" sz="2400" b="1" dirty="0">
                <a:solidFill>
                  <a:srgbClr val="C00000"/>
                </a:solidFill>
                <a:effectLst/>
                <a:latin typeface="Arial" panose="020B0604020202020204" pitchFamily="34" charset="0"/>
                <a:cs typeface="Arial" panose="020B0604020202020204" pitchFamily="34" charset="0"/>
              </a:rPr>
              <a:t> </a:t>
            </a:r>
            <a:r>
              <a:rPr lang="en-US" sz="2400" b="1" dirty="0" err="1">
                <a:solidFill>
                  <a:srgbClr val="C00000"/>
                </a:solidFill>
                <a:effectLst/>
                <a:latin typeface="Arial" panose="020B0604020202020204" pitchFamily="34" charset="0"/>
                <a:cs typeface="Arial" panose="020B0604020202020204" pitchFamily="34" charset="0"/>
              </a:rPr>
              <a:t>tất</a:t>
            </a:r>
            <a:r>
              <a:rPr lang="en-US" sz="2400" b="1" dirty="0">
                <a:solidFill>
                  <a:srgbClr val="C00000"/>
                </a:solidFill>
                <a:effectLst/>
                <a:latin typeface="Arial" panose="020B0604020202020204" pitchFamily="34" charset="0"/>
                <a:cs typeface="Arial" panose="020B0604020202020204" pitchFamily="34" charset="0"/>
              </a:rPr>
              <a:t> </a:t>
            </a:r>
            <a:r>
              <a:rPr lang="en-US" sz="2400" b="1" dirty="0" err="1">
                <a:solidFill>
                  <a:srgbClr val="C00000"/>
                </a:solidFill>
                <a:effectLst/>
                <a:latin typeface="Arial" panose="020B0604020202020204" pitchFamily="34" charset="0"/>
                <a:cs typeface="Arial" panose="020B0604020202020204" pitchFamily="34" charset="0"/>
              </a:rPr>
              <a:t>yếu</a:t>
            </a:r>
            <a:r>
              <a:rPr lang="en-US" sz="2400" b="1" dirty="0">
                <a:solidFill>
                  <a:srgbClr val="C00000"/>
                </a:solidFill>
                <a:effectLst/>
                <a:latin typeface="Arial" panose="020B0604020202020204" pitchFamily="34" charset="0"/>
                <a:cs typeface="Arial" panose="020B0604020202020204" pitchFamily="34" charset="0"/>
              </a:rPr>
              <a:t> </a:t>
            </a:r>
            <a:r>
              <a:rPr lang="en-US" sz="2400" b="1" dirty="0" err="1">
                <a:solidFill>
                  <a:srgbClr val="C00000"/>
                </a:solidFill>
                <a:effectLst/>
                <a:latin typeface="Arial" panose="020B0604020202020204" pitchFamily="34" charset="0"/>
                <a:cs typeface="Arial" panose="020B0604020202020204" pitchFamily="34" charset="0"/>
              </a:rPr>
              <a:t>khách</a:t>
            </a:r>
            <a:r>
              <a:rPr lang="en-US" sz="2400" b="1" dirty="0">
                <a:solidFill>
                  <a:srgbClr val="C00000"/>
                </a:solidFill>
                <a:effectLst/>
                <a:latin typeface="Arial" panose="020B0604020202020204" pitchFamily="34" charset="0"/>
                <a:cs typeface="Arial" panose="020B0604020202020204" pitchFamily="34" charset="0"/>
              </a:rPr>
              <a:t> </a:t>
            </a:r>
            <a:r>
              <a:rPr lang="en-US" sz="2400" b="1" dirty="0" err="1">
                <a:solidFill>
                  <a:srgbClr val="C00000"/>
                </a:solidFill>
                <a:effectLst/>
                <a:latin typeface="Arial" panose="020B0604020202020204" pitchFamily="34" charset="0"/>
                <a:cs typeface="Arial" panose="020B0604020202020204" pitchFamily="34" charset="0"/>
              </a:rPr>
              <a:t>quan</a:t>
            </a:r>
            <a:r>
              <a:rPr lang="en-US" sz="2400" b="1" dirty="0">
                <a:solidFill>
                  <a:srgbClr val="C00000"/>
                </a:solidFill>
                <a:effectLst/>
                <a:latin typeface="Arial" panose="020B0604020202020204" pitchFamily="34" charset="0"/>
                <a:cs typeface="Arial" panose="020B0604020202020204" pitchFamily="34" charset="0"/>
              </a:rPr>
              <a:t> </a:t>
            </a:r>
            <a:r>
              <a:rPr lang="en-US" sz="2400" b="1" dirty="0" err="1">
                <a:solidFill>
                  <a:srgbClr val="C00000"/>
                </a:solidFill>
                <a:effectLst/>
                <a:latin typeface="Arial" panose="020B0604020202020204" pitchFamily="34" charset="0"/>
                <a:cs typeface="Arial" panose="020B0604020202020204" pitchFamily="34" charset="0"/>
              </a:rPr>
              <a:t>của</a:t>
            </a:r>
            <a:r>
              <a:rPr lang="en-US" sz="2400" b="1" dirty="0">
                <a:solidFill>
                  <a:srgbClr val="C00000"/>
                </a:solidFill>
                <a:effectLst/>
                <a:latin typeface="Arial" panose="020B0604020202020204" pitchFamily="34" charset="0"/>
                <a:cs typeface="Arial" panose="020B0604020202020204" pitchFamily="34" charset="0"/>
              </a:rPr>
              <a:t> </a:t>
            </a:r>
            <a:r>
              <a:rPr lang="en-US" sz="2400" b="1" dirty="0" err="1">
                <a:solidFill>
                  <a:srgbClr val="C00000"/>
                </a:solidFill>
                <a:effectLst/>
                <a:latin typeface="Arial" panose="020B0604020202020204" pitchFamily="34" charset="0"/>
                <a:cs typeface="Arial" panose="020B0604020202020204" pitchFamily="34" charset="0"/>
              </a:rPr>
              <a:t>hội</a:t>
            </a:r>
            <a:r>
              <a:rPr lang="en-US" sz="2400" b="1" dirty="0">
                <a:solidFill>
                  <a:srgbClr val="C00000"/>
                </a:solidFill>
                <a:effectLst/>
                <a:latin typeface="Arial" panose="020B0604020202020204" pitchFamily="34" charset="0"/>
                <a:cs typeface="Arial" panose="020B0604020202020204" pitchFamily="34" charset="0"/>
              </a:rPr>
              <a:t> </a:t>
            </a:r>
            <a:r>
              <a:rPr lang="en-US" sz="2400" b="1" dirty="0" err="1">
                <a:solidFill>
                  <a:srgbClr val="C00000"/>
                </a:solidFill>
                <a:effectLst/>
                <a:latin typeface="Arial" panose="020B0604020202020204" pitchFamily="34" charset="0"/>
                <a:cs typeface="Arial" panose="020B0604020202020204" pitchFamily="34" charset="0"/>
              </a:rPr>
              <a:t>nhập</a:t>
            </a:r>
            <a:r>
              <a:rPr lang="en-US" sz="2400" b="1" dirty="0">
                <a:solidFill>
                  <a:srgbClr val="C00000"/>
                </a:solidFill>
                <a:effectLst/>
                <a:latin typeface="Arial" panose="020B0604020202020204" pitchFamily="34" charset="0"/>
                <a:cs typeface="Arial" panose="020B0604020202020204" pitchFamily="34" charset="0"/>
              </a:rPr>
              <a:t> </a:t>
            </a:r>
            <a:r>
              <a:rPr lang="en-US" sz="2400" b="1" dirty="0" err="1">
                <a:solidFill>
                  <a:srgbClr val="C00000"/>
                </a:solidFill>
                <a:effectLst/>
                <a:latin typeface="Arial" panose="020B0604020202020204" pitchFamily="34" charset="0"/>
                <a:cs typeface="Arial" panose="020B0604020202020204" pitchFamily="34" charset="0"/>
              </a:rPr>
              <a:t>kinh</a:t>
            </a:r>
            <a:r>
              <a:rPr lang="en-US" sz="2400" b="1" dirty="0">
                <a:solidFill>
                  <a:srgbClr val="C00000"/>
                </a:solidFill>
                <a:effectLst/>
                <a:latin typeface="Arial" panose="020B0604020202020204" pitchFamily="34" charset="0"/>
                <a:cs typeface="Arial" panose="020B0604020202020204" pitchFamily="34" charset="0"/>
              </a:rPr>
              <a:t> </a:t>
            </a:r>
            <a:r>
              <a:rPr lang="en-US" sz="2400" b="1" dirty="0" err="1">
                <a:solidFill>
                  <a:srgbClr val="C00000"/>
                </a:solidFill>
                <a:effectLst/>
                <a:latin typeface="Arial" panose="020B0604020202020204" pitchFamily="34" charset="0"/>
                <a:cs typeface="Arial" panose="020B0604020202020204" pitchFamily="34" charset="0"/>
              </a:rPr>
              <a:t>tế</a:t>
            </a:r>
            <a:r>
              <a:rPr lang="en-US" sz="2400" b="1" dirty="0">
                <a:solidFill>
                  <a:srgbClr val="C00000"/>
                </a:solidFill>
                <a:effectLst/>
                <a:latin typeface="Arial" panose="020B0604020202020204" pitchFamily="34" charset="0"/>
                <a:cs typeface="Arial" panose="020B0604020202020204" pitchFamily="34" charset="0"/>
              </a:rPr>
              <a:t> </a:t>
            </a:r>
            <a:r>
              <a:rPr lang="en-US" sz="2400" b="1" dirty="0" err="1">
                <a:solidFill>
                  <a:srgbClr val="C00000"/>
                </a:solidFill>
                <a:effectLst/>
                <a:latin typeface="Arial" panose="020B0604020202020204" pitchFamily="34" charset="0"/>
                <a:cs typeface="Arial" panose="020B0604020202020204" pitchFamily="34" charset="0"/>
              </a:rPr>
              <a:t>quốc</a:t>
            </a:r>
            <a:r>
              <a:rPr lang="en-US" sz="2400" b="1" dirty="0">
                <a:solidFill>
                  <a:srgbClr val="C00000"/>
                </a:solidFill>
                <a:effectLst/>
                <a:latin typeface="Arial" panose="020B0604020202020204" pitchFamily="34" charset="0"/>
                <a:cs typeface="Arial" panose="020B0604020202020204" pitchFamily="34" charset="0"/>
              </a:rPr>
              <a:t> </a:t>
            </a:r>
            <a:r>
              <a:rPr lang="en-US" sz="2400" b="1" dirty="0" err="1">
                <a:solidFill>
                  <a:srgbClr val="C00000"/>
                </a:solidFill>
                <a:effectLst/>
                <a:latin typeface="Arial" panose="020B0604020202020204" pitchFamily="34" charset="0"/>
                <a:cs typeface="Arial" panose="020B0604020202020204" pitchFamily="34" charset="0"/>
              </a:rPr>
              <a:t>tế</a:t>
            </a:r>
            <a:endParaRPr lang="en-US" sz="2400" b="1" dirty="0">
              <a:solidFill>
                <a:srgbClr val="C00000"/>
              </a:solidFill>
              <a:latin typeface="Arial" panose="020B0604020202020204" pitchFamily="34" charset="0"/>
              <a:cs typeface="Arial" panose="020B0604020202020204" pitchFamily="34" charset="0"/>
            </a:endParaRPr>
          </a:p>
        </p:txBody>
      </p:sp>
      <p:sp>
        <p:nvSpPr>
          <p:cNvPr id="46" name="TextBox 45">
            <a:extLst>
              <a:ext uri="{FF2B5EF4-FFF2-40B4-BE49-F238E27FC236}">
                <a16:creationId xmlns="" xmlns:a16="http://schemas.microsoft.com/office/drawing/2014/main" id="{3D7E1ADF-15E9-4D87-B921-B480C8EF6B1F}"/>
              </a:ext>
            </a:extLst>
          </p:cNvPr>
          <p:cNvSpPr txBox="1"/>
          <p:nvPr/>
        </p:nvSpPr>
        <p:spPr>
          <a:xfrm>
            <a:off x="1279766" y="971015"/>
            <a:ext cx="10513609" cy="769441"/>
          </a:xfrm>
          <a:prstGeom prst="rect">
            <a:avLst/>
          </a:prstGeom>
          <a:noFill/>
        </p:spPr>
        <p:txBody>
          <a:bodyPr wrap="square">
            <a:spAutoFit/>
          </a:bodyPr>
          <a:lstStyle/>
          <a:p>
            <a:pPr algn="ctr"/>
            <a:r>
              <a:rPr lang="vi-VN" sz="2200" b="1" i="0" dirty="0">
                <a:solidFill>
                  <a:srgbClr val="CC00CC"/>
                </a:solidFill>
                <a:effectLst/>
                <a:latin typeface="Arial" panose="020B0604020202020204" pitchFamily="34" charset="0"/>
                <a:cs typeface="Arial" panose="020B0604020202020204" pitchFamily="34" charset="0"/>
              </a:rPr>
              <a:t>Thứ hai</a:t>
            </a:r>
            <a:r>
              <a:rPr lang="vi-VN" sz="2200" b="0" i="0" dirty="0">
                <a:solidFill>
                  <a:srgbClr val="0070C0"/>
                </a:solidFill>
                <a:effectLst/>
                <a:latin typeface="Arial" panose="020B0604020202020204" pitchFamily="34" charset="0"/>
                <a:cs typeface="Arial" panose="020B0604020202020204" pitchFamily="34" charset="0"/>
              </a:rPr>
              <a:t>, hội nhập kinh tế quốc tế là phương thức phát triển phố biến của các nước, nhất là các nước đang và kém phát triển trong điều kiện hiện nay.</a:t>
            </a:r>
            <a:endParaRPr lang="en-US" sz="2200" dirty="0">
              <a:solidFill>
                <a:srgbClr val="0070C0"/>
              </a:solidFill>
              <a:latin typeface="Arial" panose="020B0604020202020204" pitchFamily="34" charset="0"/>
              <a:cs typeface="Arial" panose="020B0604020202020204" pitchFamily="34" charset="0"/>
            </a:endParaRPr>
          </a:p>
        </p:txBody>
      </p:sp>
      <p:sp>
        <p:nvSpPr>
          <p:cNvPr id="47" name="TextBox 46">
            <a:extLst>
              <a:ext uri="{FF2B5EF4-FFF2-40B4-BE49-F238E27FC236}">
                <a16:creationId xmlns="" xmlns:a16="http://schemas.microsoft.com/office/drawing/2014/main" id="{41E6E074-69C4-4689-804C-20A18F34149E}"/>
              </a:ext>
            </a:extLst>
          </p:cNvPr>
          <p:cNvSpPr txBox="1"/>
          <p:nvPr/>
        </p:nvSpPr>
        <p:spPr>
          <a:xfrm>
            <a:off x="497121" y="1932443"/>
            <a:ext cx="4152708" cy="707886"/>
          </a:xfrm>
          <a:prstGeom prst="rect">
            <a:avLst/>
          </a:prstGeom>
          <a:noFill/>
        </p:spPr>
        <p:txBody>
          <a:bodyPr wrap="square">
            <a:spAutoFit/>
          </a:bodyPr>
          <a:lstStyle/>
          <a:p>
            <a:pPr algn="ctr"/>
            <a:r>
              <a:rPr lang="vi-VN" sz="2000" dirty="0">
                <a:solidFill>
                  <a:srgbClr val="FF0066"/>
                </a:solidFill>
                <a:latin typeface="Arial" panose="020B0604020202020204" pitchFamily="34" charset="0"/>
                <a:cs typeface="Arial" panose="020B0604020202020204" pitchFamily="34" charset="0"/>
              </a:rPr>
              <a:t>C</a:t>
            </a:r>
            <a:r>
              <a:rPr lang="vi-VN" sz="2000" b="0" i="0" dirty="0">
                <a:solidFill>
                  <a:srgbClr val="FF0066"/>
                </a:solidFill>
                <a:effectLst/>
                <a:latin typeface="Arial" panose="020B0604020202020204" pitchFamily="34" charset="0"/>
                <a:cs typeface="Arial" panose="020B0604020202020204" pitchFamily="34" charset="0"/>
              </a:rPr>
              <a:t>ơ hội để </a:t>
            </a:r>
            <a:r>
              <a:rPr lang="vi-VN" sz="2000" b="1" i="0" dirty="0">
                <a:solidFill>
                  <a:srgbClr val="FF0066"/>
                </a:solidFill>
                <a:effectLst/>
                <a:latin typeface="Arial" panose="020B0604020202020204" pitchFamily="34" charset="0"/>
                <a:cs typeface="Arial" panose="020B0604020202020204" pitchFamily="34" charset="0"/>
              </a:rPr>
              <a:t>tiếp cận và sử dụng </a:t>
            </a:r>
            <a:r>
              <a:rPr lang="vi-VN" sz="2000" b="0" i="0" dirty="0">
                <a:solidFill>
                  <a:srgbClr val="FF0066"/>
                </a:solidFill>
                <a:effectLst/>
                <a:latin typeface="Arial" panose="020B0604020202020204" pitchFamily="34" charset="0"/>
                <a:cs typeface="Arial" panose="020B0604020202020204" pitchFamily="34" charset="0"/>
              </a:rPr>
              <a:t>các </a:t>
            </a:r>
            <a:r>
              <a:rPr lang="vi-VN" sz="2000" b="1" i="0" dirty="0">
                <a:solidFill>
                  <a:srgbClr val="FF0066"/>
                </a:solidFill>
                <a:effectLst/>
                <a:latin typeface="Arial" panose="020B0604020202020204" pitchFamily="34" charset="0"/>
                <a:cs typeface="Arial" panose="020B0604020202020204" pitchFamily="34" charset="0"/>
              </a:rPr>
              <a:t>nguồn lực bên ngoài</a:t>
            </a:r>
            <a:r>
              <a:rPr lang="vi-VN" sz="2000" b="0" i="0" dirty="0">
                <a:solidFill>
                  <a:srgbClr val="FF0066"/>
                </a:solidFill>
                <a:effectLst/>
                <a:latin typeface="Arial" panose="020B0604020202020204" pitchFamily="34" charset="0"/>
                <a:cs typeface="Arial" panose="020B0604020202020204" pitchFamily="34" charset="0"/>
              </a:rPr>
              <a:t>.</a:t>
            </a:r>
            <a:endParaRPr lang="en-US" sz="2000" dirty="0">
              <a:solidFill>
                <a:srgbClr val="FF0066"/>
              </a:solidFill>
              <a:latin typeface="Arial" panose="020B0604020202020204" pitchFamily="34" charset="0"/>
              <a:cs typeface="Arial" panose="020B0604020202020204" pitchFamily="34" charset="0"/>
            </a:endParaRPr>
          </a:p>
        </p:txBody>
      </p:sp>
      <p:sp>
        <p:nvSpPr>
          <p:cNvPr id="48" name="TextBox 47">
            <a:extLst>
              <a:ext uri="{FF2B5EF4-FFF2-40B4-BE49-F238E27FC236}">
                <a16:creationId xmlns="" xmlns:a16="http://schemas.microsoft.com/office/drawing/2014/main" id="{D1D37AB5-711E-4802-BF10-53EB1A31BD6D}"/>
              </a:ext>
            </a:extLst>
          </p:cNvPr>
          <p:cNvSpPr txBox="1"/>
          <p:nvPr/>
        </p:nvSpPr>
        <p:spPr>
          <a:xfrm>
            <a:off x="8431343" y="2289658"/>
            <a:ext cx="3362032" cy="1323439"/>
          </a:xfrm>
          <a:prstGeom prst="rect">
            <a:avLst/>
          </a:prstGeom>
          <a:noFill/>
        </p:spPr>
        <p:txBody>
          <a:bodyPr wrap="square">
            <a:spAutoFit/>
          </a:bodyPr>
          <a:lstStyle/>
          <a:p>
            <a:pPr algn="ctr"/>
            <a:r>
              <a:rPr lang="vi-VN" sz="2000" dirty="0">
                <a:solidFill>
                  <a:srgbClr val="663300"/>
                </a:solidFill>
                <a:latin typeface="Arial" panose="020B0604020202020204" pitchFamily="34" charset="0"/>
                <a:cs typeface="Arial" panose="020B0604020202020204" pitchFamily="34" charset="0"/>
              </a:rPr>
              <a:t>L</a:t>
            </a:r>
            <a:r>
              <a:rPr lang="vi-VN" sz="2000" b="0" i="0" dirty="0">
                <a:solidFill>
                  <a:srgbClr val="663300"/>
                </a:solidFill>
                <a:effectLst/>
                <a:latin typeface="Arial" panose="020B0604020202020204" pitchFamily="34" charset="0"/>
                <a:cs typeface="Arial" panose="020B0604020202020204" pitchFamily="34" charset="0"/>
              </a:rPr>
              <a:t>à con đường có thể tận dụng </a:t>
            </a:r>
            <a:r>
              <a:rPr lang="vi-VN" sz="2000" b="1" i="0" dirty="0">
                <a:solidFill>
                  <a:srgbClr val="663300"/>
                </a:solidFill>
                <a:effectLst/>
                <a:latin typeface="Arial" panose="020B0604020202020204" pitchFamily="34" charset="0"/>
                <a:cs typeface="Arial" panose="020B0604020202020204" pitchFamily="34" charset="0"/>
              </a:rPr>
              <a:t>thời cơ phát triển rút ngắn</a:t>
            </a:r>
            <a:r>
              <a:rPr lang="vi-VN" sz="2000" b="0" i="0" dirty="0">
                <a:solidFill>
                  <a:srgbClr val="663300"/>
                </a:solidFill>
                <a:effectLst/>
                <a:latin typeface="Arial" panose="020B0604020202020204" pitchFamily="34" charset="0"/>
                <a:cs typeface="Arial" panose="020B0604020202020204" pitchFamily="34" charset="0"/>
              </a:rPr>
              <a:t>, thu hẹp khoảng cách, khắc phục nguy cơ tụt hậu.</a:t>
            </a:r>
            <a:endParaRPr lang="en-US" sz="2000" dirty="0">
              <a:solidFill>
                <a:srgbClr val="663300"/>
              </a:solidFill>
              <a:latin typeface="Arial" panose="020B0604020202020204" pitchFamily="34" charset="0"/>
              <a:cs typeface="Arial" panose="020B0604020202020204" pitchFamily="34" charset="0"/>
            </a:endParaRPr>
          </a:p>
        </p:txBody>
      </p:sp>
      <p:sp>
        <p:nvSpPr>
          <p:cNvPr id="50" name="TextBox 49">
            <a:extLst>
              <a:ext uri="{FF2B5EF4-FFF2-40B4-BE49-F238E27FC236}">
                <a16:creationId xmlns="" xmlns:a16="http://schemas.microsoft.com/office/drawing/2014/main" id="{769FFCE5-E490-4059-9344-C3893919A2CE}"/>
              </a:ext>
            </a:extLst>
          </p:cNvPr>
          <p:cNvSpPr txBox="1"/>
          <p:nvPr/>
        </p:nvSpPr>
        <p:spPr>
          <a:xfrm>
            <a:off x="1566753" y="3698698"/>
            <a:ext cx="2315459" cy="2554545"/>
          </a:xfrm>
          <a:prstGeom prst="rect">
            <a:avLst/>
          </a:prstGeom>
          <a:noFill/>
        </p:spPr>
        <p:txBody>
          <a:bodyPr wrap="square">
            <a:spAutoFit/>
          </a:bodyPr>
          <a:lstStyle/>
          <a:p>
            <a:pPr algn="ctr"/>
            <a:r>
              <a:rPr lang="vi-VN" sz="2000" b="0" i="0" dirty="0">
                <a:solidFill>
                  <a:srgbClr val="010101"/>
                </a:solidFill>
                <a:effectLst/>
                <a:latin typeface="Arial" panose="020B0604020202020204" pitchFamily="34" charset="0"/>
                <a:cs typeface="Arial" panose="020B0604020202020204" pitchFamily="34" charset="0"/>
              </a:rPr>
              <a:t>Giúp mở </a:t>
            </a:r>
            <a:r>
              <a:rPr lang="vi-VN" sz="2000" b="1" i="0" dirty="0">
                <a:solidFill>
                  <a:srgbClr val="010101"/>
                </a:solidFill>
                <a:effectLst/>
                <a:latin typeface="Arial" panose="020B0604020202020204" pitchFamily="34" charset="0"/>
                <a:cs typeface="Arial" panose="020B0604020202020204" pitchFamily="34" charset="0"/>
              </a:rPr>
              <a:t>cửa thị trường</a:t>
            </a:r>
            <a:r>
              <a:rPr lang="vi-VN" sz="2000" b="0" i="0" dirty="0">
                <a:solidFill>
                  <a:srgbClr val="010101"/>
                </a:solidFill>
                <a:effectLst/>
                <a:latin typeface="Arial" panose="020B0604020202020204" pitchFamily="34" charset="0"/>
                <a:cs typeface="Arial" panose="020B0604020202020204" pitchFamily="34" charset="0"/>
              </a:rPr>
              <a:t>, thu hút vốn, thúc đẩy </a:t>
            </a:r>
            <a:r>
              <a:rPr lang="vi-VN" sz="2000" dirty="0">
                <a:solidFill>
                  <a:srgbClr val="010101"/>
                </a:solidFill>
                <a:latin typeface="Arial" panose="020B0604020202020204" pitchFamily="34" charset="0"/>
                <a:cs typeface="Arial" panose="020B0604020202020204" pitchFamily="34" charset="0"/>
              </a:rPr>
              <a:t>CNH</a:t>
            </a:r>
            <a:r>
              <a:rPr lang="vi-VN" sz="2000" b="0" i="0" dirty="0">
                <a:solidFill>
                  <a:srgbClr val="010101"/>
                </a:solidFill>
                <a:effectLst/>
                <a:latin typeface="Arial" panose="020B0604020202020204" pitchFamily="34" charset="0"/>
                <a:cs typeface="Arial" panose="020B0604020202020204" pitchFamily="34" charset="0"/>
              </a:rPr>
              <a:t>, tăng tích luỹ; tạo ra nhiều cơ hội việc làm mới và nâng cao mức thu nhập.</a:t>
            </a:r>
            <a:endParaRPr lang="en-US" sz="2000"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870701492"/>
      </p:ext>
    </p:extLst>
  </p:cSld>
  <p:clrMapOvr>
    <a:masterClrMapping/>
  </p:clrMapOvr>
  <p:transition spd="slow">
    <p:push dir="u"/>
  </p:transition>
  <p:timing>
    <p:tnLst>
      <p:par>
        <p:cTn id="1" dur="indefinite" restart="never" nodeType="tmRoot"/>
      </p:par>
    </p:tn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 xmlns:a16="http://schemas.microsoft.com/office/drawing/2014/main" id="{7934EF91-CB81-4329-8D9C-39F0A517197D}"/>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 y="0"/>
            <a:ext cx="12192001" cy="6858000"/>
          </a:xfrm>
          <a:prstGeom prst="rect">
            <a:avLst/>
          </a:prstGeom>
        </p:spPr>
      </p:pic>
      <p:sp>
        <p:nvSpPr>
          <p:cNvPr id="47" name="TextBox 46">
            <a:extLst>
              <a:ext uri="{FF2B5EF4-FFF2-40B4-BE49-F238E27FC236}">
                <a16:creationId xmlns="" xmlns:a16="http://schemas.microsoft.com/office/drawing/2014/main" id="{85D63FFD-9CEC-40FB-9100-EDF0D450DA90}"/>
              </a:ext>
            </a:extLst>
          </p:cNvPr>
          <p:cNvSpPr txBox="1"/>
          <p:nvPr/>
        </p:nvSpPr>
        <p:spPr>
          <a:xfrm>
            <a:off x="2249820" y="369249"/>
            <a:ext cx="8394334" cy="461665"/>
          </a:xfrm>
          <a:prstGeom prst="rect">
            <a:avLst/>
          </a:prstGeom>
          <a:noFill/>
          <a:ln>
            <a:solidFill>
              <a:schemeClr val="tx1"/>
            </a:solidFill>
          </a:ln>
        </p:spPr>
        <p:txBody>
          <a:bodyPr wrap="square">
            <a:spAutoFit/>
          </a:bodyPr>
          <a:lstStyle/>
          <a:p>
            <a:pPr marL="285750" indent="-285750">
              <a:buFont typeface="Wingdings" panose="05000000000000000000" pitchFamily="2" charset="2"/>
              <a:buChar char="§"/>
            </a:pPr>
            <a:r>
              <a:rPr lang="vi-VN" sz="2400" b="1" dirty="0">
                <a:solidFill>
                  <a:srgbClr val="C00000"/>
                </a:solidFill>
                <a:effectLst/>
                <a:latin typeface="Arial" panose="020B0604020202020204" pitchFamily="34" charset="0"/>
                <a:cs typeface="Arial" panose="020B0604020202020204" pitchFamily="34" charset="0"/>
              </a:rPr>
              <a:t>Tính</a:t>
            </a:r>
            <a:r>
              <a:rPr lang="en-US" sz="2400" b="1" dirty="0">
                <a:solidFill>
                  <a:srgbClr val="C00000"/>
                </a:solidFill>
                <a:effectLst/>
                <a:latin typeface="Arial" panose="020B0604020202020204" pitchFamily="34" charset="0"/>
                <a:cs typeface="Arial" panose="020B0604020202020204" pitchFamily="34" charset="0"/>
              </a:rPr>
              <a:t> </a:t>
            </a:r>
            <a:r>
              <a:rPr lang="en-US" sz="2400" b="1" dirty="0" err="1">
                <a:solidFill>
                  <a:srgbClr val="C00000"/>
                </a:solidFill>
                <a:effectLst/>
                <a:latin typeface="Arial" panose="020B0604020202020204" pitchFamily="34" charset="0"/>
                <a:cs typeface="Arial" panose="020B0604020202020204" pitchFamily="34" charset="0"/>
              </a:rPr>
              <a:t>tất</a:t>
            </a:r>
            <a:r>
              <a:rPr lang="en-US" sz="2400" b="1" dirty="0">
                <a:solidFill>
                  <a:srgbClr val="C00000"/>
                </a:solidFill>
                <a:effectLst/>
                <a:latin typeface="Arial" panose="020B0604020202020204" pitchFamily="34" charset="0"/>
                <a:cs typeface="Arial" panose="020B0604020202020204" pitchFamily="34" charset="0"/>
              </a:rPr>
              <a:t> </a:t>
            </a:r>
            <a:r>
              <a:rPr lang="en-US" sz="2400" b="1" dirty="0" err="1">
                <a:solidFill>
                  <a:srgbClr val="C00000"/>
                </a:solidFill>
                <a:effectLst/>
                <a:latin typeface="Arial" panose="020B0604020202020204" pitchFamily="34" charset="0"/>
                <a:cs typeface="Arial" panose="020B0604020202020204" pitchFamily="34" charset="0"/>
              </a:rPr>
              <a:t>yếu</a:t>
            </a:r>
            <a:r>
              <a:rPr lang="en-US" sz="2400" b="1" dirty="0">
                <a:solidFill>
                  <a:srgbClr val="C00000"/>
                </a:solidFill>
                <a:effectLst/>
                <a:latin typeface="Arial" panose="020B0604020202020204" pitchFamily="34" charset="0"/>
                <a:cs typeface="Arial" panose="020B0604020202020204" pitchFamily="34" charset="0"/>
              </a:rPr>
              <a:t> </a:t>
            </a:r>
            <a:r>
              <a:rPr lang="en-US" sz="2400" b="1" dirty="0" err="1">
                <a:solidFill>
                  <a:srgbClr val="C00000"/>
                </a:solidFill>
                <a:effectLst/>
                <a:latin typeface="Arial" panose="020B0604020202020204" pitchFamily="34" charset="0"/>
                <a:cs typeface="Arial" panose="020B0604020202020204" pitchFamily="34" charset="0"/>
              </a:rPr>
              <a:t>khách</a:t>
            </a:r>
            <a:r>
              <a:rPr lang="en-US" sz="2400" b="1" dirty="0">
                <a:solidFill>
                  <a:srgbClr val="C00000"/>
                </a:solidFill>
                <a:effectLst/>
                <a:latin typeface="Arial" panose="020B0604020202020204" pitchFamily="34" charset="0"/>
                <a:cs typeface="Arial" panose="020B0604020202020204" pitchFamily="34" charset="0"/>
              </a:rPr>
              <a:t> </a:t>
            </a:r>
            <a:r>
              <a:rPr lang="en-US" sz="2400" b="1" dirty="0" err="1">
                <a:solidFill>
                  <a:srgbClr val="C00000"/>
                </a:solidFill>
                <a:effectLst/>
                <a:latin typeface="Arial" panose="020B0604020202020204" pitchFamily="34" charset="0"/>
                <a:cs typeface="Arial" panose="020B0604020202020204" pitchFamily="34" charset="0"/>
              </a:rPr>
              <a:t>quan</a:t>
            </a:r>
            <a:r>
              <a:rPr lang="en-US" sz="2400" b="1" dirty="0">
                <a:solidFill>
                  <a:srgbClr val="C00000"/>
                </a:solidFill>
                <a:effectLst/>
                <a:latin typeface="Arial" panose="020B0604020202020204" pitchFamily="34" charset="0"/>
                <a:cs typeface="Arial" panose="020B0604020202020204" pitchFamily="34" charset="0"/>
              </a:rPr>
              <a:t> </a:t>
            </a:r>
            <a:r>
              <a:rPr lang="en-US" sz="2400" b="1" dirty="0" err="1">
                <a:solidFill>
                  <a:srgbClr val="C00000"/>
                </a:solidFill>
                <a:effectLst/>
                <a:latin typeface="Arial" panose="020B0604020202020204" pitchFamily="34" charset="0"/>
                <a:cs typeface="Arial" panose="020B0604020202020204" pitchFamily="34" charset="0"/>
              </a:rPr>
              <a:t>của</a:t>
            </a:r>
            <a:r>
              <a:rPr lang="en-US" sz="2400" b="1" dirty="0">
                <a:solidFill>
                  <a:srgbClr val="C00000"/>
                </a:solidFill>
                <a:effectLst/>
                <a:latin typeface="Arial" panose="020B0604020202020204" pitchFamily="34" charset="0"/>
                <a:cs typeface="Arial" panose="020B0604020202020204" pitchFamily="34" charset="0"/>
              </a:rPr>
              <a:t> </a:t>
            </a:r>
            <a:r>
              <a:rPr lang="en-US" sz="2400" b="1" dirty="0" err="1">
                <a:solidFill>
                  <a:srgbClr val="C00000"/>
                </a:solidFill>
                <a:effectLst/>
                <a:latin typeface="Arial" panose="020B0604020202020204" pitchFamily="34" charset="0"/>
                <a:cs typeface="Arial" panose="020B0604020202020204" pitchFamily="34" charset="0"/>
              </a:rPr>
              <a:t>hội</a:t>
            </a:r>
            <a:r>
              <a:rPr lang="en-US" sz="2400" b="1" dirty="0">
                <a:solidFill>
                  <a:srgbClr val="C00000"/>
                </a:solidFill>
                <a:effectLst/>
                <a:latin typeface="Arial" panose="020B0604020202020204" pitchFamily="34" charset="0"/>
                <a:cs typeface="Arial" panose="020B0604020202020204" pitchFamily="34" charset="0"/>
              </a:rPr>
              <a:t> </a:t>
            </a:r>
            <a:r>
              <a:rPr lang="en-US" sz="2400" b="1" dirty="0" err="1">
                <a:solidFill>
                  <a:srgbClr val="C00000"/>
                </a:solidFill>
                <a:effectLst/>
                <a:latin typeface="Arial" panose="020B0604020202020204" pitchFamily="34" charset="0"/>
                <a:cs typeface="Arial" panose="020B0604020202020204" pitchFamily="34" charset="0"/>
              </a:rPr>
              <a:t>nhập</a:t>
            </a:r>
            <a:r>
              <a:rPr lang="en-US" sz="2400" b="1" dirty="0">
                <a:solidFill>
                  <a:srgbClr val="C00000"/>
                </a:solidFill>
                <a:effectLst/>
                <a:latin typeface="Arial" panose="020B0604020202020204" pitchFamily="34" charset="0"/>
                <a:cs typeface="Arial" panose="020B0604020202020204" pitchFamily="34" charset="0"/>
              </a:rPr>
              <a:t> </a:t>
            </a:r>
            <a:r>
              <a:rPr lang="en-US" sz="2400" b="1" dirty="0" err="1">
                <a:solidFill>
                  <a:srgbClr val="C00000"/>
                </a:solidFill>
                <a:effectLst/>
                <a:latin typeface="Arial" panose="020B0604020202020204" pitchFamily="34" charset="0"/>
                <a:cs typeface="Arial" panose="020B0604020202020204" pitchFamily="34" charset="0"/>
              </a:rPr>
              <a:t>kinh</a:t>
            </a:r>
            <a:r>
              <a:rPr lang="en-US" sz="2400" b="1" dirty="0">
                <a:solidFill>
                  <a:srgbClr val="C00000"/>
                </a:solidFill>
                <a:effectLst/>
                <a:latin typeface="Arial" panose="020B0604020202020204" pitchFamily="34" charset="0"/>
                <a:cs typeface="Arial" panose="020B0604020202020204" pitchFamily="34" charset="0"/>
              </a:rPr>
              <a:t> </a:t>
            </a:r>
            <a:r>
              <a:rPr lang="en-US" sz="2400" b="1" dirty="0" err="1">
                <a:solidFill>
                  <a:srgbClr val="C00000"/>
                </a:solidFill>
                <a:effectLst/>
                <a:latin typeface="Arial" panose="020B0604020202020204" pitchFamily="34" charset="0"/>
                <a:cs typeface="Arial" panose="020B0604020202020204" pitchFamily="34" charset="0"/>
              </a:rPr>
              <a:t>tế</a:t>
            </a:r>
            <a:r>
              <a:rPr lang="en-US" sz="2400" b="1" dirty="0">
                <a:solidFill>
                  <a:srgbClr val="C00000"/>
                </a:solidFill>
                <a:effectLst/>
                <a:latin typeface="Arial" panose="020B0604020202020204" pitchFamily="34" charset="0"/>
                <a:cs typeface="Arial" panose="020B0604020202020204" pitchFamily="34" charset="0"/>
              </a:rPr>
              <a:t> </a:t>
            </a:r>
            <a:r>
              <a:rPr lang="en-US" sz="2400" b="1" dirty="0" err="1">
                <a:solidFill>
                  <a:srgbClr val="C00000"/>
                </a:solidFill>
                <a:effectLst/>
                <a:latin typeface="Arial" panose="020B0604020202020204" pitchFamily="34" charset="0"/>
                <a:cs typeface="Arial" panose="020B0604020202020204" pitchFamily="34" charset="0"/>
              </a:rPr>
              <a:t>quốc</a:t>
            </a:r>
            <a:r>
              <a:rPr lang="en-US" sz="2400" b="1" dirty="0">
                <a:solidFill>
                  <a:srgbClr val="C00000"/>
                </a:solidFill>
                <a:effectLst/>
                <a:latin typeface="Arial" panose="020B0604020202020204" pitchFamily="34" charset="0"/>
                <a:cs typeface="Arial" panose="020B0604020202020204" pitchFamily="34" charset="0"/>
              </a:rPr>
              <a:t> </a:t>
            </a:r>
            <a:r>
              <a:rPr lang="en-US" sz="2400" b="1" dirty="0" err="1">
                <a:solidFill>
                  <a:srgbClr val="C00000"/>
                </a:solidFill>
                <a:effectLst/>
                <a:latin typeface="Arial" panose="020B0604020202020204" pitchFamily="34" charset="0"/>
                <a:cs typeface="Arial" panose="020B0604020202020204" pitchFamily="34" charset="0"/>
              </a:rPr>
              <a:t>tế</a:t>
            </a:r>
            <a:endParaRPr lang="en-US" sz="2400" b="1" dirty="0">
              <a:solidFill>
                <a:srgbClr val="C00000"/>
              </a:solidFill>
              <a:latin typeface="Arial" panose="020B0604020202020204" pitchFamily="34" charset="0"/>
              <a:cs typeface="Arial" panose="020B0604020202020204" pitchFamily="34" charset="0"/>
            </a:endParaRPr>
          </a:p>
        </p:txBody>
      </p:sp>
      <p:sp>
        <p:nvSpPr>
          <p:cNvPr id="51" name="TextBox 50">
            <a:extLst>
              <a:ext uri="{FF2B5EF4-FFF2-40B4-BE49-F238E27FC236}">
                <a16:creationId xmlns="" xmlns:a16="http://schemas.microsoft.com/office/drawing/2014/main" id="{A061739F-90D0-4DBE-8217-557876620D0F}"/>
              </a:ext>
            </a:extLst>
          </p:cNvPr>
          <p:cNvSpPr txBox="1"/>
          <p:nvPr/>
        </p:nvSpPr>
        <p:spPr>
          <a:xfrm>
            <a:off x="1279766" y="971015"/>
            <a:ext cx="10513609" cy="769441"/>
          </a:xfrm>
          <a:prstGeom prst="rect">
            <a:avLst/>
          </a:prstGeom>
          <a:noFill/>
        </p:spPr>
        <p:txBody>
          <a:bodyPr wrap="square">
            <a:spAutoFit/>
          </a:bodyPr>
          <a:lstStyle/>
          <a:p>
            <a:pPr algn="ctr"/>
            <a:r>
              <a:rPr lang="vi-VN" sz="2200" b="1" i="0" dirty="0">
                <a:solidFill>
                  <a:srgbClr val="CC00CC"/>
                </a:solidFill>
                <a:effectLst/>
                <a:latin typeface="Arial" panose="020B0604020202020204" pitchFamily="34" charset="0"/>
                <a:cs typeface="Arial" panose="020B0604020202020204" pitchFamily="34" charset="0"/>
              </a:rPr>
              <a:t>Thứ hai</a:t>
            </a:r>
            <a:r>
              <a:rPr lang="vi-VN" sz="2200" b="0" i="0" dirty="0">
                <a:solidFill>
                  <a:srgbClr val="0070C0"/>
                </a:solidFill>
                <a:effectLst/>
                <a:latin typeface="Arial" panose="020B0604020202020204" pitchFamily="34" charset="0"/>
                <a:cs typeface="Arial" panose="020B0604020202020204" pitchFamily="34" charset="0"/>
              </a:rPr>
              <a:t>, hội nhập kinh tế quốc tế là phương thức phát triển phố biến của các nước, nhất là các nước đang và kém phát triển trong điều kiện hiện nay.</a:t>
            </a:r>
            <a:endParaRPr lang="en-US" sz="2200" dirty="0">
              <a:solidFill>
                <a:srgbClr val="0070C0"/>
              </a:solidFill>
              <a:latin typeface="Arial" panose="020B0604020202020204" pitchFamily="34" charset="0"/>
              <a:cs typeface="Arial" panose="020B0604020202020204" pitchFamily="34" charset="0"/>
            </a:endParaRPr>
          </a:p>
        </p:txBody>
      </p:sp>
      <p:sp>
        <p:nvSpPr>
          <p:cNvPr id="52" name="TextBox 51">
            <a:extLst>
              <a:ext uri="{FF2B5EF4-FFF2-40B4-BE49-F238E27FC236}">
                <a16:creationId xmlns="" xmlns:a16="http://schemas.microsoft.com/office/drawing/2014/main" id="{6DBCFF32-C69D-4189-A9F1-2514FBEF8018}"/>
              </a:ext>
            </a:extLst>
          </p:cNvPr>
          <p:cNvSpPr txBox="1"/>
          <p:nvPr/>
        </p:nvSpPr>
        <p:spPr>
          <a:xfrm>
            <a:off x="5382585" y="2582479"/>
            <a:ext cx="4279576" cy="2123658"/>
          </a:xfrm>
          <a:prstGeom prst="rect">
            <a:avLst/>
          </a:prstGeom>
          <a:noFill/>
        </p:spPr>
        <p:txBody>
          <a:bodyPr wrap="square">
            <a:spAutoFit/>
          </a:bodyPr>
          <a:lstStyle/>
          <a:p>
            <a:pPr marL="342900" indent="-342900" algn="just">
              <a:buFont typeface="Wingdings" panose="05000000000000000000" pitchFamily="2" charset="2"/>
              <a:buChar char="ü"/>
            </a:pPr>
            <a:r>
              <a:rPr lang="vi-VN" sz="2200" dirty="0">
                <a:solidFill>
                  <a:srgbClr val="7030A0"/>
                </a:solidFill>
                <a:latin typeface="Arial" panose="020B0604020202020204" pitchFamily="34" charset="0"/>
                <a:cs typeface="Arial" panose="020B0604020202020204" pitchFamily="34" charset="0"/>
              </a:rPr>
              <a:t>G</a:t>
            </a:r>
            <a:r>
              <a:rPr lang="vi-VN" sz="2200" b="0" i="0" dirty="0">
                <a:solidFill>
                  <a:srgbClr val="7030A0"/>
                </a:solidFill>
                <a:effectLst/>
                <a:latin typeface="Arial" panose="020B0604020202020204" pitchFamily="34" charset="0"/>
                <a:cs typeface="Arial" panose="020B0604020202020204" pitchFamily="34" charset="0"/>
              </a:rPr>
              <a:t>ia tăng </a:t>
            </a:r>
            <a:r>
              <a:rPr lang="vi-VN" sz="2200" b="1" i="0" dirty="0">
                <a:solidFill>
                  <a:srgbClr val="7030A0"/>
                </a:solidFill>
                <a:effectLst/>
                <a:latin typeface="Arial" panose="020B0604020202020204" pitchFamily="34" charset="0"/>
                <a:cs typeface="Arial" panose="020B0604020202020204" pitchFamily="34" charset="0"/>
              </a:rPr>
              <a:t>sự phụ thuộc </a:t>
            </a:r>
            <a:r>
              <a:rPr lang="vi-VN" sz="2200" b="0" i="0" dirty="0">
                <a:solidFill>
                  <a:srgbClr val="7030A0"/>
                </a:solidFill>
                <a:effectLst/>
                <a:latin typeface="Arial" panose="020B0604020202020204" pitchFamily="34" charset="0"/>
                <a:cs typeface="Arial" panose="020B0604020202020204" pitchFamily="34" charset="0"/>
              </a:rPr>
              <a:t>do nợ nước ngoài, </a:t>
            </a:r>
          </a:p>
          <a:p>
            <a:pPr marL="342900" indent="-342900" algn="just">
              <a:buFont typeface="Wingdings" panose="05000000000000000000" pitchFamily="2" charset="2"/>
              <a:buChar char="ü"/>
            </a:pPr>
            <a:r>
              <a:rPr lang="vi-VN" sz="2200" dirty="0">
                <a:solidFill>
                  <a:srgbClr val="7030A0"/>
                </a:solidFill>
                <a:latin typeface="Arial" panose="020B0604020202020204" pitchFamily="34" charset="0"/>
                <a:cs typeface="Arial" panose="020B0604020202020204" pitchFamily="34" charset="0"/>
              </a:rPr>
              <a:t>T</a:t>
            </a:r>
            <a:r>
              <a:rPr lang="vi-VN" sz="2200" b="0" i="0" dirty="0">
                <a:solidFill>
                  <a:srgbClr val="7030A0"/>
                </a:solidFill>
                <a:effectLst/>
                <a:latin typeface="Arial" panose="020B0604020202020204" pitchFamily="34" charset="0"/>
                <a:cs typeface="Arial" panose="020B0604020202020204" pitchFamily="34" charset="0"/>
              </a:rPr>
              <a:t>ình trạng </a:t>
            </a:r>
            <a:r>
              <a:rPr lang="vi-VN" sz="2200" b="1" i="0" dirty="0">
                <a:solidFill>
                  <a:srgbClr val="7030A0"/>
                </a:solidFill>
                <a:effectLst/>
                <a:latin typeface="Arial" panose="020B0604020202020204" pitchFamily="34" charset="0"/>
                <a:cs typeface="Arial" panose="020B0604020202020204" pitchFamily="34" charset="0"/>
              </a:rPr>
              <a:t>bất bình đẳng </a:t>
            </a:r>
            <a:r>
              <a:rPr lang="vi-VN" sz="2200" b="0" i="0" dirty="0">
                <a:solidFill>
                  <a:srgbClr val="7030A0"/>
                </a:solidFill>
                <a:effectLst/>
                <a:latin typeface="Arial" panose="020B0604020202020204" pitchFamily="34" charset="0"/>
                <a:cs typeface="Arial" panose="020B0604020202020204" pitchFamily="34" charset="0"/>
              </a:rPr>
              <a:t>trong trao đổi mậu dịch - thương mại giữa các nước đang phát triền và phát triển.</a:t>
            </a:r>
          </a:p>
        </p:txBody>
      </p:sp>
      <p:sp>
        <p:nvSpPr>
          <p:cNvPr id="53" name="TextBox 52">
            <a:extLst>
              <a:ext uri="{FF2B5EF4-FFF2-40B4-BE49-F238E27FC236}">
                <a16:creationId xmlns="" xmlns:a16="http://schemas.microsoft.com/office/drawing/2014/main" id="{F6CDEBBE-E082-48A0-B29A-EC30B8CD55F5}"/>
              </a:ext>
            </a:extLst>
          </p:cNvPr>
          <p:cNvSpPr txBox="1"/>
          <p:nvPr/>
        </p:nvSpPr>
        <p:spPr>
          <a:xfrm>
            <a:off x="5217809" y="4942892"/>
            <a:ext cx="3941431" cy="1323439"/>
          </a:xfrm>
          <a:prstGeom prst="rect">
            <a:avLst/>
          </a:prstGeom>
          <a:noFill/>
        </p:spPr>
        <p:txBody>
          <a:bodyPr wrap="square">
            <a:spAutoFit/>
          </a:bodyPr>
          <a:lstStyle/>
          <a:p>
            <a:pPr algn="just"/>
            <a:r>
              <a:rPr lang="vi-VN" sz="2000" b="0" i="0" dirty="0">
                <a:solidFill>
                  <a:srgbClr val="010101"/>
                </a:solidFill>
                <a:effectLst/>
                <a:latin typeface="Arial" panose="020B0604020202020204" pitchFamily="34" charset="0"/>
                <a:cs typeface="Arial" panose="020B0604020202020204" pitchFamily="34" charset="0"/>
              </a:rPr>
              <a:t>→ Các nước đang và kém phát triền cần phải </a:t>
            </a:r>
            <a:r>
              <a:rPr lang="vi-VN" sz="2000" b="1" i="0" dirty="0">
                <a:solidFill>
                  <a:srgbClr val="010101"/>
                </a:solidFill>
                <a:effectLst/>
                <a:latin typeface="Arial" panose="020B0604020202020204" pitchFamily="34" charset="0"/>
                <a:cs typeface="Arial" panose="020B0604020202020204" pitchFamily="34" charset="0"/>
              </a:rPr>
              <a:t>có chiến lược hợp lý,</a:t>
            </a:r>
            <a:r>
              <a:rPr lang="vi-VN" sz="2000" b="0" i="0" dirty="0">
                <a:solidFill>
                  <a:srgbClr val="010101"/>
                </a:solidFill>
                <a:effectLst/>
                <a:latin typeface="Arial" panose="020B0604020202020204" pitchFamily="34" charset="0"/>
                <a:cs typeface="Arial" panose="020B0604020202020204" pitchFamily="34" charset="0"/>
              </a:rPr>
              <a:t> tìm kiếm các đối sách phù hợp để thích ứng.</a:t>
            </a:r>
            <a:endParaRPr lang="en-US" sz="2000" dirty="0">
              <a:latin typeface="Arial" panose="020B0604020202020204" pitchFamily="34" charset="0"/>
              <a:cs typeface="Arial" panose="020B0604020202020204" pitchFamily="34" charset="0"/>
            </a:endParaRPr>
          </a:p>
        </p:txBody>
      </p:sp>
      <p:pic>
        <p:nvPicPr>
          <p:cNvPr id="32770" name="Picture 2" descr="Những cơ hội và thách thức của toàn cầu hóa đối với các nước đang phát triển">
            <a:extLst>
              <a:ext uri="{FF2B5EF4-FFF2-40B4-BE49-F238E27FC236}">
                <a16:creationId xmlns="" xmlns:a16="http://schemas.microsoft.com/office/drawing/2014/main" id="{3D59E142-83F5-44D0-91D1-02CB76E16C0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402080" y="2086499"/>
            <a:ext cx="3459480" cy="4402251"/>
          </a:xfrm>
          <a:prstGeom prst="rect">
            <a:avLst/>
          </a:prstGeom>
          <a:noFill/>
          <a:extLst>
            <a:ext uri="{909E8E84-426E-40DD-AFC4-6F175D3DCCD1}">
              <a14:hiddenFill xmlns:a14="http://schemas.microsoft.com/office/drawing/2010/main">
                <a:solidFill>
                  <a:srgbClr val="FFFFFF"/>
                </a:solidFill>
              </a14:hiddenFill>
            </a:ext>
          </a:extLst>
        </p:spPr>
      </p:pic>
      <p:sp>
        <p:nvSpPr>
          <p:cNvPr id="55" name="TextBox 54">
            <a:extLst>
              <a:ext uri="{FF2B5EF4-FFF2-40B4-BE49-F238E27FC236}">
                <a16:creationId xmlns="" xmlns:a16="http://schemas.microsoft.com/office/drawing/2014/main" id="{4F7E7041-5864-42DB-AF57-FC23D6B081BB}"/>
              </a:ext>
            </a:extLst>
          </p:cNvPr>
          <p:cNvSpPr txBox="1"/>
          <p:nvPr/>
        </p:nvSpPr>
        <p:spPr>
          <a:xfrm>
            <a:off x="5080649" y="1930635"/>
            <a:ext cx="5297791" cy="461665"/>
          </a:xfrm>
          <a:prstGeom prst="rect">
            <a:avLst/>
          </a:prstGeom>
          <a:noFill/>
        </p:spPr>
        <p:txBody>
          <a:bodyPr wrap="square">
            <a:spAutoFit/>
          </a:bodyPr>
          <a:lstStyle/>
          <a:p>
            <a:pPr marL="285750" indent="-285750">
              <a:buFont typeface="Arial" panose="020B0604020202020204" pitchFamily="34" charset="0"/>
              <a:buChar char="•"/>
            </a:pPr>
            <a:r>
              <a:rPr lang="vi-VN" sz="2400" b="1" dirty="0">
                <a:solidFill>
                  <a:srgbClr val="00B050"/>
                </a:solidFill>
                <a:latin typeface="Arial" panose="020B0604020202020204" pitchFamily="34" charset="0"/>
                <a:cs typeface="Arial" panose="020B0604020202020204" pitchFamily="34" charset="0"/>
              </a:rPr>
              <a:t>T</a:t>
            </a:r>
            <a:r>
              <a:rPr lang="vi-VN" sz="2400" b="1" i="0" dirty="0">
                <a:solidFill>
                  <a:srgbClr val="00B050"/>
                </a:solidFill>
                <a:effectLst/>
                <a:latin typeface="Arial" panose="020B0604020202020204" pitchFamily="34" charset="0"/>
                <a:cs typeface="Arial" panose="020B0604020202020204" pitchFamily="34" charset="0"/>
              </a:rPr>
              <a:t>hách thức của toàn cầu hóa: </a:t>
            </a:r>
          </a:p>
        </p:txBody>
      </p:sp>
    </p:spTree>
    <p:extLst>
      <p:ext uri="{BB962C8B-B14F-4D97-AF65-F5344CB8AC3E}">
        <p14:creationId xmlns:p14="http://schemas.microsoft.com/office/powerpoint/2010/main" val="4166759795"/>
      </p:ext>
    </p:extLst>
  </p:cSld>
  <p:clrMapOvr>
    <a:masterClrMapping/>
  </p:clrMapOvr>
  <p:timing>
    <p:tnLst>
      <p:par>
        <p:cTn id="1" dur="indefinite" restart="never" nodeType="tmRoot"/>
      </p:par>
    </p:tnLst>
  </p:timing>
</p:sld>
</file>

<file path=ppt/slides/slide41.xml><?xml version="1.0" encoding="utf-8"?>
<p:sld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449"/>
        <p:cNvGrpSpPr/>
        <p:nvPr/>
      </p:nvGrpSpPr>
      <p:grpSpPr>
        <a:xfrm>
          <a:off x="0" y="0"/>
          <a:ext cx="0" cy="0"/>
          <a:chOff x="0" y="0"/>
          <a:chExt cx="0" cy="0"/>
        </a:xfrm>
      </p:grpSpPr>
      <p:sp>
        <p:nvSpPr>
          <p:cNvPr id="450" name="Google Shape;450;p41"/>
          <p:cNvSpPr txBox="1">
            <a:spLocks noGrp="1"/>
          </p:cNvSpPr>
          <p:nvPr>
            <p:ph type="sldNum" idx="12"/>
          </p:nvPr>
        </p:nvSpPr>
        <p:spPr>
          <a:xfrm>
            <a:off x="101612" y="7034175"/>
            <a:ext cx="731600" cy="524800"/>
          </a:xfrm>
          <a:prstGeom prst="rect">
            <a:avLst/>
          </a:prstGeom>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fld id="{00000000-1234-1234-1234-123412341234}" type="slidenum">
              <a:rPr kumimoji="0" lang="en" sz="2000" b="0" i="0" u="none" strike="noStrike" kern="0" cap="none" spc="0" normalizeH="0" baseline="0" noProof="0">
                <a:ln>
                  <a:noFill/>
                </a:ln>
                <a:solidFill>
                  <a:srgbClr val="FFFFFF"/>
                </a:solidFill>
                <a:effectLst/>
                <a:uLnTx/>
                <a:uFillTx/>
                <a:latin typeface="Arial" panose="020B0604020202020204" pitchFamily="34" charset="0"/>
                <a:cs typeface="Arial" panose="020B0604020202020204" pitchFamily="34" charset="0"/>
                <a:sym typeface="Dosis ExtraLight"/>
              </a:rPr>
              <a:pPr marL="0" marR="0" lvl="0" indent="0" algn="l" defTabSz="1219170" rtl="0" eaLnBrk="1" fontAlgn="auto" latinLnBrk="0" hangingPunct="1">
                <a:lnSpc>
                  <a:spcPct val="100000"/>
                </a:lnSpc>
                <a:spcBef>
                  <a:spcPts val="0"/>
                </a:spcBef>
                <a:spcAft>
                  <a:spcPts val="0"/>
                </a:spcAft>
                <a:buClr>
                  <a:srgbClr val="000000"/>
                </a:buClr>
                <a:buSzTx/>
                <a:buFontTx/>
                <a:buNone/>
                <a:tabLst/>
                <a:defRPr/>
              </a:pPr>
              <a:t>41</a:t>
            </a:fld>
            <a:endParaRPr kumimoji="0" sz="2000" b="0" i="0" u="none" strike="noStrike" kern="0" cap="none" spc="0" normalizeH="0" baseline="0" noProof="0">
              <a:ln>
                <a:noFill/>
              </a:ln>
              <a:solidFill>
                <a:srgbClr val="FFFFFF"/>
              </a:solidFill>
              <a:effectLst/>
              <a:uLnTx/>
              <a:uFillTx/>
              <a:latin typeface="Arial" panose="020B0604020202020204" pitchFamily="34" charset="0"/>
              <a:cs typeface="Arial" panose="020B0604020202020204" pitchFamily="34" charset="0"/>
              <a:sym typeface="Dosis ExtraLight"/>
            </a:endParaRPr>
          </a:p>
        </p:txBody>
      </p:sp>
      <p:sp>
        <p:nvSpPr>
          <p:cNvPr id="451" name="Google Shape;451;p41"/>
          <p:cNvSpPr/>
          <p:nvPr/>
        </p:nvSpPr>
        <p:spPr>
          <a:xfrm>
            <a:off x="0" y="3557612"/>
            <a:ext cx="12192000" cy="1348057"/>
          </a:xfrm>
          <a:custGeom>
            <a:avLst/>
            <a:gdLst/>
            <a:ahLst/>
            <a:cxnLst/>
            <a:rect l="l" t="t" r="r" b="b"/>
            <a:pathLst>
              <a:path w="12192000" h="1348058" extrusionOk="0">
                <a:moveTo>
                  <a:pt x="12192000" y="0"/>
                </a:moveTo>
                <a:lnTo>
                  <a:pt x="10837333" y="0"/>
                </a:lnTo>
                <a:cubicBezTo>
                  <a:pt x="10463295" y="0"/>
                  <a:pt x="10160000" y="301773"/>
                  <a:pt x="10160000" y="674029"/>
                </a:cubicBezTo>
                <a:lnTo>
                  <a:pt x="10160000" y="674029"/>
                </a:lnTo>
                <a:cubicBezTo>
                  <a:pt x="10160000" y="1046281"/>
                  <a:pt x="9856705" y="1348059"/>
                  <a:pt x="9482667" y="1348059"/>
                </a:cubicBezTo>
                <a:lnTo>
                  <a:pt x="9482667" y="1348059"/>
                </a:lnTo>
                <a:cubicBezTo>
                  <a:pt x="9108581" y="1348059"/>
                  <a:pt x="8805333" y="1046281"/>
                  <a:pt x="8805333" y="674029"/>
                </a:cubicBezTo>
                <a:lnTo>
                  <a:pt x="8805333" y="674029"/>
                </a:lnTo>
                <a:cubicBezTo>
                  <a:pt x="8805333" y="301773"/>
                  <a:pt x="8502086" y="0"/>
                  <a:pt x="8128000" y="0"/>
                </a:cubicBezTo>
                <a:lnTo>
                  <a:pt x="8128000" y="0"/>
                </a:lnTo>
                <a:cubicBezTo>
                  <a:pt x="7753915" y="0"/>
                  <a:pt x="7450667" y="301773"/>
                  <a:pt x="7450667" y="674029"/>
                </a:cubicBezTo>
                <a:lnTo>
                  <a:pt x="7450667" y="674029"/>
                </a:lnTo>
                <a:cubicBezTo>
                  <a:pt x="7450667" y="1046281"/>
                  <a:pt x="7147419" y="1348059"/>
                  <a:pt x="6773334" y="1348059"/>
                </a:cubicBezTo>
                <a:lnTo>
                  <a:pt x="6773334" y="1348059"/>
                </a:lnTo>
                <a:cubicBezTo>
                  <a:pt x="6399248" y="1348059"/>
                  <a:pt x="6096000" y="1046281"/>
                  <a:pt x="6096000" y="674029"/>
                </a:cubicBezTo>
                <a:lnTo>
                  <a:pt x="6096000" y="674029"/>
                </a:lnTo>
                <a:cubicBezTo>
                  <a:pt x="6096000" y="301773"/>
                  <a:pt x="5792753" y="0"/>
                  <a:pt x="5418667" y="0"/>
                </a:cubicBezTo>
                <a:lnTo>
                  <a:pt x="5418667" y="0"/>
                </a:lnTo>
                <a:cubicBezTo>
                  <a:pt x="5044581" y="0"/>
                  <a:pt x="4741334" y="301773"/>
                  <a:pt x="4741334" y="674029"/>
                </a:cubicBezTo>
                <a:lnTo>
                  <a:pt x="4741334" y="674029"/>
                </a:lnTo>
                <a:cubicBezTo>
                  <a:pt x="4741334" y="1046281"/>
                  <a:pt x="4438076" y="1348059"/>
                  <a:pt x="4064000" y="1348059"/>
                </a:cubicBezTo>
                <a:lnTo>
                  <a:pt x="4064000" y="1348059"/>
                </a:lnTo>
                <a:cubicBezTo>
                  <a:pt x="3689924" y="1348059"/>
                  <a:pt x="3386667" y="1046281"/>
                  <a:pt x="3386667" y="674029"/>
                </a:cubicBezTo>
                <a:lnTo>
                  <a:pt x="3386667" y="674029"/>
                </a:lnTo>
                <a:cubicBezTo>
                  <a:pt x="3386667" y="301773"/>
                  <a:pt x="3083410" y="0"/>
                  <a:pt x="2709333" y="0"/>
                </a:cubicBezTo>
                <a:lnTo>
                  <a:pt x="2709333" y="0"/>
                </a:lnTo>
                <a:cubicBezTo>
                  <a:pt x="2335257" y="0"/>
                  <a:pt x="2032000" y="301773"/>
                  <a:pt x="2032000" y="674029"/>
                </a:cubicBezTo>
                <a:lnTo>
                  <a:pt x="2032000" y="674029"/>
                </a:lnTo>
                <a:cubicBezTo>
                  <a:pt x="2032000" y="1046281"/>
                  <a:pt x="1728743" y="1348059"/>
                  <a:pt x="1354667" y="1348059"/>
                </a:cubicBezTo>
                <a:lnTo>
                  <a:pt x="0" y="1348059"/>
                </a:lnTo>
              </a:path>
            </a:pathLst>
          </a:custGeom>
          <a:noFill/>
          <a:ln w="228600" cap="flat" cmpd="sng">
            <a:solidFill>
              <a:schemeClr val="dk2"/>
            </a:solidFill>
            <a:prstDash val="solid"/>
            <a:miter lim="8000"/>
            <a:headEnd type="none" w="sm" len="sm"/>
            <a:tailEnd type="none" w="sm" len="sm"/>
          </a:ln>
        </p:spPr>
        <p:txBody>
          <a:bodyPr spcFirstLastPara="1" wrap="square" lIns="121900" tIns="60933" rIns="121900" bIns="60933"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Calibri"/>
              <a:cs typeface="Arial" panose="020B0604020202020204" pitchFamily="34" charset="0"/>
              <a:sym typeface="Calibri"/>
            </a:endParaRPr>
          </a:p>
        </p:txBody>
      </p:sp>
      <p:sp>
        <p:nvSpPr>
          <p:cNvPr id="452" name="Google Shape;452;p41"/>
          <p:cNvSpPr/>
          <p:nvPr/>
        </p:nvSpPr>
        <p:spPr>
          <a:xfrm>
            <a:off x="0" y="3557612"/>
            <a:ext cx="12192000" cy="1348057"/>
          </a:xfrm>
          <a:custGeom>
            <a:avLst/>
            <a:gdLst/>
            <a:ahLst/>
            <a:cxnLst/>
            <a:rect l="l" t="t" r="r" b="b"/>
            <a:pathLst>
              <a:path w="12192000" h="1348058" extrusionOk="0">
                <a:moveTo>
                  <a:pt x="12192000" y="0"/>
                </a:moveTo>
                <a:lnTo>
                  <a:pt x="10837333" y="0"/>
                </a:lnTo>
                <a:cubicBezTo>
                  <a:pt x="10463295" y="0"/>
                  <a:pt x="10160000" y="301773"/>
                  <a:pt x="10160000" y="674029"/>
                </a:cubicBezTo>
                <a:lnTo>
                  <a:pt x="10160000" y="674029"/>
                </a:lnTo>
                <a:cubicBezTo>
                  <a:pt x="10160000" y="1046281"/>
                  <a:pt x="9856705" y="1348059"/>
                  <a:pt x="9482667" y="1348059"/>
                </a:cubicBezTo>
                <a:lnTo>
                  <a:pt x="9482667" y="1348059"/>
                </a:lnTo>
                <a:cubicBezTo>
                  <a:pt x="9108581" y="1348059"/>
                  <a:pt x="8805333" y="1046281"/>
                  <a:pt x="8805333" y="674029"/>
                </a:cubicBezTo>
                <a:lnTo>
                  <a:pt x="8805333" y="674029"/>
                </a:lnTo>
                <a:cubicBezTo>
                  <a:pt x="8805333" y="301773"/>
                  <a:pt x="8502086" y="0"/>
                  <a:pt x="8128000" y="0"/>
                </a:cubicBezTo>
                <a:lnTo>
                  <a:pt x="8128000" y="0"/>
                </a:lnTo>
                <a:cubicBezTo>
                  <a:pt x="7753915" y="0"/>
                  <a:pt x="7450667" y="301773"/>
                  <a:pt x="7450667" y="674029"/>
                </a:cubicBezTo>
                <a:lnTo>
                  <a:pt x="7450667" y="674029"/>
                </a:lnTo>
                <a:cubicBezTo>
                  <a:pt x="7450667" y="1046281"/>
                  <a:pt x="7147419" y="1348059"/>
                  <a:pt x="6773334" y="1348059"/>
                </a:cubicBezTo>
                <a:lnTo>
                  <a:pt x="6773334" y="1348059"/>
                </a:lnTo>
                <a:cubicBezTo>
                  <a:pt x="6399248" y="1348059"/>
                  <a:pt x="6096000" y="1046281"/>
                  <a:pt x="6096000" y="674029"/>
                </a:cubicBezTo>
                <a:lnTo>
                  <a:pt x="6096000" y="674029"/>
                </a:lnTo>
                <a:cubicBezTo>
                  <a:pt x="6096000" y="301773"/>
                  <a:pt x="5792753" y="0"/>
                  <a:pt x="5418667" y="0"/>
                </a:cubicBezTo>
                <a:lnTo>
                  <a:pt x="5418667" y="0"/>
                </a:lnTo>
                <a:cubicBezTo>
                  <a:pt x="5044581" y="0"/>
                  <a:pt x="4741334" y="301773"/>
                  <a:pt x="4741334" y="674029"/>
                </a:cubicBezTo>
                <a:lnTo>
                  <a:pt x="4741334" y="674029"/>
                </a:lnTo>
                <a:cubicBezTo>
                  <a:pt x="4741334" y="1046281"/>
                  <a:pt x="4438076" y="1348059"/>
                  <a:pt x="4064000" y="1348059"/>
                </a:cubicBezTo>
                <a:lnTo>
                  <a:pt x="4064000" y="1348059"/>
                </a:lnTo>
                <a:cubicBezTo>
                  <a:pt x="3689924" y="1348059"/>
                  <a:pt x="3386667" y="1046281"/>
                  <a:pt x="3386667" y="674029"/>
                </a:cubicBezTo>
                <a:lnTo>
                  <a:pt x="3386667" y="674029"/>
                </a:lnTo>
                <a:cubicBezTo>
                  <a:pt x="3386667" y="301773"/>
                  <a:pt x="3083410" y="0"/>
                  <a:pt x="2709333" y="0"/>
                </a:cubicBezTo>
                <a:lnTo>
                  <a:pt x="2709333" y="0"/>
                </a:lnTo>
                <a:cubicBezTo>
                  <a:pt x="2335257" y="0"/>
                  <a:pt x="2032000" y="301773"/>
                  <a:pt x="2032000" y="674029"/>
                </a:cubicBezTo>
                <a:lnTo>
                  <a:pt x="2032000" y="674029"/>
                </a:lnTo>
                <a:cubicBezTo>
                  <a:pt x="2032000" y="1046281"/>
                  <a:pt x="1728743" y="1348059"/>
                  <a:pt x="1354667" y="1348059"/>
                </a:cubicBezTo>
                <a:lnTo>
                  <a:pt x="0" y="1348059"/>
                </a:lnTo>
              </a:path>
            </a:pathLst>
          </a:custGeom>
          <a:noFill/>
          <a:ln w="19050" cap="flat" cmpd="sng">
            <a:solidFill>
              <a:schemeClr val="lt1"/>
            </a:solidFill>
            <a:prstDash val="dash"/>
            <a:miter lim="8000"/>
            <a:headEnd type="none" w="sm" len="sm"/>
            <a:tailEnd type="none" w="sm" len="sm"/>
          </a:ln>
        </p:spPr>
        <p:txBody>
          <a:bodyPr spcFirstLastPara="1" wrap="square" lIns="121900" tIns="60933" rIns="121900" bIns="60933"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FFFFFF"/>
              </a:solidFill>
              <a:effectLst/>
              <a:uLnTx/>
              <a:uFillTx/>
              <a:latin typeface="Arial" panose="020B0604020202020204" pitchFamily="34" charset="0"/>
              <a:ea typeface="Calibri"/>
              <a:cs typeface="Arial" panose="020B0604020202020204" pitchFamily="34" charset="0"/>
              <a:sym typeface="Calibri"/>
            </a:endParaRPr>
          </a:p>
        </p:txBody>
      </p:sp>
      <p:grpSp>
        <p:nvGrpSpPr>
          <p:cNvPr id="453" name="Google Shape;453;p41"/>
          <p:cNvGrpSpPr/>
          <p:nvPr/>
        </p:nvGrpSpPr>
        <p:grpSpPr>
          <a:xfrm>
            <a:off x="2381785" y="2667441"/>
            <a:ext cx="631200" cy="631200"/>
            <a:chOff x="1786339" y="1703401"/>
            <a:chExt cx="473400" cy="473400"/>
          </a:xfrm>
        </p:grpSpPr>
        <p:sp>
          <p:nvSpPr>
            <p:cNvPr id="454" name="Google Shape;454;p41"/>
            <p:cNvSpPr/>
            <p:nvPr/>
          </p:nvSpPr>
          <p:spPr>
            <a:xfrm rot="8100000">
              <a:off x="1855667" y="1772729"/>
              <a:ext cx="334744" cy="334744"/>
            </a:xfrm>
            <a:prstGeom prst="teardrop">
              <a:avLst>
                <a:gd name="adj" fmla="val 100000"/>
              </a:avLst>
            </a:prstGeom>
            <a:solidFill>
              <a:schemeClr val="accen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Pontano Sans"/>
                <a:cs typeface="Arial" panose="020B0604020202020204" pitchFamily="34" charset="0"/>
                <a:sym typeface="Pontano Sans"/>
              </a:endParaRPr>
            </a:p>
          </p:txBody>
        </p:sp>
        <p:sp>
          <p:nvSpPr>
            <p:cNvPr id="455" name="Google Shape;455;p41"/>
            <p:cNvSpPr/>
            <p:nvPr/>
          </p:nvSpPr>
          <p:spPr>
            <a:xfrm>
              <a:off x="1955989" y="1866499"/>
              <a:ext cx="134100" cy="134100"/>
            </a:xfrm>
            <a:prstGeom prst="ellipse">
              <a:avLst/>
            </a:prstGeom>
            <a:solidFill>
              <a:schemeClr val="lt1"/>
            </a:solidFill>
            <a:ln>
              <a:noFill/>
            </a:ln>
          </p:spPr>
          <p:txBody>
            <a:bodyPr spcFirstLastPara="1" wrap="square" lIns="0" tIns="0" rIns="0" bIns="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en" sz="2000" b="0" i="0" u="none" strike="noStrike" kern="0" cap="none" spc="0" normalizeH="0" baseline="0" noProof="0">
                  <a:ln>
                    <a:noFill/>
                  </a:ln>
                  <a:solidFill>
                    <a:srgbClr val="666666"/>
                  </a:solidFill>
                  <a:effectLst/>
                  <a:uLnTx/>
                  <a:uFillTx/>
                  <a:latin typeface="Arial" panose="020B0604020202020204" pitchFamily="34" charset="0"/>
                  <a:ea typeface="Pontano Sans"/>
                  <a:cs typeface="Arial" panose="020B0604020202020204" pitchFamily="34" charset="0"/>
                  <a:sym typeface="Pontano Sans"/>
                </a:rPr>
                <a:t>1</a:t>
              </a:r>
              <a:endParaRPr kumimoji="0" sz="2000" b="0" i="0" u="none" strike="noStrike" kern="0" cap="none" spc="0" normalizeH="0" baseline="0" noProof="0">
                <a:ln>
                  <a:noFill/>
                </a:ln>
                <a:solidFill>
                  <a:srgbClr val="666666"/>
                </a:solidFill>
                <a:effectLst/>
                <a:uLnTx/>
                <a:uFillTx/>
                <a:latin typeface="Arial" panose="020B0604020202020204" pitchFamily="34" charset="0"/>
                <a:ea typeface="Pontano Sans"/>
                <a:cs typeface="Arial" panose="020B0604020202020204" pitchFamily="34" charset="0"/>
                <a:sym typeface="Pontano Sans"/>
              </a:endParaRPr>
            </a:p>
          </p:txBody>
        </p:sp>
      </p:grpSp>
      <p:grpSp>
        <p:nvGrpSpPr>
          <p:cNvPr id="456" name="Google Shape;456;p41"/>
          <p:cNvGrpSpPr/>
          <p:nvPr/>
        </p:nvGrpSpPr>
        <p:grpSpPr>
          <a:xfrm>
            <a:off x="5085885" y="2667441"/>
            <a:ext cx="631200" cy="631200"/>
            <a:chOff x="3814414" y="1703401"/>
            <a:chExt cx="473400" cy="473400"/>
          </a:xfrm>
        </p:grpSpPr>
        <p:sp>
          <p:nvSpPr>
            <p:cNvPr id="457" name="Google Shape;457;p41"/>
            <p:cNvSpPr/>
            <p:nvPr/>
          </p:nvSpPr>
          <p:spPr>
            <a:xfrm rot="8100000">
              <a:off x="3883742" y="1772729"/>
              <a:ext cx="334744" cy="334744"/>
            </a:xfrm>
            <a:prstGeom prst="teardrop">
              <a:avLst>
                <a:gd name="adj" fmla="val 100000"/>
              </a:avLst>
            </a:pr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Pontano Sans"/>
                <a:cs typeface="Arial" panose="020B0604020202020204" pitchFamily="34" charset="0"/>
                <a:sym typeface="Pontano Sans"/>
              </a:endParaRPr>
            </a:p>
          </p:txBody>
        </p:sp>
        <p:sp>
          <p:nvSpPr>
            <p:cNvPr id="458" name="Google Shape;458;p41"/>
            <p:cNvSpPr/>
            <p:nvPr/>
          </p:nvSpPr>
          <p:spPr>
            <a:xfrm>
              <a:off x="3984064" y="1866499"/>
              <a:ext cx="134100" cy="134100"/>
            </a:xfrm>
            <a:prstGeom prst="ellipse">
              <a:avLst/>
            </a:prstGeom>
            <a:solidFill>
              <a:schemeClr val="lt1"/>
            </a:solidFill>
            <a:ln>
              <a:noFill/>
            </a:ln>
          </p:spPr>
          <p:txBody>
            <a:bodyPr spcFirstLastPara="1" wrap="square" lIns="0" tIns="0" rIns="0" bIns="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en" sz="2000" b="0" i="0" u="none" strike="noStrike" kern="0" cap="none" spc="0" normalizeH="0" baseline="0" noProof="0">
                  <a:ln>
                    <a:noFill/>
                  </a:ln>
                  <a:solidFill>
                    <a:srgbClr val="666666"/>
                  </a:solidFill>
                  <a:effectLst/>
                  <a:uLnTx/>
                  <a:uFillTx/>
                  <a:latin typeface="Arial" panose="020B0604020202020204" pitchFamily="34" charset="0"/>
                  <a:ea typeface="Pontano Sans"/>
                  <a:cs typeface="Arial" panose="020B0604020202020204" pitchFamily="34" charset="0"/>
                  <a:sym typeface="Pontano Sans"/>
                </a:rPr>
                <a:t>3</a:t>
              </a:r>
              <a:endParaRPr kumimoji="0" sz="2000" b="0" i="0" u="none" strike="noStrike" kern="0" cap="none" spc="0" normalizeH="0" baseline="0" noProof="0">
                <a:ln>
                  <a:noFill/>
                </a:ln>
                <a:solidFill>
                  <a:srgbClr val="666666"/>
                </a:solidFill>
                <a:effectLst/>
                <a:uLnTx/>
                <a:uFillTx/>
                <a:latin typeface="Arial" panose="020B0604020202020204" pitchFamily="34" charset="0"/>
                <a:ea typeface="Pontano Sans"/>
                <a:cs typeface="Arial" panose="020B0604020202020204" pitchFamily="34" charset="0"/>
                <a:sym typeface="Pontano Sans"/>
              </a:endParaRPr>
            </a:p>
          </p:txBody>
        </p:sp>
      </p:grpSp>
      <p:grpSp>
        <p:nvGrpSpPr>
          <p:cNvPr id="459" name="Google Shape;459;p41"/>
          <p:cNvGrpSpPr/>
          <p:nvPr/>
        </p:nvGrpSpPr>
        <p:grpSpPr>
          <a:xfrm>
            <a:off x="7789985" y="2667441"/>
            <a:ext cx="631200" cy="631200"/>
            <a:chOff x="5842489" y="1703401"/>
            <a:chExt cx="473400" cy="473400"/>
          </a:xfrm>
        </p:grpSpPr>
        <p:sp>
          <p:nvSpPr>
            <p:cNvPr id="460" name="Google Shape;460;p41"/>
            <p:cNvSpPr/>
            <p:nvPr/>
          </p:nvSpPr>
          <p:spPr>
            <a:xfrm rot="8100000">
              <a:off x="5911817" y="1772729"/>
              <a:ext cx="334744" cy="334744"/>
            </a:xfrm>
            <a:prstGeom prst="teardrop">
              <a:avLst>
                <a:gd name="adj" fmla="val 100000"/>
              </a:avLst>
            </a:prstGeom>
            <a:solidFill>
              <a:schemeClr val="accent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Pontano Sans"/>
                <a:cs typeface="Arial" panose="020B0604020202020204" pitchFamily="34" charset="0"/>
                <a:sym typeface="Pontano Sans"/>
              </a:endParaRPr>
            </a:p>
          </p:txBody>
        </p:sp>
        <p:sp>
          <p:nvSpPr>
            <p:cNvPr id="461" name="Google Shape;461;p41"/>
            <p:cNvSpPr/>
            <p:nvPr/>
          </p:nvSpPr>
          <p:spPr>
            <a:xfrm>
              <a:off x="6012139" y="1866499"/>
              <a:ext cx="134100" cy="134100"/>
            </a:xfrm>
            <a:prstGeom prst="ellipse">
              <a:avLst/>
            </a:prstGeom>
            <a:solidFill>
              <a:schemeClr val="lt1"/>
            </a:solidFill>
            <a:ln>
              <a:noFill/>
            </a:ln>
          </p:spPr>
          <p:txBody>
            <a:bodyPr spcFirstLastPara="1" wrap="square" lIns="0" tIns="0" rIns="0" bIns="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en" sz="2000" b="0" i="0" u="none" strike="noStrike" kern="0" cap="none" spc="0" normalizeH="0" baseline="0" noProof="0">
                  <a:ln>
                    <a:noFill/>
                  </a:ln>
                  <a:solidFill>
                    <a:srgbClr val="666666"/>
                  </a:solidFill>
                  <a:effectLst/>
                  <a:uLnTx/>
                  <a:uFillTx/>
                  <a:latin typeface="Arial" panose="020B0604020202020204" pitchFamily="34" charset="0"/>
                  <a:ea typeface="Pontano Sans"/>
                  <a:cs typeface="Arial" panose="020B0604020202020204" pitchFamily="34" charset="0"/>
                  <a:sym typeface="Pontano Sans"/>
                </a:rPr>
                <a:t>5</a:t>
              </a:r>
              <a:endParaRPr kumimoji="0" sz="2000" b="0" i="0" u="none" strike="noStrike" kern="0" cap="none" spc="0" normalizeH="0" baseline="0" noProof="0">
                <a:ln>
                  <a:noFill/>
                </a:ln>
                <a:solidFill>
                  <a:srgbClr val="666666"/>
                </a:solidFill>
                <a:effectLst/>
                <a:uLnTx/>
                <a:uFillTx/>
                <a:latin typeface="Arial" panose="020B0604020202020204" pitchFamily="34" charset="0"/>
                <a:ea typeface="Pontano Sans"/>
                <a:cs typeface="Arial" panose="020B0604020202020204" pitchFamily="34" charset="0"/>
                <a:sym typeface="Pontano Sans"/>
              </a:endParaRPr>
            </a:p>
          </p:txBody>
        </p:sp>
      </p:grpSp>
      <p:grpSp>
        <p:nvGrpSpPr>
          <p:cNvPr id="462" name="Google Shape;462;p41"/>
          <p:cNvGrpSpPr/>
          <p:nvPr/>
        </p:nvGrpSpPr>
        <p:grpSpPr>
          <a:xfrm>
            <a:off x="9174419" y="5164640"/>
            <a:ext cx="631200" cy="631200"/>
            <a:chOff x="6880814" y="3576300"/>
            <a:chExt cx="473400" cy="473400"/>
          </a:xfrm>
        </p:grpSpPr>
        <p:sp>
          <p:nvSpPr>
            <p:cNvPr id="463" name="Google Shape;463;p41"/>
            <p:cNvSpPr/>
            <p:nvPr/>
          </p:nvSpPr>
          <p:spPr>
            <a:xfrm rot="-2700000">
              <a:off x="6950142" y="3645628"/>
              <a:ext cx="334744" cy="334744"/>
            </a:xfrm>
            <a:prstGeom prst="teardrop">
              <a:avLst>
                <a:gd name="adj" fmla="val 100000"/>
              </a:avLst>
            </a:prstGeom>
            <a:solidFill>
              <a:schemeClr val="accent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Pontano Sans"/>
                <a:cs typeface="Arial" panose="020B0604020202020204" pitchFamily="34" charset="0"/>
                <a:sym typeface="Pontano Sans"/>
              </a:endParaRPr>
            </a:p>
          </p:txBody>
        </p:sp>
        <p:sp>
          <p:nvSpPr>
            <p:cNvPr id="464" name="Google Shape;464;p41"/>
            <p:cNvSpPr/>
            <p:nvPr/>
          </p:nvSpPr>
          <p:spPr>
            <a:xfrm flipH="1">
              <a:off x="7050464" y="3752502"/>
              <a:ext cx="134100" cy="134100"/>
            </a:xfrm>
            <a:prstGeom prst="ellipse">
              <a:avLst/>
            </a:prstGeom>
            <a:solidFill>
              <a:schemeClr val="lt1"/>
            </a:solidFill>
            <a:ln>
              <a:noFill/>
            </a:ln>
          </p:spPr>
          <p:txBody>
            <a:bodyPr spcFirstLastPara="1" wrap="square" lIns="0" tIns="0" rIns="0" bIns="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en" sz="2000" b="0" i="0" u="none" strike="noStrike" kern="0" cap="none" spc="0" normalizeH="0" baseline="0" noProof="0">
                  <a:ln>
                    <a:noFill/>
                  </a:ln>
                  <a:solidFill>
                    <a:srgbClr val="666666"/>
                  </a:solidFill>
                  <a:effectLst/>
                  <a:uLnTx/>
                  <a:uFillTx/>
                  <a:latin typeface="Arial" panose="020B0604020202020204" pitchFamily="34" charset="0"/>
                  <a:ea typeface="Pontano Sans"/>
                  <a:cs typeface="Arial" panose="020B0604020202020204" pitchFamily="34" charset="0"/>
                  <a:sym typeface="Pontano Sans"/>
                </a:rPr>
                <a:t>6</a:t>
              </a:r>
              <a:endParaRPr kumimoji="0" sz="2000" b="0" i="0" u="none" strike="noStrike" kern="0" cap="none" spc="0" normalizeH="0" baseline="0" noProof="0">
                <a:ln>
                  <a:noFill/>
                </a:ln>
                <a:solidFill>
                  <a:srgbClr val="666666"/>
                </a:solidFill>
                <a:effectLst/>
                <a:uLnTx/>
                <a:uFillTx/>
                <a:latin typeface="Arial" panose="020B0604020202020204" pitchFamily="34" charset="0"/>
                <a:ea typeface="Pontano Sans"/>
                <a:cs typeface="Arial" panose="020B0604020202020204" pitchFamily="34" charset="0"/>
                <a:sym typeface="Pontano Sans"/>
              </a:endParaRPr>
            </a:p>
          </p:txBody>
        </p:sp>
      </p:grpSp>
      <p:grpSp>
        <p:nvGrpSpPr>
          <p:cNvPr id="465" name="Google Shape;465;p41"/>
          <p:cNvGrpSpPr/>
          <p:nvPr/>
        </p:nvGrpSpPr>
        <p:grpSpPr>
          <a:xfrm>
            <a:off x="6470319" y="5164640"/>
            <a:ext cx="631200" cy="631200"/>
            <a:chOff x="4852739" y="3576300"/>
            <a:chExt cx="473400" cy="473400"/>
          </a:xfrm>
        </p:grpSpPr>
        <p:sp>
          <p:nvSpPr>
            <p:cNvPr id="466" name="Google Shape;466;p41"/>
            <p:cNvSpPr/>
            <p:nvPr/>
          </p:nvSpPr>
          <p:spPr>
            <a:xfrm rot="-2700000">
              <a:off x="4922067" y="3645628"/>
              <a:ext cx="334744" cy="334744"/>
            </a:xfrm>
            <a:prstGeom prst="teardrop">
              <a:avLst>
                <a:gd name="adj" fmla="val 100000"/>
              </a:avLst>
            </a:pr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Pontano Sans"/>
                <a:cs typeface="Arial" panose="020B0604020202020204" pitchFamily="34" charset="0"/>
                <a:sym typeface="Pontano Sans"/>
              </a:endParaRPr>
            </a:p>
          </p:txBody>
        </p:sp>
        <p:sp>
          <p:nvSpPr>
            <p:cNvPr id="467" name="Google Shape;467;p41"/>
            <p:cNvSpPr/>
            <p:nvPr/>
          </p:nvSpPr>
          <p:spPr>
            <a:xfrm flipH="1">
              <a:off x="5022389" y="3752502"/>
              <a:ext cx="134100" cy="134100"/>
            </a:xfrm>
            <a:prstGeom prst="ellipse">
              <a:avLst/>
            </a:prstGeom>
            <a:solidFill>
              <a:schemeClr val="lt1"/>
            </a:solidFill>
            <a:ln>
              <a:noFill/>
            </a:ln>
          </p:spPr>
          <p:txBody>
            <a:bodyPr spcFirstLastPara="1" wrap="square" lIns="0" tIns="0" rIns="0" bIns="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en" sz="2000" b="0" i="0" u="none" strike="noStrike" kern="0" cap="none" spc="0" normalizeH="0" baseline="0" noProof="0">
                  <a:ln>
                    <a:noFill/>
                  </a:ln>
                  <a:solidFill>
                    <a:srgbClr val="666666"/>
                  </a:solidFill>
                  <a:effectLst/>
                  <a:uLnTx/>
                  <a:uFillTx/>
                  <a:latin typeface="Arial" panose="020B0604020202020204" pitchFamily="34" charset="0"/>
                  <a:ea typeface="Pontano Sans"/>
                  <a:cs typeface="Arial" panose="020B0604020202020204" pitchFamily="34" charset="0"/>
                  <a:sym typeface="Pontano Sans"/>
                </a:rPr>
                <a:t>4</a:t>
              </a:r>
              <a:endParaRPr kumimoji="0" sz="2000" b="0" i="0" u="none" strike="noStrike" kern="0" cap="none" spc="0" normalizeH="0" baseline="0" noProof="0">
                <a:ln>
                  <a:noFill/>
                </a:ln>
                <a:solidFill>
                  <a:srgbClr val="666666"/>
                </a:solidFill>
                <a:effectLst/>
                <a:uLnTx/>
                <a:uFillTx/>
                <a:latin typeface="Arial" panose="020B0604020202020204" pitchFamily="34" charset="0"/>
                <a:ea typeface="Pontano Sans"/>
                <a:cs typeface="Arial" panose="020B0604020202020204" pitchFamily="34" charset="0"/>
                <a:sym typeface="Pontano Sans"/>
              </a:endParaRPr>
            </a:p>
          </p:txBody>
        </p:sp>
      </p:grpSp>
      <p:grpSp>
        <p:nvGrpSpPr>
          <p:cNvPr id="468" name="Google Shape;468;p41"/>
          <p:cNvGrpSpPr/>
          <p:nvPr/>
        </p:nvGrpSpPr>
        <p:grpSpPr>
          <a:xfrm>
            <a:off x="3766219" y="5164640"/>
            <a:ext cx="631200" cy="631200"/>
            <a:chOff x="2824664" y="3576300"/>
            <a:chExt cx="473400" cy="473400"/>
          </a:xfrm>
        </p:grpSpPr>
        <p:sp>
          <p:nvSpPr>
            <p:cNvPr id="469" name="Google Shape;469;p41"/>
            <p:cNvSpPr/>
            <p:nvPr/>
          </p:nvSpPr>
          <p:spPr>
            <a:xfrm rot="-2700000">
              <a:off x="2893992" y="3645628"/>
              <a:ext cx="334744" cy="334744"/>
            </a:xfrm>
            <a:prstGeom prst="teardrop">
              <a:avLst>
                <a:gd name="adj" fmla="val 100000"/>
              </a:avLst>
            </a:pr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Pontano Sans"/>
                <a:cs typeface="Arial" panose="020B0604020202020204" pitchFamily="34" charset="0"/>
                <a:sym typeface="Pontano Sans"/>
              </a:endParaRPr>
            </a:p>
          </p:txBody>
        </p:sp>
        <p:sp>
          <p:nvSpPr>
            <p:cNvPr id="470" name="Google Shape;470;p41"/>
            <p:cNvSpPr/>
            <p:nvPr/>
          </p:nvSpPr>
          <p:spPr>
            <a:xfrm flipH="1">
              <a:off x="2994314" y="3752502"/>
              <a:ext cx="134100" cy="134100"/>
            </a:xfrm>
            <a:prstGeom prst="ellipse">
              <a:avLst/>
            </a:prstGeom>
            <a:solidFill>
              <a:schemeClr val="lt1"/>
            </a:solidFill>
            <a:ln>
              <a:noFill/>
            </a:ln>
          </p:spPr>
          <p:txBody>
            <a:bodyPr spcFirstLastPara="1" wrap="square" lIns="0" tIns="0" rIns="0" bIns="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en" sz="2000" b="0" i="0" u="none" strike="noStrike" kern="0" cap="none" spc="0" normalizeH="0" baseline="0" noProof="0">
                  <a:ln>
                    <a:noFill/>
                  </a:ln>
                  <a:solidFill>
                    <a:srgbClr val="666666"/>
                  </a:solidFill>
                  <a:effectLst/>
                  <a:uLnTx/>
                  <a:uFillTx/>
                  <a:latin typeface="Arial" panose="020B0604020202020204" pitchFamily="34" charset="0"/>
                  <a:ea typeface="Pontano Sans"/>
                  <a:cs typeface="Arial" panose="020B0604020202020204" pitchFamily="34" charset="0"/>
                  <a:sym typeface="Pontano Sans"/>
                </a:rPr>
                <a:t>2</a:t>
              </a:r>
              <a:endParaRPr kumimoji="0" sz="2000" b="0" i="0" u="none" strike="noStrike" kern="0" cap="none" spc="0" normalizeH="0" baseline="0" noProof="0">
                <a:ln>
                  <a:noFill/>
                </a:ln>
                <a:solidFill>
                  <a:srgbClr val="666666"/>
                </a:solidFill>
                <a:effectLst/>
                <a:uLnTx/>
                <a:uFillTx/>
                <a:latin typeface="Arial" panose="020B0604020202020204" pitchFamily="34" charset="0"/>
                <a:ea typeface="Pontano Sans"/>
                <a:cs typeface="Arial" panose="020B0604020202020204" pitchFamily="34" charset="0"/>
                <a:sym typeface="Pontano Sans"/>
              </a:endParaRPr>
            </a:p>
          </p:txBody>
        </p:sp>
      </p:grpSp>
      <p:sp>
        <p:nvSpPr>
          <p:cNvPr id="30" name="TextBox 29">
            <a:extLst>
              <a:ext uri="{FF2B5EF4-FFF2-40B4-BE49-F238E27FC236}">
                <a16:creationId xmlns="" xmlns:a16="http://schemas.microsoft.com/office/drawing/2014/main" id="{D5D405C6-31B1-4FB9-BE85-FCBE319804EC}"/>
              </a:ext>
            </a:extLst>
          </p:cNvPr>
          <p:cNvSpPr txBox="1"/>
          <p:nvPr/>
        </p:nvSpPr>
        <p:spPr>
          <a:xfrm>
            <a:off x="2140254" y="189893"/>
            <a:ext cx="8660130" cy="461665"/>
          </a:xfrm>
          <a:prstGeom prst="rect">
            <a:avLst/>
          </a:prstGeom>
          <a:noFill/>
        </p:spPr>
        <p:txBody>
          <a:bodyPr wrap="square">
            <a:spAutoFit/>
          </a:bodyPr>
          <a:lstStyle/>
          <a:p>
            <a:pPr algn="ctr"/>
            <a:r>
              <a:rPr lang="vi-VN" sz="2400" b="1" i="0" dirty="0">
                <a:solidFill>
                  <a:srgbClr val="0033CC"/>
                </a:solidFill>
                <a:effectLst/>
                <a:latin typeface="Arial" panose="020B0604020202020204" pitchFamily="34" charset="0"/>
                <a:cs typeface="Arial" panose="020B0604020202020204" pitchFamily="34" charset="0"/>
              </a:rPr>
              <a:t>6.2.</a:t>
            </a:r>
            <a:r>
              <a:rPr lang="en-US" sz="2400" b="1" i="0" dirty="0">
                <a:solidFill>
                  <a:srgbClr val="0033CC"/>
                </a:solidFill>
                <a:effectLst/>
                <a:latin typeface="Arial" panose="020B0604020202020204" pitchFamily="34" charset="0"/>
                <a:cs typeface="Arial" panose="020B0604020202020204" pitchFamily="34" charset="0"/>
              </a:rPr>
              <a:t>1. </a:t>
            </a:r>
            <a:r>
              <a:rPr lang="en-US" sz="2400" b="1" i="0" dirty="0" err="1">
                <a:solidFill>
                  <a:srgbClr val="0033CC"/>
                </a:solidFill>
                <a:effectLst/>
                <a:latin typeface="Arial" panose="020B0604020202020204" pitchFamily="34" charset="0"/>
                <a:cs typeface="Arial" panose="020B0604020202020204" pitchFamily="34" charset="0"/>
              </a:rPr>
              <a:t>Khái</a:t>
            </a:r>
            <a:r>
              <a:rPr lang="en-US" sz="2400" b="1" i="0" dirty="0">
                <a:solidFill>
                  <a:srgbClr val="0033CC"/>
                </a:solidFill>
                <a:effectLst/>
                <a:latin typeface="Arial" panose="020B0604020202020204" pitchFamily="34" charset="0"/>
                <a:cs typeface="Arial" panose="020B0604020202020204" pitchFamily="34" charset="0"/>
              </a:rPr>
              <a:t> </a:t>
            </a:r>
            <a:r>
              <a:rPr lang="en-US" sz="2400" b="1" i="0" dirty="0" err="1">
                <a:solidFill>
                  <a:srgbClr val="0033CC"/>
                </a:solidFill>
                <a:effectLst/>
                <a:latin typeface="Arial" panose="020B0604020202020204" pitchFamily="34" charset="0"/>
                <a:cs typeface="Arial" panose="020B0604020202020204" pitchFamily="34" charset="0"/>
              </a:rPr>
              <a:t>niệm</a:t>
            </a:r>
            <a:r>
              <a:rPr lang="en-US" sz="2400" b="1" i="0" dirty="0">
                <a:solidFill>
                  <a:srgbClr val="0033CC"/>
                </a:solidFill>
                <a:effectLst/>
                <a:latin typeface="Arial" panose="020B0604020202020204" pitchFamily="34" charset="0"/>
                <a:cs typeface="Arial" panose="020B0604020202020204" pitchFamily="34" charset="0"/>
              </a:rPr>
              <a:t> </a:t>
            </a:r>
            <a:r>
              <a:rPr lang="en-US" sz="2400" b="1" i="0" dirty="0" err="1">
                <a:solidFill>
                  <a:srgbClr val="0033CC"/>
                </a:solidFill>
                <a:effectLst/>
                <a:latin typeface="Arial" panose="020B0604020202020204" pitchFamily="34" charset="0"/>
                <a:cs typeface="Arial" panose="020B0604020202020204" pitchFamily="34" charset="0"/>
              </a:rPr>
              <a:t>và</a:t>
            </a:r>
            <a:r>
              <a:rPr lang="en-US" sz="2400" b="1" i="0" dirty="0">
                <a:solidFill>
                  <a:srgbClr val="0033CC"/>
                </a:solidFill>
                <a:effectLst/>
                <a:latin typeface="Arial" panose="020B0604020202020204" pitchFamily="34" charset="0"/>
                <a:cs typeface="Arial" panose="020B0604020202020204" pitchFamily="34" charset="0"/>
              </a:rPr>
              <a:t> </a:t>
            </a:r>
            <a:r>
              <a:rPr lang="en-US" sz="2400" b="1" i="0" dirty="0" err="1">
                <a:solidFill>
                  <a:srgbClr val="0033CC"/>
                </a:solidFill>
                <a:effectLst/>
                <a:latin typeface="Arial" panose="020B0604020202020204" pitchFamily="34" charset="0"/>
                <a:cs typeface="Arial" panose="020B0604020202020204" pitchFamily="34" charset="0"/>
              </a:rPr>
              <a:t>nội</a:t>
            </a:r>
            <a:r>
              <a:rPr lang="en-US" sz="2400" b="1" i="0" dirty="0">
                <a:solidFill>
                  <a:srgbClr val="0033CC"/>
                </a:solidFill>
                <a:effectLst/>
                <a:latin typeface="Arial" panose="020B0604020202020204" pitchFamily="34" charset="0"/>
                <a:cs typeface="Arial" panose="020B0604020202020204" pitchFamily="34" charset="0"/>
              </a:rPr>
              <a:t> dung </a:t>
            </a:r>
            <a:r>
              <a:rPr lang="en-US" sz="2400" b="1" i="0" dirty="0" err="1">
                <a:solidFill>
                  <a:srgbClr val="0033CC"/>
                </a:solidFill>
                <a:effectLst/>
                <a:latin typeface="Arial" panose="020B0604020202020204" pitchFamily="34" charset="0"/>
                <a:cs typeface="Arial" panose="020B0604020202020204" pitchFamily="34" charset="0"/>
              </a:rPr>
              <a:t>hội</a:t>
            </a:r>
            <a:r>
              <a:rPr lang="en-US" sz="2400" b="1" i="0" dirty="0">
                <a:solidFill>
                  <a:srgbClr val="0033CC"/>
                </a:solidFill>
                <a:effectLst/>
                <a:latin typeface="Arial" panose="020B0604020202020204" pitchFamily="34" charset="0"/>
                <a:cs typeface="Arial" panose="020B0604020202020204" pitchFamily="34" charset="0"/>
              </a:rPr>
              <a:t> </a:t>
            </a:r>
            <a:r>
              <a:rPr lang="en-US" sz="2400" b="1" i="0" dirty="0" err="1">
                <a:solidFill>
                  <a:srgbClr val="0033CC"/>
                </a:solidFill>
                <a:effectLst/>
                <a:latin typeface="Arial" panose="020B0604020202020204" pitchFamily="34" charset="0"/>
                <a:cs typeface="Arial" panose="020B0604020202020204" pitchFamily="34" charset="0"/>
              </a:rPr>
              <a:t>nhập</a:t>
            </a:r>
            <a:r>
              <a:rPr lang="en-US" sz="2400" b="1" i="0" dirty="0">
                <a:solidFill>
                  <a:srgbClr val="0033CC"/>
                </a:solidFill>
                <a:effectLst/>
                <a:latin typeface="Arial" panose="020B0604020202020204" pitchFamily="34" charset="0"/>
                <a:cs typeface="Arial" panose="020B0604020202020204" pitchFamily="34" charset="0"/>
              </a:rPr>
              <a:t> </a:t>
            </a:r>
            <a:r>
              <a:rPr lang="en-US" sz="2400" b="1" i="0" dirty="0" err="1">
                <a:solidFill>
                  <a:srgbClr val="0033CC"/>
                </a:solidFill>
                <a:effectLst/>
                <a:latin typeface="Arial" panose="020B0604020202020204" pitchFamily="34" charset="0"/>
                <a:cs typeface="Arial" panose="020B0604020202020204" pitchFamily="34" charset="0"/>
              </a:rPr>
              <a:t>kinh</a:t>
            </a:r>
            <a:r>
              <a:rPr lang="en-US" sz="2400" b="1" i="0" dirty="0">
                <a:solidFill>
                  <a:srgbClr val="0033CC"/>
                </a:solidFill>
                <a:effectLst/>
                <a:latin typeface="Arial" panose="020B0604020202020204" pitchFamily="34" charset="0"/>
                <a:cs typeface="Arial" panose="020B0604020202020204" pitchFamily="34" charset="0"/>
              </a:rPr>
              <a:t> </a:t>
            </a:r>
            <a:r>
              <a:rPr lang="en-US" sz="2400" b="1" i="0" dirty="0" err="1">
                <a:solidFill>
                  <a:srgbClr val="0033CC"/>
                </a:solidFill>
                <a:effectLst/>
                <a:latin typeface="Arial" panose="020B0604020202020204" pitchFamily="34" charset="0"/>
                <a:cs typeface="Arial" panose="020B0604020202020204" pitchFamily="34" charset="0"/>
              </a:rPr>
              <a:t>tế</a:t>
            </a:r>
            <a:r>
              <a:rPr lang="en-US" sz="2400" b="1" i="0" dirty="0">
                <a:solidFill>
                  <a:srgbClr val="0033CC"/>
                </a:solidFill>
                <a:effectLst/>
                <a:latin typeface="Arial" panose="020B0604020202020204" pitchFamily="34" charset="0"/>
                <a:cs typeface="Arial" panose="020B0604020202020204" pitchFamily="34" charset="0"/>
              </a:rPr>
              <a:t> </a:t>
            </a:r>
            <a:r>
              <a:rPr lang="en-US" sz="2400" b="1" i="0" dirty="0" err="1">
                <a:solidFill>
                  <a:srgbClr val="0033CC"/>
                </a:solidFill>
                <a:effectLst/>
                <a:latin typeface="Arial" panose="020B0604020202020204" pitchFamily="34" charset="0"/>
                <a:cs typeface="Arial" panose="020B0604020202020204" pitchFamily="34" charset="0"/>
              </a:rPr>
              <a:t>quốc</a:t>
            </a:r>
            <a:r>
              <a:rPr lang="en-US" sz="2400" b="1" i="0" dirty="0">
                <a:solidFill>
                  <a:srgbClr val="0033CC"/>
                </a:solidFill>
                <a:effectLst/>
                <a:latin typeface="Arial" panose="020B0604020202020204" pitchFamily="34" charset="0"/>
                <a:cs typeface="Arial" panose="020B0604020202020204" pitchFamily="34" charset="0"/>
              </a:rPr>
              <a:t> </a:t>
            </a:r>
            <a:r>
              <a:rPr lang="en-US" sz="2400" b="1" i="0" dirty="0" err="1">
                <a:solidFill>
                  <a:srgbClr val="0033CC"/>
                </a:solidFill>
                <a:effectLst/>
                <a:latin typeface="Arial" panose="020B0604020202020204" pitchFamily="34" charset="0"/>
                <a:cs typeface="Arial" panose="020B0604020202020204" pitchFamily="34" charset="0"/>
              </a:rPr>
              <a:t>tế</a:t>
            </a:r>
            <a:endParaRPr lang="en-US" sz="2400" b="1" i="0" dirty="0">
              <a:solidFill>
                <a:srgbClr val="0033CC"/>
              </a:solidFill>
              <a:effectLst/>
              <a:latin typeface="Arial" panose="020B0604020202020204" pitchFamily="34" charset="0"/>
              <a:cs typeface="Arial" panose="020B0604020202020204" pitchFamily="34" charset="0"/>
            </a:endParaRPr>
          </a:p>
        </p:txBody>
      </p:sp>
      <p:sp>
        <p:nvSpPr>
          <p:cNvPr id="34" name="TextBox 33">
            <a:extLst>
              <a:ext uri="{FF2B5EF4-FFF2-40B4-BE49-F238E27FC236}">
                <a16:creationId xmlns="" xmlns:a16="http://schemas.microsoft.com/office/drawing/2014/main" id="{834A7BA0-8259-4C27-8F0C-7CAB2648D5D4}"/>
              </a:ext>
            </a:extLst>
          </p:cNvPr>
          <p:cNvSpPr txBox="1"/>
          <p:nvPr/>
        </p:nvSpPr>
        <p:spPr>
          <a:xfrm>
            <a:off x="3580400" y="679696"/>
            <a:ext cx="5999019" cy="461665"/>
          </a:xfrm>
          <a:prstGeom prst="rect">
            <a:avLst/>
          </a:prstGeom>
          <a:noFill/>
        </p:spPr>
        <p:txBody>
          <a:bodyPr wrap="square">
            <a:spAutoFit/>
          </a:bodyPr>
          <a:lstStyle/>
          <a:p>
            <a:pPr marL="342900" indent="-342900" algn="l">
              <a:buFont typeface="Wingdings" panose="05000000000000000000" pitchFamily="2" charset="2"/>
              <a:buChar char="q"/>
            </a:pPr>
            <a:r>
              <a:rPr lang="en-US" sz="2400" b="1" i="0" dirty="0" err="1">
                <a:solidFill>
                  <a:srgbClr val="000000"/>
                </a:solidFill>
                <a:effectLst/>
                <a:latin typeface="Arial" panose="020B0604020202020204" pitchFamily="34" charset="0"/>
                <a:cs typeface="Arial" panose="020B0604020202020204" pitchFamily="34" charset="0"/>
              </a:rPr>
              <a:t>Nội</a:t>
            </a:r>
            <a:r>
              <a:rPr lang="en-US" sz="2400" b="1" i="0" dirty="0">
                <a:solidFill>
                  <a:srgbClr val="000000"/>
                </a:solidFill>
                <a:effectLst/>
                <a:latin typeface="Arial" panose="020B0604020202020204" pitchFamily="34" charset="0"/>
                <a:cs typeface="Arial" panose="020B0604020202020204" pitchFamily="34" charset="0"/>
              </a:rPr>
              <a:t> dung </a:t>
            </a:r>
            <a:r>
              <a:rPr lang="en-US" sz="2400" b="1" i="0" dirty="0" err="1">
                <a:solidFill>
                  <a:srgbClr val="000000"/>
                </a:solidFill>
                <a:effectLst/>
                <a:latin typeface="Arial" panose="020B0604020202020204" pitchFamily="34" charset="0"/>
                <a:cs typeface="Arial" panose="020B0604020202020204" pitchFamily="34" charset="0"/>
              </a:rPr>
              <a:t>hội</a:t>
            </a:r>
            <a:r>
              <a:rPr lang="en-US" sz="2400" b="1" i="0" dirty="0">
                <a:solidFill>
                  <a:srgbClr val="000000"/>
                </a:solidFill>
                <a:effectLst/>
                <a:latin typeface="Arial" panose="020B0604020202020204" pitchFamily="34" charset="0"/>
                <a:cs typeface="Arial" panose="020B0604020202020204" pitchFamily="34" charset="0"/>
              </a:rPr>
              <a:t> </a:t>
            </a:r>
            <a:r>
              <a:rPr lang="en-US" sz="2400" b="1" i="0" dirty="0" err="1">
                <a:solidFill>
                  <a:srgbClr val="000000"/>
                </a:solidFill>
                <a:effectLst/>
                <a:latin typeface="Arial" panose="020B0604020202020204" pitchFamily="34" charset="0"/>
                <a:cs typeface="Arial" panose="020B0604020202020204" pitchFamily="34" charset="0"/>
              </a:rPr>
              <a:t>nhập</a:t>
            </a:r>
            <a:r>
              <a:rPr lang="en-US" sz="2400" b="1" i="0" dirty="0">
                <a:solidFill>
                  <a:srgbClr val="000000"/>
                </a:solidFill>
                <a:effectLst/>
                <a:latin typeface="Arial" panose="020B0604020202020204" pitchFamily="34" charset="0"/>
                <a:cs typeface="Arial" panose="020B0604020202020204" pitchFamily="34" charset="0"/>
              </a:rPr>
              <a:t> </a:t>
            </a:r>
            <a:r>
              <a:rPr lang="en-US" sz="2400" b="1" i="0" dirty="0" err="1">
                <a:solidFill>
                  <a:srgbClr val="000000"/>
                </a:solidFill>
                <a:effectLst/>
                <a:latin typeface="Arial" panose="020B0604020202020204" pitchFamily="34" charset="0"/>
                <a:cs typeface="Arial" panose="020B0604020202020204" pitchFamily="34" charset="0"/>
              </a:rPr>
              <a:t>kinh</a:t>
            </a:r>
            <a:r>
              <a:rPr lang="en-US" sz="2400" b="1" i="0" dirty="0">
                <a:solidFill>
                  <a:srgbClr val="000000"/>
                </a:solidFill>
                <a:effectLst/>
                <a:latin typeface="Arial" panose="020B0604020202020204" pitchFamily="34" charset="0"/>
                <a:cs typeface="Arial" panose="020B0604020202020204" pitchFamily="34" charset="0"/>
              </a:rPr>
              <a:t> </a:t>
            </a:r>
            <a:r>
              <a:rPr lang="en-US" sz="2400" b="1" i="0" dirty="0" err="1">
                <a:solidFill>
                  <a:srgbClr val="000000"/>
                </a:solidFill>
                <a:effectLst/>
                <a:latin typeface="Arial" panose="020B0604020202020204" pitchFamily="34" charset="0"/>
                <a:cs typeface="Arial" panose="020B0604020202020204" pitchFamily="34" charset="0"/>
              </a:rPr>
              <a:t>tế</a:t>
            </a:r>
            <a:r>
              <a:rPr lang="en-US" sz="2400" b="1" i="0" dirty="0">
                <a:solidFill>
                  <a:srgbClr val="000000"/>
                </a:solidFill>
                <a:effectLst/>
                <a:latin typeface="Arial" panose="020B0604020202020204" pitchFamily="34" charset="0"/>
                <a:cs typeface="Arial" panose="020B0604020202020204" pitchFamily="34" charset="0"/>
              </a:rPr>
              <a:t> </a:t>
            </a:r>
            <a:r>
              <a:rPr lang="en-US" sz="2400" b="1" i="0" dirty="0" err="1">
                <a:solidFill>
                  <a:srgbClr val="000000"/>
                </a:solidFill>
                <a:effectLst/>
                <a:latin typeface="Arial" panose="020B0604020202020204" pitchFamily="34" charset="0"/>
                <a:cs typeface="Arial" panose="020B0604020202020204" pitchFamily="34" charset="0"/>
              </a:rPr>
              <a:t>quốc</a:t>
            </a:r>
            <a:r>
              <a:rPr lang="en-US" sz="2400" b="1" i="0" dirty="0">
                <a:solidFill>
                  <a:srgbClr val="000000"/>
                </a:solidFill>
                <a:effectLst/>
                <a:latin typeface="Arial" panose="020B0604020202020204" pitchFamily="34" charset="0"/>
                <a:cs typeface="Arial" panose="020B0604020202020204" pitchFamily="34" charset="0"/>
              </a:rPr>
              <a:t> </a:t>
            </a:r>
            <a:r>
              <a:rPr lang="en-US" sz="2400" b="1" i="0" dirty="0" err="1">
                <a:solidFill>
                  <a:srgbClr val="000000"/>
                </a:solidFill>
                <a:effectLst/>
                <a:latin typeface="Arial" panose="020B0604020202020204" pitchFamily="34" charset="0"/>
                <a:cs typeface="Arial" panose="020B0604020202020204" pitchFamily="34" charset="0"/>
              </a:rPr>
              <a:t>tế</a:t>
            </a:r>
            <a:endParaRPr lang="en-US" sz="2400" b="1" i="0" dirty="0">
              <a:solidFill>
                <a:srgbClr val="000000"/>
              </a:solidFill>
              <a:effectLst/>
              <a:latin typeface="Arial" panose="020B0604020202020204" pitchFamily="34" charset="0"/>
              <a:cs typeface="Arial" panose="020B0604020202020204" pitchFamily="34" charset="0"/>
            </a:endParaRPr>
          </a:p>
        </p:txBody>
      </p:sp>
      <p:sp>
        <p:nvSpPr>
          <p:cNvPr id="36" name="TextBox 35">
            <a:extLst>
              <a:ext uri="{FF2B5EF4-FFF2-40B4-BE49-F238E27FC236}">
                <a16:creationId xmlns="" xmlns:a16="http://schemas.microsoft.com/office/drawing/2014/main" id="{B1F3CDDD-F224-4961-A7DA-6392800B6882}"/>
              </a:ext>
            </a:extLst>
          </p:cNvPr>
          <p:cNvSpPr txBox="1"/>
          <p:nvPr/>
        </p:nvSpPr>
        <p:spPr>
          <a:xfrm>
            <a:off x="2056484" y="1400589"/>
            <a:ext cx="9936480" cy="430887"/>
          </a:xfrm>
          <a:prstGeom prst="rect">
            <a:avLst/>
          </a:prstGeom>
          <a:noFill/>
        </p:spPr>
        <p:txBody>
          <a:bodyPr wrap="square">
            <a:spAutoFit/>
          </a:bodyPr>
          <a:lstStyle/>
          <a:p>
            <a:r>
              <a:rPr lang="vi-VN" sz="2200" b="0" i="1" dirty="0">
                <a:solidFill>
                  <a:schemeClr val="accent2"/>
                </a:solidFill>
                <a:effectLst/>
              </a:rPr>
              <a:t>T</a:t>
            </a:r>
            <a:r>
              <a:rPr lang="en-US" sz="2200" b="0" i="1" dirty="0" err="1">
                <a:solidFill>
                  <a:schemeClr val="accent2"/>
                </a:solidFill>
                <a:effectLst/>
              </a:rPr>
              <a:t>hứ</a:t>
            </a:r>
            <a:r>
              <a:rPr lang="en-US" sz="2200" b="0" i="1" dirty="0">
                <a:solidFill>
                  <a:schemeClr val="accent2"/>
                </a:solidFill>
                <a:effectLst/>
              </a:rPr>
              <a:t> </a:t>
            </a:r>
            <a:r>
              <a:rPr lang="en-US" sz="2200" b="0" i="1" dirty="0" err="1">
                <a:solidFill>
                  <a:schemeClr val="accent2"/>
                </a:solidFill>
                <a:effectLst/>
              </a:rPr>
              <a:t>nhất</a:t>
            </a:r>
            <a:r>
              <a:rPr lang="en-US" sz="2200" b="0" i="0" dirty="0">
                <a:solidFill>
                  <a:schemeClr val="accent2"/>
                </a:solidFill>
                <a:effectLst/>
              </a:rPr>
              <a:t>, </a:t>
            </a:r>
            <a:r>
              <a:rPr lang="en-US" sz="2200" b="0" i="0" dirty="0" err="1">
                <a:solidFill>
                  <a:schemeClr val="accent2"/>
                </a:solidFill>
                <a:effectLst/>
              </a:rPr>
              <a:t>chuẩn</a:t>
            </a:r>
            <a:r>
              <a:rPr lang="en-US" sz="2200" b="0" i="0" dirty="0">
                <a:solidFill>
                  <a:schemeClr val="accent2"/>
                </a:solidFill>
                <a:effectLst/>
              </a:rPr>
              <a:t> </a:t>
            </a:r>
            <a:r>
              <a:rPr lang="en-US" sz="2200" b="0" i="0" dirty="0" err="1">
                <a:solidFill>
                  <a:schemeClr val="accent2"/>
                </a:solidFill>
                <a:effectLst/>
              </a:rPr>
              <a:t>bị</a:t>
            </a:r>
            <a:r>
              <a:rPr lang="en-US" sz="2200" b="0" i="0" dirty="0">
                <a:solidFill>
                  <a:schemeClr val="accent2"/>
                </a:solidFill>
                <a:effectLst/>
              </a:rPr>
              <a:t> </a:t>
            </a:r>
            <a:r>
              <a:rPr lang="en-US" sz="2200" b="1" i="0" dirty="0" err="1">
                <a:solidFill>
                  <a:srgbClr val="FF3399"/>
                </a:solidFill>
                <a:effectLst/>
              </a:rPr>
              <a:t>các</a:t>
            </a:r>
            <a:r>
              <a:rPr lang="en-US" sz="2200" b="1" i="0" dirty="0">
                <a:solidFill>
                  <a:srgbClr val="FF3399"/>
                </a:solidFill>
                <a:effectLst/>
              </a:rPr>
              <a:t> </a:t>
            </a:r>
            <a:r>
              <a:rPr lang="en-US" sz="2200" b="1" i="0" dirty="0" err="1">
                <a:solidFill>
                  <a:srgbClr val="FF3399"/>
                </a:solidFill>
                <a:effectLst/>
              </a:rPr>
              <a:t>điều</a:t>
            </a:r>
            <a:r>
              <a:rPr lang="en-US" sz="2200" b="1" i="0" dirty="0">
                <a:solidFill>
                  <a:srgbClr val="FF3399"/>
                </a:solidFill>
                <a:effectLst/>
              </a:rPr>
              <a:t> </a:t>
            </a:r>
            <a:r>
              <a:rPr lang="en-US" sz="2200" b="1" i="0" dirty="0" err="1">
                <a:solidFill>
                  <a:srgbClr val="FF3399"/>
                </a:solidFill>
                <a:effectLst/>
              </a:rPr>
              <a:t>kiện</a:t>
            </a:r>
            <a:r>
              <a:rPr lang="en-US" sz="2200" b="1" i="0" dirty="0">
                <a:solidFill>
                  <a:srgbClr val="FF3399"/>
                </a:solidFill>
                <a:effectLst/>
              </a:rPr>
              <a:t> </a:t>
            </a:r>
            <a:r>
              <a:rPr lang="en-US" sz="2200" b="0" i="0" dirty="0" err="1">
                <a:solidFill>
                  <a:schemeClr val="accent2"/>
                </a:solidFill>
                <a:effectLst/>
              </a:rPr>
              <a:t>đề</a:t>
            </a:r>
            <a:r>
              <a:rPr lang="en-US" sz="2200" b="0" i="0" dirty="0">
                <a:solidFill>
                  <a:schemeClr val="accent2"/>
                </a:solidFill>
                <a:effectLst/>
              </a:rPr>
              <a:t> </a:t>
            </a:r>
            <a:r>
              <a:rPr lang="en-US" sz="2200" b="0" i="0" dirty="0" err="1">
                <a:solidFill>
                  <a:schemeClr val="accent2"/>
                </a:solidFill>
                <a:effectLst/>
              </a:rPr>
              <a:t>thực</a:t>
            </a:r>
            <a:r>
              <a:rPr lang="en-US" sz="2200" b="0" i="0" dirty="0">
                <a:solidFill>
                  <a:schemeClr val="accent2"/>
                </a:solidFill>
                <a:effectLst/>
              </a:rPr>
              <a:t> </a:t>
            </a:r>
            <a:r>
              <a:rPr lang="en-US" sz="2200" b="0" i="0" dirty="0" err="1">
                <a:solidFill>
                  <a:schemeClr val="accent2"/>
                </a:solidFill>
                <a:effectLst/>
              </a:rPr>
              <a:t>hiện</a:t>
            </a:r>
            <a:r>
              <a:rPr lang="en-US" sz="2200" b="0" i="0" dirty="0">
                <a:solidFill>
                  <a:schemeClr val="accent2"/>
                </a:solidFill>
                <a:effectLst/>
              </a:rPr>
              <a:t> </a:t>
            </a:r>
            <a:r>
              <a:rPr lang="en-US" sz="2200" b="0" i="0" dirty="0" err="1">
                <a:solidFill>
                  <a:schemeClr val="accent2"/>
                </a:solidFill>
                <a:effectLst/>
              </a:rPr>
              <a:t>hội</a:t>
            </a:r>
            <a:r>
              <a:rPr lang="en-US" sz="2200" b="0" i="0" dirty="0">
                <a:solidFill>
                  <a:schemeClr val="accent2"/>
                </a:solidFill>
                <a:effectLst/>
              </a:rPr>
              <a:t> </a:t>
            </a:r>
            <a:r>
              <a:rPr lang="en-US" sz="2200" b="0" i="0" dirty="0" err="1">
                <a:solidFill>
                  <a:schemeClr val="accent2"/>
                </a:solidFill>
                <a:effectLst/>
              </a:rPr>
              <a:t>nhập</a:t>
            </a:r>
            <a:r>
              <a:rPr lang="en-US" sz="2200" b="0" i="0" dirty="0">
                <a:solidFill>
                  <a:schemeClr val="accent2"/>
                </a:solidFill>
                <a:effectLst/>
              </a:rPr>
              <a:t> </a:t>
            </a:r>
            <a:r>
              <a:rPr lang="en-US" sz="2200" b="0" i="0" dirty="0" err="1">
                <a:solidFill>
                  <a:schemeClr val="accent2"/>
                </a:solidFill>
                <a:effectLst/>
              </a:rPr>
              <a:t>hiệu</a:t>
            </a:r>
            <a:r>
              <a:rPr lang="en-US" sz="2200" b="0" i="0" dirty="0">
                <a:solidFill>
                  <a:schemeClr val="accent2"/>
                </a:solidFill>
                <a:effectLst/>
              </a:rPr>
              <a:t> </a:t>
            </a:r>
            <a:r>
              <a:rPr lang="en-US" sz="2200" b="0" i="0" dirty="0" err="1">
                <a:solidFill>
                  <a:schemeClr val="accent2"/>
                </a:solidFill>
                <a:effectLst/>
              </a:rPr>
              <a:t>thành</a:t>
            </a:r>
            <a:r>
              <a:rPr lang="en-US" sz="2200" b="0" i="0" dirty="0">
                <a:solidFill>
                  <a:schemeClr val="accent2"/>
                </a:solidFill>
                <a:effectLst/>
              </a:rPr>
              <a:t> </a:t>
            </a:r>
            <a:r>
              <a:rPr lang="en-US" sz="2200" b="0" i="0" dirty="0" err="1">
                <a:solidFill>
                  <a:schemeClr val="accent2"/>
                </a:solidFill>
                <a:effectLst/>
              </a:rPr>
              <a:t>công</a:t>
            </a:r>
            <a:endParaRPr lang="en-US" sz="2200" dirty="0">
              <a:solidFill>
                <a:schemeClr val="accent2"/>
              </a:solidFill>
            </a:endParaRPr>
          </a:p>
        </p:txBody>
      </p:sp>
      <p:sp>
        <p:nvSpPr>
          <p:cNvPr id="38" name="TextBox 37">
            <a:extLst>
              <a:ext uri="{FF2B5EF4-FFF2-40B4-BE49-F238E27FC236}">
                <a16:creationId xmlns="" xmlns:a16="http://schemas.microsoft.com/office/drawing/2014/main" id="{88D0B3DE-5696-451C-93F0-E534AB97FD9D}"/>
              </a:ext>
            </a:extLst>
          </p:cNvPr>
          <p:cNvSpPr txBox="1"/>
          <p:nvPr/>
        </p:nvSpPr>
        <p:spPr>
          <a:xfrm>
            <a:off x="2287240" y="2097827"/>
            <a:ext cx="1140887" cy="400110"/>
          </a:xfrm>
          <a:prstGeom prst="rect">
            <a:avLst/>
          </a:prstGeom>
          <a:noFill/>
        </p:spPr>
        <p:txBody>
          <a:bodyPr wrap="square">
            <a:spAutoFit/>
          </a:bodyPr>
          <a:lstStyle/>
          <a:p>
            <a:r>
              <a:rPr lang="vi-VN" sz="2000" dirty="0">
                <a:solidFill>
                  <a:srgbClr val="C00000"/>
                </a:solidFill>
                <a:latin typeface="Arial" panose="020B0604020202020204" pitchFamily="34" charset="0"/>
                <a:cs typeface="Arial" panose="020B0604020202020204" pitchFamily="34" charset="0"/>
              </a:rPr>
              <a:t>T</a:t>
            </a:r>
            <a:r>
              <a:rPr lang="vi-VN" sz="2000" b="0" i="0" dirty="0">
                <a:solidFill>
                  <a:srgbClr val="C00000"/>
                </a:solidFill>
                <a:effectLst/>
                <a:latin typeface="Arial" panose="020B0604020202020204" pitchFamily="34" charset="0"/>
                <a:cs typeface="Arial" panose="020B0604020202020204" pitchFamily="34" charset="0"/>
              </a:rPr>
              <a:t>ư duy</a:t>
            </a:r>
            <a:endParaRPr lang="en-US" sz="2000" dirty="0">
              <a:solidFill>
                <a:srgbClr val="C00000"/>
              </a:solidFill>
              <a:latin typeface="Arial" panose="020B0604020202020204" pitchFamily="34" charset="0"/>
              <a:cs typeface="Arial" panose="020B0604020202020204" pitchFamily="34" charset="0"/>
            </a:endParaRPr>
          </a:p>
        </p:txBody>
      </p:sp>
      <p:sp>
        <p:nvSpPr>
          <p:cNvPr id="40" name="TextBox 39">
            <a:extLst>
              <a:ext uri="{FF2B5EF4-FFF2-40B4-BE49-F238E27FC236}">
                <a16:creationId xmlns="" xmlns:a16="http://schemas.microsoft.com/office/drawing/2014/main" id="{450D8097-7AFD-46ED-9E35-C2983589BD0C}"/>
              </a:ext>
            </a:extLst>
          </p:cNvPr>
          <p:cNvSpPr txBox="1"/>
          <p:nvPr/>
        </p:nvSpPr>
        <p:spPr>
          <a:xfrm>
            <a:off x="2751669" y="5870144"/>
            <a:ext cx="2072292" cy="707886"/>
          </a:xfrm>
          <a:prstGeom prst="rect">
            <a:avLst/>
          </a:prstGeom>
          <a:noFill/>
        </p:spPr>
        <p:txBody>
          <a:bodyPr wrap="square">
            <a:spAutoFit/>
          </a:bodyPr>
          <a:lstStyle/>
          <a:p>
            <a:pPr algn="ctr"/>
            <a:r>
              <a:rPr lang="vi-VN" sz="2000" b="0" i="0" dirty="0">
                <a:solidFill>
                  <a:srgbClr val="663300"/>
                </a:solidFill>
                <a:effectLst/>
                <a:latin typeface="Arial" panose="020B0604020202020204" pitchFamily="34" charset="0"/>
                <a:cs typeface="Arial" panose="020B0604020202020204" pitchFamily="34" charset="0"/>
              </a:rPr>
              <a:t>S</a:t>
            </a:r>
            <a:r>
              <a:rPr lang="en-US" sz="2000" b="0" i="0" dirty="0">
                <a:solidFill>
                  <a:srgbClr val="663300"/>
                </a:solidFill>
                <a:effectLst/>
                <a:latin typeface="Arial" panose="020B0604020202020204" pitchFamily="34" charset="0"/>
                <a:cs typeface="Arial" panose="020B0604020202020204" pitchFamily="34" charset="0"/>
              </a:rPr>
              <a:t>ự </a:t>
            </a:r>
            <a:r>
              <a:rPr lang="en-US" sz="2000" b="0" i="0" dirty="0" err="1">
                <a:solidFill>
                  <a:srgbClr val="663300"/>
                </a:solidFill>
                <a:effectLst/>
                <a:latin typeface="Arial" panose="020B0604020202020204" pitchFamily="34" charset="0"/>
                <a:cs typeface="Arial" panose="020B0604020202020204" pitchFamily="34" charset="0"/>
              </a:rPr>
              <a:t>tham</a:t>
            </a:r>
            <a:r>
              <a:rPr lang="en-US" sz="2000" b="0" i="0" dirty="0">
                <a:solidFill>
                  <a:srgbClr val="663300"/>
                </a:solidFill>
                <a:effectLst/>
                <a:latin typeface="Arial" panose="020B0604020202020204" pitchFamily="34" charset="0"/>
                <a:cs typeface="Arial" panose="020B0604020202020204" pitchFamily="34" charset="0"/>
              </a:rPr>
              <a:t> </a:t>
            </a:r>
            <a:r>
              <a:rPr lang="en-US" sz="2000" b="0" i="0" dirty="0" err="1">
                <a:solidFill>
                  <a:srgbClr val="663300"/>
                </a:solidFill>
                <a:effectLst/>
                <a:latin typeface="Arial" panose="020B0604020202020204" pitchFamily="34" charset="0"/>
                <a:cs typeface="Arial" panose="020B0604020202020204" pitchFamily="34" charset="0"/>
              </a:rPr>
              <a:t>gia</a:t>
            </a:r>
            <a:r>
              <a:rPr lang="en-US" sz="2000" b="0" i="0" dirty="0">
                <a:solidFill>
                  <a:srgbClr val="663300"/>
                </a:solidFill>
                <a:effectLst/>
                <a:latin typeface="Arial" panose="020B0604020202020204" pitchFamily="34" charset="0"/>
                <a:cs typeface="Arial" panose="020B0604020202020204" pitchFamily="34" charset="0"/>
              </a:rPr>
              <a:t> </a:t>
            </a:r>
            <a:r>
              <a:rPr lang="en-US" sz="2000" b="0" i="0" dirty="0" err="1">
                <a:solidFill>
                  <a:srgbClr val="663300"/>
                </a:solidFill>
                <a:effectLst/>
                <a:latin typeface="Arial" panose="020B0604020202020204" pitchFamily="34" charset="0"/>
                <a:cs typeface="Arial" panose="020B0604020202020204" pitchFamily="34" charset="0"/>
              </a:rPr>
              <a:t>của</a:t>
            </a:r>
            <a:r>
              <a:rPr lang="en-US" sz="2000" b="0" i="0" dirty="0">
                <a:solidFill>
                  <a:srgbClr val="663300"/>
                </a:solidFill>
                <a:effectLst/>
                <a:latin typeface="Arial" panose="020B0604020202020204" pitchFamily="34" charset="0"/>
                <a:cs typeface="Arial" panose="020B0604020202020204" pitchFamily="34" charset="0"/>
              </a:rPr>
              <a:t> </a:t>
            </a:r>
            <a:r>
              <a:rPr lang="en-US" sz="2000" b="0" i="0" dirty="0" err="1">
                <a:solidFill>
                  <a:srgbClr val="663300"/>
                </a:solidFill>
                <a:effectLst/>
                <a:latin typeface="Arial" panose="020B0604020202020204" pitchFamily="34" charset="0"/>
                <a:cs typeface="Arial" panose="020B0604020202020204" pitchFamily="34" charset="0"/>
              </a:rPr>
              <a:t>toàn</a:t>
            </a:r>
            <a:r>
              <a:rPr lang="en-US" sz="2000" b="0" i="0" dirty="0">
                <a:solidFill>
                  <a:srgbClr val="663300"/>
                </a:solidFill>
                <a:effectLst/>
                <a:latin typeface="Arial" panose="020B0604020202020204" pitchFamily="34" charset="0"/>
                <a:cs typeface="Arial" panose="020B0604020202020204" pitchFamily="34" charset="0"/>
              </a:rPr>
              <a:t> </a:t>
            </a:r>
            <a:r>
              <a:rPr lang="en-US" sz="2000" b="0" i="0" dirty="0" err="1">
                <a:solidFill>
                  <a:srgbClr val="663300"/>
                </a:solidFill>
                <a:effectLst/>
                <a:latin typeface="Arial" panose="020B0604020202020204" pitchFamily="34" charset="0"/>
                <a:cs typeface="Arial" panose="020B0604020202020204" pitchFamily="34" charset="0"/>
              </a:rPr>
              <a:t>xã</a:t>
            </a:r>
            <a:r>
              <a:rPr lang="en-US" sz="2000" b="0" i="0" dirty="0">
                <a:solidFill>
                  <a:srgbClr val="663300"/>
                </a:solidFill>
                <a:effectLst/>
                <a:latin typeface="Arial" panose="020B0604020202020204" pitchFamily="34" charset="0"/>
                <a:cs typeface="Arial" panose="020B0604020202020204" pitchFamily="34" charset="0"/>
              </a:rPr>
              <a:t> </a:t>
            </a:r>
            <a:r>
              <a:rPr lang="en-US" sz="2000" b="0" i="0" dirty="0" err="1">
                <a:solidFill>
                  <a:srgbClr val="663300"/>
                </a:solidFill>
                <a:effectLst/>
                <a:latin typeface="Arial" panose="020B0604020202020204" pitchFamily="34" charset="0"/>
                <a:cs typeface="Arial" panose="020B0604020202020204" pitchFamily="34" charset="0"/>
              </a:rPr>
              <a:t>hội</a:t>
            </a:r>
            <a:endParaRPr lang="en-US" sz="2000" dirty="0">
              <a:solidFill>
                <a:srgbClr val="663300"/>
              </a:solidFill>
              <a:latin typeface="Arial" panose="020B0604020202020204" pitchFamily="34" charset="0"/>
              <a:cs typeface="Arial" panose="020B0604020202020204" pitchFamily="34" charset="0"/>
            </a:endParaRPr>
          </a:p>
        </p:txBody>
      </p:sp>
      <p:sp>
        <p:nvSpPr>
          <p:cNvPr id="42" name="TextBox 41">
            <a:extLst>
              <a:ext uri="{FF2B5EF4-FFF2-40B4-BE49-F238E27FC236}">
                <a16:creationId xmlns="" xmlns:a16="http://schemas.microsoft.com/office/drawing/2014/main" id="{FDF795C2-5349-4F8A-9F5C-12438C73A24C}"/>
              </a:ext>
            </a:extLst>
          </p:cNvPr>
          <p:cNvSpPr txBox="1"/>
          <p:nvPr/>
        </p:nvSpPr>
        <p:spPr>
          <a:xfrm>
            <a:off x="4275634" y="2065234"/>
            <a:ext cx="2882900" cy="707886"/>
          </a:xfrm>
          <a:prstGeom prst="rect">
            <a:avLst/>
          </a:prstGeom>
          <a:noFill/>
        </p:spPr>
        <p:txBody>
          <a:bodyPr wrap="square">
            <a:spAutoFit/>
          </a:bodyPr>
          <a:lstStyle/>
          <a:p>
            <a:pPr algn="ctr"/>
            <a:r>
              <a:rPr lang="vi-VN" sz="2000" dirty="0">
                <a:solidFill>
                  <a:srgbClr val="0070C0"/>
                </a:solidFill>
                <a:latin typeface="Arial" panose="020B0604020202020204" pitchFamily="34" charset="0"/>
                <a:cs typeface="Arial" panose="020B0604020202020204" pitchFamily="34" charset="0"/>
              </a:rPr>
              <a:t>S</a:t>
            </a:r>
            <a:r>
              <a:rPr lang="en-US" sz="2000" b="0" i="0" dirty="0">
                <a:solidFill>
                  <a:srgbClr val="0070C0"/>
                </a:solidFill>
                <a:effectLst/>
                <a:latin typeface="Arial" panose="020B0604020202020204" pitchFamily="34" charset="0"/>
                <a:cs typeface="Arial" panose="020B0604020202020204" pitchFamily="34" charset="0"/>
              </a:rPr>
              <a:t>ự </a:t>
            </a:r>
            <a:r>
              <a:rPr lang="en-US" sz="2000" b="0" i="0" dirty="0" err="1">
                <a:solidFill>
                  <a:srgbClr val="0070C0"/>
                </a:solidFill>
                <a:effectLst/>
                <a:latin typeface="Arial" panose="020B0604020202020204" pitchFamily="34" charset="0"/>
                <a:cs typeface="Arial" panose="020B0604020202020204" pitchFamily="34" charset="0"/>
              </a:rPr>
              <a:t>hoàn</a:t>
            </a:r>
            <a:r>
              <a:rPr lang="en-US" sz="2000" b="0" i="0" dirty="0">
                <a:solidFill>
                  <a:srgbClr val="0070C0"/>
                </a:solidFill>
                <a:effectLst/>
                <a:latin typeface="Arial" panose="020B0604020202020204" pitchFamily="34" charset="0"/>
                <a:cs typeface="Arial" panose="020B0604020202020204" pitchFamily="34" charset="0"/>
              </a:rPr>
              <a:t> </a:t>
            </a:r>
            <a:r>
              <a:rPr lang="en-US" sz="2000" b="0" i="0" dirty="0" err="1">
                <a:solidFill>
                  <a:srgbClr val="0070C0"/>
                </a:solidFill>
                <a:effectLst/>
                <a:latin typeface="Arial" panose="020B0604020202020204" pitchFamily="34" charset="0"/>
                <a:cs typeface="Arial" panose="020B0604020202020204" pitchFamily="34" charset="0"/>
              </a:rPr>
              <a:t>thiện</a:t>
            </a:r>
            <a:r>
              <a:rPr lang="en-US" sz="2000" b="0" i="0" dirty="0">
                <a:solidFill>
                  <a:srgbClr val="0070C0"/>
                </a:solidFill>
                <a:effectLst/>
                <a:latin typeface="Arial" panose="020B0604020202020204" pitchFamily="34" charset="0"/>
                <a:cs typeface="Arial" panose="020B0604020202020204" pitchFamily="34" charset="0"/>
              </a:rPr>
              <a:t> </a:t>
            </a:r>
            <a:r>
              <a:rPr lang="en-US" sz="2000" b="0" i="0" dirty="0" err="1">
                <a:solidFill>
                  <a:srgbClr val="0070C0"/>
                </a:solidFill>
                <a:effectLst/>
                <a:latin typeface="Arial" panose="020B0604020202020204" pitchFamily="34" charset="0"/>
                <a:cs typeface="Arial" panose="020B0604020202020204" pitchFamily="34" charset="0"/>
              </a:rPr>
              <a:t>và</a:t>
            </a:r>
            <a:r>
              <a:rPr lang="en-US" sz="2000" b="0" i="0" dirty="0">
                <a:solidFill>
                  <a:srgbClr val="0070C0"/>
                </a:solidFill>
                <a:effectLst/>
                <a:latin typeface="Arial" panose="020B0604020202020204" pitchFamily="34" charset="0"/>
                <a:cs typeface="Arial" panose="020B0604020202020204" pitchFamily="34" charset="0"/>
              </a:rPr>
              <a:t> </a:t>
            </a:r>
            <a:r>
              <a:rPr lang="en-US" sz="2000" b="0" i="0" dirty="0" err="1">
                <a:solidFill>
                  <a:srgbClr val="0070C0"/>
                </a:solidFill>
                <a:effectLst/>
                <a:latin typeface="Arial" panose="020B0604020202020204" pitchFamily="34" charset="0"/>
                <a:cs typeface="Arial" panose="020B0604020202020204" pitchFamily="34" charset="0"/>
              </a:rPr>
              <a:t>hiệu</a:t>
            </a:r>
            <a:r>
              <a:rPr lang="en-US" sz="2000" b="0" i="0" dirty="0">
                <a:solidFill>
                  <a:srgbClr val="0070C0"/>
                </a:solidFill>
                <a:effectLst/>
                <a:latin typeface="Arial" panose="020B0604020202020204" pitchFamily="34" charset="0"/>
                <a:cs typeface="Arial" panose="020B0604020202020204" pitchFamily="34" charset="0"/>
              </a:rPr>
              <a:t> </a:t>
            </a:r>
            <a:r>
              <a:rPr lang="en-US" sz="2000" b="0" i="0" dirty="0" err="1">
                <a:solidFill>
                  <a:srgbClr val="0070C0"/>
                </a:solidFill>
                <a:effectLst/>
                <a:latin typeface="Arial" panose="020B0604020202020204" pitchFamily="34" charset="0"/>
                <a:cs typeface="Arial" panose="020B0604020202020204" pitchFamily="34" charset="0"/>
              </a:rPr>
              <a:t>lực</a:t>
            </a:r>
            <a:r>
              <a:rPr lang="en-US" sz="2000" b="0" i="0" dirty="0">
                <a:solidFill>
                  <a:srgbClr val="0070C0"/>
                </a:solidFill>
                <a:effectLst/>
                <a:latin typeface="Arial" panose="020B0604020202020204" pitchFamily="34" charset="0"/>
                <a:cs typeface="Arial" panose="020B0604020202020204" pitchFamily="34" charset="0"/>
              </a:rPr>
              <a:t> </a:t>
            </a:r>
            <a:r>
              <a:rPr lang="en-US" sz="2000" b="0" i="0" dirty="0" err="1">
                <a:solidFill>
                  <a:srgbClr val="0070C0"/>
                </a:solidFill>
                <a:effectLst/>
                <a:latin typeface="Arial" panose="020B0604020202020204" pitchFamily="34" charset="0"/>
                <a:cs typeface="Arial" panose="020B0604020202020204" pitchFamily="34" charset="0"/>
              </a:rPr>
              <a:t>của</a:t>
            </a:r>
            <a:r>
              <a:rPr lang="en-US" sz="2000" b="0" i="0" dirty="0">
                <a:solidFill>
                  <a:srgbClr val="0070C0"/>
                </a:solidFill>
                <a:effectLst/>
                <a:latin typeface="Arial" panose="020B0604020202020204" pitchFamily="34" charset="0"/>
                <a:cs typeface="Arial" panose="020B0604020202020204" pitchFamily="34" charset="0"/>
              </a:rPr>
              <a:t> </a:t>
            </a:r>
            <a:r>
              <a:rPr lang="en-US" sz="2000" b="0" i="0" dirty="0" err="1">
                <a:solidFill>
                  <a:srgbClr val="0070C0"/>
                </a:solidFill>
                <a:effectLst/>
                <a:latin typeface="Arial" panose="020B0604020202020204" pitchFamily="34" charset="0"/>
                <a:cs typeface="Arial" panose="020B0604020202020204" pitchFamily="34" charset="0"/>
              </a:rPr>
              <a:t>thể</a:t>
            </a:r>
            <a:r>
              <a:rPr lang="en-US" sz="2000" b="0" i="0" dirty="0">
                <a:solidFill>
                  <a:srgbClr val="0070C0"/>
                </a:solidFill>
                <a:effectLst/>
                <a:latin typeface="Arial" panose="020B0604020202020204" pitchFamily="34" charset="0"/>
                <a:cs typeface="Arial" panose="020B0604020202020204" pitchFamily="34" charset="0"/>
              </a:rPr>
              <a:t> </a:t>
            </a:r>
            <a:r>
              <a:rPr lang="en-US" sz="2000" b="0" i="0" dirty="0" err="1">
                <a:solidFill>
                  <a:srgbClr val="0070C0"/>
                </a:solidFill>
                <a:effectLst/>
                <a:latin typeface="Arial" panose="020B0604020202020204" pitchFamily="34" charset="0"/>
                <a:cs typeface="Arial" panose="020B0604020202020204" pitchFamily="34" charset="0"/>
              </a:rPr>
              <a:t>chế</a:t>
            </a:r>
            <a:endParaRPr lang="en-US" sz="2000" dirty="0">
              <a:solidFill>
                <a:srgbClr val="0070C0"/>
              </a:solidFill>
              <a:latin typeface="Arial" panose="020B0604020202020204" pitchFamily="34" charset="0"/>
              <a:cs typeface="Arial" panose="020B0604020202020204" pitchFamily="34" charset="0"/>
            </a:endParaRPr>
          </a:p>
        </p:txBody>
      </p:sp>
      <p:sp>
        <p:nvSpPr>
          <p:cNvPr id="44" name="TextBox 43">
            <a:extLst>
              <a:ext uri="{FF2B5EF4-FFF2-40B4-BE49-F238E27FC236}">
                <a16:creationId xmlns="" xmlns:a16="http://schemas.microsoft.com/office/drawing/2014/main" id="{14B1689C-A4DD-44A0-8152-435D2EB7D6AB}"/>
              </a:ext>
            </a:extLst>
          </p:cNvPr>
          <p:cNvSpPr txBox="1"/>
          <p:nvPr/>
        </p:nvSpPr>
        <p:spPr>
          <a:xfrm>
            <a:off x="7412098" y="2110608"/>
            <a:ext cx="2567989" cy="707886"/>
          </a:xfrm>
          <a:prstGeom prst="rect">
            <a:avLst/>
          </a:prstGeom>
          <a:noFill/>
        </p:spPr>
        <p:txBody>
          <a:bodyPr wrap="square">
            <a:spAutoFit/>
          </a:bodyPr>
          <a:lstStyle/>
          <a:p>
            <a:pPr algn="ctr"/>
            <a:r>
              <a:rPr lang="vi-VN" sz="2000" dirty="0">
                <a:solidFill>
                  <a:srgbClr val="CC00CC"/>
                </a:solidFill>
                <a:latin typeface="Arial" panose="020B0604020202020204" pitchFamily="34" charset="0"/>
                <a:cs typeface="Arial" panose="020B0604020202020204" pitchFamily="34" charset="0"/>
              </a:rPr>
              <a:t>S</a:t>
            </a:r>
            <a:r>
              <a:rPr lang="vi-VN" sz="2000" b="0" i="0" dirty="0">
                <a:solidFill>
                  <a:srgbClr val="CC00CC"/>
                </a:solidFill>
                <a:effectLst/>
                <a:latin typeface="Arial" panose="020B0604020202020204" pitchFamily="34" charset="0"/>
                <a:cs typeface="Arial" panose="020B0604020202020204" pitchFamily="34" charset="0"/>
              </a:rPr>
              <a:t>ự am hiểu môi trường quốc tế</a:t>
            </a:r>
            <a:endParaRPr lang="en-US" sz="2000" dirty="0">
              <a:solidFill>
                <a:srgbClr val="CC00CC"/>
              </a:solidFill>
              <a:latin typeface="Arial" panose="020B0604020202020204" pitchFamily="34" charset="0"/>
              <a:cs typeface="Arial" panose="020B0604020202020204" pitchFamily="34" charset="0"/>
            </a:endParaRPr>
          </a:p>
        </p:txBody>
      </p:sp>
      <p:sp>
        <p:nvSpPr>
          <p:cNvPr id="46" name="TextBox 45">
            <a:extLst>
              <a:ext uri="{FF2B5EF4-FFF2-40B4-BE49-F238E27FC236}">
                <a16:creationId xmlns="" xmlns:a16="http://schemas.microsoft.com/office/drawing/2014/main" id="{D170BC1E-BFEE-418B-998E-90ADF66B2A43}"/>
              </a:ext>
            </a:extLst>
          </p:cNvPr>
          <p:cNvSpPr txBox="1"/>
          <p:nvPr/>
        </p:nvSpPr>
        <p:spPr>
          <a:xfrm>
            <a:off x="7623931" y="5824361"/>
            <a:ext cx="2616644" cy="707886"/>
          </a:xfrm>
          <a:prstGeom prst="rect">
            <a:avLst/>
          </a:prstGeom>
          <a:noFill/>
        </p:spPr>
        <p:txBody>
          <a:bodyPr wrap="square">
            <a:spAutoFit/>
          </a:bodyPr>
          <a:lstStyle/>
          <a:p>
            <a:pPr algn="ctr"/>
            <a:r>
              <a:rPr lang="en-US" sz="2000" b="0" i="0" dirty="0">
                <a:solidFill>
                  <a:srgbClr val="010101"/>
                </a:solidFill>
                <a:effectLst/>
                <a:latin typeface="Arial" panose="020B0604020202020204" pitchFamily="34" charset="0"/>
                <a:cs typeface="Arial" panose="020B0604020202020204" pitchFamily="34" charset="0"/>
              </a:rPr>
              <a:t> </a:t>
            </a:r>
            <a:r>
              <a:rPr lang="vi-VN" sz="2000" dirty="0">
                <a:solidFill>
                  <a:srgbClr val="010101"/>
                </a:solidFill>
                <a:latin typeface="Arial" panose="020B0604020202020204" pitchFamily="34" charset="0"/>
                <a:cs typeface="Arial" panose="020B0604020202020204" pitchFamily="34" charset="0"/>
              </a:rPr>
              <a:t>N</a:t>
            </a:r>
            <a:r>
              <a:rPr lang="en-US" sz="2000" b="0" i="0" dirty="0" err="1">
                <a:solidFill>
                  <a:srgbClr val="010101"/>
                </a:solidFill>
                <a:effectLst/>
                <a:latin typeface="Arial" panose="020B0604020202020204" pitchFamily="34" charset="0"/>
                <a:cs typeface="Arial" panose="020B0604020202020204" pitchFamily="34" charset="0"/>
              </a:rPr>
              <a:t>ền</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kinh</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tế</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có</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năng</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lực</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sản</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xuất</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thực</a:t>
            </a:r>
            <a:r>
              <a:rPr lang="en-US" sz="2000" b="0" i="0" dirty="0">
                <a:solidFill>
                  <a:srgbClr val="010101"/>
                </a:solidFill>
                <a:effectLst/>
                <a:latin typeface="Arial" panose="020B0604020202020204" pitchFamily="34" charset="0"/>
                <a:cs typeface="Arial" panose="020B0604020202020204" pitchFamily="34" charset="0"/>
              </a:rPr>
              <a:t>... </a:t>
            </a:r>
            <a:endParaRPr lang="en-US" sz="2000" dirty="0">
              <a:latin typeface="Arial" panose="020B0604020202020204" pitchFamily="34" charset="0"/>
              <a:cs typeface="Arial" panose="020B0604020202020204" pitchFamily="34" charset="0"/>
            </a:endParaRPr>
          </a:p>
        </p:txBody>
      </p:sp>
      <p:sp>
        <p:nvSpPr>
          <p:cNvPr id="48" name="TextBox 47">
            <a:extLst>
              <a:ext uri="{FF2B5EF4-FFF2-40B4-BE49-F238E27FC236}">
                <a16:creationId xmlns="" xmlns:a16="http://schemas.microsoft.com/office/drawing/2014/main" id="{55A2825D-2B56-419D-B395-FA1F0C02457A}"/>
              </a:ext>
            </a:extLst>
          </p:cNvPr>
          <p:cNvSpPr txBox="1"/>
          <p:nvPr/>
        </p:nvSpPr>
        <p:spPr>
          <a:xfrm>
            <a:off x="5617525" y="5857585"/>
            <a:ext cx="2006405" cy="400110"/>
          </a:xfrm>
          <a:prstGeom prst="rect">
            <a:avLst/>
          </a:prstGeom>
          <a:noFill/>
        </p:spPr>
        <p:txBody>
          <a:bodyPr wrap="square">
            <a:spAutoFit/>
          </a:bodyPr>
          <a:lstStyle/>
          <a:p>
            <a:r>
              <a:rPr lang="vi-VN" sz="2000" dirty="0">
                <a:solidFill>
                  <a:srgbClr val="7030A0"/>
                </a:solidFill>
                <a:latin typeface="Arial" panose="020B0604020202020204" pitchFamily="34" charset="0"/>
                <a:cs typeface="Arial" panose="020B0604020202020204" pitchFamily="34" charset="0"/>
              </a:rPr>
              <a:t>N</a:t>
            </a:r>
            <a:r>
              <a:rPr lang="en-US" sz="2000" b="0" i="0" dirty="0" err="1">
                <a:solidFill>
                  <a:srgbClr val="7030A0"/>
                </a:solidFill>
                <a:effectLst/>
                <a:latin typeface="Arial" panose="020B0604020202020204" pitchFamily="34" charset="0"/>
                <a:cs typeface="Arial" panose="020B0604020202020204" pitchFamily="34" charset="0"/>
              </a:rPr>
              <a:t>guồn</a:t>
            </a:r>
            <a:r>
              <a:rPr lang="en-US" sz="2000" b="0" i="0" dirty="0">
                <a:solidFill>
                  <a:srgbClr val="7030A0"/>
                </a:solidFill>
                <a:effectLst/>
                <a:latin typeface="Arial" panose="020B0604020202020204" pitchFamily="34" charset="0"/>
                <a:cs typeface="Arial" panose="020B0604020202020204" pitchFamily="34" charset="0"/>
              </a:rPr>
              <a:t> </a:t>
            </a:r>
            <a:r>
              <a:rPr lang="en-US" sz="2000" b="0" i="0" dirty="0" err="1">
                <a:solidFill>
                  <a:srgbClr val="7030A0"/>
                </a:solidFill>
                <a:effectLst/>
                <a:latin typeface="Arial" panose="020B0604020202020204" pitchFamily="34" charset="0"/>
                <a:cs typeface="Arial" panose="020B0604020202020204" pitchFamily="34" charset="0"/>
              </a:rPr>
              <a:t>nhân</a:t>
            </a:r>
            <a:r>
              <a:rPr lang="en-US" sz="2000" b="0" i="0" dirty="0">
                <a:solidFill>
                  <a:srgbClr val="7030A0"/>
                </a:solidFill>
                <a:effectLst/>
                <a:latin typeface="Arial" panose="020B0604020202020204" pitchFamily="34" charset="0"/>
                <a:cs typeface="Arial" panose="020B0604020202020204" pitchFamily="34" charset="0"/>
              </a:rPr>
              <a:t> </a:t>
            </a:r>
            <a:r>
              <a:rPr lang="en-US" sz="2000" b="0" i="0" dirty="0" err="1">
                <a:solidFill>
                  <a:srgbClr val="7030A0"/>
                </a:solidFill>
                <a:effectLst/>
                <a:latin typeface="Arial" panose="020B0604020202020204" pitchFamily="34" charset="0"/>
                <a:cs typeface="Arial" panose="020B0604020202020204" pitchFamily="34" charset="0"/>
              </a:rPr>
              <a:t>lực</a:t>
            </a:r>
            <a:endParaRPr lang="en-US" sz="2000" dirty="0">
              <a:solidFill>
                <a:srgbClr val="7030A0"/>
              </a:solidFill>
              <a:latin typeface="Arial" panose="020B0604020202020204" pitchFamily="34" charset="0"/>
              <a:cs typeface="Arial" panose="020B0604020202020204" pitchFamily="34" charset="0"/>
            </a:endParaRPr>
          </a:p>
        </p:txBody>
      </p:sp>
      <p:sp>
        <p:nvSpPr>
          <p:cNvPr id="49" name="AutoShape 25">
            <a:extLst>
              <a:ext uri="{FF2B5EF4-FFF2-40B4-BE49-F238E27FC236}">
                <a16:creationId xmlns="" xmlns:a16="http://schemas.microsoft.com/office/drawing/2014/main" id="{B3BC1B40-94C6-4435-BD93-FE4EC5255134}"/>
              </a:ext>
            </a:extLst>
          </p:cNvPr>
          <p:cNvSpPr>
            <a:spLocks noChangeArrowheads="1"/>
          </p:cNvSpPr>
          <p:nvPr/>
        </p:nvSpPr>
        <p:spPr bwMode="gray">
          <a:xfrm rot="5400000">
            <a:off x="8968105" y="4579367"/>
            <a:ext cx="177800" cy="152400"/>
          </a:xfrm>
          <a:prstGeom prst="triangle">
            <a:avLst>
              <a:gd name="adj" fmla="val 50000"/>
            </a:avLst>
          </a:prstGeom>
          <a:solidFill>
            <a:srgbClr val="FF3300"/>
          </a:solidFill>
          <a:ln w="9525">
            <a:noFill/>
            <a:miter lim="800000"/>
            <a:headEnd/>
            <a:tailEnd/>
          </a:ln>
          <a:effectLst>
            <a:outerShdw dist="35921" dir="2700000" algn="ctr" rotWithShape="0">
              <a:srgbClr val="B2B2B2"/>
            </a:outerShdw>
          </a:effectLst>
        </p:spPr>
        <p:txBody>
          <a:bodyPr rot="10800000" vert="eaVert"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outerShdw blurRad="38100" dist="38100" dir="2700000" algn="tl">
                  <a:srgbClr val="FFFFFF"/>
                </a:outerShdw>
              </a:effectLst>
              <a:uLnTx/>
              <a:uFillTx/>
              <a:latin typeface=".VnTime" panose="020B7200000000000000" pitchFamily="34" charset="0"/>
              <a:cs typeface="Arial" charset="0"/>
            </a:endParaRPr>
          </a:p>
        </p:txBody>
      </p:sp>
    </p:spTree>
  </p:cSld>
  <p:clrMapOvr>
    <a:masterClrMapping/>
  </p:clrMapOvr>
  <p:timing>
    <p:tnLst>
      <p:par>
        <p:cTn id="1" dur="indefinite" restart="never" nodeType="tmRoot"/>
      </p:par>
    </p:tn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338" name="Picture 2" descr="Grass and Flower with butterfly PPT Backgrounds for Microsoft Powerpoint |  Background for powerpoint presentation, Butterfly background, Flowers">
            <a:extLst>
              <a:ext uri="{FF2B5EF4-FFF2-40B4-BE49-F238E27FC236}">
                <a16:creationId xmlns="" xmlns:a16="http://schemas.microsoft.com/office/drawing/2014/main" id="{47030208-8DB7-4390-8A80-0DA98228BC8E}"/>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TextBox 2">
            <a:extLst>
              <a:ext uri="{FF2B5EF4-FFF2-40B4-BE49-F238E27FC236}">
                <a16:creationId xmlns="" xmlns:a16="http://schemas.microsoft.com/office/drawing/2014/main" id="{A643EB8B-4BF2-4E57-B32F-FE0DA9543437}"/>
              </a:ext>
            </a:extLst>
          </p:cNvPr>
          <p:cNvSpPr txBox="1"/>
          <p:nvPr/>
        </p:nvSpPr>
        <p:spPr>
          <a:xfrm>
            <a:off x="2140254" y="189893"/>
            <a:ext cx="8660130" cy="461665"/>
          </a:xfrm>
          <a:prstGeom prst="rect">
            <a:avLst/>
          </a:prstGeom>
          <a:noFill/>
        </p:spPr>
        <p:txBody>
          <a:bodyPr wrap="square">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vi-VN" sz="2400" b="1" i="0" u="none" strike="noStrike" kern="1200" cap="none" spc="0" normalizeH="0" baseline="0" noProof="0" dirty="0">
                <a:ln>
                  <a:noFill/>
                </a:ln>
                <a:solidFill>
                  <a:srgbClr val="0033CC"/>
                </a:solidFill>
                <a:effectLst/>
                <a:uLnTx/>
                <a:uFillTx/>
                <a:latin typeface="Arial" panose="020B0604020202020204" pitchFamily="34" charset="0"/>
                <a:ea typeface="+mn-ea"/>
                <a:cs typeface="Arial" panose="020B0604020202020204" pitchFamily="34" charset="0"/>
              </a:rPr>
              <a:t>6.2.</a:t>
            </a:r>
            <a:r>
              <a:rPr kumimoji="0" lang="en-US" sz="2400" b="1" i="0" u="none" strike="noStrike" kern="1200" cap="none" spc="0" normalizeH="0" baseline="0" noProof="0" dirty="0">
                <a:ln>
                  <a:noFill/>
                </a:ln>
                <a:solidFill>
                  <a:srgbClr val="0033CC"/>
                </a:solidFill>
                <a:effectLst/>
                <a:uLnTx/>
                <a:uFillTx/>
                <a:latin typeface="Arial" panose="020B0604020202020204" pitchFamily="34" charset="0"/>
                <a:ea typeface="+mn-ea"/>
                <a:cs typeface="Arial" panose="020B0604020202020204" pitchFamily="34" charset="0"/>
              </a:rPr>
              <a:t>1. </a:t>
            </a:r>
            <a:r>
              <a:rPr kumimoji="0" lang="en-US" sz="2400" b="1" i="0" u="none" strike="noStrike" kern="1200" cap="none" spc="0" normalizeH="0" baseline="0" noProof="0" dirty="0" err="1">
                <a:ln>
                  <a:noFill/>
                </a:ln>
                <a:solidFill>
                  <a:srgbClr val="0033CC"/>
                </a:solidFill>
                <a:effectLst/>
                <a:uLnTx/>
                <a:uFillTx/>
                <a:latin typeface="Arial" panose="020B0604020202020204" pitchFamily="34" charset="0"/>
                <a:ea typeface="+mn-ea"/>
                <a:cs typeface="Arial" panose="020B0604020202020204" pitchFamily="34" charset="0"/>
              </a:rPr>
              <a:t>Khái</a:t>
            </a:r>
            <a:r>
              <a:rPr kumimoji="0" lang="en-US" sz="2400" b="1" i="0" u="none" strike="noStrike" kern="1200" cap="none" spc="0" normalizeH="0" baseline="0" noProof="0" dirty="0">
                <a:ln>
                  <a:noFill/>
                </a:ln>
                <a:solidFill>
                  <a:srgbClr val="0033CC"/>
                </a:solidFill>
                <a:effectLst/>
                <a:uLnTx/>
                <a:uFillTx/>
                <a:latin typeface="Arial" panose="020B0604020202020204" pitchFamily="34" charset="0"/>
                <a:ea typeface="+mn-ea"/>
                <a:cs typeface="Arial" panose="020B0604020202020204" pitchFamily="34" charset="0"/>
              </a:rPr>
              <a:t> </a:t>
            </a:r>
            <a:r>
              <a:rPr kumimoji="0" lang="en-US" sz="2400" b="1" i="0" u="none" strike="noStrike" kern="1200" cap="none" spc="0" normalizeH="0" baseline="0" noProof="0" dirty="0" err="1">
                <a:ln>
                  <a:noFill/>
                </a:ln>
                <a:solidFill>
                  <a:srgbClr val="0033CC"/>
                </a:solidFill>
                <a:effectLst/>
                <a:uLnTx/>
                <a:uFillTx/>
                <a:latin typeface="Arial" panose="020B0604020202020204" pitchFamily="34" charset="0"/>
                <a:ea typeface="+mn-ea"/>
                <a:cs typeface="Arial" panose="020B0604020202020204" pitchFamily="34" charset="0"/>
              </a:rPr>
              <a:t>niệm</a:t>
            </a:r>
            <a:r>
              <a:rPr kumimoji="0" lang="en-US" sz="2400" b="1" i="0" u="none" strike="noStrike" kern="1200" cap="none" spc="0" normalizeH="0" baseline="0" noProof="0" dirty="0">
                <a:ln>
                  <a:noFill/>
                </a:ln>
                <a:solidFill>
                  <a:srgbClr val="0033CC"/>
                </a:solidFill>
                <a:effectLst/>
                <a:uLnTx/>
                <a:uFillTx/>
                <a:latin typeface="Arial" panose="020B0604020202020204" pitchFamily="34" charset="0"/>
                <a:ea typeface="+mn-ea"/>
                <a:cs typeface="Arial" panose="020B0604020202020204" pitchFamily="34" charset="0"/>
              </a:rPr>
              <a:t> </a:t>
            </a:r>
            <a:r>
              <a:rPr kumimoji="0" lang="en-US" sz="2400" b="1" i="0" u="none" strike="noStrike" kern="1200" cap="none" spc="0" normalizeH="0" baseline="0" noProof="0" dirty="0" err="1">
                <a:ln>
                  <a:noFill/>
                </a:ln>
                <a:solidFill>
                  <a:srgbClr val="0033CC"/>
                </a:solidFill>
                <a:effectLst/>
                <a:uLnTx/>
                <a:uFillTx/>
                <a:latin typeface="Arial" panose="020B0604020202020204" pitchFamily="34" charset="0"/>
                <a:ea typeface="+mn-ea"/>
                <a:cs typeface="Arial" panose="020B0604020202020204" pitchFamily="34" charset="0"/>
              </a:rPr>
              <a:t>và</a:t>
            </a:r>
            <a:r>
              <a:rPr kumimoji="0" lang="en-US" sz="2400" b="1" i="0" u="none" strike="noStrike" kern="1200" cap="none" spc="0" normalizeH="0" baseline="0" noProof="0" dirty="0">
                <a:ln>
                  <a:noFill/>
                </a:ln>
                <a:solidFill>
                  <a:srgbClr val="0033CC"/>
                </a:solidFill>
                <a:effectLst/>
                <a:uLnTx/>
                <a:uFillTx/>
                <a:latin typeface="Arial" panose="020B0604020202020204" pitchFamily="34" charset="0"/>
                <a:ea typeface="+mn-ea"/>
                <a:cs typeface="Arial" panose="020B0604020202020204" pitchFamily="34" charset="0"/>
              </a:rPr>
              <a:t> </a:t>
            </a:r>
            <a:r>
              <a:rPr kumimoji="0" lang="en-US" sz="2400" b="1" i="0" u="none" strike="noStrike" kern="1200" cap="none" spc="0" normalizeH="0" baseline="0" noProof="0" dirty="0" err="1">
                <a:ln>
                  <a:noFill/>
                </a:ln>
                <a:solidFill>
                  <a:srgbClr val="0033CC"/>
                </a:solidFill>
                <a:effectLst/>
                <a:uLnTx/>
                <a:uFillTx/>
                <a:latin typeface="Arial" panose="020B0604020202020204" pitchFamily="34" charset="0"/>
                <a:ea typeface="+mn-ea"/>
                <a:cs typeface="Arial" panose="020B0604020202020204" pitchFamily="34" charset="0"/>
              </a:rPr>
              <a:t>nội</a:t>
            </a:r>
            <a:r>
              <a:rPr kumimoji="0" lang="en-US" sz="2400" b="1" i="0" u="none" strike="noStrike" kern="1200" cap="none" spc="0" normalizeH="0" baseline="0" noProof="0" dirty="0">
                <a:ln>
                  <a:noFill/>
                </a:ln>
                <a:solidFill>
                  <a:srgbClr val="0033CC"/>
                </a:solidFill>
                <a:effectLst/>
                <a:uLnTx/>
                <a:uFillTx/>
                <a:latin typeface="Arial" panose="020B0604020202020204" pitchFamily="34" charset="0"/>
                <a:ea typeface="+mn-ea"/>
                <a:cs typeface="Arial" panose="020B0604020202020204" pitchFamily="34" charset="0"/>
              </a:rPr>
              <a:t> dung </a:t>
            </a:r>
            <a:r>
              <a:rPr kumimoji="0" lang="en-US" sz="2400" b="1" i="0" u="none" strike="noStrike" kern="1200" cap="none" spc="0" normalizeH="0" baseline="0" noProof="0" dirty="0" err="1">
                <a:ln>
                  <a:noFill/>
                </a:ln>
                <a:solidFill>
                  <a:srgbClr val="0033CC"/>
                </a:solidFill>
                <a:effectLst/>
                <a:uLnTx/>
                <a:uFillTx/>
                <a:latin typeface="Arial" panose="020B0604020202020204" pitchFamily="34" charset="0"/>
                <a:ea typeface="+mn-ea"/>
                <a:cs typeface="Arial" panose="020B0604020202020204" pitchFamily="34" charset="0"/>
              </a:rPr>
              <a:t>hội</a:t>
            </a:r>
            <a:r>
              <a:rPr kumimoji="0" lang="en-US" sz="2400" b="1" i="0" u="none" strike="noStrike" kern="1200" cap="none" spc="0" normalizeH="0" baseline="0" noProof="0" dirty="0">
                <a:ln>
                  <a:noFill/>
                </a:ln>
                <a:solidFill>
                  <a:srgbClr val="0033CC"/>
                </a:solidFill>
                <a:effectLst/>
                <a:uLnTx/>
                <a:uFillTx/>
                <a:latin typeface="Arial" panose="020B0604020202020204" pitchFamily="34" charset="0"/>
                <a:ea typeface="+mn-ea"/>
                <a:cs typeface="Arial" panose="020B0604020202020204" pitchFamily="34" charset="0"/>
              </a:rPr>
              <a:t> </a:t>
            </a:r>
            <a:r>
              <a:rPr kumimoji="0" lang="en-US" sz="2400" b="1" i="0" u="none" strike="noStrike" kern="1200" cap="none" spc="0" normalizeH="0" baseline="0" noProof="0" dirty="0" err="1">
                <a:ln>
                  <a:noFill/>
                </a:ln>
                <a:solidFill>
                  <a:srgbClr val="0033CC"/>
                </a:solidFill>
                <a:effectLst/>
                <a:uLnTx/>
                <a:uFillTx/>
                <a:latin typeface="Arial" panose="020B0604020202020204" pitchFamily="34" charset="0"/>
                <a:ea typeface="+mn-ea"/>
                <a:cs typeface="Arial" panose="020B0604020202020204" pitchFamily="34" charset="0"/>
              </a:rPr>
              <a:t>nhập</a:t>
            </a:r>
            <a:r>
              <a:rPr kumimoji="0" lang="en-US" sz="2400" b="1" i="0" u="none" strike="noStrike" kern="1200" cap="none" spc="0" normalizeH="0" baseline="0" noProof="0" dirty="0">
                <a:ln>
                  <a:noFill/>
                </a:ln>
                <a:solidFill>
                  <a:srgbClr val="0033CC"/>
                </a:solidFill>
                <a:effectLst/>
                <a:uLnTx/>
                <a:uFillTx/>
                <a:latin typeface="Arial" panose="020B0604020202020204" pitchFamily="34" charset="0"/>
                <a:ea typeface="+mn-ea"/>
                <a:cs typeface="Arial" panose="020B0604020202020204" pitchFamily="34" charset="0"/>
              </a:rPr>
              <a:t> </a:t>
            </a:r>
            <a:r>
              <a:rPr kumimoji="0" lang="en-US" sz="2400" b="1" i="0" u="none" strike="noStrike" kern="1200" cap="none" spc="0" normalizeH="0" baseline="0" noProof="0" dirty="0" err="1">
                <a:ln>
                  <a:noFill/>
                </a:ln>
                <a:solidFill>
                  <a:srgbClr val="0033CC"/>
                </a:solidFill>
                <a:effectLst/>
                <a:uLnTx/>
                <a:uFillTx/>
                <a:latin typeface="Arial" panose="020B0604020202020204" pitchFamily="34" charset="0"/>
                <a:ea typeface="+mn-ea"/>
                <a:cs typeface="Arial" panose="020B0604020202020204" pitchFamily="34" charset="0"/>
              </a:rPr>
              <a:t>kinh</a:t>
            </a:r>
            <a:r>
              <a:rPr kumimoji="0" lang="en-US" sz="2400" b="1" i="0" u="none" strike="noStrike" kern="1200" cap="none" spc="0" normalizeH="0" baseline="0" noProof="0" dirty="0">
                <a:ln>
                  <a:noFill/>
                </a:ln>
                <a:solidFill>
                  <a:srgbClr val="0033CC"/>
                </a:solidFill>
                <a:effectLst/>
                <a:uLnTx/>
                <a:uFillTx/>
                <a:latin typeface="Arial" panose="020B0604020202020204" pitchFamily="34" charset="0"/>
                <a:ea typeface="+mn-ea"/>
                <a:cs typeface="Arial" panose="020B0604020202020204" pitchFamily="34" charset="0"/>
              </a:rPr>
              <a:t> </a:t>
            </a:r>
            <a:r>
              <a:rPr kumimoji="0" lang="en-US" sz="2400" b="1" i="0" u="none" strike="noStrike" kern="1200" cap="none" spc="0" normalizeH="0" baseline="0" noProof="0" dirty="0" err="1">
                <a:ln>
                  <a:noFill/>
                </a:ln>
                <a:solidFill>
                  <a:srgbClr val="0033CC"/>
                </a:solidFill>
                <a:effectLst/>
                <a:uLnTx/>
                <a:uFillTx/>
                <a:latin typeface="Arial" panose="020B0604020202020204" pitchFamily="34" charset="0"/>
                <a:ea typeface="+mn-ea"/>
                <a:cs typeface="Arial" panose="020B0604020202020204" pitchFamily="34" charset="0"/>
              </a:rPr>
              <a:t>tế</a:t>
            </a:r>
            <a:r>
              <a:rPr kumimoji="0" lang="en-US" sz="2400" b="1" i="0" u="none" strike="noStrike" kern="1200" cap="none" spc="0" normalizeH="0" baseline="0" noProof="0" dirty="0">
                <a:ln>
                  <a:noFill/>
                </a:ln>
                <a:solidFill>
                  <a:srgbClr val="0033CC"/>
                </a:solidFill>
                <a:effectLst/>
                <a:uLnTx/>
                <a:uFillTx/>
                <a:latin typeface="Arial" panose="020B0604020202020204" pitchFamily="34" charset="0"/>
                <a:ea typeface="+mn-ea"/>
                <a:cs typeface="Arial" panose="020B0604020202020204" pitchFamily="34" charset="0"/>
              </a:rPr>
              <a:t> </a:t>
            </a:r>
            <a:r>
              <a:rPr kumimoji="0" lang="en-US" sz="2400" b="1" i="0" u="none" strike="noStrike" kern="1200" cap="none" spc="0" normalizeH="0" baseline="0" noProof="0" dirty="0" err="1">
                <a:ln>
                  <a:noFill/>
                </a:ln>
                <a:solidFill>
                  <a:srgbClr val="0033CC"/>
                </a:solidFill>
                <a:effectLst/>
                <a:uLnTx/>
                <a:uFillTx/>
                <a:latin typeface="Arial" panose="020B0604020202020204" pitchFamily="34" charset="0"/>
                <a:ea typeface="+mn-ea"/>
                <a:cs typeface="Arial" panose="020B0604020202020204" pitchFamily="34" charset="0"/>
              </a:rPr>
              <a:t>quốc</a:t>
            </a:r>
            <a:r>
              <a:rPr kumimoji="0" lang="en-US" sz="2400" b="1" i="0" u="none" strike="noStrike" kern="1200" cap="none" spc="0" normalizeH="0" baseline="0" noProof="0" dirty="0">
                <a:ln>
                  <a:noFill/>
                </a:ln>
                <a:solidFill>
                  <a:srgbClr val="0033CC"/>
                </a:solidFill>
                <a:effectLst/>
                <a:uLnTx/>
                <a:uFillTx/>
                <a:latin typeface="Arial" panose="020B0604020202020204" pitchFamily="34" charset="0"/>
                <a:ea typeface="+mn-ea"/>
                <a:cs typeface="Arial" panose="020B0604020202020204" pitchFamily="34" charset="0"/>
              </a:rPr>
              <a:t> </a:t>
            </a:r>
            <a:r>
              <a:rPr kumimoji="0" lang="en-US" sz="2400" b="1" i="0" u="none" strike="noStrike" kern="1200" cap="none" spc="0" normalizeH="0" baseline="0" noProof="0" dirty="0" err="1">
                <a:ln>
                  <a:noFill/>
                </a:ln>
                <a:solidFill>
                  <a:srgbClr val="0033CC"/>
                </a:solidFill>
                <a:effectLst/>
                <a:uLnTx/>
                <a:uFillTx/>
                <a:latin typeface="Arial" panose="020B0604020202020204" pitchFamily="34" charset="0"/>
                <a:ea typeface="+mn-ea"/>
                <a:cs typeface="Arial" panose="020B0604020202020204" pitchFamily="34" charset="0"/>
              </a:rPr>
              <a:t>tế</a:t>
            </a:r>
            <a:endParaRPr kumimoji="0" lang="en-US" sz="2400" b="1" i="0" u="none" strike="noStrike" kern="1200" cap="none" spc="0" normalizeH="0" baseline="0" noProof="0" dirty="0">
              <a:ln>
                <a:noFill/>
              </a:ln>
              <a:solidFill>
                <a:srgbClr val="0033CC"/>
              </a:solidFill>
              <a:effectLst/>
              <a:uLnTx/>
              <a:uFillTx/>
              <a:latin typeface="Arial" panose="020B0604020202020204" pitchFamily="34" charset="0"/>
              <a:ea typeface="+mn-ea"/>
              <a:cs typeface="Arial" panose="020B0604020202020204" pitchFamily="34" charset="0"/>
            </a:endParaRPr>
          </a:p>
        </p:txBody>
      </p:sp>
      <p:sp>
        <p:nvSpPr>
          <p:cNvPr id="4" name="TextBox 3">
            <a:extLst>
              <a:ext uri="{FF2B5EF4-FFF2-40B4-BE49-F238E27FC236}">
                <a16:creationId xmlns="" xmlns:a16="http://schemas.microsoft.com/office/drawing/2014/main" id="{995090FD-6157-4AEA-A515-548EB0798E9F}"/>
              </a:ext>
            </a:extLst>
          </p:cNvPr>
          <p:cNvSpPr txBox="1"/>
          <p:nvPr/>
        </p:nvSpPr>
        <p:spPr>
          <a:xfrm>
            <a:off x="3580400" y="679696"/>
            <a:ext cx="5999019" cy="461665"/>
          </a:xfrm>
          <a:prstGeom prst="rect">
            <a:avLst/>
          </a:prstGeom>
          <a:noFill/>
        </p:spPr>
        <p:txBody>
          <a:bodyPr wrap="square">
            <a:spAutoFit/>
          </a:bodyPr>
          <a:lstStyle/>
          <a:p>
            <a:pPr marL="342900" marR="0" lvl="0" indent="-342900" algn="l" defTabSz="914286" rtl="0" eaLnBrk="1" fontAlgn="auto" latinLnBrk="0" hangingPunct="1">
              <a:lnSpc>
                <a:spcPct val="100000"/>
              </a:lnSpc>
              <a:spcBef>
                <a:spcPts val="0"/>
              </a:spcBef>
              <a:spcAft>
                <a:spcPts val="0"/>
              </a:spcAft>
              <a:buClrTx/>
              <a:buSzTx/>
              <a:buFont typeface="Wingdings" panose="05000000000000000000" pitchFamily="2" charset="2"/>
              <a:buChar char="q"/>
              <a:tabLst/>
              <a:defRPr/>
            </a:pPr>
            <a:r>
              <a:rPr kumimoji="0" lang="en-US" sz="2400" b="1" i="0" u="none" strike="noStrike" kern="120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Nội</a:t>
            </a:r>
            <a:r>
              <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dung </a:t>
            </a:r>
            <a:r>
              <a:rPr kumimoji="0" lang="en-US" sz="2400" b="1" i="0" u="none" strike="noStrike" kern="120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hội</a:t>
            </a:r>
            <a:r>
              <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en-US" sz="2400" b="1" i="0" u="none" strike="noStrike" kern="120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nhập</a:t>
            </a:r>
            <a:r>
              <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en-US" sz="2400" b="1" i="0" u="none" strike="noStrike" kern="120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kinh</a:t>
            </a:r>
            <a:r>
              <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en-US" sz="2400" b="1" i="0" u="none" strike="noStrike" kern="120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tế</a:t>
            </a:r>
            <a:r>
              <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en-US" sz="2400" b="1" i="0" u="none" strike="noStrike" kern="120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quốc</a:t>
            </a:r>
            <a:r>
              <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en-US" sz="2400" b="1" i="0" u="none" strike="noStrike" kern="120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tế</a:t>
            </a:r>
            <a:endPar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6" name="TextBox 5">
            <a:extLst>
              <a:ext uri="{FF2B5EF4-FFF2-40B4-BE49-F238E27FC236}">
                <a16:creationId xmlns="" xmlns:a16="http://schemas.microsoft.com/office/drawing/2014/main" id="{24033F5B-186A-4F40-AC9F-0E2661FC64E0}"/>
              </a:ext>
            </a:extLst>
          </p:cNvPr>
          <p:cNvSpPr txBox="1"/>
          <p:nvPr/>
        </p:nvSpPr>
        <p:spPr>
          <a:xfrm>
            <a:off x="1478280" y="1360855"/>
            <a:ext cx="10713720" cy="430887"/>
          </a:xfrm>
          <a:prstGeom prst="rect">
            <a:avLst/>
          </a:prstGeom>
          <a:noFill/>
        </p:spPr>
        <p:txBody>
          <a:bodyPr wrap="square">
            <a:spAutoFit/>
          </a:bodyPr>
          <a:lstStyle/>
          <a:p>
            <a:pPr marL="0" marR="0" lvl="0" indent="0" algn="l" defTabSz="914286" rtl="0" eaLnBrk="1" fontAlgn="auto" latinLnBrk="0" hangingPunct="1">
              <a:lnSpc>
                <a:spcPct val="100000"/>
              </a:lnSpc>
              <a:spcBef>
                <a:spcPts val="0"/>
              </a:spcBef>
              <a:spcAft>
                <a:spcPts val="0"/>
              </a:spcAft>
              <a:buClrTx/>
              <a:buSzTx/>
              <a:buFontTx/>
              <a:buNone/>
              <a:tabLst/>
              <a:defRPr/>
            </a:pPr>
            <a:r>
              <a:rPr kumimoji="0" lang="en-US" sz="2200" b="0" i="1" u="none" strike="noStrike" kern="1200" cap="none" spc="0" normalizeH="0" baseline="0" noProof="0" dirty="0" err="1">
                <a:ln>
                  <a:noFill/>
                </a:ln>
                <a:solidFill>
                  <a:srgbClr val="010101"/>
                </a:solidFill>
                <a:effectLst/>
                <a:uLnTx/>
                <a:uFillTx/>
                <a:latin typeface="Arial"/>
                <a:ea typeface="+mn-ea"/>
                <a:cs typeface="+mn-cs"/>
              </a:rPr>
              <a:t>Thứ</a:t>
            </a:r>
            <a:r>
              <a:rPr kumimoji="0" lang="en-US" sz="2200" b="0" i="1" u="none" strike="noStrike" kern="1200" cap="none" spc="0" normalizeH="0" baseline="0" noProof="0" dirty="0">
                <a:ln>
                  <a:noFill/>
                </a:ln>
                <a:solidFill>
                  <a:srgbClr val="010101"/>
                </a:solidFill>
                <a:effectLst/>
                <a:uLnTx/>
                <a:uFillTx/>
                <a:latin typeface="Arial"/>
                <a:ea typeface="+mn-ea"/>
                <a:cs typeface="+mn-cs"/>
              </a:rPr>
              <a:t> </a:t>
            </a:r>
            <a:r>
              <a:rPr kumimoji="0" lang="en-US" sz="2200" b="0" i="1" u="none" strike="noStrike" kern="1200" cap="none" spc="0" normalizeH="0" baseline="0" noProof="0" dirty="0" err="1">
                <a:ln>
                  <a:noFill/>
                </a:ln>
                <a:solidFill>
                  <a:srgbClr val="010101"/>
                </a:solidFill>
                <a:effectLst/>
                <a:uLnTx/>
                <a:uFillTx/>
                <a:latin typeface="Arial"/>
                <a:ea typeface="+mn-ea"/>
                <a:cs typeface="+mn-cs"/>
              </a:rPr>
              <a:t>hai</a:t>
            </a:r>
            <a:r>
              <a:rPr kumimoji="0" lang="en-US" sz="2200" b="0" i="0" u="none" strike="noStrike" kern="1200" cap="none" spc="0" normalizeH="0" baseline="0" noProof="0" dirty="0">
                <a:ln>
                  <a:noFill/>
                </a:ln>
                <a:solidFill>
                  <a:srgbClr val="010101"/>
                </a:solidFill>
                <a:effectLst/>
                <a:uLnTx/>
                <a:uFillTx/>
                <a:latin typeface="Arial"/>
                <a:ea typeface="+mn-ea"/>
                <a:cs typeface="+mn-cs"/>
              </a:rPr>
              <a:t>, </a:t>
            </a:r>
            <a:r>
              <a:rPr kumimoji="0" lang="en-US" sz="2200" b="0" i="0" u="none" strike="noStrike" kern="1200" cap="none" spc="0" normalizeH="0" baseline="0" noProof="0" dirty="0" err="1">
                <a:ln>
                  <a:noFill/>
                </a:ln>
                <a:solidFill>
                  <a:srgbClr val="010101"/>
                </a:solidFill>
                <a:effectLst/>
                <a:uLnTx/>
                <a:uFillTx/>
                <a:latin typeface="Arial"/>
                <a:ea typeface="+mn-ea"/>
                <a:cs typeface="+mn-cs"/>
              </a:rPr>
              <a:t>thực</a:t>
            </a:r>
            <a:r>
              <a:rPr kumimoji="0" lang="en-US" sz="2200" b="0" i="0" u="none" strike="noStrike" kern="1200" cap="none" spc="0" normalizeH="0" baseline="0" noProof="0" dirty="0">
                <a:ln>
                  <a:noFill/>
                </a:ln>
                <a:solidFill>
                  <a:srgbClr val="010101"/>
                </a:solidFill>
                <a:effectLst/>
                <a:uLnTx/>
                <a:uFillTx/>
                <a:latin typeface="Arial"/>
                <a:ea typeface="+mn-ea"/>
                <a:cs typeface="+mn-cs"/>
              </a:rPr>
              <a:t> </a:t>
            </a:r>
            <a:r>
              <a:rPr kumimoji="0" lang="en-US" sz="2200" b="0" i="0" u="none" strike="noStrike" kern="1200" cap="none" spc="0" normalizeH="0" baseline="0" noProof="0" dirty="0" err="1">
                <a:ln>
                  <a:noFill/>
                </a:ln>
                <a:solidFill>
                  <a:srgbClr val="010101"/>
                </a:solidFill>
                <a:effectLst/>
                <a:uLnTx/>
                <a:uFillTx/>
                <a:latin typeface="Arial"/>
                <a:ea typeface="+mn-ea"/>
                <a:cs typeface="+mn-cs"/>
              </a:rPr>
              <a:t>hiện</a:t>
            </a:r>
            <a:r>
              <a:rPr kumimoji="0" lang="en-US" sz="2200" b="0" i="0" u="none" strike="noStrike" kern="1200" cap="none" spc="0" normalizeH="0" baseline="0" noProof="0" dirty="0">
                <a:ln>
                  <a:noFill/>
                </a:ln>
                <a:solidFill>
                  <a:srgbClr val="010101"/>
                </a:solidFill>
                <a:effectLst/>
                <a:uLnTx/>
                <a:uFillTx/>
                <a:latin typeface="Arial"/>
                <a:ea typeface="+mn-ea"/>
                <a:cs typeface="+mn-cs"/>
              </a:rPr>
              <a:t> </a:t>
            </a:r>
            <a:r>
              <a:rPr kumimoji="0" lang="en-US" sz="2200" b="0" i="0" u="none" strike="noStrike" kern="1200" cap="none" spc="0" normalizeH="0" baseline="0" noProof="0" dirty="0" err="1">
                <a:ln>
                  <a:noFill/>
                </a:ln>
                <a:solidFill>
                  <a:srgbClr val="010101"/>
                </a:solidFill>
                <a:effectLst/>
                <a:uLnTx/>
                <a:uFillTx/>
                <a:latin typeface="Arial"/>
                <a:ea typeface="+mn-ea"/>
                <a:cs typeface="+mn-cs"/>
              </a:rPr>
              <a:t>đa</a:t>
            </a:r>
            <a:r>
              <a:rPr kumimoji="0" lang="en-US" sz="2200" b="0" i="0" u="none" strike="noStrike" kern="1200" cap="none" spc="0" normalizeH="0" baseline="0" noProof="0" dirty="0">
                <a:ln>
                  <a:noFill/>
                </a:ln>
                <a:solidFill>
                  <a:srgbClr val="010101"/>
                </a:solidFill>
                <a:effectLst/>
                <a:uLnTx/>
                <a:uFillTx/>
                <a:latin typeface="Arial"/>
                <a:ea typeface="+mn-ea"/>
                <a:cs typeface="+mn-cs"/>
              </a:rPr>
              <a:t> </a:t>
            </a:r>
            <a:r>
              <a:rPr kumimoji="0" lang="en-US" sz="2200" b="0" i="0" u="none" strike="noStrike" kern="1200" cap="none" spc="0" normalizeH="0" baseline="0" noProof="0" dirty="0" err="1">
                <a:ln>
                  <a:noFill/>
                </a:ln>
                <a:solidFill>
                  <a:srgbClr val="010101"/>
                </a:solidFill>
                <a:effectLst/>
                <a:uLnTx/>
                <a:uFillTx/>
                <a:latin typeface="Arial"/>
                <a:ea typeface="+mn-ea"/>
                <a:cs typeface="+mn-cs"/>
              </a:rPr>
              <a:t>dạng</a:t>
            </a:r>
            <a:r>
              <a:rPr kumimoji="0" lang="en-US" sz="2200" b="0" i="0" u="none" strike="noStrike" kern="1200" cap="none" spc="0" normalizeH="0" baseline="0" noProof="0" dirty="0">
                <a:ln>
                  <a:noFill/>
                </a:ln>
                <a:solidFill>
                  <a:srgbClr val="010101"/>
                </a:solidFill>
                <a:effectLst/>
                <a:uLnTx/>
                <a:uFillTx/>
                <a:latin typeface="Arial"/>
                <a:ea typeface="+mn-ea"/>
                <a:cs typeface="+mn-cs"/>
              </a:rPr>
              <a:t> </a:t>
            </a:r>
            <a:r>
              <a:rPr kumimoji="0" lang="en-US" sz="2200" b="0" i="0" u="none" strike="noStrike" kern="1200" cap="none" spc="0" normalizeH="0" baseline="0" noProof="0" dirty="0" err="1">
                <a:ln>
                  <a:noFill/>
                </a:ln>
                <a:solidFill>
                  <a:srgbClr val="010101"/>
                </a:solidFill>
                <a:effectLst/>
                <a:uLnTx/>
                <a:uFillTx/>
                <a:latin typeface="Arial"/>
                <a:ea typeface="+mn-ea"/>
                <a:cs typeface="+mn-cs"/>
              </a:rPr>
              <a:t>các</a:t>
            </a:r>
            <a:r>
              <a:rPr kumimoji="0" lang="en-US" sz="2200" b="0" i="0" u="none" strike="noStrike" kern="1200" cap="none" spc="0" normalizeH="0" baseline="0" noProof="0" dirty="0">
                <a:ln>
                  <a:noFill/>
                </a:ln>
                <a:solidFill>
                  <a:srgbClr val="010101"/>
                </a:solidFill>
                <a:effectLst/>
                <a:uLnTx/>
                <a:uFillTx/>
                <a:latin typeface="Arial"/>
                <a:ea typeface="+mn-ea"/>
                <a:cs typeface="+mn-cs"/>
              </a:rPr>
              <a:t> </a:t>
            </a:r>
            <a:r>
              <a:rPr kumimoji="0" lang="en-US" sz="2200" b="0" i="0" u="none" strike="noStrike" kern="1200" cap="none" spc="0" normalizeH="0" baseline="0" noProof="0" dirty="0" err="1">
                <a:ln>
                  <a:noFill/>
                </a:ln>
                <a:solidFill>
                  <a:srgbClr val="010101"/>
                </a:solidFill>
                <a:effectLst/>
                <a:uLnTx/>
                <a:uFillTx/>
                <a:latin typeface="Arial"/>
                <a:ea typeface="+mn-ea"/>
                <a:cs typeface="+mn-cs"/>
              </a:rPr>
              <a:t>hình</a:t>
            </a:r>
            <a:r>
              <a:rPr kumimoji="0" lang="en-US" sz="2200" b="0" i="0" u="none" strike="noStrike" kern="1200" cap="none" spc="0" normalizeH="0" baseline="0" noProof="0" dirty="0">
                <a:ln>
                  <a:noFill/>
                </a:ln>
                <a:solidFill>
                  <a:srgbClr val="010101"/>
                </a:solidFill>
                <a:effectLst/>
                <a:uLnTx/>
                <a:uFillTx/>
                <a:latin typeface="Arial"/>
                <a:ea typeface="+mn-ea"/>
                <a:cs typeface="+mn-cs"/>
              </a:rPr>
              <a:t> </a:t>
            </a:r>
            <a:r>
              <a:rPr kumimoji="0" lang="en-US" sz="2200" b="0" i="0" u="none" strike="noStrike" kern="1200" cap="none" spc="0" normalizeH="0" baseline="0" noProof="0" dirty="0" err="1">
                <a:ln>
                  <a:noFill/>
                </a:ln>
                <a:solidFill>
                  <a:srgbClr val="010101"/>
                </a:solidFill>
                <a:effectLst/>
                <a:uLnTx/>
                <a:uFillTx/>
                <a:latin typeface="Arial"/>
                <a:ea typeface="+mn-ea"/>
                <a:cs typeface="+mn-cs"/>
              </a:rPr>
              <a:t>thức</a:t>
            </a:r>
            <a:r>
              <a:rPr kumimoji="0" lang="en-US" sz="2200" b="0" i="0" u="none" strike="noStrike" kern="1200" cap="none" spc="0" normalizeH="0" baseline="0" noProof="0" dirty="0">
                <a:ln>
                  <a:noFill/>
                </a:ln>
                <a:solidFill>
                  <a:srgbClr val="010101"/>
                </a:solidFill>
                <a:effectLst/>
                <a:uLnTx/>
                <a:uFillTx/>
                <a:latin typeface="Arial"/>
                <a:ea typeface="+mn-ea"/>
                <a:cs typeface="+mn-cs"/>
              </a:rPr>
              <a:t>, </a:t>
            </a:r>
            <a:r>
              <a:rPr kumimoji="0" lang="en-US" sz="2200" b="0" i="0" u="none" strike="noStrike" kern="1200" cap="none" spc="0" normalizeH="0" baseline="0" noProof="0" dirty="0" err="1">
                <a:ln>
                  <a:noFill/>
                </a:ln>
                <a:solidFill>
                  <a:srgbClr val="010101"/>
                </a:solidFill>
                <a:effectLst/>
                <a:uLnTx/>
                <a:uFillTx/>
                <a:latin typeface="Arial"/>
                <a:ea typeface="+mn-ea"/>
                <a:cs typeface="+mn-cs"/>
              </a:rPr>
              <a:t>các</a:t>
            </a:r>
            <a:r>
              <a:rPr kumimoji="0" lang="en-US" sz="2200" b="0" i="0" u="none" strike="noStrike" kern="1200" cap="none" spc="0" normalizeH="0" baseline="0" noProof="0" dirty="0">
                <a:ln>
                  <a:noFill/>
                </a:ln>
                <a:solidFill>
                  <a:srgbClr val="010101"/>
                </a:solidFill>
                <a:effectLst/>
                <a:uLnTx/>
                <a:uFillTx/>
                <a:latin typeface="Arial"/>
                <a:ea typeface="+mn-ea"/>
                <a:cs typeface="+mn-cs"/>
              </a:rPr>
              <a:t> </a:t>
            </a:r>
            <a:r>
              <a:rPr kumimoji="0" lang="en-US" sz="2200" b="0" i="0" u="none" strike="noStrike" kern="1200" cap="none" spc="0" normalizeH="0" baseline="0" noProof="0" dirty="0" err="1">
                <a:ln>
                  <a:noFill/>
                </a:ln>
                <a:solidFill>
                  <a:srgbClr val="010101"/>
                </a:solidFill>
                <a:effectLst/>
                <a:uLnTx/>
                <a:uFillTx/>
                <a:latin typeface="Arial"/>
                <a:ea typeface="+mn-ea"/>
                <a:cs typeface="+mn-cs"/>
              </a:rPr>
              <a:t>mức</a:t>
            </a:r>
            <a:r>
              <a:rPr kumimoji="0" lang="en-US" sz="2200" b="0" i="0" u="none" strike="noStrike" kern="1200" cap="none" spc="0" normalizeH="0" baseline="0" noProof="0" dirty="0">
                <a:ln>
                  <a:noFill/>
                </a:ln>
                <a:solidFill>
                  <a:srgbClr val="010101"/>
                </a:solidFill>
                <a:effectLst/>
                <a:uLnTx/>
                <a:uFillTx/>
                <a:latin typeface="Arial"/>
                <a:ea typeface="+mn-ea"/>
                <a:cs typeface="+mn-cs"/>
              </a:rPr>
              <a:t> </a:t>
            </a:r>
            <a:r>
              <a:rPr kumimoji="0" lang="en-US" sz="2200" b="0" i="0" u="none" strike="noStrike" kern="1200" cap="none" spc="0" normalizeH="0" baseline="0" noProof="0" dirty="0" err="1">
                <a:ln>
                  <a:noFill/>
                </a:ln>
                <a:solidFill>
                  <a:srgbClr val="010101"/>
                </a:solidFill>
                <a:effectLst/>
                <a:uLnTx/>
                <a:uFillTx/>
                <a:latin typeface="Arial"/>
                <a:ea typeface="+mn-ea"/>
                <a:cs typeface="+mn-cs"/>
              </a:rPr>
              <a:t>độ</a:t>
            </a:r>
            <a:r>
              <a:rPr kumimoji="0" lang="en-US" sz="2200" b="0" i="0" u="none" strike="noStrike" kern="1200" cap="none" spc="0" normalizeH="0" baseline="0" noProof="0" dirty="0">
                <a:ln>
                  <a:noFill/>
                </a:ln>
                <a:solidFill>
                  <a:srgbClr val="010101"/>
                </a:solidFill>
                <a:effectLst/>
                <a:uLnTx/>
                <a:uFillTx/>
                <a:latin typeface="Arial"/>
                <a:ea typeface="+mn-ea"/>
                <a:cs typeface="+mn-cs"/>
              </a:rPr>
              <a:t> </a:t>
            </a:r>
            <a:r>
              <a:rPr kumimoji="0" lang="en-US" sz="2200" b="0" i="0" u="none" strike="noStrike" kern="1200" cap="none" spc="0" normalizeH="0" baseline="0" noProof="0" dirty="0" err="1">
                <a:ln>
                  <a:noFill/>
                </a:ln>
                <a:solidFill>
                  <a:srgbClr val="010101"/>
                </a:solidFill>
                <a:effectLst/>
                <a:uLnTx/>
                <a:uFillTx/>
                <a:latin typeface="Arial"/>
                <a:ea typeface="+mn-ea"/>
                <a:cs typeface="+mn-cs"/>
              </a:rPr>
              <a:t>hội</a:t>
            </a:r>
            <a:r>
              <a:rPr kumimoji="0" lang="en-US" sz="2200" b="0" i="0" u="none" strike="noStrike" kern="1200" cap="none" spc="0" normalizeH="0" baseline="0" noProof="0" dirty="0">
                <a:ln>
                  <a:noFill/>
                </a:ln>
                <a:solidFill>
                  <a:srgbClr val="010101"/>
                </a:solidFill>
                <a:effectLst/>
                <a:uLnTx/>
                <a:uFillTx/>
                <a:latin typeface="Arial"/>
                <a:ea typeface="+mn-ea"/>
                <a:cs typeface="+mn-cs"/>
              </a:rPr>
              <a:t> </a:t>
            </a:r>
            <a:r>
              <a:rPr kumimoji="0" lang="en-US" sz="2200" b="0" i="0" u="none" strike="noStrike" kern="1200" cap="none" spc="0" normalizeH="0" baseline="0" noProof="0" dirty="0" err="1">
                <a:ln>
                  <a:noFill/>
                </a:ln>
                <a:solidFill>
                  <a:srgbClr val="010101"/>
                </a:solidFill>
                <a:effectLst/>
                <a:uLnTx/>
                <a:uFillTx/>
                <a:latin typeface="Arial"/>
                <a:ea typeface="+mn-ea"/>
                <a:cs typeface="+mn-cs"/>
              </a:rPr>
              <a:t>nhập</a:t>
            </a:r>
            <a:r>
              <a:rPr kumimoji="0" lang="en-US" sz="2200" b="0" i="0" u="none" strike="noStrike" kern="1200" cap="none" spc="0" normalizeH="0" baseline="0" noProof="0" dirty="0">
                <a:ln>
                  <a:noFill/>
                </a:ln>
                <a:solidFill>
                  <a:srgbClr val="010101"/>
                </a:solidFill>
                <a:effectLst/>
                <a:uLnTx/>
                <a:uFillTx/>
                <a:latin typeface="Arial"/>
                <a:ea typeface="+mn-ea"/>
                <a:cs typeface="+mn-cs"/>
              </a:rPr>
              <a:t> </a:t>
            </a:r>
            <a:r>
              <a:rPr kumimoji="0" lang="en-US" sz="2200" b="0" i="0" u="none" strike="noStrike" kern="1200" cap="none" spc="0" normalizeH="0" baseline="0" noProof="0" dirty="0" err="1">
                <a:ln>
                  <a:noFill/>
                </a:ln>
                <a:solidFill>
                  <a:srgbClr val="010101"/>
                </a:solidFill>
                <a:effectLst/>
                <a:uLnTx/>
                <a:uFillTx/>
                <a:latin typeface="Arial"/>
                <a:ea typeface="+mn-ea"/>
                <a:cs typeface="+mn-cs"/>
              </a:rPr>
              <a:t>kinh</a:t>
            </a:r>
            <a:r>
              <a:rPr kumimoji="0" lang="en-US" sz="2200" b="0" i="0" u="none" strike="noStrike" kern="1200" cap="none" spc="0" normalizeH="0" baseline="0" noProof="0" dirty="0">
                <a:ln>
                  <a:noFill/>
                </a:ln>
                <a:solidFill>
                  <a:srgbClr val="010101"/>
                </a:solidFill>
                <a:effectLst/>
                <a:uLnTx/>
                <a:uFillTx/>
                <a:latin typeface="Arial"/>
                <a:ea typeface="+mn-ea"/>
                <a:cs typeface="+mn-cs"/>
              </a:rPr>
              <a:t> </a:t>
            </a:r>
            <a:r>
              <a:rPr kumimoji="0" lang="en-US" sz="2200" b="0" i="0" u="none" strike="noStrike" kern="1200" cap="none" spc="0" normalizeH="0" baseline="0" noProof="0" dirty="0" err="1">
                <a:ln>
                  <a:noFill/>
                </a:ln>
                <a:solidFill>
                  <a:srgbClr val="010101"/>
                </a:solidFill>
                <a:effectLst/>
                <a:uLnTx/>
                <a:uFillTx/>
                <a:latin typeface="Arial"/>
                <a:ea typeface="+mn-ea"/>
                <a:cs typeface="+mn-cs"/>
              </a:rPr>
              <a:t>tế</a:t>
            </a:r>
            <a:r>
              <a:rPr kumimoji="0" lang="en-US" sz="2200" b="0" i="0" u="none" strike="noStrike" kern="1200" cap="none" spc="0" normalizeH="0" baseline="0" noProof="0" dirty="0">
                <a:ln>
                  <a:noFill/>
                </a:ln>
                <a:solidFill>
                  <a:srgbClr val="010101"/>
                </a:solidFill>
                <a:effectLst/>
                <a:uLnTx/>
                <a:uFillTx/>
                <a:latin typeface="Arial"/>
                <a:ea typeface="+mn-ea"/>
                <a:cs typeface="+mn-cs"/>
              </a:rPr>
              <a:t> </a:t>
            </a:r>
            <a:r>
              <a:rPr kumimoji="0" lang="en-US" sz="2200" b="0" i="0" u="none" strike="noStrike" kern="1200" cap="none" spc="0" normalizeH="0" baseline="0" noProof="0" dirty="0" err="1">
                <a:ln>
                  <a:noFill/>
                </a:ln>
                <a:solidFill>
                  <a:srgbClr val="010101"/>
                </a:solidFill>
                <a:effectLst/>
                <a:uLnTx/>
                <a:uFillTx/>
                <a:latin typeface="Arial"/>
                <a:ea typeface="+mn-ea"/>
                <a:cs typeface="+mn-cs"/>
              </a:rPr>
              <a:t>quốc</a:t>
            </a:r>
            <a:r>
              <a:rPr kumimoji="0" lang="en-US" sz="2200" b="0" i="0" u="none" strike="noStrike" kern="1200" cap="none" spc="0" normalizeH="0" baseline="0" noProof="0" dirty="0">
                <a:ln>
                  <a:noFill/>
                </a:ln>
                <a:solidFill>
                  <a:srgbClr val="010101"/>
                </a:solidFill>
                <a:effectLst/>
                <a:uLnTx/>
                <a:uFillTx/>
                <a:latin typeface="Arial"/>
                <a:ea typeface="+mn-ea"/>
                <a:cs typeface="+mn-cs"/>
              </a:rPr>
              <a:t> </a:t>
            </a:r>
            <a:r>
              <a:rPr kumimoji="0" lang="en-US" sz="2200" b="0" i="0" u="none" strike="noStrike" kern="1200" cap="none" spc="0" normalizeH="0" baseline="0" noProof="0" dirty="0" err="1">
                <a:ln>
                  <a:noFill/>
                </a:ln>
                <a:solidFill>
                  <a:srgbClr val="010101"/>
                </a:solidFill>
                <a:effectLst/>
                <a:uLnTx/>
                <a:uFillTx/>
                <a:latin typeface="Arial"/>
                <a:ea typeface="+mn-ea"/>
                <a:cs typeface="+mn-cs"/>
              </a:rPr>
              <a:t>tế</a:t>
            </a:r>
            <a:r>
              <a:rPr kumimoji="0" lang="en-US" sz="2200" b="0" i="0" u="none" strike="noStrike" kern="1200" cap="none" spc="0" normalizeH="0" baseline="0" noProof="0" dirty="0">
                <a:ln>
                  <a:noFill/>
                </a:ln>
                <a:solidFill>
                  <a:srgbClr val="010101"/>
                </a:solidFill>
                <a:effectLst/>
                <a:uLnTx/>
                <a:uFillTx/>
                <a:latin typeface="Arial"/>
                <a:ea typeface="+mn-ea"/>
                <a:cs typeface="+mn-cs"/>
              </a:rPr>
              <a:t>.</a:t>
            </a:r>
            <a:endParaRPr kumimoji="0" lang="en-US" sz="2200" b="0" i="0" u="none" strike="noStrike" kern="1200" cap="none" spc="0" normalizeH="0" baseline="0" noProof="0" dirty="0">
              <a:ln>
                <a:noFill/>
              </a:ln>
              <a:solidFill>
                <a:srgbClr val="494B58"/>
              </a:solidFill>
              <a:effectLst/>
              <a:uLnTx/>
              <a:uFillTx/>
              <a:latin typeface="Arial"/>
              <a:ea typeface="+mn-ea"/>
              <a:cs typeface="+mn-cs"/>
            </a:endParaRPr>
          </a:p>
        </p:txBody>
      </p:sp>
      <p:sp>
        <p:nvSpPr>
          <p:cNvPr id="41" name="Freeform 2">
            <a:extLst>
              <a:ext uri="{FF2B5EF4-FFF2-40B4-BE49-F238E27FC236}">
                <a16:creationId xmlns="" xmlns:a16="http://schemas.microsoft.com/office/drawing/2014/main" id="{1B77FD79-E203-4CE5-B7DB-9B3901D6B050}"/>
              </a:ext>
            </a:extLst>
          </p:cNvPr>
          <p:cNvSpPr>
            <a:spLocks/>
          </p:cNvSpPr>
          <p:nvPr/>
        </p:nvSpPr>
        <p:spPr bwMode="gray">
          <a:xfrm flipH="1" flipV="1">
            <a:off x="4324668" y="4065017"/>
            <a:ext cx="7607300" cy="1944687"/>
          </a:xfrm>
          <a:custGeom>
            <a:avLst/>
            <a:gdLst>
              <a:gd name="T0" fmla="*/ 2147483646 w 3796"/>
              <a:gd name="T1" fmla="*/ 2147483646 h 816"/>
              <a:gd name="T2" fmla="*/ 2147483646 w 3796"/>
              <a:gd name="T3" fmla="*/ 2147483646 h 816"/>
              <a:gd name="T4" fmla="*/ 2147483646 w 3796"/>
              <a:gd name="T5" fmla="*/ 2147483646 h 816"/>
              <a:gd name="T6" fmla="*/ 2147483646 w 3796"/>
              <a:gd name="T7" fmla="*/ 2147483646 h 816"/>
              <a:gd name="T8" fmla="*/ 2147483646 w 3796"/>
              <a:gd name="T9" fmla="*/ 2147483646 h 816"/>
              <a:gd name="T10" fmla="*/ 2147483646 w 3796"/>
              <a:gd name="T11" fmla="*/ 2147483646 h 816"/>
              <a:gd name="T12" fmla="*/ 2147483646 w 3796"/>
              <a:gd name="T13" fmla="*/ 2147483646 h 816"/>
              <a:gd name="T14" fmla="*/ 2147483646 w 3796"/>
              <a:gd name="T15" fmla="*/ 2147483646 h 816"/>
              <a:gd name="T16" fmla="*/ 2147483646 w 3796"/>
              <a:gd name="T17" fmla="*/ 2147483646 h 816"/>
              <a:gd name="T18" fmla="*/ 2147483646 w 3796"/>
              <a:gd name="T19" fmla="*/ 2147483646 h 816"/>
              <a:gd name="T20" fmla="*/ 2147483646 w 3796"/>
              <a:gd name="T21" fmla="*/ 2147483646 h 816"/>
              <a:gd name="T22" fmla="*/ 2147483646 w 3796"/>
              <a:gd name="T23" fmla="*/ 2147483646 h 816"/>
              <a:gd name="T24" fmla="*/ 2147483646 w 3796"/>
              <a:gd name="T25" fmla="*/ 2147483646 h 8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796" h="816">
                <a:moveTo>
                  <a:pt x="3724" y="288"/>
                </a:moveTo>
                <a:cubicBezTo>
                  <a:pt x="2535" y="289"/>
                  <a:pt x="1346" y="290"/>
                  <a:pt x="1346" y="290"/>
                </a:cubicBezTo>
                <a:cubicBezTo>
                  <a:pt x="1304" y="288"/>
                  <a:pt x="1272" y="282"/>
                  <a:pt x="1246" y="258"/>
                </a:cubicBezTo>
                <a:cubicBezTo>
                  <a:pt x="1156" y="168"/>
                  <a:pt x="1066" y="79"/>
                  <a:pt x="1066" y="79"/>
                </a:cubicBezTo>
                <a:cubicBezTo>
                  <a:pt x="1034" y="48"/>
                  <a:pt x="1002" y="0"/>
                  <a:pt x="923" y="4"/>
                </a:cubicBezTo>
                <a:cubicBezTo>
                  <a:pt x="513" y="4"/>
                  <a:pt x="103" y="4"/>
                  <a:pt x="103" y="4"/>
                </a:cubicBezTo>
                <a:cubicBezTo>
                  <a:pt x="38" y="4"/>
                  <a:pt x="0" y="42"/>
                  <a:pt x="2" y="88"/>
                </a:cubicBezTo>
                <a:cubicBezTo>
                  <a:pt x="2" y="410"/>
                  <a:pt x="2" y="729"/>
                  <a:pt x="2" y="729"/>
                </a:cubicBezTo>
                <a:cubicBezTo>
                  <a:pt x="0" y="812"/>
                  <a:pt x="103" y="804"/>
                  <a:pt x="103" y="804"/>
                </a:cubicBezTo>
                <a:cubicBezTo>
                  <a:pt x="1895" y="804"/>
                  <a:pt x="3688" y="804"/>
                  <a:pt x="3688" y="804"/>
                </a:cubicBezTo>
                <a:cubicBezTo>
                  <a:pt x="3688" y="804"/>
                  <a:pt x="3794" y="816"/>
                  <a:pt x="3790" y="716"/>
                </a:cubicBezTo>
                <a:cubicBezTo>
                  <a:pt x="3790" y="536"/>
                  <a:pt x="3790" y="356"/>
                  <a:pt x="3790" y="356"/>
                </a:cubicBezTo>
                <a:cubicBezTo>
                  <a:pt x="3790" y="356"/>
                  <a:pt x="3796" y="288"/>
                  <a:pt x="3724" y="288"/>
                </a:cubicBezTo>
                <a:close/>
              </a:path>
            </a:pathLst>
          </a:custGeom>
          <a:gradFill rotWithShape="1">
            <a:gsLst>
              <a:gs pos="0">
                <a:srgbClr val="B6D74D"/>
              </a:gs>
              <a:gs pos="100000">
                <a:srgbClr val="546324"/>
              </a:gs>
            </a:gsLst>
            <a:lin ang="5400000" scaled="1"/>
          </a:gradFill>
          <a:ln>
            <a:noFill/>
          </a:ln>
          <a:effectLst>
            <a:outerShdw dist="35921" dir="2700000" algn="ctr" rotWithShape="0">
              <a:srgbClr val="B2B2B2"/>
            </a:outerShdw>
          </a:effectLst>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Open Sans" panose="020B0606030504020204" pitchFamily="34" charset="0"/>
            </a:endParaRPr>
          </a:p>
        </p:txBody>
      </p:sp>
      <p:sp>
        <p:nvSpPr>
          <p:cNvPr id="42" name="Freeform 3">
            <a:extLst>
              <a:ext uri="{FF2B5EF4-FFF2-40B4-BE49-F238E27FC236}">
                <a16:creationId xmlns="" xmlns:a16="http://schemas.microsoft.com/office/drawing/2014/main" id="{0C0C3D34-4AB3-46E0-A545-6280A994CDD3}"/>
              </a:ext>
            </a:extLst>
          </p:cNvPr>
          <p:cNvSpPr>
            <a:spLocks/>
          </p:cNvSpPr>
          <p:nvPr/>
        </p:nvSpPr>
        <p:spPr bwMode="gray">
          <a:xfrm>
            <a:off x="4310380" y="2010792"/>
            <a:ext cx="7607300" cy="2117725"/>
          </a:xfrm>
          <a:custGeom>
            <a:avLst/>
            <a:gdLst/>
            <a:ahLst/>
            <a:cxnLst>
              <a:cxn ang="0">
                <a:pos x="3724" y="288"/>
              </a:cxn>
              <a:cxn ang="0">
                <a:pos x="1346" y="290"/>
              </a:cxn>
              <a:cxn ang="0">
                <a:pos x="1246" y="258"/>
              </a:cxn>
              <a:cxn ang="0">
                <a:pos x="1066" y="79"/>
              </a:cxn>
              <a:cxn ang="0">
                <a:pos x="923" y="4"/>
              </a:cxn>
              <a:cxn ang="0">
                <a:pos x="103" y="4"/>
              </a:cxn>
              <a:cxn ang="0">
                <a:pos x="2" y="88"/>
              </a:cxn>
              <a:cxn ang="0">
                <a:pos x="2" y="729"/>
              </a:cxn>
              <a:cxn ang="0">
                <a:pos x="103" y="804"/>
              </a:cxn>
              <a:cxn ang="0">
                <a:pos x="3688" y="804"/>
              </a:cxn>
              <a:cxn ang="0">
                <a:pos x="3790" y="716"/>
              </a:cxn>
              <a:cxn ang="0">
                <a:pos x="3790" y="356"/>
              </a:cxn>
              <a:cxn ang="0">
                <a:pos x="3724" y="288"/>
              </a:cxn>
            </a:cxnLst>
            <a:rect l="0" t="0" r="r" b="b"/>
            <a:pathLst>
              <a:path w="3796" h="816">
                <a:moveTo>
                  <a:pt x="3724" y="288"/>
                </a:moveTo>
                <a:cubicBezTo>
                  <a:pt x="2535" y="289"/>
                  <a:pt x="1346" y="290"/>
                  <a:pt x="1346" y="290"/>
                </a:cubicBezTo>
                <a:cubicBezTo>
                  <a:pt x="1304" y="288"/>
                  <a:pt x="1272" y="282"/>
                  <a:pt x="1246" y="258"/>
                </a:cubicBezTo>
                <a:cubicBezTo>
                  <a:pt x="1156" y="168"/>
                  <a:pt x="1066" y="79"/>
                  <a:pt x="1066" y="79"/>
                </a:cubicBezTo>
                <a:cubicBezTo>
                  <a:pt x="1034" y="48"/>
                  <a:pt x="1002" y="0"/>
                  <a:pt x="923" y="4"/>
                </a:cubicBezTo>
                <a:cubicBezTo>
                  <a:pt x="513" y="4"/>
                  <a:pt x="103" y="4"/>
                  <a:pt x="103" y="4"/>
                </a:cubicBezTo>
                <a:cubicBezTo>
                  <a:pt x="38" y="4"/>
                  <a:pt x="0" y="42"/>
                  <a:pt x="2" y="88"/>
                </a:cubicBezTo>
                <a:cubicBezTo>
                  <a:pt x="2" y="410"/>
                  <a:pt x="2" y="729"/>
                  <a:pt x="2" y="729"/>
                </a:cubicBezTo>
                <a:cubicBezTo>
                  <a:pt x="0" y="812"/>
                  <a:pt x="103" y="804"/>
                  <a:pt x="103" y="804"/>
                </a:cubicBezTo>
                <a:cubicBezTo>
                  <a:pt x="1895" y="804"/>
                  <a:pt x="3688" y="804"/>
                  <a:pt x="3688" y="804"/>
                </a:cubicBezTo>
                <a:cubicBezTo>
                  <a:pt x="3688" y="804"/>
                  <a:pt x="3794" y="816"/>
                  <a:pt x="3790" y="716"/>
                </a:cubicBezTo>
                <a:cubicBezTo>
                  <a:pt x="3790" y="536"/>
                  <a:pt x="3790" y="356"/>
                  <a:pt x="3790" y="356"/>
                </a:cubicBezTo>
                <a:cubicBezTo>
                  <a:pt x="3790" y="356"/>
                  <a:pt x="3796" y="288"/>
                  <a:pt x="3724" y="288"/>
                </a:cubicBezTo>
                <a:close/>
              </a:path>
            </a:pathLst>
          </a:custGeom>
          <a:gradFill rotWithShape="1">
            <a:gsLst>
              <a:gs pos="0">
                <a:srgbClr val="CC3399"/>
              </a:gs>
              <a:gs pos="100000">
                <a:srgbClr val="CC3399">
                  <a:gamma/>
                  <a:shade val="46275"/>
                  <a:invGamma/>
                </a:srgbClr>
              </a:gs>
            </a:gsLst>
            <a:lin ang="5400000" scaled="1"/>
          </a:gradFill>
          <a:ln w="9525">
            <a:noFill/>
            <a:round/>
            <a:headEnd/>
            <a:tailEnd/>
          </a:ln>
          <a:effectLst>
            <a:outerShdw dist="35921" dir="2700000" algn="ctr" rotWithShape="0">
              <a:srgbClr val="B2B2B2"/>
            </a:outerShdw>
          </a:effec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VnTime" panose="020B7200000000000000" pitchFamily="34" charset="0"/>
              <a:cs typeface="Arial" panose="020B0604020202020204" pitchFamily="34" charset="0"/>
            </a:endParaRPr>
          </a:p>
        </p:txBody>
      </p:sp>
      <p:sp>
        <p:nvSpPr>
          <p:cNvPr id="43" name="Rectangle 4">
            <a:extLst>
              <a:ext uri="{FF2B5EF4-FFF2-40B4-BE49-F238E27FC236}">
                <a16:creationId xmlns="" xmlns:a16="http://schemas.microsoft.com/office/drawing/2014/main" id="{B08CD289-6696-4EDC-87CB-D7C3E15EC4DE}"/>
              </a:ext>
            </a:extLst>
          </p:cNvPr>
          <p:cNvSpPr>
            <a:spLocks noChangeArrowheads="1"/>
          </p:cNvSpPr>
          <p:nvPr/>
        </p:nvSpPr>
        <p:spPr bwMode="gray">
          <a:xfrm>
            <a:off x="4531043" y="3290317"/>
            <a:ext cx="1643062" cy="1639887"/>
          </a:xfrm>
          <a:prstGeom prst="rect">
            <a:avLst/>
          </a:prstGeom>
          <a:gradFill rotWithShape="1">
            <a:gsLst>
              <a:gs pos="0">
                <a:srgbClr val="FFFFFF"/>
              </a:gs>
              <a:gs pos="100000">
                <a:srgbClr val="DAE9FA"/>
              </a:gs>
            </a:gsLst>
            <a:lin ang="5400000" scaled="1"/>
          </a:gradFill>
          <a:ln w="9525">
            <a:solidFill>
              <a:srgbClr val="F8F8F8"/>
            </a:solidFill>
            <a:miter lim="800000"/>
            <a:headEnd/>
            <a:tailEnd/>
          </a:ln>
          <a:effectLst>
            <a:outerShdw dist="35921" dir="2700000" algn="ctr" rotWithShape="0">
              <a:srgbClr val="080808">
                <a:alpha val="50000"/>
              </a:srgbClr>
            </a:outerShdw>
          </a:effectLst>
        </p:spPr>
        <p:txBody>
          <a:bodyPr wrap="none" anchor="ctr"/>
          <a:lstStyle>
            <a:lvl1pPr>
              <a:spcBef>
                <a:spcPct val="20000"/>
              </a:spcBef>
              <a:buClr>
                <a:schemeClr val="tx2"/>
              </a:buClr>
              <a:buFont typeface="Wingdings" panose="05000000000000000000" pitchFamily="2" charset="2"/>
              <a:buChar char="v"/>
              <a:defRPr sz="2800" b="1">
                <a:solidFill>
                  <a:schemeClr val="tx2"/>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2400">
                <a:solidFill>
                  <a:schemeClr val="tx1"/>
                </a:solidFill>
                <a:latin typeface="Arial" panose="020B0604020202020204" pitchFamily="34" charset="0"/>
              </a:defRPr>
            </a:lvl2pPr>
            <a:lvl3pPr marL="1143000" indent="-228600">
              <a:spcBef>
                <a:spcPct val="20000"/>
              </a:spcBef>
              <a:buClr>
                <a:schemeClr val="tx1"/>
              </a:buClr>
              <a:buChar char="•"/>
              <a:defRPr sz="22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defTabSz="914400" eaLnBrk="0" fontAlgn="base" hangingPunct="0">
              <a:spcBef>
                <a:spcPct val="0"/>
              </a:spcBef>
              <a:spcAft>
                <a:spcPct val="0"/>
              </a:spcAft>
              <a:buClrTx/>
              <a:buFont typeface="Wingdings" panose="05000000000000000000" pitchFamily="2" charset="2"/>
              <a:buNone/>
            </a:pPr>
            <a:endParaRPr lang="en-US" altLang="en-US" sz="1800" b="0" dirty="0">
              <a:solidFill>
                <a:srgbClr val="000000"/>
              </a:solidFill>
              <a:latin typeface=".VnTime" panose="020B7200000000000000" pitchFamily="34" charset="0"/>
              <a:cs typeface="Arial" panose="020B0604020202020204" pitchFamily="34" charset="0"/>
            </a:endParaRPr>
          </a:p>
        </p:txBody>
      </p:sp>
      <p:sp>
        <p:nvSpPr>
          <p:cNvPr id="44" name="Rectangle 5">
            <a:extLst>
              <a:ext uri="{FF2B5EF4-FFF2-40B4-BE49-F238E27FC236}">
                <a16:creationId xmlns="" xmlns:a16="http://schemas.microsoft.com/office/drawing/2014/main" id="{632D5107-2AB1-42E8-B945-4EE948D5994B}"/>
              </a:ext>
            </a:extLst>
          </p:cNvPr>
          <p:cNvSpPr>
            <a:spLocks noChangeArrowheads="1"/>
          </p:cNvSpPr>
          <p:nvPr/>
        </p:nvSpPr>
        <p:spPr bwMode="gray">
          <a:xfrm>
            <a:off x="6372543" y="3290317"/>
            <a:ext cx="1643062" cy="1639887"/>
          </a:xfrm>
          <a:prstGeom prst="rect">
            <a:avLst/>
          </a:prstGeom>
          <a:gradFill rotWithShape="1">
            <a:gsLst>
              <a:gs pos="0">
                <a:srgbClr val="FFFFFF"/>
              </a:gs>
              <a:gs pos="100000">
                <a:srgbClr val="DAE9FA"/>
              </a:gs>
            </a:gsLst>
            <a:lin ang="5400000" scaled="1"/>
          </a:gradFill>
          <a:ln w="9525">
            <a:solidFill>
              <a:srgbClr val="F8F8F8"/>
            </a:solidFill>
            <a:miter lim="800000"/>
            <a:headEnd/>
            <a:tailEnd/>
          </a:ln>
          <a:effectLst>
            <a:outerShdw dist="35921" dir="2700000" algn="ctr" rotWithShape="0">
              <a:srgbClr val="080808">
                <a:alpha val="50000"/>
              </a:srgbClr>
            </a:outerShdw>
          </a:effectLst>
        </p:spPr>
        <p:txBody>
          <a:bodyPr wrap="none" anchor="ctr"/>
          <a:lstStyle>
            <a:lvl1pPr>
              <a:spcBef>
                <a:spcPct val="20000"/>
              </a:spcBef>
              <a:buClr>
                <a:schemeClr val="tx2"/>
              </a:buClr>
              <a:buFont typeface="Wingdings" panose="05000000000000000000" pitchFamily="2" charset="2"/>
              <a:buChar char="v"/>
              <a:defRPr sz="2800" b="1">
                <a:solidFill>
                  <a:schemeClr val="tx2"/>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2400">
                <a:solidFill>
                  <a:schemeClr val="tx1"/>
                </a:solidFill>
                <a:latin typeface="Arial" panose="020B0604020202020204" pitchFamily="34" charset="0"/>
              </a:defRPr>
            </a:lvl2pPr>
            <a:lvl3pPr marL="1143000" indent="-228600">
              <a:spcBef>
                <a:spcPct val="20000"/>
              </a:spcBef>
              <a:buClr>
                <a:schemeClr val="tx1"/>
              </a:buClr>
              <a:buChar char="•"/>
              <a:defRPr sz="22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defTabSz="914400" eaLnBrk="0" fontAlgn="base" hangingPunct="0">
              <a:spcBef>
                <a:spcPct val="0"/>
              </a:spcBef>
              <a:spcAft>
                <a:spcPct val="0"/>
              </a:spcAft>
              <a:buClrTx/>
              <a:buFont typeface="Wingdings" panose="05000000000000000000" pitchFamily="2" charset="2"/>
              <a:buNone/>
            </a:pPr>
            <a:endParaRPr lang="en-US" altLang="en-US" sz="1800" b="0">
              <a:solidFill>
                <a:srgbClr val="000000"/>
              </a:solidFill>
              <a:latin typeface=".VnTime" panose="020B7200000000000000" pitchFamily="34" charset="0"/>
              <a:cs typeface="Arial" panose="020B0604020202020204" pitchFamily="34" charset="0"/>
            </a:endParaRPr>
          </a:p>
        </p:txBody>
      </p:sp>
      <p:sp>
        <p:nvSpPr>
          <p:cNvPr id="45" name="Rectangle 6">
            <a:extLst>
              <a:ext uri="{FF2B5EF4-FFF2-40B4-BE49-F238E27FC236}">
                <a16:creationId xmlns="" xmlns:a16="http://schemas.microsoft.com/office/drawing/2014/main" id="{E72A344C-054E-4D3B-9775-F64FB550497B}"/>
              </a:ext>
            </a:extLst>
          </p:cNvPr>
          <p:cNvSpPr>
            <a:spLocks noChangeArrowheads="1"/>
          </p:cNvSpPr>
          <p:nvPr/>
        </p:nvSpPr>
        <p:spPr bwMode="gray">
          <a:xfrm>
            <a:off x="8202930" y="3290317"/>
            <a:ext cx="1643063" cy="1639887"/>
          </a:xfrm>
          <a:prstGeom prst="rect">
            <a:avLst/>
          </a:prstGeom>
          <a:gradFill rotWithShape="1">
            <a:gsLst>
              <a:gs pos="0">
                <a:srgbClr val="FFFFFF"/>
              </a:gs>
              <a:gs pos="100000">
                <a:srgbClr val="DAE9FA"/>
              </a:gs>
            </a:gsLst>
            <a:lin ang="5400000" scaled="1"/>
          </a:gradFill>
          <a:ln w="9525">
            <a:solidFill>
              <a:srgbClr val="F8F8F8"/>
            </a:solidFill>
            <a:miter lim="800000"/>
            <a:headEnd/>
            <a:tailEnd/>
          </a:ln>
          <a:effectLst>
            <a:outerShdw dist="35921" dir="2700000" algn="ctr" rotWithShape="0">
              <a:srgbClr val="080808">
                <a:alpha val="50000"/>
              </a:srgbClr>
            </a:outerShdw>
          </a:effectLst>
        </p:spPr>
        <p:txBody>
          <a:bodyPr wrap="none" anchor="ctr"/>
          <a:lstStyle>
            <a:lvl1pPr>
              <a:spcBef>
                <a:spcPct val="20000"/>
              </a:spcBef>
              <a:buClr>
                <a:schemeClr val="tx2"/>
              </a:buClr>
              <a:buFont typeface="Wingdings" panose="05000000000000000000" pitchFamily="2" charset="2"/>
              <a:buChar char="v"/>
              <a:defRPr sz="2800" b="1">
                <a:solidFill>
                  <a:schemeClr val="tx2"/>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2400">
                <a:solidFill>
                  <a:schemeClr val="tx1"/>
                </a:solidFill>
                <a:latin typeface="Arial" panose="020B0604020202020204" pitchFamily="34" charset="0"/>
              </a:defRPr>
            </a:lvl2pPr>
            <a:lvl3pPr marL="1143000" indent="-228600">
              <a:spcBef>
                <a:spcPct val="20000"/>
              </a:spcBef>
              <a:buClr>
                <a:schemeClr val="tx1"/>
              </a:buClr>
              <a:buChar char="•"/>
              <a:defRPr sz="22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defTabSz="914400" eaLnBrk="0" fontAlgn="base" hangingPunct="0">
              <a:spcBef>
                <a:spcPct val="0"/>
              </a:spcBef>
              <a:spcAft>
                <a:spcPct val="0"/>
              </a:spcAft>
              <a:buClrTx/>
              <a:buFont typeface="Wingdings" panose="05000000000000000000" pitchFamily="2" charset="2"/>
              <a:buNone/>
            </a:pPr>
            <a:endParaRPr lang="en-US" altLang="en-US" sz="1800" b="0">
              <a:solidFill>
                <a:srgbClr val="000000"/>
              </a:solidFill>
              <a:latin typeface=".VnTime" panose="020B7200000000000000" pitchFamily="34" charset="0"/>
              <a:cs typeface="Arial" panose="020B0604020202020204" pitchFamily="34" charset="0"/>
            </a:endParaRPr>
          </a:p>
        </p:txBody>
      </p:sp>
      <p:sp>
        <p:nvSpPr>
          <p:cNvPr id="46" name="Rectangle 7">
            <a:extLst>
              <a:ext uri="{FF2B5EF4-FFF2-40B4-BE49-F238E27FC236}">
                <a16:creationId xmlns="" xmlns:a16="http://schemas.microsoft.com/office/drawing/2014/main" id="{C4CB9C50-36BF-4D48-8CB9-75EB775C6DAF}"/>
              </a:ext>
            </a:extLst>
          </p:cNvPr>
          <p:cNvSpPr>
            <a:spLocks noChangeArrowheads="1"/>
          </p:cNvSpPr>
          <p:nvPr/>
        </p:nvSpPr>
        <p:spPr bwMode="gray">
          <a:xfrm>
            <a:off x="10044430" y="3290317"/>
            <a:ext cx="1643063" cy="1639887"/>
          </a:xfrm>
          <a:prstGeom prst="rect">
            <a:avLst/>
          </a:prstGeom>
          <a:gradFill rotWithShape="1">
            <a:gsLst>
              <a:gs pos="0">
                <a:srgbClr val="FFFFFF"/>
              </a:gs>
              <a:gs pos="100000">
                <a:srgbClr val="DAE9FA"/>
              </a:gs>
            </a:gsLst>
            <a:lin ang="5400000" scaled="1"/>
          </a:gradFill>
          <a:ln w="9525">
            <a:solidFill>
              <a:srgbClr val="F8F8F8"/>
            </a:solidFill>
            <a:miter lim="800000"/>
            <a:headEnd/>
            <a:tailEnd/>
          </a:ln>
          <a:effectLst>
            <a:outerShdw dist="35921" dir="2700000" algn="ctr" rotWithShape="0">
              <a:srgbClr val="080808">
                <a:alpha val="50000"/>
              </a:srgbClr>
            </a:outerShdw>
          </a:effectLst>
        </p:spPr>
        <p:txBody>
          <a:bodyPr wrap="none" anchor="ctr"/>
          <a:lstStyle>
            <a:lvl1pPr>
              <a:spcBef>
                <a:spcPct val="20000"/>
              </a:spcBef>
              <a:buClr>
                <a:schemeClr val="tx2"/>
              </a:buClr>
              <a:buFont typeface="Wingdings" panose="05000000000000000000" pitchFamily="2" charset="2"/>
              <a:buChar char="v"/>
              <a:defRPr sz="2800" b="1">
                <a:solidFill>
                  <a:schemeClr val="tx2"/>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2400">
                <a:solidFill>
                  <a:schemeClr val="tx1"/>
                </a:solidFill>
                <a:latin typeface="Arial" panose="020B0604020202020204" pitchFamily="34" charset="0"/>
              </a:defRPr>
            </a:lvl2pPr>
            <a:lvl3pPr marL="1143000" indent="-228600">
              <a:spcBef>
                <a:spcPct val="20000"/>
              </a:spcBef>
              <a:buClr>
                <a:schemeClr val="tx1"/>
              </a:buClr>
              <a:buChar char="•"/>
              <a:defRPr sz="22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defTabSz="914400" eaLnBrk="0" fontAlgn="base" hangingPunct="0">
              <a:spcBef>
                <a:spcPct val="0"/>
              </a:spcBef>
              <a:spcAft>
                <a:spcPct val="0"/>
              </a:spcAft>
              <a:buClrTx/>
              <a:buFont typeface="Wingdings" panose="05000000000000000000" pitchFamily="2" charset="2"/>
              <a:buNone/>
            </a:pPr>
            <a:endParaRPr lang="en-US" altLang="en-US" sz="1800" b="0">
              <a:solidFill>
                <a:srgbClr val="000000"/>
              </a:solidFill>
              <a:latin typeface=".VnTime" panose="020B7200000000000000" pitchFamily="34" charset="0"/>
              <a:cs typeface="Arial" panose="020B0604020202020204" pitchFamily="34" charset="0"/>
            </a:endParaRPr>
          </a:p>
        </p:txBody>
      </p:sp>
      <p:cxnSp>
        <p:nvCxnSpPr>
          <p:cNvPr id="51" name="AutoShape 12">
            <a:extLst>
              <a:ext uri="{FF2B5EF4-FFF2-40B4-BE49-F238E27FC236}">
                <a16:creationId xmlns="" xmlns:a16="http://schemas.microsoft.com/office/drawing/2014/main" id="{7B46C4FD-F770-47C3-9CE1-E2FEF05DEB30}"/>
              </a:ext>
            </a:extLst>
          </p:cNvPr>
          <p:cNvCxnSpPr>
            <a:cxnSpLocks noChangeShapeType="1"/>
            <a:stCxn id="43" idx="0"/>
          </p:cNvCxnSpPr>
          <p:nvPr/>
        </p:nvCxnSpPr>
        <p:spPr bwMode="gray">
          <a:xfrm rot="5400000" flipH="1" flipV="1">
            <a:off x="5896292" y="2463230"/>
            <a:ext cx="284163" cy="1370012"/>
          </a:xfrm>
          <a:prstGeom prst="bentConnector2">
            <a:avLst/>
          </a:prstGeom>
          <a:noFill/>
          <a:ln w="9525">
            <a:solidFill>
              <a:srgbClr val="EAEAEA"/>
            </a:solidFill>
            <a:miter lim="800000"/>
            <a:headEnd/>
            <a:tailEnd type="triangle" w="med" len="med"/>
          </a:ln>
          <a:extLst>
            <a:ext uri="{909E8E84-426E-40DD-AFC4-6F175D3DCCD1}">
              <a14:hiddenFill xmlns:a14="http://schemas.microsoft.com/office/drawing/2010/main">
                <a:noFill/>
              </a14:hiddenFill>
            </a:ext>
          </a:extLst>
        </p:spPr>
      </p:cxnSp>
      <p:cxnSp>
        <p:nvCxnSpPr>
          <p:cNvPr id="52" name="AutoShape 13">
            <a:extLst>
              <a:ext uri="{FF2B5EF4-FFF2-40B4-BE49-F238E27FC236}">
                <a16:creationId xmlns="" xmlns:a16="http://schemas.microsoft.com/office/drawing/2014/main" id="{7BA79AA1-DE05-4974-A5F9-EA75F2B8F179}"/>
              </a:ext>
            </a:extLst>
          </p:cNvPr>
          <p:cNvCxnSpPr>
            <a:cxnSpLocks noChangeShapeType="1"/>
            <a:stCxn id="46" idx="0"/>
          </p:cNvCxnSpPr>
          <p:nvPr/>
        </p:nvCxnSpPr>
        <p:spPr bwMode="gray">
          <a:xfrm rot="16200000" flipV="1">
            <a:off x="9851548" y="2275111"/>
            <a:ext cx="284163" cy="1746250"/>
          </a:xfrm>
          <a:prstGeom prst="bentConnector2">
            <a:avLst/>
          </a:prstGeom>
          <a:noFill/>
          <a:ln w="9525">
            <a:solidFill>
              <a:srgbClr val="EAEAEA"/>
            </a:solidFill>
            <a:miter lim="800000"/>
            <a:headEnd/>
            <a:tailEnd type="triangle" w="med" len="med"/>
          </a:ln>
          <a:extLst>
            <a:ext uri="{909E8E84-426E-40DD-AFC4-6F175D3DCCD1}">
              <a14:hiddenFill xmlns:a14="http://schemas.microsoft.com/office/drawing/2010/main">
                <a:noFill/>
              </a14:hiddenFill>
            </a:ext>
          </a:extLst>
        </p:spPr>
      </p:cxnSp>
      <p:sp>
        <p:nvSpPr>
          <p:cNvPr id="58" name="Rectangle 19">
            <a:extLst>
              <a:ext uri="{FF2B5EF4-FFF2-40B4-BE49-F238E27FC236}">
                <a16:creationId xmlns="" xmlns:a16="http://schemas.microsoft.com/office/drawing/2014/main" id="{6B7C1ADF-2B81-4E58-BF57-D055BB641635}"/>
              </a:ext>
            </a:extLst>
          </p:cNvPr>
          <p:cNvSpPr>
            <a:spLocks noChangeArrowheads="1"/>
          </p:cNvSpPr>
          <p:nvPr/>
        </p:nvSpPr>
        <p:spPr bwMode="black">
          <a:xfrm>
            <a:off x="4995020" y="3446737"/>
            <a:ext cx="41549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tx2"/>
              </a:buClr>
              <a:buFont typeface="Wingdings" panose="05000000000000000000" pitchFamily="2" charset="2"/>
              <a:buChar char="v"/>
              <a:defRPr sz="2800" b="1">
                <a:solidFill>
                  <a:schemeClr val="tx2"/>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2400">
                <a:solidFill>
                  <a:schemeClr val="tx1"/>
                </a:solidFill>
                <a:latin typeface="Arial" panose="020B0604020202020204" pitchFamily="34" charset="0"/>
              </a:defRPr>
            </a:lvl2pPr>
            <a:lvl3pPr marL="1143000" indent="-228600">
              <a:spcBef>
                <a:spcPct val="20000"/>
              </a:spcBef>
              <a:buClr>
                <a:schemeClr val="tx1"/>
              </a:buClr>
              <a:buChar char="•"/>
              <a:defRPr sz="22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defTabSz="914400" eaLnBrk="0" fontAlgn="base" hangingPunct="0">
              <a:spcBef>
                <a:spcPct val="0"/>
              </a:spcBef>
              <a:spcAft>
                <a:spcPct val="0"/>
              </a:spcAft>
              <a:buClrTx/>
              <a:buFont typeface="Wingdings" panose="05000000000000000000" pitchFamily="2" charset="2"/>
              <a:buNone/>
            </a:pPr>
            <a:r>
              <a:rPr lang="en-US" altLang="en-US" sz="1800" dirty="0">
                <a:solidFill>
                  <a:srgbClr val="179CD7"/>
                </a:solidFill>
                <a:latin typeface=".VnTime" panose="020B7200000000000000" pitchFamily="34" charset="0"/>
                <a:cs typeface="Arial" panose="020B0604020202020204" pitchFamily="34" charset="0"/>
              </a:rPr>
              <a:t>1. </a:t>
            </a:r>
          </a:p>
        </p:txBody>
      </p:sp>
      <p:sp>
        <p:nvSpPr>
          <p:cNvPr id="59" name="Rectangle 20">
            <a:extLst>
              <a:ext uri="{FF2B5EF4-FFF2-40B4-BE49-F238E27FC236}">
                <a16:creationId xmlns="" xmlns:a16="http://schemas.microsoft.com/office/drawing/2014/main" id="{E4E40936-6115-4445-AED6-E59AB81C2A74}"/>
              </a:ext>
            </a:extLst>
          </p:cNvPr>
          <p:cNvSpPr>
            <a:spLocks noChangeArrowheads="1"/>
          </p:cNvSpPr>
          <p:nvPr/>
        </p:nvSpPr>
        <p:spPr bwMode="black">
          <a:xfrm>
            <a:off x="6986325" y="3459514"/>
            <a:ext cx="41549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tx2"/>
              </a:buClr>
              <a:buFont typeface="Wingdings" panose="05000000000000000000" pitchFamily="2" charset="2"/>
              <a:buChar char="v"/>
              <a:defRPr sz="2800" b="1">
                <a:solidFill>
                  <a:schemeClr val="tx2"/>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2400">
                <a:solidFill>
                  <a:schemeClr val="tx1"/>
                </a:solidFill>
                <a:latin typeface="Arial" panose="020B0604020202020204" pitchFamily="34" charset="0"/>
              </a:defRPr>
            </a:lvl2pPr>
            <a:lvl3pPr marL="1143000" indent="-228600">
              <a:spcBef>
                <a:spcPct val="20000"/>
              </a:spcBef>
              <a:buClr>
                <a:schemeClr val="tx1"/>
              </a:buClr>
              <a:buChar char="•"/>
              <a:defRPr sz="22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defTabSz="914400" eaLnBrk="0" fontAlgn="base" hangingPunct="0">
              <a:spcBef>
                <a:spcPct val="0"/>
              </a:spcBef>
              <a:spcAft>
                <a:spcPct val="0"/>
              </a:spcAft>
              <a:buClrTx/>
              <a:buFont typeface="Wingdings" panose="05000000000000000000" pitchFamily="2" charset="2"/>
              <a:buNone/>
            </a:pPr>
            <a:r>
              <a:rPr lang="en-US" altLang="en-US" sz="1800" dirty="0">
                <a:solidFill>
                  <a:srgbClr val="C00000"/>
                </a:solidFill>
                <a:latin typeface=".VnTime" panose="020B7200000000000000" pitchFamily="34" charset="0"/>
                <a:cs typeface="Arial" panose="020B0604020202020204" pitchFamily="34" charset="0"/>
              </a:rPr>
              <a:t>2.</a:t>
            </a:r>
            <a:r>
              <a:rPr lang="en-US" altLang="en-US" sz="1800" dirty="0">
                <a:solidFill>
                  <a:srgbClr val="179CD7"/>
                </a:solidFill>
                <a:latin typeface=".VnTime" panose="020B7200000000000000" pitchFamily="34" charset="0"/>
                <a:cs typeface="Arial" panose="020B0604020202020204" pitchFamily="34" charset="0"/>
              </a:rPr>
              <a:t> </a:t>
            </a:r>
          </a:p>
        </p:txBody>
      </p:sp>
      <p:sp>
        <p:nvSpPr>
          <p:cNvPr id="60" name="Rectangle 21">
            <a:extLst>
              <a:ext uri="{FF2B5EF4-FFF2-40B4-BE49-F238E27FC236}">
                <a16:creationId xmlns="" xmlns:a16="http://schemas.microsoft.com/office/drawing/2014/main" id="{0FDEF966-656F-4E54-B210-E6AA39A5EEBE}"/>
              </a:ext>
            </a:extLst>
          </p:cNvPr>
          <p:cNvSpPr>
            <a:spLocks noChangeArrowheads="1"/>
          </p:cNvSpPr>
          <p:nvPr/>
        </p:nvSpPr>
        <p:spPr bwMode="black">
          <a:xfrm>
            <a:off x="8698016" y="3446973"/>
            <a:ext cx="41549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tx2"/>
              </a:buClr>
              <a:buFont typeface="Wingdings" panose="05000000000000000000" pitchFamily="2" charset="2"/>
              <a:buChar char="v"/>
              <a:defRPr sz="2800" b="1">
                <a:solidFill>
                  <a:schemeClr val="tx2"/>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2400">
                <a:solidFill>
                  <a:schemeClr val="tx1"/>
                </a:solidFill>
                <a:latin typeface="Arial" panose="020B0604020202020204" pitchFamily="34" charset="0"/>
              </a:defRPr>
            </a:lvl2pPr>
            <a:lvl3pPr marL="1143000" indent="-228600">
              <a:spcBef>
                <a:spcPct val="20000"/>
              </a:spcBef>
              <a:buClr>
                <a:schemeClr val="tx1"/>
              </a:buClr>
              <a:buChar char="•"/>
              <a:defRPr sz="22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defTabSz="914400" eaLnBrk="0" fontAlgn="base" hangingPunct="0">
              <a:spcBef>
                <a:spcPct val="0"/>
              </a:spcBef>
              <a:spcAft>
                <a:spcPct val="0"/>
              </a:spcAft>
              <a:buClrTx/>
              <a:buFont typeface="Wingdings" panose="05000000000000000000" pitchFamily="2" charset="2"/>
              <a:buNone/>
            </a:pPr>
            <a:r>
              <a:rPr lang="en-US" altLang="en-US" sz="1800" dirty="0">
                <a:solidFill>
                  <a:srgbClr val="00B050"/>
                </a:solidFill>
                <a:latin typeface=".VnTime" panose="020B7200000000000000" pitchFamily="34" charset="0"/>
                <a:cs typeface="Arial" panose="020B0604020202020204" pitchFamily="34" charset="0"/>
              </a:rPr>
              <a:t>3. </a:t>
            </a:r>
          </a:p>
        </p:txBody>
      </p:sp>
      <p:sp>
        <p:nvSpPr>
          <p:cNvPr id="61" name="Rectangle 22">
            <a:extLst>
              <a:ext uri="{FF2B5EF4-FFF2-40B4-BE49-F238E27FC236}">
                <a16:creationId xmlns="" xmlns:a16="http://schemas.microsoft.com/office/drawing/2014/main" id="{5EB95DEB-C9A0-418C-BE0A-0516A4117755}"/>
              </a:ext>
            </a:extLst>
          </p:cNvPr>
          <p:cNvSpPr>
            <a:spLocks noChangeArrowheads="1"/>
          </p:cNvSpPr>
          <p:nvPr/>
        </p:nvSpPr>
        <p:spPr bwMode="black">
          <a:xfrm>
            <a:off x="10619383" y="3477514"/>
            <a:ext cx="41549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tx2"/>
              </a:buClr>
              <a:buFont typeface="Wingdings" panose="05000000000000000000" pitchFamily="2" charset="2"/>
              <a:buChar char="v"/>
              <a:defRPr sz="2800" b="1">
                <a:solidFill>
                  <a:schemeClr val="tx2"/>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2400">
                <a:solidFill>
                  <a:schemeClr val="tx1"/>
                </a:solidFill>
                <a:latin typeface="Arial" panose="020B0604020202020204" pitchFamily="34" charset="0"/>
              </a:defRPr>
            </a:lvl2pPr>
            <a:lvl3pPr marL="1143000" indent="-228600">
              <a:spcBef>
                <a:spcPct val="20000"/>
              </a:spcBef>
              <a:buClr>
                <a:schemeClr val="tx1"/>
              </a:buClr>
              <a:buChar char="•"/>
              <a:defRPr sz="22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defTabSz="914400" eaLnBrk="0" fontAlgn="base" hangingPunct="0">
              <a:spcBef>
                <a:spcPct val="0"/>
              </a:spcBef>
              <a:spcAft>
                <a:spcPct val="0"/>
              </a:spcAft>
              <a:buClrTx/>
              <a:buFont typeface="Wingdings" panose="05000000000000000000" pitchFamily="2" charset="2"/>
              <a:buNone/>
            </a:pPr>
            <a:r>
              <a:rPr lang="en-US" altLang="en-US" sz="1800" dirty="0">
                <a:solidFill>
                  <a:srgbClr val="FF0066"/>
                </a:solidFill>
                <a:latin typeface=".VnTime" panose="020B7200000000000000" pitchFamily="34" charset="0"/>
                <a:cs typeface="Arial" panose="020B0604020202020204" pitchFamily="34" charset="0"/>
              </a:rPr>
              <a:t>4.</a:t>
            </a:r>
            <a:r>
              <a:rPr lang="en-US" altLang="en-US" sz="1800" dirty="0">
                <a:solidFill>
                  <a:srgbClr val="179CD7"/>
                </a:solidFill>
                <a:latin typeface=".VnTime" panose="020B7200000000000000" pitchFamily="34" charset="0"/>
                <a:cs typeface="Arial" panose="020B0604020202020204" pitchFamily="34" charset="0"/>
              </a:rPr>
              <a:t> </a:t>
            </a:r>
          </a:p>
        </p:txBody>
      </p:sp>
      <p:sp>
        <p:nvSpPr>
          <p:cNvPr id="62" name="AutoShape 23">
            <a:extLst>
              <a:ext uri="{FF2B5EF4-FFF2-40B4-BE49-F238E27FC236}">
                <a16:creationId xmlns="" xmlns:a16="http://schemas.microsoft.com/office/drawing/2014/main" id="{8375930B-7489-43DC-8494-C61F54D0CF89}"/>
              </a:ext>
            </a:extLst>
          </p:cNvPr>
          <p:cNvSpPr>
            <a:spLocks noChangeArrowheads="1"/>
          </p:cNvSpPr>
          <p:nvPr/>
        </p:nvSpPr>
        <p:spPr bwMode="gray">
          <a:xfrm rot="5400000">
            <a:off x="5245418" y="4579367"/>
            <a:ext cx="177800" cy="152400"/>
          </a:xfrm>
          <a:prstGeom prst="triangle">
            <a:avLst>
              <a:gd name="adj" fmla="val 50000"/>
            </a:avLst>
          </a:prstGeom>
          <a:solidFill>
            <a:srgbClr val="FF3300"/>
          </a:solidFill>
          <a:ln w="9525">
            <a:noFill/>
            <a:miter lim="800000"/>
            <a:headEnd/>
            <a:tailEnd/>
          </a:ln>
          <a:effectLst>
            <a:outerShdw dist="35921" dir="2700000" algn="ctr" rotWithShape="0">
              <a:srgbClr val="B2B2B2"/>
            </a:outerShdw>
          </a:effectLst>
        </p:spPr>
        <p:txBody>
          <a:bodyPr rot="10800000" vert="eaVert"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outerShdw blurRad="38100" dist="38100" dir="2700000" algn="tl">
                  <a:srgbClr val="FFFFFF"/>
                </a:outerShdw>
              </a:effectLst>
              <a:uLnTx/>
              <a:uFillTx/>
              <a:latin typeface="Arial" panose="020B0604020202020204" pitchFamily="34" charset="0"/>
              <a:cs typeface="Arial" panose="020B0604020202020204" pitchFamily="34" charset="0"/>
            </a:endParaRPr>
          </a:p>
        </p:txBody>
      </p:sp>
      <p:sp>
        <p:nvSpPr>
          <p:cNvPr id="63" name="AutoShape 24">
            <a:extLst>
              <a:ext uri="{FF2B5EF4-FFF2-40B4-BE49-F238E27FC236}">
                <a16:creationId xmlns="" xmlns:a16="http://schemas.microsoft.com/office/drawing/2014/main" id="{A325A542-ACFF-4220-91B8-F4697585F2B6}"/>
              </a:ext>
            </a:extLst>
          </p:cNvPr>
          <p:cNvSpPr>
            <a:spLocks noChangeArrowheads="1"/>
          </p:cNvSpPr>
          <p:nvPr/>
        </p:nvSpPr>
        <p:spPr bwMode="gray">
          <a:xfrm rot="5400000">
            <a:off x="7063105" y="4579367"/>
            <a:ext cx="177800" cy="152400"/>
          </a:xfrm>
          <a:prstGeom prst="triangle">
            <a:avLst>
              <a:gd name="adj" fmla="val 50000"/>
            </a:avLst>
          </a:prstGeom>
          <a:solidFill>
            <a:srgbClr val="FF3300"/>
          </a:solidFill>
          <a:ln w="9525">
            <a:noFill/>
            <a:miter lim="800000"/>
            <a:headEnd/>
            <a:tailEnd/>
          </a:ln>
          <a:effectLst>
            <a:outerShdw dist="35921" dir="2700000" algn="ctr" rotWithShape="0">
              <a:srgbClr val="B2B2B2"/>
            </a:outerShdw>
          </a:effectLst>
        </p:spPr>
        <p:txBody>
          <a:bodyPr rot="10800000" vert="eaVert"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outerShdw blurRad="38100" dist="38100" dir="2700000" algn="tl">
                  <a:srgbClr val="FFFFFF"/>
                </a:outerShdw>
              </a:effectLst>
              <a:uLnTx/>
              <a:uFillTx/>
              <a:latin typeface="Arial" panose="020B0604020202020204" pitchFamily="34" charset="0"/>
              <a:cs typeface="Arial" panose="020B0604020202020204" pitchFamily="34" charset="0"/>
            </a:endParaRPr>
          </a:p>
        </p:txBody>
      </p:sp>
      <p:sp>
        <p:nvSpPr>
          <p:cNvPr id="64" name="AutoShape 25">
            <a:extLst>
              <a:ext uri="{FF2B5EF4-FFF2-40B4-BE49-F238E27FC236}">
                <a16:creationId xmlns="" xmlns:a16="http://schemas.microsoft.com/office/drawing/2014/main" id="{31791E15-1717-4C58-B580-B8355C07337C}"/>
              </a:ext>
            </a:extLst>
          </p:cNvPr>
          <p:cNvSpPr>
            <a:spLocks noChangeArrowheads="1"/>
          </p:cNvSpPr>
          <p:nvPr/>
        </p:nvSpPr>
        <p:spPr bwMode="gray">
          <a:xfrm rot="5400000">
            <a:off x="8968105" y="4579367"/>
            <a:ext cx="177800" cy="152400"/>
          </a:xfrm>
          <a:prstGeom prst="triangle">
            <a:avLst>
              <a:gd name="adj" fmla="val 50000"/>
            </a:avLst>
          </a:prstGeom>
          <a:solidFill>
            <a:srgbClr val="FF3300"/>
          </a:solidFill>
          <a:ln w="9525">
            <a:noFill/>
            <a:miter lim="800000"/>
            <a:headEnd/>
            <a:tailEnd/>
          </a:ln>
          <a:effectLst>
            <a:outerShdw dist="35921" dir="2700000" algn="ctr" rotWithShape="0">
              <a:srgbClr val="B2B2B2"/>
            </a:outerShdw>
          </a:effectLst>
        </p:spPr>
        <p:txBody>
          <a:bodyPr rot="10800000" vert="eaVert"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outerShdw blurRad="38100" dist="38100" dir="2700000" algn="tl">
                  <a:srgbClr val="FFFFFF"/>
                </a:outerShdw>
              </a:effectLst>
              <a:uLnTx/>
              <a:uFillTx/>
              <a:latin typeface="Arial" panose="020B0604020202020204" pitchFamily="34" charset="0"/>
              <a:cs typeface="Arial" panose="020B0604020202020204" pitchFamily="34" charset="0"/>
            </a:endParaRPr>
          </a:p>
        </p:txBody>
      </p:sp>
      <p:sp>
        <p:nvSpPr>
          <p:cNvPr id="68" name="TextBox 67">
            <a:extLst>
              <a:ext uri="{FF2B5EF4-FFF2-40B4-BE49-F238E27FC236}">
                <a16:creationId xmlns="" xmlns:a16="http://schemas.microsoft.com/office/drawing/2014/main" id="{30F9803D-DF95-47D6-9DEE-822D5A906212}"/>
              </a:ext>
            </a:extLst>
          </p:cNvPr>
          <p:cNvSpPr txBox="1"/>
          <p:nvPr/>
        </p:nvSpPr>
        <p:spPr>
          <a:xfrm>
            <a:off x="7022147" y="2781672"/>
            <a:ext cx="1981200" cy="461665"/>
          </a:xfrm>
          <a:prstGeom prst="rect">
            <a:avLst/>
          </a:prstGeom>
          <a:noFill/>
        </p:spPr>
        <p:txBody>
          <a:bodyPr wrap="square">
            <a:spAutoFit/>
          </a:bodyPr>
          <a:lstStyle/>
          <a:p>
            <a:pPr algn="ctr"/>
            <a:r>
              <a:rPr kumimoji="0" lang="vi-VN" sz="2400" b="1" i="0" u="none" strike="noStrike" kern="1200" cap="none" spc="0" normalizeH="0" baseline="0" noProof="0" dirty="0">
                <a:ln>
                  <a:noFill/>
                </a:ln>
                <a:solidFill>
                  <a:schemeClr val="bg1"/>
                </a:solidFill>
                <a:effectLst/>
                <a:uLnTx/>
                <a:uFillTx/>
                <a:latin typeface="Arial"/>
                <a:ea typeface="+mn-ea"/>
                <a:cs typeface="+mn-cs"/>
              </a:rPr>
              <a:t>H</a:t>
            </a:r>
            <a:r>
              <a:rPr kumimoji="0" lang="en-US" sz="2400" b="1" i="0" u="none" strike="noStrike" kern="1200" cap="none" spc="0" normalizeH="0" baseline="0" noProof="0" dirty="0" err="1">
                <a:ln>
                  <a:noFill/>
                </a:ln>
                <a:solidFill>
                  <a:schemeClr val="bg1"/>
                </a:solidFill>
                <a:effectLst/>
                <a:uLnTx/>
                <a:uFillTx/>
                <a:latin typeface="Arial"/>
                <a:ea typeface="+mn-ea"/>
                <a:cs typeface="+mn-cs"/>
              </a:rPr>
              <a:t>ình</a:t>
            </a:r>
            <a:r>
              <a:rPr kumimoji="0" lang="en-US" sz="2400" b="1" i="0" u="none" strike="noStrike" kern="1200" cap="none" spc="0" normalizeH="0" baseline="0" noProof="0" dirty="0">
                <a:ln>
                  <a:noFill/>
                </a:ln>
                <a:solidFill>
                  <a:schemeClr val="bg1"/>
                </a:solidFill>
                <a:effectLst/>
                <a:uLnTx/>
                <a:uFillTx/>
                <a:latin typeface="Arial"/>
                <a:ea typeface="+mn-ea"/>
                <a:cs typeface="+mn-cs"/>
              </a:rPr>
              <a:t> </a:t>
            </a:r>
            <a:r>
              <a:rPr kumimoji="0" lang="en-US" sz="2400" b="1" i="0" u="none" strike="noStrike" kern="1200" cap="none" spc="0" normalizeH="0" baseline="0" noProof="0" dirty="0" err="1">
                <a:ln>
                  <a:noFill/>
                </a:ln>
                <a:solidFill>
                  <a:schemeClr val="bg1"/>
                </a:solidFill>
                <a:effectLst/>
                <a:uLnTx/>
                <a:uFillTx/>
                <a:latin typeface="Arial"/>
                <a:ea typeface="+mn-ea"/>
                <a:cs typeface="+mn-cs"/>
              </a:rPr>
              <a:t>thức</a:t>
            </a:r>
            <a:endParaRPr lang="en-US" sz="2400" b="1" dirty="0">
              <a:solidFill>
                <a:schemeClr val="bg1"/>
              </a:solidFill>
            </a:endParaRPr>
          </a:p>
        </p:txBody>
      </p:sp>
      <p:sp>
        <p:nvSpPr>
          <p:cNvPr id="71" name="TextBox 70">
            <a:extLst>
              <a:ext uri="{FF2B5EF4-FFF2-40B4-BE49-F238E27FC236}">
                <a16:creationId xmlns="" xmlns:a16="http://schemas.microsoft.com/office/drawing/2014/main" id="{A588726F-15ED-4BFF-9090-56A5EEDB7337}"/>
              </a:ext>
            </a:extLst>
          </p:cNvPr>
          <p:cNvSpPr txBox="1"/>
          <p:nvPr/>
        </p:nvSpPr>
        <p:spPr>
          <a:xfrm>
            <a:off x="4531043" y="3925594"/>
            <a:ext cx="1703388" cy="707886"/>
          </a:xfrm>
          <a:prstGeom prst="rect">
            <a:avLst/>
          </a:prstGeom>
          <a:noFill/>
        </p:spPr>
        <p:txBody>
          <a:bodyPr wrap="square">
            <a:spAutoFit/>
          </a:bodyPr>
          <a:lstStyle/>
          <a:p>
            <a:pPr algn="ctr"/>
            <a:r>
              <a:rPr lang="vi-VN" sz="2000" dirty="0">
                <a:solidFill>
                  <a:srgbClr val="00B0F0"/>
                </a:solidFill>
                <a:latin typeface="Arial" panose="020B0604020202020204" pitchFamily="34" charset="0"/>
                <a:cs typeface="Arial" panose="020B0604020202020204" pitchFamily="34" charset="0"/>
              </a:rPr>
              <a:t>N</a:t>
            </a:r>
            <a:r>
              <a:rPr lang="vi-VN" sz="2000" b="0" i="0" dirty="0">
                <a:solidFill>
                  <a:srgbClr val="00B0F0"/>
                </a:solidFill>
                <a:effectLst/>
                <a:latin typeface="Arial" panose="020B0604020202020204" pitchFamily="34" charset="0"/>
                <a:cs typeface="Arial" panose="020B0604020202020204" pitchFamily="34" charset="0"/>
              </a:rPr>
              <a:t>goại </a:t>
            </a:r>
          </a:p>
          <a:p>
            <a:pPr algn="ctr"/>
            <a:r>
              <a:rPr lang="vi-VN" sz="2000" b="0" i="0" dirty="0">
                <a:solidFill>
                  <a:srgbClr val="00B0F0"/>
                </a:solidFill>
                <a:effectLst/>
                <a:latin typeface="Arial" panose="020B0604020202020204" pitchFamily="34" charset="0"/>
                <a:cs typeface="Arial" panose="020B0604020202020204" pitchFamily="34" charset="0"/>
              </a:rPr>
              <a:t>thương</a:t>
            </a:r>
          </a:p>
        </p:txBody>
      </p:sp>
      <p:sp>
        <p:nvSpPr>
          <p:cNvPr id="73" name="TextBox 72">
            <a:extLst>
              <a:ext uri="{FF2B5EF4-FFF2-40B4-BE49-F238E27FC236}">
                <a16:creationId xmlns="" xmlns:a16="http://schemas.microsoft.com/office/drawing/2014/main" id="{BF657D5A-8099-4C21-870F-BECC7FD7BBA7}"/>
              </a:ext>
            </a:extLst>
          </p:cNvPr>
          <p:cNvSpPr txBox="1"/>
          <p:nvPr/>
        </p:nvSpPr>
        <p:spPr>
          <a:xfrm>
            <a:off x="6464618" y="3925592"/>
            <a:ext cx="1508125" cy="707886"/>
          </a:xfrm>
          <a:prstGeom prst="rect">
            <a:avLst/>
          </a:prstGeom>
          <a:noFill/>
        </p:spPr>
        <p:txBody>
          <a:bodyPr wrap="square">
            <a:spAutoFit/>
          </a:bodyPr>
          <a:lstStyle/>
          <a:p>
            <a:pPr algn="ctr"/>
            <a:r>
              <a:rPr lang="vi-VN" sz="2000" dirty="0">
                <a:solidFill>
                  <a:srgbClr val="C00000"/>
                </a:solidFill>
                <a:latin typeface="Arial" panose="020B0604020202020204" pitchFamily="34" charset="0"/>
                <a:cs typeface="Arial" panose="020B0604020202020204" pitchFamily="34" charset="0"/>
              </a:rPr>
              <a:t>Đ</a:t>
            </a:r>
            <a:r>
              <a:rPr lang="vi-VN" sz="2000" b="0" i="0" dirty="0">
                <a:solidFill>
                  <a:srgbClr val="C00000"/>
                </a:solidFill>
                <a:effectLst/>
                <a:latin typeface="Arial" panose="020B0604020202020204" pitchFamily="34" charset="0"/>
                <a:cs typeface="Arial" panose="020B0604020202020204" pitchFamily="34" charset="0"/>
              </a:rPr>
              <a:t>ầu tư quốc tế</a:t>
            </a:r>
            <a:endParaRPr lang="en-US" sz="2000" dirty="0">
              <a:solidFill>
                <a:srgbClr val="C00000"/>
              </a:solidFill>
              <a:latin typeface="Arial" panose="020B0604020202020204" pitchFamily="34" charset="0"/>
              <a:cs typeface="Arial" panose="020B0604020202020204" pitchFamily="34" charset="0"/>
            </a:endParaRPr>
          </a:p>
        </p:txBody>
      </p:sp>
      <p:sp>
        <p:nvSpPr>
          <p:cNvPr id="75" name="TextBox 74">
            <a:extLst>
              <a:ext uri="{FF2B5EF4-FFF2-40B4-BE49-F238E27FC236}">
                <a16:creationId xmlns="" xmlns:a16="http://schemas.microsoft.com/office/drawing/2014/main" id="{EE6E25C3-ABEB-4CDF-9621-7BBE2B06F0E9}"/>
              </a:ext>
            </a:extLst>
          </p:cNvPr>
          <p:cNvSpPr txBox="1"/>
          <p:nvPr/>
        </p:nvSpPr>
        <p:spPr>
          <a:xfrm>
            <a:off x="8267621" y="3941222"/>
            <a:ext cx="1578768" cy="707886"/>
          </a:xfrm>
          <a:prstGeom prst="rect">
            <a:avLst/>
          </a:prstGeom>
          <a:noFill/>
        </p:spPr>
        <p:txBody>
          <a:bodyPr wrap="square">
            <a:spAutoFit/>
          </a:bodyPr>
          <a:lstStyle/>
          <a:p>
            <a:pPr algn="ctr"/>
            <a:r>
              <a:rPr lang="vi-VN" sz="2000" dirty="0">
                <a:solidFill>
                  <a:srgbClr val="00B050"/>
                </a:solidFill>
                <a:latin typeface="Arial" panose="020B0604020202020204" pitchFamily="34" charset="0"/>
                <a:cs typeface="Arial" panose="020B0604020202020204" pitchFamily="34" charset="0"/>
              </a:rPr>
              <a:t>H</a:t>
            </a:r>
            <a:r>
              <a:rPr lang="vi-VN" sz="2000" b="0" i="0" dirty="0">
                <a:solidFill>
                  <a:srgbClr val="00B050"/>
                </a:solidFill>
                <a:effectLst/>
                <a:latin typeface="Arial" panose="020B0604020202020204" pitchFamily="34" charset="0"/>
                <a:cs typeface="Arial" panose="020B0604020202020204" pitchFamily="34" charset="0"/>
              </a:rPr>
              <a:t>ợp tác quốc tế, </a:t>
            </a:r>
            <a:endParaRPr lang="en-US" sz="2000" dirty="0">
              <a:solidFill>
                <a:srgbClr val="00B050"/>
              </a:solidFill>
              <a:latin typeface="Arial" panose="020B0604020202020204" pitchFamily="34" charset="0"/>
              <a:cs typeface="Arial" panose="020B0604020202020204" pitchFamily="34" charset="0"/>
            </a:endParaRPr>
          </a:p>
        </p:txBody>
      </p:sp>
      <p:sp>
        <p:nvSpPr>
          <p:cNvPr id="77" name="TextBox 76">
            <a:extLst>
              <a:ext uri="{FF2B5EF4-FFF2-40B4-BE49-F238E27FC236}">
                <a16:creationId xmlns="" xmlns:a16="http://schemas.microsoft.com/office/drawing/2014/main" id="{7205617A-0188-41B4-994A-12AC9C14E9FD}"/>
              </a:ext>
            </a:extLst>
          </p:cNvPr>
          <p:cNvSpPr txBox="1"/>
          <p:nvPr/>
        </p:nvSpPr>
        <p:spPr>
          <a:xfrm>
            <a:off x="10082373" y="3865353"/>
            <a:ext cx="1489518" cy="707886"/>
          </a:xfrm>
          <a:prstGeom prst="rect">
            <a:avLst/>
          </a:prstGeom>
          <a:noFill/>
        </p:spPr>
        <p:txBody>
          <a:bodyPr wrap="square">
            <a:spAutoFit/>
          </a:bodyPr>
          <a:lstStyle/>
          <a:p>
            <a:pPr algn="ctr"/>
            <a:r>
              <a:rPr lang="vi-VN" sz="2000" dirty="0">
                <a:solidFill>
                  <a:srgbClr val="FF0066"/>
                </a:solidFill>
                <a:latin typeface="Arial" panose="020B0604020202020204" pitchFamily="34" charset="0"/>
                <a:cs typeface="Arial" panose="020B0604020202020204" pitchFamily="34" charset="0"/>
              </a:rPr>
              <a:t>D</a:t>
            </a:r>
            <a:r>
              <a:rPr lang="vi-VN" sz="2000" b="0" i="0" dirty="0">
                <a:solidFill>
                  <a:srgbClr val="FF0066"/>
                </a:solidFill>
                <a:effectLst/>
                <a:latin typeface="Arial" panose="020B0604020202020204" pitchFamily="34" charset="0"/>
                <a:cs typeface="Arial" panose="020B0604020202020204" pitchFamily="34" charset="0"/>
              </a:rPr>
              <a:t>ịch vụ thu ngoại tệ...</a:t>
            </a:r>
            <a:endParaRPr lang="en-US" sz="2000" dirty="0">
              <a:solidFill>
                <a:srgbClr val="FF0066"/>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383120833"/>
      </p:ext>
    </p:extLst>
  </p:cSld>
  <p:clrMapOvr>
    <a:masterClrMapping/>
  </p:clrMapOvr>
  <p:timing>
    <p:tnLst>
      <p:par>
        <p:cTn id="1" dur="indefinite" restart="never" nodeType="tmRoot"/>
      </p:par>
    </p:tn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1" name="Shape 761"/>
          <p:cNvSpPr/>
          <p:nvPr/>
        </p:nvSpPr>
        <p:spPr>
          <a:xfrm flipV="1">
            <a:off x="7070669" y="3496960"/>
            <a:ext cx="1" cy="610637"/>
          </a:xfrm>
          <a:prstGeom prst="line">
            <a:avLst/>
          </a:prstGeom>
          <a:ln w="12700">
            <a:solidFill>
              <a:srgbClr val="BFBFBF"/>
            </a:solidFill>
            <a:prstDash val="sysDot"/>
            <a:bevel/>
            <a:headEnd type="oval"/>
            <a:tailEnd type="oval"/>
          </a:ln>
        </p:spPr>
        <p:txBody>
          <a:bodyPr lIns="22860" rIns="22860"/>
          <a:lstStyle/>
          <a:p>
            <a:pPr marL="0" marR="0" lvl="0" indent="0" algn="l" defTabSz="228600" rtl="0" eaLnBrk="1" fontAlgn="auto" latinLnBrk="0" hangingPunct="0">
              <a:lnSpc>
                <a:spcPct val="100000"/>
              </a:lnSpc>
              <a:spcBef>
                <a:spcPts val="0"/>
              </a:spcBef>
              <a:spcAft>
                <a:spcPts val="0"/>
              </a:spcAft>
              <a:buClrTx/>
              <a:buSzTx/>
              <a:buFontTx/>
              <a:buNone/>
              <a:tabLst/>
              <a:defRPr sz="1200">
                <a:solidFill>
                  <a:srgbClr val="000000"/>
                </a:solidFill>
              </a:defRPr>
            </a:pPr>
            <a:endParaRPr kumimoji="0" sz="2000" b="0" i="0"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sym typeface="Helvetica"/>
            </a:endParaRPr>
          </a:p>
        </p:txBody>
      </p:sp>
      <p:sp>
        <p:nvSpPr>
          <p:cNvPr id="762" name="Shape 762"/>
          <p:cNvSpPr/>
          <p:nvPr/>
        </p:nvSpPr>
        <p:spPr>
          <a:xfrm>
            <a:off x="7071352" y="3503519"/>
            <a:ext cx="551876" cy="1"/>
          </a:xfrm>
          <a:prstGeom prst="line">
            <a:avLst/>
          </a:prstGeom>
          <a:ln w="12700">
            <a:solidFill>
              <a:srgbClr val="BFBFBF"/>
            </a:solidFill>
            <a:prstDash val="sysDot"/>
            <a:bevel/>
            <a:headEnd type="oval"/>
            <a:tailEnd type="oval"/>
          </a:ln>
        </p:spPr>
        <p:txBody>
          <a:bodyPr lIns="22860" rIns="22860"/>
          <a:lstStyle/>
          <a:p>
            <a:pPr marL="0" marR="0" lvl="0" indent="0" algn="l" defTabSz="228600" rtl="0" eaLnBrk="1" fontAlgn="auto" latinLnBrk="0" hangingPunct="0">
              <a:lnSpc>
                <a:spcPct val="100000"/>
              </a:lnSpc>
              <a:spcBef>
                <a:spcPts val="0"/>
              </a:spcBef>
              <a:spcAft>
                <a:spcPts val="0"/>
              </a:spcAft>
              <a:buClrTx/>
              <a:buSzTx/>
              <a:buFontTx/>
              <a:buNone/>
              <a:tabLst/>
              <a:defRPr sz="1200">
                <a:solidFill>
                  <a:srgbClr val="000000"/>
                </a:solidFill>
              </a:defRPr>
            </a:pPr>
            <a:endParaRPr kumimoji="0" sz="2000" b="0" i="0"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sym typeface="Helvetica"/>
            </a:endParaRPr>
          </a:p>
        </p:txBody>
      </p:sp>
      <p:sp>
        <p:nvSpPr>
          <p:cNvPr id="763" name="Shape 763"/>
          <p:cNvSpPr/>
          <p:nvPr/>
        </p:nvSpPr>
        <p:spPr>
          <a:xfrm flipH="1" flipV="1">
            <a:off x="5170399" y="3496960"/>
            <a:ext cx="8955" cy="610637"/>
          </a:xfrm>
          <a:prstGeom prst="line">
            <a:avLst/>
          </a:prstGeom>
          <a:ln w="12700">
            <a:solidFill>
              <a:srgbClr val="BFBFBF"/>
            </a:solidFill>
            <a:prstDash val="sysDot"/>
            <a:bevel/>
            <a:headEnd type="oval"/>
            <a:tailEnd type="oval"/>
          </a:ln>
        </p:spPr>
        <p:txBody>
          <a:bodyPr lIns="22860" rIns="22860"/>
          <a:lstStyle/>
          <a:p>
            <a:pPr marL="0" marR="0" lvl="0" indent="0" algn="l" defTabSz="228600" rtl="0" eaLnBrk="1" fontAlgn="auto" latinLnBrk="0" hangingPunct="0">
              <a:lnSpc>
                <a:spcPct val="100000"/>
              </a:lnSpc>
              <a:spcBef>
                <a:spcPts val="0"/>
              </a:spcBef>
              <a:spcAft>
                <a:spcPts val="0"/>
              </a:spcAft>
              <a:buClrTx/>
              <a:buSzTx/>
              <a:buFontTx/>
              <a:buNone/>
              <a:tabLst/>
              <a:defRPr sz="1200">
                <a:solidFill>
                  <a:srgbClr val="000000"/>
                </a:solidFill>
              </a:defRPr>
            </a:pPr>
            <a:endParaRPr kumimoji="0" sz="2000" b="0" i="0"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sym typeface="Helvetica"/>
            </a:endParaRPr>
          </a:p>
        </p:txBody>
      </p:sp>
      <p:sp>
        <p:nvSpPr>
          <p:cNvPr id="764" name="Shape 764"/>
          <p:cNvSpPr/>
          <p:nvPr/>
        </p:nvSpPr>
        <p:spPr>
          <a:xfrm flipH="1">
            <a:off x="4617831" y="3503519"/>
            <a:ext cx="551875" cy="1"/>
          </a:xfrm>
          <a:prstGeom prst="line">
            <a:avLst/>
          </a:prstGeom>
          <a:ln w="12700">
            <a:solidFill>
              <a:srgbClr val="BFBFBF"/>
            </a:solidFill>
            <a:prstDash val="sysDot"/>
            <a:bevel/>
            <a:headEnd type="oval"/>
            <a:tailEnd type="oval"/>
          </a:ln>
        </p:spPr>
        <p:txBody>
          <a:bodyPr lIns="22860" rIns="22860"/>
          <a:lstStyle/>
          <a:p>
            <a:pPr marL="0" marR="0" lvl="0" indent="0" algn="l" defTabSz="228600" rtl="0" eaLnBrk="1" fontAlgn="auto" latinLnBrk="0" hangingPunct="0">
              <a:lnSpc>
                <a:spcPct val="100000"/>
              </a:lnSpc>
              <a:spcBef>
                <a:spcPts val="0"/>
              </a:spcBef>
              <a:spcAft>
                <a:spcPts val="0"/>
              </a:spcAft>
              <a:buClrTx/>
              <a:buSzTx/>
              <a:buFontTx/>
              <a:buNone/>
              <a:tabLst/>
              <a:defRPr sz="1200">
                <a:solidFill>
                  <a:srgbClr val="000000"/>
                </a:solidFill>
              </a:defRPr>
            </a:pPr>
            <a:endParaRPr kumimoji="0" sz="2000" b="0" i="0"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sym typeface="Helvetica"/>
            </a:endParaRPr>
          </a:p>
        </p:txBody>
      </p:sp>
      <p:sp>
        <p:nvSpPr>
          <p:cNvPr id="765" name="Shape 765"/>
          <p:cNvSpPr/>
          <p:nvPr/>
        </p:nvSpPr>
        <p:spPr>
          <a:xfrm flipV="1">
            <a:off x="3411786" y="5014587"/>
            <a:ext cx="2" cy="837903"/>
          </a:xfrm>
          <a:prstGeom prst="line">
            <a:avLst/>
          </a:prstGeom>
          <a:ln w="12700">
            <a:solidFill>
              <a:srgbClr val="BFBFBF"/>
            </a:solidFill>
            <a:prstDash val="sysDot"/>
            <a:bevel/>
            <a:headEnd type="oval"/>
            <a:tailEnd type="oval"/>
          </a:ln>
        </p:spPr>
        <p:txBody>
          <a:bodyPr lIns="22860" rIns="22860"/>
          <a:lstStyle/>
          <a:p>
            <a:pPr marL="0" marR="0" lvl="0" indent="0" algn="l" defTabSz="228600" rtl="0" eaLnBrk="1" fontAlgn="auto" latinLnBrk="0" hangingPunct="0">
              <a:lnSpc>
                <a:spcPct val="100000"/>
              </a:lnSpc>
              <a:spcBef>
                <a:spcPts val="0"/>
              </a:spcBef>
              <a:spcAft>
                <a:spcPts val="0"/>
              </a:spcAft>
              <a:buClrTx/>
              <a:buSzTx/>
              <a:buFontTx/>
              <a:buNone/>
              <a:tabLst/>
              <a:defRPr sz="1200">
                <a:solidFill>
                  <a:srgbClr val="000000"/>
                </a:solidFill>
              </a:defRPr>
            </a:pPr>
            <a:endParaRPr kumimoji="0" sz="2000" b="0" i="0"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sym typeface="Helvetica"/>
            </a:endParaRPr>
          </a:p>
        </p:txBody>
      </p:sp>
      <p:sp>
        <p:nvSpPr>
          <p:cNvPr id="766" name="Shape 766"/>
          <p:cNvSpPr/>
          <p:nvPr/>
        </p:nvSpPr>
        <p:spPr>
          <a:xfrm flipH="1">
            <a:off x="8862824" y="5014586"/>
            <a:ext cx="2" cy="837903"/>
          </a:xfrm>
          <a:prstGeom prst="line">
            <a:avLst/>
          </a:prstGeom>
          <a:ln w="12700">
            <a:solidFill>
              <a:srgbClr val="BFBFBF"/>
            </a:solidFill>
            <a:prstDash val="sysDot"/>
            <a:bevel/>
            <a:headEnd type="oval"/>
            <a:tailEnd type="oval"/>
          </a:ln>
        </p:spPr>
        <p:txBody>
          <a:bodyPr lIns="22860" rIns="22860"/>
          <a:lstStyle/>
          <a:p>
            <a:pPr marL="0" marR="0" lvl="0" indent="0" algn="l" defTabSz="228600" rtl="0" eaLnBrk="1" fontAlgn="auto" latinLnBrk="0" hangingPunct="0">
              <a:lnSpc>
                <a:spcPct val="100000"/>
              </a:lnSpc>
              <a:spcBef>
                <a:spcPts val="0"/>
              </a:spcBef>
              <a:spcAft>
                <a:spcPts val="0"/>
              </a:spcAft>
              <a:buClrTx/>
              <a:buSzTx/>
              <a:buFontTx/>
              <a:buNone/>
              <a:tabLst/>
              <a:defRPr sz="1200">
                <a:solidFill>
                  <a:srgbClr val="000000"/>
                </a:solidFill>
              </a:defRPr>
            </a:pPr>
            <a:endParaRPr kumimoji="0" sz="2000" b="0" i="0"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sym typeface="Helvetica"/>
            </a:endParaRPr>
          </a:p>
        </p:txBody>
      </p:sp>
      <p:sp>
        <p:nvSpPr>
          <p:cNvPr id="777" name="Shape 777"/>
          <p:cNvSpPr/>
          <p:nvPr/>
        </p:nvSpPr>
        <p:spPr>
          <a:xfrm>
            <a:off x="3416058" y="5858292"/>
            <a:ext cx="1200408" cy="1"/>
          </a:xfrm>
          <a:prstGeom prst="line">
            <a:avLst/>
          </a:prstGeom>
          <a:ln w="12700">
            <a:solidFill>
              <a:srgbClr val="BFBFBF"/>
            </a:solidFill>
            <a:prstDash val="sysDot"/>
            <a:bevel/>
            <a:headEnd type="oval"/>
            <a:tailEnd type="oval"/>
          </a:ln>
        </p:spPr>
        <p:txBody>
          <a:bodyPr lIns="22860" rIns="22860"/>
          <a:lstStyle/>
          <a:p>
            <a:pPr marL="0" marR="0" lvl="0" indent="0" algn="l" defTabSz="228600" rtl="0" eaLnBrk="1" fontAlgn="auto" latinLnBrk="0" hangingPunct="0">
              <a:lnSpc>
                <a:spcPct val="100000"/>
              </a:lnSpc>
              <a:spcBef>
                <a:spcPts val="0"/>
              </a:spcBef>
              <a:spcAft>
                <a:spcPts val="0"/>
              </a:spcAft>
              <a:buClrTx/>
              <a:buSzTx/>
              <a:buFontTx/>
              <a:buNone/>
              <a:tabLst/>
              <a:defRPr sz="1200">
                <a:solidFill>
                  <a:srgbClr val="000000"/>
                </a:solidFill>
              </a:defRPr>
            </a:pPr>
            <a:endParaRPr kumimoji="0" sz="2000" b="0" i="0"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sym typeface="Helvetica"/>
            </a:endParaRPr>
          </a:p>
        </p:txBody>
      </p:sp>
      <p:sp>
        <p:nvSpPr>
          <p:cNvPr id="778" name="Shape 778"/>
          <p:cNvSpPr/>
          <p:nvPr/>
        </p:nvSpPr>
        <p:spPr>
          <a:xfrm>
            <a:off x="7661734" y="5853172"/>
            <a:ext cx="1200408" cy="1"/>
          </a:xfrm>
          <a:prstGeom prst="line">
            <a:avLst/>
          </a:prstGeom>
          <a:ln w="12700">
            <a:solidFill>
              <a:srgbClr val="BFBFBF"/>
            </a:solidFill>
            <a:prstDash val="sysDot"/>
            <a:bevel/>
            <a:headEnd type="oval"/>
            <a:tailEnd type="oval"/>
          </a:ln>
        </p:spPr>
        <p:txBody>
          <a:bodyPr lIns="22860" rIns="22860"/>
          <a:lstStyle/>
          <a:p>
            <a:pPr marL="0" marR="0" lvl="0" indent="0" algn="l" defTabSz="228600" rtl="0" eaLnBrk="1" fontAlgn="auto" latinLnBrk="0" hangingPunct="0">
              <a:lnSpc>
                <a:spcPct val="100000"/>
              </a:lnSpc>
              <a:spcBef>
                <a:spcPts val="0"/>
              </a:spcBef>
              <a:spcAft>
                <a:spcPts val="0"/>
              </a:spcAft>
              <a:buClrTx/>
              <a:buSzTx/>
              <a:buFontTx/>
              <a:buNone/>
              <a:tabLst/>
              <a:defRPr sz="1200">
                <a:solidFill>
                  <a:srgbClr val="000000"/>
                </a:solidFill>
              </a:defRPr>
            </a:pPr>
            <a:endParaRPr kumimoji="0" sz="2000" b="0" i="0"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sym typeface="Helvetica"/>
            </a:endParaRPr>
          </a:p>
        </p:txBody>
      </p:sp>
      <p:sp>
        <p:nvSpPr>
          <p:cNvPr id="779" name="Shape 779"/>
          <p:cNvSpPr/>
          <p:nvPr/>
        </p:nvSpPr>
        <p:spPr>
          <a:xfrm>
            <a:off x="3246837" y="2213160"/>
            <a:ext cx="548739" cy="525027"/>
          </a:xfrm>
          <a:custGeom>
            <a:avLst/>
            <a:gdLst/>
            <a:ahLst/>
            <a:cxnLst>
              <a:cxn ang="0">
                <a:pos x="wd2" y="hd2"/>
              </a:cxn>
              <a:cxn ang="5400000">
                <a:pos x="wd2" y="hd2"/>
              </a:cxn>
              <a:cxn ang="10800000">
                <a:pos x="wd2" y="hd2"/>
              </a:cxn>
              <a:cxn ang="16200000">
                <a:pos x="wd2" y="hd2"/>
              </a:cxn>
            </a:cxnLst>
            <a:rect l="0" t="0" r="r" b="b"/>
            <a:pathLst>
              <a:path w="21600" h="21600" extrusionOk="0">
                <a:moveTo>
                  <a:pt x="21521" y="19327"/>
                </a:moveTo>
                <a:cubicBezTo>
                  <a:pt x="21575" y="19435"/>
                  <a:pt x="21600" y="19553"/>
                  <a:pt x="21600" y="19678"/>
                </a:cubicBezTo>
                <a:cubicBezTo>
                  <a:pt x="21600" y="19975"/>
                  <a:pt x="21493" y="20238"/>
                  <a:pt x="21275" y="20464"/>
                </a:cubicBezTo>
                <a:lnTo>
                  <a:pt x="20491" y="21236"/>
                </a:lnTo>
                <a:cubicBezTo>
                  <a:pt x="20282" y="21462"/>
                  <a:pt x="20027" y="21575"/>
                  <a:pt x="19721" y="21575"/>
                </a:cubicBezTo>
                <a:lnTo>
                  <a:pt x="19665" y="21575"/>
                </a:lnTo>
                <a:cubicBezTo>
                  <a:pt x="19351" y="21538"/>
                  <a:pt x="19082" y="21397"/>
                  <a:pt x="18867" y="21154"/>
                </a:cubicBezTo>
                <a:lnTo>
                  <a:pt x="12701" y="13223"/>
                </a:lnTo>
                <a:cubicBezTo>
                  <a:pt x="11959" y="13871"/>
                  <a:pt x="11266" y="14439"/>
                  <a:pt x="10623" y="14928"/>
                </a:cubicBezTo>
                <a:cubicBezTo>
                  <a:pt x="9975" y="15414"/>
                  <a:pt x="9366" y="15836"/>
                  <a:pt x="8789" y="16189"/>
                </a:cubicBezTo>
                <a:lnTo>
                  <a:pt x="9261" y="19989"/>
                </a:lnTo>
                <a:lnTo>
                  <a:pt x="9261" y="20125"/>
                </a:lnTo>
                <a:cubicBezTo>
                  <a:pt x="9261" y="20424"/>
                  <a:pt x="9162" y="20673"/>
                  <a:pt x="8964" y="20871"/>
                </a:cubicBezTo>
                <a:lnTo>
                  <a:pt x="8546" y="21290"/>
                </a:lnTo>
                <a:cubicBezTo>
                  <a:pt x="8339" y="21499"/>
                  <a:pt x="8076" y="21600"/>
                  <a:pt x="7762" y="21600"/>
                </a:cubicBezTo>
                <a:lnTo>
                  <a:pt x="7705" y="21600"/>
                </a:lnTo>
                <a:cubicBezTo>
                  <a:pt x="7354" y="21564"/>
                  <a:pt x="7088" y="21425"/>
                  <a:pt x="6907" y="21179"/>
                </a:cubicBezTo>
                <a:lnTo>
                  <a:pt x="4131" y="17501"/>
                </a:lnTo>
                <a:lnTo>
                  <a:pt x="418" y="14696"/>
                </a:lnTo>
                <a:cubicBezTo>
                  <a:pt x="155" y="14473"/>
                  <a:pt x="16" y="14202"/>
                  <a:pt x="0" y="13885"/>
                </a:cubicBezTo>
                <a:lnTo>
                  <a:pt x="0" y="13834"/>
                </a:lnTo>
                <a:cubicBezTo>
                  <a:pt x="0" y="13551"/>
                  <a:pt x="104" y="13294"/>
                  <a:pt x="311" y="13060"/>
                </a:cubicBezTo>
                <a:lnTo>
                  <a:pt x="715" y="12669"/>
                </a:lnTo>
                <a:cubicBezTo>
                  <a:pt x="897" y="12440"/>
                  <a:pt x="1151" y="12333"/>
                  <a:pt x="1477" y="12341"/>
                </a:cubicBezTo>
                <a:cubicBezTo>
                  <a:pt x="1550" y="12341"/>
                  <a:pt x="1596" y="12353"/>
                  <a:pt x="1612" y="12370"/>
                </a:cubicBezTo>
                <a:lnTo>
                  <a:pt x="5407" y="12802"/>
                </a:lnTo>
                <a:cubicBezTo>
                  <a:pt x="5761" y="12234"/>
                  <a:pt x="6180" y="11626"/>
                  <a:pt x="6672" y="10984"/>
                </a:cubicBezTo>
                <a:cubicBezTo>
                  <a:pt x="7167" y="10336"/>
                  <a:pt x="7733" y="9655"/>
                  <a:pt x="8376" y="8931"/>
                </a:cubicBezTo>
                <a:lnTo>
                  <a:pt x="478" y="2748"/>
                </a:lnTo>
                <a:cubicBezTo>
                  <a:pt x="195" y="2521"/>
                  <a:pt x="59" y="2256"/>
                  <a:pt x="59" y="1950"/>
                </a:cubicBezTo>
                <a:lnTo>
                  <a:pt x="59" y="1894"/>
                </a:lnTo>
                <a:cubicBezTo>
                  <a:pt x="59" y="1614"/>
                  <a:pt x="161" y="1354"/>
                  <a:pt x="370" y="1111"/>
                </a:cubicBezTo>
                <a:lnTo>
                  <a:pt x="1140" y="336"/>
                </a:lnTo>
                <a:cubicBezTo>
                  <a:pt x="1383" y="130"/>
                  <a:pt x="1641" y="25"/>
                  <a:pt x="1910" y="25"/>
                </a:cubicBezTo>
                <a:lnTo>
                  <a:pt x="2088" y="25"/>
                </a:lnTo>
                <a:cubicBezTo>
                  <a:pt x="2153" y="25"/>
                  <a:pt x="2215" y="45"/>
                  <a:pt x="2269" y="79"/>
                </a:cubicBezTo>
                <a:lnTo>
                  <a:pt x="13148" y="4045"/>
                </a:lnTo>
                <a:lnTo>
                  <a:pt x="15194" y="2030"/>
                </a:lnTo>
                <a:cubicBezTo>
                  <a:pt x="15828" y="1396"/>
                  <a:pt x="16552" y="901"/>
                  <a:pt x="17376" y="540"/>
                </a:cubicBezTo>
                <a:cubicBezTo>
                  <a:pt x="18196" y="180"/>
                  <a:pt x="18952" y="0"/>
                  <a:pt x="19637" y="0"/>
                </a:cubicBezTo>
                <a:cubicBezTo>
                  <a:pt x="20285" y="0"/>
                  <a:pt x="20780" y="166"/>
                  <a:pt x="21114" y="500"/>
                </a:cubicBezTo>
                <a:cubicBezTo>
                  <a:pt x="21292" y="661"/>
                  <a:pt x="21419" y="870"/>
                  <a:pt x="21493" y="1125"/>
                </a:cubicBezTo>
                <a:cubicBezTo>
                  <a:pt x="21564" y="1374"/>
                  <a:pt x="21600" y="1659"/>
                  <a:pt x="21600" y="1973"/>
                </a:cubicBezTo>
                <a:cubicBezTo>
                  <a:pt x="21600" y="2660"/>
                  <a:pt x="21425" y="3415"/>
                  <a:pt x="21077" y="4235"/>
                </a:cubicBezTo>
                <a:cubicBezTo>
                  <a:pt x="20729" y="5055"/>
                  <a:pt x="20231" y="5778"/>
                  <a:pt x="19583" y="6400"/>
                </a:cubicBezTo>
                <a:lnTo>
                  <a:pt x="17548" y="8456"/>
                </a:lnTo>
                <a:lnTo>
                  <a:pt x="21521" y="19327"/>
                </a:lnTo>
                <a:close/>
              </a:path>
            </a:pathLst>
          </a:custGeom>
          <a:solidFill>
            <a:schemeClr val="accent2"/>
          </a:solidFill>
          <a:ln w="12700">
            <a:miter lim="400000"/>
          </a:ln>
        </p:spPr>
        <p:txBody>
          <a:bodyPr lIns="22860" rIns="22860" anchor="ctr"/>
          <a:lstStyle/>
          <a:p>
            <a:pPr marL="0" marR="0" lvl="0" indent="0" algn="l" defTabSz="457097" rtl="0" eaLnBrk="1" fontAlgn="auto" latinLnBrk="0" hangingPunct="0">
              <a:lnSpc>
                <a:spcPct val="100000"/>
              </a:lnSpc>
              <a:spcBef>
                <a:spcPts val="0"/>
              </a:spcBef>
              <a:spcAft>
                <a:spcPts val="0"/>
              </a:spcAft>
              <a:buClrTx/>
              <a:buSzTx/>
              <a:buFontTx/>
              <a:buNone/>
              <a:tabLst/>
              <a:defRPr sz="5800">
                <a:solidFill>
                  <a:srgbClr val="44CEB9"/>
                </a:solidFill>
                <a:effectLst>
                  <a:outerShdw blurRad="38100" dist="38100" dir="2700000" rotWithShape="0">
                    <a:srgbClr val="000000"/>
                  </a:outerShdw>
                </a:effectLst>
                <a:latin typeface="Gill Sans"/>
                <a:ea typeface="Gill Sans"/>
                <a:cs typeface="Gill Sans"/>
                <a:sym typeface="Gill Sans"/>
              </a:defRPr>
            </a:pPr>
            <a:endParaRPr kumimoji="0" sz="2000" b="0" i="0" u="none" strike="noStrike" kern="0" cap="none" spc="0" normalizeH="0" baseline="0" noProof="0">
              <a:ln>
                <a:noFill/>
              </a:ln>
              <a:solidFill>
                <a:srgbClr val="44CEB9"/>
              </a:solidFill>
              <a:effectLst>
                <a:outerShdw blurRad="38100" dist="38100" dir="2700000" rotWithShape="0">
                  <a:srgbClr val="000000"/>
                </a:outerShdw>
              </a:effectLst>
              <a:uLnTx/>
              <a:uFillTx/>
              <a:latin typeface="Arial" panose="020B0604020202020204" pitchFamily="34" charset="0"/>
              <a:cs typeface="Arial" panose="020B0604020202020204" pitchFamily="34" charset="0"/>
              <a:sym typeface="Gill Sans"/>
            </a:endParaRPr>
          </a:p>
        </p:txBody>
      </p:sp>
      <p:sp>
        <p:nvSpPr>
          <p:cNvPr id="780" name="Shape 780"/>
          <p:cNvSpPr/>
          <p:nvPr/>
        </p:nvSpPr>
        <p:spPr>
          <a:xfrm>
            <a:off x="8616164" y="2230211"/>
            <a:ext cx="450892" cy="496094"/>
          </a:xfrm>
          <a:custGeom>
            <a:avLst/>
            <a:gdLst/>
            <a:ahLst/>
            <a:cxnLst>
              <a:cxn ang="0">
                <a:pos x="wd2" y="hd2"/>
              </a:cxn>
              <a:cxn ang="5400000">
                <a:pos x="wd2" y="hd2"/>
              </a:cxn>
              <a:cxn ang="10800000">
                <a:pos x="wd2" y="hd2"/>
              </a:cxn>
              <a:cxn ang="16200000">
                <a:pos x="wd2" y="hd2"/>
              </a:cxn>
            </a:cxnLst>
            <a:rect l="0" t="0" r="r" b="b"/>
            <a:pathLst>
              <a:path w="21484" h="21600" extrusionOk="0">
                <a:moveTo>
                  <a:pt x="20492" y="581"/>
                </a:moveTo>
                <a:cubicBezTo>
                  <a:pt x="20986" y="1781"/>
                  <a:pt x="21297" y="3048"/>
                  <a:pt x="21423" y="4387"/>
                </a:cubicBezTo>
                <a:cubicBezTo>
                  <a:pt x="21547" y="5722"/>
                  <a:pt x="21484" y="7179"/>
                  <a:pt x="21222" y="8744"/>
                </a:cubicBezTo>
                <a:cubicBezTo>
                  <a:pt x="20551" y="13135"/>
                  <a:pt x="18387" y="16470"/>
                  <a:pt x="14734" y="18749"/>
                </a:cubicBezTo>
                <a:cubicBezTo>
                  <a:pt x="13012" y="19858"/>
                  <a:pt x="11267" y="20409"/>
                  <a:pt x="9506" y="20409"/>
                </a:cubicBezTo>
                <a:cubicBezTo>
                  <a:pt x="8355" y="20409"/>
                  <a:pt x="7209" y="20166"/>
                  <a:pt x="6065" y="19683"/>
                </a:cubicBezTo>
                <a:cubicBezTo>
                  <a:pt x="5894" y="19610"/>
                  <a:pt x="5726" y="19520"/>
                  <a:pt x="5557" y="19412"/>
                </a:cubicBezTo>
                <a:cubicBezTo>
                  <a:pt x="5389" y="19302"/>
                  <a:pt x="5222" y="19192"/>
                  <a:pt x="5059" y="19076"/>
                </a:cubicBezTo>
                <a:cubicBezTo>
                  <a:pt x="4841" y="18929"/>
                  <a:pt x="4626" y="18791"/>
                  <a:pt x="4415" y="18661"/>
                </a:cubicBezTo>
                <a:cubicBezTo>
                  <a:pt x="4200" y="18528"/>
                  <a:pt x="4018" y="18466"/>
                  <a:pt x="3858" y="18466"/>
                </a:cubicBezTo>
                <a:cubicBezTo>
                  <a:pt x="3786" y="18486"/>
                  <a:pt x="3699" y="18562"/>
                  <a:pt x="3599" y="18701"/>
                </a:cubicBezTo>
                <a:cubicBezTo>
                  <a:pt x="3498" y="18842"/>
                  <a:pt x="3393" y="18997"/>
                  <a:pt x="3288" y="19175"/>
                </a:cubicBezTo>
                <a:cubicBezTo>
                  <a:pt x="3185" y="19350"/>
                  <a:pt x="3086" y="19537"/>
                  <a:pt x="2990" y="19729"/>
                </a:cubicBezTo>
                <a:cubicBezTo>
                  <a:pt x="2899" y="19923"/>
                  <a:pt x="2822" y="20073"/>
                  <a:pt x="2761" y="20180"/>
                </a:cubicBezTo>
                <a:cubicBezTo>
                  <a:pt x="2656" y="20389"/>
                  <a:pt x="2558" y="20576"/>
                  <a:pt x="2464" y="20742"/>
                </a:cubicBezTo>
                <a:cubicBezTo>
                  <a:pt x="2373" y="20909"/>
                  <a:pt x="2286" y="21056"/>
                  <a:pt x="2214" y="21183"/>
                </a:cubicBezTo>
                <a:cubicBezTo>
                  <a:pt x="2026" y="21462"/>
                  <a:pt x="1788" y="21600"/>
                  <a:pt x="1495" y="21600"/>
                </a:cubicBezTo>
                <a:lnTo>
                  <a:pt x="1451" y="21600"/>
                </a:lnTo>
                <a:cubicBezTo>
                  <a:pt x="1236" y="21584"/>
                  <a:pt x="1051" y="21527"/>
                  <a:pt x="896" y="21434"/>
                </a:cubicBezTo>
                <a:cubicBezTo>
                  <a:pt x="744" y="21335"/>
                  <a:pt x="618" y="21225"/>
                  <a:pt x="522" y="21098"/>
                </a:cubicBezTo>
                <a:cubicBezTo>
                  <a:pt x="426" y="20976"/>
                  <a:pt x="349" y="20847"/>
                  <a:pt x="293" y="20717"/>
                </a:cubicBezTo>
                <a:cubicBezTo>
                  <a:pt x="237" y="20587"/>
                  <a:pt x="199" y="20485"/>
                  <a:pt x="185" y="20409"/>
                </a:cubicBezTo>
                <a:cubicBezTo>
                  <a:pt x="-16" y="20078"/>
                  <a:pt x="-53" y="19725"/>
                  <a:pt x="75" y="19356"/>
                </a:cubicBezTo>
                <a:cubicBezTo>
                  <a:pt x="223" y="18878"/>
                  <a:pt x="431" y="18480"/>
                  <a:pt x="700" y="18153"/>
                </a:cubicBezTo>
                <a:cubicBezTo>
                  <a:pt x="971" y="17828"/>
                  <a:pt x="1236" y="17537"/>
                  <a:pt x="1495" y="17277"/>
                </a:cubicBezTo>
                <a:cubicBezTo>
                  <a:pt x="1713" y="17069"/>
                  <a:pt x="1902" y="16874"/>
                  <a:pt x="2062" y="16693"/>
                </a:cubicBezTo>
                <a:cubicBezTo>
                  <a:pt x="2223" y="16512"/>
                  <a:pt x="2326" y="16320"/>
                  <a:pt x="2368" y="16114"/>
                </a:cubicBezTo>
                <a:cubicBezTo>
                  <a:pt x="2384" y="16058"/>
                  <a:pt x="2384" y="16004"/>
                  <a:pt x="2368" y="15950"/>
                </a:cubicBezTo>
                <a:cubicBezTo>
                  <a:pt x="2354" y="15900"/>
                  <a:pt x="2319" y="15784"/>
                  <a:pt x="2258" y="15612"/>
                </a:cubicBezTo>
                <a:cubicBezTo>
                  <a:pt x="2214" y="15504"/>
                  <a:pt x="2169" y="15380"/>
                  <a:pt x="2129" y="15242"/>
                </a:cubicBezTo>
                <a:cubicBezTo>
                  <a:pt x="2087" y="15101"/>
                  <a:pt x="2052" y="14942"/>
                  <a:pt x="2022" y="14762"/>
                </a:cubicBezTo>
                <a:cubicBezTo>
                  <a:pt x="1837" y="13322"/>
                  <a:pt x="1884" y="11989"/>
                  <a:pt x="2167" y="10774"/>
                </a:cubicBezTo>
                <a:cubicBezTo>
                  <a:pt x="2450" y="9557"/>
                  <a:pt x="2899" y="8464"/>
                  <a:pt x="3510" y="7493"/>
                </a:cubicBezTo>
                <a:cubicBezTo>
                  <a:pt x="4123" y="6527"/>
                  <a:pt x="4853" y="5689"/>
                  <a:pt x="5695" y="4986"/>
                </a:cubicBezTo>
                <a:cubicBezTo>
                  <a:pt x="6540" y="4283"/>
                  <a:pt x="7417" y="3741"/>
                  <a:pt x="8327" y="3351"/>
                </a:cubicBezTo>
                <a:cubicBezTo>
                  <a:pt x="8940" y="3091"/>
                  <a:pt x="9612" y="2939"/>
                  <a:pt x="10337" y="2894"/>
                </a:cubicBezTo>
                <a:cubicBezTo>
                  <a:pt x="11068" y="2848"/>
                  <a:pt x="11828" y="2817"/>
                  <a:pt x="12619" y="2798"/>
                </a:cubicBezTo>
                <a:cubicBezTo>
                  <a:pt x="13075" y="2798"/>
                  <a:pt x="13548" y="2789"/>
                  <a:pt x="14039" y="2772"/>
                </a:cubicBezTo>
                <a:cubicBezTo>
                  <a:pt x="14533" y="2752"/>
                  <a:pt x="15010" y="2704"/>
                  <a:pt x="15471" y="2623"/>
                </a:cubicBezTo>
                <a:cubicBezTo>
                  <a:pt x="15928" y="2541"/>
                  <a:pt x="16353" y="2414"/>
                  <a:pt x="16742" y="2239"/>
                </a:cubicBezTo>
                <a:cubicBezTo>
                  <a:pt x="17130" y="2064"/>
                  <a:pt x="17448" y="1815"/>
                  <a:pt x="17694" y="1499"/>
                </a:cubicBezTo>
                <a:cubicBezTo>
                  <a:pt x="17841" y="1321"/>
                  <a:pt x="17986" y="1135"/>
                  <a:pt x="18127" y="948"/>
                </a:cubicBezTo>
                <a:cubicBezTo>
                  <a:pt x="18263" y="756"/>
                  <a:pt x="18405" y="595"/>
                  <a:pt x="18550" y="460"/>
                </a:cubicBezTo>
                <a:cubicBezTo>
                  <a:pt x="18698" y="324"/>
                  <a:pt x="18857" y="214"/>
                  <a:pt x="19030" y="129"/>
                </a:cubicBezTo>
                <a:cubicBezTo>
                  <a:pt x="19208" y="42"/>
                  <a:pt x="19425" y="0"/>
                  <a:pt x="19690" y="0"/>
                </a:cubicBezTo>
                <a:cubicBezTo>
                  <a:pt x="19858" y="0"/>
                  <a:pt x="20017" y="50"/>
                  <a:pt x="20165" y="155"/>
                </a:cubicBezTo>
                <a:cubicBezTo>
                  <a:pt x="20310" y="261"/>
                  <a:pt x="20420" y="400"/>
                  <a:pt x="20492" y="581"/>
                </a:cubicBezTo>
                <a:moveTo>
                  <a:pt x="15352" y="9977"/>
                </a:moveTo>
                <a:cubicBezTo>
                  <a:pt x="15598" y="10017"/>
                  <a:pt x="15813" y="9927"/>
                  <a:pt x="15995" y="9712"/>
                </a:cubicBezTo>
                <a:cubicBezTo>
                  <a:pt x="16180" y="9503"/>
                  <a:pt x="16278" y="9249"/>
                  <a:pt x="16293" y="8953"/>
                </a:cubicBezTo>
                <a:cubicBezTo>
                  <a:pt x="16307" y="8636"/>
                  <a:pt x="16232" y="8374"/>
                  <a:pt x="16066" y="8159"/>
                </a:cubicBezTo>
                <a:cubicBezTo>
                  <a:pt x="15895" y="7947"/>
                  <a:pt x="15682" y="7832"/>
                  <a:pt x="15420" y="7815"/>
                </a:cubicBezTo>
                <a:cubicBezTo>
                  <a:pt x="14323" y="7761"/>
                  <a:pt x="13286" y="7834"/>
                  <a:pt x="12317" y="8038"/>
                </a:cubicBezTo>
                <a:cubicBezTo>
                  <a:pt x="11346" y="8241"/>
                  <a:pt x="10426" y="8571"/>
                  <a:pt x="9551" y="9032"/>
                </a:cubicBezTo>
                <a:cubicBezTo>
                  <a:pt x="8674" y="9492"/>
                  <a:pt x="7843" y="10090"/>
                  <a:pt x="7047" y="10831"/>
                </a:cubicBezTo>
                <a:cubicBezTo>
                  <a:pt x="6250" y="11568"/>
                  <a:pt x="5480" y="12466"/>
                  <a:pt x="4733" y="13519"/>
                </a:cubicBezTo>
                <a:cubicBezTo>
                  <a:pt x="4563" y="13765"/>
                  <a:pt x="4483" y="14033"/>
                  <a:pt x="4497" y="14324"/>
                </a:cubicBezTo>
                <a:cubicBezTo>
                  <a:pt x="4511" y="14618"/>
                  <a:pt x="4621" y="14863"/>
                  <a:pt x="4822" y="15064"/>
                </a:cubicBezTo>
                <a:cubicBezTo>
                  <a:pt x="4972" y="15222"/>
                  <a:pt x="5164" y="15312"/>
                  <a:pt x="5393" y="15318"/>
                </a:cubicBezTo>
                <a:cubicBezTo>
                  <a:pt x="5669" y="15318"/>
                  <a:pt x="5901" y="15196"/>
                  <a:pt x="6088" y="14954"/>
                </a:cubicBezTo>
                <a:cubicBezTo>
                  <a:pt x="6760" y="14036"/>
                  <a:pt x="7436" y="13245"/>
                  <a:pt x="8117" y="12587"/>
                </a:cubicBezTo>
                <a:cubicBezTo>
                  <a:pt x="8795" y="11930"/>
                  <a:pt x="9511" y="11402"/>
                  <a:pt x="10260" y="11006"/>
                </a:cubicBezTo>
                <a:cubicBezTo>
                  <a:pt x="11012" y="10610"/>
                  <a:pt x="11803" y="10330"/>
                  <a:pt x="12638" y="10167"/>
                </a:cubicBezTo>
                <a:cubicBezTo>
                  <a:pt x="13469" y="10003"/>
                  <a:pt x="14374" y="9938"/>
                  <a:pt x="15352" y="9977"/>
                </a:cubicBezTo>
              </a:path>
            </a:pathLst>
          </a:custGeom>
          <a:solidFill>
            <a:schemeClr val="accent3"/>
          </a:solidFill>
          <a:ln w="12700">
            <a:miter lim="400000"/>
          </a:ln>
        </p:spPr>
        <p:txBody>
          <a:bodyPr lIns="22860" rIns="22860" anchor="ctr"/>
          <a:lstStyle/>
          <a:p>
            <a:pPr marL="0" marR="0" lvl="0" indent="0" algn="l" defTabSz="457097" rtl="0" eaLnBrk="1" fontAlgn="auto" latinLnBrk="0" hangingPunct="0">
              <a:lnSpc>
                <a:spcPct val="100000"/>
              </a:lnSpc>
              <a:spcBef>
                <a:spcPts val="0"/>
              </a:spcBef>
              <a:spcAft>
                <a:spcPts val="0"/>
              </a:spcAft>
              <a:buClrTx/>
              <a:buSzTx/>
              <a:buFontTx/>
              <a:buNone/>
              <a:tabLst/>
              <a:defRPr sz="5800">
                <a:solidFill>
                  <a:srgbClr val="44CEB9"/>
                </a:solidFill>
                <a:effectLst>
                  <a:outerShdw blurRad="38100" dist="38100" dir="2700000" rotWithShape="0">
                    <a:srgbClr val="000000"/>
                  </a:outerShdw>
                </a:effectLst>
                <a:latin typeface="Gill Sans"/>
                <a:ea typeface="Gill Sans"/>
                <a:cs typeface="Gill Sans"/>
                <a:sym typeface="Gill Sans"/>
              </a:defRPr>
            </a:pPr>
            <a:endParaRPr kumimoji="0" sz="2000" b="0" i="0" u="none" strike="noStrike" kern="0" cap="none" spc="0" normalizeH="0" baseline="0" noProof="0">
              <a:ln>
                <a:noFill/>
              </a:ln>
              <a:solidFill>
                <a:srgbClr val="44CEB9"/>
              </a:solidFill>
              <a:effectLst>
                <a:outerShdw blurRad="38100" dist="38100" dir="2700000" rotWithShape="0">
                  <a:srgbClr val="000000"/>
                </a:outerShdw>
              </a:effectLst>
              <a:uLnTx/>
              <a:uFillTx/>
              <a:latin typeface="Arial" panose="020B0604020202020204" pitchFamily="34" charset="0"/>
              <a:cs typeface="Arial" panose="020B0604020202020204" pitchFamily="34" charset="0"/>
              <a:sym typeface="Gill Sans"/>
            </a:endParaRPr>
          </a:p>
        </p:txBody>
      </p:sp>
      <p:sp>
        <p:nvSpPr>
          <p:cNvPr id="781" name="Shape 781"/>
          <p:cNvSpPr/>
          <p:nvPr/>
        </p:nvSpPr>
        <p:spPr>
          <a:xfrm>
            <a:off x="10023739" y="3877364"/>
            <a:ext cx="505674" cy="554163"/>
          </a:xfrm>
          <a:custGeom>
            <a:avLst/>
            <a:gdLst/>
            <a:ahLst/>
            <a:cxnLst>
              <a:cxn ang="0">
                <a:pos x="wd2" y="hd2"/>
              </a:cxn>
              <a:cxn ang="5400000">
                <a:pos x="wd2" y="hd2"/>
              </a:cxn>
              <a:cxn ang="10800000">
                <a:pos x="wd2" y="hd2"/>
              </a:cxn>
              <a:cxn ang="16200000">
                <a:pos x="wd2" y="hd2"/>
              </a:cxn>
            </a:cxnLst>
            <a:rect l="0" t="0" r="r" b="b"/>
            <a:pathLst>
              <a:path w="21600" h="21600" extrusionOk="0">
                <a:moveTo>
                  <a:pt x="20264" y="0"/>
                </a:moveTo>
                <a:cubicBezTo>
                  <a:pt x="20631" y="0"/>
                  <a:pt x="20947" y="158"/>
                  <a:pt x="21209" y="478"/>
                </a:cubicBezTo>
                <a:cubicBezTo>
                  <a:pt x="21471" y="798"/>
                  <a:pt x="21600" y="1177"/>
                  <a:pt x="21600" y="1615"/>
                </a:cubicBezTo>
                <a:lnTo>
                  <a:pt x="21600" y="19985"/>
                </a:lnTo>
                <a:cubicBezTo>
                  <a:pt x="21600" y="20423"/>
                  <a:pt x="21471" y="20804"/>
                  <a:pt x="21209" y="21125"/>
                </a:cubicBezTo>
                <a:cubicBezTo>
                  <a:pt x="20949" y="21442"/>
                  <a:pt x="20633" y="21600"/>
                  <a:pt x="20264" y="21600"/>
                </a:cubicBezTo>
                <a:lnTo>
                  <a:pt x="1346" y="21600"/>
                </a:lnTo>
                <a:cubicBezTo>
                  <a:pt x="981" y="21600"/>
                  <a:pt x="663" y="21442"/>
                  <a:pt x="396" y="21125"/>
                </a:cubicBezTo>
                <a:cubicBezTo>
                  <a:pt x="132" y="20804"/>
                  <a:pt x="0" y="20423"/>
                  <a:pt x="0" y="19985"/>
                </a:cubicBezTo>
                <a:lnTo>
                  <a:pt x="0" y="1615"/>
                </a:lnTo>
                <a:cubicBezTo>
                  <a:pt x="0" y="1177"/>
                  <a:pt x="132" y="798"/>
                  <a:pt x="396" y="478"/>
                </a:cubicBezTo>
                <a:cubicBezTo>
                  <a:pt x="661" y="158"/>
                  <a:pt x="979" y="0"/>
                  <a:pt x="1346" y="0"/>
                </a:cubicBezTo>
                <a:lnTo>
                  <a:pt x="20264" y="0"/>
                </a:lnTo>
                <a:close/>
                <a:moveTo>
                  <a:pt x="19806" y="2170"/>
                </a:moveTo>
                <a:lnTo>
                  <a:pt x="1801" y="2170"/>
                </a:lnTo>
                <a:lnTo>
                  <a:pt x="1801" y="19441"/>
                </a:lnTo>
                <a:lnTo>
                  <a:pt x="19806" y="19441"/>
                </a:lnTo>
                <a:lnTo>
                  <a:pt x="19806" y="2170"/>
                </a:lnTo>
                <a:close/>
                <a:moveTo>
                  <a:pt x="5425" y="8662"/>
                </a:moveTo>
                <a:cubicBezTo>
                  <a:pt x="4910" y="8662"/>
                  <a:pt x="4475" y="8454"/>
                  <a:pt x="4125" y="8034"/>
                </a:cubicBezTo>
                <a:cubicBezTo>
                  <a:pt x="3770" y="7611"/>
                  <a:pt x="3598" y="7103"/>
                  <a:pt x="3598" y="6512"/>
                </a:cubicBezTo>
                <a:cubicBezTo>
                  <a:pt x="3598" y="5895"/>
                  <a:pt x="3770" y="5372"/>
                  <a:pt x="4125" y="4952"/>
                </a:cubicBezTo>
                <a:cubicBezTo>
                  <a:pt x="4477" y="4526"/>
                  <a:pt x="4910" y="4321"/>
                  <a:pt x="5425" y="4321"/>
                </a:cubicBezTo>
                <a:cubicBezTo>
                  <a:pt x="5914" y="4321"/>
                  <a:pt x="6340" y="4529"/>
                  <a:pt x="6693" y="4952"/>
                </a:cubicBezTo>
                <a:cubicBezTo>
                  <a:pt x="7045" y="5372"/>
                  <a:pt x="7219" y="5895"/>
                  <a:pt x="7219" y="6512"/>
                </a:cubicBezTo>
                <a:cubicBezTo>
                  <a:pt x="7219" y="7103"/>
                  <a:pt x="7045" y="7611"/>
                  <a:pt x="6693" y="8034"/>
                </a:cubicBezTo>
                <a:cubicBezTo>
                  <a:pt x="6340" y="8454"/>
                  <a:pt x="5914" y="8662"/>
                  <a:pt x="5425" y="8662"/>
                </a:cubicBezTo>
                <a:moveTo>
                  <a:pt x="18002" y="17288"/>
                </a:moveTo>
                <a:lnTo>
                  <a:pt x="3598" y="17288"/>
                </a:lnTo>
                <a:lnTo>
                  <a:pt x="3598" y="15811"/>
                </a:lnTo>
                <a:lnTo>
                  <a:pt x="6845" y="10745"/>
                </a:lnTo>
                <a:lnTo>
                  <a:pt x="9045" y="12943"/>
                </a:lnTo>
                <a:lnTo>
                  <a:pt x="13194" y="5387"/>
                </a:lnTo>
                <a:lnTo>
                  <a:pt x="17999" y="11351"/>
                </a:lnTo>
                <a:lnTo>
                  <a:pt x="17999" y="17288"/>
                </a:lnTo>
                <a:close/>
              </a:path>
            </a:pathLst>
          </a:custGeom>
          <a:solidFill>
            <a:schemeClr val="accent5"/>
          </a:solidFill>
          <a:ln w="12700">
            <a:miter lim="400000"/>
          </a:ln>
        </p:spPr>
        <p:txBody>
          <a:bodyPr lIns="22860" rIns="22860" anchor="ctr"/>
          <a:lstStyle/>
          <a:p>
            <a:pPr marL="0" marR="0" lvl="0" indent="0" algn="l" defTabSz="457097" rtl="0" eaLnBrk="1" fontAlgn="auto" latinLnBrk="0" hangingPunct="0">
              <a:lnSpc>
                <a:spcPct val="100000"/>
              </a:lnSpc>
              <a:spcBef>
                <a:spcPts val="0"/>
              </a:spcBef>
              <a:spcAft>
                <a:spcPts val="0"/>
              </a:spcAft>
              <a:buClrTx/>
              <a:buSzTx/>
              <a:buFontTx/>
              <a:buNone/>
              <a:tabLst/>
              <a:defRPr sz="5800">
                <a:solidFill>
                  <a:srgbClr val="44CEB9"/>
                </a:solidFill>
                <a:effectLst>
                  <a:outerShdw blurRad="38100" dist="38100" dir="2700000" rotWithShape="0">
                    <a:srgbClr val="000000"/>
                  </a:outerShdw>
                </a:effectLst>
                <a:latin typeface="Gill Sans"/>
                <a:ea typeface="Gill Sans"/>
                <a:cs typeface="Gill Sans"/>
                <a:sym typeface="Gill Sans"/>
              </a:defRPr>
            </a:pPr>
            <a:endParaRPr kumimoji="0" sz="2000" b="0" i="0" u="none" strike="noStrike" kern="0" cap="none" spc="0" normalizeH="0" baseline="0" noProof="0">
              <a:ln>
                <a:noFill/>
              </a:ln>
              <a:solidFill>
                <a:srgbClr val="44CEB9"/>
              </a:solidFill>
              <a:effectLst>
                <a:outerShdw blurRad="38100" dist="38100" dir="2700000" rotWithShape="0">
                  <a:srgbClr val="000000"/>
                </a:outerShdw>
              </a:effectLst>
              <a:uLnTx/>
              <a:uFillTx/>
              <a:latin typeface="Arial" panose="020B0604020202020204" pitchFamily="34" charset="0"/>
              <a:cs typeface="Arial" panose="020B0604020202020204" pitchFamily="34" charset="0"/>
              <a:sym typeface="Gill Sans"/>
            </a:endParaRPr>
          </a:p>
        </p:txBody>
      </p:sp>
      <p:sp>
        <p:nvSpPr>
          <p:cNvPr id="782" name="Shape 782"/>
          <p:cNvSpPr/>
          <p:nvPr/>
        </p:nvSpPr>
        <p:spPr>
          <a:xfrm>
            <a:off x="5769978" y="1696221"/>
            <a:ext cx="662311" cy="595168"/>
          </a:xfrm>
          <a:custGeom>
            <a:avLst/>
            <a:gdLst/>
            <a:ahLst/>
            <a:cxnLst>
              <a:cxn ang="0">
                <a:pos x="wd2" y="hd2"/>
              </a:cxn>
              <a:cxn ang="5400000">
                <a:pos x="wd2" y="hd2"/>
              </a:cxn>
              <a:cxn ang="10800000">
                <a:pos x="wd2" y="hd2"/>
              </a:cxn>
              <a:cxn ang="16200000">
                <a:pos x="wd2" y="hd2"/>
              </a:cxn>
            </a:cxnLst>
            <a:rect l="0" t="0" r="r" b="b"/>
            <a:pathLst>
              <a:path w="21600" h="21600" extrusionOk="0">
                <a:moveTo>
                  <a:pt x="20685" y="0"/>
                </a:moveTo>
                <a:cubicBezTo>
                  <a:pt x="20942" y="0"/>
                  <a:pt x="21160" y="103"/>
                  <a:pt x="21336" y="310"/>
                </a:cubicBezTo>
                <a:cubicBezTo>
                  <a:pt x="21512" y="518"/>
                  <a:pt x="21600" y="760"/>
                  <a:pt x="21600" y="1048"/>
                </a:cubicBezTo>
                <a:lnTo>
                  <a:pt x="21600" y="16239"/>
                </a:lnTo>
                <a:cubicBezTo>
                  <a:pt x="21600" y="16524"/>
                  <a:pt x="21512" y="16768"/>
                  <a:pt x="21336" y="16970"/>
                </a:cubicBezTo>
                <a:cubicBezTo>
                  <a:pt x="21162" y="17174"/>
                  <a:pt x="20944" y="17275"/>
                  <a:pt x="20685" y="17275"/>
                </a:cubicBezTo>
                <a:lnTo>
                  <a:pt x="19808" y="17275"/>
                </a:lnTo>
                <a:lnTo>
                  <a:pt x="19808" y="17370"/>
                </a:lnTo>
                <a:cubicBezTo>
                  <a:pt x="19808" y="17949"/>
                  <a:pt x="19710" y="18499"/>
                  <a:pt x="19514" y="19018"/>
                </a:cubicBezTo>
                <a:cubicBezTo>
                  <a:pt x="19318" y="19536"/>
                  <a:pt x="19061" y="19985"/>
                  <a:pt x="18747" y="20362"/>
                </a:cubicBezTo>
                <a:cubicBezTo>
                  <a:pt x="18434" y="20739"/>
                  <a:pt x="18052" y="21039"/>
                  <a:pt x="17609" y="21264"/>
                </a:cubicBezTo>
                <a:cubicBezTo>
                  <a:pt x="17168" y="21488"/>
                  <a:pt x="16698" y="21600"/>
                  <a:pt x="16198" y="21600"/>
                </a:cubicBezTo>
                <a:cubicBezTo>
                  <a:pt x="15706" y="21600"/>
                  <a:pt x="15238" y="21488"/>
                  <a:pt x="14797" y="21264"/>
                </a:cubicBezTo>
                <a:cubicBezTo>
                  <a:pt x="14354" y="21039"/>
                  <a:pt x="13974" y="20739"/>
                  <a:pt x="13654" y="20362"/>
                </a:cubicBezTo>
                <a:cubicBezTo>
                  <a:pt x="13333" y="19985"/>
                  <a:pt x="13078" y="19536"/>
                  <a:pt x="12887" y="19018"/>
                </a:cubicBezTo>
                <a:cubicBezTo>
                  <a:pt x="12696" y="18499"/>
                  <a:pt x="12601" y="17949"/>
                  <a:pt x="12601" y="17370"/>
                </a:cubicBezTo>
                <a:lnTo>
                  <a:pt x="12601" y="17275"/>
                </a:lnTo>
                <a:lnTo>
                  <a:pt x="9000" y="17275"/>
                </a:lnTo>
                <a:lnTo>
                  <a:pt x="9000" y="17370"/>
                </a:lnTo>
                <a:cubicBezTo>
                  <a:pt x="9000" y="17949"/>
                  <a:pt x="8904" y="18499"/>
                  <a:pt x="8713" y="19018"/>
                </a:cubicBezTo>
                <a:cubicBezTo>
                  <a:pt x="8522" y="19536"/>
                  <a:pt x="8265" y="19985"/>
                  <a:pt x="7946" y="20362"/>
                </a:cubicBezTo>
                <a:cubicBezTo>
                  <a:pt x="7628" y="20739"/>
                  <a:pt x="7244" y="21039"/>
                  <a:pt x="6803" y="21264"/>
                </a:cubicBezTo>
                <a:cubicBezTo>
                  <a:pt x="6360" y="21488"/>
                  <a:pt x="5894" y="21600"/>
                  <a:pt x="5402" y="21600"/>
                </a:cubicBezTo>
                <a:cubicBezTo>
                  <a:pt x="4910" y="21600"/>
                  <a:pt x="4442" y="21488"/>
                  <a:pt x="4004" y="21264"/>
                </a:cubicBezTo>
                <a:cubicBezTo>
                  <a:pt x="3558" y="21039"/>
                  <a:pt x="3178" y="20739"/>
                  <a:pt x="2857" y="20362"/>
                </a:cubicBezTo>
                <a:cubicBezTo>
                  <a:pt x="2537" y="19985"/>
                  <a:pt x="2282" y="19536"/>
                  <a:pt x="2091" y="19018"/>
                </a:cubicBezTo>
                <a:cubicBezTo>
                  <a:pt x="1900" y="18499"/>
                  <a:pt x="1804" y="17949"/>
                  <a:pt x="1804" y="17370"/>
                </a:cubicBezTo>
                <a:lnTo>
                  <a:pt x="1804" y="17275"/>
                </a:lnTo>
                <a:lnTo>
                  <a:pt x="891" y="17275"/>
                </a:lnTo>
                <a:cubicBezTo>
                  <a:pt x="646" y="17275"/>
                  <a:pt x="438" y="17169"/>
                  <a:pt x="262" y="16961"/>
                </a:cubicBezTo>
                <a:cubicBezTo>
                  <a:pt x="88" y="16757"/>
                  <a:pt x="0" y="16515"/>
                  <a:pt x="0" y="16239"/>
                </a:cubicBezTo>
                <a:lnTo>
                  <a:pt x="0" y="10668"/>
                </a:lnTo>
                <a:cubicBezTo>
                  <a:pt x="0" y="10441"/>
                  <a:pt x="26" y="10205"/>
                  <a:pt x="68" y="9960"/>
                </a:cubicBezTo>
                <a:cubicBezTo>
                  <a:pt x="117" y="9715"/>
                  <a:pt x="186" y="9474"/>
                  <a:pt x="274" y="9229"/>
                </a:cubicBezTo>
                <a:cubicBezTo>
                  <a:pt x="364" y="8984"/>
                  <a:pt x="470" y="8751"/>
                  <a:pt x="592" y="8526"/>
                </a:cubicBezTo>
                <a:cubicBezTo>
                  <a:pt x="712" y="8301"/>
                  <a:pt x="837" y="8114"/>
                  <a:pt x="959" y="7964"/>
                </a:cubicBezTo>
                <a:lnTo>
                  <a:pt x="3573" y="4906"/>
                </a:lnTo>
                <a:cubicBezTo>
                  <a:pt x="3697" y="4759"/>
                  <a:pt x="3857" y="4613"/>
                  <a:pt x="4053" y="4474"/>
                </a:cubicBezTo>
                <a:cubicBezTo>
                  <a:pt x="4248" y="4330"/>
                  <a:pt x="4449" y="4209"/>
                  <a:pt x="4657" y="4109"/>
                </a:cubicBezTo>
                <a:cubicBezTo>
                  <a:pt x="4863" y="4005"/>
                  <a:pt x="5071" y="3927"/>
                  <a:pt x="5277" y="3867"/>
                </a:cubicBezTo>
                <a:cubicBezTo>
                  <a:pt x="5485" y="3806"/>
                  <a:pt x="5686" y="3775"/>
                  <a:pt x="5882" y="3775"/>
                </a:cubicBezTo>
                <a:lnTo>
                  <a:pt x="6820" y="3775"/>
                </a:lnTo>
                <a:lnTo>
                  <a:pt x="6820" y="1048"/>
                </a:lnTo>
                <a:cubicBezTo>
                  <a:pt x="6820" y="760"/>
                  <a:pt x="6908" y="518"/>
                  <a:pt x="7082" y="310"/>
                </a:cubicBezTo>
                <a:cubicBezTo>
                  <a:pt x="7258" y="103"/>
                  <a:pt x="7464" y="0"/>
                  <a:pt x="7699" y="0"/>
                </a:cubicBezTo>
                <a:lnTo>
                  <a:pt x="20685" y="0"/>
                </a:lnTo>
                <a:close/>
                <a:moveTo>
                  <a:pt x="6791" y="6438"/>
                </a:moveTo>
                <a:lnTo>
                  <a:pt x="5877" y="6438"/>
                </a:lnTo>
                <a:cubicBezTo>
                  <a:pt x="5799" y="6438"/>
                  <a:pt x="5676" y="6478"/>
                  <a:pt x="5510" y="6550"/>
                </a:cubicBezTo>
                <a:cubicBezTo>
                  <a:pt x="5341" y="6625"/>
                  <a:pt x="5223" y="6703"/>
                  <a:pt x="5152" y="6784"/>
                </a:cubicBezTo>
                <a:lnTo>
                  <a:pt x="2539" y="9830"/>
                </a:lnTo>
                <a:cubicBezTo>
                  <a:pt x="2478" y="9902"/>
                  <a:pt x="2412" y="10040"/>
                  <a:pt x="2351" y="10239"/>
                </a:cubicBezTo>
                <a:cubicBezTo>
                  <a:pt x="2289" y="10435"/>
                  <a:pt x="2257" y="10579"/>
                  <a:pt x="2257" y="10671"/>
                </a:cubicBezTo>
                <a:lnTo>
                  <a:pt x="2257" y="11528"/>
                </a:lnTo>
                <a:lnTo>
                  <a:pt x="6795" y="11528"/>
                </a:lnTo>
                <a:lnTo>
                  <a:pt x="6795" y="6438"/>
                </a:lnTo>
                <a:close/>
                <a:moveTo>
                  <a:pt x="5395" y="18943"/>
                </a:moveTo>
                <a:cubicBezTo>
                  <a:pt x="5760" y="18943"/>
                  <a:pt x="6075" y="18790"/>
                  <a:pt x="6340" y="18482"/>
                </a:cubicBezTo>
                <a:cubicBezTo>
                  <a:pt x="6600" y="18174"/>
                  <a:pt x="6732" y="17805"/>
                  <a:pt x="6732" y="17373"/>
                </a:cubicBezTo>
                <a:cubicBezTo>
                  <a:pt x="6732" y="16941"/>
                  <a:pt x="6600" y="16570"/>
                  <a:pt x="6340" y="16253"/>
                </a:cubicBezTo>
                <a:cubicBezTo>
                  <a:pt x="6078" y="15945"/>
                  <a:pt x="5762" y="15787"/>
                  <a:pt x="5395" y="15787"/>
                </a:cubicBezTo>
                <a:cubicBezTo>
                  <a:pt x="5027" y="15787"/>
                  <a:pt x="4714" y="15942"/>
                  <a:pt x="4444" y="16247"/>
                </a:cubicBezTo>
                <a:cubicBezTo>
                  <a:pt x="4180" y="16558"/>
                  <a:pt x="4045" y="16933"/>
                  <a:pt x="4045" y="17373"/>
                </a:cubicBezTo>
                <a:cubicBezTo>
                  <a:pt x="4045" y="17805"/>
                  <a:pt x="4180" y="18174"/>
                  <a:pt x="4444" y="18482"/>
                </a:cubicBezTo>
                <a:cubicBezTo>
                  <a:pt x="4714" y="18790"/>
                  <a:pt x="5027" y="18943"/>
                  <a:pt x="5395" y="18943"/>
                </a:cubicBezTo>
                <a:moveTo>
                  <a:pt x="16196" y="18943"/>
                </a:moveTo>
                <a:cubicBezTo>
                  <a:pt x="16561" y="18943"/>
                  <a:pt x="16879" y="18790"/>
                  <a:pt x="17146" y="18482"/>
                </a:cubicBezTo>
                <a:cubicBezTo>
                  <a:pt x="17410" y="18174"/>
                  <a:pt x="17545" y="17805"/>
                  <a:pt x="17545" y="17373"/>
                </a:cubicBezTo>
                <a:cubicBezTo>
                  <a:pt x="17545" y="16941"/>
                  <a:pt x="17413" y="16570"/>
                  <a:pt x="17151" y="16253"/>
                </a:cubicBezTo>
                <a:cubicBezTo>
                  <a:pt x="16891" y="15945"/>
                  <a:pt x="16573" y="15787"/>
                  <a:pt x="16196" y="15787"/>
                </a:cubicBezTo>
                <a:cubicBezTo>
                  <a:pt x="15828" y="15787"/>
                  <a:pt x="15515" y="15942"/>
                  <a:pt x="15250" y="16247"/>
                </a:cubicBezTo>
                <a:cubicBezTo>
                  <a:pt x="14991" y="16558"/>
                  <a:pt x="14858" y="16933"/>
                  <a:pt x="14858" y="17373"/>
                </a:cubicBezTo>
                <a:cubicBezTo>
                  <a:pt x="14858" y="17805"/>
                  <a:pt x="14991" y="18174"/>
                  <a:pt x="15250" y="18482"/>
                </a:cubicBezTo>
                <a:cubicBezTo>
                  <a:pt x="15512" y="18790"/>
                  <a:pt x="15826" y="18943"/>
                  <a:pt x="16196" y="18943"/>
                </a:cubicBezTo>
              </a:path>
            </a:pathLst>
          </a:custGeom>
          <a:solidFill>
            <a:schemeClr val="accent1"/>
          </a:solidFill>
          <a:ln w="12700">
            <a:miter lim="400000"/>
          </a:ln>
        </p:spPr>
        <p:txBody>
          <a:bodyPr lIns="22860" rIns="22860" anchor="ctr"/>
          <a:lstStyle/>
          <a:p>
            <a:pPr marL="0" marR="0" lvl="0" indent="0" algn="l" defTabSz="457097" rtl="0" eaLnBrk="1" fontAlgn="auto" latinLnBrk="0" hangingPunct="0">
              <a:lnSpc>
                <a:spcPct val="100000"/>
              </a:lnSpc>
              <a:spcBef>
                <a:spcPts val="0"/>
              </a:spcBef>
              <a:spcAft>
                <a:spcPts val="0"/>
              </a:spcAft>
              <a:buClrTx/>
              <a:buSzTx/>
              <a:buFontTx/>
              <a:buNone/>
              <a:tabLst/>
              <a:defRPr sz="5800">
                <a:solidFill>
                  <a:srgbClr val="44CEB9"/>
                </a:solidFill>
                <a:effectLst>
                  <a:outerShdw blurRad="38100" dist="38100" dir="2700000" rotWithShape="0">
                    <a:srgbClr val="000000"/>
                  </a:outerShdw>
                </a:effectLst>
                <a:latin typeface="Gill Sans"/>
                <a:ea typeface="Gill Sans"/>
                <a:cs typeface="Gill Sans"/>
                <a:sym typeface="Gill Sans"/>
              </a:defRPr>
            </a:pPr>
            <a:endParaRPr kumimoji="0" sz="2900" b="0" i="0" u="none" strike="noStrike" kern="0" cap="none" spc="0" normalizeH="0" baseline="0" noProof="0">
              <a:ln>
                <a:noFill/>
              </a:ln>
              <a:solidFill>
                <a:srgbClr val="44CEB9"/>
              </a:solidFill>
              <a:effectLst>
                <a:outerShdw blurRad="38100" dist="38100" dir="2700000" rotWithShape="0">
                  <a:srgbClr val="000000"/>
                </a:outerShdw>
              </a:effectLst>
              <a:uLnTx/>
              <a:uFillTx/>
              <a:latin typeface="Gill Sans"/>
              <a:sym typeface="Gill Sans"/>
            </a:endParaRPr>
          </a:p>
        </p:txBody>
      </p:sp>
      <p:sp>
        <p:nvSpPr>
          <p:cNvPr id="783" name="Shape 783"/>
          <p:cNvSpPr/>
          <p:nvPr/>
        </p:nvSpPr>
        <p:spPr>
          <a:xfrm>
            <a:off x="1892530" y="3838474"/>
            <a:ext cx="510448" cy="561640"/>
          </a:xfrm>
          <a:custGeom>
            <a:avLst/>
            <a:gdLst/>
            <a:ahLst/>
            <a:cxnLst>
              <a:cxn ang="0">
                <a:pos x="wd2" y="hd2"/>
              </a:cxn>
              <a:cxn ang="5400000">
                <a:pos x="wd2" y="hd2"/>
              </a:cxn>
              <a:cxn ang="10800000">
                <a:pos x="wd2" y="hd2"/>
              </a:cxn>
              <a:cxn ang="16200000">
                <a:pos x="wd2" y="hd2"/>
              </a:cxn>
            </a:cxnLst>
            <a:rect l="0" t="0" r="r" b="b"/>
            <a:pathLst>
              <a:path w="21600" h="21600" extrusionOk="0">
                <a:moveTo>
                  <a:pt x="21600" y="6949"/>
                </a:moveTo>
                <a:cubicBezTo>
                  <a:pt x="21600" y="7542"/>
                  <a:pt x="21408" y="8153"/>
                  <a:pt x="21018" y="8781"/>
                </a:cubicBezTo>
                <a:cubicBezTo>
                  <a:pt x="20629" y="9416"/>
                  <a:pt x="20110" y="10015"/>
                  <a:pt x="19459" y="10585"/>
                </a:cubicBezTo>
                <a:cubicBezTo>
                  <a:pt x="18807" y="11153"/>
                  <a:pt x="18041" y="11652"/>
                  <a:pt x="17160" y="12084"/>
                </a:cubicBezTo>
                <a:cubicBezTo>
                  <a:pt x="16276" y="12513"/>
                  <a:pt x="15328" y="12821"/>
                  <a:pt x="14316" y="12997"/>
                </a:cubicBezTo>
                <a:cubicBezTo>
                  <a:pt x="13881" y="13091"/>
                  <a:pt x="13493" y="13285"/>
                  <a:pt x="13152" y="13579"/>
                </a:cubicBezTo>
                <a:cubicBezTo>
                  <a:pt x="12810" y="13873"/>
                  <a:pt x="12642" y="14205"/>
                  <a:pt x="12642" y="14572"/>
                </a:cubicBezTo>
                <a:cubicBezTo>
                  <a:pt x="12642" y="14901"/>
                  <a:pt x="12714" y="15141"/>
                  <a:pt x="12866" y="15294"/>
                </a:cubicBezTo>
                <a:cubicBezTo>
                  <a:pt x="13016" y="15450"/>
                  <a:pt x="13178" y="15597"/>
                  <a:pt x="13365" y="15729"/>
                </a:cubicBezTo>
                <a:cubicBezTo>
                  <a:pt x="13547" y="15867"/>
                  <a:pt x="13718" y="16011"/>
                  <a:pt x="13875" y="16170"/>
                </a:cubicBezTo>
                <a:cubicBezTo>
                  <a:pt x="14033" y="16331"/>
                  <a:pt x="14126" y="16575"/>
                  <a:pt x="14161" y="16904"/>
                </a:cubicBezTo>
                <a:cubicBezTo>
                  <a:pt x="14196" y="17118"/>
                  <a:pt x="14188" y="17341"/>
                  <a:pt x="14134" y="17565"/>
                </a:cubicBezTo>
                <a:cubicBezTo>
                  <a:pt x="14100" y="17697"/>
                  <a:pt x="14201" y="17806"/>
                  <a:pt x="14433" y="17894"/>
                </a:cubicBezTo>
                <a:cubicBezTo>
                  <a:pt x="14668" y="17982"/>
                  <a:pt x="14957" y="18070"/>
                  <a:pt x="15296" y="18155"/>
                </a:cubicBezTo>
                <a:cubicBezTo>
                  <a:pt x="15638" y="18237"/>
                  <a:pt x="15988" y="18343"/>
                  <a:pt x="16345" y="18469"/>
                </a:cubicBezTo>
                <a:cubicBezTo>
                  <a:pt x="16706" y="18596"/>
                  <a:pt x="16976" y="18757"/>
                  <a:pt x="17165" y="18954"/>
                </a:cubicBezTo>
                <a:cubicBezTo>
                  <a:pt x="17267" y="19051"/>
                  <a:pt x="17352" y="19233"/>
                  <a:pt x="17416" y="19512"/>
                </a:cubicBezTo>
                <a:cubicBezTo>
                  <a:pt x="17478" y="19791"/>
                  <a:pt x="17520" y="20091"/>
                  <a:pt x="17536" y="20417"/>
                </a:cubicBezTo>
                <a:cubicBezTo>
                  <a:pt x="17555" y="20728"/>
                  <a:pt x="17528" y="21001"/>
                  <a:pt x="17464" y="21242"/>
                </a:cubicBezTo>
                <a:cubicBezTo>
                  <a:pt x="17395" y="21480"/>
                  <a:pt x="17269" y="21600"/>
                  <a:pt x="17090" y="21600"/>
                </a:cubicBezTo>
                <a:lnTo>
                  <a:pt x="4496" y="21600"/>
                </a:lnTo>
                <a:cubicBezTo>
                  <a:pt x="4328" y="21600"/>
                  <a:pt x="4205" y="21480"/>
                  <a:pt x="4130" y="21242"/>
                </a:cubicBezTo>
                <a:cubicBezTo>
                  <a:pt x="4061" y="21001"/>
                  <a:pt x="4032" y="20728"/>
                  <a:pt x="4048" y="20417"/>
                </a:cubicBezTo>
                <a:cubicBezTo>
                  <a:pt x="4066" y="20091"/>
                  <a:pt x="4109" y="19791"/>
                  <a:pt x="4170" y="19512"/>
                </a:cubicBezTo>
                <a:cubicBezTo>
                  <a:pt x="4235" y="19233"/>
                  <a:pt x="4317" y="19051"/>
                  <a:pt x="4421" y="18954"/>
                </a:cubicBezTo>
                <a:cubicBezTo>
                  <a:pt x="4616" y="18769"/>
                  <a:pt x="4889" y="18607"/>
                  <a:pt x="5239" y="18475"/>
                </a:cubicBezTo>
                <a:cubicBezTo>
                  <a:pt x="5588" y="18346"/>
                  <a:pt x="5933" y="18237"/>
                  <a:pt x="6269" y="18155"/>
                </a:cubicBezTo>
                <a:cubicBezTo>
                  <a:pt x="6606" y="18070"/>
                  <a:pt x="6897" y="17985"/>
                  <a:pt x="7145" y="17902"/>
                </a:cubicBezTo>
                <a:cubicBezTo>
                  <a:pt x="7394" y="17817"/>
                  <a:pt x="7498" y="17706"/>
                  <a:pt x="7463" y="17565"/>
                </a:cubicBezTo>
                <a:cubicBezTo>
                  <a:pt x="7428" y="17433"/>
                  <a:pt x="7412" y="17312"/>
                  <a:pt x="7412" y="17206"/>
                </a:cubicBezTo>
                <a:lnTo>
                  <a:pt x="7412" y="16904"/>
                </a:lnTo>
                <a:cubicBezTo>
                  <a:pt x="7428" y="16575"/>
                  <a:pt x="7519" y="16331"/>
                  <a:pt x="7687" y="16170"/>
                </a:cubicBezTo>
                <a:cubicBezTo>
                  <a:pt x="7853" y="16011"/>
                  <a:pt x="8034" y="15867"/>
                  <a:pt x="8224" y="15729"/>
                </a:cubicBezTo>
                <a:cubicBezTo>
                  <a:pt x="8416" y="15594"/>
                  <a:pt x="8584" y="15447"/>
                  <a:pt x="8729" y="15294"/>
                </a:cubicBezTo>
                <a:cubicBezTo>
                  <a:pt x="8873" y="15141"/>
                  <a:pt x="8945" y="14901"/>
                  <a:pt x="8945" y="14572"/>
                </a:cubicBezTo>
                <a:cubicBezTo>
                  <a:pt x="8945" y="14205"/>
                  <a:pt x="8777" y="13876"/>
                  <a:pt x="8440" y="13579"/>
                </a:cubicBezTo>
                <a:cubicBezTo>
                  <a:pt x="8104" y="13282"/>
                  <a:pt x="7706" y="13091"/>
                  <a:pt x="7247" y="12997"/>
                </a:cubicBezTo>
                <a:cubicBezTo>
                  <a:pt x="6251" y="12812"/>
                  <a:pt x="5311" y="12498"/>
                  <a:pt x="4435" y="12063"/>
                </a:cubicBezTo>
                <a:cubicBezTo>
                  <a:pt x="3554" y="11629"/>
                  <a:pt x="2790" y="11129"/>
                  <a:pt x="2133" y="10570"/>
                </a:cubicBezTo>
                <a:cubicBezTo>
                  <a:pt x="1479" y="10012"/>
                  <a:pt x="958" y="9416"/>
                  <a:pt x="574" y="8781"/>
                </a:cubicBezTo>
                <a:cubicBezTo>
                  <a:pt x="189" y="8153"/>
                  <a:pt x="0" y="7542"/>
                  <a:pt x="0" y="6949"/>
                </a:cubicBezTo>
                <a:lnTo>
                  <a:pt x="0" y="4320"/>
                </a:lnTo>
                <a:cubicBezTo>
                  <a:pt x="0" y="4009"/>
                  <a:pt x="93" y="3756"/>
                  <a:pt x="285" y="3553"/>
                </a:cubicBezTo>
                <a:cubicBezTo>
                  <a:pt x="475" y="3354"/>
                  <a:pt x="712" y="3254"/>
                  <a:pt x="998" y="3254"/>
                </a:cubicBezTo>
                <a:lnTo>
                  <a:pt x="5124" y="3254"/>
                </a:lnTo>
                <a:cubicBezTo>
                  <a:pt x="5108" y="3139"/>
                  <a:pt x="5097" y="3025"/>
                  <a:pt x="5097" y="2901"/>
                </a:cubicBezTo>
                <a:lnTo>
                  <a:pt x="5097" y="2505"/>
                </a:lnTo>
                <a:cubicBezTo>
                  <a:pt x="5097" y="2005"/>
                  <a:pt x="5118" y="1594"/>
                  <a:pt x="5156" y="1265"/>
                </a:cubicBezTo>
                <a:cubicBezTo>
                  <a:pt x="5193" y="939"/>
                  <a:pt x="5260" y="684"/>
                  <a:pt x="5353" y="499"/>
                </a:cubicBezTo>
                <a:cubicBezTo>
                  <a:pt x="5444" y="320"/>
                  <a:pt x="5580" y="187"/>
                  <a:pt x="5754" y="111"/>
                </a:cubicBezTo>
                <a:cubicBezTo>
                  <a:pt x="5928" y="38"/>
                  <a:pt x="6165" y="0"/>
                  <a:pt x="6464" y="0"/>
                </a:cubicBezTo>
                <a:lnTo>
                  <a:pt x="15133" y="0"/>
                </a:lnTo>
                <a:cubicBezTo>
                  <a:pt x="15411" y="0"/>
                  <a:pt x="15646" y="38"/>
                  <a:pt x="15830" y="111"/>
                </a:cubicBezTo>
                <a:cubicBezTo>
                  <a:pt x="16012" y="187"/>
                  <a:pt x="16150" y="320"/>
                  <a:pt x="16244" y="499"/>
                </a:cubicBezTo>
                <a:cubicBezTo>
                  <a:pt x="16337" y="684"/>
                  <a:pt x="16404" y="939"/>
                  <a:pt x="16436" y="1265"/>
                </a:cubicBezTo>
                <a:cubicBezTo>
                  <a:pt x="16471" y="1594"/>
                  <a:pt x="16487" y="2006"/>
                  <a:pt x="16487" y="2505"/>
                </a:cubicBezTo>
                <a:lnTo>
                  <a:pt x="16487" y="2863"/>
                </a:lnTo>
                <a:cubicBezTo>
                  <a:pt x="16487" y="2989"/>
                  <a:pt x="16479" y="3119"/>
                  <a:pt x="16460" y="3251"/>
                </a:cubicBezTo>
                <a:lnTo>
                  <a:pt x="20604" y="3251"/>
                </a:lnTo>
                <a:cubicBezTo>
                  <a:pt x="20885" y="3251"/>
                  <a:pt x="21120" y="3351"/>
                  <a:pt x="21315" y="3550"/>
                </a:cubicBezTo>
                <a:cubicBezTo>
                  <a:pt x="21504" y="3753"/>
                  <a:pt x="21600" y="4006"/>
                  <a:pt x="21600" y="4317"/>
                </a:cubicBezTo>
                <a:lnTo>
                  <a:pt x="21600" y="6949"/>
                </a:lnTo>
                <a:close/>
                <a:moveTo>
                  <a:pt x="6283" y="10550"/>
                </a:moveTo>
                <a:cubicBezTo>
                  <a:pt x="6072" y="9798"/>
                  <a:pt x="5882" y="8978"/>
                  <a:pt x="5714" y="8082"/>
                </a:cubicBezTo>
                <a:cubicBezTo>
                  <a:pt x="5548" y="7189"/>
                  <a:pt x="5407" y="6299"/>
                  <a:pt x="5287" y="5415"/>
                </a:cubicBezTo>
                <a:lnTo>
                  <a:pt x="1962" y="5415"/>
                </a:lnTo>
                <a:lnTo>
                  <a:pt x="1962" y="6949"/>
                </a:lnTo>
                <a:cubicBezTo>
                  <a:pt x="1962" y="7137"/>
                  <a:pt x="2064" y="7389"/>
                  <a:pt x="2264" y="7709"/>
                </a:cubicBezTo>
                <a:cubicBezTo>
                  <a:pt x="2462" y="8029"/>
                  <a:pt x="2753" y="8358"/>
                  <a:pt x="3126" y="8699"/>
                </a:cubicBezTo>
                <a:cubicBezTo>
                  <a:pt x="3500" y="9040"/>
                  <a:pt x="3954" y="9381"/>
                  <a:pt x="4488" y="9707"/>
                </a:cubicBezTo>
                <a:cubicBezTo>
                  <a:pt x="5022" y="10033"/>
                  <a:pt x="5618" y="10315"/>
                  <a:pt x="6283" y="10550"/>
                </a:cubicBezTo>
                <a:moveTo>
                  <a:pt x="19630" y="5415"/>
                </a:moveTo>
                <a:lnTo>
                  <a:pt x="16281" y="5415"/>
                </a:lnTo>
                <a:cubicBezTo>
                  <a:pt x="16180" y="6299"/>
                  <a:pt x="16044" y="7189"/>
                  <a:pt x="15878" y="8082"/>
                </a:cubicBezTo>
                <a:cubicBezTo>
                  <a:pt x="15713" y="8978"/>
                  <a:pt x="15523" y="9798"/>
                  <a:pt x="15309" y="10550"/>
                </a:cubicBezTo>
                <a:cubicBezTo>
                  <a:pt x="15974" y="10315"/>
                  <a:pt x="16575" y="10033"/>
                  <a:pt x="17106" y="9707"/>
                </a:cubicBezTo>
                <a:cubicBezTo>
                  <a:pt x="17638" y="9381"/>
                  <a:pt x="18092" y="9040"/>
                  <a:pt x="18468" y="8699"/>
                </a:cubicBezTo>
                <a:cubicBezTo>
                  <a:pt x="18845" y="8358"/>
                  <a:pt x="19131" y="8029"/>
                  <a:pt x="19331" y="7709"/>
                </a:cubicBezTo>
                <a:cubicBezTo>
                  <a:pt x="19531" y="7389"/>
                  <a:pt x="19630" y="7137"/>
                  <a:pt x="19630" y="6949"/>
                </a:cubicBezTo>
                <a:lnTo>
                  <a:pt x="19630" y="5415"/>
                </a:lnTo>
                <a:close/>
              </a:path>
            </a:pathLst>
          </a:custGeom>
          <a:solidFill>
            <a:schemeClr val="accent4"/>
          </a:solidFill>
          <a:ln w="12700">
            <a:miter lim="400000"/>
          </a:ln>
        </p:spPr>
        <p:txBody>
          <a:bodyPr lIns="22860" rIns="22860" anchor="ctr"/>
          <a:lstStyle/>
          <a:p>
            <a:pPr marL="0" marR="0" lvl="0" indent="0" algn="l" defTabSz="457097" rtl="0" eaLnBrk="1" fontAlgn="auto" latinLnBrk="0" hangingPunct="0">
              <a:lnSpc>
                <a:spcPct val="100000"/>
              </a:lnSpc>
              <a:spcBef>
                <a:spcPts val="0"/>
              </a:spcBef>
              <a:spcAft>
                <a:spcPts val="0"/>
              </a:spcAft>
              <a:buClrTx/>
              <a:buSzTx/>
              <a:buFontTx/>
              <a:buNone/>
              <a:tabLst/>
              <a:defRPr sz="5800">
                <a:solidFill>
                  <a:srgbClr val="44CEB9"/>
                </a:solidFill>
                <a:effectLst>
                  <a:outerShdw blurRad="38100" dist="38100" dir="2700000" rotWithShape="0">
                    <a:srgbClr val="000000"/>
                  </a:outerShdw>
                </a:effectLst>
                <a:latin typeface="Gill Sans"/>
                <a:ea typeface="Gill Sans"/>
                <a:cs typeface="Gill Sans"/>
                <a:sym typeface="Gill Sans"/>
              </a:defRPr>
            </a:pPr>
            <a:endParaRPr kumimoji="0" sz="2000" b="0" i="0" u="none" strike="noStrike" kern="0" cap="none" spc="0" normalizeH="0" baseline="0" noProof="0">
              <a:ln>
                <a:noFill/>
              </a:ln>
              <a:solidFill>
                <a:srgbClr val="44CEB9"/>
              </a:solidFill>
              <a:effectLst>
                <a:outerShdw blurRad="38100" dist="38100" dir="2700000" rotWithShape="0">
                  <a:srgbClr val="000000"/>
                </a:outerShdw>
              </a:effectLst>
              <a:uLnTx/>
              <a:uFillTx/>
              <a:latin typeface="Arial" panose="020B0604020202020204" pitchFamily="34" charset="0"/>
              <a:cs typeface="Arial" panose="020B0604020202020204" pitchFamily="34" charset="0"/>
              <a:sym typeface="Gill Sans"/>
            </a:endParaRPr>
          </a:p>
        </p:txBody>
      </p:sp>
      <p:grpSp>
        <p:nvGrpSpPr>
          <p:cNvPr id="786" name="Group 786"/>
          <p:cNvGrpSpPr/>
          <p:nvPr/>
        </p:nvGrpSpPr>
        <p:grpSpPr>
          <a:xfrm>
            <a:off x="5529312" y="3184993"/>
            <a:ext cx="1151060" cy="4340560"/>
            <a:chOff x="0" y="0"/>
            <a:chExt cx="2302118" cy="8681118"/>
          </a:xfrm>
        </p:grpSpPr>
        <p:sp>
          <p:nvSpPr>
            <p:cNvPr id="784" name="Shape 784"/>
            <p:cNvSpPr/>
            <p:nvPr/>
          </p:nvSpPr>
          <p:spPr>
            <a:xfrm>
              <a:off x="-1" y="0"/>
              <a:ext cx="2302120" cy="8681119"/>
            </a:xfrm>
            <a:custGeom>
              <a:avLst/>
              <a:gdLst/>
              <a:ahLst/>
              <a:cxnLst>
                <a:cxn ang="0">
                  <a:pos x="wd2" y="hd2"/>
                </a:cxn>
                <a:cxn ang="5400000">
                  <a:pos x="wd2" y="hd2"/>
                </a:cxn>
                <a:cxn ang="10800000">
                  <a:pos x="wd2" y="hd2"/>
                </a:cxn>
                <a:cxn ang="16200000">
                  <a:pos x="wd2" y="hd2"/>
                </a:cxn>
              </a:cxnLst>
              <a:rect l="0" t="0" r="r" b="b"/>
              <a:pathLst>
                <a:path w="21352" h="21600" extrusionOk="0">
                  <a:moveTo>
                    <a:pt x="10737" y="0"/>
                  </a:moveTo>
                  <a:cubicBezTo>
                    <a:pt x="4874" y="0"/>
                    <a:pt x="-248" y="1278"/>
                    <a:pt x="9" y="2852"/>
                  </a:cubicBezTo>
                  <a:cubicBezTo>
                    <a:pt x="423" y="5481"/>
                    <a:pt x="9111" y="5964"/>
                    <a:pt x="9767" y="8693"/>
                  </a:cubicBezTo>
                  <a:cubicBezTo>
                    <a:pt x="10252" y="10741"/>
                    <a:pt x="10067" y="13187"/>
                    <a:pt x="10067" y="18366"/>
                  </a:cubicBezTo>
                  <a:cubicBezTo>
                    <a:pt x="10067" y="18905"/>
                    <a:pt x="10224" y="21600"/>
                    <a:pt x="10737" y="21600"/>
                  </a:cubicBezTo>
                  <a:cubicBezTo>
                    <a:pt x="11265" y="21600"/>
                    <a:pt x="11394" y="18921"/>
                    <a:pt x="11394" y="18385"/>
                  </a:cubicBezTo>
                  <a:cubicBezTo>
                    <a:pt x="11394" y="13252"/>
                    <a:pt x="11765" y="10756"/>
                    <a:pt x="12193" y="8720"/>
                  </a:cubicBezTo>
                  <a:cubicBezTo>
                    <a:pt x="12763" y="5983"/>
                    <a:pt x="21352" y="5022"/>
                    <a:pt x="21352" y="2852"/>
                  </a:cubicBezTo>
                  <a:cubicBezTo>
                    <a:pt x="21352" y="1278"/>
                    <a:pt x="16601" y="0"/>
                    <a:pt x="10737" y="0"/>
                  </a:cubicBezTo>
                  <a:close/>
                  <a:moveTo>
                    <a:pt x="5188" y="4658"/>
                  </a:moveTo>
                  <a:cubicBezTo>
                    <a:pt x="3747" y="4253"/>
                    <a:pt x="2020" y="3579"/>
                    <a:pt x="2020" y="2852"/>
                  </a:cubicBezTo>
                  <a:cubicBezTo>
                    <a:pt x="2020" y="1558"/>
                    <a:pt x="5915" y="509"/>
                    <a:pt x="10737" y="509"/>
                  </a:cubicBezTo>
                  <a:cubicBezTo>
                    <a:pt x="15560" y="509"/>
                    <a:pt x="19469" y="1558"/>
                    <a:pt x="19469" y="2852"/>
                  </a:cubicBezTo>
                  <a:cubicBezTo>
                    <a:pt x="19469" y="3173"/>
                    <a:pt x="18727" y="4272"/>
                    <a:pt x="14704" y="5018"/>
                  </a:cubicBezTo>
                  <a:cubicBezTo>
                    <a:pt x="11479" y="5615"/>
                    <a:pt x="8355" y="5543"/>
                    <a:pt x="5188" y="4658"/>
                  </a:cubicBezTo>
                  <a:close/>
                </a:path>
              </a:pathLst>
            </a:custGeom>
            <a:solidFill>
              <a:schemeClr val="accent1"/>
            </a:solidFill>
            <a:ln w="12700" cap="flat">
              <a:noFill/>
              <a:miter lim="400000"/>
            </a:ln>
            <a:effectLst/>
          </p:spPr>
          <p:txBody>
            <a:bodyPr wrap="square" lIns="22860" tIns="22860" rIns="22860" bIns="22860" numCol="1" anchor="t">
              <a:noAutofit/>
            </a:bodyPr>
            <a:lstStyle/>
            <a:p>
              <a:pPr marL="0" marR="0" lvl="0" indent="0" algn="l" defTabSz="914217" rtl="0" eaLnBrk="1" fontAlgn="auto" latinLnBrk="0" hangingPunct="0">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rgbClr val="445469"/>
                </a:solidFill>
                <a:effectLst/>
                <a:uLnTx/>
                <a:uFillTx/>
                <a:latin typeface="Helvetica"/>
                <a:cs typeface="Helvetica"/>
                <a:sym typeface="Helvetica"/>
              </a:endParaRPr>
            </a:p>
          </p:txBody>
        </p:sp>
        <p:sp>
          <p:nvSpPr>
            <p:cNvPr id="785" name="Shape 785"/>
            <p:cNvSpPr/>
            <p:nvPr/>
          </p:nvSpPr>
          <p:spPr>
            <a:xfrm>
              <a:off x="729318" y="804111"/>
              <a:ext cx="814430" cy="649871"/>
            </a:xfrm>
            <a:custGeom>
              <a:avLst/>
              <a:gdLst/>
              <a:ahLst/>
              <a:cxnLst>
                <a:cxn ang="0">
                  <a:pos x="wd2" y="hd2"/>
                </a:cxn>
                <a:cxn ang="5400000">
                  <a:pos x="wd2" y="hd2"/>
                </a:cxn>
                <a:cxn ang="10800000">
                  <a:pos x="wd2" y="hd2"/>
                </a:cxn>
                <a:cxn ang="16200000">
                  <a:pos x="wd2" y="hd2"/>
                </a:cxn>
              </a:cxnLst>
              <a:rect l="0" t="0" r="r" b="b"/>
              <a:pathLst>
                <a:path w="21598" h="21600" extrusionOk="0">
                  <a:moveTo>
                    <a:pt x="21334" y="9359"/>
                  </a:moveTo>
                  <a:cubicBezTo>
                    <a:pt x="21512" y="9815"/>
                    <a:pt x="21600" y="10303"/>
                    <a:pt x="21598" y="10815"/>
                  </a:cubicBezTo>
                  <a:cubicBezTo>
                    <a:pt x="21593" y="11337"/>
                    <a:pt x="21505" y="11811"/>
                    <a:pt x="21334" y="12241"/>
                  </a:cubicBezTo>
                  <a:cubicBezTo>
                    <a:pt x="20707" y="13729"/>
                    <a:pt x="20003" y="15056"/>
                    <a:pt x="19217" y="16224"/>
                  </a:cubicBezTo>
                  <a:cubicBezTo>
                    <a:pt x="18434" y="17389"/>
                    <a:pt x="17595" y="18370"/>
                    <a:pt x="16702" y="19164"/>
                  </a:cubicBezTo>
                  <a:cubicBezTo>
                    <a:pt x="15806" y="19954"/>
                    <a:pt x="14864" y="20561"/>
                    <a:pt x="13870" y="20976"/>
                  </a:cubicBezTo>
                  <a:cubicBezTo>
                    <a:pt x="12879" y="21391"/>
                    <a:pt x="11856" y="21600"/>
                    <a:pt x="10802" y="21600"/>
                  </a:cubicBezTo>
                  <a:cubicBezTo>
                    <a:pt x="9763" y="21600"/>
                    <a:pt x="8748" y="21391"/>
                    <a:pt x="7754" y="20976"/>
                  </a:cubicBezTo>
                  <a:cubicBezTo>
                    <a:pt x="6763" y="20561"/>
                    <a:pt x="5814" y="19951"/>
                    <a:pt x="4908" y="19146"/>
                  </a:cubicBezTo>
                  <a:cubicBezTo>
                    <a:pt x="4003" y="18341"/>
                    <a:pt x="3156" y="17356"/>
                    <a:pt x="2373" y="16191"/>
                  </a:cubicBezTo>
                  <a:cubicBezTo>
                    <a:pt x="1588" y="15023"/>
                    <a:pt x="895" y="13707"/>
                    <a:pt x="293" y="12241"/>
                  </a:cubicBezTo>
                  <a:cubicBezTo>
                    <a:pt x="97" y="11807"/>
                    <a:pt x="0" y="11333"/>
                    <a:pt x="0" y="10815"/>
                  </a:cubicBezTo>
                  <a:cubicBezTo>
                    <a:pt x="0" y="10300"/>
                    <a:pt x="97" y="9815"/>
                    <a:pt x="293" y="9359"/>
                  </a:cubicBezTo>
                  <a:cubicBezTo>
                    <a:pt x="902" y="7889"/>
                    <a:pt x="1597" y="6577"/>
                    <a:pt x="2378" y="5416"/>
                  </a:cubicBezTo>
                  <a:cubicBezTo>
                    <a:pt x="3159" y="4255"/>
                    <a:pt x="4003" y="3270"/>
                    <a:pt x="4908" y="2462"/>
                  </a:cubicBezTo>
                  <a:cubicBezTo>
                    <a:pt x="5814" y="1653"/>
                    <a:pt x="6761" y="1039"/>
                    <a:pt x="7749" y="624"/>
                  </a:cubicBezTo>
                  <a:cubicBezTo>
                    <a:pt x="8738" y="205"/>
                    <a:pt x="9753" y="0"/>
                    <a:pt x="10802" y="0"/>
                  </a:cubicBezTo>
                  <a:cubicBezTo>
                    <a:pt x="11856" y="0"/>
                    <a:pt x="12879" y="205"/>
                    <a:pt x="13870" y="624"/>
                  </a:cubicBezTo>
                  <a:cubicBezTo>
                    <a:pt x="14864" y="1039"/>
                    <a:pt x="15806" y="1646"/>
                    <a:pt x="16702" y="2443"/>
                  </a:cubicBezTo>
                  <a:cubicBezTo>
                    <a:pt x="17595" y="3244"/>
                    <a:pt x="18434" y="4222"/>
                    <a:pt x="19217" y="5383"/>
                  </a:cubicBezTo>
                  <a:cubicBezTo>
                    <a:pt x="20003" y="6544"/>
                    <a:pt x="20707" y="7863"/>
                    <a:pt x="21334" y="9359"/>
                  </a:cubicBezTo>
                  <a:moveTo>
                    <a:pt x="10802" y="18907"/>
                  </a:moveTo>
                  <a:cubicBezTo>
                    <a:pt x="11732" y="18907"/>
                    <a:pt x="12625" y="18716"/>
                    <a:pt x="13479" y="18326"/>
                  </a:cubicBezTo>
                  <a:cubicBezTo>
                    <a:pt x="14333" y="17940"/>
                    <a:pt x="15143" y="17400"/>
                    <a:pt x="15909" y="16709"/>
                  </a:cubicBezTo>
                  <a:cubicBezTo>
                    <a:pt x="16675" y="16015"/>
                    <a:pt x="17384" y="15166"/>
                    <a:pt x="18040" y="14156"/>
                  </a:cubicBezTo>
                  <a:cubicBezTo>
                    <a:pt x="18698" y="13149"/>
                    <a:pt x="19283" y="12028"/>
                    <a:pt x="19799" y="10797"/>
                  </a:cubicBezTo>
                  <a:cubicBezTo>
                    <a:pt x="19173" y="9282"/>
                    <a:pt x="18441" y="7955"/>
                    <a:pt x="17602" y="6812"/>
                  </a:cubicBezTo>
                  <a:cubicBezTo>
                    <a:pt x="16763" y="5670"/>
                    <a:pt x="15840" y="4751"/>
                    <a:pt x="14832" y="4060"/>
                  </a:cubicBezTo>
                  <a:cubicBezTo>
                    <a:pt x="15231" y="4751"/>
                    <a:pt x="15539" y="5534"/>
                    <a:pt x="15762" y="6401"/>
                  </a:cubicBezTo>
                  <a:cubicBezTo>
                    <a:pt x="15985" y="7264"/>
                    <a:pt x="16097" y="8205"/>
                    <a:pt x="16097" y="9216"/>
                  </a:cubicBezTo>
                  <a:cubicBezTo>
                    <a:pt x="16097" y="10340"/>
                    <a:pt x="15958" y="11388"/>
                    <a:pt x="15681" y="12362"/>
                  </a:cubicBezTo>
                  <a:cubicBezTo>
                    <a:pt x="15405" y="13340"/>
                    <a:pt x="15018" y="14196"/>
                    <a:pt x="14521" y="14942"/>
                  </a:cubicBezTo>
                  <a:cubicBezTo>
                    <a:pt x="14024" y="15684"/>
                    <a:pt x="13449" y="16272"/>
                    <a:pt x="12794" y="16691"/>
                  </a:cubicBezTo>
                  <a:cubicBezTo>
                    <a:pt x="12138" y="17114"/>
                    <a:pt x="11438" y="17327"/>
                    <a:pt x="10696" y="17327"/>
                  </a:cubicBezTo>
                  <a:cubicBezTo>
                    <a:pt x="9944" y="17327"/>
                    <a:pt x="9247" y="17114"/>
                    <a:pt x="8598" y="16691"/>
                  </a:cubicBezTo>
                  <a:cubicBezTo>
                    <a:pt x="7950" y="16272"/>
                    <a:pt x="7380" y="15684"/>
                    <a:pt x="6883" y="14942"/>
                  </a:cubicBezTo>
                  <a:cubicBezTo>
                    <a:pt x="6386" y="14196"/>
                    <a:pt x="6000" y="13340"/>
                    <a:pt x="5723" y="12362"/>
                  </a:cubicBezTo>
                  <a:cubicBezTo>
                    <a:pt x="5444" y="11388"/>
                    <a:pt x="5307" y="10340"/>
                    <a:pt x="5307" y="9216"/>
                  </a:cubicBezTo>
                  <a:cubicBezTo>
                    <a:pt x="5307" y="8301"/>
                    <a:pt x="5405" y="7426"/>
                    <a:pt x="5606" y="6603"/>
                  </a:cubicBezTo>
                  <a:cubicBezTo>
                    <a:pt x="5804" y="5776"/>
                    <a:pt x="6071" y="5023"/>
                    <a:pt x="6408" y="4339"/>
                  </a:cubicBezTo>
                  <a:cubicBezTo>
                    <a:pt x="5496" y="5034"/>
                    <a:pt x="4644" y="5927"/>
                    <a:pt x="3861" y="7026"/>
                  </a:cubicBezTo>
                  <a:cubicBezTo>
                    <a:pt x="3075" y="8121"/>
                    <a:pt x="2390" y="9381"/>
                    <a:pt x="1803" y="10797"/>
                  </a:cubicBezTo>
                  <a:cubicBezTo>
                    <a:pt x="2319" y="12017"/>
                    <a:pt x="2902" y="13134"/>
                    <a:pt x="3555" y="14148"/>
                  </a:cubicBezTo>
                  <a:cubicBezTo>
                    <a:pt x="4208" y="15166"/>
                    <a:pt x="4918" y="16015"/>
                    <a:pt x="5689" y="16709"/>
                  </a:cubicBezTo>
                  <a:cubicBezTo>
                    <a:pt x="6457" y="17400"/>
                    <a:pt x="7270" y="17941"/>
                    <a:pt x="8124" y="18326"/>
                  </a:cubicBezTo>
                  <a:cubicBezTo>
                    <a:pt x="8980" y="18720"/>
                    <a:pt x="9871" y="18907"/>
                    <a:pt x="10802" y="18907"/>
                  </a:cubicBezTo>
                  <a:moveTo>
                    <a:pt x="10695" y="3953"/>
                  </a:moveTo>
                  <a:cubicBezTo>
                    <a:pt x="10218" y="3953"/>
                    <a:pt x="9763" y="4089"/>
                    <a:pt x="9330" y="4365"/>
                  </a:cubicBezTo>
                  <a:cubicBezTo>
                    <a:pt x="8897" y="4644"/>
                    <a:pt x="8525" y="5015"/>
                    <a:pt x="8217" y="5486"/>
                  </a:cubicBezTo>
                  <a:cubicBezTo>
                    <a:pt x="7908" y="5953"/>
                    <a:pt x="7661" y="6511"/>
                    <a:pt x="7475" y="7165"/>
                  </a:cubicBezTo>
                  <a:cubicBezTo>
                    <a:pt x="7287" y="7816"/>
                    <a:pt x="7191" y="8495"/>
                    <a:pt x="7191" y="9216"/>
                  </a:cubicBezTo>
                  <a:cubicBezTo>
                    <a:pt x="7191" y="9484"/>
                    <a:pt x="7257" y="9715"/>
                    <a:pt x="7385" y="9918"/>
                  </a:cubicBezTo>
                  <a:cubicBezTo>
                    <a:pt x="7514" y="10120"/>
                    <a:pt x="7678" y="10215"/>
                    <a:pt x="7872" y="10215"/>
                  </a:cubicBezTo>
                  <a:cubicBezTo>
                    <a:pt x="8067" y="10215"/>
                    <a:pt x="8226" y="10116"/>
                    <a:pt x="8351" y="9910"/>
                  </a:cubicBezTo>
                  <a:cubicBezTo>
                    <a:pt x="8478" y="9701"/>
                    <a:pt x="8540" y="9473"/>
                    <a:pt x="8540" y="9216"/>
                  </a:cubicBezTo>
                  <a:cubicBezTo>
                    <a:pt x="8540" y="8301"/>
                    <a:pt x="8750" y="7533"/>
                    <a:pt x="9166" y="6912"/>
                  </a:cubicBezTo>
                  <a:cubicBezTo>
                    <a:pt x="9585" y="6287"/>
                    <a:pt x="10094" y="5978"/>
                    <a:pt x="10695" y="5978"/>
                  </a:cubicBezTo>
                  <a:cubicBezTo>
                    <a:pt x="10892" y="5978"/>
                    <a:pt x="11054" y="5872"/>
                    <a:pt x="11183" y="5670"/>
                  </a:cubicBezTo>
                  <a:cubicBezTo>
                    <a:pt x="11311" y="5464"/>
                    <a:pt x="11377" y="5229"/>
                    <a:pt x="11377" y="4957"/>
                  </a:cubicBezTo>
                  <a:cubicBezTo>
                    <a:pt x="11377" y="4663"/>
                    <a:pt x="11311" y="4424"/>
                    <a:pt x="11183" y="4233"/>
                  </a:cubicBezTo>
                  <a:cubicBezTo>
                    <a:pt x="11054" y="4045"/>
                    <a:pt x="10892" y="3953"/>
                    <a:pt x="10695" y="3953"/>
                  </a:cubicBezTo>
                </a:path>
              </a:pathLst>
            </a:custGeom>
            <a:solidFill>
              <a:schemeClr val="accent1"/>
            </a:solidFill>
            <a:ln w="12700" cap="flat">
              <a:noFill/>
              <a:miter lim="400000"/>
            </a:ln>
            <a:effectLst/>
          </p:spPr>
          <p:txBody>
            <a:bodyPr wrap="square" lIns="22860" tIns="22860" rIns="22860" bIns="22860" numCol="1" anchor="ctr">
              <a:noAutofit/>
            </a:bodyPr>
            <a:lstStyle/>
            <a:p>
              <a:pPr marL="0" marR="0" lvl="0" indent="0" algn="l" defTabSz="457097" rtl="0" eaLnBrk="1" fontAlgn="auto" latinLnBrk="0" hangingPunct="0">
                <a:lnSpc>
                  <a:spcPct val="100000"/>
                </a:lnSpc>
                <a:spcBef>
                  <a:spcPts val="0"/>
                </a:spcBef>
                <a:spcAft>
                  <a:spcPts val="0"/>
                </a:spcAft>
                <a:buClrTx/>
                <a:buSzTx/>
                <a:buFontTx/>
                <a:buNone/>
                <a:tabLst/>
                <a:defRPr sz="5800">
                  <a:solidFill>
                    <a:srgbClr val="44CEB9"/>
                  </a:solidFill>
                  <a:effectLst>
                    <a:outerShdw blurRad="38100" dist="38100" dir="2700000" rotWithShape="0">
                      <a:srgbClr val="000000"/>
                    </a:outerShdw>
                  </a:effectLst>
                  <a:latin typeface="Gill Sans"/>
                  <a:ea typeface="Gill Sans"/>
                  <a:cs typeface="Gill Sans"/>
                  <a:sym typeface="Gill Sans"/>
                </a:defRPr>
              </a:pPr>
              <a:endParaRPr kumimoji="0" sz="2900" b="0" i="0" u="none" strike="noStrike" kern="0" cap="none" spc="0" normalizeH="0" baseline="0" noProof="0">
                <a:ln>
                  <a:noFill/>
                </a:ln>
                <a:solidFill>
                  <a:srgbClr val="44CEB9"/>
                </a:solidFill>
                <a:effectLst>
                  <a:outerShdw blurRad="38100" dist="38100" dir="2700000" rotWithShape="0">
                    <a:srgbClr val="000000"/>
                  </a:outerShdw>
                </a:effectLst>
                <a:uLnTx/>
                <a:uFillTx/>
                <a:latin typeface="Gill Sans"/>
                <a:sym typeface="Gill Sans"/>
              </a:endParaRPr>
            </a:p>
          </p:txBody>
        </p:sp>
      </p:grpSp>
      <p:grpSp>
        <p:nvGrpSpPr>
          <p:cNvPr id="789" name="Group 789"/>
          <p:cNvGrpSpPr/>
          <p:nvPr/>
        </p:nvGrpSpPr>
        <p:grpSpPr>
          <a:xfrm>
            <a:off x="4686667" y="4295745"/>
            <a:ext cx="1302242" cy="2343440"/>
            <a:chOff x="0" y="0"/>
            <a:chExt cx="2604481" cy="4686877"/>
          </a:xfrm>
        </p:grpSpPr>
        <p:sp>
          <p:nvSpPr>
            <p:cNvPr id="787" name="Shape 787"/>
            <p:cNvSpPr/>
            <p:nvPr/>
          </p:nvSpPr>
          <p:spPr>
            <a:xfrm>
              <a:off x="0" y="0"/>
              <a:ext cx="2604482" cy="4686878"/>
            </a:xfrm>
            <a:custGeom>
              <a:avLst/>
              <a:gdLst/>
              <a:ahLst/>
              <a:cxnLst>
                <a:cxn ang="0">
                  <a:pos x="wd2" y="hd2"/>
                </a:cxn>
                <a:cxn ang="5400000">
                  <a:pos x="wd2" y="hd2"/>
                </a:cxn>
                <a:cxn ang="10800000">
                  <a:pos x="wd2" y="hd2"/>
                </a:cxn>
                <a:cxn ang="16200000">
                  <a:pos x="wd2" y="hd2"/>
                </a:cxn>
              </a:cxnLst>
              <a:rect l="0" t="0" r="r" b="b"/>
              <a:pathLst>
                <a:path w="21201" h="20985" extrusionOk="0">
                  <a:moveTo>
                    <a:pt x="0" y="4515"/>
                  </a:moveTo>
                  <a:cubicBezTo>
                    <a:pt x="0" y="7002"/>
                    <a:pt x="3669" y="9020"/>
                    <a:pt x="8189" y="9020"/>
                  </a:cubicBezTo>
                  <a:cubicBezTo>
                    <a:pt x="8189" y="9020"/>
                    <a:pt x="18419" y="8923"/>
                    <a:pt x="19747" y="11823"/>
                  </a:cubicBezTo>
                  <a:cubicBezTo>
                    <a:pt x="20661" y="13834"/>
                    <a:pt x="20210" y="21101"/>
                    <a:pt x="20899" y="20984"/>
                  </a:cubicBezTo>
                  <a:cubicBezTo>
                    <a:pt x="21600" y="20867"/>
                    <a:pt x="20861" y="9922"/>
                    <a:pt x="20861" y="9922"/>
                  </a:cubicBezTo>
                  <a:cubicBezTo>
                    <a:pt x="20861" y="-499"/>
                    <a:pt x="8189" y="4"/>
                    <a:pt x="8189" y="4"/>
                  </a:cubicBezTo>
                  <a:cubicBezTo>
                    <a:pt x="3669" y="4"/>
                    <a:pt x="0" y="2022"/>
                    <a:pt x="0" y="4515"/>
                  </a:cubicBezTo>
                  <a:close/>
                  <a:moveTo>
                    <a:pt x="1490" y="4508"/>
                  </a:moveTo>
                  <a:cubicBezTo>
                    <a:pt x="1490" y="2470"/>
                    <a:pt x="5810" y="197"/>
                    <a:pt x="10744" y="1099"/>
                  </a:cubicBezTo>
                  <a:cubicBezTo>
                    <a:pt x="10744" y="1099"/>
                    <a:pt x="10744" y="1099"/>
                    <a:pt x="10744" y="1099"/>
                  </a:cubicBezTo>
                  <a:cubicBezTo>
                    <a:pt x="16303" y="2111"/>
                    <a:pt x="18294" y="5507"/>
                    <a:pt x="18995" y="8180"/>
                  </a:cubicBezTo>
                  <a:cubicBezTo>
                    <a:pt x="19158" y="8813"/>
                    <a:pt x="18620" y="9378"/>
                    <a:pt x="16616" y="8903"/>
                  </a:cubicBezTo>
                  <a:cubicBezTo>
                    <a:pt x="14901" y="8496"/>
                    <a:pt x="12221" y="8138"/>
                    <a:pt x="8189" y="8200"/>
                  </a:cubicBezTo>
                  <a:cubicBezTo>
                    <a:pt x="4483" y="8200"/>
                    <a:pt x="1490" y="6547"/>
                    <a:pt x="1490" y="4508"/>
                  </a:cubicBezTo>
                  <a:close/>
                </a:path>
              </a:pathLst>
            </a:custGeom>
            <a:solidFill>
              <a:schemeClr val="accent2"/>
            </a:solidFill>
            <a:ln w="12700" cap="flat">
              <a:noFill/>
              <a:miter lim="400000"/>
            </a:ln>
            <a:effectLst/>
          </p:spPr>
          <p:txBody>
            <a:bodyPr wrap="square" lIns="22860" tIns="22860" rIns="22860" bIns="22860" numCol="1" anchor="t">
              <a:noAutofit/>
            </a:bodyPr>
            <a:lstStyle/>
            <a:p>
              <a:pPr marL="0" marR="0" lvl="0" indent="0" algn="l" defTabSz="914217" rtl="0" eaLnBrk="1" fontAlgn="auto" latinLnBrk="0" hangingPunct="0">
                <a:lnSpc>
                  <a:spcPct val="100000"/>
                </a:lnSpc>
                <a:spcBef>
                  <a:spcPts val="0"/>
                </a:spcBef>
                <a:spcAft>
                  <a:spcPts val="0"/>
                </a:spcAft>
                <a:buClrTx/>
                <a:buSzTx/>
                <a:buFontTx/>
                <a:buNone/>
                <a:tabLst/>
                <a:defRPr/>
              </a:pPr>
              <a:endParaRPr kumimoji="0" sz="2000" b="0" i="0" u="none" strike="noStrike" kern="0" cap="none" spc="0" normalizeH="0" baseline="0" noProof="0">
                <a:ln>
                  <a:noFill/>
                </a:ln>
                <a:solidFill>
                  <a:srgbClr val="445469"/>
                </a:solidFill>
                <a:effectLst/>
                <a:uLnTx/>
                <a:uFillTx/>
                <a:latin typeface="Arial" panose="020B0604020202020204" pitchFamily="34" charset="0"/>
                <a:cs typeface="Arial" panose="020B0604020202020204" pitchFamily="34" charset="0"/>
                <a:sym typeface="Helvetica"/>
              </a:endParaRPr>
            </a:p>
          </p:txBody>
        </p:sp>
        <p:sp>
          <p:nvSpPr>
            <p:cNvPr id="788" name="Shape 788"/>
            <p:cNvSpPr/>
            <p:nvPr/>
          </p:nvSpPr>
          <p:spPr>
            <a:xfrm>
              <a:off x="782770" y="695539"/>
              <a:ext cx="691127" cy="694080"/>
            </a:xfrm>
            <a:custGeom>
              <a:avLst/>
              <a:gdLst/>
              <a:ahLst/>
              <a:cxnLst>
                <a:cxn ang="0">
                  <a:pos x="wd2" y="hd2"/>
                </a:cxn>
                <a:cxn ang="5400000">
                  <a:pos x="wd2" y="hd2"/>
                </a:cxn>
                <a:cxn ang="10800000">
                  <a:pos x="wd2" y="hd2"/>
                </a:cxn>
                <a:cxn ang="16200000">
                  <a:pos x="wd2" y="hd2"/>
                </a:cxn>
              </a:cxnLst>
              <a:rect l="0" t="0" r="r" b="b"/>
              <a:pathLst>
                <a:path w="21600" h="21600" extrusionOk="0">
                  <a:moveTo>
                    <a:pt x="16873" y="2850"/>
                  </a:moveTo>
                  <a:cubicBezTo>
                    <a:pt x="18364" y="3806"/>
                    <a:pt x="19525" y="5033"/>
                    <a:pt x="20355" y="6530"/>
                  </a:cubicBezTo>
                  <a:cubicBezTo>
                    <a:pt x="21185" y="8031"/>
                    <a:pt x="21600" y="9635"/>
                    <a:pt x="21600" y="11343"/>
                  </a:cubicBezTo>
                  <a:cubicBezTo>
                    <a:pt x="21600" y="12760"/>
                    <a:pt x="21319" y="14088"/>
                    <a:pt x="20755" y="15329"/>
                  </a:cubicBezTo>
                  <a:cubicBezTo>
                    <a:pt x="20185" y="16570"/>
                    <a:pt x="19416" y="17655"/>
                    <a:pt x="18434" y="18588"/>
                  </a:cubicBezTo>
                  <a:cubicBezTo>
                    <a:pt x="17452" y="19521"/>
                    <a:pt x="16301" y="20256"/>
                    <a:pt x="14985" y="20794"/>
                  </a:cubicBezTo>
                  <a:cubicBezTo>
                    <a:pt x="13670" y="21333"/>
                    <a:pt x="12270" y="21600"/>
                    <a:pt x="10775" y="21600"/>
                  </a:cubicBezTo>
                  <a:cubicBezTo>
                    <a:pt x="9287" y="21600"/>
                    <a:pt x="7890" y="21333"/>
                    <a:pt x="6584" y="20794"/>
                  </a:cubicBezTo>
                  <a:cubicBezTo>
                    <a:pt x="5278" y="20256"/>
                    <a:pt x="4136" y="19521"/>
                    <a:pt x="3160" y="18588"/>
                  </a:cubicBezTo>
                  <a:cubicBezTo>
                    <a:pt x="2184" y="17655"/>
                    <a:pt x="1412" y="16570"/>
                    <a:pt x="845" y="15329"/>
                  </a:cubicBezTo>
                  <a:cubicBezTo>
                    <a:pt x="278" y="14088"/>
                    <a:pt x="0" y="12760"/>
                    <a:pt x="0" y="11343"/>
                  </a:cubicBezTo>
                  <a:cubicBezTo>
                    <a:pt x="0" y="9635"/>
                    <a:pt x="415" y="8031"/>
                    <a:pt x="1245" y="6530"/>
                  </a:cubicBezTo>
                  <a:cubicBezTo>
                    <a:pt x="2075" y="5033"/>
                    <a:pt x="3236" y="3806"/>
                    <a:pt x="4724" y="2850"/>
                  </a:cubicBezTo>
                  <a:cubicBezTo>
                    <a:pt x="4839" y="2761"/>
                    <a:pt x="4975" y="2732"/>
                    <a:pt x="5130" y="2770"/>
                  </a:cubicBezTo>
                  <a:cubicBezTo>
                    <a:pt x="5306" y="2804"/>
                    <a:pt x="5430" y="2879"/>
                    <a:pt x="5493" y="2989"/>
                  </a:cubicBezTo>
                  <a:lnTo>
                    <a:pt x="6800" y="4797"/>
                  </a:lnTo>
                  <a:cubicBezTo>
                    <a:pt x="6896" y="4906"/>
                    <a:pt x="6927" y="5033"/>
                    <a:pt x="6887" y="5174"/>
                  </a:cubicBezTo>
                  <a:cubicBezTo>
                    <a:pt x="6848" y="5318"/>
                    <a:pt x="6769" y="5436"/>
                    <a:pt x="6654" y="5525"/>
                  </a:cubicBezTo>
                  <a:cubicBezTo>
                    <a:pt x="5630" y="6185"/>
                    <a:pt x="4833" y="7026"/>
                    <a:pt x="4269" y="8042"/>
                  </a:cubicBezTo>
                  <a:cubicBezTo>
                    <a:pt x="3703" y="9056"/>
                    <a:pt x="3421" y="10156"/>
                    <a:pt x="3421" y="11343"/>
                  </a:cubicBezTo>
                  <a:cubicBezTo>
                    <a:pt x="3421" y="12299"/>
                    <a:pt x="3612" y="13209"/>
                    <a:pt x="3993" y="14067"/>
                  </a:cubicBezTo>
                  <a:cubicBezTo>
                    <a:pt x="4375" y="14926"/>
                    <a:pt x="4900" y="15668"/>
                    <a:pt x="5569" y="16299"/>
                  </a:cubicBezTo>
                  <a:cubicBezTo>
                    <a:pt x="6236" y="16930"/>
                    <a:pt x="7021" y="17431"/>
                    <a:pt x="7918" y="17797"/>
                  </a:cubicBezTo>
                  <a:cubicBezTo>
                    <a:pt x="8815" y="18162"/>
                    <a:pt x="9769" y="18347"/>
                    <a:pt x="10772" y="18347"/>
                  </a:cubicBezTo>
                  <a:cubicBezTo>
                    <a:pt x="11779" y="18347"/>
                    <a:pt x="12734" y="18162"/>
                    <a:pt x="13640" y="17797"/>
                  </a:cubicBezTo>
                  <a:cubicBezTo>
                    <a:pt x="14543" y="17431"/>
                    <a:pt x="15334" y="16930"/>
                    <a:pt x="16010" y="16299"/>
                  </a:cubicBezTo>
                  <a:cubicBezTo>
                    <a:pt x="16685" y="15669"/>
                    <a:pt x="17216" y="14928"/>
                    <a:pt x="17597" y="14076"/>
                  </a:cubicBezTo>
                  <a:cubicBezTo>
                    <a:pt x="17979" y="13221"/>
                    <a:pt x="18170" y="12308"/>
                    <a:pt x="18170" y="11343"/>
                  </a:cubicBezTo>
                  <a:cubicBezTo>
                    <a:pt x="18170" y="10156"/>
                    <a:pt x="17882" y="9056"/>
                    <a:pt x="17313" y="8042"/>
                  </a:cubicBezTo>
                  <a:cubicBezTo>
                    <a:pt x="16743" y="7023"/>
                    <a:pt x="15952" y="6185"/>
                    <a:pt x="14934" y="5525"/>
                  </a:cubicBezTo>
                  <a:cubicBezTo>
                    <a:pt x="14801" y="5436"/>
                    <a:pt x="14722" y="5324"/>
                    <a:pt x="14704" y="5197"/>
                  </a:cubicBezTo>
                  <a:cubicBezTo>
                    <a:pt x="14664" y="5050"/>
                    <a:pt x="14694" y="4915"/>
                    <a:pt x="14788" y="4797"/>
                  </a:cubicBezTo>
                  <a:lnTo>
                    <a:pt x="16067" y="2989"/>
                  </a:lnTo>
                  <a:cubicBezTo>
                    <a:pt x="16161" y="2879"/>
                    <a:pt x="16285" y="2810"/>
                    <a:pt x="16437" y="2784"/>
                  </a:cubicBezTo>
                  <a:cubicBezTo>
                    <a:pt x="16594" y="2755"/>
                    <a:pt x="16740" y="2778"/>
                    <a:pt x="16873" y="2850"/>
                  </a:cubicBezTo>
                  <a:moveTo>
                    <a:pt x="9663" y="10778"/>
                  </a:moveTo>
                  <a:cubicBezTo>
                    <a:pt x="9509" y="10778"/>
                    <a:pt x="9375" y="10726"/>
                    <a:pt x="9263" y="10625"/>
                  </a:cubicBezTo>
                  <a:cubicBezTo>
                    <a:pt x="9154" y="10524"/>
                    <a:pt x="9096" y="10398"/>
                    <a:pt x="9096" y="10239"/>
                  </a:cubicBezTo>
                  <a:lnTo>
                    <a:pt x="9096" y="535"/>
                  </a:lnTo>
                  <a:cubicBezTo>
                    <a:pt x="9096" y="388"/>
                    <a:pt x="9151" y="264"/>
                    <a:pt x="9257" y="158"/>
                  </a:cubicBezTo>
                  <a:cubicBezTo>
                    <a:pt x="9363" y="48"/>
                    <a:pt x="9496" y="0"/>
                    <a:pt x="9663" y="0"/>
                  </a:cubicBezTo>
                  <a:lnTo>
                    <a:pt x="11943" y="0"/>
                  </a:lnTo>
                  <a:cubicBezTo>
                    <a:pt x="12097" y="0"/>
                    <a:pt x="12231" y="48"/>
                    <a:pt x="12340" y="158"/>
                  </a:cubicBezTo>
                  <a:cubicBezTo>
                    <a:pt x="12452" y="264"/>
                    <a:pt x="12510" y="388"/>
                    <a:pt x="12510" y="535"/>
                  </a:cubicBezTo>
                  <a:lnTo>
                    <a:pt x="12510" y="10239"/>
                  </a:lnTo>
                  <a:cubicBezTo>
                    <a:pt x="12510" y="10386"/>
                    <a:pt x="12455" y="10513"/>
                    <a:pt x="12349" y="10620"/>
                  </a:cubicBezTo>
                  <a:cubicBezTo>
                    <a:pt x="12243" y="10723"/>
                    <a:pt x="12107" y="10778"/>
                    <a:pt x="11943" y="10778"/>
                  </a:cubicBezTo>
                  <a:lnTo>
                    <a:pt x="9663" y="10778"/>
                  </a:lnTo>
                  <a:close/>
                </a:path>
              </a:pathLst>
            </a:custGeom>
            <a:solidFill>
              <a:schemeClr val="accent2"/>
            </a:solidFill>
            <a:ln w="12700" cap="flat">
              <a:noFill/>
              <a:miter lim="400000"/>
            </a:ln>
            <a:effectLst/>
          </p:spPr>
          <p:txBody>
            <a:bodyPr wrap="square" lIns="22860" tIns="22860" rIns="22860" bIns="22860" numCol="1" anchor="ctr">
              <a:noAutofit/>
            </a:bodyPr>
            <a:lstStyle/>
            <a:p>
              <a:pPr marL="0" marR="0" lvl="0" indent="0" algn="l" defTabSz="457097" rtl="0" eaLnBrk="1" fontAlgn="auto" latinLnBrk="0" hangingPunct="0">
                <a:lnSpc>
                  <a:spcPct val="100000"/>
                </a:lnSpc>
                <a:spcBef>
                  <a:spcPts val="0"/>
                </a:spcBef>
                <a:spcAft>
                  <a:spcPts val="0"/>
                </a:spcAft>
                <a:buClrTx/>
                <a:buSzTx/>
                <a:buFontTx/>
                <a:buNone/>
                <a:tabLst/>
                <a:defRPr sz="5800">
                  <a:solidFill>
                    <a:srgbClr val="44CEB9"/>
                  </a:solidFill>
                  <a:effectLst>
                    <a:outerShdw blurRad="38100" dist="38100" dir="2700000" rotWithShape="0">
                      <a:srgbClr val="000000"/>
                    </a:outerShdw>
                  </a:effectLst>
                  <a:latin typeface="Gill Sans"/>
                  <a:ea typeface="Gill Sans"/>
                  <a:cs typeface="Gill Sans"/>
                  <a:sym typeface="Gill Sans"/>
                </a:defRPr>
              </a:pPr>
              <a:endParaRPr kumimoji="0" sz="2000" b="0" i="0" u="none" strike="noStrike" kern="0" cap="none" spc="0" normalizeH="0" baseline="0" noProof="0">
                <a:ln>
                  <a:noFill/>
                </a:ln>
                <a:solidFill>
                  <a:srgbClr val="44CEB9"/>
                </a:solidFill>
                <a:effectLst>
                  <a:outerShdw blurRad="38100" dist="38100" dir="2700000" rotWithShape="0">
                    <a:srgbClr val="000000"/>
                  </a:outerShdw>
                </a:effectLst>
                <a:uLnTx/>
                <a:uFillTx/>
                <a:latin typeface="Arial" panose="020B0604020202020204" pitchFamily="34" charset="0"/>
                <a:cs typeface="Arial" panose="020B0604020202020204" pitchFamily="34" charset="0"/>
                <a:sym typeface="Gill Sans"/>
              </a:endParaRPr>
            </a:p>
          </p:txBody>
        </p:sp>
      </p:grpSp>
      <p:grpSp>
        <p:nvGrpSpPr>
          <p:cNvPr id="792" name="Group 792"/>
          <p:cNvGrpSpPr/>
          <p:nvPr/>
        </p:nvGrpSpPr>
        <p:grpSpPr>
          <a:xfrm>
            <a:off x="6295953" y="5369958"/>
            <a:ext cx="1092867" cy="1256763"/>
            <a:chOff x="0" y="0"/>
            <a:chExt cx="2185732" cy="2513524"/>
          </a:xfrm>
        </p:grpSpPr>
        <p:sp>
          <p:nvSpPr>
            <p:cNvPr id="790" name="Shape 790"/>
            <p:cNvSpPr/>
            <p:nvPr/>
          </p:nvSpPr>
          <p:spPr>
            <a:xfrm>
              <a:off x="0" y="0"/>
              <a:ext cx="2185733" cy="2513525"/>
            </a:xfrm>
            <a:custGeom>
              <a:avLst/>
              <a:gdLst/>
              <a:ahLst/>
              <a:cxnLst>
                <a:cxn ang="0">
                  <a:pos x="wd2" y="hd2"/>
                </a:cxn>
                <a:cxn ang="5400000">
                  <a:pos x="wd2" y="hd2"/>
                </a:cxn>
                <a:cxn ang="10800000">
                  <a:pos x="wd2" y="hd2"/>
                </a:cxn>
                <a:cxn ang="16200000">
                  <a:pos x="wd2" y="hd2"/>
                </a:cxn>
              </a:cxnLst>
              <a:rect l="0" t="0" r="r" b="b"/>
              <a:pathLst>
                <a:path w="21253" h="21351" extrusionOk="0">
                  <a:moveTo>
                    <a:pt x="11470" y="12"/>
                  </a:moveTo>
                  <a:cubicBezTo>
                    <a:pt x="6429" y="261"/>
                    <a:pt x="3572" y="2678"/>
                    <a:pt x="2226" y="4834"/>
                  </a:cubicBezTo>
                  <a:cubicBezTo>
                    <a:pt x="-347" y="8937"/>
                    <a:pt x="-347" y="21351"/>
                    <a:pt x="521" y="21351"/>
                  </a:cubicBezTo>
                  <a:cubicBezTo>
                    <a:pt x="1134" y="21351"/>
                    <a:pt x="506" y="20384"/>
                    <a:pt x="1687" y="18868"/>
                  </a:cubicBezTo>
                  <a:cubicBezTo>
                    <a:pt x="2959" y="17235"/>
                    <a:pt x="11365" y="17117"/>
                    <a:pt x="11365" y="17117"/>
                  </a:cubicBezTo>
                  <a:cubicBezTo>
                    <a:pt x="16870" y="17117"/>
                    <a:pt x="21253" y="13289"/>
                    <a:pt x="21253" y="8571"/>
                  </a:cubicBezTo>
                  <a:cubicBezTo>
                    <a:pt x="21253" y="3841"/>
                    <a:pt x="16870" y="-249"/>
                    <a:pt x="11470" y="12"/>
                  </a:cubicBezTo>
                  <a:close/>
                  <a:moveTo>
                    <a:pt x="11500" y="15510"/>
                  </a:moveTo>
                  <a:cubicBezTo>
                    <a:pt x="8359" y="15419"/>
                    <a:pt x="6040" y="15732"/>
                    <a:pt x="4500" y="16059"/>
                  </a:cubicBezTo>
                  <a:cubicBezTo>
                    <a:pt x="2974" y="16385"/>
                    <a:pt x="2196" y="16137"/>
                    <a:pt x="2196" y="14504"/>
                  </a:cubicBezTo>
                  <a:cubicBezTo>
                    <a:pt x="2196" y="11812"/>
                    <a:pt x="2705" y="7630"/>
                    <a:pt x="4694" y="4834"/>
                  </a:cubicBezTo>
                  <a:cubicBezTo>
                    <a:pt x="6115" y="2848"/>
                    <a:pt x="8628" y="1515"/>
                    <a:pt x="11500" y="1515"/>
                  </a:cubicBezTo>
                  <a:cubicBezTo>
                    <a:pt x="15928" y="1515"/>
                    <a:pt x="19518" y="4651"/>
                    <a:pt x="19518" y="8519"/>
                  </a:cubicBezTo>
                  <a:cubicBezTo>
                    <a:pt x="19518" y="12374"/>
                    <a:pt x="15928" y="15510"/>
                    <a:pt x="11500" y="15510"/>
                  </a:cubicBezTo>
                  <a:close/>
                </a:path>
              </a:pathLst>
            </a:custGeom>
            <a:solidFill>
              <a:schemeClr val="accent5"/>
            </a:solidFill>
            <a:ln w="12700" cap="flat">
              <a:noFill/>
              <a:miter lim="400000"/>
            </a:ln>
            <a:effectLst/>
          </p:spPr>
          <p:txBody>
            <a:bodyPr wrap="square" lIns="22860" tIns="22860" rIns="22860" bIns="22860" numCol="1" anchor="t">
              <a:noAutofit/>
            </a:bodyPr>
            <a:lstStyle/>
            <a:p>
              <a:pPr marL="0" marR="0" lvl="0" indent="0" algn="l" defTabSz="914217" rtl="0" eaLnBrk="1" fontAlgn="auto" latinLnBrk="0" hangingPunct="0">
                <a:lnSpc>
                  <a:spcPct val="100000"/>
                </a:lnSpc>
                <a:spcBef>
                  <a:spcPts val="0"/>
                </a:spcBef>
                <a:spcAft>
                  <a:spcPts val="0"/>
                </a:spcAft>
                <a:buClrTx/>
                <a:buSzTx/>
                <a:buFontTx/>
                <a:buNone/>
                <a:tabLst/>
                <a:defRPr/>
              </a:pPr>
              <a:endParaRPr kumimoji="0" sz="2000" b="0" i="0" u="none" strike="noStrike" kern="0" cap="none" spc="0" normalizeH="0" baseline="0" noProof="0">
                <a:ln>
                  <a:noFill/>
                </a:ln>
                <a:solidFill>
                  <a:srgbClr val="445469"/>
                </a:solidFill>
                <a:effectLst/>
                <a:uLnTx/>
                <a:uFillTx/>
                <a:latin typeface="Arial" panose="020B0604020202020204" pitchFamily="34" charset="0"/>
                <a:cs typeface="Arial" panose="020B0604020202020204" pitchFamily="34" charset="0"/>
                <a:sym typeface="Helvetica"/>
              </a:endParaRPr>
            </a:p>
          </p:txBody>
        </p:sp>
        <p:sp>
          <p:nvSpPr>
            <p:cNvPr id="791" name="Shape 791"/>
            <p:cNvSpPr/>
            <p:nvPr/>
          </p:nvSpPr>
          <p:spPr>
            <a:xfrm>
              <a:off x="868211" y="685062"/>
              <a:ext cx="629201" cy="629364"/>
            </a:xfrm>
            <a:custGeom>
              <a:avLst/>
              <a:gdLst/>
              <a:ahLst/>
              <a:cxnLst>
                <a:cxn ang="0">
                  <a:pos x="wd2" y="hd2"/>
                </a:cxn>
                <a:cxn ang="5400000">
                  <a:pos x="wd2" y="hd2"/>
                </a:cxn>
                <a:cxn ang="10800000">
                  <a:pos x="wd2" y="hd2"/>
                </a:cxn>
                <a:cxn ang="16200000">
                  <a:pos x="wd2" y="hd2"/>
                </a:cxn>
              </a:cxnLst>
              <a:rect l="0" t="0" r="r" b="b"/>
              <a:pathLst>
                <a:path w="21598" h="21600" extrusionOk="0">
                  <a:moveTo>
                    <a:pt x="17538" y="12698"/>
                  </a:moveTo>
                  <a:lnTo>
                    <a:pt x="19799" y="9997"/>
                  </a:lnTo>
                  <a:lnTo>
                    <a:pt x="19799" y="17285"/>
                  </a:lnTo>
                  <a:cubicBezTo>
                    <a:pt x="19799" y="17875"/>
                    <a:pt x="19701" y="18430"/>
                    <a:pt x="19506" y="18950"/>
                  </a:cubicBezTo>
                  <a:cubicBezTo>
                    <a:pt x="19310" y="19470"/>
                    <a:pt x="19050" y="19929"/>
                    <a:pt x="18722" y="20322"/>
                  </a:cubicBezTo>
                  <a:cubicBezTo>
                    <a:pt x="18395" y="20716"/>
                    <a:pt x="18015" y="21028"/>
                    <a:pt x="17584" y="21257"/>
                  </a:cubicBezTo>
                  <a:cubicBezTo>
                    <a:pt x="17154" y="21486"/>
                    <a:pt x="16691" y="21600"/>
                    <a:pt x="16189" y="21600"/>
                  </a:cubicBezTo>
                  <a:lnTo>
                    <a:pt x="3595" y="21600"/>
                  </a:lnTo>
                  <a:cubicBezTo>
                    <a:pt x="3103" y="21600"/>
                    <a:pt x="2635" y="21486"/>
                    <a:pt x="2195" y="21257"/>
                  </a:cubicBezTo>
                  <a:cubicBezTo>
                    <a:pt x="1754" y="21028"/>
                    <a:pt x="1372" y="20716"/>
                    <a:pt x="1052" y="20322"/>
                  </a:cubicBezTo>
                  <a:cubicBezTo>
                    <a:pt x="734" y="19929"/>
                    <a:pt x="477" y="19470"/>
                    <a:pt x="286" y="18950"/>
                  </a:cubicBezTo>
                  <a:cubicBezTo>
                    <a:pt x="95" y="18430"/>
                    <a:pt x="0" y="17875"/>
                    <a:pt x="0" y="17285"/>
                  </a:cubicBezTo>
                  <a:lnTo>
                    <a:pt x="0" y="4315"/>
                  </a:lnTo>
                  <a:cubicBezTo>
                    <a:pt x="0" y="3722"/>
                    <a:pt x="95" y="3164"/>
                    <a:pt x="286" y="2632"/>
                  </a:cubicBezTo>
                  <a:cubicBezTo>
                    <a:pt x="477" y="2106"/>
                    <a:pt x="734" y="1645"/>
                    <a:pt x="1052" y="1263"/>
                  </a:cubicBezTo>
                  <a:cubicBezTo>
                    <a:pt x="1372" y="878"/>
                    <a:pt x="1754" y="572"/>
                    <a:pt x="2195" y="343"/>
                  </a:cubicBezTo>
                  <a:cubicBezTo>
                    <a:pt x="2635" y="114"/>
                    <a:pt x="3103" y="0"/>
                    <a:pt x="3595" y="0"/>
                  </a:cubicBezTo>
                  <a:lnTo>
                    <a:pt x="16189" y="0"/>
                  </a:lnTo>
                  <a:cubicBezTo>
                    <a:pt x="16402" y="0"/>
                    <a:pt x="16606" y="26"/>
                    <a:pt x="16799" y="82"/>
                  </a:cubicBezTo>
                  <a:lnTo>
                    <a:pt x="14609" y="2714"/>
                  </a:lnTo>
                  <a:lnTo>
                    <a:pt x="3595" y="2714"/>
                  </a:lnTo>
                  <a:cubicBezTo>
                    <a:pt x="3228" y="2714"/>
                    <a:pt x="2914" y="2867"/>
                    <a:pt x="2652" y="3184"/>
                  </a:cubicBezTo>
                  <a:cubicBezTo>
                    <a:pt x="2391" y="3496"/>
                    <a:pt x="2261" y="3875"/>
                    <a:pt x="2261" y="4315"/>
                  </a:cubicBezTo>
                  <a:lnTo>
                    <a:pt x="2261" y="17285"/>
                  </a:lnTo>
                  <a:cubicBezTo>
                    <a:pt x="2261" y="17725"/>
                    <a:pt x="2391" y="18102"/>
                    <a:pt x="2652" y="18413"/>
                  </a:cubicBezTo>
                  <a:cubicBezTo>
                    <a:pt x="2914" y="18730"/>
                    <a:pt x="3228" y="18889"/>
                    <a:pt x="3595" y="18889"/>
                  </a:cubicBezTo>
                  <a:lnTo>
                    <a:pt x="16189" y="18889"/>
                  </a:lnTo>
                  <a:cubicBezTo>
                    <a:pt x="16557" y="18889"/>
                    <a:pt x="16875" y="18730"/>
                    <a:pt x="17139" y="18413"/>
                  </a:cubicBezTo>
                  <a:cubicBezTo>
                    <a:pt x="17406" y="18102"/>
                    <a:pt x="17538" y="17725"/>
                    <a:pt x="17538" y="17285"/>
                  </a:cubicBezTo>
                  <a:lnTo>
                    <a:pt x="17538" y="12698"/>
                  </a:lnTo>
                  <a:close/>
                  <a:moveTo>
                    <a:pt x="21334" y="2796"/>
                  </a:moveTo>
                  <a:cubicBezTo>
                    <a:pt x="21515" y="3011"/>
                    <a:pt x="21600" y="3272"/>
                    <a:pt x="21598" y="3578"/>
                  </a:cubicBezTo>
                  <a:cubicBezTo>
                    <a:pt x="21593" y="3881"/>
                    <a:pt x="21505" y="4136"/>
                    <a:pt x="21334" y="4342"/>
                  </a:cubicBezTo>
                  <a:lnTo>
                    <a:pt x="13006" y="14347"/>
                  </a:lnTo>
                  <a:lnTo>
                    <a:pt x="11855" y="15722"/>
                  </a:lnTo>
                  <a:cubicBezTo>
                    <a:pt x="11677" y="15939"/>
                    <a:pt x="11459" y="16045"/>
                    <a:pt x="11207" y="16045"/>
                  </a:cubicBezTo>
                  <a:cubicBezTo>
                    <a:pt x="10952" y="16045"/>
                    <a:pt x="10733" y="15939"/>
                    <a:pt x="10555" y="15722"/>
                  </a:cubicBezTo>
                  <a:lnTo>
                    <a:pt x="9383" y="14347"/>
                  </a:lnTo>
                  <a:lnTo>
                    <a:pt x="4779" y="8787"/>
                  </a:lnTo>
                  <a:cubicBezTo>
                    <a:pt x="4600" y="8573"/>
                    <a:pt x="4507" y="8314"/>
                    <a:pt x="4507" y="8006"/>
                  </a:cubicBezTo>
                  <a:cubicBezTo>
                    <a:pt x="4507" y="7703"/>
                    <a:pt x="4600" y="7441"/>
                    <a:pt x="4779" y="7227"/>
                  </a:cubicBezTo>
                  <a:lnTo>
                    <a:pt x="5927" y="5846"/>
                  </a:lnTo>
                  <a:cubicBezTo>
                    <a:pt x="6106" y="5635"/>
                    <a:pt x="6323" y="5526"/>
                    <a:pt x="6578" y="5526"/>
                  </a:cubicBezTo>
                  <a:cubicBezTo>
                    <a:pt x="6830" y="5526"/>
                    <a:pt x="7043" y="5634"/>
                    <a:pt x="7214" y="5846"/>
                  </a:cubicBezTo>
                  <a:lnTo>
                    <a:pt x="11199" y="10632"/>
                  </a:lnTo>
                  <a:lnTo>
                    <a:pt x="18862" y="1404"/>
                  </a:lnTo>
                  <a:cubicBezTo>
                    <a:pt x="19041" y="1186"/>
                    <a:pt x="19263" y="1084"/>
                    <a:pt x="19525" y="1087"/>
                  </a:cubicBezTo>
                  <a:cubicBezTo>
                    <a:pt x="19787" y="1092"/>
                    <a:pt x="20002" y="1198"/>
                    <a:pt x="20174" y="1404"/>
                  </a:cubicBezTo>
                  <a:lnTo>
                    <a:pt x="21334" y="2796"/>
                  </a:lnTo>
                  <a:close/>
                </a:path>
              </a:pathLst>
            </a:custGeom>
            <a:solidFill>
              <a:schemeClr val="accent5"/>
            </a:solidFill>
            <a:ln w="12700" cap="flat">
              <a:noFill/>
              <a:miter lim="400000"/>
            </a:ln>
            <a:effectLst/>
          </p:spPr>
          <p:txBody>
            <a:bodyPr wrap="square" lIns="22860" tIns="22860" rIns="22860" bIns="22860" numCol="1" anchor="ctr">
              <a:noAutofit/>
            </a:bodyPr>
            <a:lstStyle/>
            <a:p>
              <a:pPr marL="0" marR="0" lvl="0" indent="0" algn="l" defTabSz="457097" rtl="0" eaLnBrk="1" fontAlgn="auto" latinLnBrk="0" hangingPunct="0">
                <a:lnSpc>
                  <a:spcPct val="100000"/>
                </a:lnSpc>
                <a:spcBef>
                  <a:spcPts val="0"/>
                </a:spcBef>
                <a:spcAft>
                  <a:spcPts val="0"/>
                </a:spcAft>
                <a:buClrTx/>
                <a:buSzTx/>
                <a:buFontTx/>
                <a:buNone/>
                <a:tabLst/>
                <a:defRPr sz="5800">
                  <a:solidFill>
                    <a:srgbClr val="44CEB9"/>
                  </a:solidFill>
                  <a:effectLst>
                    <a:outerShdw blurRad="38100" dist="38100" dir="2700000" rotWithShape="0">
                      <a:srgbClr val="000000"/>
                    </a:outerShdw>
                  </a:effectLst>
                  <a:latin typeface="Gill Sans"/>
                  <a:ea typeface="Gill Sans"/>
                  <a:cs typeface="Gill Sans"/>
                  <a:sym typeface="Gill Sans"/>
                </a:defRPr>
              </a:pPr>
              <a:endParaRPr kumimoji="0" sz="2000" b="0" i="0" u="none" strike="noStrike" kern="0" cap="none" spc="0" normalizeH="0" baseline="0" noProof="0">
                <a:ln>
                  <a:noFill/>
                </a:ln>
                <a:solidFill>
                  <a:srgbClr val="44CEB9"/>
                </a:solidFill>
                <a:effectLst>
                  <a:outerShdw blurRad="38100" dist="38100" dir="2700000" rotWithShape="0">
                    <a:srgbClr val="000000"/>
                  </a:outerShdw>
                </a:effectLst>
                <a:uLnTx/>
                <a:uFillTx/>
                <a:latin typeface="Arial" panose="020B0604020202020204" pitchFamily="34" charset="0"/>
                <a:cs typeface="Arial" panose="020B0604020202020204" pitchFamily="34" charset="0"/>
                <a:sym typeface="Gill Sans"/>
              </a:endParaRPr>
            </a:p>
          </p:txBody>
        </p:sp>
      </p:grpSp>
      <p:grpSp>
        <p:nvGrpSpPr>
          <p:cNvPr id="795" name="Group 795"/>
          <p:cNvGrpSpPr/>
          <p:nvPr/>
        </p:nvGrpSpPr>
        <p:grpSpPr>
          <a:xfrm>
            <a:off x="6240240" y="4291188"/>
            <a:ext cx="1302466" cy="2343440"/>
            <a:chOff x="0" y="0"/>
            <a:chExt cx="2604931" cy="4686877"/>
          </a:xfrm>
        </p:grpSpPr>
        <p:sp>
          <p:nvSpPr>
            <p:cNvPr id="793" name="Shape 793"/>
            <p:cNvSpPr/>
            <p:nvPr/>
          </p:nvSpPr>
          <p:spPr>
            <a:xfrm>
              <a:off x="-1" y="0"/>
              <a:ext cx="2604933" cy="4686878"/>
            </a:xfrm>
            <a:custGeom>
              <a:avLst/>
              <a:gdLst/>
              <a:ahLst/>
              <a:cxnLst>
                <a:cxn ang="0">
                  <a:pos x="wd2" y="hd2"/>
                </a:cxn>
                <a:cxn ang="5400000">
                  <a:pos x="wd2" y="hd2"/>
                </a:cxn>
                <a:cxn ang="10800000">
                  <a:pos x="wd2" y="hd2"/>
                </a:cxn>
                <a:cxn ang="16200000">
                  <a:pos x="wd2" y="hd2"/>
                </a:cxn>
              </a:cxnLst>
              <a:rect l="0" t="0" r="r" b="b"/>
              <a:pathLst>
                <a:path w="21194" h="20985" extrusionOk="0">
                  <a:moveTo>
                    <a:pt x="13010" y="4"/>
                  </a:moveTo>
                  <a:cubicBezTo>
                    <a:pt x="13010" y="4"/>
                    <a:pt x="345" y="-499"/>
                    <a:pt x="345" y="9922"/>
                  </a:cubicBezTo>
                  <a:cubicBezTo>
                    <a:pt x="345" y="9922"/>
                    <a:pt x="-406" y="20867"/>
                    <a:pt x="307" y="20984"/>
                  </a:cubicBezTo>
                  <a:cubicBezTo>
                    <a:pt x="983" y="21101"/>
                    <a:pt x="533" y="13834"/>
                    <a:pt x="1459" y="11823"/>
                  </a:cubicBezTo>
                  <a:cubicBezTo>
                    <a:pt x="2785" y="8923"/>
                    <a:pt x="13010" y="9020"/>
                    <a:pt x="13010" y="9020"/>
                  </a:cubicBezTo>
                  <a:cubicBezTo>
                    <a:pt x="17527" y="9020"/>
                    <a:pt x="21194" y="7002"/>
                    <a:pt x="21194" y="4515"/>
                  </a:cubicBezTo>
                  <a:cubicBezTo>
                    <a:pt x="21194" y="2022"/>
                    <a:pt x="17527" y="4"/>
                    <a:pt x="13010" y="4"/>
                  </a:cubicBezTo>
                  <a:close/>
                  <a:moveTo>
                    <a:pt x="13010" y="8200"/>
                  </a:moveTo>
                  <a:cubicBezTo>
                    <a:pt x="8980" y="8138"/>
                    <a:pt x="6302" y="8496"/>
                    <a:pt x="4587" y="8903"/>
                  </a:cubicBezTo>
                  <a:cubicBezTo>
                    <a:pt x="2585" y="9378"/>
                    <a:pt x="2047" y="8813"/>
                    <a:pt x="2210" y="8180"/>
                  </a:cubicBezTo>
                  <a:cubicBezTo>
                    <a:pt x="2910" y="5507"/>
                    <a:pt x="4900" y="2111"/>
                    <a:pt x="10444" y="1099"/>
                  </a:cubicBezTo>
                  <a:cubicBezTo>
                    <a:pt x="10444" y="1099"/>
                    <a:pt x="10444" y="1099"/>
                    <a:pt x="10444" y="1099"/>
                  </a:cubicBezTo>
                  <a:cubicBezTo>
                    <a:pt x="15387" y="197"/>
                    <a:pt x="19705" y="2470"/>
                    <a:pt x="19705" y="4508"/>
                  </a:cubicBezTo>
                  <a:cubicBezTo>
                    <a:pt x="19705" y="6547"/>
                    <a:pt x="16701" y="8200"/>
                    <a:pt x="13010" y="8200"/>
                  </a:cubicBezTo>
                  <a:close/>
                </a:path>
              </a:pathLst>
            </a:custGeom>
            <a:solidFill>
              <a:schemeClr val="accent3"/>
            </a:solidFill>
            <a:ln w="12700" cap="flat">
              <a:noFill/>
              <a:miter lim="400000"/>
            </a:ln>
            <a:effectLst/>
          </p:spPr>
          <p:txBody>
            <a:bodyPr wrap="square" lIns="22860" tIns="22860" rIns="22860" bIns="22860" numCol="1" anchor="t">
              <a:noAutofit/>
            </a:bodyPr>
            <a:lstStyle/>
            <a:p>
              <a:pPr marL="0" marR="0" lvl="0" indent="0" algn="l" defTabSz="914217" rtl="0" eaLnBrk="1" fontAlgn="auto" latinLnBrk="0" hangingPunct="0">
                <a:lnSpc>
                  <a:spcPct val="100000"/>
                </a:lnSpc>
                <a:spcBef>
                  <a:spcPts val="0"/>
                </a:spcBef>
                <a:spcAft>
                  <a:spcPts val="0"/>
                </a:spcAft>
                <a:buClrTx/>
                <a:buSzTx/>
                <a:buFontTx/>
                <a:buNone/>
                <a:tabLst/>
                <a:defRPr/>
              </a:pPr>
              <a:endParaRPr kumimoji="0" sz="2000" b="0" i="0" u="none" strike="noStrike" kern="0" cap="none" spc="0" normalizeH="0" baseline="0" noProof="0">
                <a:ln>
                  <a:noFill/>
                </a:ln>
                <a:solidFill>
                  <a:srgbClr val="445469"/>
                </a:solidFill>
                <a:effectLst/>
                <a:uLnTx/>
                <a:uFillTx/>
                <a:latin typeface="Arial" panose="020B0604020202020204" pitchFamily="34" charset="0"/>
                <a:cs typeface="Arial" panose="020B0604020202020204" pitchFamily="34" charset="0"/>
                <a:sym typeface="Helvetica"/>
              </a:endParaRPr>
            </a:p>
          </p:txBody>
        </p:sp>
        <p:sp>
          <p:nvSpPr>
            <p:cNvPr id="794" name="Shape 794"/>
            <p:cNvSpPr/>
            <p:nvPr/>
          </p:nvSpPr>
          <p:spPr>
            <a:xfrm>
              <a:off x="1121388" y="681563"/>
              <a:ext cx="630817" cy="694080"/>
            </a:xfrm>
            <a:custGeom>
              <a:avLst/>
              <a:gdLst/>
              <a:ahLst/>
              <a:cxnLst>
                <a:cxn ang="0">
                  <a:pos x="wd2" y="hd2"/>
                </a:cxn>
                <a:cxn ang="5400000">
                  <a:pos x="wd2" y="hd2"/>
                </a:cxn>
                <a:cxn ang="10800000">
                  <a:pos x="wd2" y="hd2"/>
                </a:cxn>
                <a:cxn ang="16200000">
                  <a:pos x="wd2" y="hd2"/>
                </a:cxn>
              </a:cxnLst>
              <a:rect l="0" t="0" r="r" b="b"/>
              <a:pathLst>
                <a:path w="21600" h="21600" extrusionOk="0">
                  <a:moveTo>
                    <a:pt x="21600" y="4921"/>
                  </a:moveTo>
                  <a:lnTo>
                    <a:pt x="21600" y="5871"/>
                  </a:lnTo>
                  <a:cubicBezTo>
                    <a:pt x="21193" y="6052"/>
                    <a:pt x="20519" y="6202"/>
                    <a:pt x="19565" y="6320"/>
                  </a:cubicBezTo>
                  <a:cubicBezTo>
                    <a:pt x="18618" y="6436"/>
                    <a:pt x="17594" y="6522"/>
                    <a:pt x="16495" y="6579"/>
                  </a:cubicBezTo>
                  <a:cubicBezTo>
                    <a:pt x="15399" y="6643"/>
                    <a:pt x="14331" y="6677"/>
                    <a:pt x="13291" y="6683"/>
                  </a:cubicBezTo>
                  <a:cubicBezTo>
                    <a:pt x="12254" y="6692"/>
                    <a:pt x="11428" y="6698"/>
                    <a:pt x="10809" y="6698"/>
                  </a:cubicBezTo>
                  <a:cubicBezTo>
                    <a:pt x="10200" y="6698"/>
                    <a:pt x="9374" y="6692"/>
                    <a:pt x="8326" y="6683"/>
                  </a:cubicBezTo>
                  <a:cubicBezTo>
                    <a:pt x="7276" y="6677"/>
                    <a:pt x="6204" y="6643"/>
                    <a:pt x="5105" y="6579"/>
                  </a:cubicBezTo>
                  <a:cubicBezTo>
                    <a:pt x="4009" y="6522"/>
                    <a:pt x="2993" y="6436"/>
                    <a:pt x="2053" y="6326"/>
                  </a:cubicBezTo>
                  <a:cubicBezTo>
                    <a:pt x="1116" y="6214"/>
                    <a:pt x="442" y="6064"/>
                    <a:pt x="34" y="5871"/>
                  </a:cubicBezTo>
                  <a:cubicBezTo>
                    <a:pt x="10" y="5724"/>
                    <a:pt x="0" y="5566"/>
                    <a:pt x="0" y="5393"/>
                  </a:cubicBezTo>
                  <a:lnTo>
                    <a:pt x="0" y="4423"/>
                  </a:lnTo>
                  <a:cubicBezTo>
                    <a:pt x="0" y="4258"/>
                    <a:pt x="10" y="4092"/>
                    <a:pt x="34" y="3924"/>
                  </a:cubicBezTo>
                  <a:cubicBezTo>
                    <a:pt x="307" y="3801"/>
                    <a:pt x="701" y="3688"/>
                    <a:pt x="1213" y="3602"/>
                  </a:cubicBezTo>
                  <a:cubicBezTo>
                    <a:pt x="1717" y="3516"/>
                    <a:pt x="2257" y="3444"/>
                    <a:pt x="2830" y="3389"/>
                  </a:cubicBezTo>
                  <a:cubicBezTo>
                    <a:pt x="3404" y="3334"/>
                    <a:pt x="3971" y="3294"/>
                    <a:pt x="4528" y="3265"/>
                  </a:cubicBezTo>
                  <a:cubicBezTo>
                    <a:pt x="5084" y="3239"/>
                    <a:pt x="5516" y="3213"/>
                    <a:pt x="5827" y="3196"/>
                  </a:cubicBezTo>
                  <a:cubicBezTo>
                    <a:pt x="5737" y="2444"/>
                    <a:pt x="5800" y="1857"/>
                    <a:pt x="6017" y="1431"/>
                  </a:cubicBezTo>
                  <a:cubicBezTo>
                    <a:pt x="6232" y="1010"/>
                    <a:pt x="6560" y="693"/>
                    <a:pt x="7003" y="489"/>
                  </a:cubicBezTo>
                  <a:cubicBezTo>
                    <a:pt x="7441" y="282"/>
                    <a:pt x="7984" y="146"/>
                    <a:pt x="8631" y="86"/>
                  </a:cubicBezTo>
                  <a:cubicBezTo>
                    <a:pt x="9280" y="28"/>
                    <a:pt x="9999" y="0"/>
                    <a:pt x="10809" y="0"/>
                  </a:cubicBezTo>
                  <a:cubicBezTo>
                    <a:pt x="11418" y="0"/>
                    <a:pt x="12022" y="11"/>
                    <a:pt x="12620" y="40"/>
                  </a:cubicBezTo>
                  <a:cubicBezTo>
                    <a:pt x="13222" y="69"/>
                    <a:pt x="13758" y="164"/>
                    <a:pt x="14235" y="319"/>
                  </a:cubicBezTo>
                  <a:cubicBezTo>
                    <a:pt x="14708" y="483"/>
                    <a:pt x="15085" y="734"/>
                    <a:pt x="15368" y="1074"/>
                  </a:cubicBezTo>
                  <a:cubicBezTo>
                    <a:pt x="15648" y="1413"/>
                    <a:pt x="15790" y="1894"/>
                    <a:pt x="15790" y="2519"/>
                  </a:cubicBezTo>
                  <a:lnTo>
                    <a:pt x="15790" y="2850"/>
                  </a:lnTo>
                  <a:cubicBezTo>
                    <a:pt x="15790" y="2963"/>
                    <a:pt x="15776" y="3078"/>
                    <a:pt x="15759" y="3196"/>
                  </a:cubicBezTo>
                  <a:cubicBezTo>
                    <a:pt x="16077" y="3213"/>
                    <a:pt x="16512" y="3239"/>
                    <a:pt x="17062" y="3265"/>
                  </a:cubicBezTo>
                  <a:cubicBezTo>
                    <a:pt x="17612" y="3294"/>
                    <a:pt x="18179" y="3334"/>
                    <a:pt x="18759" y="3389"/>
                  </a:cubicBezTo>
                  <a:cubicBezTo>
                    <a:pt x="19336" y="3443"/>
                    <a:pt x="19886" y="3515"/>
                    <a:pt x="20405" y="3602"/>
                  </a:cubicBezTo>
                  <a:cubicBezTo>
                    <a:pt x="20923" y="3688"/>
                    <a:pt x="21324" y="3801"/>
                    <a:pt x="21597" y="3924"/>
                  </a:cubicBezTo>
                  <a:lnTo>
                    <a:pt x="21597" y="4921"/>
                  </a:lnTo>
                  <a:close/>
                  <a:moveTo>
                    <a:pt x="10813" y="8296"/>
                  </a:moveTo>
                  <a:cubicBezTo>
                    <a:pt x="12237" y="8278"/>
                    <a:pt x="13657" y="8250"/>
                    <a:pt x="15081" y="8215"/>
                  </a:cubicBezTo>
                  <a:cubicBezTo>
                    <a:pt x="16502" y="8178"/>
                    <a:pt x="17926" y="8088"/>
                    <a:pt x="19354" y="7939"/>
                  </a:cubicBezTo>
                  <a:lnTo>
                    <a:pt x="19354" y="19478"/>
                  </a:lnTo>
                  <a:cubicBezTo>
                    <a:pt x="19354" y="20057"/>
                    <a:pt x="19108" y="20558"/>
                    <a:pt x="18621" y="20973"/>
                  </a:cubicBezTo>
                  <a:cubicBezTo>
                    <a:pt x="18134" y="21393"/>
                    <a:pt x="17543" y="21600"/>
                    <a:pt x="16848" y="21600"/>
                  </a:cubicBezTo>
                  <a:lnTo>
                    <a:pt x="4752" y="21600"/>
                  </a:lnTo>
                  <a:cubicBezTo>
                    <a:pt x="4058" y="21600"/>
                    <a:pt x="3460" y="21396"/>
                    <a:pt x="2955" y="20978"/>
                  </a:cubicBezTo>
                  <a:cubicBezTo>
                    <a:pt x="2450" y="20570"/>
                    <a:pt x="2201" y="20069"/>
                    <a:pt x="2201" y="19478"/>
                  </a:cubicBezTo>
                  <a:lnTo>
                    <a:pt x="2201" y="7939"/>
                  </a:lnTo>
                  <a:cubicBezTo>
                    <a:pt x="3560" y="8088"/>
                    <a:pt x="4904" y="8183"/>
                    <a:pt x="6239" y="8229"/>
                  </a:cubicBezTo>
                  <a:cubicBezTo>
                    <a:pt x="7576" y="8273"/>
                    <a:pt x="8917" y="8296"/>
                    <a:pt x="10276" y="8296"/>
                  </a:cubicBezTo>
                  <a:lnTo>
                    <a:pt x="10813" y="8296"/>
                  </a:lnTo>
                  <a:close/>
                  <a:moveTo>
                    <a:pt x="6923" y="10395"/>
                  </a:moveTo>
                  <a:cubicBezTo>
                    <a:pt x="6923" y="10248"/>
                    <a:pt x="6857" y="10119"/>
                    <a:pt x="6733" y="10015"/>
                  </a:cubicBezTo>
                  <a:cubicBezTo>
                    <a:pt x="6605" y="9908"/>
                    <a:pt x="6453" y="9854"/>
                    <a:pt x="6277" y="9854"/>
                  </a:cubicBezTo>
                  <a:lnTo>
                    <a:pt x="5630" y="9854"/>
                  </a:lnTo>
                  <a:cubicBezTo>
                    <a:pt x="5450" y="9854"/>
                    <a:pt x="5305" y="9908"/>
                    <a:pt x="5191" y="10015"/>
                  </a:cubicBezTo>
                  <a:cubicBezTo>
                    <a:pt x="5074" y="10119"/>
                    <a:pt x="5015" y="10248"/>
                    <a:pt x="5015" y="10395"/>
                  </a:cubicBezTo>
                  <a:lnTo>
                    <a:pt x="5015" y="18859"/>
                  </a:lnTo>
                  <a:cubicBezTo>
                    <a:pt x="5015" y="19006"/>
                    <a:pt x="5074" y="19127"/>
                    <a:pt x="5191" y="19225"/>
                  </a:cubicBezTo>
                  <a:cubicBezTo>
                    <a:pt x="5305" y="19320"/>
                    <a:pt x="5450" y="19369"/>
                    <a:pt x="5630" y="19369"/>
                  </a:cubicBezTo>
                  <a:lnTo>
                    <a:pt x="6277" y="19369"/>
                  </a:lnTo>
                  <a:cubicBezTo>
                    <a:pt x="6453" y="19369"/>
                    <a:pt x="6605" y="19320"/>
                    <a:pt x="6733" y="19231"/>
                  </a:cubicBezTo>
                  <a:cubicBezTo>
                    <a:pt x="6857" y="19138"/>
                    <a:pt x="6923" y="19015"/>
                    <a:pt x="6923" y="18859"/>
                  </a:cubicBezTo>
                  <a:lnTo>
                    <a:pt x="6923" y="10395"/>
                  </a:lnTo>
                  <a:close/>
                  <a:moveTo>
                    <a:pt x="8416" y="3141"/>
                  </a:moveTo>
                  <a:cubicBezTo>
                    <a:pt x="10006" y="3121"/>
                    <a:pt x="11608" y="3121"/>
                    <a:pt x="13232" y="3141"/>
                  </a:cubicBezTo>
                  <a:cubicBezTo>
                    <a:pt x="13232" y="3032"/>
                    <a:pt x="13243" y="2925"/>
                    <a:pt x="13267" y="2819"/>
                  </a:cubicBezTo>
                  <a:cubicBezTo>
                    <a:pt x="13287" y="2712"/>
                    <a:pt x="13287" y="2611"/>
                    <a:pt x="13267" y="2519"/>
                  </a:cubicBezTo>
                  <a:lnTo>
                    <a:pt x="13267" y="2315"/>
                  </a:lnTo>
                  <a:cubicBezTo>
                    <a:pt x="12880" y="2222"/>
                    <a:pt x="12472" y="2171"/>
                    <a:pt x="12043" y="2162"/>
                  </a:cubicBezTo>
                  <a:cubicBezTo>
                    <a:pt x="11611" y="2153"/>
                    <a:pt x="11203" y="2148"/>
                    <a:pt x="10820" y="2148"/>
                  </a:cubicBezTo>
                  <a:cubicBezTo>
                    <a:pt x="10411" y="2148"/>
                    <a:pt x="9996" y="2153"/>
                    <a:pt x="9574" y="2162"/>
                  </a:cubicBezTo>
                  <a:cubicBezTo>
                    <a:pt x="9149" y="2171"/>
                    <a:pt x="8741" y="2222"/>
                    <a:pt x="8354" y="2315"/>
                  </a:cubicBezTo>
                  <a:lnTo>
                    <a:pt x="8354" y="2519"/>
                  </a:lnTo>
                  <a:cubicBezTo>
                    <a:pt x="8354" y="2611"/>
                    <a:pt x="8357" y="2715"/>
                    <a:pt x="8371" y="2824"/>
                  </a:cubicBezTo>
                  <a:cubicBezTo>
                    <a:pt x="8375" y="2937"/>
                    <a:pt x="8392" y="3040"/>
                    <a:pt x="8416" y="3141"/>
                  </a:cubicBezTo>
                  <a:moveTo>
                    <a:pt x="11770" y="10395"/>
                  </a:moveTo>
                  <a:cubicBezTo>
                    <a:pt x="11770" y="10248"/>
                    <a:pt x="11708" y="10119"/>
                    <a:pt x="11583" y="10015"/>
                  </a:cubicBezTo>
                  <a:cubicBezTo>
                    <a:pt x="11452" y="9908"/>
                    <a:pt x="11300" y="9854"/>
                    <a:pt x="11124" y="9854"/>
                  </a:cubicBezTo>
                  <a:lnTo>
                    <a:pt x="10476" y="9854"/>
                  </a:lnTo>
                  <a:cubicBezTo>
                    <a:pt x="10300" y="9854"/>
                    <a:pt x="10151" y="9908"/>
                    <a:pt x="10037" y="10015"/>
                  </a:cubicBezTo>
                  <a:cubicBezTo>
                    <a:pt x="9923" y="10119"/>
                    <a:pt x="9865" y="10248"/>
                    <a:pt x="9865" y="10395"/>
                  </a:cubicBezTo>
                  <a:lnTo>
                    <a:pt x="9865" y="18859"/>
                  </a:lnTo>
                  <a:cubicBezTo>
                    <a:pt x="9865" y="19006"/>
                    <a:pt x="9920" y="19127"/>
                    <a:pt x="10030" y="19225"/>
                  </a:cubicBezTo>
                  <a:cubicBezTo>
                    <a:pt x="10141" y="19320"/>
                    <a:pt x="10286" y="19369"/>
                    <a:pt x="10476" y="19369"/>
                  </a:cubicBezTo>
                  <a:lnTo>
                    <a:pt x="11124" y="19369"/>
                  </a:lnTo>
                  <a:cubicBezTo>
                    <a:pt x="11300" y="19369"/>
                    <a:pt x="11452" y="19320"/>
                    <a:pt x="11583" y="19231"/>
                  </a:cubicBezTo>
                  <a:cubicBezTo>
                    <a:pt x="11708" y="19138"/>
                    <a:pt x="11770" y="19015"/>
                    <a:pt x="11770" y="18859"/>
                  </a:cubicBezTo>
                  <a:lnTo>
                    <a:pt x="11770" y="10395"/>
                  </a:lnTo>
                  <a:close/>
                  <a:moveTo>
                    <a:pt x="14684" y="18859"/>
                  </a:moveTo>
                  <a:cubicBezTo>
                    <a:pt x="14684" y="19006"/>
                    <a:pt x="14746" y="19127"/>
                    <a:pt x="14867" y="19225"/>
                  </a:cubicBezTo>
                  <a:cubicBezTo>
                    <a:pt x="14988" y="19320"/>
                    <a:pt x="15144" y="19369"/>
                    <a:pt x="15334" y="19369"/>
                  </a:cubicBezTo>
                  <a:lnTo>
                    <a:pt x="15980" y="19369"/>
                  </a:lnTo>
                  <a:cubicBezTo>
                    <a:pt x="16156" y="19369"/>
                    <a:pt x="16309" y="19320"/>
                    <a:pt x="16433" y="19231"/>
                  </a:cubicBezTo>
                  <a:cubicBezTo>
                    <a:pt x="16561" y="19138"/>
                    <a:pt x="16630" y="19015"/>
                    <a:pt x="16630" y="18859"/>
                  </a:cubicBezTo>
                  <a:lnTo>
                    <a:pt x="16630" y="10395"/>
                  </a:lnTo>
                  <a:cubicBezTo>
                    <a:pt x="16630" y="10248"/>
                    <a:pt x="16561" y="10119"/>
                    <a:pt x="16433" y="10015"/>
                  </a:cubicBezTo>
                  <a:cubicBezTo>
                    <a:pt x="16309" y="9908"/>
                    <a:pt x="16156" y="9854"/>
                    <a:pt x="15980" y="9854"/>
                  </a:cubicBezTo>
                  <a:lnTo>
                    <a:pt x="15334" y="9854"/>
                  </a:lnTo>
                  <a:cubicBezTo>
                    <a:pt x="15154" y="9854"/>
                    <a:pt x="15002" y="9908"/>
                    <a:pt x="14878" y="10015"/>
                  </a:cubicBezTo>
                  <a:cubicBezTo>
                    <a:pt x="14753" y="10119"/>
                    <a:pt x="14684" y="10248"/>
                    <a:pt x="14684" y="10395"/>
                  </a:cubicBezTo>
                  <a:lnTo>
                    <a:pt x="14684" y="18859"/>
                  </a:lnTo>
                  <a:close/>
                </a:path>
              </a:pathLst>
            </a:custGeom>
            <a:solidFill>
              <a:schemeClr val="accent3"/>
            </a:solidFill>
            <a:ln w="12700" cap="flat">
              <a:noFill/>
              <a:miter lim="400000"/>
            </a:ln>
            <a:effectLst/>
          </p:spPr>
          <p:txBody>
            <a:bodyPr wrap="square" lIns="22860" tIns="22860" rIns="22860" bIns="22860" numCol="1" anchor="ctr">
              <a:noAutofit/>
            </a:bodyPr>
            <a:lstStyle/>
            <a:p>
              <a:pPr marL="0" marR="0" lvl="0" indent="0" algn="l" defTabSz="457097" rtl="0" eaLnBrk="1" fontAlgn="auto" latinLnBrk="0" hangingPunct="0">
                <a:lnSpc>
                  <a:spcPct val="100000"/>
                </a:lnSpc>
                <a:spcBef>
                  <a:spcPts val="0"/>
                </a:spcBef>
                <a:spcAft>
                  <a:spcPts val="0"/>
                </a:spcAft>
                <a:buClrTx/>
                <a:buSzTx/>
                <a:buFontTx/>
                <a:buNone/>
                <a:tabLst/>
                <a:defRPr sz="5800">
                  <a:solidFill>
                    <a:srgbClr val="44CEB9"/>
                  </a:solidFill>
                  <a:effectLst>
                    <a:outerShdw blurRad="38100" dist="38100" dir="2700000" rotWithShape="0">
                      <a:srgbClr val="000000"/>
                    </a:outerShdw>
                  </a:effectLst>
                  <a:latin typeface="Gill Sans"/>
                  <a:ea typeface="Gill Sans"/>
                  <a:cs typeface="Gill Sans"/>
                  <a:sym typeface="Gill Sans"/>
                </a:defRPr>
              </a:pPr>
              <a:endParaRPr kumimoji="0" sz="2000" b="0" i="0" u="none" strike="noStrike" kern="0" cap="none" spc="0" normalizeH="0" baseline="0" noProof="0">
                <a:ln>
                  <a:noFill/>
                </a:ln>
                <a:solidFill>
                  <a:srgbClr val="44CEB9"/>
                </a:solidFill>
                <a:effectLst>
                  <a:outerShdw blurRad="38100" dist="38100" dir="2700000" rotWithShape="0">
                    <a:srgbClr val="000000"/>
                  </a:outerShdw>
                </a:effectLst>
                <a:uLnTx/>
                <a:uFillTx/>
                <a:latin typeface="Arial" panose="020B0604020202020204" pitchFamily="34" charset="0"/>
                <a:cs typeface="Arial" panose="020B0604020202020204" pitchFamily="34" charset="0"/>
                <a:sym typeface="Gill Sans"/>
              </a:endParaRPr>
            </a:p>
          </p:txBody>
        </p:sp>
      </p:grpSp>
      <p:grpSp>
        <p:nvGrpSpPr>
          <p:cNvPr id="798" name="Group 798"/>
          <p:cNvGrpSpPr/>
          <p:nvPr/>
        </p:nvGrpSpPr>
        <p:grpSpPr>
          <a:xfrm>
            <a:off x="4835023" y="5369958"/>
            <a:ext cx="1093520" cy="1256763"/>
            <a:chOff x="0" y="0"/>
            <a:chExt cx="2187038" cy="2513524"/>
          </a:xfrm>
        </p:grpSpPr>
        <p:sp>
          <p:nvSpPr>
            <p:cNvPr id="796" name="Shape 796"/>
            <p:cNvSpPr/>
            <p:nvPr/>
          </p:nvSpPr>
          <p:spPr>
            <a:xfrm>
              <a:off x="0" y="0"/>
              <a:ext cx="2187039" cy="2513525"/>
            </a:xfrm>
            <a:custGeom>
              <a:avLst/>
              <a:gdLst/>
              <a:ahLst/>
              <a:cxnLst>
                <a:cxn ang="0">
                  <a:pos x="wd2" y="hd2"/>
                </a:cxn>
                <a:cxn ang="5400000">
                  <a:pos x="wd2" y="hd2"/>
                </a:cxn>
                <a:cxn ang="10800000">
                  <a:pos x="wd2" y="hd2"/>
                </a:cxn>
                <a:cxn ang="16200000">
                  <a:pos x="wd2" y="hd2"/>
                </a:cxn>
              </a:cxnLst>
              <a:rect l="0" t="0" r="r" b="b"/>
              <a:pathLst>
                <a:path w="21253" h="21351" extrusionOk="0">
                  <a:moveTo>
                    <a:pt x="0" y="8571"/>
                  </a:moveTo>
                  <a:cubicBezTo>
                    <a:pt x="0" y="13289"/>
                    <a:pt x="4395" y="17117"/>
                    <a:pt x="9896" y="17117"/>
                  </a:cubicBezTo>
                  <a:cubicBezTo>
                    <a:pt x="9896" y="17117"/>
                    <a:pt x="18296" y="17235"/>
                    <a:pt x="19567" y="18868"/>
                  </a:cubicBezTo>
                  <a:cubicBezTo>
                    <a:pt x="20748" y="20384"/>
                    <a:pt x="20120" y="21351"/>
                    <a:pt x="20733" y="21351"/>
                  </a:cubicBezTo>
                  <a:cubicBezTo>
                    <a:pt x="21600" y="21351"/>
                    <a:pt x="21600" y="8937"/>
                    <a:pt x="19029" y="4834"/>
                  </a:cubicBezTo>
                  <a:cubicBezTo>
                    <a:pt x="17684" y="2678"/>
                    <a:pt x="14829" y="261"/>
                    <a:pt x="9791" y="12"/>
                  </a:cubicBezTo>
                  <a:cubicBezTo>
                    <a:pt x="4395" y="-249"/>
                    <a:pt x="0" y="3841"/>
                    <a:pt x="0" y="8571"/>
                  </a:cubicBezTo>
                  <a:close/>
                  <a:moveTo>
                    <a:pt x="1749" y="8519"/>
                  </a:moveTo>
                  <a:cubicBezTo>
                    <a:pt x="1749" y="4651"/>
                    <a:pt x="5336" y="1515"/>
                    <a:pt x="9746" y="1515"/>
                  </a:cubicBezTo>
                  <a:cubicBezTo>
                    <a:pt x="12631" y="1515"/>
                    <a:pt x="15142" y="2848"/>
                    <a:pt x="16562" y="4834"/>
                  </a:cubicBezTo>
                  <a:cubicBezTo>
                    <a:pt x="18551" y="7630"/>
                    <a:pt x="19059" y="11812"/>
                    <a:pt x="19059" y="14504"/>
                  </a:cubicBezTo>
                  <a:cubicBezTo>
                    <a:pt x="19059" y="16137"/>
                    <a:pt x="18282" y="16385"/>
                    <a:pt x="16757" y="16059"/>
                  </a:cubicBezTo>
                  <a:cubicBezTo>
                    <a:pt x="15217" y="15732"/>
                    <a:pt x="12900" y="15419"/>
                    <a:pt x="9746" y="15510"/>
                  </a:cubicBezTo>
                  <a:cubicBezTo>
                    <a:pt x="5336" y="15510"/>
                    <a:pt x="1749" y="12374"/>
                    <a:pt x="1749" y="8519"/>
                  </a:cubicBezTo>
                  <a:close/>
                </a:path>
              </a:pathLst>
            </a:custGeom>
            <a:solidFill>
              <a:schemeClr val="accent4"/>
            </a:solidFill>
            <a:ln w="12700" cap="flat">
              <a:noFill/>
              <a:miter lim="400000"/>
            </a:ln>
            <a:effectLst/>
          </p:spPr>
          <p:txBody>
            <a:bodyPr wrap="square" lIns="22860" tIns="22860" rIns="22860" bIns="22860" numCol="1" anchor="t">
              <a:noAutofit/>
            </a:bodyPr>
            <a:lstStyle/>
            <a:p>
              <a:pPr marL="0" marR="0" lvl="0" indent="0" algn="l" defTabSz="914217" rtl="0" eaLnBrk="1" fontAlgn="auto" latinLnBrk="0" hangingPunct="0">
                <a:lnSpc>
                  <a:spcPct val="100000"/>
                </a:lnSpc>
                <a:spcBef>
                  <a:spcPts val="0"/>
                </a:spcBef>
                <a:spcAft>
                  <a:spcPts val="0"/>
                </a:spcAft>
                <a:buClrTx/>
                <a:buSzTx/>
                <a:buFontTx/>
                <a:buNone/>
                <a:tabLst/>
                <a:defRPr/>
              </a:pPr>
              <a:endParaRPr kumimoji="0" sz="2000" b="0" i="0" u="none" strike="noStrike" kern="0" cap="none" spc="0" normalizeH="0" baseline="0" noProof="0">
                <a:ln>
                  <a:noFill/>
                </a:ln>
                <a:solidFill>
                  <a:srgbClr val="445469"/>
                </a:solidFill>
                <a:effectLst/>
                <a:uLnTx/>
                <a:uFillTx/>
                <a:latin typeface="Arial" panose="020B0604020202020204" pitchFamily="34" charset="0"/>
                <a:cs typeface="Arial" panose="020B0604020202020204" pitchFamily="34" charset="0"/>
                <a:sym typeface="Helvetica"/>
              </a:endParaRPr>
            </a:p>
          </p:txBody>
        </p:sp>
        <p:sp>
          <p:nvSpPr>
            <p:cNvPr id="797" name="Shape 797"/>
            <p:cNvSpPr/>
            <p:nvPr/>
          </p:nvSpPr>
          <p:spPr>
            <a:xfrm>
              <a:off x="800094" y="685062"/>
              <a:ext cx="538705" cy="582983"/>
            </a:xfrm>
            <a:custGeom>
              <a:avLst/>
              <a:gdLst/>
              <a:ahLst/>
              <a:cxnLst>
                <a:cxn ang="0">
                  <a:pos x="wd2" y="hd2"/>
                </a:cxn>
                <a:cxn ang="5400000">
                  <a:pos x="wd2" y="hd2"/>
                </a:cxn>
                <a:cxn ang="10800000">
                  <a:pos x="wd2" y="hd2"/>
                </a:cxn>
                <a:cxn ang="16200000">
                  <a:pos x="wd2" y="hd2"/>
                </a:cxn>
              </a:cxnLst>
              <a:rect l="0" t="0" r="r" b="b"/>
              <a:pathLst>
                <a:path w="21377" h="21600" extrusionOk="0">
                  <a:moveTo>
                    <a:pt x="21037" y="18605"/>
                  </a:moveTo>
                  <a:cubicBezTo>
                    <a:pt x="21455" y="19262"/>
                    <a:pt x="21487" y="19923"/>
                    <a:pt x="21135" y="20587"/>
                  </a:cubicBezTo>
                  <a:cubicBezTo>
                    <a:pt x="20970" y="20916"/>
                    <a:pt x="20732" y="21169"/>
                    <a:pt x="20428" y="21339"/>
                  </a:cubicBezTo>
                  <a:cubicBezTo>
                    <a:pt x="20123" y="21515"/>
                    <a:pt x="19798" y="21600"/>
                    <a:pt x="19456" y="21600"/>
                  </a:cubicBezTo>
                  <a:lnTo>
                    <a:pt x="1929" y="21600"/>
                  </a:lnTo>
                  <a:cubicBezTo>
                    <a:pt x="1586" y="21600"/>
                    <a:pt x="1264" y="21515"/>
                    <a:pt x="966" y="21339"/>
                  </a:cubicBezTo>
                  <a:cubicBezTo>
                    <a:pt x="664" y="21169"/>
                    <a:pt x="426" y="20916"/>
                    <a:pt x="249" y="20587"/>
                  </a:cubicBezTo>
                  <a:cubicBezTo>
                    <a:pt x="-113" y="19915"/>
                    <a:pt x="-79" y="19251"/>
                    <a:pt x="345" y="18605"/>
                  </a:cubicBezTo>
                  <a:lnTo>
                    <a:pt x="7510" y="7313"/>
                  </a:lnTo>
                  <a:lnTo>
                    <a:pt x="7510" y="2167"/>
                  </a:lnTo>
                  <a:lnTo>
                    <a:pt x="6428" y="2167"/>
                  </a:lnTo>
                  <a:cubicBezTo>
                    <a:pt x="6123" y="2167"/>
                    <a:pt x="5871" y="2061"/>
                    <a:pt x="5671" y="1850"/>
                  </a:cubicBezTo>
                  <a:cubicBezTo>
                    <a:pt x="5474" y="1638"/>
                    <a:pt x="5372" y="1380"/>
                    <a:pt x="5372" y="1072"/>
                  </a:cubicBezTo>
                  <a:cubicBezTo>
                    <a:pt x="5372" y="778"/>
                    <a:pt x="5474" y="528"/>
                    <a:pt x="5671" y="320"/>
                  </a:cubicBezTo>
                  <a:cubicBezTo>
                    <a:pt x="5871" y="108"/>
                    <a:pt x="6123" y="0"/>
                    <a:pt x="6428" y="0"/>
                  </a:cubicBezTo>
                  <a:lnTo>
                    <a:pt x="14954" y="0"/>
                  </a:lnTo>
                  <a:cubicBezTo>
                    <a:pt x="15261" y="0"/>
                    <a:pt x="15516" y="108"/>
                    <a:pt x="15725" y="320"/>
                  </a:cubicBezTo>
                  <a:cubicBezTo>
                    <a:pt x="15934" y="528"/>
                    <a:pt x="16039" y="778"/>
                    <a:pt x="16039" y="1072"/>
                  </a:cubicBezTo>
                  <a:cubicBezTo>
                    <a:pt x="16039" y="1380"/>
                    <a:pt x="15934" y="1638"/>
                    <a:pt x="15725" y="1850"/>
                  </a:cubicBezTo>
                  <a:cubicBezTo>
                    <a:pt x="15516" y="2061"/>
                    <a:pt x="15261" y="2167"/>
                    <a:pt x="14954" y="2167"/>
                  </a:cubicBezTo>
                  <a:lnTo>
                    <a:pt x="13901" y="2167"/>
                  </a:lnTo>
                  <a:lnTo>
                    <a:pt x="13901" y="7339"/>
                  </a:lnTo>
                  <a:lnTo>
                    <a:pt x="21037" y="18605"/>
                  </a:lnTo>
                  <a:close/>
                  <a:moveTo>
                    <a:pt x="5262" y="14866"/>
                  </a:moveTo>
                  <a:lnTo>
                    <a:pt x="16123" y="14866"/>
                  </a:lnTo>
                  <a:lnTo>
                    <a:pt x="11774" y="7974"/>
                  </a:lnTo>
                  <a:lnTo>
                    <a:pt x="11774" y="2167"/>
                  </a:lnTo>
                  <a:lnTo>
                    <a:pt x="9636" y="2167"/>
                  </a:lnTo>
                  <a:lnTo>
                    <a:pt x="9636" y="7947"/>
                  </a:lnTo>
                  <a:lnTo>
                    <a:pt x="5262" y="14866"/>
                  </a:lnTo>
                  <a:close/>
                </a:path>
              </a:pathLst>
            </a:custGeom>
            <a:solidFill>
              <a:schemeClr val="accent4"/>
            </a:solidFill>
            <a:ln w="12700" cap="flat">
              <a:noFill/>
              <a:miter lim="400000"/>
            </a:ln>
            <a:effectLst/>
          </p:spPr>
          <p:txBody>
            <a:bodyPr wrap="square" lIns="22860" tIns="22860" rIns="22860" bIns="22860" numCol="1" anchor="ctr">
              <a:noAutofit/>
            </a:bodyPr>
            <a:lstStyle/>
            <a:p>
              <a:pPr marL="0" marR="0" lvl="0" indent="0" algn="l" defTabSz="457097" rtl="0" eaLnBrk="1" fontAlgn="auto" latinLnBrk="0" hangingPunct="0">
                <a:lnSpc>
                  <a:spcPct val="100000"/>
                </a:lnSpc>
                <a:spcBef>
                  <a:spcPts val="0"/>
                </a:spcBef>
                <a:spcAft>
                  <a:spcPts val="0"/>
                </a:spcAft>
                <a:buClrTx/>
                <a:buSzTx/>
                <a:buFontTx/>
                <a:buNone/>
                <a:tabLst/>
                <a:defRPr sz="5800">
                  <a:solidFill>
                    <a:srgbClr val="44CEB9"/>
                  </a:solidFill>
                  <a:effectLst>
                    <a:outerShdw blurRad="38100" dist="38100" dir="2700000" rotWithShape="0">
                      <a:srgbClr val="000000"/>
                    </a:outerShdw>
                  </a:effectLst>
                  <a:latin typeface="Gill Sans"/>
                  <a:ea typeface="Gill Sans"/>
                  <a:cs typeface="Gill Sans"/>
                  <a:sym typeface="Gill Sans"/>
                </a:defRPr>
              </a:pPr>
              <a:endParaRPr kumimoji="0" sz="2000" b="0" i="0" u="none" strike="noStrike" kern="0" cap="none" spc="0" normalizeH="0" baseline="0" noProof="0">
                <a:ln>
                  <a:noFill/>
                </a:ln>
                <a:solidFill>
                  <a:srgbClr val="44CEB9"/>
                </a:solidFill>
                <a:effectLst>
                  <a:outerShdw blurRad="38100" dist="38100" dir="2700000" rotWithShape="0">
                    <a:srgbClr val="000000"/>
                  </a:outerShdw>
                </a:effectLst>
                <a:uLnTx/>
                <a:uFillTx/>
                <a:latin typeface="Arial" panose="020B0604020202020204" pitchFamily="34" charset="0"/>
                <a:cs typeface="Arial" panose="020B0604020202020204" pitchFamily="34" charset="0"/>
                <a:sym typeface="Gill Sans"/>
              </a:endParaRPr>
            </a:p>
          </p:txBody>
        </p:sp>
      </p:grpSp>
      <p:sp>
        <p:nvSpPr>
          <p:cNvPr id="45" name="TextBox 44">
            <a:extLst>
              <a:ext uri="{FF2B5EF4-FFF2-40B4-BE49-F238E27FC236}">
                <a16:creationId xmlns="" xmlns:a16="http://schemas.microsoft.com/office/drawing/2014/main" id="{FC09CD6A-34E5-4192-9E5A-670EF319DFFE}"/>
              </a:ext>
            </a:extLst>
          </p:cNvPr>
          <p:cNvSpPr txBox="1"/>
          <p:nvPr/>
        </p:nvSpPr>
        <p:spPr>
          <a:xfrm>
            <a:off x="2140254" y="189893"/>
            <a:ext cx="8660130" cy="461665"/>
          </a:xfrm>
          <a:prstGeom prst="rect">
            <a:avLst/>
          </a:prstGeom>
          <a:noFill/>
        </p:spPr>
        <p:txBody>
          <a:bodyPr wrap="square">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vi-VN" sz="2400" b="1" i="0" u="none" strike="noStrike" kern="1200" cap="none" spc="0" normalizeH="0" baseline="0" noProof="0" dirty="0">
                <a:ln>
                  <a:noFill/>
                </a:ln>
                <a:solidFill>
                  <a:srgbClr val="0033CC"/>
                </a:solidFill>
                <a:effectLst/>
                <a:uLnTx/>
                <a:uFillTx/>
                <a:latin typeface="Arial" panose="020B0604020202020204" pitchFamily="34" charset="0"/>
                <a:ea typeface="+mn-ea"/>
                <a:cs typeface="Arial" panose="020B0604020202020204" pitchFamily="34" charset="0"/>
              </a:rPr>
              <a:t>6.2.</a:t>
            </a:r>
            <a:r>
              <a:rPr kumimoji="0" lang="en-US" sz="2400" b="1" i="0" u="none" strike="noStrike" kern="1200" cap="none" spc="0" normalizeH="0" baseline="0" noProof="0" dirty="0">
                <a:ln>
                  <a:noFill/>
                </a:ln>
                <a:solidFill>
                  <a:srgbClr val="0033CC"/>
                </a:solidFill>
                <a:effectLst/>
                <a:uLnTx/>
                <a:uFillTx/>
                <a:latin typeface="Arial" panose="020B0604020202020204" pitchFamily="34" charset="0"/>
                <a:ea typeface="+mn-ea"/>
                <a:cs typeface="Arial" panose="020B0604020202020204" pitchFamily="34" charset="0"/>
              </a:rPr>
              <a:t>1. </a:t>
            </a:r>
            <a:r>
              <a:rPr kumimoji="0" lang="en-US" sz="2400" b="1" i="0" u="none" strike="noStrike" kern="1200" cap="none" spc="0" normalizeH="0" baseline="0" noProof="0" dirty="0" err="1">
                <a:ln>
                  <a:noFill/>
                </a:ln>
                <a:solidFill>
                  <a:srgbClr val="0033CC"/>
                </a:solidFill>
                <a:effectLst/>
                <a:uLnTx/>
                <a:uFillTx/>
                <a:latin typeface="Arial" panose="020B0604020202020204" pitchFamily="34" charset="0"/>
                <a:ea typeface="+mn-ea"/>
                <a:cs typeface="Arial" panose="020B0604020202020204" pitchFamily="34" charset="0"/>
              </a:rPr>
              <a:t>Khái</a:t>
            </a:r>
            <a:r>
              <a:rPr kumimoji="0" lang="en-US" sz="2400" b="1" i="0" u="none" strike="noStrike" kern="1200" cap="none" spc="0" normalizeH="0" baseline="0" noProof="0" dirty="0">
                <a:ln>
                  <a:noFill/>
                </a:ln>
                <a:solidFill>
                  <a:srgbClr val="0033CC"/>
                </a:solidFill>
                <a:effectLst/>
                <a:uLnTx/>
                <a:uFillTx/>
                <a:latin typeface="Arial" panose="020B0604020202020204" pitchFamily="34" charset="0"/>
                <a:ea typeface="+mn-ea"/>
                <a:cs typeface="Arial" panose="020B0604020202020204" pitchFamily="34" charset="0"/>
              </a:rPr>
              <a:t> </a:t>
            </a:r>
            <a:r>
              <a:rPr kumimoji="0" lang="en-US" sz="2400" b="1" i="0" u="none" strike="noStrike" kern="1200" cap="none" spc="0" normalizeH="0" baseline="0" noProof="0" dirty="0" err="1">
                <a:ln>
                  <a:noFill/>
                </a:ln>
                <a:solidFill>
                  <a:srgbClr val="0033CC"/>
                </a:solidFill>
                <a:effectLst/>
                <a:uLnTx/>
                <a:uFillTx/>
                <a:latin typeface="Arial" panose="020B0604020202020204" pitchFamily="34" charset="0"/>
                <a:ea typeface="+mn-ea"/>
                <a:cs typeface="Arial" panose="020B0604020202020204" pitchFamily="34" charset="0"/>
              </a:rPr>
              <a:t>niệm</a:t>
            </a:r>
            <a:r>
              <a:rPr kumimoji="0" lang="en-US" sz="2400" b="1" i="0" u="none" strike="noStrike" kern="1200" cap="none" spc="0" normalizeH="0" baseline="0" noProof="0" dirty="0">
                <a:ln>
                  <a:noFill/>
                </a:ln>
                <a:solidFill>
                  <a:srgbClr val="0033CC"/>
                </a:solidFill>
                <a:effectLst/>
                <a:uLnTx/>
                <a:uFillTx/>
                <a:latin typeface="Arial" panose="020B0604020202020204" pitchFamily="34" charset="0"/>
                <a:ea typeface="+mn-ea"/>
                <a:cs typeface="Arial" panose="020B0604020202020204" pitchFamily="34" charset="0"/>
              </a:rPr>
              <a:t> </a:t>
            </a:r>
            <a:r>
              <a:rPr kumimoji="0" lang="en-US" sz="2400" b="1" i="0" u="none" strike="noStrike" kern="1200" cap="none" spc="0" normalizeH="0" baseline="0" noProof="0" dirty="0" err="1">
                <a:ln>
                  <a:noFill/>
                </a:ln>
                <a:solidFill>
                  <a:srgbClr val="0033CC"/>
                </a:solidFill>
                <a:effectLst/>
                <a:uLnTx/>
                <a:uFillTx/>
                <a:latin typeface="Arial" panose="020B0604020202020204" pitchFamily="34" charset="0"/>
                <a:ea typeface="+mn-ea"/>
                <a:cs typeface="Arial" panose="020B0604020202020204" pitchFamily="34" charset="0"/>
              </a:rPr>
              <a:t>và</a:t>
            </a:r>
            <a:r>
              <a:rPr kumimoji="0" lang="en-US" sz="2400" b="1" i="0" u="none" strike="noStrike" kern="1200" cap="none" spc="0" normalizeH="0" baseline="0" noProof="0" dirty="0">
                <a:ln>
                  <a:noFill/>
                </a:ln>
                <a:solidFill>
                  <a:srgbClr val="0033CC"/>
                </a:solidFill>
                <a:effectLst/>
                <a:uLnTx/>
                <a:uFillTx/>
                <a:latin typeface="Arial" panose="020B0604020202020204" pitchFamily="34" charset="0"/>
                <a:ea typeface="+mn-ea"/>
                <a:cs typeface="Arial" panose="020B0604020202020204" pitchFamily="34" charset="0"/>
              </a:rPr>
              <a:t> </a:t>
            </a:r>
            <a:r>
              <a:rPr kumimoji="0" lang="en-US" sz="2400" b="1" i="0" u="none" strike="noStrike" kern="1200" cap="none" spc="0" normalizeH="0" baseline="0" noProof="0" dirty="0" err="1">
                <a:ln>
                  <a:noFill/>
                </a:ln>
                <a:solidFill>
                  <a:srgbClr val="0033CC"/>
                </a:solidFill>
                <a:effectLst/>
                <a:uLnTx/>
                <a:uFillTx/>
                <a:latin typeface="Arial" panose="020B0604020202020204" pitchFamily="34" charset="0"/>
                <a:ea typeface="+mn-ea"/>
                <a:cs typeface="Arial" panose="020B0604020202020204" pitchFamily="34" charset="0"/>
              </a:rPr>
              <a:t>nội</a:t>
            </a:r>
            <a:r>
              <a:rPr kumimoji="0" lang="en-US" sz="2400" b="1" i="0" u="none" strike="noStrike" kern="1200" cap="none" spc="0" normalizeH="0" baseline="0" noProof="0" dirty="0">
                <a:ln>
                  <a:noFill/>
                </a:ln>
                <a:solidFill>
                  <a:srgbClr val="0033CC"/>
                </a:solidFill>
                <a:effectLst/>
                <a:uLnTx/>
                <a:uFillTx/>
                <a:latin typeface="Arial" panose="020B0604020202020204" pitchFamily="34" charset="0"/>
                <a:ea typeface="+mn-ea"/>
                <a:cs typeface="Arial" panose="020B0604020202020204" pitchFamily="34" charset="0"/>
              </a:rPr>
              <a:t> dung </a:t>
            </a:r>
            <a:r>
              <a:rPr kumimoji="0" lang="en-US" sz="2400" b="1" i="0" u="none" strike="noStrike" kern="1200" cap="none" spc="0" normalizeH="0" baseline="0" noProof="0" dirty="0" err="1">
                <a:ln>
                  <a:noFill/>
                </a:ln>
                <a:solidFill>
                  <a:srgbClr val="0033CC"/>
                </a:solidFill>
                <a:effectLst/>
                <a:uLnTx/>
                <a:uFillTx/>
                <a:latin typeface="Arial" panose="020B0604020202020204" pitchFamily="34" charset="0"/>
                <a:ea typeface="+mn-ea"/>
                <a:cs typeface="Arial" panose="020B0604020202020204" pitchFamily="34" charset="0"/>
              </a:rPr>
              <a:t>hội</a:t>
            </a:r>
            <a:r>
              <a:rPr kumimoji="0" lang="en-US" sz="2400" b="1" i="0" u="none" strike="noStrike" kern="1200" cap="none" spc="0" normalizeH="0" baseline="0" noProof="0" dirty="0">
                <a:ln>
                  <a:noFill/>
                </a:ln>
                <a:solidFill>
                  <a:srgbClr val="0033CC"/>
                </a:solidFill>
                <a:effectLst/>
                <a:uLnTx/>
                <a:uFillTx/>
                <a:latin typeface="Arial" panose="020B0604020202020204" pitchFamily="34" charset="0"/>
                <a:ea typeface="+mn-ea"/>
                <a:cs typeface="Arial" panose="020B0604020202020204" pitchFamily="34" charset="0"/>
              </a:rPr>
              <a:t> </a:t>
            </a:r>
            <a:r>
              <a:rPr kumimoji="0" lang="en-US" sz="2400" b="1" i="0" u="none" strike="noStrike" kern="1200" cap="none" spc="0" normalizeH="0" baseline="0" noProof="0" dirty="0" err="1">
                <a:ln>
                  <a:noFill/>
                </a:ln>
                <a:solidFill>
                  <a:srgbClr val="0033CC"/>
                </a:solidFill>
                <a:effectLst/>
                <a:uLnTx/>
                <a:uFillTx/>
                <a:latin typeface="Arial" panose="020B0604020202020204" pitchFamily="34" charset="0"/>
                <a:ea typeface="+mn-ea"/>
                <a:cs typeface="Arial" panose="020B0604020202020204" pitchFamily="34" charset="0"/>
              </a:rPr>
              <a:t>nhập</a:t>
            </a:r>
            <a:r>
              <a:rPr kumimoji="0" lang="en-US" sz="2400" b="1" i="0" u="none" strike="noStrike" kern="1200" cap="none" spc="0" normalizeH="0" baseline="0" noProof="0" dirty="0">
                <a:ln>
                  <a:noFill/>
                </a:ln>
                <a:solidFill>
                  <a:srgbClr val="0033CC"/>
                </a:solidFill>
                <a:effectLst/>
                <a:uLnTx/>
                <a:uFillTx/>
                <a:latin typeface="Arial" panose="020B0604020202020204" pitchFamily="34" charset="0"/>
                <a:ea typeface="+mn-ea"/>
                <a:cs typeface="Arial" panose="020B0604020202020204" pitchFamily="34" charset="0"/>
              </a:rPr>
              <a:t> </a:t>
            </a:r>
            <a:r>
              <a:rPr kumimoji="0" lang="en-US" sz="2400" b="1" i="0" u="none" strike="noStrike" kern="1200" cap="none" spc="0" normalizeH="0" baseline="0" noProof="0" dirty="0" err="1">
                <a:ln>
                  <a:noFill/>
                </a:ln>
                <a:solidFill>
                  <a:srgbClr val="0033CC"/>
                </a:solidFill>
                <a:effectLst/>
                <a:uLnTx/>
                <a:uFillTx/>
                <a:latin typeface="Arial" panose="020B0604020202020204" pitchFamily="34" charset="0"/>
                <a:ea typeface="+mn-ea"/>
                <a:cs typeface="Arial" panose="020B0604020202020204" pitchFamily="34" charset="0"/>
              </a:rPr>
              <a:t>kinh</a:t>
            </a:r>
            <a:r>
              <a:rPr kumimoji="0" lang="en-US" sz="2400" b="1" i="0" u="none" strike="noStrike" kern="1200" cap="none" spc="0" normalizeH="0" baseline="0" noProof="0" dirty="0">
                <a:ln>
                  <a:noFill/>
                </a:ln>
                <a:solidFill>
                  <a:srgbClr val="0033CC"/>
                </a:solidFill>
                <a:effectLst/>
                <a:uLnTx/>
                <a:uFillTx/>
                <a:latin typeface="Arial" panose="020B0604020202020204" pitchFamily="34" charset="0"/>
                <a:ea typeface="+mn-ea"/>
                <a:cs typeface="Arial" panose="020B0604020202020204" pitchFamily="34" charset="0"/>
              </a:rPr>
              <a:t> </a:t>
            </a:r>
            <a:r>
              <a:rPr kumimoji="0" lang="en-US" sz="2400" b="1" i="0" u="none" strike="noStrike" kern="1200" cap="none" spc="0" normalizeH="0" baseline="0" noProof="0" dirty="0" err="1">
                <a:ln>
                  <a:noFill/>
                </a:ln>
                <a:solidFill>
                  <a:srgbClr val="0033CC"/>
                </a:solidFill>
                <a:effectLst/>
                <a:uLnTx/>
                <a:uFillTx/>
                <a:latin typeface="Arial" panose="020B0604020202020204" pitchFamily="34" charset="0"/>
                <a:ea typeface="+mn-ea"/>
                <a:cs typeface="Arial" panose="020B0604020202020204" pitchFamily="34" charset="0"/>
              </a:rPr>
              <a:t>tế</a:t>
            </a:r>
            <a:r>
              <a:rPr kumimoji="0" lang="en-US" sz="2400" b="1" i="0" u="none" strike="noStrike" kern="1200" cap="none" spc="0" normalizeH="0" baseline="0" noProof="0" dirty="0">
                <a:ln>
                  <a:noFill/>
                </a:ln>
                <a:solidFill>
                  <a:srgbClr val="0033CC"/>
                </a:solidFill>
                <a:effectLst/>
                <a:uLnTx/>
                <a:uFillTx/>
                <a:latin typeface="Arial" panose="020B0604020202020204" pitchFamily="34" charset="0"/>
                <a:ea typeface="+mn-ea"/>
                <a:cs typeface="Arial" panose="020B0604020202020204" pitchFamily="34" charset="0"/>
              </a:rPr>
              <a:t> </a:t>
            </a:r>
            <a:r>
              <a:rPr kumimoji="0" lang="en-US" sz="2400" b="1" i="0" u="none" strike="noStrike" kern="1200" cap="none" spc="0" normalizeH="0" baseline="0" noProof="0" dirty="0" err="1">
                <a:ln>
                  <a:noFill/>
                </a:ln>
                <a:solidFill>
                  <a:srgbClr val="0033CC"/>
                </a:solidFill>
                <a:effectLst/>
                <a:uLnTx/>
                <a:uFillTx/>
                <a:latin typeface="Arial" panose="020B0604020202020204" pitchFamily="34" charset="0"/>
                <a:ea typeface="+mn-ea"/>
                <a:cs typeface="Arial" panose="020B0604020202020204" pitchFamily="34" charset="0"/>
              </a:rPr>
              <a:t>quốc</a:t>
            </a:r>
            <a:r>
              <a:rPr kumimoji="0" lang="en-US" sz="2400" b="1" i="0" u="none" strike="noStrike" kern="1200" cap="none" spc="0" normalizeH="0" baseline="0" noProof="0" dirty="0">
                <a:ln>
                  <a:noFill/>
                </a:ln>
                <a:solidFill>
                  <a:srgbClr val="0033CC"/>
                </a:solidFill>
                <a:effectLst/>
                <a:uLnTx/>
                <a:uFillTx/>
                <a:latin typeface="Arial" panose="020B0604020202020204" pitchFamily="34" charset="0"/>
                <a:ea typeface="+mn-ea"/>
                <a:cs typeface="Arial" panose="020B0604020202020204" pitchFamily="34" charset="0"/>
              </a:rPr>
              <a:t> </a:t>
            </a:r>
            <a:r>
              <a:rPr kumimoji="0" lang="en-US" sz="2400" b="1" i="0" u="none" strike="noStrike" kern="1200" cap="none" spc="0" normalizeH="0" baseline="0" noProof="0" dirty="0" err="1">
                <a:ln>
                  <a:noFill/>
                </a:ln>
                <a:solidFill>
                  <a:srgbClr val="0033CC"/>
                </a:solidFill>
                <a:effectLst/>
                <a:uLnTx/>
                <a:uFillTx/>
                <a:latin typeface="Arial" panose="020B0604020202020204" pitchFamily="34" charset="0"/>
                <a:ea typeface="+mn-ea"/>
                <a:cs typeface="Arial" panose="020B0604020202020204" pitchFamily="34" charset="0"/>
              </a:rPr>
              <a:t>tế</a:t>
            </a:r>
            <a:endParaRPr kumimoji="0" lang="en-US" sz="2400" b="1" i="0" u="none" strike="noStrike" kern="1200" cap="none" spc="0" normalizeH="0" baseline="0" noProof="0" dirty="0">
              <a:ln>
                <a:noFill/>
              </a:ln>
              <a:solidFill>
                <a:srgbClr val="0033CC"/>
              </a:solidFill>
              <a:effectLst/>
              <a:uLnTx/>
              <a:uFillTx/>
              <a:latin typeface="Arial" panose="020B0604020202020204" pitchFamily="34" charset="0"/>
              <a:ea typeface="+mn-ea"/>
              <a:cs typeface="Arial" panose="020B0604020202020204" pitchFamily="34" charset="0"/>
            </a:endParaRPr>
          </a:p>
        </p:txBody>
      </p:sp>
      <p:sp>
        <p:nvSpPr>
          <p:cNvPr id="46" name="TextBox 45">
            <a:extLst>
              <a:ext uri="{FF2B5EF4-FFF2-40B4-BE49-F238E27FC236}">
                <a16:creationId xmlns="" xmlns:a16="http://schemas.microsoft.com/office/drawing/2014/main" id="{34DC295B-FD8A-47C6-A9A7-68BC72821844}"/>
              </a:ext>
            </a:extLst>
          </p:cNvPr>
          <p:cNvSpPr txBox="1"/>
          <p:nvPr/>
        </p:nvSpPr>
        <p:spPr>
          <a:xfrm>
            <a:off x="3580400" y="679696"/>
            <a:ext cx="5999019" cy="461665"/>
          </a:xfrm>
          <a:prstGeom prst="rect">
            <a:avLst/>
          </a:prstGeom>
          <a:noFill/>
        </p:spPr>
        <p:txBody>
          <a:bodyPr wrap="square">
            <a:spAutoFit/>
          </a:bodyPr>
          <a:lstStyle/>
          <a:p>
            <a:pPr marL="342900" marR="0" lvl="0" indent="-342900" algn="l" defTabSz="914286" rtl="0" eaLnBrk="1" fontAlgn="auto" latinLnBrk="0" hangingPunct="1">
              <a:lnSpc>
                <a:spcPct val="100000"/>
              </a:lnSpc>
              <a:spcBef>
                <a:spcPts val="0"/>
              </a:spcBef>
              <a:spcAft>
                <a:spcPts val="0"/>
              </a:spcAft>
              <a:buClrTx/>
              <a:buSzTx/>
              <a:buFont typeface="Wingdings" panose="05000000000000000000" pitchFamily="2" charset="2"/>
              <a:buChar char="q"/>
              <a:tabLst/>
              <a:defRPr/>
            </a:pPr>
            <a:r>
              <a:rPr kumimoji="0" lang="en-US" sz="2400" b="1" i="0" u="none" strike="noStrike" kern="120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Nội</a:t>
            </a:r>
            <a:r>
              <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dung </a:t>
            </a:r>
            <a:r>
              <a:rPr kumimoji="0" lang="en-US" sz="2400" b="1" i="0" u="none" strike="noStrike" kern="120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hội</a:t>
            </a:r>
            <a:r>
              <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en-US" sz="2400" b="1" i="0" u="none" strike="noStrike" kern="120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nhập</a:t>
            </a:r>
            <a:r>
              <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en-US" sz="2400" b="1" i="0" u="none" strike="noStrike" kern="120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kinh</a:t>
            </a:r>
            <a:r>
              <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en-US" sz="2400" b="1" i="0" u="none" strike="noStrike" kern="120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tế</a:t>
            </a:r>
            <a:r>
              <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en-US" sz="2400" b="1" i="0" u="none" strike="noStrike" kern="120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quốc</a:t>
            </a:r>
            <a:r>
              <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en-US" sz="2400" b="1" i="0" u="none" strike="noStrike" kern="120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tế</a:t>
            </a:r>
            <a:endPar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47" name="TextBox 46">
            <a:extLst>
              <a:ext uri="{FF2B5EF4-FFF2-40B4-BE49-F238E27FC236}">
                <a16:creationId xmlns="" xmlns:a16="http://schemas.microsoft.com/office/drawing/2014/main" id="{2FB1C72D-0EFF-4173-A8A8-22E0FE81236B}"/>
              </a:ext>
            </a:extLst>
          </p:cNvPr>
          <p:cNvSpPr txBox="1"/>
          <p:nvPr/>
        </p:nvSpPr>
        <p:spPr>
          <a:xfrm>
            <a:off x="1478280" y="1172488"/>
            <a:ext cx="10713720" cy="430887"/>
          </a:xfrm>
          <a:prstGeom prst="rect">
            <a:avLst/>
          </a:prstGeom>
          <a:noFill/>
        </p:spPr>
        <p:txBody>
          <a:bodyPr wrap="square">
            <a:spAutoFit/>
          </a:bodyPr>
          <a:lstStyle/>
          <a:p>
            <a:pPr marL="0" marR="0" lvl="0" indent="0" algn="l" defTabSz="914286" rtl="0" eaLnBrk="1" fontAlgn="auto" latinLnBrk="0" hangingPunct="1">
              <a:lnSpc>
                <a:spcPct val="100000"/>
              </a:lnSpc>
              <a:spcBef>
                <a:spcPts val="0"/>
              </a:spcBef>
              <a:spcAft>
                <a:spcPts val="0"/>
              </a:spcAft>
              <a:buClrTx/>
              <a:buSzTx/>
              <a:buFontTx/>
              <a:buNone/>
              <a:tabLst/>
              <a:defRPr/>
            </a:pPr>
            <a:r>
              <a:rPr kumimoji="0" lang="en-US" sz="2200" b="1" i="1" u="none" strike="noStrike" kern="1200" cap="none" spc="0" normalizeH="0" baseline="0" noProof="0" dirty="0" err="1">
                <a:ln>
                  <a:noFill/>
                </a:ln>
                <a:solidFill>
                  <a:srgbClr val="7030A0"/>
                </a:solidFill>
                <a:effectLst/>
                <a:uLnTx/>
                <a:uFillTx/>
                <a:latin typeface="Arial"/>
                <a:ea typeface="+mn-ea"/>
                <a:cs typeface="+mn-cs"/>
              </a:rPr>
              <a:t>Thứ</a:t>
            </a:r>
            <a:r>
              <a:rPr kumimoji="0" lang="en-US" sz="2200" b="1" i="1" u="none" strike="noStrike" kern="1200" cap="none" spc="0" normalizeH="0" baseline="0" noProof="0" dirty="0">
                <a:ln>
                  <a:noFill/>
                </a:ln>
                <a:solidFill>
                  <a:srgbClr val="7030A0"/>
                </a:solidFill>
                <a:effectLst/>
                <a:uLnTx/>
                <a:uFillTx/>
                <a:latin typeface="Arial"/>
                <a:ea typeface="+mn-ea"/>
                <a:cs typeface="+mn-cs"/>
              </a:rPr>
              <a:t> </a:t>
            </a:r>
            <a:r>
              <a:rPr kumimoji="0" lang="en-US" sz="2200" b="1" i="1" u="none" strike="noStrike" kern="1200" cap="none" spc="0" normalizeH="0" baseline="0" noProof="0" dirty="0" err="1">
                <a:ln>
                  <a:noFill/>
                </a:ln>
                <a:solidFill>
                  <a:srgbClr val="7030A0"/>
                </a:solidFill>
                <a:effectLst/>
                <a:uLnTx/>
                <a:uFillTx/>
                <a:latin typeface="Arial"/>
                <a:ea typeface="+mn-ea"/>
                <a:cs typeface="+mn-cs"/>
              </a:rPr>
              <a:t>hai</a:t>
            </a:r>
            <a:r>
              <a:rPr kumimoji="0" lang="en-US" sz="2200" b="0" i="0" u="none" strike="noStrike" kern="1200" cap="none" spc="0" normalizeH="0" baseline="0" noProof="0" dirty="0">
                <a:ln>
                  <a:noFill/>
                </a:ln>
                <a:solidFill>
                  <a:srgbClr val="7030A0"/>
                </a:solidFill>
                <a:effectLst/>
                <a:uLnTx/>
                <a:uFillTx/>
                <a:latin typeface="Arial"/>
                <a:ea typeface="+mn-ea"/>
                <a:cs typeface="+mn-cs"/>
              </a:rPr>
              <a:t>, </a:t>
            </a:r>
            <a:r>
              <a:rPr kumimoji="0" lang="en-US" sz="2200" b="0" i="0" u="none" strike="noStrike" kern="1200" cap="none" spc="0" normalizeH="0" baseline="0" noProof="0" dirty="0" err="1">
                <a:ln>
                  <a:noFill/>
                </a:ln>
                <a:solidFill>
                  <a:srgbClr val="7030A0"/>
                </a:solidFill>
                <a:effectLst/>
                <a:uLnTx/>
                <a:uFillTx/>
                <a:latin typeface="Arial"/>
                <a:ea typeface="+mn-ea"/>
                <a:cs typeface="+mn-cs"/>
              </a:rPr>
              <a:t>thực</a:t>
            </a:r>
            <a:r>
              <a:rPr kumimoji="0" lang="en-US" sz="2200" b="0" i="0" u="none" strike="noStrike" kern="1200" cap="none" spc="0" normalizeH="0" baseline="0" noProof="0" dirty="0">
                <a:ln>
                  <a:noFill/>
                </a:ln>
                <a:solidFill>
                  <a:srgbClr val="7030A0"/>
                </a:solidFill>
                <a:effectLst/>
                <a:uLnTx/>
                <a:uFillTx/>
                <a:latin typeface="Arial"/>
                <a:ea typeface="+mn-ea"/>
                <a:cs typeface="+mn-cs"/>
              </a:rPr>
              <a:t> </a:t>
            </a:r>
            <a:r>
              <a:rPr kumimoji="0" lang="en-US" sz="2200" b="0" i="0" u="none" strike="noStrike" kern="1200" cap="none" spc="0" normalizeH="0" baseline="0" noProof="0" dirty="0" err="1">
                <a:ln>
                  <a:noFill/>
                </a:ln>
                <a:solidFill>
                  <a:srgbClr val="7030A0"/>
                </a:solidFill>
                <a:effectLst/>
                <a:uLnTx/>
                <a:uFillTx/>
                <a:latin typeface="Arial"/>
                <a:ea typeface="+mn-ea"/>
                <a:cs typeface="+mn-cs"/>
              </a:rPr>
              <a:t>hiện</a:t>
            </a:r>
            <a:r>
              <a:rPr kumimoji="0" lang="en-US" sz="2200" b="0" i="0" u="none" strike="noStrike" kern="1200" cap="none" spc="0" normalizeH="0" baseline="0" noProof="0" dirty="0">
                <a:ln>
                  <a:noFill/>
                </a:ln>
                <a:solidFill>
                  <a:srgbClr val="7030A0"/>
                </a:solidFill>
                <a:effectLst/>
                <a:uLnTx/>
                <a:uFillTx/>
                <a:latin typeface="Arial"/>
                <a:ea typeface="+mn-ea"/>
                <a:cs typeface="+mn-cs"/>
              </a:rPr>
              <a:t> </a:t>
            </a:r>
            <a:r>
              <a:rPr kumimoji="0" lang="en-US" sz="2200" b="0" i="0" u="none" strike="noStrike" kern="1200" cap="none" spc="0" normalizeH="0" baseline="0" noProof="0" dirty="0" err="1">
                <a:ln>
                  <a:noFill/>
                </a:ln>
                <a:solidFill>
                  <a:srgbClr val="7030A0"/>
                </a:solidFill>
                <a:effectLst/>
                <a:uLnTx/>
                <a:uFillTx/>
                <a:latin typeface="Arial"/>
                <a:ea typeface="+mn-ea"/>
                <a:cs typeface="+mn-cs"/>
              </a:rPr>
              <a:t>đa</a:t>
            </a:r>
            <a:r>
              <a:rPr kumimoji="0" lang="en-US" sz="2200" b="0" i="0" u="none" strike="noStrike" kern="1200" cap="none" spc="0" normalizeH="0" baseline="0" noProof="0" dirty="0">
                <a:ln>
                  <a:noFill/>
                </a:ln>
                <a:solidFill>
                  <a:srgbClr val="7030A0"/>
                </a:solidFill>
                <a:effectLst/>
                <a:uLnTx/>
                <a:uFillTx/>
                <a:latin typeface="Arial"/>
                <a:ea typeface="+mn-ea"/>
                <a:cs typeface="+mn-cs"/>
              </a:rPr>
              <a:t> </a:t>
            </a:r>
            <a:r>
              <a:rPr kumimoji="0" lang="en-US" sz="2200" b="0" i="0" u="none" strike="noStrike" kern="1200" cap="none" spc="0" normalizeH="0" baseline="0" noProof="0" dirty="0" err="1">
                <a:ln>
                  <a:noFill/>
                </a:ln>
                <a:solidFill>
                  <a:srgbClr val="7030A0"/>
                </a:solidFill>
                <a:effectLst/>
                <a:uLnTx/>
                <a:uFillTx/>
                <a:latin typeface="Arial"/>
                <a:ea typeface="+mn-ea"/>
                <a:cs typeface="+mn-cs"/>
              </a:rPr>
              <a:t>dạng</a:t>
            </a:r>
            <a:r>
              <a:rPr kumimoji="0" lang="en-US" sz="2200" b="0" i="0" u="none" strike="noStrike" kern="1200" cap="none" spc="0" normalizeH="0" baseline="0" noProof="0" dirty="0">
                <a:ln>
                  <a:noFill/>
                </a:ln>
                <a:solidFill>
                  <a:srgbClr val="7030A0"/>
                </a:solidFill>
                <a:effectLst/>
                <a:uLnTx/>
                <a:uFillTx/>
                <a:latin typeface="Arial"/>
                <a:ea typeface="+mn-ea"/>
                <a:cs typeface="+mn-cs"/>
              </a:rPr>
              <a:t> </a:t>
            </a:r>
            <a:r>
              <a:rPr kumimoji="0" lang="en-US" sz="2200" b="0" i="0" u="none" strike="noStrike" kern="1200" cap="none" spc="0" normalizeH="0" baseline="0" noProof="0" dirty="0" err="1">
                <a:ln>
                  <a:noFill/>
                </a:ln>
                <a:solidFill>
                  <a:srgbClr val="7030A0"/>
                </a:solidFill>
                <a:effectLst/>
                <a:uLnTx/>
                <a:uFillTx/>
                <a:latin typeface="Arial"/>
                <a:ea typeface="+mn-ea"/>
                <a:cs typeface="+mn-cs"/>
              </a:rPr>
              <a:t>các</a:t>
            </a:r>
            <a:r>
              <a:rPr kumimoji="0" lang="en-US" sz="2200" b="0" i="0" u="none" strike="noStrike" kern="1200" cap="none" spc="0" normalizeH="0" baseline="0" noProof="0" dirty="0">
                <a:ln>
                  <a:noFill/>
                </a:ln>
                <a:solidFill>
                  <a:srgbClr val="7030A0"/>
                </a:solidFill>
                <a:effectLst/>
                <a:uLnTx/>
                <a:uFillTx/>
                <a:latin typeface="Arial"/>
                <a:ea typeface="+mn-ea"/>
                <a:cs typeface="+mn-cs"/>
              </a:rPr>
              <a:t> </a:t>
            </a:r>
            <a:r>
              <a:rPr kumimoji="0" lang="en-US" sz="2200" b="0" i="0" u="none" strike="noStrike" kern="1200" cap="none" spc="0" normalizeH="0" baseline="0" noProof="0" dirty="0" err="1">
                <a:ln>
                  <a:noFill/>
                </a:ln>
                <a:solidFill>
                  <a:srgbClr val="7030A0"/>
                </a:solidFill>
                <a:effectLst/>
                <a:uLnTx/>
                <a:uFillTx/>
                <a:latin typeface="Arial"/>
                <a:ea typeface="+mn-ea"/>
                <a:cs typeface="+mn-cs"/>
              </a:rPr>
              <a:t>hình</a:t>
            </a:r>
            <a:r>
              <a:rPr kumimoji="0" lang="en-US" sz="2200" b="0" i="0" u="none" strike="noStrike" kern="1200" cap="none" spc="0" normalizeH="0" baseline="0" noProof="0" dirty="0">
                <a:ln>
                  <a:noFill/>
                </a:ln>
                <a:solidFill>
                  <a:srgbClr val="7030A0"/>
                </a:solidFill>
                <a:effectLst/>
                <a:uLnTx/>
                <a:uFillTx/>
                <a:latin typeface="Arial"/>
                <a:ea typeface="+mn-ea"/>
                <a:cs typeface="+mn-cs"/>
              </a:rPr>
              <a:t> </a:t>
            </a:r>
            <a:r>
              <a:rPr kumimoji="0" lang="en-US" sz="2200" b="0" i="0" u="none" strike="noStrike" kern="1200" cap="none" spc="0" normalizeH="0" baseline="0" noProof="0" dirty="0" err="1">
                <a:ln>
                  <a:noFill/>
                </a:ln>
                <a:solidFill>
                  <a:srgbClr val="7030A0"/>
                </a:solidFill>
                <a:effectLst/>
                <a:uLnTx/>
                <a:uFillTx/>
                <a:latin typeface="Arial"/>
                <a:ea typeface="+mn-ea"/>
                <a:cs typeface="+mn-cs"/>
              </a:rPr>
              <a:t>thức</a:t>
            </a:r>
            <a:r>
              <a:rPr kumimoji="0" lang="en-US" sz="2200" b="0" i="0" u="none" strike="noStrike" kern="1200" cap="none" spc="0" normalizeH="0" baseline="0" noProof="0" dirty="0">
                <a:ln>
                  <a:noFill/>
                </a:ln>
                <a:solidFill>
                  <a:srgbClr val="7030A0"/>
                </a:solidFill>
                <a:effectLst/>
                <a:uLnTx/>
                <a:uFillTx/>
                <a:latin typeface="Arial"/>
                <a:ea typeface="+mn-ea"/>
                <a:cs typeface="+mn-cs"/>
              </a:rPr>
              <a:t>, </a:t>
            </a:r>
            <a:r>
              <a:rPr kumimoji="0" lang="en-US" sz="2200" b="0" i="0" u="none" strike="noStrike" kern="1200" cap="none" spc="0" normalizeH="0" baseline="0" noProof="0" dirty="0" err="1">
                <a:ln>
                  <a:noFill/>
                </a:ln>
                <a:solidFill>
                  <a:srgbClr val="7030A0"/>
                </a:solidFill>
                <a:effectLst/>
                <a:uLnTx/>
                <a:uFillTx/>
                <a:latin typeface="Arial"/>
                <a:ea typeface="+mn-ea"/>
                <a:cs typeface="+mn-cs"/>
              </a:rPr>
              <a:t>các</a:t>
            </a:r>
            <a:r>
              <a:rPr kumimoji="0" lang="en-US" sz="2200" b="0" i="0" u="none" strike="noStrike" kern="1200" cap="none" spc="0" normalizeH="0" baseline="0" noProof="0" dirty="0">
                <a:ln>
                  <a:noFill/>
                </a:ln>
                <a:solidFill>
                  <a:srgbClr val="7030A0"/>
                </a:solidFill>
                <a:effectLst/>
                <a:uLnTx/>
                <a:uFillTx/>
                <a:latin typeface="Arial"/>
                <a:ea typeface="+mn-ea"/>
                <a:cs typeface="+mn-cs"/>
              </a:rPr>
              <a:t> </a:t>
            </a:r>
            <a:r>
              <a:rPr kumimoji="0" lang="en-US" sz="2200" b="0" i="0" u="none" strike="noStrike" kern="1200" cap="none" spc="0" normalizeH="0" baseline="0" noProof="0" dirty="0" err="1">
                <a:ln>
                  <a:noFill/>
                </a:ln>
                <a:solidFill>
                  <a:srgbClr val="7030A0"/>
                </a:solidFill>
                <a:effectLst/>
                <a:uLnTx/>
                <a:uFillTx/>
                <a:latin typeface="Arial"/>
                <a:ea typeface="+mn-ea"/>
                <a:cs typeface="+mn-cs"/>
              </a:rPr>
              <a:t>mức</a:t>
            </a:r>
            <a:r>
              <a:rPr kumimoji="0" lang="en-US" sz="2200" b="0" i="0" u="none" strike="noStrike" kern="1200" cap="none" spc="0" normalizeH="0" baseline="0" noProof="0" dirty="0">
                <a:ln>
                  <a:noFill/>
                </a:ln>
                <a:solidFill>
                  <a:srgbClr val="7030A0"/>
                </a:solidFill>
                <a:effectLst/>
                <a:uLnTx/>
                <a:uFillTx/>
                <a:latin typeface="Arial"/>
                <a:ea typeface="+mn-ea"/>
                <a:cs typeface="+mn-cs"/>
              </a:rPr>
              <a:t> </a:t>
            </a:r>
            <a:r>
              <a:rPr kumimoji="0" lang="en-US" sz="2200" b="0" i="0" u="none" strike="noStrike" kern="1200" cap="none" spc="0" normalizeH="0" baseline="0" noProof="0" dirty="0" err="1">
                <a:ln>
                  <a:noFill/>
                </a:ln>
                <a:solidFill>
                  <a:srgbClr val="7030A0"/>
                </a:solidFill>
                <a:effectLst/>
                <a:uLnTx/>
                <a:uFillTx/>
                <a:latin typeface="Arial"/>
                <a:ea typeface="+mn-ea"/>
                <a:cs typeface="+mn-cs"/>
              </a:rPr>
              <a:t>độ</a:t>
            </a:r>
            <a:r>
              <a:rPr kumimoji="0" lang="en-US" sz="2200" b="0" i="0" u="none" strike="noStrike" kern="1200" cap="none" spc="0" normalizeH="0" baseline="0" noProof="0" dirty="0">
                <a:ln>
                  <a:noFill/>
                </a:ln>
                <a:solidFill>
                  <a:srgbClr val="7030A0"/>
                </a:solidFill>
                <a:effectLst/>
                <a:uLnTx/>
                <a:uFillTx/>
                <a:latin typeface="Arial"/>
                <a:ea typeface="+mn-ea"/>
                <a:cs typeface="+mn-cs"/>
              </a:rPr>
              <a:t> </a:t>
            </a:r>
            <a:r>
              <a:rPr kumimoji="0" lang="en-US" sz="2200" b="0" i="0" u="none" strike="noStrike" kern="1200" cap="none" spc="0" normalizeH="0" baseline="0" noProof="0" dirty="0" err="1">
                <a:ln>
                  <a:noFill/>
                </a:ln>
                <a:solidFill>
                  <a:srgbClr val="7030A0"/>
                </a:solidFill>
                <a:effectLst/>
                <a:uLnTx/>
                <a:uFillTx/>
                <a:latin typeface="Arial"/>
                <a:ea typeface="+mn-ea"/>
                <a:cs typeface="+mn-cs"/>
              </a:rPr>
              <a:t>hội</a:t>
            </a:r>
            <a:r>
              <a:rPr kumimoji="0" lang="en-US" sz="2200" b="0" i="0" u="none" strike="noStrike" kern="1200" cap="none" spc="0" normalizeH="0" baseline="0" noProof="0" dirty="0">
                <a:ln>
                  <a:noFill/>
                </a:ln>
                <a:solidFill>
                  <a:srgbClr val="7030A0"/>
                </a:solidFill>
                <a:effectLst/>
                <a:uLnTx/>
                <a:uFillTx/>
                <a:latin typeface="Arial"/>
                <a:ea typeface="+mn-ea"/>
                <a:cs typeface="+mn-cs"/>
              </a:rPr>
              <a:t> </a:t>
            </a:r>
            <a:r>
              <a:rPr kumimoji="0" lang="en-US" sz="2200" b="0" i="0" u="none" strike="noStrike" kern="1200" cap="none" spc="0" normalizeH="0" baseline="0" noProof="0" dirty="0" err="1">
                <a:ln>
                  <a:noFill/>
                </a:ln>
                <a:solidFill>
                  <a:srgbClr val="7030A0"/>
                </a:solidFill>
                <a:effectLst/>
                <a:uLnTx/>
                <a:uFillTx/>
                <a:latin typeface="Arial"/>
                <a:ea typeface="+mn-ea"/>
                <a:cs typeface="+mn-cs"/>
              </a:rPr>
              <a:t>nhập</a:t>
            </a:r>
            <a:r>
              <a:rPr kumimoji="0" lang="en-US" sz="2200" b="0" i="0" u="none" strike="noStrike" kern="1200" cap="none" spc="0" normalizeH="0" baseline="0" noProof="0" dirty="0">
                <a:ln>
                  <a:noFill/>
                </a:ln>
                <a:solidFill>
                  <a:srgbClr val="7030A0"/>
                </a:solidFill>
                <a:effectLst/>
                <a:uLnTx/>
                <a:uFillTx/>
                <a:latin typeface="Arial"/>
                <a:ea typeface="+mn-ea"/>
                <a:cs typeface="+mn-cs"/>
              </a:rPr>
              <a:t> </a:t>
            </a:r>
            <a:r>
              <a:rPr kumimoji="0" lang="en-US" sz="2200" b="0" i="0" u="none" strike="noStrike" kern="1200" cap="none" spc="0" normalizeH="0" baseline="0" noProof="0" dirty="0" err="1">
                <a:ln>
                  <a:noFill/>
                </a:ln>
                <a:solidFill>
                  <a:srgbClr val="7030A0"/>
                </a:solidFill>
                <a:effectLst/>
                <a:uLnTx/>
                <a:uFillTx/>
                <a:latin typeface="Arial"/>
                <a:ea typeface="+mn-ea"/>
                <a:cs typeface="+mn-cs"/>
              </a:rPr>
              <a:t>kinh</a:t>
            </a:r>
            <a:r>
              <a:rPr kumimoji="0" lang="en-US" sz="2200" b="0" i="0" u="none" strike="noStrike" kern="1200" cap="none" spc="0" normalizeH="0" baseline="0" noProof="0" dirty="0">
                <a:ln>
                  <a:noFill/>
                </a:ln>
                <a:solidFill>
                  <a:srgbClr val="7030A0"/>
                </a:solidFill>
                <a:effectLst/>
                <a:uLnTx/>
                <a:uFillTx/>
                <a:latin typeface="Arial"/>
                <a:ea typeface="+mn-ea"/>
                <a:cs typeface="+mn-cs"/>
              </a:rPr>
              <a:t> </a:t>
            </a:r>
            <a:r>
              <a:rPr kumimoji="0" lang="en-US" sz="2200" b="0" i="0" u="none" strike="noStrike" kern="1200" cap="none" spc="0" normalizeH="0" baseline="0" noProof="0" dirty="0" err="1">
                <a:ln>
                  <a:noFill/>
                </a:ln>
                <a:solidFill>
                  <a:srgbClr val="7030A0"/>
                </a:solidFill>
                <a:effectLst/>
                <a:uLnTx/>
                <a:uFillTx/>
                <a:latin typeface="Arial"/>
                <a:ea typeface="+mn-ea"/>
                <a:cs typeface="+mn-cs"/>
              </a:rPr>
              <a:t>tế</a:t>
            </a:r>
            <a:r>
              <a:rPr kumimoji="0" lang="en-US" sz="2200" b="0" i="0" u="none" strike="noStrike" kern="1200" cap="none" spc="0" normalizeH="0" baseline="0" noProof="0" dirty="0">
                <a:ln>
                  <a:noFill/>
                </a:ln>
                <a:solidFill>
                  <a:srgbClr val="7030A0"/>
                </a:solidFill>
                <a:effectLst/>
                <a:uLnTx/>
                <a:uFillTx/>
                <a:latin typeface="Arial"/>
                <a:ea typeface="+mn-ea"/>
                <a:cs typeface="+mn-cs"/>
              </a:rPr>
              <a:t> </a:t>
            </a:r>
            <a:r>
              <a:rPr kumimoji="0" lang="en-US" sz="2200" b="0" i="0" u="none" strike="noStrike" kern="1200" cap="none" spc="0" normalizeH="0" baseline="0" noProof="0" dirty="0" err="1">
                <a:ln>
                  <a:noFill/>
                </a:ln>
                <a:solidFill>
                  <a:srgbClr val="7030A0"/>
                </a:solidFill>
                <a:effectLst/>
                <a:uLnTx/>
                <a:uFillTx/>
                <a:latin typeface="Arial"/>
                <a:ea typeface="+mn-ea"/>
                <a:cs typeface="+mn-cs"/>
              </a:rPr>
              <a:t>quốc</a:t>
            </a:r>
            <a:r>
              <a:rPr kumimoji="0" lang="en-US" sz="2200" b="0" i="0" u="none" strike="noStrike" kern="1200" cap="none" spc="0" normalizeH="0" baseline="0" noProof="0" dirty="0">
                <a:ln>
                  <a:noFill/>
                </a:ln>
                <a:solidFill>
                  <a:srgbClr val="7030A0"/>
                </a:solidFill>
                <a:effectLst/>
                <a:uLnTx/>
                <a:uFillTx/>
                <a:latin typeface="Arial"/>
                <a:ea typeface="+mn-ea"/>
                <a:cs typeface="+mn-cs"/>
              </a:rPr>
              <a:t> </a:t>
            </a:r>
            <a:r>
              <a:rPr kumimoji="0" lang="en-US" sz="2200" b="0" i="0" u="none" strike="noStrike" kern="1200" cap="none" spc="0" normalizeH="0" baseline="0" noProof="0" dirty="0" err="1">
                <a:ln>
                  <a:noFill/>
                </a:ln>
                <a:solidFill>
                  <a:srgbClr val="7030A0"/>
                </a:solidFill>
                <a:effectLst/>
                <a:uLnTx/>
                <a:uFillTx/>
                <a:latin typeface="Arial"/>
                <a:ea typeface="+mn-ea"/>
                <a:cs typeface="+mn-cs"/>
              </a:rPr>
              <a:t>tế</a:t>
            </a:r>
            <a:r>
              <a:rPr kumimoji="0" lang="en-US" sz="2200" b="0" i="0" u="none" strike="noStrike" kern="1200" cap="none" spc="0" normalizeH="0" baseline="0" noProof="0" dirty="0">
                <a:ln>
                  <a:noFill/>
                </a:ln>
                <a:solidFill>
                  <a:srgbClr val="7030A0"/>
                </a:solidFill>
                <a:effectLst/>
                <a:uLnTx/>
                <a:uFillTx/>
                <a:latin typeface="Arial"/>
                <a:ea typeface="+mn-ea"/>
                <a:cs typeface="+mn-cs"/>
              </a:rPr>
              <a:t>.</a:t>
            </a:r>
          </a:p>
        </p:txBody>
      </p:sp>
      <p:sp>
        <p:nvSpPr>
          <p:cNvPr id="48" name="TextBox 47">
            <a:extLst>
              <a:ext uri="{FF2B5EF4-FFF2-40B4-BE49-F238E27FC236}">
                <a16:creationId xmlns="" xmlns:a16="http://schemas.microsoft.com/office/drawing/2014/main" id="{341C3227-ECB6-46CE-A6AF-52C92C3905FD}"/>
              </a:ext>
            </a:extLst>
          </p:cNvPr>
          <p:cNvSpPr txBox="1"/>
          <p:nvPr/>
        </p:nvSpPr>
        <p:spPr>
          <a:xfrm>
            <a:off x="5103703" y="2454516"/>
            <a:ext cx="2370386" cy="707886"/>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ctr"/>
            <a:r>
              <a:rPr lang="vi-VN" sz="2000" b="0" i="0" dirty="0">
                <a:solidFill>
                  <a:schemeClr val="accent1"/>
                </a:solidFill>
                <a:effectLst/>
                <a:latin typeface="Arial" panose="020B0604020202020204" pitchFamily="34" charset="0"/>
                <a:cs typeface="Arial" panose="020B0604020202020204" pitchFamily="34" charset="0"/>
              </a:rPr>
              <a:t>Thỏa thuận thương mại ưu đãi (PTA)</a:t>
            </a:r>
          </a:p>
        </p:txBody>
      </p:sp>
      <p:sp>
        <p:nvSpPr>
          <p:cNvPr id="49" name="TextBox 48">
            <a:extLst>
              <a:ext uri="{FF2B5EF4-FFF2-40B4-BE49-F238E27FC236}">
                <a16:creationId xmlns="" xmlns:a16="http://schemas.microsoft.com/office/drawing/2014/main" id="{8AA4F5AB-0C3F-4296-B4F6-F738C442AF32}"/>
              </a:ext>
            </a:extLst>
          </p:cNvPr>
          <p:cNvSpPr txBox="1"/>
          <p:nvPr/>
        </p:nvSpPr>
        <p:spPr>
          <a:xfrm>
            <a:off x="7806835" y="3035295"/>
            <a:ext cx="2297426" cy="1015663"/>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ctr"/>
            <a:r>
              <a:rPr lang="vi-VN" sz="2000" b="0" i="0" dirty="0">
                <a:solidFill>
                  <a:srgbClr val="FFC000"/>
                </a:solidFill>
                <a:effectLst/>
                <a:latin typeface="Arial" panose="020B0604020202020204" pitchFamily="34" charset="0"/>
                <a:cs typeface="Arial" panose="020B0604020202020204" pitchFamily="34" charset="0"/>
              </a:rPr>
              <a:t>Khu vực mậu dịch tự do (FTA)</a:t>
            </a:r>
          </a:p>
          <a:p>
            <a:r>
              <a:rPr lang="vi-VN" sz="2000" b="0" i="0" dirty="0">
                <a:solidFill>
                  <a:srgbClr val="FFC000"/>
                </a:solidFill>
                <a:effectLst/>
                <a:latin typeface="Arial" panose="020B0604020202020204" pitchFamily="34" charset="0"/>
                <a:cs typeface="Arial" panose="020B0604020202020204" pitchFamily="34" charset="0"/>
              </a:rPr>
              <a:t> </a:t>
            </a:r>
            <a:endParaRPr lang="en-US" sz="2000" dirty="0">
              <a:solidFill>
                <a:srgbClr val="FFC000"/>
              </a:solidFill>
              <a:latin typeface="Arial" panose="020B0604020202020204" pitchFamily="34" charset="0"/>
              <a:cs typeface="Arial" panose="020B0604020202020204" pitchFamily="34" charset="0"/>
            </a:endParaRPr>
          </a:p>
        </p:txBody>
      </p:sp>
      <p:sp>
        <p:nvSpPr>
          <p:cNvPr id="50" name="TextBox 49">
            <a:extLst>
              <a:ext uri="{FF2B5EF4-FFF2-40B4-BE49-F238E27FC236}">
                <a16:creationId xmlns="" xmlns:a16="http://schemas.microsoft.com/office/drawing/2014/main" id="{91E07C86-19E4-4023-84DB-DA9690BB6005}"/>
              </a:ext>
            </a:extLst>
          </p:cNvPr>
          <p:cNvSpPr txBox="1"/>
          <p:nvPr/>
        </p:nvSpPr>
        <p:spPr>
          <a:xfrm>
            <a:off x="7794035" y="4536566"/>
            <a:ext cx="2495546" cy="707886"/>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ctr"/>
            <a:r>
              <a:rPr lang="vi-VN" sz="2000" b="0" i="0" dirty="0">
                <a:solidFill>
                  <a:srgbClr val="010101"/>
                </a:solidFill>
                <a:effectLst/>
                <a:latin typeface="Arial" panose="020B0604020202020204" pitchFamily="34" charset="0"/>
                <a:cs typeface="Arial" panose="020B0604020202020204" pitchFamily="34" charset="0"/>
              </a:rPr>
              <a:t>Liên minh thuế quan (CT</a:t>
            </a:r>
            <a:r>
              <a:rPr lang="en-US" sz="2000" b="0" i="0" dirty="0">
                <a:solidFill>
                  <a:srgbClr val="010101"/>
                </a:solidFill>
                <a:effectLst/>
                <a:latin typeface="Arial" panose="020B0604020202020204" pitchFamily="34" charset="0"/>
                <a:cs typeface="Arial" panose="020B0604020202020204" pitchFamily="34" charset="0"/>
              </a:rPr>
              <a:t>)</a:t>
            </a:r>
            <a:endParaRPr lang="en-US" sz="2000" dirty="0">
              <a:latin typeface="Arial" panose="020B0604020202020204" pitchFamily="34" charset="0"/>
              <a:cs typeface="Arial" panose="020B0604020202020204" pitchFamily="34" charset="0"/>
            </a:endParaRPr>
          </a:p>
        </p:txBody>
      </p:sp>
      <p:sp>
        <p:nvSpPr>
          <p:cNvPr id="51" name="TextBox 50">
            <a:extLst>
              <a:ext uri="{FF2B5EF4-FFF2-40B4-BE49-F238E27FC236}">
                <a16:creationId xmlns="" xmlns:a16="http://schemas.microsoft.com/office/drawing/2014/main" id="{D113D455-328A-4667-BF7F-0DCE91CFBD3A}"/>
              </a:ext>
            </a:extLst>
          </p:cNvPr>
          <p:cNvSpPr txBox="1"/>
          <p:nvPr/>
        </p:nvSpPr>
        <p:spPr>
          <a:xfrm>
            <a:off x="2486789" y="4088356"/>
            <a:ext cx="2129674" cy="1323439"/>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ctr"/>
            <a:r>
              <a:rPr lang="vi-VN" sz="2000" b="0" i="0" dirty="0">
                <a:solidFill>
                  <a:srgbClr val="C00000"/>
                </a:solidFill>
                <a:effectLst/>
                <a:latin typeface="Arial" panose="020B0604020202020204" pitchFamily="34" charset="0"/>
                <a:cs typeface="Arial" panose="020B0604020202020204" pitchFamily="34" charset="0"/>
              </a:rPr>
              <a:t>Thị trường chung (hay thị trường </a:t>
            </a:r>
            <a:endParaRPr lang="en-US" sz="2000" b="0" i="0" dirty="0">
              <a:solidFill>
                <a:srgbClr val="C00000"/>
              </a:solidFill>
              <a:effectLst/>
              <a:latin typeface="Arial" panose="020B0604020202020204" pitchFamily="34" charset="0"/>
              <a:cs typeface="Arial" panose="020B0604020202020204" pitchFamily="34" charset="0"/>
            </a:endParaRPr>
          </a:p>
          <a:p>
            <a:pPr algn="ctr"/>
            <a:r>
              <a:rPr lang="vi-VN" sz="2000" b="0" i="0" dirty="0">
                <a:solidFill>
                  <a:srgbClr val="C00000"/>
                </a:solidFill>
                <a:effectLst/>
                <a:latin typeface="Arial" panose="020B0604020202020204" pitchFamily="34" charset="0"/>
                <a:cs typeface="Arial" panose="020B0604020202020204" pitchFamily="34" charset="0"/>
              </a:rPr>
              <a:t>duy nhất)</a:t>
            </a:r>
            <a:endParaRPr lang="en-US" sz="2000" dirty="0">
              <a:solidFill>
                <a:srgbClr val="C00000"/>
              </a:solidFill>
              <a:latin typeface="Arial" panose="020B0604020202020204" pitchFamily="34" charset="0"/>
              <a:cs typeface="Arial" panose="020B0604020202020204" pitchFamily="34" charset="0"/>
            </a:endParaRPr>
          </a:p>
        </p:txBody>
      </p:sp>
      <p:sp>
        <p:nvSpPr>
          <p:cNvPr id="52" name="TextBox 51">
            <a:extLst>
              <a:ext uri="{FF2B5EF4-FFF2-40B4-BE49-F238E27FC236}">
                <a16:creationId xmlns="" xmlns:a16="http://schemas.microsoft.com/office/drawing/2014/main" id="{84DFB7B8-C9B8-4629-946F-99D88E236C8B}"/>
              </a:ext>
            </a:extLst>
          </p:cNvPr>
          <p:cNvSpPr txBox="1"/>
          <p:nvPr/>
        </p:nvSpPr>
        <p:spPr>
          <a:xfrm>
            <a:off x="2517736" y="2938462"/>
            <a:ext cx="1849802" cy="707886"/>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ctr"/>
            <a:r>
              <a:rPr lang="vi-VN" sz="2000" b="0" i="0" dirty="0">
                <a:solidFill>
                  <a:srgbClr val="33CC33"/>
                </a:solidFill>
                <a:effectLst/>
                <a:latin typeface="Arial" panose="020B0604020202020204" pitchFamily="34" charset="0"/>
                <a:cs typeface="Arial" panose="020B0604020202020204" pitchFamily="34" charset="0"/>
              </a:rPr>
              <a:t>Liên minh kinh tế - tiền tệ...</a:t>
            </a:r>
            <a:endParaRPr lang="en-US" sz="2000" dirty="0">
              <a:solidFill>
                <a:srgbClr val="33CC33"/>
              </a:solidFill>
              <a:latin typeface="Arial" panose="020B0604020202020204" pitchFamily="34" charset="0"/>
              <a:cs typeface="Arial" panose="020B0604020202020204" pitchFamily="34" charset="0"/>
            </a:endParaRPr>
          </a:p>
        </p:txBody>
      </p:sp>
      <p:sp>
        <p:nvSpPr>
          <p:cNvPr id="54" name="TextBox 53">
            <a:extLst>
              <a:ext uri="{FF2B5EF4-FFF2-40B4-BE49-F238E27FC236}">
                <a16:creationId xmlns="" xmlns:a16="http://schemas.microsoft.com/office/drawing/2014/main" id="{8600AD95-BDC0-4917-B545-3ADF3E2A87BF}"/>
              </a:ext>
            </a:extLst>
          </p:cNvPr>
          <p:cNvSpPr txBox="1"/>
          <p:nvPr/>
        </p:nvSpPr>
        <p:spPr>
          <a:xfrm>
            <a:off x="2055703" y="1662291"/>
            <a:ext cx="1524697" cy="43088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r>
              <a:rPr lang="vi-VN" sz="2200" b="1" dirty="0">
                <a:solidFill>
                  <a:srgbClr val="FF3399"/>
                </a:solidFill>
                <a:latin typeface="Arial"/>
              </a:rPr>
              <a:t>M</a:t>
            </a:r>
            <a:r>
              <a:rPr kumimoji="0" lang="en-US" sz="2200" b="1" i="0" u="none" strike="noStrike" kern="1200" cap="none" spc="0" normalizeH="0" baseline="0" noProof="0" dirty="0" err="1">
                <a:ln>
                  <a:noFill/>
                </a:ln>
                <a:solidFill>
                  <a:srgbClr val="FF3399"/>
                </a:solidFill>
                <a:effectLst/>
                <a:uLnTx/>
                <a:uFillTx/>
                <a:latin typeface="Arial"/>
                <a:ea typeface="+mn-ea"/>
                <a:cs typeface="+mn-cs"/>
              </a:rPr>
              <a:t>ức</a:t>
            </a:r>
            <a:r>
              <a:rPr kumimoji="0" lang="en-US" sz="2200" b="1" i="0" u="none" strike="noStrike" kern="1200" cap="none" spc="0" normalizeH="0" baseline="0" noProof="0" dirty="0">
                <a:ln>
                  <a:noFill/>
                </a:ln>
                <a:solidFill>
                  <a:srgbClr val="FF3399"/>
                </a:solidFill>
                <a:effectLst/>
                <a:uLnTx/>
                <a:uFillTx/>
                <a:latin typeface="Arial"/>
                <a:ea typeface="+mn-ea"/>
                <a:cs typeface="+mn-cs"/>
              </a:rPr>
              <a:t> </a:t>
            </a:r>
            <a:r>
              <a:rPr kumimoji="0" lang="en-US" sz="2200" b="1" i="0" u="none" strike="noStrike" kern="1200" cap="none" spc="0" normalizeH="0" baseline="0" noProof="0" dirty="0" err="1">
                <a:ln>
                  <a:noFill/>
                </a:ln>
                <a:solidFill>
                  <a:srgbClr val="FF3399"/>
                </a:solidFill>
                <a:effectLst/>
                <a:uLnTx/>
                <a:uFillTx/>
                <a:latin typeface="Arial"/>
                <a:ea typeface="+mn-ea"/>
                <a:cs typeface="+mn-cs"/>
              </a:rPr>
              <a:t>độ</a:t>
            </a:r>
            <a:r>
              <a:rPr kumimoji="0" lang="en-US" sz="2200" b="1" i="0" u="none" strike="noStrike" kern="1200" cap="none" spc="0" normalizeH="0" baseline="0" noProof="0" dirty="0">
                <a:ln>
                  <a:noFill/>
                </a:ln>
                <a:solidFill>
                  <a:srgbClr val="FF3399"/>
                </a:solidFill>
                <a:effectLst/>
                <a:uLnTx/>
                <a:uFillTx/>
                <a:latin typeface="Arial"/>
                <a:ea typeface="+mn-ea"/>
                <a:cs typeface="+mn-cs"/>
              </a:rPr>
              <a:t>: </a:t>
            </a:r>
            <a:endParaRPr lang="en-US" sz="2200" b="1" dirty="0">
              <a:solidFill>
                <a:srgbClr val="FF3399"/>
              </a:solidFill>
            </a:endParaRPr>
          </a:p>
        </p:txBody>
      </p:sp>
    </p:spTree>
  </p:cSld>
  <p:clrMapOvr>
    <a:masterClrMapping/>
  </p:clrMapOvr>
  <mc:AlternateContent xmlns:mc="http://schemas.openxmlformats.org/markup-compatibility/2006" xmlns:p14="http://schemas.microsoft.com/office/powerpoint/2010/main">
    <mc:Choice Requires="p14">
      <p:transition spd="slow" p14:dur="1200" advClick="0" advTm="3000">
        <p:push dir="u"/>
      </p:transition>
    </mc:Choice>
    <mc:Fallback xmlns:a14="http://schemas.microsoft.com/office/drawing/2010/main" xmlns:m="http://schemas.openxmlformats.org/officeDocument/2006/math" xmlns="">
      <p:transition spd="slow">
        <p:fade/>
      </p:transition>
    </mc:Fallback>
  </mc:AlternateContent>
  <p:timing>
    <p:tnLst>
      <p:par>
        <p:cTn id="1" dur="indefinite" restart="never" nodeType="tmRoot"/>
      </p:par>
    </p:tnLst>
  </p:timing>
</p:sld>
</file>

<file path=ppt/slides/slide44.xml><?xml version="1.0" encoding="utf-8"?>
<p:sld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Shape 230"/>
        <p:cNvGrpSpPr/>
        <p:nvPr/>
      </p:nvGrpSpPr>
      <p:grpSpPr>
        <a:xfrm>
          <a:off x="0" y="0"/>
          <a:ext cx="0" cy="0"/>
          <a:chOff x="0" y="0"/>
          <a:chExt cx="0" cy="0"/>
        </a:xfrm>
      </p:grpSpPr>
      <p:sp>
        <p:nvSpPr>
          <p:cNvPr id="231" name="Google Shape;231;p26"/>
          <p:cNvSpPr/>
          <p:nvPr/>
        </p:nvSpPr>
        <p:spPr>
          <a:xfrm>
            <a:off x="6484464" y="5656367"/>
            <a:ext cx="4795200" cy="495200"/>
          </a:xfrm>
          <a:prstGeom prst="roundRect">
            <a:avLst>
              <a:gd name="adj" fmla="val 50000"/>
            </a:avLst>
          </a:prstGeom>
          <a:gradFill>
            <a:gsLst>
              <a:gs pos="0">
                <a:schemeClr val="accent5"/>
              </a:gs>
              <a:gs pos="100000">
                <a:schemeClr val="accent4"/>
              </a:gs>
            </a:gsLst>
            <a:lin ang="5400700" scaled="0"/>
          </a:gradFill>
          <a:ln>
            <a:noFill/>
          </a:ln>
          <a:effectLst>
            <a:outerShdw blurRad="42863" dist="9525" dir="540000" algn="bl" rotWithShape="0">
              <a:schemeClr val="dk1">
                <a:alpha val="30000"/>
              </a:schemeClr>
            </a:outerShdw>
          </a:effectLst>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1F1A33"/>
              </a:solidFill>
              <a:effectLst/>
              <a:uLnTx/>
              <a:uFillTx/>
              <a:latin typeface="Arial"/>
              <a:ea typeface="+mn-ea"/>
              <a:cs typeface="Arial"/>
              <a:sym typeface="Arial"/>
            </a:endParaRPr>
          </a:p>
        </p:txBody>
      </p:sp>
      <p:grpSp>
        <p:nvGrpSpPr>
          <p:cNvPr id="235" name="Google Shape;235;p26"/>
          <p:cNvGrpSpPr/>
          <p:nvPr/>
        </p:nvGrpSpPr>
        <p:grpSpPr>
          <a:xfrm>
            <a:off x="214570" y="1681466"/>
            <a:ext cx="3936191" cy="4504900"/>
            <a:chOff x="160927" y="477350"/>
            <a:chExt cx="3989323" cy="4168862"/>
          </a:xfrm>
        </p:grpSpPr>
        <p:sp>
          <p:nvSpPr>
            <p:cNvPr id="236" name="Google Shape;236;p26"/>
            <p:cNvSpPr/>
            <p:nvPr/>
          </p:nvSpPr>
          <p:spPr>
            <a:xfrm flipH="1">
              <a:off x="803418" y="3411698"/>
              <a:ext cx="3303988" cy="1233905"/>
            </a:xfrm>
            <a:custGeom>
              <a:avLst/>
              <a:gdLst/>
              <a:ahLst/>
              <a:cxnLst/>
              <a:rect l="l" t="t" r="r" b="b"/>
              <a:pathLst>
                <a:path w="121526" h="45385" extrusionOk="0">
                  <a:moveTo>
                    <a:pt x="37474" y="1"/>
                  </a:moveTo>
                  <a:cubicBezTo>
                    <a:pt x="12078" y="1"/>
                    <a:pt x="1" y="21570"/>
                    <a:pt x="3660" y="45384"/>
                  </a:cubicBezTo>
                  <a:lnTo>
                    <a:pt x="109589" y="45384"/>
                  </a:lnTo>
                  <a:cubicBezTo>
                    <a:pt x="109589" y="45384"/>
                    <a:pt x="121526" y="21383"/>
                    <a:pt x="91367" y="18575"/>
                  </a:cubicBezTo>
                  <a:cubicBezTo>
                    <a:pt x="61209" y="15770"/>
                    <a:pt x="66864" y="1444"/>
                    <a:pt x="39847" y="62"/>
                  </a:cubicBezTo>
                  <a:cubicBezTo>
                    <a:pt x="39044" y="21"/>
                    <a:pt x="38252" y="1"/>
                    <a:pt x="37474" y="1"/>
                  </a:cubicBezTo>
                  <a:close/>
                </a:path>
              </a:pathLst>
            </a:custGeom>
            <a:gradFill>
              <a:gsLst>
                <a:gs pos="0">
                  <a:schemeClr val="accent5"/>
                </a:gs>
                <a:gs pos="100000">
                  <a:schemeClr val="accent4"/>
                </a:gs>
              </a:gsLst>
              <a:lin ang="5400012" scaled="0"/>
            </a:gra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 name="Google Shape;237;p26"/>
            <p:cNvSpPr/>
            <p:nvPr/>
          </p:nvSpPr>
          <p:spPr>
            <a:xfrm flipH="1">
              <a:off x="160927" y="2701225"/>
              <a:ext cx="2840365" cy="1944336"/>
            </a:xfrm>
            <a:custGeom>
              <a:avLst/>
              <a:gdLst/>
              <a:ahLst/>
              <a:cxnLst/>
              <a:rect l="l" t="t" r="r" b="b"/>
              <a:pathLst>
                <a:path w="57384" h="34826" extrusionOk="0">
                  <a:moveTo>
                    <a:pt x="36243" y="0"/>
                  </a:moveTo>
                  <a:cubicBezTo>
                    <a:pt x="21440" y="0"/>
                    <a:pt x="21675" y="11797"/>
                    <a:pt x="11185" y="15728"/>
                  </a:cubicBezTo>
                  <a:cubicBezTo>
                    <a:pt x="0" y="19915"/>
                    <a:pt x="921" y="28628"/>
                    <a:pt x="4526" y="34826"/>
                  </a:cubicBezTo>
                  <a:lnTo>
                    <a:pt x="45824" y="34826"/>
                  </a:lnTo>
                  <a:cubicBezTo>
                    <a:pt x="48504" y="29632"/>
                    <a:pt x="57383" y="1905"/>
                    <a:pt x="39373" y="159"/>
                  </a:cubicBezTo>
                  <a:cubicBezTo>
                    <a:pt x="38259" y="51"/>
                    <a:pt x="37218" y="0"/>
                    <a:pt x="36243" y="0"/>
                  </a:cubicBezTo>
                  <a:close/>
                </a:path>
              </a:pathLst>
            </a:custGeom>
            <a:gradFill>
              <a:gsLst>
                <a:gs pos="0">
                  <a:schemeClr val="accent2"/>
                </a:gs>
                <a:gs pos="100000">
                  <a:schemeClr val="accent1"/>
                </a:gs>
              </a:gsLst>
              <a:lin ang="5400012" scaled="0"/>
            </a:gra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cxnSp>
          <p:nvCxnSpPr>
            <p:cNvPr id="238" name="Google Shape;238;p26"/>
            <p:cNvCxnSpPr/>
            <p:nvPr/>
          </p:nvCxnSpPr>
          <p:spPr>
            <a:xfrm>
              <a:off x="1532679" y="3412222"/>
              <a:ext cx="0" cy="1233900"/>
            </a:xfrm>
            <a:prstGeom prst="straightConnector1">
              <a:avLst/>
            </a:prstGeom>
            <a:noFill/>
            <a:ln w="9525" cap="flat" cmpd="sng">
              <a:solidFill>
                <a:schemeClr val="dk1"/>
              </a:solidFill>
              <a:prstDash val="solid"/>
              <a:round/>
              <a:headEnd type="none" w="med" len="med"/>
              <a:tailEnd type="none" w="med" len="med"/>
            </a:ln>
          </p:spPr>
        </p:cxnSp>
        <p:cxnSp>
          <p:nvCxnSpPr>
            <p:cNvPr id="239" name="Google Shape;239;p26"/>
            <p:cNvCxnSpPr/>
            <p:nvPr/>
          </p:nvCxnSpPr>
          <p:spPr>
            <a:xfrm>
              <a:off x="2264504" y="3447067"/>
              <a:ext cx="0" cy="1198800"/>
            </a:xfrm>
            <a:prstGeom prst="straightConnector1">
              <a:avLst/>
            </a:prstGeom>
            <a:noFill/>
            <a:ln w="9525" cap="flat" cmpd="sng">
              <a:solidFill>
                <a:schemeClr val="dk1"/>
              </a:solidFill>
              <a:prstDash val="solid"/>
              <a:round/>
              <a:headEnd type="none" w="med" len="med"/>
              <a:tailEnd type="none" w="med" len="med"/>
            </a:ln>
          </p:spPr>
        </p:cxnSp>
        <p:cxnSp>
          <p:nvCxnSpPr>
            <p:cNvPr id="240" name="Google Shape;240;p26"/>
            <p:cNvCxnSpPr/>
            <p:nvPr/>
          </p:nvCxnSpPr>
          <p:spPr>
            <a:xfrm>
              <a:off x="1922948" y="3481912"/>
              <a:ext cx="0" cy="1164300"/>
            </a:xfrm>
            <a:prstGeom prst="straightConnector1">
              <a:avLst/>
            </a:prstGeom>
            <a:noFill/>
            <a:ln w="9525" cap="flat" cmpd="sng">
              <a:solidFill>
                <a:schemeClr val="dk1"/>
              </a:solidFill>
              <a:prstDash val="solid"/>
              <a:round/>
              <a:headEnd type="none" w="med" len="med"/>
              <a:tailEnd type="none" w="med" len="med"/>
            </a:ln>
          </p:spPr>
        </p:cxnSp>
        <p:sp>
          <p:nvSpPr>
            <p:cNvPr id="241" name="Google Shape;241;p26"/>
            <p:cNvSpPr/>
            <p:nvPr/>
          </p:nvSpPr>
          <p:spPr>
            <a:xfrm flipH="1">
              <a:off x="1349063" y="2219173"/>
              <a:ext cx="835013" cy="1285806"/>
            </a:xfrm>
            <a:custGeom>
              <a:avLst/>
              <a:gdLst/>
              <a:ahLst/>
              <a:cxnLst/>
              <a:rect l="l" t="t" r="r" b="b"/>
              <a:pathLst>
                <a:path w="5359" h="8252" extrusionOk="0">
                  <a:moveTo>
                    <a:pt x="5295" y="0"/>
                  </a:moveTo>
                  <a:lnTo>
                    <a:pt x="4969" y="7"/>
                  </a:lnTo>
                  <a:cubicBezTo>
                    <a:pt x="5033" y="2971"/>
                    <a:pt x="4677" y="5526"/>
                    <a:pt x="4358" y="6812"/>
                  </a:cubicBezTo>
                  <a:cubicBezTo>
                    <a:pt x="4193" y="7469"/>
                    <a:pt x="3606" y="7926"/>
                    <a:pt x="2932" y="7926"/>
                  </a:cubicBezTo>
                  <a:lnTo>
                    <a:pt x="0" y="7926"/>
                  </a:lnTo>
                  <a:lnTo>
                    <a:pt x="0" y="8252"/>
                  </a:lnTo>
                  <a:lnTo>
                    <a:pt x="2932" y="8252"/>
                  </a:lnTo>
                  <a:cubicBezTo>
                    <a:pt x="3757" y="8252"/>
                    <a:pt x="4472" y="7691"/>
                    <a:pt x="4674" y="6889"/>
                  </a:cubicBezTo>
                  <a:cubicBezTo>
                    <a:pt x="4999" y="5583"/>
                    <a:pt x="5358" y="2994"/>
                    <a:pt x="5295" y="0"/>
                  </a:cubicBez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2" name="Google Shape;242;p26"/>
            <p:cNvSpPr/>
            <p:nvPr/>
          </p:nvSpPr>
          <p:spPr>
            <a:xfrm flipH="1">
              <a:off x="1399859" y="2220108"/>
              <a:ext cx="846075" cy="1234230"/>
            </a:xfrm>
            <a:custGeom>
              <a:avLst/>
              <a:gdLst/>
              <a:ahLst/>
              <a:cxnLst/>
              <a:rect l="l" t="t" r="r" b="b"/>
              <a:pathLst>
                <a:path w="5430" h="7921" extrusionOk="0">
                  <a:moveTo>
                    <a:pt x="2035" y="1"/>
                  </a:moveTo>
                  <a:cubicBezTo>
                    <a:pt x="2100" y="2965"/>
                    <a:pt x="1747" y="5520"/>
                    <a:pt x="1425" y="6806"/>
                  </a:cubicBezTo>
                  <a:cubicBezTo>
                    <a:pt x="1260" y="7463"/>
                    <a:pt x="676" y="7920"/>
                    <a:pt x="1" y="7920"/>
                  </a:cubicBezTo>
                  <a:lnTo>
                    <a:pt x="3329" y="7920"/>
                  </a:lnTo>
                  <a:cubicBezTo>
                    <a:pt x="4003" y="7920"/>
                    <a:pt x="4590" y="7463"/>
                    <a:pt x="4755" y="6806"/>
                  </a:cubicBezTo>
                  <a:cubicBezTo>
                    <a:pt x="5074" y="5520"/>
                    <a:pt x="5430" y="2965"/>
                    <a:pt x="5366" y="1"/>
                  </a:cubicBezTo>
                  <a:close/>
                </a:path>
              </a:pathLst>
            </a:custGeom>
            <a:gradFill>
              <a:gsLst>
                <a:gs pos="0">
                  <a:schemeClr val="accent5"/>
                </a:gs>
                <a:gs pos="100000">
                  <a:schemeClr val="accent4"/>
                </a:gs>
              </a:gsLst>
              <a:lin ang="5400012" scaled="0"/>
            </a:gra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3" name="Google Shape;243;p26"/>
            <p:cNvSpPr/>
            <p:nvPr/>
          </p:nvSpPr>
          <p:spPr>
            <a:xfrm flipH="1">
              <a:off x="2183925" y="3454181"/>
              <a:ext cx="519020" cy="50797"/>
            </a:xfrm>
            <a:custGeom>
              <a:avLst/>
              <a:gdLst/>
              <a:ahLst/>
              <a:cxnLst/>
              <a:rect l="l" t="t" r="r" b="b"/>
              <a:pathLst>
                <a:path w="3331" h="326" extrusionOk="0">
                  <a:moveTo>
                    <a:pt x="0" y="0"/>
                  </a:moveTo>
                  <a:lnTo>
                    <a:pt x="0" y="326"/>
                  </a:lnTo>
                  <a:lnTo>
                    <a:pt x="3330" y="326"/>
                  </a:lnTo>
                  <a:lnTo>
                    <a:pt x="3330" y="0"/>
                  </a:lnTo>
                  <a:close/>
                </a:path>
              </a:pathLst>
            </a:custGeom>
            <a:solidFill>
              <a:srgbClr val="FC7E7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4" name="Google Shape;244;p26"/>
            <p:cNvSpPr/>
            <p:nvPr/>
          </p:nvSpPr>
          <p:spPr>
            <a:xfrm flipH="1">
              <a:off x="1895205" y="3132418"/>
              <a:ext cx="1346086" cy="1138870"/>
            </a:xfrm>
            <a:custGeom>
              <a:avLst/>
              <a:gdLst/>
              <a:ahLst/>
              <a:cxnLst/>
              <a:rect l="l" t="t" r="r" b="b"/>
              <a:pathLst>
                <a:path w="8639" h="7309" extrusionOk="0">
                  <a:moveTo>
                    <a:pt x="6601" y="1"/>
                  </a:moveTo>
                  <a:cubicBezTo>
                    <a:pt x="3985" y="645"/>
                    <a:pt x="1055" y="2730"/>
                    <a:pt x="0" y="7051"/>
                  </a:cubicBezTo>
                  <a:lnTo>
                    <a:pt x="645" y="7309"/>
                  </a:lnTo>
                  <a:cubicBezTo>
                    <a:pt x="645" y="7309"/>
                    <a:pt x="2575" y="3700"/>
                    <a:pt x="5600" y="2864"/>
                  </a:cubicBezTo>
                  <a:cubicBezTo>
                    <a:pt x="8622" y="2028"/>
                    <a:pt x="8638" y="964"/>
                    <a:pt x="8638" y="964"/>
                  </a:cubicBezTo>
                  <a:lnTo>
                    <a:pt x="8531" y="1"/>
                  </a:lnTo>
                  <a:close/>
                </a:path>
              </a:pathLst>
            </a:custGeom>
            <a:solidFill>
              <a:schemeClr val="l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5" name="Google Shape;245;p26"/>
            <p:cNvSpPr/>
            <p:nvPr/>
          </p:nvSpPr>
          <p:spPr>
            <a:xfrm flipH="1">
              <a:off x="3140792" y="4230930"/>
              <a:ext cx="293555" cy="153948"/>
            </a:xfrm>
            <a:custGeom>
              <a:avLst/>
              <a:gdLst/>
              <a:ahLst/>
              <a:cxnLst/>
              <a:rect l="l" t="t" r="r" b="b"/>
              <a:pathLst>
                <a:path w="1884" h="988" extrusionOk="0">
                  <a:moveTo>
                    <a:pt x="1239" y="1"/>
                  </a:moveTo>
                  <a:lnTo>
                    <a:pt x="1" y="135"/>
                  </a:lnTo>
                  <a:lnTo>
                    <a:pt x="1649" y="988"/>
                  </a:lnTo>
                  <a:lnTo>
                    <a:pt x="1884" y="259"/>
                  </a:lnTo>
                  <a:lnTo>
                    <a:pt x="123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 name="Google Shape;246;p26"/>
            <p:cNvSpPr/>
            <p:nvPr/>
          </p:nvSpPr>
          <p:spPr>
            <a:xfrm flipH="1">
              <a:off x="1895199" y="3132418"/>
              <a:ext cx="759131" cy="555178"/>
            </a:xfrm>
            <a:custGeom>
              <a:avLst/>
              <a:gdLst/>
              <a:ahLst/>
              <a:cxnLst/>
              <a:rect l="l" t="t" r="r" b="b"/>
              <a:pathLst>
                <a:path w="4872" h="3563" extrusionOk="0">
                  <a:moveTo>
                    <a:pt x="2834" y="1"/>
                  </a:moveTo>
                  <a:cubicBezTo>
                    <a:pt x="1944" y="218"/>
                    <a:pt x="1018" y="605"/>
                    <a:pt x="141" y="1189"/>
                  </a:cubicBezTo>
                  <a:cubicBezTo>
                    <a:pt x="88" y="1595"/>
                    <a:pt x="0" y="2615"/>
                    <a:pt x="285" y="3562"/>
                  </a:cubicBezTo>
                  <a:cubicBezTo>
                    <a:pt x="762" y="3264"/>
                    <a:pt x="1280" y="3015"/>
                    <a:pt x="1833" y="2864"/>
                  </a:cubicBezTo>
                  <a:cubicBezTo>
                    <a:pt x="4855" y="2028"/>
                    <a:pt x="4871" y="964"/>
                    <a:pt x="4871" y="964"/>
                  </a:cubicBezTo>
                  <a:lnTo>
                    <a:pt x="4764" y="1"/>
                  </a:lnTo>
                  <a:close/>
                </a:path>
              </a:pathLst>
            </a:custGeom>
            <a:gradFill>
              <a:gsLst>
                <a:gs pos="0">
                  <a:srgbClr val="3A305F">
                    <a:alpha val="46666"/>
                  </a:srgbClr>
                </a:gs>
                <a:gs pos="50000">
                  <a:srgbClr val="FFFFFF">
                    <a:alpha val="0"/>
                  </a:srgbClr>
                </a:gs>
                <a:gs pos="100000">
                  <a:srgbClr val="FFFFFF">
                    <a:alpha val="0"/>
                  </a:srgbClr>
                </a:gs>
              </a:gsLst>
              <a:lin ang="5400012" scaled="0"/>
            </a:gra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 name="Google Shape;247;p26"/>
            <p:cNvSpPr/>
            <p:nvPr/>
          </p:nvSpPr>
          <p:spPr>
            <a:xfrm flipH="1">
              <a:off x="1662411" y="3132418"/>
              <a:ext cx="930683" cy="1320397"/>
            </a:xfrm>
            <a:custGeom>
              <a:avLst/>
              <a:gdLst/>
              <a:ahLst/>
              <a:cxnLst/>
              <a:rect l="l" t="t" r="r" b="b"/>
              <a:pathLst>
                <a:path w="5973" h="8474" extrusionOk="0">
                  <a:moveTo>
                    <a:pt x="3384" y="1"/>
                  </a:moveTo>
                  <a:cubicBezTo>
                    <a:pt x="1521" y="813"/>
                    <a:pt x="0" y="2253"/>
                    <a:pt x="41" y="4523"/>
                  </a:cubicBezTo>
                  <a:cubicBezTo>
                    <a:pt x="84" y="6792"/>
                    <a:pt x="1065" y="8474"/>
                    <a:pt x="1065" y="8474"/>
                  </a:cubicBezTo>
                  <a:lnTo>
                    <a:pt x="1712" y="8229"/>
                  </a:lnTo>
                  <a:cubicBezTo>
                    <a:pt x="1712" y="8229"/>
                    <a:pt x="1212" y="6080"/>
                    <a:pt x="1638" y="4727"/>
                  </a:cubicBezTo>
                  <a:cubicBezTo>
                    <a:pt x="2059" y="3405"/>
                    <a:pt x="3105" y="2083"/>
                    <a:pt x="4214" y="2083"/>
                  </a:cubicBezTo>
                  <a:cubicBezTo>
                    <a:pt x="4237" y="2083"/>
                    <a:pt x="4260" y="2084"/>
                    <a:pt x="4283" y="2085"/>
                  </a:cubicBezTo>
                  <a:cubicBezTo>
                    <a:pt x="4319" y="2087"/>
                    <a:pt x="4353" y="2088"/>
                    <a:pt x="4387" y="2088"/>
                  </a:cubicBezTo>
                  <a:cubicBezTo>
                    <a:pt x="5437" y="2088"/>
                    <a:pt x="5715" y="1229"/>
                    <a:pt x="5972" y="85"/>
                  </a:cubicBezTo>
                  <a:lnTo>
                    <a:pt x="3384" y="1"/>
                  </a:lnTo>
                  <a:close/>
                </a:path>
              </a:pathLst>
            </a:custGeom>
            <a:solidFill>
              <a:schemeClr val="l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 name="Google Shape;248;p26"/>
            <p:cNvSpPr/>
            <p:nvPr/>
          </p:nvSpPr>
          <p:spPr>
            <a:xfrm flipH="1">
              <a:off x="1584972" y="2164482"/>
              <a:ext cx="1155212" cy="1000037"/>
            </a:xfrm>
            <a:custGeom>
              <a:avLst/>
              <a:gdLst/>
              <a:ahLst/>
              <a:cxnLst/>
              <a:rect l="l" t="t" r="r" b="b"/>
              <a:pathLst>
                <a:path w="7414" h="6418" extrusionOk="0">
                  <a:moveTo>
                    <a:pt x="5230" y="1"/>
                  </a:moveTo>
                  <a:cubicBezTo>
                    <a:pt x="4766" y="1"/>
                    <a:pt x="4270" y="298"/>
                    <a:pt x="3814" y="955"/>
                  </a:cubicBezTo>
                  <a:cubicBezTo>
                    <a:pt x="2643" y="2640"/>
                    <a:pt x="1445" y="3725"/>
                    <a:pt x="1" y="4168"/>
                  </a:cubicBezTo>
                  <a:lnTo>
                    <a:pt x="1" y="4812"/>
                  </a:lnTo>
                  <a:cubicBezTo>
                    <a:pt x="1" y="4812"/>
                    <a:pt x="2528" y="4295"/>
                    <a:pt x="4056" y="3026"/>
                  </a:cubicBezTo>
                  <a:lnTo>
                    <a:pt x="4056" y="3026"/>
                  </a:lnTo>
                  <a:cubicBezTo>
                    <a:pt x="4056" y="3026"/>
                    <a:pt x="4029" y="5125"/>
                    <a:pt x="3385" y="6213"/>
                  </a:cubicBezTo>
                  <a:cubicBezTo>
                    <a:pt x="3385" y="6213"/>
                    <a:pt x="4370" y="6418"/>
                    <a:pt x="5523" y="6418"/>
                  </a:cubicBezTo>
                  <a:cubicBezTo>
                    <a:pt x="5978" y="6418"/>
                    <a:pt x="6459" y="6386"/>
                    <a:pt x="6916" y="6297"/>
                  </a:cubicBezTo>
                  <a:cubicBezTo>
                    <a:pt x="6916" y="6297"/>
                    <a:pt x="7413" y="3953"/>
                    <a:pt x="6916" y="1952"/>
                  </a:cubicBezTo>
                  <a:cubicBezTo>
                    <a:pt x="6611" y="732"/>
                    <a:pt x="5958" y="1"/>
                    <a:pt x="5230" y="1"/>
                  </a:cubicBezTo>
                  <a:close/>
                </a:path>
              </a:pathLst>
            </a:custGeom>
            <a:solidFill>
              <a:schemeClr val="accent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 name="Google Shape;249;p26"/>
            <p:cNvSpPr/>
            <p:nvPr/>
          </p:nvSpPr>
          <p:spPr>
            <a:xfrm flipH="1">
              <a:off x="1709618" y="2416282"/>
              <a:ext cx="431608" cy="513886"/>
            </a:xfrm>
            <a:custGeom>
              <a:avLst/>
              <a:gdLst/>
              <a:ahLst/>
              <a:cxnLst/>
              <a:rect l="l" t="t" r="r" b="b"/>
              <a:pathLst>
                <a:path w="2770" h="3298" extrusionOk="0">
                  <a:moveTo>
                    <a:pt x="2015" y="0"/>
                  </a:moveTo>
                  <a:lnTo>
                    <a:pt x="209" y="1591"/>
                  </a:lnTo>
                  <a:lnTo>
                    <a:pt x="206" y="1595"/>
                  </a:lnTo>
                  <a:cubicBezTo>
                    <a:pt x="192" y="1914"/>
                    <a:pt x="145" y="2603"/>
                    <a:pt x="1" y="3297"/>
                  </a:cubicBezTo>
                  <a:cubicBezTo>
                    <a:pt x="7" y="3297"/>
                    <a:pt x="13" y="3297"/>
                    <a:pt x="18" y="3297"/>
                  </a:cubicBezTo>
                  <a:cubicBezTo>
                    <a:pt x="1267" y="3297"/>
                    <a:pt x="2770" y="2182"/>
                    <a:pt x="2015" y="0"/>
                  </a:cubicBezTo>
                  <a:close/>
                </a:path>
              </a:pathLst>
            </a:custGeom>
            <a:gradFill>
              <a:gsLst>
                <a:gs pos="0">
                  <a:srgbClr val="3A305F">
                    <a:alpha val="46666"/>
                  </a:srgbClr>
                </a:gs>
                <a:gs pos="80000">
                  <a:srgbClr val="FFFFFF">
                    <a:alpha val="0"/>
                  </a:srgbClr>
                </a:gs>
                <a:gs pos="100000">
                  <a:srgbClr val="FFFFFF">
                    <a:alpha val="0"/>
                  </a:srgbClr>
                </a:gs>
              </a:gsLst>
              <a:lin ang="5400012" scaled="0"/>
            </a:gra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 name="Google Shape;250;p26"/>
            <p:cNvSpPr/>
            <p:nvPr/>
          </p:nvSpPr>
          <p:spPr>
            <a:xfrm flipH="1">
              <a:off x="2039014" y="2389170"/>
              <a:ext cx="431763" cy="428031"/>
            </a:xfrm>
            <a:custGeom>
              <a:avLst/>
              <a:gdLst/>
              <a:ahLst/>
              <a:cxnLst/>
              <a:rect l="l" t="t" r="r" b="b"/>
              <a:pathLst>
                <a:path w="2771" h="2747" extrusionOk="0">
                  <a:moveTo>
                    <a:pt x="2693" y="0"/>
                  </a:moveTo>
                  <a:lnTo>
                    <a:pt x="2693" y="0"/>
                  </a:lnTo>
                  <a:cubicBezTo>
                    <a:pt x="2096" y="940"/>
                    <a:pt x="1" y="2746"/>
                    <a:pt x="1" y="2746"/>
                  </a:cubicBezTo>
                  <a:cubicBezTo>
                    <a:pt x="1" y="2746"/>
                    <a:pt x="21" y="2747"/>
                    <a:pt x="57" y="2747"/>
                  </a:cubicBezTo>
                  <a:cubicBezTo>
                    <a:pt x="300" y="2747"/>
                    <a:pt x="1276" y="2711"/>
                    <a:pt x="1972" y="2168"/>
                  </a:cubicBezTo>
                  <a:cubicBezTo>
                    <a:pt x="2770" y="1541"/>
                    <a:pt x="2693" y="0"/>
                    <a:pt x="2693" y="0"/>
                  </a:cubicBezTo>
                  <a:close/>
                </a:path>
              </a:pathLst>
            </a:custGeom>
            <a:gradFill>
              <a:gsLst>
                <a:gs pos="0">
                  <a:srgbClr val="3A305F">
                    <a:alpha val="46666"/>
                  </a:srgbClr>
                </a:gs>
                <a:gs pos="80000">
                  <a:srgbClr val="FFFFFF">
                    <a:alpha val="0"/>
                  </a:srgbClr>
                </a:gs>
                <a:gs pos="100000">
                  <a:srgbClr val="FFFFFF">
                    <a:alpha val="0"/>
                  </a:srgbClr>
                </a:gs>
              </a:gsLst>
              <a:lin ang="5400012" scaled="0"/>
            </a:gra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 name="Google Shape;251;p26"/>
            <p:cNvSpPr/>
            <p:nvPr/>
          </p:nvSpPr>
          <p:spPr>
            <a:xfrm flipH="1">
              <a:off x="1738293" y="2180219"/>
              <a:ext cx="882069" cy="765220"/>
            </a:xfrm>
            <a:custGeom>
              <a:avLst/>
              <a:gdLst/>
              <a:ahLst/>
              <a:cxnLst/>
              <a:rect l="l" t="t" r="r" b="b"/>
              <a:pathLst>
                <a:path w="5661" h="4911" extrusionOk="0">
                  <a:moveTo>
                    <a:pt x="4538" y="0"/>
                  </a:moveTo>
                  <a:cubicBezTo>
                    <a:pt x="3722" y="0"/>
                    <a:pt x="3581" y="1785"/>
                    <a:pt x="2800" y="2852"/>
                  </a:cubicBezTo>
                  <a:cubicBezTo>
                    <a:pt x="1981" y="3966"/>
                    <a:pt x="0" y="4251"/>
                    <a:pt x="0" y="4251"/>
                  </a:cubicBezTo>
                  <a:lnTo>
                    <a:pt x="0" y="4910"/>
                  </a:lnTo>
                  <a:cubicBezTo>
                    <a:pt x="35" y="4910"/>
                    <a:pt x="69" y="4911"/>
                    <a:pt x="103" y="4911"/>
                  </a:cubicBezTo>
                  <a:cubicBezTo>
                    <a:pt x="1842" y="4911"/>
                    <a:pt x="3589" y="4172"/>
                    <a:pt x="4446" y="3023"/>
                  </a:cubicBezTo>
                  <a:cubicBezTo>
                    <a:pt x="5318" y="1851"/>
                    <a:pt x="5661" y="206"/>
                    <a:pt x="4653" y="12"/>
                  </a:cubicBezTo>
                  <a:cubicBezTo>
                    <a:pt x="4614" y="4"/>
                    <a:pt x="4575" y="0"/>
                    <a:pt x="4538" y="0"/>
                  </a:cubicBezTo>
                  <a:close/>
                </a:path>
              </a:pathLst>
            </a:custGeom>
            <a:solidFill>
              <a:schemeClr val="accent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 name="Google Shape;252;p26"/>
            <p:cNvSpPr/>
            <p:nvPr/>
          </p:nvSpPr>
          <p:spPr>
            <a:xfrm flipH="1">
              <a:off x="1728317" y="1631275"/>
              <a:ext cx="527901" cy="495811"/>
            </a:xfrm>
            <a:custGeom>
              <a:avLst/>
              <a:gdLst/>
              <a:ahLst/>
              <a:cxnLst/>
              <a:rect l="l" t="t" r="r" b="b"/>
              <a:pathLst>
                <a:path w="3388" h="3182" extrusionOk="0">
                  <a:moveTo>
                    <a:pt x="917" y="0"/>
                  </a:moveTo>
                  <a:cubicBezTo>
                    <a:pt x="684" y="0"/>
                    <a:pt x="434" y="98"/>
                    <a:pt x="299" y="459"/>
                  </a:cubicBezTo>
                  <a:cubicBezTo>
                    <a:pt x="0" y="1255"/>
                    <a:pt x="1085" y="1590"/>
                    <a:pt x="1085" y="1590"/>
                  </a:cubicBezTo>
                  <a:lnTo>
                    <a:pt x="2206" y="3182"/>
                  </a:lnTo>
                  <a:cubicBezTo>
                    <a:pt x="2561" y="2980"/>
                    <a:pt x="2690" y="2615"/>
                    <a:pt x="2615" y="2356"/>
                  </a:cubicBezTo>
                  <a:cubicBezTo>
                    <a:pt x="2615" y="2356"/>
                    <a:pt x="3387" y="1993"/>
                    <a:pt x="3055" y="1349"/>
                  </a:cubicBezTo>
                  <a:cubicBezTo>
                    <a:pt x="2723" y="707"/>
                    <a:pt x="3045" y="342"/>
                    <a:pt x="2478" y="140"/>
                  </a:cubicBezTo>
                  <a:cubicBezTo>
                    <a:pt x="2287" y="72"/>
                    <a:pt x="2110" y="49"/>
                    <a:pt x="1957" y="49"/>
                  </a:cubicBezTo>
                  <a:cubicBezTo>
                    <a:pt x="1652" y="49"/>
                    <a:pt x="1447" y="140"/>
                    <a:pt x="1447" y="140"/>
                  </a:cubicBezTo>
                  <a:cubicBezTo>
                    <a:pt x="1447" y="140"/>
                    <a:pt x="1195" y="0"/>
                    <a:pt x="917"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 name="Google Shape;253;p26"/>
            <p:cNvSpPr/>
            <p:nvPr/>
          </p:nvSpPr>
          <p:spPr>
            <a:xfrm flipH="1">
              <a:off x="1859668" y="1826046"/>
              <a:ext cx="303995" cy="359315"/>
            </a:xfrm>
            <a:custGeom>
              <a:avLst/>
              <a:gdLst/>
              <a:ahLst/>
              <a:cxnLst/>
              <a:rect l="l" t="t" r="r" b="b"/>
              <a:pathLst>
                <a:path w="1951" h="2306" extrusionOk="0">
                  <a:moveTo>
                    <a:pt x="349" y="0"/>
                  </a:moveTo>
                  <a:cubicBezTo>
                    <a:pt x="274" y="0"/>
                    <a:pt x="229" y="12"/>
                    <a:pt x="229" y="12"/>
                  </a:cubicBezTo>
                  <a:cubicBezTo>
                    <a:pt x="229" y="12"/>
                    <a:pt x="185" y="582"/>
                    <a:pt x="1" y="888"/>
                  </a:cubicBezTo>
                  <a:cubicBezTo>
                    <a:pt x="1" y="888"/>
                    <a:pt x="71" y="968"/>
                    <a:pt x="215" y="968"/>
                  </a:cubicBezTo>
                  <a:cubicBezTo>
                    <a:pt x="215" y="968"/>
                    <a:pt x="154" y="1792"/>
                    <a:pt x="978" y="1792"/>
                  </a:cubicBezTo>
                  <a:cubicBezTo>
                    <a:pt x="994" y="1792"/>
                    <a:pt x="1011" y="1791"/>
                    <a:pt x="1028" y="1791"/>
                  </a:cubicBezTo>
                  <a:lnTo>
                    <a:pt x="1095" y="2274"/>
                  </a:lnTo>
                  <a:cubicBezTo>
                    <a:pt x="1095" y="2274"/>
                    <a:pt x="1153" y="2306"/>
                    <a:pt x="1266" y="2306"/>
                  </a:cubicBezTo>
                  <a:cubicBezTo>
                    <a:pt x="1356" y="2306"/>
                    <a:pt x="1479" y="2286"/>
                    <a:pt x="1635" y="2217"/>
                  </a:cubicBezTo>
                  <a:cubicBezTo>
                    <a:pt x="1635" y="2217"/>
                    <a:pt x="1602" y="1825"/>
                    <a:pt x="1602" y="1667"/>
                  </a:cubicBezTo>
                  <a:cubicBezTo>
                    <a:pt x="1602" y="1512"/>
                    <a:pt x="1313" y="1234"/>
                    <a:pt x="1558" y="975"/>
                  </a:cubicBezTo>
                  <a:cubicBezTo>
                    <a:pt x="1800" y="717"/>
                    <a:pt x="1951" y="240"/>
                    <a:pt x="1578" y="216"/>
                  </a:cubicBezTo>
                  <a:cubicBezTo>
                    <a:pt x="1569" y="216"/>
                    <a:pt x="1561" y="216"/>
                    <a:pt x="1553" y="216"/>
                  </a:cubicBezTo>
                  <a:cubicBezTo>
                    <a:pt x="1215" y="216"/>
                    <a:pt x="1333" y="611"/>
                    <a:pt x="1179" y="690"/>
                  </a:cubicBezTo>
                  <a:cubicBezTo>
                    <a:pt x="1167" y="696"/>
                    <a:pt x="1157" y="698"/>
                    <a:pt x="1147" y="698"/>
                  </a:cubicBezTo>
                  <a:cubicBezTo>
                    <a:pt x="1027" y="698"/>
                    <a:pt x="1055" y="276"/>
                    <a:pt x="722" y="96"/>
                  </a:cubicBezTo>
                  <a:cubicBezTo>
                    <a:pt x="575" y="18"/>
                    <a:pt x="440" y="0"/>
                    <a:pt x="349" y="0"/>
                  </a:cubicBezTo>
                  <a:close/>
                </a:path>
              </a:pathLst>
            </a:custGeom>
            <a:solidFill>
              <a:srgbClr val="A16A7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 name="Google Shape;254;p26"/>
            <p:cNvSpPr/>
            <p:nvPr/>
          </p:nvSpPr>
          <p:spPr>
            <a:xfrm flipH="1">
              <a:off x="2003485" y="1958959"/>
              <a:ext cx="95826" cy="93490"/>
            </a:xfrm>
            <a:custGeom>
              <a:avLst/>
              <a:gdLst/>
              <a:ahLst/>
              <a:cxnLst/>
              <a:rect l="l" t="t" r="r" b="b"/>
              <a:pathLst>
                <a:path w="615" h="600" extrusionOk="0">
                  <a:moveTo>
                    <a:pt x="312" y="1"/>
                  </a:moveTo>
                  <a:cubicBezTo>
                    <a:pt x="305" y="1"/>
                    <a:pt x="299" y="1"/>
                    <a:pt x="293" y="2"/>
                  </a:cubicBezTo>
                  <a:cubicBezTo>
                    <a:pt x="127" y="8"/>
                    <a:pt x="0" y="149"/>
                    <a:pt x="7" y="313"/>
                  </a:cubicBezTo>
                  <a:cubicBezTo>
                    <a:pt x="17" y="472"/>
                    <a:pt x="148" y="599"/>
                    <a:pt x="304" y="599"/>
                  </a:cubicBezTo>
                  <a:cubicBezTo>
                    <a:pt x="310" y="599"/>
                    <a:pt x="316" y="599"/>
                    <a:pt x="322" y="599"/>
                  </a:cubicBezTo>
                  <a:cubicBezTo>
                    <a:pt x="487" y="592"/>
                    <a:pt x="615" y="451"/>
                    <a:pt x="608" y="287"/>
                  </a:cubicBezTo>
                  <a:cubicBezTo>
                    <a:pt x="598" y="126"/>
                    <a:pt x="471" y="1"/>
                    <a:pt x="312" y="1"/>
                  </a:cubicBezTo>
                  <a:close/>
                </a:path>
              </a:pathLst>
            </a:custGeom>
            <a:gradFill>
              <a:gsLst>
                <a:gs pos="0">
                  <a:schemeClr val="accent3"/>
                </a:gs>
                <a:gs pos="73000">
                  <a:srgbClr val="FFFFFF">
                    <a:alpha val="0"/>
                  </a:srgbClr>
                </a:gs>
                <a:gs pos="100000">
                  <a:srgbClr val="FFFFFF">
                    <a:alpha val="0"/>
                  </a:srgbClr>
                </a:gs>
              </a:gsLst>
              <a:path path="circle">
                <a:fillToRect l="50000" t="50000" r="50000" b="50000"/>
              </a:path>
              <a:tileRect/>
            </a:gra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 name="Google Shape;255;p26"/>
            <p:cNvSpPr/>
            <p:nvPr/>
          </p:nvSpPr>
          <p:spPr>
            <a:xfrm flipH="1">
              <a:off x="1951130" y="2090936"/>
              <a:ext cx="52510" cy="58120"/>
            </a:xfrm>
            <a:custGeom>
              <a:avLst/>
              <a:gdLst/>
              <a:ahLst/>
              <a:cxnLst/>
              <a:rect l="l" t="t" r="r" b="b"/>
              <a:pathLst>
                <a:path w="337" h="373" extrusionOk="0">
                  <a:moveTo>
                    <a:pt x="336" y="1"/>
                  </a:moveTo>
                  <a:cubicBezTo>
                    <a:pt x="336" y="1"/>
                    <a:pt x="195" y="71"/>
                    <a:pt x="1" y="91"/>
                  </a:cubicBezTo>
                  <a:lnTo>
                    <a:pt x="41" y="373"/>
                  </a:lnTo>
                  <a:cubicBezTo>
                    <a:pt x="303" y="262"/>
                    <a:pt x="336" y="1"/>
                    <a:pt x="336" y="1"/>
                  </a:cubicBezTo>
                  <a:close/>
                </a:path>
              </a:pathLst>
            </a:custGeom>
            <a:solidFill>
              <a:srgbClr val="00000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6" name="Google Shape;256;p26"/>
            <p:cNvSpPr/>
            <p:nvPr/>
          </p:nvSpPr>
          <p:spPr>
            <a:xfrm flipH="1">
              <a:off x="2508805" y="2960765"/>
              <a:ext cx="774868" cy="44564"/>
            </a:xfrm>
            <a:custGeom>
              <a:avLst/>
              <a:gdLst/>
              <a:ahLst/>
              <a:cxnLst/>
              <a:rect l="l" t="t" r="r" b="b"/>
              <a:pathLst>
                <a:path w="4973" h="286" extrusionOk="0">
                  <a:moveTo>
                    <a:pt x="1" y="0"/>
                  </a:moveTo>
                  <a:lnTo>
                    <a:pt x="1" y="265"/>
                  </a:lnTo>
                  <a:cubicBezTo>
                    <a:pt x="1" y="275"/>
                    <a:pt x="10" y="285"/>
                    <a:pt x="21" y="285"/>
                  </a:cubicBezTo>
                  <a:lnTo>
                    <a:pt x="4973" y="285"/>
                  </a:lnTo>
                  <a:lnTo>
                    <a:pt x="4973" y="0"/>
                  </a:lnTo>
                  <a:close/>
                </a:path>
              </a:pathLst>
            </a:custGeom>
            <a:solidFill>
              <a:schemeClr val="l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7" name="Google Shape;257;p26"/>
            <p:cNvSpPr/>
            <p:nvPr/>
          </p:nvSpPr>
          <p:spPr>
            <a:xfrm flipH="1">
              <a:off x="2470626" y="2394397"/>
              <a:ext cx="425375" cy="568266"/>
            </a:xfrm>
            <a:custGeom>
              <a:avLst/>
              <a:gdLst/>
              <a:ahLst/>
              <a:cxnLst/>
              <a:rect l="l" t="t" r="r" b="b"/>
              <a:pathLst>
                <a:path w="2730" h="3647" extrusionOk="0">
                  <a:moveTo>
                    <a:pt x="0" y="0"/>
                  </a:moveTo>
                  <a:lnTo>
                    <a:pt x="0" y="3646"/>
                  </a:lnTo>
                  <a:lnTo>
                    <a:pt x="2730" y="3646"/>
                  </a:lnTo>
                  <a:lnTo>
                    <a:pt x="1813" y="131"/>
                  </a:lnTo>
                  <a:cubicBezTo>
                    <a:pt x="1793" y="53"/>
                    <a:pt x="1726" y="0"/>
                    <a:pt x="1645" y="0"/>
                  </a:cubicBezTo>
                  <a:close/>
                </a:path>
              </a:pathLst>
            </a:custGeom>
            <a:solidFill>
              <a:schemeClr val="dk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 name="Google Shape;258;p26"/>
            <p:cNvSpPr/>
            <p:nvPr/>
          </p:nvSpPr>
          <p:spPr>
            <a:xfrm flipH="1">
              <a:off x="2006974" y="2960765"/>
              <a:ext cx="505464" cy="44564"/>
            </a:xfrm>
            <a:custGeom>
              <a:avLst/>
              <a:gdLst/>
              <a:ahLst/>
              <a:cxnLst/>
              <a:rect l="l" t="t" r="r" b="b"/>
              <a:pathLst>
                <a:path w="3244" h="286" extrusionOk="0">
                  <a:moveTo>
                    <a:pt x="1" y="0"/>
                  </a:moveTo>
                  <a:lnTo>
                    <a:pt x="1" y="285"/>
                  </a:lnTo>
                  <a:lnTo>
                    <a:pt x="3103" y="285"/>
                  </a:lnTo>
                  <a:cubicBezTo>
                    <a:pt x="3179" y="285"/>
                    <a:pt x="3244" y="222"/>
                    <a:pt x="3244" y="141"/>
                  </a:cubicBezTo>
                  <a:cubicBezTo>
                    <a:pt x="3244" y="64"/>
                    <a:pt x="3179" y="0"/>
                    <a:pt x="3103" y="0"/>
                  </a:cubicBezTo>
                  <a:close/>
                </a:path>
              </a:pathLst>
            </a:custGeom>
            <a:solidFill>
              <a:schemeClr val="dk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 name="Google Shape;259;p26"/>
            <p:cNvSpPr/>
            <p:nvPr/>
          </p:nvSpPr>
          <p:spPr>
            <a:xfrm flipH="1">
              <a:off x="2508806" y="2394397"/>
              <a:ext cx="918685" cy="568266"/>
            </a:xfrm>
            <a:custGeom>
              <a:avLst/>
              <a:gdLst/>
              <a:ahLst/>
              <a:cxnLst/>
              <a:rect l="l" t="t" r="r" b="b"/>
              <a:pathLst>
                <a:path w="5896" h="3647" extrusionOk="0">
                  <a:moveTo>
                    <a:pt x="175" y="0"/>
                  </a:moveTo>
                  <a:cubicBezTo>
                    <a:pt x="75" y="0"/>
                    <a:pt x="0" y="98"/>
                    <a:pt x="24" y="194"/>
                  </a:cubicBezTo>
                  <a:lnTo>
                    <a:pt x="924" y="3646"/>
                  </a:lnTo>
                  <a:lnTo>
                    <a:pt x="5896" y="3646"/>
                  </a:lnTo>
                  <a:lnTo>
                    <a:pt x="4945" y="0"/>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 name="Google Shape;260;p26"/>
            <p:cNvSpPr/>
            <p:nvPr/>
          </p:nvSpPr>
          <p:spPr>
            <a:xfrm flipH="1">
              <a:off x="1457994" y="3001688"/>
              <a:ext cx="2324137" cy="66067"/>
            </a:xfrm>
            <a:custGeom>
              <a:avLst/>
              <a:gdLst/>
              <a:ahLst/>
              <a:cxnLst/>
              <a:rect l="l" t="t" r="r" b="b"/>
              <a:pathLst>
                <a:path w="14916" h="424" extrusionOk="0">
                  <a:moveTo>
                    <a:pt x="0" y="0"/>
                  </a:moveTo>
                  <a:lnTo>
                    <a:pt x="0" y="423"/>
                  </a:lnTo>
                  <a:lnTo>
                    <a:pt x="14916" y="423"/>
                  </a:lnTo>
                  <a:lnTo>
                    <a:pt x="14916" y="0"/>
                  </a:lnTo>
                  <a:close/>
                </a:path>
              </a:pathLst>
            </a:custGeom>
            <a:solidFill>
              <a:schemeClr val="l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 name="Google Shape;261;p26"/>
            <p:cNvSpPr/>
            <p:nvPr/>
          </p:nvSpPr>
          <p:spPr>
            <a:xfrm flipH="1">
              <a:off x="887687" y="3001688"/>
              <a:ext cx="570439" cy="66067"/>
            </a:xfrm>
            <a:custGeom>
              <a:avLst/>
              <a:gdLst/>
              <a:ahLst/>
              <a:cxnLst/>
              <a:rect l="l" t="t" r="r" b="b"/>
              <a:pathLst>
                <a:path w="3661" h="424" extrusionOk="0">
                  <a:moveTo>
                    <a:pt x="1" y="0"/>
                  </a:moveTo>
                  <a:lnTo>
                    <a:pt x="1" y="423"/>
                  </a:lnTo>
                  <a:lnTo>
                    <a:pt x="3660" y="423"/>
                  </a:lnTo>
                  <a:lnTo>
                    <a:pt x="3660" y="0"/>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cxnSp>
          <p:nvCxnSpPr>
            <p:cNvPr id="262" name="Google Shape;262;p26"/>
            <p:cNvCxnSpPr/>
            <p:nvPr/>
          </p:nvCxnSpPr>
          <p:spPr>
            <a:xfrm>
              <a:off x="1045201" y="3042820"/>
              <a:ext cx="0" cy="1603200"/>
            </a:xfrm>
            <a:prstGeom prst="straightConnector1">
              <a:avLst/>
            </a:prstGeom>
            <a:noFill/>
            <a:ln w="9525" cap="flat" cmpd="sng">
              <a:solidFill>
                <a:schemeClr val="dk1"/>
              </a:solidFill>
              <a:prstDash val="solid"/>
              <a:round/>
              <a:headEnd type="none" w="med" len="med"/>
              <a:tailEnd type="none" w="med" len="med"/>
            </a:ln>
          </p:spPr>
        </p:cxnSp>
        <p:cxnSp>
          <p:nvCxnSpPr>
            <p:cNvPr id="263" name="Google Shape;263;p26"/>
            <p:cNvCxnSpPr/>
            <p:nvPr/>
          </p:nvCxnSpPr>
          <p:spPr>
            <a:xfrm>
              <a:off x="3582098" y="3042820"/>
              <a:ext cx="0" cy="1603200"/>
            </a:xfrm>
            <a:prstGeom prst="straightConnector1">
              <a:avLst/>
            </a:prstGeom>
            <a:noFill/>
            <a:ln w="9525" cap="flat" cmpd="sng">
              <a:solidFill>
                <a:schemeClr val="dk1"/>
              </a:solidFill>
              <a:prstDash val="solid"/>
              <a:round/>
              <a:headEnd type="none" w="med" len="med"/>
              <a:tailEnd type="none" w="med" len="med"/>
            </a:ln>
          </p:spPr>
        </p:cxnSp>
        <p:grpSp>
          <p:nvGrpSpPr>
            <p:cNvPr id="264" name="Google Shape;264;p26"/>
            <p:cNvGrpSpPr/>
            <p:nvPr/>
          </p:nvGrpSpPr>
          <p:grpSpPr>
            <a:xfrm>
              <a:off x="718213" y="477350"/>
              <a:ext cx="1284300" cy="521400"/>
              <a:chOff x="2408325" y="1411675"/>
              <a:chExt cx="1284300" cy="521400"/>
            </a:xfrm>
          </p:grpSpPr>
          <p:sp>
            <p:nvSpPr>
              <p:cNvPr id="265" name="Google Shape;265;p26"/>
              <p:cNvSpPr/>
              <p:nvPr/>
            </p:nvSpPr>
            <p:spPr>
              <a:xfrm flipH="1">
                <a:off x="2408325" y="1411675"/>
                <a:ext cx="1284300" cy="521400"/>
              </a:xfrm>
              <a:prstGeom prst="wedgeRectCallout">
                <a:avLst>
                  <a:gd name="adj1" fmla="val -33739"/>
                  <a:gd name="adj2" fmla="val 80001"/>
                </a:avLst>
              </a:prstGeom>
              <a:noFill/>
              <a:ln w="9525" cap="flat" cmpd="sng">
                <a:solidFill>
                  <a:schemeClr val="dk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 name="Google Shape;266;p26"/>
              <p:cNvSpPr/>
              <p:nvPr/>
            </p:nvSpPr>
            <p:spPr>
              <a:xfrm flipH="1">
                <a:off x="2631705" y="1604766"/>
                <a:ext cx="78030" cy="78028"/>
              </a:xfrm>
              <a:custGeom>
                <a:avLst/>
                <a:gdLst/>
                <a:ahLst/>
                <a:cxnLst/>
                <a:rect l="l" t="t" r="r" b="b"/>
                <a:pathLst>
                  <a:path w="743" h="743" extrusionOk="0">
                    <a:moveTo>
                      <a:pt x="374" y="1"/>
                    </a:moveTo>
                    <a:cubicBezTo>
                      <a:pt x="169" y="1"/>
                      <a:pt x="1" y="165"/>
                      <a:pt x="1" y="370"/>
                    </a:cubicBezTo>
                    <a:cubicBezTo>
                      <a:pt x="1" y="574"/>
                      <a:pt x="169" y="742"/>
                      <a:pt x="374" y="742"/>
                    </a:cubicBezTo>
                    <a:cubicBezTo>
                      <a:pt x="578" y="742"/>
                      <a:pt x="743" y="574"/>
                      <a:pt x="743" y="370"/>
                    </a:cubicBezTo>
                    <a:cubicBezTo>
                      <a:pt x="743" y="165"/>
                      <a:pt x="578" y="1"/>
                      <a:pt x="374" y="1"/>
                    </a:cubicBez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 name="Google Shape;267;p26"/>
              <p:cNvSpPr/>
              <p:nvPr/>
            </p:nvSpPr>
            <p:spPr>
              <a:xfrm flipH="1">
                <a:off x="2589382" y="1696446"/>
                <a:ext cx="162676" cy="117410"/>
              </a:xfrm>
              <a:custGeom>
                <a:avLst/>
                <a:gdLst/>
                <a:ahLst/>
                <a:cxnLst/>
                <a:rect l="l" t="t" r="r" b="b"/>
                <a:pathLst>
                  <a:path w="1549" h="1118" extrusionOk="0">
                    <a:moveTo>
                      <a:pt x="777" y="0"/>
                    </a:moveTo>
                    <a:cubicBezTo>
                      <a:pt x="350" y="0"/>
                      <a:pt x="1" y="346"/>
                      <a:pt x="1" y="772"/>
                    </a:cubicBezTo>
                    <a:cubicBezTo>
                      <a:pt x="1" y="800"/>
                      <a:pt x="4" y="826"/>
                      <a:pt x="8" y="853"/>
                    </a:cubicBezTo>
                    <a:cubicBezTo>
                      <a:pt x="219" y="1017"/>
                      <a:pt x="484" y="1118"/>
                      <a:pt x="777" y="1118"/>
                    </a:cubicBezTo>
                    <a:cubicBezTo>
                      <a:pt x="1065" y="1118"/>
                      <a:pt x="1333" y="1017"/>
                      <a:pt x="1545" y="853"/>
                    </a:cubicBezTo>
                    <a:cubicBezTo>
                      <a:pt x="1548" y="826"/>
                      <a:pt x="1548" y="800"/>
                      <a:pt x="1548" y="772"/>
                    </a:cubicBezTo>
                    <a:cubicBezTo>
                      <a:pt x="1548" y="346"/>
                      <a:pt x="1203" y="0"/>
                      <a:pt x="777" y="0"/>
                    </a:cubicBez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 name="Google Shape;268;p26"/>
              <p:cNvSpPr/>
              <p:nvPr/>
            </p:nvSpPr>
            <p:spPr>
              <a:xfrm flipH="1">
                <a:off x="2916251" y="1537350"/>
                <a:ext cx="668224" cy="50150"/>
              </a:xfrm>
              <a:custGeom>
                <a:avLst/>
                <a:gdLst/>
                <a:ahLst/>
                <a:cxnLst/>
                <a:rect l="l" t="t" r="r" b="b"/>
                <a:pathLst>
                  <a:path w="6135" h="348" extrusionOk="0">
                    <a:moveTo>
                      <a:pt x="0" y="1"/>
                    </a:moveTo>
                    <a:lnTo>
                      <a:pt x="0" y="347"/>
                    </a:lnTo>
                    <a:lnTo>
                      <a:pt x="6134" y="347"/>
                    </a:lnTo>
                    <a:lnTo>
                      <a:pt x="6134" y="1"/>
                    </a:lnTo>
                    <a:close/>
                  </a:path>
                </a:pathLst>
              </a:custGeom>
              <a:solidFill>
                <a:schemeClr val="accen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 name="Google Shape;269;p26"/>
              <p:cNvSpPr/>
              <p:nvPr/>
            </p:nvSpPr>
            <p:spPr>
              <a:xfrm flipH="1">
                <a:off x="3461110" y="1683686"/>
                <a:ext cx="123361" cy="117401"/>
              </a:xfrm>
              <a:custGeom>
                <a:avLst/>
                <a:gdLst/>
                <a:ahLst/>
                <a:cxnLst/>
                <a:rect l="l" t="t" r="r" b="b"/>
                <a:pathLst>
                  <a:path w="890" h="847" extrusionOk="0">
                    <a:moveTo>
                      <a:pt x="447" y="1"/>
                    </a:moveTo>
                    <a:lnTo>
                      <a:pt x="309" y="280"/>
                    </a:lnTo>
                    <a:lnTo>
                      <a:pt x="0" y="323"/>
                    </a:lnTo>
                    <a:lnTo>
                      <a:pt x="222" y="542"/>
                    </a:lnTo>
                    <a:lnTo>
                      <a:pt x="172" y="847"/>
                    </a:lnTo>
                    <a:lnTo>
                      <a:pt x="447" y="703"/>
                    </a:lnTo>
                    <a:lnTo>
                      <a:pt x="719" y="847"/>
                    </a:lnTo>
                    <a:lnTo>
                      <a:pt x="719" y="847"/>
                    </a:lnTo>
                    <a:lnTo>
                      <a:pt x="668" y="542"/>
                    </a:lnTo>
                    <a:lnTo>
                      <a:pt x="890" y="323"/>
                    </a:lnTo>
                    <a:lnTo>
                      <a:pt x="581" y="280"/>
                    </a:lnTo>
                    <a:lnTo>
                      <a:pt x="447"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 name="Google Shape;270;p26"/>
              <p:cNvSpPr/>
              <p:nvPr/>
            </p:nvSpPr>
            <p:spPr>
              <a:xfrm flipH="1">
                <a:off x="3279532" y="1683686"/>
                <a:ext cx="123083" cy="117401"/>
              </a:xfrm>
              <a:custGeom>
                <a:avLst/>
                <a:gdLst/>
                <a:ahLst/>
                <a:cxnLst/>
                <a:rect l="l" t="t" r="r" b="b"/>
                <a:pathLst>
                  <a:path w="888" h="847" extrusionOk="0">
                    <a:moveTo>
                      <a:pt x="444" y="1"/>
                    </a:moveTo>
                    <a:lnTo>
                      <a:pt x="306" y="280"/>
                    </a:lnTo>
                    <a:lnTo>
                      <a:pt x="1" y="323"/>
                    </a:lnTo>
                    <a:lnTo>
                      <a:pt x="222" y="542"/>
                    </a:lnTo>
                    <a:lnTo>
                      <a:pt x="172" y="847"/>
                    </a:lnTo>
                    <a:lnTo>
                      <a:pt x="444" y="703"/>
                    </a:lnTo>
                    <a:lnTo>
                      <a:pt x="719" y="847"/>
                    </a:lnTo>
                    <a:lnTo>
                      <a:pt x="719" y="847"/>
                    </a:lnTo>
                    <a:lnTo>
                      <a:pt x="665" y="542"/>
                    </a:lnTo>
                    <a:lnTo>
                      <a:pt x="887" y="323"/>
                    </a:lnTo>
                    <a:lnTo>
                      <a:pt x="582" y="280"/>
                    </a:lnTo>
                    <a:lnTo>
                      <a:pt x="444"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 name="Google Shape;271;p26"/>
              <p:cNvSpPr/>
              <p:nvPr/>
            </p:nvSpPr>
            <p:spPr>
              <a:xfrm flipH="1">
                <a:off x="3097677" y="1683686"/>
                <a:ext cx="122945" cy="117401"/>
              </a:xfrm>
              <a:custGeom>
                <a:avLst/>
                <a:gdLst/>
                <a:ahLst/>
                <a:cxnLst/>
                <a:rect l="l" t="t" r="r" b="b"/>
                <a:pathLst>
                  <a:path w="887" h="847" extrusionOk="0">
                    <a:moveTo>
                      <a:pt x="443" y="1"/>
                    </a:moveTo>
                    <a:lnTo>
                      <a:pt x="306" y="280"/>
                    </a:lnTo>
                    <a:lnTo>
                      <a:pt x="0" y="323"/>
                    </a:lnTo>
                    <a:lnTo>
                      <a:pt x="222" y="542"/>
                    </a:lnTo>
                    <a:lnTo>
                      <a:pt x="169" y="847"/>
                    </a:lnTo>
                    <a:lnTo>
                      <a:pt x="443" y="703"/>
                    </a:lnTo>
                    <a:lnTo>
                      <a:pt x="716" y="847"/>
                    </a:lnTo>
                    <a:lnTo>
                      <a:pt x="665" y="542"/>
                    </a:lnTo>
                    <a:lnTo>
                      <a:pt x="887" y="323"/>
                    </a:lnTo>
                    <a:lnTo>
                      <a:pt x="581" y="280"/>
                    </a:lnTo>
                    <a:lnTo>
                      <a:pt x="443"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 name="Google Shape;272;p26"/>
              <p:cNvSpPr/>
              <p:nvPr/>
            </p:nvSpPr>
            <p:spPr>
              <a:xfrm flipH="1">
                <a:off x="2916238" y="1683686"/>
                <a:ext cx="122945" cy="117401"/>
              </a:xfrm>
              <a:custGeom>
                <a:avLst/>
                <a:gdLst/>
                <a:ahLst/>
                <a:cxnLst/>
                <a:rect l="l" t="t" r="r" b="b"/>
                <a:pathLst>
                  <a:path w="887" h="847" extrusionOk="0">
                    <a:moveTo>
                      <a:pt x="444" y="1"/>
                    </a:moveTo>
                    <a:lnTo>
                      <a:pt x="310" y="280"/>
                    </a:lnTo>
                    <a:lnTo>
                      <a:pt x="1" y="323"/>
                    </a:lnTo>
                    <a:lnTo>
                      <a:pt x="222" y="542"/>
                    </a:lnTo>
                    <a:lnTo>
                      <a:pt x="172" y="847"/>
                    </a:lnTo>
                    <a:lnTo>
                      <a:pt x="444" y="703"/>
                    </a:lnTo>
                    <a:lnTo>
                      <a:pt x="719" y="847"/>
                    </a:lnTo>
                    <a:lnTo>
                      <a:pt x="719" y="847"/>
                    </a:lnTo>
                    <a:lnTo>
                      <a:pt x="665" y="542"/>
                    </a:lnTo>
                    <a:lnTo>
                      <a:pt x="887" y="323"/>
                    </a:lnTo>
                    <a:lnTo>
                      <a:pt x="582" y="280"/>
                    </a:lnTo>
                    <a:lnTo>
                      <a:pt x="444"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3" name="Google Shape;273;p26"/>
              <p:cNvSpPr/>
              <p:nvPr/>
            </p:nvSpPr>
            <p:spPr>
              <a:xfrm flipH="1">
                <a:off x="2534772" y="1547216"/>
                <a:ext cx="271477" cy="271365"/>
              </a:xfrm>
              <a:custGeom>
                <a:avLst/>
                <a:gdLst/>
                <a:ahLst/>
                <a:cxnLst/>
                <a:rect l="l" t="t" r="r" b="b"/>
                <a:pathLst>
                  <a:path w="2585" h="2584" extrusionOk="0">
                    <a:moveTo>
                      <a:pt x="1293" y="89"/>
                    </a:moveTo>
                    <a:cubicBezTo>
                      <a:pt x="1954" y="89"/>
                      <a:pt x="2494" y="629"/>
                      <a:pt x="2494" y="1294"/>
                    </a:cubicBezTo>
                    <a:cubicBezTo>
                      <a:pt x="2494" y="1955"/>
                      <a:pt x="1954" y="2495"/>
                      <a:pt x="1293" y="2495"/>
                    </a:cubicBezTo>
                    <a:cubicBezTo>
                      <a:pt x="628" y="2495"/>
                      <a:pt x="90" y="1955"/>
                      <a:pt x="90" y="1294"/>
                    </a:cubicBezTo>
                    <a:cubicBezTo>
                      <a:pt x="90" y="629"/>
                      <a:pt x="628" y="89"/>
                      <a:pt x="1293" y="89"/>
                    </a:cubicBezTo>
                    <a:close/>
                    <a:moveTo>
                      <a:pt x="1293" y="1"/>
                    </a:moveTo>
                    <a:cubicBezTo>
                      <a:pt x="580" y="1"/>
                      <a:pt x="0" y="579"/>
                      <a:pt x="0" y="1294"/>
                    </a:cubicBezTo>
                    <a:cubicBezTo>
                      <a:pt x="0" y="2006"/>
                      <a:pt x="580" y="2583"/>
                      <a:pt x="1293" y="2583"/>
                    </a:cubicBezTo>
                    <a:cubicBezTo>
                      <a:pt x="2004" y="2583"/>
                      <a:pt x="2585" y="2006"/>
                      <a:pt x="2585" y="1294"/>
                    </a:cubicBezTo>
                    <a:cubicBezTo>
                      <a:pt x="2585" y="579"/>
                      <a:pt x="2004" y="1"/>
                      <a:pt x="1293" y="1"/>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74" name="Google Shape;274;p26"/>
            <p:cNvGrpSpPr/>
            <p:nvPr/>
          </p:nvGrpSpPr>
          <p:grpSpPr>
            <a:xfrm>
              <a:off x="2865950" y="1376250"/>
              <a:ext cx="1284300" cy="521400"/>
              <a:chOff x="2408325" y="1411675"/>
              <a:chExt cx="1284300" cy="521400"/>
            </a:xfrm>
          </p:grpSpPr>
          <p:sp>
            <p:nvSpPr>
              <p:cNvPr id="275" name="Google Shape;275;p26"/>
              <p:cNvSpPr/>
              <p:nvPr/>
            </p:nvSpPr>
            <p:spPr>
              <a:xfrm>
                <a:off x="2408325" y="1411675"/>
                <a:ext cx="1284300" cy="521400"/>
              </a:xfrm>
              <a:prstGeom prst="wedgeRectCallout">
                <a:avLst>
                  <a:gd name="adj1" fmla="val -33739"/>
                  <a:gd name="adj2" fmla="val 80001"/>
                </a:avLst>
              </a:prstGeom>
              <a:noFill/>
              <a:ln w="9525" cap="flat" cmpd="sng">
                <a:solidFill>
                  <a:schemeClr val="dk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6" name="Google Shape;276;p26"/>
              <p:cNvSpPr/>
              <p:nvPr/>
            </p:nvSpPr>
            <p:spPr>
              <a:xfrm flipH="1">
                <a:off x="2631705" y="1604766"/>
                <a:ext cx="78030" cy="78028"/>
              </a:xfrm>
              <a:custGeom>
                <a:avLst/>
                <a:gdLst/>
                <a:ahLst/>
                <a:cxnLst/>
                <a:rect l="l" t="t" r="r" b="b"/>
                <a:pathLst>
                  <a:path w="743" h="743" extrusionOk="0">
                    <a:moveTo>
                      <a:pt x="374" y="1"/>
                    </a:moveTo>
                    <a:cubicBezTo>
                      <a:pt x="169" y="1"/>
                      <a:pt x="1" y="165"/>
                      <a:pt x="1" y="370"/>
                    </a:cubicBezTo>
                    <a:cubicBezTo>
                      <a:pt x="1" y="574"/>
                      <a:pt x="169" y="742"/>
                      <a:pt x="374" y="742"/>
                    </a:cubicBezTo>
                    <a:cubicBezTo>
                      <a:pt x="578" y="742"/>
                      <a:pt x="743" y="574"/>
                      <a:pt x="743" y="370"/>
                    </a:cubicBezTo>
                    <a:cubicBezTo>
                      <a:pt x="743" y="165"/>
                      <a:pt x="578" y="1"/>
                      <a:pt x="374" y="1"/>
                    </a:cubicBezTo>
                    <a:close/>
                  </a:path>
                </a:pathLst>
              </a:custGeom>
              <a:solidFill>
                <a:schemeClr val="accent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7" name="Google Shape;277;p26"/>
              <p:cNvSpPr/>
              <p:nvPr/>
            </p:nvSpPr>
            <p:spPr>
              <a:xfrm flipH="1">
                <a:off x="2589382" y="1696446"/>
                <a:ext cx="162676" cy="117410"/>
              </a:xfrm>
              <a:custGeom>
                <a:avLst/>
                <a:gdLst/>
                <a:ahLst/>
                <a:cxnLst/>
                <a:rect l="l" t="t" r="r" b="b"/>
                <a:pathLst>
                  <a:path w="1549" h="1118" extrusionOk="0">
                    <a:moveTo>
                      <a:pt x="777" y="0"/>
                    </a:moveTo>
                    <a:cubicBezTo>
                      <a:pt x="350" y="0"/>
                      <a:pt x="1" y="346"/>
                      <a:pt x="1" y="772"/>
                    </a:cubicBezTo>
                    <a:cubicBezTo>
                      <a:pt x="1" y="800"/>
                      <a:pt x="4" y="826"/>
                      <a:pt x="8" y="853"/>
                    </a:cubicBezTo>
                    <a:cubicBezTo>
                      <a:pt x="219" y="1017"/>
                      <a:pt x="484" y="1118"/>
                      <a:pt x="777" y="1118"/>
                    </a:cubicBezTo>
                    <a:cubicBezTo>
                      <a:pt x="1065" y="1118"/>
                      <a:pt x="1333" y="1017"/>
                      <a:pt x="1545" y="853"/>
                    </a:cubicBezTo>
                    <a:cubicBezTo>
                      <a:pt x="1548" y="826"/>
                      <a:pt x="1548" y="800"/>
                      <a:pt x="1548" y="772"/>
                    </a:cubicBezTo>
                    <a:cubicBezTo>
                      <a:pt x="1548" y="346"/>
                      <a:pt x="1203" y="0"/>
                      <a:pt x="777" y="0"/>
                    </a:cubicBezTo>
                    <a:close/>
                  </a:path>
                </a:pathLst>
              </a:custGeom>
              <a:solidFill>
                <a:schemeClr val="accent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8" name="Google Shape;278;p26"/>
              <p:cNvSpPr/>
              <p:nvPr/>
            </p:nvSpPr>
            <p:spPr>
              <a:xfrm flipH="1">
                <a:off x="2916251" y="1537350"/>
                <a:ext cx="668224" cy="50150"/>
              </a:xfrm>
              <a:custGeom>
                <a:avLst/>
                <a:gdLst/>
                <a:ahLst/>
                <a:cxnLst/>
                <a:rect l="l" t="t" r="r" b="b"/>
                <a:pathLst>
                  <a:path w="6135" h="348" extrusionOk="0">
                    <a:moveTo>
                      <a:pt x="0" y="1"/>
                    </a:moveTo>
                    <a:lnTo>
                      <a:pt x="0" y="347"/>
                    </a:lnTo>
                    <a:lnTo>
                      <a:pt x="6134" y="347"/>
                    </a:lnTo>
                    <a:lnTo>
                      <a:pt x="6134" y="1"/>
                    </a:lnTo>
                    <a:close/>
                  </a:path>
                </a:pathLst>
              </a:custGeom>
              <a:solidFill>
                <a:schemeClr val="accen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9" name="Google Shape;279;p26"/>
              <p:cNvSpPr/>
              <p:nvPr/>
            </p:nvSpPr>
            <p:spPr>
              <a:xfrm flipH="1">
                <a:off x="3461110" y="1683686"/>
                <a:ext cx="123361" cy="117401"/>
              </a:xfrm>
              <a:custGeom>
                <a:avLst/>
                <a:gdLst/>
                <a:ahLst/>
                <a:cxnLst/>
                <a:rect l="l" t="t" r="r" b="b"/>
                <a:pathLst>
                  <a:path w="890" h="847" extrusionOk="0">
                    <a:moveTo>
                      <a:pt x="447" y="1"/>
                    </a:moveTo>
                    <a:lnTo>
                      <a:pt x="309" y="280"/>
                    </a:lnTo>
                    <a:lnTo>
                      <a:pt x="0" y="323"/>
                    </a:lnTo>
                    <a:lnTo>
                      <a:pt x="222" y="542"/>
                    </a:lnTo>
                    <a:lnTo>
                      <a:pt x="172" y="847"/>
                    </a:lnTo>
                    <a:lnTo>
                      <a:pt x="447" y="703"/>
                    </a:lnTo>
                    <a:lnTo>
                      <a:pt x="719" y="847"/>
                    </a:lnTo>
                    <a:lnTo>
                      <a:pt x="719" y="847"/>
                    </a:lnTo>
                    <a:lnTo>
                      <a:pt x="668" y="542"/>
                    </a:lnTo>
                    <a:lnTo>
                      <a:pt x="890" y="323"/>
                    </a:lnTo>
                    <a:lnTo>
                      <a:pt x="581" y="280"/>
                    </a:lnTo>
                    <a:lnTo>
                      <a:pt x="447"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0" name="Google Shape;280;p26"/>
              <p:cNvSpPr/>
              <p:nvPr/>
            </p:nvSpPr>
            <p:spPr>
              <a:xfrm flipH="1">
                <a:off x="3279532" y="1683686"/>
                <a:ext cx="123083" cy="117401"/>
              </a:xfrm>
              <a:custGeom>
                <a:avLst/>
                <a:gdLst/>
                <a:ahLst/>
                <a:cxnLst/>
                <a:rect l="l" t="t" r="r" b="b"/>
                <a:pathLst>
                  <a:path w="888" h="847" extrusionOk="0">
                    <a:moveTo>
                      <a:pt x="444" y="1"/>
                    </a:moveTo>
                    <a:lnTo>
                      <a:pt x="306" y="280"/>
                    </a:lnTo>
                    <a:lnTo>
                      <a:pt x="1" y="323"/>
                    </a:lnTo>
                    <a:lnTo>
                      <a:pt x="222" y="542"/>
                    </a:lnTo>
                    <a:lnTo>
                      <a:pt x="172" y="847"/>
                    </a:lnTo>
                    <a:lnTo>
                      <a:pt x="444" y="703"/>
                    </a:lnTo>
                    <a:lnTo>
                      <a:pt x="719" y="847"/>
                    </a:lnTo>
                    <a:lnTo>
                      <a:pt x="719" y="847"/>
                    </a:lnTo>
                    <a:lnTo>
                      <a:pt x="665" y="542"/>
                    </a:lnTo>
                    <a:lnTo>
                      <a:pt x="887" y="323"/>
                    </a:lnTo>
                    <a:lnTo>
                      <a:pt x="582" y="280"/>
                    </a:lnTo>
                    <a:lnTo>
                      <a:pt x="444"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1" name="Google Shape;281;p26"/>
              <p:cNvSpPr/>
              <p:nvPr/>
            </p:nvSpPr>
            <p:spPr>
              <a:xfrm flipH="1">
                <a:off x="3097677" y="1683686"/>
                <a:ext cx="122945" cy="117401"/>
              </a:xfrm>
              <a:custGeom>
                <a:avLst/>
                <a:gdLst/>
                <a:ahLst/>
                <a:cxnLst/>
                <a:rect l="l" t="t" r="r" b="b"/>
                <a:pathLst>
                  <a:path w="887" h="847" extrusionOk="0">
                    <a:moveTo>
                      <a:pt x="443" y="1"/>
                    </a:moveTo>
                    <a:lnTo>
                      <a:pt x="306" y="280"/>
                    </a:lnTo>
                    <a:lnTo>
                      <a:pt x="0" y="323"/>
                    </a:lnTo>
                    <a:lnTo>
                      <a:pt x="222" y="542"/>
                    </a:lnTo>
                    <a:lnTo>
                      <a:pt x="169" y="847"/>
                    </a:lnTo>
                    <a:lnTo>
                      <a:pt x="443" y="703"/>
                    </a:lnTo>
                    <a:lnTo>
                      <a:pt x="716" y="847"/>
                    </a:lnTo>
                    <a:lnTo>
                      <a:pt x="665" y="542"/>
                    </a:lnTo>
                    <a:lnTo>
                      <a:pt x="887" y="323"/>
                    </a:lnTo>
                    <a:lnTo>
                      <a:pt x="581" y="280"/>
                    </a:lnTo>
                    <a:lnTo>
                      <a:pt x="443"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2" name="Google Shape;282;p26"/>
              <p:cNvSpPr/>
              <p:nvPr/>
            </p:nvSpPr>
            <p:spPr>
              <a:xfrm flipH="1">
                <a:off x="2916238" y="1683686"/>
                <a:ext cx="122945" cy="117401"/>
              </a:xfrm>
              <a:custGeom>
                <a:avLst/>
                <a:gdLst/>
                <a:ahLst/>
                <a:cxnLst/>
                <a:rect l="l" t="t" r="r" b="b"/>
                <a:pathLst>
                  <a:path w="887" h="847" extrusionOk="0">
                    <a:moveTo>
                      <a:pt x="444" y="1"/>
                    </a:moveTo>
                    <a:lnTo>
                      <a:pt x="310" y="280"/>
                    </a:lnTo>
                    <a:lnTo>
                      <a:pt x="1" y="323"/>
                    </a:lnTo>
                    <a:lnTo>
                      <a:pt x="222" y="542"/>
                    </a:lnTo>
                    <a:lnTo>
                      <a:pt x="172" y="847"/>
                    </a:lnTo>
                    <a:lnTo>
                      <a:pt x="444" y="703"/>
                    </a:lnTo>
                    <a:lnTo>
                      <a:pt x="719" y="847"/>
                    </a:lnTo>
                    <a:lnTo>
                      <a:pt x="719" y="847"/>
                    </a:lnTo>
                    <a:lnTo>
                      <a:pt x="665" y="542"/>
                    </a:lnTo>
                    <a:lnTo>
                      <a:pt x="887" y="323"/>
                    </a:lnTo>
                    <a:lnTo>
                      <a:pt x="582" y="280"/>
                    </a:lnTo>
                    <a:lnTo>
                      <a:pt x="444"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3" name="Google Shape;283;p26"/>
              <p:cNvSpPr/>
              <p:nvPr/>
            </p:nvSpPr>
            <p:spPr>
              <a:xfrm flipH="1">
                <a:off x="2534772" y="1547216"/>
                <a:ext cx="271477" cy="271365"/>
              </a:xfrm>
              <a:custGeom>
                <a:avLst/>
                <a:gdLst/>
                <a:ahLst/>
                <a:cxnLst/>
                <a:rect l="l" t="t" r="r" b="b"/>
                <a:pathLst>
                  <a:path w="2585" h="2584" extrusionOk="0">
                    <a:moveTo>
                      <a:pt x="1293" y="89"/>
                    </a:moveTo>
                    <a:cubicBezTo>
                      <a:pt x="1954" y="89"/>
                      <a:pt x="2494" y="629"/>
                      <a:pt x="2494" y="1294"/>
                    </a:cubicBezTo>
                    <a:cubicBezTo>
                      <a:pt x="2494" y="1955"/>
                      <a:pt x="1954" y="2495"/>
                      <a:pt x="1293" y="2495"/>
                    </a:cubicBezTo>
                    <a:cubicBezTo>
                      <a:pt x="628" y="2495"/>
                      <a:pt x="90" y="1955"/>
                      <a:pt x="90" y="1294"/>
                    </a:cubicBezTo>
                    <a:cubicBezTo>
                      <a:pt x="90" y="629"/>
                      <a:pt x="628" y="89"/>
                      <a:pt x="1293" y="89"/>
                    </a:cubicBezTo>
                    <a:close/>
                    <a:moveTo>
                      <a:pt x="1293" y="1"/>
                    </a:moveTo>
                    <a:cubicBezTo>
                      <a:pt x="580" y="1"/>
                      <a:pt x="0" y="579"/>
                      <a:pt x="0" y="1294"/>
                    </a:cubicBezTo>
                    <a:cubicBezTo>
                      <a:pt x="0" y="2006"/>
                      <a:pt x="580" y="2583"/>
                      <a:pt x="1293" y="2583"/>
                    </a:cubicBezTo>
                    <a:cubicBezTo>
                      <a:pt x="2004" y="2583"/>
                      <a:pt x="2585" y="2006"/>
                      <a:pt x="2585" y="1294"/>
                    </a:cubicBezTo>
                    <a:cubicBezTo>
                      <a:pt x="2585" y="579"/>
                      <a:pt x="2004" y="1"/>
                      <a:pt x="1293" y="1"/>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284" name="Google Shape;284;p26"/>
            <p:cNvSpPr/>
            <p:nvPr/>
          </p:nvSpPr>
          <p:spPr>
            <a:xfrm flipH="1">
              <a:off x="2276010" y="4414483"/>
              <a:ext cx="278909" cy="184332"/>
            </a:xfrm>
            <a:custGeom>
              <a:avLst/>
              <a:gdLst/>
              <a:ahLst/>
              <a:cxnLst/>
              <a:rect l="l" t="t" r="r" b="b"/>
              <a:pathLst>
                <a:path w="1790" h="1183" extrusionOk="0">
                  <a:moveTo>
                    <a:pt x="1467" y="1"/>
                  </a:moveTo>
                  <a:lnTo>
                    <a:pt x="820" y="246"/>
                  </a:lnTo>
                  <a:lnTo>
                    <a:pt x="0" y="1183"/>
                  </a:lnTo>
                  <a:lnTo>
                    <a:pt x="1790" y="696"/>
                  </a:lnTo>
                  <a:lnTo>
                    <a:pt x="1467"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2" name="Rectangle 1"/>
          <p:cNvSpPr/>
          <p:nvPr/>
        </p:nvSpPr>
        <p:spPr>
          <a:xfrm>
            <a:off x="6722" y="14390"/>
            <a:ext cx="12192000" cy="675249"/>
          </a:xfrm>
          <a:prstGeom prst="rect">
            <a:avLst/>
          </a:prstGeom>
          <a:solidFill>
            <a:schemeClr val="accent1">
              <a:lumMod val="20000"/>
              <a:lumOff val="80000"/>
            </a:schemeClr>
          </a:solidFill>
          <a:ln>
            <a:solidFill>
              <a:schemeClr val="accent1">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423A64"/>
              </a:solidFill>
              <a:effectLst/>
              <a:uLnTx/>
              <a:uFillTx/>
              <a:latin typeface="Arial"/>
              <a:ea typeface="+mn-ea"/>
              <a:cs typeface="+mn-cs"/>
            </a:endParaRPr>
          </a:p>
        </p:txBody>
      </p:sp>
      <p:sp>
        <p:nvSpPr>
          <p:cNvPr id="78" name="Rectangle 18"/>
          <p:cNvSpPr>
            <a:spLocks noChangeArrowheads="1"/>
          </p:cNvSpPr>
          <p:nvPr/>
        </p:nvSpPr>
        <p:spPr bwMode="auto">
          <a:xfrm>
            <a:off x="4372166" y="1906550"/>
            <a:ext cx="1828800" cy="2514600"/>
          </a:xfrm>
          <a:prstGeom prst="rect">
            <a:avLst/>
          </a:prstGeom>
          <a:solidFill>
            <a:srgbClr val="FFFFFF"/>
          </a:solidFill>
          <a:ln w="9525">
            <a:solidFill>
              <a:srgbClr val="0000FF"/>
            </a:solidFill>
            <a:miter lim="800000"/>
            <a:headEnd/>
            <a:tailEnd/>
          </a:ln>
        </p:spPr>
        <p:txBody>
          <a:bodyPr anchor="ct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vi-VN" sz="2800" b="1" i="0" u="none" strike="noStrike" kern="0" cap="none" spc="0" normalizeH="0" baseline="0" noProof="0" dirty="0">
                <a:ln>
                  <a:noFill/>
                </a:ln>
                <a:solidFill>
                  <a:srgbClr val="990000"/>
                </a:solidFill>
                <a:effectLst/>
                <a:uLnTx/>
                <a:uFillTx/>
                <a:latin typeface="Arial" panose="020B0604020202020204" pitchFamily="34" charset="0"/>
                <a:ea typeface="+mn-ea"/>
                <a:cs typeface="Arial" panose="020B0604020202020204" pitchFamily="34" charset="0"/>
              </a:rPr>
              <a:t>Tác </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vi-VN" sz="2800" b="1" i="0" u="none" strike="noStrike" kern="0" cap="none" spc="0" normalizeH="0" baseline="0" noProof="0" dirty="0">
                <a:ln>
                  <a:noFill/>
                </a:ln>
                <a:solidFill>
                  <a:srgbClr val="990000"/>
                </a:solidFill>
                <a:effectLst/>
                <a:uLnTx/>
                <a:uFillTx/>
                <a:latin typeface="Arial" panose="020B0604020202020204" pitchFamily="34" charset="0"/>
                <a:ea typeface="+mn-ea"/>
                <a:cs typeface="Arial" panose="020B0604020202020204" pitchFamily="34" charset="0"/>
              </a:rPr>
              <a:t>động</a:t>
            </a:r>
            <a:endParaRPr kumimoji="0" lang="en-US" sz="2800" b="1" i="0" u="none" strike="noStrike" kern="0" cap="none" spc="0" normalizeH="0" baseline="0" noProof="0" dirty="0">
              <a:ln>
                <a:noFill/>
              </a:ln>
              <a:solidFill>
                <a:srgbClr val="990000"/>
              </a:solidFill>
              <a:effectLst/>
              <a:uLnTx/>
              <a:uFillTx/>
              <a:latin typeface="Arial" panose="020B0604020202020204" pitchFamily="34" charset="0"/>
              <a:ea typeface="+mn-ea"/>
              <a:cs typeface="Arial" panose="020B0604020202020204" pitchFamily="34" charset="0"/>
            </a:endParaRPr>
          </a:p>
        </p:txBody>
      </p:sp>
      <p:sp>
        <p:nvSpPr>
          <p:cNvPr id="79" name="Rectangle 21"/>
          <p:cNvSpPr>
            <a:spLocks noChangeArrowheads="1"/>
          </p:cNvSpPr>
          <p:nvPr/>
        </p:nvSpPr>
        <p:spPr bwMode="auto">
          <a:xfrm>
            <a:off x="7164864" y="1339047"/>
            <a:ext cx="4114800" cy="1154112"/>
          </a:xfrm>
          <a:prstGeom prst="rect">
            <a:avLst/>
          </a:prstGeom>
          <a:solidFill>
            <a:srgbClr val="FFFFFF"/>
          </a:solidFill>
          <a:ln w="9525">
            <a:solidFill>
              <a:srgbClr val="0000FF"/>
            </a:solidFill>
            <a:miter lim="800000"/>
            <a:headEnd/>
            <a:tailEnd/>
          </a:ln>
        </p:spPr>
        <p:txBody>
          <a:bodyPr anchor="ct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marR="0" lvl="0" indent="0" algn="ctr" defTabSz="914400" rtl="0" eaLnBrk="1" fontAlgn="base" latinLnBrk="0" hangingPunct="1">
              <a:lnSpc>
                <a:spcPct val="120000"/>
              </a:lnSpc>
              <a:spcBef>
                <a:spcPct val="0"/>
              </a:spcBef>
              <a:spcAft>
                <a:spcPct val="0"/>
              </a:spcAft>
              <a:buClrTx/>
              <a:buSzTx/>
              <a:buFontTx/>
              <a:buNone/>
              <a:tabLst/>
              <a:defRPr/>
            </a:pPr>
            <a:r>
              <a:rPr lang="vi-VN" b="1" kern="0" dirty="0">
                <a:solidFill>
                  <a:srgbClr val="0070C0"/>
                </a:solidFill>
                <a:latin typeface="Arial" panose="020B0604020202020204" pitchFamily="34" charset="0"/>
                <a:cs typeface="Arial" panose="020B0604020202020204" pitchFamily="34" charset="0"/>
              </a:rPr>
              <a:t>Tác động tích cực</a:t>
            </a:r>
            <a:r>
              <a:rPr kumimoji="0" lang="en-US" sz="2800" b="1" i="0" u="none" strike="noStrike" kern="0" cap="none" spc="0" normalizeH="0" baseline="0" noProof="0" dirty="0">
                <a:ln>
                  <a:noFill/>
                </a:ln>
                <a:solidFill>
                  <a:srgbClr val="0070C0"/>
                </a:solidFill>
                <a:effectLst/>
                <a:uLnTx/>
                <a:uFillTx/>
                <a:latin typeface="Arial" panose="020B0604020202020204" pitchFamily="34" charset="0"/>
                <a:ea typeface="+mn-ea"/>
                <a:cs typeface="Arial" panose="020B0604020202020204" pitchFamily="34" charset="0"/>
              </a:rPr>
              <a:t> </a:t>
            </a:r>
          </a:p>
        </p:txBody>
      </p:sp>
      <p:sp>
        <p:nvSpPr>
          <p:cNvPr id="81" name="Rectangle 24"/>
          <p:cNvSpPr>
            <a:spLocks noChangeArrowheads="1"/>
          </p:cNvSpPr>
          <p:nvPr/>
        </p:nvSpPr>
        <p:spPr bwMode="auto">
          <a:xfrm>
            <a:off x="7277406" y="3915931"/>
            <a:ext cx="4002258" cy="1219200"/>
          </a:xfrm>
          <a:prstGeom prst="rect">
            <a:avLst/>
          </a:prstGeom>
          <a:solidFill>
            <a:srgbClr val="FFFFFF"/>
          </a:solidFill>
          <a:ln w="9525">
            <a:solidFill>
              <a:srgbClr val="0000FF"/>
            </a:solidFill>
            <a:miter lim="800000"/>
            <a:headEnd/>
            <a:tailEnd/>
          </a:ln>
        </p:spPr>
        <p:txBody>
          <a:bodyPr anchor="ct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marR="0" lvl="0" indent="0" algn="ctr" defTabSz="914400" rtl="0" eaLnBrk="1" fontAlgn="base" latinLnBrk="0" hangingPunct="1">
              <a:lnSpc>
                <a:spcPct val="120000"/>
              </a:lnSpc>
              <a:spcBef>
                <a:spcPct val="0"/>
              </a:spcBef>
              <a:spcAft>
                <a:spcPct val="0"/>
              </a:spcAft>
              <a:buClrTx/>
              <a:buSzTx/>
              <a:buFontTx/>
              <a:buNone/>
              <a:tabLst/>
              <a:defRPr/>
            </a:pPr>
            <a:endParaRPr kumimoji="0" lang="en-US" sz="2800" b="1" i="0" u="none" strike="noStrike" kern="0" cap="none" spc="0" normalizeH="0" baseline="0" noProof="0" dirty="0">
              <a:ln>
                <a:noFill/>
              </a:ln>
              <a:solidFill>
                <a:srgbClr val="0070C0"/>
              </a:solidFill>
              <a:effectLst/>
              <a:uLnTx/>
              <a:uFillTx/>
              <a:latin typeface="Arial" panose="020B0604020202020204" pitchFamily="34" charset="0"/>
              <a:ea typeface="+mn-ea"/>
              <a:cs typeface="Arial" panose="020B0604020202020204" pitchFamily="34" charset="0"/>
            </a:endParaRPr>
          </a:p>
          <a:p>
            <a:pPr marL="0" marR="0" lvl="0" indent="0" algn="ctr" defTabSz="914400" rtl="0" eaLnBrk="1" fontAlgn="base" latinLnBrk="0" hangingPunct="1">
              <a:lnSpc>
                <a:spcPct val="120000"/>
              </a:lnSpc>
              <a:spcBef>
                <a:spcPct val="0"/>
              </a:spcBef>
              <a:spcAft>
                <a:spcPct val="0"/>
              </a:spcAft>
              <a:buClrTx/>
              <a:buSzTx/>
              <a:buFontTx/>
              <a:buNone/>
              <a:tabLst/>
              <a:defRPr/>
            </a:pPr>
            <a:r>
              <a:rPr lang="vi-VN" b="1" kern="0" dirty="0">
                <a:solidFill>
                  <a:srgbClr val="0070C0"/>
                </a:solidFill>
                <a:latin typeface="Arial" panose="020B0604020202020204" pitchFamily="34" charset="0"/>
                <a:cs typeface="Arial" panose="020B0604020202020204" pitchFamily="34" charset="0"/>
              </a:rPr>
              <a:t>Tác động tiêu cực</a:t>
            </a:r>
            <a:endParaRPr kumimoji="0" lang="en-US" sz="2800" b="0" i="0" u="none" strike="noStrike" kern="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a:p>
            <a:pPr marL="0" marR="0" lvl="0" indent="0" algn="ctr" defTabSz="914400" rtl="0" eaLnBrk="1" fontAlgn="base" latinLnBrk="0" hangingPunct="1">
              <a:lnSpc>
                <a:spcPct val="120000"/>
              </a:lnSpc>
              <a:spcBef>
                <a:spcPct val="0"/>
              </a:spcBef>
              <a:spcAft>
                <a:spcPct val="0"/>
              </a:spcAft>
              <a:buClrTx/>
              <a:buSzTx/>
              <a:buFontTx/>
              <a:buNone/>
              <a:tabLst/>
              <a:defRPr/>
            </a:pPr>
            <a:endParaRPr kumimoji="0" lang="en-US" sz="2800" b="1" i="0" u="none" strike="noStrike" kern="0" cap="none" spc="0" normalizeH="0" baseline="0" noProof="0" dirty="0">
              <a:ln>
                <a:noFill/>
              </a:ln>
              <a:solidFill>
                <a:srgbClr val="0070C0"/>
              </a:solidFill>
              <a:effectLst/>
              <a:uLnTx/>
              <a:uFillTx/>
              <a:latin typeface="Arial" panose="020B0604020202020204" pitchFamily="34" charset="0"/>
              <a:ea typeface="+mn-ea"/>
              <a:cs typeface="Arial" panose="020B0604020202020204" pitchFamily="34" charset="0"/>
            </a:endParaRPr>
          </a:p>
        </p:txBody>
      </p:sp>
      <p:sp>
        <p:nvSpPr>
          <p:cNvPr id="82" name="Line 19"/>
          <p:cNvSpPr>
            <a:spLocks noChangeShapeType="1"/>
          </p:cNvSpPr>
          <p:nvPr/>
        </p:nvSpPr>
        <p:spPr bwMode="auto">
          <a:xfrm flipV="1">
            <a:off x="6205151" y="1974439"/>
            <a:ext cx="959713" cy="1164437"/>
          </a:xfrm>
          <a:prstGeom prst="line">
            <a:avLst/>
          </a:prstGeom>
          <a:noFill/>
          <a:ln w="38100">
            <a:solidFill>
              <a:srgbClr val="FF0066"/>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mn-ea"/>
              <a:cs typeface="+mn-cs"/>
            </a:endParaRPr>
          </a:p>
        </p:txBody>
      </p:sp>
      <p:sp>
        <p:nvSpPr>
          <p:cNvPr id="84" name="Line 20"/>
          <p:cNvSpPr>
            <a:spLocks noChangeShapeType="1"/>
          </p:cNvSpPr>
          <p:nvPr/>
        </p:nvSpPr>
        <p:spPr bwMode="auto">
          <a:xfrm>
            <a:off x="6210606" y="3088560"/>
            <a:ext cx="1066800" cy="1473088"/>
          </a:xfrm>
          <a:prstGeom prst="line">
            <a:avLst/>
          </a:prstGeom>
          <a:noFill/>
          <a:ln w="38100">
            <a:solidFill>
              <a:srgbClr val="FF0066"/>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mn-ea"/>
              <a:cs typeface="+mn-cs"/>
            </a:endParaRPr>
          </a:p>
        </p:txBody>
      </p:sp>
      <p:sp>
        <p:nvSpPr>
          <p:cNvPr id="86" name="Line 19"/>
          <p:cNvSpPr>
            <a:spLocks noChangeShapeType="1"/>
          </p:cNvSpPr>
          <p:nvPr/>
        </p:nvSpPr>
        <p:spPr bwMode="auto">
          <a:xfrm flipH="1" flipV="1">
            <a:off x="9294368" y="2493159"/>
            <a:ext cx="14066" cy="1422772"/>
          </a:xfrm>
          <a:prstGeom prst="line">
            <a:avLst/>
          </a:prstGeom>
          <a:noFill/>
          <a:ln w="38100">
            <a:solidFill>
              <a:srgbClr val="FF0066"/>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mn-ea"/>
              <a:cs typeface="+mn-cs"/>
            </a:endParaRPr>
          </a:p>
        </p:txBody>
      </p:sp>
      <p:sp>
        <p:nvSpPr>
          <p:cNvPr id="63" name="TextBox 62">
            <a:extLst>
              <a:ext uri="{FF2B5EF4-FFF2-40B4-BE49-F238E27FC236}">
                <a16:creationId xmlns="" xmlns:a16="http://schemas.microsoft.com/office/drawing/2014/main" id="{B9A2C5AC-1C58-4153-B733-9FE4207CEF0C}"/>
              </a:ext>
            </a:extLst>
          </p:cNvPr>
          <p:cNvSpPr txBox="1"/>
          <p:nvPr/>
        </p:nvSpPr>
        <p:spPr>
          <a:xfrm>
            <a:off x="776131" y="91442"/>
            <a:ext cx="10849670" cy="461665"/>
          </a:xfrm>
          <a:prstGeom prst="rect">
            <a:avLst/>
          </a:prstGeom>
          <a:noFill/>
        </p:spPr>
        <p:txBody>
          <a:bodyPr wrap="square">
            <a:spAutoFit/>
          </a:bodyPr>
          <a:lstStyle/>
          <a:p>
            <a:pPr algn="l"/>
            <a:r>
              <a:rPr lang="en-US" sz="2400" b="1" i="0" dirty="0">
                <a:solidFill>
                  <a:srgbClr val="000000"/>
                </a:solidFill>
                <a:effectLst/>
                <a:latin typeface="Arial" panose="020B0604020202020204" pitchFamily="34" charset="0"/>
                <a:cs typeface="Arial" panose="020B0604020202020204" pitchFamily="34" charset="0"/>
              </a:rPr>
              <a:t>6.2.2. </a:t>
            </a:r>
            <a:r>
              <a:rPr lang="en-US" sz="2400" b="1" i="0" dirty="0" err="1">
                <a:solidFill>
                  <a:srgbClr val="000000"/>
                </a:solidFill>
                <a:effectLst/>
                <a:latin typeface="Arial" panose="020B0604020202020204" pitchFamily="34" charset="0"/>
                <a:cs typeface="Arial" panose="020B0604020202020204" pitchFamily="34" charset="0"/>
              </a:rPr>
              <a:t>Tác</a:t>
            </a:r>
            <a:r>
              <a:rPr lang="en-US" sz="2400" b="1" i="0" dirty="0">
                <a:solidFill>
                  <a:srgbClr val="000000"/>
                </a:solidFill>
                <a:effectLst/>
                <a:latin typeface="Arial" panose="020B0604020202020204" pitchFamily="34" charset="0"/>
                <a:cs typeface="Arial" panose="020B0604020202020204" pitchFamily="34" charset="0"/>
              </a:rPr>
              <a:t> </a:t>
            </a:r>
            <a:r>
              <a:rPr lang="en-US" sz="2400" b="1" i="0" dirty="0" err="1">
                <a:solidFill>
                  <a:srgbClr val="000000"/>
                </a:solidFill>
                <a:effectLst/>
                <a:latin typeface="Arial" panose="020B0604020202020204" pitchFamily="34" charset="0"/>
                <a:cs typeface="Arial" panose="020B0604020202020204" pitchFamily="34" charset="0"/>
              </a:rPr>
              <a:t>động</a:t>
            </a:r>
            <a:r>
              <a:rPr lang="en-US" sz="2400" b="1" i="0" dirty="0">
                <a:solidFill>
                  <a:srgbClr val="000000"/>
                </a:solidFill>
                <a:effectLst/>
                <a:latin typeface="Arial" panose="020B0604020202020204" pitchFamily="34" charset="0"/>
                <a:cs typeface="Arial" panose="020B0604020202020204" pitchFamily="34" charset="0"/>
              </a:rPr>
              <a:t> </a:t>
            </a:r>
            <a:r>
              <a:rPr lang="en-US" sz="2400" b="1" i="0" dirty="0" err="1">
                <a:solidFill>
                  <a:srgbClr val="000000"/>
                </a:solidFill>
                <a:effectLst/>
                <a:latin typeface="Arial" panose="020B0604020202020204" pitchFamily="34" charset="0"/>
                <a:cs typeface="Arial" panose="020B0604020202020204" pitchFamily="34" charset="0"/>
              </a:rPr>
              <a:t>của</a:t>
            </a:r>
            <a:r>
              <a:rPr lang="en-US" sz="2400" b="1" i="0" dirty="0">
                <a:solidFill>
                  <a:srgbClr val="000000"/>
                </a:solidFill>
                <a:effectLst/>
                <a:latin typeface="Arial" panose="020B0604020202020204" pitchFamily="34" charset="0"/>
                <a:cs typeface="Arial" panose="020B0604020202020204" pitchFamily="34" charset="0"/>
              </a:rPr>
              <a:t> </a:t>
            </a:r>
            <a:r>
              <a:rPr lang="en-US" sz="2400" b="1" i="0" dirty="0" err="1">
                <a:solidFill>
                  <a:srgbClr val="000000"/>
                </a:solidFill>
                <a:effectLst/>
                <a:latin typeface="Arial" panose="020B0604020202020204" pitchFamily="34" charset="0"/>
                <a:cs typeface="Arial" panose="020B0604020202020204" pitchFamily="34" charset="0"/>
              </a:rPr>
              <a:t>hội</a:t>
            </a:r>
            <a:r>
              <a:rPr lang="en-US" sz="2400" b="1" i="0" dirty="0">
                <a:solidFill>
                  <a:srgbClr val="000000"/>
                </a:solidFill>
                <a:effectLst/>
                <a:latin typeface="Arial" panose="020B0604020202020204" pitchFamily="34" charset="0"/>
                <a:cs typeface="Arial" panose="020B0604020202020204" pitchFamily="34" charset="0"/>
              </a:rPr>
              <a:t> </a:t>
            </a:r>
            <a:r>
              <a:rPr lang="en-US" sz="2400" b="1" i="0" dirty="0" err="1">
                <a:solidFill>
                  <a:srgbClr val="000000"/>
                </a:solidFill>
                <a:effectLst/>
                <a:latin typeface="Arial" panose="020B0604020202020204" pitchFamily="34" charset="0"/>
                <a:cs typeface="Arial" panose="020B0604020202020204" pitchFamily="34" charset="0"/>
              </a:rPr>
              <a:t>nhập</a:t>
            </a:r>
            <a:r>
              <a:rPr lang="en-US" sz="2400" b="1" i="0" dirty="0">
                <a:solidFill>
                  <a:srgbClr val="000000"/>
                </a:solidFill>
                <a:effectLst/>
                <a:latin typeface="Arial" panose="020B0604020202020204" pitchFamily="34" charset="0"/>
                <a:cs typeface="Arial" panose="020B0604020202020204" pitchFamily="34" charset="0"/>
              </a:rPr>
              <a:t> </a:t>
            </a:r>
            <a:r>
              <a:rPr lang="en-US" sz="2400" b="1" i="0" dirty="0" err="1">
                <a:solidFill>
                  <a:srgbClr val="000000"/>
                </a:solidFill>
                <a:effectLst/>
                <a:latin typeface="Arial" panose="020B0604020202020204" pitchFamily="34" charset="0"/>
                <a:cs typeface="Arial" panose="020B0604020202020204" pitchFamily="34" charset="0"/>
              </a:rPr>
              <a:t>kinh</a:t>
            </a:r>
            <a:r>
              <a:rPr lang="en-US" sz="2400" b="1" i="0" dirty="0">
                <a:solidFill>
                  <a:srgbClr val="000000"/>
                </a:solidFill>
                <a:effectLst/>
                <a:latin typeface="Arial" panose="020B0604020202020204" pitchFamily="34" charset="0"/>
                <a:cs typeface="Arial" panose="020B0604020202020204" pitchFamily="34" charset="0"/>
              </a:rPr>
              <a:t> </a:t>
            </a:r>
            <a:r>
              <a:rPr lang="en-US" sz="2400" b="1" i="0" dirty="0" err="1">
                <a:solidFill>
                  <a:srgbClr val="000000"/>
                </a:solidFill>
                <a:effectLst/>
                <a:latin typeface="Arial" panose="020B0604020202020204" pitchFamily="34" charset="0"/>
                <a:cs typeface="Arial" panose="020B0604020202020204" pitchFamily="34" charset="0"/>
              </a:rPr>
              <a:t>tế</a:t>
            </a:r>
            <a:r>
              <a:rPr lang="en-US" sz="2400" b="1" i="0" dirty="0">
                <a:solidFill>
                  <a:srgbClr val="000000"/>
                </a:solidFill>
                <a:effectLst/>
                <a:latin typeface="Arial" panose="020B0604020202020204" pitchFamily="34" charset="0"/>
                <a:cs typeface="Arial" panose="020B0604020202020204" pitchFamily="34" charset="0"/>
              </a:rPr>
              <a:t> </a:t>
            </a:r>
            <a:r>
              <a:rPr lang="en-US" sz="2400" b="1" i="0" dirty="0" err="1">
                <a:solidFill>
                  <a:srgbClr val="000000"/>
                </a:solidFill>
                <a:effectLst/>
                <a:latin typeface="Arial" panose="020B0604020202020204" pitchFamily="34" charset="0"/>
                <a:cs typeface="Arial" panose="020B0604020202020204" pitchFamily="34" charset="0"/>
              </a:rPr>
              <a:t>quốc</a:t>
            </a:r>
            <a:r>
              <a:rPr lang="en-US" sz="2400" b="1" i="0" dirty="0">
                <a:solidFill>
                  <a:srgbClr val="000000"/>
                </a:solidFill>
                <a:effectLst/>
                <a:latin typeface="Arial" panose="020B0604020202020204" pitchFamily="34" charset="0"/>
                <a:cs typeface="Arial" panose="020B0604020202020204" pitchFamily="34" charset="0"/>
              </a:rPr>
              <a:t> </a:t>
            </a:r>
            <a:r>
              <a:rPr lang="en-US" sz="2400" b="1" i="0" dirty="0" err="1">
                <a:solidFill>
                  <a:srgbClr val="000000"/>
                </a:solidFill>
                <a:effectLst/>
                <a:latin typeface="Arial" panose="020B0604020202020204" pitchFamily="34" charset="0"/>
                <a:cs typeface="Arial" panose="020B0604020202020204" pitchFamily="34" charset="0"/>
              </a:rPr>
              <a:t>tế</a:t>
            </a:r>
            <a:r>
              <a:rPr lang="en-US" sz="2400" b="1" i="0" dirty="0">
                <a:solidFill>
                  <a:srgbClr val="000000"/>
                </a:solidFill>
                <a:effectLst/>
                <a:latin typeface="Arial" panose="020B0604020202020204" pitchFamily="34" charset="0"/>
                <a:cs typeface="Arial" panose="020B0604020202020204" pitchFamily="34" charset="0"/>
              </a:rPr>
              <a:t> </a:t>
            </a:r>
            <a:r>
              <a:rPr lang="en-US" sz="2400" b="1" i="0" dirty="0" err="1">
                <a:solidFill>
                  <a:srgbClr val="000000"/>
                </a:solidFill>
                <a:effectLst/>
                <a:latin typeface="Arial" panose="020B0604020202020204" pitchFamily="34" charset="0"/>
                <a:cs typeface="Arial" panose="020B0604020202020204" pitchFamily="34" charset="0"/>
              </a:rPr>
              <a:t>đến</a:t>
            </a:r>
            <a:r>
              <a:rPr lang="en-US" sz="2400" b="1" i="0" dirty="0">
                <a:solidFill>
                  <a:srgbClr val="000000"/>
                </a:solidFill>
                <a:effectLst/>
                <a:latin typeface="Arial" panose="020B0604020202020204" pitchFamily="34" charset="0"/>
                <a:cs typeface="Arial" panose="020B0604020202020204" pitchFamily="34" charset="0"/>
              </a:rPr>
              <a:t> </a:t>
            </a:r>
            <a:r>
              <a:rPr lang="en-US" sz="2400" b="1" i="0" dirty="0" err="1">
                <a:solidFill>
                  <a:srgbClr val="000000"/>
                </a:solidFill>
                <a:effectLst/>
                <a:latin typeface="Arial" panose="020B0604020202020204" pitchFamily="34" charset="0"/>
                <a:cs typeface="Arial" panose="020B0604020202020204" pitchFamily="34" charset="0"/>
              </a:rPr>
              <a:t>phát</a:t>
            </a:r>
            <a:r>
              <a:rPr lang="en-US" sz="2400" b="1" i="0" dirty="0">
                <a:solidFill>
                  <a:srgbClr val="000000"/>
                </a:solidFill>
                <a:effectLst/>
                <a:latin typeface="Arial" panose="020B0604020202020204" pitchFamily="34" charset="0"/>
                <a:cs typeface="Arial" panose="020B0604020202020204" pitchFamily="34" charset="0"/>
              </a:rPr>
              <a:t> </a:t>
            </a:r>
            <a:r>
              <a:rPr lang="en-US" sz="2400" b="1" i="0" dirty="0" err="1">
                <a:solidFill>
                  <a:srgbClr val="000000"/>
                </a:solidFill>
                <a:effectLst/>
                <a:latin typeface="Arial" panose="020B0604020202020204" pitchFamily="34" charset="0"/>
                <a:cs typeface="Arial" panose="020B0604020202020204" pitchFamily="34" charset="0"/>
              </a:rPr>
              <a:t>triển</a:t>
            </a:r>
            <a:r>
              <a:rPr lang="en-US" sz="2400" b="1" i="0" dirty="0">
                <a:solidFill>
                  <a:srgbClr val="000000"/>
                </a:solidFill>
                <a:effectLst/>
                <a:latin typeface="Arial" panose="020B0604020202020204" pitchFamily="34" charset="0"/>
                <a:cs typeface="Arial" panose="020B0604020202020204" pitchFamily="34" charset="0"/>
              </a:rPr>
              <a:t> </a:t>
            </a:r>
            <a:r>
              <a:rPr lang="en-US" sz="2400" b="1" i="0" dirty="0" err="1">
                <a:solidFill>
                  <a:srgbClr val="000000"/>
                </a:solidFill>
                <a:effectLst/>
                <a:latin typeface="Arial" panose="020B0604020202020204" pitchFamily="34" charset="0"/>
                <a:cs typeface="Arial" panose="020B0604020202020204" pitchFamily="34" charset="0"/>
              </a:rPr>
              <a:t>của</a:t>
            </a:r>
            <a:r>
              <a:rPr lang="en-US" sz="2400" b="1" i="0" dirty="0">
                <a:solidFill>
                  <a:srgbClr val="000000"/>
                </a:solidFill>
                <a:effectLst/>
                <a:latin typeface="Arial" panose="020B0604020202020204" pitchFamily="34" charset="0"/>
                <a:cs typeface="Arial" panose="020B0604020202020204" pitchFamily="34" charset="0"/>
              </a:rPr>
              <a:t> </a:t>
            </a:r>
            <a:r>
              <a:rPr lang="en-US" sz="2400" b="1" i="0" dirty="0" err="1">
                <a:solidFill>
                  <a:srgbClr val="000000"/>
                </a:solidFill>
                <a:effectLst/>
                <a:latin typeface="Arial" panose="020B0604020202020204" pitchFamily="34" charset="0"/>
                <a:cs typeface="Arial" panose="020B0604020202020204" pitchFamily="34" charset="0"/>
              </a:rPr>
              <a:t>Việt</a:t>
            </a:r>
            <a:r>
              <a:rPr lang="en-US" sz="2400" b="1" i="0" dirty="0">
                <a:solidFill>
                  <a:srgbClr val="000000"/>
                </a:solidFill>
                <a:effectLst/>
                <a:latin typeface="Arial" panose="020B0604020202020204" pitchFamily="34" charset="0"/>
                <a:cs typeface="Arial" panose="020B0604020202020204" pitchFamily="34" charset="0"/>
              </a:rPr>
              <a:t> Nam</a:t>
            </a:r>
          </a:p>
        </p:txBody>
      </p:sp>
    </p:spTree>
    <p:extLst>
      <p:ext uri="{BB962C8B-B14F-4D97-AF65-F5344CB8AC3E}">
        <p14:creationId xmlns:p14="http://schemas.microsoft.com/office/powerpoint/2010/main" val="37154420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78"/>
                                        </p:tgtEl>
                                        <p:attrNameLst>
                                          <p:attrName>style.visibility</p:attrName>
                                        </p:attrNameLst>
                                      </p:cBhvr>
                                      <p:to>
                                        <p:strVal val="visible"/>
                                      </p:to>
                                    </p:set>
                                    <p:animEffect transition="in" filter="fade">
                                      <p:cBhvr>
                                        <p:cTn id="7" dur="1000"/>
                                        <p:tgtEl>
                                          <p:spTgt spid="78"/>
                                        </p:tgtEl>
                                      </p:cBhvr>
                                    </p:animEffect>
                                    <p:anim calcmode="lin" valueType="num">
                                      <p:cBhvr>
                                        <p:cTn id="8" dur="1000" fill="hold"/>
                                        <p:tgtEl>
                                          <p:spTgt spid="78"/>
                                        </p:tgtEl>
                                        <p:attrNameLst>
                                          <p:attrName>ppt_x</p:attrName>
                                        </p:attrNameLst>
                                      </p:cBhvr>
                                      <p:tavLst>
                                        <p:tav tm="0">
                                          <p:val>
                                            <p:strVal val="#ppt_x"/>
                                          </p:val>
                                        </p:tav>
                                        <p:tav tm="100000">
                                          <p:val>
                                            <p:strVal val="#ppt_x"/>
                                          </p:val>
                                        </p:tav>
                                      </p:tavLst>
                                    </p:anim>
                                    <p:anim calcmode="lin" valueType="num">
                                      <p:cBhvr>
                                        <p:cTn id="9" dur="1000" fill="hold"/>
                                        <p:tgtEl>
                                          <p:spTgt spid="78"/>
                                        </p:tgtEl>
                                        <p:attrNameLst>
                                          <p:attrName>ppt_y</p:attrName>
                                        </p:attrNameLst>
                                      </p:cBhvr>
                                      <p:tavLst>
                                        <p:tav tm="0">
                                          <p:val>
                                            <p:strVal val="#ppt_y+.1"/>
                                          </p:val>
                                        </p:tav>
                                        <p:tav tm="100000">
                                          <p:val>
                                            <p:strVal val="#ppt_y"/>
                                          </p:val>
                                        </p:tav>
                                      </p:tavLst>
                                    </p:anim>
                                  </p:childTnLst>
                                </p:cTn>
                              </p:par>
                              <p:par>
                                <p:cTn id="10" presetID="42" presetClass="entr" presetSubtype="0" fill="hold" grpId="0" nodeType="withEffect">
                                  <p:stCondLst>
                                    <p:cond delay="0"/>
                                  </p:stCondLst>
                                  <p:childTnLst>
                                    <p:set>
                                      <p:cBhvr>
                                        <p:cTn id="11" dur="1" fill="hold">
                                          <p:stCondLst>
                                            <p:cond delay="0"/>
                                          </p:stCondLst>
                                        </p:cTn>
                                        <p:tgtEl>
                                          <p:spTgt spid="82"/>
                                        </p:tgtEl>
                                        <p:attrNameLst>
                                          <p:attrName>style.visibility</p:attrName>
                                        </p:attrNameLst>
                                      </p:cBhvr>
                                      <p:to>
                                        <p:strVal val="visible"/>
                                      </p:to>
                                    </p:set>
                                    <p:animEffect transition="in" filter="fade">
                                      <p:cBhvr>
                                        <p:cTn id="12" dur="1000"/>
                                        <p:tgtEl>
                                          <p:spTgt spid="82"/>
                                        </p:tgtEl>
                                      </p:cBhvr>
                                    </p:animEffect>
                                    <p:anim calcmode="lin" valueType="num">
                                      <p:cBhvr>
                                        <p:cTn id="13" dur="1000" fill="hold"/>
                                        <p:tgtEl>
                                          <p:spTgt spid="82"/>
                                        </p:tgtEl>
                                        <p:attrNameLst>
                                          <p:attrName>ppt_x</p:attrName>
                                        </p:attrNameLst>
                                      </p:cBhvr>
                                      <p:tavLst>
                                        <p:tav tm="0">
                                          <p:val>
                                            <p:strVal val="#ppt_x"/>
                                          </p:val>
                                        </p:tav>
                                        <p:tav tm="100000">
                                          <p:val>
                                            <p:strVal val="#ppt_x"/>
                                          </p:val>
                                        </p:tav>
                                      </p:tavLst>
                                    </p:anim>
                                    <p:anim calcmode="lin" valueType="num">
                                      <p:cBhvr>
                                        <p:cTn id="14" dur="1000" fill="hold"/>
                                        <p:tgtEl>
                                          <p:spTgt spid="82"/>
                                        </p:tgtEl>
                                        <p:attrNameLst>
                                          <p:attrName>ppt_y</p:attrName>
                                        </p:attrNameLst>
                                      </p:cBhvr>
                                      <p:tavLst>
                                        <p:tav tm="0">
                                          <p:val>
                                            <p:strVal val="#ppt_y+.1"/>
                                          </p:val>
                                        </p:tav>
                                        <p:tav tm="100000">
                                          <p:val>
                                            <p:strVal val="#ppt_y"/>
                                          </p:val>
                                        </p:tav>
                                      </p:tavLst>
                                    </p:anim>
                                  </p:childTnLst>
                                </p:cTn>
                              </p:par>
                              <p:par>
                                <p:cTn id="15" presetID="42" presetClass="entr" presetSubtype="0" fill="hold" grpId="0" nodeType="withEffect">
                                  <p:stCondLst>
                                    <p:cond delay="0"/>
                                  </p:stCondLst>
                                  <p:childTnLst>
                                    <p:set>
                                      <p:cBhvr>
                                        <p:cTn id="16" dur="1" fill="hold">
                                          <p:stCondLst>
                                            <p:cond delay="0"/>
                                          </p:stCondLst>
                                        </p:cTn>
                                        <p:tgtEl>
                                          <p:spTgt spid="84"/>
                                        </p:tgtEl>
                                        <p:attrNameLst>
                                          <p:attrName>style.visibility</p:attrName>
                                        </p:attrNameLst>
                                      </p:cBhvr>
                                      <p:to>
                                        <p:strVal val="visible"/>
                                      </p:to>
                                    </p:set>
                                    <p:animEffect transition="in" filter="fade">
                                      <p:cBhvr>
                                        <p:cTn id="17" dur="1000"/>
                                        <p:tgtEl>
                                          <p:spTgt spid="84"/>
                                        </p:tgtEl>
                                      </p:cBhvr>
                                    </p:animEffect>
                                    <p:anim calcmode="lin" valueType="num">
                                      <p:cBhvr>
                                        <p:cTn id="18" dur="1000" fill="hold"/>
                                        <p:tgtEl>
                                          <p:spTgt spid="84"/>
                                        </p:tgtEl>
                                        <p:attrNameLst>
                                          <p:attrName>ppt_x</p:attrName>
                                        </p:attrNameLst>
                                      </p:cBhvr>
                                      <p:tavLst>
                                        <p:tav tm="0">
                                          <p:val>
                                            <p:strVal val="#ppt_x"/>
                                          </p:val>
                                        </p:tav>
                                        <p:tav tm="100000">
                                          <p:val>
                                            <p:strVal val="#ppt_x"/>
                                          </p:val>
                                        </p:tav>
                                      </p:tavLst>
                                    </p:anim>
                                    <p:anim calcmode="lin" valueType="num">
                                      <p:cBhvr>
                                        <p:cTn id="19" dur="1000" fill="hold"/>
                                        <p:tgtEl>
                                          <p:spTgt spid="84"/>
                                        </p:tgtEl>
                                        <p:attrNameLst>
                                          <p:attrName>ppt_y</p:attrName>
                                        </p:attrNameLst>
                                      </p:cBhvr>
                                      <p:tavLst>
                                        <p:tav tm="0">
                                          <p:val>
                                            <p:strVal val="#ppt_y+.1"/>
                                          </p:val>
                                        </p:tav>
                                        <p:tav tm="100000">
                                          <p:val>
                                            <p:strVal val="#ppt_y"/>
                                          </p:val>
                                        </p:tav>
                                      </p:tavLst>
                                    </p:anim>
                                  </p:childTnLst>
                                </p:cTn>
                              </p:par>
                              <p:par>
                                <p:cTn id="20" presetID="42" presetClass="entr" presetSubtype="0" fill="hold" grpId="0" nodeType="withEffect">
                                  <p:stCondLst>
                                    <p:cond delay="0"/>
                                  </p:stCondLst>
                                  <p:childTnLst>
                                    <p:set>
                                      <p:cBhvr>
                                        <p:cTn id="21" dur="1" fill="hold">
                                          <p:stCondLst>
                                            <p:cond delay="0"/>
                                          </p:stCondLst>
                                        </p:cTn>
                                        <p:tgtEl>
                                          <p:spTgt spid="79"/>
                                        </p:tgtEl>
                                        <p:attrNameLst>
                                          <p:attrName>style.visibility</p:attrName>
                                        </p:attrNameLst>
                                      </p:cBhvr>
                                      <p:to>
                                        <p:strVal val="visible"/>
                                      </p:to>
                                    </p:set>
                                    <p:animEffect transition="in" filter="fade">
                                      <p:cBhvr>
                                        <p:cTn id="22" dur="1000"/>
                                        <p:tgtEl>
                                          <p:spTgt spid="79"/>
                                        </p:tgtEl>
                                      </p:cBhvr>
                                    </p:animEffect>
                                    <p:anim calcmode="lin" valueType="num">
                                      <p:cBhvr>
                                        <p:cTn id="23" dur="1000" fill="hold"/>
                                        <p:tgtEl>
                                          <p:spTgt spid="79"/>
                                        </p:tgtEl>
                                        <p:attrNameLst>
                                          <p:attrName>ppt_x</p:attrName>
                                        </p:attrNameLst>
                                      </p:cBhvr>
                                      <p:tavLst>
                                        <p:tav tm="0">
                                          <p:val>
                                            <p:strVal val="#ppt_x"/>
                                          </p:val>
                                        </p:tav>
                                        <p:tav tm="100000">
                                          <p:val>
                                            <p:strVal val="#ppt_x"/>
                                          </p:val>
                                        </p:tav>
                                      </p:tavLst>
                                    </p:anim>
                                    <p:anim calcmode="lin" valueType="num">
                                      <p:cBhvr>
                                        <p:cTn id="24" dur="1000" fill="hold"/>
                                        <p:tgtEl>
                                          <p:spTgt spid="79"/>
                                        </p:tgtEl>
                                        <p:attrNameLst>
                                          <p:attrName>ppt_y</p:attrName>
                                        </p:attrNameLst>
                                      </p:cBhvr>
                                      <p:tavLst>
                                        <p:tav tm="0">
                                          <p:val>
                                            <p:strVal val="#ppt_y+.1"/>
                                          </p:val>
                                        </p:tav>
                                        <p:tav tm="100000">
                                          <p:val>
                                            <p:strVal val="#ppt_y"/>
                                          </p:val>
                                        </p:tav>
                                      </p:tavLst>
                                    </p:anim>
                                  </p:childTnLst>
                                </p:cTn>
                              </p:par>
                              <p:par>
                                <p:cTn id="25" presetID="42" presetClass="entr" presetSubtype="0" fill="hold" grpId="0" nodeType="withEffect">
                                  <p:stCondLst>
                                    <p:cond delay="0"/>
                                  </p:stCondLst>
                                  <p:childTnLst>
                                    <p:set>
                                      <p:cBhvr>
                                        <p:cTn id="26" dur="1" fill="hold">
                                          <p:stCondLst>
                                            <p:cond delay="0"/>
                                          </p:stCondLst>
                                        </p:cTn>
                                        <p:tgtEl>
                                          <p:spTgt spid="81"/>
                                        </p:tgtEl>
                                        <p:attrNameLst>
                                          <p:attrName>style.visibility</p:attrName>
                                        </p:attrNameLst>
                                      </p:cBhvr>
                                      <p:to>
                                        <p:strVal val="visible"/>
                                      </p:to>
                                    </p:set>
                                    <p:animEffect transition="in" filter="fade">
                                      <p:cBhvr>
                                        <p:cTn id="27" dur="1000"/>
                                        <p:tgtEl>
                                          <p:spTgt spid="81"/>
                                        </p:tgtEl>
                                      </p:cBhvr>
                                    </p:animEffect>
                                    <p:anim calcmode="lin" valueType="num">
                                      <p:cBhvr>
                                        <p:cTn id="28" dur="1000" fill="hold"/>
                                        <p:tgtEl>
                                          <p:spTgt spid="81"/>
                                        </p:tgtEl>
                                        <p:attrNameLst>
                                          <p:attrName>ppt_x</p:attrName>
                                        </p:attrNameLst>
                                      </p:cBhvr>
                                      <p:tavLst>
                                        <p:tav tm="0">
                                          <p:val>
                                            <p:strVal val="#ppt_x"/>
                                          </p:val>
                                        </p:tav>
                                        <p:tav tm="100000">
                                          <p:val>
                                            <p:strVal val="#ppt_x"/>
                                          </p:val>
                                        </p:tav>
                                      </p:tavLst>
                                    </p:anim>
                                    <p:anim calcmode="lin" valueType="num">
                                      <p:cBhvr>
                                        <p:cTn id="29" dur="1000" fill="hold"/>
                                        <p:tgtEl>
                                          <p:spTgt spid="81"/>
                                        </p:tgtEl>
                                        <p:attrNameLst>
                                          <p:attrName>ppt_y</p:attrName>
                                        </p:attrNameLst>
                                      </p:cBhvr>
                                      <p:tavLst>
                                        <p:tav tm="0">
                                          <p:val>
                                            <p:strVal val="#ppt_y+.1"/>
                                          </p:val>
                                        </p:tav>
                                        <p:tav tm="100000">
                                          <p:val>
                                            <p:strVal val="#ppt_y"/>
                                          </p:val>
                                        </p:tav>
                                      </p:tavLst>
                                    </p:anim>
                                  </p:childTnLst>
                                </p:cTn>
                              </p:par>
                              <p:par>
                                <p:cTn id="30" presetID="2" presetClass="entr" presetSubtype="4" fill="hold" grpId="0" nodeType="withEffect">
                                  <p:stCondLst>
                                    <p:cond delay="0"/>
                                  </p:stCondLst>
                                  <p:childTnLst>
                                    <p:set>
                                      <p:cBhvr>
                                        <p:cTn id="31" dur="1" fill="hold">
                                          <p:stCondLst>
                                            <p:cond delay="0"/>
                                          </p:stCondLst>
                                        </p:cTn>
                                        <p:tgtEl>
                                          <p:spTgt spid="86"/>
                                        </p:tgtEl>
                                        <p:attrNameLst>
                                          <p:attrName>style.visibility</p:attrName>
                                        </p:attrNameLst>
                                      </p:cBhvr>
                                      <p:to>
                                        <p:strVal val="visible"/>
                                      </p:to>
                                    </p:set>
                                    <p:anim calcmode="lin" valueType="num">
                                      <p:cBhvr additive="base">
                                        <p:cTn id="32" dur="500" fill="hold"/>
                                        <p:tgtEl>
                                          <p:spTgt spid="86"/>
                                        </p:tgtEl>
                                        <p:attrNameLst>
                                          <p:attrName>ppt_x</p:attrName>
                                        </p:attrNameLst>
                                      </p:cBhvr>
                                      <p:tavLst>
                                        <p:tav tm="0">
                                          <p:val>
                                            <p:strVal val="#ppt_x"/>
                                          </p:val>
                                        </p:tav>
                                        <p:tav tm="100000">
                                          <p:val>
                                            <p:strVal val="#ppt_x"/>
                                          </p:val>
                                        </p:tav>
                                      </p:tavLst>
                                    </p:anim>
                                    <p:anim calcmode="lin" valueType="num">
                                      <p:cBhvr additive="base">
                                        <p:cTn id="33" dur="500" fill="hold"/>
                                        <p:tgtEl>
                                          <p:spTgt spid="8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8" grpId="0" animBg="1"/>
      <p:bldP spid="79" grpId="0" animBg="1"/>
      <p:bldP spid="81" grpId="0" animBg="1"/>
      <p:bldP spid="82" grpId="0" animBg="1"/>
      <p:bldP spid="84" grpId="0" animBg="1"/>
      <p:bldP spid="86" grpId="0" animBg="1"/>
    </p:bld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482" name="Picture 2" descr="Hình nền Powerpoint dễ thương - Tổng hợp những hình nền dễ thương cho Slide  Powerpoint">
            <a:extLst>
              <a:ext uri="{FF2B5EF4-FFF2-40B4-BE49-F238E27FC236}">
                <a16:creationId xmlns="" xmlns:a16="http://schemas.microsoft.com/office/drawing/2014/main" id="{F8AA73C9-562C-441B-99CC-44B4A154F141}"/>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TextBox 2">
            <a:extLst>
              <a:ext uri="{FF2B5EF4-FFF2-40B4-BE49-F238E27FC236}">
                <a16:creationId xmlns="" xmlns:a16="http://schemas.microsoft.com/office/drawing/2014/main" id="{EFE6DB11-1758-4C3C-A605-DB0A232C23AB}"/>
              </a:ext>
            </a:extLst>
          </p:cNvPr>
          <p:cNvSpPr txBox="1"/>
          <p:nvPr/>
        </p:nvSpPr>
        <p:spPr>
          <a:xfrm>
            <a:off x="671165" y="243842"/>
            <a:ext cx="10849670" cy="461665"/>
          </a:xfrm>
          <a:prstGeom prst="rect">
            <a:avLst/>
          </a:prstGeom>
          <a:noFill/>
        </p:spPr>
        <p:txBody>
          <a:bodyPr wrap="square">
            <a:spAutoFit/>
          </a:bodyPr>
          <a:lstStyle/>
          <a:p>
            <a:pPr algn="l"/>
            <a:r>
              <a:rPr lang="en-US" sz="2400" b="1" i="0" dirty="0">
                <a:solidFill>
                  <a:srgbClr val="000000"/>
                </a:solidFill>
                <a:effectLst/>
                <a:latin typeface="Arial" panose="020B0604020202020204" pitchFamily="34" charset="0"/>
                <a:cs typeface="Arial" panose="020B0604020202020204" pitchFamily="34" charset="0"/>
              </a:rPr>
              <a:t>6.2.2. </a:t>
            </a:r>
            <a:r>
              <a:rPr lang="en-US" sz="2400" b="1" i="0" dirty="0" err="1">
                <a:solidFill>
                  <a:srgbClr val="000000"/>
                </a:solidFill>
                <a:effectLst/>
                <a:latin typeface="Arial" panose="020B0604020202020204" pitchFamily="34" charset="0"/>
                <a:cs typeface="Arial" panose="020B0604020202020204" pitchFamily="34" charset="0"/>
              </a:rPr>
              <a:t>Tác</a:t>
            </a:r>
            <a:r>
              <a:rPr lang="en-US" sz="2400" b="1" i="0" dirty="0">
                <a:solidFill>
                  <a:srgbClr val="000000"/>
                </a:solidFill>
                <a:effectLst/>
                <a:latin typeface="Arial" panose="020B0604020202020204" pitchFamily="34" charset="0"/>
                <a:cs typeface="Arial" panose="020B0604020202020204" pitchFamily="34" charset="0"/>
              </a:rPr>
              <a:t> </a:t>
            </a:r>
            <a:r>
              <a:rPr lang="en-US" sz="2400" b="1" i="0" dirty="0" err="1">
                <a:solidFill>
                  <a:srgbClr val="000000"/>
                </a:solidFill>
                <a:effectLst/>
                <a:latin typeface="Arial" panose="020B0604020202020204" pitchFamily="34" charset="0"/>
                <a:cs typeface="Arial" panose="020B0604020202020204" pitchFamily="34" charset="0"/>
              </a:rPr>
              <a:t>động</a:t>
            </a:r>
            <a:r>
              <a:rPr lang="en-US" sz="2400" b="1" i="0" dirty="0">
                <a:solidFill>
                  <a:srgbClr val="000000"/>
                </a:solidFill>
                <a:effectLst/>
                <a:latin typeface="Arial" panose="020B0604020202020204" pitchFamily="34" charset="0"/>
                <a:cs typeface="Arial" panose="020B0604020202020204" pitchFamily="34" charset="0"/>
              </a:rPr>
              <a:t> </a:t>
            </a:r>
            <a:r>
              <a:rPr lang="en-US" sz="2400" b="1" i="0" dirty="0" err="1">
                <a:solidFill>
                  <a:srgbClr val="000000"/>
                </a:solidFill>
                <a:effectLst/>
                <a:latin typeface="Arial" panose="020B0604020202020204" pitchFamily="34" charset="0"/>
                <a:cs typeface="Arial" panose="020B0604020202020204" pitchFamily="34" charset="0"/>
              </a:rPr>
              <a:t>của</a:t>
            </a:r>
            <a:r>
              <a:rPr lang="en-US" sz="2400" b="1" i="0" dirty="0">
                <a:solidFill>
                  <a:srgbClr val="000000"/>
                </a:solidFill>
                <a:effectLst/>
                <a:latin typeface="Arial" panose="020B0604020202020204" pitchFamily="34" charset="0"/>
                <a:cs typeface="Arial" panose="020B0604020202020204" pitchFamily="34" charset="0"/>
              </a:rPr>
              <a:t> </a:t>
            </a:r>
            <a:r>
              <a:rPr lang="en-US" sz="2400" b="1" i="0" dirty="0" err="1">
                <a:solidFill>
                  <a:srgbClr val="000000"/>
                </a:solidFill>
                <a:effectLst/>
                <a:latin typeface="Arial" panose="020B0604020202020204" pitchFamily="34" charset="0"/>
                <a:cs typeface="Arial" panose="020B0604020202020204" pitchFamily="34" charset="0"/>
              </a:rPr>
              <a:t>hội</a:t>
            </a:r>
            <a:r>
              <a:rPr lang="en-US" sz="2400" b="1" i="0" dirty="0">
                <a:solidFill>
                  <a:srgbClr val="000000"/>
                </a:solidFill>
                <a:effectLst/>
                <a:latin typeface="Arial" panose="020B0604020202020204" pitchFamily="34" charset="0"/>
                <a:cs typeface="Arial" panose="020B0604020202020204" pitchFamily="34" charset="0"/>
              </a:rPr>
              <a:t> </a:t>
            </a:r>
            <a:r>
              <a:rPr lang="en-US" sz="2400" b="1" i="0" dirty="0" err="1">
                <a:solidFill>
                  <a:srgbClr val="000000"/>
                </a:solidFill>
                <a:effectLst/>
                <a:latin typeface="Arial" panose="020B0604020202020204" pitchFamily="34" charset="0"/>
                <a:cs typeface="Arial" panose="020B0604020202020204" pitchFamily="34" charset="0"/>
              </a:rPr>
              <a:t>nhập</a:t>
            </a:r>
            <a:r>
              <a:rPr lang="en-US" sz="2400" b="1" i="0" dirty="0">
                <a:solidFill>
                  <a:srgbClr val="000000"/>
                </a:solidFill>
                <a:effectLst/>
                <a:latin typeface="Arial" panose="020B0604020202020204" pitchFamily="34" charset="0"/>
                <a:cs typeface="Arial" panose="020B0604020202020204" pitchFamily="34" charset="0"/>
              </a:rPr>
              <a:t> </a:t>
            </a:r>
            <a:r>
              <a:rPr lang="en-US" sz="2400" b="1" i="0" dirty="0" err="1">
                <a:solidFill>
                  <a:srgbClr val="000000"/>
                </a:solidFill>
                <a:effectLst/>
                <a:latin typeface="Arial" panose="020B0604020202020204" pitchFamily="34" charset="0"/>
                <a:cs typeface="Arial" panose="020B0604020202020204" pitchFamily="34" charset="0"/>
              </a:rPr>
              <a:t>kinh</a:t>
            </a:r>
            <a:r>
              <a:rPr lang="en-US" sz="2400" b="1" i="0" dirty="0">
                <a:solidFill>
                  <a:srgbClr val="000000"/>
                </a:solidFill>
                <a:effectLst/>
                <a:latin typeface="Arial" panose="020B0604020202020204" pitchFamily="34" charset="0"/>
                <a:cs typeface="Arial" panose="020B0604020202020204" pitchFamily="34" charset="0"/>
              </a:rPr>
              <a:t> </a:t>
            </a:r>
            <a:r>
              <a:rPr lang="en-US" sz="2400" b="1" i="0" dirty="0" err="1">
                <a:solidFill>
                  <a:srgbClr val="000000"/>
                </a:solidFill>
                <a:effectLst/>
                <a:latin typeface="Arial" panose="020B0604020202020204" pitchFamily="34" charset="0"/>
                <a:cs typeface="Arial" panose="020B0604020202020204" pitchFamily="34" charset="0"/>
              </a:rPr>
              <a:t>tế</a:t>
            </a:r>
            <a:r>
              <a:rPr lang="en-US" sz="2400" b="1" i="0" dirty="0">
                <a:solidFill>
                  <a:srgbClr val="000000"/>
                </a:solidFill>
                <a:effectLst/>
                <a:latin typeface="Arial" panose="020B0604020202020204" pitchFamily="34" charset="0"/>
                <a:cs typeface="Arial" panose="020B0604020202020204" pitchFamily="34" charset="0"/>
              </a:rPr>
              <a:t> </a:t>
            </a:r>
            <a:r>
              <a:rPr lang="en-US" sz="2400" b="1" i="0" dirty="0" err="1">
                <a:solidFill>
                  <a:srgbClr val="000000"/>
                </a:solidFill>
                <a:effectLst/>
                <a:latin typeface="Arial" panose="020B0604020202020204" pitchFamily="34" charset="0"/>
                <a:cs typeface="Arial" panose="020B0604020202020204" pitchFamily="34" charset="0"/>
              </a:rPr>
              <a:t>quốc</a:t>
            </a:r>
            <a:r>
              <a:rPr lang="en-US" sz="2400" b="1" i="0" dirty="0">
                <a:solidFill>
                  <a:srgbClr val="000000"/>
                </a:solidFill>
                <a:effectLst/>
                <a:latin typeface="Arial" panose="020B0604020202020204" pitchFamily="34" charset="0"/>
                <a:cs typeface="Arial" panose="020B0604020202020204" pitchFamily="34" charset="0"/>
              </a:rPr>
              <a:t> </a:t>
            </a:r>
            <a:r>
              <a:rPr lang="en-US" sz="2400" b="1" i="0" dirty="0" err="1">
                <a:solidFill>
                  <a:srgbClr val="000000"/>
                </a:solidFill>
                <a:effectLst/>
                <a:latin typeface="Arial" panose="020B0604020202020204" pitchFamily="34" charset="0"/>
                <a:cs typeface="Arial" panose="020B0604020202020204" pitchFamily="34" charset="0"/>
              </a:rPr>
              <a:t>tế</a:t>
            </a:r>
            <a:r>
              <a:rPr lang="en-US" sz="2400" b="1" i="0" dirty="0">
                <a:solidFill>
                  <a:srgbClr val="000000"/>
                </a:solidFill>
                <a:effectLst/>
                <a:latin typeface="Arial" panose="020B0604020202020204" pitchFamily="34" charset="0"/>
                <a:cs typeface="Arial" panose="020B0604020202020204" pitchFamily="34" charset="0"/>
              </a:rPr>
              <a:t> </a:t>
            </a:r>
            <a:r>
              <a:rPr lang="en-US" sz="2400" b="1" i="0" dirty="0" err="1">
                <a:solidFill>
                  <a:srgbClr val="000000"/>
                </a:solidFill>
                <a:effectLst/>
                <a:latin typeface="Arial" panose="020B0604020202020204" pitchFamily="34" charset="0"/>
                <a:cs typeface="Arial" panose="020B0604020202020204" pitchFamily="34" charset="0"/>
              </a:rPr>
              <a:t>đến</a:t>
            </a:r>
            <a:r>
              <a:rPr lang="en-US" sz="2400" b="1" i="0" dirty="0">
                <a:solidFill>
                  <a:srgbClr val="000000"/>
                </a:solidFill>
                <a:effectLst/>
                <a:latin typeface="Arial" panose="020B0604020202020204" pitchFamily="34" charset="0"/>
                <a:cs typeface="Arial" panose="020B0604020202020204" pitchFamily="34" charset="0"/>
              </a:rPr>
              <a:t> </a:t>
            </a:r>
            <a:r>
              <a:rPr lang="en-US" sz="2400" b="1" i="0" dirty="0" err="1">
                <a:solidFill>
                  <a:srgbClr val="000000"/>
                </a:solidFill>
                <a:effectLst/>
                <a:latin typeface="Arial" panose="020B0604020202020204" pitchFamily="34" charset="0"/>
                <a:cs typeface="Arial" panose="020B0604020202020204" pitchFamily="34" charset="0"/>
              </a:rPr>
              <a:t>phát</a:t>
            </a:r>
            <a:r>
              <a:rPr lang="en-US" sz="2400" b="1" i="0" dirty="0">
                <a:solidFill>
                  <a:srgbClr val="000000"/>
                </a:solidFill>
                <a:effectLst/>
                <a:latin typeface="Arial" panose="020B0604020202020204" pitchFamily="34" charset="0"/>
                <a:cs typeface="Arial" panose="020B0604020202020204" pitchFamily="34" charset="0"/>
              </a:rPr>
              <a:t> </a:t>
            </a:r>
            <a:r>
              <a:rPr lang="en-US" sz="2400" b="1" i="0" dirty="0" err="1">
                <a:solidFill>
                  <a:srgbClr val="000000"/>
                </a:solidFill>
                <a:effectLst/>
                <a:latin typeface="Arial" panose="020B0604020202020204" pitchFamily="34" charset="0"/>
                <a:cs typeface="Arial" panose="020B0604020202020204" pitchFamily="34" charset="0"/>
              </a:rPr>
              <a:t>triển</a:t>
            </a:r>
            <a:r>
              <a:rPr lang="en-US" sz="2400" b="1" i="0" dirty="0">
                <a:solidFill>
                  <a:srgbClr val="000000"/>
                </a:solidFill>
                <a:effectLst/>
                <a:latin typeface="Arial" panose="020B0604020202020204" pitchFamily="34" charset="0"/>
                <a:cs typeface="Arial" panose="020B0604020202020204" pitchFamily="34" charset="0"/>
              </a:rPr>
              <a:t> </a:t>
            </a:r>
            <a:r>
              <a:rPr lang="en-US" sz="2400" b="1" i="0" dirty="0" err="1">
                <a:solidFill>
                  <a:srgbClr val="000000"/>
                </a:solidFill>
                <a:effectLst/>
                <a:latin typeface="Arial" panose="020B0604020202020204" pitchFamily="34" charset="0"/>
                <a:cs typeface="Arial" panose="020B0604020202020204" pitchFamily="34" charset="0"/>
              </a:rPr>
              <a:t>của</a:t>
            </a:r>
            <a:r>
              <a:rPr lang="en-US" sz="2400" b="1" i="0" dirty="0">
                <a:solidFill>
                  <a:srgbClr val="000000"/>
                </a:solidFill>
                <a:effectLst/>
                <a:latin typeface="Arial" panose="020B0604020202020204" pitchFamily="34" charset="0"/>
                <a:cs typeface="Arial" panose="020B0604020202020204" pitchFamily="34" charset="0"/>
              </a:rPr>
              <a:t> </a:t>
            </a:r>
            <a:r>
              <a:rPr lang="en-US" sz="2400" b="1" i="0" dirty="0" err="1">
                <a:solidFill>
                  <a:srgbClr val="000000"/>
                </a:solidFill>
                <a:effectLst/>
                <a:latin typeface="Arial" panose="020B0604020202020204" pitchFamily="34" charset="0"/>
                <a:cs typeface="Arial" panose="020B0604020202020204" pitchFamily="34" charset="0"/>
              </a:rPr>
              <a:t>Việt</a:t>
            </a:r>
            <a:r>
              <a:rPr lang="en-US" sz="2400" b="1" i="0" dirty="0">
                <a:solidFill>
                  <a:srgbClr val="000000"/>
                </a:solidFill>
                <a:effectLst/>
                <a:latin typeface="Arial" panose="020B0604020202020204" pitchFamily="34" charset="0"/>
                <a:cs typeface="Arial" panose="020B0604020202020204" pitchFamily="34" charset="0"/>
              </a:rPr>
              <a:t> Nam</a:t>
            </a:r>
          </a:p>
        </p:txBody>
      </p:sp>
      <p:sp>
        <p:nvSpPr>
          <p:cNvPr id="5" name="TextBox 4">
            <a:extLst>
              <a:ext uri="{FF2B5EF4-FFF2-40B4-BE49-F238E27FC236}">
                <a16:creationId xmlns="" xmlns:a16="http://schemas.microsoft.com/office/drawing/2014/main" id="{B50D7F5A-7ADC-4B09-A8A4-BBF4673CF633}"/>
              </a:ext>
            </a:extLst>
          </p:cNvPr>
          <p:cNvSpPr txBox="1"/>
          <p:nvPr/>
        </p:nvSpPr>
        <p:spPr>
          <a:xfrm>
            <a:off x="2068830" y="842982"/>
            <a:ext cx="8054340" cy="461665"/>
          </a:xfrm>
          <a:prstGeom prst="rect">
            <a:avLst/>
          </a:prstGeom>
          <a:noFill/>
        </p:spPr>
        <p:txBody>
          <a:bodyPr wrap="square">
            <a:spAutoFit/>
          </a:bodyPr>
          <a:lstStyle/>
          <a:p>
            <a:pPr marL="285750" indent="-285750" algn="l">
              <a:buFont typeface="Wingdings" panose="05000000000000000000" pitchFamily="2" charset="2"/>
              <a:buChar char="q"/>
            </a:pPr>
            <a:r>
              <a:rPr lang="en-US" sz="2400" dirty="0" err="1">
                <a:solidFill>
                  <a:srgbClr val="FF0066"/>
                </a:solidFill>
                <a:effectLst/>
                <a:latin typeface="Arial" panose="020B0604020202020204" pitchFamily="34" charset="0"/>
                <a:cs typeface="Arial" panose="020B0604020202020204" pitchFamily="34" charset="0"/>
              </a:rPr>
              <a:t>Tác</a:t>
            </a:r>
            <a:r>
              <a:rPr lang="en-US" sz="2400" dirty="0">
                <a:solidFill>
                  <a:srgbClr val="FF0066"/>
                </a:solidFill>
                <a:effectLst/>
                <a:latin typeface="Arial" panose="020B0604020202020204" pitchFamily="34" charset="0"/>
                <a:cs typeface="Arial" panose="020B0604020202020204" pitchFamily="34" charset="0"/>
              </a:rPr>
              <a:t> </a:t>
            </a:r>
            <a:r>
              <a:rPr lang="en-US" sz="2400" dirty="0" err="1">
                <a:solidFill>
                  <a:srgbClr val="FF0066"/>
                </a:solidFill>
                <a:effectLst/>
                <a:latin typeface="Arial" panose="020B0604020202020204" pitchFamily="34" charset="0"/>
                <a:cs typeface="Arial" panose="020B0604020202020204" pitchFamily="34" charset="0"/>
              </a:rPr>
              <a:t>động</a:t>
            </a:r>
            <a:r>
              <a:rPr lang="en-US" sz="2400" dirty="0">
                <a:solidFill>
                  <a:srgbClr val="FF0066"/>
                </a:solidFill>
                <a:effectLst/>
                <a:latin typeface="Arial" panose="020B0604020202020204" pitchFamily="34" charset="0"/>
                <a:cs typeface="Arial" panose="020B0604020202020204" pitchFamily="34" charset="0"/>
              </a:rPr>
              <a:t> </a:t>
            </a:r>
            <a:r>
              <a:rPr lang="en-US" sz="2400" b="1" dirty="0" err="1">
                <a:solidFill>
                  <a:srgbClr val="0033CC"/>
                </a:solidFill>
                <a:effectLst/>
                <a:latin typeface="Arial" panose="020B0604020202020204" pitchFamily="34" charset="0"/>
                <a:cs typeface="Arial" panose="020B0604020202020204" pitchFamily="34" charset="0"/>
              </a:rPr>
              <a:t>tích</a:t>
            </a:r>
            <a:r>
              <a:rPr lang="en-US" sz="2400" b="1" dirty="0">
                <a:solidFill>
                  <a:srgbClr val="0033CC"/>
                </a:solidFill>
                <a:effectLst/>
                <a:latin typeface="Arial" panose="020B0604020202020204" pitchFamily="34" charset="0"/>
                <a:cs typeface="Arial" panose="020B0604020202020204" pitchFamily="34" charset="0"/>
              </a:rPr>
              <a:t> </a:t>
            </a:r>
            <a:r>
              <a:rPr lang="en-US" sz="2400" b="1" dirty="0" err="1">
                <a:solidFill>
                  <a:srgbClr val="0033CC"/>
                </a:solidFill>
                <a:effectLst/>
                <a:latin typeface="Arial" panose="020B0604020202020204" pitchFamily="34" charset="0"/>
                <a:cs typeface="Arial" panose="020B0604020202020204" pitchFamily="34" charset="0"/>
              </a:rPr>
              <a:t>cực</a:t>
            </a:r>
            <a:r>
              <a:rPr lang="en-US" sz="2400" b="1" dirty="0">
                <a:solidFill>
                  <a:srgbClr val="0033CC"/>
                </a:solidFill>
                <a:effectLst/>
                <a:latin typeface="Arial" panose="020B0604020202020204" pitchFamily="34" charset="0"/>
                <a:cs typeface="Arial" panose="020B0604020202020204" pitchFamily="34" charset="0"/>
              </a:rPr>
              <a:t> </a:t>
            </a:r>
            <a:r>
              <a:rPr lang="en-US" sz="2400" dirty="0" err="1">
                <a:solidFill>
                  <a:srgbClr val="FF0066"/>
                </a:solidFill>
                <a:effectLst/>
                <a:latin typeface="Arial" panose="020B0604020202020204" pitchFamily="34" charset="0"/>
                <a:cs typeface="Arial" panose="020B0604020202020204" pitchFamily="34" charset="0"/>
              </a:rPr>
              <a:t>của</a:t>
            </a:r>
            <a:r>
              <a:rPr lang="en-US" sz="2400" dirty="0">
                <a:solidFill>
                  <a:srgbClr val="FF0066"/>
                </a:solidFill>
                <a:effectLst/>
                <a:latin typeface="Arial" panose="020B0604020202020204" pitchFamily="34" charset="0"/>
                <a:cs typeface="Arial" panose="020B0604020202020204" pitchFamily="34" charset="0"/>
              </a:rPr>
              <a:t> </a:t>
            </a:r>
            <a:r>
              <a:rPr lang="en-US" sz="2400" dirty="0" err="1">
                <a:solidFill>
                  <a:srgbClr val="FF0066"/>
                </a:solidFill>
                <a:effectLst/>
                <a:latin typeface="Arial" panose="020B0604020202020204" pitchFamily="34" charset="0"/>
                <a:cs typeface="Arial" panose="020B0604020202020204" pitchFamily="34" charset="0"/>
              </a:rPr>
              <a:t>hội</a:t>
            </a:r>
            <a:r>
              <a:rPr lang="en-US" sz="2400" dirty="0">
                <a:solidFill>
                  <a:srgbClr val="FF0066"/>
                </a:solidFill>
                <a:effectLst/>
                <a:latin typeface="Arial" panose="020B0604020202020204" pitchFamily="34" charset="0"/>
                <a:cs typeface="Arial" panose="020B0604020202020204" pitchFamily="34" charset="0"/>
              </a:rPr>
              <a:t> </a:t>
            </a:r>
            <a:r>
              <a:rPr lang="en-US" sz="2400" dirty="0" err="1">
                <a:solidFill>
                  <a:srgbClr val="FF0066"/>
                </a:solidFill>
                <a:effectLst/>
                <a:latin typeface="Arial" panose="020B0604020202020204" pitchFamily="34" charset="0"/>
                <a:cs typeface="Arial" panose="020B0604020202020204" pitchFamily="34" charset="0"/>
              </a:rPr>
              <a:t>nhập</a:t>
            </a:r>
            <a:r>
              <a:rPr lang="en-US" sz="2400" dirty="0">
                <a:solidFill>
                  <a:srgbClr val="FF0066"/>
                </a:solidFill>
                <a:effectLst/>
                <a:latin typeface="Arial" panose="020B0604020202020204" pitchFamily="34" charset="0"/>
                <a:cs typeface="Arial" panose="020B0604020202020204" pitchFamily="34" charset="0"/>
              </a:rPr>
              <a:t> </a:t>
            </a:r>
            <a:r>
              <a:rPr lang="en-US" sz="2400" dirty="0" err="1">
                <a:solidFill>
                  <a:srgbClr val="FF0066"/>
                </a:solidFill>
                <a:effectLst/>
                <a:latin typeface="Arial" panose="020B0604020202020204" pitchFamily="34" charset="0"/>
                <a:cs typeface="Arial" panose="020B0604020202020204" pitchFamily="34" charset="0"/>
              </a:rPr>
              <a:t>kinh</a:t>
            </a:r>
            <a:r>
              <a:rPr lang="en-US" sz="2400" dirty="0">
                <a:solidFill>
                  <a:srgbClr val="FF0066"/>
                </a:solidFill>
                <a:effectLst/>
                <a:latin typeface="Arial" panose="020B0604020202020204" pitchFamily="34" charset="0"/>
                <a:cs typeface="Arial" panose="020B0604020202020204" pitchFamily="34" charset="0"/>
              </a:rPr>
              <a:t> </a:t>
            </a:r>
            <a:r>
              <a:rPr lang="en-US" sz="2400" dirty="0" err="1">
                <a:solidFill>
                  <a:srgbClr val="FF0066"/>
                </a:solidFill>
                <a:effectLst/>
                <a:latin typeface="Arial" panose="020B0604020202020204" pitchFamily="34" charset="0"/>
                <a:cs typeface="Arial" panose="020B0604020202020204" pitchFamily="34" charset="0"/>
              </a:rPr>
              <a:t>tế</a:t>
            </a:r>
            <a:r>
              <a:rPr lang="en-US" sz="2400" dirty="0">
                <a:solidFill>
                  <a:srgbClr val="FF0066"/>
                </a:solidFill>
                <a:effectLst/>
                <a:latin typeface="Arial" panose="020B0604020202020204" pitchFamily="34" charset="0"/>
                <a:cs typeface="Arial" panose="020B0604020202020204" pitchFamily="34" charset="0"/>
              </a:rPr>
              <a:t> </a:t>
            </a:r>
            <a:r>
              <a:rPr lang="en-US" sz="2400" dirty="0" err="1">
                <a:solidFill>
                  <a:srgbClr val="FF0066"/>
                </a:solidFill>
                <a:effectLst/>
                <a:latin typeface="Arial" panose="020B0604020202020204" pitchFamily="34" charset="0"/>
                <a:cs typeface="Arial" panose="020B0604020202020204" pitchFamily="34" charset="0"/>
              </a:rPr>
              <a:t>quốc</a:t>
            </a:r>
            <a:r>
              <a:rPr lang="en-US" sz="2400" dirty="0">
                <a:solidFill>
                  <a:srgbClr val="FF0066"/>
                </a:solidFill>
                <a:effectLst/>
                <a:latin typeface="Arial" panose="020B0604020202020204" pitchFamily="34" charset="0"/>
                <a:cs typeface="Arial" panose="020B0604020202020204" pitchFamily="34" charset="0"/>
              </a:rPr>
              <a:t> </a:t>
            </a:r>
            <a:r>
              <a:rPr lang="en-US" sz="2400" dirty="0" err="1">
                <a:solidFill>
                  <a:srgbClr val="FF0066"/>
                </a:solidFill>
                <a:effectLst/>
                <a:latin typeface="Arial" panose="020B0604020202020204" pitchFamily="34" charset="0"/>
                <a:cs typeface="Arial" panose="020B0604020202020204" pitchFamily="34" charset="0"/>
              </a:rPr>
              <a:t>tế</a:t>
            </a:r>
            <a:endParaRPr lang="en-US" sz="2400" dirty="0">
              <a:solidFill>
                <a:srgbClr val="FF0066"/>
              </a:solidFill>
              <a:effectLst/>
              <a:latin typeface="Arial" panose="020B0604020202020204" pitchFamily="34" charset="0"/>
              <a:cs typeface="Arial" panose="020B0604020202020204" pitchFamily="34" charset="0"/>
            </a:endParaRPr>
          </a:p>
        </p:txBody>
      </p:sp>
      <p:grpSp>
        <p:nvGrpSpPr>
          <p:cNvPr id="6" name="Group 17">
            <a:extLst>
              <a:ext uri="{FF2B5EF4-FFF2-40B4-BE49-F238E27FC236}">
                <a16:creationId xmlns="" xmlns:a16="http://schemas.microsoft.com/office/drawing/2014/main" id="{33825534-240F-4458-BEA2-A13DC0BBE28F}"/>
              </a:ext>
            </a:extLst>
          </p:cNvPr>
          <p:cNvGrpSpPr>
            <a:grpSpLocks/>
          </p:cNvGrpSpPr>
          <p:nvPr/>
        </p:nvGrpSpPr>
        <p:grpSpPr bwMode="auto">
          <a:xfrm>
            <a:off x="1323162" y="1600896"/>
            <a:ext cx="8445678" cy="1548686"/>
            <a:chOff x="1803761" y="1304449"/>
            <a:chExt cx="6467836" cy="1543674"/>
          </a:xfrm>
        </p:grpSpPr>
        <p:grpSp>
          <p:nvGrpSpPr>
            <p:cNvPr id="7" name="Group 18">
              <a:extLst>
                <a:ext uri="{FF2B5EF4-FFF2-40B4-BE49-F238E27FC236}">
                  <a16:creationId xmlns="" xmlns:a16="http://schemas.microsoft.com/office/drawing/2014/main" id="{75323594-3372-48EE-BED6-9D135C61EA5E}"/>
                </a:ext>
              </a:extLst>
            </p:cNvPr>
            <p:cNvGrpSpPr>
              <a:grpSpLocks/>
            </p:cNvGrpSpPr>
            <p:nvPr/>
          </p:nvGrpSpPr>
          <p:grpSpPr bwMode="auto">
            <a:xfrm>
              <a:off x="1803761" y="1456061"/>
              <a:ext cx="6467836" cy="1392062"/>
              <a:chOff x="1803761" y="1456061"/>
              <a:chExt cx="6467836" cy="1392062"/>
            </a:xfrm>
          </p:grpSpPr>
          <p:pic>
            <p:nvPicPr>
              <p:cNvPr id="12" name="Picture 345" descr="shadow_1_m">
                <a:extLst>
                  <a:ext uri="{FF2B5EF4-FFF2-40B4-BE49-F238E27FC236}">
                    <a16:creationId xmlns="" xmlns:a16="http://schemas.microsoft.com/office/drawing/2014/main" id="{FF672D7E-74C5-4441-B65E-D8677390BD33}"/>
                  </a:ext>
                </a:extLst>
              </p:cNvPr>
              <p:cNvPicPr>
                <a:picLocks noChangeAspect="1" noChangeArrowheads="1"/>
              </p:cNvPicPr>
              <p:nvPr/>
            </p:nvPicPr>
            <p:blipFill>
              <a:blip r:embed="rId3"/>
              <a:srcRect t="1518" b="2"/>
              <a:stretch>
                <a:fillRect/>
              </a:stretch>
            </p:blipFill>
            <p:spPr bwMode="gray">
              <a:xfrm>
                <a:off x="1803761" y="2535709"/>
                <a:ext cx="5402581" cy="312414"/>
              </a:xfrm>
              <a:prstGeom prst="rect">
                <a:avLst/>
              </a:prstGeom>
              <a:noFill/>
              <a:ln w="9525">
                <a:noFill/>
                <a:miter lim="800000"/>
                <a:headEnd/>
                <a:tailEnd/>
              </a:ln>
            </p:spPr>
          </p:pic>
          <p:sp>
            <p:nvSpPr>
              <p:cNvPr id="13" name="Rectangle 12">
                <a:extLst>
                  <a:ext uri="{FF2B5EF4-FFF2-40B4-BE49-F238E27FC236}">
                    <a16:creationId xmlns="" xmlns:a16="http://schemas.microsoft.com/office/drawing/2014/main" id="{99846D57-D739-4B38-B059-2BDBE0179DB3}"/>
                  </a:ext>
                </a:extLst>
              </p:cNvPr>
              <p:cNvSpPr/>
              <p:nvPr/>
            </p:nvSpPr>
            <p:spPr>
              <a:xfrm>
                <a:off x="2286492" y="1456061"/>
                <a:ext cx="5985105" cy="1144230"/>
              </a:xfrm>
              <a:prstGeom prst="rect">
                <a:avLst/>
              </a:prstGeom>
              <a:solidFill>
                <a:srgbClr val="006600"/>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000" dirty="0">
                  <a:solidFill>
                    <a:schemeClr val="bg1"/>
                  </a:solidFill>
                  <a:latin typeface="Arial" panose="020B0604020202020204" pitchFamily="34" charset="0"/>
                  <a:cs typeface="Arial" panose="020B0604020202020204" pitchFamily="34" charset="0"/>
                </a:endParaRPr>
              </a:p>
            </p:txBody>
          </p:sp>
        </p:grpSp>
        <p:grpSp>
          <p:nvGrpSpPr>
            <p:cNvPr id="8" name="Group 19">
              <a:extLst>
                <a:ext uri="{FF2B5EF4-FFF2-40B4-BE49-F238E27FC236}">
                  <a16:creationId xmlns="" xmlns:a16="http://schemas.microsoft.com/office/drawing/2014/main" id="{DAB83D85-C639-4697-9DF4-4201B904FBF7}"/>
                </a:ext>
              </a:extLst>
            </p:cNvPr>
            <p:cNvGrpSpPr>
              <a:grpSpLocks/>
            </p:cNvGrpSpPr>
            <p:nvPr/>
          </p:nvGrpSpPr>
          <p:grpSpPr bwMode="auto">
            <a:xfrm>
              <a:off x="1836639" y="1304449"/>
              <a:ext cx="1785240" cy="1320393"/>
              <a:chOff x="1836639" y="1304449"/>
              <a:chExt cx="1785240" cy="1320393"/>
            </a:xfrm>
          </p:grpSpPr>
          <p:sp>
            <p:nvSpPr>
              <p:cNvPr id="9" name="Right Triangle 8">
                <a:extLst>
                  <a:ext uri="{FF2B5EF4-FFF2-40B4-BE49-F238E27FC236}">
                    <a16:creationId xmlns="" xmlns:a16="http://schemas.microsoft.com/office/drawing/2014/main" id="{360A640C-4576-4C35-BEAA-24E2121DA520}"/>
                  </a:ext>
                </a:extLst>
              </p:cNvPr>
              <p:cNvSpPr/>
              <p:nvPr/>
            </p:nvSpPr>
            <p:spPr>
              <a:xfrm flipH="1">
                <a:off x="2114228" y="2473231"/>
                <a:ext cx="172264" cy="151611"/>
              </a:xfrm>
              <a:prstGeom prst="rtTriangle">
                <a:avLst/>
              </a:prstGeom>
              <a:solidFill>
                <a:schemeClr val="tx2">
                  <a:lumMod val="60000"/>
                  <a:lumOff val="4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000">
                  <a:solidFill>
                    <a:schemeClr val="bg1"/>
                  </a:solidFill>
                  <a:latin typeface="Arial" panose="020B0604020202020204" pitchFamily="34" charset="0"/>
                  <a:cs typeface="Arial" panose="020B0604020202020204" pitchFamily="34" charset="0"/>
                </a:endParaRPr>
              </a:p>
            </p:txBody>
          </p:sp>
          <p:sp>
            <p:nvSpPr>
              <p:cNvPr id="10" name="Right Triangle 9">
                <a:extLst>
                  <a:ext uri="{FF2B5EF4-FFF2-40B4-BE49-F238E27FC236}">
                    <a16:creationId xmlns="" xmlns:a16="http://schemas.microsoft.com/office/drawing/2014/main" id="{F90DAE0D-B666-4928-9B27-E7CAA172ECF1}"/>
                  </a:ext>
                </a:extLst>
              </p:cNvPr>
              <p:cNvSpPr/>
              <p:nvPr/>
            </p:nvSpPr>
            <p:spPr>
              <a:xfrm flipH="1">
                <a:off x="3449616" y="1304449"/>
                <a:ext cx="172263" cy="151611"/>
              </a:xfrm>
              <a:prstGeom prst="rtTriangle">
                <a:avLst/>
              </a:prstGeom>
              <a:solidFill>
                <a:schemeClr val="tx2">
                  <a:lumMod val="60000"/>
                  <a:lumOff val="4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000">
                  <a:solidFill>
                    <a:schemeClr val="bg1"/>
                  </a:solidFill>
                  <a:latin typeface="Arial" panose="020B0604020202020204" pitchFamily="34" charset="0"/>
                  <a:cs typeface="Arial" panose="020B0604020202020204" pitchFamily="34" charset="0"/>
                </a:endParaRPr>
              </a:p>
            </p:txBody>
          </p:sp>
          <p:sp>
            <p:nvSpPr>
              <p:cNvPr id="11" name="Trapezoid 2">
                <a:extLst>
                  <a:ext uri="{FF2B5EF4-FFF2-40B4-BE49-F238E27FC236}">
                    <a16:creationId xmlns="" xmlns:a16="http://schemas.microsoft.com/office/drawing/2014/main" id="{6D0FB038-1D20-4419-AD81-9B3A13BAF813}"/>
                  </a:ext>
                </a:extLst>
              </p:cNvPr>
              <p:cNvSpPr/>
              <p:nvPr/>
            </p:nvSpPr>
            <p:spPr>
              <a:xfrm rot="19191503">
                <a:off x="1836639" y="1628800"/>
                <a:ext cx="1641753" cy="356399"/>
              </a:xfrm>
              <a:custGeom>
                <a:avLst/>
                <a:gdLst>
                  <a:gd name="connsiteX0" fmla="*/ 0 w 1828800"/>
                  <a:gd name="connsiteY0" fmla="*/ 457200 h 457200"/>
                  <a:gd name="connsiteX1" fmla="*/ 114300 w 1828800"/>
                  <a:gd name="connsiteY1" fmla="*/ 0 h 457200"/>
                  <a:gd name="connsiteX2" fmla="*/ 1714500 w 1828800"/>
                  <a:gd name="connsiteY2" fmla="*/ 0 h 457200"/>
                  <a:gd name="connsiteX3" fmla="*/ 1828800 w 1828800"/>
                  <a:gd name="connsiteY3" fmla="*/ 457200 h 457200"/>
                  <a:gd name="connsiteX4" fmla="*/ 0 w 1828800"/>
                  <a:gd name="connsiteY4" fmla="*/ 457200 h 457200"/>
                  <a:gd name="connsiteX0" fmla="*/ 0 w 1828800"/>
                  <a:gd name="connsiteY0" fmla="*/ 463642 h 463642"/>
                  <a:gd name="connsiteX1" fmla="*/ 402156 w 1828800"/>
                  <a:gd name="connsiteY1" fmla="*/ 0 h 463642"/>
                  <a:gd name="connsiteX2" fmla="*/ 1714500 w 1828800"/>
                  <a:gd name="connsiteY2" fmla="*/ 6442 h 463642"/>
                  <a:gd name="connsiteX3" fmla="*/ 1828800 w 1828800"/>
                  <a:gd name="connsiteY3" fmla="*/ 463642 h 463642"/>
                  <a:gd name="connsiteX4" fmla="*/ 0 w 1828800"/>
                  <a:gd name="connsiteY4" fmla="*/ 463642 h 463642"/>
                  <a:gd name="connsiteX0" fmla="*/ 0 w 2001385"/>
                  <a:gd name="connsiteY0" fmla="*/ 463642 h 463642"/>
                  <a:gd name="connsiteX1" fmla="*/ 402156 w 2001385"/>
                  <a:gd name="connsiteY1" fmla="*/ 0 h 463642"/>
                  <a:gd name="connsiteX2" fmla="*/ 1714500 w 2001385"/>
                  <a:gd name="connsiteY2" fmla="*/ 6442 h 463642"/>
                  <a:gd name="connsiteX3" fmla="*/ 2001385 w 2001385"/>
                  <a:gd name="connsiteY3" fmla="*/ 426441 h 463642"/>
                  <a:gd name="connsiteX4" fmla="*/ 0 w 2001385"/>
                  <a:gd name="connsiteY4" fmla="*/ 463642 h 463642"/>
                  <a:gd name="connsiteX0" fmla="*/ 0 w 2001385"/>
                  <a:gd name="connsiteY0" fmla="*/ 463642 h 463642"/>
                  <a:gd name="connsiteX1" fmla="*/ 402156 w 2001385"/>
                  <a:gd name="connsiteY1" fmla="*/ 0 h 463642"/>
                  <a:gd name="connsiteX2" fmla="*/ 1514076 w 2001385"/>
                  <a:gd name="connsiteY2" fmla="*/ 7706 h 463642"/>
                  <a:gd name="connsiteX3" fmla="*/ 2001385 w 2001385"/>
                  <a:gd name="connsiteY3" fmla="*/ 426441 h 463642"/>
                  <a:gd name="connsiteX4" fmla="*/ 0 w 2001385"/>
                  <a:gd name="connsiteY4" fmla="*/ 463642 h 4636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01385" h="463642">
                    <a:moveTo>
                      <a:pt x="0" y="463642"/>
                    </a:moveTo>
                    <a:lnTo>
                      <a:pt x="402156" y="0"/>
                    </a:lnTo>
                    <a:lnTo>
                      <a:pt x="1514076" y="7706"/>
                    </a:lnTo>
                    <a:lnTo>
                      <a:pt x="2001385" y="426441"/>
                    </a:lnTo>
                    <a:lnTo>
                      <a:pt x="0" y="463642"/>
                    </a:lnTo>
                    <a:close/>
                  </a:path>
                </a:pathLst>
              </a:custGeom>
              <a:solidFill>
                <a:srgbClr val="FF0066"/>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000">
                  <a:solidFill>
                    <a:schemeClr val="bg1"/>
                  </a:solidFill>
                  <a:latin typeface="Arial" panose="020B0604020202020204" pitchFamily="34" charset="0"/>
                  <a:cs typeface="Arial" panose="020B0604020202020204" pitchFamily="34" charset="0"/>
                </a:endParaRPr>
              </a:p>
            </p:txBody>
          </p:sp>
        </p:grpSp>
      </p:grpSp>
      <p:grpSp>
        <p:nvGrpSpPr>
          <p:cNvPr id="14" name="Group 26">
            <a:extLst>
              <a:ext uri="{FF2B5EF4-FFF2-40B4-BE49-F238E27FC236}">
                <a16:creationId xmlns="" xmlns:a16="http://schemas.microsoft.com/office/drawing/2014/main" id="{E808E37A-6D1B-40E5-81BF-B4BC68AC7F80}"/>
              </a:ext>
            </a:extLst>
          </p:cNvPr>
          <p:cNvGrpSpPr>
            <a:grpSpLocks/>
          </p:cNvGrpSpPr>
          <p:nvPr/>
        </p:nvGrpSpPr>
        <p:grpSpPr bwMode="auto">
          <a:xfrm>
            <a:off x="1199220" y="3068004"/>
            <a:ext cx="8470644" cy="1779588"/>
            <a:chOff x="1803761" y="1304449"/>
            <a:chExt cx="5885312" cy="1543674"/>
          </a:xfrm>
        </p:grpSpPr>
        <p:grpSp>
          <p:nvGrpSpPr>
            <p:cNvPr id="15" name="Group 27">
              <a:extLst>
                <a:ext uri="{FF2B5EF4-FFF2-40B4-BE49-F238E27FC236}">
                  <a16:creationId xmlns="" xmlns:a16="http://schemas.microsoft.com/office/drawing/2014/main" id="{2EA43CB9-F325-4F45-A55C-93226422A864}"/>
                </a:ext>
              </a:extLst>
            </p:cNvPr>
            <p:cNvGrpSpPr>
              <a:grpSpLocks/>
            </p:cNvGrpSpPr>
            <p:nvPr/>
          </p:nvGrpSpPr>
          <p:grpSpPr bwMode="auto">
            <a:xfrm>
              <a:off x="1803761" y="1455926"/>
              <a:ext cx="5885312" cy="1392197"/>
              <a:chOff x="1803761" y="1455926"/>
              <a:chExt cx="5885312" cy="1392197"/>
            </a:xfrm>
          </p:grpSpPr>
          <p:pic>
            <p:nvPicPr>
              <p:cNvPr id="20" name="Picture 345" descr="shadow_1_m">
                <a:extLst>
                  <a:ext uri="{FF2B5EF4-FFF2-40B4-BE49-F238E27FC236}">
                    <a16:creationId xmlns="" xmlns:a16="http://schemas.microsoft.com/office/drawing/2014/main" id="{A33C08B3-1F1E-454E-BF1B-F098379E2A0D}"/>
                  </a:ext>
                </a:extLst>
              </p:cNvPr>
              <p:cNvPicPr>
                <a:picLocks noChangeAspect="1" noChangeArrowheads="1"/>
              </p:cNvPicPr>
              <p:nvPr/>
            </p:nvPicPr>
            <p:blipFill>
              <a:blip r:embed="rId3"/>
              <a:srcRect t="1518" b="2"/>
              <a:stretch>
                <a:fillRect/>
              </a:stretch>
            </p:blipFill>
            <p:spPr bwMode="gray">
              <a:xfrm>
                <a:off x="1803761" y="2535709"/>
                <a:ext cx="5402581" cy="312414"/>
              </a:xfrm>
              <a:prstGeom prst="rect">
                <a:avLst/>
              </a:prstGeom>
              <a:noFill/>
              <a:ln w="9525">
                <a:noFill/>
                <a:miter lim="800000"/>
                <a:headEnd/>
                <a:tailEnd/>
              </a:ln>
            </p:spPr>
          </p:pic>
          <p:sp>
            <p:nvSpPr>
              <p:cNvPr id="21" name="Rectangle 20">
                <a:extLst>
                  <a:ext uri="{FF2B5EF4-FFF2-40B4-BE49-F238E27FC236}">
                    <a16:creationId xmlns="" xmlns:a16="http://schemas.microsoft.com/office/drawing/2014/main" id="{51E64D4A-B3EB-43F1-8B14-AE35D9BC7BEC}"/>
                  </a:ext>
                </a:extLst>
              </p:cNvPr>
              <p:cNvSpPr/>
              <p:nvPr/>
            </p:nvSpPr>
            <p:spPr>
              <a:xfrm>
                <a:off x="2286492" y="1455926"/>
                <a:ext cx="5402581" cy="1123999"/>
              </a:xfrm>
              <a:prstGeom prst="rect">
                <a:avLst/>
              </a:prstGeom>
              <a:solidFill>
                <a:srgbClr val="000099"/>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000">
                  <a:solidFill>
                    <a:schemeClr val="bg1"/>
                  </a:solidFill>
                  <a:latin typeface="Arial" panose="020B0604020202020204" pitchFamily="34" charset="0"/>
                  <a:cs typeface="Arial" panose="020B0604020202020204" pitchFamily="34" charset="0"/>
                </a:endParaRPr>
              </a:p>
            </p:txBody>
          </p:sp>
        </p:grpSp>
        <p:grpSp>
          <p:nvGrpSpPr>
            <p:cNvPr id="16" name="Group 28">
              <a:extLst>
                <a:ext uri="{FF2B5EF4-FFF2-40B4-BE49-F238E27FC236}">
                  <a16:creationId xmlns="" xmlns:a16="http://schemas.microsoft.com/office/drawing/2014/main" id="{E7528ED2-AAAB-4063-90DB-C470F056A6CB}"/>
                </a:ext>
              </a:extLst>
            </p:cNvPr>
            <p:cNvGrpSpPr>
              <a:grpSpLocks/>
            </p:cNvGrpSpPr>
            <p:nvPr/>
          </p:nvGrpSpPr>
          <p:grpSpPr bwMode="auto">
            <a:xfrm>
              <a:off x="1857129" y="1304449"/>
              <a:ext cx="1764750" cy="1320592"/>
              <a:chOff x="1857129" y="1304449"/>
              <a:chExt cx="1764750" cy="1320592"/>
            </a:xfrm>
          </p:grpSpPr>
          <p:sp>
            <p:nvSpPr>
              <p:cNvPr id="17" name="Right Triangle 16">
                <a:extLst>
                  <a:ext uri="{FF2B5EF4-FFF2-40B4-BE49-F238E27FC236}">
                    <a16:creationId xmlns="" xmlns:a16="http://schemas.microsoft.com/office/drawing/2014/main" id="{9B480C77-7839-4A9B-A97B-2F4699401BF6}"/>
                  </a:ext>
                </a:extLst>
              </p:cNvPr>
              <p:cNvSpPr/>
              <p:nvPr/>
            </p:nvSpPr>
            <p:spPr>
              <a:xfrm flipH="1">
                <a:off x="2114228" y="2473565"/>
                <a:ext cx="172264" cy="151476"/>
              </a:xfrm>
              <a:prstGeom prst="rtTriangle">
                <a:avLst/>
              </a:prstGeom>
              <a:solidFill>
                <a:schemeClr val="tx2">
                  <a:lumMod val="60000"/>
                  <a:lumOff val="4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000">
                  <a:solidFill>
                    <a:schemeClr val="bg1"/>
                  </a:solidFill>
                  <a:latin typeface="Arial" panose="020B0604020202020204" pitchFamily="34" charset="0"/>
                  <a:cs typeface="Arial" panose="020B0604020202020204" pitchFamily="34" charset="0"/>
                </a:endParaRPr>
              </a:p>
            </p:txBody>
          </p:sp>
          <p:sp>
            <p:nvSpPr>
              <p:cNvPr id="18" name="Right Triangle 17">
                <a:extLst>
                  <a:ext uri="{FF2B5EF4-FFF2-40B4-BE49-F238E27FC236}">
                    <a16:creationId xmlns="" xmlns:a16="http://schemas.microsoft.com/office/drawing/2014/main" id="{9FCE8A7A-487E-45F9-B8A0-CAEA6DEC8517}"/>
                  </a:ext>
                </a:extLst>
              </p:cNvPr>
              <p:cNvSpPr/>
              <p:nvPr/>
            </p:nvSpPr>
            <p:spPr>
              <a:xfrm flipH="1">
                <a:off x="3449616" y="1304449"/>
                <a:ext cx="172263" cy="151476"/>
              </a:xfrm>
              <a:prstGeom prst="rtTriangle">
                <a:avLst/>
              </a:prstGeom>
              <a:solidFill>
                <a:schemeClr val="tx2">
                  <a:lumMod val="60000"/>
                  <a:lumOff val="4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000">
                  <a:solidFill>
                    <a:schemeClr val="bg1"/>
                  </a:solidFill>
                  <a:latin typeface="Arial" panose="020B0604020202020204" pitchFamily="34" charset="0"/>
                  <a:cs typeface="Arial" panose="020B0604020202020204" pitchFamily="34" charset="0"/>
                </a:endParaRPr>
              </a:p>
            </p:txBody>
          </p:sp>
          <p:sp>
            <p:nvSpPr>
              <p:cNvPr id="19" name="Trapezoid 2">
                <a:extLst>
                  <a:ext uri="{FF2B5EF4-FFF2-40B4-BE49-F238E27FC236}">
                    <a16:creationId xmlns="" xmlns:a16="http://schemas.microsoft.com/office/drawing/2014/main" id="{8772B7A3-5A15-4FE2-86A1-FE2F0153EC92}"/>
                  </a:ext>
                </a:extLst>
              </p:cNvPr>
              <p:cNvSpPr/>
              <p:nvPr/>
            </p:nvSpPr>
            <p:spPr>
              <a:xfrm rot="19191503">
                <a:off x="1857129" y="1659762"/>
                <a:ext cx="1622147" cy="311854"/>
              </a:xfrm>
              <a:custGeom>
                <a:avLst/>
                <a:gdLst>
                  <a:gd name="connsiteX0" fmla="*/ 0 w 1828800"/>
                  <a:gd name="connsiteY0" fmla="*/ 457200 h 457200"/>
                  <a:gd name="connsiteX1" fmla="*/ 114300 w 1828800"/>
                  <a:gd name="connsiteY1" fmla="*/ 0 h 457200"/>
                  <a:gd name="connsiteX2" fmla="*/ 1714500 w 1828800"/>
                  <a:gd name="connsiteY2" fmla="*/ 0 h 457200"/>
                  <a:gd name="connsiteX3" fmla="*/ 1828800 w 1828800"/>
                  <a:gd name="connsiteY3" fmla="*/ 457200 h 457200"/>
                  <a:gd name="connsiteX4" fmla="*/ 0 w 1828800"/>
                  <a:gd name="connsiteY4" fmla="*/ 457200 h 457200"/>
                  <a:gd name="connsiteX0" fmla="*/ 0 w 1828800"/>
                  <a:gd name="connsiteY0" fmla="*/ 463642 h 463642"/>
                  <a:gd name="connsiteX1" fmla="*/ 402156 w 1828800"/>
                  <a:gd name="connsiteY1" fmla="*/ 0 h 463642"/>
                  <a:gd name="connsiteX2" fmla="*/ 1714500 w 1828800"/>
                  <a:gd name="connsiteY2" fmla="*/ 6442 h 463642"/>
                  <a:gd name="connsiteX3" fmla="*/ 1828800 w 1828800"/>
                  <a:gd name="connsiteY3" fmla="*/ 463642 h 463642"/>
                  <a:gd name="connsiteX4" fmla="*/ 0 w 1828800"/>
                  <a:gd name="connsiteY4" fmla="*/ 463642 h 463642"/>
                  <a:gd name="connsiteX0" fmla="*/ 0 w 2001385"/>
                  <a:gd name="connsiteY0" fmla="*/ 463642 h 463642"/>
                  <a:gd name="connsiteX1" fmla="*/ 402156 w 2001385"/>
                  <a:gd name="connsiteY1" fmla="*/ 0 h 463642"/>
                  <a:gd name="connsiteX2" fmla="*/ 1714500 w 2001385"/>
                  <a:gd name="connsiteY2" fmla="*/ 6442 h 463642"/>
                  <a:gd name="connsiteX3" fmla="*/ 2001385 w 2001385"/>
                  <a:gd name="connsiteY3" fmla="*/ 426441 h 463642"/>
                  <a:gd name="connsiteX4" fmla="*/ 0 w 2001385"/>
                  <a:gd name="connsiteY4" fmla="*/ 463642 h 463642"/>
                  <a:gd name="connsiteX0" fmla="*/ 0 w 2001385"/>
                  <a:gd name="connsiteY0" fmla="*/ 463642 h 463642"/>
                  <a:gd name="connsiteX1" fmla="*/ 402156 w 2001385"/>
                  <a:gd name="connsiteY1" fmla="*/ 0 h 463642"/>
                  <a:gd name="connsiteX2" fmla="*/ 1514076 w 2001385"/>
                  <a:gd name="connsiteY2" fmla="*/ 7706 h 463642"/>
                  <a:gd name="connsiteX3" fmla="*/ 2001385 w 2001385"/>
                  <a:gd name="connsiteY3" fmla="*/ 426441 h 463642"/>
                  <a:gd name="connsiteX4" fmla="*/ 0 w 2001385"/>
                  <a:gd name="connsiteY4" fmla="*/ 463642 h 4636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01385" h="463642">
                    <a:moveTo>
                      <a:pt x="0" y="463642"/>
                    </a:moveTo>
                    <a:lnTo>
                      <a:pt x="402156" y="0"/>
                    </a:lnTo>
                    <a:lnTo>
                      <a:pt x="1514076" y="7706"/>
                    </a:lnTo>
                    <a:lnTo>
                      <a:pt x="2001385" y="426441"/>
                    </a:lnTo>
                    <a:lnTo>
                      <a:pt x="0" y="463642"/>
                    </a:lnTo>
                    <a:close/>
                  </a:path>
                </a:pathLst>
              </a:custGeom>
              <a:solidFill>
                <a:srgbClr val="6633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000" dirty="0">
                  <a:solidFill>
                    <a:schemeClr val="bg1"/>
                  </a:solidFill>
                  <a:latin typeface="Arial" panose="020B0604020202020204" pitchFamily="34" charset="0"/>
                  <a:cs typeface="Arial" panose="020B0604020202020204" pitchFamily="34" charset="0"/>
                </a:endParaRPr>
              </a:p>
            </p:txBody>
          </p:sp>
        </p:grpSp>
      </p:grpSp>
      <p:grpSp>
        <p:nvGrpSpPr>
          <p:cNvPr id="22" name="Group 35">
            <a:extLst>
              <a:ext uri="{FF2B5EF4-FFF2-40B4-BE49-F238E27FC236}">
                <a16:creationId xmlns="" xmlns:a16="http://schemas.microsoft.com/office/drawing/2014/main" id="{135A3040-8677-4468-AE65-9259F50B58BB}"/>
              </a:ext>
            </a:extLst>
          </p:cNvPr>
          <p:cNvGrpSpPr>
            <a:grpSpLocks/>
          </p:cNvGrpSpPr>
          <p:nvPr/>
        </p:nvGrpSpPr>
        <p:grpSpPr bwMode="auto">
          <a:xfrm>
            <a:off x="1224792" y="4678709"/>
            <a:ext cx="8501747" cy="1708802"/>
            <a:chOff x="1803761" y="1304449"/>
            <a:chExt cx="6261206" cy="1543674"/>
          </a:xfrm>
        </p:grpSpPr>
        <p:grpSp>
          <p:nvGrpSpPr>
            <p:cNvPr id="23" name="Group 36">
              <a:extLst>
                <a:ext uri="{FF2B5EF4-FFF2-40B4-BE49-F238E27FC236}">
                  <a16:creationId xmlns="" xmlns:a16="http://schemas.microsoft.com/office/drawing/2014/main" id="{8989B0AC-306A-4070-BA46-E39458116DE0}"/>
                </a:ext>
              </a:extLst>
            </p:cNvPr>
            <p:cNvGrpSpPr>
              <a:grpSpLocks/>
            </p:cNvGrpSpPr>
            <p:nvPr/>
          </p:nvGrpSpPr>
          <p:grpSpPr bwMode="auto">
            <a:xfrm>
              <a:off x="1803761" y="1507402"/>
              <a:ext cx="6261206" cy="1340721"/>
              <a:chOff x="1803761" y="1507402"/>
              <a:chExt cx="6261206" cy="1340721"/>
            </a:xfrm>
          </p:grpSpPr>
          <p:pic>
            <p:nvPicPr>
              <p:cNvPr id="28" name="Picture 345" descr="shadow_1_m">
                <a:extLst>
                  <a:ext uri="{FF2B5EF4-FFF2-40B4-BE49-F238E27FC236}">
                    <a16:creationId xmlns="" xmlns:a16="http://schemas.microsoft.com/office/drawing/2014/main" id="{4A89201D-B622-408C-B40F-81DB8D4C2ED8}"/>
                  </a:ext>
                </a:extLst>
              </p:cNvPr>
              <p:cNvPicPr>
                <a:picLocks noChangeAspect="1" noChangeArrowheads="1"/>
              </p:cNvPicPr>
              <p:nvPr/>
            </p:nvPicPr>
            <p:blipFill>
              <a:blip r:embed="rId3"/>
              <a:srcRect t="1518" b="2"/>
              <a:stretch>
                <a:fillRect/>
              </a:stretch>
            </p:blipFill>
            <p:spPr bwMode="gray">
              <a:xfrm>
                <a:off x="1803761" y="2535709"/>
                <a:ext cx="5402581" cy="312414"/>
              </a:xfrm>
              <a:prstGeom prst="rect">
                <a:avLst/>
              </a:prstGeom>
              <a:noFill/>
              <a:ln w="9525">
                <a:noFill/>
                <a:miter lim="800000"/>
                <a:headEnd/>
                <a:tailEnd/>
              </a:ln>
            </p:spPr>
          </p:pic>
          <p:sp>
            <p:nvSpPr>
              <p:cNvPr id="29" name="Rectangle 28">
                <a:extLst>
                  <a:ext uri="{FF2B5EF4-FFF2-40B4-BE49-F238E27FC236}">
                    <a16:creationId xmlns="" xmlns:a16="http://schemas.microsoft.com/office/drawing/2014/main" id="{A5D0E812-CD37-41DF-B400-033078562A1C}"/>
                  </a:ext>
                </a:extLst>
              </p:cNvPr>
              <p:cNvSpPr/>
              <p:nvPr/>
            </p:nvSpPr>
            <p:spPr>
              <a:xfrm>
                <a:off x="2301447" y="1507402"/>
                <a:ext cx="5763520" cy="1248722"/>
              </a:xfrm>
              <a:prstGeom prst="rect">
                <a:avLst/>
              </a:prstGeom>
              <a:solidFill>
                <a:srgbClr val="7030A0"/>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000" dirty="0">
                  <a:solidFill>
                    <a:schemeClr val="bg1"/>
                  </a:solidFill>
                  <a:latin typeface="Arial" panose="020B0604020202020204" pitchFamily="34" charset="0"/>
                  <a:cs typeface="Arial" panose="020B0604020202020204" pitchFamily="34" charset="0"/>
                </a:endParaRPr>
              </a:p>
            </p:txBody>
          </p:sp>
        </p:grpSp>
        <p:grpSp>
          <p:nvGrpSpPr>
            <p:cNvPr id="24" name="Group 37">
              <a:extLst>
                <a:ext uri="{FF2B5EF4-FFF2-40B4-BE49-F238E27FC236}">
                  <a16:creationId xmlns="" xmlns:a16="http://schemas.microsoft.com/office/drawing/2014/main" id="{9D7B9369-6C97-4480-A622-FD52AAE817F3}"/>
                </a:ext>
              </a:extLst>
            </p:cNvPr>
            <p:cNvGrpSpPr>
              <a:grpSpLocks/>
            </p:cNvGrpSpPr>
            <p:nvPr/>
          </p:nvGrpSpPr>
          <p:grpSpPr bwMode="auto">
            <a:xfrm>
              <a:off x="1850379" y="1304449"/>
              <a:ext cx="1771500" cy="1320393"/>
              <a:chOff x="1850379" y="1304449"/>
              <a:chExt cx="1771500" cy="1320393"/>
            </a:xfrm>
          </p:grpSpPr>
          <p:sp>
            <p:nvSpPr>
              <p:cNvPr id="25" name="Right Triangle 24">
                <a:extLst>
                  <a:ext uri="{FF2B5EF4-FFF2-40B4-BE49-F238E27FC236}">
                    <a16:creationId xmlns="" xmlns:a16="http://schemas.microsoft.com/office/drawing/2014/main" id="{8A0C3B74-FD5E-4CBB-8D86-77989CE71958}"/>
                  </a:ext>
                </a:extLst>
              </p:cNvPr>
              <p:cNvSpPr/>
              <p:nvPr/>
            </p:nvSpPr>
            <p:spPr>
              <a:xfrm flipH="1">
                <a:off x="2114228" y="2473231"/>
                <a:ext cx="172264" cy="151611"/>
              </a:xfrm>
              <a:prstGeom prst="rtTriangle">
                <a:avLst/>
              </a:prstGeom>
              <a:solidFill>
                <a:schemeClr val="tx2">
                  <a:lumMod val="60000"/>
                  <a:lumOff val="4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000">
                  <a:solidFill>
                    <a:schemeClr val="bg1"/>
                  </a:solidFill>
                  <a:latin typeface="Arial" panose="020B0604020202020204" pitchFamily="34" charset="0"/>
                  <a:cs typeface="Arial" panose="020B0604020202020204" pitchFamily="34" charset="0"/>
                </a:endParaRPr>
              </a:p>
            </p:txBody>
          </p:sp>
          <p:sp>
            <p:nvSpPr>
              <p:cNvPr id="26" name="Right Triangle 25">
                <a:extLst>
                  <a:ext uri="{FF2B5EF4-FFF2-40B4-BE49-F238E27FC236}">
                    <a16:creationId xmlns="" xmlns:a16="http://schemas.microsoft.com/office/drawing/2014/main" id="{253ECE86-4883-4FC8-B197-85E41CD50D40}"/>
                  </a:ext>
                </a:extLst>
              </p:cNvPr>
              <p:cNvSpPr/>
              <p:nvPr/>
            </p:nvSpPr>
            <p:spPr>
              <a:xfrm flipH="1">
                <a:off x="3449616" y="1304449"/>
                <a:ext cx="172263" cy="151611"/>
              </a:xfrm>
              <a:prstGeom prst="rtTriangle">
                <a:avLst/>
              </a:prstGeom>
              <a:solidFill>
                <a:schemeClr val="tx2">
                  <a:lumMod val="60000"/>
                  <a:lumOff val="4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000">
                  <a:solidFill>
                    <a:schemeClr val="bg1"/>
                  </a:solidFill>
                  <a:latin typeface="Arial" panose="020B0604020202020204" pitchFamily="34" charset="0"/>
                  <a:cs typeface="Arial" panose="020B0604020202020204" pitchFamily="34" charset="0"/>
                </a:endParaRPr>
              </a:p>
            </p:txBody>
          </p:sp>
          <p:sp>
            <p:nvSpPr>
              <p:cNvPr id="27" name="Trapezoid 2">
                <a:extLst>
                  <a:ext uri="{FF2B5EF4-FFF2-40B4-BE49-F238E27FC236}">
                    <a16:creationId xmlns="" xmlns:a16="http://schemas.microsoft.com/office/drawing/2014/main" id="{A335A6D7-C67D-4358-9535-D09654E4C1CB}"/>
                  </a:ext>
                </a:extLst>
              </p:cNvPr>
              <p:cNvSpPr/>
              <p:nvPr/>
            </p:nvSpPr>
            <p:spPr>
              <a:xfrm rot="19191503">
                <a:off x="1850379" y="1625882"/>
                <a:ext cx="1584377" cy="344164"/>
              </a:xfrm>
              <a:custGeom>
                <a:avLst/>
                <a:gdLst>
                  <a:gd name="connsiteX0" fmla="*/ 0 w 1828800"/>
                  <a:gd name="connsiteY0" fmla="*/ 457200 h 457200"/>
                  <a:gd name="connsiteX1" fmla="*/ 114300 w 1828800"/>
                  <a:gd name="connsiteY1" fmla="*/ 0 h 457200"/>
                  <a:gd name="connsiteX2" fmla="*/ 1714500 w 1828800"/>
                  <a:gd name="connsiteY2" fmla="*/ 0 h 457200"/>
                  <a:gd name="connsiteX3" fmla="*/ 1828800 w 1828800"/>
                  <a:gd name="connsiteY3" fmla="*/ 457200 h 457200"/>
                  <a:gd name="connsiteX4" fmla="*/ 0 w 1828800"/>
                  <a:gd name="connsiteY4" fmla="*/ 457200 h 457200"/>
                  <a:gd name="connsiteX0" fmla="*/ 0 w 1828800"/>
                  <a:gd name="connsiteY0" fmla="*/ 463642 h 463642"/>
                  <a:gd name="connsiteX1" fmla="*/ 402156 w 1828800"/>
                  <a:gd name="connsiteY1" fmla="*/ 0 h 463642"/>
                  <a:gd name="connsiteX2" fmla="*/ 1714500 w 1828800"/>
                  <a:gd name="connsiteY2" fmla="*/ 6442 h 463642"/>
                  <a:gd name="connsiteX3" fmla="*/ 1828800 w 1828800"/>
                  <a:gd name="connsiteY3" fmla="*/ 463642 h 463642"/>
                  <a:gd name="connsiteX4" fmla="*/ 0 w 1828800"/>
                  <a:gd name="connsiteY4" fmla="*/ 463642 h 463642"/>
                  <a:gd name="connsiteX0" fmla="*/ 0 w 2001385"/>
                  <a:gd name="connsiteY0" fmla="*/ 463642 h 463642"/>
                  <a:gd name="connsiteX1" fmla="*/ 402156 w 2001385"/>
                  <a:gd name="connsiteY1" fmla="*/ 0 h 463642"/>
                  <a:gd name="connsiteX2" fmla="*/ 1714500 w 2001385"/>
                  <a:gd name="connsiteY2" fmla="*/ 6442 h 463642"/>
                  <a:gd name="connsiteX3" fmla="*/ 2001385 w 2001385"/>
                  <a:gd name="connsiteY3" fmla="*/ 426441 h 463642"/>
                  <a:gd name="connsiteX4" fmla="*/ 0 w 2001385"/>
                  <a:gd name="connsiteY4" fmla="*/ 463642 h 463642"/>
                  <a:gd name="connsiteX0" fmla="*/ 0 w 2001385"/>
                  <a:gd name="connsiteY0" fmla="*/ 463642 h 463642"/>
                  <a:gd name="connsiteX1" fmla="*/ 402156 w 2001385"/>
                  <a:gd name="connsiteY1" fmla="*/ 0 h 463642"/>
                  <a:gd name="connsiteX2" fmla="*/ 1514076 w 2001385"/>
                  <a:gd name="connsiteY2" fmla="*/ 7706 h 463642"/>
                  <a:gd name="connsiteX3" fmla="*/ 2001385 w 2001385"/>
                  <a:gd name="connsiteY3" fmla="*/ 426441 h 463642"/>
                  <a:gd name="connsiteX4" fmla="*/ 0 w 2001385"/>
                  <a:gd name="connsiteY4" fmla="*/ 463642 h 4636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01385" h="463642">
                    <a:moveTo>
                      <a:pt x="0" y="463642"/>
                    </a:moveTo>
                    <a:lnTo>
                      <a:pt x="402156" y="0"/>
                    </a:lnTo>
                    <a:lnTo>
                      <a:pt x="1514076" y="7706"/>
                    </a:lnTo>
                    <a:lnTo>
                      <a:pt x="2001385" y="426441"/>
                    </a:lnTo>
                    <a:lnTo>
                      <a:pt x="0" y="463642"/>
                    </a:lnTo>
                    <a:close/>
                  </a:path>
                </a:pathLst>
              </a:custGeom>
              <a:solidFill>
                <a:srgbClr val="000000"/>
              </a:solidFill>
              <a:ln w="3175">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000">
                  <a:solidFill>
                    <a:schemeClr val="bg1"/>
                  </a:solidFill>
                  <a:latin typeface="Arial" panose="020B0604020202020204" pitchFamily="34" charset="0"/>
                  <a:cs typeface="Arial" panose="020B0604020202020204" pitchFamily="34" charset="0"/>
                </a:endParaRPr>
              </a:p>
            </p:txBody>
          </p:sp>
        </p:grpSp>
      </p:grpSp>
      <p:sp>
        <p:nvSpPr>
          <p:cNvPr id="30" name="5-Point Star 44">
            <a:extLst>
              <a:ext uri="{FF2B5EF4-FFF2-40B4-BE49-F238E27FC236}">
                <a16:creationId xmlns="" xmlns:a16="http://schemas.microsoft.com/office/drawing/2014/main" id="{2391FE2B-2041-4238-95B5-E969253A3DDF}"/>
              </a:ext>
            </a:extLst>
          </p:cNvPr>
          <p:cNvSpPr/>
          <p:nvPr/>
        </p:nvSpPr>
        <p:spPr bwMode="auto">
          <a:xfrm>
            <a:off x="9034819" y="3548018"/>
            <a:ext cx="561975" cy="568325"/>
          </a:xfrm>
          <a:prstGeom prst="star5">
            <a:avLst>
              <a:gd name="adj" fmla="val 26056"/>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000">
              <a:solidFill>
                <a:schemeClr val="bg1"/>
              </a:solidFill>
              <a:latin typeface="Arial" panose="020B0604020202020204" pitchFamily="34" charset="0"/>
              <a:cs typeface="Arial" panose="020B0604020202020204" pitchFamily="34" charset="0"/>
            </a:endParaRPr>
          </a:p>
        </p:txBody>
      </p:sp>
      <p:grpSp>
        <p:nvGrpSpPr>
          <p:cNvPr id="31" name="Group 30">
            <a:extLst>
              <a:ext uri="{FF2B5EF4-FFF2-40B4-BE49-F238E27FC236}">
                <a16:creationId xmlns="" xmlns:a16="http://schemas.microsoft.com/office/drawing/2014/main" id="{62338BCB-E7F3-47A3-BA26-38F7967F6F2A}"/>
              </a:ext>
            </a:extLst>
          </p:cNvPr>
          <p:cNvGrpSpPr/>
          <p:nvPr/>
        </p:nvGrpSpPr>
        <p:grpSpPr>
          <a:xfrm>
            <a:off x="9018063" y="5366942"/>
            <a:ext cx="617269" cy="455157"/>
            <a:chOff x="5210175" y="2278856"/>
            <a:chExt cx="235744" cy="173831"/>
          </a:xfrm>
          <a:solidFill>
            <a:schemeClr val="bg1"/>
          </a:solidFill>
        </p:grpSpPr>
        <p:sp>
          <p:nvSpPr>
            <p:cNvPr id="32" name="Frame 31">
              <a:extLst>
                <a:ext uri="{FF2B5EF4-FFF2-40B4-BE49-F238E27FC236}">
                  <a16:creationId xmlns="" xmlns:a16="http://schemas.microsoft.com/office/drawing/2014/main" id="{A0D06CCE-ADD3-4863-A4CB-CB49628D7881}"/>
                </a:ext>
              </a:extLst>
            </p:cNvPr>
            <p:cNvSpPr/>
            <p:nvPr/>
          </p:nvSpPr>
          <p:spPr>
            <a:xfrm>
              <a:off x="5226244" y="2278856"/>
              <a:ext cx="163128" cy="159546"/>
            </a:xfrm>
            <a:prstGeom prst="frame">
              <a:avLst>
                <a:gd name="adj1" fmla="val 5556"/>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000">
                <a:solidFill>
                  <a:schemeClr val="bg1"/>
                </a:solidFill>
                <a:latin typeface="Arial" panose="020B0604020202020204" pitchFamily="34" charset="0"/>
                <a:cs typeface="Arial" panose="020B0604020202020204" pitchFamily="34" charset="0"/>
              </a:endParaRPr>
            </a:p>
          </p:txBody>
        </p:sp>
        <p:sp>
          <p:nvSpPr>
            <p:cNvPr id="33" name="Freeform 47">
              <a:extLst>
                <a:ext uri="{FF2B5EF4-FFF2-40B4-BE49-F238E27FC236}">
                  <a16:creationId xmlns="" xmlns:a16="http://schemas.microsoft.com/office/drawing/2014/main" id="{43A43544-DC01-4829-B30A-FDE576851858}"/>
                </a:ext>
              </a:extLst>
            </p:cNvPr>
            <p:cNvSpPr/>
            <p:nvPr/>
          </p:nvSpPr>
          <p:spPr>
            <a:xfrm>
              <a:off x="5210175" y="2297000"/>
              <a:ext cx="235744" cy="155687"/>
            </a:xfrm>
            <a:custGeom>
              <a:avLst/>
              <a:gdLst>
                <a:gd name="connsiteX0" fmla="*/ 66675 w 235744"/>
                <a:gd name="connsiteY0" fmla="*/ 78582 h 154782"/>
                <a:gd name="connsiteX1" fmla="*/ 0 w 235744"/>
                <a:gd name="connsiteY1" fmla="*/ 50007 h 154782"/>
                <a:gd name="connsiteX2" fmla="*/ 80963 w 235744"/>
                <a:gd name="connsiteY2" fmla="*/ 154782 h 154782"/>
                <a:gd name="connsiteX3" fmla="*/ 235744 w 235744"/>
                <a:gd name="connsiteY3" fmla="*/ 0 h 154782"/>
                <a:gd name="connsiteX4" fmla="*/ 66675 w 235744"/>
                <a:gd name="connsiteY4" fmla="*/ 78582 h 154782"/>
                <a:gd name="connsiteX0" fmla="*/ 66675 w 235744"/>
                <a:gd name="connsiteY0" fmla="*/ 85726 h 154782"/>
                <a:gd name="connsiteX1" fmla="*/ 0 w 235744"/>
                <a:gd name="connsiteY1" fmla="*/ 50007 h 154782"/>
                <a:gd name="connsiteX2" fmla="*/ 80963 w 235744"/>
                <a:gd name="connsiteY2" fmla="*/ 154782 h 154782"/>
                <a:gd name="connsiteX3" fmla="*/ 235744 w 235744"/>
                <a:gd name="connsiteY3" fmla="*/ 0 h 154782"/>
                <a:gd name="connsiteX4" fmla="*/ 66675 w 235744"/>
                <a:gd name="connsiteY4" fmla="*/ 85726 h 154782"/>
                <a:gd name="connsiteX0" fmla="*/ 66675 w 235744"/>
                <a:gd name="connsiteY0" fmla="*/ 85726 h 154782"/>
                <a:gd name="connsiteX1" fmla="*/ 0 w 235744"/>
                <a:gd name="connsiteY1" fmla="*/ 50007 h 154782"/>
                <a:gd name="connsiteX2" fmla="*/ 80963 w 235744"/>
                <a:gd name="connsiteY2" fmla="*/ 154782 h 154782"/>
                <a:gd name="connsiteX3" fmla="*/ 235744 w 235744"/>
                <a:gd name="connsiteY3" fmla="*/ 0 h 154782"/>
                <a:gd name="connsiteX4" fmla="*/ 66675 w 235744"/>
                <a:gd name="connsiteY4" fmla="*/ 85726 h 154782"/>
                <a:gd name="connsiteX0" fmla="*/ 66675 w 235744"/>
                <a:gd name="connsiteY0" fmla="*/ 85726 h 154782"/>
                <a:gd name="connsiteX1" fmla="*/ 0 w 235744"/>
                <a:gd name="connsiteY1" fmla="*/ 50007 h 154782"/>
                <a:gd name="connsiteX2" fmla="*/ 80963 w 235744"/>
                <a:gd name="connsiteY2" fmla="*/ 154782 h 154782"/>
                <a:gd name="connsiteX3" fmla="*/ 235744 w 235744"/>
                <a:gd name="connsiteY3" fmla="*/ 0 h 154782"/>
                <a:gd name="connsiteX4" fmla="*/ 66675 w 235744"/>
                <a:gd name="connsiteY4" fmla="*/ 85726 h 154782"/>
                <a:gd name="connsiteX0" fmla="*/ 66675 w 235744"/>
                <a:gd name="connsiteY0" fmla="*/ 85726 h 154782"/>
                <a:gd name="connsiteX1" fmla="*/ 0 w 235744"/>
                <a:gd name="connsiteY1" fmla="*/ 50007 h 154782"/>
                <a:gd name="connsiteX2" fmla="*/ 80963 w 235744"/>
                <a:gd name="connsiteY2" fmla="*/ 154782 h 154782"/>
                <a:gd name="connsiteX3" fmla="*/ 235744 w 235744"/>
                <a:gd name="connsiteY3" fmla="*/ 0 h 154782"/>
                <a:gd name="connsiteX4" fmla="*/ 66675 w 235744"/>
                <a:gd name="connsiteY4" fmla="*/ 85726 h 154782"/>
                <a:gd name="connsiteX0" fmla="*/ 66675 w 235744"/>
                <a:gd name="connsiteY0" fmla="*/ 86631 h 155687"/>
                <a:gd name="connsiteX1" fmla="*/ 0 w 235744"/>
                <a:gd name="connsiteY1" fmla="*/ 50912 h 155687"/>
                <a:gd name="connsiteX2" fmla="*/ 80963 w 235744"/>
                <a:gd name="connsiteY2" fmla="*/ 155687 h 155687"/>
                <a:gd name="connsiteX3" fmla="*/ 235744 w 235744"/>
                <a:gd name="connsiteY3" fmla="*/ 905 h 155687"/>
                <a:gd name="connsiteX4" fmla="*/ 66675 w 235744"/>
                <a:gd name="connsiteY4" fmla="*/ 86631 h 155687"/>
                <a:gd name="connsiteX0" fmla="*/ 66675 w 235744"/>
                <a:gd name="connsiteY0" fmla="*/ 86631 h 155687"/>
                <a:gd name="connsiteX1" fmla="*/ 0 w 235744"/>
                <a:gd name="connsiteY1" fmla="*/ 50912 h 155687"/>
                <a:gd name="connsiteX2" fmla="*/ 80963 w 235744"/>
                <a:gd name="connsiteY2" fmla="*/ 155687 h 155687"/>
                <a:gd name="connsiteX3" fmla="*/ 235744 w 235744"/>
                <a:gd name="connsiteY3" fmla="*/ 905 h 155687"/>
                <a:gd name="connsiteX4" fmla="*/ 66675 w 235744"/>
                <a:gd name="connsiteY4" fmla="*/ 86631 h 155687"/>
                <a:gd name="connsiteX0" fmla="*/ 66675 w 235744"/>
                <a:gd name="connsiteY0" fmla="*/ 86631 h 155687"/>
                <a:gd name="connsiteX1" fmla="*/ 0 w 235744"/>
                <a:gd name="connsiteY1" fmla="*/ 50912 h 155687"/>
                <a:gd name="connsiteX2" fmla="*/ 80963 w 235744"/>
                <a:gd name="connsiteY2" fmla="*/ 155687 h 155687"/>
                <a:gd name="connsiteX3" fmla="*/ 235744 w 235744"/>
                <a:gd name="connsiteY3" fmla="*/ 905 h 155687"/>
                <a:gd name="connsiteX4" fmla="*/ 66675 w 235744"/>
                <a:gd name="connsiteY4" fmla="*/ 86631 h 155687"/>
                <a:gd name="connsiteX0" fmla="*/ 66675 w 235744"/>
                <a:gd name="connsiteY0" fmla="*/ 86631 h 155687"/>
                <a:gd name="connsiteX1" fmla="*/ 0 w 235744"/>
                <a:gd name="connsiteY1" fmla="*/ 50912 h 155687"/>
                <a:gd name="connsiteX2" fmla="*/ 80963 w 235744"/>
                <a:gd name="connsiteY2" fmla="*/ 155687 h 155687"/>
                <a:gd name="connsiteX3" fmla="*/ 235744 w 235744"/>
                <a:gd name="connsiteY3" fmla="*/ 905 h 155687"/>
                <a:gd name="connsiteX4" fmla="*/ 66675 w 235744"/>
                <a:gd name="connsiteY4" fmla="*/ 86631 h 155687"/>
                <a:gd name="connsiteX0" fmla="*/ 66675 w 235744"/>
                <a:gd name="connsiteY0" fmla="*/ 86631 h 155687"/>
                <a:gd name="connsiteX1" fmla="*/ 0 w 235744"/>
                <a:gd name="connsiteY1" fmla="*/ 50912 h 155687"/>
                <a:gd name="connsiteX2" fmla="*/ 80963 w 235744"/>
                <a:gd name="connsiteY2" fmla="*/ 155687 h 155687"/>
                <a:gd name="connsiteX3" fmla="*/ 235744 w 235744"/>
                <a:gd name="connsiteY3" fmla="*/ 905 h 155687"/>
                <a:gd name="connsiteX4" fmla="*/ 66675 w 235744"/>
                <a:gd name="connsiteY4" fmla="*/ 86631 h 1556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5744" h="155687">
                  <a:moveTo>
                    <a:pt x="66675" y="86631"/>
                  </a:moveTo>
                  <a:cubicBezTo>
                    <a:pt x="49212" y="67581"/>
                    <a:pt x="34131" y="53293"/>
                    <a:pt x="0" y="50912"/>
                  </a:cubicBezTo>
                  <a:cubicBezTo>
                    <a:pt x="34132" y="78693"/>
                    <a:pt x="65881" y="113618"/>
                    <a:pt x="80963" y="155687"/>
                  </a:cubicBezTo>
                  <a:cubicBezTo>
                    <a:pt x="108745" y="94568"/>
                    <a:pt x="141287" y="31068"/>
                    <a:pt x="235744" y="905"/>
                  </a:cubicBezTo>
                  <a:cubicBezTo>
                    <a:pt x="157957" y="-6239"/>
                    <a:pt x="103981" y="29481"/>
                    <a:pt x="66675" y="86631"/>
                  </a:cubicBezTo>
                  <a:close/>
                </a:path>
              </a:pathLst>
            </a:cu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000">
                <a:solidFill>
                  <a:schemeClr val="bg1"/>
                </a:solidFill>
                <a:latin typeface="Arial" panose="020B0604020202020204" pitchFamily="34" charset="0"/>
                <a:cs typeface="Arial" panose="020B0604020202020204" pitchFamily="34" charset="0"/>
              </a:endParaRPr>
            </a:p>
          </p:txBody>
        </p:sp>
      </p:grpSp>
      <p:grpSp>
        <p:nvGrpSpPr>
          <p:cNvPr id="34" name="Group 33">
            <a:extLst>
              <a:ext uri="{FF2B5EF4-FFF2-40B4-BE49-F238E27FC236}">
                <a16:creationId xmlns="" xmlns:a16="http://schemas.microsoft.com/office/drawing/2014/main" id="{B980ACDA-CD05-438F-A3B8-48B3ED8FD275}"/>
              </a:ext>
            </a:extLst>
          </p:cNvPr>
          <p:cNvGrpSpPr/>
          <p:nvPr/>
        </p:nvGrpSpPr>
        <p:grpSpPr>
          <a:xfrm>
            <a:off x="9025137" y="1946713"/>
            <a:ext cx="638779" cy="718295"/>
            <a:chOff x="4290008" y="4767262"/>
            <a:chExt cx="902113" cy="1014412"/>
          </a:xfrm>
          <a:solidFill>
            <a:schemeClr val="bg1"/>
          </a:solidFill>
        </p:grpSpPr>
        <p:sp>
          <p:nvSpPr>
            <p:cNvPr id="35" name="Freeform 49">
              <a:extLst>
                <a:ext uri="{FF2B5EF4-FFF2-40B4-BE49-F238E27FC236}">
                  <a16:creationId xmlns="" xmlns:a16="http://schemas.microsoft.com/office/drawing/2014/main" id="{D2D9E412-7E08-4A6B-8C3A-7B90F2911FC0}"/>
                </a:ext>
              </a:extLst>
            </p:cNvPr>
            <p:cNvSpPr/>
            <p:nvPr/>
          </p:nvSpPr>
          <p:spPr>
            <a:xfrm>
              <a:off x="4426165" y="4941335"/>
              <a:ext cx="602358" cy="590551"/>
            </a:xfrm>
            <a:custGeom>
              <a:avLst/>
              <a:gdLst>
                <a:gd name="connsiteX0" fmla="*/ 107157 w 564357"/>
                <a:gd name="connsiteY0" fmla="*/ 600075 h 600075"/>
                <a:gd name="connsiteX1" fmla="*/ 107157 w 564357"/>
                <a:gd name="connsiteY1" fmla="*/ 531019 h 600075"/>
                <a:gd name="connsiteX2" fmla="*/ 0 w 564357"/>
                <a:gd name="connsiteY2" fmla="*/ 173831 h 600075"/>
                <a:gd name="connsiteX3" fmla="*/ 283369 w 564357"/>
                <a:gd name="connsiteY3" fmla="*/ 0 h 600075"/>
                <a:gd name="connsiteX4" fmla="*/ 526257 w 564357"/>
                <a:gd name="connsiteY4" fmla="*/ 138112 h 600075"/>
                <a:gd name="connsiteX5" fmla="*/ 564357 w 564357"/>
                <a:gd name="connsiteY5" fmla="*/ 407194 h 600075"/>
                <a:gd name="connsiteX6" fmla="*/ 445294 w 564357"/>
                <a:gd name="connsiteY6" fmla="*/ 557212 h 600075"/>
                <a:gd name="connsiteX7" fmla="*/ 445294 w 564357"/>
                <a:gd name="connsiteY7" fmla="*/ 588169 h 600075"/>
                <a:gd name="connsiteX8" fmla="*/ 342900 w 564357"/>
                <a:gd name="connsiteY8" fmla="*/ 588169 h 600075"/>
                <a:gd name="connsiteX9" fmla="*/ 342900 w 564357"/>
                <a:gd name="connsiteY9" fmla="*/ 481012 h 600075"/>
                <a:gd name="connsiteX10" fmla="*/ 476250 w 564357"/>
                <a:gd name="connsiteY10" fmla="*/ 307181 h 600075"/>
                <a:gd name="connsiteX11" fmla="*/ 285750 w 564357"/>
                <a:gd name="connsiteY11" fmla="*/ 119062 h 600075"/>
                <a:gd name="connsiteX12" fmla="*/ 92869 w 564357"/>
                <a:gd name="connsiteY12" fmla="*/ 316706 h 600075"/>
                <a:gd name="connsiteX13" fmla="*/ 207169 w 564357"/>
                <a:gd name="connsiteY13" fmla="*/ 485775 h 600075"/>
                <a:gd name="connsiteX14" fmla="*/ 207169 w 564357"/>
                <a:gd name="connsiteY14" fmla="*/ 592931 h 600075"/>
                <a:gd name="connsiteX15" fmla="*/ 107157 w 564357"/>
                <a:gd name="connsiteY15" fmla="*/ 600075 h 600075"/>
                <a:gd name="connsiteX0" fmla="*/ 109538 w 564357"/>
                <a:gd name="connsiteY0" fmla="*/ 590550 h 592931"/>
                <a:gd name="connsiteX1" fmla="*/ 107157 w 564357"/>
                <a:gd name="connsiteY1" fmla="*/ 531019 h 592931"/>
                <a:gd name="connsiteX2" fmla="*/ 0 w 564357"/>
                <a:gd name="connsiteY2" fmla="*/ 173831 h 592931"/>
                <a:gd name="connsiteX3" fmla="*/ 283369 w 564357"/>
                <a:gd name="connsiteY3" fmla="*/ 0 h 592931"/>
                <a:gd name="connsiteX4" fmla="*/ 526257 w 564357"/>
                <a:gd name="connsiteY4" fmla="*/ 138112 h 592931"/>
                <a:gd name="connsiteX5" fmla="*/ 564357 w 564357"/>
                <a:gd name="connsiteY5" fmla="*/ 407194 h 592931"/>
                <a:gd name="connsiteX6" fmla="*/ 445294 w 564357"/>
                <a:gd name="connsiteY6" fmla="*/ 557212 h 592931"/>
                <a:gd name="connsiteX7" fmla="*/ 445294 w 564357"/>
                <a:gd name="connsiteY7" fmla="*/ 588169 h 592931"/>
                <a:gd name="connsiteX8" fmla="*/ 342900 w 564357"/>
                <a:gd name="connsiteY8" fmla="*/ 588169 h 592931"/>
                <a:gd name="connsiteX9" fmla="*/ 342900 w 564357"/>
                <a:gd name="connsiteY9" fmla="*/ 481012 h 592931"/>
                <a:gd name="connsiteX10" fmla="*/ 476250 w 564357"/>
                <a:gd name="connsiteY10" fmla="*/ 307181 h 592931"/>
                <a:gd name="connsiteX11" fmla="*/ 285750 w 564357"/>
                <a:gd name="connsiteY11" fmla="*/ 119062 h 592931"/>
                <a:gd name="connsiteX12" fmla="*/ 92869 w 564357"/>
                <a:gd name="connsiteY12" fmla="*/ 316706 h 592931"/>
                <a:gd name="connsiteX13" fmla="*/ 207169 w 564357"/>
                <a:gd name="connsiteY13" fmla="*/ 485775 h 592931"/>
                <a:gd name="connsiteX14" fmla="*/ 207169 w 564357"/>
                <a:gd name="connsiteY14" fmla="*/ 592931 h 592931"/>
                <a:gd name="connsiteX15" fmla="*/ 109538 w 564357"/>
                <a:gd name="connsiteY15" fmla="*/ 590550 h 592931"/>
                <a:gd name="connsiteX0" fmla="*/ 121444 w 576263"/>
                <a:gd name="connsiteY0" fmla="*/ 590550 h 592931"/>
                <a:gd name="connsiteX1" fmla="*/ 119063 w 576263"/>
                <a:gd name="connsiteY1" fmla="*/ 531019 h 592931"/>
                <a:gd name="connsiteX2" fmla="*/ 11906 w 576263"/>
                <a:gd name="connsiteY2" fmla="*/ 173831 h 592931"/>
                <a:gd name="connsiteX3" fmla="*/ 295275 w 576263"/>
                <a:gd name="connsiteY3" fmla="*/ 0 h 592931"/>
                <a:gd name="connsiteX4" fmla="*/ 538163 w 576263"/>
                <a:gd name="connsiteY4" fmla="*/ 138112 h 592931"/>
                <a:gd name="connsiteX5" fmla="*/ 576263 w 576263"/>
                <a:gd name="connsiteY5" fmla="*/ 407194 h 592931"/>
                <a:gd name="connsiteX6" fmla="*/ 457200 w 576263"/>
                <a:gd name="connsiteY6" fmla="*/ 557212 h 592931"/>
                <a:gd name="connsiteX7" fmla="*/ 457200 w 576263"/>
                <a:gd name="connsiteY7" fmla="*/ 588169 h 592931"/>
                <a:gd name="connsiteX8" fmla="*/ 354806 w 576263"/>
                <a:gd name="connsiteY8" fmla="*/ 588169 h 592931"/>
                <a:gd name="connsiteX9" fmla="*/ 354806 w 576263"/>
                <a:gd name="connsiteY9" fmla="*/ 481012 h 592931"/>
                <a:gd name="connsiteX10" fmla="*/ 488156 w 576263"/>
                <a:gd name="connsiteY10" fmla="*/ 307181 h 592931"/>
                <a:gd name="connsiteX11" fmla="*/ 297656 w 576263"/>
                <a:gd name="connsiteY11" fmla="*/ 119062 h 592931"/>
                <a:gd name="connsiteX12" fmla="*/ 104775 w 576263"/>
                <a:gd name="connsiteY12" fmla="*/ 316706 h 592931"/>
                <a:gd name="connsiteX13" fmla="*/ 219075 w 576263"/>
                <a:gd name="connsiteY13" fmla="*/ 485775 h 592931"/>
                <a:gd name="connsiteX14" fmla="*/ 219075 w 576263"/>
                <a:gd name="connsiteY14" fmla="*/ 592931 h 592931"/>
                <a:gd name="connsiteX15" fmla="*/ 121444 w 576263"/>
                <a:gd name="connsiteY15" fmla="*/ 590550 h 592931"/>
                <a:gd name="connsiteX0" fmla="*/ 125510 w 580329"/>
                <a:gd name="connsiteY0" fmla="*/ 590550 h 592931"/>
                <a:gd name="connsiteX1" fmla="*/ 123129 w 580329"/>
                <a:gd name="connsiteY1" fmla="*/ 531019 h 592931"/>
                <a:gd name="connsiteX2" fmla="*/ 15972 w 580329"/>
                <a:gd name="connsiteY2" fmla="*/ 173831 h 592931"/>
                <a:gd name="connsiteX3" fmla="*/ 299341 w 580329"/>
                <a:gd name="connsiteY3" fmla="*/ 0 h 592931"/>
                <a:gd name="connsiteX4" fmla="*/ 542229 w 580329"/>
                <a:gd name="connsiteY4" fmla="*/ 138112 h 592931"/>
                <a:gd name="connsiteX5" fmla="*/ 580329 w 580329"/>
                <a:gd name="connsiteY5" fmla="*/ 407194 h 592931"/>
                <a:gd name="connsiteX6" fmla="*/ 461266 w 580329"/>
                <a:gd name="connsiteY6" fmla="*/ 557212 h 592931"/>
                <a:gd name="connsiteX7" fmla="*/ 461266 w 580329"/>
                <a:gd name="connsiteY7" fmla="*/ 588169 h 592931"/>
                <a:gd name="connsiteX8" fmla="*/ 358872 w 580329"/>
                <a:gd name="connsiteY8" fmla="*/ 588169 h 592931"/>
                <a:gd name="connsiteX9" fmla="*/ 358872 w 580329"/>
                <a:gd name="connsiteY9" fmla="*/ 481012 h 592931"/>
                <a:gd name="connsiteX10" fmla="*/ 492222 w 580329"/>
                <a:gd name="connsiteY10" fmla="*/ 307181 h 592931"/>
                <a:gd name="connsiteX11" fmla="*/ 301722 w 580329"/>
                <a:gd name="connsiteY11" fmla="*/ 119062 h 592931"/>
                <a:gd name="connsiteX12" fmla="*/ 108841 w 580329"/>
                <a:gd name="connsiteY12" fmla="*/ 316706 h 592931"/>
                <a:gd name="connsiteX13" fmla="*/ 223141 w 580329"/>
                <a:gd name="connsiteY13" fmla="*/ 485775 h 592931"/>
                <a:gd name="connsiteX14" fmla="*/ 223141 w 580329"/>
                <a:gd name="connsiteY14" fmla="*/ 592931 h 592931"/>
                <a:gd name="connsiteX15" fmla="*/ 125510 w 580329"/>
                <a:gd name="connsiteY15" fmla="*/ 590550 h 592931"/>
                <a:gd name="connsiteX0" fmla="*/ 125510 w 580329"/>
                <a:gd name="connsiteY0" fmla="*/ 590550 h 592931"/>
                <a:gd name="connsiteX1" fmla="*/ 123129 w 580329"/>
                <a:gd name="connsiteY1" fmla="*/ 531019 h 592931"/>
                <a:gd name="connsiteX2" fmla="*/ 15972 w 580329"/>
                <a:gd name="connsiteY2" fmla="*/ 173831 h 592931"/>
                <a:gd name="connsiteX3" fmla="*/ 299341 w 580329"/>
                <a:gd name="connsiteY3" fmla="*/ 0 h 592931"/>
                <a:gd name="connsiteX4" fmla="*/ 542229 w 580329"/>
                <a:gd name="connsiteY4" fmla="*/ 138112 h 592931"/>
                <a:gd name="connsiteX5" fmla="*/ 580329 w 580329"/>
                <a:gd name="connsiteY5" fmla="*/ 407194 h 592931"/>
                <a:gd name="connsiteX6" fmla="*/ 461266 w 580329"/>
                <a:gd name="connsiteY6" fmla="*/ 557212 h 592931"/>
                <a:gd name="connsiteX7" fmla="*/ 461266 w 580329"/>
                <a:gd name="connsiteY7" fmla="*/ 588169 h 592931"/>
                <a:gd name="connsiteX8" fmla="*/ 358872 w 580329"/>
                <a:gd name="connsiteY8" fmla="*/ 588169 h 592931"/>
                <a:gd name="connsiteX9" fmla="*/ 358872 w 580329"/>
                <a:gd name="connsiteY9" fmla="*/ 481012 h 592931"/>
                <a:gd name="connsiteX10" fmla="*/ 492222 w 580329"/>
                <a:gd name="connsiteY10" fmla="*/ 307181 h 592931"/>
                <a:gd name="connsiteX11" fmla="*/ 301722 w 580329"/>
                <a:gd name="connsiteY11" fmla="*/ 119062 h 592931"/>
                <a:gd name="connsiteX12" fmla="*/ 108841 w 580329"/>
                <a:gd name="connsiteY12" fmla="*/ 316706 h 592931"/>
                <a:gd name="connsiteX13" fmla="*/ 223141 w 580329"/>
                <a:gd name="connsiteY13" fmla="*/ 485775 h 592931"/>
                <a:gd name="connsiteX14" fmla="*/ 223141 w 580329"/>
                <a:gd name="connsiteY14" fmla="*/ 592931 h 592931"/>
                <a:gd name="connsiteX15" fmla="*/ 125510 w 580329"/>
                <a:gd name="connsiteY15" fmla="*/ 590550 h 592931"/>
                <a:gd name="connsiteX0" fmla="*/ 125510 w 580329"/>
                <a:gd name="connsiteY0" fmla="*/ 590550 h 592931"/>
                <a:gd name="connsiteX1" fmla="*/ 123129 w 580329"/>
                <a:gd name="connsiteY1" fmla="*/ 531019 h 592931"/>
                <a:gd name="connsiteX2" fmla="*/ 15972 w 580329"/>
                <a:gd name="connsiteY2" fmla="*/ 173831 h 592931"/>
                <a:gd name="connsiteX3" fmla="*/ 299341 w 580329"/>
                <a:gd name="connsiteY3" fmla="*/ 0 h 592931"/>
                <a:gd name="connsiteX4" fmla="*/ 542229 w 580329"/>
                <a:gd name="connsiteY4" fmla="*/ 138112 h 592931"/>
                <a:gd name="connsiteX5" fmla="*/ 580329 w 580329"/>
                <a:gd name="connsiteY5" fmla="*/ 407194 h 592931"/>
                <a:gd name="connsiteX6" fmla="*/ 461266 w 580329"/>
                <a:gd name="connsiteY6" fmla="*/ 557212 h 592931"/>
                <a:gd name="connsiteX7" fmla="*/ 461266 w 580329"/>
                <a:gd name="connsiteY7" fmla="*/ 588169 h 592931"/>
                <a:gd name="connsiteX8" fmla="*/ 358872 w 580329"/>
                <a:gd name="connsiteY8" fmla="*/ 588169 h 592931"/>
                <a:gd name="connsiteX9" fmla="*/ 358872 w 580329"/>
                <a:gd name="connsiteY9" fmla="*/ 481012 h 592931"/>
                <a:gd name="connsiteX10" fmla="*/ 492222 w 580329"/>
                <a:gd name="connsiteY10" fmla="*/ 307181 h 592931"/>
                <a:gd name="connsiteX11" fmla="*/ 301722 w 580329"/>
                <a:gd name="connsiteY11" fmla="*/ 119062 h 592931"/>
                <a:gd name="connsiteX12" fmla="*/ 108841 w 580329"/>
                <a:gd name="connsiteY12" fmla="*/ 316706 h 592931"/>
                <a:gd name="connsiteX13" fmla="*/ 223141 w 580329"/>
                <a:gd name="connsiteY13" fmla="*/ 485775 h 592931"/>
                <a:gd name="connsiteX14" fmla="*/ 223141 w 580329"/>
                <a:gd name="connsiteY14" fmla="*/ 592931 h 592931"/>
                <a:gd name="connsiteX15" fmla="*/ 125510 w 580329"/>
                <a:gd name="connsiteY15" fmla="*/ 590550 h 592931"/>
                <a:gd name="connsiteX0" fmla="*/ 125510 w 580329"/>
                <a:gd name="connsiteY0" fmla="*/ 590550 h 592931"/>
                <a:gd name="connsiteX1" fmla="*/ 123129 w 580329"/>
                <a:gd name="connsiteY1" fmla="*/ 531019 h 592931"/>
                <a:gd name="connsiteX2" fmla="*/ 15972 w 580329"/>
                <a:gd name="connsiteY2" fmla="*/ 173831 h 592931"/>
                <a:gd name="connsiteX3" fmla="*/ 299341 w 580329"/>
                <a:gd name="connsiteY3" fmla="*/ 0 h 592931"/>
                <a:gd name="connsiteX4" fmla="*/ 542229 w 580329"/>
                <a:gd name="connsiteY4" fmla="*/ 138112 h 592931"/>
                <a:gd name="connsiteX5" fmla="*/ 580329 w 580329"/>
                <a:gd name="connsiteY5" fmla="*/ 407194 h 592931"/>
                <a:gd name="connsiteX6" fmla="*/ 461266 w 580329"/>
                <a:gd name="connsiteY6" fmla="*/ 557212 h 592931"/>
                <a:gd name="connsiteX7" fmla="*/ 461266 w 580329"/>
                <a:gd name="connsiteY7" fmla="*/ 588169 h 592931"/>
                <a:gd name="connsiteX8" fmla="*/ 358872 w 580329"/>
                <a:gd name="connsiteY8" fmla="*/ 588169 h 592931"/>
                <a:gd name="connsiteX9" fmla="*/ 358872 w 580329"/>
                <a:gd name="connsiteY9" fmla="*/ 481012 h 592931"/>
                <a:gd name="connsiteX10" fmla="*/ 492222 w 580329"/>
                <a:gd name="connsiteY10" fmla="*/ 307181 h 592931"/>
                <a:gd name="connsiteX11" fmla="*/ 301722 w 580329"/>
                <a:gd name="connsiteY11" fmla="*/ 119062 h 592931"/>
                <a:gd name="connsiteX12" fmla="*/ 108841 w 580329"/>
                <a:gd name="connsiteY12" fmla="*/ 316706 h 592931"/>
                <a:gd name="connsiteX13" fmla="*/ 223141 w 580329"/>
                <a:gd name="connsiteY13" fmla="*/ 485775 h 592931"/>
                <a:gd name="connsiteX14" fmla="*/ 223141 w 580329"/>
                <a:gd name="connsiteY14" fmla="*/ 592931 h 592931"/>
                <a:gd name="connsiteX15" fmla="*/ 125510 w 580329"/>
                <a:gd name="connsiteY15" fmla="*/ 590550 h 592931"/>
                <a:gd name="connsiteX0" fmla="*/ 125510 w 580329"/>
                <a:gd name="connsiteY0" fmla="*/ 590550 h 592931"/>
                <a:gd name="connsiteX1" fmla="*/ 123129 w 580329"/>
                <a:gd name="connsiteY1" fmla="*/ 531019 h 592931"/>
                <a:gd name="connsiteX2" fmla="*/ 15972 w 580329"/>
                <a:gd name="connsiteY2" fmla="*/ 173831 h 592931"/>
                <a:gd name="connsiteX3" fmla="*/ 299341 w 580329"/>
                <a:gd name="connsiteY3" fmla="*/ 0 h 592931"/>
                <a:gd name="connsiteX4" fmla="*/ 542229 w 580329"/>
                <a:gd name="connsiteY4" fmla="*/ 138112 h 592931"/>
                <a:gd name="connsiteX5" fmla="*/ 580329 w 580329"/>
                <a:gd name="connsiteY5" fmla="*/ 407194 h 592931"/>
                <a:gd name="connsiteX6" fmla="*/ 461266 w 580329"/>
                <a:gd name="connsiteY6" fmla="*/ 557212 h 592931"/>
                <a:gd name="connsiteX7" fmla="*/ 461266 w 580329"/>
                <a:gd name="connsiteY7" fmla="*/ 588169 h 592931"/>
                <a:gd name="connsiteX8" fmla="*/ 358872 w 580329"/>
                <a:gd name="connsiteY8" fmla="*/ 588169 h 592931"/>
                <a:gd name="connsiteX9" fmla="*/ 358872 w 580329"/>
                <a:gd name="connsiteY9" fmla="*/ 481012 h 592931"/>
                <a:gd name="connsiteX10" fmla="*/ 492222 w 580329"/>
                <a:gd name="connsiteY10" fmla="*/ 307181 h 592931"/>
                <a:gd name="connsiteX11" fmla="*/ 301722 w 580329"/>
                <a:gd name="connsiteY11" fmla="*/ 119062 h 592931"/>
                <a:gd name="connsiteX12" fmla="*/ 108841 w 580329"/>
                <a:gd name="connsiteY12" fmla="*/ 316706 h 592931"/>
                <a:gd name="connsiteX13" fmla="*/ 223141 w 580329"/>
                <a:gd name="connsiteY13" fmla="*/ 485775 h 592931"/>
                <a:gd name="connsiteX14" fmla="*/ 223141 w 580329"/>
                <a:gd name="connsiteY14" fmla="*/ 592931 h 592931"/>
                <a:gd name="connsiteX15" fmla="*/ 125510 w 580329"/>
                <a:gd name="connsiteY15" fmla="*/ 590550 h 592931"/>
                <a:gd name="connsiteX0" fmla="*/ 125510 w 580329"/>
                <a:gd name="connsiteY0" fmla="*/ 590550 h 592931"/>
                <a:gd name="connsiteX1" fmla="*/ 123129 w 580329"/>
                <a:gd name="connsiteY1" fmla="*/ 531019 h 592931"/>
                <a:gd name="connsiteX2" fmla="*/ 15972 w 580329"/>
                <a:gd name="connsiteY2" fmla="*/ 173831 h 592931"/>
                <a:gd name="connsiteX3" fmla="*/ 299341 w 580329"/>
                <a:gd name="connsiteY3" fmla="*/ 0 h 592931"/>
                <a:gd name="connsiteX4" fmla="*/ 542229 w 580329"/>
                <a:gd name="connsiteY4" fmla="*/ 138112 h 592931"/>
                <a:gd name="connsiteX5" fmla="*/ 580329 w 580329"/>
                <a:gd name="connsiteY5" fmla="*/ 407194 h 592931"/>
                <a:gd name="connsiteX6" fmla="*/ 461266 w 580329"/>
                <a:gd name="connsiteY6" fmla="*/ 557212 h 592931"/>
                <a:gd name="connsiteX7" fmla="*/ 461266 w 580329"/>
                <a:gd name="connsiteY7" fmla="*/ 588169 h 592931"/>
                <a:gd name="connsiteX8" fmla="*/ 358872 w 580329"/>
                <a:gd name="connsiteY8" fmla="*/ 588169 h 592931"/>
                <a:gd name="connsiteX9" fmla="*/ 358872 w 580329"/>
                <a:gd name="connsiteY9" fmla="*/ 481012 h 592931"/>
                <a:gd name="connsiteX10" fmla="*/ 492222 w 580329"/>
                <a:gd name="connsiteY10" fmla="*/ 307181 h 592931"/>
                <a:gd name="connsiteX11" fmla="*/ 301722 w 580329"/>
                <a:gd name="connsiteY11" fmla="*/ 119062 h 592931"/>
                <a:gd name="connsiteX12" fmla="*/ 108841 w 580329"/>
                <a:gd name="connsiteY12" fmla="*/ 316706 h 592931"/>
                <a:gd name="connsiteX13" fmla="*/ 223141 w 580329"/>
                <a:gd name="connsiteY13" fmla="*/ 485775 h 592931"/>
                <a:gd name="connsiteX14" fmla="*/ 223141 w 580329"/>
                <a:gd name="connsiteY14" fmla="*/ 592931 h 592931"/>
                <a:gd name="connsiteX15" fmla="*/ 125510 w 580329"/>
                <a:gd name="connsiteY15" fmla="*/ 590550 h 592931"/>
                <a:gd name="connsiteX0" fmla="*/ 125510 w 597304"/>
                <a:gd name="connsiteY0" fmla="*/ 590550 h 592931"/>
                <a:gd name="connsiteX1" fmla="*/ 123129 w 597304"/>
                <a:gd name="connsiteY1" fmla="*/ 531019 h 592931"/>
                <a:gd name="connsiteX2" fmla="*/ 15972 w 597304"/>
                <a:gd name="connsiteY2" fmla="*/ 173831 h 592931"/>
                <a:gd name="connsiteX3" fmla="*/ 299341 w 597304"/>
                <a:gd name="connsiteY3" fmla="*/ 0 h 592931"/>
                <a:gd name="connsiteX4" fmla="*/ 542229 w 597304"/>
                <a:gd name="connsiteY4" fmla="*/ 138112 h 592931"/>
                <a:gd name="connsiteX5" fmla="*/ 580329 w 597304"/>
                <a:gd name="connsiteY5" fmla="*/ 407194 h 592931"/>
                <a:gd name="connsiteX6" fmla="*/ 461266 w 597304"/>
                <a:gd name="connsiteY6" fmla="*/ 557212 h 592931"/>
                <a:gd name="connsiteX7" fmla="*/ 461266 w 597304"/>
                <a:gd name="connsiteY7" fmla="*/ 588169 h 592931"/>
                <a:gd name="connsiteX8" fmla="*/ 358872 w 597304"/>
                <a:gd name="connsiteY8" fmla="*/ 588169 h 592931"/>
                <a:gd name="connsiteX9" fmla="*/ 358872 w 597304"/>
                <a:gd name="connsiteY9" fmla="*/ 481012 h 592931"/>
                <a:gd name="connsiteX10" fmla="*/ 492222 w 597304"/>
                <a:gd name="connsiteY10" fmla="*/ 307181 h 592931"/>
                <a:gd name="connsiteX11" fmla="*/ 301722 w 597304"/>
                <a:gd name="connsiteY11" fmla="*/ 119062 h 592931"/>
                <a:gd name="connsiteX12" fmla="*/ 108841 w 597304"/>
                <a:gd name="connsiteY12" fmla="*/ 316706 h 592931"/>
                <a:gd name="connsiteX13" fmla="*/ 223141 w 597304"/>
                <a:gd name="connsiteY13" fmla="*/ 485775 h 592931"/>
                <a:gd name="connsiteX14" fmla="*/ 223141 w 597304"/>
                <a:gd name="connsiteY14" fmla="*/ 592931 h 592931"/>
                <a:gd name="connsiteX15" fmla="*/ 125510 w 597304"/>
                <a:gd name="connsiteY15" fmla="*/ 590550 h 592931"/>
                <a:gd name="connsiteX0" fmla="*/ 125510 w 599510"/>
                <a:gd name="connsiteY0" fmla="*/ 590550 h 592931"/>
                <a:gd name="connsiteX1" fmla="*/ 123129 w 599510"/>
                <a:gd name="connsiteY1" fmla="*/ 531019 h 592931"/>
                <a:gd name="connsiteX2" fmla="*/ 15972 w 599510"/>
                <a:gd name="connsiteY2" fmla="*/ 173831 h 592931"/>
                <a:gd name="connsiteX3" fmla="*/ 299341 w 599510"/>
                <a:gd name="connsiteY3" fmla="*/ 0 h 592931"/>
                <a:gd name="connsiteX4" fmla="*/ 549373 w 599510"/>
                <a:gd name="connsiteY4" fmla="*/ 133349 h 592931"/>
                <a:gd name="connsiteX5" fmla="*/ 580329 w 599510"/>
                <a:gd name="connsiteY5" fmla="*/ 407194 h 592931"/>
                <a:gd name="connsiteX6" fmla="*/ 461266 w 599510"/>
                <a:gd name="connsiteY6" fmla="*/ 557212 h 592931"/>
                <a:gd name="connsiteX7" fmla="*/ 461266 w 599510"/>
                <a:gd name="connsiteY7" fmla="*/ 588169 h 592931"/>
                <a:gd name="connsiteX8" fmla="*/ 358872 w 599510"/>
                <a:gd name="connsiteY8" fmla="*/ 588169 h 592931"/>
                <a:gd name="connsiteX9" fmla="*/ 358872 w 599510"/>
                <a:gd name="connsiteY9" fmla="*/ 481012 h 592931"/>
                <a:gd name="connsiteX10" fmla="*/ 492222 w 599510"/>
                <a:gd name="connsiteY10" fmla="*/ 307181 h 592931"/>
                <a:gd name="connsiteX11" fmla="*/ 301722 w 599510"/>
                <a:gd name="connsiteY11" fmla="*/ 119062 h 592931"/>
                <a:gd name="connsiteX12" fmla="*/ 108841 w 599510"/>
                <a:gd name="connsiteY12" fmla="*/ 316706 h 592931"/>
                <a:gd name="connsiteX13" fmla="*/ 223141 w 599510"/>
                <a:gd name="connsiteY13" fmla="*/ 485775 h 592931"/>
                <a:gd name="connsiteX14" fmla="*/ 223141 w 599510"/>
                <a:gd name="connsiteY14" fmla="*/ 592931 h 592931"/>
                <a:gd name="connsiteX15" fmla="*/ 125510 w 599510"/>
                <a:gd name="connsiteY15" fmla="*/ 590550 h 592931"/>
                <a:gd name="connsiteX0" fmla="*/ 125510 w 599510"/>
                <a:gd name="connsiteY0" fmla="*/ 590550 h 592931"/>
                <a:gd name="connsiteX1" fmla="*/ 123129 w 599510"/>
                <a:gd name="connsiteY1" fmla="*/ 531019 h 592931"/>
                <a:gd name="connsiteX2" fmla="*/ 15972 w 599510"/>
                <a:gd name="connsiteY2" fmla="*/ 173831 h 592931"/>
                <a:gd name="connsiteX3" fmla="*/ 299341 w 599510"/>
                <a:gd name="connsiteY3" fmla="*/ 0 h 592931"/>
                <a:gd name="connsiteX4" fmla="*/ 549373 w 599510"/>
                <a:gd name="connsiteY4" fmla="*/ 133349 h 592931"/>
                <a:gd name="connsiteX5" fmla="*/ 580329 w 599510"/>
                <a:gd name="connsiteY5" fmla="*/ 407194 h 592931"/>
                <a:gd name="connsiteX6" fmla="*/ 461266 w 599510"/>
                <a:gd name="connsiteY6" fmla="*/ 557212 h 592931"/>
                <a:gd name="connsiteX7" fmla="*/ 461266 w 599510"/>
                <a:gd name="connsiteY7" fmla="*/ 588169 h 592931"/>
                <a:gd name="connsiteX8" fmla="*/ 358872 w 599510"/>
                <a:gd name="connsiteY8" fmla="*/ 588169 h 592931"/>
                <a:gd name="connsiteX9" fmla="*/ 358872 w 599510"/>
                <a:gd name="connsiteY9" fmla="*/ 481012 h 592931"/>
                <a:gd name="connsiteX10" fmla="*/ 492222 w 599510"/>
                <a:gd name="connsiteY10" fmla="*/ 307181 h 592931"/>
                <a:gd name="connsiteX11" fmla="*/ 301722 w 599510"/>
                <a:gd name="connsiteY11" fmla="*/ 119062 h 592931"/>
                <a:gd name="connsiteX12" fmla="*/ 108841 w 599510"/>
                <a:gd name="connsiteY12" fmla="*/ 316706 h 592931"/>
                <a:gd name="connsiteX13" fmla="*/ 223141 w 599510"/>
                <a:gd name="connsiteY13" fmla="*/ 485775 h 592931"/>
                <a:gd name="connsiteX14" fmla="*/ 223141 w 599510"/>
                <a:gd name="connsiteY14" fmla="*/ 592931 h 592931"/>
                <a:gd name="connsiteX15" fmla="*/ 125510 w 599510"/>
                <a:gd name="connsiteY15" fmla="*/ 590550 h 592931"/>
                <a:gd name="connsiteX0" fmla="*/ 125510 w 595939"/>
                <a:gd name="connsiteY0" fmla="*/ 590550 h 592931"/>
                <a:gd name="connsiteX1" fmla="*/ 123129 w 595939"/>
                <a:gd name="connsiteY1" fmla="*/ 531019 h 592931"/>
                <a:gd name="connsiteX2" fmla="*/ 15972 w 595939"/>
                <a:gd name="connsiteY2" fmla="*/ 173831 h 592931"/>
                <a:gd name="connsiteX3" fmla="*/ 299341 w 595939"/>
                <a:gd name="connsiteY3" fmla="*/ 0 h 592931"/>
                <a:gd name="connsiteX4" fmla="*/ 549373 w 595939"/>
                <a:gd name="connsiteY4" fmla="*/ 133349 h 592931"/>
                <a:gd name="connsiteX5" fmla="*/ 580329 w 595939"/>
                <a:gd name="connsiteY5" fmla="*/ 407194 h 592931"/>
                <a:gd name="connsiteX6" fmla="*/ 461266 w 595939"/>
                <a:gd name="connsiteY6" fmla="*/ 557212 h 592931"/>
                <a:gd name="connsiteX7" fmla="*/ 461266 w 595939"/>
                <a:gd name="connsiteY7" fmla="*/ 588169 h 592931"/>
                <a:gd name="connsiteX8" fmla="*/ 358872 w 595939"/>
                <a:gd name="connsiteY8" fmla="*/ 588169 h 592931"/>
                <a:gd name="connsiteX9" fmla="*/ 358872 w 595939"/>
                <a:gd name="connsiteY9" fmla="*/ 481012 h 592931"/>
                <a:gd name="connsiteX10" fmla="*/ 492222 w 595939"/>
                <a:gd name="connsiteY10" fmla="*/ 307181 h 592931"/>
                <a:gd name="connsiteX11" fmla="*/ 301722 w 595939"/>
                <a:gd name="connsiteY11" fmla="*/ 119062 h 592931"/>
                <a:gd name="connsiteX12" fmla="*/ 108841 w 595939"/>
                <a:gd name="connsiteY12" fmla="*/ 316706 h 592931"/>
                <a:gd name="connsiteX13" fmla="*/ 223141 w 595939"/>
                <a:gd name="connsiteY13" fmla="*/ 485775 h 592931"/>
                <a:gd name="connsiteX14" fmla="*/ 223141 w 595939"/>
                <a:gd name="connsiteY14" fmla="*/ 592931 h 592931"/>
                <a:gd name="connsiteX15" fmla="*/ 125510 w 595939"/>
                <a:gd name="connsiteY15" fmla="*/ 590550 h 592931"/>
                <a:gd name="connsiteX0" fmla="*/ 125510 w 595939"/>
                <a:gd name="connsiteY0" fmla="*/ 590550 h 592931"/>
                <a:gd name="connsiteX1" fmla="*/ 123129 w 595939"/>
                <a:gd name="connsiteY1" fmla="*/ 531019 h 592931"/>
                <a:gd name="connsiteX2" fmla="*/ 15972 w 595939"/>
                <a:gd name="connsiteY2" fmla="*/ 173831 h 592931"/>
                <a:gd name="connsiteX3" fmla="*/ 299341 w 595939"/>
                <a:gd name="connsiteY3" fmla="*/ 0 h 592931"/>
                <a:gd name="connsiteX4" fmla="*/ 549373 w 595939"/>
                <a:gd name="connsiteY4" fmla="*/ 133349 h 592931"/>
                <a:gd name="connsiteX5" fmla="*/ 580329 w 595939"/>
                <a:gd name="connsiteY5" fmla="*/ 407194 h 592931"/>
                <a:gd name="connsiteX6" fmla="*/ 461266 w 595939"/>
                <a:gd name="connsiteY6" fmla="*/ 557212 h 592931"/>
                <a:gd name="connsiteX7" fmla="*/ 461266 w 595939"/>
                <a:gd name="connsiteY7" fmla="*/ 588169 h 592931"/>
                <a:gd name="connsiteX8" fmla="*/ 358872 w 595939"/>
                <a:gd name="connsiteY8" fmla="*/ 588169 h 592931"/>
                <a:gd name="connsiteX9" fmla="*/ 358872 w 595939"/>
                <a:gd name="connsiteY9" fmla="*/ 481012 h 592931"/>
                <a:gd name="connsiteX10" fmla="*/ 492222 w 595939"/>
                <a:gd name="connsiteY10" fmla="*/ 307181 h 592931"/>
                <a:gd name="connsiteX11" fmla="*/ 301722 w 595939"/>
                <a:gd name="connsiteY11" fmla="*/ 119062 h 592931"/>
                <a:gd name="connsiteX12" fmla="*/ 108841 w 595939"/>
                <a:gd name="connsiteY12" fmla="*/ 316706 h 592931"/>
                <a:gd name="connsiteX13" fmla="*/ 223141 w 595939"/>
                <a:gd name="connsiteY13" fmla="*/ 485775 h 592931"/>
                <a:gd name="connsiteX14" fmla="*/ 223141 w 595939"/>
                <a:gd name="connsiteY14" fmla="*/ 592931 h 592931"/>
                <a:gd name="connsiteX15" fmla="*/ 125510 w 595939"/>
                <a:gd name="connsiteY15" fmla="*/ 590550 h 592931"/>
                <a:gd name="connsiteX0" fmla="*/ 125510 w 553955"/>
                <a:gd name="connsiteY0" fmla="*/ 590550 h 592931"/>
                <a:gd name="connsiteX1" fmla="*/ 123129 w 553955"/>
                <a:gd name="connsiteY1" fmla="*/ 531019 h 592931"/>
                <a:gd name="connsiteX2" fmla="*/ 15972 w 553955"/>
                <a:gd name="connsiteY2" fmla="*/ 173831 h 592931"/>
                <a:gd name="connsiteX3" fmla="*/ 299341 w 553955"/>
                <a:gd name="connsiteY3" fmla="*/ 0 h 592931"/>
                <a:gd name="connsiteX4" fmla="*/ 549373 w 553955"/>
                <a:gd name="connsiteY4" fmla="*/ 133349 h 592931"/>
                <a:gd name="connsiteX5" fmla="*/ 461266 w 553955"/>
                <a:gd name="connsiteY5" fmla="*/ 557212 h 592931"/>
                <a:gd name="connsiteX6" fmla="*/ 461266 w 553955"/>
                <a:gd name="connsiteY6" fmla="*/ 588169 h 592931"/>
                <a:gd name="connsiteX7" fmla="*/ 358872 w 553955"/>
                <a:gd name="connsiteY7" fmla="*/ 588169 h 592931"/>
                <a:gd name="connsiteX8" fmla="*/ 358872 w 553955"/>
                <a:gd name="connsiteY8" fmla="*/ 481012 h 592931"/>
                <a:gd name="connsiteX9" fmla="*/ 492222 w 553955"/>
                <a:gd name="connsiteY9" fmla="*/ 307181 h 592931"/>
                <a:gd name="connsiteX10" fmla="*/ 301722 w 553955"/>
                <a:gd name="connsiteY10" fmla="*/ 119062 h 592931"/>
                <a:gd name="connsiteX11" fmla="*/ 108841 w 553955"/>
                <a:gd name="connsiteY11" fmla="*/ 316706 h 592931"/>
                <a:gd name="connsiteX12" fmla="*/ 223141 w 553955"/>
                <a:gd name="connsiteY12" fmla="*/ 485775 h 592931"/>
                <a:gd name="connsiteX13" fmla="*/ 223141 w 553955"/>
                <a:gd name="connsiteY13" fmla="*/ 592931 h 592931"/>
                <a:gd name="connsiteX14" fmla="*/ 125510 w 553955"/>
                <a:gd name="connsiteY14" fmla="*/ 590550 h 592931"/>
                <a:gd name="connsiteX0" fmla="*/ 125510 w 596292"/>
                <a:gd name="connsiteY0" fmla="*/ 590550 h 592931"/>
                <a:gd name="connsiteX1" fmla="*/ 123129 w 596292"/>
                <a:gd name="connsiteY1" fmla="*/ 531019 h 592931"/>
                <a:gd name="connsiteX2" fmla="*/ 15972 w 596292"/>
                <a:gd name="connsiteY2" fmla="*/ 173831 h 592931"/>
                <a:gd name="connsiteX3" fmla="*/ 299341 w 596292"/>
                <a:gd name="connsiteY3" fmla="*/ 0 h 592931"/>
                <a:gd name="connsiteX4" fmla="*/ 549373 w 596292"/>
                <a:gd name="connsiteY4" fmla="*/ 133349 h 592931"/>
                <a:gd name="connsiteX5" fmla="*/ 461266 w 596292"/>
                <a:gd name="connsiteY5" fmla="*/ 557212 h 592931"/>
                <a:gd name="connsiteX6" fmla="*/ 461266 w 596292"/>
                <a:gd name="connsiteY6" fmla="*/ 588169 h 592931"/>
                <a:gd name="connsiteX7" fmla="*/ 358872 w 596292"/>
                <a:gd name="connsiteY7" fmla="*/ 588169 h 592931"/>
                <a:gd name="connsiteX8" fmla="*/ 358872 w 596292"/>
                <a:gd name="connsiteY8" fmla="*/ 481012 h 592931"/>
                <a:gd name="connsiteX9" fmla="*/ 492222 w 596292"/>
                <a:gd name="connsiteY9" fmla="*/ 307181 h 592931"/>
                <a:gd name="connsiteX10" fmla="*/ 301722 w 596292"/>
                <a:gd name="connsiteY10" fmla="*/ 119062 h 592931"/>
                <a:gd name="connsiteX11" fmla="*/ 108841 w 596292"/>
                <a:gd name="connsiteY11" fmla="*/ 316706 h 592931"/>
                <a:gd name="connsiteX12" fmla="*/ 223141 w 596292"/>
                <a:gd name="connsiteY12" fmla="*/ 485775 h 592931"/>
                <a:gd name="connsiteX13" fmla="*/ 223141 w 596292"/>
                <a:gd name="connsiteY13" fmla="*/ 592931 h 592931"/>
                <a:gd name="connsiteX14" fmla="*/ 125510 w 596292"/>
                <a:gd name="connsiteY14" fmla="*/ 590550 h 592931"/>
                <a:gd name="connsiteX0" fmla="*/ 125510 w 602358"/>
                <a:gd name="connsiteY0" fmla="*/ 590550 h 592931"/>
                <a:gd name="connsiteX1" fmla="*/ 123129 w 602358"/>
                <a:gd name="connsiteY1" fmla="*/ 531019 h 592931"/>
                <a:gd name="connsiteX2" fmla="*/ 15972 w 602358"/>
                <a:gd name="connsiteY2" fmla="*/ 173831 h 592931"/>
                <a:gd name="connsiteX3" fmla="*/ 299341 w 602358"/>
                <a:gd name="connsiteY3" fmla="*/ 0 h 592931"/>
                <a:gd name="connsiteX4" fmla="*/ 549373 w 602358"/>
                <a:gd name="connsiteY4" fmla="*/ 133349 h 592931"/>
                <a:gd name="connsiteX5" fmla="*/ 461266 w 602358"/>
                <a:gd name="connsiteY5" fmla="*/ 557212 h 592931"/>
                <a:gd name="connsiteX6" fmla="*/ 461266 w 602358"/>
                <a:gd name="connsiteY6" fmla="*/ 588169 h 592931"/>
                <a:gd name="connsiteX7" fmla="*/ 358872 w 602358"/>
                <a:gd name="connsiteY7" fmla="*/ 588169 h 592931"/>
                <a:gd name="connsiteX8" fmla="*/ 358872 w 602358"/>
                <a:gd name="connsiteY8" fmla="*/ 481012 h 592931"/>
                <a:gd name="connsiteX9" fmla="*/ 492222 w 602358"/>
                <a:gd name="connsiteY9" fmla="*/ 307181 h 592931"/>
                <a:gd name="connsiteX10" fmla="*/ 301722 w 602358"/>
                <a:gd name="connsiteY10" fmla="*/ 119062 h 592931"/>
                <a:gd name="connsiteX11" fmla="*/ 108841 w 602358"/>
                <a:gd name="connsiteY11" fmla="*/ 316706 h 592931"/>
                <a:gd name="connsiteX12" fmla="*/ 223141 w 602358"/>
                <a:gd name="connsiteY12" fmla="*/ 485775 h 592931"/>
                <a:gd name="connsiteX13" fmla="*/ 223141 w 602358"/>
                <a:gd name="connsiteY13" fmla="*/ 592931 h 592931"/>
                <a:gd name="connsiteX14" fmla="*/ 125510 w 602358"/>
                <a:gd name="connsiteY14" fmla="*/ 590550 h 592931"/>
                <a:gd name="connsiteX0" fmla="*/ 125510 w 602358"/>
                <a:gd name="connsiteY0" fmla="*/ 590550 h 592931"/>
                <a:gd name="connsiteX1" fmla="*/ 123129 w 602358"/>
                <a:gd name="connsiteY1" fmla="*/ 531019 h 592931"/>
                <a:gd name="connsiteX2" fmla="*/ 15972 w 602358"/>
                <a:gd name="connsiteY2" fmla="*/ 173831 h 592931"/>
                <a:gd name="connsiteX3" fmla="*/ 299341 w 602358"/>
                <a:gd name="connsiteY3" fmla="*/ 0 h 592931"/>
                <a:gd name="connsiteX4" fmla="*/ 549373 w 602358"/>
                <a:gd name="connsiteY4" fmla="*/ 133349 h 592931"/>
                <a:gd name="connsiteX5" fmla="*/ 461266 w 602358"/>
                <a:gd name="connsiteY5" fmla="*/ 557212 h 592931"/>
                <a:gd name="connsiteX6" fmla="*/ 461266 w 602358"/>
                <a:gd name="connsiteY6" fmla="*/ 588169 h 592931"/>
                <a:gd name="connsiteX7" fmla="*/ 358872 w 602358"/>
                <a:gd name="connsiteY7" fmla="*/ 588169 h 592931"/>
                <a:gd name="connsiteX8" fmla="*/ 368397 w 602358"/>
                <a:gd name="connsiteY8" fmla="*/ 500062 h 592931"/>
                <a:gd name="connsiteX9" fmla="*/ 492222 w 602358"/>
                <a:gd name="connsiteY9" fmla="*/ 307181 h 592931"/>
                <a:gd name="connsiteX10" fmla="*/ 301722 w 602358"/>
                <a:gd name="connsiteY10" fmla="*/ 119062 h 592931"/>
                <a:gd name="connsiteX11" fmla="*/ 108841 w 602358"/>
                <a:gd name="connsiteY11" fmla="*/ 316706 h 592931"/>
                <a:gd name="connsiteX12" fmla="*/ 223141 w 602358"/>
                <a:gd name="connsiteY12" fmla="*/ 485775 h 592931"/>
                <a:gd name="connsiteX13" fmla="*/ 223141 w 602358"/>
                <a:gd name="connsiteY13" fmla="*/ 592931 h 592931"/>
                <a:gd name="connsiteX14" fmla="*/ 125510 w 602358"/>
                <a:gd name="connsiteY14" fmla="*/ 590550 h 592931"/>
                <a:gd name="connsiteX0" fmla="*/ 125510 w 602358"/>
                <a:gd name="connsiteY0" fmla="*/ 590550 h 592931"/>
                <a:gd name="connsiteX1" fmla="*/ 123129 w 602358"/>
                <a:gd name="connsiteY1" fmla="*/ 531019 h 592931"/>
                <a:gd name="connsiteX2" fmla="*/ 15972 w 602358"/>
                <a:gd name="connsiteY2" fmla="*/ 173831 h 592931"/>
                <a:gd name="connsiteX3" fmla="*/ 299341 w 602358"/>
                <a:gd name="connsiteY3" fmla="*/ 0 h 592931"/>
                <a:gd name="connsiteX4" fmla="*/ 549373 w 602358"/>
                <a:gd name="connsiteY4" fmla="*/ 133349 h 592931"/>
                <a:gd name="connsiteX5" fmla="*/ 461266 w 602358"/>
                <a:gd name="connsiteY5" fmla="*/ 557212 h 592931"/>
                <a:gd name="connsiteX6" fmla="*/ 461266 w 602358"/>
                <a:gd name="connsiteY6" fmla="*/ 588169 h 592931"/>
                <a:gd name="connsiteX7" fmla="*/ 358872 w 602358"/>
                <a:gd name="connsiteY7" fmla="*/ 588169 h 592931"/>
                <a:gd name="connsiteX8" fmla="*/ 368397 w 602358"/>
                <a:gd name="connsiteY8" fmla="*/ 500062 h 592931"/>
                <a:gd name="connsiteX9" fmla="*/ 492222 w 602358"/>
                <a:gd name="connsiteY9" fmla="*/ 307181 h 592931"/>
                <a:gd name="connsiteX10" fmla="*/ 301722 w 602358"/>
                <a:gd name="connsiteY10" fmla="*/ 119062 h 592931"/>
                <a:gd name="connsiteX11" fmla="*/ 108841 w 602358"/>
                <a:gd name="connsiteY11" fmla="*/ 316706 h 592931"/>
                <a:gd name="connsiteX12" fmla="*/ 223141 w 602358"/>
                <a:gd name="connsiteY12" fmla="*/ 485775 h 592931"/>
                <a:gd name="connsiteX13" fmla="*/ 223141 w 602358"/>
                <a:gd name="connsiteY13" fmla="*/ 592931 h 592931"/>
                <a:gd name="connsiteX14" fmla="*/ 125510 w 602358"/>
                <a:gd name="connsiteY14" fmla="*/ 590550 h 592931"/>
                <a:gd name="connsiteX0" fmla="*/ 125510 w 602358"/>
                <a:gd name="connsiteY0" fmla="*/ 590550 h 592931"/>
                <a:gd name="connsiteX1" fmla="*/ 123129 w 602358"/>
                <a:gd name="connsiteY1" fmla="*/ 531019 h 592931"/>
                <a:gd name="connsiteX2" fmla="*/ 15972 w 602358"/>
                <a:gd name="connsiteY2" fmla="*/ 173831 h 592931"/>
                <a:gd name="connsiteX3" fmla="*/ 299341 w 602358"/>
                <a:gd name="connsiteY3" fmla="*/ 0 h 592931"/>
                <a:gd name="connsiteX4" fmla="*/ 549373 w 602358"/>
                <a:gd name="connsiteY4" fmla="*/ 133349 h 592931"/>
                <a:gd name="connsiteX5" fmla="*/ 461266 w 602358"/>
                <a:gd name="connsiteY5" fmla="*/ 557212 h 592931"/>
                <a:gd name="connsiteX6" fmla="*/ 461266 w 602358"/>
                <a:gd name="connsiteY6" fmla="*/ 588169 h 592931"/>
                <a:gd name="connsiteX7" fmla="*/ 358872 w 602358"/>
                <a:gd name="connsiteY7" fmla="*/ 588169 h 592931"/>
                <a:gd name="connsiteX8" fmla="*/ 368397 w 602358"/>
                <a:gd name="connsiteY8" fmla="*/ 500062 h 592931"/>
                <a:gd name="connsiteX9" fmla="*/ 492222 w 602358"/>
                <a:gd name="connsiteY9" fmla="*/ 307181 h 592931"/>
                <a:gd name="connsiteX10" fmla="*/ 301722 w 602358"/>
                <a:gd name="connsiteY10" fmla="*/ 119062 h 592931"/>
                <a:gd name="connsiteX11" fmla="*/ 108841 w 602358"/>
                <a:gd name="connsiteY11" fmla="*/ 316706 h 592931"/>
                <a:gd name="connsiteX12" fmla="*/ 223141 w 602358"/>
                <a:gd name="connsiteY12" fmla="*/ 485775 h 592931"/>
                <a:gd name="connsiteX13" fmla="*/ 223141 w 602358"/>
                <a:gd name="connsiteY13" fmla="*/ 592931 h 592931"/>
                <a:gd name="connsiteX14" fmla="*/ 125510 w 602358"/>
                <a:gd name="connsiteY14" fmla="*/ 590550 h 592931"/>
                <a:gd name="connsiteX0" fmla="*/ 125510 w 602358"/>
                <a:gd name="connsiteY0" fmla="*/ 590550 h 592931"/>
                <a:gd name="connsiteX1" fmla="*/ 123129 w 602358"/>
                <a:gd name="connsiteY1" fmla="*/ 531019 h 592931"/>
                <a:gd name="connsiteX2" fmla="*/ 15972 w 602358"/>
                <a:gd name="connsiteY2" fmla="*/ 173831 h 592931"/>
                <a:gd name="connsiteX3" fmla="*/ 299341 w 602358"/>
                <a:gd name="connsiteY3" fmla="*/ 0 h 592931"/>
                <a:gd name="connsiteX4" fmla="*/ 549373 w 602358"/>
                <a:gd name="connsiteY4" fmla="*/ 133349 h 592931"/>
                <a:gd name="connsiteX5" fmla="*/ 461266 w 602358"/>
                <a:gd name="connsiteY5" fmla="*/ 557212 h 592931"/>
                <a:gd name="connsiteX6" fmla="*/ 461266 w 602358"/>
                <a:gd name="connsiteY6" fmla="*/ 588169 h 592931"/>
                <a:gd name="connsiteX7" fmla="*/ 358872 w 602358"/>
                <a:gd name="connsiteY7" fmla="*/ 588169 h 592931"/>
                <a:gd name="connsiteX8" fmla="*/ 368397 w 602358"/>
                <a:gd name="connsiteY8" fmla="*/ 500062 h 592931"/>
                <a:gd name="connsiteX9" fmla="*/ 492222 w 602358"/>
                <a:gd name="connsiteY9" fmla="*/ 307181 h 592931"/>
                <a:gd name="connsiteX10" fmla="*/ 301722 w 602358"/>
                <a:gd name="connsiteY10" fmla="*/ 119062 h 592931"/>
                <a:gd name="connsiteX11" fmla="*/ 108841 w 602358"/>
                <a:gd name="connsiteY11" fmla="*/ 316706 h 592931"/>
                <a:gd name="connsiteX12" fmla="*/ 223141 w 602358"/>
                <a:gd name="connsiteY12" fmla="*/ 485775 h 592931"/>
                <a:gd name="connsiteX13" fmla="*/ 223141 w 602358"/>
                <a:gd name="connsiteY13" fmla="*/ 592931 h 592931"/>
                <a:gd name="connsiteX14" fmla="*/ 125510 w 602358"/>
                <a:gd name="connsiteY14" fmla="*/ 590550 h 592931"/>
                <a:gd name="connsiteX0" fmla="*/ 125510 w 602358"/>
                <a:gd name="connsiteY0" fmla="*/ 590550 h 592931"/>
                <a:gd name="connsiteX1" fmla="*/ 123129 w 602358"/>
                <a:gd name="connsiteY1" fmla="*/ 531019 h 592931"/>
                <a:gd name="connsiteX2" fmla="*/ 15972 w 602358"/>
                <a:gd name="connsiteY2" fmla="*/ 173831 h 592931"/>
                <a:gd name="connsiteX3" fmla="*/ 299341 w 602358"/>
                <a:gd name="connsiteY3" fmla="*/ 0 h 592931"/>
                <a:gd name="connsiteX4" fmla="*/ 549373 w 602358"/>
                <a:gd name="connsiteY4" fmla="*/ 133349 h 592931"/>
                <a:gd name="connsiteX5" fmla="*/ 461266 w 602358"/>
                <a:gd name="connsiteY5" fmla="*/ 557212 h 592931"/>
                <a:gd name="connsiteX6" fmla="*/ 461266 w 602358"/>
                <a:gd name="connsiteY6" fmla="*/ 588169 h 592931"/>
                <a:gd name="connsiteX7" fmla="*/ 358872 w 602358"/>
                <a:gd name="connsiteY7" fmla="*/ 588169 h 592931"/>
                <a:gd name="connsiteX8" fmla="*/ 368397 w 602358"/>
                <a:gd name="connsiteY8" fmla="*/ 500062 h 592931"/>
                <a:gd name="connsiteX9" fmla="*/ 492222 w 602358"/>
                <a:gd name="connsiteY9" fmla="*/ 307181 h 592931"/>
                <a:gd name="connsiteX10" fmla="*/ 304103 w 602358"/>
                <a:gd name="connsiteY10" fmla="*/ 111918 h 592931"/>
                <a:gd name="connsiteX11" fmla="*/ 108841 w 602358"/>
                <a:gd name="connsiteY11" fmla="*/ 316706 h 592931"/>
                <a:gd name="connsiteX12" fmla="*/ 223141 w 602358"/>
                <a:gd name="connsiteY12" fmla="*/ 485775 h 592931"/>
                <a:gd name="connsiteX13" fmla="*/ 223141 w 602358"/>
                <a:gd name="connsiteY13" fmla="*/ 592931 h 592931"/>
                <a:gd name="connsiteX14" fmla="*/ 125510 w 602358"/>
                <a:gd name="connsiteY14" fmla="*/ 590550 h 592931"/>
                <a:gd name="connsiteX0" fmla="*/ 125510 w 602358"/>
                <a:gd name="connsiteY0" fmla="*/ 590550 h 592931"/>
                <a:gd name="connsiteX1" fmla="*/ 123129 w 602358"/>
                <a:gd name="connsiteY1" fmla="*/ 531019 h 592931"/>
                <a:gd name="connsiteX2" fmla="*/ 15972 w 602358"/>
                <a:gd name="connsiteY2" fmla="*/ 173831 h 592931"/>
                <a:gd name="connsiteX3" fmla="*/ 299341 w 602358"/>
                <a:gd name="connsiteY3" fmla="*/ 0 h 592931"/>
                <a:gd name="connsiteX4" fmla="*/ 549373 w 602358"/>
                <a:gd name="connsiteY4" fmla="*/ 133349 h 592931"/>
                <a:gd name="connsiteX5" fmla="*/ 461266 w 602358"/>
                <a:gd name="connsiteY5" fmla="*/ 557212 h 592931"/>
                <a:gd name="connsiteX6" fmla="*/ 461266 w 602358"/>
                <a:gd name="connsiteY6" fmla="*/ 588169 h 592931"/>
                <a:gd name="connsiteX7" fmla="*/ 358872 w 602358"/>
                <a:gd name="connsiteY7" fmla="*/ 588169 h 592931"/>
                <a:gd name="connsiteX8" fmla="*/ 368397 w 602358"/>
                <a:gd name="connsiteY8" fmla="*/ 500062 h 592931"/>
                <a:gd name="connsiteX9" fmla="*/ 492222 w 602358"/>
                <a:gd name="connsiteY9" fmla="*/ 307181 h 592931"/>
                <a:gd name="connsiteX10" fmla="*/ 304103 w 602358"/>
                <a:gd name="connsiteY10" fmla="*/ 111918 h 592931"/>
                <a:gd name="connsiteX11" fmla="*/ 108841 w 602358"/>
                <a:gd name="connsiteY11" fmla="*/ 316706 h 592931"/>
                <a:gd name="connsiteX12" fmla="*/ 223141 w 602358"/>
                <a:gd name="connsiteY12" fmla="*/ 485775 h 592931"/>
                <a:gd name="connsiteX13" fmla="*/ 223141 w 602358"/>
                <a:gd name="connsiteY13" fmla="*/ 592931 h 592931"/>
                <a:gd name="connsiteX14" fmla="*/ 125510 w 602358"/>
                <a:gd name="connsiteY14" fmla="*/ 590550 h 592931"/>
                <a:gd name="connsiteX0" fmla="*/ 125510 w 602358"/>
                <a:gd name="connsiteY0" fmla="*/ 590550 h 592931"/>
                <a:gd name="connsiteX1" fmla="*/ 123129 w 602358"/>
                <a:gd name="connsiteY1" fmla="*/ 531019 h 592931"/>
                <a:gd name="connsiteX2" fmla="*/ 15972 w 602358"/>
                <a:gd name="connsiteY2" fmla="*/ 173831 h 592931"/>
                <a:gd name="connsiteX3" fmla="*/ 299341 w 602358"/>
                <a:gd name="connsiteY3" fmla="*/ 0 h 592931"/>
                <a:gd name="connsiteX4" fmla="*/ 549373 w 602358"/>
                <a:gd name="connsiteY4" fmla="*/ 133349 h 592931"/>
                <a:gd name="connsiteX5" fmla="*/ 461266 w 602358"/>
                <a:gd name="connsiteY5" fmla="*/ 557212 h 592931"/>
                <a:gd name="connsiteX6" fmla="*/ 461266 w 602358"/>
                <a:gd name="connsiteY6" fmla="*/ 588169 h 592931"/>
                <a:gd name="connsiteX7" fmla="*/ 358872 w 602358"/>
                <a:gd name="connsiteY7" fmla="*/ 588169 h 592931"/>
                <a:gd name="connsiteX8" fmla="*/ 368397 w 602358"/>
                <a:gd name="connsiteY8" fmla="*/ 500062 h 592931"/>
                <a:gd name="connsiteX9" fmla="*/ 492222 w 602358"/>
                <a:gd name="connsiteY9" fmla="*/ 307181 h 592931"/>
                <a:gd name="connsiteX10" fmla="*/ 304103 w 602358"/>
                <a:gd name="connsiteY10" fmla="*/ 111918 h 592931"/>
                <a:gd name="connsiteX11" fmla="*/ 108841 w 602358"/>
                <a:gd name="connsiteY11" fmla="*/ 316706 h 592931"/>
                <a:gd name="connsiteX12" fmla="*/ 223141 w 602358"/>
                <a:gd name="connsiteY12" fmla="*/ 485775 h 592931"/>
                <a:gd name="connsiteX13" fmla="*/ 223141 w 602358"/>
                <a:gd name="connsiteY13" fmla="*/ 592931 h 592931"/>
                <a:gd name="connsiteX14" fmla="*/ 125510 w 602358"/>
                <a:gd name="connsiteY14" fmla="*/ 590550 h 592931"/>
                <a:gd name="connsiteX0" fmla="*/ 125510 w 602358"/>
                <a:gd name="connsiteY0" fmla="*/ 590550 h 592931"/>
                <a:gd name="connsiteX1" fmla="*/ 123129 w 602358"/>
                <a:gd name="connsiteY1" fmla="*/ 531019 h 592931"/>
                <a:gd name="connsiteX2" fmla="*/ 15972 w 602358"/>
                <a:gd name="connsiteY2" fmla="*/ 173831 h 592931"/>
                <a:gd name="connsiteX3" fmla="*/ 299341 w 602358"/>
                <a:gd name="connsiteY3" fmla="*/ 0 h 592931"/>
                <a:gd name="connsiteX4" fmla="*/ 549373 w 602358"/>
                <a:gd name="connsiteY4" fmla="*/ 133349 h 592931"/>
                <a:gd name="connsiteX5" fmla="*/ 461266 w 602358"/>
                <a:gd name="connsiteY5" fmla="*/ 557212 h 592931"/>
                <a:gd name="connsiteX6" fmla="*/ 461266 w 602358"/>
                <a:gd name="connsiteY6" fmla="*/ 588169 h 592931"/>
                <a:gd name="connsiteX7" fmla="*/ 358872 w 602358"/>
                <a:gd name="connsiteY7" fmla="*/ 588169 h 592931"/>
                <a:gd name="connsiteX8" fmla="*/ 368397 w 602358"/>
                <a:gd name="connsiteY8" fmla="*/ 500062 h 592931"/>
                <a:gd name="connsiteX9" fmla="*/ 492222 w 602358"/>
                <a:gd name="connsiteY9" fmla="*/ 307181 h 592931"/>
                <a:gd name="connsiteX10" fmla="*/ 304103 w 602358"/>
                <a:gd name="connsiteY10" fmla="*/ 111918 h 592931"/>
                <a:gd name="connsiteX11" fmla="*/ 108841 w 602358"/>
                <a:gd name="connsiteY11" fmla="*/ 316706 h 592931"/>
                <a:gd name="connsiteX12" fmla="*/ 223141 w 602358"/>
                <a:gd name="connsiteY12" fmla="*/ 485775 h 592931"/>
                <a:gd name="connsiteX13" fmla="*/ 223141 w 602358"/>
                <a:gd name="connsiteY13" fmla="*/ 592931 h 592931"/>
                <a:gd name="connsiteX14" fmla="*/ 125510 w 602358"/>
                <a:gd name="connsiteY14" fmla="*/ 590550 h 592931"/>
                <a:gd name="connsiteX0" fmla="*/ 125510 w 602358"/>
                <a:gd name="connsiteY0" fmla="*/ 590550 h 592931"/>
                <a:gd name="connsiteX1" fmla="*/ 123129 w 602358"/>
                <a:gd name="connsiteY1" fmla="*/ 531019 h 592931"/>
                <a:gd name="connsiteX2" fmla="*/ 15972 w 602358"/>
                <a:gd name="connsiteY2" fmla="*/ 173831 h 592931"/>
                <a:gd name="connsiteX3" fmla="*/ 299341 w 602358"/>
                <a:gd name="connsiteY3" fmla="*/ 0 h 592931"/>
                <a:gd name="connsiteX4" fmla="*/ 549373 w 602358"/>
                <a:gd name="connsiteY4" fmla="*/ 133349 h 592931"/>
                <a:gd name="connsiteX5" fmla="*/ 461266 w 602358"/>
                <a:gd name="connsiteY5" fmla="*/ 557212 h 592931"/>
                <a:gd name="connsiteX6" fmla="*/ 461266 w 602358"/>
                <a:gd name="connsiteY6" fmla="*/ 588169 h 592931"/>
                <a:gd name="connsiteX7" fmla="*/ 358872 w 602358"/>
                <a:gd name="connsiteY7" fmla="*/ 588169 h 592931"/>
                <a:gd name="connsiteX8" fmla="*/ 368397 w 602358"/>
                <a:gd name="connsiteY8" fmla="*/ 500062 h 592931"/>
                <a:gd name="connsiteX9" fmla="*/ 492222 w 602358"/>
                <a:gd name="connsiteY9" fmla="*/ 307181 h 592931"/>
                <a:gd name="connsiteX10" fmla="*/ 304103 w 602358"/>
                <a:gd name="connsiteY10" fmla="*/ 111918 h 592931"/>
                <a:gd name="connsiteX11" fmla="*/ 108841 w 602358"/>
                <a:gd name="connsiteY11" fmla="*/ 316706 h 592931"/>
                <a:gd name="connsiteX12" fmla="*/ 223141 w 602358"/>
                <a:gd name="connsiteY12" fmla="*/ 485775 h 592931"/>
                <a:gd name="connsiteX13" fmla="*/ 223141 w 602358"/>
                <a:gd name="connsiteY13" fmla="*/ 592931 h 592931"/>
                <a:gd name="connsiteX14" fmla="*/ 125510 w 602358"/>
                <a:gd name="connsiteY14" fmla="*/ 590550 h 592931"/>
                <a:gd name="connsiteX0" fmla="*/ 125510 w 602358"/>
                <a:gd name="connsiteY0" fmla="*/ 590550 h 592931"/>
                <a:gd name="connsiteX1" fmla="*/ 123129 w 602358"/>
                <a:gd name="connsiteY1" fmla="*/ 531019 h 592931"/>
                <a:gd name="connsiteX2" fmla="*/ 15972 w 602358"/>
                <a:gd name="connsiteY2" fmla="*/ 173831 h 592931"/>
                <a:gd name="connsiteX3" fmla="*/ 299341 w 602358"/>
                <a:gd name="connsiteY3" fmla="*/ 0 h 592931"/>
                <a:gd name="connsiteX4" fmla="*/ 549373 w 602358"/>
                <a:gd name="connsiteY4" fmla="*/ 133349 h 592931"/>
                <a:gd name="connsiteX5" fmla="*/ 461266 w 602358"/>
                <a:gd name="connsiteY5" fmla="*/ 557212 h 592931"/>
                <a:gd name="connsiteX6" fmla="*/ 461266 w 602358"/>
                <a:gd name="connsiteY6" fmla="*/ 588169 h 592931"/>
                <a:gd name="connsiteX7" fmla="*/ 358872 w 602358"/>
                <a:gd name="connsiteY7" fmla="*/ 588169 h 592931"/>
                <a:gd name="connsiteX8" fmla="*/ 368397 w 602358"/>
                <a:gd name="connsiteY8" fmla="*/ 500062 h 592931"/>
                <a:gd name="connsiteX9" fmla="*/ 492222 w 602358"/>
                <a:gd name="connsiteY9" fmla="*/ 307181 h 592931"/>
                <a:gd name="connsiteX10" fmla="*/ 304103 w 602358"/>
                <a:gd name="connsiteY10" fmla="*/ 111918 h 592931"/>
                <a:gd name="connsiteX11" fmla="*/ 108841 w 602358"/>
                <a:gd name="connsiteY11" fmla="*/ 316706 h 592931"/>
                <a:gd name="connsiteX12" fmla="*/ 223141 w 602358"/>
                <a:gd name="connsiteY12" fmla="*/ 485775 h 592931"/>
                <a:gd name="connsiteX13" fmla="*/ 223141 w 602358"/>
                <a:gd name="connsiteY13" fmla="*/ 592931 h 592931"/>
                <a:gd name="connsiteX14" fmla="*/ 125510 w 602358"/>
                <a:gd name="connsiteY14" fmla="*/ 590550 h 592931"/>
                <a:gd name="connsiteX0" fmla="*/ 125510 w 602358"/>
                <a:gd name="connsiteY0" fmla="*/ 590550 h 592931"/>
                <a:gd name="connsiteX1" fmla="*/ 123129 w 602358"/>
                <a:gd name="connsiteY1" fmla="*/ 531019 h 592931"/>
                <a:gd name="connsiteX2" fmla="*/ 15972 w 602358"/>
                <a:gd name="connsiteY2" fmla="*/ 173831 h 592931"/>
                <a:gd name="connsiteX3" fmla="*/ 299341 w 602358"/>
                <a:gd name="connsiteY3" fmla="*/ 0 h 592931"/>
                <a:gd name="connsiteX4" fmla="*/ 549373 w 602358"/>
                <a:gd name="connsiteY4" fmla="*/ 133349 h 592931"/>
                <a:gd name="connsiteX5" fmla="*/ 461266 w 602358"/>
                <a:gd name="connsiteY5" fmla="*/ 557212 h 592931"/>
                <a:gd name="connsiteX6" fmla="*/ 461266 w 602358"/>
                <a:gd name="connsiteY6" fmla="*/ 588169 h 592931"/>
                <a:gd name="connsiteX7" fmla="*/ 358872 w 602358"/>
                <a:gd name="connsiteY7" fmla="*/ 588169 h 592931"/>
                <a:gd name="connsiteX8" fmla="*/ 368397 w 602358"/>
                <a:gd name="connsiteY8" fmla="*/ 500062 h 592931"/>
                <a:gd name="connsiteX9" fmla="*/ 492222 w 602358"/>
                <a:gd name="connsiteY9" fmla="*/ 307181 h 592931"/>
                <a:gd name="connsiteX10" fmla="*/ 304103 w 602358"/>
                <a:gd name="connsiteY10" fmla="*/ 111918 h 592931"/>
                <a:gd name="connsiteX11" fmla="*/ 108841 w 602358"/>
                <a:gd name="connsiteY11" fmla="*/ 316706 h 592931"/>
                <a:gd name="connsiteX12" fmla="*/ 215997 w 602358"/>
                <a:gd name="connsiteY12" fmla="*/ 495300 h 592931"/>
                <a:gd name="connsiteX13" fmla="*/ 223141 w 602358"/>
                <a:gd name="connsiteY13" fmla="*/ 592931 h 592931"/>
                <a:gd name="connsiteX14" fmla="*/ 125510 w 602358"/>
                <a:gd name="connsiteY14" fmla="*/ 590550 h 592931"/>
                <a:gd name="connsiteX0" fmla="*/ 125510 w 602358"/>
                <a:gd name="connsiteY0" fmla="*/ 590589 h 592970"/>
                <a:gd name="connsiteX1" fmla="*/ 123129 w 602358"/>
                <a:gd name="connsiteY1" fmla="*/ 531058 h 592970"/>
                <a:gd name="connsiteX2" fmla="*/ 15972 w 602358"/>
                <a:gd name="connsiteY2" fmla="*/ 173870 h 592970"/>
                <a:gd name="connsiteX3" fmla="*/ 299341 w 602358"/>
                <a:gd name="connsiteY3" fmla="*/ 39 h 592970"/>
                <a:gd name="connsiteX4" fmla="*/ 549373 w 602358"/>
                <a:gd name="connsiteY4" fmla="*/ 133388 h 592970"/>
                <a:gd name="connsiteX5" fmla="*/ 461266 w 602358"/>
                <a:gd name="connsiteY5" fmla="*/ 557251 h 592970"/>
                <a:gd name="connsiteX6" fmla="*/ 461266 w 602358"/>
                <a:gd name="connsiteY6" fmla="*/ 588208 h 592970"/>
                <a:gd name="connsiteX7" fmla="*/ 358872 w 602358"/>
                <a:gd name="connsiteY7" fmla="*/ 588208 h 592970"/>
                <a:gd name="connsiteX8" fmla="*/ 368397 w 602358"/>
                <a:gd name="connsiteY8" fmla="*/ 500101 h 592970"/>
                <a:gd name="connsiteX9" fmla="*/ 492222 w 602358"/>
                <a:gd name="connsiteY9" fmla="*/ 307220 h 592970"/>
                <a:gd name="connsiteX10" fmla="*/ 304103 w 602358"/>
                <a:gd name="connsiteY10" fmla="*/ 111957 h 592970"/>
                <a:gd name="connsiteX11" fmla="*/ 108841 w 602358"/>
                <a:gd name="connsiteY11" fmla="*/ 316745 h 592970"/>
                <a:gd name="connsiteX12" fmla="*/ 215997 w 602358"/>
                <a:gd name="connsiteY12" fmla="*/ 495339 h 592970"/>
                <a:gd name="connsiteX13" fmla="*/ 223141 w 602358"/>
                <a:gd name="connsiteY13" fmla="*/ 592970 h 592970"/>
                <a:gd name="connsiteX14" fmla="*/ 125510 w 602358"/>
                <a:gd name="connsiteY14" fmla="*/ 590589 h 592970"/>
                <a:gd name="connsiteX0" fmla="*/ 125510 w 602358"/>
                <a:gd name="connsiteY0" fmla="*/ 590589 h 592970"/>
                <a:gd name="connsiteX1" fmla="*/ 123129 w 602358"/>
                <a:gd name="connsiteY1" fmla="*/ 531058 h 592970"/>
                <a:gd name="connsiteX2" fmla="*/ 15972 w 602358"/>
                <a:gd name="connsiteY2" fmla="*/ 173870 h 592970"/>
                <a:gd name="connsiteX3" fmla="*/ 299341 w 602358"/>
                <a:gd name="connsiteY3" fmla="*/ 39 h 592970"/>
                <a:gd name="connsiteX4" fmla="*/ 549373 w 602358"/>
                <a:gd name="connsiteY4" fmla="*/ 133388 h 592970"/>
                <a:gd name="connsiteX5" fmla="*/ 461266 w 602358"/>
                <a:gd name="connsiteY5" fmla="*/ 557251 h 592970"/>
                <a:gd name="connsiteX6" fmla="*/ 461266 w 602358"/>
                <a:gd name="connsiteY6" fmla="*/ 588208 h 592970"/>
                <a:gd name="connsiteX7" fmla="*/ 358872 w 602358"/>
                <a:gd name="connsiteY7" fmla="*/ 588208 h 592970"/>
                <a:gd name="connsiteX8" fmla="*/ 368397 w 602358"/>
                <a:gd name="connsiteY8" fmla="*/ 500101 h 592970"/>
                <a:gd name="connsiteX9" fmla="*/ 492222 w 602358"/>
                <a:gd name="connsiteY9" fmla="*/ 307220 h 592970"/>
                <a:gd name="connsiteX10" fmla="*/ 304103 w 602358"/>
                <a:gd name="connsiteY10" fmla="*/ 102432 h 592970"/>
                <a:gd name="connsiteX11" fmla="*/ 108841 w 602358"/>
                <a:gd name="connsiteY11" fmla="*/ 316745 h 592970"/>
                <a:gd name="connsiteX12" fmla="*/ 215997 w 602358"/>
                <a:gd name="connsiteY12" fmla="*/ 495339 h 592970"/>
                <a:gd name="connsiteX13" fmla="*/ 223141 w 602358"/>
                <a:gd name="connsiteY13" fmla="*/ 592970 h 592970"/>
                <a:gd name="connsiteX14" fmla="*/ 125510 w 602358"/>
                <a:gd name="connsiteY14" fmla="*/ 590589 h 592970"/>
                <a:gd name="connsiteX0" fmla="*/ 125510 w 602358"/>
                <a:gd name="connsiteY0" fmla="*/ 590589 h 592970"/>
                <a:gd name="connsiteX1" fmla="*/ 123129 w 602358"/>
                <a:gd name="connsiteY1" fmla="*/ 531058 h 592970"/>
                <a:gd name="connsiteX2" fmla="*/ 15972 w 602358"/>
                <a:gd name="connsiteY2" fmla="*/ 173870 h 592970"/>
                <a:gd name="connsiteX3" fmla="*/ 299341 w 602358"/>
                <a:gd name="connsiteY3" fmla="*/ 39 h 592970"/>
                <a:gd name="connsiteX4" fmla="*/ 549373 w 602358"/>
                <a:gd name="connsiteY4" fmla="*/ 133388 h 592970"/>
                <a:gd name="connsiteX5" fmla="*/ 461266 w 602358"/>
                <a:gd name="connsiteY5" fmla="*/ 557251 h 592970"/>
                <a:gd name="connsiteX6" fmla="*/ 461266 w 602358"/>
                <a:gd name="connsiteY6" fmla="*/ 588208 h 592970"/>
                <a:gd name="connsiteX7" fmla="*/ 358872 w 602358"/>
                <a:gd name="connsiteY7" fmla="*/ 588208 h 592970"/>
                <a:gd name="connsiteX8" fmla="*/ 368397 w 602358"/>
                <a:gd name="connsiteY8" fmla="*/ 500101 h 592970"/>
                <a:gd name="connsiteX9" fmla="*/ 492222 w 602358"/>
                <a:gd name="connsiteY9" fmla="*/ 307220 h 592970"/>
                <a:gd name="connsiteX10" fmla="*/ 304103 w 602358"/>
                <a:gd name="connsiteY10" fmla="*/ 102432 h 592970"/>
                <a:gd name="connsiteX11" fmla="*/ 108841 w 602358"/>
                <a:gd name="connsiteY11" fmla="*/ 316745 h 592970"/>
                <a:gd name="connsiteX12" fmla="*/ 215997 w 602358"/>
                <a:gd name="connsiteY12" fmla="*/ 495339 h 592970"/>
                <a:gd name="connsiteX13" fmla="*/ 223141 w 602358"/>
                <a:gd name="connsiteY13" fmla="*/ 592970 h 592970"/>
                <a:gd name="connsiteX14" fmla="*/ 125510 w 602358"/>
                <a:gd name="connsiteY14" fmla="*/ 590589 h 592970"/>
                <a:gd name="connsiteX0" fmla="*/ 125510 w 602358"/>
                <a:gd name="connsiteY0" fmla="*/ 590589 h 592970"/>
                <a:gd name="connsiteX1" fmla="*/ 123129 w 602358"/>
                <a:gd name="connsiteY1" fmla="*/ 531058 h 592970"/>
                <a:gd name="connsiteX2" fmla="*/ 15972 w 602358"/>
                <a:gd name="connsiteY2" fmla="*/ 173870 h 592970"/>
                <a:gd name="connsiteX3" fmla="*/ 299341 w 602358"/>
                <a:gd name="connsiteY3" fmla="*/ 39 h 592970"/>
                <a:gd name="connsiteX4" fmla="*/ 549373 w 602358"/>
                <a:gd name="connsiteY4" fmla="*/ 133388 h 592970"/>
                <a:gd name="connsiteX5" fmla="*/ 461266 w 602358"/>
                <a:gd name="connsiteY5" fmla="*/ 557251 h 592970"/>
                <a:gd name="connsiteX6" fmla="*/ 461266 w 602358"/>
                <a:gd name="connsiteY6" fmla="*/ 588208 h 592970"/>
                <a:gd name="connsiteX7" fmla="*/ 358872 w 602358"/>
                <a:gd name="connsiteY7" fmla="*/ 588208 h 592970"/>
                <a:gd name="connsiteX8" fmla="*/ 368397 w 602358"/>
                <a:gd name="connsiteY8" fmla="*/ 500101 h 592970"/>
                <a:gd name="connsiteX9" fmla="*/ 492222 w 602358"/>
                <a:gd name="connsiteY9" fmla="*/ 307220 h 592970"/>
                <a:gd name="connsiteX10" fmla="*/ 304103 w 602358"/>
                <a:gd name="connsiteY10" fmla="*/ 102432 h 592970"/>
                <a:gd name="connsiteX11" fmla="*/ 108841 w 602358"/>
                <a:gd name="connsiteY11" fmla="*/ 316745 h 592970"/>
                <a:gd name="connsiteX12" fmla="*/ 215997 w 602358"/>
                <a:gd name="connsiteY12" fmla="*/ 495339 h 592970"/>
                <a:gd name="connsiteX13" fmla="*/ 223141 w 602358"/>
                <a:gd name="connsiteY13" fmla="*/ 592970 h 592970"/>
                <a:gd name="connsiteX14" fmla="*/ 125510 w 602358"/>
                <a:gd name="connsiteY14" fmla="*/ 590589 h 592970"/>
                <a:gd name="connsiteX0" fmla="*/ 125510 w 602358"/>
                <a:gd name="connsiteY0" fmla="*/ 590550 h 592931"/>
                <a:gd name="connsiteX1" fmla="*/ 123129 w 602358"/>
                <a:gd name="connsiteY1" fmla="*/ 531019 h 592931"/>
                <a:gd name="connsiteX2" fmla="*/ 15972 w 602358"/>
                <a:gd name="connsiteY2" fmla="*/ 173831 h 592931"/>
                <a:gd name="connsiteX3" fmla="*/ 299341 w 602358"/>
                <a:gd name="connsiteY3" fmla="*/ 0 h 592931"/>
                <a:gd name="connsiteX4" fmla="*/ 549373 w 602358"/>
                <a:gd name="connsiteY4" fmla="*/ 133349 h 592931"/>
                <a:gd name="connsiteX5" fmla="*/ 461266 w 602358"/>
                <a:gd name="connsiteY5" fmla="*/ 557212 h 592931"/>
                <a:gd name="connsiteX6" fmla="*/ 461266 w 602358"/>
                <a:gd name="connsiteY6" fmla="*/ 588169 h 592931"/>
                <a:gd name="connsiteX7" fmla="*/ 358872 w 602358"/>
                <a:gd name="connsiteY7" fmla="*/ 588169 h 592931"/>
                <a:gd name="connsiteX8" fmla="*/ 368397 w 602358"/>
                <a:gd name="connsiteY8" fmla="*/ 500062 h 592931"/>
                <a:gd name="connsiteX9" fmla="*/ 492222 w 602358"/>
                <a:gd name="connsiteY9" fmla="*/ 307181 h 592931"/>
                <a:gd name="connsiteX10" fmla="*/ 304103 w 602358"/>
                <a:gd name="connsiteY10" fmla="*/ 102393 h 592931"/>
                <a:gd name="connsiteX11" fmla="*/ 108841 w 602358"/>
                <a:gd name="connsiteY11" fmla="*/ 316706 h 592931"/>
                <a:gd name="connsiteX12" fmla="*/ 215997 w 602358"/>
                <a:gd name="connsiteY12" fmla="*/ 495300 h 592931"/>
                <a:gd name="connsiteX13" fmla="*/ 223141 w 602358"/>
                <a:gd name="connsiteY13" fmla="*/ 592931 h 592931"/>
                <a:gd name="connsiteX14" fmla="*/ 125510 w 602358"/>
                <a:gd name="connsiteY14" fmla="*/ 590550 h 592931"/>
                <a:gd name="connsiteX0" fmla="*/ 125510 w 602358"/>
                <a:gd name="connsiteY0" fmla="*/ 590550 h 592931"/>
                <a:gd name="connsiteX1" fmla="*/ 123129 w 602358"/>
                <a:gd name="connsiteY1" fmla="*/ 531019 h 592931"/>
                <a:gd name="connsiteX2" fmla="*/ 15972 w 602358"/>
                <a:gd name="connsiteY2" fmla="*/ 173831 h 592931"/>
                <a:gd name="connsiteX3" fmla="*/ 299341 w 602358"/>
                <a:gd name="connsiteY3" fmla="*/ 0 h 592931"/>
                <a:gd name="connsiteX4" fmla="*/ 549373 w 602358"/>
                <a:gd name="connsiteY4" fmla="*/ 133349 h 592931"/>
                <a:gd name="connsiteX5" fmla="*/ 461266 w 602358"/>
                <a:gd name="connsiteY5" fmla="*/ 557212 h 592931"/>
                <a:gd name="connsiteX6" fmla="*/ 461266 w 602358"/>
                <a:gd name="connsiteY6" fmla="*/ 588169 h 592931"/>
                <a:gd name="connsiteX7" fmla="*/ 358872 w 602358"/>
                <a:gd name="connsiteY7" fmla="*/ 588169 h 592931"/>
                <a:gd name="connsiteX8" fmla="*/ 368397 w 602358"/>
                <a:gd name="connsiteY8" fmla="*/ 500062 h 592931"/>
                <a:gd name="connsiteX9" fmla="*/ 492222 w 602358"/>
                <a:gd name="connsiteY9" fmla="*/ 307181 h 592931"/>
                <a:gd name="connsiteX10" fmla="*/ 304103 w 602358"/>
                <a:gd name="connsiteY10" fmla="*/ 102393 h 592931"/>
                <a:gd name="connsiteX11" fmla="*/ 108841 w 602358"/>
                <a:gd name="connsiteY11" fmla="*/ 316706 h 592931"/>
                <a:gd name="connsiteX12" fmla="*/ 215997 w 602358"/>
                <a:gd name="connsiteY12" fmla="*/ 495300 h 592931"/>
                <a:gd name="connsiteX13" fmla="*/ 223141 w 602358"/>
                <a:gd name="connsiteY13" fmla="*/ 592931 h 592931"/>
                <a:gd name="connsiteX14" fmla="*/ 125510 w 602358"/>
                <a:gd name="connsiteY14" fmla="*/ 590550 h 592931"/>
                <a:gd name="connsiteX0" fmla="*/ 125510 w 602358"/>
                <a:gd name="connsiteY0" fmla="*/ 590550 h 590550"/>
                <a:gd name="connsiteX1" fmla="*/ 123129 w 602358"/>
                <a:gd name="connsiteY1" fmla="*/ 531019 h 590550"/>
                <a:gd name="connsiteX2" fmla="*/ 15972 w 602358"/>
                <a:gd name="connsiteY2" fmla="*/ 173831 h 590550"/>
                <a:gd name="connsiteX3" fmla="*/ 299341 w 602358"/>
                <a:gd name="connsiteY3" fmla="*/ 0 h 590550"/>
                <a:gd name="connsiteX4" fmla="*/ 549373 w 602358"/>
                <a:gd name="connsiteY4" fmla="*/ 133349 h 590550"/>
                <a:gd name="connsiteX5" fmla="*/ 461266 w 602358"/>
                <a:gd name="connsiteY5" fmla="*/ 557212 h 590550"/>
                <a:gd name="connsiteX6" fmla="*/ 461266 w 602358"/>
                <a:gd name="connsiteY6" fmla="*/ 588169 h 590550"/>
                <a:gd name="connsiteX7" fmla="*/ 358872 w 602358"/>
                <a:gd name="connsiteY7" fmla="*/ 588169 h 590550"/>
                <a:gd name="connsiteX8" fmla="*/ 368397 w 602358"/>
                <a:gd name="connsiteY8" fmla="*/ 500062 h 590550"/>
                <a:gd name="connsiteX9" fmla="*/ 492222 w 602358"/>
                <a:gd name="connsiteY9" fmla="*/ 307181 h 590550"/>
                <a:gd name="connsiteX10" fmla="*/ 304103 w 602358"/>
                <a:gd name="connsiteY10" fmla="*/ 102393 h 590550"/>
                <a:gd name="connsiteX11" fmla="*/ 108841 w 602358"/>
                <a:gd name="connsiteY11" fmla="*/ 316706 h 590550"/>
                <a:gd name="connsiteX12" fmla="*/ 215997 w 602358"/>
                <a:gd name="connsiteY12" fmla="*/ 495300 h 590550"/>
                <a:gd name="connsiteX13" fmla="*/ 223141 w 602358"/>
                <a:gd name="connsiteY13" fmla="*/ 583406 h 590550"/>
                <a:gd name="connsiteX14" fmla="*/ 125510 w 602358"/>
                <a:gd name="connsiteY14" fmla="*/ 590550 h 590550"/>
                <a:gd name="connsiteX0" fmla="*/ 125510 w 602358"/>
                <a:gd name="connsiteY0" fmla="*/ 590550 h 592931"/>
                <a:gd name="connsiteX1" fmla="*/ 123129 w 602358"/>
                <a:gd name="connsiteY1" fmla="*/ 531019 h 592931"/>
                <a:gd name="connsiteX2" fmla="*/ 15972 w 602358"/>
                <a:gd name="connsiteY2" fmla="*/ 173831 h 592931"/>
                <a:gd name="connsiteX3" fmla="*/ 299341 w 602358"/>
                <a:gd name="connsiteY3" fmla="*/ 0 h 592931"/>
                <a:gd name="connsiteX4" fmla="*/ 549373 w 602358"/>
                <a:gd name="connsiteY4" fmla="*/ 133349 h 592931"/>
                <a:gd name="connsiteX5" fmla="*/ 461266 w 602358"/>
                <a:gd name="connsiteY5" fmla="*/ 557212 h 592931"/>
                <a:gd name="connsiteX6" fmla="*/ 461266 w 602358"/>
                <a:gd name="connsiteY6" fmla="*/ 588169 h 592931"/>
                <a:gd name="connsiteX7" fmla="*/ 358872 w 602358"/>
                <a:gd name="connsiteY7" fmla="*/ 588169 h 592931"/>
                <a:gd name="connsiteX8" fmla="*/ 368397 w 602358"/>
                <a:gd name="connsiteY8" fmla="*/ 500062 h 592931"/>
                <a:gd name="connsiteX9" fmla="*/ 492222 w 602358"/>
                <a:gd name="connsiteY9" fmla="*/ 307181 h 592931"/>
                <a:gd name="connsiteX10" fmla="*/ 304103 w 602358"/>
                <a:gd name="connsiteY10" fmla="*/ 102393 h 592931"/>
                <a:gd name="connsiteX11" fmla="*/ 108841 w 602358"/>
                <a:gd name="connsiteY11" fmla="*/ 316706 h 592931"/>
                <a:gd name="connsiteX12" fmla="*/ 215997 w 602358"/>
                <a:gd name="connsiteY12" fmla="*/ 495300 h 592931"/>
                <a:gd name="connsiteX13" fmla="*/ 220760 w 602358"/>
                <a:gd name="connsiteY13" fmla="*/ 592931 h 592931"/>
                <a:gd name="connsiteX14" fmla="*/ 125510 w 602358"/>
                <a:gd name="connsiteY14" fmla="*/ 590550 h 592931"/>
                <a:gd name="connsiteX0" fmla="*/ 125510 w 602358"/>
                <a:gd name="connsiteY0" fmla="*/ 590550 h 590550"/>
                <a:gd name="connsiteX1" fmla="*/ 123129 w 602358"/>
                <a:gd name="connsiteY1" fmla="*/ 531019 h 590550"/>
                <a:gd name="connsiteX2" fmla="*/ 15972 w 602358"/>
                <a:gd name="connsiteY2" fmla="*/ 173831 h 590550"/>
                <a:gd name="connsiteX3" fmla="*/ 299341 w 602358"/>
                <a:gd name="connsiteY3" fmla="*/ 0 h 590550"/>
                <a:gd name="connsiteX4" fmla="*/ 549373 w 602358"/>
                <a:gd name="connsiteY4" fmla="*/ 133349 h 590550"/>
                <a:gd name="connsiteX5" fmla="*/ 461266 w 602358"/>
                <a:gd name="connsiteY5" fmla="*/ 557212 h 590550"/>
                <a:gd name="connsiteX6" fmla="*/ 461266 w 602358"/>
                <a:gd name="connsiteY6" fmla="*/ 588169 h 590550"/>
                <a:gd name="connsiteX7" fmla="*/ 358872 w 602358"/>
                <a:gd name="connsiteY7" fmla="*/ 588169 h 590550"/>
                <a:gd name="connsiteX8" fmla="*/ 368397 w 602358"/>
                <a:gd name="connsiteY8" fmla="*/ 500062 h 590550"/>
                <a:gd name="connsiteX9" fmla="*/ 492222 w 602358"/>
                <a:gd name="connsiteY9" fmla="*/ 307181 h 590550"/>
                <a:gd name="connsiteX10" fmla="*/ 304103 w 602358"/>
                <a:gd name="connsiteY10" fmla="*/ 102393 h 590550"/>
                <a:gd name="connsiteX11" fmla="*/ 108841 w 602358"/>
                <a:gd name="connsiteY11" fmla="*/ 316706 h 590550"/>
                <a:gd name="connsiteX12" fmla="*/ 215997 w 602358"/>
                <a:gd name="connsiteY12" fmla="*/ 495300 h 590550"/>
                <a:gd name="connsiteX13" fmla="*/ 223141 w 602358"/>
                <a:gd name="connsiteY13" fmla="*/ 585787 h 590550"/>
                <a:gd name="connsiteX14" fmla="*/ 125510 w 602358"/>
                <a:gd name="connsiteY14" fmla="*/ 590550 h 590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02358" h="590550">
                  <a:moveTo>
                    <a:pt x="125510" y="590550"/>
                  </a:moveTo>
                  <a:cubicBezTo>
                    <a:pt x="124716" y="570706"/>
                    <a:pt x="123923" y="550863"/>
                    <a:pt x="123129" y="531019"/>
                  </a:cubicBezTo>
                  <a:cubicBezTo>
                    <a:pt x="42166" y="507206"/>
                    <a:pt x="-34034" y="338138"/>
                    <a:pt x="15972" y="173831"/>
                  </a:cubicBezTo>
                  <a:cubicBezTo>
                    <a:pt x="77090" y="44450"/>
                    <a:pt x="178691" y="3174"/>
                    <a:pt x="299341" y="0"/>
                  </a:cubicBezTo>
                  <a:cubicBezTo>
                    <a:pt x="439835" y="7937"/>
                    <a:pt x="499366" y="58737"/>
                    <a:pt x="549373" y="133349"/>
                  </a:cubicBezTo>
                  <a:cubicBezTo>
                    <a:pt x="688279" y="373856"/>
                    <a:pt x="516432" y="512365"/>
                    <a:pt x="461266" y="557212"/>
                  </a:cubicBezTo>
                  <a:lnTo>
                    <a:pt x="461266" y="588169"/>
                  </a:lnTo>
                  <a:lnTo>
                    <a:pt x="358872" y="588169"/>
                  </a:lnTo>
                  <a:lnTo>
                    <a:pt x="368397" y="500062"/>
                  </a:lnTo>
                  <a:cubicBezTo>
                    <a:pt x="440628" y="454818"/>
                    <a:pt x="486666" y="392906"/>
                    <a:pt x="492222" y="307181"/>
                  </a:cubicBezTo>
                  <a:cubicBezTo>
                    <a:pt x="483490" y="175419"/>
                    <a:pt x="384272" y="107949"/>
                    <a:pt x="304103" y="102393"/>
                  </a:cubicBezTo>
                  <a:cubicBezTo>
                    <a:pt x="172341" y="111125"/>
                    <a:pt x="116778" y="186531"/>
                    <a:pt x="108841" y="316706"/>
                  </a:cubicBezTo>
                  <a:cubicBezTo>
                    <a:pt x="113603" y="434975"/>
                    <a:pt x="175515" y="460375"/>
                    <a:pt x="215997" y="495300"/>
                  </a:cubicBezTo>
                  <a:lnTo>
                    <a:pt x="223141" y="585787"/>
                  </a:lnTo>
                  <a:lnTo>
                    <a:pt x="125510" y="590550"/>
                  </a:lnTo>
                  <a:close/>
                </a:path>
              </a:pathLst>
            </a:cu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000" dirty="0">
                <a:solidFill>
                  <a:schemeClr val="bg1"/>
                </a:solidFill>
                <a:latin typeface="Arial" panose="020B0604020202020204" pitchFamily="34" charset="0"/>
                <a:cs typeface="Arial" panose="020B0604020202020204" pitchFamily="34" charset="0"/>
              </a:endParaRPr>
            </a:p>
          </p:txBody>
        </p:sp>
        <p:sp>
          <p:nvSpPr>
            <p:cNvPr id="36" name="Freeform 50">
              <a:extLst>
                <a:ext uri="{FF2B5EF4-FFF2-40B4-BE49-F238E27FC236}">
                  <a16:creationId xmlns="" xmlns:a16="http://schemas.microsoft.com/office/drawing/2014/main" id="{36EA3126-AC0C-4BD5-AF50-FF8FA2BF23D8}"/>
                </a:ext>
              </a:extLst>
            </p:cNvPr>
            <p:cNvSpPr/>
            <p:nvPr/>
          </p:nvSpPr>
          <p:spPr>
            <a:xfrm>
              <a:off x="4567238" y="5510213"/>
              <a:ext cx="346491" cy="271461"/>
            </a:xfrm>
            <a:custGeom>
              <a:avLst/>
              <a:gdLst>
                <a:gd name="connsiteX0" fmla="*/ 0 w 345281"/>
                <a:gd name="connsiteY0" fmla="*/ 0 h 273843"/>
                <a:gd name="connsiteX1" fmla="*/ 345281 w 345281"/>
                <a:gd name="connsiteY1" fmla="*/ 0 h 273843"/>
                <a:gd name="connsiteX2" fmla="*/ 321468 w 345281"/>
                <a:gd name="connsiteY2" fmla="*/ 107156 h 273843"/>
                <a:gd name="connsiteX3" fmla="*/ 335756 w 345281"/>
                <a:gd name="connsiteY3" fmla="*/ 204787 h 273843"/>
                <a:gd name="connsiteX4" fmla="*/ 185737 w 345281"/>
                <a:gd name="connsiteY4" fmla="*/ 273843 h 273843"/>
                <a:gd name="connsiteX5" fmla="*/ 11906 w 345281"/>
                <a:gd name="connsiteY5" fmla="*/ 200025 h 273843"/>
                <a:gd name="connsiteX6" fmla="*/ 38100 w 345281"/>
                <a:gd name="connsiteY6" fmla="*/ 95250 h 273843"/>
                <a:gd name="connsiteX7" fmla="*/ 0 w 345281"/>
                <a:gd name="connsiteY7" fmla="*/ 0 h 273843"/>
                <a:gd name="connsiteX0" fmla="*/ 0 w 345281"/>
                <a:gd name="connsiteY0" fmla="*/ 0 h 273843"/>
                <a:gd name="connsiteX1" fmla="*/ 345281 w 345281"/>
                <a:gd name="connsiteY1" fmla="*/ 0 h 273843"/>
                <a:gd name="connsiteX2" fmla="*/ 321468 w 345281"/>
                <a:gd name="connsiteY2" fmla="*/ 107156 h 273843"/>
                <a:gd name="connsiteX3" fmla="*/ 335756 w 345281"/>
                <a:gd name="connsiteY3" fmla="*/ 204787 h 273843"/>
                <a:gd name="connsiteX4" fmla="*/ 185737 w 345281"/>
                <a:gd name="connsiteY4" fmla="*/ 273843 h 273843"/>
                <a:gd name="connsiteX5" fmla="*/ 11906 w 345281"/>
                <a:gd name="connsiteY5" fmla="*/ 200025 h 273843"/>
                <a:gd name="connsiteX6" fmla="*/ 38100 w 345281"/>
                <a:gd name="connsiteY6" fmla="*/ 95250 h 273843"/>
                <a:gd name="connsiteX7" fmla="*/ 0 w 345281"/>
                <a:gd name="connsiteY7" fmla="*/ 0 h 273843"/>
                <a:gd name="connsiteX0" fmla="*/ 0 w 345281"/>
                <a:gd name="connsiteY0" fmla="*/ 0 h 273843"/>
                <a:gd name="connsiteX1" fmla="*/ 345281 w 345281"/>
                <a:gd name="connsiteY1" fmla="*/ 0 h 273843"/>
                <a:gd name="connsiteX2" fmla="*/ 321468 w 345281"/>
                <a:gd name="connsiteY2" fmla="*/ 107156 h 273843"/>
                <a:gd name="connsiteX3" fmla="*/ 335756 w 345281"/>
                <a:gd name="connsiteY3" fmla="*/ 204787 h 273843"/>
                <a:gd name="connsiteX4" fmla="*/ 185737 w 345281"/>
                <a:gd name="connsiteY4" fmla="*/ 273843 h 273843"/>
                <a:gd name="connsiteX5" fmla="*/ 11906 w 345281"/>
                <a:gd name="connsiteY5" fmla="*/ 200025 h 273843"/>
                <a:gd name="connsiteX6" fmla="*/ 38100 w 345281"/>
                <a:gd name="connsiteY6" fmla="*/ 95250 h 273843"/>
                <a:gd name="connsiteX7" fmla="*/ 0 w 345281"/>
                <a:gd name="connsiteY7" fmla="*/ 0 h 273843"/>
                <a:gd name="connsiteX0" fmla="*/ 0 w 345281"/>
                <a:gd name="connsiteY0" fmla="*/ 0 h 273843"/>
                <a:gd name="connsiteX1" fmla="*/ 345281 w 345281"/>
                <a:gd name="connsiteY1" fmla="*/ 0 h 273843"/>
                <a:gd name="connsiteX2" fmla="*/ 321468 w 345281"/>
                <a:gd name="connsiteY2" fmla="*/ 107156 h 273843"/>
                <a:gd name="connsiteX3" fmla="*/ 335756 w 345281"/>
                <a:gd name="connsiteY3" fmla="*/ 204787 h 273843"/>
                <a:gd name="connsiteX4" fmla="*/ 185737 w 345281"/>
                <a:gd name="connsiteY4" fmla="*/ 273843 h 273843"/>
                <a:gd name="connsiteX5" fmla="*/ 11906 w 345281"/>
                <a:gd name="connsiteY5" fmla="*/ 200025 h 273843"/>
                <a:gd name="connsiteX6" fmla="*/ 38100 w 345281"/>
                <a:gd name="connsiteY6" fmla="*/ 95250 h 273843"/>
                <a:gd name="connsiteX7" fmla="*/ 0 w 345281"/>
                <a:gd name="connsiteY7" fmla="*/ 0 h 273843"/>
                <a:gd name="connsiteX0" fmla="*/ 0 w 345281"/>
                <a:gd name="connsiteY0" fmla="*/ 0 h 273843"/>
                <a:gd name="connsiteX1" fmla="*/ 345281 w 345281"/>
                <a:gd name="connsiteY1" fmla="*/ 0 h 273843"/>
                <a:gd name="connsiteX2" fmla="*/ 321468 w 345281"/>
                <a:gd name="connsiteY2" fmla="*/ 107156 h 273843"/>
                <a:gd name="connsiteX3" fmla="*/ 335756 w 345281"/>
                <a:gd name="connsiteY3" fmla="*/ 204787 h 273843"/>
                <a:gd name="connsiteX4" fmla="*/ 185737 w 345281"/>
                <a:gd name="connsiteY4" fmla="*/ 273843 h 273843"/>
                <a:gd name="connsiteX5" fmla="*/ 11906 w 345281"/>
                <a:gd name="connsiteY5" fmla="*/ 200025 h 273843"/>
                <a:gd name="connsiteX6" fmla="*/ 38100 w 345281"/>
                <a:gd name="connsiteY6" fmla="*/ 95250 h 273843"/>
                <a:gd name="connsiteX7" fmla="*/ 0 w 345281"/>
                <a:gd name="connsiteY7" fmla="*/ 0 h 273843"/>
                <a:gd name="connsiteX0" fmla="*/ 0 w 345281"/>
                <a:gd name="connsiteY0" fmla="*/ 0 h 273843"/>
                <a:gd name="connsiteX1" fmla="*/ 345281 w 345281"/>
                <a:gd name="connsiteY1" fmla="*/ 0 h 273843"/>
                <a:gd name="connsiteX2" fmla="*/ 321468 w 345281"/>
                <a:gd name="connsiteY2" fmla="*/ 107156 h 273843"/>
                <a:gd name="connsiteX3" fmla="*/ 335756 w 345281"/>
                <a:gd name="connsiteY3" fmla="*/ 204787 h 273843"/>
                <a:gd name="connsiteX4" fmla="*/ 185737 w 345281"/>
                <a:gd name="connsiteY4" fmla="*/ 273843 h 273843"/>
                <a:gd name="connsiteX5" fmla="*/ 11906 w 345281"/>
                <a:gd name="connsiteY5" fmla="*/ 200025 h 273843"/>
                <a:gd name="connsiteX6" fmla="*/ 38100 w 345281"/>
                <a:gd name="connsiteY6" fmla="*/ 95250 h 273843"/>
                <a:gd name="connsiteX7" fmla="*/ 0 w 345281"/>
                <a:gd name="connsiteY7" fmla="*/ 0 h 273843"/>
                <a:gd name="connsiteX0" fmla="*/ 0 w 345281"/>
                <a:gd name="connsiteY0" fmla="*/ 0 h 252411"/>
                <a:gd name="connsiteX1" fmla="*/ 345281 w 345281"/>
                <a:gd name="connsiteY1" fmla="*/ 0 h 252411"/>
                <a:gd name="connsiteX2" fmla="*/ 321468 w 345281"/>
                <a:gd name="connsiteY2" fmla="*/ 107156 h 252411"/>
                <a:gd name="connsiteX3" fmla="*/ 335756 w 345281"/>
                <a:gd name="connsiteY3" fmla="*/ 204787 h 252411"/>
                <a:gd name="connsiteX4" fmla="*/ 164306 w 345281"/>
                <a:gd name="connsiteY4" fmla="*/ 252411 h 252411"/>
                <a:gd name="connsiteX5" fmla="*/ 11906 w 345281"/>
                <a:gd name="connsiteY5" fmla="*/ 200025 h 252411"/>
                <a:gd name="connsiteX6" fmla="*/ 38100 w 345281"/>
                <a:gd name="connsiteY6" fmla="*/ 95250 h 252411"/>
                <a:gd name="connsiteX7" fmla="*/ 0 w 345281"/>
                <a:gd name="connsiteY7" fmla="*/ 0 h 252411"/>
                <a:gd name="connsiteX0" fmla="*/ 0 w 345281"/>
                <a:gd name="connsiteY0" fmla="*/ 0 h 252595"/>
                <a:gd name="connsiteX1" fmla="*/ 345281 w 345281"/>
                <a:gd name="connsiteY1" fmla="*/ 0 h 252595"/>
                <a:gd name="connsiteX2" fmla="*/ 321468 w 345281"/>
                <a:gd name="connsiteY2" fmla="*/ 107156 h 252595"/>
                <a:gd name="connsiteX3" fmla="*/ 335756 w 345281"/>
                <a:gd name="connsiteY3" fmla="*/ 204787 h 252595"/>
                <a:gd name="connsiteX4" fmla="*/ 164306 w 345281"/>
                <a:gd name="connsiteY4" fmla="*/ 252411 h 252595"/>
                <a:gd name="connsiteX5" fmla="*/ 11906 w 345281"/>
                <a:gd name="connsiteY5" fmla="*/ 200025 h 252595"/>
                <a:gd name="connsiteX6" fmla="*/ 38100 w 345281"/>
                <a:gd name="connsiteY6" fmla="*/ 95250 h 252595"/>
                <a:gd name="connsiteX7" fmla="*/ 0 w 345281"/>
                <a:gd name="connsiteY7" fmla="*/ 0 h 252595"/>
                <a:gd name="connsiteX0" fmla="*/ 0 w 345281"/>
                <a:gd name="connsiteY0" fmla="*/ 0 h 271527"/>
                <a:gd name="connsiteX1" fmla="*/ 345281 w 345281"/>
                <a:gd name="connsiteY1" fmla="*/ 0 h 271527"/>
                <a:gd name="connsiteX2" fmla="*/ 321468 w 345281"/>
                <a:gd name="connsiteY2" fmla="*/ 107156 h 271527"/>
                <a:gd name="connsiteX3" fmla="*/ 335756 w 345281"/>
                <a:gd name="connsiteY3" fmla="*/ 204787 h 271527"/>
                <a:gd name="connsiteX4" fmla="*/ 171449 w 345281"/>
                <a:gd name="connsiteY4" fmla="*/ 271461 h 271527"/>
                <a:gd name="connsiteX5" fmla="*/ 11906 w 345281"/>
                <a:gd name="connsiteY5" fmla="*/ 200025 h 271527"/>
                <a:gd name="connsiteX6" fmla="*/ 38100 w 345281"/>
                <a:gd name="connsiteY6" fmla="*/ 95250 h 271527"/>
                <a:gd name="connsiteX7" fmla="*/ 0 w 345281"/>
                <a:gd name="connsiteY7" fmla="*/ 0 h 271527"/>
                <a:gd name="connsiteX0" fmla="*/ 0 w 345281"/>
                <a:gd name="connsiteY0" fmla="*/ 0 h 271461"/>
                <a:gd name="connsiteX1" fmla="*/ 345281 w 345281"/>
                <a:gd name="connsiteY1" fmla="*/ 0 h 271461"/>
                <a:gd name="connsiteX2" fmla="*/ 321468 w 345281"/>
                <a:gd name="connsiteY2" fmla="*/ 107156 h 271461"/>
                <a:gd name="connsiteX3" fmla="*/ 335756 w 345281"/>
                <a:gd name="connsiteY3" fmla="*/ 204787 h 271461"/>
                <a:gd name="connsiteX4" fmla="*/ 171449 w 345281"/>
                <a:gd name="connsiteY4" fmla="*/ 271461 h 271461"/>
                <a:gd name="connsiteX5" fmla="*/ 11906 w 345281"/>
                <a:gd name="connsiteY5" fmla="*/ 200025 h 271461"/>
                <a:gd name="connsiteX6" fmla="*/ 38100 w 345281"/>
                <a:gd name="connsiteY6" fmla="*/ 95250 h 271461"/>
                <a:gd name="connsiteX7" fmla="*/ 0 w 345281"/>
                <a:gd name="connsiteY7" fmla="*/ 0 h 271461"/>
                <a:gd name="connsiteX0" fmla="*/ 0 w 345281"/>
                <a:gd name="connsiteY0" fmla="*/ 0 h 271461"/>
                <a:gd name="connsiteX1" fmla="*/ 345281 w 345281"/>
                <a:gd name="connsiteY1" fmla="*/ 0 h 271461"/>
                <a:gd name="connsiteX2" fmla="*/ 321468 w 345281"/>
                <a:gd name="connsiteY2" fmla="*/ 107156 h 271461"/>
                <a:gd name="connsiteX3" fmla="*/ 335756 w 345281"/>
                <a:gd name="connsiteY3" fmla="*/ 204787 h 271461"/>
                <a:gd name="connsiteX4" fmla="*/ 171449 w 345281"/>
                <a:gd name="connsiteY4" fmla="*/ 271461 h 271461"/>
                <a:gd name="connsiteX5" fmla="*/ 11906 w 345281"/>
                <a:gd name="connsiteY5" fmla="*/ 200025 h 271461"/>
                <a:gd name="connsiteX6" fmla="*/ 38100 w 345281"/>
                <a:gd name="connsiteY6" fmla="*/ 95250 h 271461"/>
                <a:gd name="connsiteX7" fmla="*/ 0 w 345281"/>
                <a:gd name="connsiteY7" fmla="*/ 0 h 271461"/>
                <a:gd name="connsiteX0" fmla="*/ 0 w 345281"/>
                <a:gd name="connsiteY0" fmla="*/ 0 h 271461"/>
                <a:gd name="connsiteX1" fmla="*/ 345281 w 345281"/>
                <a:gd name="connsiteY1" fmla="*/ 0 h 271461"/>
                <a:gd name="connsiteX2" fmla="*/ 321468 w 345281"/>
                <a:gd name="connsiteY2" fmla="*/ 107156 h 271461"/>
                <a:gd name="connsiteX3" fmla="*/ 335756 w 345281"/>
                <a:gd name="connsiteY3" fmla="*/ 204787 h 271461"/>
                <a:gd name="connsiteX4" fmla="*/ 171449 w 345281"/>
                <a:gd name="connsiteY4" fmla="*/ 271461 h 271461"/>
                <a:gd name="connsiteX5" fmla="*/ 11906 w 345281"/>
                <a:gd name="connsiteY5" fmla="*/ 200025 h 271461"/>
                <a:gd name="connsiteX6" fmla="*/ 38100 w 345281"/>
                <a:gd name="connsiteY6" fmla="*/ 95250 h 271461"/>
                <a:gd name="connsiteX7" fmla="*/ 0 w 345281"/>
                <a:gd name="connsiteY7" fmla="*/ 0 h 271461"/>
                <a:gd name="connsiteX0" fmla="*/ 0 w 345281"/>
                <a:gd name="connsiteY0" fmla="*/ 0 h 271461"/>
                <a:gd name="connsiteX1" fmla="*/ 345281 w 345281"/>
                <a:gd name="connsiteY1" fmla="*/ 0 h 271461"/>
                <a:gd name="connsiteX2" fmla="*/ 321468 w 345281"/>
                <a:gd name="connsiteY2" fmla="*/ 107156 h 271461"/>
                <a:gd name="connsiteX3" fmla="*/ 335756 w 345281"/>
                <a:gd name="connsiteY3" fmla="*/ 204787 h 271461"/>
                <a:gd name="connsiteX4" fmla="*/ 171449 w 345281"/>
                <a:gd name="connsiteY4" fmla="*/ 271461 h 271461"/>
                <a:gd name="connsiteX5" fmla="*/ 11906 w 345281"/>
                <a:gd name="connsiteY5" fmla="*/ 200025 h 271461"/>
                <a:gd name="connsiteX6" fmla="*/ 38100 w 345281"/>
                <a:gd name="connsiteY6" fmla="*/ 95250 h 271461"/>
                <a:gd name="connsiteX7" fmla="*/ 0 w 345281"/>
                <a:gd name="connsiteY7" fmla="*/ 0 h 271461"/>
                <a:gd name="connsiteX0" fmla="*/ 0 w 345281"/>
                <a:gd name="connsiteY0" fmla="*/ 0 h 271461"/>
                <a:gd name="connsiteX1" fmla="*/ 345281 w 345281"/>
                <a:gd name="connsiteY1" fmla="*/ 0 h 271461"/>
                <a:gd name="connsiteX2" fmla="*/ 321468 w 345281"/>
                <a:gd name="connsiteY2" fmla="*/ 107156 h 271461"/>
                <a:gd name="connsiteX3" fmla="*/ 335756 w 345281"/>
                <a:gd name="connsiteY3" fmla="*/ 204787 h 271461"/>
                <a:gd name="connsiteX4" fmla="*/ 171449 w 345281"/>
                <a:gd name="connsiteY4" fmla="*/ 271461 h 271461"/>
                <a:gd name="connsiteX5" fmla="*/ 11906 w 345281"/>
                <a:gd name="connsiteY5" fmla="*/ 200025 h 271461"/>
                <a:gd name="connsiteX6" fmla="*/ 38100 w 345281"/>
                <a:gd name="connsiteY6" fmla="*/ 95250 h 271461"/>
                <a:gd name="connsiteX7" fmla="*/ 0 w 345281"/>
                <a:gd name="connsiteY7" fmla="*/ 0 h 271461"/>
                <a:gd name="connsiteX0" fmla="*/ 0 w 345281"/>
                <a:gd name="connsiteY0" fmla="*/ 0 h 271461"/>
                <a:gd name="connsiteX1" fmla="*/ 345281 w 345281"/>
                <a:gd name="connsiteY1" fmla="*/ 0 h 271461"/>
                <a:gd name="connsiteX2" fmla="*/ 321468 w 345281"/>
                <a:gd name="connsiteY2" fmla="*/ 107156 h 271461"/>
                <a:gd name="connsiteX3" fmla="*/ 335756 w 345281"/>
                <a:gd name="connsiteY3" fmla="*/ 204787 h 271461"/>
                <a:gd name="connsiteX4" fmla="*/ 171449 w 345281"/>
                <a:gd name="connsiteY4" fmla="*/ 271461 h 271461"/>
                <a:gd name="connsiteX5" fmla="*/ 11906 w 345281"/>
                <a:gd name="connsiteY5" fmla="*/ 200025 h 271461"/>
                <a:gd name="connsiteX6" fmla="*/ 38100 w 345281"/>
                <a:gd name="connsiteY6" fmla="*/ 95250 h 271461"/>
                <a:gd name="connsiteX7" fmla="*/ 0 w 345281"/>
                <a:gd name="connsiteY7" fmla="*/ 0 h 271461"/>
                <a:gd name="connsiteX0" fmla="*/ 0 w 345281"/>
                <a:gd name="connsiteY0" fmla="*/ 0 h 271461"/>
                <a:gd name="connsiteX1" fmla="*/ 345281 w 345281"/>
                <a:gd name="connsiteY1" fmla="*/ 0 h 271461"/>
                <a:gd name="connsiteX2" fmla="*/ 321468 w 345281"/>
                <a:gd name="connsiteY2" fmla="*/ 107156 h 271461"/>
                <a:gd name="connsiteX3" fmla="*/ 335756 w 345281"/>
                <a:gd name="connsiteY3" fmla="*/ 204787 h 271461"/>
                <a:gd name="connsiteX4" fmla="*/ 171449 w 345281"/>
                <a:gd name="connsiteY4" fmla="*/ 271461 h 271461"/>
                <a:gd name="connsiteX5" fmla="*/ 11906 w 345281"/>
                <a:gd name="connsiteY5" fmla="*/ 200025 h 271461"/>
                <a:gd name="connsiteX6" fmla="*/ 38100 w 345281"/>
                <a:gd name="connsiteY6" fmla="*/ 95250 h 271461"/>
                <a:gd name="connsiteX7" fmla="*/ 0 w 345281"/>
                <a:gd name="connsiteY7" fmla="*/ 0 h 271461"/>
                <a:gd name="connsiteX0" fmla="*/ 0 w 346941"/>
                <a:gd name="connsiteY0" fmla="*/ 0 h 271461"/>
                <a:gd name="connsiteX1" fmla="*/ 345281 w 346941"/>
                <a:gd name="connsiteY1" fmla="*/ 0 h 271461"/>
                <a:gd name="connsiteX2" fmla="*/ 321468 w 346941"/>
                <a:gd name="connsiteY2" fmla="*/ 107156 h 271461"/>
                <a:gd name="connsiteX3" fmla="*/ 335756 w 346941"/>
                <a:gd name="connsiteY3" fmla="*/ 204787 h 271461"/>
                <a:gd name="connsiteX4" fmla="*/ 171449 w 346941"/>
                <a:gd name="connsiteY4" fmla="*/ 271461 h 271461"/>
                <a:gd name="connsiteX5" fmla="*/ 11906 w 346941"/>
                <a:gd name="connsiteY5" fmla="*/ 200025 h 271461"/>
                <a:gd name="connsiteX6" fmla="*/ 38100 w 346941"/>
                <a:gd name="connsiteY6" fmla="*/ 95250 h 271461"/>
                <a:gd name="connsiteX7" fmla="*/ 0 w 346941"/>
                <a:gd name="connsiteY7" fmla="*/ 0 h 271461"/>
                <a:gd name="connsiteX0" fmla="*/ 0 w 346491"/>
                <a:gd name="connsiteY0" fmla="*/ 0 h 271461"/>
                <a:gd name="connsiteX1" fmla="*/ 345281 w 346491"/>
                <a:gd name="connsiteY1" fmla="*/ 0 h 271461"/>
                <a:gd name="connsiteX2" fmla="*/ 314324 w 346491"/>
                <a:gd name="connsiteY2" fmla="*/ 100012 h 271461"/>
                <a:gd name="connsiteX3" fmla="*/ 335756 w 346491"/>
                <a:gd name="connsiteY3" fmla="*/ 204787 h 271461"/>
                <a:gd name="connsiteX4" fmla="*/ 171449 w 346491"/>
                <a:gd name="connsiteY4" fmla="*/ 271461 h 271461"/>
                <a:gd name="connsiteX5" fmla="*/ 11906 w 346491"/>
                <a:gd name="connsiteY5" fmla="*/ 200025 h 271461"/>
                <a:gd name="connsiteX6" fmla="*/ 38100 w 346491"/>
                <a:gd name="connsiteY6" fmla="*/ 95250 h 271461"/>
                <a:gd name="connsiteX7" fmla="*/ 0 w 346491"/>
                <a:gd name="connsiteY7" fmla="*/ 0 h 271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6491" h="271461">
                  <a:moveTo>
                    <a:pt x="0" y="0"/>
                  </a:moveTo>
                  <a:lnTo>
                    <a:pt x="345281" y="0"/>
                  </a:lnTo>
                  <a:cubicBezTo>
                    <a:pt x="351630" y="45244"/>
                    <a:pt x="331787" y="71436"/>
                    <a:pt x="314324" y="100012"/>
                  </a:cubicBezTo>
                  <a:cubicBezTo>
                    <a:pt x="330993" y="125412"/>
                    <a:pt x="352425" y="167481"/>
                    <a:pt x="335756" y="204787"/>
                  </a:cubicBezTo>
                  <a:cubicBezTo>
                    <a:pt x="283369" y="236537"/>
                    <a:pt x="223837" y="263523"/>
                    <a:pt x="171449" y="271461"/>
                  </a:cubicBezTo>
                  <a:cubicBezTo>
                    <a:pt x="111124" y="265906"/>
                    <a:pt x="69850" y="246062"/>
                    <a:pt x="11906" y="200025"/>
                  </a:cubicBezTo>
                  <a:cubicBezTo>
                    <a:pt x="3968" y="160338"/>
                    <a:pt x="5556" y="130175"/>
                    <a:pt x="38100" y="95250"/>
                  </a:cubicBezTo>
                  <a:cubicBezTo>
                    <a:pt x="20638" y="70644"/>
                    <a:pt x="3175" y="60325"/>
                    <a:pt x="0" y="0"/>
                  </a:cubicBezTo>
                  <a:close/>
                </a:path>
              </a:pathLst>
            </a:cu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000">
                <a:solidFill>
                  <a:schemeClr val="bg1"/>
                </a:solidFill>
                <a:latin typeface="Arial" panose="020B0604020202020204" pitchFamily="34" charset="0"/>
                <a:cs typeface="Arial" panose="020B0604020202020204" pitchFamily="34" charset="0"/>
              </a:endParaRPr>
            </a:p>
          </p:txBody>
        </p:sp>
        <p:sp>
          <p:nvSpPr>
            <p:cNvPr id="37" name="Rounded Rectangle 51">
              <a:extLst>
                <a:ext uri="{FF2B5EF4-FFF2-40B4-BE49-F238E27FC236}">
                  <a16:creationId xmlns="" xmlns:a16="http://schemas.microsoft.com/office/drawing/2014/main" id="{EF90B701-BA5B-43AC-8F1F-B044D94338EA}"/>
                </a:ext>
              </a:extLst>
            </p:cNvPr>
            <p:cNvSpPr/>
            <p:nvPr/>
          </p:nvSpPr>
          <p:spPr>
            <a:xfrm>
              <a:off x="4698201" y="4767262"/>
              <a:ext cx="76200" cy="119061"/>
            </a:xfrm>
            <a:prstGeom prst="roundRect">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000">
                <a:solidFill>
                  <a:schemeClr val="bg1"/>
                </a:solidFill>
                <a:latin typeface="Arial" panose="020B0604020202020204" pitchFamily="34" charset="0"/>
                <a:cs typeface="Arial" panose="020B0604020202020204" pitchFamily="34" charset="0"/>
              </a:endParaRPr>
            </a:p>
          </p:txBody>
        </p:sp>
        <p:sp>
          <p:nvSpPr>
            <p:cNvPr id="38" name="Rounded Rectangle 52">
              <a:extLst>
                <a:ext uri="{FF2B5EF4-FFF2-40B4-BE49-F238E27FC236}">
                  <a16:creationId xmlns="" xmlns:a16="http://schemas.microsoft.com/office/drawing/2014/main" id="{B3D6A914-940E-4BAE-B754-111F275888B8}"/>
                </a:ext>
              </a:extLst>
            </p:cNvPr>
            <p:cNvSpPr/>
            <p:nvPr/>
          </p:nvSpPr>
          <p:spPr>
            <a:xfrm rot="2620869">
              <a:off x="5017892" y="4912519"/>
              <a:ext cx="76200" cy="119061"/>
            </a:xfrm>
            <a:prstGeom prst="roundRect">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000">
                <a:solidFill>
                  <a:schemeClr val="bg1"/>
                </a:solidFill>
                <a:latin typeface="Arial" panose="020B0604020202020204" pitchFamily="34" charset="0"/>
                <a:cs typeface="Arial" panose="020B0604020202020204" pitchFamily="34" charset="0"/>
              </a:endParaRPr>
            </a:p>
          </p:txBody>
        </p:sp>
        <p:sp>
          <p:nvSpPr>
            <p:cNvPr id="39" name="Rounded Rectangle 53">
              <a:extLst>
                <a:ext uri="{FF2B5EF4-FFF2-40B4-BE49-F238E27FC236}">
                  <a16:creationId xmlns="" xmlns:a16="http://schemas.microsoft.com/office/drawing/2014/main" id="{B59F47C6-A63F-4C79-BE4C-5C8AFDA9AD8F}"/>
                </a:ext>
              </a:extLst>
            </p:cNvPr>
            <p:cNvSpPr/>
            <p:nvPr/>
          </p:nvSpPr>
          <p:spPr>
            <a:xfrm rot="6417779">
              <a:off x="5094491" y="5261143"/>
              <a:ext cx="76200" cy="119061"/>
            </a:xfrm>
            <a:prstGeom prst="roundRect">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000">
                <a:solidFill>
                  <a:schemeClr val="bg1"/>
                </a:solidFill>
                <a:latin typeface="Arial" panose="020B0604020202020204" pitchFamily="34" charset="0"/>
                <a:cs typeface="Arial" panose="020B0604020202020204" pitchFamily="34" charset="0"/>
              </a:endParaRPr>
            </a:p>
          </p:txBody>
        </p:sp>
        <p:sp>
          <p:nvSpPr>
            <p:cNvPr id="40" name="Rounded Rectangle 54">
              <a:extLst>
                <a:ext uri="{FF2B5EF4-FFF2-40B4-BE49-F238E27FC236}">
                  <a16:creationId xmlns="" xmlns:a16="http://schemas.microsoft.com/office/drawing/2014/main" id="{9EC5256D-7CAA-4888-BE06-9C791E9842D4}"/>
                </a:ext>
              </a:extLst>
            </p:cNvPr>
            <p:cNvSpPr/>
            <p:nvPr/>
          </p:nvSpPr>
          <p:spPr>
            <a:xfrm rot="18979131" flipH="1">
              <a:off x="4378730" y="4919661"/>
              <a:ext cx="76200" cy="119061"/>
            </a:xfrm>
            <a:prstGeom prst="roundRect">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000">
                <a:solidFill>
                  <a:schemeClr val="bg1"/>
                </a:solidFill>
                <a:latin typeface="Arial" panose="020B0604020202020204" pitchFamily="34" charset="0"/>
                <a:cs typeface="Arial" panose="020B0604020202020204" pitchFamily="34" charset="0"/>
              </a:endParaRPr>
            </a:p>
          </p:txBody>
        </p:sp>
        <p:sp>
          <p:nvSpPr>
            <p:cNvPr id="41" name="Rounded Rectangle 55">
              <a:extLst>
                <a:ext uri="{FF2B5EF4-FFF2-40B4-BE49-F238E27FC236}">
                  <a16:creationId xmlns="" xmlns:a16="http://schemas.microsoft.com/office/drawing/2014/main" id="{D1DE5F23-89B2-4CE6-A37D-EC10F7A44E73}"/>
                </a:ext>
              </a:extLst>
            </p:cNvPr>
            <p:cNvSpPr/>
            <p:nvPr/>
          </p:nvSpPr>
          <p:spPr>
            <a:xfrm rot="15182221" flipH="1">
              <a:off x="4311439" y="5261143"/>
              <a:ext cx="76200" cy="119061"/>
            </a:xfrm>
            <a:prstGeom prst="roundRect">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000">
                <a:solidFill>
                  <a:schemeClr val="bg1"/>
                </a:solidFill>
                <a:latin typeface="Arial" panose="020B0604020202020204" pitchFamily="34" charset="0"/>
                <a:cs typeface="Arial" panose="020B0604020202020204" pitchFamily="34" charset="0"/>
              </a:endParaRPr>
            </a:p>
          </p:txBody>
        </p:sp>
      </p:grpSp>
      <p:sp>
        <p:nvSpPr>
          <p:cNvPr id="44" name="Rectangle 43">
            <a:extLst>
              <a:ext uri="{FF2B5EF4-FFF2-40B4-BE49-F238E27FC236}">
                <a16:creationId xmlns="" xmlns:a16="http://schemas.microsoft.com/office/drawing/2014/main" id="{D65CD525-B6E1-47B0-96A4-D2ACFAA7CD99}"/>
              </a:ext>
            </a:extLst>
          </p:cNvPr>
          <p:cNvSpPr/>
          <p:nvPr/>
        </p:nvSpPr>
        <p:spPr>
          <a:xfrm rot="19126099">
            <a:off x="1454435" y="1950038"/>
            <a:ext cx="1828800" cy="400110"/>
          </a:xfrm>
          <a:prstGeom prst="rect">
            <a:avLst/>
          </a:prstGeom>
        </p:spPr>
        <p:txBody>
          <a:bodyPr anchor="ctr">
            <a:spAutoFit/>
          </a:bodyPr>
          <a:lstStyle/>
          <a:p>
            <a:pPr algn="ctr">
              <a:defRPr/>
            </a:pPr>
            <a:r>
              <a:rPr lang="en-US" sz="2000" b="1" dirty="0">
                <a:solidFill>
                  <a:schemeClr val="bg1"/>
                </a:solidFill>
                <a:latin typeface="Arial" panose="020B0604020202020204" pitchFamily="34" charset="0"/>
                <a:cs typeface="Arial" pitchFamily="34" charset="0"/>
              </a:rPr>
              <a:t>01</a:t>
            </a:r>
          </a:p>
        </p:txBody>
      </p:sp>
      <p:sp>
        <p:nvSpPr>
          <p:cNvPr id="45" name="Rectangle 44">
            <a:extLst>
              <a:ext uri="{FF2B5EF4-FFF2-40B4-BE49-F238E27FC236}">
                <a16:creationId xmlns="" xmlns:a16="http://schemas.microsoft.com/office/drawing/2014/main" id="{9B414E5C-3818-4551-96ED-AB72C73E5D14}"/>
              </a:ext>
            </a:extLst>
          </p:cNvPr>
          <p:cNvSpPr/>
          <p:nvPr/>
        </p:nvSpPr>
        <p:spPr>
          <a:xfrm rot="19126099">
            <a:off x="1529323" y="3538940"/>
            <a:ext cx="1710219" cy="400110"/>
          </a:xfrm>
          <a:prstGeom prst="rect">
            <a:avLst/>
          </a:prstGeom>
        </p:spPr>
        <p:txBody>
          <a:bodyPr wrap="square" anchor="ctr">
            <a:spAutoFit/>
          </a:bodyPr>
          <a:lstStyle/>
          <a:p>
            <a:pPr algn="ctr">
              <a:defRPr/>
            </a:pPr>
            <a:r>
              <a:rPr lang="en-US" sz="2000" dirty="0">
                <a:solidFill>
                  <a:schemeClr val="bg1"/>
                </a:solidFill>
                <a:latin typeface="Arial" panose="020B0604020202020204" pitchFamily="34" charset="0"/>
                <a:cs typeface="Arial" pitchFamily="34" charset="0"/>
              </a:rPr>
              <a:t> </a:t>
            </a:r>
            <a:r>
              <a:rPr lang="en-US" sz="2000" b="1" dirty="0">
                <a:solidFill>
                  <a:schemeClr val="bg1"/>
                </a:solidFill>
                <a:latin typeface="Arial" panose="020B0604020202020204" pitchFamily="34" charset="0"/>
                <a:cs typeface="Arial" pitchFamily="34" charset="0"/>
              </a:rPr>
              <a:t>02</a:t>
            </a:r>
          </a:p>
        </p:txBody>
      </p:sp>
      <p:sp>
        <p:nvSpPr>
          <p:cNvPr id="46" name="Rectangle 45">
            <a:extLst>
              <a:ext uri="{FF2B5EF4-FFF2-40B4-BE49-F238E27FC236}">
                <a16:creationId xmlns="" xmlns:a16="http://schemas.microsoft.com/office/drawing/2014/main" id="{CE24807D-F15D-46AB-A257-702381E2E268}"/>
              </a:ext>
            </a:extLst>
          </p:cNvPr>
          <p:cNvSpPr/>
          <p:nvPr/>
        </p:nvSpPr>
        <p:spPr>
          <a:xfrm rot="19126099">
            <a:off x="1423503" y="5053904"/>
            <a:ext cx="1828800" cy="400110"/>
          </a:xfrm>
          <a:prstGeom prst="rect">
            <a:avLst/>
          </a:prstGeom>
        </p:spPr>
        <p:txBody>
          <a:bodyPr anchor="ctr">
            <a:spAutoFit/>
          </a:bodyPr>
          <a:lstStyle/>
          <a:p>
            <a:pPr algn="ctr">
              <a:defRPr/>
            </a:pPr>
            <a:r>
              <a:rPr lang="en-US" sz="2000" dirty="0">
                <a:solidFill>
                  <a:schemeClr val="bg1"/>
                </a:solidFill>
                <a:latin typeface="Arial" panose="020B0604020202020204" pitchFamily="34" charset="0"/>
                <a:cs typeface="Arial" pitchFamily="34" charset="0"/>
              </a:rPr>
              <a:t> </a:t>
            </a:r>
            <a:r>
              <a:rPr lang="en-US" sz="2000" b="1" dirty="0">
                <a:solidFill>
                  <a:schemeClr val="bg1"/>
                </a:solidFill>
                <a:latin typeface="Arial" panose="020B0604020202020204" pitchFamily="34" charset="0"/>
                <a:cs typeface="Arial" pitchFamily="34" charset="0"/>
              </a:rPr>
              <a:t>03</a:t>
            </a:r>
          </a:p>
        </p:txBody>
      </p:sp>
      <p:grpSp>
        <p:nvGrpSpPr>
          <p:cNvPr id="47" name="Group 3">
            <a:extLst>
              <a:ext uri="{FF2B5EF4-FFF2-40B4-BE49-F238E27FC236}">
                <a16:creationId xmlns="" xmlns:a16="http://schemas.microsoft.com/office/drawing/2014/main" id="{23F4556C-5A2F-4361-9CBD-4086EDE5DE21}"/>
              </a:ext>
            </a:extLst>
          </p:cNvPr>
          <p:cNvGrpSpPr>
            <a:grpSpLocks/>
          </p:cNvGrpSpPr>
          <p:nvPr/>
        </p:nvGrpSpPr>
        <p:grpSpPr bwMode="auto">
          <a:xfrm>
            <a:off x="47707" y="1752999"/>
            <a:ext cx="982537" cy="5105001"/>
            <a:chOff x="10027556" y="1376484"/>
            <a:chExt cx="1368019" cy="2920045"/>
          </a:xfrm>
        </p:grpSpPr>
        <p:sp>
          <p:nvSpPr>
            <p:cNvPr id="48" name="Freeform: Shape 92">
              <a:extLst>
                <a:ext uri="{FF2B5EF4-FFF2-40B4-BE49-F238E27FC236}">
                  <a16:creationId xmlns="" xmlns:a16="http://schemas.microsoft.com/office/drawing/2014/main" id="{447E6A87-E7F4-4500-B1D6-C77502EE14D7}"/>
                </a:ext>
              </a:extLst>
            </p:cNvPr>
            <p:cNvSpPr/>
            <p:nvPr/>
          </p:nvSpPr>
          <p:spPr>
            <a:xfrm>
              <a:off x="10027556" y="3619747"/>
              <a:ext cx="1368019" cy="676782"/>
            </a:xfrm>
            <a:custGeom>
              <a:avLst/>
              <a:gdLst>
                <a:gd name="connsiteX0" fmla="*/ 584009 w 1796178"/>
                <a:gd name="connsiteY0" fmla="*/ 724959 h 888723"/>
                <a:gd name="connsiteX1" fmla="*/ 1223959 w 1796178"/>
                <a:gd name="connsiteY1" fmla="*/ 724959 h 888723"/>
                <a:gd name="connsiteX2" fmla="*/ 1199212 w 1796178"/>
                <a:gd name="connsiteY2" fmla="*/ 832932 h 888723"/>
                <a:gd name="connsiteX3" fmla="*/ 606085 w 1796178"/>
                <a:gd name="connsiteY3" fmla="*/ 831799 h 888723"/>
                <a:gd name="connsiteX4" fmla="*/ 404490 w 1796178"/>
                <a:gd name="connsiteY4" fmla="*/ 0 h 888723"/>
                <a:gd name="connsiteX5" fmla="*/ 1414097 w 1796178"/>
                <a:gd name="connsiteY5" fmla="*/ 0 h 888723"/>
                <a:gd name="connsiteX6" fmla="*/ 1796178 w 1796178"/>
                <a:gd name="connsiteY6" fmla="*/ 366594 h 888723"/>
                <a:gd name="connsiteX7" fmla="*/ 1730986 w 1796178"/>
                <a:gd name="connsiteY7" fmla="*/ 882701 h 888723"/>
                <a:gd name="connsiteX8" fmla="*/ 1262116 w 1796178"/>
                <a:gd name="connsiteY8" fmla="*/ 558482 h 888723"/>
                <a:gd name="connsiteX9" fmla="*/ 1243696 w 1796178"/>
                <a:gd name="connsiteY9" fmla="*/ 638853 h 888723"/>
                <a:gd name="connsiteX10" fmla="*/ 564031 w 1796178"/>
                <a:gd name="connsiteY10" fmla="*/ 638853 h 888723"/>
                <a:gd name="connsiteX11" fmla="*/ 547433 w 1796178"/>
                <a:gd name="connsiteY11" fmla="*/ 569189 h 888723"/>
                <a:gd name="connsiteX12" fmla="*/ 85336 w 1796178"/>
                <a:gd name="connsiteY12" fmla="*/ 888723 h 888723"/>
                <a:gd name="connsiteX13" fmla="*/ 63435 w 1796178"/>
                <a:gd name="connsiteY13" fmla="*/ 888723 h 888723"/>
                <a:gd name="connsiteX14" fmla="*/ 0 w 1796178"/>
                <a:gd name="connsiteY14" fmla="*/ 386544 h 888723"/>
                <a:gd name="connsiteX15" fmla="*/ 402019 w 1796178"/>
                <a:gd name="connsiteY15" fmla="*/ 820 h 888723"/>
                <a:gd name="connsiteX16" fmla="*/ 403147 w 1796178"/>
                <a:gd name="connsiteY16" fmla="*/ 4381 h 888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796178" h="888723">
                  <a:moveTo>
                    <a:pt x="584009" y="724959"/>
                  </a:moveTo>
                  <a:lnTo>
                    <a:pt x="1223959" y="724959"/>
                  </a:lnTo>
                  <a:cubicBezTo>
                    <a:pt x="1213563" y="762193"/>
                    <a:pt x="1205868" y="798366"/>
                    <a:pt x="1199212" y="832932"/>
                  </a:cubicBezTo>
                  <a:lnTo>
                    <a:pt x="606085" y="831799"/>
                  </a:lnTo>
                  <a:close/>
                  <a:moveTo>
                    <a:pt x="404490" y="0"/>
                  </a:moveTo>
                  <a:lnTo>
                    <a:pt x="1414097" y="0"/>
                  </a:lnTo>
                  <a:lnTo>
                    <a:pt x="1796178" y="366594"/>
                  </a:lnTo>
                  <a:lnTo>
                    <a:pt x="1730986" y="882701"/>
                  </a:lnTo>
                  <a:lnTo>
                    <a:pt x="1262116" y="558482"/>
                  </a:lnTo>
                  <a:lnTo>
                    <a:pt x="1243696" y="638853"/>
                  </a:lnTo>
                  <a:lnTo>
                    <a:pt x="564031" y="638853"/>
                  </a:lnTo>
                  <a:cubicBezTo>
                    <a:pt x="558973" y="616135"/>
                    <a:pt x="553310" y="592931"/>
                    <a:pt x="547433" y="569189"/>
                  </a:cubicBezTo>
                  <a:lnTo>
                    <a:pt x="85336" y="888723"/>
                  </a:lnTo>
                  <a:lnTo>
                    <a:pt x="63435" y="888723"/>
                  </a:lnTo>
                  <a:lnTo>
                    <a:pt x="0" y="386544"/>
                  </a:lnTo>
                  <a:lnTo>
                    <a:pt x="402019" y="820"/>
                  </a:lnTo>
                  <a:lnTo>
                    <a:pt x="403147" y="4381"/>
                  </a:lnTo>
                  <a:close/>
                </a:path>
              </a:pathLst>
            </a:custGeom>
            <a:solidFill>
              <a:srgbClr val="0066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endParaRPr lang="ko-KR" altLang="en-US" sz="2025" dirty="0">
                <a:solidFill>
                  <a:prstClr val="white"/>
                </a:solidFill>
              </a:endParaRPr>
            </a:p>
          </p:txBody>
        </p:sp>
        <p:grpSp>
          <p:nvGrpSpPr>
            <p:cNvPr id="49" name="Graphic 2">
              <a:extLst>
                <a:ext uri="{FF2B5EF4-FFF2-40B4-BE49-F238E27FC236}">
                  <a16:creationId xmlns="" xmlns:a16="http://schemas.microsoft.com/office/drawing/2014/main" id="{9144E6AF-C1A1-441C-AA16-E8927BEDF89C}"/>
                </a:ext>
              </a:extLst>
            </p:cNvPr>
            <p:cNvGrpSpPr>
              <a:grpSpLocks/>
            </p:cNvGrpSpPr>
            <p:nvPr/>
          </p:nvGrpSpPr>
          <p:grpSpPr bwMode="auto">
            <a:xfrm rot="10800000">
              <a:off x="10334368" y="1376484"/>
              <a:ext cx="754394" cy="2180572"/>
              <a:chOff x="5817392" y="2747486"/>
              <a:chExt cx="552450" cy="1596854"/>
            </a:xfrm>
          </p:grpSpPr>
          <p:sp>
            <p:nvSpPr>
              <p:cNvPr id="50" name="Freeform: Shape 95">
                <a:extLst>
                  <a:ext uri="{FF2B5EF4-FFF2-40B4-BE49-F238E27FC236}">
                    <a16:creationId xmlns="" xmlns:a16="http://schemas.microsoft.com/office/drawing/2014/main" id="{0371E559-F34F-4739-A49E-BF6B725A2B1B}"/>
                  </a:ext>
                </a:extLst>
              </p:cNvPr>
              <p:cNvSpPr>
                <a:spLocks/>
              </p:cNvSpPr>
              <p:nvPr/>
            </p:nvSpPr>
            <p:spPr bwMode="auto">
              <a:xfrm>
                <a:off x="5817392" y="3601390"/>
                <a:ext cx="552450" cy="742950"/>
              </a:xfrm>
              <a:custGeom>
                <a:avLst/>
                <a:gdLst>
                  <a:gd name="T0" fmla="*/ 551974 w 552450"/>
                  <a:gd name="T1" fmla="*/ 228614 h 742950"/>
                  <a:gd name="T2" fmla="*/ 279559 w 552450"/>
                  <a:gd name="T3" fmla="*/ 739154 h 742950"/>
                  <a:gd name="T4" fmla="*/ 7144 w 552450"/>
                  <a:gd name="T5" fmla="*/ 228614 h 742950"/>
                  <a:gd name="T6" fmla="*/ 551974 w 552450"/>
                  <a:gd name="T7" fmla="*/ 228614 h 74295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52450" h="742950">
                    <a:moveTo>
                      <a:pt x="551974" y="228614"/>
                    </a:moveTo>
                    <a:lnTo>
                      <a:pt x="279559" y="739154"/>
                    </a:lnTo>
                    <a:lnTo>
                      <a:pt x="7144" y="228614"/>
                    </a:lnTo>
                    <a:cubicBezTo>
                      <a:pt x="186214" y="-71423"/>
                      <a:pt x="367189" y="-61898"/>
                      <a:pt x="551974" y="228614"/>
                    </a:cubicBezTo>
                    <a:close/>
                  </a:path>
                </a:pathLst>
              </a:custGeom>
              <a:solidFill>
                <a:srgbClr val="996633">
                  <a:alpha val="51765"/>
                </a:srgbClr>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pPr defTabSz="914400" eaLnBrk="0" fontAlgn="base" hangingPunct="0">
                  <a:spcBef>
                    <a:spcPct val="0"/>
                  </a:spcBef>
                  <a:spcAft>
                    <a:spcPct val="0"/>
                  </a:spcAft>
                </a:pPr>
                <a:endParaRPr lang="en-US">
                  <a:solidFill>
                    <a:schemeClr val="bg1"/>
                  </a:solidFill>
                  <a:latin typeface="Arial" panose="020B0604020202020204" pitchFamily="34" charset="0"/>
                </a:endParaRPr>
              </a:p>
            </p:txBody>
          </p:sp>
          <p:sp>
            <p:nvSpPr>
              <p:cNvPr id="51" name="Freeform: Shape 96">
                <a:extLst>
                  <a:ext uri="{FF2B5EF4-FFF2-40B4-BE49-F238E27FC236}">
                    <a16:creationId xmlns="" xmlns:a16="http://schemas.microsoft.com/office/drawing/2014/main" id="{C11015AF-1082-469E-B527-E7D88DCAA886}"/>
                  </a:ext>
                </a:extLst>
              </p:cNvPr>
              <p:cNvSpPr>
                <a:spLocks/>
              </p:cNvSpPr>
              <p:nvPr/>
            </p:nvSpPr>
            <p:spPr bwMode="auto">
              <a:xfrm>
                <a:off x="5935503" y="3680081"/>
                <a:ext cx="304800" cy="657225"/>
              </a:xfrm>
              <a:custGeom>
                <a:avLst/>
                <a:gdLst>
                  <a:gd name="T0" fmla="*/ 297656 w 304800"/>
                  <a:gd name="T1" fmla="*/ 37526 h 657225"/>
                  <a:gd name="T2" fmla="*/ 161449 w 304800"/>
                  <a:gd name="T3" fmla="*/ 654746 h 657225"/>
                  <a:gd name="T4" fmla="*/ 7144 w 304800"/>
                  <a:gd name="T5" fmla="*/ 51814 h 657225"/>
                  <a:gd name="T6" fmla="*/ 297656 w 304800"/>
                  <a:gd name="T7" fmla="*/ 37526 h 65722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04800" h="657225">
                    <a:moveTo>
                      <a:pt x="297656" y="37526"/>
                    </a:moveTo>
                    <a:lnTo>
                      <a:pt x="161449" y="654746"/>
                    </a:lnTo>
                    <a:lnTo>
                      <a:pt x="7144" y="51814"/>
                    </a:lnTo>
                    <a:cubicBezTo>
                      <a:pt x="107156" y="-10099"/>
                      <a:pt x="188119" y="-574"/>
                      <a:pt x="297656" y="37526"/>
                    </a:cubicBezTo>
                    <a:close/>
                  </a:path>
                </a:pathLst>
              </a:custGeom>
              <a:solidFill>
                <a:schemeClr val="bg1">
                  <a:alpha val="54117"/>
                </a:schemeClr>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pPr defTabSz="914400" eaLnBrk="0" fontAlgn="base" hangingPunct="0">
                  <a:spcBef>
                    <a:spcPct val="0"/>
                  </a:spcBef>
                  <a:spcAft>
                    <a:spcPct val="0"/>
                  </a:spcAft>
                </a:pPr>
                <a:endParaRPr lang="en-US" dirty="0">
                  <a:solidFill>
                    <a:srgbClr val="000000"/>
                  </a:solidFill>
                  <a:latin typeface="Arial" panose="020B0604020202020204" pitchFamily="34" charset="0"/>
                </a:endParaRPr>
              </a:p>
            </p:txBody>
          </p:sp>
          <p:sp>
            <p:nvSpPr>
              <p:cNvPr id="52" name="Freeform: Shape 97">
                <a:extLst>
                  <a:ext uri="{FF2B5EF4-FFF2-40B4-BE49-F238E27FC236}">
                    <a16:creationId xmlns="" xmlns:a16="http://schemas.microsoft.com/office/drawing/2014/main" id="{E32DEFD9-6BBF-489D-85FA-3C01AA215F6A}"/>
                  </a:ext>
                </a:extLst>
              </p:cNvPr>
              <p:cNvSpPr/>
              <p:nvPr/>
            </p:nvSpPr>
            <p:spPr>
              <a:xfrm>
                <a:off x="5901246" y="2852727"/>
                <a:ext cx="338275" cy="952246"/>
              </a:xfrm>
              <a:custGeom>
                <a:avLst/>
                <a:gdLst>
                  <a:gd name="connsiteX0" fmla="*/ 277808 w 276225"/>
                  <a:gd name="connsiteY0" fmla="*/ 7144 h 952500"/>
                  <a:gd name="connsiteX1" fmla="*/ 277808 w 276225"/>
                  <a:gd name="connsiteY1" fmla="*/ 903446 h 952500"/>
                  <a:gd name="connsiteX2" fmla="*/ 95880 w 276225"/>
                  <a:gd name="connsiteY2" fmla="*/ 948214 h 952500"/>
                  <a:gd name="connsiteX3" fmla="*/ 7298 w 276225"/>
                  <a:gd name="connsiteY3" fmla="*/ 925354 h 952500"/>
                  <a:gd name="connsiteX4" fmla="*/ 9203 w 276225"/>
                  <a:gd name="connsiteY4" fmla="*/ 7144 h 952500"/>
                  <a:gd name="connsiteX5" fmla="*/ 277808 w 276225"/>
                  <a:gd name="connsiteY5" fmla="*/ 7144 h 952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6225" h="952500">
                    <a:moveTo>
                      <a:pt x="277808" y="7144"/>
                    </a:moveTo>
                    <a:cubicBezTo>
                      <a:pt x="278760" y="277654"/>
                      <a:pt x="276855" y="511016"/>
                      <a:pt x="277808" y="903446"/>
                    </a:cubicBezTo>
                    <a:cubicBezTo>
                      <a:pt x="193035" y="926306"/>
                      <a:pt x="159698" y="947261"/>
                      <a:pt x="95880" y="948214"/>
                    </a:cubicBezTo>
                    <a:cubicBezTo>
                      <a:pt x="57780" y="948214"/>
                      <a:pt x="45398" y="925354"/>
                      <a:pt x="7298" y="925354"/>
                    </a:cubicBezTo>
                    <a:cubicBezTo>
                      <a:pt x="6345" y="530066"/>
                      <a:pt x="10155" y="287179"/>
                      <a:pt x="9203" y="7144"/>
                    </a:cubicBezTo>
                    <a:lnTo>
                      <a:pt x="277808" y="7144"/>
                    </a:lnTo>
                    <a:close/>
                  </a:path>
                </a:pathLst>
              </a:custGeom>
              <a:solidFill>
                <a:srgbClr val="FF0000"/>
              </a:solidFill>
              <a:ln w="9525" cap="flat">
                <a:noFill/>
                <a:prstDash val="solid"/>
                <a:miter/>
              </a:ln>
            </p:spPr>
            <p:txBody>
              <a:bodyPr anchor="ctr"/>
              <a:lstStyle/>
              <a:p>
                <a:pPr defTabSz="914400" eaLnBrk="0" fontAlgn="base" hangingPunct="0">
                  <a:spcBef>
                    <a:spcPct val="0"/>
                  </a:spcBef>
                  <a:spcAft>
                    <a:spcPct val="0"/>
                  </a:spcAft>
                  <a:defRPr/>
                </a:pPr>
                <a:endParaRPr lang="en-US">
                  <a:solidFill>
                    <a:prstClr val="black"/>
                  </a:solidFill>
                  <a:latin typeface="Arial" panose="020B0604020202020204" pitchFamily="34" charset="0"/>
                </a:endParaRPr>
              </a:p>
            </p:txBody>
          </p:sp>
          <p:sp>
            <p:nvSpPr>
              <p:cNvPr id="53" name="Freeform: Shape 98">
                <a:extLst>
                  <a:ext uri="{FF2B5EF4-FFF2-40B4-BE49-F238E27FC236}">
                    <a16:creationId xmlns="" xmlns:a16="http://schemas.microsoft.com/office/drawing/2014/main" id="{D83D3D12-DC60-48E3-8421-D4369E383B7B}"/>
                  </a:ext>
                </a:extLst>
              </p:cNvPr>
              <p:cNvSpPr>
                <a:spLocks/>
              </p:cNvSpPr>
              <p:nvPr/>
            </p:nvSpPr>
            <p:spPr bwMode="auto">
              <a:xfrm>
                <a:off x="6214479" y="2843688"/>
                <a:ext cx="152400" cy="990600"/>
              </a:xfrm>
              <a:custGeom>
                <a:avLst/>
                <a:gdLst>
                  <a:gd name="T0" fmla="*/ 152031 w 152400"/>
                  <a:gd name="T1" fmla="*/ 8096 h 990600"/>
                  <a:gd name="T2" fmla="*/ 152031 w 152400"/>
                  <a:gd name="T3" fmla="*/ 980599 h 990600"/>
                  <a:gd name="T4" fmla="*/ 7251 w 152400"/>
                  <a:gd name="T5" fmla="*/ 905351 h 990600"/>
                  <a:gd name="T6" fmla="*/ 12013 w 152400"/>
                  <a:gd name="T7" fmla="*/ 7144 h 990600"/>
                  <a:gd name="T8" fmla="*/ 152031 w 152400"/>
                  <a:gd name="T9" fmla="*/ 8096 h 9906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52400" h="990600">
                    <a:moveTo>
                      <a:pt x="152031" y="8096"/>
                    </a:moveTo>
                    <a:cubicBezTo>
                      <a:pt x="152983" y="346234"/>
                      <a:pt x="151078" y="536734"/>
                      <a:pt x="152031" y="980599"/>
                    </a:cubicBezTo>
                    <a:cubicBezTo>
                      <a:pt x="78688" y="1003459"/>
                      <a:pt x="39636" y="931069"/>
                      <a:pt x="7251" y="905351"/>
                    </a:cubicBezTo>
                    <a:cubicBezTo>
                      <a:pt x="6298" y="698659"/>
                      <a:pt x="12013" y="156686"/>
                      <a:pt x="12013" y="7144"/>
                    </a:cubicBezTo>
                    <a:lnTo>
                      <a:pt x="152031" y="8096"/>
                    </a:lnTo>
                    <a:close/>
                  </a:path>
                </a:pathLst>
              </a:custGeom>
              <a:solidFill>
                <a:srgbClr val="FF0000"/>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pPr defTabSz="914400" eaLnBrk="0" fontAlgn="base" hangingPunct="0">
                  <a:spcBef>
                    <a:spcPct val="0"/>
                  </a:spcBef>
                  <a:spcAft>
                    <a:spcPct val="0"/>
                  </a:spcAft>
                </a:pPr>
                <a:endParaRPr lang="en-US">
                  <a:solidFill>
                    <a:srgbClr val="000000"/>
                  </a:solidFill>
                  <a:latin typeface="Arial" panose="020B0604020202020204" pitchFamily="34" charset="0"/>
                </a:endParaRPr>
              </a:p>
            </p:txBody>
          </p:sp>
          <p:sp>
            <p:nvSpPr>
              <p:cNvPr id="54" name="Freeform: Shape 99">
                <a:extLst>
                  <a:ext uri="{FF2B5EF4-FFF2-40B4-BE49-F238E27FC236}">
                    <a16:creationId xmlns="" xmlns:a16="http://schemas.microsoft.com/office/drawing/2014/main" id="{4A2FFAFC-8D40-4C3D-A2CD-1403369D77CD}"/>
                  </a:ext>
                </a:extLst>
              </p:cNvPr>
              <p:cNvSpPr/>
              <p:nvPr/>
            </p:nvSpPr>
            <p:spPr>
              <a:xfrm>
                <a:off x="5817606" y="2853522"/>
                <a:ext cx="143117" cy="980885"/>
              </a:xfrm>
              <a:custGeom>
                <a:avLst/>
                <a:gdLst>
                  <a:gd name="connsiteX0" fmla="*/ 141870 w 142875"/>
                  <a:gd name="connsiteY0" fmla="*/ 7144 h 981075"/>
                  <a:gd name="connsiteX1" fmla="*/ 139012 w 142875"/>
                  <a:gd name="connsiteY1" fmla="*/ 925354 h 981075"/>
                  <a:gd name="connsiteX2" fmla="*/ 7567 w 142875"/>
                  <a:gd name="connsiteY2" fmla="*/ 980599 h 981075"/>
                  <a:gd name="connsiteX3" fmla="*/ 7567 w 142875"/>
                  <a:gd name="connsiteY3" fmla="*/ 7144 h 981075"/>
                  <a:gd name="connsiteX4" fmla="*/ 141870 w 142875"/>
                  <a:gd name="connsiteY4" fmla="*/ 7144 h 9810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875" h="981075">
                    <a:moveTo>
                      <a:pt x="141870" y="7144"/>
                    </a:moveTo>
                    <a:cubicBezTo>
                      <a:pt x="142822" y="320516"/>
                      <a:pt x="137107" y="487204"/>
                      <a:pt x="139012" y="925354"/>
                    </a:cubicBezTo>
                    <a:cubicBezTo>
                      <a:pt x="107580" y="925354"/>
                      <a:pt x="38047" y="980599"/>
                      <a:pt x="7567" y="980599"/>
                    </a:cubicBezTo>
                    <a:cubicBezTo>
                      <a:pt x="6615" y="748189"/>
                      <a:pt x="7567" y="180499"/>
                      <a:pt x="7567" y="7144"/>
                    </a:cubicBezTo>
                    <a:lnTo>
                      <a:pt x="141870" y="7144"/>
                    </a:lnTo>
                    <a:close/>
                  </a:path>
                </a:pathLst>
              </a:custGeom>
              <a:solidFill>
                <a:srgbClr val="FF0000"/>
              </a:solidFill>
              <a:ln w="9525" cap="flat">
                <a:noFill/>
                <a:prstDash val="solid"/>
                <a:miter/>
              </a:ln>
            </p:spPr>
            <p:txBody>
              <a:bodyPr anchor="ctr"/>
              <a:lstStyle/>
              <a:p>
                <a:pPr defTabSz="914400" eaLnBrk="0" fontAlgn="base" hangingPunct="0">
                  <a:spcBef>
                    <a:spcPct val="0"/>
                  </a:spcBef>
                  <a:spcAft>
                    <a:spcPct val="0"/>
                  </a:spcAft>
                  <a:defRPr/>
                </a:pPr>
                <a:endParaRPr lang="en-US">
                  <a:solidFill>
                    <a:prstClr val="black"/>
                  </a:solidFill>
                  <a:latin typeface="Arial" panose="020B0604020202020204" pitchFamily="34" charset="0"/>
                </a:endParaRPr>
              </a:p>
            </p:txBody>
          </p:sp>
          <p:sp>
            <p:nvSpPr>
              <p:cNvPr id="55" name="Freeform: Shape 100">
                <a:extLst>
                  <a:ext uri="{FF2B5EF4-FFF2-40B4-BE49-F238E27FC236}">
                    <a16:creationId xmlns="" xmlns:a16="http://schemas.microsoft.com/office/drawing/2014/main" id="{234D6FE2-67CE-4156-A6DF-49230D938563}"/>
                  </a:ext>
                </a:extLst>
              </p:cNvPr>
              <p:cNvSpPr/>
              <p:nvPr/>
            </p:nvSpPr>
            <p:spPr>
              <a:xfrm>
                <a:off x="5813889" y="2742148"/>
                <a:ext cx="548303" cy="147968"/>
              </a:xfrm>
              <a:custGeom>
                <a:avLst/>
                <a:gdLst>
                  <a:gd name="connsiteX0" fmla="*/ 7144 w 552450"/>
                  <a:gd name="connsiteY0" fmla="*/ 7144 h 161925"/>
                  <a:gd name="connsiteX1" fmla="*/ 552926 w 552450"/>
                  <a:gd name="connsiteY1" fmla="*/ 7144 h 161925"/>
                  <a:gd name="connsiteX2" fmla="*/ 552926 w 552450"/>
                  <a:gd name="connsiteY2" fmla="*/ 162401 h 161925"/>
                  <a:gd name="connsiteX3" fmla="*/ 7144 w 552450"/>
                  <a:gd name="connsiteY3" fmla="*/ 162401 h 161925"/>
                </a:gdLst>
                <a:ahLst/>
                <a:cxnLst>
                  <a:cxn ang="0">
                    <a:pos x="connsiteX0" y="connsiteY0"/>
                  </a:cxn>
                  <a:cxn ang="0">
                    <a:pos x="connsiteX1" y="connsiteY1"/>
                  </a:cxn>
                  <a:cxn ang="0">
                    <a:pos x="connsiteX2" y="connsiteY2"/>
                  </a:cxn>
                  <a:cxn ang="0">
                    <a:pos x="connsiteX3" y="connsiteY3"/>
                  </a:cxn>
                </a:cxnLst>
                <a:rect l="l" t="t" r="r" b="b"/>
                <a:pathLst>
                  <a:path w="552450" h="161925">
                    <a:moveTo>
                      <a:pt x="7144" y="7144"/>
                    </a:moveTo>
                    <a:lnTo>
                      <a:pt x="552926" y="7144"/>
                    </a:lnTo>
                    <a:lnTo>
                      <a:pt x="552926" y="162401"/>
                    </a:lnTo>
                    <a:lnTo>
                      <a:pt x="7144" y="162401"/>
                    </a:lnTo>
                    <a:close/>
                  </a:path>
                </a:pathLst>
              </a:custGeom>
              <a:solidFill>
                <a:srgbClr val="0066FF"/>
              </a:solidFill>
              <a:ln w="9525" cap="flat">
                <a:noFill/>
                <a:prstDash val="solid"/>
                <a:miter/>
              </a:ln>
            </p:spPr>
            <p:txBody>
              <a:bodyPr anchor="ctr"/>
              <a:lstStyle/>
              <a:p>
                <a:pPr defTabSz="914400" eaLnBrk="0" fontAlgn="base" hangingPunct="0">
                  <a:spcBef>
                    <a:spcPct val="0"/>
                  </a:spcBef>
                  <a:spcAft>
                    <a:spcPct val="0"/>
                  </a:spcAft>
                  <a:defRPr/>
                </a:pPr>
                <a:endParaRPr lang="en-US">
                  <a:solidFill>
                    <a:prstClr val="black"/>
                  </a:solidFill>
                  <a:latin typeface="Arial" panose="020B0604020202020204" pitchFamily="34" charset="0"/>
                </a:endParaRPr>
              </a:p>
            </p:txBody>
          </p:sp>
          <p:sp>
            <p:nvSpPr>
              <p:cNvPr id="56" name="Freeform: Shape 101">
                <a:extLst>
                  <a:ext uri="{FF2B5EF4-FFF2-40B4-BE49-F238E27FC236}">
                    <a16:creationId xmlns="" xmlns:a16="http://schemas.microsoft.com/office/drawing/2014/main" id="{9C1CD9F3-76DE-4DEB-AC3D-750BE844C1B6}"/>
                  </a:ext>
                </a:extLst>
              </p:cNvPr>
              <p:cNvSpPr>
                <a:spLocks/>
              </p:cNvSpPr>
              <p:nvPr/>
            </p:nvSpPr>
            <p:spPr bwMode="auto">
              <a:xfrm>
                <a:off x="6014561" y="4183185"/>
                <a:ext cx="161925" cy="152400"/>
              </a:xfrm>
              <a:custGeom>
                <a:avLst/>
                <a:gdLst>
                  <a:gd name="T0" fmla="*/ 163354 w 161925"/>
                  <a:gd name="T1" fmla="*/ 7814 h 152400"/>
                  <a:gd name="T2" fmla="*/ 85249 w 161925"/>
                  <a:gd name="T3" fmla="*/ 154499 h 152400"/>
                  <a:gd name="T4" fmla="*/ 7144 w 161925"/>
                  <a:gd name="T5" fmla="*/ 7814 h 152400"/>
                  <a:gd name="T6" fmla="*/ 163354 w 161925"/>
                  <a:gd name="T7" fmla="*/ 7814 h 1524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61925" h="152400">
                    <a:moveTo>
                      <a:pt x="163354" y="7814"/>
                    </a:moveTo>
                    <a:lnTo>
                      <a:pt x="85249" y="154499"/>
                    </a:lnTo>
                    <a:lnTo>
                      <a:pt x="7144" y="7814"/>
                    </a:lnTo>
                    <a:cubicBezTo>
                      <a:pt x="47149" y="8767"/>
                      <a:pt x="107156" y="5910"/>
                      <a:pt x="163354" y="7814"/>
                    </a:cubicBezTo>
                    <a:close/>
                  </a:path>
                </a:pathLst>
              </a:custGeom>
              <a:solidFill>
                <a:srgbClr val="231F20"/>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pPr defTabSz="914400" eaLnBrk="0" fontAlgn="base" hangingPunct="0">
                  <a:spcBef>
                    <a:spcPct val="0"/>
                  </a:spcBef>
                  <a:spcAft>
                    <a:spcPct val="0"/>
                  </a:spcAft>
                </a:pPr>
                <a:endParaRPr lang="en-US">
                  <a:solidFill>
                    <a:srgbClr val="000000"/>
                  </a:solidFill>
                  <a:latin typeface="Arial" panose="020B0604020202020204" pitchFamily="34" charset="0"/>
                </a:endParaRPr>
              </a:p>
            </p:txBody>
          </p:sp>
        </p:grpSp>
      </p:grpSp>
      <p:sp>
        <p:nvSpPr>
          <p:cNvPr id="58" name="TextBox 57">
            <a:extLst>
              <a:ext uri="{FF2B5EF4-FFF2-40B4-BE49-F238E27FC236}">
                <a16:creationId xmlns="" xmlns:a16="http://schemas.microsoft.com/office/drawing/2014/main" id="{3C2D4AD0-0248-4D63-AAD2-7F12D6324F59}"/>
              </a:ext>
            </a:extLst>
          </p:cNvPr>
          <p:cNvSpPr txBox="1"/>
          <p:nvPr/>
        </p:nvSpPr>
        <p:spPr>
          <a:xfrm>
            <a:off x="2863186" y="1854499"/>
            <a:ext cx="6355221" cy="1015663"/>
          </a:xfrm>
          <a:prstGeom prst="rect">
            <a:avLst/>
          </a:prstGeom>
          <a:noFill/>
        </p:spPr>
        <p:txBody>
          <a:bodyPr wrap="square">
            <a:spAutoFit/>
          </a:bodyPr>
          <a:lstStyle/>
          <a:p>
            <a:pPr algn="ctr"/>
            <a:r>
              <a:rPr lang="vi-VN" sz="2000" b="0" dirty="0">
                <a:solidFill>
                  <a:schemeClr val="bg1"/>
                </a:solidFill>
                <a:effectLst/>
                <a:latin typeface="Arial" panose="020B0604020202020204" pitchFamily="34" charset="0"/>
                <a:cs typeface="Arial" panose="020B0604020202020204" pitchFamily="34" charset="0"/>
              </a:rPr>
              <a:t>Tạo điều kiện </a:t>
            </a:r>
            <a:r>
              <a:rPr lang="vi-VN" sz="2000" b="1" dirty="0">
                <a:solidFill>
                  <a:schemeClr val="bg1"/>
                </a:solidFill>
                <a:effectLst/>
                <a:latin typeface="Arial" panose="020B0604020202020204" pitchFamily="34" charset="0"/>
                <a:cs typeface="Arial" panose="020B0604020202020204" pitchFamily="34" charset="0"/>
              </a:rPr>
              <a:t>mở rộng thị trường</a:t>
            </a:r>
            <a:r>
              <a:rPr lang="vi-VN" sz="2000" b="0" dirty="0">
                <a:solidFill>
                  <a:schemeClr val="bg1"/>
                </a:solidFill>
                <a:effectLst/>
                <a:latin typeface="Arial" panose="020B0604020202020204" pitchFamily="34" charset="0"/>
                <a:cs typeface="Arial" panose="020B0604020202020204" pitchFamily="34" charset="0"/>
              </a:rPr>
              <a:t>, </a:t>
            </a:r>
            <a:r>
              <a:rPr lang="vi-VN" sz="2000" b="1" dirty="0">
                <a:solidFill>
                  <a:schemeClr val="bg1"/>
                </a:solidFill>
                <a:effectLst/>
                <a:latin typeface="Arial" panose="020B0604020202020204" pitchFamily="34" charset="0"/>
                <a:cs typeface="Arial" panose="020B0604020202020204" pitchFamily="34" charset="0"/>
              </a:rPr>
              <a:t>tiếp thu khoa học công nghệ, vốn, </a:t>
            </a:r>
            <a:r>
              <a:rPr lang="vi-VN" sz="2000" b="0" dirty="0">
                <a:solidFill>
                  <a:schemeClr val="bg1"/>
                </a:solidFill>
                <a:effectLst/>
                <a:latin typeface="Arial" panose="020B0604020202020204" pitchFamily="34" charset="0"/>
                <a:cs typeface="Arial" panose="020B0604020202020204" pitchFamily="34" charset="0"/>
              </a:rPr>
              <a:t>chuyển dịch </a:t>
            </a:r>
            <a:r>
              <a:rPr lang="vi-VN" sz="2000" b="1" dirty="0">
                <a:solidFill>
                  <a:schemeClr val="bg1"/>
                </a:solidFill>
                <a:effectLst/>
                <a:latin typeface="Arial" panose="020B0604020202020204" pitchFamily="34" charset="0"/>
                <a:cs typeface="Arial" panose="020B0604020202020204" pitchFamily="34" charset="0"/>
              </a:rPr>
              <a:t>cơ cấu kinh tế </a:t>
            </a:r>
            <a:r>
              <a:rPr lang="vi-VN" sz="2000" b="0" dirty="0">
                <a:solidFill>
                  <a:schemeClr val="bg1"/>
                </a:solidFill>
                <a:effectLst/>
                <a:latin typeface="Arial" panose="020B0604020202020204" pitchFamily="34" charset="0"/>
                <a:cs typeface="Arial" panose="020B0604020202020204" pitchFamily="34" charset="0"/>
              </a:rPr>
              <a:t>trong nước.</a:t>
            </a:r>
            <a:endParaRPr lang="en-US" sz="2000" dirty="0">
              <a:solidFill>
                <a:schemeClr val="bg1"/>
              </a:solidFill>
              <a:latin typeface="Arial" panose="020B0604020202020204" pitchFamily="34" charset="0"/>
              <a:cs typeface="Arial" panose="020B0604020202020204" pitchFamily="34" charset="0"/>
            </a:endParaRPr>
          </a:p>
        </p:txBody>
      </p:sp>
      <p:sp>
        <p:nvSpPr>
          <p:cNvPr id="60" name="TextBox 59">
            <a:extLst>
              <a:ext uri="{FF2B5EF4-FFF2-40B4-BE49-F238E27FC236}">
                <a16:creationId xmlns="" xmlns:a16="http://schemas.microsoft.com/office/drawing/2014/main" id="{0E691703-6382-4E18-A26A-AB53682ABA6C}"/>
              </a:ext>
            </a:extLst>
          </p:cNvPr>
          <p:cNvSpPr txBox="1"/>
          <p:nvPr/>
        </p:nvSpPr>
        <p:spPr>
          <a:xfrm>
            <a:off x="2809450" y="3620383"/>
            <a:ext cx="6202680" cy="400110"/>
          </a:xfrm>
          <a:prstGeom prst="rect">
            <a:avLst/>
          </a:prstGeom>
          <a:noFill/>
        </p:spPr>
        <p:txBody>
          <a:bodyPr wrap="square">
            <a:spAutoFit/>
          </a:bodyPr>
          <a:lstStyle/>
          <a:p>
            <a:r>
              <a:rPr lang="vi-VN" sz="2000" b="0" dirty="0">
                <a:solidFill>
                  <a:schemeClr val="bg1"/>
                </a:solidFill>
                <a:effectLst/>
                <a:latin typeface="Arial" panose="020B0604020202020204" pitchFamily="34" charset="0"/>
                <a:cs typeface="Arial" panose="020B0604020202020204" pitchFamily="34" charset="0"/>
              </a:rPr>
              <a:t>Tạo cơ hội để nâng cao chất lượng </a:t>
            </a:r>
            <a:r>
              <a:rPr lang="vi-VN" sz="2000" b="1" dirty="0">
                <a:solidFill>
                  <a:schemeClr val="bg1"/>
                </a:solidFill>
                <a:effectLst/>
                <a:latin typeface="Arial" panose="020B0604020202020204" pitchFamily="34" charset="0"/>
                <a:cs typeface="Arial" panose="020B0604020202020204" pitchFamily="34" charset="0"/>
              </a:rPr>
              <a:t>nguồn nhân lực</a:t>
            </a:r>
            <a:endParaRPr lang="en-US" sz="2000" b="1" dirty="0">
              <a:solidFill>
                <a:schemeClr val="bg1"/>
              </a:solidFill>
              <a:latin typeface="Arial" panose="020B0604020202020204" pitchFamily="34" charset="0"/>
              <a:cs typeface="Arial" panose="020B0604020202020204" pitchFamily="34" charset="0"/>
            </a:endParaRPr>
          </a:p>
        </p:txBody>
      </p:sp>
      <p:sp>
        <p:nvSpPr>
          <p:cNvPr id="62" name="TextBox 61">
            <a:extLst>
              <a:ext uri="{FF2B5EF4-FFF2-40B4-BE49-F238E27FC236}">
                <a16:creationId xmlns="" xmlns:a16="http://schemas.microsoft.com/office/drawing/2014/main" id="{558915D6-7529-4A36-922B-99E8AA992FE6}"/>
              </a:ext>
            </a:extLst>
          </p:cNvPr>
          <p:cNvSpPr txBox="1"/>
          <p:nvPr/>
        </p:nvSpPr>
        <p:spPr>
          <a:xfrm>
            <a:off x="2805230" y="5127374"/>
            <a:ext cx="6202680" cy="707886"/>
          </a:xfrm>
          <a:prstGeom prst="rect">
            <a:avLst/>
          </a:prstGeom>
          <a:noFill/>
        </p:spPr>
        <p:txBody>
          <a:bodyPr wrap="square">
            <a:spAutoFit/>
          </a:bodyPr>
          <a:lstStyle/>
          <a:p>
            <a:r>
              <a:rPr lang="en-US" sz="2000" b="0" dirty="0" err="1">
                <a:solidFill>
                  <a:schemeClr val="bg1"/>
                </a:solidFill>
                <a:effectLst/>
                <a:latin typeface="Arial" panose="020B0604020202020204" pitchFamily="34" charset="0"/>
                <a:cs typeface="Arial" panose="020B0604020202020204" pitchFamily="34" charset="0"/>
              </a:rPr>
              <a:t>Tạo</a:t>
            </a:r>
            <a:r>
              <a:rPr lang="en-US" sz="2000" b="0" dirty="0">
                <a:solidFill>
                  <a:schemeClr val="bg1"/>
                </a:solidFill>
                <a:effectLst/>
                <a:latin typeface="Arial" panose="020B0604020202020204" pitchFamily="34" charset="0"/>
                <a:cs typeface="Arial" panose="020B0604020202020204" pitchFamily="34" charset="0"/>
              </a:rPr>
              <a:t> </a:t>
            </a:r>
            <a:r>
              <a:rPr lang="en-US" sz="2000" b="0" dirty="0" err="1">
                <a:solidFill>
                  <a:schemeClr val="bg1"/>
                </a:solidFill>
                <a:effectLst/>
                <a:latin typeface="Arial" panose="020B0604020202020204" pitchFamily="34" charset="0"/>
                <a:cs typeface="Arial" panose="020B0604020202020204" pitchFamily="34" charset="0"/>
              </a:rPr>
              <a:t>điều</a:t>
            </a:r>
            <a:r>
              <a:rPr lang="en-US" sz="2000" b="0" dirty="0">
                <a:solidFill>
                  <a:schemeClr val="bg1"/>
                </a:solidFill>
                <a:effectLst/>
                <a:latin typeface="Arial" panose="020B0604020202020204" pitchFamily="34" charset="0"/>
                <a:cs typeface="Arial" panose="020B0604020202020204" pitchFamily="34" charset="0"/>
              </a:rPr>
              <a:t> </a:t>
            </a:r>
            <a:r>
              <a:rPr lang="en-US" sz="2000" b="0" dirty="0" err="1">
                <a:solidFill>
                  <a:schemeClr val="bg1"/>
                </a:solidFill>
                <a:effectLst/>
                <a:latin typeface="Arial" panose="020B0604020202020204" pitchFamily="34" charset="0"/>
                <a:cs typeface="Arial" panose="020B0604020202020204" pitchFamily="34" charset="0"/>
              </a:rPr>
              <a:t>kiện</a:t>
            </a:r>
            <a:r>
              <a:rPr lang="en-US" sz="2000" b="0" dirty="0">
                <a:solidFill>
                  <a:schemeClr val="bg1"/>
                </a:solidFill>
                <a:effectLst/>
                <a:latin typeface="Arial" panose="020B0604020202020204" pitchFamily="34" charset="0"/>
                <a:cs typeface="Arial" panose="020B0604020202020204" pitchFamily="34" charset="0"/>
              </a:rPr>
              <a:t> </a:t>
            </a:r>
            <a:r>
              <a:rPr lang="en-US" sz="2000" b="0" dirty="0" err="1">
                <a:solidFill>
                  <a:schemeClr val="bg1"/>
                </a:solidFill>
                <a:effectLst/>
                <a:latin typeface="Arial" panose="020B0604020202020204" pitchFamily="34" charset="0"/>
                <a:cs typeface="Arial" panose="020B0604020202020204" pitchFamily="34" charset="0"/>
              </a:rPr>
              <a:t>để</a:t>
            </a:r>
            <a:r>
              <a:rPr lang="en-US" sz="2000" b="0" dirty="0">
                <a:solidFill>
                  <a:schemeClr val="bg1"/>
                </a:solidFill>
                <a:effectLst/>
                <a:latin typeface="Arial" panose="020B0604020202020204" pitchFamily="34" charset="0"/>
                <a:cs typeface="Arial" panose="020B0604020202020204" pitchFamily="34" charset="0"/>
              </a:rPr>
              <a:t> </a:t>
            </a:r>
            <a:r>
              <a:rPr lang="en-US" sz="2000" b="1" dirty="0" err="1">
                <a:solidFill>
                  <a:schemeClr val="bg1"/>
                </a:solidFill>
                <a:effectLst/>
                <a:latin typeface="Arial" panose="020B0604020202020204" pitchFamily="34" charset="0"/>
                <a:cs typeface="Arial" panose="020B0604020202020204" pitchFamily="34" charset="0"/>
              </a:rPr>
              <a:t>thúc</a:t>
            </a:r>
            <a:r>
              <a:rPr lang="en-US" sz="2000" b="1" dirty="0">
                <a:solidFill>
                  <a:schemeClr val="bg1"/>
                </a:solidFill>
                <a:effectLst/>
                <a:latin typeface="Arial" panose="020B0604020202020204" pitchFamily="34" charset="0"/>
                <a:cs typeface="Arial" panose="020B0604020202020204" pitchFamily="34" charset="0"/>
              </a:rPr>
              <a:t> </a:t>
            </a:r>
            <a:r>
              <a:rPr lang="en-US" sz="2000" b="1" dirty="0" err="1">
                <a:solidFill>
                  <a:schemeClr val="bg1"/>
                </a:solidFill>
                <a:effectLst/>
                <a:latin typeface="Arial" panose="020B0604020202020204" pitchFamily="34" charset="0"/>
                <a:cs typeface="Arial" panose="020B0604020202020204" pitchFamily="34" charset="0"/>
              </a:rPr>
              <a:t>đẩy</a:t>
            </a:r>
            <a:r>
              <a:rPr lang="en-US" sz="2000" b="1" dirty="0">
                <a:solidFill>
                  <a:schemeClr val="bg1"/>
                </a:solidFill>
                <a:effectLst/>
                <a:latin typeface="Arial" panose="020B0604020202020204" pitchFamily="34" charset="0"/>
                <a:cs typeface="Arial" panose="020B0604020202020204" pitchFamily="34" charset="0"/>
              </a:rPr>
              <a:t> </a:t>
            </a:r>
            <a:r>
              <a:rPr lang="en-US" sz="2000" b="1" dirty="0" err="1">
                <a:solidFill>
                  <a:schemeClr val="bg1"/>
                </a:solidFill>
                <a:effectLst/>
                <a:latin typeface="Arial" panose="020B0604020202020204" pitchFamily="34" charset="0"/>
                <a:cs typeface="Arial" panose="020B0604020202020204" pitchFamily="34" charset="0"/>
              </a:rPr>
              <a:t>hội</a:t>
            </a:r>
            <a:r>
              <a:rPr lang="en-US" sz="2000" b="1" dirty="0">
                <a:solidFill>
                  <a:schemeClr val="bg1"/>
                </a:solidFill>
                <a:effectLst/>
                <a:latin typeface="Arial" panose="020B0604020202020204" pitchFamily="34" charset="0"/>
                <a:cs typeface="Arial" panose="020B0604020202020204" pitchFamily="34" charset="0"/>
              </a:rPr>
              <a:t> </a:t>
            </a:r>
            <a:r>
              <a:rPr lang="en-US" sz="2000" b="1" dirty="0" err="1">
                <a:solidFill>
                  <a:schemeClr val="bg1"/>
                </a:solidFill>
                <a:effectLst/>
                <a:latin typeface="Arial" panose="020B0604020202020204" pitchFamily="34" charset="0"/>
                <a:cs typeface="Arial" panose="020B0604020202020204" pitchFamily="34" charset="0"/>
              </a:rPr>
              <a:t>nhập</a:t>
            </a:r>
            <a:r>
              <a:rPr lang="en-US" sz="2000" b="1" dirty="0">
                <a:solidFill>
                  <a:schemeClr val="bg1"/>
                </a:solidFill>
                <a:effectLst/>
                <a:latin typeface="Arial" panose="020B0604020202020204" pitchFamily="34" charset="0"/>
                <a:cs typeface="Arial" panose="020B0604020202020204" pitchFamily="34" charset="0"/>
              </a:rPr>
              <a:t> </a:t>
            </a:r>
            <a:r>
              <a:rPr lang="en-US" sz="2000" b="0" dirty="0" err="1">
                <a:solidFill>
                  <a:schemeClr val="bg1"/>
                </a:solidFill>
                <a:effectLst/>
                <a:latin typeface="Arial" panose="020B0604020202020204" pitchFamily="34" charset="0"/>
                <a:cs typeface="Arial" panose="020B0604020202020204" pitchFamily="34" charset="0"/>
              </a:rPr>
              <a:t>của</a:t>
            </a:r>
            <a:r>
              <a:rPr lang="en-US" sz="2000" b="0" dirty="0">
                <a:solidFill>
                  <a:schemeClr val="bg1"/>
                </a:solidFill>
                <a:effectLst/>
                <a:latin typeface="Arial" panose="020B0604020202020204" pitchFamily="34" charset="0"/>
                <a:cs typeface="Arial" panose="020B0604020202020204" pitchFamily="34" charset="0"/>
              </a:rPr>
              <a:t> </a:t>
            </a:r>
            <a:r>
              <a:rPr lang="en-US" sz="2000" b="0" dirty="0" err="1">
                <a:solidFill>
                  <a:schemeClr val="bg1"/>
                </a:solidFill>
                <a:effectLst/>
                <a:latin typeface="Arial" panose="020B0604020202020204" pitchFamily="34" charset="0"/>
                <a:cs typeface="Arial" panose="020B0604020202020204" pitchFamily="34" charset="0"/>
              </a:rPr>
              <a:t>các</a:t>
            </a:r>
            <a:r>
              <a:rPr lang="en-US" sz="2000" b="0" dirty="0">
                <a:solidFill>
                  <a:schemeClr val="bg1"/>
                </a:solidFill>
                <a:effectLst/>
                <a:latin typeface="Arial" panose="020B0604020202020204" pitchFamily="34" charset="0"/>
                <a:cs typeface="Arial" panose="020B0604020202020204" pitchFamily="34" charset="0"/>
              </a:rPr>
              <a:t> </a:t>
            </a:r>
            <a:r>
              <a:rPr lang="en-US" sz="2000" b="0" dirty="0" err="1">
                <a:solidFill>
                  <a:schemeClr val="bg1"/>
                </a:solidFill>
                <a:effectLst/>
                <a:latin typeface="Arial" panose="020B0604020202020204" pitchFamily="34" charset="0"/>
                <a:cs typeface="Arial" panose="020B0604020202020204" pitchFamily="34" charset="0"/>
              </a:rPr>
              <a:t>lĩnh</a:t>
            </a:r>
            <a:r>
              <a:rPr lang="en-US" sz="2000" b="0" dirty="0">
                <a:solidFill>
                  <a:schemeClr val="bg1"/>
                </a:solidFill>
                <a:effectLst/>
                <a:latin typeface="Arial" panose="020B0604020202020204" pitchFamily="34" charset="0"/>
                <a:cs typeface="Arial" panose="020B0604020202020204" pitchFamily="34" charset="0"/>
              </a:rPr>
              <a:t> </a:t>
            </a:r>
            <a:r>
              <a:rPr lang="en-US" sz="2000" b="0" dirty="0" err="1">
                <a:solidFill>
                  <a:schemeClr val="bg1"/>
                </a:solidFill>
                <a:effectLst/>
                <a:latin typeface="Arial" panose="020B0604020202020204" pitchFamily="34" charset="0"/>
                <a:cs typeface="Arial" panose="020B0604020202020204" pitchFamily="34" charset="0"/>
              </a:rPr>
              <a:t>vực</a:t>
            </a:r>
            <a:r>
              <a:rPr lang="en-US" sz="2000" b="0" dirty="0">
                <a:solidFill>
                  <a:schemeClr val="bg1"/>
                </a:solidFill>
                <a:effectLst/>
                <a:latin typeface="Arial" panose="020B0604020202020204" pitchFamily="34" charset="0"/>
                <a:cs typeface="Arial" panose="020B0604020202020204" pitchFamily="34" charset="0"/>
              </a:rPr>
              <a:t> </a:t>
            </a:r>
            <a:r>
              <a:rPr lang="en-US" sz="2000" b="0" dirty="0" err="1">
                <a:solidFill>
                  <a:schemeClr val="bg1"/>
                </a:solidFill>
                <a:effectLst/>
                <a:latin typeface="Arial" panose="020B0604020202020204" pitchFamily="34" charset="0"/>
                <a:cs typeface="Arial" panose="020B0604020202020204" pitchFamily="34" charset="0"/>
              </a:rPr>
              <a:t>văn</a:t>
            </a:r>
            <a:r>
              <a:rPr lang="en-US" sz="2000" b="0" dirty="0">
                <a:solidFill>
                  <a:schemeClr val="bg1"/>
                </a:solidFill>
                <a:effectLst/>
                <a:latin typeface="Arial" panose="020B0604020202020204" pitchFamily="34" charset="0"/>
                <a:cs typeface="Arial" panose="020B0604020202020204" pitchFamily="34" charset="0"/>
              </a:rPr>
              <a:t> </a:t>
            </a:r>
            <a:r>
              <a:rPr lang="en-US" sz="2000" b="0" dirty="0" err="1">
                <a:solidFill>
                  <a:schemeClr val="bg1"/>
                </a:solidFill>
                <a:effectLst/>
                <a:latin typeface="Arial" panose="020B0604020202020204" pitchFamily="34" charset="0"/>
                <a:cs typeface="Arial" panose="020B0604020202020204" pitchFamily="34" charset="0"/>
              </a:rPr>
              <a:t>hóa</a:t>
            </a:r>
            <a:r>
              <a:rPr lang="en-US" sz="2000" b="0" dirty="0">
                <a:solidFill>
                  <a:schemeClr val="bg1"/>
                </a:solidFill>
                <a:effectLst/>
                <a:latin typeface="Arial" panose="020B0604020202020204" pitchFamily="34" charset="0"/>
                <a:cs typeface="Arial" panose="020B0604020202020204" pitchFamily="34" charset="0"/>
              </a:rPr>
              <a:t>, </a:t>
            </a:r>
            <a:r>
              <a:rPr lang="en-US" sz="2000" b="0" dirty="0" err="1">
                <a:solidFill>
                  <a:schemeClr val="bg1"/>
                </a:solidFill>
                <a:effectLst/>
                <a:latin typeface="Arial" panose="020B0604020202020204" pitchFamily="34" charset="0"/>
                <a:cs typeface="Arial" panose="020B0604020202020204" pitchFamily="34" charset="0"/>
              </a:rPr>
              <a:t>chính</a:t>
            </a:r>
            <a:r>
              <a:rPr lang="en-US" sz="2000" b="0" dirty="0">
                <a:solidFill>
                  <a:schemeClr val="bg1"/>
                </a:solidFill>
                <a:effectLst/>
                <a:latin typeface="Arial" panose="020B0604020202020204" pitchFamily="34" charset="0"/>
                <a:cs typeface="Arial" panose="020B0604020202020204" pitchFamily="34" charset="0"/>
              </a:rPr>
              <a:t> </a:t>
            </a:r>
            <a:r>
              <a:rPr lang="en-US" sz="2000" b="0" dirty="0" err="1">
                <a:solidFill>
                  <a:schemeClr val="bg1"/>
                </a:solidFill>
                <a:effectLst/>
                <a:latin typeface="Arial" panose="020B0604020202020204" pitchFamily="34" charset="0"/>
                <a:cs typeface="Arial" panose="020B0604020202020204" pitchFamily="34" charset="0"/>
              </a:rPr>
              <a:t>trị</a:t>
            </a:r>
            <a:r>
              <a:rPr lang="en-US" sz="2000" b="0" dirty="0">
                <a:solidFill>
                  <a:schemeClr val="bg1"/>
                </a:solidFill>
                <a:effectLst/>
                <a:latin typeface="Arial" panose="020B0604020202020204" pitchFamily="34" charset="0"/>
                <a:cs typeface="Arial" panose="020B0604020202020204" pitchFamily="34" charset="0"/>
              </a:rPr>
              <a:t>, </a:t>
            </a:r>
            <a:r>
              <a:rPr lang="en-US" sz="2000" b="0" dirty="0" err="1">
                <a:solidFill>
                  <a:schemeClr val="bg1"/>
                </a:solidFill>
                <a:effectLst/>
                <a:latin typeface="Arial" panose="020B0604020202020204" pitchFamily="34" charset="0"/>
                <a:cs typeface="Arial" panose="020B0604020202020204" pitchFamily="34" charset="0"/>
              </a:rPr>
              <a:t>củng</a:t>
            </a:r>
            <a:r>
              <a:rPr lang="en-US" sz="2000" b="0" dirty="0">
                <a:solidFill>
                  <a:schemeClr val="bg1"/>
                </a:solidFill>
                <a:effectLst/>
                <a:latin typeface="Arial" panose="020B0604020202020204" pitchFamily="34" charset="0"/>
                <a:cs typeface="Arial" panose="020B0604020202020204" pitchFamily="34" charset="0"/>
              </a:rPr>
              <a:t> </a:t>
            </a:r>
            <a:r>
              <a:rPr lang="en-US" sz="2000" b="0" dirty="0" err="1">
                <a:solidFill>
                  <a:schemeClr val="bg1"/>
                </a:solidFill>
                <a:effectLst/>
                <a:latin typeface="Arial" panose="020B0604020202020204" pitchFamily="34" charset="0"/>
                <a:cs typeface="Arial" panose="020B0604020202020204" pitchFamily="34" charset="0"/>
              </a:rPr>
              <a:t>cố</a:t>
            </a:r>
            <a:r>
              <a:rPr lang="en-US" sz="2000" b="0" dirty="0">
                <a:solidFill>
                  <a:schemeClr val="bg1"/>
                </a:solidFill>
                <a:effectLst/>
                <a:latin typeface="Arial" panose="020B0604020202020204" pitchFamily="34" charset="0"/>
                <a:cs typeface="Arial" panose="020B0604020202020204" pitchFamily="34" charset="0"/>
              </a:rPr>
              <a:t> an </a:t>
            </a:r>
            <a:r>
              <a:rPr lang="en-US" sz="2000" b="0" dirty="0" err="1">
                <a:solidFill>
                  <a:schemeClr val="bg1"/>
                </a:solidFill>
                <a:effectLst/>
                <a:latin typeface="Arial" panose="020B0604020202020204" pitchFamily="34" charset="0"/>
                <a:cs typeface="Arial" panose="020B0604020202020204" pitchFamily="34" charset="0"/>
              </a:rPr>
              <a:t>ninh</a:t>
            </a:r>
            <a:r>
              <a:rPr lang="en-US" sz="2000" b="0" dirty="0">
                <a:solidFill>
                  <a:schemeClr val="bg1"/>
                </a:solidFill>
                <a:effectLst/>
                <a:latin typeface="Arial" panose="020B0604020202020204" pitchFamily="34" charset="0"/>
                <a:cs typeface="Arial" panose="020B0604020202020204" pitchFamily="34" charset="0"/>
              </a:rPr>
              <a:t> </a:t>
            </a:r>
            <a:r>
              <a:rPr lang="en-US" sz="2000" b="0" dirty="0" err="1">
                <a:solidFill>
                  <a:schemeClr val="bg1"/>
                </a:solidFill>
                <a:effectLst/>
                <a:latin typeface="Arial" panose="020B0604020202020204" pitchFamily="34" charset="0"/>
                <a:cs typeface="Arial" panose="020B0604020202020204" pitchFamily="34" charset="0"/>
              </a:rPr>
              <a:t>quốc</a:t>
            </a:r>
            <a:r>
              <a:rPr lang="en-US" sz="2000" b="0" dirty="0">
                <a:solidFill>
                  <a:schemeClr val="bg1"/>
                </a:solidFill>
                <a:effectLst/>
                <a:latin typeface="Arial" panose="020B0604020202020204" pitchFamily="34" charset="0"/>
                <a:cs typeface="Arial" panose="020B0604020202020204" pitchFamily="34" charset="0"/>
              </a:rPr>
              <a:t> </a:t>
            </a:r>
            <a:r>
              <a:rPr lang="en-US" sz="2000" b="0" dirty="0" err="1">
                <a:solidFill>
                  <a:schemeClr val="bg1"/>
                </a:solidFill>
                <a:effectLst/>
                <a:latin typeface="Arial" panose="020B0604020202020204" pitchFamily="34" charset="0"/>
                <a:cs typeface="Arial" panose="020B0604020202020204" pitchFamily="34" charset="0"/>
              </a:rPr>
              <a:t>phòng</a:t>
            </a:r>
            <a:r>
              <a:rPr lang="en-US" sz="2000" b="0" dirty="0">
                <a:solidFill>
                  <a:schemeClr val="bg1"/>
                </a:solidFill>
                <a:effectLst/>
                <a:latin typeface="Arial" panose="020B0604020202020204" pitchFamily="34" charset="0"/>
                <a:cs typeface="Arial" panose="020B0604020202020204" pitchFamily="34" charset="0"/>
              </a:rPr>
              <a:t>.</a:t>
            </a:r>
            <a:endParaRPr lang="en-US" sz="2000" dirty="0">
              <a:solidFill>
                <a:schemeClr val="bg1"/>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699178272"/>
      </p:ext>
    </p:extLst>
  </p:cSld>
  <p:clrMapOvr>
    <a:masterClrMapping/>
  </p:clrMapOvr>
  <p:timing>
    <p:tnLst>
      <p:par>
        <p:cTn id="1" dur="indefinite" restart="never" nodeType="tmRoot"/>
      </p:par>
    </p:tn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3794" name="Picture 2" descr="Green School Board Template - Free PPT Backgrounds and Templates">
            <a:extLst>
              <a:ext uri="{FF2B5EF4-FFF2-40B4-BE49-F238E27FC236}">
                <a16:creationId xmlns="" xmlns:a16="http://schemas.microsoft.com/office/drawing/2014/main" id="{760DF47A-FCBA-4EBD-A55F-F2503580655A}"/>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406640" y="0"/>
            <a:ext cx="4785359"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TextBox 2">
            <a:extLst>
              <a:ext uri="{FF2B5EF4-FFF2-40B4-BE49-F238E27FC236}">
                <a16:creationId xmlns="" xmlns:a16="http://schemas.microsoft.com/office/drawing/2014/main" id="{269A3ADD-79CA-4EC5-89C4-93BF72D01715}"/>
              </a:ext>
            </a:extLst>
          </p:cNvPr>
          <p:cNvSpPr txBox="1"/>
          <p:nvPr/>
        </p:nvSpPr>
        <p:spPr>
          <a:xfrm>
            <a:off x="671165" y="106682"/>
            <a:ext cx="10849670" cy="461665"/>
          </a:xfrm>
          <a:prstGeom prst="rect">
            <a:avLst/>
          </a:prstGeom>
          <a:noFill/>
        </p:spPr>
        <p:txBody>
          <a:bodyPr wrap="square">
            <a:spAutoFit/>
          </a:bodyPr>
          <a:lstStyle/>
          <a:p>
            <a:pPr algn="l"/>
            <a:r>
              <a:rPr lang="en-US" sz="2400" b="1" i="0" dirty="0">
                <a:solidFill>
                  <a:srgbClr val="000000"/>
                </a:solidFill>
                <a:effectLst/>
                <a:latin typeface="Arial" panose="020B0604020202020204" pitchFamily="34" charset="0"/>
                <a:cs typeface="Arial" panose="020B0604020202020204" pitchFamily="34" charset="0"/>
              </a:rPr>
              <a:t>6.2.2. </a:t>
            </a:r>
            <a:r>
              <a:rPr lang="en-US" sz="2400" b="1" i="0" dirty="0" err="1">
                <a:solidFill>
                  <a:srgbClr val="000000"/>
                </a:solidFill>
                <a:effectLst/>
                <a:latin typeface="Arial" panose="020B0604020202020204" pitchFamily="34" charset="0"/>
                <a:cs typeface="Arial" panose="020B0604020202020204" pitchFamily="34" charset="0"/>
              </a:rPr>
              <a:t>Tác</a:t>
            </a:r>
            <a:r>
              <a:rPr lang="en-US" sz="2400" b="1" i="0" dirty="0">
                <a:solidFill>
                  <a:srgbClr val="000000"/>
                </a:solidFill>
                <a:effectLst/>
                <a:latin typeface="Arial" panose="020B0604020202020204" pitchFamily="34" charset="0"/>
                <a:cs typeface="Arial" panose="020B0604020202020204" pitchFamily="34" charset="0"/>
              </a:rPr>
              <a:t> </a:t>
            </a:r>
            <a:r>
              <a:rPr lang="en-US" sz="2400" b="1" i="0" dirty="0" err="1">
                <a:solidFill>
                  <a:srgbClr val="000000"/>
                </a:solidFill>
                <a:effectLst/>
                <a:latin typeface="Arial" panose="020B0604020202020204" pitchFamily="34" charset="0"/>
                <a:cs typeface="Arial" panose="020B0604020202020204" pitchFamily="34" charset="0"/>
              </a:rPr>
              <a:t>động</a:t>
            </a:r>
            <a:r>
              <a:rPr lang="en-US" sz="2400" b="1" i="0" dirty="0">
                <a:solidFill>
                  <a:srgbClr val="000000"/>
                </a:solidFill>
                <a:effectLst/>
                <a:latin typeface="Arial" panose="020B0604020202020204" pitchFamily="34" charset="0"/>
                <a:cs typeface="Arial" panose="020B0604020202020204" pitchFamily="34" charset="0"/>
              </a:rPr>
              <a:t> </a:t>
            </a:r>
            <a:r>
              <a:rPr lang="en-US" sz="2400" b="1" i="0" dirty="0" err="1">
                <a:solidFill>
                  <a:srgbClr val="000000"/>
                </a:solidFill>
                <a:effectLst/>
                <a:latin typeface="Arial" panose="020B0604020202020204" pitchFamily="34" charset="0"/>
                <a:cs typeface="Arial" panose="020B0604020202020204" pitchFamily="34" charset="0"/>
              </a:rPr>
              <a:t>của</a:t>
            </a:r>
            <a:r>
              <a:rPr lang="en-US" sz="2400" b="1" i="0" dirty="0">
                <a:solidFill>
                  <a:srgbClr val="000000"/>
                </a:solidFill>
                <a:effectLst/>
                <a:latin typeface="Arial" panose="020B0604020202020204" pitchFamily="34" charset="0"/>
                <a:cs typeface="Arial" panose="020B0604020202020204" pitchFamily="34" charset="0"/>
              </a:rPr>
              <a:t> </a:t>
            </a:r>
            <a:r>
              <a:rPr lang="en-US" sz="2400" b="1" i="0" dirty="0" err="1">
                <a:solidFill>
                  <a:srgbClr val="000000"/>
                </a:solidFill>
                <a:effectLst/>
                <a:latin typeface="Arial" panose="020B0604020202020204" pitchFamily="34" charset="0"/>
                <a:cs typeface="Arial" panose="020B0604020202020204" pitchFamily="34" charset="0"/>
              </a:rPr>
              <a:t>hội</a:t>
            </a:r>
            <a:r>
              <a:rPr lang="en-US" sz="2400" b="1" i="0" dirty="0">
                <a:solidFill>
                  <a:srgbClr val="000000"/>
                </a:solidFill>
                <a:effectLst/>
                <a:latin typeface="Arial" panose="020B0604020202020204" pitchFamily="34" charset="0"/>
                <a:cs typeface="Arial" panose="020B0604020202020204" pitchFamily="34" charset="0"/>
              </a:rPr>
              <a:t> </a:t>
            </a:r>
            <a:r>
              <a:rPr lang="en-US" sz="2400" b="1" i="0" dirty="0" err="1">
                <a:solidFill>
                  <a:srgbClr val="000000"/>
                </a:solidFill>
                <a:effectLst/>
                <a:latin typeface="Arial" panose="020B0604020202020204" pitchFamily="34" charset="0"/>
                <a:cs typeface="Arial" panose="020B0604020202020204" pitchFamily="34" charset="0"/>
              </a:rPr>
              <a:t>nhập</a:t>
            </a:r>
            <a:r>
              <a:rPr lang="en-US" sz="2400" b="1" i="0" dirty="0">
                <a:solidFill>
                  <a:srgbClr val="000000"/>
                </a:solidFill>
                <a:effectLst/>
                <a:latin typeface="Arial" panose="020B0604020202020204" pitchFamily="34" charset="0"/>
                <a:cs typeface="Arial" panose="020B0604020202020204" pitchFamily="34" charset="0"/>
              </a:rPr>
              <a:t> </a:t>
            </a:r>
            <a:r>
              <a:rPr lang="en-US" sz="2400" b="1" i="0" dirty="0" err="1">
                <a:solidFill>
                  <a:srgbClr val="000000"/>
                </a:solidFill>
                <a:effectLst/>
                <a:latin typeface="Arial" panose="020B0604020202020204" pitchFamily="34" charset="0"/>
                <a:cs typeface="Arial" panose="020B0604020202020204" pitchFamily="34" charset="0"/>
              </a:rPr>
              <a:t>kinh</a:t>
            </a:r>
            <a:r>
              <a:rPr lang="en-US" sz="2400" b="1" i="0" dirty="0">
                <a:solidFill>
                  <a:srgbClr val="000000"/>
                </a:solidFill>
                <a:effectLst/>
                <a:latin typeface="Arial" panose="020B0604020202020204" pitchFamily="34" charset="0"/>
                <a:cs typeface="Arial" panose="020B0604020202020204" pitchFamily="34" charset="0"/>
              </a:rPr>
              <a:t> </a:t>
            </a:r>
            <a:r>
              <a:rPr lang="en-US" sz="2400" b="1" i="0" dirty="0" err="1">
                <a:solidFill>
                  <a:srgbClr val="000000"/>
                </a:solidFill>
                <a:effectLst/>
                <a:latin typeface="Arial" panose="020B0604020202020204" pitchFamily="34" charset="0"/>
                <a:cs typeface="Arial" panose="020B0604020202020204" pitchFamily="34" charset="0"/>
              </a:rPr>
              <a:t>tế</a:t>
            </a:r>
            <a:r>
              <a:rPr lang="en-US" sz="2400" b="1" i="0" dirty="0">
                <a:solidFill>
                  <a:srgbClr val="000000"/>
                </a:solidFill>
                <a:effectLst/>
                <a:latin typeface="Arial" panose="020B0604020202020204" pitchFamily="34" charset="0"/>
                <a:cs typeface="Arial" panose="020B0604020202020204" pitchFamily="34" charset="0"/>
              </a:rPr>
              <a:t> </a:t>
            </a:r>
            <a:r>
              <a:rPr lang="en-US" sz="2400" b="1" i="0" dirty="0" err="1">
                <a:solidFill>
                  <a:srgbClr val="000000"/>
                </a:solidFill>
                <a:effectLst/>
                <a:latin typeface="Arial" panose="020B0604020202020204" pitchFamily="34" charset="0"/>
                <a:cs typeface="Arial" panose="020B0604020202020204" pitchFamily="34" charset="0"/>
              </a:rPr>
              <a:t>quốc</a:t>
            </a:r>
            <a:r>
              <a:rPr lang="en-US" sz="2400" b="1" i="0" dirty="0">
                <a:solidFill>
                  <a:srgbClr val="000000"/>
                </a:solidFill>
                <a:effectLst/>
                <a:latin typeface="Arial" panose="020B0604020202020204" pitchFamily="34" charset="0"/>
                <a:cs typeface="Arial" panose="020B0604020202020204" pitchFamily="34" charset="0"/>
              </a:rPr>
              <a:t> </a:t>
            </a:r>
            <a:r>
              <a:rPr lang="en-US" sz="2400" b="1" i="0" dirty="0" err="1">
                <a:solidFill>
                  <a:srgbClr val="000000"/>
                </a:solidFill>
                <a:effectLst/>
                <a:latin typeface="Arial" panose="020B0604020202020204" pitchFamily="34" charset="0"/>
                <a:cs typeface="Arial" panose="020B0604020202020204" pitchFamily="34" charset="0"/>
              </a:rPr>
              <a:t>tế</a:t>
            </a:r>
            <a:r>
              <a:rPr lang="en-US" sz="2400" b="1" i="0" dirty="0">
                <a:solidFill>
                  <a:srgbClr val="000000"/>
                </a:solidFill>
                <a:effectLst/>
                <a:latin typeface="Arial" panose="020B0604020202020204" pitchFamily="34" charset="0"/>
                <a:cs typeface="Arial" panose="020B0604020202020204" pitchFamily="34" charset="0"/>
              </a:rPr>
              <a:t> </a:t>
            </a:r>
            <a:r>
              <a:rPr lang="en-US" sz="2400" b="1" i="0" dirty="0" err="1">
                <a:solidFill>
                  <a:srgbClr val="000000"/>
                </a:solidFill>
                <a:effectLst/>
                <a:latin typeface="Arial" panose="020B0604020202020204" pitchFamily="34" charset="0"/>
                <a:cs typeface="Arial" panose="020B0604020202020204" pitchFamily="34" charset="0"/>
              </a:rPr>
              <a:t>đến</a:t>
            </a:r>
            <a:r>
              <a:rPr lang="en-US" sz="2400" b="1" i="0" dirty="0">
                <a:solidFill>
                  <a:srgbClr val="000000"/>
                </a:solidFill>
                <a:effectLst/>
                <a:latin typeface="Arial" panose="020B0604020202020204" pitchFamily="34" charset="0"/>
                <a:cs typeface="Arial" panose="020B0604020202020204" pitchFamily="34" charset="0"/>
              </a:rPr>
              <a:t> </a:t>
            </a:r>
            <a:r>
              <a:rPr lang="en-US" sz="2400" b="1" i="0" dirty="0" err="1">
                <a:solidFill>
                  <a:srgbClr val="000000"/>
                </a:solidFill>
                <a:effectLst/>
                <a:latin typeface="Arial" panose="020B0604020202020204" pitchFamily="34" charset="0"/>
                <a:cs typeface="Arial" panose="020B0604020202020204" pitchFamily="34" charset="0"/>
              </a:rPr>
              <a:t>phát</a:t>
            </a:r>
            <a:r>
              <a:rPr lang="en-US" sz="2400" b="1" i="0" dirty="0">
                <a:solidFill>
                  <a:srgbClr val="000000"/>
                </a:solidFill>
                <a:effectLst/>
                <a:latin typeface="Arial" panose="020B0604020202020204" pitchFamily="34" charset="0"/>
                <a:cs typeface="Arial" panose="020B0604020202020204" pitchFamily="34" charset="0"/>
              </a:rPr>
              <a:t> </a:t>
            </a:r>
            <a:r>
              <a:rPr lang="en-US" sz="2400" b="1" i="0" dirty="0" err="1">
                <a:solidFill>
                  <a:srgbClr val="000000"/>
                </a:solidFill>
                <a:effectLst/>
                <a:latin typeface="Arial" panose="020B0604020202020204" pitchFamily="34" charset="0"/>
                <a:cs typeface="Arial" panose="020B0604020202020204" pitchFamily="34" charset="0"/>
              </a:rPr>
              <a:t>triển</a:t>
            </a:r>
            <a:r>
              <a:rPr lang="en-US" sz="2400" b="1" i="0" dirty="0">
                <a:solidFill>
                  <a:srgbClr val="000000"/>
                </a:solidFill>
                <a:effectLst/>
                <a:latin typeface="Arial" panose="020B0604020202020204" pitchFamily="34" charset="0"/>
                <a:cs typeface="Arial" panose="020B0604020202020204" pitchFamily="34" charset="0"/>
              </a:rPr>
              <a:t> </a:t>
            </a:r>
            <a:r>
              <a:rPr lang="en-US" sz="2400" b="1" i="0" dirty="0" err="1">
                <a:solidFill>
                  <a:srgbClr val="000000"/>
                </a:solidFill>
                <a:effectLst/>
                <a:latin typeface="Arial" panose="020B0604020202020204" pitchFamily="34" charset="0"/>
                <a:cs typeface="Arial" panose="020B0604020202020204" pitchFamily="34" charset="0"/>
              </a:rPr>
              <a:t>của</a:t>
            </a:r>
            <a:r>
              <a:rPr lang="en-US" sz="2400" b="1" i="0" dirty="0">
                <a:solidFill>
                  <a:srgbClr val="000000"/>
                </a:solidFill>
                <a:effectLst/>
                <a:latin typeface="Arial" panose="020B0604020202020204" pitchFamily="34" charset="0"/>
                <a:cs typeface="Arial" panose="020B0604020202020204" pitchFamily="34" charset="0"/>
              </a:rPr>
              <a:t> </a:t>
            </a:r>
            <a:r>
              <a:rPr lang="en-US" sz="2400" b="1" i="0" dirty="0" err="1">
                <a:solidFill>
                  <a:srgbClr val="000000"/>
                </a:solidFill>
                <a:effectLst/>
                <a:latin typeface="Arial" panose="020B0604020202020204" pitchFamily="34" charset="0"/>
                <a:cs typeface="Arial" panose="020B0604020202020204" pitchFamily="34" charset="0"/>
              </a:rPr>
              <a:t>Việt</a:t>
            </a:r>
            <a:r>
              <a:rPr lang="en-US" sz="2400" b="1" i="0" dirty="0">
                <a:solidFill>
                  <a:srgbClr val="000000"/>
                </a:solidFill>
                <a:effectLst/>
                <a:latin typeface="Arial" panose="020B0604020202020204" pitchFamily="34" charset="0"/>
                <a:cs typeface="Arial" panose="020B0604020202020204" pitchFamily="34" charset="0"/>
              </a:rPr>
              <a:t> Nam</a:t>
            </a:r>
          </a:p>
        </p:txBody>
      </p:sp>
      <p:sp>
        <p:nvSpPr>
          <p:cNvPr id="4" name="TextBox 3">
            <a:extLst>
              <a:ext uri="{FF2B5EF4-FFF2-40B4-BE49-F238E27FC236}">
                <a16:creationId xmlns="" xmlns:a16="http://schemas.microsoft.com/office/drawing/2014/main" id="{397F3D79-FC51-4241-B950-C89ACC53E047}"/>
              </a:ext>
            </a:extLst>
          </p:cNvPr>
          <p:cNvSpPr txBox="1"/>
          <p:nvPr/>
        </p:nvSpPr>
        <p:spPr>
          <a:xfrm>
            <a:off x="2068830" y="675029"/>
            <a:ext cx="8054340" cy="461665"/>
          </a:xfrm>
          <a:prstGeom prst="rect">
            <a:avLst/>
          </a:prstGeom>
          <a:noFill/>
        </p:spPr>
        <p:txBody>
          <a:bodyPr wrap="square">
            <a:spAutoFit/>
          </a:bodyPr>
          <a:lstStyle/>
          <a:p>
            <a:pPr marL="285750" indent="-285750" algn="l">
              <a:buFont typeface="Wingdings" panose="05000000000000000000" pitchFamily="2" charset="2"/>
              <a:buChar char="q"/>
            </a:pPr>
            <a:r>
              <a:rPr lang="vi-VN" sz="2400" dirty="0">
                <a:solidFill>
                  <a:srgbClr val="FF0066"/>
                </a:solidFill>
                <a:effectLst/>
                <a:latin typeface="Arial" panose="020B0604020202020204" pitchFamily="34" charset="0"/>
                <a:cs typeface="Arial" panose="020B0604020202020204" pitchFamily="34" charset="0"/>
              </a:rPr>
              <a:t> </a:t>
            </a:r>
            <a:r>
              <a:rPr lang="en-US" sz="2400" b="1" dirty="0" err="1">
                <a:solidFill>
                  <a:srgbClr val="FF0066"/>
                </a:solidFill>
                <a:effectLst/>
                <a:latin typeface="Arial" panose="020B0604020202020204" pitchFamily="34" charset="0"/>
                <a:cs typeface="Arial" panose="020B0604020202020204" pitchFamily="34" charset="0"/>
              </a:rPr>
              <a:t>Tác</a:t>
            </a:r>
            <a:r>
              <a:rPr lang="en-US" sz="2400" b="1" dirty="0">
                <a:solidFill>
                  <a:srgbClr val="FF0066"/>
                </a:solidFill>
                <a:effectLst/>
                <a:latin typeface="Arial" panose="020B0604020202020204" pitchFamily="34" charset="0"/>
                <a:cs typeface="Arial" panose="020B0604020202020204" pitchFamily="34" charset="0"/>
              </a:rPr>
              <a:t> </a:t>
            </a:r>
            <a:r>
              <a:rPr lang="en-US" sz="2400" b="1" dirty="0" err="1">
                <a:solidFill>
                  <a:srgbClr val="FF0066"/>
                </a:solidFill>
                <a:effectLst/>
                <a:latin typeface="Arial" panose="020B0604020202020204" pitchFamily="34" charset="0"/>
                <a:cs typeface="Arial" panose="020B0604020202020204" pitchFamily="34" charset="0"/>
              </a:rPr>
              <a:t>động</a:t>
            </a:r>
            <a:r>
              <a:rPr lang="en-US" sz="2400" b="1" dirty="0">
                <a:solidFill>
                  <a:srgbClr val="FF0066"/>
                </a:solidFill>
                <a:effectLst/>
                <a:latin typeface="Arial" panose="020B0604020202020204" pitchFamily="34" charset="0"/>
                <a:cs typeface="Arial" panose="020B0604020202020204" pitchFamily="34" charset="0"/>
              </a:rPr>
              <a:t> </a:t>
            </a:r>
            <a:r>
              <a:rPr lang="vi-VN" sz="2400" b="1" dirty="0">
                <a:solidFill>
                  <a:srgbClr val="0033CC"/>
                </a:solidFill>
                <a:effectLst/>
                <a:latin typeface="Arial" panose="020B0604020202020204" pitchFamily="34" charset="0"/>
                <a:cs typeface="Arial" panose="020B0604020202020204" pitchFamily="34" charset="0"/>
              </a:rPr>
              <a:t>tiêu</a:t>
            </a:r>
            <a:r>
              <a:rPr lang="en-US" sz="2400" b="1" dirty="0">
                <a:solidFill>
                  <a:srgbClr val="0033CC"/>
                </a:solidFill>
                <a:effectLst/>
                <a:latin typeface="Arial" panose="020B0604020202020204" pitchFamily="34" charset="0"/>
                <a:cs typeface="Arial" panose="020B0604020202020204" pitchFamily="34" charset="0"/>
              </a:rPr>
              <a:t> </a:t>
            </a:r>
            <a:r>
              <a:rPr lang="en-US" sz="2400" b="1" dirty="0" err="1">
                <a:solidFill>
                  <a:srgbClr val="0033CC"/>
                </a:solidFill>
                <a:effectLst/>
                <a:latin typeface="Arial" panose="020B0604020202020204" pitchFamily="34" charset="0"/>
                <a:cs typeface="Arial" panose="020B0604020202020204" pitchFamily="34" charset="0"/>
              </a:rPr>
              <a:t>cực</a:t>
            </a:r>
            <a:r>
              <a:rPr lang="en-US" sz="2400" b="1" dirty="0">
                <a:solidFill>
                  <a:srgbClr val="0033CC"/>
                </a:solidFill>
                <a:effectLst/>
                <a:latin typeface="Arial" panose="020B0604020202020204" pitchFamily="34" charset="0"/>
                <a:cs typeface="Arial" panose="020B0604020202020204" pitchFamily="34" charset="0"/>
              </a:rPr>
              <a:t> </a:t>
            </a:r>
            <a:r>
              <a:rPr lang="en-US" sz="2400" b="1" dirty="0" err="1">
                <a:solidFill>
                  <a:srgbClr val="FF0066"/>
                </a:solidFill>
                <a:effectLst/>
                <a:latin typeface="Arial" panose="020B0604020202020204" pitchFamily="34" charset="0"/>
                <a:cs typeface="Arial" panose="020B0604020202020204" pitchFamily="34" charset="0"/>
              </a:rPr>
              <a:t>của</a:t>
            </a:r>
            <a:r>
              <a:rPr lang="en-US" sz="2400" b="1" dirty="0">
                <a:solidFill>
                  <a:srgbClr val="FF0066"/>
                </a:solidFill>
                <a:effectLst/>
                <a:latin typeface="Arial" panose="020B0604020202020204" pitchFamily="34" charset="0"/>
                <a:cs typeface="Arial" panose="020B0604020202020204" pitchFamily="34" charset="0"/>
              </a:rPr>
              <a:t> </a:t>
            </a:r>
            <a:r>
              <a:rPr lang="en-US" sz="2400" b="1" dirty="0" err="1">
                <a:solidFill>
                  <a:srgbClr val="FF0066"/>
                </a:solidFill>
                <a:effectLst/>
                <a:latin typeface="Arial" panose="020B0604020202020204" pitchFamily="34" charset="0"/>
                <a:cs typeface="Arial" panose="020B0604020202020204" pitchFamily="34" charset="0"/>
              </a:rPr>
              <a:t>hội</a:t>
            </a:r>
            <a:r>
              <a:rPr lang="en-US" sz="2400" b="1" dirty="0">
                <a:solidFill>
                  <a:srgbClr val="FF0066"/>
                </a:solidFill>
                <a:effectLst/>
                <a:latin typeface="Arial" panose="020B0604020202020204" pitchFamily="34" charset="0"/>
                <a:cs typeface="Arial" panose="020B0604020202020204" pitchFamily="34" charset="0"/>
              </a:rPr>
              <a:t> </a:t>
            </a:r>
            <a:r>
              <a:rPr lang="en-US" sz="2400" b="1" dirty="0" err="1">
                <a:solidFill>
                  <a:srgbClr val="FF0066"/>
                </a:solidFill>
                <a:effectLst/>
                <a:latin typeface="Arial" panose="020B0604020202020204" pitchFamily="34" charset="0"/>
                <a:cs typeface="Arial" panose="020B0604020202020204" pitchFamily="34" charset="0"/>
              </a:rPr>
              <a:t>nhập</a:t>
            </a:r>
            <a:r>
              <a:rPr lang="en-US" sz="2400" b="1" dirty="0">
                <a:solidFill>
                  <a:srgbClr val="FF0066"/>
                </a:solidFill>
                <a:effectLst/>
                <a:latin typeface="Arial" panose="020B0604020202020204" pitchFamily="34" charset="0"/>
                <a:cs typeface="Arial" panose="020B0604020202020204" pitchFamily="34" charset="0"/>
              </a:rPr>
              <a:t> </a:t>
            </a:r>
            <a:r>
              <a:rPr lang="en-US" sz="2400" b="1" dirty="0" err="1">
                <a:solidFill>
                  <a:srgbClr val="FF0066"/>
                </a:solidFill>
                <a:effectLst/>
                <a:latin typeface="Arial" panose="020B0604020202020204" pitchFamily="34" charset="0"/>
                <a:cs typeface="Arial" panose="020B0604020202020204" pitchFamily="34" charset="0"/>
              </a:rPr>
              <a:t>kinh</a:t>
            </a:r>
            <a:r>
              <a:rPr lang="en-US" sz="2400" b="1" dirty="0">
                <a:solidFill>
                  <a:srgbClr val="FF0066"/>
                </a:solidFill>
                <a:effectLst/>
                <a:latin typeface="Arial" panose="020B0604020202020204" pitchFamily="34" charset="0"/>
                <a:cs typeface="Arial" panose="020B0604020202020204" pitchFamily="34" charset="0"/>
              </a:rPr>
              <a:t> </a:t>
            </a:r>
            <a:r>
              <a:rPr lang="en-US" sz="2400" b="1" dirty="0" err="1">
                <a:solidFill>
                  <a:srgbClr val="FF0066"/>
                </a:solidFill>
                <a:effectLst/>
                <a:latin typeface="Arial" panose="020B0604020202020204" pitchFamily="34" charset="0"/>
                <a:cs typeface="Arial" panose="020B0604020202020204" pitchFamily="34" charset="0"/>
              </a:rPr>
              <a:t>tế</a:t>
            </a:r>
            <a:r>
              <a:rPr lang="en-US" sz="2400" b="1" dirty="0">
                <a:solidFill>
                  <a:srgbClr val="FF0066"/>
                </a:solidFill>
                <a:effectLst/>
                <a:latin typeface="Arial" panose="020B0604020202020204" pitchFamily="34" charset="0"/>
                <a:cs typeface="Arial" panose="020B0604020202020204" pitchFamily="34" charset="0"/>
              </a:rPr>
              <a:t> </a:t>
            </a:r>
            <a:r>
              <a:rPr lang="en-US" sz="2400" b="1" dirty="0" err="1">
                <a:solidFill>
                  <a:srgbClr val="FF0066"/>
                </a:solidFill>
                <a:effectLst/>
                <a:latin typeface="Arial" panose="020B0604020202020204" pitchFamily="34" charset="0"/>
                <a:cs typeface="Arial" panose="020B0604020202020204" pitchFamily="34" charset="0"/>
              </a:rPr>
              <a:t>quốc</a:t>
            </a:r>
            <a:r>
              <a:rPr lang="en-US" sz="2400" b="1" dirty="0">
                <a:solidFill>
                  <a:srgbClr val="FF0066"/>
                </a:solidFill>
                <a:effectLst/>
                <a:latin typeface="Arial" panose="020B0604020202020204" pitchFamily="34" charset="0"/>
                <a:cs typeface="Arial" panose="020B0604020202020204" pitchFamily="34" charset="0"/>
              </a:rPr>
              <a:t> </a:t>
            </a:r>
            <a:r>
              <a:rPr lang="en-US" sz="2400" b="1" dirty="0" err="1">
                <a:solidFill>
                  <a:srgbClr val="FF0066"/>
                </a:solidFill>
                <a:effectLst/>
                <a:latin typeface="Arial" panose="020B0604020202020204" pitchFamily="34" charset="0"/>
                <a:cs typeface="Arial" panose="020B0604020202020204" pitchFamily="34" charset="0"/>
              </a:rPr>
              <a:t>tế</a:t>
            </a:r>
            <a:endParaRPr lang="en-US" sz="2400" b="1" dirty="0">
              <a:solidFill>
                <a:srgbClr val="FF0066"/>
              </a:solidFill>
              <a:effectLst/>
              <a:latin typeface="Arial" panose="020B0604020202020204" pitchFamily="34" charset="0"/>
              <a:cs typeface="Arial" panose="020B0604020202020204" pitchFamily="34" charset="0"/>
            </a:endParaRPr>
          </a:p>
        </p:txBody>
      </p:sp>
      <p:grpSp>
        <p:nvGrpSpPr>
          <p:cNvPr id="43" name="Group 2">
            <a:extLst>
              <a:ext uri="{FF2B5EF4-FFF2-40B4-BE49-F238E27FC236}">
                <a16:creationId xmlns="" xmlns:a16="http://schemas.microsoft.com/office/drawing/2014/main" id="{AB6435A1-6321-4176-A7E3-1CBE5E92CAE9}"/>
              </a:ext>
            </a:extLst>
          </p:cNvPr>
          <p:cNvGrpSpPr>
            <a:grpSpLocks/>
          </p:cNvGrpSpPr>
          <p:nvPr/>
        </p:nvGrpSpPr>
        <p:grpSpPr bwMode="auto">
          <a:xfrm>
            <a:off x="7612381" y="1672431"/>
            <a:ext cx="1804990" cy="1955801"/>
            <a:chOff x="8343896" y="2153850"/>
            <a:chExt cx="1804973" cy="1956629"/>
          </a:xfrm>
        </p:grpSpPr>
        <p:sp>
          <p:nvSpPr>
            <p:cNvPr id="44" name="Arc 43">
              <a:extLst>
                <a:ext uri="{FF2B5EF4-FFF2-40B4-BE49-F238E27FC236}">
                  <a16:creationId xmlns="" xmlns:a16="http://schemas.microsoft.com/office/drawing/2014/main" id="{907137F5-E9FA-43E6-9E26-F9E01B465A3B}"/>
                </a:ext>
              </a:extLst>
            </p:cNvPr>
            <p:cNvSpPr/>
            <p:nvPr/>
          </p:nvSpPr>
          <p:spPr>
            <a:xfrm rot="5400000" flipH="1" flipV="1">
              <a:off x="8344402" y="2604387"/>
              <a:ext cx="1335652" cy="1336663"/>
            </a:xfrm>
            <a:prstGeom prst="arc">
              <a:avLst/>
            </a:prstGeom>
            <a:ln w="444500">
              <a:solidFill>
                <a:schemeClr val="accent6"/>
              </a:solidFill>
            </a:ln>
          </p:spPr>
          <p:style>
            <a:lnRef idx="1">
              <a:schemeClr val="accent1"/>
            </a:lnRef>
            <a:fillRef idx="0">
              <a:schemeClr val="accent1"/>
            </a:fillRef>
            <a:effectRef idx="0">
              <a:schemeClr val="accent1"/>
            </a:effectRef>
            <a:fontRef idx="minor">
              <a:schemeClr val="tx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b="0" i="0" u="none" strike="noStrike" kern="1200" cap="none" spc="0" normalizeH="0" baseline="0" noProof="0" dirty="0">
                <a:ln>
                  <a:noFill/>
                </a:ln>
                <a:solidFill>
                  <a:srgbClr val="343941"/>
                </a:solidFill>
                <a:effectLst/>
                <a:uLnTx/>
                <a:uFillTx/>
                <a:latin typeface="Arial" panose="020B0604020202020204" pitchFamily="34" charset="0"/>
                <a:ea typeface="Lato" panose="020F0502020204030203" pitchFamily="34" charset="0"/>
                <a:cs typeface="Arial" panose="020B0604020202020204" pitchFamily="34" charset="0"/>
              </a:endParaRPr>
            </a:p>
          </p:txBody>
        </p:sp>
        <p:cxnSp>
          <p:nvCxnSpPr>
            <p:cNvPr id="45" name="Straight Connector 44">
              <a:extLst>
                <a:ext uri="{FF2B5EF4-FFF2-40B4-BE49-F238E27FC236}">
                  <a16:creationId xmlns="" xmlns:a16="http://schemas.microsoft.com/office/drawing/2014/main" id="{A0B856F9-FBD3-4A9F-8C1A-CC8FBDD756C6}"/>
                </a:ext>
              </a:extLst>
            </p:cNvPr>
            <p:cNvCxnSpPr/>
            <p:nvPr/>
          </p:nvCxnSpPr>
          <p:spPr>
            <a:xfrm flipH="1">
              <a:off x="8996354" y="2604892"/>
              <a:ext cx="604831" cy="0"/>
            </a:xfrm>
            <a:prstGeom prst="line">
              <a:avLst/>
            </a:prstGeom>
            <a:ln w="444500">
              <a:solidFill>
                <a:schemeClr val="accent6"/>
              </a:solidFill>
            </a:ln>
          </p:spPr>
          <p:style>
            <a:lnRef idx="1">
              <a:schemeClr val="accent1"/>
            </a:lnRef>
            <a:fillRef idx="0">
              <a:schemeClr val="accent1"/>
            </a:fillRef>
            <a:effectRef idx="0">
              <a:schemeClr val="accent1"/>
            </a:effectRef>
            <a:fontRef idx="minor">
              <a:schemeClr val="tx1"/>
            </a:fontRef>
          </p:style>
        </p:cxnSp>
        <p:sp>
          <p:nvSpPr>
            <p:cNvPr id="46" name="Isosceles Triangle 45">
              <a:extLst>
                <a:ext uri="{FF2B5EF4-FFF2-40B4-BE49-F238E27FC236}">
                  <a16:creationId xmlns="" xmlns:a16="http://schemas.microsoft.com/office/drawing/2014/main" id="{651A3315-4006-49AF-A3A1-D90E0AE52050}"/>
                </a:ext>
              </a:extLst>
            </p:cNvPr>
            <p:cNvSpPr/>
            <p:nvPr/>
          </p:nvSpPr>
          <p:spPr>
            <a:xfrm rot="5400000">
              <a:off x="9308894" y="2215957"/>
              <a:ext cx="902082" cy="777868"/>
            </a:xfrm>
            <a:prstGeom prst="triangle">
              <a:avLst/>
            </a:pr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b="0" i="0" u="none" strike="noStrike" kern="1200" cap="none" spc="0" normalizeH="0" baseline="0" noProof="0">
                <a:ln>
                  <a:noFill/>
                </a:ln>
                <a:solidFill>
                  <a:srgbClr val="FFFFFF"/>
                </a:solidFill>
                <a:effectLst/>
                <a:uLnTx/>
                <a:uFillTx/>
                <a:latin typeface="Arial" panose="020B0604020202020204" pitchFamily="34" charset="0"/>
                <a:ea typeface="Lato" panose="020F0502020204030203" pitchFamily="34" charset="0"/>
                <a:cs typeface="Arial" panose="020B0604020202020204" pitchFamily="34" charset="0"/>
              </a:endParaRPr>
            </a:p>
          </p:txBody>
        </p:sp>
        <p:cxnSp>
          <p:nvCxnSpPr>
            <p:cNvPr id="47" name="Straight Connector 46">
              <a:extLst>
                <a:ext uri="{FF2B5EF4-FFF2-40B4-BE49-F238E27FC236}">
                  <a16:creationId xmlns="" xmlns:a16="http://schemas.microsoft.com/office/drawing/2014/main" id="{FA837AD4-A5D1-464B-BCD0-2649A499BF3E}"/>
                </a:ext>
              </a:extLst>
            </p:cNvPr>
            <p:cNvCxnSpPr/>
            <p:nvPr/>
          </p:nvCxnSpPr>
          <p:spPr>
            <a:xfrm>
              <a:off x="8343897" y="3257630"/>
              <a:ext cx="6350" cy="852849"/>
            </a:xfrm>
            <a:prstGeom prst="line">
              <a:avLst/>
            </a:prstGeom>
            <a:ln w="444500">
              <a:solidFill>
                <a:schemeClr val="accent6"/>
              </a:solidFill>
            </a:ln>
          </p:spPr>
          <p:style>
            <a:lnRef idx="1">
              <a:schemeClr val="accent1"/>
            </a:lnRef>
            <a:fillRef idx="0">
              <a:schemeClr val="accent1"/>
            </a:fillRef>
            <a:effectRef idx="0">
              <a:schemeClr val="accent1"/>
            </a:effectRef>
            <a:fontRef idx="minor">
              <a:schemeClr val="tx1"/>
            </a:fontRef>
          </p:style>
        </p:cxnSp>
        <p:sp>
          <p:nvSpPr>
            <p:cNvPr id="48" name="TextBox 9">
              <a:extLst>
                <a:ext uri="{FF2B5EF4-FFF2-40B4-BE49-F238E27FC236}">
                  <a16:creationId xmlns="" xmlns:a16="http://schemas.microsoft.com/office/drawing/2014/main" id="{1A669134-4FC2-44A2-8E75-66DB17CC87B1}"/>
                </a:ext>
              </a:extLst>
            </p:cNvPr>
            <p:cNvSpPr txBox="1">
              <a:spLocks noChangeArrowheads="1"/>
            </p:cNvSpPr>
            <p:nvPr/>
          </p:nvSpPr>
          <p:spPr bwMode="auto">
            <a:xfrm flipH="1">
              <a:off x="9267306" y="2353572"/>
              <a:ext cx="692057" cy="369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Open Sans" panose="020B0606030504020204" pitchFamily="34" charset="0"/>
                </a:defRPr>
              </a:lvl1pPr>
              <a:lvl2pPr marL="742950" indent="-285750">
                <a:defRPr>
                  <a:solidFill>
                    <a:schemeClr val="tx1"/>
                  </a:solidFill>
                  <a:latin typeface="Open Sans" panose="020B0606030504020204" pitchFamily="34" charset="0"/>
                </a:defRPr>
              </a:lvl2pPr>
              <a:lvl3pPr marL="1143000" indent="-228600">
                <a:defRPr>
                  <a:solidFill>
                    <a:schemeClr val="tx1"/>
                  </a:solidFill>
                  <a:latin typeface="Open Sans" panose="020B0606030504020204" pitchFamily="34" charset="0"/>
                </a:defRPr>
              </a:lvl3pPr>
              <a:lvl4pPr marL="1600200" indent="-228600">
                <a:defRPr>
                  <a:solidFill>
                    <a:schemeClr val="tx1"/>
                  </a:solidFill>
                  <a:latin typeface="Open Sans" panose="020B0606030504020204" pitchFamily="34" charset="0"/>
                </a:defRPr>
              </a:lvl4pPr>
              <a:lvl5pPr marL="2057400" indent="-228600">
                <a:defRPr>
                  <a:solidFill>
                    <a:schemeClr val="tx1"/>
                  </a:solidFill>
                  <a:latin typeface="Open Sans" panose="020B0606030504020204" pitchFamily="34" charset="0"/>
                </a:defRPr>
              </a:lvl5pPr>
              <a:lvl6pPr marL="2514600" indent="-228600" eaLnBrk="0" fontAlgn="base" hangingPunct="0">
                <a:spcBef>
                  <a:spcPct val="0"/>
                </a:spcBef>
                <a:spcAft>
                  <a:spcPct val="0"/>
                </a:spcAft>
                <a:defRPr>
                  <a:solidFill>
                    <a:schemeClr val="tx1"/>
                  </a:solidFill>
                  <a:latin typeface="Open Sans" panose="020B0606030504020204" pitchFamily="34" charset="0"/>
                </a:defRPr>
              </a:lvl6pPr>
              <a:lvl7pPr marL="2971800" indent="-228600" eaLnBrk="0" fontAlgn="base" hangingPunct="0">
                <a:spcBef>
                  <a:spcPct val="0"/>
                </a:spcBef>
                <a:spcAft>
                  <a:spcPct val="0"/>
                </a:spcAft>
                <a:defRPr>
                  <a:solidFill>
                    <a:schemeClr val="tx1"/>
                  </a:solidFill>
                  <a:latin typeface="Open Sans" panose="020B0606030504020204" pitchFamily="34" charset="0"/>
                </a:defRPr>
              </a:lvl7pPr>
              <a:lvl8pPr marL="3429000" indent="-228600" eaLnBrk="0" fontAlgn="base" hangingPunct="0">
                <a:spcBef>
                  <a:spcPct val="0"/>
                </a:spcBef>
                <a:spcAft>
                  <a:spcPct val="0"/>
                </a:spcAft>
                <a:defRPr>
                  <a:solidFill>
                    <a:schemeClr val="tx1"/>
                  </a:solidFill>
                  <a:latin typeface="Open Sans" panose="020B0606030504020204" pitchFamily="34" charset="0"/>
                </a:defRPr>
              </a:lvl8pPr>
              <a:lvl9pPr marL="3886200" indent="-228600" eaLnBrk="0" fontAlgn="base" hangingPunct="0">
                <a:spcBef>
                  <a:spcPct val="0"/>
                </a:spcBef>
                <a:spcAft>
                  <a:spcPct val="0"/>
                </a:spcAft>
                <a:defRPr>
                  <a:solidFill>
                    <a:schemeClr val="tx1"/>
                  </a:solidFill>
                  <a:latin typeface="Open Sans" panose="020B0606030504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vi-VN" altLang="en-US" b="0" i="0" u="none" strike="noStrike" kern="1200" cap="none" spc="0" normalizeH="0" baseline="0" noProof="0" dirty="0">
                  <a:ln>
                    <a:noFill/>
                  </a:ln>
                  <a:solidFill>
                    <a:srgbClr val="FFFFFF"/>
                  </a:solidFill>
                  <a:effectLst/>
                  <a:uLnTx/>
                  <a:uFillTx/>
                  <a:latin typeface="Arial" panose="020B0604020202020204" pitchFamily="34" charset="0"/>
                  <a:ea typeface="Lato" panose="020B0604020202020204" pitchFamily="34" charset="0"/>
                  <a:cs typeface="Arial" panose="020B0604020202020204" pitchFamily="34" charset="0"/>
                </a:rPr>
                <a:t>7</a:t>
              </a:r>
              <a:endParaRPr kumimoji="0" lang="en-US" altLang="en-US" b="0" i="0" u="none" strike="noStrike" kern="1200" cap="none" spc="0" normalizeH="0" baseline="0" noProof="0" dirty="0">
                <a:ln>
                  <a:noFill/>
                </a:ln>
                <a:solidFill>
                  <a:srgbClr val="FFFFFF"/>
                </a:solidFill>
                <a:effectLst/>
                <a:uLnTx/>
                <a:uFillTx/>
                <a:latin typeface="Arial" panose="020B0604020202020204" pitchFamily="34" charset="0"/>
                <a:ea typeface="Lato" panose="020B0604020202020204" pitchFamily="34" charset="0"/>
                <a:cs typeface="Arial" panose="020B0604020202020204" pitchFamily="34" charset="0"/>
              </a:endParaRPr>
            </a:p>
          </p:txBody>
        </p:sp>
      </p:grpSp>
      <p:grpSp>
        <p:nvGrpSpPr>
          <p:cNvPr id="49" name="Group 10">
            <a:extLst>
              <a:ext uri="{FF2B5EF4-FFF2-40B4-BE49-F238E27FC236}">
                <a16:creationId xmlns="" xmlns:a16="http://schemas.microsoft.com/office/drawing/2014/main" id="{52D721F8-3664-415D-9B23-05429AF33F50}"/>
              </a:ext>
            </a:extLst>
          </p:cNvPr>
          <p:cNvGrpSpPr>
            <a:grpSpLocks/>
          </p:cNvGrpSpPr>
          <p:nvPr/>
        </p:nvGrpSpPr>
        <p:grpSpPr bwMode="auto">
          <a:xfrm>
            <a:off x="6275707" y="3155157"/>
            <a:ext cx="1817687" cy="1579562"/>
            <a:chOff x="7007469" y="3636351"/>
            <a:chExt cx="1817599" cy="1579513"/>
          </a:xfrm>
        </p:grpSpPr>
        <p:sp>
          <p:nvSpPr>
            <p:cNvPr id="50" name="Arc 49">
              <a:extLst>
                <a:ext uri="{FF2B5EF4-FFF2-40B4-BE49-F238E27FC236}">
                  <a16:creationId xmlns="" xmlns:a16="http://schemas.microsoft.com/office/drawing/2014/main" id="{B7D00813-608D-4F9C-A109-6DB065064EFE}"/>
                </a:ext>
              </a:extLst>
            </p:cNvPr>
            <p:cNvSpPr/>
            <p:nvPr/>
          </p:nvSpPr>
          <p:spPr>
            <a:xfrm rot="16200000" flipH="1" flipV="1">
              <a:off x="7008251" y="3880036"/>
              <a:ext cx="1335045" cy="1336610"/>
            </a:xfrm>
            <a:prstGeom prst="arc">
              <a:avLst/>
            </a:prstGeom>
            <a:ln w="444500">
              <a:solidFill>
                <a:schemeClr val="accent5"/>
              </a:solidFill>
            </a:ln>
          </p:spPr>
          <p:style>
            <a:lnRef idx="1">
              <a:schemeClr val="accent1"/>
            </a:lnRef>
            <a:fillRef idx="0">
              <a:schemeClr val="accent1"/>
            </a:fillRef>
            <a:effectRef idx="0">
              <a:schemeClr val="accent1"/>
            </a:effectRef>
            <a:fontRef idx="minor">
              <a:schemeClr val="tx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b="0" i="0" u="none" strike="noStrike" kern="1200" cap="none" spc="0" normalizeH="0" baseline="0" noProof="0" dirty="0">
                <a:ln>
                  <a:noFill/>
                </a:ln>
                <a:solidFill>
                  <a:srgbClr val="343941"/>
                </a:solidFill>
                <a:effectLst/>
                <a:uLnTx/>
                <a:uFillTx/>
                <a:latin typeface="Arial" panose="020B0604020202020204" pitchFamily="34" charset="0"/>
                <a:ea typeface="Lato" panose="020F0502020204030203" pitchFamily="34" charset="0"/>
                <a:cs typeface="Arial" panose="020B0604020202020204" pitchFamily="34" charset="0"/>
              </a:endParaRPr>
            </a:p>
          </p:txBody>
        </p:sp>
        <p:cxnSp>
          <p:nvCxnSpPr>
            <p:cNvPr id="51" name="Straight Connector 50">
              <a:extLst>
                <a:ext uri="{FF2B5EF4-FFF2-40B4-BE49-F238E27FC236}">
                  <a16:creationId xmlns="" xmlns:a16="http://schemas.microsoft.com/office/drawing/2014/main" id="{D36CA91B-3852-49C4-87C1-650F17D3C488}"/>
                </a:ext>
              </a:extLst>
            </p:cNvPr>
            <p:cNvCxnSpPr/>
            <p:nvPr/>
          </p:nvCxnSpPr>
          <p:spPr>
            <a:xfrm>
              <a:off x="8344078" y="4309430"/>
              <a:ext cx="0" cy="252404"/>
            </a:xfrm>
            <a:prstGeom prst="line">
              <a:avLst/>
            </a:prstGeom>
            <a:ln w="4445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52" name="Straight Connector 51">
              <a:extLst>
                <a:ext uri="{FF2B5EF4-FFF2-40B4-BE49-F238E27FC236}">
                  <a16:creationId xmlns="" xmlns:a16="http://schemas.microsoft.com/office/drawing/2014/main" id="{3CD92C29-0F3D-45EA-972F-A2F5461C13CD}"/>
                </a:ext>
              </a:extLst>
            </p:cNvPr>
            <p:cNvCxnSpPr/>
            <p:nvPr/>
          </p:nvCxnSpPr>
          <p:spPr>
            <a:xfrm flipH="1">
              <a:off x="7226532" y="5215864"/>
              <a:ext cx="463528" cy="0"/>
            </a:xfrm>
            <a:prstGeom prst="line">
              <a:avLst/>
            </a:prstGeom>
            <a:ln w="444500">
              <a:solidFill>
                <a:schemeClr val="accent5"/>
              </a:solidFill>
            </a:ln>
          </p:spPr>
          <p:style>
            <a:lnRef idx="1">
              <a:schemeClr val="accent1"/>
            </a:lnRef>
            <a:fillRef idx="0">
              <a:schemeClr val="accent1"/>
            </a:fillRef>
            <a:effectRef idx="0">
              <a:schemeClr val="accent1"/>
            </a:effectRef>
            <a:fontRef idx="minor">
              <a:schemeClr val="tx1"/>
            </a:fontRef>
          </p:style>
        </p:cxnSp>
        <p:sp>
          <p:nvSpPr>
            <p:cNvPr id="53" name="Isosceles Triangle 52">
              <a:extLst>
                <a:ext uri="{FF2B5EF4-FFF2-40B4-BE49-F238E27FC236}">
                  <a16:creationId xmlns="" xmlns:a16="http://schemas.microsoft.com/office/drawing/2014/main" id="{D0FA7C63-9F20-4446-8345-8A175DFB45CA}"/>
                </a:ext>
              </a:extLst>
            </p:cNvPr>
            <p:cNvSpPr/>
            <p:nvPr/>
          </p:nvSpPr>
          <p:spPr>
            <a:xfrm>
              <a:off x="7923412" y="3636351"/>
              <a:ext cx="901656" cy="777851"/>
            </a:xfrm>
            <a:prstGeom prst="triangle">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b="0" i="0" u="none" strike="noStrike" kern="1200" cap="none" spc="0" normalizeH="0" baseline="0" noProof="0">
                <a:ln>
                  <a:noFill/>
                </a:ln>
                <a:solidFill>
                  <a:srgbClr val="FFFFFF"/>
                </a:solidFill>
                <a:effectLst/>
                <a:uLnTx/>
                <a:uFillTx/>
                <a:latin typeface="Arial" panose="020B0604020202020204" pitchFamily="34" charset="0"/>
                <a:ea typeface="Lato" panose="020F0502020204030203" pitchFamily="34" charset="0"/>
                <a:cs typeface="Arial" panose="020B0604020202020204" pitchFamily="34" charset="0"/>
              </a:endParaRPr>
            </a:p>
          </p:txBody>
        </p:sp>
      </p:grpSp>
      <p:grpSp>
        <p:nvGrpSpPr>
          <p:cNvPr id="54" name="Group 18">
            <a:extLst>
              <a:ext uri="{FF2B5EF4-FFF2-40B4-BE49-F238E27FC236}">
                <a16:creationId xmlns="" xmlns:a16="http://schemas.microsoft.com/office/drawing/2014/main" id="{832BC5E1-FF11-4EF6-87D0-327702FB27A0}"/>
              </a:ext>
            </a:extLst>
          </p:cNvPr>
          <p:cNvGrpSpPr>
            <a:grpSpLocks/>
          </p:cNvGrpSpPr>
          <p:nvPr/>
        </p:nvGrpSpPr>
        <p:grpSpPr bwMode="auto">
          <a:xfrm>
            <a:off x="5326382" y="3347244"/>
            <a:ext cx="1779589" cy="1838324"/>
            <a:chOff x="6058543" y="3829063"/>
            <a:chExt cx="1779660" cy="1838510"/>
          </a:xfrm>
        </p:grpSpPr>
        <p:sp>
          <p:nvSpPr>
            <p:cNvPr id="55" name="Arc 54">
              <a:extLst>
                <a:ext uri="{FF2B5EF4-FFF2-40B4-BE49-F238E27FC236}">
                  <a16:creationId xmlns="" xmlns:a16="http://schemas.microsoft.com/office/drawing/2014/main" id="{6C6AFC55-5075-4F94-8417-1261D96DBC01}"/>
                </a:ext>
              </a:extLst>
            </p:cNvPr>
            <p:cNvSpPr/>
            <p:nvPr/>
          </p:nvSpPr>
          <p:spPr>
            <a:xfrm flipH="1" flipV="1">
              <a:off x="6058543" y="3879868"/>
              <a:ext cx="1335142" cy="1336810"/>
            </a:xfrm>
            <a:prstGeom prst="arc">
              <a:avLst/>
            </a:prstGeom>
            <a:ln w="444500">
              <a:solidFill>
                <a:schemeClr val="accent4"/>
              </a:solidFill>
            </a:ln>
          </p:spPr>
          <p:style>
            <a:lnRef idx="1">
              <a:schemeClr val="accent1"/>
            </a:lnRef>
            <a:fillRef idx="0">
              <a:schemeClr val="accent1"/>
            </a:fillRef>
            <a:effectRef idx="0">
              <a:schemeClr val="accent1"/>
            </a:effectRef>
            <a:fontRef idx="minor">
              <a:schemeClr val="tx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b="0" i="0" u="none" strike="noStrike" kern="1200" cap="none" spc="0" normalizeH="0" baseline="0" noProof="0" dirty="0">
                <a:ln>
                  <a:noFill/>
                </a:ln>
                <a:solidFill>
                  <a:srgbClr val="343941"/>
                </a:solidFill>
                <a:effectLst/>
                <a:uLnTx/>
                <a:uFillTx/>
                <a:latin typeface="Arial" panose="020B0604020202020204" pitchFamily="34" charset="0"/>
                <a:ea typeface="Lato" panose="020F0502020204030203" pitchFamily="34" charset="0"/>
                <a:cs typeface="Arial" panose="020B0604020202020204" pitchFamily="34" charset="0"/>
              </a:endParaRPr>
            </a:p>
          </p:txBody>
        </p:sp>
        <p:cxnSp>
          <p:nvCxnSpPr>
            <p:cNvPr id="56" name="Straight Connector 55">
              <a:extLst>
                <a:ext uri="{FF2B5EF4-FFF2-40B4-BE49-F238E27FC236}">
                  <a16:creationId xmlns="" xmlns:a16="http://schemas.microsoft.com/office/drawing/2014/main" id="{D97E0D48-7E11-4835-B3F0-69B3EFF2EC6C}"/>
                </a:ext>
              </a:extLst>
            </p:cNvPr>
            <p:cNvCxnSpPr/>
            <p:nvPr/>
          </p:nvCxnSpPr>
          <p:spPr>
            <a:xfrm flipH="1">
              <a:off x="6712619" y="5216678"/>
              <a:ext cx="463569" cy="0"/>
            </a:xfrm>
            <a:prstGeom prst="line">
              <a:avLst/>
            </a:prstGeom>
            <a:ln w="444500">
              <a:solidFill>
                <a:srgbClr val="00B0F0"/>
              </a:solidFill>
            </a:ln>
          </p:spPr>
          <p:style>
            <a:lnRef idx="1">
              <a:schemeClr val="accent1"/>
            </a:lnRef>
            <a:fillRef idx="0">
              <a:schemeClr val="accent1"/>
            </a:fillRef>
            <a:effectRef idx="0">
              <a:schemeClr val="accent1"/>
            </a:effectRef>
            <a:fontRef idx="minor">
              <a:schemeClr val="tx1"/>
            </a:fontRef>
          </p:style>
        </p:cxnSp>
        <p:sp>
          <p:nvSpPr>
            <p:cNvPr id="57" name="Isosceles Triangle 56">
              <a:extLst>
                <a:ext uri="{FF2B5EF4-FFF2-40B4-BE49-F238E27FC236}">
                  <a16:creationId xmlns="" xmlns:a16="http://schemas.microsoft.com/office/drawing/2014/main" id="{B4CDFE16-A0F0-49ED-BB88-9D45F1D51ED2}"/>
                </a:ext>
              </a:extLst>
            </p:cNvPr>
            <p:cNvSpPr/>
            <p:nvPr/>
          </p:nvSpPr>
          <p:spPr>
            <a:xfrm rot="5400000">
              <a:off x="6998354" y="4827725"/>
              <a:ext cx="901791" cy="777906"/>
            </a:xfrm>
            <a:prstGeom prst="triangle">
              <a:avLst/>
            </a:prstGeom>
            <a:solidFill>
              <a:srgbClr val="00B0F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b="0" i="0" u="none" strike="noStrike" kern="1200" cap="none" spc="0" normalizeH="0" baseline="0" noProof="0">
                <a:ln>
                  <a:noFill/>
                </a:ln>
                <a:solidFill>
                  <a:srgbClr val="FFFFFF"/>
                </a:solidFill>
                <a:effectLst/>
                <a:uLnTx/>
                <a:uFillTx/>
                <a:latin typeface="Arial" panose="020B0604020202020204" pitchFamily="34" charset="0"/>
                <a:ea typeface="Lato" panose="020F0502020204030203" pitchFamily="34" charset="0"/>
                <a:cs typeface="Arial" panose="020B0604020202020204" pitchFamily="34" charset="0"/>
              </a:endParaRPr>
            </a:p>
          </p:txBody>
        </p:sp>
        <p:cxnSp>
          <p:nvCxnSpPr>
            <p:cNvPr id="58" name="Straight Connector 57">
              <a:extLst>
                <a:ext uri="{FF2B5EF4-FFF2-40B4-BE49-F238E27FC236}">
                  <a16:creationId xmlns="" xmlns:a16="http://schemas.microsoft.com/office/drawing/2014/main" id="{2481EB84-8B37-42CA-BCFE-1196ABD34A65}"/>
                </a:ext>
              </a:extLst>
            </p:cNvPr>
            <p:cNvCxnSpPr/>
            <p:nvPr/>
          </p:nvCxnSpPr>
          <p:spPr>
            <a:xfrm>
              <a:off x="6058543" y="3829063"/>
              <a:ext cx="0" cy="728737"/>
            </a:xfrm>
            <a:prstGeom prst="line">
              <a:avLst/>
            </a:prstGeom>
            <a:ln w="444500">
              <a:solidFill>
                <a:srgbClr val="006600"/>
              </a:solidFill>
            </a:ln>
          </p:spPr>
          <p:style>
            <a:lnRef idx="1">
              <a:schemeClr val="accent1"/>
            </a:lnRef>
            <a:fillRef idx="0">
              <a:schemeClr val="accent1"/>
            </a:fillRef>
            <a:effectRef idx="0">
              <a:schemeClr val="accent1"/>
            </a:effectRef>
            <a:fontRef idx="minor">
              <a:schemeClr val="tx1"/>
            </a:fontRef>
          </p:style>
        </p:cxnSp>
      </p:grpSp>
      <p:grpSp>
        <p:nvGrpSpPr>
          <p:cNvPr id="59" name="Group 26">
            <a:extLst>
              <a:ext uri="{FF2B5EF4-FFF2-40B4-BE49-F238E27FC236}">
                <a16:creationId xmlns="" xmlns:a16="http://schemas.microsoft.com/office/drawing/2014/main" id="{603AF413-0BC3-4E25-81EE-DB1A8A9AB5C1}"/>
              </a:ext>
            </a:extLst>
          </p:cNvPr>
          <p:cNvGrpSpPr>
            <a:grpSpLocks/>
          </p:cNvGrpSpPr>
          <p:nvPr/>
        </p:nvGrpSpPr>
        <p:grpSpPr bwMode="auto">
          <a:xfrm>
            <a:off x="3989703" y="2123281"/>
            <a:ext cx="1789113" cy="1808161"/>
            <a:chOff x="4721467" y="2605510"/>
            <a:chExt cx="1789183" cy="1808337"/>
          </a:xfrm>
        </p:grpSpPr>
        <p:sp>
          <p:nvSpPr>
            <p:cNvPr id="60" name="Arc 59">
              <a:extLst>
                <a:ext uri="{FF2B5EF4-FFF2-40B4-BE49-F238E27FC236}">
                  <a16:creationId xmlns="" xmlns:a16="http://schemas.microsoft.com/office/drawing/2014/main" id="{03695F16-E038-41FC-B7E6-519B9E0D2EDE}"/>
                </a:ext>
              </a:extLst>
            </p:cNvPr>
            <p:cNvSpPr/>
            <p:nvPr/>
          </p:nvSpPr>
          <p:spPr>
            <a:xfrm rot="16200000" flipV="1">
              <a:off x="4722223" y="2604754"/>
              <a:ext cx="1335216" cy="1336727"/>
            </a:xfrm>
            <a:prstGeom prst="arc">
              <a:avLst/>
            </a:prstGeom>
            <a:ln w="444500">
              <a:solidFill>
                <a:schemeClr val="accent3"/>
              </a:solidFill>
            </a:ln>
          </p:spPr>
          <p:style>
            <a:lnRef idx="1">
              <a:schemeClr val="accent1"/>
            </a:lnRef>
            <a:fillRef idx="0">
              <a:schemeClr val="accent1"/>
            </a:fillRef>
            <a:effectRef idx="0">
              <a:schemeClr val="accent1"/>
            </a:effectRef>
            <a:fontRef idx="minor">
              <a:schemeClr val="tx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b="0" i="0" u="none" strike="noStrike" kern="1200" cap="none" spc="0" normalizeH="0" baseline="0" noProof="0" dirty="0">
                <a:ln>
                  <a:noFill/>
                </a:ln>
                <a:solidFill>
                  <a:srgbClr val="343941"/>
                </a:solidFill>
                <a:effectLst/>
                <a:uLnTx/>
                <a:uFillTx/>
                <a:latin typeface="Arial" panose="020B0604020202020204" pitchFamily="34" charset="0"/>
                <a:ea typeface="Lato" panose="020F0502020204030203" pitchFamily="34" charset="0"/>
                <a:cs typeface="Arial" panose="020B0604020202020204" pitchFamily="34" charset="0"/>
              </a:endParaRPr>
            </a:p>
          </p:txBody>
        </p:sp>
        <p:cxnSp>
          <p:nvCxnSpPr>
            <p:cNvPr id="61" name="Straight Connector 60">
              <a:extLst>
                <a:ext uri="{FF2B5EF4-FFF2-40B4-BE49-F238E27FC236}">
                  <a16:creationId xmlns="" xmlns:a16="http://schemas.microsoft.com/office/drawing/2014/main" id="{F468174F-FCB0-4E59-BF1E-1E8C6270F3B4}"/>
                </a:ext>
              </a:extLst>
            </p:cNvPr>
            <p:cNvCxnSpPr>
              <a:cxnSpLocks/>
            </p:cNvCxnSpPr>
            <p:nvPr/>
          </p:nvCxnSpPr>
          <p:spPr>
            <a:xfrm flipH="1">
              <a:off x="6057899" y="3258035"/>
              <a:ext cx="296" cy="373582"/>
            </a:xfrm>
            <a:prstGeom prst="line">
              <a:avLst/>
            </a:prstGeom>
            <a:ln w="444500">
              <a:solidFill>
                <a:schemeClr val="accent3"/>
              </a:solidFill>
            </a:ln>
          </p:spPr>
          <p:style>
            <a:lnRef idx="1">
              <a:schemeClr val="accent1"/>
            </a:lnRef>
            <a:fillRef idx="0">
              <a:schemeClr val="accent1"/>
            </a:fillRef>
            <a:effectRef idx="0">
              <a:schemeClr val="accent1"/>
            </a:effectRef>
            <a:fontRef idx="minor">
              <a:schemeClr val="tx1"/>
            </a:fontRef>
          </p:style>
        </p:cxnSp>
        <p:sp>
          <p:nvSpPr>
            <p:cNvPr id="62" name="Isosceles Triangle 61">
              <a:extLst>
                <a:ext uri="{FF2B5EF4-FFF2-40B4-BE49-F238E27FC236}">
                  <a16:creationId xmlns="" xmlns:a16="http://schemas.microsoft.com/office/drawing/2014/main" id="{95711112-91EB-4148-8146-087A2B60BA4A}"/>
                </a:ext>
              </a:extLst>
            </p:cNvPr>
            <p:cNvSpPr/>
            <p:nvPr/>
          </p:nvSpPr>
          <p:spPr>
            <a:xfrm rot="10800000">
              <a:off x="5608915" y="3635897"/>
              <a:ext cx="901735" cy="777950"/>
            </a:xfrm>
            <a:prstGeom prst="triangle">
              <a:avLst/>
            </a:prstGeom>
            <a:solidFill>
              <a:srgbClr val="0066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b="0" i="0" u="none" strike="noStrike" kern="1200" cap="none" spc="0" normalizeH="0" baseline="0" noProof="0" dirty="0">
                <a:ln>
                  <a:noFill/>
                </a:ln>
                <a:solidFill>
                  <a:srgbClr val="FFFFFF"/>
                </a:solidFill>
                <a:effectLst/>
                <a:uLnTx/>
                <a:uFillTx/>
                <a:latin typeface="Arial" panose="020B0604020202020204" pitchFamily="34" charset="0"/>
                <a:ea typeface="Lato" panose="020F0502020204030203" pitchFamily="34" charset="0"/>
                <a:cs typeface="Arial" panose="020B0604020202020204" pitchFamily="34" charset="0"/>
              </a:endParaRPr>
            </a:p>
          </p:txBody>
        </p:sp>
        <p:cxnSp>
          <p:nvCxnSpPr>
            <p:cNvPr id="63" name="Straight Connector 62">
              <a:extLst>
                <a:ext uri="{FF2B5EF4-FFF2-40B4-BE49-F238E27FC236}">
                  <a16:creationId xmlns="" xmlns:a16="http://schemas.microsoft.com/office/drawing/2014/main" id="{2E93CDDF-BFAF-473C-B746-75AA6D6B3FCC}"/>
                </a:ext>
              </a:extLst>
            </p:cNvPr>
            <p:cNvCxnSpPr/>
            <p:nvPr/>
          </p:nvCxnSpPr>
          <p:spPr>
            <a:xfrm flipV="1">
              <a:off x="4721468" y="2605510"/>
              <a:ext cx="682652" cy="0"/>
            </a:xfrm>
            <a:prstGeom prst="line">
              <a:avLst/>
            </a:prstGeom>
            <a:ln w="444500">
              <a:solidFill>
                <a:schemeClr val="accent3"/>
              </a:solidFill>
            </a:ln>
          </p:spPr>
          <p:style>
            <a:lnRef idx="1">
              <a:schemeClr val="accent1"/>
            </a:lnRef>
            <a:fillRef idx="0">
              <a:schemeClr val="accent1"/>
            </a:fillRef>
            <a:effectRef idx="0">
              <a:schemeClr val="accent1"/>
            </a:effectRef>
            <a:fontRef idx="minor">
              <a:schemeClr val="tx1"/>
            </a:fontRef>
          </p:style>
        </p:cxnSp>
      </p:grpSp>
      <p:grpSp>
        <p:nvGrpSpPr>
          <p:cNvPr id="64" name="Group 34">
            <a:extLst>
              <a:ext uri="{FF2B5EF4-FFF2-40B4-BE49-F238E27FC236}">
                <a16:creationId xmlns="" xmlns:a16="http://schemas.microsoft.com/office/drawing/2014/main" id="{A83350C2-A8DD-4341-8CFA-5F4BFA530711}"/>
              </a:ext>
            </a:extLst>
          </p:cNvPr>
          <p:cNvGrpSpPr>
            <a:grpSpLocks/>
          </p:cNvGrpSpPr>
          <p:nvPr/>
        </p:nvGrpSpPr>
        <p:grpSpPr bwMode="auto">
          <a:xfrm>
            <a:off x="2807018" y="1672432"/>
            <a:ext cx="1857375" cy="1787526"/>
            <a:chOff x="3538044" y="2153851"/>
            <a:chExt cx="1857211" cy="1787380"/>
          </a:xfrm>
        </p:grpSpPr>
        <p:sp>
          <p:nvSpPr>
            <p:cNvPr id="65" name="Isosceles Triangle 64">
              <a:extLst>
                <a:ext uri="{FF2B5EF4-FFF2-40B4-BE49-F238E27FC236}">
                  <a16:creationId xmlns="" xmlns:a16="http://schemas.microsoft.com/office/drawing/2014/main" id="{552895CD-DA0F-4B84-91D8-CEE047D2DCA3}"/>
                </a:ext>
              </a:extLst>
            </p:cNvPr>
            <p:cNvSpPr/>
            <p:nvPr/>
          </p:nvSpPr>
          <p:spPr>
            <a:xfrm rot="5400000">
              <a:off x="4555539" y="2215761"/>
              <a:ext cx="901626" cy="777806"/>
            </a:xfrm>
            <a:prstGeom prst="triangle">
              <a:avLst/>
            </a:prstGeom>
            <a:solidFill>
              <a:srgbClr val="0033CC"/>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b="0" i="0" u="none" strike="noStrike" kern="1200" cap="none" spc="0" normalizeH="0" baseline="0" noProof="0" dirty="0">
                <a:ln>
                  <a:noFill/>
                </a:ln>
                <a:solidFill>
                  <a:srgbClr val="0033CC"/>
                </a:solidFill>
                <a:effectLst/>
                <a:uLnTx/>
                <a:uFillTx/>
                <a:latin typeface="Arial" panose="020B0604020202020204" pitchFamily="34" charset="0"/>
                <a:ea typeface="Lato" panose="020F0502020204030203" pitchFamily="34" charset="0"/>
                <a:cs typeface="Arial" panose="020B0604020202020204" pitchFamily="34" charset="0"/>
              </a:endParaRPr>
            </a:p>
          </p:txBody>
        </p:sp>
        <p:grpSp>
          <p:nvGrpSpPr>
            <p:cNvPr id="66" name="Group 36">
              <a:extLst>
                <a:ext uri="{FF2B5EF4-FFF2-40B4-BE49-F238E27FC236}">
                  <a16:creationId xmlns="" xmlns:a16="http://schemas.microsoft.com/office/drawing/2014/main" id="{8E7E88F0-E8B9-4E2B-A098-4B81E0B8C9D5}"/>
                </a:ext>
              </a:extLst>
            </p:cNvPr>
            <p:cNvGrpSpPr>
              <a:grpSpLocks/>
            </p:cNvGrpSpPr>
            <p:nvPr/>
          </p:nvGrpSpPr>
          <p:grpSpPr bwMode="auto">
            <a:xfrm>
              <a:off x="3538044" y="2604664"/>
              <a:ext cx="1336557" cy="1336567"/>
              <a:chOff x="3538044" y="2604664"/>
              <a:chExt cx="1336557" cy="1336567"/>
            </a:xfrm>
          </p:grpSpPr>
          <p:cxnSp>
            <p:nvCxnSpPr>
              <p:cNvPr id="67" name="Straight Connector 66">
                <a:extLst>
                  <a:ext uri="{FF2B5EF4-FFF2-40B4-BE49-F238E27FC236}">
                    <a16:creationId xmlns="" xmlns:a16="http://schemas.microsoft.com/office/drawing/2014/main" id="{B596C5AE-7848-49E5-9F34-8CBC0EF10D2D}"/>
                  </a:ext>
                </a:extLst>
              </p:cNvPr>
              <p:cNvCxnSpPr/>
              <p:nvPr/>
            </p:nvCxnSpPr>
            <p:spPr>
              <a:xfrm>
                <a:off x="3538044" y="3258661"/>
                <a:ext cx="0" cy="666695"/>
              </a:xfrm>
              <a:prstGeom prst="line">
                <a:avLst/>
              </a:prstGeom>
              <a:ln w="444500">
                <a:solidFill>
                  <a:schemeClr val="accent2"/>
                </a:solidFill>
              </a:ln>
            </p:spPr>
            <p:style>
              <a:lnRef idx="1">
                <a:schemeClr val="accent1"/>
              </a:lnRef>
              <a:fillRef idx="0">
                <a:schemeClr val="accent1"/>
              </a:fillRef>
              <a:effectRef idx="0">
                <a:schemeClr val="accent1"/>
              </a:effectRef>
              <a:fontRef idx="minor">
                <a:schemeClr val="tx1"/>
              </a:fontRef>
            </p:style>
          </p:cxnSp>
          <p:sp>
            <p:nvSpPr>
              <p:cNvPr id="68" name="Arc 67">
                <a:extLst>
                  <a:ext uri="{FF2B5EF4-FFF2-40B4-BE49-F238E27FC236}">
                    <a16:creationId xmlns="" xmlns:a16="http://schemas.microsoft.com/office/drawing/2014/main" id="{42BA51E1-223C-4EE0-A620-7CC01882E857}"/>
                  </a:ext>
                </a:extLst>
              </p:cNvPr>
              <p:cNvSpPr/>
              <p:nvPr/>
            </p:nvSpPr>
            <p:spPr>
              <a:xfrm rot="5400000" flipH="1" flipV="1">
                <a:off x="3538040" y="2604669"/>
                <a:ext cx="1336566" cy="1336557"/>
              </a:xfrm>
              <a:prstGeom prst="arc">
                <a:avLst/>
              </a:prstGeom>
              <a:ln w="444500">
                <a:solidFill>
                  <a:schemeClr val="accent2"/>
                </a:solidFill>
              </a:ln>
            </p:spPr>
            <p:style>
              <a:lnRef idx="1">
                <a:schemeClr val="accent1"/>
              </a:lnRef>
              <a:fillRef idx="0">
                <a:schemeClr val="accent1"/>
              </a:fillRef>
              <a:effectRef idx="0">
                <a:schemeClr val="accent1"/>
              </a:effectRef>
              <a:fontRef idx="minor">
                <a:schemeClr val="tx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b="0" i="0" u="none" strike="noStrike" kern="1200" cap="none" spc="0" normalizeH="0" baseline="0" noProof="0" dirty="0">
                  <a:ln>
                    <a:noFill/>
                  </a:ln>
                  <a:solidFill>
                    <a:srgbClr val="343941"/>
                  </a:solidFill>
                  <a:effectLst/>
                  <a:uLnTx/>
                  <a:uFillTx/>
                  <a:latin typeface="Arial" panose="020B0604020202020204" pitchFamily="34" charset="0"/>
                  <a:ea typeface="Lato" panose="020F0502020204030203" pitchFamily="34" charset="0"/>
                  <a:cs typeface="Arial" panose="020B0604020202020204" pitchFamily="34" charset="0"/>
                </a:endParaRPr>
              </a:p>
            </p:txBody>
          </p:sp>
          <p:cxnSp>
            <p:nvCxnSpPr>
              <p:cNvPr id="69" name="Straight Connector 68">
                <a:extLst>
                  <a:ext uri="{FF2B5EF4-FFF2-40B4-BE49-F238E27FC236}">
                    <a16:creationId xmlns="" xmlns:a16="http://schemas.microsoft.com/office/drawing/2014/main" id="{4AD87B98-A1FB-4AC9-9BDA-B37C9187A3E5}"/>
                  </a:ext>
                </a:extLst>
              </p:cNvPr>
              <p:cNvCxnSpPr/>
              <p:nvPr/>
            </p:nvCxnSpPr>
            <p:spPr>
              <a:xfrm flipV="1">
                <a:off x="4192036" y="2604664"/>
                <a:ext cx="682565" cy="0"/>
              </a:xfrm>
              <a:prstGeom prst="line">
                <a:avLst/>
              </a:prstGeom>
              <a:ln w="444500">
                <a:solidFill>
                  <a:srgbClr val="0033CC"/>
                </a:solidFill>
              </a:ln>
            </p:spPr>
            <p:style>
              <a:lnRef idx="1">
                <a:schemeClr val="accent1"/>
              </a:lnRef>
              <a:fillRef idx="0">
                <a:schemeClr val="accent1"/>
              </a:fillRef>
              <a:effectRef idx="0">
                <a:schemeClr val="accent1"/>
              </a:effectRef>
              <a:fontRef idx="minor">
                <a:schemeClr val="tx1"/>
              </a:fontRef>
            </p:style>
          </p:cxnSp>
        </p:grpSp>
      </p:grpSp>
      <p:grpSp>
        <p:nvGrpSpPr>
          <p:cNvPr id="70" name="Group 43">
            <a:extLst>
              <a:ext uri="{FF2B5EF4-FFF2-40B4-BE49-F238E27FC236}">
                <a16:creationId xmlns="" xmlns:a16="http://schemas.microsoft.com/office/drawing/2014/main" id="{7F6120B6-7BB4-4FC1-B5CE-E42D52E76E43}"/>
              </a:ext>
            </a:extLst>
          </p:cNvPr>
          <p:cNvGrpSpPr>
            <a:grpSpLocks/>
          </p:cNvGrpSpPr>
          <p:nvPr/>
        </p:nvGrpSpPr>
        <p:grpSpPr bwMode="auto">
          <a:xfrm>
            <a:off x="1293235" y="2964656"/>
            <a:ext cx="1964633" cy="1900962"/>
            <a:chOff x="2024585" y="3445851"/>
            <a:chExt cx="1964386" cy="1901729"/>
          </a:xfrm>
        </p:grpSpPr>
        <p:cxnSp>
          <p:nvCxnSpPr>
            <p:cNvPr id="71" name="Straight Connector 70">
              <a:extLst>
                <a:ext uri="{FF2B5EF4-FFF2-40B4-BE49-F238E27FC236}">
                  <a16:creationId xmlns="" xmlns:a16="http://schemas.microsoft.com/office/drawing/2014/main" id="{20736B7D-81B9-4488-B909-EE5C2AD1B742}"/>
                </a:ext>
              </a:extLst>
            </p:cNvPr>
            <p:cNvCxnSpPr>
              <a:cxnSpLocks/>
            </p:cNvCxnSpPr>
            <p:nvPr/>
          </p:nvCxnSpPr>
          <p:spPr>
            <a:xfrm flipH="1">
              <a:off x="2201671" y="5216627"/>
              <a:ext cx="673015" cy="0"/>
            </a:xfrm>
            <a:prstGeom prst="line">
              <a:avLst/>
            </a:prstGeom>
            <a:ln w="444500"/>
          </p:spPr>
          <p:style>
            <a:lnRef idx="1">
              <a:schemeClr val="accent1"/>
            </a:lnRef>
            <a:fillRef idx="0">
              <a:schemeClr val="accent1"/>
            </a:fillRef>
            <a:effectRef idx="0">
              <a:schemeClr val="accent1"/>
            </a:effectRef>
            <a:fontRef idx="minor">
              <a:schemeClr val="tx1"/>
            </a:fontRef>
          </p:style>
        </p:cxnSp>
        <p:sp>
          <p:nvSpPr>
            <p:cNvPr id="72" name="Arc 71">
              <a:extLst>
                <a:ext uri="{FF2B5EF4-FFF2-40B4-BE49-F238E27FC236}">
                  <a16:creationId xmlns="" xmlns:a16="http://schemas.microsoft.com/office/drawing/2014/main" id="{93988598-8606-4EB2-A95A-D223B5C248AB}"/>
                </a:ext>
              </a:extLst>
            </p:cNvPr>
            <p:cNvSpPr/>
            <p:nvPr/>
          </p:nvSpPr>
          <p:spPr>
            <a:xfrm flipV="1">
              <a:off x="2201671" y="3879413"/>
              <a:ext cx="1336507" cy="1337214"/>
            </a:xfrm>
            <a:prstGeom prst="arc">
              <a:avLst/>
            </a:prstGeom>
            <a:ln w="444500"/>
          </p:spPr>
          <p:style>
            <a:lnRef idx="1">
              <a:schemeClr val="accent1"/>
            </a:lnRef>
            <a:fillRef idx="0">
              <a:schemeClr val="accent1"/>
            </a:fillRef>
            <a:effectRef idx="0">
              <a:schemeClr val="accent1"/>
            </a:effectRef>
            <a:fontRef idx="minor">
              <a:schemeClr val="tx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b="0" i="0" u="none" strike="noStrike" kern="1200" cap="none" spc="0" normalizeH="0" baseline="0" noProof="0" dirty="0">
                <a:ln>
                  <a:solidFill>
                    <a:sysClr val="windowText" lastClr="000000"/>
                  </a:solidFill>
                </a:ln>
                <a:solidFill>
                  <a:sysClr val="windowText" lastClr="000000"/>
                </a:solidFill>
                <a:effectLst/>
                <a:uLnTx/>
                <a:uFillTx/>
                <a:latin typeface="Arial" panose="020B0604020202020204" pitchFamily="34" charset="0"/>
                <a:ea typeface="Lato" panose="020F0502020204030203" pitchFamily="34" charset="0"/>
                <a:cs typeface="Arial" panose="020B0604020202020204" pitchFamily="34" charset="0"/>
              </a:endParaRPr>
            </a:p>
          </p:txBody>
        </p:sp>
        <p:cxnSp>
          <p:nvCxnSpPr>
            <p:cNvPr id="73" name="Straight Connector 72">
              <a:extLst>
                <a:ext uri="{FF2B5EF4-FFF2-40B4-BE49-F238E27FC236}">
                  <a16:creationId xmlns="" xmlns:a16="http://schemas.microsoft.com/office/drawing/2014/main" id="{FB95D9AC-4D58-4934-BB7B-1A0695F1C3C0}"/>
                </a:ext>
              </a:extLst>
            </p:cNvPr>
            <p:cNvCxnSpPr/>
            <p:nvPr/>
          </p:nvCxnSpPr>
          <p:spPr>
            <a:xfrm>
              <a:off x="3538178" y="3888942"/>
              <a:ext cx="0" cy="668608"/>
            </a:xfrm>
            <a:prstGeom prst="line">
              <a:avLst/>
            </a:prstGeom>
            <a:ln w="444500">
              <a:solidFill>
                <a:srgbClr val="000000"/>
              </a:solidFill>
            </a:ln>
          </p:spPr>
          <p:style>
            <a:lnRef idx="1">
              <a:schemeClr val="accent1"/>
            </a:lnRef>
            <a:fillRef idx="0">
              <a:schemeClr val="accent1"/>
            </a:fillRef>
            <a:effectRef idx="0">
              <a:schemeClr val="accent1"/>
            </a:effectRef>
            <a:fontRef idx="minor">
              <a:schemeClr val="tx1"/>
            </a:fontRef>
          </p:style>
        </p:cxnSp>
        <p:sp>
          <p:nvSpPr>
            <p:cNvPr id="74" name="Isosceles Triangle 73">
              <a:extLst>
                <a:ext uri="{FF2B5EF4-FFF2-40B4-BE49-F238E27FC236}">
                  <a16:creationId xmlns="" xmlns:a16="http://schemas.microsoft.com/office/drawing/2014/main" id="{9ADD4DB4-9942-448E-AD48-2C3E782499CD}"/>
                </a:ext>
              </a:extLst>
            </p:cNvPr>
            <p:cNvSpPr/>
            <p:nvPr/>
          </p:nvSpPr>
          <p:spPr>
            <a:xfrm>
              <a:off x="3087384" y="3445851"/>
              <a:ext cx="901587" cy="778189"/>
            </a:xfrm>
            <a:prstGeom prst="triangle">
              <a:avLst/>
            </a:prstGeom>
            <a:solidFill>
              <a:srgbClr val="000000"/>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b="0" i="0" u="none" strike="noStrike" kern="1200" cap="none" spc="0" normalizeH="0" baseline="0" noProof="0">
                <a:ln>
                  <a:noFill/>
                </a:ln>
                <a:solidFill>
                  <a:srgbClr val="FFFFFF"/>
                </a:solidFill>
                <a:effectLst/>
                <a:uLnTx/>
                <a:uFillTx/>
                <a:latin typeface="Arial" panose="020B0604020202020204" pitchFamily="34" charset="0"/>
                <a:ea typeface="Lato" panose="020F0502020204030203" pitchFamily="34" charset="0"/>
                <a:cs typeface="Arial" panose="020B0604020202020204" pitchFamily="34" charset="0"/>
              </a:endParaRPr>
            </a:p>
          </p:txBody>
        </p:sp>
        <p:sp>
          <p:nvSpPr>
            <p:cNvPr id="75" name="TextBox 50">
              <a:extLst>
                <a:ext uri="{FF2B5EF4-FFF2-40B4-BE49-F238E27FC236}">
                  <a16:creationId xmlns="" xmlns:a16="http://schemas.microsoft.com/office/drawing/2014/main" id="{D38D44D7-7D89-4AEC-AB23-02F9CE89B1E5}"/>
                </a:ext>
              </a:extLst>
            </p:cNvPr>
            <p:cNvSpPr txBox="1">
              <a:spLocks noChangeArrowheads="1"/>
            </p:cNvSpPr>
            <p:nvPr/>
          </p:nvSpPr>
          <p:spPr bwMode="auto">
            <a:xfrm flipH="1">
              <a:off x="2024585" y="4978099"/>
              <a:ext cx="692057" cy="3694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Open Sans" panose="020B0606030504020204" pitchFamily="34" charset="0"/>
                </a:defRPr>
              </a:lvl1pPr>
              <a:lvl2pPr marL="742950" indent="-285750">
                <a:defRPr>
                  <a:solidFill>
                    <a:schemeClr val="tx1"/>
                  </a:solidFill>
                  <a:latin typeface="Open Sans" panose="020B0606030504020204" pitchFamily="34" charset="0"/>
                </a:defRPr>
              </a:lvl2pPr>
              <a:lvl3pPr marL="1143000" indent="-228600">
                <a:defRPr>
                  <a:solidFill>
                    <a:schemeClr val="tx1"/>
                  </a:solidFill>
                  <a:latin typeface="Open Sans" panose="020B0606030504020204" pitchFamily="34" charset="0"/>
                </a:defRPr>
              </a:lvl3pPr>
              <a:lvl4pPr marL="1600200" indent="-228600">
                <a:defRPr>
                  <a:solidFill>
                    <a:schemeClr val="tx1"/>
                  </a:solidFill>
                  <a:latin typeface="Open Sans" panose="020B0606030504020204" pitchFamily="34" charset="0"/>
                </a:defRPr>
              </a:lvl4pPr>
              <a:lvl5pPr marL="2057400" indent="-228600">
                <a:defRPr>
                  <a:solidFill>
                    <a:schemeClr val="tx1"/>
                  </a:solidFill>
                  <a:latin typeface="Open Sans" panose="020B0606030504020204" pitchFamily="34" charset="0"/>
                </a:defRPr>
              </a:lvl5pPr>
              <a:lvl6pPr marL="2514600" indent="-228600" eaLnBrk="0" fontAlgn="base" hangingPunct="0">
                <a:spcBef>
                  <a:spcPct val="0"/>
                </a:spcBef>
                <a:spcAft>
                  <a:spcPct val="0"/>
                </a:spcAft>
                <a:defRPr>
                  <a:solidFill>
                    <a:schemeClr val="tx1"/>
                  </a:solidFill>
                  <a:latin typeface="Open Sans" panose="020B0606030504020204" pitchFamily="34" charset="0"/>
                </a:defRPr>
              </a:lvl6pPr>
              <a:lvl7pPr marL="2971800" indent="-228600" eaLnBrk="0" fontAlgn="base" hangingPunct="0">
                <a:spcBef>
                  <a:spcPct val="0"/>
                </a:spcBef>
                <a:spcAft>
                  <a:spcPct val="0"/>
                </a:spcAft>
                <a:defRPr>
                  <a:solidFill>
                    <a:schemeClr val="tx1"/>
                  </a:solidFill>
                  <a:latin typeface="Open Sans" panose="020B0606030504020204" pitchFamily="34" charset="0"/>
                </a:defRPr>
              </a:lvl7pPr>
              <a:lvl8pPr marL="3429000" indent="-228600" eaLnBrk="0" fontAlgn="base" hangingPunct="0">
                <a:spcBef>
                  <a:spcPct val="0"/>
                </a:spcBef>
                <a:spcAft>
                  <a:spcPct val="0"/>
                </a:spcAft>
                <a:defRPr>
                  <a:solidFill>
                    <a:schemeClr val="tx1"/>
                  </a:solidFill>
                  <a:latin typeface="Open Sans" panose="020B0606030504020204" pitchFamily="34" charset="0"/>
                </a:defRPr>
              </a:lvl8pPr>
              <a:lvl9pPr marL="3886200" indent="-228600" eaLnBrk="0" fontAlgn="base" hangingPunct="0">
                <a:spcBef>
                  <a:spcPct val="0"/>
                </a:spcBef>
                <a:spcAft>
                  <a:spcPct val="0"/>
                </a:spcAft>
                <a:defRPr>
                  <a:solidFill>
                    <a:schemeClr val="tx1"/>
                  </a:solidFill>
                  <a:latin typeface="Open Sans" panose="020B0606030504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id-ID" altLang="en-US" b="0" i="0" u="none" strike="noStrike" kern="1200" cap="none" spc="0" normalizeH="0" baseline="0" noProof="0" dirty="0">
                  <a:ln>
                    <a:noFill/>
                  </a:ln>
                  <a:solidFill>
                    <a:srgbClr val="FFFFFF"/>
                  </a:solidFill>
                  <a:effectLst/>
                  <a:uLnTx/>
                  <a:uFillTx/>
                  <a:latin typeface="Arial" panose="020B0604020202020204" pitchFamily="34" charset="0"/>
                  <a:ea typeface="Lato" panose="020B0604020202020204" pitchFamily="34" charset="0"/>
                  <a:cs typeface="Arial" panose="020B0604020202020204" pitchFamily="34" charset="0"/>
                </a:rPr>
                <a:t>1</a:t>
              </a:r>
              <a:endParaRPr kumimoji="0" lang="en-US" altLang="en-US" b="0" i="0" u="none" strike="noStrike" kern="1200" cap="none" spc="0" normalizeH="0" baseline="0" noProof="0" dirty="0">
                <a:ln>
                  <a:noFill/>
                </a:ln>
                <a:solidFill>
                  <a:srgbClr val="FFFFFF"/>
                </a:solidFill>
                <a:effectLst/>
                <a:uLnTx/>
                <a:uFillTx/>
                <a:latin typeface="Arial" panose="020B0604020202020204" pitchFamily="34" charset="0"/>
                <a:ea typeface="Lato" panose="020B0604020202020204" pitchFamily="34" charset="0"/>
                <a:cs typeface="Arial" panose="020B0604020202020204" pitchFamily="34" charset="0"/>
              </a:endParaRPr>
            </a:p>
          </p:txBody>
        </p:sp>
      </p:grpSp>
      <p:sp>
        <p:nvSpPr>
          <p:cNvPr id="76" name="TextBox 42">
            <a:extLst>
              <a:ext uri="{FF2B5EF4-FFF2-40B4-BE49-F238E27FC236}">
                <a16:creationId xmlns="" xmlns:a16="http://schemas.microsoft.com/office/drawing/2014/main" id="{94435794-5141-4728-9736-65D77AD5AFFE}"/>
              </a:ext>
            </a:extLst>
          </p:cNvPr>
          <p:cNvSpPr txBox="1">
            <a:spLocks noChangeArrowheads="1"/>
          </p:cNvSpPr>
          <p:nvPr/>
        </p:nvSpPr>
        <p:spPr bwMode="auto">
          <a:xfrm flipH="1">
            <a:off x="2448277" y="3224535"/>
            <a:ext cx="6921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Open Sans" panose="020B0606030504020204" pitchFamily="34" charset="0"/>
              </a:defRPr>
            </a:lvl1pPr>
            <a:lvl2pPr marL="742950" indent="-285750">
              <a:defRPr>
                <a:solidFill>
                  <a:schemeClr val="tx1"/>
                </a:solidFill>
                <a:latin typeface="Open Sans" panose="020B0606030504020204" pitchFamily="34" charset="0"/>
              </a:defRPr>
            </a:lvl2pPr>
            <a:lvl3pPr marL="1143000" indent="-228600">
              <a:defRPr>
                <a:solidFill>
                  <a:schemeClr val="tx1"/>
                </a:solidFill>
                <a:latin typeface="Open Sans" panose="020B0606030504020204" pitchFamily="34" charset="0"/>
              </a:defRPr>
            </a:lvl3pPr>
            <a:lvl4pPr marL="1600200" indent="-228600">
              <a:defRPr>
                <a:solidFill>
                  <a:schemeClr val="tx1"/>
                </a:solidFill>
                <a:latin typeface="Open Sans" panose="020B0606030504020204" pitchFamily="34" charset="0"/>
              </a:defRPr>
            </a:lvl4pPr>
            <a:lvl5pPr marL="2057400" indent="-228600">
              <a:defRPr>
                <a:solidFill>
                  <a:schemeClr val="tx1"/>
                </a:solidFill>
                <a:latin typeface="Open Sans" panose="020B0606030504020204" pitchFamily="34" charset="0"/>
              </a:defRPr>
            </a:lvl5pPr>
            <a:lvl6pPr marL="2514600" indent="-228600" eaLnBrk="0" fontAlgn="base" hangingPunct="0">
              <a:spcBef>
                <a:spcPct val="0"/>
              </a:spcBef>
              <a:spcAft>
                <a:spcPct val="0"/>
              </a:spcAft>
              <a:defRPr>
                <a:solidFill>
                  <a:schemeClr val="tx1"/>
                </a:solidFill>
                <a:latin typeface="Open Sans" panose="020B0606030504020204" pitchFamily="34" charset="0"/>
              </a:defRPr>
            </a:lvl6pPr>
            <a:lvl7pPr marL="2971800" indent="-228600" eaLnBrk="0" fontAlgn="base" hangingPunct="0">
              <a:spcBef>
                <a:spcPct val="0"/>
              </a:spcBef>
              <a:spcAft>
                <a:spcPct val="0"/>
              </a:spcAft>
              <a:defRPr>
                <a:solidFill>
                  <a:schemeClr val="tx1"/>
                </a:solidFill>
                <a:latin typeface="Open Sans" panose="020B0606030504020204" pitchFamily="34" charset="0"/>
              </a:defRPr>
            </a:lvl7pPr>
            <a:lvl8pPr marL="3429000" indent="-228600" eaLnBrk="0" fontAlgn="base" hangingPunct="0">
              <a:spcBef>
                <a:spcPct val="0"/>
              </a:spcBef>
              <a:spcAft>
                <a:spcPct val="0"/>
              </a:spcAft>
              <a:defRPr>
                <a:solidFill>
                  <a:schemeClr val="tx1"/>
                </a:solidFill>
                <a:latin typeface="Open Sans" panose="020B0606030504020204" pitchFamily="34" charset="0"/>
              </a:defRPr>
            </a:lvl8pPr>
            <a:lvl9pPr marL="3886200" indent="-228600" eaLnBrk="0" fontAlgn="base" hangingPunct="0">
              <a:spcBef>
                <a:spcPct val="0"/>
              </a:spcBef>
              <a:spcAft>
                <a:spcPct val="0"/>
              </a:spcAft>
              <a:defRPr>
                <a:solidFill>
                  <a:schemeClr val="tx1"/>
                </a:solidFill>
                <a:latin typeface="Open Sans" panose="020B0606030504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id-ID" altLang="en-US" b="0" i="0" u="none" strike="noStrike" kern="1200" cap="none" spc="0" normalizeH="0" baseline="0" noProof="0" dirty="0">
                <a:ln>
                  <a:noFill/>
                </a:ln>
                <a:solidFill>
                  <a:srgbClr val="FFFFFF"/>
                </a:solidFill>
                <a:effectLst/>
                <a:uLnTx/>
                <a:uFillTx/>
                <a:latin typeface="Arial" panose="020B0604020202020204" pitchFamily="34" charset="0"/>
                <a:ea typeface="Lato" panose="020B0604020202020204" pitchFamily="34" charset="0"/>
                <a:cs typeface="Arial" panose="020B0604020202020204" pitchFamily="34" charset="0"/>
              </a:rPr>
              <a:t>2</a:t>
            </a:r>
            <a:endParaRPr kumimoji="0" lang="en-US" altLang="en-US" b="0" i="0" u="none" strike="noStrike" kern="1200" cap="none" spc="0" normalizeH="0" baseline="0" noProof="0" dirty="0">
              <a:ln>
                <a:noFill/>
              </a:ln>
              <a:solidFill>
                <a:srgbClr val="FFFFFF"/>
              </a:solidFill>
              <a:effectLst/>
              <a:uLnTx/>
              <a:uFillTx/>
              <a:latin typeface="Arial" panose="020B0604020202020204" pitchFamily="34" charset="0"/>
              <a:ea typeface="Lato" panose="020B0604020202020204" pitchFamily="34" charset="0"/>
              <a:cs typeface="Arial" panose="020B0604020202020204" pitchFamily="34" charset="0"/>
            </a:endParaRPr>
          </a:p>
        </p:txBody>
      </p:sp>
      <p:sp>
        <p:nvSpPr>
          <p:cNvPr id="77" name="TextBox 33">
            <a:extLst>
              <a:ext uri="{FF2B5EF4-FFF2-40B4-BE49-F238E27FC236}">
                <a16:creationId xmlns="" xmlns:a16="http://schemas.microsoft.com/office/drawing/2014/main" id="{3810F257-7D9A-4C65-993B-27F7B5EEC8F3}"/>
              </a:ext>
            </a:extLst>
          </p:cNvPr>
          <p:cNvSpPr txBox="1">
            <a:spLocks noChangeArrowheads="1"/>
          </p:cNvSpPr>
          <p:nvPr/>
        </p:nvSpPr>
        <p:spPr bwMode="auto">
          <a:xfrm flipH="1">
            <a:off x="3747919" y="1889919"/>
            <a:ext cx="69203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Open Sans" panose="020B0606030504020204" pitchFamily="34" charset="0"/>
              </a:defRPr>
            </a:lvl1pPr>
            <a:lvl2pPr marL="742950" indent="-285750">
              <a:defRPr>
                <a:solidFill>
                  <a:schemeClr val="tx1"/>
                </a:solidFill>
                <a:latin typeface="Open Sans" panose="020B0606030504020204" pitchFamily="34" charset="0"/>
              </a:defRPr>
            </a:lvl2pPr>
            <a:lvl3pPr marL="1143000" indent="-228600">
              <a:defRPr>
                <a:solidFill>
                  <a:schemeClr val="tx1"/>
                </a:solidFill>
                <a:latin typeface="Open Sans" panose="020B0606030504020204" pitchFamily="34" charset="0"/>
              </a:defRPr>
            </a:lvl3pPr>
            <a:lvl4pPr marL="1600200" indent="-228600">
              <a:defRPr>
                <a:solidFill>
                  <a:schemeClr val="tx1"/>
                </a:solidFill>
                <a:latin typeface="Open Sans" panose="020B0606030504020204" pitchFamily="34" charset="0"/>
              </a:defRPr>
            </a:lvl4pPr>
            <a:lvl5pPr marL="2057400" indent="-228600">
              <a:defRPr>
                <a:solidFill>
                  <a:schemeClr val="tx1"/>
                </a:solidFill>
                <a:latin typeface="Open Sans" panose="020B0606030504020204" pitchFamily="34" charset="0"/>
              </a:defRPr>
            </a:lvl5pPr>
            <a:lvl6pPr marL="2514600" indent="-228600" eaLnBrk="0" fontAlgn="base" hangingPunct="0">
              <a:spcBef>
                <a:spcPct val="0"/>
              </a:spcBef>
              <a:spcAft>
                <a:spcPct val="0"/>
              </a:spcAft>
              <a:defRPr>
                <a:solidFill>
                  <a:schemeClr val="tx1"/>
                </a:solidFill>
                <a:latin typeface="Open Sans" panose="020B0606030504020204" pitchFamily="34" charset="0"/>
              </a:defRPr>
            </a:lvl6pPr>
            <a:lvl7pPr marL="2971800" indent="-228600" eaLnBrk="0" fontAlgn="base" hangingPunct="0">
              <a:spcBef>
                <a:spcPct val="0"/>
              </a:spcBef>
              <a:spcAft>
                <a:spcPct val="0"/>
              </a:spcAft>
              <a:defRPr>
                <a:solidFill>
                  <a:schemeClr val="tx1"/>
                </a:solidFill>
                <a:latin typeface="Open Sans" panose="020B0606030504020204" pitchFamily="34" charset="0"/>
              </a:defRPr>
            </a:lvl7pPr>
            <a:lvl8pPr marL="3429000" indent="-228600" eaLnBrk="0" fontAlgn="base" hangingPunct="0">
              <a:spcBef>
                <a:spcPct val="0"/>
              </a:spcBef>
              <a:spcAft>
                <a:spcPct val="0"/>
              </a:spcAft>
              <a:defRPr>
                <a:solidFill>
                  <a:schemeClr val="tx1"/>
                </a:solidFill>
                <a:latin typeface="Open Sans" panose="020B0606030504020204" pitchFamily="34" charset="0"/>
              </a:defRPr>
            </a:lvl8pPr>
            <a:lvl9pPr marL="3886200" indent="-228600" eaLnBrk="0" fontAlgn="base" hangingPunct="0">
              <a:spcBef>
                <a:spcPct val="0"/>
              </a:spcBef>
              <a:spcAft>
                <a:spcPct val="0"/>
              </a:spcAft>
              <a:defRPr>
                <a:solidFill>
                  <a:schemeClr val="tx1"/>
                </a:solidFill>
                <a:latin typeface="Open Sans" panose="020B0606030504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id-ID" altLang="en-US" b="0" i="0" u="none" strike="noStrike" kern="1200" cap="none" spc="0" normalizeH="0" baseline="0" noProof="0" dirty="0">
                <a:ln>
                  <a:noFill/>
                </a:ln>
                <a:solidFill>
                  <a:srgbClr val="FFFFFF"/>
                </a:solidFill>
                <a:effectLst/>
                <a:uLnTx/>
                <a:uFillTx/>
                <a:latin typeface="Arial" panose="020B0604020202020204" pitchFamily="34" charset="0"/>
                <a:ea typeface="Lato" panose="020B0604020202020204" pitchFamily="34" charset="0"/>
                <a:cs typeface="Arial" panose="020B0604020202020204" pitchFamily="34" charset="0"/>
              </a:rPr>
              <a:t>3</a:t>
            </a:r>
            <a:endParaRPr kumimoji="0" lang="en-US" altLang="en-US" b="0" i="0" u="none" strike="noStrike" kern="1200" cap="none" spc="0" normalizeH="0" baseline="0" noProof="0" dirty="0">
              <a:ln>
                <a:noFill/>
              </a:ln>
              <a:solidFill>
                <a:srgbClr val="FFFFFF"/>
              </a:solidFill>
              <a:effectLst/>
              <a:uLnTx/>
              <a:uFillTx/>
              <a:latin typeface="Arial" panose="020B0604020202020204" pitchFamily="34" charset="0"/>
              <a:ea typeface="Lato" panose="020B0604020202020204" pitchFamily="34" charset="0"/>
              <a:cs typeface="Arial" panose="020B0604020202020204" pitchFamily="34" charset="0"/>
            </a:endParaRPr>
          </a:p>
        </p:txBody>
      </p:sp>
      <p:sp>
        <p:nvSpPr>
          <p:cNvPr id="78" name="TextBox 25">
            <a:extLst>
              <a:ext uri="{FF2B5EF4-FFF2-40B4-BE49-F238E27FC236}">
                <a16:creationId xmlns="" xmlns:a16="http://schemas.microsoft.com/office/drawing/2014/main" id="{ABC73F03-DBC2-4D99-9E89-0802CD4A16F0}"/>
              </a:ext>
            </a:extLst>
          </p:cNvPr>
          <p:cNvSpPr txBox="1">
            <a:spLocks noChangeArrowheads="1"/>
          </p:cNvSpPr>
          <p:nvPr/>
        </p:nvSpPr>
        <p:spPr bwMode="auto">
          <a:xfrm flipH="1">
            <a:off x="5058179" y="2436845"/>
            <a:ext cx="69202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Open Sans" panose="020B0606030504020204" pitchFamily="34" charset="0"/>
              </a:defRPr>
            </a:lvl1pPr>
            <a:lvl2pPr marL="742950" indent="-285750">
              <a:defRPr>
                <a:solidFill>
                  <a:schemeClr val="tx1"/>
                </a:solidFill>
                <a:latin typeface="Open Sans" panose="020B0606030504020204" pitchFamily="34" charset="0"/>
              </a:defRPr>
            </a:lvl2pPr>
            <a:lvl3pPr marL="1143000" indent="-228600">
              <a:defRPr>
                <a:solidFill>
                  <a:schemeClr val="tx1"/>
                </a:solidFill>
                <a:latin typeface="Open Sans" panose="020B0606030504020204" pitchFamily="34" charset="0"/>
              </a:defRPr>
            </a:lvl3pPr>
            <a:lvl4pPr marL="1600200" indent="-228600">
              <a:defRPr>
                <a:solidFill>
                  <a:schemeClr val="tx1"/>
                </a:solidFill>
                <a:latin typeface="Open Sans" panose="020B0606030504020204" pitchFamily="34" charset="0"/>
              </a:defRPr>
            </a:lvl4pPr>
            <a:lvl5pPr marL="2057400" indent="-228600">
              <a:defRPr>
                <a:solidFill>
                  <a:schemeClr val="tx1"/>
                </a:solidFill>
                <a:latin typeface="Open Sans" panose="020B0606030504020204" pitchFamily="34" charset="0"/>
              </a:defRPr>
            </a:lvl5pPr>
            <a:lvl6pPr marL="2514600" indent="-228600" eaLnBrk="0" fontAlgn="base" hangingPunct="0">
              <a:spcBef>
                <a:spcPct val="0"/>
              </a:spcBef>
              <a:spcAft>
                <a:spcPct val="0"/>
              </a:spcAft>
              <a:defRPr>
                <a:solidFill>
                  <a:schemeClr val="tx1"/>
                </a:solidFill>
                <a:latin typeface="Open Sans" panose="020B0606030504020204" pitchFamily="34" charset="0"/>
              </a:defRPr>
            </a:lvl6pPr>
            <a:lvl7pPr marL="2971800" indent="-228600" eaLnBrk="0" fontAlgn="base" hangingPunct="0">
              <a:spcBef>
                <a:spcPct val="0"/>
              </a:spcBef>
              <a:spcAft>
                <a:spcPct val="0"/>
              </a:spcAft>
              <a:defRPr>
                <a:solidFill>
                  <a:schemeClr val="tx1"/>
                </a:solidFill>
                <a:latin typeface="Open Sans" panose="020B0606030504020204" pitchFamily="34" charset="0"/>
              </a:defRPr>
            </a:lvl7pPr>
            <a:lvl8pPr marL="3429000" indent="-228600" eaLnBrk="0" fontAlgn="base" hangingPunct="0">
              <a:spcBef>
                <a:spcPct val="0"/>
              </a:spcBef>
              <a:spcAft>
                <a:spcPct val="0"/>
              </a:spcAft>
              <a:defRPr>
                <a:solidFill>
                  <a:schemeClr val="tx1"/>
                </a:solidFill>
                <a:latin typeface="Open Sans" panose="020B0606030504020204" pitchFamily="34" charset="0"/>
              </a:defRPr>
            </a:lvl8pPr>
            <a:lvl9pPr marL="3886200" indent="-228600" eaLnBrk="0" fontAlgn="base" hangingPunct="0">
              <a:spcBef>
                <a:spcPct val="0"/>
              </a:spcBef>
              <a:spcAft>
                <a:spcPct val="0"/>
              </a:spcAft>
              <a:defRPr>
                <a:solidFill>
                  <a:schemeClr val="tx1"/>
                </a:solidFill>
                <a:latin typeface="Open Sans" panose="020B0606030504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id-ID" altLang="en-US" b="0" i="0" u="none" strike="noStrike" kern="1200" cap="none" spc="0" normalizeH="0" baseline="0" noProof="0" dirty="0">
                <a:ln>
                  <a:noFill/>
                </a:ln>
                <a:solidFill>
                  <a:srgbClr val="FFFFFF"/>
                </a:solidFill>
                <a:effectLst/>
                <a:uLnTx/>
                <a:uFillTx/>
                <a:latin typeface="Arial" panose="020B0604020202020204" pitchFamily="34" charset="0"/>
                <a:ea typeface="Lato" panose="020B0604020202020204" pitchFamily="34" charset="0"/>
                <a:cs typeface="Arial" panose="020B0604020202020204" pitchFamily="34" charset="0"/>
              </a:rPr>
              <a:t>4</a:t>
            </a:r>
            <a:endParaRPr kumimoji="0" lang="en-US" altLang="en-US" b="0" i="0" u="none" strike="noStrike" kern="1200" cap="none" spc="0" normalizeH="0" baseline="0" noProof="0" dirty="0">
              <a:ln>
                <a:noFill/>
              </a:ln>
              <a:solidFill>
                <a:srgbClr val="FFFFFF"/>
              </a:solidFill>
              <a:effectLst/>
              <a:uLnTx/>
              <a:uFillTx/>
              <a:latin typeface="Arial" panose="020B0604020202020204" pitchFamily="34" charset="0"/>
              <a:ea typeface="Lato" panose="020B0604020202020204" pitchFamily="34" charset="0"/>
              <a:cs typeface="Arial" panose="020B0604020202020204" pitchFamily="34" charset="0"/>
            </a:endParaRPr>
          </a:p>
        </p:txBody>
      </p:sp>
      <p:sp>
        <p:nvSpPr>
          <p:cNvPr id="79" name="TextBox 17">
            <a:extLst>
              <a:ext uri="{FF2B5EF4-FFF2-40B4-BE49-F238E27FC236}">
                <a16:creationId xmlns="" xmlns:a16="http://schemas.microsoft.com/office/drawing/2014/main" id="{2962A4F6-5968-40DD-A0B4-BC789D170F6F}"/>
              </a:ext>
            </a:extLst>
          </p:cNvPr>
          <p:cNvSpPr txBox="1">
            <a:spLocks noChangeArrowheads="1"/>
          </p:cNvSpPr>
          <p:nvPr/>
        </p:nvSpPr>
        <p:spPr bwMode="auto">
          <a:xfrm flipH="1">
            <a:off x="6188604" y="4473688"/>
            <a:ext cx="69209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Open Sans" panose="020B0606030504020204" pitchFamily="34" charset="0"/>
              </a:defRPr>
            </a:lvl1pPr>
            <a:lvl2pPr marL="742950" indent="-285750">
              <a:defRPr>
                <a:solidFill>
                  <a:schemeClr val="tx1"/>
                </a:solidFill>
                <a:latin typeface="Open Sans" panose="020B0606030504020204" pitchFamily="34" charset="0"/>
              </a:defRPr>
            </a:lvl2pPr>
            <a:lvl3pPr marL="1143000" indent="-228600">
              <a:defRPr>
                <a:solidFill>
                  <a:schemeClr val="tx1"/>
                </a:solidFill>
                <a:latin typeface="Open Sans" panose="020B0606030504020204" pitchFamily="34" charset="0"/>
              </a:defRPr>
            </a:lvl3pPr>
            <a:lvl4pPr marL="1600200" indent="-228600">
              <a:defRPr>
                <a:solidFill>
                  <a:schemeClr val="tx1"/>
                </a:solidFill>
                <a:latin typeface="Open Sans" panose="020B0606030504020204" pitchFamily="34" charset="0"/>
              </a:defRPr>
            </a:lvl4pPr>
            <a:lvl5pPr marL="2057400" indent="-228600">
              <a:defRPr>
                <a:solidFill>
                  <a:schemeClr val="tx1"/>
                </a:solidFill>
                <a:latin typeface="Open Sans" panose="020B0606030504020204" pitchFamily="34" charset="0"/>
              </a:defRPr>
            </a:lvl5pPr>
            <a:lvl6pPr marL="2514600" indent="-228600" eaLnBrk="0" fontAlgn="base" hangingPunct="0">
              <a:spcBef>
                <a:spcPct val="0"/>
              </a:spcBef>
              <a:spcAft>
                <a:spcPct val="0"/>
              </a:spcAft>
              <a:defRPr>
                <a:solidFill>
                  <a:schemeClr val="tx1"/>
                </a:solidFill>
                <a:latin typeface="Open Sans" panose="020B0606030504020204" pitchFamily="34" charset="0"/>
              </a:defRPr>
            </a:lvl6pPr>
            <a:lvl7pPr marL="2971800" indent="-228600" eaLnBrk="0" fontAlgn="base" hangingPunct="0">
              <a:spcBef>
                <a:spcPct val="0"/>
              </a:spcBef>
              <a:spcAft>
                <a:spcPct val="0"/>
              </a:spcAft>
              <a:defRPr>
                <a:solidFill>
                  <a:schemeClr val="tx1"/>
                </a:solidFill>
                <a:latin typeface="Open Sans" panose="020B0606030504020204" pitchFamily="34" charset="0"/>
              </a:defRPr>
            </a:lvl7pPr>
            <a:lvl8pPr marL="3429000" indent="-228600" eaLnBrk="0" fontAlgn="base" hangingPunct="0">
              <a:spcBef>
                <a:spcPct val="0"/>
              </a:spcBef>
              <a:spcAft>
                <a:spcPct val="0"/>
              </a:spcAft>
              <a:defRPr>
                <a:solidFill>
                  <a:schemeClr val="tx1"/>
                </a:solidFill>
                <a:latin typeface="Open Sans" panose="020B0606030504020204" pitchFamily="34" charset="0"/>
              </a:defRPr>
            </a:lvl8pPr>
            <a:lvl9pPr marL="3886200" indent="-228600" eaLnBrk="0" fontAlgn="base" hangingPunct="0">
              <a:spcBef>
                <a:spcPct val="0"/>
              </a:spcBef>
              <a:spcAft>
                <a:spcPct val="0"/>
              </a:spcAft>
              <a:defRPr>
                <a:solidFill>
                  <a:schemeClr val="tx1"/>
                </a:solidFill>
                <a:latin typeface="Open Sans" panose="020B0606030504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id-ID" altLang="en-US" b="0" i="0" u="none" strike="noStrike" kern="1200" cap="none" spc="0" normalizeH="0" baseline="0" noProof="0" dirty="0">
                <a:ln>
                  <a:noFill/>
                </a:ln>
                <a:solidFill>
                  <a:srgbClr val="FFFFFF"/>
                </a:solidFill>
                <a:effectLst/>
                <a:uLnTx/>
                <a:uFillTx/>
                <a:latin typeface="Arial" panose="020B0604020202020204" pitchFamily="34" charset="0"/>
                <a:ea typeface="Lato" panose="020B0604020202020204" pitchFamily="34" charset="0"/>
                <a:cs typeface="Arial" panose="020B0604020202020204" pitchFamily="34" charset="0"/>
              </a:rPr>
              <a:t>5</a:t>
            </a:r>
            <a:endParaRPr kumimoji="0" lang="en-US" altLang="en-US" b="0" i="0" u="none" strike="noStrike" kern="1200" cap="none" spc="0" normalizeH="0" baseline="0" noProof="0" dirty="0">
              <a:ln>
                <a:noFill/>
              </a:ln>
              <a:solidFill>
                <a:srgbClr val="FFFFFF"/>
              </a:solidFill>
              <a:effectLst/>
              <a:uLnTx/>
              <a:uFillTx/>
              <a:latin typeface="Arial" panose="020B0604020202020204" pitchFamily="34" charset="0"/>
              <a:ea typeface="Lato" panose="020B0604020202020204" pitchFamily="34" charset="0"/>
              <a:cs typeface="Arial" panose="020B0604020202020204" pitchFamily="34" charset="0"/>
            </a:endParaRPr>
          </a:p>
        </p:txBody>
      </p:sp>
      <p:sp>
        <p:nvSpPr>
          <p:cNvPr id="80" name="TextBox 9">
            <a:extLst>
              <a:ext uri="{FF2B5EF4-FFF2-40B4-BE49-F238E27FC236}">
                <a16:creationId xmlns="" xmlns:a16="http://schemas.microsoft.com/office/drawing/2014/main" id="{93B308A5-23FB-49A7-8386-0C25A78AF391}"/>
              </a:ext>
            </a:extLst>
          </p:cNvPr>
          <p:cNvSpPr txBox="1">
            <a:spLocks noChangeArrowheads="1"/>
          </p:cNvSpPr>
          <p:nvPr/>
        </p:nvSpPr>
        <p:spPr bwMode="auto">
          <a:xfrm flipH="1">
            <a:off x="7281633" y="3417472"/>
            <a:ext cx="69206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Open Sans" panose="020B0606030504020204" pitchFamily="34" charset="0"/>
              </a:defRPr>
            </a:lvl1pPr>
            <a:lvl2pPr marL="742950" indent="-285750">
              <a:defRPr>
                <a:solidFill>
                  <a:schemeClr val="tx1"/>
                </a:solidFill>
                <a:latin typeface="Open Sans" panose="020B0606030504020204" pitchFamily="34" charset="0"/>
              </a:defRPr>
            </a:lvl2pPr>
            <a:lvl3pPr marL="1143000" indent="-228600">
              <a:defRPr>
                <a:solidFill>
                  <a:schemeClr val="tx1"/>
                </a:solidFill>
                <a:latin typeface="Open Sans" panose="020B0606030504020204" pitchFamily="34" charset="0"/>
              </a:defRPr>
            </a:lvl3pPr>
            <a:lvl4pPr marL="1600200" indent="-228600">
              <a:defRPr>
                <a:solidFill>
                  <a:schemeClr val="tx1"/>
                </a:solidFill>
                <a:latin typeface="Open Sans" panose="020B0606030504020204" pitchFamily="34" charset="0"/>
              </a:defRPr>
            </a:lvl4pPr>
            <a:lvl5pPr marL="2057400" indent="-228600">
              <a:defRPr>
                <a:solidFill>
                  <a:schemeClr val="tx1"/>
                </a:solidFill>
                <a:latin typeface="Open Sans" panose="020B0606030504020204" pitchFamily="34" charset="0"/>
              </a:defRPr>
            </a:lvl5pPr>
            <a:lvl6pPr marL="2514600" indent="-228600" eaLnBrk="0" fontAlgn="base" hangingPunct="0">
              <a:spcBef>
                <a:spcPct val="0"/>
              </a:spcBef>
              <a:spcAft>
                <a:spcPct val="0"/>
              </a:spcAft>
              <a:defRPr>
                <a:solidFill>
                  <a:schemeClr val="tx1"/>
                </a:solidFill>
                <a:latin typeface="Open Sans" panose="020B0606030504020204" pitchFamily="34" charset="0"/>
              </a:defRPr>
            </a:lvl6pPr>
            <a:lvl7pPr marL="2971800" indent="-228600" eaLnBrk="0" fontAlgn="base" hangingPunct="0">
              <a:spcBef>
                <a:spcPct val="0"/>
              </a:spcBef>
              <a:spcAft>
                <a:spcPct val="0"/>
              </a:spcAft>
              <a:defRPr>
                <a:solidFill>
                  <a:schemeClr val="tx1"/>
                </a:solidFill>
                <a:latin typeface="Open Sans" panose="020B0606030504020204" pitchFamily="34" charset="0"/>
              </a:defRPr>
            </a:lvl7pPr>
            <a:lvl8pPr marL="3429000" indent="-228600" eaLnBrk="0" fontAlgn="base" hangingPunct="0">
              <a:spcBef>
                <a:spcPct val="0"/>
              </a:spcBef>
              <a:spcAft>
                <a:spcPct val="0"/>
              </a:spcAft>
              <a:defRPr>
                <a:solidFill>
                  <a:schemeClr val="tx1"/>
                </a:solidFill>
                <a:latin typeface="Open Sans" panose="020B0606030504020204" pitchFamily="34" charset="0"/>
              </a:defRPr>
            </a:lvl8pPr>
            <a:lvl9pPr marL="3886200" indent="-228600" eaLnBrk="0" fontAlgn="base" hangingPunct="0">
              <a:spcBef>
                <a:spcPct val="0"/>
              </a:spcBef>
              <a:spcAft>
                <a:spcPct val="0"/>
              </a:spcAft>
              <a:defRPr>
                <a:solidFill>
                  <a:schemeClr val="tx1"/>
                </a:solidFill>
                <a:latin typeface="Open Sans" panose="020B0606030504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id-ID" altLang="en-US" b="0" i="0" u="none" strike="noStrike" kern="1200" cap="none" spc="0" normalizeH="0" baseline="0" noProof="0" dirty="0">
                <a:ln>
                  <a:noFill/>
                </a:ln>
                <a:solidFill>
                  <a:srgbClr val="FFFFFF"/>
                </a:solidFill>
                <a:effectLst/>
                <a:uLnTx/>
                <a:uFillTx/>
                <a:latin typeface="Arial" panose="020B0604020202020204" pitchFamily="34" charset="0"/>
                <a:ea typeface="Lato" panose="020B0604020202020204" pitchFamily="34" charset="0"/>
                <a:cs typeface="Arial" panose="020B0604020202020204" pitchFamily="34" charset="0"/>
              </a:rPr>
              <a:t>6</a:t>
            </a:r>
            <a:endParaRPr kumimoji="0" lang="en-US" altLang="en-US" b="0" i="0" u="none" strike="noStrike" kern="1200" cap="none" spc="0" normalizeH="0" baseline="0" noProof="0" dirty="0">
              <a:ln>
                <a:noFill/>
              </a:ln>
              <a:solidFill>
                <a:srgbClr val="FFFFFF"/>
              </a:solidFill>
              <a:effectLst/>
              <a:uLnTx/>
              <a:uFillTx/>
              <a:latin typeface="Arial" panose="020B0604020202020204" pitchFamily="34" charset="0"/>
              <a:ea typeface="Lato" panose="020B0604020202020204" pitchFamily="34" charset="0"/>
              <a:cs typeface="Arial" panose="020B0604020202020204" pitchFamily="34" charset="0"/>
            </a:endParaRPr>
          </a:p>
        </p:txBody>
      </p:sp>
      <p:sp>
        <p:nvSpPr>
          <p:cNvPr id="82" name="TextBox 81">
            <a:extLst>
              <a:ext uri="{FF2B5EF4-FFF2-40B4-BE49-F238E27FC236}">
                <a16:creationId xmlns="" xmlns:a16="http://schemas.microsoft.com/office/drawing/2014/main" id="{C31158F0-BCE7-41AF-B180-7F96453F8204}"/>
              </a:ext>
            </a:extLst>
          </p:cNvPr>
          <p:cNvSpPr txBox="1"/>
          <p:nvPr/>
        </p:nvSpPr>
        <p:spPr>
          <a:xfrm>
            <a:off x="427357" y="5127436"/>
            <a:ext cx="4449758" cy="1200329"/>
          </a:xfrm>
          <a:prstGeom prst="rect">
            <a:avLst/>
          </a:prstGeom>
          <a:noFill/>
        </p:spPr>
        <p:txBody>
          <a:bodyPr wrap="square">
            <a:spAutoFit/>
          </a:bodyPr>
          <a:lstStyle/>
          <a:p>
            <a:pPr algn="ctr"/>
            <a:r>
              <a:rPr lang="vi-VN" dirty="0">
                <a:solidFill>
                  <a:srgbClr val="010101"/>
                </a:solidFill>
                <a:latin typeface="Arial" panose="020B0604020202020204" pitchFamily="34" charset="0"/>
                <a:cs typeface="Arial" panose="020B0604020202020204" pitchFamily="34" charset="0"/>
              </a:rPr>
              <a:t>G</a:t>
            </a:r>
            <a:r>
              <a:rPr lang="vi-VN" b="0" i="0" dirty="0">
                <a:solidFill>
                  <a:srgbClr val="010101"/>
                </a:solidFill>
                <a:effectLst/>
                <a:latin typeface="Arial" panose="020B0604020202020204" pitchFamily="34" charset="0"/>
                <a:cs typeface="Arial" panose="020B0604020202020204" pitchFamily="34" charset="0"/>
              </a:rPr>
              <a:t>ia tăng sự cạnh tranh gay gắt → doanh nghiệp và ngành kinh tế gặp khó khăn (phá sản), gây nhiều hậu quả bất lợi về mặt kinh tế - xã hội.</a:t>
            </a:r>
            <a:endParaRPr lang="en-US" dirty="0">
              <a:latin typeface="Arial" panose="020B0604020202020204" pitchFamily="34" charset="0"/>
              <a:cs typeface="Arial" panose="020B0604020202020204" pitchFamily="34" charset="0"/>
            </a:endParaRPr>
          </a:p>
        </p:txBody>
      </p:sp>
      <p:sp>
        <p:nvSpPr>
          <p:cNvPr id="84" name="TextBox 83">
            <a:extLst>
              <a:ext uri="{FF2B5EF4-FFF2-40B4-BE49-F238E27FC236}">
                <a16:creationId xmlns="" xmlns:a16="http://schemas.microsoft.com/office/drawing/2014/main" id="{ADB49381-61D6-42DE-A670-959D08B90246}"/>
              </a:ext>
            </a:extLst>
          </p:cNvPr>
          <p:cNvSpPr txBox="1"/>
          <p:nvPr/>
        </p:nvSpPr>
        <p:spPr>
          <a:xfrm>
            <a:off x="182578" y="2945904"/>
            <a:ext cx="2259349" cy="1200329"/>
          </a:xfrm>
          <a:prstGeom prst="rect">
            <a:avLst/>
          </a:prstGeom>
          <a:noFill/>
        </p:spPr>
        <p:txBody>
          <a:bodyPr wrap="square">
            <a:spAutoFit/>
          </a:bodyPr>
          <a:lstStyle/>
          <a:p>
            <a:pPr algn="ctr"/>
            <a:r>
              <a:rPr lang="vi-VN" dirty="0">
                <a:solidFill>
                  <a:srgbClr val="FF3399"/>
                </a:solidFill>
                <a:latin typeface="Arial" panose="020B0604020202020204" pitchFamily="34" charset="0"/>
                <a:cs typeface="Arial" panose="020B0604020202020204" pitchFamily="34" charset="0"/>
              </a:rPr>
              <a:t>G</a:t>
            </a:r>
            <a:r>
              <a:rPr lang="vi-VN" b="0" i="0" dirty="0">
                <a:solidFill>
                  <a:srgbClr val="FF3399"/>
                </a:solidFill>
                <a:effectLst/>
                <a:latin typeface="Arial" panose="020B0604020202020204" pitchFamily="34" charset="0"/>
                <a:cs typeface="Arial" panose="020B0604020202020204" pitchFamily="34" charset="0"/>
              </a:rPr>
              <a:t>ia tăng sự phụ thuộc của nền kinh tế vào thị trường bên ngoài</a:t>
            </a:r>
            <a:endParaRPr lang="en-US" dirty="0">
              <a:solidFill>
                <a:srgbClr val="FF3399"/>
              </a:solidFill>
              <a:latin typeface="Arial" panose="020B0604020202020204" pitchFamily="34" charset="0"/>
              <a:cs typeface="Arial" panose="020B0604020202020204" pitchFamily="34" charset="0"/>
            </a:endParaRPr>
          </a:p>
        </p:txBody>
      </p:sp>
      <p:sp>
        <p:nvSpPr>
          <p:cNvPr id="86" name="TextBox 85">
            <a:extLst>
              <a:ext uri="{FF2B5EF4-FFF2-40B4-BE49-F238E27FC236}">
                <a16:creationId xmlns="" xmlns:a16="http://schemas.microsoft.com/office/drawing/2014/main" id="{E5A05399-DED2-4088-8293-F1C99B9BB7EE}"/>
              </a:ext>
            </a:extLst>
          </p:cNvPr>
          <p:cNvSpPr txBox="1"/>
          <p:nvPr/>
        </p:nvSpPr>
        <p:spPr>
          <a:xfrm>
            <a:off x="348619" y="1501805"/>
            <a:ext cx="2333393" cy="646331"/>
          </a:xfrm>
          <a:prstGeom prst="rect">
            <a:avLst/>
          </a:prstGeom>
          <a:noFill/>
        </p:spPr>
        <p:txBody>
          <a:bodyPr wrap="square">
            <a:spAutoFit/>
          </a:bodyPr>
          <a:lstStyle/>
          <a:p>
            <a:pPr algn="ctr"/>
            <a:r>
              <a:rPr lang="vi-VN" dirty="0">
                <a:solidFill>
                  <a:srgbClr val="0033CC"/>
                </a:solidFill>
                <a:latin typeface="Arial" panose="020B0604020202020204" pitchFamily="34" charset="0"/>
                <a:cs typeface="Arial" panose="020B0604020202020204" pitchFamily="34" charset="0"/>
              </a:rPr>
              <a:t>P</a:t>
            </a:r>
            <a:r>
              <a:rPr lang="en-US" b="0" i="0" dirty="0" err="1">
                <a:solidFill>
                  <a:srgbClr val="0033CC"/>
                </a:solidFill>
                <a:effectLst/>
                <a:latin typeface="Arial" panose="020B0604020202020204" pitchFamily="34" charset="0"/>
                <a:cs typeface="Arial" panose="020B0604020202020204" pitchFamily="34" charset="0"/>
              </a:rPr>
              <a:t>hân</a:t>
            </a:r>
            <a:r>
              <a:rPr lang="en-US" b="0" i="0" dirty="0">
                <a:solidFill>
                  <a:srgbClr val="0033CC"/>
                </a:solidFill>
                <a:effectLst/>
                <a:latin typeface="Arial" panose="020B0604020202020204" pitchFamily="34" charset="0"/>
                <a:cs typeface="Arial" panose="020B0604020202020204" pitchFamily="34" charset="0"/>
              </a:rPr>
              <a:t> </a:t>
            </a:r>
            <a:r>
              <a:rPr lang="en-US" b="0" i="0" dirty="0" err="1">
                <a:solidFill>
                  <a:srgbClr val="0033CC"/>
                </a:solidFill>
                <a:effectLst/>
                <a:latin typeface="Arial" panose="020B0604020202020204" pitchFamily="34" charset="0"/>
                <a:cs typeface="Arial" panose="020B0604020202020204" pitchFamily="34" charset="0"/>
              </a:rPr>
              <a:t>phối</a:t>
            </a:r>
            <a:r>
              <a:rPr lang="en-US" b="0" i="0" dirty="0">
                <a:solidFill>
                  <a:srgbClr val="0033CC"/>
                </a:solidFill>
                <a:effectLst/>
                <a:latin typeface="Arial" panose="020B0604020202020204" pitchFamily="34" charset="0"/>
                <a:cs typeface="Arial" panose="020B0604020202020204" pitchFamily="34" charset="0"/>
              </a:rPr>
              <a:t> </a:t>
            </a:r>
            <a:r>
              <a:rPr lang="en-US" b="0" i="0" dirty="0" err="1">
                <a:solidFill>
                  <a:srgbClr val="0033CC"/>
                </a:solidFill>
                <a:effectLst/>
                <a:latin typeface="Arial" panose="020B0604020202020204" pitchFamily="34" charset="0"/>
                <a:cs typeface="Arial" panose="020B0604020202020204" pitchFamily="34" charset="0"/>
              </a:rPr>
              <a:t>không</a:t>
            </a:r>
            <a:r>
              <a:rPr lang="en-US" b="0" i="0" dirty="0">
                <a:solidFill>
                  <a:srgbClr val="0033CC"/>
                </a:solidFill>
                <a:effectLst/>
                <a:latin typeface="Arial" panose="020B0604020202020204" pitchFamily="34" charset="0"/>
                <a:cs typeface="Arial" panose="020B0604020202020204" pitchFamily="34" charset="0"/>
              </a:rPr>
              <a:t> </a:t>
            </a:r>
            <a:endParaRPr lang="vi-VN" b="0" i="0" dirty="0">
              <a:solidFill>
                <a:srgbClr val="0033CC"/>
              </a:solidFill>
              <a:effectLst/>
              <a:latin typeface="Arial" panose="020B0604020202020204" pitchFamily="34" charset="0"/>
              <a:cs typeface="Arial" panose="020B0604020202020204" pitchFamily="34" charset="0"/>
            </a:endParaRPr>
          </a:p>
          <a:p>
            <a:pPr algn="ctr"/>
            <a:r>
              <a:rPr lang="en-US" b="0" i="0" dirty="0" err="1">
                <a:solidFill>
                  <a:srgbClr val="0033CC"/>
                </a:solidFill>
                <a:effectLst/>
                <a:latin typeface="Arial" panose="020B0604020202020204" pitchFamily="34" charset="0"/>
                <a:cs typeface="Arial" panose="020B0604020202020204" pitchFamily="34" charset="0"/>
              </a:rPr>
              <a:t>công</a:t>
            </a:r>
            <a:r>
              <a:rPr lang="en-US" b="0" i="0" dirty="0">
                <a:solidFill>
                  <a:srgbClr val="0033CC"/>
                </a:solidFill>
                <a:effectLst/>
                <a:latin typeface="Arial" panose="020B0604020202020204" pitchFamily="34" charset="0"/>
                <a:cs typeface="Arial" panose="020B0604020202020204" pitchFamily="34" charset="0"/>
              </a:rPr>
              <a:t> </a:t>
            </a:r>
            <a:r>
              <a:rPr lang="en-US" b="0" i="0" dirty="0" err="1">
                <a:solidFill>
                  <a:srgbClr val="0033CC"/>
                </a:solidFill>
                <a:effectLst/>
                <a:latin typeface="Arial" panose="020B0604020202020204" pitchFamily="34" charset="0"/>
                <a:cs typeface="Arial" panose="020B0604020202020204" pitchFamily="34" charset="0"/>
              </a:rPr>
              <a:t>bằng</a:t>
            </a:r>
            <a:r>
              <a:rPr lang="en-US" b="0" i="0" dirty="0">
                <a:solidFill>
                  <a:srgbClr val="0033CC"/>
                </a:solidFill>
                <a:effectLst/>
                <a:latin typeface="Arial" panose="020B0604020202020204" pitchFamily="34" charset="0"/>
                <a:cs typeface="Arial" panose="020B0604020202020204" pitchFamily="34" charset="0"/>
              </a:rPr>
              <a:t> </a:t>
            </a:r>
            <a:r>
              <a:rPr lang="en-US" b="0" i="0" dirty="0" err="1">
                <a:solidFill>
                  <a:srgbClr val="0033CC"/>
                </a:solidFill>
                <a:effectLst/>
                <a:latin typeface="Arial" panose="020B0604020202020204" pitchFamily="34" charset="0"/>
                <a:cs typeface="Arial" panose="020B0604020202020204" pitchFamily="34" charset="0"/>
              </a:rPr>
              <a:t>lợi</a:t>
            </a:r>
            <a:r>
              <a:rPr lang="en-US" b="0" i="0" dirty="0">
                <a:solidFill>
                  <a:srgbClr val="0033CC"/>
                </a:solidFill>
                <a:effectLst/>
                <a:latin typeface="Arial" panose="020B0604020202020204" pitchFamily="34" charset="0"/>
                <a:cs typeface="Arial" panose="020B0604020202020204" pitchFamily="34" charset="0"/>
              </a:rPr>
              <a:t> </a:t>
            </a:r>
            <a:r>
              <a:rPr lang="en-US" b="0" i="0" dirty="0" err="1">
                <a:solidFill>
                  <a:srgbClr val="0033CC"/>
                </a:solidFill>
                <a:effectLst/>
                <a:latin typeface="Arial" panose="020B0604020202020204" pitchFamily="34" charset="0"/>
                <a:cs typeface="Arial" panose="020B0604020202020204" pitchFamily="34" charset="0"/>
              </a:rPr>
              <a:t>ích</a:t>
            </a:r>
            <a:endParaRPr lang="en-US" dirty="0">
              <a:solidFill>
                <a:srgbClr val="0033CC"/>
              </a:solidFill>
              <a:latin typeface="Arial" panose="020B0604020202020204" pitchFamily="34" charset="0"/>
              <a:cs typeface="Arial" panose="020B0604020202020204" pitchFamily="34" charset="0"/>
            </a:endParaRPr>
          </a:p>
        </p:txBody>
      </p:sp>
      <p:sp>
        <p:nvSpPr>
          <p:cNvPr id="88" name="TextBox 87">
            <a:extLst>
              <a:ext uri="{FF2B5EF4-FFF2-40B4-BE49-F238E27FC236}">
                <a16:creationId xmlns="" xmlns:a16="http://schemas.microsoft.com/office/drawing/2014/main" id="{573C8068-B213-449F-8622-9CABCEDED44F}"/>
              </a:ext>
            </a:extLst>
          </p:cNvPr>
          <p:cNvSpPr txBox="1"/>
          <p:nvPr/>
        </p:nvSpPr>
        <p:spPr>
          <a:xfrm>
            <a:off x="5516797" y="1507860"/>
            <a:ext cx="1764836" cy="1200329"/>
          </a:xfrm>
          <a:prstGeom prst="rect">
            <a:avLst/>
          </a:prstGeom>
          <a:noFill/>
        </p:spPr>
        <p:txBody>
          <a:bodyPr wrap="square">
            <a:spAutoFit/>
          </a:bodyPr>
          <a:lstStyle/>
          <a:p>
            <a:pPr algn="ctr"/>
            <a:r>
              <a:rPr lang="vi-VN" b="0" i="0" dirty="0">
                <a:solidFill>
                  <a:srgbClr val="006600"/>
                </a:solidFill>
                <a:effectLst/>
                <a:latin typeface="Arial" panose="020B0604020202020204" pitchFamily="34" charset="0"/>
                <a:cs typeface="Arial" panose="020B0604020202020204" pitchFamily="34" charset="0"/>
              </a:rPr>
              <a:t>Cạn kiệt tài nguyên thiên nhiên, hủy hoại môi trường.</a:t>
            </a:r>
            <a:endParaRPr lang="en-US" dirty="0">
              <a:solidFill>
                <a:srgbClr val="006600"/>
              </a:solidFill>
              <a:latin typeface="Arial" panose="020B0604020202020204" pitchFamily="34" charset="0"/>
              <a:cs typeface="Arial" panose="020B0604020202020204" pitchFamily="34" charset="0"/>
            </a:endParaRPr>
          </a:p>
        </p:txBody>
      </p:sp>
      <p:sp>
        <p:nvSpPr>
          <p:cNvPr id="90" name="TextBox 89">
            <a:extLst>
              <a:ext uri="{FF2B5EF4-FFF2-40B4-BE49-F238E27FC236}">
                <a16:creationId xmlns="" xmlns:a16="http://schemas.microsoft.com/office/drawing/2014/main" id="{5C49657D-F11C-4B79-BA86-C8B54EF72D00}"/>
              </a:ext>
            </a:extLst>
          </p:cNvPr>
          <p:cNvSpPr txBox="1"/>
          <p:nvPr/>
        </p:nvSpPr>
        <p:spPr>
          <a:xfrm>
            <a:off x="5058179" y="5259641"/>
            <a:ext cx="3358741" cy="923330"/>
          </a:xfrm>
          <a:prstGeom prst="rect">
            <a:avLst/>
          </a:prstGeom>
          <a:noFill/>
        </p:spPr>
        <p:txBody>
          <a:bodyPr wrap="square">
            <a:spAutoFit/>
          </a:bodyPr>
          <a:lstStyle/>
          <a:p>
            <a:pPr algn="ctr"/>
            <a:r>
              <a:rPr lang="vi-VN" b="0" i="0" dirty="0">
                <a:solidFill>
                  <a:srgbClr val="010101"/>
                </a:solidFill>
                <a:effectLst/>
                <a:latin typeface="Arial" panose="020B0604020202020204" pitchFamily="34" charset="0"/>
                <a:cs typeface="Arial" panose="020B0604020202020204" pitchFamily="34" charset="0"/>
              </a:rPr>
              <a:t> </a:t>
            </a:r>
            <a:r>
              <a:rPr lang="vi-VN" b="0" i="0" dirty="0">
                <a:solidFill>
                  <a:srgbClr val="7030A0"/>
                </a:solidFill>
                <a:effectLst/>
                <a:latin typeface="Arial" panose="020B0604020202020204" pitchFamily="34" charset="0"/>
                <a:cs typeface="Arial" panose="020B0604020202020204" pitchFamily="34" charset="0"/>
              </a:rPr>
              <a:t>Thách thức đối với quyền lực Nhà nước, chủ quyền quốc gia, các vấn đề phức tạp</a:t>
            </a:r>
            <a:endParaRPr lang="en-US" dirty="0">
              <a:solidFill>
                <a:srgbClr val="7030A0"/>
              </a:solidFill>
              <a:latin typeface="Arial" panose="020B0604020202020204" pitchFamily="34" charset="0"/>
              <a:cs typeface="Arial" panose="020B0604020202020204" pitchFamily="34" charset="0"/>
            </a:endParaRPr>
          </a:p>
        </p:txBody>
      </p:sp>
      <p:sp>
        <p:nvSpPr>
          <p:cNvPr id="92" name="TextBox 91">
            <a:extLst>
              <a:ext uri="{FF2B5EF4-FFF2-40B4-BE49-F238E27FC236}">
                <a16:creationId xmlns="" xmlns:a16="http://schemas.microsoft.com/office/drawing/2014/main" id="{5CDC41F1-3AFA-4351-B065-169AD971DE4A}"/>
              </a:ext>
            </a:extLst>
          </p:cNvPr>
          <p:cNvSpPr txBox="1"/>
          <p:nvPr/>
        </p:nvSpPr>
        <p:spPr>
          <a:xfrm>
            <a:off x="8416923" y="3432659"/>
            <a:ext cx="1677439" cy="1200329"/>
          </a:xfrm>
          <a:prstGeom prst="rect">
            <a:avLst/>
          </a:prstGeom>
          <a:noFill/>
        </p:spPr>
        <p:txBody>
          <a:bodyPr wrap="square">
            <a:spAutoFit/>
          </a:bodyPr>
          <a:lstStyle/>
          <a:p>
            <a:pPr algn="ctr"/>
            <a:r>
              <a:rPr lang="vi-VN" dirty="0">
                <a:solidFill>
                  <a:srgbClr val="C00000"/>
                </a:solidFill>
                <a:latin typeface="Arial" panose="020B0604020202020204" pitchFamily="34" charset="0"/>
                <a:cs typeface="Arial" panose="020B0604020202020204" pitchFamily="34" charset="0"/>
              </a:rPr>
              <a:t>Xói mòn b</a:t>
            </a:r>
            <a:r>
              <a:rPr lang="en-US" b="0" i="0" dirty="0" err="1">
                <a:solidFill>
                  <a:srgbClr val="C00000"/>
                </a:solidFill>
                <a:effectLst/>
                <a:latin typeface="Arial" panose="020B0604020202020204" pitchFamily="34" charset="0"/>
                <a:cs typeface="Arial" panose="020B0604020202020204" pitchFamily="34" charset="0"/>
              </a:rPr>
              <a:t>ản</a:t>
            </a:r>
            <a:r>
              <a:rPr lang="en-US" b="0" i="0" dirty="0">
                <a:solidFill>
                  <a:srgbClr val="C00000"/>
                </a:solidFill>
                <a:effectLst/>
                <a:latin typeface="Arial" panose="020B0604020202020204" pitchFamily="34" charset="0"/>
                <a:cs typeface="Arial" panose="020B0604020202020204" pitchFamily="34" charset="0"/>
              </a:rPr>
              <a:t> </a:t>
            </a:r>
            <a:r>
              <a:rPr lang="en-US" b="0" i="0" dirty="0" err="1">
                <a:solidFill>
                  <a:srgbClr val="C00000"/>
                </a:solidFill>
                <a:effectLst/>
                <a:latin typeface="Arial" panose="020B0604020202020204" pitchFamily="34" charset="0"/>
                <a:cs typeface="Arial" panose="020B0604020202020204" pitchFamily="34" charset="0"/>
              </a:rPr>
              <a:t>sắc</a:t>
            </a:r>
            <a:r>
              <a:rPr lang="en-US" b="0" i="0" dirty="0">
                <a:solidFill>
                  <a:srgbClr val="C00000"/>
                </a:solidFill>
                <a:effectLst/>
                <a:latin typeface="Arial" panose="020B0604020202020204" pitchFamily="34" charset="0"/>
                <a:cs typeface="Arial" panose="020B0604020202020204" pitchFamily="34" charset="0"/>
              </a:rPr>
              <a:t> </a:t>
            </a:r>
            <a:r>
              <a:rPr lang="en-US" b="0" i="0" dirty="0" err="1">
                <a:solidFill>
                  <a:srgbClr val="C00000"/>
                </a:solidFill>
                <a:effectLst/>
                <a:latin typeface="Arial" panose="020B0604020202020204" pitchFamily="34" charset="0"/>
                <a:cs typeface="Arial" panose="020B0604020202020204" pitchFamily="34" charset="0"/>
              </a:rPr>
              <a:t>dân</a:t>
            </a:r>
            <a:r>
              <a:rPr lang="en-US" b="0" i="0" dirty="0">
                <a:solidFill>
                  <a:srgbClr val="C00000"/>
                </a:solidFill>
                <a:effectLst/>
                <a:latin typeface="Arial" panose="020B0604020202020204" pitchFamily="34" charset="0"/>
                <a:cs typeface="Arial" panose="020B0604020202020204" pitchFamily="34" charset="0"/>
              </a:rPr>
              <a:t> </a:t>
            </a:r>
            <a:r>
              <a:rPr lang="en-US" b="0" i="0" dirty="0" err="1">
                <a:solidFill>
                  <a:srgbClr val="C00000"/>
                </a:solidFill>
                <a:effectLst/>
                <a:latin typeface="Arial" panose="020B0604020202020204" pitchFamily="34" charset="0"/>
                <a:cs typeface="Arial" panose="020B0604020202020204" pitchFamily="34" charset="0"/>
              </a:rPr>
              <a:t>tộc</a:t>
            </a:r>
            <a:r>
              <a:rPr lang="en-US" b="0" i="0" dirty="0">
                <a:solidFill>
                  <a:srgbClr val="C00000"/>
                </a:solidFill>
                <a:effectLst/>
                <a:latin typeface="Arial" panose="020B0604020202020204" pitchFamily="34" charset="0"/>
                <a:cs typeface="Arial" panose="020B0604020202020204" pitchFamily="34" charset="0"/>
              </a:rPr>
              <a:t> </a:t>
            </a:r>
            <a:r>
              <a:rPr lang="en-US" b="0" i="0" dirty="0" err="1">
                <a:solidFill>
                  <a:srgbClr val="C00000"/>
                </a:solidFill>
                <a:effectLst/>
                <a:latin typeface="Arial" panose="020B0604020202020204" pitchFamily="34" charset="0"/>
                <a:cs typeface="Arial" panose="020B0604020202020204" pitchFamily="34" charset="0"/>
              </a:rPr>
              <a:t>và</a:t>
            </a:r>
            <a:r>
              <a:rPr lang="en-US" b="0" i="0" dirty="0">
                <a:solidFill>
                  <a:srgbClr val="C00000"/>
                </a:solidFill>
                <a:effectLst/>
                <a:latin typeface="Arial" panose="020B0604020202020204" pitchFamily="34" charset="0"/>
                <a:cs typeface="Arial" panose="020B0604020202020204" pitchFamily="34" charset="0"/>
              </a:rPr>
              <a:t> </a:t>
            </a:r>
            <a:r>
              <a:rPr lang="en-US" b="0" i="0" dirty="0" err="1">
                <a:solidFill>
                  <a:srgbClr val="C00000"/>
                </a:solidFill>
                <a:effectLst/>
                <a:latin typeface="Arial" panose="020B0604020202020204" pitchFamily="34" charset="0"/>
                <a:cs typeface="Arial" panose="020B0604020202020204" pitchFamily="34" charset="0"/>
              </a:rPr>
              <a:t>văn</a:t>
            </a:r>
            <a:r>
              <a:rPr lang="en-US" b="0" i="0" dirty="0">
                <a:solidFill>
                  <a:srgbClr val="C00000"/>
                </a:solidFill>
                <a:effectLst/>
                <a:latin typeface="Arial" panose="020B0604020202020204" pitchFamily="34" charset="0"/>
                <a:cs typeface="Arial" panose="020B0604020202020204" pitchFamily="34" charset="0"/>
              </a:rPr>
              <a:t> </a:t>
            </a:r>
            <a:r>
              <a:rPr lang="en-US" b="0" i="0" dirty="0" err="1">
                <a:solidFill>
                  <a:srgbClr val="C00000"/>
                </a:solidFill>
                <a:effectLst/>
                <a:latin typeface="Arial" panose="020B0604020202020204" pitchFamily="34" charset="0"/>
                <a:cs typeface="Arial" panose="020B0604020202020204" pitchFamily="34" charset="0"/>
              </a:rPr>
              <a:t>hóa</a:t>
            </a:r>
            <a:r>
              <a:rPr lang="en-US" b="0" i="0" dirty="0">
                <a:solidFill>
                  <a:srgbClr val="C00000"/>
                </a:solidFill>
                <a:effectLst/>
                <a:latin typeface="Arial" panose="020B0604020202020204" pitchFamily="34" charset="0"/>
                <a:cs typeface="Arial" panose="020B0604020202020204" pitchFamily="34" charset="0"/>
              </a:rPr>
              <a:t> </a:t>
            </a:r>
            <a:r>
              <a:rPr lang="en-US" b="0" i="0" dirty="0" err="1">
                <a:solidFill>
                  <a:srgbClr val="C00000"/>
                </a:solidFill>
                <a:effectLst/>
                <a:latin typeface="Arial" panose="020B0604020202020204" pitchFamily="34" charset="0"/>
                <a:cs typeface="Arial" panose="020B0604020202020204" pitchFamily="34" charset="0"/>
              </a:rPr>
              <a:t>truyền</a:t>
            </a:r>
            <a:r>
              <a:rPr lang="en-US" b="0" i="0" dirty="0">
                <a:solidFill>
                  <a:srgbClr val="C00000"/>
                </a:solidFill>
                <a:effectLst/>
                <a:latin typeface="Arial" panose="020B0604020202020204" pitchFamily="34" charset="0"/>
                <a:cs typeface="Arial" panose="020B0604020202020204" pitchFamily="34" charset="0"/>
              </a:rPr>
              <a:t> </a:t>
            </a:r>
            <a:r>
              <a:rPr lang="vi-VN" b="0" i="0" dirty="0">
                <a:solidFill>
                  <a:srgbClr val="C00000"/>
                </a:solidFill>
                <a:effectLst/>
                <a:latin typeface="Arial" panose="020B0604020202020204" pitchFamily="34" charset="0"/>
                <a:cs typeface="Arial" panose="020B0604020202020204" pitchFamily="34" charset="0"/>
              </a:rPr>
              <a:t>thống.</a:t>
            </a:r>
            <a:endParaRPr lang="en-US" dirty="0">
              <a:solidFill>
                <a:srgbClr val="C00000"/>
              </a:solidFill>
              <a:latin typeface="Arial" panose="020B0604020202020204" pitchFamily="34" charset="0"/>
              <a:cs typeface="Arial" panose="020B0604020202020204" pitchFamily="34" charset="0"/>
            </a:endParaRPr>
          </a:p>
        </p:txBody>
      </p:sp>
      <p:sp>
        <p:nvSpPr>
          <p:cNvPr id="94" name="TextBox 93">
            <a:extLst>
              <a:ext uri="{FF2B5EF4-FFF2-40B4-BE49-F238E27FC236}">
                <a16:creationId xmlns="" xmlns:a16="http://schemas.microsoft.com/office/drawing/2014/main" id="{8D52631D-1C01-455C-BABE-0E83AFD2D2E6}"/>
              </a:ext>
            </a:extLst>
          </p:cNvPr>
          <p:cNvSpPr txBox="1"/>
          <p:nvPr/>
        </p:nvSpPr>
        <p:spPr>
          <a:xfrm>
            <a:off x="9351558" y="1121098"/>
            <a:ext cx="1673572" cy="2031325"/>
          </a:xfrm>
          <a:prstGeom prst="rect">
            <a:avLst/>
          </a:prstGeom>
          <a:noFill/>
        </p:spPr>
        <p:txBody>
          <a:bodyPr wrap="square">
            <a:spAutoFit/>
          </a:bodyPr>
          <a:lstStyle/>
          <a:p>
            <a:pPr algn="ctr"/>
            <a:r>
              <a:rPr lang="vi-VN" dirty="0">
                <a:solidFill>
                  <a:srgbClr val="002060"/>
                </a:solidFill>
                <a:latin typeface="Arial" panose="020B0604020202020204" pitchFamily="34" charset="0"/>
                <a:cs typeface="Arial" panose="020B0604020202020204" pitchFamily="34" charset="0"/>
              </a:rPr>
              <a:t>K</a:t>
            </a:r>
            <a:r>
              <a:rPr lang="vi-VN" b="0" i="0" dirty="0">
                <a:solidFill>
                  <a:srgbClr val="002060"/>
                </a:solidFill>
                <a:effectLst/>
                <a:latin typeface="Arial" panose="020B0604020202020204" pitchFamily="34" charset="0"/>
                <a:cs typeface="Arial" panose="020B0604020202020204" pitchFamily="34" charset="0"/>
              </a:rPr>
              <a:t>hủng bố quốc tế, buôn lậu, tội phạm xuyên quốc gia, dịch bệnh, nhập cư bất hợp pháp.</a:t>
            </a:r>
            <a:r>
              <a:rPr lang="vi-VN" b="0" i="0" dirty="0">
                <a:solidFill>
                  <a:srgbClr val="010101"/>
                </a:solidFill>
                <a:effectLst/>
                <a:latin typeface="Arial" panose="020B0604020202020204" pitchFamily="34" charset="0"/>
                <a:cs typeface="Arial" panose="020B0604020202020204" pitchFamily="34" charset="0"/>
              </a:rPr>
              <a:t>..</a:t>
            </a:r>
            <a:endParaRPr lang="en-US"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838647199"/>
      </p:ext>
    </p:extLst>
  </p:cSld>
  <p:clrMapOvr>
    <a:masterClrMapping/>
  </p:clrMapOvr>
  <p:timing>
    <p:tnLst>
      <p:par>
        <p:cTn id="1" dur="indefinite" restart="never" nodeType="tmRoot"/>
      </p:par>
    </p:tn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 name="Freeform 23">
            <a:extLst>
              <a:ext uri="{FF2B5EF4-FFF2-40B4-BE49-F238E27FC236}">
                <a16:creationId xmlns="" xmlns:a16="http://schemas.microsoft.com/office/drawing/2014/main" id="{EEBB1778-DA97-44EB-8362-BBFC402AE7C6}"/>
              </a:ext>
            </a:extLst>
          </p:cNvPr>
          <p:cNvSpPr>
            <a:spLocks/>
          </p:cNvSpPr>
          <p:nvPr/>
        </p:nvSpPr>
        <p:spPr bwMode="auto">
          <a:xfrm>
            <a:off x="4625334" y="1829385"/>
            <a:ext cx="1467991" cy="1694507"/>
          </a:xfrm>
          <a:custGeom>
            <a:avLst/>
            <a:gdLst>
              <a:gd name="T0" fmla="*/ 1348 w 1348"/>
              <a:gd name="T1" fmla="*/ 0 h 1556"/>
              <a:gd name="T2" fmla="*/ 0 w 1348"/>
              <a:gd name="T3" fmla="*/ 779 h 1556"/>
              <a:gd name="T4" fmla="*/ 1348 w 1348"/>
              <a:gd name="T5" fmla="*/ 1556 h 1556"/>
              <a:gd name="T6" fmla="*/ 1348 w 1348"/>
              <a:gd name="T7" fmla="*/ 0 h 1556"/>
            </a:gdLst>
            <a:ahLst/>
            <a:cxnLst>
              <a:cxn ang="0">
                <a:pos x="T0" y="T1"/>
              </a:cxn>
              <a:cxn ang="0">
                <a:pos x="T2" y="T3"/>
              </a:cxn>
              <a:cxn ang="0">
                <a:pos x="T4" y="T5"/>
              </a:cxn>
              <a:cxn ang="0">
                <a:pos x="T6" y="T7"/>
              </a:cxn>
            </a:cxnLst>
            <a:rect l="0" t="0" r="r" b="b"/>
            <a:pathLst>
              <a:path w="1348" h="1556">
                <a:moveTo>
                  <a:pt x="1348" y="0"/>
                </a:moveTo>
                <a:lnTo>
                  <a:pt x="0" y="779"/>
                </a:lnTo>
                <a:lnTo>
                  <a:pt x="1348" y="1556"/>
                </a:lnTo>
                <a:lnTo>
                  <a:pt x="1348" y="0"/>
                </a:lnTo>
                <a:close/>
              </a:path>
            </a:pathLst>
          </a:custGeom>
          <a:solidFill>
            <a:srgbClr val="EC2138"/>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i="0" u="none" strike="noStrike" kern="0" cap="none" spc="0" normalizeH="0" baseline="0" noProof="0">
              <a:ln>
                <a:noFill/>
              </a:ln>
              <a:solidFill>
                <a:prstClr val="black"/>
              </a:solidFill>
              <a:effectLst/>
              <a:uLnTx/>
              <a:uFillTx/>
              <a:latin typeface="Arial" panose="020B0604020202020204" pitchFamily="34" charset="0"/>
              <a:cs typeface="Arial" panose="020B0604020202020204" pitchFamily="34" charset="0"/>
            </a:endParaRPr>
          </a:p>
        </p:txBody>
      </p:sp>
      <p:sp>
        <p:nvSpPr>
          <p:cNvPr id="36" name="Freeform 24">
            <a:extLst>
              <a:ext uri="{FF2B5EF4-FFF2-40B4-BE49-F238E27FC236}">
                <a16:creationId xmlns="" xmlns:a16="http://schemas.microsoft.com/office/drawing/2014/main" id="{64732F2B-DD24-4B34-A6C4-A1A1966C7E9D}"/>
              </a:ext>
            </a:extLst>
          </p:cNvPr>
          <p:cNvSpPr>
            <a:spLocks/>
          </p:cNvSpPr>
          <p:nvPr/>
        </p:nvSpPr>
        <p:spPr bwMode="auto">
          <a:xfrm>
            <a:off x="6093325" y="1829385"/>
            <a:ext cx="1470169" cy="1694507"/>
          </a:xfrm>
          <a:custGeom>
            <a:avLst/>
            <a:gdLst>
              <a:gd name="T0" fmla="*/ 1350 w 1350"/>
              <a:gd name="T1" fmla="*/ 779 h 1556"/>
              <a:gd name="T2" fmla="*/ 1350 w 1350"/>
              <a:gd name="T3" fmla="*/ 779 h 1556"/>
              <a:gd name="T4" fmla="*/ 0 w 1350"/>
              <a:gd name="T5" fmla="*/ 0 h 1556"/>
              <a:gd name="T6" fmla="*/ 0 w 1350"/>
              <a:gd name="T7" fmla="*/ 1556 h 1556"/>
              <a:gd name="T8" fmla="*/ 1350 w 1350"/>
              <a:gd name="T9" fmla="*/ 779 h 1556"/>
            </a:gdLst>
            <a:ahLst/>
            <a:cxnLst>
              <a:cxn ang="0">
                <a:pos x="T0" y="T1"/>
              </a:cxn>
              <a:cxn ang="0">
                <a:pos x="T2" y="T3"/>
              </a:cxn>
              <a:cxn ang="0">
                <a:pos x="T4" y="T5"/>
              </a:cxn>
              <a:cxn ang="0">
                <a:pos x="T6" y="T7"/>
              </a:cxn>
              <a:cxn ang="0">
                <a:pos x="T8" y="T9"/>
              </a:cxn>
            </a:cxnLst>
            <a:rect l="0" t="0" r="r" b="b"/>
            <a:pathLst>
              <a:path w="1350" h="1556">
                <a:moveTo>
                  <a:pt x="1350" y="779"/>
                </a:moveTo>
                <a:lnTo>
                  <a:pt x="1350" y="779"/>
                </a:lnTo>
                <a:lnTo>
                  <a:pt x="0" y="0"/>
                </a:lnTo>
                <a:lnTo>
                  <a:pt x="0" y="1556"/>
                </a:lnTo>
                <a:lnTo>
                  <a:pt x="1350" y="779"/>
                </a:lnTo>
                <a:close/>
              </a:path>
            </a:pathLst>
          </a:custGeom>
          <a:solidFill>
            <a:srgbClr val="FEC70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endParaRPr>
          </a:p>
        </p:txBody>
      </p:sp>
      <p:sp>
        <p:nvSpPr>
          <p:cNvPr id="37" name="Freeform 25">
            <a:extLst>
              <a:ext uri="{FF2B5EF4-FFF2-40B4-BE49-F238E27FC236}">
                <a16:creationId xmlns="" xmlns:a16="http://schemas.microsoft.com/office/drawing/2014/main" id="{84265089-8D0B-436A-A6A2-4FA78AE8D90D}"/>
              </a:ext>
            </a:extLst>
          </p:cNvPr>
          <p:cNvSpPr>
            <a:spLocks/>
          </p:cNvSpPr>
          <p:nvPr/>
        </p:nvSpPr>
        <p:spPr bwMode="auto">
          <a:xfrm>
            <a:off x="6093325" y="2677727"/>
            <a:ext cx="1470169" cy="1694507"/>
          </a:xfrm>
          <a:custGeom>
            <a:avLst/>
            <a:gdLst>
              <a:gd name="T0" fmla="*/ 1350 w 1350"/>
              <a:gd name="T1" fmla="*/ 1556 h 1556"/>
              <a:gd name="T2" fmla="*/ 1350 w 1350"/>
              <a:gd name="T3" fmla="*/ 0 h 1556"/>
              <a:gd name="T4" fmla="*/ 0 w 1350"/>
              <a:gd name="T5" fmla="*/ 777 h 1556"/>
              <a:gd name="T6" fmla="*/ 1350 w 1350"/>
              <a:gd name="T7" fmla="*/ 1556 h 1556"/>
            </a:gdLst>
            <a:ahLst/>
            <a:cxnLst>
              <a:cxn ang="0">
                <a:pos x="T0" y="T1"/>
              </a:cxn>
              <a:cxn ang="0">
                <a:pos x="T2" y="T3"/>
              </a:cxn>
              <a:cxn ang="0">
                <a:pos x="T4" y="T5"/>
              </a:cxn>
              <a:cxn ang="0">
                <a:pos x="T6" y="T7"/>
              </a:cxn>
            </a:cxnLst>
            <a:rect l="0" t="0" r="r" b="b"/>
            <a:pathLst>
              <a:path w="1350" h="1556">
                <a:moveTo>
                  <a:pt x="1350" y="1556"/>
                </a:moveTo>
                <a:lnTo>
                  <a:pt x="1350" y="0"/>
                </a:lnTo>
                <a:lnTo>
                  <a:pt x="0" y="777"/>
                </a:lnTo>
                <a:lnTo>
                  <a:pt x="1350" y="1556"/>
                </a:lnTo>
                <a:close/>
              </a:path>
            </a:pathLst>
          </a:custGeom>
          <a:solidFill>
            <a:srgbClr val="75436E"/>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i="0" u="none" strike="noStrike" kern="0" cap="none" spc="0" normalizeH="0" baseline="0" noProof="0">
              <a:ln>
                <a:noFill/>
              </a:ln>
              <a:solidFill>
                <a:prstClr val="black"/>
              </a:solidFill>
              <a:effectLst/>
              <a:uLnTx/>
              <a:uFillTx/>
              <a:latin typeface="Arial" panose="020B0604020202020204" pitchFamily="34" charset="0"/>
              <a:cs typeface="Arial" panose="020B0604020202020204" pitchFamily="34" charset="0"/>
            </a:endParaRPr>
          </a:p>
        </p:txBody>
      </p:sp>
      <p:sp>
        <p:nvSpPr>
          <p:cNvPr id="38" name="Freeform 26">
            <a:extLst>
              <a:ext uri="{FF2B5EF4-FFF2-40B4-BE49-F238E27FC236}">
                <a16:creationId xmlns="" xmlns:a16="http://schemas.microsoft.com/office/drawing/2014/main" id="{E062B56A-586D-4BDC-AB61-2F8356AE876C}"/>
              </a:ext>
            </a:extLst>
          </p:cNvPr>
          <p:cNvSpPr>
            <a:spLocks/>
          </p:cNvSpPr>
          <p:nvPr/>
        </p:nvSpPr>
        <p:spPr bwMode="auto">
          <a:xfrm>
            <a:off x="6093325" y="3523891"/>
            <a:ext cx="1470169" cy="1696684"/>
          </a:xfrm>
          <a:custGeom>
            <a:avLst/>
            <a:gdLst>
              <a:gd name="T0" fmla="*/ 0 w 1350"/>
              <a:gd name="T1" fmla="*/ 0 h 1558"/>
              <a:gd name="T2" fmla="*/ 0 w 1350"/>
              <a:gd name="T3" fmla="*/ 1558 h 1558"/>
              <a:gd name="T4" fmla="*/ 1350 w 1350"/>
              <a:gd name="T5" fmla="*/ 779 h 1558"/>
              <a:gd name="T6" fmla="*/ 1350 w 1350"/>
              <a:gd name="T7" fmla="*/ 779 h 1558"/>
              <a:gd name="T8" fmla="*/ 0 w 1350"/>
              <a:gd name="T9" fmla="*/ 0 h 1558"/>
            </a:gdLst>
            <a:ahLst/>
            <a:cxnLst>
              <a:cxn ang="0">
                <a:pos x="T0" y="T1"/>
              </a:cxn>
              <a:cxn ang="0">
                <a:pos x="T2" y="T3"/>
              </a:cxn>
              <a:cxn ang="0">
                <a:pos x="T4" y="T5"/>
              </a:cxn>
              <a:cxn ang="0">
                <a:pos x="T6" y="T7"/>
              </a:cxn>
              <a:cxn ang="0">
                <a:pos x="T8" y="T9"/>
              </a:cxn>
            </a:cxnLst>
            <a:rect l="0" t="0" r="r" b="b"/>
            <a:pathLst>
              <a:path w="1350" h="1558">
                <a:moveTo>
                  <a:pt x="0" y="0"/>
                </a:moveTo>
                <a:lnTo>
                  <a:pt x="0" y="1558"/>
                </a:lnTo>
                <a:lnTo>
                  <a:pt x="1350" y="779"/>
                </a:lnTo>
                <a:lnTo>
                  <a:pt x="1350" y="779"/>
                </a:lnTo>
                <a:lnTo>
                  <a:pt x="0" y="0"/>
                </a:lnTo>
                <a:close/>
              </a:path>
            </a:pathLst>
          </a:custGeom>
          <a:solidFill>
            <a:srgbClr val="F15A24"/>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i="0" u="none" strike="noStrike" kern="0" cap="none" spc="0" normalizeH="0" baseline="0" noProof="0">
              <a:ln>
                <a:noFill/>
              </a:ln>
              <a:solidFill>
                <a:prstClr val="black"/>
              </a:solidFill>
              <a:effectLst/>
              <a:uLnTx/>
              <a:uFillTx/>
              <a:latin typeface="Arial" panose="020B0604020202020204" pitchFamily="34" charset="0"/>
              <a:cs typeface="Arial" panose="020B0604020202020204" pitchFamily="34" charset="0"/>
            </a:endParaRPr>
          </a:p>
        </p:txBody>
      </p:sp>
      <p:sp>
        <p:nvSpPr>
          <p:cNvPr id="39" name="Freeform 27">
            <a:extLst>
              <a:ext uri="{FF2B5EF4-FFF2-40B4-BE49-F238E27FC236}">
                <a16:creationId xmlns="" xmlns:a16="http://schemas.microsoft.com/office/drawing/2014/main" id="{A285392E-39F7-4EBC-831E-3A51733E01CB}"/>
              </a:ext>
            </a:extLst>
          </p:cNvPr>
          <p:cNvSpPr>
            <a:spLocks/>
          </p:cNvSpPr>
          <p:nvPr/>
        </p:nvSpPr>
        <p:spPr bwMode="auto">
          <a:xfrm>
            <a:off x="4625334" y="3523891"/>
            <a:ext cx="1467991" cy="1696684"/>
          </a:xfrm>
          <a:custGeom>
            <a:avLst/>
            <a:gdLst>
              <a:gd name="T0" fmla="*/ 0 w 1348"/>
              <a:gd name="T1" fmla="*/ 779 h 1558"/>
              <a:gd name="T2" fmla="*/ 0 w 1348"/>
              <a:gd name="T3" fmla="*/ 779 h 1558"/>
              <a:gd name="T4" fmla="*/ 1348 w 1348"/>
              <a:gd name="T5" fmla="*/ 1558 h 1558"/>
              <a:gd name="T6" fmla="*/ 1348 w 1348"/>
              <a:gd name="T7" fmla="*/ 0 h 1558"/>
              <a:gd name="T8" fmla="*/ 0 w 1348"/>
              <a:gd name="T9" fmla="*/ 779 h 1558"/>
            </a:gdLst>
            <a:ahLst/>
            <a:cxnLst>
              <a:cxn ang="0">
                <a:pos x="T0" y="T1"/>
              </a:cxn>
              <a:cxn ang="0">
                <a:pos x="T2" y="T3"/>
              </a:cxn>
              <a:cxn ang="0">
                <a:pos x="T4" y="T5"/>
              </a:cxn>
              <a:cxn ang="0">
                <a:pos x="T6" y="T7"/>
              </a:cxn>
              <a:cxn ang="0">
                <a:pos x="T8" y="T9"/>
              </a:cxn>
            </a:cxnLst>
            <a:rect l="0" t="0" r="r" b="b"/>
            <a:pathLst>
              <a:path w="1348" h="1558">
                <a:moveTo>
                  <a:pt x="0" y="779"/>
                </a:moveTo>
                <a:lnTo>
                  <a:pt x="0" y="779"/>
                </a:lnTo>
                <a:lnTo>
                  <a:pt x="1348" y="1558"/>
                </a:lnTo>
                <a:lnTo>
                  <a:pt x="1348" y="0"/>
                </a:lnTo>
                <a:lnTo>
                  <a:pt x="0" y="779"/>
                </a:lnTo>
                <a:close/>
              </a:path>
            </a:pathLst>
          </a:custGeom>
          <a:solidFill>
            <a:srgbClr val="118CE7"/>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i="0" u="none" strike="noStrike" kern="0" cap="none" spc="0" normalizeH="0" baseline="0" noProof="0">
              <a:ln>
                <a:noFill/>
              </a:ln>
              <a:solidFill>
                <a:prstClr val="black"/>
              </a:solidFill>
              <a:effectLst/>
              <a:uLnTx/>
              <a:uFillTx/>
              <a:latin typeface="Arial" panose="020B0604020202020204" pitchFamily="34" charset="0"/>
              <a:cs typeface="Arial" panose="020B0604020202020204" pitchFamily="34" charset="0"/>
            </a:endParaRPr>
          </a:p>
        </p:txBody>
      </p:sp>
      <p:sp>
        <p:nvSpPr>
          <p:cNvPr id="40" name="Freeform 28">
            <a:extLst>
              <a:ext uri="{FF2B5EF4-FFF2-40B4-BE49-F238E27FC236}">
                <a16:creationId xmlns="" xmlns:a16="http://schemas.microsoft.com/office/drawing/2014/main" id="{8033EE85-BC5B-4D55-A55B-759C5B1B7937}"/>
              </a:ext>
            </a:extLst>
          </p:cNvPr>
          <p:cNvSpPr>
            <a:spLocks/>
          </p:cNvSpPr>
          <p:nvPr/>
        </p:nvSpPr>
        <p:spPr bwMode="auto">
          <a:xfrm>
            <a:off x="4625334" y="2677727"/>
            <a:ext cx="1467991" cy="1694507"/>
          </a:xfrm>
          <a:custGeom>
            <a:avLst/>
            <a:gdLst>
              <a:gd name="T0" fmla="*/ 0 w 1348"/>
              <a:gd name="T1" fmla="*/ 0 h 1556"/>
              <a:gd name="T2" fmla="*/ 0 w 1348"/>
              <a:gd name="T3" fmla="*/ 0 h 1556"/>
              <a:gd name="T4" fmla="*/ 0 w 1348"/>
              <a:gd name="T5" fmla="*/ 1556 h 1556"/>
              <a:gd name="T6" fmla="*/ 1348 w 1348"/>
              <a:gd name="T7" fmla="*/ 777 h 1556"/>
              <a:gd name="T8" fmla="*/ 0 w 1348"/>
              <a:gd name="T9" fmla="*/ 0 h 1556"/>
            </a:gdLst>
            <a:ahLst/>
            <a:cxnLst>
              <a:cxn ang="0">
                <a:pos x="T0" y="T1"/>
              </a:cxn>
              <a:cxn ang="0">
                <a:pos x="T2" y="T3"/>
              </a:cxn>
              <a:cxn ang="0">
                <a:pos x="T4" y="T5"/>
              </a:cxn>
              <a:cxn ang="0">
                <a:pos x="T6" y="T7"/>
              </a:cxn>
              <a:cxn ang="0">
                <a:pos x="T8" y="T9"/>
              </a:cxn>
            </a:cxnLst>
            <a:rect l="0" t="0" r="r" b="b"/>
            <a:pathLst>
              <a:path w="1348" h="1556">
                <a:moveTo>
                  <a:pt x="0" y="0"/>
                </a:moveTo>
                <a:lnTo>
                  <a:pt x="0" y="0"/>
                </a:lnTo>
                <a:lnTo>
                  <a:pt x="0" y="1556"/>
                </a:lnTo>
                <a:lnTo>
                  <a:pt x="1348" y="777"/>
                </a:lnTo>
                <a:lnTo>
                  <a:pt x="0" y="0"/>
                </a:lnTo>
                <a:close/>
              </a:path>
            </a:pathLst>
          </a:custGeom>
          <a:solidFill>
            <a:srgbClr val="A4CC2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i="0" u="none" strike="noStrike" kern="0" cap="none" spc="0" normalizeH="0" baseline="0" noProof="0">
              <a:ln>
                <a:noFill/>
              </a:ln>
              <a:solidFill>
                <a:prstClr val="black"/>
              </a:solidFill>
              <a:effectLst/>
              <a:uLnTx/>
              <a:uFillTx/>
              <a:latin typeface="Arial" panose="020B0604020202020204" pitchFamily="34" charset="0"/>
              <a:cs typeface="Arial" panose="020B0604020202020204" pitchFamily="34" charset="0"/>
            </a:endParaRPr>
          </a:p>
        </p:txBody>
      </p:sp>
      <p:sp>
        <p:nvSpPr>
          <p:cNvPr id="41" name="Freeform 29">
            <a:extLst>
              <a:ext uri="{FF2B5EF4-FFF2-40B4-BE49-F238E27FC236}">
                <a16:creationId xmlns="" xmlns:a16="http://schemas.microsoft.com/office/drawing/2014/main" id="{86202385-B9B9-477F-8513-6CD4D0345137}"/>
              </a:ext>
            </a:extLst>
          </p:cNvPr>
          <p:cNvSpPr>
            <a:spLocks/>
          </p:cNvSpPr>
          <p:nvPr/>
        </p:nvSpPr>
        <p:spPr bwMode="auto">
          <a:xfrm>
            <a:off x="5016907" y="2282495"/>
            <a:ext cx="2150656" cy="2484971"/>
          </a:xfrm>
          <a:custGeom>
            <a:avLst/>
            <a:gdLst>
              <a:gd name="T0" fmla="*/ 1248 w 1248"/>
              <a:gd name="T1" fmla="*/ 1082 h 1442"/>
              <a:gd name="T2" fmla="*/ 623 w 1248"/>
              <a:gd name="T3" fmla="*/ 1442 h 1442"/>
              <a:gd name="T4" fmla="*/ 0 w 1248"/>
              <a:gd name="T5" fmla="*/ 1082 h 1442"/>
              <a:gd name="T6" fmla="*/ 0 w 1248"/>
              <a:gd name="T7" fmla="*/ 360 h 1442"/>
              <a:gd name="T8" fmla="*/ 623 w 1248"/>
              <a:gd name="T9" fmla="*/ 0 h 1442"/>
              <a:gd name="T10" fmla="*/ 1248 w 1248"/>
              <a:gd name="T11" fmla="*/ 360 h 1442"/>
              <a:gd name="T12" fmla="*/ 1248 w 1248"/>
              <a:gd name="T13" fmla="*/ 1082 h 1442"/>
            </a:gdLst>
            <a:ahLst/>
            <a:cxnLst>
              <a:cxn ang="0">
                <a:pos x="T0" y="T1"/>
              </a:cxn>
              <a:cxn ang="0">
                <a:pos x="T2" y="T3"/>
              </a:cxn>
              <a:cxn ang="0">
                <a:pos x="T4" y="T5"/>
              </a:cxn>
              <a:cxn ang="0">
                <a:pos x="T6" y="T7"/>
              </a:cxn>
              <a:cxn ang="0">
                <a:pos x="T8" y="T9"/>
              </a:cxn>
              <a:cxn ang="0">
                <a:pos x="T10" y="T11"/>
              </a:cxn>
              <a:cxn ang="0">
                <a:pos x="T12" y="T13"/>
              </a:cxn>
            </a:cxnLst>
            <a:rect l="0" t="0" r="r" b="b"/>
            <a:pathLst>
              <a:path w="1248" h="1442">
                <a:moveTo>
                  <a:pt x="1248" y="1082"/>
                </a:moveTo>
                <a:lnTo>
                  <a:pt x="623" y="1442"/>
                </a:lnTo>
                <a:lnTo>
                  <a:pt x="0" y="1082"/>
                </a:lnTo>
                <a:lnTo>
                  <a:pt x="0" y="360"/>
                </a:lnTo>
                <a:lnTo>
                  <a:pt x="623" y="0"/>
                </a:lnTo>
                <a:lnTo>
                  <a:pt x="1248" y="360"/>
                </a:lnTo>
                <a:lnTo>
                  <a:pt x="1248" y="1082"/>
                </a:lnTo>
                <a:close/>
              </a:path>
            </a:pathLst>
          </a:custGeom>
          <a:solidFill>
            <a:sysClr val="windowText" lastClr="000000">
              <a:lumMod val="95000"/>
              <a:lumOff val="5000"/>
              <a:alpha val="10000"/>
            </a:sysClr>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i="0" u="none" strike="noStrike" kern="0" cap="none" spc="0" normalizeH="0" baseline="0" noProof="0">
              <a:ln>
                <a:noFill/>
              </a:ln>
              <a:solidFill>
                <a:prstClr val="black"/>
              </a:solidFill>
              <a:effectLst/>
              <a:uLnTx/>
              <a:uFillTx/>
              <a:latin typeface="Arial" panose="020B0604020202020204" pitchFamily="34" charset="0"/>
              <a:cs typeface="Arial" panose="020B0604020202020204" pitchFamily="34" charset="0"/>
            </a:endParaRPr>
          </a:p>
        </p:txBody>
      </p:sp>
      <p:sp>
        <p:nvSpPr>
          <p:cNvPr id="42" name="Freeform 29">
            <a:extLst>
              <a:ext uri="{FF2B5EF4-FFF2-40B4-BE49-F238E27FC236}">
                <a16:creationId xmlns="" xmlns:a16="http://schemas.microsoft.com/office/drawing/2014/main" id="{F2D39F9E-90F6-43AE-A75B-A9C33460502F}"/>
              </a:ext>
            </a:extLst>
          </p:cNvPr>
          <p:cNvSpPr>
            <a:spLocks/>
          </p:cNvSpPr>
          <p:nvPr/>
        </p:nvSpPr>
        <p:spPr bwMode="auto">
          <a:xfrm>
            <a:off x="5414868" y="2739802"/>
            <a:ext cx="1359091" cy="1570359"/>
          </a:xfrm>
          <a:custGeom>
            <a:avLst/>
            <a:gdLst>
              <a:gd name="T0" fmla="*/ 1248 w 1248"/>
              <a:gd name="T1" fmla="*/ 1082 h 1442"/>
              <a:gd name="T2" fmla="*/ 623 w 1248"/>
              <a:gd name="T3" fmla="*/ 1442 h 1442"/>
              <a:gd name="T4" fmla="*/ 0 w 1248"/>
              <a:gd name="T5" fmla="*/ 1082 h 1442"/>
              <a:gd name="T6" fmla="*/ 0 w 1248"/>
              <a:gd name="T7" fmla="*/ 360 h 1442"/>
              <a:gd name="T8" fmla="*/ 623 w 1248"/>
              <a:gd name="T9" fmla="*/ 0 h 1442"/>
              <a:gd name="T10" fmla="*/ 1248 w 1248"/>
              <a:gd name="T11" fmla="*/ 360 h 1442"/>
              <a:gd name="T12" fmla="*/ 1248 w 1248"/>
              <a:gd name="T13" fmla="*/ 1082 h 1442"/>
            </a:gdLst>
            <a:ahLst/>
            <a:cxnLst>
              <a:cxn ang="0">
                <a:pos x="T0" y="T1"/>
              </a:cxn>
              <a:cxn ang="0">
                <a:pos x="T2" y="T3"/>
              </a:cxn>
              <a:cxn ang="0">
                <a:pos x="T4" y="T5"/>
              </a:cxn>
              <a:cxn ang="0">
                <a:pos x="T6" y="T7"/>
              </a:cxn>
              <a:cxn ang="0">
                <a:pos x="T8" y="T9"/>
              </a:cxn>
              <a:cxn ang="0">
                <a:pos x="T10" y="T11"/>
              </a:cxn>
              <a:cxn ang="0">
                <a:pos x="T12" y="T13"/>
              </a:cxn>
            </a:cxnLst>
            <a:rect l="0" t="0" r="r" b="b"/>
            <a:pathLst>
              <a:path w="1248" h="1442">
                <a:moveTo>
                  <a:pt x="1248" y="1082"/>
                </a:moveTo>
                <a:lnTo>
                  <a:pt x="623" y="1442"/>
                </a:lnTo>
                <a:lnTo>
                  <a:pt x="0" y="1082"/>
                </a:lnTo>
                <a:lnTo>
                  <a:pt x="0" y="360"/>
                </a:lnTo>
                <a:lnTo>
                  <a:pt x="623" y="0"/>
                </a:lnTo>
                <a:lnTo>
                  <a:pt x="1248" y="360"/>
                </a:lnTo>
                <a:lnTo>
                  <a:pt x="1248" y="1082"/>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i="0" u="none" strike="noStrike" kern="1200" cap="none" spc="0" normalizeH="0" baseline="0" noProof="0">
              <a:ln>
                <a:noFill/>
              </a:ln>
              <a:solidFill>
                <a:prstClr val="black"/>
              </a:solidFill>
              <a:effectLst/>
              <a:uLnTx/>
              <a:uFillTx/>
              <a:latin typeface="Arial" panose="020B0604020202020204" pitchFamily="34" charset="0"/>
              <a:cs typeface="Arial" panose="020B0604020202020204" pitchFamily="34" charset="0"/>
            </a:endParaRPr>
          </a:p>
        </p:txBody>
      </p:sp>
      <p:sp>
        <p:nvSpPr>
          <p:cNvPr id="49" name="Rounded Rectangle 43">
            <a:extLst>
              <a:ext uri="{FF2B5EF4-FFF2-40B4-BE49-F238E27FC236}">
                <a16:creationId xmlns="" xmlns:a16="http://schemas.microsoft.com/office/drawing/2014/main" id="{AACB3D0A-2AD1-4851-9D35-31A8D364869A}"/>
              </a:ext>
            </a:extLst>
          </p:cNvPr>
          <p:cNvSpPr/>
          <p:nvPr/>
        </p:nvSpPr>
        <p:spPr>
          <a:xfrm>
            <a:off x="7846020" y="1902492"/>
            <a:ext cx="597250" cy="557721"/>
          </a:xfrm>
          <a:prstGeom prst="roundRect">
            <a:avLst>
              <a:gd name="adj" fmla="val 16554"/>
            </a:avLst>
          </a:prstGeom>
          <a:solidFill>
            <a:srgbClr val="FEC709"/>
          </a:solidFill>
          <a:ln w="12700" cap="flat" cmpd="sng" algn="ctr">
            <a:noFill/>
            <a:prstDash val="solid"/>
            <a:miter lim="800000"/>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i="0" u="none" strike="noStrike" kern="0" cap="none" spc="0" normalizeH="0" baseline="0" noProof="0" dirty="0">
                <a:ln>
                  <a:noFill/>
                </a:ln>
                <a:solidFill>
                  <a:prstClr val="white"/>
                </a:solidFill>
                <a:effectLst/>
                <a:uLnTx/>
                <a:uFillTx/>
                <a:latin typeface="Arial" panose="020B0604020202020204" pitchFamily="34" charset="0"/>
                <a:cs typeface="Arial" panose="020B0604020202020204" pitchFamily="34" charset="0"/>
              </a:rPr>
              <a:t></a:t>
            </a:r>
          </a:p>
        </p:txBody>
      </p:sp>
      <p:sp>
        <p:nvSpPr>
          <p:cNvPr id="50" name="Rounded Rectangle 44">
            <a:extLst>
              <a:ext uri="{FF2B5EF4-FFF2-40B4-BE49-F238E27FC236}">
                <a16:creationId xmlns="" xmlns:a16="http://schemas.microsoft.com/office/drawing/2014/main" id="{DAB05F44-FC24-49BA-A1B4-A4F7CA816DD5}"/>
              </a:ext>
            </a:extLst>
          </p:cNvPr>
          <p:cNvSpPr/>
          <p:nvPr/>
        </p:nvSpPr>
        <p:spPr>
          <a:xfrm>
            <a:off x="7873116" y="3192374"/>
            <a:ext cx="604695" cy="604695"/>
          </a:xfrm>
          <a:prstGeom prst="roundRect">
            <a:avLst>
              <a:gd name="adj" fmla="val 16554"/>
            </a:avLst>
          </a:prstGeom>
          <a:solidFill>
            <a:srgbClr val="75436E"/>
          </a:solidFill>
          <a:ln w="12700" cap="flat" cmpd="sng" algn="ctr">
            <a:noFill/>
            <a:prstDash val="solid"/>
            <a:miter lim="800000"/>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AU" sz="2000" i="0"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t></a:t>
            </a:r>
            <a:endParaRPr kumimoji="0" lang="en-US" sz="2000" i="0"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endParaRPr>
          </a:p>
        </p:txBody>
      </p:sp>
      <p:sp>
        <p:nvSpPr>
          <p:cNvPr id="51" name="Rounded Rectangle 45">
            <a:extLst>
              <a:ext uri="{FF2B5EF4-FFF2-40B4-BE49-F238E27FC236}">
                <a16:creationId xmlns="" xmlns:a16="http://schemas.microsoft.com/office/drawing/2014/main" id="{220B51B7-757A-49EE-BA3C-9CF61326C197}"/>
              </a:ext>
            </a:extLst>
          </p:cNvPr>
          <p:cNvSpPr/>
          <p:nvPr/>
        </p:nvSpPr>
        <p:spPr>
          <a:xfrm>
            <a:off x="7867238" y="4601468"/>
            <a:ext cx="604695" cy="604695"/>
          </a:xfrm>
          <a:prstGeom prst="roundRect">
            <a:avLst>
              <a:gd name="adj" fmla="val 16554"/>
            </a:avLst>
          </a:prstGeom>
          <a:solidFill>
            <a:srgbClr val="F15A24"/>
          </a:solidFill>
          <a:ln w="12700" cap="flat" cmpd="sng" algn="ctr">
            <a:noFill/>
            <a:prstDash val="solid"/>
            <a:miter lim="800000"/>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AU" sz="2000" i="0"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t></a:t>
            </a:r>
            <a:endParaRPr kumimoji="0" lang="en-US" sz="2000" i="0" u="none" strike="noStrike" kern="0" cap="none" spc="0" normalizeH="0" baseline="0" noProof="0" dirty="0">
              <a:ln>
                <a:noFill/>
              </a:ln>
              <a:solidFill>
                <a:prstClr val="white"/>
              </a:solidFill>
              <a:effectLst/>
              <a:uLnTx/>
              <a:uFillTx/>
              <a:latin typeface="Arial" panose="020B0604020202020204" pitchFamily="34" charset="0"/>
              <a:cs typeface="Arial" panose="020B0604020202020204" pitchFamily="34" charset="0"/>
            </a:endParaRPr>
          </a:p>
        </p:txBody>
      </p:sp>
      <p:sp>
        <p:nvSpPr>
          <p:cNvPr id="58" name="Rounded Rectangle 70">
            <a:extLst>
              <a:ext uri="{FF2B5EF4-FFF2-40B4-BE49-F238E27FC236}">
                <a16:creationId xmlns="" xmlns:a16="http://schemas.microsoft.com/office/drawing/2014/main" id="{7E008A96-F6AA-4570-BB9B-A3FC8B9D0BEB}"/>
              </a:ext>
            </a:extLst>
          </p:cNvPr>
          <p:cNvSpPr/>
          <p:nvPr/>
        </p:nvSpPr>
        <p:spPr>
          <a:xfrm flipH="1">
            <a:off x="3824852" y="1829385"/>
            <a:ext cx="604695" cy="604695"/>
          </a:xfrm>
          <a:prstGeom prst="roundRect">
            <a:avLst>
              <a:gd name="adj" fmla="val 16554"/>
            </a:avLst>
          </a:prstGeom>
          <a:solidFill>
            <a:srgbClr val="EC2138"/>
          </a:solidFill>
          <a:ln w="12700" cap="flat" cmpd="sng" algn="ctr">
            <a:noFill/>
            <a:prstDash val="solid"/>
            <a:miter lim="800000"/>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AU" sz="2000" i="0"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t></a:t>
            </a:r>
          </a:p>
        </p:txBody>
      </p:sp>
      <p:sp>
        <p:nvSpPr>
          <p:cNvPr id="59" name="Rounded Rectangle 71">
            <a:extLst>
              <a:ext uri="{FF2B5EF4-FFF2-40B4-BE49-F238E27FC236}">
                <a16:creationId xmlns="" xmlns:a16="http://schemas.microsoft.com/office/drawing/2014/main" id="{416341B7-9E3F-4A96-967B-CB99981E85D8}"/>
              </a:ext>
            </a:extLst>
          </p:cNvPr>
          <p:cNvSpPr/>
          <p:nvPr/>
        </p:nvSpPr>
        <p:spPr>
          <a:xfrm flipH="1">
            <a:off x="3733756" y="3215823"/>
            <a:ext cx="604695" cy="581246"/>
          </a:xfrm>
          <a:prstGeom prst="roundRect">
            <a:avLst>
              <a:gd name="adj" fmla="val 16554"/>
            </a:avLst>
          </a:prstGeom>
          <a:solidFill>
            <a:srgbClr val="A4CC29"/>
          </a:solidFill>
          <a:ln w="12700" cap="flat" cmpd="sng" algn="ctr">
            <a:noFill/>
            <a:prstDash val="solid"/>
            <a:miter lim="800000"/>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AU" sz="2000" i="0" u="none" strike="noStrike" kern="0" cap="none" spc="0" normalizeH="0" baseline="0" noProof="0" dirty="0">
                <a:ln>
                  <a:noFill/>
                </a:ln>
                <a:solidFill>
                  <a:prstClr val="white"/>
                </a:solidFill>
                <a:effectLst/>
                <a:uLnTx/>
                <a:uFillTx/>
                <a:latin typeface="Arial" panose="020B0604020202020204" pitchFamily="34" charset="0"/>
                <a:cs typeface="Arial" panose="020B0604020202020204" pitchFamily="34" charset="0"/>
              </a:rPr>
              <a:t></a:t>
            </a:r>
            <a:endParaRPr kumimoji="0" lang="en-US" sz="2000" i="0" u="none" strike="noStrike" kern="0" cap="none" spc="0" normalizeH="0" baseline="0" noProof="0" dirty="0">
              <a:ln>
                <a:noFill/>
              </a:ln>
              <a:solidFill>
                <a:prstClr val="white"/>
              </a:solidFill>
              <a:effectLst/>
              <a:uLnTx/>
              <a:uFillTx/>
              <a:latin typeface="Arial" panose="020B0604020202020204" pitchFamily="34" charset="0"/>
              <a:cs typeface="Arial" panose="020B0604020202020204" pitchFamily="34" charset="0"/>
            </a:endParaRPr>
          </a:p>
        </p:txBody>
      </p:sp>
      <p:sp>
        <p:nvSpPr>
          <p:cNvPr id="60" name="Rounded Rectangle 72">
            <a:extLst>
              <a:ext uri="{FF2B5EF4-FFF2-40B4-BE49-F238E27FC236}">
                <a16:creationId xmlns="" xmlns:a16="http://schemas.microsoft.com/office/drawing/2014/main" id="{B3D43F19-AF7D-4E1F-B0B5-B229E53A5736}"/>
              </a:ext>
            </a:extLst>
          </p:cNvPr>
          <p:cNvSpPr/>
          <p:nvPr/>
        </p:nvSpPr>
        <p:spPr>
          <a:xfrm flipH="1">
            <a:off x="3729713" y="4568304"/>
            <a:ext cx="604695" cy="604695"/>
          </a:xfrm>
          <a:prstGeom prst="roundRect">
            <a:avLst>
              <a:gd name="adj" fmla="val 16554"/>
            </a:avLst>
          </a:prstGeom>
          <a:solidFill>
            <a:srgbClr val="118CE7"/>
          </a:solidFill>
          <a:ln w="12700" cap="flat" cmpd="sng" algn="ctr">
            <a:noFill/>
            <a:prstDash val="solid"/>
            <a:miter lim="800000"/>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AU" sz="2000" i="0" u="none" strike="noStrike" kern="0" cap="none" spc="0" normalizeH="0" baseline="0" noProof="0" dirty="0">
                <a:ln>
                  <a:noFill/>
                </a:ln>
                <a:solidFill>
                  <a:prstClr val="white"/>
                </a:solidFill>
                <a:effectLst/>
                <a:uLnTx/>
                <a:uFillTx/>
                <a:latin typeface="Arial" panose="020B0604020202020204" pitchFamily="34" charset="0"/>
                <a:cs typeface="Arial" panose="020B0604020202020204" pitchFamily="34" charset="0"/>
              </a:rPr>
              <a:t></a:t>
            </a:r>
            <a:endParaRPr kumimoji="0" lang="en-US" sz="2000" i="0" u="none" strike="noStrike" kern="0" cap="none" spc="0" normalizeH="0" baseline="0" noProof="0" dirty="0">
              <a:ln>
                <a:noFill/>
              </a:ln>
              <a:solidFill>
                <a:prstClr val="white"/>
              </a:solidFill>
              <a:effectLst/>
              <a:uLnTx/>
              <a:uFillTx/>
              <a:latin typeface="Arial" panose="020B0604020202020204" pitchFamily="34" charset="0"/>
              <a:cs typeface="Arial" panose="020B0604020202020204" pitchFamily="34" charset="0"/>
            </a:endParaRPr>
          </a:p>
        </p:txBody>
      </p:sp>
      <p:sp>
        <p:nvSpPr>
          <p:cNvPr id="61" name="Rectangle 60">
            <a:extLst>
              <a:ext uri="{FF2B5EF4-FFF2-40B4-BE49-F238E27FC236}">
                <a16:creationId xmlns="" xmlns:a16="http://schemas.microsoft.com/office/drawing/2014/main" id="{43123C22-3BD7-4F6C-9001-9A8D920395C1}"/>
              </a:ext>
            </a:extLst>
          </p:cNvPr>
          <p:cNvSpPr/>
          <p:nvPr/>
        </p:nvSpPr>
        <p:spPr>
          <a:xfrm>
            <a:off x="5331041" y="2364122"/>
            <a:ext cx="377026" cy="400110"/>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AU" sz="2000" i="0"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t></a:t>
            </a:r>
          </a:p>
        </p:txBody>
      </p:sp>
      <p:sp>
        <p:nvSpPr>
          <p:cNvPr id="62" name="Rectangle 61">
            <a:extLst>
              <a:ext uri="{FF2B5EF4-FFF2-40B4-BE49-F238E27FC236}">
                <a16:creationId xmlns="" xmlns:a16="http://schemas.microsoft.com/office/drawing/2014/main" id="{A68D2FAD-55BB-423B-AF4B-10C00DE9C934}"/>
              </a:ext>
            </a:extLst>
          </p:cNvPr>
          <p:cNvSpPr/>
          <p:nvPr/>
        </p:nvSpPr>
        <p:spPr>
          <a:xfrm>
            <a:off x="6473963" y="2364122"/>
            <a:ext cx="377026" cy="400110"/>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i="0" u="none" strike="noStrike" kern="1200" cap="none" spc="0" normalizeH="0" baseline="0" noProof="0" dirty="0">
                <a:ln>
                  <a:noFill/>
                </a:ln>
                <a:solidFill>
                  <a:prstClr val="white"/>
                </a:solidFill>
                <a:effectLst/>
                <a:uLnTx/>
                <a:uFillTx/>
                <a:latin typeface="Arial" panose="020B0604020202020204" pitchFamily="34" charset="0"/>
                <a:cs typeface="Arial" panose="020B0604020202020204" pitchFamily="34" charset="0"/>
              </a:rPr>
              <a:t></a:t>
            </a:r>
          </a:p>
        </p:txBody>
      </p:sp>
      <p:sp>
        <p:nvSpPr>
          <p:cNvPr id="63" name="Rectangle 62">
            <a:extLst>
              <a:ext uri="{FF2B5EF4-FFF2-40B4-BE49-F238E27FC236}">
                <a16:creationId xmlns="" xmlns:a16="http://schemas.microsoft.com/office/drawing/2014/main" id="{6719B4C6-4959-489E-B892-FB3E2F4985AC}"/>
              </a:ext>
            </a:extLst>
          </p:cNvPr>
          <p:cNvSpPr/>
          <p:nvPr/>
        </p:nvSpPr>
        <p:spPr>
          <a:xfrm>
            <a:off x="5331040" y="4276288"/>
            <a:ext cx="377026" cy="400110"/>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AU" sz="2000" i="0" u="none" strike="noStrike" kern="1200" cap="none" spc="0" normalizeH="0" baseline="0" noProof="0" dirty="0">
                <a:ln>
                  <a:noFill/>
                </a:ln>
                <a:solidFill>
                  <a:prstClr val="white"/>
                </a:solidFill>
                <a:effectLst/>
                <a:uLnTx/>
                <a:uFillTx/>
                <a:latin typeface="Arial" panose="020B0604020202020204" pitchFamily="34" charset="0"/>
                <a:cs typeface="Arial" panose="020B0604020202020204" pitchFamily="34" charset="0"/>
              </a:rPr>
              <a:t></a:t>
            </a:r>
            <a:endParaRPr kumimoji="0" lang="en-US" sz="2000" i="0" u="none" strike="noStrike" kern="1200" cap="none" spc="0" normalizeH="0" baseline="0" noProof="0" dirty="0">
              <a:ln>
                <a:noFill/>
              </a:ln>
              <a:solidFill>
                <a:prstClr val="white"/>
              </a:solidFill>
              <a:effectLst/>
              <a:uLnTx/>
              <a:uFillTx/>
              <a:latin typeface="Arial" panose="020B0604020202020204" pitchFamily="34" charset="0"/>
              <a:cs typeface="Arial" panose="020B0604020202020204" pitchFamily="34" charset="0"/>
            </a:endParaRPr>
          </a:p>
        </p:txBody>
      </p:sp>
      <p:sp>
        <p:nvSpPr>
          <p:cNvPr id="64" name="Rectangle 63">
            <a:extLst>
              <a:ext uri="{FF2B5EF4-FFF2-40B4-BE49-F238E27FC236}">
                <a16:creationId xmlns="" xmlns:a16="http://schemas.microsoft.com/office/drawing/2014/main" id="{152AAFF7-B43C-4E85-BC7A-94F52A194724}"/>
              </a:ext>
            </a:extLst>
          </p:cNvPr>
          <p:cNvSpPr/>
          <p:nvPr/>
        </p:nvSpPr>
        <p:spPr>
          <a:xfrm>
            <a:off x="6473963" y="4276288"/>
            <a:ext cx="377026" cy="400110"/>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AU" sz="2000" i="0"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t></a:t>
            </a:r>
            <a:endParaRPr kumimoji="0" lang="en-US" sz="2000" i="0" u="none" strike="noStrike" kern="1200" cap="none" spc="0" normalizeH="0" baseline="0" noProof="0" dirty="0">
              <a:ln>
                <a:noFill/>
              </a:ln>
              <a:solidFill>
                <a:prstClr val="black"/>
              </a:solidFill>
              <a:effectLst/>
              <a:uLnTx/>
              <a:uFillTx/>
              <a:latin typeface="Arial" panose="020B0604020202020204" pitchFamily="34" charset="0"/>
              <a:cs typeface="Arial" panose="020B0604020202020204" pitchFamily="34" charset="0"/>
            </a:endParaRPr>
          </a:p>
        </p:txBody>
      </p:sp>
      <p:sp>
        <p:nvSpPr>
          <p:cNvPr id="65" name="Rectangle 64">
            <a:extLst>
              <a:ext uri="{FF2B5EF4-FFF2-40B4-BE49-F238E27FC236}">
                <a16:creationId xmlns="" xmlns:a16="http://schemas.microsoft.com/office/drawing/2014/main" id="{81EDD3F3-659D-4D7A-A6DA-9A1F38C91EC0}"/>
              </a:ext>
            </a:extLst>
          </p:cNvPr>
          <p:cNvSpPr/>
          <p:nvPr/>
        </p:nvSpPr>
        <p:spPr>
          <a:xfrm>
            <a:off x="4810544" y="3363028"/>
            <a:ext cx="389850" cy="400110"/>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AU" sz="2000" i="0" u="none" strike="noStrike" kern="1200" cap="none" spc="0" normalizeH="0" baseline="0" noProof="0" dirty="0">
                <a:ln>
                  <a:noFill/>
                </a:ln>
                <a:solidFill>
                  <a:prstClr val="white"/>
                </a:solidFill>
                <a:effectLst/>
                <a:uLnTx/>
                <a:uFillTx/>
                <a:latin typeface="Arial" panose="020B0604020202020204" pitchFamily="34" charset="0"/>
                <a:cs typeface="Arial" panose="020B0604020202020204" pitchFamily="34" charset="0"/>
              </a:rPr>
              <a:t></a:t>
            </a:r>
            <a:endParaRPr kumimoji="0" lang="en-US" sz="2000" i="0" u="none" strike="noStrike" kern="1200" cap="none" spc="0" normalizeH="0" baseline="0" noProof="0" dirty="0">
              <a:ln>
                <a:noFill/>
              </a:ln>
              <a:solidFill>
                <a:prstClr val="white"/>
              </a:solidFill>
              <a:effectLst/>
              <a:uLnTx/>
              <a:uFillTx/>
              <a:latin typeface="Arial" panose="020B0604020202020204" pitchFamily="34" charset="0"/>
              <a:cs typeface="Arial" panose="020B0604020202020204" pitchFamily="34" charset="0"/>
            </a:endParaRPr>
          </a:p>
        </p:txBody>
      </p:sp>
      <p:sp>
        <p:nvSpPr>
          <p:cNvPr id="66" name="Rectangle 65">
            <a:extLst>
              <a:ext uri="{FF2B5EF4-FFF2-40B4-BE49-F238E27FC236}">
                <a16:creationId xmlns="" xmlns:a16="http://schemas.microsoft.com/office/drawing/2014/main" id="{D0BB30DF-2A81-4F59-9870-B6C4390F2F0A}"/>
              </a:ext>
            </a:extLst>
          </p:cNvPr>
          <p:cNvSpPr/>
          <p:nvPr/>
        </p:nvSpPr>
        <p:spPr>
          <a:xfrm>
            <a:off x="6994844" y="3363028"/>
            <a:ext cx="377026" cy="400110"/>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AU" sz="2000" i="0"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t></a:t>
            </a:r>
            <a:endParaRPr kumimoji="0" lang="en-US" sz="2000" i="0"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endParaRPr>
          </a:p>
        </p:txBody>
      </p:sp>
      <p:sp>
        <p:nvSpPr>
          <p:cNvPr id="67" name="TextBox 66">
            <a:extLst>
              <a:ext uri="{FF2B5EF4-FFF2-40B4-BE49-F238E27FC236}">
                <a16:creationId xmlns="" xmlns:a16="http://schemas.microsoft.com/office/drawing/2014/main" id="{8AE602BD-2B7A-44B4-BD45-3576A89E463B}"/>
              </a:ext>
            </a:extLst>
          </p:cNvPr>
          <p:cNvSpPr txBox="1"/>
          <p:nvPr/>
        </p:nvSpPr>
        <p:spPr>
          <a:xfrm>
            <a:off x="1596435" y="216645"/>
            <a:ext cx="8991600" cy="830997"/>
          </a:xfrm>
          <a:prstGeom prst="rect">
            <a:avLst/>
          </a:prstGeom>
          <a:noFill/>
        </p:spPr>
        <p:txBody>
          <a:bodyPr wrap="square">
            <a:spAutoFit/>
          </a:bodyPr>
          <a:lstStyle/>
          <a:p>
            <a:pPr algn="ctr"/>
            <a:r>
              <a:rPr lang="vi-VN" sz="2400" b="1" i="0" dirty="0">
                <a:solidFill>
                  <a:srgbClr val="000000"/>
                </a:solidFill>
                <a:effectLst/>
                <a:latin typeface="Arial" panose="020B0604020202020204" pitchFamily="34" charset="0"/>
                <a:cs typeface="Arial" panose="020B0604020202020204" pitchFamily="34" charset="0"/>
              </a:rPr>
              <a:t>6.2.3. Phương hướng nâng cao hiệu quả hội nhập kinh tế quốc tế trong phát triển của Việt Nam</a:t>
            </a:r>
          </a:p>
        </p:txBody>
      </p:sp>
      <p:sp>
        <p:nvSpPr>
          <p:cNvPr id="68" name="TextBox 67">
            <a:extLst>
              <a:ext uri="{FF2B5EF4-FFF2-40B4-BE49-F238E27FC236}">
                <a16:creationId xmlns="" xmlns:a16="http://schemas.microsoft.com/office/drawing/2014/main" id="{C92A26D5-D662-4F3B-BFDA-DAF7F5554C46}"/>
              </a:ext>
            </a:extLst>
          </p:cNvPr>
          <p:cNvSpPr txBox="1"/>
          <p:nvPr/>
        </p:nvSpPr>
        <p:spPr>
          <a:xfrm>
            <a:off x="78534" y="1586934"/>
            <a:ext cx="3437708" cy="1323439"/>
          </a:xfrm>
          <a:prstGeom prst="rect">
            <a:avLst/>
          </a:prstGeom>
          <a:noFill/>
        </p:spPr>
        <p:txBody>
          <a:bodyPr wrap="square">
            <a:spAutoFit/>
          </a:bodyPr>
          <a:lstStyle/>
          <a:p>
            <a:pPr marL="342900" indent="-342900">
              <a:buFont typeface="Courier New" panose="02070309020205020404" pitchFamily="49" charset="0"/>
              <a:buChar char="o"/>
            </a:pPr>
            <a:r>
              <a:rPr lang="vi-VN" sz="2000" i="0" dirty="0">
                <a:solidFill>
                  <a:srgbClr val="FF0000"/>
                </a:solidFill>
                <a:effectLst/>
                <a:latin typeface="Arial" panose="020B0604020202020204" pitchFamily="34" charset="0"/>
                <a:cs typeface="Arial" panose="020B0604020202020204" pitchFamily="34" charset="0"/>
              </a:rPr>
              <a:t>Nhận thức sâu sắc về thời cơ và thách thức do hội nhập kinh tế quốc tế mang lại</a:t>
            </a:r>
            <a:r>
              <a:rPr lang="en-US" sz="2000" i="0" dirty="0">
                <a:solidFill>
                  <a:srgbClr val="FF0000"/>
                </a:solidFill>
                <a:effectLst/>
                <a:latin typeface="Arial" panose="020B0604020202020204" pitchFamily="34" charset="0"/>
                <a:cs typeface="Arial" panose="020B0604020202020204" pitchFamily="34" charset="0"/>
              </a:rPr>
              <a:t>.</a:t>
            </a:r>
            <a:endParaRPr lang="vi-VN" sz="2000" i="0" dirty="0">
              <a:solidFill>
                <a:srgbClr val="FF0000"/>
              </a:solidFill>
              <a:effectLst/>
              <a:latin typeface="Arial" panose="020B0604020202020204" pitchFamily="34" charset="0"/>
              <a:cs typeface="Arial" panose="020B0604020202020204" pitchFamily="34" charset="0"/>
            </a:endParaRPr>
          </a:p>
        </p:txBody>
      </p:sp>
      <p:sp>
        <p:nvSpPr>
          <p:cNvPr id="69" name="TextBox 68">
            <a:extLst>
              <a:ext uri="{FF2B5EF4-FFF2-40B4-BE49-F238E27FC236}">
                <a16:creationId xmlns="" xmlns:a16="http://schemas.microsoft.com/office/drawing/2014/main" id="{03F41571-A520-4E3A-8BFE-70CB9FF2BD54}"/>
              </a:ext>
            </a:extLst>
          </p:cNvPr>
          <p:cNvSpPr txBox="1"/>
          <p:nvPr/>
        </p:nvSpPr>
        <p:spPr>
          <a:xfrm>
            <a:off x="8725796" y="1754761"/>
            <a:ext cx="3403157" cy="1015663"/>
          </a:xfrm>
          <a:prstGeom prst="rect">
            <a:avLst/>
          </a:prstGeom>
          <a:noFill/>
        </p:spPr>
        <p:txBody>
          <a:bodyPr wrap="square">
            <a:spAutoFit/>
          </a:bodyPr>
          <a:lstStyle/>
          <a:p>
            <a:pPr marL="342900" indent="-342900">
              <a:buFont typeface="Courier New" panose="02070309020205020404" pitchFamily="49" charset="0"/>
              <a:buChar char="o"/>
            </a:pPr>
            <a:r>
              <a:rPr lang="vi-VN" sz="2000" i="0" dirty="0">
                <a:solidFill>
                  <a:srgbClr val="FFC000"/>
                </a:solidFill>
                <a:effectLst/>
                <a:latin typeface="Arial" panose="020B0604020202020204" pitchFamily="34" charset="0"/>
                <a:cs typeface="Arial" panose="020B0604020202020204" pitchFamily="34" charset="0"/>
              </a:rPr>
              <a:t>Xây dựng chiến lược và lộ trình hội nhập kinh tế phù hợp</a:t>
            </a:r>
            <a:r>
              <a:rPr lang="en-US" sz="2000" i="0" dirty="0">
                <a:solidFill>
                  <a:srgbClr val="FFC000"/>
                </a:solidFill>
                <a:effectLst/>
                <a:latin typeface="Arial" panose="020B0604020202020204" pitchFamily="34" charset="0"/>
                <a:cs typeface="Arial" panose="020B0604020202020204" pitchFamily="34" charset="0"/>
              </a:rPr>
              <a:t>.</a:t>
            </a:r>
            <a:endParaRPr lang="vi-VN" sz="2000" i="0" dirty="0">
              <a:solidFill>
                <a:srgbClr val="FFC000"/>
              </a:solidFill>
              <a:effectLst/>
              <a:latin typeface="Arial" panose="020B0604020202020204" pitchFamily="34" charset="0"/>
              <a:cs typeface="Arial" panose="020B0604020202020204" pitchFamily="34" charset="0"/>
            </a:endParaRPr>
          </a:p>
        </p:txBody>
      </p:sp>
      <p:sp>
        <p:nvSpPr>
          <p:cNvPr id="70" name="TextBox 69">
            <a:extLst>
              <a:ext uri="{FF2B5EF4-FFF2-40B4-BE49-F238E27FC236}">
                <a16:creationId xmlns="" xmlns:a16="http://schemas.microsoft.com/office/drawing/2014/main" id="{37280BF1-2309-4501-B0E4-EBA1C2EB9112}"/>
              </a:ext>
            </a:extLst>
          </p:cNvPr>
          <p:cNvSpPr txBox="1"/>
          <p:nvPr/>
        </p:nvSpPr>
        <p:spPr>
          <a:xfrm>
            <a:off x="8636443" y="3150738"/>
            <a:ext cx="3403157" cy="1323439"/>
          </a:xfrm>
          <a:prstGeom prst="rect">
            <a:avLst/>
          </a:prstGeom>
          <a:noFill/>
        </p:spPr>
        <p:txBody>
          <a:bodyPr wrap="square">
            <a:spAutoFit/>
          </a:bodyPr>
          <a:lstStyle/>
          <a:p>
            <a:pPr marL="342900" indent="-342900">
              <a:buFont typeface="Courier New" panose="02070309020205020404" pitchFamily="49" charset="0"/>
              <a:buChar char="o"/>
            </a:pPr>
            <a:r>
              <a:rPr lang="en-US" sz="2000" i="0" dirty="0" err="1">
                <a:solidFill>
                  <a:srgbClr val="7030A0"/>
                </a:solidFill>
                <a:effectLst/>
                <a:latin typeface="Arial" panose="020B0604020202020204" pitchFamily="34" charset="0"/>
                <a:cs typeface="Arial" panose="020B0604020202020204" pitchFamily="34" charset="0"/>
              </a:rPr>
              <a:t>Tích</a:t>
            </a:r>
            <a:r>
              <a:rPr lang="en-US" sz="2000" i="0" dirty="0">
                <a:solidFill>
                  <a:srgbClr val="7030A0"/>
                </a:solidFill>
                <a:effectLst/>
                <a:latin typeface="Arial" panose="020B0604020202020204" pitchFamily="34" charset="0"/>
                <a:cs typeface="Arial" panose="020B0604020202020204" pitchFamily="34" charset="0"/>
              </a:rPr>
              <a:t> </a:t>
            </a:r>
            <a:r>
              <a:rPr lang="en-US" sz="2000" i="0" dirty="0" err="1">
                <a:solidFill>
                  <a:srgbClr val="7030A0"/>
                </a:solidFill>
                <a:effectLst/>
                <a:latin typeface="Arial" panose="020B0604020202020204" pitchFamily="34" charset="0"/>
                <a:cs typeface="Arial" panose="020B0604020202020204" pitchFamily="34" charset="0"/>
              </a:rPr>
              <a:t>cực</a:t>
            </a:r>
            <a:r>
              <a:rPr lang="en-US" sz="2000" i="0" dirty="0">
                <a:solidFill>
                  <a:srgbClr val="7030A0"/>
                </a:solidFill>
                <a:effectLst/>
                <a:latin typeface="Arial" panose="020B0604020202020204" pitchFamily="34" charset="0"/>
                <a:cs typeface="Arial" panose="020B0604020202020204" pitchFamily="34" charset="0"/>
              </a:rPr>
              <a:t> </a:t>
            </a:r>
            <a:r>
              <a:rPr lang="en-US" sz="2000" i="0" dirty="0" err="1">
                <a:solidFill>
                  <a:srgbClr val="7030A0"/>
                </a:solidFill>
                <a:effectLst/>
                <a:latin typeface="Arial" panose="020B0604020202020204" pitchFamily="34" charset="0"/>
                <a:cs typeface="Arial" panose="020B0604020202020204" pitchFamily="34" charset="0"/>
              </a:rPr>
              <a:t>chủ</a:t>
            </a:r>
            <a:r>
              <a:rPr lang="en-US" sz="2000" i="0" dirty="0">
                <a:solidFill>
                  <a:srgbClr val="7030A0"/>
                </a:solidFill>
                <a:effectLst/>
                <a:latin typeface="Arial" panose="020B0604020202020204" pitchFamily="34" charset="0"/>
                <a:cs typeface="Arial" panose="020B0604020202020204" pitchFamily="34" charset="0"/>
              </a:rPr>
              <a:t> </a:t>
            </a:r>
            <a:r>
              <a:rPr lang="en-US" sz="2000" i="0" dirty="0" err="1">
                <a:solidFill>
                  <a:srgbClr val="7030A0"/>
                </a:solidFill>
                <a:effectLst/>
                <a:latin typeface="Arial" panose="020B0604020202020204" pitchFamily="34" charset="0"/>
                <a:cs typeface="Arial" panose="020B0604020202020204" pitchFamily="34" charset="0"/>
              </a:rPr>
              <a:t>động</a:t>
            </a:r>
            <a:r>
              <a:rPr lang="en-US" sz="2000" i="0" dirty="0">
                <a:solidFill>
                  <a:srgbClr val="7030A0"/>
                </a:solidFill>
                <a:effectLst/>
                <a:latin typeface="Arial" panose="020B0604020202020204" pitchFamily="34" charset="0"/>
                <a:cs typeface="Arial" panose="020B0604020202020204" pitchFamily="34" charset="0"/>
              </a:rPr>
              <a:t> </a:t>
            </a:r>
            <a:r>
              <a:rPr lang="en-US" sz="2000" i="0" dirty="0" err="1">
                <a:solidFill>
                  <a:srgbClr val="7030A0"/>
                </a:solidFill>
                <a:effectLst/>
                <a:latin typeface="Arial" panose="020B0604020202020204" pitchFamily="34" charset="0"/>
                <a:cs typeface="Arial" panose="020B0604020202020204" pitchFamily="34" charset="0"/>
              </a:rPr>
              <a:t>tham</a:t>
            </a:r>
            <a:r>
              <a:rPr lang="en-US" sz="2000" i="0" dirty="0">
                <a:solidFill>
                  <a:srgbClr val="7030A0"/>
                </a:solidFill>
                <a:effectLst/>
                <a:latin typeface="Arial" panose="020B0604020202020204" pitchFamily="34" charset="0"/>
                <a:cs typeface="Arial" panose="020B0604020202020204" pitchFamily="34" charset="0"/>
              </a:rPr>
              <a:t> </a:t>
            </a:r>
            <a:r>
              <a:rPr lang="en-US" sz="2000" i="0" dirty="0" err="1">
                <a:solidFill>
                  <a:srgbClr val="7030A0"/>
                </a:solidFill>
                <a:effectLst/>
                <a:latin typeface="Arial" panose="020B0604020202020204" pitchFamily="34" charset="0"/>
                <a:cs typeface="Arial" panose="020B0604020202020204" pitchFamily="34" charset="0"/>
              </a:rPr>
              <a:t>gia</a:t>
            </a:r>
            <a:r>
              <a:rPr lang="en-US" sz="2000" i="0" dirty="0">
                <a:solidFill>
                  <a:srgbClr val="7030A0"/>
                </a:solidFill>
                <a:effectLst/>
                <a:latin typeface="Arial" panose="020B0604020202020204" pitchFamily="34" charset="0"/>
                <a:cs typeface="Arial" panose="020B0604020202020204" pitchFamily="34" charset="0"/>
              </a:rPr>
              <a:t> </a:t>
            </a:r>
            <a:r>
              <a:rPr lang="en-US" sz="2000" i="0" dirty="0" err="1">
                <a:solidFill>
                  <a:srgbClr val="7030A0"/>
                </a:solidFill>
                <a:effectLst/>
                <a:latin typeface="Arial" panose="020B0604020202020204" pitchFamily="34" charset="0"/>
                <a:cs typeface="Arial" panose="020B0604020202020204" pitchFamily="34" charset="0"/>
              </a:rPr>
              <a:t>vào</a:t>
            </a:r>
            <a:r>
              <a:rPr lang="en-US" sz="2000" i="0" dirty="0">
                <a:solidFill>
                  <a:srgbClr val="7030A0"/>
                </a:solidFill>
                <a:effectLst/>
                <a:latin typeface="Arial" panose="020B0604020202020204" pitchFamily="34" charset="0"/>
                <a:cs typeface="Arial" panose="020B0604020202020204" pitchFamily="34" charset="0"/>
              </a:rPr>
              <a:t> </a:t>
            </a:r>
            <a:r>
              <a:rPr lang="en-US" sz="2000" i="0" dirty="0" err="1">
                <a:solidFill>
                  <a:srgbClr val="7030A0"/>
                </a:solidFill>
                <a:effectLst/>
                <a:latin typeface="Arial" panose="020B0604020202020204" pitchFamily="34" charset="0"/>
                <a:cs typeface="Arial" panose="020B0604020202020204" pitchFamily="34" charset="0"/>
              </a:rPr>
              <a:t>các</a:t>
            </a:r>
            <a:r>
              <a:rPr lang="en-US" sz="2000" i="0" dirty="0">
                <a:solidFill>
                  <a:srgbClr val="7030A0"/>
                </a:solidFill>
                <a:effectLst/>
                <a:latin typeface="Arial" panose="020B0604020202020204" pitchFamily="34" charset="0"/>
                <a:cs typeface="Arial" panose="020B0604020202020204" pitchFamily="34" charset="0"/>
              </a:rPr>
              <a:t> </a:t>
            </a:r>
            <a:r>
              <a:rPr lang="en-US" sz="2000" i="0" dirty="0" err="1">
                <a:solidFill>
                  <a:srgbClr val="7030A0"/>
                </a:solidFill>
                <a:effectLst/>
                <a:latin typeface="Arial" panose="020B0604020202020204" pitchFamily="34" charset="0"/>
                <a:cs typeface="Arial" panose="020B0604020202020204" pitchFamily="34" charset="0"/>
              </a:rPr>
              <a:t>liên</a:t>
            </a:r>
            <a:r>
              <a:rPr lang="en-US" sz="2000" i="0" dirty="0">
                <a:solidFill>
                  <a:srgbClr val="7030A0"/>
                </a:solidFill>
                <a:effectLst/>
                <a:latin typeface="Arial" panose="020B0604020202020204" pitchFamily="34" charset="0"/>
                <a:cs typeface="Arial" panose="020B0604020202020204" pitchFamily="34" charset="0"/>
              </a:rPr>
              <a:t> </a:t>
            </a:r>
            <a:r>
              <a:rPr lang="en-US" sz="2000" i="0" dirty="0" err="1">
                <a:solidFill>
                  <a:srgbClr val="7030A0"/>
                </a:solidFill>
                <a:effectLst/>
                <a:latin typeface="Arial" panose="020B0604020202020204" pitchFamily="34" charset="0"/>
                <a:cs typeface="Arial" panose="020B0604020202020204" pitchFamily="34" charset="0"/>
              </a:rPr>
              <a:t>kết</a:t>
            </a:r>
            <a:r>
              <a:rPr lang="en-US" sz="2000" i="0" dirty="0">
                <a:solidFill>
                  <a:srgbClr val="7030A0"/>
                </a:solidFill>
                <a:effectLst/>
                <a:latin typeface="Arial" panose="020B0604020202020204" pitchFamily="34" charset="0"/>
                <a:cs typeface="Arial" panose="020B0604020202020204" pitchFamily="34" charset="0"/>
              </a:rPr>
              <a:t> </a:t>
            </a:r>
            <a:r>
              <a:rPr lang="en-US" sz="2000" i="0" dirty="0" err="1">
                <a:solidFill>
                  <a:srgbClr val="7030A0"/>
                </a:solidFill>
                <a:effectLst/>
                <a:latin typeface="Arial" panose="020B0604020202020204" pitchFamily="34" charset="0"/>
                <a:cs typeface="Arial" panose="020B0604020202020204" pitchFamily="34" charset="0"/>
              </a:rPr>
              <a:t>kinh</a:t>
            </a:r>
            <a:r>
              <a:rPr lang="en-US" sz="2000" i="0" dirty="0">
                <a:solidFill>
                  <a:srgbClr val="7030A0"/>
                </a:solidFill>
                <a:effectLst/>
                <a:latin typeface="Arial" panose="020B0604020202020204" pitchFamily="34" charset="0"/>
                <a:cs typeface="Arial" panose="020B0604020202020204" pitchFamily="34" charset="0"/>
              </a:rPr>
              <a:t> </a:t>
            </a:r>
            <a:r>
              <a:rPr lang="en-US" sz="2000" i="0" dirty="0" err="1">
                <a:solidFill>
                  <a:srgbClr val="7030A0"/>
                </a:solidFill>
                <a:effectLst/>
                <a:latin typeface="Arial" panose="020B0604020202020204" pitchFamily="34" charset="0"/>
                <a:cs typeface="Arial" panose="020B0604020202020204" pitchFamily="34" charset="0"/>
              </a:rPr>
              <a:t>tế</a:t>
            </a:r>
            <a:r>
              <a:rPr lang="en-US" sz="2000" i="0" dirty="0">
                <a:solidFill>
                  <a:srgbClr val="7030A0"/>
                </a:solidFill>
                <a:effectLst/>
                <a:latin typeface="Arial" panose="020B0604020202020204" pitchFamily="34" charset="0"/>
                <a:cs typeface="Arial" panose="020B0604020202020204" pitchFamily="34" charset="0"/>
              </a:rPr>
              <a:t> </a:t>
            </a:r>
            <a:r>
              <a:rPr lang="en-US" sz="2000" i="0" dirty="0" err="1">
                <a:solidFill>
                  <a:srgbClr val="7030A0"/>
                </a:solidFill>
                <a:effectLst/>
                <a:latin typeface="Arial" panose="020B0604020202020204" pitchFamily="34" charset="0"/>
                <a:cs typeface="Arial" panose="020B0604020202020204" pitchFamily="34" charset="0"/>
              </a:rPr>
              <a:t>quốc</a:t>
            </a:r>
            <a:r>
              <a:rPr lang="en-US" sz="2000" i="0" dirty="0">
                <a:solidFill>
                  <a:srgbClr val="7030A0"/>
                </a:solidFill>
                <a:effectLst/>
                <a:latin typeface="Arial" panose="020B0604020202020204" pitchFamily="34" charset="0"/>
                <a:cs typeface="Arial" panose="020B0604020202020204" pitchFamily="34" charset="0"/>
              </a:rPr>
              <a:t> </a:t>
            </a:r>
            <a:r>
              <a:rPr lang="en-US" sz="2000" i="0" dirty="0" err="1">
                <a:solidFill>
                  <a:srgbClr val="7030A0"/>
                </a:solidFill>
                <a:effectLst/>
                <a:latin typeface="Arial" panose="020B0604020202020204" pitchFamily="34" charset="0"/>
                <a:cs typeface="Arial" panose="020B0604020202020204" pitchFamily="34" charset="0"/>
              </a:rPr>
              <a:t>tế</a:t>
            </a:r>
            <a:r>
              <a:rPr lang="en-US" sz="2000" i="0" dirty="0">
                <a:solidFill>
                  <a:srgbClr val="7030A0"/>
                </a:solidFill>
                <a:effectLst/>
                <a:latin typeface="Arial" panose="020B0604020202020204" pitchFamily="34" charset="0"/>
                <a:cs typeface="Arial" panose="020B0604020202020204" pitchFamily="34" charset="0"/>
              </a:rPr>
              <a:t> </a:t>
            </a:r>
            <a:r>
              <a:rPr lang="en-US" sz="2000" i="0" dirty="0" err="1">
                <a:solidFill>
                  <a:srgbClr val="7030A0"/>
                </a:solidFill>
                <a:effectLst/>
                <a:latin typeface="Arial" panose="020B0604020202020204" pitchFamily="34" charset="0"/>
                <a:cs typeface="Arial" panose="020B0604020202020204" pitchFamily="34" charset="0"/>
              </a:rPr>
              <a:t>và</a:t>
            </a:r>
            <a:r>
              <a:rPr lang="en-US" sz="2000" i="0" dirty="0">
                <a:solidFill>
                  <a:srgbClr val="7030A0"/>
                </a:solidFill>
                <a:effectLst/>
                <a:latin typeface="Arial" panose="020B0604020202020204" pitchFamily="34" charset="0"/>
                <a:cs typeface="Arial" panose="020B0604020202020204" pitchFamily="34" charset="0"/>
              </a:rPr>
              <a:t> </a:t>
            </a:r>
            <a:r>
              <a:rPr lang="en-US" sz="2000" i="0" dirty="0" err="1">
                <a:solidFill>
                  <a:srgbClr val="7030A0"/>
                </a:solidFill>
                <a:effectLst/>
                <a:latin typeface="Arial" panose="020B0604020202020204" pitchFamily="34" charset="0"/>
                <a:cs typeface="Arial" panose="020B0604020202020204" pitchFamily="34" charset="0"/>
              </a:rPr>
              <a:t>thực</a:t>
            </a:r>
            <a:r>
              <a:rPr lang="en-US" sz="2000" i="0" dirty="0">
                <a:solidFill>
                  <a:srgbClr val="7030A0"/>
                </a:solidFill>
                <a:effectLst/>
                <a:latin typeface="Arial" panose="020B0604020202020204" pitchFamily="34" charset="0"/>
                <a:cs typeface="Arial" panose="020B0604020202020204" pitchFamily="34" charset="0"/>
              </a:rPr>
              <a:t> </a:t>
            </a:r>
            <a:r>
              <a:rPr lang="en-US" sz="2000" i="0" dirty="0" err="1">
                <a:solidFill>
                  <a:srgbClr val="7030A0"/>
                </a:solidFill>
                <a:effectLst/>
                <a:latin typeface="Arial" panose="020B0604020202020204" pitchFamily="34" charset="0"/>
                <a:cs typeface="Arial" panose="020B0604020202020204" pitchFamily="34" charset="0"/>
              </a:rPr>
              <a:t>hiện</a:t>
            </a:r>
            <a:r>
              <a:rPr lang="en-US" sz="2000" i="0" dirty="0">
                <a:solidFill>
                  <a:srgbClr val="7030A0"/>
                </a:solidFill>
                <a:effectLst/>
                <a:latin typeface="Arial" panose="020B0604020202020204" pitchFamily="34" charset="0"/>
                <a:cs typeface="Arial" panose="020B0604020202020204" pitchFamily="34" charset="0"/>
              </a:rPr>
              <a:t> </a:t>
            </a:r>
            <a:r>
              <a:rPr lang="en-US" sz="2000" i="0" dirty="0" err="1">
                <a:solidFill>
                  <a:srgbClr val="7030A0"/>
                </a:solidFill>
                <a:effectLst/>
                <a:latin typeface="Arial" panose="020B0604020202020204" pitchFamily="34" charset="0"/>
                <a:cs typeface="Arial" panose="020B0604020202020204" pitchFamily="34" charset="0"/>
              </a:rPr>
              <a:t>đầy</a:t>
            </a:r>
            <a:r>
              <a:rPr lang="en-US" sz="2000" i="0" dirty="0">
                <a:solidFill>
                  <a:srgbClr val="7030A0"/>
                </a:solidFill>
                <a:effectLst/>
                <a:latin typeface="Arial" panose="020B0604020202020204" pitchFamily="34" charset="0"/>
                <a:cs typeface="Arial" panose="020B0604020202020204" pitchFamily="34" charset="0"/>
              </a:rPr>
              <a:t> </a:t>
            </a:r>
            <a:r>
              <a:rPr lang="en-US" sz="2000" i="0" dirty="0" err="1">
                <a:solidFill>
                  <a:srgbClr val="7030A0"/>
                </a:solidFill>
                <a:effectLst/>
                <a:latin typeface="Arial" panose="020B0604020202020204" pitchFamily="34" charset="0"/>
                <a:cs typeface="Arial" panose="020B0604020202020204" pitchFamily="34" charset="0"/>
              </a:rPr>
              <a:t>đủ</a:t>
            </a:r>
            <a:r>
              <a:rPr lang="en-US" sz="2000" i="0" dirty="0">
                <a:solidFill>
                  <a:srgbClr val="7030A0"/>
                </a:solidFill>
                <a:effectLst/>
                <a:latin typeface="Arial" panose="020B0604020202020204" pitchFamily="34" charset="0"/>
                <a:cs typeface="Arial" panose="020B0604020202020204" pitchFamily="34" charset="0"/>
              </a:rPr>
              <a:t> </a:t>
            </a:r>
            <a:r>
              <a:rPr lang="en-US" sz="2000" i="0" dirty="0" err="1">
                <a:solidFill>
                  <a:srgbClr val="7030A0"/>
                </a:solidFill>
                <a:effectLst/>
                <a:latin typeface="Arial" panose="020B0604020202020204" pitchFamily="34" charset="0"/>
                <a:cs typeface="Arial" panose="020B0604020202020204" pitchFamily="34" charset="0"/>
              </a:rPr>
              <a:t>các</a:t>
            </a:r>
            <a:r>
              <a:rPr lang="en-US" sz="2000" i="0" dirty="0">
                <a:solidFill>
                  <a:srgbClr val="7030A0"/>
                </a:solidFill>
                <a:effectLst/>
                <a:latin typeface="Arial" panose="020B0604020202020204" pitchFamily="34" charset="0"/>
                <a:cs typeface="Arial" panose="020B0604020202020204" pitchFamily="34" charset="0"/>
              </a:rPr>
              <a:t> cam </a:t>
            </a:r>
            <a:r>
              <a:rPr lang="en-US" sz="2000" i="0" dirty="0" err="1">
                <a:solidFill>
                  <a:srgbClr val="7030A0"/>
                </a:solidFill>
                <a:effectLst/>
                <a:latin typeface="Arial" panose="020B0604020202020204" pitchFamily="34" charset="0"/>
                <a:cs typeface="Arial" panose="020B0604020202020204" pitchFamily="34" charset="0"/>
              </a:rPr>
              <a:t>kết</a:t>
            </a:r>
            <a:r>
              <a:rPr lang="en-US" sz="2000" i="0" dirty="0">
                <a:solidFill>
                  <a:srgbClr val="7030A0"/>
                </a:solidFill>
                <a:effectLst/>
                <a:latin typeface="Arial" panose="020B0604020202020204" pitchFamily="34" charset="0"/>
                <a:cs typeface="Arial" panose="020B0604020202020204" pitchFamily="34" charset="0"/>
              </a:rPr>
              <a:t>.</a:t>
            </a:r>
          </a:p>
        </p:txBody>
      </p:sp>
      <p:sp>
        <p:nvSpPr>
          <p:cNvPr id="71" name="TextBox 70">
            <a:extLst>
              <a:ext uri="{FF2B5EF4-FFF2-40B4-BE49-F238E27FC236}">
                <a16:creationId xmlns="" xmlns:a16="http://schemas.microsoft.com/office/drawing/2014/main" id="{3A7A705A-1100-4CB5-BC92-44D1217A675E}"/>
              </a:ext>
            </a:extLst>
          </p:cNvPr>
          <p:cNvSpPr txBox="1"/>
          <p:nvPr/>
        </p:nvSpPr>
        <p:spPr>
          <a:xfrm>
            <a:off x="295827" y="3215823"/>
            <a:ext cx="3245299" cy="707886"/>
          </a:xfrm>
          <a:prstGeom prst="rect">
            <a:avLst/>
          </a:prstGeom>
          <a:noFill/>
        </p:spPr>
        <p:txBody>
          <a:bodyPr wrap="square">
            <a:spAutoFit/>
          </a:bodyPr>
          <a:lstStyle/>
          <a:p>
            <a:pPr marL="342900" indent="-342900">
              <a:buFont typeface="Courier New" panose="02070309020205020404" pitchFamily="49" charset="0"/>
              <a:buChar char="o"/>
            </a:pPr>
            <a:r>
              <a:rPr lang="en-US" sz="2000" i="0" dirty="0" err="1">
                <a:solidFill>
                  <a:srgbClr val="33CC33"/>
                </a:solidFill>
                <a:effectLst/>
                <a:latin typeface="Arial" panose="020B0604020202020204" pitchFamily="34" charset="0"/>
                <a:cs typeface="Arial" panose="020B0604020202020204" pitchFamily="34" charset="0"/>
              </a:rPr>
              <a:t>Hoàn</a:t>
            </a:r>
            <a:r>
              <a:rPr lang="en-US" sz="2000" i="0" dirty="0">
                <a:solidFill>
                  <a:srgbClr val="33CC33"/>
                </a:solidFill>
                <a:effectLst/>
                <a:latin typeface="Arial" panose="020B0604020202020204" pitchFamily="34" charset="0"/>
                <a:cs typeface="Arial" panose="020B0604020202020204" pitchFamily="34" charset="0"/>
              </a:rPr>
              <a:t> </a:t>
            </a:r>
            <a:r>
              <a:rPr lang="en-US" sz="2000" i="0" dirty="0" err="1">
                <a:solidFill>
                  <a:srgbClr val="33CC33"/>
                </a:solidFill>
                <a:effectLst/>
                <a:latin typeface="Arial" panose="020B0604020202020204" pitchFamily="34" charset="0"/>
                <a:cs typeface="Arial" panose="020B0604020202020204" pitchFamily="34" charset="0"/>
              </a:rPr>
              <a:t>thiện</a:t>
            </a:r>
            <a:r>
              <a:rPr lang="en-US" sz="2000" i="0" dirty="0">
                <a:solidFill>
                  <a:srgbClr val="33CC33"/>
                </a:solidFill>
                <a:effectLst/>
                <a:latin typeface="Arial" panose="020B0604020202020204" pitchFamily="34" charset="0"/>
                <a:cs typeface="Arial" panose="020B0604020202020204" pitchFamily="34" charset="0"/>
              </a:rPr>
              <a:t> </a:t>
            </a:r>
            <a:r>
              <a:rPr lang="en-US" sz="2000" i="0" dirty="0" err="1">
                <a:solidFill>
                  <a:srgbClr val="33CC33"/>
                </a:solidFill>
                <a:effectLst/>
                <a:latin typeface="Arial" panose="020B0604020202020204" pitchFamily="34" charset="0"/>
                <a:cs typeface="Arial" panose="020B0604020202020204" pitchFamily="34" charset="0"/>
              </a:rPr>
              <a:t>thể</a:t>
            </a:r>
            <a:r>
              <a:rPr lang="en-US" sz="2000" i="0" dirty="0">
                <a:solidFill>
                  <a:srgbClr val="33CC33"/>
                </a:solidFill>
                <a:effectLst/>
                <a:latin typeface="Arial" panose="020B0604020202020204" pitchFamily="34" charset="0"/>
                <a:cs typeface="Arial" panose="020B0604020202020204" pitchFamily="34" charset="0"/>
              </a:rPr>
              <a:t> </a:t>
            </a:r>
            <a:r>
              <a:rPr lang="en-US" sz="2000" i="0" dirty="0" err="1">
                <a:solidFill>
                  <a:srgbClr val="33CC33"/>
                </a:solidFill>
                <a:effectLst/>
                <a:latin typeface="Arial" panose="020B0604020202020204" pitchFamily="34" charset="0"/>
                <a:cs typeface="Arial" panose="020B0604020202020204" pitchFamily="34" charset="0"/>
              </a:rPr>
              <a:t>chế</a:t>
            </a:r>
            <a:r>
              <a:rPr lang="en-US" sz="2000" i="0" dirty="0">
                <a:solidFill>
                  <a:srgbClr val="33CC33"/>
                </a:solidFill>
                <a:effectLst/>
                <a:latin typeface="Arial" panose="020B0604020202020204" pitchFamily="34" charset="0"/>
                <a:cs typeface="Arial" panose="020B0604020202020204" pitchFamily="34" charset="0"/>
              </a:rPr>
              <a:t> </a:t>
            </a:r>
            <a:r>
              <a:rPr lang="en-US" sz="2000" i="0" dirty="0" err="1">
                <a:solidFill>
                  <a:srgbClr val="33CC33"/>
                </a:solidFill>
                <a:effectLst/>
                <a:latin typeface="Arial" panose="020B0604020202020204" pitchFamily="34" charset="0"/>
                <a:cs typeface="Arial" panose="020B0604020202020204" pitchFamily="34" charset="0"/>
              </a:rPr>
              <a:t>kinh</a:t>
            </a:r>
            <a:r>
              <a:rPr lang="en-US" sz="2000" i="0" dirty="0">
                <a:solidFill>
                  <a:srgbClr val="33CC33"/>
                </a:solidFill>
                <a:effectLst/>
                <a:latin typeface="Arial" panose="020B0604020202020204" pitchFamily="34" charset="0"/>
                <a:cs typeface="Arial" panose="020B0604020202020204" pitchFamily="34" charset="0"/>
              </a:rPr>
              <a:t> </a:t>
            </a:r>
            <a:r>
              <a:rPr lang="en-US" sz="2000" i="0" dirty="0" err="1">
                <a:solidFill>
                  <a:srgbClr val="33CC33"/>
                </a:solidFill>
                <a:effectLst/>
                <a:latin typeface="Arial" panose="020B0604020202020204" pitchFamily="34" charset="0"/>
                <a:cs typeface="Arial" panose="020B0604020202020204" pitchFamily="34" charset="0"/>
              </a:rPr>
              <a:t>tế</a:t>
            </a:r>
            <a:r>
              <a:rPr lang="en-US" sz="2000" i="0" dirty="0">
                <a:solidFill>
                  <a:srgbClr val="33CC33"/>
                </a:solidFill>
                <a:effectLst/>
                <a:latin typeface="Arial" panose="020B0604020202020204" pitchFamily="34" charset="0"/>
                <a:cs typeface="Arial" panose="020B0604020202020204" pitchFamily="34" charset="0"/>
              </a:rPr>
              <a:t> </a:t>
            </a:r>
            <a:r>
              <a:rPr lang="en-US" sz="2000" i="0" dirty="0" err="1">
                <a:solidFill>
                  <a:srgbClr val="33CC33"/>
                </a:solidFill>
                <a:effectLst/>
                <a:latin typeface="Arial" panose="020B0604020202020204" pitchFamily="34" charset="0"/>
                <a:cs typeface="Arial" panose="020B0604020202020204" pitchFamily="34" charset="0"/>
              </a:rPr>
              <a:t>và</a:t>
            </a:r>
            <a:r>
              <a:rPr lang="en-US" sz="2000" i="0" dirty="0">
                <a:solidFill>
                  <a:srgbClr val="33CC33"/>
                </a:solidFill>
                <a:effectLst/>
                <a:latin typeface="Arial" panose="020B0604020202020204" pitchFamily="34" charset="0"/>
                <a:cs typeface="Arial" panose="020B0604020202020204" pitchFamily="34" charset="0"/>
              </a:rPr>
              <a:t> </a:t>
            </a:r>
            <a:r>
              <a:rPr lang="en-US" sz="2000" i="0" dirty="0" err="1">
                <a:solidFill>
                  <a:srgbClr val="33CC33"/>
                </a:solidFill>
                <a:effectLst/>
                <a:latin typeface="Arial" panose="020B0604020202020204" pitchFamily="34" charset="0"/>
                <a:cs typeface="Arial" panose="020B0604020202020204" pitchFamily="34" charset="0"/>
              </a:rPr>
              <a:t>luật</a:t>
            </a:r>
            <a:r>
              <a:rPr lang="en-US" sz="2000" i="0" dirty="0">
                <a:solidFill>
                  <a:srgbClr val="33CC33"/>
                </a:solidFill>
                <a:effectLst/>
                <a:latin typeface="Arial" panose="020B0604020202020204" pitchFamily="34" charset="0"/>
                <a:cs typeface="Arial" panose="020B0604020202020204" pitchFamily="34" charset="0"/>
              </a:rPr>
              <a:t> </a:t>
            </a:r>
            <a:r>
              <a:rPr lang="en-US" sz="2000" i="0" dirty="0" err="1">
                <a:solidFill>
                  <a:srgbClr val="33CC33"/>
                </a:solidFill>
                <a:effectLst/>
                <a:latin typeface="Arial" panose="020B0604020202020204" pitchFamily="34" charset="0"/>
                <a:cs typeface="Arial" panose="020B0604020202020204" pitchFamily="34" charset="0"/>
              </a:rPr>
              <a:t>pháp</a:t>
            </a:r>
            <a:r>
              <a:rPr lang="en-US" sz="2000" i="0" dirty="0">
                <a:solidFill>
                  <a:srgbClr val="33CC33"/>
                </a:solidFill>
                <a:effectLst/>
                <a:latin typeface="Arial" panose="020B0604020202020204" pitchFamily="34" charset="0"/>
                <a:cs typeface="Arial" panose="020B0604020202020204" pitchFamily="34" charset="0"/>
              </a:rPr>
              <a:t>.</a:t>
            </a:r>
          </a:p>
        </p:txBody>
      </p:sp>
      <p:sp>
        <p:nvSpPr>
          <p:cNvPr id="72" name="TextBox 71">
            <a:extLst>
              <a:ext uri="{FF2B5EF4-FFF2-40B4-BE49-F238E27FC236}">
                <a16:creationId xmlns="" xmlns:a16="http://schemas.microsoft.com/office/drawing/2014/main" id="{7B227BB0-B245-4BBB-8738-8ADD1C4BC50B}"/>
              </a:ext>
            </a:extLst>
          </p:cNvPr>
          <p:cNvSpPr txBox="1"/>
          <p:nvPr/>
        </p:nvSpPr>
        <p:spPr>
          <a:xfrm>
            <a:off x="332429" y="4734882"/>
            <a:ext cx="3298649" cy="1015663"/>
          </a:xfrm>
          <a:prstGeom prst="rect">
            <a:avLst/>
          </a:prstGeom>
          <a:noFill/>
        </p:spPr>
        <p:txBody>
          <a:bodyPr wrap="square">
            <a:spAutoFit/>
          </a:bodyPr>
          <a:lstStyle/>
          <a:p>
            <a:pPr marL="342900" indent="-342900">
              <a:buFont typeface="Courier New" panose="02070309020205020404" pitchFamily="49" charset="0"/>
              <a:buChar char="o"/>
            </a:pPr>
            <a:r>
              <a:rPr lang="en-US" sz="2000" i="0" dirty="0" err="1">
                <a:solidFill>
                  <a:srgbClr val="0033CC"/>
                </a:solidFill>
                <a:effectLst/>
                <a:latin typeface="Arial" panose="020B0604020202020204" pitchFamily="34" charset="0"/>
                <a:cs typeface="Arial" panose="020B0604020202020204" pitchFamily="34" charset="0"/>
              </a:rPr>
              <a:t>Nâng</a:t>
            </a:r>
            <a:r>
              <a:rPr lang="en-US" sz="2000" i="0" dirty="0">
                <a:solidFill>
                  <a:srgbClr val="0033CC"/>
                </a:solidFill>
                <a:effectLst/>
                <a:latin typeface="Arial" panose="020B0604020202020204" pitchFamily="34" charset="0"/>
                <a:cs typeface="Arial" panose="020B0604020202020204" pitchFamily="34" charset="0"/>
              </a:rPr>
              <a:t> </a:t>
            </a:r>
            <a:r>
              <a:rPr lang="en-US" sz="2000" i="0" dirty="0" err="1">
                <a:solidFill>
                  <a:srgbClr val="0033CC"/>
                </a:solidFill>
                <a:effectLst/>
                <a:latin typeface="Arial" panose="020B0604020202020204" pitchFamily="34" charset="0"/>
                <a:cs typeface="Arial" panose="020B0604020202020204" pitchFamily="34" charset="0"/>
              </a:rPr>
              <a:t>cao</a:t>
            </a:r>
            <a:r>
              <a:rPr lang="en-US" sz="2000" i="0" dirty="0">
                <a:solidFill>
                  <a:srgbClr val="0033CC"/>
                </a:solidFill>
                <a:effectLst/>
                <a:latin typeface="Arial" panose="020B0604020202020204" pitchFamily="34" charset="0"/>
                <a:cs typeface="Arial" panose="020B0604020202020204" pitchFamily="34" charset="0"/>
              </a:rPr>
              <a:t> </a:t>
            </a:r>
            <a:r>
              <a:rPr lang="en-US" sz="2000" i="0" dirty="0" err="1">
                <a:solidFill>
                  <a:srgbClr val="0033CC"/>
                </a:solidFill>
                <a:effectLst/>
                <a:latin typeface="Arial" panose="020B0604020202020204" pitchFamily="34" charset="0"/>
                <a:cs typeface="Arial" panose="020B0604020202020204" pitchFamily="34" charset="0"/>
              </a:rPr>
              <a:t>năng</a:t>
            </a:r>
            <a:r>
              <a:rPr lang="en-US" sz="2000" i="0" dirty="0">
                <a:solidFill>
                  <a:srgbClr val="0033CC"/>
                </a:solidFill>
                <a:effectLst/>
                <a:latin typeface="Arial" panose="020B0604020202020204" pitchFamily="34" charset="0"/>
                <a:cs typeface="Arial" panose="020B0604020202020204" pitchFamily="34" charset="0"/>
              </a:rPr>
              <a:t> </a:t>
            </a:r>
            <a:r>
              <a:rPr lang="en-US" sz="2000" i="0" dirty="0" err="1">
                <a:solidFill>
                  <a:srgbClr val="0033CC"/>
                </a:solidFill>
                <a:effectLst/>
                <a:latin typeface="Arial" panose="020B0604020202020204" pitchFamily="34" charset="0"/>
                <a:cs typeface="Arial" panose="020B0604020202020204" pitchFamily="34" charset="0"/>
              </a:rPr>
              <a:t>lực</a:t>
            </a:r>
            <a:r>
              <a:rPr lang="en-US" sz="2000" i="0" dirty="0">
                <a:solidFill>
                  <a:srgbClr val="0033CC"/>
                </a:solidFill>
                <a:effectLst/>
                <a:latin typeface="Arial" panose="020B0604020202020204" pitchFamily="34" charset="0"/>
                <a:cs typeface="Arial" panose="020B0604020202020204" pitchFamily="34" charset="0"/>
              </a:rPr>
              <a:t> </a:t>
            </a:r>
            <a:r>
              <a:rPr lang="en-US" sz="2000" i="0" dirty="0" err="1">
                <a:solidFill>
                  <a:srgbClr val="0033CC"/>
                </a:solidFill>
                <a:effectLst/>
                <a:latin typeface="Arial" panose="020B0604020202020204" pitchFamily="34" charset="0"/>
                <a:cs typeface="Arial" panose="020B0604020202020204" pitchFamily="34" charset="0"/>
              </a:rPr>
              <a:t>cạnh</a:t>
            </a:r>
            <a:r>
              <a:rPr lang="en-US" sz="2000" i="0" dirty="0">
                <a:solidFill>
                  <a:srgbClr val="0033CC"/>
                </a:solidFill>
                <a:effectLst/>
                <a:latin typeface="Arial" panose="020B0604020202020204" pitchFamily="34" charset="0"/>
                <a:cs typeface="Arial" panose="020B0604020202020204" pitchFamily="34" charset="0"/>
              </a:rPr>
              <a:t> </a:t>
            </a:r>
            <a:r>
              <a:rPr lang="en-US" sz="2000" i="0" dirty="0" err="1">
                <a:solidFill>
                  <a:srgbClr val="0033CC"/>
                </a:solidFill>
                <a:effectLst/>
                <a:latin typeface="Arial" panose="020B0604020202020204" pitchFamily="34" charset="0"/>
                <a:cs typeface="Arial" panose="020B0604020202020204" pitchFamily="34" charset="0"/>
              </a:rPr>
              <a:t>tranh</a:t>
            </a:r>
            <a:r>
              <a:rPr lang="en-US" sz="2000" i="0" dirty="0">
                <a:solidFill>
                  <a:srgbClr val="0033CC"/>
                </a:solidFill>
                <a:effectLst/>
                <a:latin typeface="Arial" panose="020B0604020202020204" pitchFamily="34" charset="0"/>
                <a:cs typeface="Arial" panose="020B0604020202020204" pitchFamily="34" charset="0"/>
              </a:rPr>
              <a:t> </a:t>
            </a:r>
            <a:r>
              <a:rPr lang="en-US" sz="2000" i="0" dirty="0" err="1">
                <a:solidFill>
                  <a:srgbClr val="0033CC"/>
                </a:solidFill>
                <a:effectLst/>
                <a:latin typeface="Arial" panose="020B0604020202020204" pitchFamily="34" charset="0"/>
                <a:cs typeface="Arial" panose="020B0604020202020204" pitchFamily="34" charset="0"/>
              </a:rPr>
              <a:t>quốc</a:t>
            </a:r>
            <a:r>
              <a:rPr lang="en-US" sz="2000" i="0" dirty="0">
                <a:solidFill>
                  <a:srgbClr val="0033CC"/>
                </a:solidFill>
                <a:effectLst/>
                <a:latin typeface="Arial" panose="020B0604020202020204" pitchFamily="34" charset="0"/>
                <a:cs typeface="Arial" panose="020B0604020202020204" pitchFamily="34" charset="0"/>
              </a:rPr>
              <a:t> </a:t>
            </a:r>
            <a:r>
              <a:rPr lang="en-US" sz="2000" i="0" dirty="0" err="1">
                <a:solidFill>
                  <a:srgbClr val="0033CC"/>
                </a:solidFill>
                <a:effectLst/>
                <a:latin typeface="Arial" panose="020B0604020202020204" pitchFamily="34" charset="0"/>
                <a:cs typeface="Arial" panose="020B0604020202020204" pitchFamily="34" charset="0"/>
              </a:rPr>
              <a:t>tế</a:t>
            </a:r>
            <a:r>
              <a:rPr lang="en-US" sz="2000" i="0" dirty="0">
                <a:solidFill>
                  <a:srgbClr val="0033CC"/>
                </a:solidFill>
                <a:effectLst/>
                <a:latin typeface="Arial" panose="020B0604020202020204" pitchFamily="34" charset="0"/>
                <a:cs typeface="Arial" panose="020B0604020202020204" pitchFamily="34" charset="0"/>
              </a:rPr>
              <a:t> </a:t>
            </a:r>
            <a:r>
              <a:rPr lang="en-US" sz="2000" i="0" dirty="0" err="1">
                <a:solidFill>
                  <a:srgbClr val="0033CC"/>
                </a:solidFill>
                <a:effectLst/>
                <a:latin typeface="Arial" panose="020B0604020202020204" pitchFamily="34" charset="0"/>
                <a:cs typeface="Arial" panose="020B0604020202020204" pitchFamily="34" charset="0"/>
              </a:rPr>
              <a:t>của</a:t>
            </a:r>
            <a:r>
              <a:rPr lang="en-US" sz="2000" i="0" dirty="0">
                <a:solidFill>
                  <a:srgbClr val="0033CC"/>
                </a:solidFill>
                <a:effectLst/>
                <a:latin typeface="Arial" panose="020B0604020202020204" pitchFamily="34" charset="0"/>
                <a:cs typeface="Arial" panose="020B0604020202020204" pitchFamily="34" charset="0"/>
              </a:rPr>
              <a:t> </a:t>
            </a:r>
            <a:r>
              <a:rPr lang="en-US" sz="2000" i="0" dirty="0" err="1">
                <a:solidFill>
                  <a:srgbClr val="0033CC"/>
                </a:solidFill>
                <a:effectLst/>
                <a:latin typeface="Arial" panose="020B0604020202020204" pitchFamily="34" charset="0"/>
                <a:cs typeface="Arial" panose="020B0604020202020204" pitchFamily="34" charset="0"/>
              </a:rPr>
              <a:t>nền</a:t>
            </a:r>
            <a:r>
              <a:rPr lang="en-US" sz="2000" i="0" dirty="0">
                <a:solidFill>
                  <a:srgbClr val="0033CC"/>
                </a:solidFill>
                <a:effectLst/>
                <a:latin typeface="Arial" panose="020B0604020202020204" pitchFamily="34" charset="0"/>
                <a:cs typeface="Arial" panose="020B0604020202020204" pitchFamily="34" charset="0"/>
              </a:rPr>
              <a:t> </a:t>
            </a:r>
            <a:r>
              <a:rPr lang="en-US" sz="2000" i="0" dirty="0" err="1">
                <a:solidFill>
                  <a:srgbClr val="0033CC"/>
                </a:solidFill>
                <a:effectLst/>
                <a:latin typeface="Arial" panose="020B0604020202020204" pitchFamily="34" charset="0"/>
                <a:cs typeface="Arial" panose="020B0604020202020204" pitchFamily="34" charset="0"/>
              </a:rPr>
              <a:t>kinh</a:t>
            </a:r>
            <a:r>
              <a:rPr lang="en-US" sz="2000" i="0" dirty="0">
                <a:solidFill>
                  <a:srgbClr val="0033CC"/>
                </a:solidFill>
                <a:effectLst/>
                <a:latin typeface="Arial" panose="020B0604020202020204" pitchFamily="34" charset="0"/>
                <a:cs typeface="Arial" panose="020B0604020202020204" pitchFamily="34" charset="0"/>
              </a:rPr>
              <a:t> </a:t>
            </a:r>
            <a:r>
              <a:rPr lang="en-US" sz="2000" i="0" dirty="0" err="1">
                <a:solidFill>
                  <a:srgbClr val="0033CC"/>
                </a:solidFill>
                <a:effectLst/>
                <a:latin typeface="Arial" panose="020B0604020202020204" pitchFamily="34" charset="0"/>
                <a:cs typeface="Arial" panose="020B0604020202020204" pitchFamily="34" charset="0"/>
              </a:rPr>
              <a:t>tế</a:t>
            </a:r>
            <a:r>
              <a:rPr lang="en-US" sz="2000" i="0" dirty="0">
                <a:solidFill>
                  <a:srgbClr val="0033CC"/>
                </a:solidFill>
                <a:effectLst/>
                <a:latin typeface="Arial" panose="020B0604020202020204" pitchFamily="34" charset="0"/>
                <a:cs typeface="Arial" panose="020B0604020202020204" pitchFamily="34" charset="0"/>
              </a:rPr>
              <a:t>.</a:t>
            </a:r>
          </a:p>
        </p:txBody>
      </p:sp>
      <p:sp>
        <p:nvSpPr>
          <p:cNvPr id="73" name="TextBox 72">
            <a:extLst>
              <a:ext uri="{FF2B5EF4-FFF2-40B4-BE49-F238E27FC236}">
                <a16:creationId xmlns="" xmlns:a16="http://schemas.microsoft.com/office/drawing/2014/main" id="{73F108A8-092C-4C6D-87A5-6EFF6DE2FC33}"/>
              </a:ext>
            </a:extLst>
          </p:cNvPr>
          <p:cNvSpPr txBox="1"/>
          <p:nvPr/>
        </p:nvSpPr>
        <p:spPr>
          <a:xfrm>
            <a:off x="8635554" y="4734882"/>
            <a:ext cx="3404046" cy="1015663"/>
          </a:xfrm>
          <a:prstGeom prst="rect">
            <a:avLst/>
          </a:prstGeom>
          <a:noFill/>
        </p:spPr>
        <p:txBody>
          <a:bodyPr wrap="square">
            <a:spAutoFit/>
          </a:bodyPr>
          <a:lstStyle/>
          <a:p>
            <a:pPr marL="342900" indent="-342900">
              <a:buFont typeface="Courier New" panose="02070309020205020404" pitchFamily="49" charset="0"/>
              <a:buChar char="o"/>
            </a:pPr>
            <a:r>
              <a:rPr lang="en-US" sz="2000" i="0" dirty="0" err="1">
                <a:solidFill>
                  <a:srgbClr val="FF0000"/>
                </a:solidFill>
                <a:effectLst/>
                <a:latin typeface="Arial" panose="020B0604020202020204" pitchFamily="34" charset="0"/>
                <a:cs typeface="Arial" panose="020B0604020202020204" pitchFamily="34" charset="0"/>
              </a:rPr>
              <a:t>Xây</a:t>
            </a:r>
            <a:r>
              <a:rPr lang="en-US" sz="2000" i="0" dirty="0">
                <a:solidFill>
                  <a:srgbClr val="FF0000"/>
                </a:solidFill>
                <a:effectLst/>
                <a:latin typeface="Arial" panose="020B0604020202020204" pitchFamily="34" charset="0"/>
                <a:cs typeface="Arial" panose="020B0604020202020204" pitchFamily="34" charset="0"/>
              </a:rPr>
              <a:t> </a:t>
            </a:r>
            <a:r>
              <a:rPr lang="en-US" sz="2000" i="0" dirty="0" err="1">
                <a:solidFill>
                  <a:srgbClr val="FF0000"/>
                </a:solidFill>
                <a:effectLst/>
                <a:latin typeface="Arial" panose="020B0604020202020204" pitchFamily="34" charset="0"/>
                <a:cs typeface="Arial" panose="020B0604020202020204" pitchFamily="34" charset="0"/>
              </a:rPr>
              <a:t>dựng</a:t>
            </a:r>
            <a:r>
              <a:rPr lang="en-US" sz="2000" i="0" dirty="0">
                <a:solidFill>
                  <a:srgbClr val="FF0000"/>
                </a:solidFill>
                <a:effectLst/>
                <a:latin typeface="Arial" panose="020B0604020202020204" pitchFamily="34" charset="0"/>
                <a:cs typeface="Arial" panose="020B0604020202020204" pitchFamily="34" charset="0"/>
              </a:rPr>
              <a:t> </a:t>
            </a:r>
            <a:r>
              <a:rPr lang="en-US" sz="2000" i="0" dirty="0" err="1">
                <a:solidFill>
                  <a:srgbClr val="FF0000"/>
                </a:solidFill>
                <a:effectLst/>
                <a:latin typeface="Arial" panose="020B0604020202020204" pitchFamily="34" charset="0"/>
                <a:cs typeface="Arial" panose="020B0604020202020204" pitchFamily="34" charset="0"/>
              </a:rPr>
              <a:t>nền</a:t>
            </a:r>
            <a:r>
              <a:rPr lang="en-US" sz="2000" i="0" dirty="0">
                <a:solidFill>
                  <a:srgbClr val="FF0000"/>
                </a:solidFill>
                <a:effectLst/>
                <a:latin typeface="Arial" panose="020B0604020202020204" pitchFamily="34" charset="0"/>
                <a:cs typeface="Arial" panose="020B0604020202020204" pitchFamily="34" charset="0"/>
              </a:rPr>
              <a:t> </a:t>
            </a:r>
            <a:r>
              <a:rPr lang="en-US" sz="2000" i="0" dirty="0" err="1">
                <a:solidFill>
                  <a:srgbClr val="FF0000"/>
                </a:solidFill>
                <a:effectLst/>
                <a:latin typeface="Arial" panose="020B0604020202020204" pitchFamily="34" charset="0"/>
                <a:cs typeface="Arial" panose="020B0604020202020204" pitchFamily="34" charset="0"/>
              </a:rPr>
              <a:t>kinh</a:t>
            </a:r>
            <a:r>
              <a:rPr lang="en-US" sz="2000" i="0" dirty="0">
                <a:solidFill>
                  <a:srgbClr val="FF0000"/>
                </a:solidFill>
                <a:effectLst/>
                <a:latin typeface="Arial" panose="020B0604020202020204" pitchFamily="34" charset="0"/>
                <a:cs typeface="Arial" panose="020B0604020202020204" pitchFamily="34" charset="0"/>
              </a:rPr>
              <a:t> </a:t>
            </a:r>
            <a:r>
              <a:rPr lang="en-US" sz="2000" i="0" dirty="0" err="1">
                <a:solidFill>
                  <a:srgbClr val="FF0000"/>
                </a:solidFill>
                <a:effectLst/>
                <a:latin typeface="Arial" panose="020B0604020202020204" pitchFamily="34" charset="0"/>
                <a:cs typeface="Arial" panose="020B0604020202020204" pitchFamily="34" charset="0"/>
              </a:rPr>
              <a:t>tế</a:t>
            </a:r>
            <a:r>
              <a:rPr lang="en-US" sz="2000" i="0" dirty="0">
                <a:solidFill>
                  <a:srgbClr val="FF0000"/>
                </a:solidFill>
                <a:effectLst/>
                <a:latin typeface="Arial" panose="020B0604020202020204" pitchFamily="34" charset="0"/>
                <a:cs typeface="Arial" panose="020B0604020202020204" pitchFamily="34" charset="0"/>
              </a:rPr>
              <a:t> </a:t>
            </a:r>
            <a:r>
              <a:rPr lang="en-US" sz="2000" i="0" dirty="0" err="1">
                <a:solidFill>
                  <a:srgbClr val="FF0000"/>
                </a:solidFill>
                <a:effectLst/>
                <a:latin typeface="Arial" panose="020B0604020202020204" pitchFamily="34" charset="0"/>
                <a:cs typeface="Arial" panose="020B0604020202020204" pitchFamily="34" charset="0"/>
              </a:rPr>
              <a:t>độc</a:t>
            </a:r>
            <a:r>
              <a:rPr lang="en-US" sz="2000" i="0" dirty="0">
                <a:solidFill>
                  <a:srgbClr val="FF0000"/>
                </a:solidFill>
                <a:effectLst/>
                <a:latin typeface="Arial" panose="020B0604020202020204" pitchFamily="34" charset="0"/>
                <a:cs typeface="Arial" panose="020B0604020202020204" pitchFamily="34" charset="0"/>
              </a:rPr>
              <a:t> </a:t>
            </a:r>
            <a:r>
              <a:rPr lang="en-US" sz="2000" i="0" dirty="0" err="1">
                <a:solidFill>
                  <a:srgbClr val="FF0000"/>
                </a:solidFill>
                <a:effectLst/>
                <a:latin typeface="Arial" panose="020B0604020202020204" pitchFamily="34" charset="0"/>
                <a:cs typeface="Arial" panose="020B0604020202020204" pitchFamily="34" charset="0"/>
              </a:rPr>
              <a:t>lập</a:t>
            </a:r>
            <a:r>
              <a:rPr lang="en-US" sz="2000" i="0" dirty="0">
                <a:solidFill>
                  <a:srgbClr val="FF0000"/>
                </a:solidFill>
                <a:effectLst/>
                <a:latin typeface="Arial" panose="020B0604020202020204" pitchFamily="34" charset="0"/>
                <a:cs typeface="Arial" panose="020B0604020202020204" pitchFamily="34" charset="0"/>
              </a:rPr>
              <a:t>, </a:t>
            </a:r>
            <a:r>
              <a:rPr lang="en-US" sz="2000" i="0" dirty="0" err="1">
                <a:solidFill>
                  <a:srgbClr val="FF0000"/>
                </a:solidFill>
                <a:effectLst/>
                <a:latin typeface="Arial" panose="020B0604020202020204" pitchFamily="34" charset="0"/>
                <a:cs typeface="Arial" panose="020B0604020202020204" pitchFamily="34" charset="0"/>
              </a:rPr>
              <a:t>tự</a:t>
            </a:r>
            <a:r>
              <a:rPr lang="en-US" sz="2000" i="0" dirty="0">
                <a:solidFill>
                  <a:srgbClr val="FF0000"/>
                </a:solidFill>
                <a:effectLst/>
                <a:latin typeface="Arial" panose="020B0604020202020204" pitchFamily="34" charset="0"/>
                <a:cs typeface="Arial" panose="020B0604020202020204" pitchFamily="34" charset="0"/>
              </a:rPr>
              <a:t> </a:t>
            </a:r>
            <a:r>
              <a:rPr lang="en-US" sz="2000" i="0" dirty="0" err="1">
                <a:solidFill>
                  <a:srgbClr val="FF0000"/>
                </a:solidFill>
                <a:effectLst/>
                <a:latin typeface="Arial" panose="020B0604020202020204" pitchFamily="34" charset="0"/>
                <a:cs typeface="Arial" panose="020B0604020202020204" pitchFamily="34" charset="0"/>
              </a:rPr>
              <a:t>chủ</a:t>
            </a:r>
            <a:r>
              <a:rPr lang="en-US" sz="2000" i="0" dirty="0">
                <a:solidFill>
                  <a:srgbClr val="FF0000"/>
                </a:solidFill>
                <a:effectLst/>
                <a:latin typeface="Arial" panose="020B0604020202020204" pitchFamily="34" charset="0"/>
                <a:cs typeface="Arial" panose="020B0604020202020204" pitchFamily="34" charset="0"/>
              </a:rPr>
              <a:t> </a:t>
            </a:r>
            <a:r>
              <a:rPr lang="en-US" sz="2000" i="0" dirty="0" err="1">
                <a:solidFill>
                  <a:srgbClr val="FF0000"/>
                </a:solidFill>
                <a:effectLst/>
                <a:latin typeface="Arial" panose="020B0604020202020204" pitchFamily="34" charset="0"/>
                <a:cs typeface="Arial" panose="020B0604020202020204" pitchFamily="34" charset="0"/>
              </a:rPr>
              <a:t>của</a:t>
            </a:r>
            <a:r>
              <a:rPr lang="en-US" sz="2000" i="0" dirty="0">
                <a:solidFill>
                  <a:srgbClr val="FF0000"/>
                </a:solidFill>
                <a:effectLst/>
                <a:latin typeface="Arial" panose="020B0604020202020204" pitchFamily="34" charset="0"/>
                <a:cs typeface="Arial" panose="020B0604020202020204" pitchFamily="34" charset="0"/>
              </a:rPr>
              <a:t> </a:t>
            </a:r>
            <a:r>
              <a:rPr lang="en-US" sz="2000" i="0" dirty="0" err="1">
                <a:solidFill>
                  <a:srgbClr val="FF0000"/>
                </a:solidFill>
                <a:effectLst/>
                <a:latin typeface="Arial" panose="020B0604020202020204" pitchFamily="34" charset="0"/>
                <a:cs typeface="Arial" panose="020B0604020202020204" pitchFamily="34" charset="0"/>
              </a:rPr>
              <a:t>Việt</a:t>
            </a:r>
            <a:r>
              <a:rPr lang="en-US" sz="2000" i="0" dirty="0">
                <a:solidFill>
                  <a:srgbClr val="FF0000"/>
                </a:solidFill>
                <a:effectLst/>
                <a:latin typeface="Arial" panose="020B0604020202020204" pitchFamily="34" charset="0"/>
                <a:cs typeface="Arial" panose="020B0604020202020204" pitchFamily="34" charset="0"/>
              </a:rPr>
              <a:t> Nam.</a:t>
            </a:r>
          </a:p>
        </p:txBody>
      </p:sp>
      <p:sp>
        <p:nvSpPr>
          <p:cNvPr id="9" name="Minus Sign 8">
            <a:extLst>
              <a:ext uri="{FF2B5EF4-FFF2-40B4-BE49-F238E27FC236}">
                <a16:creationId xmlns="" xmlns:a16="http://schemas.microsoft.com/office/drawing/2014/main" id="{AB1501F5-FBA4-4B23-924B-AEA34B30D43C}"/>
              </a:ext>
            </a:extLst>
          </p:cNvPr>
          <p:cNvSpPr/>
          <p:nvPr/>
        </p:nvSpPr>
        <p:spPr>
          <a:xfrm>
            <a:off x="4229403" y="1084570"/>
            <a:ext cx="2938160" cy="45719"/>
          </a:xfrm>
          <a:prstGeom prst="mathMinus">
            <a:avLst/>
          </a:prstGeom>
          <a:ln>
            <a:solidFill>
              <a:srgbClr val="FF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415683803"/>
      </p:ext>
    </p:extLst>
  </p:cSld>
  <p:clrMapOvr>
    <a:masterClrMapping/>
  </p:clrMapOvr>
  <p:timing>
    <p:tnLst>
      <p:par>
        <p:cTn id="1" dur="indefinite" restart="never" nodeType="tmRoot"/>
      </p:par>
    </p:tn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3010" name="Picture 2" descr="60+ hình nền màu trắng đẹp sử dụng cho thiết kế trình chiếu">
            <a:extLst>
              <a:ext uri="{FF2B5EF4-FFF2-40B4-BE49-F238E27FC236}">
                <a16:creationId xmlns="" xmlns:a16="http://schemas.microsoft.com/office/drawing/2014/main" id="{F4144295-B3B6-47C5-951D-0FBBDABD1853}"/>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7105" y="-49779"/>
            <a:ext cx="1229868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TextBox 2">
            <a:extLst>
              <a:ext uri="{FF2B5EF4-FFF2-40B4-BE49-F238E27FC236}">
                <a16:creationId xmlns="" xmlns:a16="http://schemas.microsoft.com/office/drawing/2014/main" id="{F3E87413-4AD7-40F0-B3D2-A92A090AA98B}"/>
              </a:ext>
            </a:extLst>
          </p:cNvPr>
          <p:cNvSpPr txBox="1"/>
          <p:nvPr/>
        </p:nvSpPr>
        <p:spPr>
          <a:xfrm>
            <a:off x="1596435" y="216645"/>
            <a:ext cx="8991600" cy="830997"/>
          </a:xfrm>
          <a:prstGeom prst="rect">
            <a:avLst/>
          </a:prstGeom>
          <a:noFill/>
        </p:spPr>
        <p:txBody>
          <a:bodyPr wrap="square">
            <a:spAutoFit/>
          </a:bodyPr>
          <a:lstStyle/>
          <a:p>
            <a:pPr algn="ctr"/>
            <a:r>
              <a:rPr lang="vi-VN" sz="2400" b="1" i="0" dirty="0">
                <a:solidFill>
                  <a:srgbClr val="000000"/>
                </a:solidFill>
                <a:effectLst/>
                <a:latin typeface="Arial" panose="020B0604020202020204" pitchFamily="34" charset="0"/>
                <a:cs typeface="Arial" panose="020B0604020202020204" pitchFamily="34" charset="0"/>
              </a:rPr>
              <a:t>6.2.3. Phương hướng nâng cao hiệu quả hội nhập kinh tế quốc tế trong phát triển của Việt Nam</a:t>
            </a:r>
          </a:p>
        </p:txBody>
      </p:sp>
      <p:sp>
        <p:nvSpPr>
          <p:cNvPr id="4" name="Minus Sign 3">
            <a:extLst>
              <a:ext uri="{FF2B5EF4-FFF2-40B4-BE49-F238E27FC236}">
                <a16:creationId xmlns="" xmlns:a16="http://schemas.microsoft.com/office/drawing/2014/main" id="{4FBE459D-D7A2-4441-B73A-04C6DA31F784}"/>
              </a:ext>
            </a:extLst>
          </p:cNvPr>
          <p:cNvSpPr/>
          <p:nvPr/>
        </p:nvSpPr>
        <p:spPr>
          <a:xfrm>
            <a:off x="4229403" y="1084570"/>
            <a:ext cx="2938160" cy="45719"/>
          </a:xfrm>
          <a:prstGeom prst="mathMinus">
            <a:avLst/>
          </a:prstGeom>
          <a:ln>
            <a:solidFill>
              <a:srgbClr val="FF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a:extLst>
              <a:ext uri="{FF2B5EF4-FFF2-40B4-BE49-F238E27FC236}">
                <a16:creationId xmlns="" xmlns:a16="http://schemas.microsoft.com/office/drawing/2014/main" id="{C2247ABD-C479-44C9-9026-9D9572C35D85}"/>
              </a:ext>
            </a:extLst>
          </p:cNvPr>
          <p:cNvSpPr txBox="1"/>
          <p:nvPr/>
        </p:nvSpPr>
        <p:spPr>
          <a:xfrm>
            <a:off x="1836420" y="1264287"/>
            <a:ext cx="9761220" cy="769441"/>
          </a:xfrm>
          <a:prstGeom prst="rect">
            <a:avLst/>
          </a:prstGeom>
          <a:noFill/>
        </p:spPr>
        <p:txBody>
          <a:bodyPr wrap="square">
            <a:spAutoFit/>
          </a:bodyPr>
          <a:lstStyle/>
          <a:p>
            <a:pPr marL="285750" indent="-285750" algn="ctr">
              <a:buFont typeface="Wingdings" panose="05000000000000000000" pitchFamily="2" charset="2"/>
              <a:buChar char="q"/>
            </a:pPr>
            <a:r>
              <a:rPr lang="vi-VN" sz="2200" b="1" i="0" dirty="0">
                <a:solidFill>
                  <a:srgbClr val="0033CC"/>
                </a:solidFill>
                <a:effectLst/>
                <a:latin typeface="Arial" panose="020B0604020202020204" pitchFamily="34" charset="0"/>
                <a:cs typeface="Arial" panose="020B0604020202020204" pitchFamily="34" charset="0"/>
              </a:rPr>
              <a:t> Nhận thức sâu sắc về thời cơ và thách thức do hội nhập kinh tế</a:t>
            </a:r>
            <a:endParaRPr lang="en-US" sz="2200" b="1" i="0" dirty="0">
              <a:solidFill>
                <a:srgbClr val="0033CC"/>
              </a:solidFill>
              <a:effectLst/>
              <a:latin typeface="Arial" panose="020B0604020202020204" pitchFamily="34" charset="0"/>
              <a:cs typeface="Arial" panose="020B0604020202020204" pitchFamily="34" charset="0"/>
            </a:endParaRPr>
          </a:p>
          <a:p>
            <a:pPr algn="ctr"/>
            <a:r>
              <a:rPr lang="vi-VN" sz="2200" b="1" i="0" dirty="0">
                <a:solidFill>
                  <a:srgbClr val="0033CC"/>
                </a:solidFill>
                <a:effectLst/>
                <a:latin typeface="Arial" panose="020B0604020202020204" pitchFamily="34" charset="0"/>
                <a:cs typeface="Arial" panose="020B0604020202020204" pitchFamily="34" charset="0"/>
              </a:rPr>
              <a:t>quốc tế mang lại</a:t>
            </a:r>
          </a:p>
        </p:txBody>
      </p:sp>
      <p:sp>
        <p:nvSpPr>
          <p:cNvPr id="7" name="Line 58">
            <a:extLst>
              <a:ext uri="{FF2B5EF4-FFF2-40B4-BE49-F238E27FC236}">
                <a16:creationId xmlns="" xmlns:a16="http://schemas.microsoft.com/office/drawing/2014/main" id="{C6257966-D7B0-42D5-9A83-4F1F268567FE}"/>
              </a:ext>
            </a:extLst>
          </p:cNvPr>
          <p:cNvSpPr>
            <a:spLocks noChangeShapeType="1"/>
          </p:cNvSpPr>
          <p:nvPr/>
        </p:nvSpPr>
        <p:spPr bwMode="gray">
          <a:xfrm flipH="1">
            <a:off x="1596435" y="5766107"/>
            <a:ext cx="2819400" cy="228600"/>
          </a:xfrm>
          <a:prstGeom prst="line">
            <a:avLst/>
          </a:prstGeom>
          <a:noFill/>
          <a:ln w="9525">
            <a:solidFill>
              <a:schemeClr val="tx1">
                <a:alpha val="39999"/>
              </a:schemeClr>
            </a:solidFill>
            <a:round/>
            <a:headEnd/>
            <a:tailEnd/>
          </a:ln>
          <a:extLst>
            <a:ext uri="{909E8E84-426E-40DD-AFC4-6F175D3DCCD1}">
              <a14:hiddenFill xmlns:a14="http://schemas.microsoft.com/office/drawing/2010/main">
                <a:noFill/>
              </a14:hiddenFill>
            </a:ext>
          </a:extLst>
        </p:spPr>
        <p:txBody>
          <a:bodyPr/>
          <a:lstStyle/>
          <a:p>
            <a:endParaRPr lang="en-US" sz="2000">
              <a:latin typeface="Arial" panose="020B0604020202020204" pitchFamily="34" charset="0"/>
              <a:cs typeface="Arial" panose="020B0604020202020204" pitchFamily="34" charset="0"/>
            </a:endParaRPr>
          </a:p>
        </p:txBody>
      </p:sp>
      <p:sp>
        <p:nvSpPr>
          <p:cNvPr id="8" name="Line 59">
            <a:extLst>
              <a:ext uri="{FF2B5EF4-FFF2-40B4-BE49-F238E27FC236}">
                <a16:creationId xmlns="" xmlns:a16="http://schemas.microsoft.com/office/drawing/2014/main" id="{1B179303-DF4A-46BE-8A4B-929F010E4893}"/>
              </a:ext>
            </a:extLst>
          </p:cNvPr>
          <p:cNvSpPr>
            <a:spLocks noChangeShapeType="1"/>
          </p:cNvSpPr>
          <p:nvPr/>
        </p:nvSpPr>
        <p:spPr bwMode="gray">
          <a:xfrm flipH="1">
            <a:off x="1893660" y="3388755"/>
            <a:ext cx="609600" cy="2667000"/>
          </a:xfrm>
          <a:prstGeom prst="line">
            <a:avLst/>
          </a:prstGeom>
          <a:noFill/>
          <a:ln w="9525">
            <a:solidFill>
              <a:schemeClr val="tx1">
                <a:alpha val="39999"/>
              </a:schemeClr>
            </a:solidFill>
            <a:round/>
            <a:headEnd/>
            <a:tailEnd/>
          </a:ln>
          <a:extLst>
            <a:ext uri="{909E8E84-426E-40DD-AFC4-6F175D3DCCD1}">
              <a14:hiddenFill xmlns:a14="http://schemas.microsoft.com/office/drawing/2010/main">
                <a:noFill/>
              </a14:hiddenFill>
            </a:ext>
          </a:extLst>
        </p:spPr>
        <p:txBody>
          <a:bodyPr/>
          <a:lstStyle/>
          <a:p>
            <a:endParaRPr lang="en-US" sz="2000">
              <a:latin typeface="Arial" panose="020B0604020202020204" pitchFamily="34" charset="0"/>
              <a:cs typeface="Arial" panose="020B0604020202020204" pitchFamily="34" charset="0"/>
            </a:endParaRPr>
          </a:p>
        </p:txBody>
      </p:sp>
      <p:sp>
        <p:nvSpPr>
          <p:cNvPr id="9" name="AutoShape 60">
            <a:extLst>
              <a:ext uri="{FF2B5EF4-FFF2-40B4-BE49-F238E27FC236}">
                <a16:creationId xmlns="" xmlns:a16="http://schemas.microsoft.com/office/drawing/2014/main" id="{E3389526-0D63-4295-87C8-85CE798CBD71}"/>
              </a:ext>
            </a:extLst>
          </p:cNvPr>
          <p:cNvSpPr>
            <a:spLocks noChangeArrowheads="1"/>
          </p:cNvSpPr>
          <p:nvPr/>
        </p:nvSpPr>
        <p:spPr bwMode="black">
          <a:xfrm>
            <a:off x="3443180" y="3246777"/>
            <a:ext cx="228600" cy="228600"/>
          </a:xfrm>
          <a:custGeom>
            <a:avLst/>
            <a:gdLst>
              <a:gd name="T0" fmla="*/ 2147483646 w 21600"/>
              <a:gd name="T1" fmla="*/ 0 h 21600"/>
              <a:gd name="T2" fmla="*/ 2147483646 w 21600"/>
              <a:gd name="T3" fmla="*/ 2147483646 h 21600"/>
              <a:gd name="T4" fmla="*/ 0 w 21600"/>
              <a:gd name="T5" fmla="*/ 2147483646 h 21600"/>
              <a:gd name="T6" fmla="*/ 2147483646 w 21600"/>
              <a:gd name="T7" fmla="*/ 2147483646 h 21600"/>
              <a:gd name="T8" fmla="*/ 2147483646 w 21600"/>
              <a:gd name="T9" fmla="*/ 2147483646 h 21600"/>
              <a:gd name="T10" fmla="*/ 2147483646 w 21600"/>
              <a:gd name="T11" fmla="*/ 2147483646 h 21600"/>
              <a:gd name="T12" fmla="*/ 2147483646 w 21600"/>
              <a:gd name="T13" fmla="*/ 2147483646 h 21600"/>
              <a:gd name="T14" fmla="*/ 2147483646 w 21600"/>
              <a:gd name="T15" fmla="*/ 2147483646 h 21600"/>
              <a:gd name="T16" fmla="*/ 0 60000 65536"/>
              <a:gd name="T17" fmla="*/ 0 60000 65536"/>
              <a:gd name="T18" fmla="*/ 0 60000 65536"/>
              <a:gd name="T19" fmla="*/ 0 60000 65536"/>
              <a:gd name="T20" fmla="*/ 0 60000 65536"/>
              <a:gd name="T21" fmla="*/ 0 60000 65536"/>
              <a:gd name="T22" fmla="*/ 0 60000 65536"/>
              <a:gd name="T23" fmla="*/ 0 60000 65536"/>
              <a:gd name="T24" fmla="*/ 3163 w 21600"/>
              <a:gd name="T25" fmla="*/ 3163 h 21600"/>
              <a:gd name="T26" fmla="*/ 18437 w 21600"/>
              <a:gd name="T27" fmla="*/ 18437 h 2160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600" h="2160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5400" y="10800"/>
                </a:moveTo>
                <a:cubicBezTo>
                  <a:pt x="5400" y="13782"/>
                  <a:pt x="7818" y="16200"/>
                  <a:pt x="10800" y="16200"/>
                </a:cubicBezTo>
                <a:cubicBezTo>
                  <a:pt x="13782" y="16200"/>
                  <a:pt x="16200" y="13782"/>
                  <a:pt x="16200" y="10800"/>
                </a:cubicBezTo>
                <a:cubicBezTo>
                  <a:pt x="16200" y="7818"/>
                  <a:pt x="13782" y="5400"/>
                  <a:pt x="10800" y="5400"/>
                </a:cubicBezTo>
                <a:cubicBezTo>
                  <a:pt x="7818" y="5400"/>
                  <a:pt x="5400" y="7818"/>
                  <a:pt x="5400" y="10800"/>
                </a:cubicBezTo>
                <a:close/>
              </a:path>
            </a:pathLst>
          </a:custGeom>
          <a:solidFill>
            <a:srgbClr val="FFFFFF">
              <a:alpha val="59999"/>
            </a:srgbClr>
          </a:solidFill>
          <a:ln w="9525">
            <a:solidFill>
              <a:schemeClr val="accent1"/>
            </a:solidFill>
            <a:round/>
            <a:headEnd/>
            <a:tailEnd/>
          </a:ln>
        </p:spPr>
        <p:txBody>
          <a:bodyPr wrap="none" anchor="ctr"/>
          <a:lstStyle/>
          <a:p>
            <a:endParaRPr lang="en-US" sz="2000">
              <a:latin typeface="Arial" panose="020B0604020202020204" pitchFamily="34" charset="0"/>
              <a:cs typeface="Arial" panose="020B0604020202020204" pitchFamily="34" charset="0"/>
            </a:endParaRPr>
          </a:p>
        </p:txBody>
      </p:sp>
      <p:sp>
        <p:nvSpPr>
          <p:cNvPr id="10" name="AutoShape 61">
            <a:extLst>
              <a:ext uri="{FF2B5EF4-FFF2-40B4-BE49-F238E27FC236}">
                <a16:creationId xmlns="" xmlns:a16="http://schemas.microsoft.com/office/drawing/2014/main" id="{198AD6B1-8C9C-4483-9173-5DE475455AEC}"/>
              </a:ext>
            </a:extLst>
          </p:cNvPr>
          <p:cNvSpPr>
            <a:spLocks noChangeArrowheads="1"/>
          </p:cNvSpPr>
          <p:nvPr/>
        </p:nvSpPr>
        <p:spPr bwMode="black">
          <a:xfrm>
            <a:off x="4198851" y="3688375"/>
            <a:ext cx="228600" cy="228600"/>
          </a:xfrm>
          <a:custGeom>
            <a:avLst/>
            <a:gdLst>
              <a:gd name="T0" fmla="*/ 2147483646 w 21600"/>
              <a:gd name="T1" fmla="*/ 0 h 21600"/>
              <a:gd name="T2" fmla="*/ 2147483646 w 21600"/>
              <a:gd name="T3" fmla="*/ 2147483646 h 21600"/>
              <a:gd name="T4" fmla="*/ 0 w 21600"/>
              <a:gd name="T5" fmla="*/ 2147483646 h 21600"/>
              <a:gd name="T6" fmla="*/ 2147483646 w 21600"/>
              <a:gd name="T7" fmla="*/ 2147483646 h 21600"/>
              <a:gd name="T8" fmla="*/ 2147483646 w 21600"/>
              <a:gd name="T9" fmla="*/ 2147483646 h 21600"/>
              <a:gd name="T10" fmla="*/ 2147483646 w 21600"/>
              <a:gd name="T11" fmla="*/ 2147483646 h 21600"/>
              <a:gd name="T12" fmla="*/ 2147483646 w 21600"/>
              <a:gd name="T13" fmla="*/ 2147483646 h 21600"/>
              <a:gd name="T14" fmla="*/ 2147483646 w 21600"/>
              <a:gd name="T15" fmla="*/ 2147483646 h 21600"/>
              <a:gd name="T16" fmla="*/ 0 60000 65536"/>
              <a:gd name="T17" fmla="*/ 0 60000 65536"/>
              <a:gd name="T18" fmla="*/ 0 60000 65536"/>
              <a:gd name="T19" fmla="*/ 0 60000 65536"/>
              <a:gd name="T20" fmla="*/ 0 60000 65536"/>
              <a:gd name="T21" fmla="*/ 0 60000 65536"/>
              <a:gd name="T22" fmla="*/ 0 60000 65536"/>
              <a:gd name="T23" fmla="*/ 0 60000 65536"/>
              <a:gd name="T24" fmla="*/ 3163 w 21600"/>
              <a:gd name="T25" fmla="*/ 3163 h 21600"/>
              <a:gd name="T26" fmla="*/ 18437 w 21600"/>
              <a:gd name="T27" fmla="*/ 18437 h 2160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600" h="2160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5400" y="10800"/>
                </a:moveTo>
                <a:cubicBezTo>
                  <a:pt x="5400" y="13782"/>
                  <a:pt x="7818" y="16200"/>
                  <a:pt x="10800" y="16200"/>
                </a:cubicBezTo>
                <a:cubicBezTo>
                  <a:pt x="13782" y="16200"/>
                  <a:pt x="16200" y="13782"/>
                  <a:pt x="16200" y="10800"/>
                </a:cubicBezTo>
                <a:cubicBezTo>
                  <a:pt x="16200" y="7818"/>
                  <a:pt x="13782" y="5400"/>
                  <a:pt x="10800" y="5400"/>
                </a:cubicBezTo>
                <a:cubicBezTo>
                  <a:pt x="7818" y="5400"/>
                  <a:pt x="5400" y="7818"/>
                  <a:pt x="5400" y="10800"/>
                </a:cubicBezTo>
                <a:close/>
              </a:path>
            </a:pathLst>
          </a:custGeom>
          <a:solidFill>
            <a:srgbClr val="FFFFFF">
              <a:alpha val="59999"/>
            </a:srgbClr>
          </a:solidFill>
          <a:ln w="9525">
            <a:solidFill>
              <a:schemeClr val="accent1"/>
            </a:solidFill>
            <a:round/>
            <a:headEnd/>
            <a:tailEnd/>
          </a:ln>
        </p:spPr>
        <p:txBody>
          <a:bodyPr wrap="none" anchor="ctr"/>
          <a:lstStyle/>
          <a:p>
            <a:endParaRPr lang="en-US" sz="2000">
              <a:latin typeface="Arial" panose="020B0604020202020204" pitchFamily="34" charset="0"/>
              <a:cs typeface="Arial" panose="020B0604020202020204" pitchFamily="34" charset="0"/>
            </a:endParaRPr>
          </a:p>
        </p:txBody>
      </p:sp>
      <p:sp>
        <p:nvSpPr>
          <p:cNvPr id="11" name="AutoShape 62">
            <a:extLst>
              <a:ext uri="{FF2B5EF4-FFF2-40B4-BE49-F238E27FC236}">
                <a16:creationId xmlns="" xmlns:a16="http://schemas.microsoft.com/office/drawing/2014/main" id="{354C0978-2393-4A2D-9DC0-24A969D8C5BD}"/>
              </a:ext>
            </a:extLst>
          </p:cNvPr>
          <p:cNvSpPr>
            <a:spLocks noChangeArrowheads="1"/>
          </p:cNvSpPr>
          <p:nvPr/>
        </p:nvSpPr>
        <p:spPr bwMode="black">
          <a:xfrm>
            <a:off x="4600963" y="4865017"/>
            <a:ext cx="228600" cy="228600"/>
          </a:xfrm>
          <a:custGeom>
            <a:avLst/>
            <a:gdLst>
              <a:gd name="T0" fmla="*/ 2147483646 w 21600"/>
              <a:gd name="T1" fmla="*/ 0 h 21600"/>
              <a:gd name="T2" fmla="*/ 2147483646 w 21600"/>
              <a:gd name="T3" fmla="*/ 2147483646 h 21600"/>
              <a:gd name="T4" fmla="*/ 0 w 21600"/>
              <a:gd name="T5" fmla="*/ 2147483646 h 21600"/>
              <a:gd name="T6" fmla="*/ 2147483646 w 21600"/>
              <a:gd name="T7" fmla="*/ 2147483646 h 21600"/>
              <a:gd name="T8" fmla="*/ 2147483646 w 21600"/>
              <a:gd name="T9" fmla="*/ 2147483646 h 21600"/>
              <a:gd name="T10" fmla="*/ 2147483646 w 21600"/>
              <a:gd name="T11" fmla="*/ 2147483646 h 21600"/>
              <a:gd name="T12" fmla="*/ 2147483646 w 21600"/>
              <a:gd name="T13" fmla="*/ 2147483646 h 21600"/>
              <a:gd name="T14" fmla="*/ 2147483646 w 21600"/>
              <a:gd name="T15" fmla="*/ 2147483646 h 21600"/>
              <a:gd name="T16" fmla="*/ 0 60000 65536"/>
              <a:gd name="T17" fmla="*/ 0 60000 65536"/>
              <a:gd name="T18" fmla="*/ 0 60000 65536"/>
              <a:gd name="T19" fmla="*/ 0 60000 65536"/>
              <a:gd name="T20" fmla="*/ 0 60000 65536"/>
              <a:gd name="T21" fmla="*/ 0 60000 65536"/>
              <a:gd name="T22" fmla="*/ 0 60000 65536"/>
              <a:gd name="T23" fmla="*/ 0 60000 65536"/>
              <a:gd name="T24" fmla="*/ 3163 w 21600"/>
              <a:gd name="T25" fmla="*/ 3163 h 21600"/>
              <a:gd name="T26" fmla="*/ 18437 w 21600"/>
              <a:gd name="T27" fmla="*/ 18437 h 2160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600" h="2160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5400" y="10800"/>
                </a:moveTo>
                <a:cubicBezTo>
                  <a:pt x="5400" y="13782"/>
                  <a:pt x="7818" y="16200"/>
                  <a:pt x="10800" y="16200"/>
                </a:cubicBezTo>
                <a:cubicBezTo>
                  <a:pt x="13782" y="16200"/>
                  <a:pt x="16200" y="13782"/>
                  <a:pt x="16200" y="10800"/>
                </a:cubicBezTo>
                <a:cubicBezTo>
                  <a:pt x="16200" y="7818"/>
                  <a:pt x="13782" y="5400"/>
                  <a:pt x="10800" y="5400"/>
                </a:cubicBezTo>
                <a:cubicBezTo>
                  <a:pt x="7818" y="5400"/>
                  <a:pt x="5400" y="7818"/>
                  <a:pt x="5400" y="10800"/>
                </a:cubicBezTo>
                <a:close/>
              </a:path>
            </a:pathLst>
          </a:custGeom>
          <a:solidFill>
            <a:srgbClr val="FFFFFF">
              <a:alpha val="59999"/>
            </a:srgbClr>
          </a:solidFill>
          <a:ln w="9525">
            <a:solidFill>
              <a:schemeClr val="accent1"/>
            </a:solidFill>
            <a:round/>
            <a:headEnd/>
            <a:tailEnd/>
          </a:ln>
        </p:spPr>
        <p:txBody>
          <a:bodyPr wrap="none" anchor="ctr"/>
          <a:lstStyle/>
          <a:p>
            <a:endParaRPr lang="en-US" sz="2000" dirty="0">
              <a:latin typeface="Arial" panose="020B0604020202020204" pitchFamily="34" charset="0"/>
              <a:cs typeface="Arial" panose="020B0604020202020204" pitchFamily="34" charset="0"/>
            </a:endParaRPr>
          </a:p>
        </p:txBody>
      </p:sp>
      <p:sp>
        <p:nvSpPr>
          <p:cNvPr id="12" name="Line 63">
            <a:extLst>
              <a:ext uri="{FF2B5EF4-FFF2-40B4-BE49-F238E27FC236}">
                <a16:creationId xmlns="" xmlns:a16="http://schemas.microsoft.com/office/drawing/2014/main" id="{53AD2DAE-F023-439D-A6AD-FA8689AC6234}"/>
              </a:ext>
            </a:extLst>
          </p:cNvPr>
          <p:cNvSpPr>
            <a:spLocks noChangeShapeType="1"/>
          </p:cNvSpPr>
          <p:nvPr/>
        </p:nvSpPr>
        <p:spPr bwMode="gray">
          <a:xfrm flipH="1">
            <a:off x="1901863" y="3440958"/>
            <a:ext cx="1665288" cy="2878137"/>
          </a:xfrm>
          <a:prstGeom prst="line">
            <a:avLst/>
          </a:prstGeom>
          <a:noFill/>
          <a:ln w="9525">
            <a:solidFill>
              <a:schemeClr val="tx1">
                <a:alpha val="39999"/>
              </a:schemeClr>
            </a:solidFill>
            <a:round/>
            <a:headEnd/>
            <a:tailEnd/>
          </a:ln>
          <a:extLst>
            <a:ext uri="{909E8E84-426E-40DD-AFC4-6F175D3DCCD1}">
              <a14:hiddenFill xmlns:a14="http://schemas.microsoft.com/office/drawing/2010/main">
                <a:noFill/>
              </a14:hiddenFill>
            </a:ext>
          </a:extLst>
        </p:spPr>
        <p:txBody>
          <a:bodyPr/>
          <a:lstStyle/>
          <a:p>
            <a:endParaRPr lang="en-US" sz="2000" dirty="0">
              <a:latin typeface="Arial" panose="020B0604020202020204" pitchFamily="34" charset="0"/>
              <a:cs typeface="Arial" panose="020B0604020202020204" pitchFamily="34" charset="0"/>
            </a:endParaRPr>
          </a:p>
        </p:txBody>
      </p:sp>
      <p:sp>
        <p:nvSpPr>
          <p:cNvPr id="13" name="Line 64">
            <a:extLst>
              <a:ext uri="{FF2B5EF4-FFF2-40B4-BE49-F238E27FC236}">
                <a16:creationId xmlns="" xmlns:a16="http://schemas.microsoft.com/office/drawing/2014/main" id="{8BCF0F1F-7BE7-418F-A75E-684482025E5F}"/>
              </a:ext>
            </a:extLst>
          </p:cNvPr>
          <p:cNvSpPr>
            <a:spLocks noChangeShapeType="1"/>
          </p:cNvSpPr>
          <p:nvPr/>
        </p:nvSpPr>
        <p:spPr bwMode="gray">
          <a:xfrm flipH="1">
            <a:off x="1719550" y="5016808"/>
            <a:ext cx="2895600" cy="1147762"/>
          </a:xfrm>
          <a:prstGeom prst="line">
            <a:avLst/>
          </a:prstGeom>
          <a:noFill/>
          <a:ln w="9525">
            <a:solidFill>
              <a:schemeClr val="tx1">
                <a:alpha val="39999"/>
              </a:schemeClr>
            </a:solidFill>
            <a:round/>
            <a:headEnd/>
            <a:tailEnd/>
          </a:ln>
          <a:extLst>
            <a:ext uri="{909E8E84-426E-40DD-AFC4-6F175D3DCCD1}">
              <a14:hiddenFill xmlns:a14="http://schemas.microsoft.com/office/drawing/2010/main">
                <a:noFill/>
              </a14:hiddenFill>
            </a:ext>
          </a:extLst>
        </p:spPr>
        <p:txBody>
          <a:bodyPr/>
          <a:lstStyle/>
          <a:p>
            <a:endParaRPr lang="en-US" sz="2000">
              <a:latin typeface="Arial" panose="020B0604020202020204" pitchFamily="34" charset="0"/>
              <a:cs typeface="Arial" panose="020B0604020202020204" pitchFamily="34" charset="0"/>
            </a:endParaRPr>
          </a:p>
        </p:txBody>
      </p:sp>
      <p:sp>
        <p:nvSpPr>
          <p:cNvPr id="14" name="Line 65">
            <a:extLst>
              <a:ext uri="{FF2B5EF4-FFF2-40B4-BE49-F238E27FC236}">
                <a16:creationId xmlns="" xmlns:a16="http://schemas.microsoft.com/office/drawing/2014/main" id="{D1281383-1C2B-4D42-B67C-97D67C5C4F1B}"/>
              </a:ext>
            </a:extLst>
          </p:cNvPr>
          <p:cNvSpPr>
            <a:spLocks noChangeShapeType="1"/>
          </p:cNvSpPr>
          <p:nvPr/>
        </p:nvSpPr>
        <p:spPr bwMode="black">
          <a:xfrm flipH="1">
            <a:off x="2668515" y="2769880"/>
            <a:ext cx="752221" cy="1582287"/>
          </a:xfrm>
          <a:prstGeom prst="line">
            <a:avLst/>
          </a:prstGeom>
          <a:noFill/>
          <a:ln w="19050">
            <a:solidFill>
              <a:schemeClr val="hlink">
                <a:alpha val="59999"/>
              </a:schemeClr>
            </a:solidFill>
            <a:round/>
            <a:headEnd/>
            <a:tailEnd/>
          </a:ln>
          <a:extLst>
            <a:ext uri="{909E8E84-426E-40DD-AFC4-6F175D3DCCD1}">
              <a14:hiddenFill xmlns:a14="http://schemas.microsoft.com/office/drawing/2010/main">
                <a:noFill/>
              </a14:hiddenFill>
            </a:ext>
          </a:extLst>
        </p:spPr>
        <p:txBody>
          <a:bodyPr/>
          <a:lstStyle/>
          <a:p>
            <a:endParaRPr lang="en-US" sz="2000">
              <a:latin typeface="Arial" panose="020B0604020202020204" pitchFamily="34" charset="0"/>
              <a:cs typeface="Arial" panose="020B0604020202020204" pitchFamily="34" charset="0"/>
            </a:endParaRPr>
          </a:p>
        </p:txBody>
      </p:sp>
      <p:sp>
        <p:nvSpPr>
          <p:cNvPr id="15" name="Line 66">
            <a:extLst>
              <a:ext uri="{FF2B5EF4-FFF2-40B4-BE49-F238E27FC236}">
                <a16:creationId xmlns="" xmlns:a16="http://schemas.microsoft.com/office/drawing/2014/main" id="{7CA0228F-0009-4357-9552-4D232D1CF6D2}"/>
              </a:ext>
            </a:extLst>
          </p:cNvPr>
          <p:cNvSpPr>
            <a:spLocks noChangeShapeType="1"/>
          </p:cNvSpPr>
          <p:nvPr/>
        </p:nvSpPr>
        <p:spPr bwMode="black">
          <a:xfrm flipH="1">
            <a:off x="1886056" y="3299875"/>
            <a:ext cx="2309813" cy="3059112"/>
          </a:xfrm>
          <a:prstGeom prst="line">
            <a:avLst/>
          </a:prstGeom>
          <a:noFill/>
          <a:ln w="19050">
            <a:solidFill>
              <a:schemeClr val="accent1">
                <a:alpha val="59999"/>
              </a:schemeClr>
            </a:solidFill>
            <a:round/>
            <a:headEnd/>
            <a:tailEnd/>
          </a:ln>
          <a:extLst>
            <a:ext uri="{909E8E84-426E-40DD-AFC4-6F175D3DCCD1}">
              <a14:hiddenFill xmlns:a14="http://schemas.microsoft.com/office/drawing/2010/main">
                <a:noFill/>
              </a14:hiddenFill>
            </a:ext>
          </a:extLst>
        </p:spPr>
        <p:txBody>
          <a:bodyPr/>
          <a:lstStyle/>
          <a:p>
            <a:endParaRPr lang="en-US" sz="2000">
              <a:latin typeface="Arial" panose="020B0604020202020204" pitchFamily="34" charset="0"/>
              <a:cs typeface="Arial" panose="020B0604020202020204" pitchFamily="34" charset="0"/>
            </a:endParaRPr>
          </a:p>
        </p:txBody>
      </p:sp>
      <p:sp>
        <p:nvSpPr>
          <p:cNvPr id="16" name="Line 67">
            <a:extLst>
              <a:ext uri="{FF2B5EF4-FFF2-40B4-BE49-F238E27FC236}">
                <a16:creationId xmlns="" xmlns:a16="http://schemas.microsoft.com/office/drawing/2014/main" id="{153C968A-0EED-4E37-86C6-54753AE0EDEA}"/>
              </a:ext>
            </a:extLst>
          </p:cNvPr>
          <p:cNvSpPr>
            <a:spLocks noChangeShapeType="1"/>
          </p:cNvSpPr>
          <p:nvPr/>
        </p:nvSpPr>
        <p:spPr bwMode="black">
          <a:xfrm flipH="1">
            <a:off x="1749313" y="4430324"/>
            <a:ext cx="2846388" cy="1792287"/>
          </a:xfrm>
          <a:prstGeom prst="line">
            <a:avLst/>
          </a:prstGeom>
          <a:noFill/>
          <a:ln w="19050">
            <a:solidFill>
              <a:schemeClr val="folHlink">
                <a:alpha val="59999"/>
              </a:schemeClr>
            </a:solidFill>
            <a:round/>
            <a:headEnd/>
            <a:tailEnd/>
          </a:ln>
          <a:extLst>
            <a:ext uri="{909E8E84-426E-40DD-AFC4-6F175D3DCCD1}">
              <a14:hiddenFill xmlns:a14="http://schemas.microsoft.com/office/drawing/2010/main">
                <a:noFill/>
              </a14:hiddenFill>
            </a:ext>
          </a:extLst>
        </p:spPr>
        <p:txBody>
          <a:bodyPr/>
          <a:lstStyle/>
          <a:p>
            <a:endParaRPr lang="en-US" sz="2000">
              <a:latin typeface="Arial" panose="020B0604020202020204" pitchFamily="34" charset="0"/>
              <a:cs typeface="Arial" panose="020B0604020202020204" pitchFamily="34" charset="0"/>
            </a:endParaRPr>
          </a:p>
        </p:txBody>
      </p:sp>
      <p:sp>
        <p:nvSpPr>
          <p:cNvPr id="17" name="Line 68">
            <a:extLst>
              <a:ext uri="{FF2B5EF4-FFF2-40B4-BE49-F238E27FC236}">
                <a16:creationId xmlns="" xmlns:a16="http://schemas.microsoft.com/office/drawing/2014/main" id="{A124918F-53D1-42F4-A05E-91DE09E31685}"/>
              </a:ext>
            </a:extLst>
          </p:cNvPr>
          <p:cNvSpPr>
            <a:spLocks noChangeShapeType="1"/>
          </p:cNvSpPr>
          <p:nvPr/>
        </p:nvSpPr>
        <p:spPr bwMode="black">
          <a:xfrm flipH="1">
            <a:off x="1596435" y="5340288"/>
            <a:ext cx="3867150" cy="746125"/>
          </a:xfrm>
          <a:prstGeom prst="line">
            <a:avLst/>
          </a:prstGeom>
          <a:noFill/>
          <a:ln w="19050">
            <a:solidFill>
              <a:schemeClr val="accent2">
                <a:alpha val="59999"/>
              </a:schemeClr>
            </a:solidFill>
            <a:round/>
            <a:headEnd/>
            <a:tailEnd/>
          </a:ln>
          <a:extLst>
            <a:ext uri="{909E8E84-426E-40DD-AFC4-6F175D3DCCD1}">
              <a14:hiddenFill xmlns:a14="http://schemas.microsoft.com/office/drawing/2010/main">
                <a:noFill/>
              </a14:hiddenFill>
            </a:ext>
          </a:extLst>
        </p:spPr>
        <p:txBody>
          <a:bodyPr/>
          <a:lstStyle/>
          <a:p>
            <a:endParaRPr lang="en-US" sz="2000">
              <a:latin typeface="Arial" panose="020B0604020202020204" pitchFamily="34" charset="0"/>
              <a:cs typeface="Arial" panose="020B0604020202020204" pitchFamily="34" charset="0"/>
            </a:endParaRPr>
          </a:p>
        </p:txBody>
      </p:sp>
      <p:sp>
        <p:nvSpPr>
          <p:cNvPr id="18" name="Arc 69">
            <a:extLst>
              <a:ext uri="{FF2B5EF4-FFF2-40B4-BE49-F238E27FC236}">
                <a16:creationId xmlns="" xmlns:a16="http://schemas.microsoft.com/office/drawing/2014/main" id="{D78A537E-3B76-46CF-93C0-D0929DA0ED63}"/>
              </a:ext>
            </a:extLst>
          </p:cNvPr>
          <p:cNvSpPr>
            <a:spLocks/>
          </p:cNvSpPr>
          <p:nvPr/>
        </p:nvSpPr>
        <p:spPr bwMode="gray">
          <a:xfrm>
            <a:off x="1596435" y="3932545"/>
            <a:ext cx="2286000" cy="2290762"/>
          </a:xfrm>
          <a:custGeom>
            <a:avLst/>
            <a:gdLst>
              <a:gd name="T0" fmla="*/ 0 w 21600"/>
              <a:gd name="T1" fmla="*/ 0 h 21600"/>
              <a:gd name="T2" fmla="*/ 2147483646 w 21600"/>
              <a:gd name="T3" fmla="*/ 2147483646 h 21600"/>
              <a:gd name="T4" fmla="*/ 0 w 21600"/>
              <a:gd name="T5" fmla="*/ 2147483646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solidFill>
            <a:srgbClr val="006600">
              <a:alpha val="20000"/>
            </a:srgbClr>
          </a:solidFill>
          <a:ln>
            <a:solidFill>
              <a:srgbClr val="006600"/>
            </a:solidFill>
          </a:ln>
        </p:spPr>
        <p:txBody>
          <a:bodyPr wrap="none" anchor="ctr"/>
          <a:lstStyle/>
          <a:p>
            <a:endParaRPr lang="en-US" sz="2000">
              <a:latin typeface="Arial" panose="020B0604020202020204" pitchFamily="34" charset="0"/>
              <a:cs typeface="Arial" panose="020B0604020202020204" pitchFamily="34" charset="0"/>
            </a:endParaRPr>
          </a:p>
        </p:txBody>
      </p:sp>
      <p:sp>
        <p:nvSpPr>
          <p:cNvPr id="19" name="Line 70">
            <a:extLst>
              <a:ext uri="{FF2B5EF4-FFF2-40B4-BE49-F238E27FC236}">
                <a16:creationId xmlns="" xmlns:a16="http://schemas.microsoft.com/office/drawing/2014/main" id="{AD6A69F6-462B-4262-A215-D270CF711DDC}"/>
              </a:ext>
            </a:extLst>
          </p:cNvPr>
          <p:cNvSpPr>
            <a:spLocks noChangeShapeType="1"/>
          </p:cNvSpPr>
          <p:nvPr/>
        </p:nvSpPr>
        <p:spPr bwMode="gray">
          <a:xfrm flipH="1">
            <a:off x="3456255" y="3875861"/>
            <a:ext cx="853607" cy="969845"/>
          </a:xfrm>
          <a:prstGeom prst="line">
            <a:avLst/>
          </a:prstGeom>
          <a:noFill/>
          <a:ln w="9525">
            <a:solidFill>
              <a:schemeClr val="tx1">
                <a:alpha val="39999"/>
              </a:schemeClr>
            </a:solidFill>
            <a:round/>
            <a:headEnd/>
            <a:tailEnd/>
          </a:ln>
          <a:extLst>
            <a:ext uri="{909E8E84-426E-40DD-AFC4-6F175D3DCCD1}">
              <a14:hiddenFill xmlns:a14="http://schemas.microsoft.com/office/drawing/2010/main">
                <a:noFill/>
              </a14:hiddenFill>
            </a:ext>
          </a:extLst>
        </p:spPr>
        <p:txBody>
          <a:bodyPr/>
          <a:lstStyle/>
          <a:p>
            <a:endParaRPr lang="en-US" sz="2000">
              <a:latin typeface="Arial" panose="020B0604020202020204" pitchFamily="34" charset="0"/>
              <a:cs typeface="Arial" panose="020B0604020202020204" pitchFamily="34" charset="0"/>
            </a:endParaRPr>
          </a:p>
        </p:txBody>
      </p:sp>
      <p:sp>
        <p:nvSpPr>
          <p:cNvPr id="20" name="Arc 71">
            <a:extLst>
              <a:ext uri="{FF2B5EF4-FFF2-40B4-BE49-F238E27FC236}">
                <a16:creationId xmlns="" xmlns:a16="http://schemas.microsoft.com/office/drawing/2014/main" id="{1362826C-D5B8-43E8-95C7-0C5A82834299}"/>
              </a:ext>
            </a:extLst>
          </p:cNvPr>
          <p:cNvSpPr>
            <a:spLocks/>
          </p:cNvSpPr>
          <p:nvPr/>
        </p:nvSpPr>
        <p:spPr bwMode="gray">
          <a:xfrm>
            <a:off x="1596435" y="4032557"/>
            <a:ext cx="2193925" cy="21907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gradFill rotWithShape="1">
            <a:gsLst>
              <a:gs pos="0">
                <a:schemeClr val="tx2">
                  <a:gamma/>
                  <a:tint val="47059"/>
                  <a:invGamma/>
                </a:schemeClr>
              </a:gs>
              <a:gs pos="100000">
                <a:schemeClr val="tx2"/>
              </a:gs>
            </a:gsLst>
            <a:lin ang="18900000" scaled="1"/>
          </a:gradFill>
          <a:ln w="9525">
            <a:noFill/>
            <a:round/>
            <a:headEnd/>
            <a:tailEnd/>
          </a:ln>
          <a:effectLst/>
        </p:spPr>
        <p:txBody>
          <a:bodyPr wrap="none" anchor="ctr"/>
          <a:lstStyle/>
          <a:p>
            <a:pPr>
              <a:defRPr/>
            </a:pPr>
            <a:endParaRPr lang="en-US" sz="2000">
              <a:solidFill>
                <a:srgbClr val="000000"/>
              </a:solidFill>
              <a:latin typeface="Arial" panose="020B0604020202020204" pitchFamily="34" charset="0"/>
              <a:cs typeface="Arial" panose="020B0604020202020204" pitchFamily="34" charset="0"/>
            </a:endParaRPr>
          </a:p>
        </p:txBody>
      </p:sp>
      <p:sp>
        <p:nvSpPr>
          <p:cNvPr id="21" name="Arc 72">
            <a:extLst>
              <a:ext uri="{FF2B5EF4-FFF2-40B4-BE49-F238E27FC236}">
                <a16:creationId xmlns="" xmlns:a16="http://schemas.microsoft.com/office/drawing/2014/main" id="{E559F3BE-D0B2-442C-A838-28592FC47DEF}"/>
              </a:ext>
            </a:extLst>
          </p:cNvPr>
          <p:cNvSpPr>
            <a:spLocks/>
          </p:cNvSpPr>
          <p:nvPr/>
        </p:nvSpPr>
        <p:spPr bwMode="gray">
          <a:xfrm>
            <a:off x="1596435" y="4088120"/>
            <a:ext cx="2138363" cy="213518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rgbClr val="006600"/>
          </a:solidFill>
          <a:ln w="9525">
            <a:noFill/>
            <a:round/>
            <a:headEnd/>
            <a:tailEnd/>
          </a:ln>
          <a:effectLst/>
        </p:spPr>
        <p:txBody>
          <a:bodyPr wrap="none" anchor="ctr"/>
          <a:lstStyle/>
          <a:p>
            <a:pPr>
              <a:defRPr/>
            </a:pPr>
            <a:endParaRPr lang="en-US" sz="2000">
              <a:solidFill>
                <a:srgbClr val="000000"/>
              </a:solidFill>
              <a:latin typeface="Arial" panose="020B0604020202020204" pitchFamily="34" charset="0"/>
              <a:cs typeface="Arial" panose="020B0604020202020204" pitchFamily="34" charset="0"/>
            </a:endParaRPr>
          </a:p>
        </p:txBody>
      </p:sp>
      <p:grpSp>
        <p:nvGrpSpPr>
          <p:cNvPr id="27" name="Group 78">
            <a:extLst>
              <a:ext uri="{FF2B5EF4-FFF2-40B4-BE49-F238E27FC236}">
                <a16:creationId xmlns="" xmlns:a16="http://schemas.microsoft.com/office/drawing/2014/main" id="{5C9A7D07-076F-4918-B291-22FB469E4704}"/>
              </a:ext>
            </a:extLst>
          </p:cNvPr>
          <p:cNvGrpSpPr>
            <a:grpSpLocks/>
          </p:cNvGrpSpPr>
          <p:nvPr/>
        </p:nvGrpSpPr>
        <p:grpSpPr bwMode="auto">
          <a:xfrm>
            <a:off x="4233273" y="1486207"/>
            <a:ext cx="128587" cy="128588"/>
            <a:chOff x="2995" y="1525"/>
            <a:chExt cx="112" cy="112"/>
          </a:xfrm>
        </p:grpSpPr>
        <p:sp>
          <p:nvSpPr>
            <p:cNvPr id="28" name="AutoShape 79">
              <a:extLst>
                <a:ext uri="{FF2B5EF4-FFF2-40B4-BE49-F238E27FC236}">
                  <a16:creationId xmlns="" xmlns:a16="http://schemas.microsoft.com/office/drawing/2014/main" id="{49572240-5135-4893-82F0-050B2EDDC7B4}"/>
                </a:ext>
              </a:extLst>
            </p:cNvPr>
            <p:cNvSpPr>
              <a:spLocks noChangeArrowheads="1"/>
            </p:cNvSpPr>
            <p:nvPr/>
          </p:nvSpPr>
          <p:spPr bwMode="gray">
            <a:xfrm>
              <a:off x="2995" y="1525"/>
              <a:ext cx="112" cy="112"/>
            </a:xfrm>
            <a:prstGeom prst="roundRect">
              <a:avLst>
                <a:gd name="adj" fmla="val 16667"/>
              </a:avLst>
            </a:prstGeom>
            <a:noFill/>
            <a:ln w="9525">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tx2"/>
                </a:buClr>
                <a:buFont typeface="Wingdings" panose="05000000000000000000" pitchFamily="2" charset="2"/>
                <a:buChar char="v"/>
                <a:defRPr sz="28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600">
                  <a:solidFill>
                    <a:schemeClr val="tx1"/>
                  </a:solidFill>
                  <a:latin typeface="Arial" panose="020B0604020202020204" pitchFamily="34" charset="0"/>
                </a:defRPr>
              </a:lvl2pPr>
              <a:lvl3pPr marL="1143000" indent="-228600">
                <a:spcBef>
                  <a:spcPct val="20000"/>
                </a:spcBef>
                <a:buClr>
                  <a:schemeClr val="accent2"/>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ClrTx/>
                <a:buFont typeface="Wingdings" panose="05000000000000000000" pitchFamily="2" charset="2"/>
                <a:buNone/>
              </a:pPr>
              <a:endParaRPr lang="en-US" altLang="en-US" sz="1800">
                <a:solidFill>
                  <a:srgbClr val="000000"/>
                </a:solidFill>
                <a:latin typeface=".VnTime" panose="020B7200000000000000" pitchFamily="34" charset="0"/>
                <a:cs typeface="Arial" panose="020B0604020202020204" pitchFamily="34" charset="0"/>
              </a:endParaRPr>
            </a:p>
          </p:txBody>
        </p:sp>
        <p:sp>
          <p:nvSpPr>
            <p:cNvPr id="29" name="AutoShape 80">
              <a:extLst>
                <a:ext uri="{FF2B5EF4-FFF2-40B4-BE49-F238E27FC236}">
                  <a16:creationId xmlns="" xmlns:a16="http://schemas.microsoft.com/office/drawing/2014/main" id="{A56C400F-861D-4144-9D54-5E1E3477D280}"/>
                </a:ext>
              </a:extLst>
            </p:cNvPr>
            <p:cNvSpPr>
              <a:spLocks noChangeArrowheads="1"/>
            </p:cNvSpPr>
            <p:nvPr/>
          </p:nvSpPr>
          <p:spPr bwMode="gray">
            <a:xfrm>
              <a:off x="3029" y="1540"/>
              <a:ext cx="60" cy="81"/>
            </a:xfrm>
            <a:prstGeom prst="homePlate">
              <a:avLst>
                <a:gd name="adj" fmla="val 100000"/>
              </a:avLst>
            </a:prstGeom>
            <a:solidFill>
              <a:schemeClr val="tx2"/>
            </a:solidFill>
            <a:ln w="9525">
              <a:solidFill>
                <a:schemeClr val="tx2"/>
              </a:solidFill>
              <a:miter lim="800000"/>
              <a:headEnd/>
              <a:tailEnd/>
            </a:ln>
          </p:spPr>
          <p:txBody>
            <a:bodyPr wrap="none" anchor="ctr"/>
            <a:lstStyle>
              <a:lvl1pPr>
                <a:spcBef>
                  <a:spcPct val="20000"/>
                </a:spcBef>
                <a:buClr>
                  <a:schemeClr val="tx2"/>
                </a:buClr>
                <a:buFont typeface="Wingdings" panose="05000000000000000000" pitchFamily="2" charset="2"/>
                <a:buChar char="v"/>
                <a:defRPr sz="28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600">
                  <a:solidFill>
                    <a:schemeClr val="tx1"/>
                  </a:solidFill>
                  <a:latin typeface="Arial" panose="020B0604020202020204" pitchFamily="34" charset="0"/>
                </a:defRPr>
              </a:lvl2pPr>
              <a:lvl3pPr marL="1143000" indent="-228600">
                <a:spcBef>
                  <a:spcPct val="20000"/>
                </a:spcBef>
                <a:buClr>
                  <a:schemeClr val="accent2"/>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ClrTx/>
                <a:buFont typeface="Wingdings" panose="05000000000000000000" pitchFamily="2" charset="2"/>
                <a:buNone/>
              </a:pPr>
              <a:endParaRPr lang="en-US" altLang="en-US" sz="1800">
                <a:solidFill>
                  <a:srgbClr val="000000"/>
                </a:solidFill>
                <a:latin typeface=".VnTime" panose="020B7200000000000000" pitchFamily="34" charset="0"/>
                <a:cs typeface="Arial" panose="020B0604020202020204" pitchFamily="34" charset="0"/>
              </a:endParaRPr>
            </a:p>
          </p:txBody>
        </p:sp>
      </p:grpSp>
      <p:sp>
        <p:nvSpPr>
          <p:cNvPr id="43" name="AutoShape 94">
            <a:extLst>
              <a:ext uri="{FF2B5EF4-FFF2-40B4-BE49-F238E27FC236}">
                <a16:creationId xmlns="" xmlns:a16="http://schemas.microsoft.com/office/drawing/2014/main" id="{5868B8BC-6439-4BF7-8DDB-8DAD85D4CB35}"/>
              </a:ext>
            </a:extLst>
          </p:cNvPr>
          <p:cNvSpPr>
            <a:spLocks noChangeArrowheads="1"/>
          </p:cNvSpPr>
          <p:nvPr/>
        </p:nvSpPr>
        <p:spPr bwMode="black">
          <a:xfrm>
            <a:off x="2449474" y="3068030"/>
            <a:ext cx="228600" cy="228600"/>
          </a:xfrm>
          <a:custGeom>
            <a:avLst/>
            <a:gdLst>
              <a:gd name="T0" fmla="*/ 2147483646 w 21600"/>
              <a:gd name="T1" fmla="*/ 0 h 21600"/>
              <a:gd name="T2" fmla="*/ 2147483646 w 21600"/>
              <a:gd name="T3" fmla="*/ 2147483646 h 21600"/>
              <a:gd name="T4" fmla="*/ 0 w 21600"/>
              <a:gd name="T5" fmla="*/ 2147483646 h 21600"/>
              <a:gd name="T6" fmla="*/ 2147483646 w 21600"/>
              <a:gd name="T7" fmla="*/ 2147483646 h 21600"/>
              <a:gd name="T8" fmla="*/ 2147483646 w 21600"/>
              <a:gd name="T9" fmla="*/ 2147483646 h 21600"/>
              <a:gd name="T10" fmla="*/ 2147483646 w 21600"/>
              <a:gd name="T11" fmla="*/ 2147483646 h 21600"/>
              <a:gd name="T12" fmla="*/ 2147483646 w 21600"/>
              <a:gd name="T13" fmla="*/ 2147483646 h 21600"/>
              <a:gd name="T14" fmla="*/ 2147483646 w 21600"/>
              <a:gd name="T15" fmla="*/ 2147483646 h 21600"/>
              <a:gd name="T16" fmla="*/ 0 60000 65536"/>
              <a:gd name="T17" fmla="*/ 0 60000 65536"/>
              <a:gd name="T18" fmla="*/ 0 60000 65536"/>
              <a:gd name="T19" fmla="*/ 0 60000 65536"/>
              <a:gd name="T20" fmla="*/ 0 60000 65536"/>
              <a:gd name="T21" fmla="*/ 0 60000 65536"/>
              <a:gd name="T22" fmla="*/ 0 60000 65536"/>
              <a:gd name="T23" fmla="*/ 0 60000 65536"/>
              <a:gd name="T24" fmla="*/ 3163 w 21600"/>
              <a:gd name="T25" fmla="*/ 3163 h 21600"/>
              <a:gd name="T26" fmla="*/ 18437 w 21600"/>
              <a:gd name="T27" fmla="*/ 18437 h 2160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600" h="2160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5400" y="10800"/>
                </a:moveTo>
                <a:cubicBezTo>
                  <a:pt x="5400" y="13782"/>
                  <a:pt x="7818" y="16200"/>
                  <a:pt x="10800" y="16200"/>
                </a:cubicBezTo>
                <a:cubicBezTo>
                  <a:pt x="13782" y="16200"/>
                  <a:pt x="16200" y="13782"/>
                  <a:pt x="16200" y="10800"/>
                </a:cubicBezTo>
                <a:cubicBezTo>
                  <a:pt x="16200" y="7818"/>
                  <a:pt x="13782" y="5400"/>
                  <a:pt x="10800" y="5400"/>
                </a:cubicBezTo>
                <a:cubicBezTo>
                  <a:pt x="7818" y="5400"/>
                  <a:pt x="5400" y="7818"/>
                  <a:pt x="5400" y="10800"/>
                </a:cubicBezTo>
                <a:close/>
              </a:path>
            </a:pathLst>
          </a:custGeom>
          <a:solidFill>
            <a:srgbClr val="FFFFFF">
              <a:alpha val="59999"/>
            </a:srgbClr>
          </a:solidFill>
          <a:ln w="9525">
            <a:solidFill>
              <a:schemeClr val="accent1"/>
            </a:solidFill>
            <a:round/>
            <a:headEnd/>
            <a:tailEnd/>
          </a:ln>
        </p:spPr>
        <p:txBody>
          <a:bodyPr wrap="none" anchor="ctr"/>
          <a:lstStyle/>
          <a:p>
            <a:endParaRPr lang="en-US" sz="2000">
              <a:latin typeface="Arial" panose="020B0604020202020204" pitchFamily="34" charset="0"/>
              <a:cs typeface="Arial" panose="020B0604020202020204" pitchFamily="34" charset="0"/>
            </a:endParaRPr>
          </a:p>
        </p:txBody>
      </p:sp>
      <p:sp>
        <p:nvSpPr>
          <p:cNvPr id="44" name="AutoShape 95">
            <a:extLst>
              <a:ext uri="{FF2B5EF4-FFF2-40B4-BE49-F238E27FC236}">
                <a16:creationId xmlns="" xmlns:a16="http://schemas.microsoft.com/office/drawing/2014/main" id="{88924D51-8B55-4F11-9729-6888F011905A}"/>
              </a:ext>
            </a:extLst>
          </p:cNvPr>
          <p:cNvSpPr>
            <a:spLocks noChangeArrowheads="1"/>
          </p:cNvSpPr>
          <p:nvPr/>
        </p:nvSpPr>
        <p:spPr bwMode="black">
          <a:xfrm>
            <a:off x="4415835" y="5667682"/>
            <a:ext cx="228600" cy="228600"/>
          </a:xfrm>
          <a:custGeom>
            <a:avLst/>
            <a:gdLst>
              <a:gd name="T0" fmla="*/ 2147483646 w 21600"/>
              <a:gd name="T1" fmla="*/ 0 h 21600"/>
              <a:gd name="T2" fmla="*/ 2147483646 w 21600"/>
              <a:gd name="T3" fmla="*/ 2147483646 h 21600"/>
              <a:gd name="T4" fmla="*/ 0 w 21600"/>
              <a:gd name="T5" fmla="*/ 2147483646 h 21600"/>
              <a:gd name="T6" fmla="*/ 2147483646 w 21600"/>
              <a:gd name="T7" fmla="*/ 2147483646 h 21600"/>
              <a:gd name="T8" fmla="*/ 2147483646 w 21600"/>
              <a:gd name="T9" fmla="*/ 2147483646 h 21600"/>
              <a:gd name="T10" fmla="*/ 2147483646 w 21600"/>
              <a:gd name="T11" fmla="*/ 2147483646 h 21600"/>
              <a:gd name="T12" fmla="*/ 2147483646 w 21600"/>
              <a:gd name="T13" fmla="*/ 2147483646 h 21600"/>
              <a:gd name="T14" fmla="*/ 2147483646 w 21600"/>
              <a:gd name="T15" fmla="*/ 2147483646 h 21600"/>
              <a:gd name="T16" fmla="*/ 0 60000 65536"/>
              <a:gd name="T17" fmla="*/ 0 60000 65536"/>
              <a:gd name="T18" fmla="*/ 0 60000 65536"/>
              <a:gd name="T19" fmla="*/ 0 60000 65536"/>
              <a:gd name="T20" fmla="*/ 0 60000 65536"/>
              <a:gd name="T21" fmla="*/ 0 60000 65536"/>
              <a:gd name="T22" fmla="*/ 0 60000 65536"/>
              <a:gd name="T23" fmla="*/ 0 60000 65536"/>
              <a:gd name="T24" fmla="*/ 3163 w 21600"/>
              <a:gd name="T25" fmla="*/ 3163 h 21600"/>
              <a:gd name="T26" fmla="*/ 18437 w 21600"/>
              <a:gd name="T27" fmla="*/ 18437 h 2160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600" h="2160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5400" y="10800"/>
                </a:moveTo>
                <a:cubicBezTo>
                  <a:pt x="5400" y="13782"/>
                  <a:pt x="7818" y="16200"/>
                  <a:pt x="10800" y="16200"/>
                </a:cubicBezTo>
                <a:cubicBezTo>
                  <a:pt x="13782" y="16200"/>
                  <a:pt x="16200" y="13782"/>
                  <a:pt x="16200" y="10800"/>
                </a:cubicBezTo>
                <a:cubicBezTo>
                  <a:pt x="16200" y="7818"/>
                  <a:pt x="13782" y="5400"/>
                  <a:pt x="10800" y="5400"/>
                </a:cubicBezTo>
                <a:cubicBezTo>
                  <a:pt x="7818" y="5400"/>
                  <a:pt x="5400" y="7818"/>
                  <a:pt x="5400" y="10800"/>
                </a:cubicBezTo>
                <a:close/>
              </a:path>
            </a:pathLst>
          </a:custGeom>
          <a:solidFill>
            <a:srgbClr val="FFFFFF">
              <a:alpha val="59999"/>
            </a:srgbClr>
          </a:solidFill>
          <a:ln w="9525">
            <a:solidFill>
              <a:schemeClr val="accent1"/>
            </a:solidFill>
            <a:round/>
            <a:headEnd/>
            <a:tailEnd/>
          </a:ln>
        </p:spPr>
        <p:txBody>
          <a:bodyPr wrap="none" anchor="ctr"/>
          <a:lstStyle/>
          <a:p>
            <a:endParaRPr lang="en-US" sz="2000">
              <a:latin typeface="Arial" panose="020B0604020202020204" pitchFamily="34" charset="0"/>
              <a:cs typeface="Arial" panose="020B0604020202020204" pitchFamily="34" charset="0"/>
            </a:endParaRPr>
          </a:p>
        </p:txBody>
      </p:sp>
      <p:sp>
        <p:nvSpPr>
          <p:cNvPr id="45" name="AutoShape 96">
            <a:extLst>
              <a:ext uri="{FF2B5EF4-FFF2-40B4-BE49-F238E27FC236}">
                <a16:creationId xmlns="" xmlns:a16="http://schemas.microsoft.com/office/drawing/2014/main" id="{6BED1158-3B7B-4073-9E6A-E5633C5485B6}"/>
              </a:ext>
            </a:extLst>
          </p:cNvPr>
          <p:cNvSpPr>
            <a:spLocks noChangeArrowheads="1"/>
          </p:cNvSpPr>
          <p:nvPr/>
        </p:nvSpPr>
        <p:spPr bwMode="gray">
          <a:xfrm rot="4783432">
            <a:off x="5013206" y="5050019"/>
            <a:ext cx="679056" cy="658938"/>
          </a:xfrm>
          <a:custGeom>
            <a:avLst/>
            <a:gdLst>
              <a:gd name="T0" fmla="*/ 10860 w 21600"/>
              <a:gd name="T1" fmla="*/ 2187 h 21600"/>
              <a:gd name="T2" fmla="*/ 2928 w 21600"/>
              <a:gd name="T3" fmla="*/ 10800 h 21600"/>
              <a:gd name="T4" fmla="*/ 10860 w 21600"/>
              <a:gd name="T5" fmla="*/ 21600 h 21600"/>
              <a:gd name="T6" fmla="*/ 18672 w 21600"/>
              <a:gd name="T7" fmla="*/ 10800 h 21600"/>
              <a:gd name="T8" fmla="*/ 17694720 60000 65536"/>
              <a:gd name="T9" fmla="*/ 11796480 60000 65536"/>
              <a:gd name="T10" fmla="*/ 5898240 60000 65536"/>
              <a:gd name="T11" fmla="*/ 0 60000 65536"/>
              <a:gd name="T12" fmla="*/ 5037 w 21600"/>
              <a:gd name="T13" fmla="*/ 2277 h 21600"/>
              <a:gd name="T14" fmla="*/ 16557 w 21600"/>
              <a:gd name="T15" fmla="*/ 13677 h 21600"/>
            </a:gdLst>
            <a:ahLst/>
            <a:cxnLst>
              <a:cxn ang="T8">
                <a:pos x="T0" y="T1"/>
              </a:cxn>
              <a:cxn ang="T9">
                <a:pos x="T2" y="T3"/>
              </a:cxn>
              <a:cxn ang="T10">
                <a:pos x="T4" y="T5"/>
              </a:cxn>
              <a:cxn ang="T11">
                <a:pos x="T6" y="T7"/>
              </a:cxn>
            </a:cxnLst>
            <a:rect l="T12" t="T13" r="T14" b="T15"/>
            <a:pathLst>
              <a:path w="21600" h="21600">
                <a:moveTo>
                  <a:pt x="10860" y="2187"/>
                </a:moveTo>
                <a:cubicBezTo>
                  <a:pt x="10451" y="1746"/>
                  <a:pt x="9529" y="1018"/>
                  <a:pt x="9015" y="730"/>
                </a:cubicBezTo>
                <a:cubicBezTo>
                  <a:pt x="7865" y="152"/>
                  <a:pt x="6685" y="0"/>
                  <a:pt x="5415" y="0"/>
                </a:cubicBezTo>
                <a:cubicBezTo>
                  <a:pt x="4175" y="152"/>
                  <a:pt x="2995" y="575"/>
                  <a:pt x="1967" y="1305"/>
                </a:cubicBezTo>
                <a:cubicBezTo>
                  <a:pt x="1150" y="2187"/>
                  <a:pt x="575" y="3222"/>
                  <a:pt x="242" y="4220"/>
                </a:cubicBezTo>
                <a:cubicBezTo>
                  <a:pt x="0" y="5410"/>
                  <a:pt x="242" y="6560"/>
                  <a:pt x="575" y="7597"/>
                </a:cubicBezTo>
                <a:lnTo>
                  <a:pt x="10860" y="21600"/>
                </a:lnTo>
                <a:lnTo>
                  <a:pt x="20995" y="7597"/>
                </a:lnTo>
                <a:cubicBezTo>
                  <a:pt x="21480" y="6560"/>
                  <a:pt x="21600" y="5410"/>
                  <a:pt x="21480" y="4220"/>
                </a:cubicBezTo>
                <a:cubicBezTo>
                  <a:pt x="21115" y="3222"/>
                  <a:pt x="20420" y="2187"/>
                  <a:pt x="19632" y="1305"/>
                </a:cubicBezTo>
                <a:cubicBezTo>
                  <a:pt x="18575" y="575"/>
                  <a:pt x="17425" y="152"/>
                  <a:pt x="16275" y="0"/>
                </a:cubicBezTo>
                <a:cubicBezTo>
                  <a:pt x="15005" y="0"/>
                  <a:pt x="13735" y="152"/>
                  <a:pt x="12705" y="730"/>
                </a:cubicBezTo>
                <a:cubicBezTo>
                  <a:pt x="12176" y="1018"/>
                  <a:pt x="11254" y="1746"/>
                  <a:pt x="10860" y="2187"/>
                </a:cubicBezTo>
                <a:close/>
              </a:path>
            </a:pathLst>
          </a:custGeom>
          <a:solidFill>
            <a:srgbClr val="000000"/>
          </a:solidFill>
          <a:ln w="9525">
            <a:solidFill>
              <a:srgbClr val="FEFFFF"/>
            </a:solidFill>
            <a:miter lim="800000"/>
            <a:headEnd/>
            <a:tailEnd/>
          </a:ln>
          <a:effectLst>
            <a:outerShdw dist="35921" dir="2700000" algn="ctr" rotWithShape="0">
              <a:srgbClr val="080808">
                <a:alpha val="50000"/>
              </a:srgbClr>
            </a:outerShdw>
          </a:effectLst>
        </p:spPr>
        <p:txBody>
          <a:bodyPr wrap="none" anchor="ctr"/>
          <a:lstStyle/>
          <a:p>
            <a:pPr>
              <a:defRPr/>
            </a:pPr>
            <a:endParaRPr lang="en-US" sz="2000">
              <a:solidFill>
                <a:srgbClr val="000000"/>
              </a:solidFill>
              <a:latin typeface="Arial" panose="020B0604020202020204" pitchFamily="34" charset="0"/>
              <a:cs typeface="Arial" panose="020B0604020202020204" pitchFamily="34" charset="0"/>
            </a:endParaRPr>
          </a:p>
        </p:txBody>
      </p:sp>
      <p:sp>
        <p:nvSpPr>
          <p:cNvPr id="46" name="AutoShape 97">
            <a:extLst>
              <a:ext uri="{FF2B5EF4-FFF2-40B4-BE49-F238E27FC236}">
                <a16:creationId xmlns="" xmlns:a16="http://schemas.microsoft.com/office/drawing/2014/main" id="{55CCD99F-2EBD-4BA2-AA39-F829A1B99CBF}"/>
              </a:ext>
            </a:extLst>
          </p:cNvPr>
          <p:cNvSpPr>
            <a:spLocks noChangeArrowheads="1"/>
          </p:cNvSpPr>
          <p:nvPr/>
        </p:nvSpPr>
        <p:spPr bwMode="gray">
          <a:xfrm rot="1193079">
            <a:off x="3032233" y="2411824"/>
            <a:ext cx="657225" cy="657225"/>
          </a:xfrm>
          <a:custGeom>
            <a:avLst/>
            <a:gdLst>
              <a:gd name="T0" fmla="*/ 10860 w 21600"/>
              <a:gd name="T1" fmla="*/ 2187 h 21600"/>
              <a:gd name="T2" fmla="*/ 2928 w 21600"/>
              <a:gd name="T3" fmla="*/ 10800 h 21600"/>
              <a:gd name="T4" fmla="*/ 10860 w 21600"/>
              <a:gd name="T5" fmla="*/ 21600 h 21600"/>
              <a:gd name="T6" fmla="*/ 18672 w 21600"/>
              <a:gd name="T7" fmla="*/ 10800 h 21600"/>
              <a:gd name="T8" fmla="*/ 17694720 60000 65536"/>
              <a:gd name="T9" fmla="*/ 11796480 60000 65536"/>
              <a:gd name="T10" fmla="*/ 5898240 60000 65536"/>
              <a:gd name="T11" fmla="*/ 0 60000 65536"/>
              <a:gd name="T12" fmla="*/ 5037 w 21600"/>
              <a:gd name="T13" fmla="*/ 2277 h 21600"/>
              <a:gd name="T14" fmla="*/ 16557 w 21600"/>
              <a:gd name="T15" fmla="*/ 13677 h 21600"/>
            </a:gdLst>
            <a:ahLst/>
            <a:cxnLst>
              <a:cxn ang="T8">
                <a:pos x="T0" y="T1"/>
              </a:cxn>
              <a:cxn ang="T9">
                <a:pos x="T2" y="T3"/>
              </a:cxn>
              <a:cxn ang="T10">
                <a:pos x="T4" y="T5"/>
              </a:cxn>
              <a:cxn ang="T11">
                <a:pos x="T6" y="T7"/>
              </a:cxn>
            </a:cxnLst>
            <a:rect l="T12" t="T13" r="T14" b="T15"/>
            <a:pathLst>
              <a:path w="21600" h="21600">
                <a:moveTo>
                  <a:pt x="10860" y="2187"/>
                </a:moveTo>
                <a:cubicBezTo>
                  <a:pt x="10451" y="1746"/>
                  <a:pt x="9529" y="1018"/>
                  <a:pt x="9015" y="730"/>
                </a:cubicBezTo>
                <a:cubicBezTo>
                  <a:pt x="7865" y="152"/>
                  <a:pt x="6685" y="0"/>
                  <a:pt x="5415" y="0"/>
                </a:cubicBezTo>
                <a:cubicBezTo>
                  <a:pt x="4175" y="152"/>
                  <a:pt x="2995" y="575"/>
                  <a:pt x="1967" y="1305"/>
                </a:cubicBezTo>
                <a:cubicBezTo>
                  <a:pt x="1150" y="2187"/>
                  <a:pt x="575" y="3222"/>
                  <a:pt x="242" y="4220"/>
                </a:cubicBezTo>
                <a:cubicBezTo>
                  <a:pt x="0" y="5410"/>
                  <a:pt x="242" y="6560"/>
                  <a:pt x="575" y="7597"/>
                </a:cubicBezTo>
                <a:lnTo>
                  <a:pt x="10860" y="21600"/>
                </a:lnTo>
                <a:lnTo>
                  <a:pt x="20995" y="7597"/>
                </a:lnTo>
                <a:cubicBezTo>
                  <a:pt x="21480" y="6560"/>
                  <a:pt x="21600" y="5410"/>
                  <a:pt x="21480" y="4220"/>
                </a:cubicBezTo>
                <a:cubicBezTo>
                  <a:pt x="21115" y="3222"/>
                  <a:pt x="20420" y="2187"/>
                  <a:pt x="19632" y="1305"/>
                </a:cubicBezTo>
                <a:cubicBezTo>
                  <a:pt x="18575" y="575"/>
                  <a:pt x="17425" y="152"/>
                  <a:pt x="16275" y="0"/>
                </a:cubicBezTo>
                <a:cubicBezTo>
                  <a:pt x="15005" y="0"/>
                  <a:pt x="13735" y="152"/>
                  <a:pt x="12705" y="730"/>
                </a:cubicBezTo>
                <a:cubicBezTo>
                  <a:pt x="12176" y="1018"/>
                  <a:pt x="11254" y="1746"/>
                  <a:pt x="10860" y="2187"/>
                </a:cubicBezTo>
                <a:close/>
              </a:path>
            </a:pathLst>
          </a:custGeom>
          <a:solidFill>
            <a:srgbClr val="C00000"/>
          </a:solidFill>
          <a:ln w="9525">
            <a:solidFill>
              <a:srgbClr val="FEFFFF"/>
            </a:solidFill>
            <a:miter lim="800000"/>
            <a:headEnd/>
            <a:tailEnd/>
          </a:ln>
          <a:effectLst>
            <a:outerShdw dist="35921" dir="2700000" algn="ctr" rotWithShape="0">
              <a:srgbClr val="080808">
                <a:alpha val="50000"/>
              </a:srgbClr>
            </a:outerShdw>
          </a:effectLst>
        </p:spPr>
        <p:txBody>
          <a:bodyPr wrap="none" anchor="ctr"/>
          <a:lstStyle/>
          <a:p>
            <a:pPr>
              <a:defRPr/>
            </a:pPr>
            <a:endParaRPr lang="en-US" sz="2000">
              <a:solidFill>
                <a:srgbClr val="000000"/>
              </a:solidFill>
              <a:latin typeface="Arial" panose="020B0604020202020204" pitchFamily="34" charset="0"/>
              <a:cs typeface="Arial" panose="020B0604020202020204" pitchFamily="34" charset="0"/>
            </a:endParaRPr>
          </a:p>
        </p:txBody>
      </p:sp>
      <p:sp>
        <p:nvSpPr>
          <p:cNvPr id="47" name="AutoShape 98">
            <a:extLst>
              <a:ext uri="{FF2B5EF4-FFF2-40B4-BE49-F238E27FC236}">
                <a16:creationId xmlns="" xmlns:a16="http://schemas.microsoft.com/office/drawing/2014/main" id="{EE5CD979-4A94-4A20-8578-87E90B10B118}"/>
              </a:ext>
            </a:extLst>
          </p:cNvPr>
          <p:cNvSpPr>
            <a:spLocks noChangeArrowheads="1"/>
          </p:cNvSpPr>
          <p:nvPr/>
        </p:nvSpPr>
        <p:spPr bwMode="gray">
          <a:xfrm rot="2210171">
            <a:off x="3847504" y="3050609"/>
            <a:ext cx="657225" cy="657225"/>
          </a:xfrm>
          <a:custGeom>
            <a:avLst/>
            <a:gdLst>
              <a:gd name="T0" fmla="*/ 10860 w 21600"/>
              <a:gd name="T1" fmla="*/ 2187 h 21600"/>
              <a:gd name="T2" fmla="*/ 2928 w 21600"/>
              <a:gd name="T3" fmla="*/ 10800 h 21600"/>
              <a:gd name="T4" fmla="*/ 10860 w 21600"/>
              <a:gd name="T5" fmla="*/ 21600 h 21600"/>
              <a:gd name="T6" fmla="*/ 18672 w 21600"/>
              <a:gd name="T7" fmla="*/ 10800 h 21600"/>
              <a:gd name="T8" fmla="*/ 17694720 60000 65536"/>
              <a:gd name="T9" fmla="*/ 11796480 60000 65536"/>
              <a:gd name="T10" fmla="*/ 5898240 60000 65536"/>
              <a:gd name="T11" fmla="*/ 0 60000 65536"/>
              <a:gd name="T12" fmla="*/ 5037 w 21600"/>
              <a:gd name="T13" fmla="*/ 2277 h 21600"/>
              <a:gd name="T14" fmla="*/ 16557 w 21600"/>
              <a:gd name="T15" fmla="*/ 13677 h 21600"/>
            </a:gdLst>
            <a:ahLst/>
            <a:cxnLst>
              <a:cxn ang="T8">
                <a:pos x="T0" y="T1"/>
              </a:cxn>
              <a:cxn ang="T9">
                <a:pos x="T2" y="T3"/>
              </a:cxn>
              <a:cxn ang="T10">
                <a:pos x="T4" y="T5"/>
              </a:cxn>
              <a:cxn ang="T11">
                <a:pos x="T6" y="T7"/>
              </a:cxn>
            </a:cxnLst>
            <a:rect l="T12" t="T13" r="T14" b="T15"/>
            <a:pathLst>
              <a:path w="21600" h="21600">
                <a:moveTo>
                  <a:pt x="10860" y="2187"/>
                </a:moveTo>
                <a:cubicBezTo>
                  <a:pt x="10451" y="1746"/>
                  <a:pt x="9529" y="1018"/>
                  <a:pt x="9015" y="730"/>
                </a:cubicBezTo>
                <a:cubicBezTo>
                  <a:pt x="7865" y="152"/>
                  <a:pt x="6685" y="0"/>
                  <a:pt x="5415" y="0"/>
                </a:cubicBezTo>
                <a:cubicBezTo>
                  <a:pt x="4175" y="152"/>
                  <a:pt x="2995" y="575"/>
                  <a:pt x="1967" y="1305"/>
                </a:cubicBezTo>
                <a:cubicBezTo>
                  <a:pt x="1150" y="2187"/>
                  <a:pt x="575" y="3222"/>
                  <a:pt x="242" y="4220"/>
                </a:cubicBezTo>
                <a:cubicBezTo>
                  <a:pt x="0" y="5410"/>
                  <a:pt x="242" y="6560"/>
                  <a:pt x="575" y="7597"/>
                </a:cubicBezTo>
                <a:lnTo>
                  <a:pt x="10860" y="21600"/>
                </a:lnTo>
                <a:lnTo>
                  <a:pt x="20995" y="7597"/>
                </a:lnTo>
                <a:cubicBezTo>
                  <a:pt x="21480" y="6560"/>
                  <a:pt x="21600" y="5410"/>
                  <a:pt x="21480" y="4220"/>
                </a:cubicBezTo>
                <a:cubicBezTo>
                  <a:pt x="21115" y="3222"/>
                  <a:pt x="20420" y="2187"/>
                  <a:pt x="19632" y="1305"/>
                </a:cubicBezTo>
                <a:cubicBezTo>
                  <a:pt x="18575" y="575"/>
                  <a:pt x="17425" y="152"/>
                  <a:pt x="16275" y="0"/>
                </a:cubicBezTo>
                <a:cubicBezTo>
                  <a:pt x="15005" y="0"/>
                  <a:pt x="13735" y="152"/>
                  <a:pt x="12705" y="730"/>
                </a:cubicBezTo>
                <a:cubicBezTo>
                  <a:pt x="12176" y="1018"/>
                  <a:pt x="11254" y="1746"/>
                  <a:pt x="10860" y="2187"/>
                </a:cubicBezTo>
                <a:close/>
              </a:path>
            </a:pathLst>
          </a:custGeom>
          <a:solidFill>
            <a:srgbClr val="660066"/>
          </a:solidFill>
          <a:ln w="9525">
            <a:solidFill>
              <a:srgbClr val="FEFFFF"/>
            </a:solidFill>
            <a:miter lim="800000"/>
            <a:headEnd/>
            <a:tailEnd/>
          </a:ln>
          <a:effectLst>
            <a:outerShdw dist="35921" dir="2700000" algn="ctr" rotWithShape="0">
              <a:srgbClr val="080808">
                <a:alpha val="50000"/>
              </a:srgbClr>
            </a:outerShdw>
          </a:effectLst>
        </p:spPr>
        <p:txBody>
          <a:bodyPr wrap="none" anchor="ctr"/>
          <a:lstStyle/>
          <a:p>
            <a:pPr>
              <a:defRPr/>
            </a:pPr>
            <a:endParaRPr lang="en-US" sz="2000">
              <a:solidFill>
                <a:srgbClr val="000000"/>
              </a:solidFill>
              <a:latin typeface="Arial" panose="020B0604020202020204" pitchFamily="34" charset="0"/>
              <a:cs typeface="Arial" panose="020B0604020202020204" pitchFamily="34" charset="0"/>
            </a:endParaRPr>
          </a:p>
        </p:txBody>
      </p:sp>
      <p:sp>
        <p:nvSpPr>
          <p:cNvPr id="48" name="AutoShape 99">
            <a:extLst>
              <a:ext uri="{FF2B5EF4-FFF2-40B4-BE49-F238E27FC236}">
                <a16:creationId xmlns="" xmlns:a16="http://schemas.microsoft.com/office/drawing/2014/main" id="{8918BABE-AD13-4FCE-BAAF-F8C01F38DCFB}"/>
              </a:ext>
            </a:extLst>
          </p:cNvPr>
          <p:cNvSpPr>
            <a:spLocks noChangeArrowheads="1"/>
          </p:cNvSpPr>
          <p:nvPr/>
        </p:nvSpPr>
        <p:spPr bwMode="gray">
          <a:xfrm rot="2920949">
            <a:off x="4396692" y="4038698"/>
            <a:ext cx="604838" cy="604838"/>
          </a:xfrm>
          <a:custGeom>
            <a:avLst/>
            <a:gdLst>
              <a:gd name="T0" fmla="*/ 10860 w 21600"/>
              <a:gd name="T1" fmla="*/ 2187 h 21600"/>
              <a:gd name="T2" fmla="*/ 2928 w 21600"/>
              <a:gd name="T3" fmla="*/ 10800 h 21600"/>
              <a:gd name="T4" fmla="*/ 10860 w 21600"/>
              <a:gd name="T5" fmla="*/ 21600 h 21600"/>
              <a:gd name="T6" fmla="*/ 18672 w 21600"/>
              <a:gd name="T7" fmla="*/ 10800 h 21600"/>
              <a:gd name="T8" fmla="*/ 17694720 60000 65536"/>
              <a:gd name="T9" fmla="*/ 11796480 60000 65536"/>
              <a:gd name="T10" fmla="*/ 5898240 60000 65536"/>
              <a:gd name="T11" fmla="*/ 0 60000 65536"/>
              <a:gd name="T12" fmla="*/ 5037 w 21600"/>
              <a:gd name="T13" fmla="*/ 2277 h 21600"/>
              <a:gd name="T14" fmla="*/ 16557 w 21600"/>
              <a:gd name="T15" fmla="*/ 13677 h 21600"/>
            </a:gdLst>
            <a:ahLst/>
            <a:cxnLst>
              <a:cxn ang="T8">
                <a:pos x="T0" y="T1"/>
              </a:cxn>
              <a:cxn ang="T9">
                <a:pos x="T2" y="T3"/>
              </a:cxn>
              <a:cxn ang="T10">
                <a:pos x="T4" y="T5"/>
              </a:cxn>
              <a:cxn ang="T11">
                <a:pos x="T6" y="T7"/>
              </a:cxn>
            </a:cxnLst>
            <a:rect l="T12" t="T13" r="T14" b="T15"/>
            <a:pathLst>
              <a:path w="21600" h="21600">
                <a:moveTo>
                  <a:pt x="10860" y="2187"/>
                </a:moveTo>
                <a:cubicBezTo>
                  <a:pt x="10451" y="1746"/>
                  <a:pt x="9529" y="1018"/>
                  <a:pt x="9015" y="730"/>
                </a:cubicBezTo>
                <a:cubicBezTo>
                  <a:pt x="7865" y="152"/>
                  <a:pt x="6685" y="0"/>
                  <a:pt x="5415" y="0"/>
                </a:cubicBezTo>
                <a:cubicBezTo>
                  <a:pt x="4175" y="152"/>
                  <a:pt x="2995" y="575"/>
                  <a:pt x="1967" y="1305"/>
                </a:cubicBezTo>
                <a:cubicBezTo>
                  <a:pt x="1150" y="2187"/>
                  <a:pt x="575" y="3222"/>
                  <a:pt x="242" y="4220"/>
                </a:cubicBezTo>
                <a:cubicBezTo>
                  <a:pt x="0" y="5410"/>
                  <a:pt x="242" y="6560"/>
                  <a:pt x="575" y="7597"/>
                </a:cubicBezTo>
                <a:lnTo>
                  <a:pt x="10860" y="21600"/>
                </a:lnTo>
                <a:lnTo>
                  <a:pt x="20995" y="7597"/>
                </a:lnTo>
                <a:cubicBezTo>
                  <a:pt x="21480" y="6560"/>
                  <a:pt x="21600" y="5410"/>
                  <a:pt x="21480" y="4220"/>
                </a:cubicBezTo>
                <a:cubicBezTo>
                  <a:pt x="21115" y="3222"/>
                  <a:pt x="20420" y="2187"/>
                  <a:pt x="19632" y="1305"/>
                </a:cubicBezTo>
                <a:cubicBezTo>
                  <a:pt x="18575" y="575"/>
                  <a:pt x="17425" y="152"/>
                  <a:pt x="16275" y="0"/>
                </a:cubicBezTo>
                <a:cubicBezTo>
                  <a:pt x="15005" y="0"/>
                  <a:pt x="13735" y="152"/>
                  <a:pt x="12705" y="730"/>
                </a:cubicBezTo>
                <a:cubicBezTo>
                  <a:pt x="12176" y="1018"/>
                  <a:pt x="11254" y="1746"/>
                  <a:pt x="10860" y="2187"/>
                </a:cubicBezTo>
                <a:close/>
              </a:path>
            </a:pathLst>
          </a:custGeom>
          <a:solidFill>
            <a:srgbClr val="006600"/>
          </a:solidFill>
          <a:ln w="9525">
            <a:solidFill>
              <a:srgbClr val="FEFFFF"/>
            </a:solidFill>
            <a:miter lim="800000"/>
            <a:headEnd/>
            <a:tailEnd/>
          </a:ln>
          <a:effectLst>
            <a:outerShdw dist="35921" dir="2700000" algn="ctr" rotWithShape="0">
              <a:srgbClr val="080808">
                <a:alpha val="50000"/>
              </a:srgbClr>
            </a:outerShdw>
          </a:effectLst>
        </p:spPr>
        <p:txBody>
          <a:bodyPr wrap="none" anchor="ctr"/>
          <a:lstStyle/>
          <a:p>
            <a:pPr>
              <a:defRPr/>
            </a:pPr>
            <a:endParaRPr lang="en-US" sz="2000">
              <a:solidFill>
                <a:srgbClr val="000000"/>
              </a:solidFill>
              <a:latin typeface="Arial" panose="020B0604020202020204" pitchFamily="34" charset="0"/>
              <a:cs typeface="Arial" panose="020B0604020202020204" pitchFamily="34" charset="0"/>
            </a:endParaRPr>
          </a:p>
        </p:txBody>
      </p:sp>
      <p:sp>
        <p:nvSpPr>
          <p:cNvPr id="50" name="TextBox 49">
            <a:extLst>
              <a:ext uri="{FF2B5EF4-FFF2-40B4-BE49-F238E27FC236}">
                <a16:creationId xmlns="" xmlns:a16="http://schemas.microsoft.com/office/drawing/2014/main" id="{1E22C01E-C4B2-4CE8-84E7-A368D357E0F1}"/>
              </a:ext>
            </a:extLst>
          </p:cNvPr>
          <p:cNvSpPr txBox="1"/>
          <p:nvPr/>
        </p:nvSpPr>
        <p:spPr>
          <a:xfrm>
            <a:off x="3790360" y="1968638"/>
            <a:ext cx="7715205" cy="707886"/>
          </a:xfrm>
          <a:prstGeom prst="rect">
            <a:avLst/>
          </a:prstGeom>
          <a:noFill/>
        </p:spPr>
        <p:txBody>
          <a:bodyPr wrap="square">
            <a:spAutoFit/>
          </a:bodyPr>
          <a:lstStyle/>
          <a:p>
            <a:r>
              <a:rPr lang="en-US" sz="2000" dirty="0">
                <a:solidFill>
                  <a:srgbClr val="C00000"/>
                </a:solidFill>
                <a:latin typeface="Arial" panose="020B0604020202020204" pitchFamily="34" charset="0"/>
                <a:cs typeface="Arial" panose="020B0604020202020204" pitchFamily="34" charset="0"/>
              </a:rPr>
              <a:t>C</a:t>
            </a:r>
            <a:r>
              <a:rPr lang="vi-VN" sz="2000" b="0" i="0" dirty="0">
                <a:solidFill>
                  <a:srgbClr val="C00000"/>
                </a:solidFill>
                <a:effectLst/>
                <a:latin typeface="Arial" panose="020B0604020202020204" pitchFamily="34" charset="0"/>
                <a:cs typeface="Arial" panose="020B0604020202020204" pitchFamily="34" charset="0"/>
              </a:rPr>
              <a:t>ó tầm quan trọng và ảnh hưởng to lớn đến những vấn đề cốt lõi của hội nhập.</a:t>
            </a:r>
            <a:endParaRPr lang="en-US" sz="2000" dirty="0">
              <a:solidFill>
                <a:srgbClr val="C00000"/>
              </a:solidFill>
              <a:latin typeface="Arial" panose="020B0604020202020204" pitchFamily="34" charset="0"/>
              <a:cs typeface="Arial" panose="020B0604020202020204" pitchFamily="34" charset="0"/>
            </a:endParaRPr>
          </a:p>
        </p:txBody>
      </p:sp>
      <p:sp>
        <p:nvSpPr>
          <p:cNvPr id="52" name="TextBox 51">
            <a:extLst>
              <a:ext uri="{FF2B5EF4-FFF2-40B4-BE49-F238E27FC236}">
                <a16:creationId xmlns="" xmlns:a16="http://schemas.microsoft.com/office/drawing/2014/main" id="{99B0C5C8-2042-4197-9EBB-A134FD587646}"/>
              </a:ext>
            </a:extLst>
          </p:cNvPr>
          <p:cNvSpPr txBox="1"/>
          <p:nvPr/>
        </p:nvSpPr>
        <p:spPr>
          <a:xfrm>
            <a:off x="4658454" y="2825224"/>
            <a:ext cx="6981283" cy="707886"/>
          </a:xfrm>
          <a:prstGeom prst="rect">
            <a:avLst/>
          </a:prstGeom>
          <a:noFill/>
        </p:spPr>
        <p:txBody>
          <a:bodyPr wrap="square">
            <a:spAutoFit/>
          </a:bodyPr>
          <a:lstStyle/>
          <a:p>
            <a:r>
              <a:rPr lang="en-US" sz="2000" dirty="0" err="1">
                <a:solidFill>
                  <a:srgbClr val="660066"/>
                </a:solidFill>
                <a:latin typeface="Arial" panose="020B0604020202020204" pitchFamily="34" charset="0"/>
                <a:cs typeface="Arial" panose="020B0604020202020204" pitchFamily="34" charset="0"/>
              </a:rPr>
              <a:t>H</a:t>
            </a:r>
            <a:r>
              <a:rPr lang="en-US" sz="2000" b="0" i="0" dirty="0" err="1">
                <a:solidFill>
                  <a:srgbClr val="660066"/>
                </a:solidFill>
                <a:effectLst/>
                <a:latin typeface="Arial" panose="020B0604020202020204" pitchFamily="34" charset="0"/>
                <a:cs typeface="Arial" panose="020B0604020202020204" pitchFamily="34" charset="0"/>
              </a:rPr>
              <a:t>ội</a:t>
            </a:r>
            <a:r>
              <a:rPr lang="en-US" sz="2000" b="0" i="0" dirty="0">
                <a:solidFill>
                  <a:srgbClr val="660066"/>
                </a:solidFill>
                <a:effectLst/>
                <a:latin typeface="Arial" panose="020B0604020202020204" pitchFamily="34" charset="0"/>
                <a:cs typeface="Arial" panose="020B0604020202020204" pitchFamily="34" charset="0"/>
              </a:rPr>
              <a:t> </a:t>
            </a:r>
            <a:r>
              <a:rPr lang="en-US" sz="2000" b="0" i="0" dirty="0" err="1">
                <a:solidFill>
                  <a:srgbClr val="660066"/>
                </a:solidFill>
                <a:effectLst/>
                <a:latin typeface="Arial" panose="020B0604020202020204" pitchFamily="34" charset="0"/>
                <a:cs typeface="Arial" panose="020B0604020202020204" pitchFamily="34" charset="0"/>
              </a:rPr>
              <a:t>nhập</a:t>
            </a:r>
            <a:r>
              <a:rPr lang="en-US" sz="2000" b="0" i="0" dirty="0">
                <a:solidFill>
                  <a:srgbClr val="660066"/>
                </a:solidFill>
                <a:effectLst/>
                <a:latin typeface="Arial" panose="020B0604020202020204" pitchFamily="34" charset="0"/>
                <a:cs typeface="Arial" panose="020B0604020202020204" pitchFamily="34" charset="0"/>
              </a:rPr>
              <a:t> </a:t>
            </a:r>
            <a:r>
              <a:rPr lang="en-US" sz="2000" b="0" i="0" dirty="0" err="1">
                <a:solidFill>
                  <a:srgbClr val="660066"/>
                </a:solidFill>
                <a:effectLst/>
                <a:latin typeface="Arial" panose="020B0604020202020204" pitchFamily="34" charset="0"/>
                <a:cs typeface="Arial" panose="020B0604020202020204" pitchFamily="34" charset="0"/>
              </a:rPr>
              <a:t>kinh</a:t>
            </a:r>
            <a:r>
              <a:rPr lang="en-US" sz="2000" b="0" i="0" dirty="0">
                <a:solidFill>
                  <a:srgbClr val="660066"/>
                </a:solidFill>
                <a:effectLst/>
                <a:latin typeface="Arial" panose="020B0604020202020204" pitchFamily="34" charset="0"/>
                <a:cs typeface="Arial" panose="020B0604020202020204" pitchFamily="34" charset="0"/>
              </a:rPr>
              <a:t> </a:t>
            </a:r>
            <a:r>
              <a:rPr lang="en-US" sz="2000" b="0" i="0" dirty="0" err="1">
                <a:solidFill>
                  <a:srgbClr val="660066"/>
                </a:solidFill>
                <a:effectLst/>
                <a:latin typeface="Arial" panose="020B0604020202020204" pitchFamily="34" charset="0"/>
                <a:cs typeface="Arial" panose="020B0604020202020204" pitchFamily="34" charset="0"/>
              </a:rPr>
              <a:t>tế</a:t>
            </a:r>
            <a:r>
              <a:rPr lang="en-US" sz="2000" b="0" i="0" dirty="0">
                <a:solidFill>
                  <a:srgbClr val="660066"/>
                </a:solidFill>
                <a:effectLst/>
                <a:latin typeface="Arial" panose="020B0604020202020204" pitchFamily="34" charset="0"/>
                <a:cs typeface="Arial" panose="020B0604020202020204" pitchFamily="34" charset="0"/>
              </a:rPr>
              <a:t> </a:t>
            </a:r>
            <a:r>
              <a:rPr lang="en-US" sz="2000" b="0" i="0" dirty="0" err="1">
                <a:solidFill>
                  <a:srgbClr val="660066"/>
                </a:solidFill>
                <a:effectLst/>
                <a:latin typeface="Arial" panose="020B0604020202020204" pitchFamily="34" charset="0"/>
                <a:cs typeface="Arial" panose="020B0604020202020204" pitchFamily="34" charset="0"/>
              </a:rPr>
              <a:t>là</a:t>
            </a:r>
            <a:r>
              <a:rPr lang="en-US" sz="2000" b="0" i="0" dirty="0">
                <a:solidFill>
                  <a:srgbClr val="660066"/>
                </a:solidFill>
                <a:effectLst/>
                <a:latin typeface="Arial" panose="020B0604020202020204" pitchFamily="34" charset="0"/>
                <a:cs typeface="Arial" panose="020B0604020202020204" pitchFamily="34" charset="0"/>
              </a:rPr>
              <a:t> </a:t>
            </a:r>
            <a:r>
              <a:rPr lang="en-US" sz="2000" b="0" i="0" dirty="0" err="1">
                <a:solidFill>
                  <a:srgbClr val="660066"/>
                </a:solidFill>
                <a:effectLst/>
                <a:latin typeface="Arial" panose="020B0604020202020204" pitchFamily="34" charset="0"/>
                <a:cs typeface="Arial" panose="020B0604020202020204" pitchFamily="34" charset="0"/>
              </a:rPr>
              <a:t>một</a:t>
            </a:r>
            <a:r>
              <a:rPr lang="en-US" sz="2000" b="0" i="0" dirty="0">
                <a:solidFill>
                  <a:srgbClr val="660066"/>
                </a:solidFill>
                <a:effectLst/>
                <a:latin typeface="Arial" panose="020B0604020202020204" pitchFamily="34" charset="0"/>
                <a:cs typeface="Arial" panose="020B0604020202020204" pitchFamily="34" charset="0"/>
              </a:rPr>
              <a:t> </a:t>
            </a:r>
            <a:r>
              <a:rPr lang="en-US" sz="2000" b="0" i="0" dirty="0" err="1">
                <a:solidFill>
                  <a:srgbClr val="660066"/>
                </a:solidFill>
                <a:effectLst/>
                <a:latin typeface="Arial" panose="020B0604020202020204" pitchFamily="34" charset="0"/>
                <a:cs typeface="Arial" panose="020B0604020202020204" pitchFamily="34" charset="0"/>
              </a:rPr>
              <a:t>thực</a:t>
            </a:r>
            <a:r>
              <a:rPr lang="en-US" sz="2000" b="0" i="0" dirty="0">
                <a:solidFill>
                  <a:srgbClr val="660066"/>
                </a:solidFill>
                <a:effectLst/>
                <a:latin typeface="Arial" panose="020B0604020202020204" pitchFamily="34" charset="0"/>
                <a:cs typeface="Arial" panose="020B0604020202020204" pitchFamily="34" charset="0"/>
              </a:rPr>
              <a:t> </a:t>
            </a:r>
            <a:r>
              <a:rPr lang="en-US" sz="2000" b="0" i="0" dirty="0" err="1">
                <a:solidFill>
                  <a:srgbClr val="660066"/>
                </a:solidFill>
                <a:effectLst/>
                <a:latin typeface="Arial" panose="020B0604020202020204" pitchFamily="34" charset="0"/>
                <a:cs typeface="Arial" panose="020B0604020202020204" pitchFamily="34" charset="0"/>
              </a:rPr>
              <a:t>tiễn</a:t>
            </a:r>
            <a:r>
              <a:rPr lang="en-US" sz="2000" b="0" i="0" dirty="0">
                <a:solidFill>
                  <a:srgbClr val="660066"/>
                </a:solidFill>
                <a:effectLst/>
                <a:latin typeface="Arial" panose="020B0604020202020204" pitchFamily="34" charset="0"/>
                <a:cs typeface="Arial" panose="020B0604020202020204" pitchFamily="34" charset="0"/>
              </a:rPr>
              <a:t> </a:t>
            </a:r>
            <a:r>
              <a:rPr lang="en-US" sz="2000" b="0" i="0" dirty="0" err="1">
                <a:solidFill>
                  <a:srgbClr val="660066"/>
                </a:solidFill>
                <a:effectLst/>
                <a:latin typeface="Arial" panose="020B0604020202020204" pitchFamily="34" charset="0"/>
                <a:cs typeface="Arial" panose="020B0604020202020204" pitchFamily="34" charset="0"/>
              </a:rPr>
              <a:t>khách</a:t>
            </a:r>
            <a:r>
              <a:rPr lang="en-US" sz="2000" b="0" i="0" dirty="0">
                <a:solidFill>
                  <a:srgbClr val="660066"/>
                </a:solidFill>
                <a:effectLst/>
                <a:latin typeface="Arial" panose="020B0604020202020204" pitchFamily="34" charset="0"/>
                <a:cs typeface="Arial" panose="020B0604020202020204" pitchFamily="34" charset="0"/>
              </a:rPr>
              <a:t> </a:t>
            </a:r>
            <a:r>
              <a:rPr lang="en-US" sz="2000" b="0" i="0" dirty="0" err="1">
                <a:solidFill>
                  <a:srgbClr val="660066"/>
                </a:solidFill>
                <a:effectLst/>
                <a:latin typeface="Arial" panose="020B0604020202020204" pitchFamily="34" charset="0"/>
                <a:cs typeface="Arial" panose="020B0604020202020204" pitchFamily="34" charset="0"/>
              </a:rPr>
              <a:t>quan</a:t>
            </a:r>
            <a:r>
              <a:rPr lang="en-US" sz="2000" b="0" i="0" dirty="0">
                <a:solidFill>
                  <a:srgbClr val="660066"/>
                </a:solidFill>
                <a:effectLst/>
                <a:latin typeface="Arial" panose="020B0604020202020204" pitchFamily="34" charset="0"/>
                <a:cs typeface="Arial" panose="020B0604020202020204" pitchFamily="34" charset="0"/>
              </a:rPr>
              <a:t>, </a:t>
            </a:r>
            <a:r>
              <a:rPr lang="en-US" sz="2000" b="0" i="0" dirty="0" err="1">
                <a:solidFill>
                  <a:srgbClr val="660066"/>
                </a:solidFill>
                <a:effectLst/>
                <a:latin typeface="Arial" panose="020B0604020202020204" pitchFamily="34" charset="0"/>
                <a:cs typeface="Arial" panose="020B0604020202020204" pitchFamily="34" charset="0"/>
              </a:rPr>
              <a:t>là</a:t>
            </a:r>
            <a:r>
              <a:rPr lang="en-US" sz="2000" b="0" i="0" dirty="0">
                <a:solidFill>
                  <a:srgbClr val="660066"/>
                </a:solidFill>
                <a:effectLst/>
                <a:latin typeface="Arial" panose="020B0604020202020204" pitchFamily="34" charset="0"/>
                <a:cs typeface="Arial" panose="020B0604020202020204" pitchFamily="34" charset="0"/>
              </a:rPr>
              <a:t> xu </a:t>
            </a:r>
            <a:r>
              <a:rPr lang="en-US" sz="2000" b="0" i="0" dirty="0" err="1">
                <a:solidFill>
                  <a:srgbClr val="660066"/>
                </a:solidFill>
                <a:effectLst/>
                <a:latin typeface="Arial" panose="020B0604020202020204" pitchFamily="34" charset="0"/>
                <a:cs typeface="Arial" panose="020B0604020202020204" pitchFamily="34" charset="0"/>
              </a:rPr>
              <a:t>thế</a:t>
            </a:r>
            <a:r>
              <a:rPr lang="en-US" sz="2000" b="0" i="0" dirty="0">
                <a:solidFill>
                  <a:srgbClr val="660066"/>
                </a:solidFill>
                <a:effectLst/>
                <a:latin typeface="Arial" panose="020B0604020202020204" pitchFamily="34" charset="0"/>
                <a:cs typeface="Arial" panose="020B0604020202020204" pitchFamily="34" charset="0"/>
              </a:rPr>
              <a:t> </a:t>
            </a:r>
            <a:r>
              <a:rPr lang="en-US" sz="2000" b="0" i="0" dirty="0" err="1">
                <a:solidFill>
                  <a:srgbClr val="660066"/>
                </a:solidFill>
                <a:effectLst/>
                <a:latin typeface="Arial" panose="020B0604020202020204" pitchFamily="34" charset="0"/>
                <a:cs typeface="Arial" panose="020B0604020202020204" pitchFamily="34" charset="0"/>
              </a:rPr>
              <a:t>khách</a:t>
            </a:r>
            <a:r>
              <a:rPr lang="en-US" sz="2000" b="0" i="0" dirty="0">
                <a:solidFill>
                  <a:srgbClr val="660066"/>
                </a:solidFill>
                <a:effectLst/>
                <a:latin typeface="Arial" panose="020B0604020202020204" pitchFamily="34" charset="0"/>
                <a:cs typeface="Arial" panose="020B0604020202020204" pitchFamily="34" charset="0"/>
              </a:rPr>
              <a:t> </a:t>
            </a:r>
            <a:r>
              <a:rPr lang="en-US" sz="2000" b="0" i="0" dirty="0" err="1">
                <a:solidFill>
                  <a:srgbClr val="660066"/>
                </a:solidFill>
                <a:effectLst/>
                <a:latin typeface="Arial" panose="020B0604020202020204" pitchFamily="34" charset="0"/>
                <a:cs typeface="Arial" panose="020B0604020202020204" pitchFamily="34" charset="0"/>
              </a:rPr>
              <a:t>quan</a:t>
            </a:r>
            <a:r>
              <a:rPr lang="en-US" sz="2000" b="0" i="0" dirty="0">
                <a:solidFill>
                  <a:srgbClr val="660066"/>
                </a:solidFill>
                <a:effectLst/>
                <a:latin typeface="Arial" panose="020B0604020202020204" pitchFamily="34" charset="0"/>
                <a:cs typeface="Arial" panose="020B0604020202020204" pitchFamily="34" charset="0"/>
              </a:rPr>
              <a:t> </a:t>
            </a:r>
            <a:r>
              <a:rPr lang="en-US" sz="2000" b="0" i="0" dirty="0" err="1">
                <a:solidFill>
                  <a:srgbClr val="660066"/>
                </a:solidFill>
                <a:effectLst/>
                <a:latin typeface="Arial" panose="020B0604020202020204" pitchFamily="34" charset="0"/>
                <a:cs typeface="Arial" panose="020B0604020202020204" pitchFamily="34" charset="0"/>
              </a:rPr>
              <a:t>của</a:t>
            </a:r>
            <a:r>
              <a:rPr lang="en-US" sz="2000" b="0" i="0" dirty="0">
                <a:solidFill>
                  <a:srgbClr val="660066"/>
                </a:solidFill>
                <a:effectLst/>
                <a:latin typeface="Arial" panose="020B0604020202020204" pitchFamily="34" charset="0"/>
                <a:cs typeface="Arial" panose="020B0604020202020204" pitchFamily="34" charset="0"/>
              </a:rPr>
              <a:t> </a:t>
            </a:r>
            <a:r>
              <a:rPr lang="en-US" sz="2000" b="0" i="0" dirty="0" err="1">
                <a:solidFill>
                  <a:srgbClr val="660066"/>
                </a:solidFill>
                <a:effectLst/>
                <a:latin typeface="Arial" panose="020B0604020202020204" pitchFamily="34" charset="0"/>
                <a:cs typeface="Arial" panose="020B0604020202020204" pitchFamily="34" charset="0"/>
              </a:rPr>
              <a:t>thời</a:t>
            </a:r>
            <a:r>
              <a:rPr lang="en-US" sz="2000" b="0" i="0" dirty="0">
                <a:solidFill>
                  <a:srgbClr val="660066"/>
                </a:solidFill>
                <a:effectLst/>
                <a:latin typeface="Arial" panose="020B0604020202020204" pitchFamily="34" charset="0"/>
                <a:cs typeface="Arial" panose="020B0604020202020204" pitchFamily="34" charset="0"/>
              </a:rPr>
              <a:t> </a:t>
            </a:r>
            <a:r>
              <a:rPr lang="en-US" sz="2000" b="0" i="0" dirty="0" err="1">
                <a:solidFill>
                  <a:srgbClr val="660066"/>
                </a:solidFill>
                <a:effectLst/>
                <a:latin typeface="Arial" panose="020B0604020202020204" pitchFamily="34" charset="0"/>
                <a:cs typeface="Arial" panose="020B0604020202020204" pitchFamily="34" charset="0"/>
              </a:rPr>
              <a:t>đại</a:t>
            </a:r>
            <a:endParaRPr lang="en-US" sz="2000" dirty="0">
              <a:solidFill>
                <a:srgbClr val="660066"/>
              </a:solidFill>
              <a:latin typeface="Arial" panose="020B0604020202020204" pitchFamily="34" charset="0"/>
              <a:cs typeface="Arial" panose="020B0604020202020204" pitchFamily="34" charset="0"/>
            </a:endParaRPr>
          </a:p>
        </p:txBody>
      </p:sp>
      <p:sp>
        <p:nvSpPr>
          <p:cNvPr id="54" name="TextBox 53">
            <a:extLst>
              <a:ext uri="{FF2B5EF4-FFF2-40B4-BE49-F238E27FC236}">
                <a16:creationId xmlns="" xmlns:a16="http://schemas.microsoft.com/office/drawing/2014/main" id="{30865A5C-CB71-44B1-AE94-63666AF616CF}"/>
              </a:ext>
            </a:extLst>
          </p:cNvPr>
          <p:cNvSpPr txBox="1"/>
          <p:nvPr/>
        </p:nvSpPr>
        <p:spPr>
          <a:xfrm>
            <a:off x="5262857" y="3893799"/>
            <a:ext cx="6256020" cy="707886"/>
          </a:xfrm>
          <a:prstGeom prst="rect">
            <a:avLst/>
          </a:prstGeom>
          <a:noFill/>
        </p:spPr>
        <p:txBody>
          <a:bodyPr wrap="square">
            <a:spAutoFit/>
          </a:bodyPr>
          <a:lstStyle/>
          <a:p>
            <a:r>
              <a:rPr lang="vi-VN" sz="2000" b="0" i="0" dirty="0">
                <a:solidFill>
                  <a:srgbClr val="010101"/>
                </a:solidFill>
                <a:effectLst/>
                <a:latin typeface="Arial" panose="020B0604020202020204" pitchFamily="34" charset="0"/>
                <a:cs typeface="Arial" panose="020B0604020202020204" pitchFamily="34" charset="0"/>
              </a:rPr>
              <a:t> </a:t>
            </a:r>
            <a:r>
              <a:rPr lang="en-US" sz="2000" b="0" i="0" dirty="0">
                <a:solidFill>
                  <a:srgbClr val="006600"/>
                </a:solidFill>
                <a:effectLst/>
                <a:latin typeface="Arial" panose="020B0604020202020204" pitchFamily="34" charset="0"/>
                <a:cs typeface="Arial" panose="020B0604020202020204" pitchFamily="34" charset="0"/>
              </a:rPr>
              <a:t>P</a:t>
            </a:r>
            <a:r>
              <a:rPr lang="vi-VN" sz="2000" b="0" i="0" dirty="0">
                <a:solidFill>
                  <a:srgbClr val="006600"/>
                </a:solidFill>
                <a:effectLst/>
                <a:latin typeface="Arial" panose="020B0604020202020204" pitchFamily="34" charset="0"/>
                <a:cs typeface="Arial" panose="020B0604020202020204" pitchFamily="34" charset="0"/>
              </a:rPr>
              <a:t>hải thấy cả mặt tích cực và tiêu cực, trong đó, cần phải coi mặt thuận lợi, tích cực là cơ bản.</a:t>
            </a:r>
            <a:endParaRPr lang="en-US" sz="2000" dirty="0">
              <a:solidFill>
                <a:srgbClr val="006600"/>
              </a:solidFill>
              <a:latin typeface="Arial" panose="020B0604020202020204" pitchFamily="34" charset="0"/>
              <a:cs typeface="Arial" panose="020B0604020202020204" pitchFamily="34" charset="0"/>
            </a:endParaRPr>
          </a:p>
        </p:txBody>
      </p:sp>
      <p:sp>
        <p:nvSpPr>
          <p:cNvPr id="56" name="TextBox 55">
            <a:extLst>
              <a:ext uri="{FF2B5EF4-FFF2-40B4-BE49-F238E27FC236}">
                <a16:creationId xmlns="" xmlns:a16="http://schemas.microsoft.com/office/drawing/2014/main" id="{841E75C3-7471-4E42-A9F7-6C06A2D3C3FF}"/>
              </a:ext>
            </a:extLst>
          </p:cNvPr>
          <p:cNvSpPr txBox="1"/>
          <p:nvPr/>
        </p:nvSpPr>
        <p:spPr>
          <a:xfrm>
            <a:off x="5856121" y="5077926"/>
            <a:ext cx="5101439" cy="1015663"/>
          </a:xfrm>
          <a:prstGeom prst="rect">
            <a:avLst/>
          </a:prstGeom>
          <a:noFill/>
        </p:spPr>
        <p:txBody>
          <a:bodyPr wrap="square">
            <a:spAutoFit/>
          </a:bodyPr>
          <a:lstStyle/>
          <a:p>
            <a:r>
              <a:rPr lang="vi-VN" sz="2000" b="0" i="0" dirty="0">
                <a:solidFill>
                  <a:srgbClr val="010101"/>
                </a:solidFill>
                <a:effectLst/>
                <a:latin typeface="Arial" panose="020B0604020202020204" pitchFamily="34" charset="0"/>
                <a:cs typeface="Arial" panose="020B0604020202020204" pitchFamily="34" charset="0"/>
              </a:rPr>
              <a:t>Nhà nước là người dẫn dắt tiến trình hội nhập và hỗ trợ các chủ thể khác cùng tham gia sân chơi ở khu vực và toàn cầu.</a:t>
            </a:r>
            <a:endParaRPr lang="en-US" sz="2000"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17083568"/>
      </p:ext>
    </p:extLst>
  </p:cSld>
  <p:clrMapOvr>
    <a:masterClrMapping/>
  </p:clrMapOvr>
  <p:timing>
    <p:tnLst>
      <p:par>
        <p:cTn id="1" dur="indefinite" restart="never" nodeType="tmRoot"/>
      </p:par>
    </p:tn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0418" name="Picture 2" descr="Tải hình ảnh bo hinh nen powerpoint nen trang 115835500eb0793 tại kho hình  nền, ảnh đẹp khoanh24.com">
            <a:extLst>
              <a:ext uri="{FF2B5EF4-FFF2-40B4-BE49-F238E27FC236}">
                <a16:creationId xmlns="" xmlns:a16="http://schemas.microsoft.com/office/drawing/2014/main" id="{91F78218-F81A-4A56-A61A-27F6E67EA01F}"/>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0596" y="2960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TextBox 2">
            <a:extLst>
              <a:ext uri="{FF2B5EF4-FFF2-40B4-BE49-F238E27FC236}">
                <a16:creationId xmlns="" xmlns:a16="http://schemas.microsoft.com/office/drawing/2014/main" id="{FFE86039-D1F2-4929-85DC-CB06E7B797A5}"/>
              </a:ext>
            </a:extLst>
          </p:cNvPr>
          <p:cNvSpPr txBox="1"/>
          <p:nvPr/>
        </p:nvSpPr>
        <p:spPr>
          <a:xfrm>
            <a:off x="2754675" y="216645"/>
            <a:ext cx="8991600" cy="830997"/>
          </a:xfrm>
          <a:prstGeom prst="rect">
            <a:avLst/>
          </a:prstGeom>
          <a:noFill/>
        </p:spPr>
        <p:txBody>
          <a:bodyPr wrap="square">
            <a:spAutoFit/>
          </a:bodyPr>
          <a:lstStyle/>
          <a:p>
            <a:pPr algn="ctr"/>
            <a:r>
              <a:rPr lang="vi-VN" sz="2400" b="1" i="0" dirty="0">
                <a:solidFill>
                  <a:srgbClr val="000000"/>
                </a:solidFill>
                <a:effectLst/>
                <a:latin typeface="Arial" panose="020B0604020202020204" pitchFamily="34" charset="0"/>
                <a:cs typeface="Arial" panose="020B0604020202020204" pitchFamily="34" charset="0"/>
              </a:rPr>
              <a:t>6.2.3. Phương hướng nâng cao hiệu quả hội nhập kinh tế quốc tế trong phát triển của Việt Nam</a:t>
            </a:r>
          </a:p>
        </p:txBody>
      </p:sp>
      <p:sp>
        <p:nvSpPr>
          <p:cNvPr id="4" name="Minus Sign 3">
            <a:extLst>
              <a:ext uri="{FF2B5EF4-FFF2-40B4-BE49-F238E27FC236}">
                <a16:creationId xmlns="" xmlns:a16="http://schemas.microsoft.com/office/drawing/2014/main" id="{4A5481EA-54F1-41B7-AD24-F7F0627AD7F2}"/>
              </a:ext>
            </a:extLst>
          </p:cNvPr>
          <p:cNvSpPr/>
          <p:nvPr/>
        </p:nvSpPr>
        <p:spPr>
          <a:xfrm>
            <a:off x="5387643" y="1084570"/>
            <a:ext cx="2938160" cy="45719"/>
          </a:xfrm>
          <a:prstGeom prst="mathMinus">
            <a:avLst/>
          </a:prstGeom>
          <a:ln>
            <a:solidFill>
              <a:srgbClr val="FF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a:extLst>
              <a:ext uri="{FF2B5EF4-FFF2-40B4-BE49-F238E27FC236}">
                <a16:creationId xmlns="" xmlns:a16="http://schemas.microsoft.com/office/drawing/2014/main" id="{0909B641-97A2-4316-9891-CC10ABA78E5F}"/>
              </a:ext>
            </a:extLst>
          </p:cNvPr>
          <p:cNvSpPr txBox="1"/>
          <p:nvPr/>
        </p:nvSpPr>
        <p:spPr>
          <a:xfrm>
            <a:off x="3131820" y="1264287"/>
            <a:ext cx="8389620" cy="430887"/>
          </a:xfrm>
          <a:prstGeom prst="rect">
            <a:avLst/>
          </a:prstGeom>
          <a:noFill/>
        </p:spPr>
        <p:txBody>
          <a:bodyPr wrap="square">
            <a:spAutoFit/>
          </a:bodyPr>
          <a:lstStyle/>
          <a:p>
            <a:pPr marL="342900" indent="-342900" algn="l">
              <a:buFont typeface="Wingdings" panose="05000000000000000000" pitchFamily="2" charset="2"/>
              <a:buChar char="q"/>
            </a:pPr>
            <a:r>
              <a:rPr lang="vi-VN" sz="2200" b="1" i="0" dirty="0">
                <a:solidFill>
                  <a:srgbClr val="0033CC"/>
                </a:solidFill>
                <a:effectLst/>
                <a:latin typeface="Arial" panose="020B0604020202020204" pitchFamily="34" charset="0"/>
                <a:cs typeface="Arial" panose="020B0604020202020204" pitchFamily="34" charset="0"/>
              </a:rPr>
              <a:t>Xây dựng chiến lược và lộ trình hội nhập kinh tế phù hợp</a:t>
            </a:r>
          </a:p>
        </p:txBody>
      </p:sp>
      <p:grpSp>
        <p:nvGrpSpPr>
          <p:cNvPr id="7" name="Group 6">
            <a:extLst>
              <a:ext uri="{FF2B5EF4-FFF2-40B4-BE49-F238E27FC236}">
                <a16:creationId xmlns="" xmlns:a16="http://schemas.microsoft.com/office/drawing/2014/main" id="{33DB2F88-F0E7-4B42-A9F4-3FF1902C4190}"/>
              </a:ext>
            </a:extLst>
          </p:cNvPr>
          <p:cNvGrpSpPr/>
          <p:nvPr/>
        </p:nvGrpSpPr>
        <p:grpSpPr>
          <a:xfrm>
            <a:off x="1982702" y="2342624"/>
            <a:ext cx="7847972" cy="3554593"/>
            <a:chOff x="1607727" y="1947562"/>
            <a:chExt cx="7847972" cy="3554593"/>
          </a:xfrm>
        </p:grpSpPr>
        <p:sp>
          <p:nvSpPr>
            <p:cNvPr id="8" name="Freeform 5">
              <a:extLst>
                <a:ext uri="{FF2B5EF4-FFF2-40B4-BE49-F238E27FC236}">
                  <a16:creationId xmlns="" xmlns:a16="http://schemas.microsoft.com/office/drawing/2014/main" id="{C3D37228-30C4-4A60-825F-9A1F43F66E29}"/>
                </a:ext>
              </a:extLst>
            </p:cNvPr>
            <p:cNvSpPr>
              <a:spLocks/>
            </p:cNvSpPr>
            <p:nvPr/>
          </p:nvSpPr>
          <p:spPr bwMode="auto">
            <a:xfrm flipH="1">
              <a:off x="4649447" y="2673675"/>
              <a:ext cx="1001198" cy="1111792"/>
            </a:xfrm>
            <a:custGeom>
              <a:avLst/>
              <a:gdLst>
                <a:gd name="T0" fmla="*/ 2010 w 2010"/>
                <a:gd name="T1" fmla="*/ 1740 h 2320"/>
                <a:gd name="T2" fmla="*/ 1005 w 2010"/>
                <a:gd name="T3" fmla="*/ 2320 h 2320"/>
                <a:gd name="T4" fmla="*/ 0 w 2010"/>
                <a:gd name="T5" fmla="*/ 1740 h 2320"/>
                <a:gd name="T6" fmla="*/ 0 w 2010"/>
                <a:gd name="T7" fmla="*/ 581 h 2320"/>
                <a:gd name="T8" fmla="*/ 1005 w 2010"/>
                <a:gd name="T9" fmla="*/ 0 h 2320"/>
                <a:gd name="T10" fmla="*/ 2010 w 2010"/>
                <a:gd name="T11" fmla="*/ 581 h 2320"/>
                <a:gd name="T12" fmla="*/ 2010 w 2010"/>
                <a:gd name="T13" fmla="*/ 1740 h 2320"/>
              </a:gdLst>
              <a:ahLst/>
              <a:cxnLst>
                <a:cxn ang="0">
                  <a:pos x="T0" y="T1"/>
                </a:cxn>
                <a:cxn ang="0">
                  <a:pos x="T2" y="T3"/>
                </a:cxn>
                <a:cxn ang="0">
                  <a:pos x="T4" y="T5"/>
                </a:cxn>
                <a:cxn ang="0">
                  <a:pos x="T6" y="T7"/>
                </a:cxn>
                <a:cxn ang="0">
                  <a:pos x="T8" y="T9"/>
                </a:cxn>
                <a:cxn ang="0">
                  <a:pos x="T10" y="T11"/>
                </a:cxn>
                <a:cxn ang="0">
                  <a:pos x="T12" y="T13"/>
                </a:cxn>
              </a:cxnLst>
              <a:rect l="0" t="0" r="r" b="b"/>
              <a:pathLst>
                <a:path w="2010" h="2320">
                  <a:moveTo>
                    <a:pt x="2010" y="1740"/>
                  </a:moveTo>
                  <a:lnTo>
                    <a:pt x="1005" y="2320"/>
                  </a:lnTo>
                  <a:lnTo>
                    <a:pt x="0" y="1740"/>
                  </a:lnTo>
                  <a:lnTo>
                    <a:pt x="0" y="581"/>
                  </a:lnTo>
                  <a:lnTo>
                    <a:pt x="1005" y="0"/>
                  </a:lnTo>
                  <a:lnTo>
                    <a:pt x="2010" y="581"/>
                  </a:lnTo>
                  <a:lnTo>
                    <a:pt x="2010" y="1740"/>
                  </a:lnTo>
                  <a:close/>
                </a:path>
              </a:pathLst>
            </a:custGeom>
            <a:solidFill>
              <a:srgbClr val="F23B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ctr" anchorCtr="0" compatLnSpc="1">
              <a:prstTxWarp prst="textNoShape">
                <a:avLst/>
              </a:prstTxWarp>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vi-VN" b="0" i="0" u="none" strike="noStrike" kern="1200" cap="none" spc="0" normalizeH="0" baseline="0" noProof="0" dirty="0">
                  <a:ln>
                    <a:noFill/>
                  </a:ln>
                  <a:solidFill>
                    <a:prstClr val="white"/>
                  </a:solidFill>
                  <a:effectLst/>
                  <a:uLnTx/>
                  <a:uFillTx/>
                  <a:latin typeface="Arial" panose="020B0604020202020204" pitchFamily="34" charset="0"/>
                  <a:cs typeface="Arial" panose="020B0604020202020204" pitchFamily="34" charset="0"/>
                </a:rPr>
                <a:t>1</a:t>
              </a:r>
              <a:endParaRPr kumimoji="0" lang="en-US" b="0" i="0" u="none" strike="noStrike" kern="1200" cap="none" spc="0" normalizeH="0" baseline="0" noProof="0" dirty="0">
                <a:ln>
                  <a:noFill/>
                </a:ln>
                <a:solidFill>
                  <a:prstClr val="white"/>
                </a:solidFill>
                <a:effectLst/>
                <a:uLnTx/>
                <a:uFillTx/>
                <a:latin typeface="Arial" panose="020B0604020202020204" pitchFamily="34" charset="0"/>
                <a:cs typeface="Arial" panose="020B0604020202020204" pitchFamily="34" charset="0"/>
              </a:endParaRPr>
            </a:p>
          </p:txBody>
        </p:sp>
        <p:sp>
          <p:nvSpPr>
            <p:cNvPr id="9" name="Freeform 5">
              <a:extLst>
                <a:ext uri="{FF2B5EF4-FFF2-40B4-BE49-F238E27FC236}">
                  <a16:creationId xmlns="" xmlns:a16="http://schemas.microsoft.com/office/drawing/2014/main" id="{1AA430C3-85E1-4288-BE15-A36C18C6E7F9}"/>
                </a:ext>
              </a:extLst>
            </p:cNvPr>
            <p:cNvSpPr>
              <a:spLocks/>
            </p:cNvSpPr>
            <p:nvPr/>
          </p:nvSpPr>
          <p:spPr bwMode="auto">
            <a:xfrm flipH="1">
              <a:off x="4017548" y="4022413"/>
              <a:ext cx="1001201" cy="1125117"/>
            </a:xfrm>
            <a:custGeom>
              <a:avLst/>
              <a:gdLst>
                <a:gd name="T0" fmla="*/ 2010 w 2010"/>
                <a:gd name="T1" fmla="*/ 1740 h 2320"/>
                <a:gd name="T2" fmla="*/ 1005 w 2010"/>
                <a:gd name="T3" fmla="*/ 2320 h 2320"/>
                <a:gd name="T4" fmla="*/ 0 w 2010"/>
                <a:gd name="T5" fmla="*/ 1740 h 2320"/>
                <a:gd name="T6" fmla="*/ 0 w 2010"/>
                <a:gd name="T7" fmla="*/ 581 h 2320"/>
                <a:gd name="T8" fmla="*/ 1005 w 2010"/>
                <a:gd name="T9" fmla="*/ 0 h 2320"/>
                <a:gd name="T10" fmla="*/ 2010 w 2010"/>
                <a:gd name="T11" fmla="*/ 581 h 2320"/>
                <a:gd name="T12" fmla="*/ 2010 w 2010"/>
                <a:gd name="T13" fmla="*/ 1740 h 2320"/>
              </a:gdLst>
              <a:ahLst/>
              <a:cxnLst>
                <a:cxn ang="0">
                  <a:pos x="T0" y="T1"/>
                </a:cxn>
                <a:cxn ang="0">
                  <a:pos x="T2" y="T3"/>
                </a:cxn>
                <a:cxn ang="0">
                  <a:pos x="T4" y="T5"/>
                </a:cxn>
                <a:cxn ang="0">
                  <a:pos x="T6" y="T7"/>
                </a:cxn>
                <a:cxn ang="0">
                  <a:pos x="T8" y="T9"/>
                </a:cxn>
                <a:cxn ang="0">
                  <a:pos x="T10" y="T11"/>
                </a:cxn>
                <a:cxn ang="0">
                  <a:pos x="T12" y="T13"/>
                </a:cxn>
              </a:cxnLst>
              <a:rect l="0" t="0" r="r" b="b"/>
              <a:pathLst>
                <a:path w="2010" h="2320">
                  <a:moveTo>
                    <a:pt x="2010" y="1740"/>
                  </a:moveTo>
                  <a:lnTo>
                    <a:pt x="1005" y="2320"/>
                  </a:lnTo>
                  <a:lnTo>
                    <a:pt x="0" y="1740"/>
                  </a:lnTo>
                  <a:lnTo>
                    <a:pt x="0" y="581"/>
                  </a:lnTo>
                  <a:lnTo>
                    <a:pt x="1005" y="0"/>
                  </a:lnTo>
                  <a:lnTo>
                    <a:pt x="2010" y="581"/>
                  </a:lnTo>
                  <a:lnTo>
                    <a:pt x="2010" y="1740"/>
                  </a:lnTo>
                  <a:close/>
                </a:path>
              </a:pathLst>
            </a:custGeom>
            <a:solidFill>
              <a:srgbClr val="00B0F0"/>
            </a:solidFill>
            <a:ln>
              <a:noFill/>
            </a:ln>
          </p:spPr>
          <p:txBody>
            <a:bodyPr vert="horz" wrap="square" lIns="91440" tIns="45720" rIns="91440" bIns="45720" numCol="1" anchor="ctr" anchorCtr="0" compatLnSpc="1">
              <a:prstTxWarp prst="textNoShape">
                <a:avLst/>
              </a:prstTxWarp>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vi-VN" b="0" i="0" u="none" strike="noStrike" kern="1200" cap="none" spc="0" normalizeH="0" baseline="0" noProof="0" dirty="0">
                  <a:ln>
                    <a:noFill/>
                  </a:ln>
                  <a:solidFill>
                    <a:prstClr val="white"/>
                  </a:solidFill>
                  <a:effectLst/>
                  <a:uLnTx/>
                  <a:uFillTx/>
                  <a:latin typeface="Arial" panose="020B0604020202020204" pitchFamily="34" charset="0"/>
                  <a:cs typeface="Arial" panose="020B0604020202020204" pitchFamily="34" charset="0"/>
                </a:rPr>
                <a:t>5</a:t>
              </a:r>
              <a:endParaRPr kumimoji="0" lang="en-US" b="0" i="0" u="none" strike="noStrike" kern="1200" cap="none" spc="0" normalizeH="0" baseline="0" noProof="0" dirty="0">
                <a:ln>
                  <a:noFill/>
                </a:ln>
                <a:solidFill>
                  <a:prstClr val="white"/>
                </a:solidFill>
                <a:effectLst/>
                <a:uLnTx/>
                <a:uFillTx/>
                <a:latin typeface="Arial" panose="020B0604020202020204" pitchFamily="34" charset="0"/>
                <a:cs typeface="Arial" panose="020B0604020202020204" pitchFamily="34" charset="0"/>
              </a:endParaRPr>
            </a:p>
          </p:txBody>
        </p:sp>
        <p:sp>
          <p:nvSpPr>
            <p:cNvPr id="10" name="Freeform 5">
              <a:extLst>
                <a:ext uri="{FF2B5EF4-FFF2-40B4-BE49-F238E27FC236}">
                  <a16:creationId xmlns="" xmlns:a16="http://schemas.microsoft.com/office/drawing/2014/main" id="{8DF02D94-7E77-4F69-9E8A-0D8FDED1BA5B}"/>
                </a:ext>
              </a:extLst>
            </p:cNvPr>
            <p:cNvSpPr>
              <a:spLocks/>
            </p:cNvSpPr>
            <p:nvPr/>
          </p:nvSpPr>
          <p:spPr bwMode="auto">
            <a:xfrm flipH="1">
              <a:off x="6252180" y="2475486"/>
              <a:ext cx="1039916" cy="1055055"/>
            </a:xfrm>
            <a:custGeom>
              <a:avLst/>
              <a:gdLst>
                <a:gd name="T0" fmla="*/ 2010 w 2010"/>
                <a:gd name="T1" fmla="*/ 1740 h 2320"/>
                <a:gd name="T2" fmla="*/ 1005 w 2010"/>
                <a:gd name="T3" fmla="*/ 2320 h 2320"/>
                <a:gd name="T4" fmla="*/ 0 w 2010"/>
                <a:gd name="T5" fmla="*/ 1740 h 2320"/>
                <a:gd name="T6" fmla="*/ 0 w 2010"/>
                <a:gd name="T7" fmla="*/ 581 h 2320"/>
                <a:gd name="T8" fmla="*/ 1005 w 2010"/>
                <a:gd name="T9" fmla="*/ 0 h 2320"/>
                <a:gd name="T10" fmla="*/ 2010 w 2010"/>
                <a:gd name="T11" fmla="*/ 581 h 2320"/>
                <a:gd name="T12" fmla="*/ 2010 w 2010"/>
                <a:gd name="T13" fmla="*/ 1740 h 2320"/>
              </a:gdLst>
              <a:ahLst/>
              <a:cxnLst>
                <a:cxn ang="0">
                  <a:pos x="T0" y="T1"/>
                </a:cxn>
                <a:cxn ang="0">
                  <a:pos x="T2" y="T3"/>
                </a:cxn>
                <a:cxn ang="0">
                  <a:pos x="T4" y="T5"/>
                </a:cxn>
                <a:cxn ang="0">
                  <a:pos x="T6" y="T7"/>
                </a:cxn>
                <a:cxn ang="0">
                  <a:pos x="T8" y="T9"/>
                </a:cxn>
                <a:cxn ang="0">
                  <a:pos x="T10" y="T11"/>
                </a:cxn>
                <a:cxn ang="0">
                  <a:pos x="T12" y="T13"/>
                </a:cxn>
              </a:cxnLst>
              <a:rect l="0" t="0" r="r" b="b"/>
              <a:pathLst>
                <a:path w="2010" h="2320">
                  <a:moveTo>
                    <a:pt x="2010" y="1740"/>
                  </a:moveTo>
                  <a:lnTo>
                    <a:pt x="1005" y="2320"/>
                  </a:lnTo>
                  <a:lnTo>
                    <a:pt x="0" y="1740"/>
                  </a:lnTo>
                  <a:lnTo>
                    <a:pt x="0" y="581"/>
                  </a:lnTo>
                  <a:lnTo>
                    <a:pt x="1005" y="0"/>
                  </a:lnTo>
                  <a:lnTo>
                    <a:pt x="2010" y="581"/>
                  </a:lnTo>
                  <a:lnTo>
                    <a:pt x="2010" y="1740"/>
                  </a:lnTo>
                  <a:close/>
                </a:path>
              </a:pathLst>
            </a:custGeom>
            <a:solidFill>
              <a:srgbClr val="937963"/>
            </a:solidFill>
            <a:ln>
              <a:noFill/>
            </a:ln>
          </p:spPr>
          <p:txBody>
            <a:bodyPr vert="horz" wrap="square" lIns="91440" tIns="45720" rIns="91440" bIns="45720" numCol="1" anchor="ctr" anchorCtr="0" compatLnSpc="1">
              <a:prstTxWarp prst="textNoShape">
                <a:avLst/>
              </a:prstTxWarp>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vi-VN" b="0" i="0" u="none" strike="noStrike" kern="1200" cap="none" spc="0" normalizeH="0" baseline="0" noProof="0" dirty="0">
                  <a:ln>
                    <a:noFill/>
                  </a:ln>
                  <a:solidFill>
                    <a:prstClr val="white"/>
                  </a:solidFill>
                  <a:effectLst/>
                  <a:uLnTx/>
                  <a:uFillTx/>
                  <a:latin typeface="Arial" panose="020B0604020202020204" pitchFamily="34" charset="0"/>
                  <a:cs typeface="Arial" panose="020B0604020202020204" pitchFamily="34" charset="0"/>
                </a:rPr>
                <a:t>2</a:t>
              </a:r>
              <a:endParaRPr kumimoji="0" lang="en-US" b="0" i="0" u="none" strike="noStrike" kern="1200" cap="none" spc="0" normalizeH="0" baseline="0" noProof="0" dirty="0">
                <a:ln>
                  <a:noFill/>
                </a:ln>
                <a:solidFill>
                  <a:prstClr val="white"/>
                </a:solidFill>
                <a:effectLst/>
                <a:uLnTx/>
                <a:uFillTx/>
                <a:latin typeface="Arial" panose="020B0604020202020204" pitchFamily="34" charset="0"/>
                <a:cs typeface="Arial" panose="020B0604020202020204" pitchFamily="34" charset="0"/>
              </a:endParaRPr>
            </a:p>
          </p:txBody>
        </p:sp>
        <p:sp>
          <p:nvSpPr>
            <p:cNvPr id="11" name="Freeform 5">
              <a:extLst>
                <a:ext uri="{FF2B5EF4-FFF2-40B4-BE49-F238E27FC236}">
                  <a16:creationId xmlns="" xmlns:a16="http://schemas.microsoft.com/office/drawing/2014/main" id="{47B852F3-8A8D-4A89-9FC9-FD09183AAC6D}"/>
                </a:ext>
              </a:extLst>
            </p:cNvPr>
            <p:cNvSpPr>
              <a:spLocks/>
            </p:cNvSpPr>
            <p:nvPr/>
          </p:nvSpPr>
          <p:spPr bwMode="auto">
            <a:xfrm flipH="1">
              <a:off x="6926043" y="3665165"/>
              <a:ext cx="998073" cy="1111791"/>
            </a:xfrm>
            <a:custGeom>
              <a:avLst/>
              <a:gdLst>
                <a:gd name="T0" fmla="*/ 2010 w 2010"/>
                <a:gd name="T1" fmla="*/ 1740 h 2320"/>
                <a:gd name="T2" fmla="*/ 1005 w 2010"/>
                <a:gd name="T3" fmla="*/ 2320 h 2320"/>
                <a:gd name="T4" fmla="*/ 0 w 2010"/>
                <a:gd name="T5" fmla="*/ 1740 h 2320"/>
                <a:gd name="T6" fmla="*/ 0 w 2010"/>
                <a:gd name="T7" fmla="*/ 581 h 2320"/>
                <a:gd name="T8" fmla="*/ 1005 w 2010"/>
                <a:gd name="T9" fmla="*/ 0 h 2320"/>
                <a:gd name="T10" fmla="*/ 2010 w 2010"/>
                <a:gd name="T11" fmla="*/ 581 h 2320"/>
                <a:gd name="T12" fmla="*/ 2010 w 2010"/>
                <a:gd name="T13" fmla="*/ 1740 h 2320"/>
              </a:gdLst>
              <a:ahLst/>
              <a:cxnLst>
                <a:cxn ang="0">
                  <a:pos x="T0" y="T1"/>
                </a:cxn>
                <a:cxn ang="0">
                  <a:pos x="T2" y="T3"/>
                </a:cxn>
                <a:cxn ang="0">
                  <a:pos x="T4" y="T5"/>
                </a:cxn>
                <a:cxn ang="0">
                  <a:pos x="T6" y="T7"/>
                </a:cxn>
                <a:cxn ang="0">
                  <a:pos x="T8" y="T9"/>
                </a:cxn>
                <a:cxn ang="0">
                  <a:pos x="T10" y="T11"/>
                </a:cxn>
                <a:cxn ang="0">
                  <a:pos x="T12" y="T13"/>
                </a:cxn>
              </a:cxnLst>
              <a:rect l="0" t="0" r="r" b="b"/>
              <a:pathLst>
                <a:path w="2010" h="2320">
                  <a:moveTo>
                    <a:pt x="2010" y="1740"/>
                  </a:moveTo>
                  <a:lnTo>
                    <a:pt x="1005" y="2320"/>
                  </a:lnTo>
                  <a:lnTo>
                    <a:pt x="0" y="1740"/>
                  </a:lnTo>
                  <a:lnTo>
                    <a:pt x="0" y="581"/>
                  </a:lnTo>
                  <a:lnTo>
                    <a:pt x="1005" y="0"/>
                  </a:lnTo>
                  <a:lnTo>
                    <a:pt x="2010" y="581"/>
                  </a:lnTo>
                  <a:lnTo>
                    <a:pt x="2010" y="1740"/>
                  </a:lnTo>
                  <a:close/>
                </a:path>
              </a:pathLst>
            </a:custGeom>
            <a:solidFill>
              <a:srgbClr val="FFC000"/>
            </a:solidFill>
            <a:ln>
              <a:noFill/>
            </a:ln>
          </p:spPr>
          <p:txBody>
            <a:bodyPr vert="horz" wrap="square" lIns="91440" tIns="45720" rIns="91440" bIns="45720" numCol="1" anchor="ctr" anchorCtr="0" compatLnSpc="1">
              <a:prstTxWarp prst="textNoShape">
                <a:avLst/>
              </a:prstTxWarp>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vi-VN" b="0" i="0" u="none" strike="noStrike" kern="1200" cap="none" spc="0" normalizeH="0" baseline="0" noProof="0" dirty="0">
                  <a:ln>
                    <a:noFill/>
                  </a:ln>
                  <a:solidFill>
                    <a:prstClr val="white"/>
                  </a:solidFill>
                  <a:effectLst/>
                  <a:uLnTx/>
                  <a:uFillTx/>
                  <a:latin typeface="Arial" panose="020B0604020202020204" pitchFamily="34" charset="0"/>
                  <a:cs typeface="Arial" panose="020B0604020202020204" pitchFamily="34" charset="0"/>
                </a:rPr>
                <a:t>4</a:t>
              </a:r>
              <a:endParaRPr kumimoji="0" lang="en-US" b="0" i="0" u="none" strike="noStrike" kern="1200" cap="none" spc="0" normalizeH="0" baseline="0" noProof="0" dirty="0">
                <a:ln>
                  <a:noFill/>
                </a:ln>
                <a:solidFill>
                  <a:prstClr val="white"/>
                </a:solidFill>
                <a:effectLst/>
                <a:uLnTx/>
                <a:uFillTx/>
                <a:latin typeface="Arial" panose="020B0604020202020204" pitchFamily="34" charset="0"/>
                <a:cs typeface="Arial" panose="020B0604020202020204" pitchFamily="34" charset="0"/>
              </a:endParaRPr>
            </a:p>
          </p:txBody>
        </p:sp>
        <p:sp>
          <p:nvSpPr>
            <p:cNvPr id="12" name="Freeform 5">
              <a:extLst>
                <a:ext uri="{FF2B5EF4-FFF2-40B4-BE49-F238E27FC236}">
                  <a16:creationId xmlns="" xmlns:a16="http://schemas.microsoft.com/office/drawing/2014/main" id="{D3D4039E-794B-4090-8CF7-45D0A04C4AA6}"/>
                </a:ext>
              </a:extLst>
            </p:cNvPr>
            <p:cNvSpPr>
              <a:spLocks/>
            </p:cNvSpPr>
            <p:nvPr/>
          </p:nvSpPr>
          <p:spPr bwMode="auto">
            <a:xfrm flipH="1">
              <a:off x="8365387" y="3500274"/>
              <a:ext cx="1059293" cy="1085623"/>
            </a:xfrm>
            <a:custGeom>
              <a:avLst/>
              <a:gdLst>
                <a:gd name="T0" fmla="*/ 2010 w 2010"/>
                <a:gd name="T1" fmla="*/ 1740 h 2320"/>
                <a:gd name="T2" fmla="*/ 1005 w 2010"/>
                <a:gd name="T3" fmla="*/ 2320 h 2320"/>
                <a:gd name="T4" fmla="*/ 0 w 2010"/>
                <a:gd name="T5" fmla="*/ 1740 h 2320"/>
                <a:gd name="T6" fmla="*/ 0 w 2010"/>
                <a:gd name="T7" fmla="*/ 581 h 2320"/>
                <a:gd name="T8" fmla="*/ 1005 w 2010"/>
                <a:gd name="T9" fmla="*/ 0 h 2320"/>
                <a:gd name="T10" fmla="*/ 2010 w 2010"/>
                <a:gd name="T11" fmla="*/ 581 h 2320"/>
                <a:gd name="T12" fmla="*/ 2010 w 2010"/>
                <a:gd name="T13" fmla="*/ 1740 h 2320"/>
              </a:gdLst>
              <a:ahLst/>
              <a:cxnLst>
                <a:cxn ang="0">
                  <a:pos x="T0" y="T1"/>
                </a:cxn>
                <a:cxn ang="0">
                  <a:pos x="T2" y="T3"/>
                </a:cxn>
                <a:cxn ang="0">
                  <a:pos x="T4" y="T5"/>
                </a:cxn>
                <a:cxn ang="0">
                  <a:pos x="T6" y="T7"/>
                </a:cxn>
                <a:cxn ang="0">
                  <a:pos x="T8" y="T9"/>
                </a:cxn>
                <a:cxn ang="0">
                  <a:pos x="T10" y="T11"/>
                </a:cxn>
                <a:cxn ang="0">
                  <a:pos x="T12" y="T13"/>
                </a:cxn>
              </a:cxnLst>
              <a:rect l="0" t="0" r="r" b="b"/>
              <a:pathLst>
                <a:path w="2010" h="2320">
                  <a:moveTo>
                    <a:pt x="2010" y="1740"/>
                  </a:moveTo>
                  <a:lnTo>
                    <a:pt x="1005" y="2320"/>
                  </a:lnTo>
                  <a:lnTo>
                    <a:pt x="0" y="1740"/>
                  </a:lnTo>
                  <a:lnTo>
                    <a:pt x="0" y="581"/>
                  </a:lnTo>
                  <a:lnTo>
                    <a:pt x="1005" y="0"/>
                  </a:lnTo>
                  <a:lnTo>
                    <a:pt x="2010" y="581"/>
                  </a:lnTo>
                  <a:lnTo>
                    <a:pt x="2010" y="1740"/>
                  </a:lnTo>
                  <a:close/>
                </a:path>
              </a:pathLst>
            </a:custGeom>
            <a:solidFill>
              <a:srgbClr val="895881"/>
            </a:solidFill>
            <a:ln>
              <a:noFill/>
            </a:ln>
          </p:spPr>
          <p:txBody>
            <a:bodyPr vert="horz" wrap="square" lIns="91440" tIns="45720" rIns="91440" bIns="45720" numCol="1" anchor="ctr" anchorCtr="0" compatLnSpc="1">
              <a:prstTxWarp prst="textNoShape">
                <a:avLst/>
              </a:prstTxWarp>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vi-VN" dirty="0">
                  <a:solidFill>
                    <a:prstClr val="white"/>
                  </a:solidFill>
                  <a:latin typeface="Arial" panose="020B0604020202020204" pitchFamily="34" charset="0"/>
                  <a:cs typeface="Arial" panose="020B0604020202020204" pitchFamily="34" charset="0"/>
                </a:rPr>
                <a:t>3</a:t>
              </a:r>
              <a:endParaRPr kumimoji="0" lang="en-US" b="0" i="0" u="none" strike="noStrike" kern="1200" cap="none" spc="0" normalizeH="0" baseline="0" noProof="0" dirty="0">
                <a:ln>
                  <a:noFill/>
                </a:ln>
                <a:solidFill>
                  <a:prstClr val="white"/>
                </a:solidFill>
                <a:effectLst/>
                <a:uLnTx/>
                <a:uFillTx/>
                <a:latin typeface="Arial" panose="020B0604020202020204" pitchFamily="34" charset="0"/>
                <a:cs typeface="Arial" panose="020B0604020202020204" pitchFamily="34" charset="0"/>
              </a:endParaRPr>
            </a:p>
          </p:txBody>
        </p:sp>
        <p:sp>
          <p:nvSpPr>
            <p:cNvPr id="13" name="Freeform 5">
              <a:extLst>
                <a:ext uri="{FF2B5EF4-FFF2-40B4-BE49-F238E27FC236}">
                  <a16:creationId xmlns="" xmlns:a16="http://schemas.microsoft.com/office/drawing/2014/main" id="{360F470F-5702-42B8-A81D-7B447EBBB399}"/>
                </a:ext>
              </a:extLst>
            </p:cNvPr>
            <p:cNvSpPr>
              <a:spLocks/>
            </p:cNvSpPr>
            <p:nvPr/>
          </p:nvSpPr>
          <p:spPr bwMode="auto">
            <a:xfrm flipH="1">
              <a:off x="2739949" y="3093782"/>
              <a:ext cx="1026053" cy="1247402"/>
            </a:xfrm>
            <a:custGeom>
              <a:avLst/>
              <a:gdLst>
                <a:gd name="T0" fmla="*/ 2010 w 2010"/>
                <a:gd name="T1" fmla="*/ 1740 h 2320"/>
                <a:gd name="T2" fmla="*/ 1005 w 2010"/>
                <a:gd name="T3" fmla="*/ 2320 h 2320"/>
                <a:gd name="T4" fmla="*/ 0 w 2010"/>
                <a:gd name="T5" fmla="*/ 1740 h 2320"/>
                <a:gd name="T6" fmla="*/ 0 w 2010"/>
                <a:gd name="T7" fmla="*/ 581 h 2320"/>
                <a:gd name="T8" fmla="*/ 1005 w 2010"/>
                <a:gd name="T9" fmla="*/ 0 h 2320"/>
                <a:gd name="T10" fmla="*/ 2010 w 2010"/>
                <a:gd name="T11" fmla="*/ 581 h 2320"/>
                <a:gd name="T12" fmla="*/ 2010 w 2010"/>
                <a:gd name="T13" fmla="*/ 1740 h 2320"/>
              </a:gdLst>
              <a:ahLst/>
              <a:cxnLst>
                <a:cxn ang="0">
                  <a:pos x="T0" y="T1"/>
                </a:cxn>
                <a:cxn ang="0">
                  <a:pos x="T2" y="T3"/>
                </a:cxn>
                <a:cxn ang="0">
                  <a:pos x="T4" y="T5"/>
                </a:cxn>
                <a:cxn ang="0">
                  <a:pos x="T6" y="T7"/>
                </a:cxn>
                <a:cxn ang="0">
                  <a:pos x="T8" y="T9"/>
                </a:cxn>
                <a:cxn ang="0">
                  <a:pos x="T10" y="T11"/>
                </a:cxn>
                <a:cxn ang="0">
                  <a:pos x="T12" y="T13"/>
                </a:cxn>
              </a:cxnLst>
              <a:rect l="0" t="0" r="r" b="b"/>
              <a:pathLst>
                <a:path w="2010" h="2320">
                  <a:moveTo>
                    <a:pt x="2010" y="1740"/>
                  </a:moveTo>
                  <a:lnTo>
                    <a:pt x="1005" y="2320"/>
                  </a:lnTo>
                  <a:lnTo>
                    <a:pt x="0" y="1740"/>
                  </a:lnTo>
                  <a:lnTo>
                    <a:pt x="0" y="581"/>
                  </a:lnTo>
                  <a:lnTo>
                    <a:pt x="1005" y="0"/>
                  </a:lnTo>
                  <a:lnTo>
                    <a:pt x="2010" y="581"/>
                  </a:lnTo>
                  <a:lnTo>
                    <a:pt x="2010" y="1740"/>
                  </a:lnTo>
                  <a:close/>
                </a:path>
              </a:pathLst>
            </a:custGeom>
            <a:solidFill>
              <a:srgbClr val="B2D235"/>
            </a:solidFill>
            <a:ln>
              <a:noFill/>
            </a:ln>
          </p:spPr>
          <p:txBody>
            <a:bodyPr vert="horz" wrap="square" lIns="91440" tIns="45720" rIns="91440" bIns="45720" numCol="1" anchor="ctr" anchorCtr="0" compatLnSpc="1">
              <a:prstTxWarp prst="textNoShape">
                <a:avLst/>
              </a:prstTxWarp>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vi-VN" b="0" i="0" u="none" strike="noStrike" kern="1200" cap="none" spc="0" normalizeH="0" baseline="0" noProof="0" dirty="0">
                  <a:ln>
                    <a:noFill/>
                  </a:ln>
                  <a:solidFill>
                    <a:prstClr val="white"/>
                  </a:solidFill>
                  <a:effectLst/>
                  <a:uLnTx/>
                  <a:uFillTx/>
                  <a:latin typeface="Arial" panose="020B0604020202020204" pitchFamily="34" charset="0"/>
                  <a:cs typeface="Arial" panose="020B0604020202020204" pitchFamily="34" charset="0"/>
                </a:rPr>
                <a:t>6</a:t>
              </a:r>
              <a:endParaRPr kumimoji="0" lang="en-US" b="0" i="0" u="none" strike="noStrike" kern="1200" cap="none" spc="0" normalizeH="0" baseline="0" noProof="0" dirty="0">
                <a:ln>
                  <a:noFill/>
                </a:ln>
                <a:solidFill>
                  <a:prstClr val="white"/>
                </a:solidFill>
                <a:effectLst/>
                <a:uLnTx/>
                <a:uFillTx/>
                <a:latin typeface="Arial" panose="020B0604020202020204" pitchFamily="34" charset="0"/>
                <a:cs typeface="Arial" panose="020B0604020202020204" pitchFamily="34" charset="0"/>
              </a:endParaRPr>
            </a:p>
          </p:txBody>
        </p:sp>
        <p:grpSp>
          <p:nvGrpSpPr>
            <p:cNvPr id="26" name="Group 25">
              <a:extLst>
                <a:ext uri="{FF2B5EF4-FFF2-40B4-BE49-F238E27FC236}">
                  <a16:creationId xmlns="" xmlns:a16="http://schemas.microsoft.com/office/drawing/2014/main" id="{D504A5C6-CD8D-4C88-9C04-18F030FEA6C7}"/>
                </a:ext>
              </a:extLst>
            </p:cNvPr>
            <p:cNvGrpSpPr/>
            <p:nvPr/>
          </p:nvGrpSpPr>
          <p:grpSpPr>
            <a:xfrm>
              <a:off x="1607727" y="3861422"/>
              <a:ext cx="1026057" cy="360191"/>
              <a:chOff x="1652259" y="4256917"/>
              <a:chExt cx="1206254" cy="360191"/>
            </a:xfrm>
          </p:grpSpPr>
          <p:cxnSp>
            <p:nvCxnSpPr>
              <p:cNvPr id="42" name="Straight Connector 41">
                <a:extLst>
                  <a:ext uri="{FF2B5EF4-FFF2-40B4-BE49-F238E27FC236}">
                    <a16:creationId xmlns="" xmlns:a16="http://schemas.microsoft.com/office/drawing/2014/main" id="{DC6335FE-A9E5-471A-8000-76F0BF832B6A}"/>
                  </a:ext>
                </a:extLst>
              </p:cNvPr>
              <p:cNvCxnSpPr/>
              <p:nvPr/>
            </p:nvCxnSpPr>
            <p:spPr>
              <a:xfrm flipH="1">
                <a:off x="1652259" y="4256917"/>
                <a:ext cx="1206254" cy="0"/>
              </a:xfrm>
              <a:prstGeom prst="line">
                <a:avLst/>
              </a:prstGeom>
              <a:ln>
                <a:solidFill>
                  <a:srgbClr val="B2D235"/>
                </a:solidFill>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 xmlns:a16="http://schemas.microsoft.com/office/drawing/2014/main" id="{EADB6B76-CADB-4466-A3AE-AC1AE7FAB62C}"/>
                  </a:ext>
                </a:extLst>
              </p:cNvPr>
              <p:cNvCxnSpPr/>
              <p:nvPr/>
            </p:nvCxnSpPr>
            <p:spPr>
              <a:xfrm flipH="1">
                <a:off x="1652259" y="4256917"/>
                <a:ext cx="0" cy="360191"/>
              </a:xfrm>
              <a:prstGeom prst="line">
                <a:avLst/>
              </a:prstGeom>
              <a:ln>
                <a:solidFill>
                  <a:srgbClr val="B2D235"/>
                </a:solidFill>
                <a:tailEnd type="oval"/>
              </a:ln>
            </p:spPr>
            <p:style>
              <a:lnRef idx="1">
                <a:schemeClr val="accent1"/>
              </a:lnRef>
              <a:fillRef idx="0">
                <a:schemeClr val="accent1"/>
              </a:fillRef>
              <a:effectRef idx="0">
                <a:schemeClr val="accent1"/>
              </a:effectRef>
              <a:fontRef idx="minor">
                <a:schemeClr val="tx1"/>
              </a:fontRef>
            </p:style>
          </p:cxnSp>
        </p:grpSp>
        <p:grpSp>
          <p:nvGrpSpPr>
            <p:cNvPr id="27" name="Group 26">
              <a:extLst>
                <a:ext uri="{FF2B5EF4-FFF2-40B4-BE49-F238E27FC236}">
                  <a16:creationId xmlns="" xmlns:a16="http://schemas.microsoft.com/office/drawing/2014/main" id="{82178CC6-A876-4574-9D86-ABC1A8A3A372}"/>
                </a:ext>
              </a:extLst>
            </p:cNvPr>
            <p:cNvGrpSpPr/>
            <p:nvPr/>
          </p:nvGrpSpPr>
          <p:grpSpPr>
            <a:xfrm rot="10800000" flipH="1">
              <a:off x="2550865" y="2493578"/>
              <a:ext cx="1613980" cy="360191"/>
              <a:chOff x="1652259" y="4256917"/>
              <a:chExt cx="1206254" cy="360191"/>
            </a:xfrm>
          </p:grpSpPr>
          <p:cxnSp>
            <p:nvCxnSpPr>
              <p:cNvPr id="40" name="Straight Connector 39">
                <a:extLst>
                  <a:ext uri="{FF2B5EF4-FFF2-40B4-BE49-F238E27FC236}">
                    <a16:creationId xmlns="" xmlns:a16="http://schemas.microsoft.com/office/drawing/2014/main" id="{74E25349-3903-4AAA-9B94-99ED6F63A243}"/>
                  </a:ext>
                </a:extLst>
              </p:cNvPr>
              <p:cNvCxnSpPr/>
              <p:nvPr/>
            </p:nvCxnSpPr>
            <p:spPr>
              <a:xfrm flipH="1">
                <a:off x="1652259" y="4256917"/>
                <a:ext cx="1206254" cy="0"/>
              </a:xfrm>
              <a:prstGeom prst="line">
                <a:avLst/>
              </a:prstGeom>
              <a:ln>
                <a:solidFill>
                  <a:srgbClr val="F23B48"/>
                </a:solidFill>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 xmlns:a16="http://schemas.microsoft.com/office/drawing/2014/main" id="{2A7C2512-8C63-4455-953D-0EB57D6D279F}"/>
                  </a:ext>
                </a:extLst>
              </p:cNvPr>
              <p:cNvCxnSpPr/>
              <p:nvPr/>
            </p:nvCxnSpPr>
            <p:spPr>
              <a:xfrm flipH="1">
                <a:off x="1652259" y="4256917"/>
                <a:ext cx="0" cy="360191"/>
              </a:xfrm>
              <a:prstGeom prst="line">
                <a:avLst/>
              </a:prstGeom>
              <a:ln>
                <a:solidFill>
                  <a:srgbClr val="F23B48"/>
                </a:solidFill>
                <a:tailEnd type="oval"/>
              </a:ln>
            </p:spPr>
            <p:style>
              <a:lnRef idx="1">
                <a:schemeClr val="accent1"/>
              </a:lnRef>
              <a:fillRef idx="0">
                <a:schemeClr val="accent1"/>
              </a:fillRef>
              <a:effectRef idx="0">
                <a:schemeClr val="accent1"/>
              </a:effectRef>
              <a:fontRef idx="minor">
                <a:schemeClr val="tx1"/>
              </a:fontRef>
            </p:style>
          </p:cxnSp>
        </p:grpSp>
        <p:grpSp>
          <p:nvGrpSpPr>
            <p:cNvPr id="28" name="Group 27">
              <a:extLst>
                <a:ext uri="{FF2B5EF4-FFF2-40B4-BE49-F238E27FC236}">
                  <a16:creationId xmlns="" xmlns:a16="http://schemas.microsoft.com/office/drawing/2014/main" id="{C13E4137-69B9-4251-BC14-EBC2606DCB27}"/>
                </a:ext>
              </a:extLst>
            </p:cNvPr>
            <p:cNvGrpSpPr/>
            <p:nvPr/>
          </p:nvGrpSpPr>
          <p:grpSpPr>
            <a:xfrm rot="16200000" flipH="1">
              <a:off x="7300686" y="1690618"/>
              <a:ext cx="382678" cy="896566"/>
              <a:chOff x="1652259" y="4256917"/>
              <a:chExt cx="1206254" cy="360191"/>
            </a:xfrm>
          </p:grpSpPr>
          <p:cxnSp>
            <p:nvCxnSpPr>
              <p:cNvPr id="38" name="Straight Connector 37">
                <a:extLst>
                  <a:ext uri="{FF2B5EF4-FFF2-40B4-BE49-F238E27FC236}">
                    <a16:creationId xmlns="" xmlns:a16="http://schemas.microsoft.com/office/drawing/2014/main" id="{2F7BF455-0ECC-41B7-BCA3-19870C7B3EE7}"/>
                  </a:ext>
                </a:extLst>
              </p:cNvPr>
              <p:cNvCxnSpPr/>
              <p:nvPr/>
            </p:nvCxnSpPr>
            <p:spPr>
              <a:xfrm flipH="1">
                <a:off x="1652259" y="4256917"/>
                <a:ext cx="1206254" cy="0"/>
              </a:xfrm>
              <a:prstGeom prst="line">
                <a:avLst/>
              </a:prstGeom>
              <a:ln>
                <a:solidFill>
                  <a:srgbClr val="937963"/>
                </a:solidFill>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 xmlns:a16="http://schemas.microsoft.com/office/drawing/2014/main" id="{C2260828-E19F-48DD-AEFD-B21FF15656D8}"/>
                  </a:ext>
                </a:extLst>
              </p:cNvPr>
              <p:cNvCxnSpPr/>
              <p:nvPr/>
            </p:nvCxnSpPr>
            <p:spPr>
              <a:xfrm flipH="1">
                <a:off x="1652259" y="4256917"/>
                <a:ext cx="0" cy="360191"/>
              </a:xfrm>
              <a:prstGeom prst="line">
                <a:avLst/>
              </a:prstGeom>
              <a:ln>
                <a:solidFill>
                  <a:srgbClr val="937963"/>
                </a:solidFill>
                <a:tailEnd type="oval"/>
              </a:ln>
            </p:spPr>
            <p:style>
              <a:lnRef idx="1">
                <a:schemeClr val="accent1"/>
              </a:lnRef>
              <a:fillRef idx="0">
                <a:schemeClr val="accent1"/>
              </a:fillRef>
              <a:effectRef idx="0">
                <a:schemeClr val="accent1"/>
              </a:effectRef>
              <a:fontRef idx="minor">
                <a:schemeClr val="tx1"/>
              </a:fontRef>
            </p:style>
          </p:cxnSp>
        </p:grpSp>
        <p:grpSp>
          <p:nvGrpSpPr>
            <p:cNvPr id="29" name="Group 28">
              <a:extLst>
                <a:ext uri="{FF2B5EF4-FFF2-40B4-BE49-F238E27FC236}">
                  <a16:creationId xmlns="" xmlns:a16="http://schemas.microsoft.com/office/drawing/2014/main" id="{1EE78609-95CA-4FCD-AE70-816CF854D238}"/>
                </a:ext>
              </a:extLst>
            </p:cNvPr>
            <p:cNvGrpSpPr/>
            <p:nvPr/>
          </p:nvGrpSpPr>
          <p:grpSpPr>
            <a:xfrm rot="16200000" flipH="1">
              <a:off x="8910494" y="2812226"/>
              <a:ext cx="435811" cy="654599"/>
              <a:chOff x="1652259" y="4256917"/>
              <a:chExt cx="1206254" cy="360191"/>
            </a:xfrm>
          </p:grpSpPr>
          <p:cxnSp>
            <p:nvCxnSpPr>
              <p:cNvPr id="36" name="Straight Connector 35">
                <a:extLst>
                  <a:ext uri="{FF2B5EF4-FFF2-40B4-BE49-F238E27FC236}">
                    <a16:creationId xmlns="" xmlns:a16="http://schemas.microsoft.com/office/drawing/2014/main" id="{484F465F-2F05-4BBD-B967-728513F22472}"/>
                  </a:ext>
                </a:extLst>
              </p:cNvPr>
              <p:cNvCxnSpPr/>
              <p:nvPr/>
            </p:nvCxnSpPr>
            <p:spPr>
              <a:xfrm flipH="1">
                <a:off x="1652259" y="4256917"/>
                <a:ext cx="1206254" cy="0"/>
              </a:xfrm>
              <a:prstGeom prst="line">
                <a:avLst/>
              </a:prstGeom>
              <a:ln>
                <a:solidFill>
                  <a:srgbClr val="895881"/>
                </a:solidFill>
              </a:ln>
            </p:spPr>
            <p:style>
              <a:lnRef idx="1">
                <a:schemeClr val="accent1"/>
              </a:lnRef>
              <a:fillRef idx="0">
                <a:schemeClr val="accent1"/>
              </a:fillRef>
              <a:effectRef idx="0">
                <a:schemeClr val="accent1"/>
              </a:effectRef>
              <a:fontRef idx="minor">
                <a:schemeClr val="tx1"/>
              </a:fontRef>
            </p:style>
          </p:cxnSp>
          <p:cxnSp>
            <p:nvCxnSpPr>
              <p:cNvPr id="37" name="Straight Connector 36">
                <a:extLst>
                  <a:ext uri="{FF2B5EF4-FFF2-40B4-BE49-F238E27FC236}">
                    <a16:creationId xmlns="" xmlns:a16="http://schemas.microsoft.com/office/drawing/2014/main" id="{3E215A23-ABF6-454F-91E1-362CA970DA7C}"/>
                  </a:ext>
                </a:extLst>
              </p:cNvPr>
              <p:cNvCxnSpPr/>
              <p:nvPr/>
            </p:nvCxnSpPr>
            <p:spPr>
              <a:xfrm flipH="1">
                <a:off x="1652259" y="4256917"/>
                <a:ext cx="0" cy="360191"/>
              </a:xfrm>
              <a:prstGeom prst="line">
                <a:avLst/>
              </a:prstGeom>
              <a:ln>
                <a:solidFill>
                  <a:srgbClr val="895881"/>
                </a:solidFill>
                <a:tailEnd type="oval"/>
              </a:ln>
            </p:spPr>
            <p:style>
              <a:lnRef idx="1">
                <a:schemeClr val="accent1"/>
              </a:lnRef>
              <a:fillRef idx="0">
                <a:schemeClr val="accent1"/>
              </a:fillRef>
              <a:effectRef idx="0">
                <a:schemeClr val="accent1"/>
              </a:effectRef>
              <a:fontRef idx="minor">
                <a:schemeClr val="tx1"/>
              </a:fontRef>
            </p:style>
          </p:cxnSp>
        </p:grpSp>
        <p:grpSp>
          <p:nvGrpSpPr>
            <p:cNvPr id="30" name="Group 29">
              <a:extLst>
                <a:ext uri="{FF2B5EF4-FFF2-40B4-BE49-F238E27FC236}">
                  <a16:creationId xmlns="" xmlns:a16="http://schemas.microsoft.com/office/drawing/2014/main" id="{4535C95F-E1F4-46AE-BA3C-0A7E1A891B2B}"/>
                </a:ext>
              </a:extLst>
            </p:cNvPr>
            <p:cNvGrpSpPr/>
            <p:nvPr/>
          </p:nvGrpSpPr>
          <p:grpSpPr>
            <a:xfrm rot="16200000">
              <a:off x="7441460" y="4776524"/>
              <a:ext cx="709250" cy="742011"/>
              <a:chOff x="2255385" y="4159856"/>
              <a:chExt cx="1206254" cy="360191"/>
            </a:xfrm>
          </p:grpSpPr>
          <p:cxnSp>
            <p:nvCxnSpPr>
              <p:cNvPr id="34" name="Straight Connector 33">
                <a:extLst>
                  <a:ext uri="{FF2B5EF4-FFF2-40B4-BE49-F238E27FC236}">
                    <a16:creationId xmlns="" xmlns:a16="http://schemas.microsoft.com/office/drawing/2014/main" id="{0BFCF31F-6500-4B22-9CDC-43D7F5F56FA8}"/>
                  </a:ext>
                </a:extLst>
              </p:cNvPr>
              <p:cNvCxnSpPr/>
              <p:nvPr/>
            </p:nvCxnSpPr>
            <p:spPr>
              <a:xfrm flipH="1">
                <a:off x="2255385" y="4159856"/>
                <a:ext cx="1206254" cy="0"/>
              </a:xfrm>
              <a:prstGeom prst="line">
                <a:avLst/>
              </a:prstGeom>
              <a:ln>
                <a:solidFill>
                  <a:srgbClr val="FFC000"/>
                </a:solidFill>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 xmlns:a16="http://schemas.microsoft.com/office/drawing/2014/main" id="{D8B4FACD-40D5-410D-B592-6EB44CC75AB2}"/>
                  </a:ext>
                </a:extLst>
              </p:cNvPr>
              <p:cNvCxnSpPr/>
              <p:nvPr/>
            </p:nvCxnSpPr>
            <p:spPr>
              <a:xfrm flipH="1">
                <a:off x="2265381" y="4159856"/>
                <a:ext cx="0" cy="360191"/>
              </a:xfrm>
              <a:prstGeom prst="line">
                <a:avLst/>
              </a:prstGeom>
              <a:ln>
                <a:solidFill>
                  <a:srgbClr val="FFC000"/>
                </a:solidFill>
                <a:tailEnd type="oval"/>
              </a:ln>
            </p:spPr>
            <p:style>
              <a:lnRef idx="1">
                <a:schemeClr val="accent1"/>
              </a:lnRef>
              <a:fillRef idx="0">
                <a:schemeClr val="accent1"/>
              </a:fillRef>
              <a:effectRef idx="0">
                <a:schemeClr val="accent1"/>
              </a:effectRef>
              <a:fontRef idx="minor">
                <a:schemeClr val="tx1"/>
              </a:fontRef>
            </p:style>
          </p:cxnSp>
        </p:grpSp>
        <p:grpSp>
          <p:nvGrpSpPr>
            <p:cNvPr id="31" name="Group 30">
              <a:extLst>
                <a:ext uri="{FF2B5EF4-FFF2-40B4-BE49-F238E27FC236}">
                  <a16:creationId xmlns="" xmlns:a16="http://schemas.microsoft.com/office/drawing/2014/main" id="{A7C8C4CA-C7E2-4AFC-BB42-7830FAA3F344}"/>
                </a:ext>
              </a:extLst>
            </p:cNvPr>
            <p:cNvGrpSpPr/>
            <p:nvPr/>
          </p:nvGrpSpPr>
          <p:grpSpPr>
            <a:xfrm>
              <a:off x="3540792" y="4886382"/>
              <a:ext cx="315471" cy="476499"/>
              <a:chOff x="2858513" y="4312340"/>
              <a:chExt cx="1206254" cy="360191"/>
            </a:xfrm>
          </p:grpSpPr>
          <p:cxnSp>
            <p:nvCxnSpPr>
              <p:cNvPr id="32" name="Straight Connector 31">
                <a:extLst>
                  <a:ext uri="{FF2B5EF4-FFF2-40B4-BE49-F238E27FC236}">
                    <a16:creationId xmlns="" xmlns:a16="http://schemas.microsoft.com/office/drawing/2014/main" id="{BEBD4C5F-9205-4E62-A37B-9560E579FA76}"/>
                  </a:ext>
                </a:extLst>
              </p:cNvPr>
              <p:cNvCxnSpPr/>
              <p:nvPr/>
            </p:nvCxnSpPr>
            <p:spPr>
              <a:xfrm flipH="1">
                <a:off x="2858513" y="4312340"/>
                <a:ext cx="1206254" cy="0"/>
              </a:xfrm>
              <a:prstGeom prst="line">
                <a:avLst/>
              </a:prstGeom>
              <a:ln>
                <a:solidFill>
                  <a:srgbClr val="00B0F0"/>
                </a:solidFill>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 xmlns:a16="http://schemas.microsoft.com/office/drawing/2014/main" id="{8004D487-F089-44E9-94D6-761DF66744D6}"/>
                  </a:ext>
                </a:extLst>
              </p:cNvPr>
              <p:cNvCxnSpPr/>
              <p:nvPr/>
            </p:nvCxnSpPr>
            <p:spPr>
              <a:xfrm flipH="1">
                <a:off x="2858513" y="4312340"/>
                <a:ext cx="0" cy="360191"/>
              </a:xfrm>
              <a:prstGeom prst="line">
                <a:avLst/>
              </a:prstGeom>
              <a:ln>
                <a:solidFill>
                  <a:srgbClr val="00B0F0"/>
                </a:solidFill>
                <a:tailEnd type="oval"/>
              </a:ln>
            </p:spPr>
            <p:style>
              <a:lnRef idx="1">
                <a:schemeClr val="accent1"/>
              </a:lnRef>
              <a:fillRef idx="0">
                <a:schemeClr val="accent1"/>
              </a:fillRef>
              <a:effectRef idx="0">
                <a:schemeClr val="accent1"/>
              </a:effectRef>
              <a:fontRef idx="minor">
                <a:schemeClr val="tx1"/>
              </a:fontRef>
            </p:style>
          </p:cxnSp>
        </p:grpSp>
      </p:grpSp>
      <p:sp>
        <p:nvSpPr>
          <p:cNvPr id="45" name="TextBox 44">
            <a:extLst>
              <a:ext uri="{FF2B5EF4-FFF2-40B4-BE49-F238E27FC236}">
                <a16:creationId xmlns="" xmlns:a16="http://schemas.microsoft.com/office/drawing/2014/main" id="{D73C8900-E814-4463-B1D9-E5FA9A01650C}"/>
              </a:ext>
            </a:extLst>
          </p:cNvPr>
          <p:cNvSpPr txBox="1"/>
          <p:nvPr/>
        </p:nvSpPr>
        <p:spPr>
          <a:xfrm>
            <a:off x="1808584" y="1707718"/>
            <a:ext cx="3409392" cy="1200329"/>
          </a:xfrm>
          <a:prstGeom prst="rect">
            <a:avLst/>
          </a:prstGeom>
          <a:noFill/>
        </p:spPr>
        <p:txBody>
          <a:bodyPr wrap="square">
            <a:spAutoFit/>
          </a:bodyPr>
          <a:lstStyle/>
          <a:p>
            <a:r>
              <a:rPr lang="vi-VN" dirty="0">
                <a:solidFill>
                  <a:srgbClr val="C00000"/>
                </a:solidFill>
                <a:latin typeface="Arial" panose="020B0604020202020204" pitchFamily="34" charset="0"/>
                <a:cs typeface="Arial" panose="020B0604020202020204" pitchFamily="34" charset="0"/>
              </a:rPr>
              <a:t>Đ</a:t>
            </a:r>
            <a:r>
              <a:rPr lang="vi-VN" b="0" i="0" dirty="0">
                <a:solidFill>
                  <a:srgbClr val="C00000"/>
                </a:solidFill>
                <a:effectLst/>
                <a:latin typeface="Arial" panose="020B0604020202020204" pitchFamily="34" charset="0"/>
                <a:cs typeface="Arial" panose="020B0604020202020204" pitchFamily="34" charset="0"/>
              </a:rPr>
              <a:t>ánh giá đúng bối cảnh quốc tế, xu hướng vận động kinh tế, chính trị thế giới; tác động của toàn cầu hóa, </a:t>
            </a:r>
            <a:r>
              <a:rPr lang="vi-VN" dirty="0">
                <a:solidFill>
                  <a:srgbClr val="C00000"/>
                </a:solidFill>
                <a:latin typeface="Arial" panose="020B0604020202020204" pitchFamily="34" charset="0"/>
                <a:cs typeface="Arial" panose="020B0604020202020204" pitchFamily="34" charset="0"/>
              </a:rPr>
              <a:t>CMCN.</a:t>
            </a:r>
            <a:endParaRPr lang="en-US" dirty="0">
              <a:solidFill>
                <a:srgbClr val="C00000"/>
              </a:solidFill>
              <a:latin typeface="Arial" panose="020B0604020202020204" pitchFamily="34" charset="0"/>
              <a:cs typeface="Arial" panose="020B0604020202020204" pitchFamily="34" charset="0"/>
            </a:endParaRPr>
          </a:p>
        </p:txBody>
      </p:sp>
      <p:sp>
        <p:nvSpPr>
          <p:cNvPr id="47" name="TextBox 46">
            <a:extLst>
              <a:ext uri="{FF2B5EF4-FFF2-40B4-BE49-F238E27FC236}">
                <a16:creationId xmlns="" xmlns:a16="http://schemas.microsoft.com/office/drawing/2014/main" id="{CAB4F921-1496-43F1-B4B2-FF41AD6A2B4B}"/>
              </a:ext>
            </a:extLst>
          </p:cNvPr>
          <p:cNvSpPr txBox="1"/>
          <p:nvPr/>
        </p:nvSpPr>
        <p:spPr>
          <a:xfrm>
            <a:off x="8542065" y="1787347"/>
            <a:ext cx="3512775" cy="923330"/>
          </a:xfrm>
          <a:prstGeom prst="rect">
            <a:avLst/>
          </a:prstGeom>
          <a:noFill/>
        </p:spPr>
        <p:txBody>
          <a:bodyPr wrap="square">
            <a:spAutoFit/>
          </a:bodyPr>
          <a:lstStyle/>
          <a:p>
            <a:r>
              <a:rPr lang="vi-VN" b="0" i="0" dirty="0">
                <a:solidFill>
                  <a:srgbClr val="663300"/>
                </a:solidFill>
                <a:effectLst/>
                <a:latin typeface="Arial" panose="020B0604020202020204" pitchFamily="34" charset="0"/>
                <a:cs typeface="Arial" panose="020B0604020202020204" pitchFamily="34" charset="0"/>
              </a:rPr>
              <a:t>Đánh giá được những điều kiện khách quan và chủ quan có ánh hưởng đến hội nhập kinh tế</a:t>
            </a:r>
            <a:endParaRPr lang="en-US" dirty="0">
              <a:solidFill>
                <a:srgbClr val="663300"/>
              </a:solidFill>
              <a:latin typeface="Arial" panose="020B0604020202020204" pitchFamily="34" charset="0"/>
              <a:cs typeface="Arial" panose="020B0604020202020204" pitchFamily="34" charset="0"/>
            </a:endParaRPr>
          </a:p>
        </p:txBody>
      </p:sp>
      <p:sp>
        <p:nvSpPr>
          <p:cNvPr id="49" name="TextBox 48">
            <a:extLst>
              <a:ext uri="{FF2B5EF4-FFF2-40B4-BE49-F238E27FC236}">
                <a16:creationId xmlns="" xmlns:a16="http://schemas.microsoft.com/office/drawing/2014/main" id="{B37C66D5-73E0-41E2-888B-685549665C9B}"/>
              </a:ext>
            </a:extLst>
          </p:cNvPr>
          <p:cNvSpPr txBox="1"/>
          <p:nvPr/>
        </p:nvSpPr>
        <p:spPr>
          <a:xfrm>
            <a:off x="10050825" y="3152329"/>
            <a:ext cx="1805893" cy="1200329"/>
          </a:xfrm>
          <a:prstGeom prst="rect">
            <a:avLst/>
          </a:prstGeom>
          <a:noFill/>
        </p:spPr>
        <p:txBody>
          <a:bodyPr wrap="square">
            <a:spAutoFit/>
          </a:bodyPr>
          <a:lstStyle/>
          <a:p>
            <a:r>
              <a:rPr lang="vi-VN" b="0" i="0" dirty="0">
                <a:solidFill>
                  <a:srgbClr val="7030A0"/>
                </a:solidFill>
                <a:effectLst/>
                <a:latin typeface="Arial" panose="020B0604020202020204" pitchFamily="34" charset="0"/>
                <a:cs typeface="Arial" panose="020B0604020202020204" pitchFamily="34" charset="0"/>
              </a:rPr>
              <a:t>Nghiên cứu kinh nghiệm của </a:t>
            </a:r>
            <a:r>
              <a:rPr lang="vi-VN" b="0" i="0">
                <a:solidFill>
                  <a:srgbClr val="7030A0"/>
                </a:solidFill>
                <a:effectLst/>
                <a:latin typeface="Arial" panose="020B0604020202020204" pitchFamily="34" charset="0"/>
                <a:cs typeface="Arial" panose="020B0604020202020204" pitchFamily="34" charset="0"/>
              </a:rPr>
              <a:t>các nước đi trước</a:t>
            </a:r>
            <a:endParaRPr lang="en-US" dirty="0">
              <a:solidFill>
                <a:srgbClr val="7030A0"/>
              </a:solidFill>
              <a:latin typeface="Arial" panose="020B0604020202020204" pitchFamily="34" charset="0"/>
              <a:cs typeface="Arial" panose="020B0604020202020204" pitchFamily="34" charset="0"/>
            </a:endParaRPr>
          </a:p>
        </p:txBody>
      </p:sp>
      <p:sp>
        <p:nvSpPr>
          <p:cNvPr id="51" name="TextBox 50">
            <a:extLst>
              <a:ext uri="{FF2B5EF4-FFF2-40B4-BE49-F238E27FC236}">
                <a16:creationId xmlns="" xmlns:a16="http://schemas.microsoft.com/office/drawing/2014/main" id="{55C8F136-DB4D-415E-AE9C-E9F54A695432}"/>
              </a:ext>
            </a:extLst>
          </p:cNvPr>
          <p:cNvSpPr txBox="1"/>
          <p:nvPr/>
        </p:nvSpPr>
        <p:spPr>
          <a:xfrm>
            <a:off x="8923019" y="5051513"/>
            <a:ext cx="3268981" cy="1200329"/>
          </a:xfrm>
          <a:prstGeom prst="rect">
            <a:avLst/>
          </a:prstGeom>
          <a:noFill/>
        </p:spPr>
        <p:txBody>
          <a:bodyPr wrap="square">
            <a:spAutoFit/>
          </a:bodyPr>
          <a:lstStyle/>
          <a:p>
            <a:r>
              <a:rPr lang="vi-VN" b="0" i="0" dirty="0">
                <a:solidFill>
                  <a:srgbClr val="FFC000"/>
                </a:solidFill>
                <a:effectLst/>
                <a:latin typeface="Arial" panose="020B0604020202020204" pitchFamily="34" charset="0"/>
                <a:cs typeface="Arial" panose="020B0604020202020204" pitchFamily="34" charset="0"/>
              </a:rPr>
              <a:t>Đề cao tính hiệu quả, phù hợp với thực tiễn, khả năng cạnh tranh, tiềm lực khoa học công nghệ và lao động....</a:t>
            </a:r>
            <a:endParaRPr lang="en-US" dirty="0">
              <a:solidFill>
                <a:srgbClr val="FFC000"/>
              </a:solidFill>
              <a:latin typeface="Arial" panose="020B0604020202020204" pitchFamily="34" charset="0"/>
              <a:cs typeface="Arial" panose="020B0604020202020204" pitchFamily="34" charset="0"/>
            </a:endParaRPr>
          </a:p>
        </p:txBody>
      </p:sp>
      <p:sp>
        <p:nvSpPr>
          <p:cNvPr id="53" name="TextBox 52">
            <a:extLst>
              <a:ext uri="{FF2B5EF4-FFF2-40B4-BE49-F238E27FC236}">
                <a16:creationId xmlns="" xmlns:a16="http://schemas.microsoft.com/office/drawing/2014/main" id="{81C10328-8DD4-445E-A7C4-65938DBB5ADC}"/>
              </a:ext>
            </a:extLst>
          </p:cNvPr>
          <p:cNvSpPr txBox="1"/>
          <p:nvPr/>
        </p:nvSpPr>
        <p:spPr>
          <a:xfrm>
            <a:off x="3131820" y="5730592"/>
            <a:ext cx="3945172" cy="923330"/>
          </a:xfrm>
          <a:prstGeom prst="rect">
            <a:avLst/>
          </a:prstGeom>
          <a:noFill/>
        </p:spPr>
        <p:txBody>
          <a:bodyPr wrap="square">
            <a:spAutoFit/>
          </a:bodyPr>
          <a:lstStyle/>
          <a:p>
            <a:pPr algn="ctr"/>
            <a:r>
              <a:rPr lang="en-US" dirty="0">
                <a:solidFill>
                  <a:srgbClr val="00B0F0"/>
                </a:solidFill>
                <a:latin typeface="Arial" panose="020B0604020202020204" pitchFamily="34" charset="0"/>
                <a:cs typeface="Arial" panose="020B0604020202020204" pitchFamily="34" charset="0"/>
              </a:rPr>
              <a:t>P</a:t>
            </a:r>
            <a:r>
              <a:rPr lang="vi-VN" b="0" i="0" dirty="0">
                <a:solidFill>
                  <a:srgbClr val="00B0F0"/>
                </a:solidFill>
                <a:effectLst/>
                <a:latin typeface="Arial" panose="020B0604020202020204" pitchFamily="34" charset="0"/>
                <a:cs typeface="Arial" panose="020B0604020202020204" pitchFamily="34" charset="0"/>
              </a:rPr>
              <a:t>hải gắn với tiến trình hội nhập toàn diện đồng thời có tính mở, →</a:t>
            </a:r>
            <a:r>
              <a:rPr lang="en-US" b="0" i="0" dirty="0">
                <a:solidFill>
                  <a:srgbClr val="00B0F0"/>
                </a:solidFill>
                <a:effectLst/>
                <a:latin typeface="Arial" panose="020B0604020202020204" pitchFamily="34" charset="0"/>
                <a:cs typeface="Arial" panose="020B0604020202020204" pitchFamily="34" charset="0"/>
              </a:rPr>
              <a:t> </a:t>
            </a:r>
            <a:r>
              <a:rPr lang="vi-VN" b="0" i="0" dirty="0">
                <a:solidFill>
                  <a:srgbClr val="00B0F0"/>
                </a:solidFill>
                <a:effectLst/>
                <a:latin typeface="Arial" panose="020B0604020202020204" pitchFamily="34" charset="0"/>
                <a:cs typeface="Arial" panose="020B0604020202020204" pitchFamily="34" charset="0"/>
              </a:rPr>
              <a:t>ứng phó kịp thời </a:t>
            </a:r>
            <a:r>
              <a:rPr lang="vi-VN" dirty="0">
                <a:solidFill>
                  <a:srgbClr val="00B0F0"/>
                </a:solidFill>
                <a:latin typeface="Arial" panose="020B0604020202020204" pitchFamily="34" charset="0"/>
                <a:cs typeface="Arial" panose="020B0604020202020204" pitchFamily="34" charset="0"/>
              </a:rPr>
              <a:t>mọi </a:t>
            </a:r>
            <a:r>
              <a:rPr lang="vi-VN" b="0" i="0" dirty="0">
                <a:solidFill>
                  <a:srgbClr val="00B0F0"/>
                </a:solidFill>
                <a:effectLst/>
                <a:latin typeface="Arial" panose="020B0604020202020204" pitchFamily="34" charset="0"/>
                <a:cs typeface="Arial" panose="020B0604020202020204" pitchFamily="34" charset="0"/>
              </a:rPr>
              <a:t>biến đổi.</a:t>
            </a:r>
            <a:endParaRPr lang="en-US" dirty="0">
              <a:solidFill>
                <a:srgbClr val="00B0F0"/>
              </a:solidFill>
              <a:latin typeface="Arial" panose="020B0604020202020204" pitchFamily="34" charset="0"/>
              <a:cs typeface="Arial" panose="020B0604020202020204" pitchFamily="34" charset="0"/>
            </a:endParaRPr>
          </a:p>
        </p:txBody>
      </p:sp>
      <p:sp>
        <p:nvSpPr>
          <p:cNvPr id="57" name="TextBox 56">
            <a:extLst>
              <a:ext uri="{FF2B5EF4-FFF2-40B4-BE49-F238E27FC236}">
                <a16:creationId xmlns="" xmlns:a16="http://schemas.microsoft.com/office/drawing/2014/main" id="{3780AAE6-0C65-4C1F-931F-ABAB4B670D4F}"/>
              </a:ext>
            </a:extLst>
          </p:cNvPr>
          <p:cNvSpPr txBox="1"/>
          <p:nvPr/>
        </p:nvSpPr>
        <p:spPr>
          <a:xfrm>
            <a:off x="1039635" y="4661400"/>
            <a:ext cx="1785938" cy="1200329"/>
          </a:xfrm>
          <a:prstGeom prst="rect">
            <a:avLst/>
          </a:prstGeom>
          <a:noFill/>
        </p:spPr>
        <p:txBody>
          <a:bodyPr wrap="square">
            <a:spAutoFit/>
          </a:bodyPr>
          <a:lstStyle/>
          <a:p>
            <a:pPr algn="ctr"/>
            <a:r>
              <a:rPr lang="en-US" dirty="0" err="1">
                <a:solidFill>
                  <a:srgbClr val="92D050"/>
                </a:solidFill>
                <a:latin typeface="Arial" panose="020B0604020202020204" pitchFamily="34" charset="0"/>
                <a:cs typeface="Arial" panose="020B0604020202020204" pitchFamily="34" charset="0"/>
              </a:rPr>
              <a:t>P</a:t>
            </a:r>
            <a:r>
              <a:rPr lang="en-US" b="0" i="0" dirty="0" err="1">
                <a:solidFill>
                  <a:srgbClr val="92D050"/>
                </a:solidFill>
                <a:effectLst/>
                <a:latin typeface="Arial" panose="020B0604020202020204" pitchFamily="34" charset="0"/>
                <a:cs typeface="Arial" panose="020B0604020202020204" pitchFamily="34" charset="0"/>
              </a:rPr>
              <a:t>hải</a:t>
            </a:r>
            <a:r>
              <a:rPr lang="en-US" b="0" i="0" dirty="0">
                <a:solidFill>
                  <a:srgbClr val="92D050"/>
                </a:solidFill>
                <a:effectLst/>
                <a:latin typeface="Arial" panose="020B0604020202020204" pitchFamily="34" charset="0"/>
                <a:cs typeface="Arial" panose="020B0604020202020204" pitchFamily="34" charset="0"/>
              </a:rPr>
              <a:t> </a:t>
            </a:r>
            <a:r>
              <a:rPr lang="en-US" b="0" i="0" dirty="0" err="1">
                <a:solidFill>
                  <a:srgbClr val="92D050"/>
                </a:solidFill>
                <a:effectLst/>
                <a:latin typeface="Arial" panose="020B0604020202020204" pitchFamily="34" charset="0"/>
                <a:cs typeface="Arial" panose="020B0604020202020204" pitchFamily="34" charset="0"/>
              </a:rPr>
              <a:t>xác</a:t>
            </a:r>
            <a:r>
              <a:rPr lang="en-US" b="0" i="0" dirty="0">
                <a:solidFill>
                  <a:srgbClr val="92D050"/>
                </a:solidFill>
                <a:effectLst/>
                <a:latin typeface="Arial" panose="020B0604020202020204" pitchFamily="34" charset="0"/>
                <a:cs typeface="Arial" panose="020B0604020202020204" pitchFamily="34" charset="0"/>
              </a:rPr>
              <a:t> </a:t>
            </a:r>
            <a:r>
              <a:rPr lang="en-US" b="0" i="0" dirty="0" err="1">
                <a:solidFill>
                  <a:srgbClr val="92D050"/>
                </a:solidFill>
                <a:effectLst/>
                <a:latin typeface="Arial" panose="020B0604020202020204" pitchFamily="34" charset="0"/>
                <a:cs typeface="Arial" panose="020B0604020202020204" pitchFamily="34" charset="0"/>
              </a:rPr>
              <a:t>định</a:t>
            </a:r>
            <a:r>
              <a:rPr lang="en-US" b="0" i="0" dirty="0">
                <a:solidFill>
                  <a:srgbClr val="92D050"/>
                </a:solidFill>
                <a:effectLst/>
                <a:latin typeface="Arial" panose="020B0604020202020204" pitchFamily="34" charset="0"/>
                <a:cs typeface="Arial" panose="020B0604020202020204" pitchFamily="34" charset="0"/>
              </a:rPr>
              <a:t> </a:t>
            </a:r>
            <a:r>
              <a:rPr lang="en-US" b="0" i="0" dirty="0" err="1">
                <a:solidFill>
                  <a:srgbClr val="92D050"/>
                </a:solidFill>
                <a:effectLst/>
                <a:latin typeface="Arial" panose="020B0604020202020204" pitchFamily="34" charset="0"/>
                <a:cs typeface="Arial" panose="020B0604020202020204" pitchFamily="34" charset="0"/>
              </a:rPr>
              <a:t>rõ</a:t>
            </a:r>
            <a:r>
              <a:rPr lang="en-US" b="0" i="0" dirty="0">
                <a:solidFill>
                  <a:srgbClr val="92D050"/>
                </a:solidFill>
                <a:effectLst/>
                <a:latin typeface="Arial" panose="020B0604020202020204" pitchFamily="34" charset="0"/>
                <a:cs typeface="Arial" panose="020B0604020202020204" pitchFamily="34" charset="0"/>
              </a:rPr>
              <a:t> </a:t>
            </a:r>
            <a:r>
              <a:rPr lang="en-US" b="0" i="0" dirty="0" err="1">
                <a:solidFill>
                  <a:srgbClr val="92D050"/>
                </a:solidFill>
                <a:effectLst/>
                <a:latin typeface="Arial" panose="020B0604020202020204" pitchFamily="34" charset="0"/>
                <a:cs typeface="Arial" panose="020B0604020202020204" pitchFamily="34" charset="0"/>
              </a:rPr>
              <a:t>lộ</a:t>
            </a:r>
            <a:r>
              <a:rPr lang="en-US" b="0" i="0" dirty="0">
                <a:solidFill>
                  <a:srgbClr val="92D050"/>
                </a:solidFill>
                <a:effectLst/>
                <a:latin typeface="Arial" panose="020B0604020202020204" pitchFamily="34" charset="0"/>
                <a:cs typeface="Arial" panose="020B0604020202020204" pitchFamily="34" charset="0"/>
              </a:rPr>
              <a:t> </a:t>
            </a:r>
            <a:r>
              <a:rPr lang="en-US" b="0" i="0" dirty="0" err="1">
                <a:solidFill>
                  <a:srgbClr val="92D050"/>
                </a:solidFill>
                <a:effectLst/>
                <a:latin typeface="Arial" panose="020B0604020202020204" pitchFamily="34" charset="0"/>
                <a:cs typeface="Arial" panose="020B0604020202020204" pitchFamily="34" charset="0"/>
              </a:rPr>
              <a:t>trình</a:t>
            </a:r>
            <a:r>
              <a:rPr lang="en-US" b="0" i="0" dirty="0">
                <a:solidFill>
                  <a:srgbClr val="92D050"/>
                </a:solidFill>
                <a:effectLst/>
                <a:latin typeface="Arial" panose="020B0604020202020204" pitchFamily="34" charset="0"/>
                <a:cs typeface="Arial" panose="020B0604020202020204" pitchFamily="34" charset="0"/>
              </a:rPr>
              <a:t> </a:t>
            </a:r>
            <a:r>
              <a:rPr lang="en-US" b="0" i="0" dirty="0" err="1">
                <a:solidFill>
                  <a:srgbClr val="92D050"/>
                </a:solidFill>
                <a:effectLst/>
                <a:latin typeface="Arial" panose="020B0604020202020204" pitchFamily="34" charset="0"/>
                <a:cs typeface="Arial" panose="020B0604020202020204" pitchFamily="34" charset="0"/>
              </a:rPr>
              <a:t>hội</a:t>
            </a:r>
            <a:r>
              <a:rPr lang="en-US" b="0" i="0" dirty="0">
                <a:solidFill>
                  <a:srgbClr val="92D050"/>
                </a:solidFill>
                <a:effectLst/>
                <a:latin typeface="Arial" panose="020B0604020202020204" pitchFamily="34" charset="0"/>
                <a:cs typeface="Arial" panose="020B0604020202020204" pitchFamily="34" charset="0"/>
              </a:rPr>
              <a:t> </a:t>
            </a:r>
            <a:r>
              <a:rPr lang="en-US" b="0" i="0" dirty="0" err="1">
                <a:solidFill>
                  <a:srgbClr val="92D050"/>
                </a:solidFill>
                <a:effectLst/>
                <a:latin typeface="Arial" panose="020B0604020202020204" pitchFamily="34" charset="0"/>
                <a:cs typeface="Arial" panose="020B0604020202020204" pitchFamily="34" charset="0"/>
              </a:rPr>
              <a:t>nhập</a:t>
            </a:r>
            <a:r>
              <a:rPr lang="en-US" b="0" i="0" dirty="0">
                <a:solidFill>
                  <a:srgbClr val="92D050"/>
                </a:solidFill>
                <a:effectLst/>
                <a:latin typeface="Arial" panose="020B0604020202020204" pitchFamily="34" charset="0"/>
                <a:cs typeface="Arial" panose="020B0604020202020204" pitchFamily="34" charset="0"/>
              </a:rPr>
              <a:t> </a:t>
            </a:r>
            <a:r>
              <a:rPr lang="en-US" b="0" i="0" dirty="0" err="1">
                <a:solidFill>
                  <a:srgbClr val="92D050"/>
                </a:solidFill>
                <a:effectLst/>
                <a:latin typeface="Arial" panose="020B0604020202020204" pitchFamily="34" charset="0"/>
                <a:cs typeface="Arial" panose="020B0604020202020204" pitchFamily="34" charset="0"/>
              </a:rPr>
              <a:t>một</a:t>
            </a:r>
            <a:r>
              <a:rPr lang="en-US" b="0" i="0" dirty="0">
                <a:solidFill>
                  <a:srgbClr val="92D050"/>
                </a:solidFill>
                <a:effectLst/>
                <a:latin typeface="Arial" panose="020B0604020202020204" pitchFamily="34" charset="0"/>
                <a:cs typeface="Arial" panose="020B0604020202020204" pitchFamily="34" charset="0"/>
              </a:rPr>
              <a:t> </a:t>
            </a:r>
            <a:r>
              <a:rPr lang="en-US" b="0" i="0" dirty="0" err="1">
                <a:solidFill>
                  <a:srgbClr val="92D050"/>
                </a:solidFill>
                <a:effectLst/>
                <a:latin typeface="Arial" panose="020B0604020202020204" pitchFamily="34" charset="0"/>
                <a:cs typeface="Arial" panose="020B0604020202020204" pitchFamily="34" charset="0"/>
              </a:rPr>
              <a:t>cách</a:t>
            </a:r>
            <a:r>
              <a:rPr lang="en-US" b="0" i="0" dirty="0">
                <a:solidFill>
                  <a:srgbClr val="92D050"/>
                </a:solidFill>
                <a:effectLst/>
                <a:latin typeface="Arial" panose="020B0604020202020204" pitchFamily="34" charset="0"/>
                <a:cs typeface="Arial" panose="020B0604020202020204" pitchFamily="34" charset="0"/>
              </a:rPr>
              <a:t> </a:t>
            </a:r>
            <a:r>
              <a:rPr lang="en-US" b="0" i="0" dirty="0" err="1">
                <a:solidFill>
                  <a:srgbClr val="92D050"/>
                </a:solidFill>
                <a:effectLst/>
                <a:latin typeface="Arial" panose="020B0604020202020204" pitchFamily="34" charset="0"/>
                <a:cs typeface="Arial" panose="020B0604020202020204" pitchFamily="34" charset="0"/>
              </a:rPr>
              <a:t>hợp</a:t>
            </a:r>
            <a:r>
              <a:rPr lang="en-US" b="0" i="0" dirty="0">
                <a:solidFill>
                  <a:srgbClr val="92D050"/>
                </a:solidFill>
                <a:effectLst/>
                <a:latin typeface="Arial" panose="020B0604020202020204" pitchFamily="34" charset="0"/>
                <a:cs typeface="Arial" panose="020B0604020202020204" pitchFamily="34" charset="0"/>
              </a:rPr>
              <a:t> </a:t>
            </a:r>
            <a:r>
              <a:rPr lang="en-US" b="0" i="0" dirty="0" err="1">
                <a:solidFill>
                  <a:srgbClr val="92D050"/>
                </a:solidFill>
                <a:effectLst/>
                <a:latin typeface="Arial" panose="020B0604020202020204" pitchFamily="34" charset="0"/>
                <a:cs typeface="Arial" panose="020B0604020202020204" pitchFamily="34" charset="0"/>
              </a:rPr>
              <a:t>lý</a:t>
            </a:r>
            <a:endParaRPr lang="en-US" dirty="0">
              <a:solidFill>
                <a:srgbClr val="92D050"/>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683034735"/>
      </p:ext>
    </p:extLst>
  </p:cSld>
  <p:clrMapOvr>
    <a:masterClrMapping/>
  </p:clrMapOvr>
  <p:timing>
    <p:tnLst>
      <p:par>
        <p:cTn id="1" dur="indefinite" restart="never" nodeType="tmRoot"/>
      </p:par>
    </p:tn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482" name="Picture 2" descr="Hình nền Powerpoint lời chào đẹp và chất lượng nhất">
            <a:extLst>
              <a:ext uri="{FF2B5EF4-FFF2-40B4-BE49-F238E27FC236}">
                <a16:creationId xmlns="" xmlns:a16="http://schemas.microsoft.com/office/drawing/2014/main" id="{74738544-7802-4794-897D-B5EB8FC3AA51}"/>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TextBox 2">
            <a:extLst>
              <a:ext uri="{FF2B5EF4-FFF2-40B4-BE49-F238E27FC236}">
                <a16:creationId xmlns="" xmlns:a16="http://schemas.microsoft.com/office/drawing/2014/main" id="{B6EE912E-6424-4254-A610-59DBFD25149E}"/>
              </a:ext>
            </a:extLst>
          </p:cNvPr>
          <p:cNvSpPr txBox="1"/>
          <p:nvPr/>
        </p:nvSpPr>
        <p:spPr>
          <a:xfrm>
            <a:off x="2754675" y="216645"/>
            <a:ext cx="8991600" cy="830997"/>
          </a:xfrm>
          <a:prstGeom prst="rect">
            <a:avLst/>
          </a:prstGeom>
          <a:noFill/>
        </p:spPr>
        <p:txBody>
          <a:bodyPr wrap="square">
            <a:spAutoFit/>
          </a:bodyPr>
          <a:lstStyle/>
          <a:p>
            <a:pPr algn="ctr"/>
            <a:r>
              <a:rPr lang="vi-VN" sz="2400" b="1" i="0" dirty="0">
                <a:solidFill>
                  <a:srgbClr val="000000"/>
                </a:solidFill>
                <a:effectLst/>
                <a:latin typeface="Arial" panose="020B0604020202020204" pitchFamily="34" charset="0"/>
                <a:cs typeface="Arial" panose="020B0604020202020204" pitchFamily="34" charset="0"/>
              </a:rPr>
              <a:t>6.2.3. Phương hướng nâng cao hiệu quả hội nhập kinh tế quốc tế trong phát triển của Việt Nam</a:t>
            </a:r>
          </a:p>
        </p:txBody>
      </p:sp>
      <p:sp>
        <p:nvSpPr>
          <p:cNvPr id="4" name="Minus Sign 3">
            <a:extLst>
              <a:ext uri="{FF2B5EF4-FFF2-40B4-BE49-F238E27FC236}">
                <a16:creationId xmlns="" xmlns:a16="http://schemas.microsoft.com/office/drawing/2014/main" id="{5379FACA-5317-4279-9994-EBF082D30C90}"/>
              </a:ext>
            </a:extLst>
          </p:cNvPr>
          <p:cNvSpPr/>
          <p:nvPr/>
        </p:nvSpPr>
        <p:spPr>
          <a:xfrm>
            <a:off x="5387643" y="1084570"/>
            <a:ext cx="2938160" cy="45719"/>
          </a:xfrm>
          <a:prstGeom prst="mathMinus">
            <a:avLst/>
          </a:prstGeom>
          <a:ln>
            <a:solidFill>
              <a:srgbClr val="FF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 name="Group 56">
            <a:extLst>
              <a:ext uri="{FF2B5EF4-FFF2-40B4-BE49-F238E27FC236}">
                <a16:creationId xmlns="" xmlns:a16="http://schemas.microsoft.com/office/drawing/2014/main" id="{1225943B-0AF5-4014-9219-AABAEE772C14}"/>
              </a:ext>
            </a:extLst>
          </p:cNvPr>
          <p:cNvGrpSpPr/>
          <p:nvPr/>
        </p:nvGrpSpPr>
        <p:grpSpPr>
          <a:xfrm>
            <a:off x="8550472" y="2745343"/>
            <a:ext cx="1847170" cy="1816885"/>
            <a:chOff x="5357818" y="1994904"/>
            <a:chExt cx="1643074" cy="1362664"/>
          </a:xfrm>
        </p:grpSpPr>
        <p:grpSp>
          <p:nvGrpSpPr>
            <p:cNvPr id="6" name="Group 40">
              <a:extLst>
                <a:ext uri="{FF2B5EF4-FFF2-40B4-BE49-F238E27FC236}">
                  <a16:creationId xmlns="" xmlns:a16="http://schemas.microsoft.com/office/drawing/2014/main" id="{FF120723-8576-4463-9FCA-04D4DB3717A4}"/>
                </a:ext>
              </a:extLst>
            </p:cNvPr>
            <p:cNvGrpSpPr/>
            <p:nvPr/>
          </p:nvGrpSpPr>
          <p:grpSpPr>
            <a:xfrm>
              <a:off x="5357818" y="2786064"/>
              <a:ext cx="1643074" cy="571504"/>
              <a:chOff x="5357818" y="2428874"/>
              <a:chExt cx="1643074" cy="571504"/>
            </a:xfrm>
          </p:grpSpPr>
          <p:sp>
            <p:nvSpPr>
              <p:cNvPr id="8" name="Rectangle 7">
                <a:extLst>
                  <a:ext uri="{FF2B5EF4-FFF2-40B4-BE49-F238E27FC236}">
                    <a16:creationId xmlns="" xmlns:a16="http://schemas.microsoft.com/office/drawing/2014/main" id="{DF8E22A7-32DE-4F12-ABE0-3A8F2430C06C}"/>
                  </a:ext>
                </a:extLst>
              </p:cNvPr>
              <p:cNvSpPr/>
              <p:nvPr/>
            </p:nvSpPr>
            <p:spPr>
              <a:xfrm>
                <a:off x="5357818" y="2428874"/>
                <a:ext cx="1643074" cy="357190"/>
              </a:xfrm>
              <a:prstGeom prst="rect">
                <a:avLst/>
              </a:prstGeom>
              <a:solidFill>
                <a:srgbClr val="7CC8EC"/>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prstClr val="white"/>
                  </a:solidFill>
                  <a:effectLst/>
                  <a:uLnTx/>
                  <a:uFillTx/>
                  <a:latin typeface="Arial" panose="020B0604020202020204" pitchFamily="34" charset="0"/>
                  <a:cs typeface="Arial" panose="020B0604020202020204" pitchFamily="34" charset="0"/>
                </a:endParaRPr>
              </a:p>
            </p:txBody>
          </p:sp>
          <p:sp>
            <p:nvSpPr>
              <p:cNvPr id="9" name="Rectangle 8">
                <a:extLst>
                  <a:ext uri="{FF2B5EF4-FFF2-40B4-BE49-F238E27FC236}">
                    <a16:creationId xmlns="" xmlns:a16="http://schemas.microsoft.com/office/drawing/2014/main" id="{478259B0-8DCC-450C-9345-013B0220B037}"/>
                  </a:ext>
                </a:extLst>
              </p:cNvPr>
              <p:cNvSpPr/>
              <p:nvPr/>
            </p:nvSpPr>
            <p:spPr>
              <a:xfrm>
                <a:off x="6786578" y="2786064"/>
                <a:ext cx="214314" cy="214314"/>
              </a:xfrm>
              <a:prstGeom prst="rect">
                <a:avLst/>
              </a:prstGeom>
              <a:solidFill>
                <a:srgbClr val="7CC8EC"/>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prstClr val="white"/>
                  </a:solidFill>
                  <a:effectLst/>
                  <a:uLnTx/>
                  <a:uFillTx/>
                  <a:latin typeface="Arial" panose="020B0604020202020204" pitchFamily="34" charset="0"/>
                  <a:cs typeface="Arial" panose="020B0604020202020204" pitchFamily="34" charset="0"/>
                </a:endParaRPr>
              </a:p>
            </p:txBody>
          </p:sp>
        </p:grpSp>
        <p:sp>
          <p:nvSpPr>
            <p:cNvPr id="7" name="AutoShape 59">
              <a:extLst>
                <a:ext uri="{FF2B5EF4-FFF2-40B4-BE49-F238E27FC236}">
                  <a16:creationId xmlns="" xmlns:a16="http://schemas.microsoft.com/office/drawing/2014/main" id="{15CFA316-43AE-4064-944E-A16D1B02CCA9}"/>
                </a:ext>
              </a:extLst>
            </p:cNvPr>
            <p:cNvSpPr>
              <a:spLocks/>
            </p:cNvSpPr>
            <p:nvPr/>
          </p:nvSpPr>
          <p:spPr bwMode="auto">
            <a:xfrm>
              <a:off x="5923971" y="1994904"/>
              <a:ext cx="393702" cy="393030"/>
            </a:xfrm>
            <a:custGeom>
              <a:avLst/>
              <a:gdLst>
                <a:gd name="T0" fmla="+- 0 10794 23"/>
                <a:gd name="T1" fmla="*/ T0 w 21543"/>
                <a:gd name="T2" fmla="*/ 10800 h 21600"/>
                <a:gd name="T3" fmla="+- 0 10794 23"/>
                <a:gd name="T4" fmla="*/ T3 w 21543"/>
                <a:gd name="T5" fmla="*/ 10800 h 21600"/>
                <a:gd name="T6" fmla="+- 0 10794 23"/>
                <a:gd name="T7" fmla="*/ T6 w 21543"/>
                <a:gd name="T8" fmla="*/ 10800 h 21600"/>
                <a:gd name="T9" fmla="+- 0 10794 23"/>
                <a:gd name="T10" fmla="*/ T9 w 21543"/>
                <a:gd name="T11" fmla="*/ 10800 h 21600"/>
              </a:gdLst>
              <a:ahLst/>
              <a:cxnLst>
                <a:cxn ang="0">
                  <a:pos x="T1" y="T2"/>
                </a:cxn>
                <a:cxn ang="0">
                  <a:pos x="T4" y="T5"/>
                </a:cxn>
                <a:cxn ang="0">
                  <a:pos x="T7" y="T8"/>
                </a:cxn>
                <a:cxn ang="0">
                  <a:pos x="T10" y="T11"/>
                </a:cxn>
              </a:cxnLst>
              <a:rect l="0" t="0" r="r" b="b"/>
              <a:pathLst>
                <a:path w="21543" h="21600">
                  <a:moveTo>
                    <a:pt x="16976" y="19986"/>
                  </a:moveTo>
                  <a:lnTo>
                    <a:pt x="11226" y="17680"/>
                  </a:lnTo>
                  <a:cubicBezTo>
                    <a:pt x="11088" y="17626"/>
                    <a:pt x="10946" y="17608"/>
                    <a:pt x="10806" y="17600"/>
                  </a:cubicBezTo>
                  <a:lnTo>
                    <a:pt x="19660" y="3837"/>
                  </a:lnTo>
                  <a:cubicBezTo>
                    <a:pt x="19660" y="3837"/>
                    <a:pt x="16976" y="19986"/>
                    <a:pt x="16976" y="19986"/>
                  </a:cubicBezTo>
                  <a:close/>
                  <a:moveTo>
                    <a:pt x="6859" y="16244"/>
                  </a:moveTo>
                  <a:cubicBezTo>
                    <a:pt x="6858" y="16242"/>
                    <a:pt x="6855" y="16240"/>
                    <a:pt x="6854" y="16238"/>
                  </a:cubicBezTo>
                  <a:lnTo>
                    <a:pt x="19606" y="2552"/>
                  </a:lnTo>
                  <a:lnTo>
                    <a:pt x="8735" y="19536"/>
                  </a:lnTo>
                  <a:cubicBezTo>
                    <a:pt x="8735" y="19536"/>
                    <a:pt x="6859" y="16244"/>
                    <a:pt x="6859" y="16244"/>
                  </a:cubicBezTo>
                  <a:close/>
                  <a:moveTo>
                    <a:pt x="2111" y="14024"/>
                  </a:moveTo>
                  <a:lnTo>
                    <a:pt x="17712" y="3595"/>
                  </a:lnTo>
                  <a:lnTo>
                    <a:pt x="6369" y="15770"/>
                  </a:lnTo>
                  <a:cubicBezTo>
                    <a:pt x="6309" y="15734"/>
                    <a:pt x="6256" y="15687"/>
                    <a:pt x="6190" y="15660"/>
                  </a:cubicBezTo>
                  <a:cubicBezTo>
                    <a:pt x="6190" y="15660"/>
                    <a:pt x="2111" y="14024"/>
                    <a:pt x="2111" y="14024"/>
                  </a:cubicBezTo>
                  <a:close/>
                  <a:moveTo>
                    <a:pt x="21234" y="108"/>
                  </a:moveTo>
                  <a:cubicBezTo>
                    <a:pt x="21123" y="35"/>
                    <a:pt x="20996" y="0"/>
                    <a:pt x="20868" y="0"/>
                  </a:cubicBezTo>
                  <a:cubicBezTo>
                    <a:pt x="20738" y="0"/>
                    <a:pt x="20608" y="36"/>
                    <a:pt x="20495" y="113"/>
                  </a:cubicBezTo>
                  <a:lnTo>
                    <a:pt x="299" y="13613"/>
                  </a:lnTo>
                  <a:cubicBezTo>
                    <a:pt x="91" y="13751"/>
                    <a:pt x="-23" y="13995"/>
                    <a:pt x="3" y="14244"/>
                  </a:cubicBezTo>
                  <a:cubicBezTo>
                    <a:pt x="28" y="14494"/>
                    <a:pt x="190" y="14708"/>
                    <a:pt x="422" y="14801"/>
                  </a:cubicBezTo>
                  <a:lnTo>
                    <a:pt x="5689" y="16914"/>
                  </a:lnTo>
                  <a:lnTo>
                    <a:pt x="8166" y="21259"/>
                  </a:lnTo>
                  <a:cubicBezTo>
                    <a:pt x="8284" y="21468"/>
                    <a:pt x="8505" y="21597"/>
                    <a:pt x="8743" y="21599"/>
                  </a:cubicBezTo>
                  <a:lnTo>
                    <a:pt x="8751" y="21599"/>
                  </a:lnTo>
                  <a:cubicBezTo>
                    <a:pt x="8987" y="21599"/>
                    <a:pt x="9206" y="21474"/>
                    <a:pt x="9328" y="21271"/>
                  </a:cubicBezTo>
                  <a:lnTo>
                    <a:pt x="10726" y="18934"/>
                  </a:lnTo>
                  <a:lnTo>
                    <a:pt x="17253" y="21551"/>
                  </a:lnTo>
                  <a:cubicBezTo>
                    <a:pt x="17332" y="21584"/>
                    <a:pt x="17418" y="21599"/>
                    <a:pt x="17502" y="21599"/>
                  </a:cubicBezTo>
                  <a:cubicBezTo>
                    <a:pt x="17617" y="21599"/>
                    <a:pt x="17731" y="21571"/>
                    <a:pt x="17832" y="21512"/>
                  </a:cubicBezTo>
                  <a:cubicBezTo>
                    <a:pt x="18010" y="21412"/>
                    <a:pt x="18133" y="21238"/>
                    <a:pt x="18167" y="21035"/>
                  </a:cubicBezTo>
                  <a:lnTo>
                    <a:pt x="21533" y="785"/>
                  </a:lnTo>
                  <a:cubicBezTo>
                    <a:pt x="21576" y="520"/>
                    <a:pt x="21459" y="254"/>
                    <a:pt x="21234" y="108"/>
                  </a:cubicBezTo>
                </a:path>
              </a:pathLst>
            </a:custGeom>
            <a:solidFill>
              <a:srgbClr val="7CC8EC"/>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marL="0" marR="0" lvl="0" indent="0" algn="ctr" defTabSz="609585"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srgbClr val="FFFFFF"/>
                </a:solidFill>
                <a:effectLst>
                  <a:outerShdw blurRad="38100" dist="38100" dir="2700000" algn="tl">
                    <a:srgbClr val="000000"/>
                  </a:outerShdw>
                </a:effectLst>
                <a:uLnTx/>
                <a:uFillTx/>
                <a:latin typeface="Arial" panose="020B0604020202020204" pitchFamily="34" charset="0"/>
                <a:cs typeface="Arial" panose="020B0604020202020204" pitchFamily="34" charset="0"/>
              </a:endParaRPr>
            </a:p>
          </p:txBody>
        </p:sp>
      </p:grpSp>
      <p:grpSp>
        <p:nvGrpSpPr>
          <p:cNvPr id="10" name="Group 62">
            <a:extLst>
              <a:ext uri="{FF2B5EF4-FFF2-40B4-BE49-F238E27FC236}">
                <a16:creationId xmlns="" xmlns:a16="http://schemas.microsoft.com/office/drawing/2014/main" id="{2D70E68F-EDEA-43E5-A20F-7E2CFA97B210}"/>
              </a:ext>
            </a:extLst>
          </p:cNvPr>
          <p:cNvGrpSpPr/>
          <p:nvPr/>
        </p:nvGrpSpPr>
        <p:grpSpPr>
          <a:xfrm>
            <a:off x="4781917" y="2752465"/>
            <a:ext cx="1900290" cy="1809763"/>
            <a:chOff x="2071670" y="2000246"/>
            <a:chExt cx="1643074" cy="1357322"/>
          </a:xfrm>
        </p:grpSpPr>
        <p:grpSp>
          <p:nvGrpSpPr>
            <p:cNvPr id="11" name="Group 42">
              <a:extLst>
                <a:ext uri="{FF2B5EF4-FFF2-40B4-BE49-F238E27FC236}">
                  <a16:creationId xmlns="" xmlns:a16="http://schemas.microsoft.com/office/drawing/2014/main" id="{CA08E46F-DDB4-47A5-AA9F-F91953610618}"/>
                </a:ext>
              </a:extLst>
            </p:cNvPr>
            <p:cNvGrpSpPr/>
            <p:nvPr/>
          </p:nvGrpSpPr>
          <p:grpSpPr>
            <a:xfrm>
              <a:off x="2071670" y="2786064"/>
              <a:ext cx="1643074" cy="571504"/>
              <a:chOff x="2071670" y="2428874"/>
              <a:chExt cx="1643074" cy="571504"/>
            </a:xfrm>
          </p:grpSpPr>
          <p:sp>
            <p:nvSpPr>
              <p:cNvPr id="16" name="Rectangle 15">
                <a:extLst>
                  <a:ext uri="{FF2B5EF4-FFF2-40B4-BE49-F238E27FC236}">
                    <a16:creationId xmlns="" xmlns:a16="http://schemas.microsoft.com/office/drawing/2014/main" id="{B654DA6B-B6BE-4DFD-9847-2BE4385D3BDA}"/>
                  </a:ext>
                </a:extLst>
              </p:cNvPr>
              <p:cNvSpPr/>
              <p:nvPr/>
            </p:nvSpPr>
            <p:spPr>
              <a:xfrm>
                <a:off x="2071670" y="2428874"/>
                <a:ext cx="1643074" cy="357190"/>
              </a:xfrm>
              <a:prstGeom prst="rect">
                <a:avLst/>
              </a:prstGeom>
              <a:solidFill>
                <a:srgbClr val="F47264"/>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prstClr val="white"/>
                  </a:solidFill>
                  <a:effectLst/>
                  <a:uLnTx/>
                  <a:uFillTx/>
                  <a:latin typeface="Arial" panose="020B0604020202020204" pitchFamily="34" charset="0"/>
                  <a:cs typeface="Arial" panose="020B0604020202020204" pitchFamily="34" charset="0"/>
                </a:endParaRPr>
              </a:p>
            </p:txBody>
          </p:sp>
          <p:sp>
            <p:nvSpPr>
              <p:cNvPr id="17" name="Rectangle 16">
                <a:extLst>
                  <a:ext uri="{FF2B5EF4-FFF2-40B4-BE49-F238E27FC236}">
                    <a16:creationId xmlns="" xmlns:a16="http://schemas.microsoft.com/office/drawing/2014/main" id="{DAB994B0-4C02-4A65-80C0-E46EF1D7A76C}"/>
                  </a:ext>
                </a:extLst>
              </p:cNvPr>
              <p:cNvSpPr/>
              <p:nvPr/>
            </p:nvSpPr>
            <p:spPr>
              <a:xfrm>
                <a:off x="3500430" y="2786064"/>
                <a:ext cx="214314" cy="214314"/>
              </a:xfrm>
              <a:prstGeom prst="rect">
                <a:avLst/>
              </a:prstGeom>
              <a:solidFill>
                <a:srgbClr val="F47264"/>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prstClr val="white"/>
                  </a:solidFill>
                  <a:effectLst/>
                  <a:uLnTx/>
                  <a:uFillTx/>
                  <a:latin typeface="Arial" panose="020B0604020202020204" pitchFamily="34" charset="0"/>
                  <a:cs typeface="Arial" panose="020B0604020202020204" pitchFamily="34" charset="0"/>
                </a:endParaRPr>
              </a:p>
            </p:txBody>
          </p:sp>
        </p:grpSp>
        <p:grpSp>
          <p:nvGrpSpPr>
            <p:cNvPr id="12" name="Group 66">
              <a:extLst>
                <a:ext uri="{FF2B5EF4-FFF2-40B4-BE49-F238E27FC236}">
                  <a16:creationId xmlns="" xmlns:a16="http://schemas.microsoft.com/office/drawing/2014/main" id="{B3ADBACE-F515-447C-AA6D-8A6A9BD71AC4}"/>
                </a:ext>
              </a:extLst>
            </p:cNvPr>
            <p:cNvGrpSpPr/>
            <p:nvPr/>
          </p:nvGrpSpPr>
          <p:grpSpPr>
            <a:xfrm>
              <a:off x="2643174" y="2000246"/>
              <a:ext cx="431456" cy="308976"/>
              <a:chOff x="8340725" y="4748227"/>
              <a:chExt cx="246063" cy="176213"/>
            </a:xfrm>
            <a:solidFill>
              <a:srgbClr val="F47264"/>
            </a:solidFill>
          </p:grpSpPr>
          <p:sp>
            <p:nvSpPr>
              <p:cNvPr id="13" name="Freeform 49">
                <a:extLst>
                  <a:ext uri="{FF2B5EF4-FFF2-40B4-BE49-F238E27FC236}">
                    <a16:creationId xmlns="" xmlns:a16="http://schemas.microsoft.com/office/drawing/2014/main" id="{D7C50730-6B82-4330-9A96-38BEEFDF5C50}"/>
                  </a:ext>
                </a:extLst>
              </p:cNvPr>
              <p:cNvSpPr>
                <a:spLocks/>
              </p:cNvSpPr>
              <p:nvPr/>
            </p:nvSpPr>
            <p:spPr bwMode="auto">
              <a:xfrm>
                <a:off x="8340725" y="4748227"/>
                <a:ext cx="138113" cy="176213"/>
              </a:xfrm>
              <a:custGeom>
                <a:avLst/>
                <a:gdLst/>
                <a:ahLst/>
                <a:cxnLst>
                  <a:cxn ang="0">
                    <a:pos x="160" y="0"/>
                  </a:cxn>
                  <a:cxn ang="0">
                    <a:pos x="160" y="0"/>
                  </a:cxn>
                  <a:cxn ang="0">
                    <a:pos x="155" y="1"/>
                  </a:cxn>
                  <a:cxn ang="0">
                    <a:pos x="151" y="5"/>
                  </a:cxn>
                  <a:cxn ang="0">
                    <a:pos x="75" y="52"/>
                  </a:cxn>
                  <a:cxn ang="0">
                    <a:pos x="15" y="52"/>
                  </a:cxn>
                  <a:cxn ang="0">
                    <a:pos x="15" y="52"/>
                  </a:cxn>
                  <a:cxn ang="0">
                    <a:pos x="10" y="54"/>
                  </a:cxn>
                  <a:cxn ang="0">
                    <a:pos x="4" y="58"/>
                  </a:cxn>
                  <a:cxn ang="0">
                    <a:pos x="4" y="58"/>
                  </a:cxn>
                  <a:cxn ang="0">
                    <a:pos x="2" y="61"/>
                  </a:cxn>
                  <a:cxn ang="0">
                    <a:pos x="0" y="67"/>
                  </a:cxn>
                  <a:cxn ang="0">
                    <a:pos x="0" y="156"/>
                  </a:cxn>
                  <a:cxn ang="0">
                    <a:pos x="0" y="156"/>
                  </a:cxn>
                  <a:cxn ang="0">
                    <a:pos x="2" y="161"/>
                  </a:cxn>
                  <a:cxn ang="0">
                    <a:pos x="4" y="165"/>
                  </a:cxn>
                  <a:cxn ang="0">
                    <a:pos x="4" y="165"/>
                  </a:cxn>
                  <a:cxn ang="0">
                    <a:pos x="10" y="168"/>
                  </a:cxn>
                  <a:cxn ang="0">
                    <a:pos x="15" y="170"/>
                  </a:cxn>
                  <a:cxn ang="0">
                    <a:pos x="75" y="170"/>
                  </a:cxn>
                  <a:cxn ang="0">
                    <a:pos x="151" y="217"/>
                  </a:cxn>
                  <a:cxn ang="0">
                    <a:pos x="151" y="217"/>
                  </a:cxn>
                  <a:cxn ang="0">
                    <a:pos x="155" y="221"/>
                  </a:cxn>
                  <a:cxn ang="0">
                    <a:pos x="160" y="223"/>
                  </a:cxn>
                  <a:cxn ang="0">
                    <a:pos x="160" y="223"/>
                  </a:cxn>
                  <a:cxn ang="0">
                    <a:pos x="165" y="221"/>
                  </a:cxn>
                  <a:cxn ang="0">
                    <a:pos x="171" y="217"/>
                  </a:cxn>
                  <a:cxn ang="0">
                    <a:pos x="171" y="217"/>
                  </a:cxn>
                  <a:cxn ang="0">
                    <a:pos x="174" y="214"/>
                  </a:cxn>
                  <a:cxn ang="0">
                    <a:pos x="174" y="208"/>
                  </a:cxn>
                  <a:cxn ang="0">
                    <a:pos x="174" y="14"/>
                  </a:cxn>
                  <a:cxn ang="0">
                    <a:pos x="174" y="14"/>
                  </a:cxn>
                  <a:cxn ang="0">
                    <a:pos x="174" y="9"/>
                  </a:cxn>
                  <a:cxn ang="0">
                    <a:pos x="171" y="5"/>
                  </a:cxn>
                  <a:cxn ang="0">
                    <a:pos x="171" y="5"/>
                  </a:cxn>
                  <a:cxn ang="0">
                    <a:pos x="165" y="1"/>
                  </a:cxn>
                  <a:cxn ang="0">
                    <a:pos x="160" y="0"/>
                  </a:cxn>
                  <a:cxn ang="0">
                    <a:pos x="160" y="0"/>
                  </a:cxn>
                </a:cxnLst>
                <a:rect l="0" t="0" r="r" b="b"/>
                <a:pathLst>
                  <a:path w="174" h="223">
                    <a:moveTo>
                      <a:pt x="160" y="0"/>
                    </a:moveTo>
                    <a:lnTo>
                      <a:pt x="160" y="0"/>
                    </a:lnTo>
                    <a:lnTo>
                      <a:pt x="155" y="1"/>
                    </a:lnTo>
                    <a:lnTo>
                      <a:pt x="151" y="5"/>
                    </a:lnTo>
                    <a:lnTo>
                      <a:pt x="75" y="52"/>
                    </a:lnTo>
                    <a:lnTo>
                      <a:pt x="15" y="52"/>
                    </a:lnTo>
                    <a:lnTo>
                      <a:pt x="15" y="52"/>
                    </a:lnTo>
                    <a:lnTo>
                      <a:pt x="10" y="54"/>
                    </a:lnTo>
                    <a:lnTo>
                      <a:pt x="4" y="58"/>
                    </a:lnTo>
                    <a:lnTo>
                      <a:pt x="4" y="58"/>
                    </a:lnTo>
                    <a:lnTo>
                      <a:pt x="2" y="61"/>
                    </a:lnTo>
                    <a:lnTo>
                      <a:pt x="0" y="67"/>
                    </a:lnTo>
                    <a:lnTo>
                      <a:pt x="0" y="156"/>
                    </a:lnTo>
                    <a:lnTo>
                      <a:pt x="0" y="156"/>
                    </a:lnTo>
                    <a:lnTo>
                      <a:pt x="2" y="161"/>
                    </a:lnTo>
                    <a:lnTo>
                      <a:pt x="4" y="165"/>
                    </a:lnTo>
                    <a:lnTo>
                      <a:pt x="4" y="165"/>
                    </a:lnTo>
                    <a:lnTo>
                      <a:pt x="10" y="168"/>
                    </a:lnTo>
                    <a:lnTo>
                      <a:pt x="15" y="170"/>
                    </a:lnTo>
                    <a:lnTo>
                      <a:pt x="75" y="170"/>
                    </a:lnTo>
                    <a:lnTo>
                      <a:pt x="151" y="217"/>
                    </a:lnTo>
                    <a:lnTo>
                      <a:pt x="151" y="217"/>
                    </a:lnTo>
                    <a:lnTo>
                      <a:pt x="155" y="221"/>
                    </a:lnTo>
                    <a:lnTo>
                      <a:pt x="160" y="223"/>
                    </a:lnTo>
                    <a:lnTo>
                      <a:pt x="160" y="223"/>
                    </a:lnTo>
                    <a:lnTo>
                      <a:pt x="165" y="221"/>
                    </a:lnTo>
                    <a:lnTo>
                      <a:pt x="171" y="217"/>
                    </a:lnTo>
                    <a:lnTo>
                      <a:pt x="171" y="217"/>
                    </a:lnTo>
                    <a:lnTo>
                      <a:pt x="174" y="214"/>
                    </a:lnTo>
                    <a:lnTo>
                      <a:pt x="174" y="208"/>
                    </a:lnTo>
                    <a:lnTo>
                      <a:pt x="174" y="14"/>
                    </a:lnTo>
                    <a:lnTo>
                      <a:pt x="174" y="14"/>
                    </a:lnTo>
                    <a:lnTo>
                      <a:pt x="174" y="9"/>
                    </a:lnTo>
                    <a:lnTo>
                      <a:pt x="171" y="5"/>
                    </a:lnTo>
                    <a:lnTo>
                      <a:pt x="171" y="5"/>
                    </a:lnTo>
                    <a:lnTo>
                      <a:pt x="165" y="1"/>
                    </a:lnTo>
                    <a:lnTo>
                      <a:pt x="160" y="0"/>
                    </a:lnTo>
                    <a:lnTo>
                      <a:pt x="160"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sp>
            <p:nvSpPr>
              <p:cNvPr id="14" name="Freeform 50">
                <a:extLst>
                  <a:ext uri="{FF2B5EF4-FFF2-40B4-BE49-F238E27FC236}">
                    <a16:creationId xmlns="" xmlns:a16="http://schemas.microsoft.com/office/drawing/2014/main" id="{E663D2B1-0F0A-4881-BF90-1F4DF6234AA1}"/>
                  </a:ext>
                </a:extLst>
              </p:cNvPr>
              <p:cNvSpPr>
                <a:spLocks/>
              </p:cNvSpPr>
              <p:nvPr/>
            </p:nvSpPr>
            <p:spPr bwMode="auto">
              <a:xfrm>
                <a:off x="8496300" y="4792677"/>
                <a:ext cx="44450" cy="87313"/>
              </a:xfrm>
              <a:custGeom>
                <a:avLst/>
                <a:gdLst/>
                <a:ahLst/>
                <a:cxnLst>
                  <a:cxn ang="0">
                    <a:pos x="46" y="87"/>
                  </a:cxn>
                  <a:cxn ang="0">
                    <a:pos x="53" y="72"/>
                  </a:cxn>
                  <a:cxn ang="0">
                    <a:pos x="56" y="56"/>
                  </a:cxn>
                  <a:cxn ang="0">
                    <a:pos x="55" y="47"/>
                  </a:cxn>
                  <a:cxn ang="0">
                    <a:pos x="51" y="31"/>
                  </a:cxn>
                  <a:cxn ang="0">
                    <a:pos x="46" y="23"/>
                  </a:cxn>
                  <a:cxn ang="0">
                    <a:pos x="35" y="11"/>
                  </a:cxn>
                  <a:cxn ang="0">
                    <a:pos x="20" y="2"/>
                  </a:cxn>
                  <a:cxn ang="0">
                    <a:pos x="15" y="0"/>
                  </a:cxn>
                  <a:cxn ang="0">
                    <a:pos x="9" y="2"/>
                  </a:cxn>
                  <a:cxn ang="0">
                    <a:pos x="4" y="5"/>
                  </a:cxn>
                  <a:cxn ang="0">
                    <a:pos x="0" y="14"/>
                  </a:cxn>
                  <a:cxn ang="0">
                    <a:pos x="0" y="20"/>
                  </a:cxn>
                  <a:cxn ang="0">
                    <a:pos x="2" y="23"/>
                  </a:cxn>
                  <a:cxn ang="0">
                    <a:pos x="9" y="29"/>
                  </a:cxn>
                  <a:cxn ang="0">
                    <a:pos x="17" y="34"/>
                  </a:cxn>
                  <a:cxn ang="0">
                    <a:pos x="24" y="42"/>
                  </a:cxn>
                  <a:cxn ang="0">
                    <a:pos x="26" y="49"/>
                  </a:cxn>
                  <a:cxn ang="0">
                    <a:pos x="27" y="56"/>
                  </a:cxn>
                  <a:cxn ang="0">
                    <a:pos x="24" y="69"/>
                  </a:cxn>
                  <a:cxn ang="0">
                    <a:pos x="20" y="72"/>
                  </a:cxn>
                  <a:cxn ang="0">
                    <a:pos x="17" y="76"/>
                  </a:cxn>
                  <a:cxn ang="0">
                    <a:pos x="9" y="81"/>
                  </a:cxn>
                  <a:cxn ang="0">
                    <a:pos x="2" y="87"/>
                  </a:cxn>
                  <a:cxn ang="0">
                    <a:pos x="0" y="96"/>
                  </a:cxn>
                  <a:cxn ang="0">
                    <a:pos x="2" y="101"/>
                  </a:cxn>
                  <a:cxn ang="0">
                    <a:pos x="4" y="105"/>
                  </a:cxn>
                  <a:cxn ang="0">
                    <a:pos x="15" y="110"/>
                  </a:cxn>
                  <a:cxn ang="0">
                    <a:pos x="20" y="109"/>
                  </a:cxn>
                  <a:cxn ang="0">
                    <a:pos x="27" y="105"/>
                  </a:cxn>
                  <a:cxn ang="0">
                    <a:pos x="40" y="94"/>
                  </a:cxn>
                  <a:cxn ang="0">
                    <a:pos x="46" y="87"/>
                  </a:cxn>
                </a:cxnLst>
                <a:rect l="0" t="0" r="r" b="b"/>
                <a:pathLst>
                  <a:path w="56" h="110">
                    <a:moveTo>
                      <a:pt x="46" y="87"/>
                    </a:moveTo>
                    <a:lnTo>
                      <a:pt x="46" y="87"/>
                    </a:lnTo>
                    <a:lnTo>
                      <a:pt x="51" y="80"/>
                    </a:lnTo>
                    <a:lnTo>
                      <a:pt x="53" y="72"/>
                    </a:lnTo>
                    <a:lnTo>
                      <a:pt x="55" y="63"/>
                    </a:lnTo>
                    <a:lnTo>
                      <a:pt x="56" y="56"/>
                    </a:lnTo>
                    <a:lnTo>
                      <a:pt x="56" y="56"/>
                    </a:lnTo>
                    <a:lnTo>
                      <a:pt x="55" y="47"/>
                    </a:lnTo>
                    <a:lnTo>
                      <a:pt x="53" y="38"/>
                    </a:lnTo>
                    <a:lnTo>
                      <a:pt x="51" y="31"/>
                    </a:lnTo>
                    <a:lnTo>
                      <a:pt x="46" y="23"/>
                    </a:lnTo>
                    <a:lnTo>
                      <a:pt x="46" y="23"/>
                    </a:lnTo>
                    <a:lnTo>
                      <a:pt x="40" y="16"/>
                    </a:lnTo>
                    <a:lnTo>
                      <a:pt x="35" y="11"/>
                    </a:lnTo>
                    <a:lnTo>
                      <a:pt x="27" y="5"/>
                    </a:lnTo>
                    <a:lnTo>
                      <a:pt x="20" y="2"/>
                    </a:lnTo>
                    <a:lnTo>
                      <a:pt x="20" y="2"/>
                    </a:lnTo>
                    <a:lnTo>
                      <a:pt x="15" y="0"/>
                    </a:lnTo>
                    <a:lnTo>
                      <a:pt x="15" y="0"/>
                    </a:lnTo>
                    <a:lnTo>
                      <a:pt x="9" y="2"/>
                    </a:lnTo>
                    <a:lnTo>
                      <a:pt x="4" y="5"/>
                    </a:lnTo>
                    <a:lnTo>
                      <a:pt x="4" y="5"/>
                    </a:lnTo>
                    <a:lnTo>
                      <a:pt x="2" y="9"/>
                    </a:lnTo>
                    <a:lnTo>
                      <a:pt x="0" y="14"/>
                    </a:lnTo>
                    <a:lnTo>
                      <a:pt x="0" y="14"/>
                    </a:lnTo>
                    <a:lnTo>
                      <a:pt x="0" y="20"/>
                    </a:lnTo>
                    <a:lnTo>
                      <a:pt x="2" y="23"/>
                    </a:lnTo>
                    <a:lnTo>
                      <a:pt x="2" y="23"/>
                    </a:lnTo>
                    <a:lnTo>
                      <a:pt x="9" y="29"/>
                    </a:lnTo>
                    <a:lnTo>
                      <a:pt x="9" y="29"/>
                    </a:lnTo>
                    <a:lnTo>
                      <a:pt x="17" y="34"/>
                    </a:lnTo>
                    <a:lnTo>
                      <a:pt x="17" y="34"/>
                    </a:lnTo>
                    <a:lnTo>
                      <a:pt x="20" y="38"/>
                    </a:lnTo>
                    <a:lnTo>
                      <a:pt x="24" y="42"/>
                    </a:lnTo>
                    <a:lnTo>
                      <a:pt x="24" y="42"/>
                    </a:lnTo>
                    <a:lnTo>
                      <a:pt x="26" y="49"/>
                    </a:lnTo>
                    <a:lnTo>
                      <a:pt x="27" y="56"/>
                    </a:lnTo>
                    <a:lnTo>
                      <a:pt x="27" y="56"/>
                    </a:lnTo>
                    <a:lnTo>
                      <a:pt x="26" y="62"/>
                    </a:lnTo>
                    <a:lnTo>
                      <a:pt x="24" y="69"/>
                    </a:lnTo>
                    <a:lnTo>
                      <a:pt x="24" y="69"/>
                    </a:lnTo>
                    <a:lnTo>
                      <a:pt x="20" y="72"/>
                    </a:lnTo>
                    <a:lnTo>
                      <a:pt x="17" y="76"/>
                    </a:lnTo>
                    <a:lnTo>
                      <a:pt x="17" y="76"/>
                    </a:lnTo>
                    <a:lnTo>
                      <a:pt x="9" y="81"/>
                    </a:lnTo>
                    <a:lnTo>
                      <a:pt x="9" y="81"/>
                    </a:lnTo>
                    <a:lnTo>
                      <a:pt x="2" y="87"/>
                    </a:lnTo>
                    <a:lnTo>
                      <a:pt x="2" y="87"/>
                    </a:lnTo>
                    <a:lnTo>
                      <a:pt x="0" y="91"/>
                    </a:lnTo>
                    <a:lnTo>
                      <a:pt x="0" y="96"/>
                    </a:lnTo>
                    <a:lnTo>
                      <a:pt x="0" y="96"/>
                    </a:lnTo>
                    <a:lnTo>
                      <a:pt x="2" y="101"/>
                    </a:lnTo>
                    <a:lnTo>
                      <a:pt x="4" y="105"/>
                    </a:lnTo>
                    <a:lnTo>
                      <a:pt x="4" y="105"/>
                    </a:lnTo>
                    <a:lnTo>
                      <a:pt x="9" y="109"/>
                    </a:lnTo>
                    <a:lnTo>
                      <a:pt x="15" y="110"/>
                    </a:lnTo>
                    <a:lnTo>
                      <a:pt x="15" y="110"/>
                    </a:lnTo>
                    <a:lnTo>
                      <a:pt x="20" y="109"/>
                    </a:lnTo>
                    <a:lnTo>
                      <a:pt x="20" y="109"/>
                    </a:lnTo>
                    <a:lnTo>
                      <a:pt x="27" y="105"/>
                    </a:lnTo>
                    <a:lnTo>
                      <a:pt x="35" y="100"/>
                    </a:lnTo>
                    <a:lnTo>
                      <a:pt x="40" y="94"/>
                    </a:lnTo>
                    <a:lnTo>
                      <a:pt x="46" y="87"/>
                    </a:lnTo>
                    <a:lnTo>
                      <a:pt x="46" y="8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sp>
            <p:nvSpPr>
              <p:cNvPr id="15" name="Freeform 51">
                <a:extLst>
                  <a:ext uri="{FF2B5EF4-FFF2-40B4-BE49-F238E27FC236}">
                    <a16:creationId xmlns="" xmlns:a16="http://schemas.microsoft.com/office/drawing/2014/main" id="{9000497A-A8F4-4A93-8432-3F90B2BFFA66}"/>
                  </a:ext>
                </a:extLst>
              </p:cNvPr>
              <p:cNvSpPr>
                <a:spLocks/>
              </p:cNvSpPr>
              <p:nvPr/>
            </p:nvSpPr>
            <p:spPr bwMode="auto">
              <a:xfrm>
                <a:off x="8515350" y="4751402"/>
                <a:ext cx="71438" cy="171450"/>
              </a:xfrm>
              <a:custGeom>
                <a:avLst/>
                <a:gdLst/>
                <a:ahLst/>
                <a:cxnLst>
                  <a:cxn ang="0">
                    <a:pos x="20" y="2"/>
                  </a:cxn>
                  <a:cxn ang="0">
                    <a:pos x="14" y="0"/>
                  </a:cxn>
                  <a:cxn ang="0">
                    <a:pos x="3" y="4"/>
                  </a:cxn>
                  <a:cxn ang="0">
                    <a:pos x="0" y="9"/>
                  </a:cxn>
                  <a:cxn ang="0">
                    <a:pos x="0" y="15"/>
                  </a:cxn>
                  <a:cxn ang="0">
                    <a:pos x="2" y="22"/>
                  </a:cxn>
                  <a:cxn ang="0">
                    <a:pos x="7" y="27"/>
                  </a:cxn>
                  <a:cxn ang="0">
                    <a:pos x="25" y="38"/>
                  </a:cxn>
                  <a:cxn ang="0">
                    <a:pos x="32" y="44"/>
                  </a:cxn>
                  <a:cxn ang="0">
                    <a:pos x="47" y="60"/>
                  </a:cxn>
                  <a:cxn ang="0">
                    <a:pos x="51" y="69"/>
                  </a:cxn>
                  <a:cxn ang="0">
                    <a:pos x="58" y="87"/>
                  </a:cxn>
                  <a:cxn ang="0">
                    <a:pos x="61" y="109"/>
                  </a:cxn>
                  <a:cxn ang="0">
                    <a:pos x="60" y="118"/>
                  </a:cxn>
                  <a:cxn ang="0">
                    <a:pos x="56" y="138"/>
                  </a:cxn>
                  <a:cxn ang="0">
                    <a:pos x="51" y="147"/>
                  </a:cxn>
                  <a:cxn ang="0">
                    <a:pos x="40" y="165"/>
                  </a:cxn>
                  <a:cxn ang="0">
                    <a:pos x="25" y="178"/>
                  </a:cxn>
                  <a:cxn ang="0">
                    <a:pos x="7" y="189"/>
                  </a:cxn>
                  <a:cxn ang="0">
                    <a:pos x="3" y="191"/>
                  </a:cxn>
                  <a:cxn ang="0">
                    <a:pos x="0" y="198"/>
                  </a:cxn>
                  <a:cxn ang="0">
                    <a:pos x="0" y="202"/>
                  </a:cxn>
                  <a:cxn ang="0">
                    <a:pos x="3" y="212"/>
                  </a:cxn>
                  <a:cxn ang="0">
                    <a:pos x="9" y="216"/>
                  </a:cxn>
                  <a:cxn ang="0">
                    <a:pos x="14" y="216"/>
                  </a:cxn>
                  <a:cxn ang="0">
                    <a:pos x="20" y="214"/>
                  </a:cxn>
                  <a:cxn ang="0">
                    <a:pos x="49" y="198"/>
                  </a:cxn>
                  <a:cxn ang="0">
                    <a:pos x="71" y="173"/>
                  </a:cxn>
                  <a:cxn ang="0">
                    <a:pos x="80" y="158"/>
                  </a:cxn>
                  <a:cxn ang="0">
                    <a:pos x="89" y="125"/>
                  </a:cxn>
                  <a:cxn ang="0">
                    <a:pos x="90" y="109"/>
                  </a:cxn>
                  <a:cxn ang="0">
                    <a:pos x="85" y="75"/>
                  </a:cxn>
                  <a:cxn ang="0">
                    <a:pos x="71" y="44"/>
                  </a:cxn>
                  <a:cxn ang="0">
                    <a:pos x="60" y="31"/>
                  </a:cxn>
                  <a:cxn ang="0">
                    <a:pos x="34" y="9"/>
                  </a:cxn>
                  <a:cxn ang="0">
                    <a:pos x="20" y="2"/>
                  </a:cxn>
                </a:cxnLst>
                <a:rect l="0" t="0" r="r" b="b"/>
                <a:pathLst>
                  <a:path w="90" h="216">
                    <a:moveTo>
                      <a:pt x="20" y="2"/>
                    </a:moveTo>
                    <a:lnTo>
                      <a:pt x="20" y="2"/>
                    </a:lnTo>
                    <a:lnTo>
                      <a:pt x="14" y="0"/>
                    </a:lnTo>
                    <a:lnTo>
                      <a:pt x="14" y="0"/>
                    </a:lnTo>
                    <a:lnTo>
                      <a:pt x="7" y="2"/>
                    </a:lnTo>
                    <a:lnTo>
                      <a:pt x="3" y="4"/>
                    </a:lnTo>
                    <a:lnTo>
                      <a:pt x="3" y="4"/>
                    </a:lnTo>
                    <a:lnTo>
                      <a:pt x="0" y="9"/>
                    </a:lnTo>
                    <a:lnTo>
                      <a:pt x="0" y="15"/>
                    </a:lnTo>
                    <a:lnTo>
                      <a:pt x="0" y="15"/>
                    </a:lnTo>
                    <a:lnTo>
                      <a:pt x="0" y="18"/>
                    </a:lnTo>
                    <a:lnTo>
                      <a:pt x="2" y="22"/>
                    </a:lnTo>
                    <a:lnTo>
                      <a:pt x="3" y="26"/>
                    </a:lnTo>
                    <a:lnTo>
                      <a:pt x="7" y="27"/>
                    </a:lnTo>
                    <a:lnTo>
                      <a:pt x="7" y="27"/>
                    </a:lnTo>
                    <a:lnTo>
                      <a:pt x="25" y="38"/>
                    </a:lnTo>
                    <a:lnTo>
                      <a:pt x="25" y="38"/>
                    </a:lnTo>
                    <a:lnTo>
                      <a:pt x="32" y="44"/>
                    </a:lnTo>
                    <a:lnTo>
                      <a:pt x="40" y="51"/>
                    </a:lnTo>
                    <a:lnTo>
                      <a:pt x="47" y="60"/>
                    </a:lnTo>
                    <a:lnTo>
                      <a:pt x="51" y="69"/>
                    </a:lnTo>
                    <a:lnTo>
                      <a:pt x="51" y="69"/>
                    </a:lnTo>
                    <a:lnTo>
                      <a:pt x="56" y="78"/>
                    </a:lnTo>
                    <a:lnTo>
                      <a:pt x="58" y="87"/>
                    </a:lnTo>
                    <a:lnTo>
                      <a:pt x="60" y="98"/>
                    </a:lnTo>
                    <a:lnTo>
                      <a:pt x="61" y="109"/>
                    </a:lnTo>
                    <a:lnTo>
                      <a:pt x="61" y="109"/>
                    </a:lnTo>
                    <a:lnTo>
                      <a:pt x="60" y="118"/>
                    </a:lnTo>
                    <a:lnTo>
                      <a:pt x="58" y="129"/>
                    </a:lnTo>
                    <a:lnTo>
                      <a:pt x="56" y="138"/>
                    </a:lnTo>
                    <a:lnTo>
                      <a:pt x="51" y="147"/>
                    </a:lnTo>
                    <a:lnTo>
                      <a:pt x="51" y="147"/>
                    </a:lnTo>
                    <a:lnTo>
                      <a:pt x="47" y="156"/>
                    </a:lnTo>
                    <a:lnTo>
                      <a:pt x="40" y="165"/>
                    </a:lnTo>
                    <a:lnTo>
                      <a:pt x="32" y="173"/>
                    </a:lnTo>
                    <a:lnTo>
                      <a:pt x="25" y="178"/>
                    </a:lnTo>
                    <a:lnTo>
                      <a:pt x="25" y="178"/>
                    </a:lnTo>
                    <a:lnTo>
                      <a:pt x="7" y="189"/>
                    </a:lnTo>
                    <a:lnTo>
                      <a:pt x="7" y="189"/>
                    </a:lnTo>
                    <a:lnTo>
                      <a:pt x="3" y="191"/>
                    </a:lnTo>
                    <a:lnTo>
                      <a:pt x="2" y="194"/>
                    </a:lnTo>
                    <a:lnTo>
                      <a:pt x="0" y="198"/>
                    </a:lnTo>
                    <a:lnTo>
                      <a:pt x="0" y="202"/>
                    </a:lnTo>
                    <a:lnTo>
                      <a:pt x="0" y="202"/>
                    </a:lnTo>
                    <a:lnTo>
                      <a:pt x="0" y="207"/>
                    </a:lnTo>
                    <a:lnTo>
                      <a:pt x="3" y="212"/>
                    </a:lnTo>
                    <a:lnTo>
                      <a:pt x="3" y="212"/>
                    </a:lnTo>
                    <a:lnTo>
                      <a:pt x="9" y="216"/>
                    </a:lnTo>
                    <a:lnTo>
                      <a:pt x="14" y="216"/>
                    </a:lnTo>
                    <a:lnTo>
                      <a:pt x="14" y="216"/>
                    </a:lnTo>
                    <a:lnTo>
                      <a:pt x="20" y="214"/>
                    </a:lnTo>
                    <a:lnTo>
                      <a:pt x="20" y="214"/>
                    </a:lnTo>
                    <a:lnTo>
                      <a:pt x="34" y="207"/>
                    </a:lnTo>
                    <a:lnTo>
                      <a:pt x="49" y="198"/>
                    </a:lnTo>
                    <a:lnTo>
                      <a:pt x="60" y="185"/>
                    </a:lnTo>
                    <a:lnTo>
                      <a:pt x="71" y="173"/>
                    </a:lnTo>
                    <a:lnTo>
                      <a:pt x="71" y="173"/>
                    </a:lnTo>
                    <a:lnTo>
                      <a:pt x="80" y="158"/>
                    </a:lnTo>
                    <a:lnTo>
                      <a:pt x="85" y="142"/>
                    </a:lnTo>
                    <a:lnTo>
                      <a:pt x="89" y="125"/>
                    </a:lnTo>
                    <a:lnTo>
                      <a:pt x="90" y="109"/>
                    </a:lnTo>
                    <a:lnTo>
                      <a:pt x="90" y="109"/>
                    </a:lnTo>
                    <a:lnTo>
                      <a:pt x="89" y="91"/>
                    </a:lnTo>
                    <a:lnTo>
                      <a:pt x="85" y="75"/>
                    </a:lnTo>
                    <a:lnTo>
                      <a:pt x="80" y="58"/>
                    </a:lnTo>
                    <a:lnTo>
                      <a:pt x="71" y="44"/>
                    </a:lnTo>
                    <a:lnTo>
                      <a:pt x="71" y="44"/>
                    </a:lnTo>
                    <a:lnTo>
                      <a:pt x="60" y="31"/>
                    </a:lnTo>
                    <a:lnTo>
                      <a:pt x="49" y="18"/>
                    </a:lnTo>
                    <a:lnTo>
                      <a:pt x="34" y="9"/>
                    </a:lnTo>
                    <a:lnTo>
                      <a:pt x="20" y="2"/>
                    </a:lnTo>
                    <a:lnTo>
                      <a:pt x="20"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grpSp>
      </p:grpSp>
      <p:grpSp>
        <p:nvGrpSpPr>
          <p:cNvPr id="18" name="Group 58">
            <a:extLst>
              <a:ext uri="{FF2B5EF4-FFF2-40B4-BE49-F238E27FC236}">
                <a16:creationId xmlns="" xmlns:a16="http://schemas.microsoft.com/office/drawing/2014/main" id="{1EA0C7D9-8CCA-41C3-AD54-022D4E49CA77}"/>
              </a:ext>
            </a:extLst>
          </p:cNvPr>
          <p:cNvGrpSpPr/>
          <p:nvPr/>
        </p:nvGrpSpPr>
        <p:grpSpPr>
          <a:xfrm>
            <a:off x="6699245" y="3553321"/>
            <a:ext cx="1834188" cy="1864240"/>
            <a:chOff x="4329975" y="2571750"/>
            <a:chExt cx="1027843" cy="1398180"/>
          </a:xfrm>
        </p:grpSpPr>
        <p:grpSp>
          <p:nvGrpSpPr>
            <p:cNvPr id="19" name="Group 41">
              <a:extLst>
                <a:ext uri="{FF2B5EF4-FFF2-40B4-BE49-F238E27FC236}">
                  <a16:creationId xmlns="" xmlns:a16="http://schemas.microsoft.com/office/drawing/2014/main" id="{F7156AB6-17D3-44FF-8B6B-6F2739B84C19}"/>
                </a:ext>
              </a:extLst>
            </p:cNvPr>
            <p:cNvGrpSpPr/>
            <p:nvPr/>
          </p:nvGrpSpPr>
          <p:grpSpPr>
            <a:xfrm>
              <a:off x="4329975" y="2571750"/>
              <a:ext cx="1027843" cy="571504"/>
              <a:chOff x="4329975" y="2214560"/>
              <a:chExt cx="1027843" cy="571504"/>
            </a:xfrm>
          </p:grpSpPr>
          <p:sp>
            <p:nvSpPr>
              <p:cNvPr id="21" name="Rectangle 20">
                <a:extLst>
                  <a:ext uri="{FF2B5EF4-FFF2-40B4-BE49-F238E27FC236}">
                    <a16:creationId xmlns="" xmlns:a16="http://schemas.microsoft.com/office/drawing/2014/main" id="{2CE04C82-222C-4150-8E29-8712A5D985C9}"/>
                  </a:ext>
                </a:extLst>
              </p:cNvPr>
              <p:cNvSpPr/>
              <p:nvPr/>
            </p:nvSpPr>
            <p:spPr>
              <a:xfrm>
                <a:off x="4329975" y="2428874"/>
                <a:ext cx="1027843" cy="357190"/>
              </a:xfrm>
              <a:prstGeom prst="rect">
                <a:avLst/>
              </a:prstGeom>
              <a:solidFill>
                <a:srgbClr val="3FD5BA"/>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prstClr val="white"/>
                  </a:solidFill>
                  <a:effectLst/>
                  <a:uLnTx/>
                  <a:uFillTx/>
                  <a:latin typeface="Arial" panose="020B0604020202020204" pitchFamily="34" charset="0"/>
                  <a:cs typeface="Arial" panose="020B0604020202020204" pitchFamily="34" charset="0"/>
                </a:endParaRPr>
              </a:p>
            </p:txBody>
          </p:sp>
          <p:sp>
            <p:nvSpPr>
              <p:cNvPr id="22" name="Rectangle 21">
                <a:extLst>
                  <a:ext uri="{FF2B5EF4-FFF2-40B4-BE49-F238E27FC236}">
                    <a16:creationId xmlns="" xmlns:a16="http://schemas.microsoft.com/office/drawing/2014/main" id="{26B3A5B1-FA0F-4C3E-AD2F-DE0FDEFFE73E}"/>
                  </a:ext>
                </a:extLst>
              </p:cNvPr>
              <p:cNvSpPr/>
              <p:nvPr/>
            </p:nvSpPr>
            <p:spPr>
              <a:xfrm>
                <a:off x="5143504" y="2214560"/>
                <a:ext cx="214314" cy="214314"/>
              </a:xfrm>
              <a:prstGeom prst="rect">
                <a:avLst/>
              </a:prstGeom>
              <a:solidFill>
                <a:srgbClr val="3FD5BA"/>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prstClr val="white"/>
                  </a:solidFill>
                  <a:effectLst/>
                  <a:uLnTx/>
                  <a:uFillTx/>
                  <a:latin typeface="Arial" panose="020B0604020202020204" pitchFamily="34" charset="0"/>
                  <a:cs typeface="Arial" panose="020B0604020202020204" pitchFamily="34" charset="0"/>
                </a:endParaRPr>
              </a:p>
            </p:txBody>
          </p:sp>
        </p:grpSp>
        <p:sp>
          <p:nvSpPr>
            <p:cNvPr id="20" name="Freeform 59">
              <a:extLst>
                <a:ext uri="{FF2B5EF4-FFF2-40B4-BE49-F238E27FC236}">
                  <a16:creationId xmlns="" xmlns:a16="http://schemas.microsoft.com/office/drawing/2014/main" id="{B784ACDB-B8A0-43D9-A8A5-DE1DD5B2292C}"/>
                </a:ext>
              </a:extLst>
            </p:cNvPr>
            <p:cNvSpPr>
              <a:spLocks noEditPoints="1"/>
            </p:cNvSpPr>
            <p:nvPr/>
          </p:nvSpPr>
          <p:spPr bwMode="auto">
            <a:xfrm>
              <a:off x="4357686" y="3571882"/>
              <a:ext cx="398052" cy="398048"/>
            </a:xfrm>
            <a:custGeom>
              <a:avLst/>
              <a:gdLst/>
              <a:ahLst/>
              <a:cxnLst>
                <a:cxn ang="0">
                  <a:pos x="129" y="1"/>
                </a:cxn>
                <a:cxn ang="0">
                  <a:pos x="87" y="12"/>
                </a:cxn>
                <a:cxn ang="0">
                  <a:pos x="53" y="32"/>
                </a:cxn>
                <a:cxn ang="0">
                  <a:pos x="26" y="63"/>
                </a:cxn>
                <a:cxn ang="0">
                  <a:pos x="8" y="101"/>
                </a:cxn>
                <a:cxn ang="0">
                  <a:pos x="0" y="143"/>
                </a:cxn>
                <a:cxn ang="0">
                  <a:pos x="4" y="172"/>
                </a:cxn>
                <a:cxn ang="0">
                  <a:pos x="19" y="212"/>
                </a:cxn>
                <a:cxn ang="0">
                  <a:pos x="42" y="244"/>
                </a:cxn>
                <a:cxn ang="0">
                  <a:pos x="75" y="270"/>
                </a:cxn>
                <a:cxn ang="0">
                  <a:pos x="115" y="284"/>
                </a:cxn>
                <a:cxn ang="0">
                  <a:pos x="144" y="286"/>
                </a:cxn>
                <a:cxn ang="0">
                  <a:pos x="185" y="281"/>
                </a:cxn>
                <a:cxn ang="0">
                  <a:pos x="223" y="263"/>
                </a:cxn>
                <a:cxn ang="0">
                  <a:pos x="254" y="235"/>
                </a:cxn>
                <a:cxn ang="0">
                  <a:pos x="276" y="199"/>
                </a:cxn>
                <a:cxn ang="0">
                  <a:pos x="285" y="157"/>
                </a:cxn>
                <a:cxn ang="0">
                  <a:pos x="285" y="128"/>
                </a:cxn>
                <a:cxn ang="0">
                  <a:pos x="276" y="89"/>
                </a:cxn>
                <a:cxn ang="0">
                  <a:pos x="254" y="52"/>
                </a:cxn>
                <a:cxn ang="0">
                  <a:pos x="223" y="25"/>
                </a:cxn>
                <a:cxn ang="0">
                  <a:pos x="185" y="7"/>
                </a:cxn>
                <a:cxn ang="0">
                  <a:pos x="144" y="0"/>
                </a:cxn>
                <a:cxn ang="0">
                  <a:pos x="144" y="252"/>
                </a:cxn>
                <a:cxn ang="0">
                  <a:pos x="102" y="243"/>
                </a:cxn>
                <a:cxn ang="0">
                  <a:pos x="55" y="203"/>
                </a:cxn>
                <a:cxn ang="0">
                  <a:pos x="37" y="154"/>
                </a:cxn>
                <a:cxn ang="0">
                  <a:pos x="37" y="132"/>
                </a:cxn>
                <a:cxn ang="0">
                  <a:pos x="55" y="83"/>
                </a:cxn>
                <a:cxn ang="0">
                  <a:pos x="102" y="45"/>
                </a:cxn>
                <a:cxn ang="0">
                  <a:pos x="144" y="36"/>
                </a:cxn>
                <a:cxn ang="0">
                  <a:pos x="165" y="38"/>
                </a:cxn>
                <a:cxn ang="0">
                  <a:pos x="220" y="67"/>
                </a:cxn>
                <a:cxn ang="0">
                  <a:pos x="249" y="121"/>
                </a:cxn>
                <a:cxn ang="0">
                  <a:pos x="251" y="143"/>
                </a:cxn>
                <a:cxn ang="0">
                  <a:pos x="241" y="185"/>
                </a:cxn>
                <a:cxn ang="0">
                  <a:pos x="203" y="232"/>
                </a:cxn>
                <a:cxn ang="0">
                  <a:pos x="154" y="250"/>
                </a:cxn>
                <a:cxn ang="0">
                  <a:pos x="232" y="143"/>
                </a:cxn>
                <a:cxn ang="0">
                  <a:pos x="227" y="156"/>
                </a:cxn>
                <a:cxn ang="0">
                  <a:pos x="144" y="161"/>
                </a:cxn>
                <a:cxn ang="0">
                  <a:pos x="131" y="156"/>
                </a:cxn>
                <a:cxn ang="0">
                  <a:pos x="125" y="72"/>
                </a:cxn>
                <a:cxn ang="0">
                  <a:pos x="131" y="60"/>
                </a:cxn>
                <a:cxn ang="0">
                  <a:pos x="144" y="54"/>
                </a:cxn>
                <a:cxn ang="0">
                  <a:pos x="160" y="65"/>
                </a:cxn>
                <a:cxn ang="0">
                  <a:pos x="214" y="125"/>
                </a:cxn>
                <a:cxn ang="0">
                  <a:pos x="227" y="130"/>
                </a:cxn>
                <a:cxn ang="0">
                  <a:pos x="232" y="143"/>
                </a:cxn>
              </a:cxnLst>
              <a:rect l="0" t="0" r="r" b="b"/>
              <a:pathLst>
                <a:path w="287" h="286">
                  <a:moveTo>
                    <a:pt x="144" y="0"/>
                  </a:moveTo>
                  <a:lnTo>
                    <a:pt x="144" y="0"/>
                  </a:lnTo>
                  <a:lnTo>
                    <a:pt x="129" y="1"/>
                  </a:lnTo>
                  <a:lnTo>
                    <a:pt x="115" y="3"/>
                  </a:lnTo>
                  <a:lnTo>
                    <a:pt x="100" y="7"/>
                  </a:lnTo>
                  <a:lnTo>
                    <a:pt x="87" y="12"/>
                  </a:lnTo>
                  <a:lnTo>
                    <a:pt x="75" y="18"/>
                  </a:lnTo>
                  <a:lnTo>
                    <a:pt x="64" y="25"/>
                  </a:lnTo>
                  <a:lnTo>
                    <a:pt x="53" y="32"/>
                  </a:lnTo>
                  <a:lnTo>
                    <a:pt x="42" y="43"/>
                  </a:lnTo>
                  <a:lnTo>
                    <a:pt x="33" y="52"/>
                  </a:lnTo>
                  <a:lnTo>
                    <a:pt x="26" y="63"/>
                  </a:lnTo>
                  <a:lnTo>
                    <a:pt x="19" y="76"/>
                  </a:lnTo>
                  <a:lnTo>
                    <a:pt x="11" y="89"/>
                  </a:lnTo>
                  <a:lnTo>
                    <a:pt x="8" y="101"/>
                  </a:lnTo>
                  <a:lnTo>
                    <a:pt x="4" y="114"/>
                  </a:lnTo>
                  <a:lnTo>
                    <a:pt x="0" y="128"/>
                  </a:lnTo>
                  <a:lnTo>
                    <a:pt x="0" y="143"/>
                  </a:lnTo>
                  <a:lnTo>
                    <a:pt x="0" y="143"/>
                  </a:lnTo>
                  <a:lnTo>
                    <a:pt x="0" y="157"/>
                  </a:lnTo>
                  <a:lnTo>
                    <a:pt x="4" y="172"/>
                  </a:lnTo>
                  <a:lnTo>
                    <a:pt x="8" y="186"/>
                  </a:lnTo>
                  <a:lnTo>
                    <a:pt x="11" y="199"/>
                  </a:lnTo>
                  <a:lnTo>
                    <a:pt x="19" y="212"/>
                  </a:lnTo>
                  <a:lnTo>
                    <a:pt x="26" y="223"/>
                  </a:lnTo>
                  <a:lnTo>
                    <a:pt x="33" y="235"/>
                  </a:lnTo>
                  <a:lnTo>
                    <a:pt x="42" y="244"/>
                  </a:lnTo>
                  <a:lnTo>
                    <a:pt x="53" y="253"/>
                  </a:lnTo>
                  <a:lnTo>
                    <a:pt x="64" y="263"/>
                  </a:lnTo>
                  <a:lnTo>
                    <a:pt x="75" y="270"/>
                  </a:lnTo>
                  <a:lnTo>
                    <a:pt x="87" y="275"/>
                  </a:lnTo>
                  <a:lnTo>
                    <a:pt x="100" y="281"/>
                  </a:lnTo>
                  <a:lnTo>
                    <a:pt x="115" y="284"/>
                  </a:lnTo>
                  <a:lnTo>
                    <a:pt x="129" y="286"/>
                  </a:lnTo>
                  <a:lnTo>
                    <a:pt x="144" y="286"/>
                  </a:lnTo>
                  <a:lnTo>
                    <a:pt x="144" y="286"/>
                  </a:lnTo>
                  <a:lnTo>
                    <a:pt x="158" y="286"/>
                  </a:lnTo>
                  <a:lnTo>
                    <a:pt x="173" y="284"/>
                  </a:lnTo>
                  <a:lnTo>
                    <a:pt x="185" y="281"/>
                  </a:lnTo>
                  <a:lnTo>
                    <a:pt x="200" y="275"/>
                  </a:lnTo>
                  <a:lnTo>
                    <a:pt x="212" y="270"/>
                  </a:lnTo>
                  <a:lnTo>
                    <a:pt x="223" y="263"/>
                  </a:lnTo>
                  <a:lnTo>
                    <a:pt x="234" y="253"/>
                  </a:lnTo>
                  <a:lnTo>
                    <a:pt x="245" y="244"/>
                  </a:lnTo>
                  <a:lnTo>
                    <a:pt x="254" y="235"/>
                  </a:lnTo>
                  <a:lnTo>
                    <a:pt x="261" y="223"/>
                  </a:lnTo>
                  <a:lnTo>
                    <a:pt x="269" y="212"/>
                  </a:lnTo>
                  <a:lnTo>
                    <a:pt x="276" y="199"/>
                  </a:lnTo>
                  <a:lnTo>
                    <a:pt x="280" y="186"/>
                  </a:lnTo>
                  <a:lnTo>
                    <a:pt x="283" y="172"/>
                  </a:lnTo>
                  <a:lnTo>
                    <a:pt x="285" y="157"/>
                  </a:lnTo>
                  <a:lnTo>
                    <a:pt x="287" y="143"/>
                  </a:lnTo>
                  <a:lnTo>
                    <a:pt x="287" y="143"/>
                  </a:lnTo>
                  <a:lnTo>
                    <a:pt x="285" y="128"/>
                  </a:lnTo>
                  <a:lnTo>
                    <a:pt x="283" y="114"/>
                  </a:lnTo>
                  <a:lnTo>
                    <a:pt x="280" y="101"/>
                  </a:lnTo>
                  <a:lnTo>
                    <a:pt x="276" y="89"/>
                  </a:lnTo>
                  <a:lnTo>
                    <a:pt x="269" y="76"/>
                  </a:lnTo>
                  <a:lnTo>
                    <a:pt x="261" y="63"/>
                  </a:lnTo>
                  <a:lnTo>
                    <a:pt x="254" y="52"/>
                  </a:lnTo>
                  <a:lnTo>
                    <a:pt x="245" y="43"/>
                  </a:lnTo>
                  <a:lnTo>
                    <a:pt x="234" y="32"/>
                  </a:lnTo>
                  <a:lnTo>
                    <a:pt x="223" y="25"/>
                  </a:lnTo>
                  <a:lnTo>
                    <a:pt x="212" y="18"/>
                  </a:lnTo>
                  <a:lnTo>
                    <a:pt x="200" y="12"/>
                  </a:lnTo>
                  <a:lnTo>
                    <a:pt x="185" y="7"/>
                  </a:lnTo>
                  <a:lnTo>
                    <a:pt x="173" y="3"/>
                  </a:lnTo>
                  <a:lnTo>
                    <a:pt x="158" y="1"/>
                  </a:lnTo>
                  <a:lnTo>
                    <a:pt x="144" y="0"/>
                  </a:lnTo>
                  <a:lnTo>
                    <a:pt x="144" y="0"/>
                  </a:lnTo>
                  <a:close/>
                  <a:moveTo>
                    <a:pt x="144" y="252"/>
                  </a:moveTo>
                  <a:lnTo>
                    <a:pt x="144" y="252"/>
                  </a:lnTo>
                  <a:lnTo>
                    <a:pt x="133" y="250"/>
                  </a:lnTo>
                  <a:lnTo>
                    <a:pt x="122" y="248"/>
                  </a:lnTo>
                  <a:lnTo>
                    <a:pt x="102" y="243"/>
                  </a:lnTo>
                  <a:lnTo>
                    <a:pt x="84" y="232"/>
                  </a:lnTo>
                  <a:lnTo>
                    <a:pt x="67" y="219"/>
                  </a:lnTo>
                  <a:lnTo>
                    <a:pt x="55" y="203"/>
                  </a:lnTo>
                  <a:lnTo>
                    <a:pt x="44" y="185"/>
                  </a:lnTo>
                  <a:lnTo>
                    <a:pt x="38" y="165"/>
                  </a:lnTo>
                  <a:lnTo>
                    <a:pt x="37" y="154"/>
                  </a:lnTo>
                  <a:lnTo>
                    <a:pt x="37" y="143"/>
                  </a:lnTo>
                  <a:lnTo>
                    <a:pt x="37" y="143"/>
                  </a:lnTo>
                  <a:lnTo>
                    <a:pt x="37" y="132"/>
                  </a:lnTo>
                  <a:lnTo>
                    <a:pt x="38" y="121"/>
                  </a:lnTo>
                  <a:lnTo>
                    <a:pt x="44" y="101"/>
                  </a:lnTo>
                  <a:lnTo>
                    <a:pt x="55" y="83"/>
                  </a:lnTo>
                  <a:lnTo>
                    <a:pt x="67" y="67"/>
                  </a:lnTo>
                  <a:lnTo>
                    <a:pt x="84" y="54"/>
                  </a:lnTo>
                  <a:lnTo>
                    <a:pt x="102" y="45"/>
                  </a:lnTo>
                  <a:lnTo>
                    <a:pt x="122" y="38"/>
                  </a:lnTo>
                  <a:lnTo>
                    <a:pt x="133" y="36"/>
                  </a:lnTo>
                  <a:lnTo>
                    <a:pt x="144" y="36"/>
                  </a:lnTo>
                  <a:lnTo>
                    <a:pt x="144" y="36"/>
                  </a:lnTo>
                  <a:lnTo>
                    <a:pt x="154" y="36"/>
                  </a:lnTo>
                  <a:lnTo>
                    <a:pt x="165" y="38"/>
                  </a:lnTo>
                  <a:lnTo>
                    <a:pt x="185" y="45"/>
                  </a:lnTo>
                  <a:lnTo>
                    <a:pt x="203" y="54"/>
                  </a:lnTo>
                  <a:lnTo>
                    <a:pt x="220" y="67"/>
                  </a:lnTo>
                  <a:lnTo>
                    <a:pt x="232" y="83"/>
                  </a:lnTo>
                  <a:lnTo>
                    <a:pt x="241" y="101"/>
                  </a:lnTo>
                  <a:lnTo>
                    <a:pt x="249" y="121"/>
                  </a:lnTo>
                  <a:lnTo>
                    <a:pt x="251" y="132"/>
                  </a:lnTo>
                  <a:lnTo>
                    <a:pt x="251" y="143"/>
                  </a:lnTo>
                  <a:lnTo>
                    <a:pt x="251" y="143"/>
                  </a:lnTo>
                  <a:lnTo>
                    <a:pt x="251" y="154"/>
                  </a:lnTo>
                  <a:lnTo>
                    <a:pt x="249" y="165"/>
                  </a:lnTo>
                  <a:lnTo>
                    <a:pt x="241" y="185"/>
                  </a:lnTo>
                  <a:lnTo>
                    <a:pt x="232" y="203"/>
                  </a:lnTo>
                  <a:lnTo>
                    <a:pt x="220" y="219"/>
                  </a:lnTo>
                  <a:lnTo>
                    <a:pt x="203" y="232"/>
                  </a:lnTo>
                  <a:lnTo>
                    <a:pt x="185" y="243"/>
                  </a:lnTo>
                  <a:lnTo>
                    <a:pt x="165" y="248"/>
                  </a:lnTo>
                  <a:lnTo>
                    <a:pt x="154" y="250"/>
                  </a:lnTo>
                  <a:lnTo>
                    <a:pt x="144" y="252"/>
                  </a:lnTo>
                  <a:lnTo>
                    <a:pt x="144" y="252"/>
                  </a:lnTo>
                  <a:close/>
                  <a:moveTo>
                    <a:pt x="232" y="143"/>
                  </a:moveTo>
                  <a:lnTo>
                    <a:pt x="232" y="143"/>
                  </a:lnTo>
                  <a:lnTo>
                    <a:pt x="231" y="150"/>
                  </a:lnTo>
                  <a:lnTo>
                    <a:pt x="227" y="156"/>
                  </a:lnTo>
                  <a:lnTo>
                    <a:pt x="222" y="159"/>
                  </a:lnTo>
                  <a:lnTo>
                    <a:pt x="214" y="161"/>
                  </a:lnTo>
                  <a:lnTo>
                    <a:pt x="144" y="161"/>
                  </a:lnTo>
                  <a:lnTo>
                    <a:pt x="144" y="161"/>
                  </a:lnTo>
                  <a:lnTo>
                    <a:pt x="136" y="159"/>
                  </a:lnTo>
                  <a:lnTo>
                    <a:pt x="131" y="156"/>
                  </a:lnTo>
                  <a:lnTo>
                    <a:pt x="127" y="150"/>
                  </a:lnTo>
                  <a:lnTo>
                    <a:pt x="125" y="143"/>
                  </a:lnTo>
                  <a:lnTo>
                    <a:pt x="125" y="72"/>
                  </a:lnTo>
                  <a:lnTo>
                    <a:pt x="125" y="72"/>
                  </a:lnTo>
                  <a:lnTo>
                    <a:pt x="127" y="65"/>
                  </a:lnTo>
                  <a:lnTo>
                    <a:pt x="131" y="60"/>
                  </a:lnTo>
                  <a:lnTo>
                    <a:pt x="136" y="56"/>
                  </a:lnTo>
                  <a:lnTo>
                    <a:pt x="144" y="54"/>
                  </a:lnTo>
                  <a:lnTo>
                    <a:pt x="144" y="54"/>
                  </a:lnTo>
                  <a:lnTo>
                    <a:pt x="151" y="56"/>
                  </a:lnTo>
                  <a:lnTo>
                    <a:pt x="156" y="60"/>
                  </a:lnTo>
                  <a:lnTo>
                    <a:pt x="160" y="65"/>
                  </a:lnTo>
                  <a:lnTo>
                    <a:pt x="162" y="72"/>
                  </a:lnTo>
                  <a:lnTo>
                    <a:pt x="162" y="125"/>
                  </a:lnTo>
                  <a:lnTo>
                    <a:pt x="214" y="125"/>
                  </a:lnTo>
                  <a:lnTo>
                    <a:pt x="214" y="125"/>
                  </a:lnTo>
                  <a:lnTo>
                    <a:pt x="222" y="127"/>
                  </a:lnTo>
                  <a:lnTo>
                    <a:pt x="227" y="130"/>
                  </a:lnTo>
                  <a:lnTo>
                    <a:pt x="231" y="136"/>
                  </a:lnTo>
                  <a:lnTo>
                    <a:pt x="232" y="143"/>
                  </a:lnTo>
                  <a:lnTo>
                    <a:pt x="232" y="143"/>
                  </a:lnTo>
                  <a:close/>
                </a:path>
              </a:pathLst>
            </a:custGeom>
            <a:solidFill>
              <a:srgbClr val="3FD5BA"/>
            </a:solidFill>
            <a:ln w="9525">
              <a:noFill/>
              <a:round/>
              <a:headEnd/>
              <a:tailEnd/>
            </a:ln>
          </p:spPr>
          <p:txBody>
            <a:bodyPr vert="horz" wrap="square" lIns="121920" tIns="60960" rIns="121920" bIns="60960" numCol="1" anchor="t" anchorCtr="0" compatLnSpc="1">
              <a:prstTxWarp prst="textNoShape">
                <a:avLst/>
              </a:prstTxWarp>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grpSp>
      <p:grpSp>
        <p:nvGrpSpPr>
          <p:cNvPr id="23" name="Group 55">
            <a:extLst>
              <a:ext uri="{FF2B5EF4-FFF2-40B4-BE49-F238E27FC236}">
                <a16:creationId xmlns="" xmlns:a16="http://schemas.microsoft.com/office/drawing/2014/main" id="{944471F1-2530-4DAA-AACA-3B0D8569CFE4}"/>
              </a:ext>
            </a:extLst>
          </p:cNvPr>
          <p:cNvGrpSpPr/>
          <p:nvPr/>
        </p:nvGrpSpPr>
        <p:grpSpPr>
          <a:xfrm>
            <a:off x="10397642" y="3545111"/>
            <a:ext cx="1794358" cy="1864240"/>
            <a:chOff x="7000892" y="2571750"/>
            <a:chExt cx="1643074" cy="1398180"/>
          </a:xfrm>
        </p:grpSpPr>
        <p:grpSp>
          <p:nvGrpSpPr>
            <p:cNvPr id="24" name="Group 39">
              <a:extLst>
                <a:ext uri="{FF2B5EF4-FFF2-40B4-BE49-F238E27FC236}">
                  <a16:creationId xmlns="" xmlns:a16="http://schemas.microsoft.com/office/drawing/2014/main" id="{C4CAF23D-4222-4B40-811E-A1941A3FF132}"/>
                </a:ext>
              </a:extLst>
            </p:cNvPr>
            <p:cNvGrpSpPr/>
            <p:nvPr/>
          </p:nvGrpSpPr>
          <p:grpSpPr>
            <a:xfrm>
              <a:off x="7000892" y="2571750"/>
              <a:ext cx="1643074" cy="571504"/>
              <a:chOff x="7000892" y="2214560"/>
              <a:chExt cx="1643074" cy="571504"/>
            </a:xfrm>
          </p:grpSpPr>
          <p:sp>
            <p:nvSpPr>
              <p:cNvPr id="26" name="Rectangle 25">
                <a:extLst>
                  <a:ext uri="{FF2B5EF4-FFF2-40B4-BE49-F238E27FC236}">
                    <a16:creationId xmlns="" xmlns:a16="http://schemas.microsoft.com/office/drawing/2014/main" id="{4C5D0B6E-2DDC-437E-B3D7-E02DAC622B81}"/>
                  </a:ext>
                </a:extLst>
              </p:cNvPr>
              <p:cNvSpPr/>
              <p:nvPr/>
            </p:nvSpPr>
            <p:spPr>
              <a:xfrm>
                <a:off x="7000892" y="2428874"/>
                <a:ext cx="1643074" cy="357190"/>
              </a:xfrm>
              <a:prstGeom prst="rect">
                <a:avLst/>
              </a:prstGeom>
              <a:solidFill>
                <a:srgbClr val="8F8FBF"/>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prstClr val="white"/>
                  </a:solidFill>
                  <a:effectLst/>
                  <a:uLnTx/>
                  <a:uFillTx/>
                  <a:latin typeface="Arial" panose="020B0604020202020204" pitchFamily="34" charset="0"/>
                  <a:cs typeface="Arial" panose="020B0604020202020204" pitchFamily="34" charset="0"/>
                </a:endParaRPr>
              </a:p>
            </p:txBody>
          </p:sp>
          <p:sp>
            <p:nvSpPr>
              <p:cNvPr id="27" name="Rectangle 26">
                <a:extLst>
                  <a:ext uri="{FF2B5EF4-FFF2-40B4-BE49-F238E27FC236}">
                    <a16:creationId xmlns="" xmlns:a16="http://schemas.microsoft.com/office/drawing/2014/main" id="{D4563509-91F9-40CC-8912-F0DC99478443}"/>
                  </a:ext>
                </a:extLst>
              </p:cNvPr>
              <p:cNvSpPr/>
              <p:nvPr/>
            </p:nvSpPr>
            <p:spPr>
              <a:xfrm>
                <a:off x="8429652" y="2214560"/>
                <a:ext cx="214314" cy="214314"/>
              </a:xfrm>
              <a:prstGeom prst="rect">
                <a:avLst/>
              </a:prstGeom>
              <a:solidFill>
                <a:srgbClr val="8F8FBF"/>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prstClr val="white"/>
                  </a:solidFill>
                  <a:effectLst/>
                  <a:uLnTx/>
                  <a:uFillTx/>
                  <a:latin typeface="Arial" panose="020B0604020202020204" pitchFamily="34" charset="0"/>
                  <a:cs typeface="Arial" panose="020B0604020202020204" pitchFamily="34" charset="0"/>
                </a:endParaRPr>
              </a:p>
            </p:txBody>
          </p:sp>
        </p:grpSp>
        <p:sp>
          <p:nvSpPr>
            <p:cNvPr id="25" name="Freeform 60">
              <a:extLst>
                <a:ext uri="{FF2B5EF4-FFF2-40B4-BE49-F238E27FC236}">
                  <a16:creationId xmlns="" xmlns:a16="http://schemas.microsoft.com/office/drawing/2014/main" id="{40565BD7-10CD-46A5-804A-3D37A0A9009C}"/>
                </a:ext>
              </a:extLst>
            </p:cNvPr>
            <p:cNvSpPr>
              <a:spLocks noEditPoints="1"/>
            </p:cNvSpPr>
            <p:nvPr/>
          </p:nvSpPr>
          <p:spPr bwMode="auto">
            <a:xfrm>
              <a:off x="7643834" y="3571882"/>
              <a:ext cx="395268" cy="398048"/>
            </a:xfrm>
            <a:custGeom>
              <a:avLst/>
              <a:gdLst/>
              <a:ahLst/>
              <a:cxnLst>
                <a:cxn ang="0">
                  <a:pos x="18" y="0"/>
                </a:cxn>
                <a:cxn ang="0">
                  <a:pos x="11" y="2"/>
                </a:cxn>
                <a:cxn ang="0">
                  <a:pos x="0" y="11"/>
                </a:cxn>
                <a:cxn ang="0">
                  <a:pos x="0" y="269"/>
                </a:cxn>
                <a:cxn ang="0">
                  <a:pos x="0" y="276"/>
                </a:cxn>
                <a:cxn ang="0">
                  <a:pos x="11" y="285"/>
                </a:cxn>
                <a:cxn ang="0">
                  <a:pos x="267" y="287"/>
                </a:cxn>
                <a:cxn ang="0">
                  <a:pos x="274" y="285"/>
                </a:cxn>
                <a:cxn ang="0">
                  <a:pos x="283" y="276"/>
                </a:cxn>
                <a:cxn ang="0">
                  <a:pos x="285" y="19"/>
                </a:cxn>
                <a:cxn ang="0">
                  <a:pos x="283" y="11"/>
                </a:cxn>
                <a:cxn ang="0">
                  <a:pos x="274" y="2"/>
                </a:cxn>
                <a:cxn ang="0">
                  <a:pos x="267" y="0"/>
                </a:cxn>
                <a:cxn ang="0">
                  <a:pos x="18" y="269"/>
                </a:cxn>
                <a:cxn ang="0">
                  <a:pos x="53" y="233"/>
                </a:cxn>
                <a:cxn ang="0">
                  <a:pos x="53" y="198"/>
                </a:cxn>
                <a:cxn ang="0">
                  <a:pos x="18" y="162"/>
                </a:cxn>
                <a:cxn ang="0">
                  <a:pos x="53" y="198"/>
                </a:cxn>
                <a:cxn ang="0">
                  <a:pos x="18" y="126"/>
                </a:cxn>
                <a:cxn ang="0">
                  <a:pos x="53" y="91"/>
                </a:cxn>
                <a:cxn ang="0">
                  <a:pos x="53" y="55"/>
                </a:cxn>
                <a:cxn ang="0">
                  <a:pos x="18" y="19"/>
                </a:cxn>
                <a:cxn ang="0">
                  <a:pos x="53" y="55"/>
                </a:cxn>
                <a:cxn ang="0">
                  <a:pos x="71" y="269"/>
                </a:cxn>
                <a:cxn ang="0">
                  <a:pos x="214" y="180"/>
                </a:cxn>
                <a:cxn ang="0">
                  <a:pos x="214" y="162"/>
                </a:cxn>
                <a:cxn ang="0">
                  <a:pos x="71" y="19"/>
                </a:cxn>
                <a:cxn ang="0">
                  <a:pos x="214" y="162"/>
                </a:cxn>
                <a:cxn ang="0">
                  <a:pos x="232" y="269"/>
                </a:cxn>
                <a:cxn ang="0">
                  <a:pos x="267" y="233"/>
                </a:cxn>
                <a:cxn ang="0">
                  <a:pos x="267" y="198"/>
                </a:cxn>
                <a:cxn ang="0">
                  <a:pos x="232" y="162"/>
                </a:cxn>
                <a:cxn ang="0">
                  <a:pos x="267" y="198"/>
                </a:cxn>
                <a:cxn ang="0">
                  <a:pos x="232" y="126"/>
                </a:cxn>
                <a:cxn ang="0">
                  <a:pos x="267" y="91"/>
                </a:cxn>
                <a:cxn ang="0">
                  <a:pos x="267" y="55"/>
                </a:cxn>
                <a:cxn ang="0">
                  <a:pos x="232" y="19"/>
                </a:cxn>
                <a:cxn ang="0">
                  <a:pos x="267" y="55"/>
                </a:cxn>
              </a:cxnLst>
              <a:rect l="0" t="0" r="r" b="b"/>
              <a:pathLst>
                <a:path w="285" h="287">
                  <a:moveTo>
                    <a:pt x="267" y="0"/>
                  </a:moveTo>
                  <a:lnTo>
                    <a:pt x="18" y="0"/>
                  </a:lnTo>
                  <a:lnTo>
                    <a:pt x="18" y="0"/>
                  </a:lnTo>
                  <a:lnTo>
                    <a:pt x="11" y="2"/>
                  </a:lnTo>
                  <a:lnTo>
                    <a:pt x="6" y="6"/>
                  </a:lnTo>
                  <a:lnTo>
                    <a:pt x="0" y="11"/>
                  </a:lnTo>
                  <a:lnTo>
                    <a:pt x="0" y="19"/>
                  </a:lnTo>
                  <a:lnTo>
                    <a:pt x="0" y="269"/>
                  </a:lnTo>
                  <a:lnTo>
                    <a:pt x="0" y="269"/>
                  </a:lnTo>
                  <a:lnTo>
                    <a:pt x="0" y="276"/>
                  </a:lnTo>
                  <a:lnTo>
                    <a:pt x="6" y="281"/>
                  </a:lnTo>
                  <a:lnTo>
                    <a:pt x="11" y="285"/>
                  </a:lnTo>
                  <a:lnTo>
                    <a:pt x="18" y="287"/>
                  </a:lnTo>
                  <a:lnTo>
                    <a:pt x="267" y="287"/>
                  </a:lnTo>
                  <a:lnTo>
                    <a:pt x="267" y="287"/>
                  </a:lnTo>
                  <a:lnTo>
                    <a:pt x="274" y="285"/>
                  </a:lnTo>
                  <a:lnTo>
                    <a:pt x="279" y="281"/>
                  </a:lnTo>
                  <a:lnTo>
                    <a:pt x="283" y="276"/>
                  </a:lnTo>
                  <a:lnTo>
                    <a:pt x="285" y="269"/>
                  </a:lnTo>
                  <a:lnTo>
                    <a:pt x="285" y="19"/>
                  </a:lnTo>
                  <a:lnTo>
                    <a:pt x="285" y="19"/>
                  </a:lnTo>
                  <a:lnTo>
                    <a:pt x="283" y="11"/>
                  </a:lnTo>
                  <a:lnTo>
                    <a:pt x="279" y="6"/>
                  </a:lnTo>
                  <a:lnTo>
                    <a:pt x="274" y="2"/>
                  </a:lnTo>
                  <a:lnTo>
                    <a:pt x="267" y="0"/>
                  </a:lnTo>
                  <a:lnTo>
                    <a:pt x="267" y="0"/>
                  </a:lnTo>
                  <a:close/>
                  <a:moveTo>
                    <a:pt x="53" y="269"/>
                  </a:moveTo>
                  <a:lnTo>
                    <a:pt x="18" y="269"/>
                  </a:lnTo>
                  <a:lnTo>
                    <a:pt x="18" y="233"/>
                  </a:lnTo>
                  <a:lnTo>
                    <a:pt x="53" y="233"/>
                  </a:lnTo>
                  <a:lnTo>
                    <a:pt x="53" y="269"/>
                  </a:lnTo>
                  <a:close/>
                  <a:moveTo>
                    <a:pt x="53" y="198"/>
                  </a:moveTo>
                  <a:lnTo>
                    <a:pt x="18" y="198"/>
                  </a:lnTo>
                  <a:lnTo>
                    <a:pt x="18" y="162"/>
                  </a:lnTo>
                  <a:lnTo>
                    <a:pt x="53" y="162"/>
                  </a:lnTo>
                  <a:lnTo>
                    <a:pt x="53" y="198"/>
                  </a:lnTo>
                  <a:close/>
                  <a:moveTo>
                    <a:pt x="53" y="126"/>
                  </a:moveTo>
                  <a:lnTo>
                    <a:pt x="18" y="126"/>
                  </a:lnTo>
                  <a:lnTo>
                    <a:pt x="18" y="91"/>
                  </a:lnTo>
                  <a:lnTo>
                    <a:pt x="53" y="91"/>
                  </a:lnTo>
                  <a:lnTo>
                    <a:pt x="53" y="126"/>
                  </a:lnTo>
                  <a:close/>
                  <a:moveTo>
                    <a:pt x="53" y="55"/>
                  </a:moveTo>
                  <a:lnTo>
                    <a:pt x="18" y="55"/>
                  </a:lnTo>
                  <a:lnTo>
                    <a:pt x="18" y="19"/>
                  </a:lnTo>
                  <a:lnTo>
                    <a:pt x="53" y="19"/>
                  </a:lnTo>
                  <a:lnTo>
                    <a:pt x="53" y="55"/>
                  </a:lnTo>
                  <a:close/>
                  <a:moveTo>
                    <a:pt x="214" y="269"/>
                  </a:moveTo>
                  <a:lnTo>
                    <a:pt x="71" y="269"/>
                  </a:lnTo>
                  <a:lnTo>
                    <a:pt x="71" y="180"/>
                  </a:lnTo>
                  <a:lnTo>
                    <a:pt x="214" y="180"/>
                  </a:lnTo>
                  <a:lnTo>
                    <a:pt x="214" y="269"/>
                  </a:lnTo>
                  <a:close/>
                  <a:moveTo>
                    <a:pt x="214" y="162"/>
                  </a:moveTo>
                  <a:lnTo>
                    <a:pt x="71" y="162"/>
                  </a:lnTo>
                  <a:lnTo>
                    <a:pt x="71" y="19"/>
                  </a:lnTo>
                  <a:lnTo>
                    <a:pt x="214" y="19"/>
                  </a:lnTo>
                  <a:lnTo>
                    <a:pt x="214" y="162"/>
                  </a:lnTo>
                  <a:close/>
                  <a:moveTo>
                    <a:pt x="267" y="269"/>
                  </a:moveTo>
                  <a:lnTo>
                    <a:pt x="232" y="269"/>
                  </a:lnTo>
                  <a:lnTo>
                    <a:pt x="232" y="233"/>
                  </a:lnTo>
                  <a:lnTo>
                    <a:pt x="267" y="233"/>
                  </a:lnTo>
                  <a:lnTo>
                    <a:pt x="267" y="269"/>
                  </a:lnTo>
                  <a:close/>
                  <a:moveTo>
                    <a:pt x="267" y="198"/>
                  </a:moveTo>
                  <a:lnTo>
                    <a:pt x="232" y="198"/>
                  </a:lnTo>
                  <a:lnTo>
                    <a:pt x="232" y="162"/>
                  </a:lnTo>
                  <a:lnTo>
                    <a:pt x="267" y="162"/>
                  </a:lnTo>
                  <a:lnTo>
                    <a:pt x="267" y="198"/>
                  </a:lnTo>
                  <a:close/>
                  <a:moveTo>
                    <a:pt x="267" y="126"/>
                  </a:moveTo>
                  <a:lnTo>
                    <a:pt x="232" y="126"/>
                  </a:lnTo>
                  <a:lnTo>
                    <a:pt x="232" y="91"/>
                  </a:lnTo>
                  <a:lnTo>
                    <a:pt x="267" y="91"/>
                  </a:lnTo>
                  <a:lnTo>
                    <a:pt x="267" y="126"/>
                  </a:lnTo>
                  <a:close/>
                  <a:moveTo>
                    <a:pt x="267" y="55"/>
                  </a:moveTo>
                  <a:lnTo>
                    <a:pt x="232" y="55"/>
                  </a:lnTo>
                  <a:lnTo>
                    <a:pt x="232" y="19"/>
                  </a:lnTo>
                  <a:lnTo>
                    <a:pt x="267" y="19"/>
                  </a:lnTo>
                  <a:lnTo>
                    <a:pt x="267" y="55"/>
                  </a:lnTo>
                  <a:close/>
                </a:path>
              </a:pathLst>
            </a:custGeom>
            <a:solidFill>
              <a:srgbClr val="8F8FBF"/>
            </a:solidFill>
            <a:ln w="9525">
              <a:noFill/>
              <a:round/>
              <a:headEnd/>
              <a:tailEnd/>
            </a:ln>
          </p:spPr>
          <p:txBody>
            <a:bodyPr vert="horz" wrap="square" lIns="121920" tIns="60960" rIns="121920" bIns="60960" numCol="1" anchor="t" anchorCtr="0" compatLnSpc="1">
              <a:prstTxWarp prst="textNoShape">
                <a:avLst/>
              </a:prstTxWarp>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grpSp>
      <p:grpSp>
        <p:nvGrpSpPr>
          <p:cNvPr id="28" name="Group 67">
            <a:extLst>
              <a:ext uri="{FF2B5EF4-FFF2-40B4-BE49-F238E27FC236}">
                <a16:creationId xmlns="" xmlns:a16="http://schemas.microsoft.com/office/drawing/2014/main" id="{66C4A3E8-77E3-429A-AD34-519A5A060B39}"/>
              </a:ext>
            </a:extLst>
          </p:cNvPr>
          <p:cNvGrpSpPr/>
          <p:nvPr/>
        </p:nvGrpSpPr>
        <p:grpSpPr>
          <a:xfrm>
            <a:off x="2912641" y="3560739"/>
            <a:ext cx="1858851" cy="1856822"/>
            <a:chOff x="428596" y="2571750"/>
            <a:chExt cx="1643074" cy="1392616"/>
          </a:xfrm>
        </p:grpSpPr>
        <p:grpSp>
          <p:nvGrpSpPr>
            <p:cNvPr id="29" name="Group 43">
              <a:extLst>
                <a:ext uri="{FF2B5EF4-FFF2-40B4-BE49-F238E27FC236}">
                  <a16:creationId xmlns="" xmlns:a16="http://schemas.microsoft.com/office/drawing/2014/main" id="{0C6DDE17-A147-41D7-AE86-004CAEEF0AB6}"/>
                </a:ext>
              </a:extLst>
            </p:cNvPr>
            <p:cNvGrpSpPr/>
            <p:nvPr/>
          </p:nvGrpSpPr>
          <p:grpSpPr>
            <a:xfrm>
              <a:off x="428596" y="2571750"/>
              <a:ext cx="1643074" cy="571504"/>
              <a:chOff x="428596" y="2214560"/>
              <a:chExt cx="1643074" cy="571504"/>
            </a:xfrm>
          </p:grpSpPr>
          <p:sp>
            <p:nvSpPr>
              <p:cNvPr id="31" name="Rectangle 30">
                <a:extLst>
                  <a:ext uri="{FF2B5EF4-FFF2-40B4-BE49-F238E27FC236}">
                    <a16:creationId xmlns="" xmlns:a16="http://schemas.microsoft.com/office/drawing/2014/main" id="{6815E374-6617-4322-A1E3-E3E58CABE5BD}"/>
                  </a:ext>
                </a:extLst>
              </p:cNvPr>
              <p:cNvSpPr/>
              <p:nvPr/>
            </p:nvSpPr>
            <p:spPr>
              <a:xfrm>
                <a:off x="428596" y="2428874"/>
                <a:ext cx="1643074" cy="357190"/>
              </a:xfrm>
              <a:prstGeom prst="rect">
                <a:avLst/>
              </a:prstGeom>
              <a:solidFill>
                <a:srgbClr val="F8D35E"/>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prstClr val="white"/>
                  </a:solidFill>
                  <a:effectLst/>
                  <a:uLnTx/>
                  <a:uFillTx/>
                  <a:latin typeface="Arial" panose="020B0604020202020204" pitchFamily="34" charset="0"/>
                  <a:cs typeface="Arial" panose="020B0604020202020204" pitchFamily="34" charset="0"/>
                </a:endParaRPr>
              </a:p>
            </p:txBody>
          </p:sp>
          <p:sp>
            <p:nvSpPr>
              <p:cNvPr id="32" name="Rectangle 31">
                <a:extLst>
                  <a:ext uri="{FF2B5EF4-FFF2-40B4-BE49-F238E27FC236}">
                    <a16:creationId xmlns="" xmlns:a16="http://schemas.microsoft.com/office/drawing/2014/main" id="{7BD39D1C-6157-4E73-B1B3-6B820DD7F19B}"/>
                  </a:ext>
                </a:extLst>
              </p:cNvPr>
              <p:cNvSpPr/>
              <p:nvPr/>
            </p:nvSpPr>
            <p:spPr>
              <a:xfrm>
                <a:off x="1857356" y="2214560"/>
                <a:ext cx="214314" cy="214314"/>
              </a:xfrm>
              <a:prstGeom prst="rect">
                <a:avLst/>
              </a:prstGeom>
              <a:solidFill>
                <a:srgbClr val="F8D35E"/>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prstClr val="white"/>
                  </a:solidFill>
                  <a:effectLst/>
                  <a:uLnTx/>
                  <a:uFillTx/>
                  <a:latin typeface="Arial" panose="020B0604020202020204" pitchFamily="34" charset="0"/>
                  <a:cs typeface="Arial" panose="020B0604020202020204" pitchFamily="34" charset="0"/>
                </a:endParaRPr>
              </a:p>
            </p:txBody>
          </p:sp>
        </p:grpSp>
        <p:sp>
          <p:nvSpPr>
            <p:cNvPr id="30" name="Freeform 111">
              <a:extLst>
                <a:ext uri="{FF2B5EF4-FFF2-40B4-BE49-F238E27FC236}">
                  <a16:creationId xmlns="" xmlns:a16="http://schemas.microsoft.com/office/drawing/2014/main" id="{F280B0CA-6F39-4CDA-9D5E-CCDEB4886D26}"/>
                </a:ext>
              </a:extLst>
            </p:cNvPr>
            <p:cNvSpPr>
              <a:spLocks noEditPoints="1"/>
            </p:cNvSpPr>
            <p:nvPr/>
          </p:nvSpPr>
          <p:spPr bwMode="auto">
            <a:xfrm>
              <a:off x="1000100" y="3571882"/>
              <a:ext cx="389700" cy="392484"/>
            </a:xfrm>
            <a:custGeom>
              <a:avLst/>
              <a:gdLst/>
              <a:ahLst/>
              <a:cxnLst>
                <a:cxn ang="0">
                  <a:pos x="36" y="38"/>
                </a:cxn>
                <a:cxn ang="0">
                  <a:pos x="5" y="38"/>
                </a:cxn>
                <a:cxn ang="0">
                  <a:pos x="0" y="45"/>
                </a:cxn>
                <a:cxn ang="0">
                  <a:pos x="0" y="69"/>
                </a:cxn>
                <a:cxn ang="0">
                  <a:pos x="9" y="74"/>
                </a:cxn>
                <a:cxn ang="0">
                  <a:pos x="9" y="94"/>
                </a:cxn>
                <a:cxn ang="0">
                  <a:pos x="1" y="96"/>
                </a:cxn>
                <a:cxn ang="0">
                  <a:pos x="0" y="121"/>
                </a:cxn>
                <a:cxn ang="0">
                  <a:pos x="1" y="128"/>
                </a:cxn>
                <a:cxn ang="0">
                  <a:pos x="36" y="130"/>
                </a:cxn>
                <a:cxn ang="0">
                  <a:pos x="9" y="150"/>
                </a:cxn>
                <a:cxn ang="0">
                  <a:pos x="0" y="156"/>
                </a:cxn>
                <a:cxn ang="0">
                  <a:pos x="0" y="177"/>
                </a:cxn>
                <a:cxn ang="0">
                  <a:pos x="5" y="186"/>
                </a:cxn>
                <a:cxn ang="0">
                  <a:pos x="36" y="206"/>
                </a:cxn>
                <a:cxn ang="0">
                  <a:pos x="5" y="206"/>
                </a:cxn>
                <a:cxn ang="0">
                  <a:pos x="0" y="215"/>
                </a:cxn>
                <a:cxn ang="0">
                  <a:pos x="0" y="237"/>
                </a:cxn>
                <a:cxn ang="0">
                  <a:pos x="9" y="243"/>
                </a:cxn>
                <a:cxn ang="0">
                  <a:pos x="262" y="281"/>
                </a:cxn>
                <a:cxn ang="0">
                  <a:pos x="275" y="275"/>
                </a:cxn>
                <a:cxn ang="0">
                  <a:pos x="281" y="18"/>
                </a:cxn>
                <a:cxn ang="0">
                  <a:pos x="275" y="5"/>
                </a:cxn>
                <a:cxn ang="0">
                  <a:pos x="262" y="0"/>
                </a:cxn>
                <a:cxn ang="0">
                  <a:pos x="56" y="243"/>
                </a:cxn>
                <a:cxn ang="0">
                  <a:pos x="69" y="243"/>
                </a:cxn>
                <a:cxn ang="0">
                  <a:pos x="74" y="234"/>
                </a:cxn>
                <a:cxn ang="0">
                  <a:pos x="74" y="212"/>
                </a:cxn>
                <a:cxn ang="0">
                  <a:pos x="65" y="206"/>
                </a:cxn>
                <a:cxn ang="0">
                  <a:pos x="65" y="186"/>
                </a:cxn>
                <a:cxn ang="0">
                  <a:pos x="72" y="185"/>
                </a:cxn>
                <a:cxn ang="0">
                  <a:pos x="74" y="159"/>
                </a:cxn>
                <a:cxn ang="0">
                  <a:pos x="72" y="152"/>
                </a:cxn>
                <a:cxn ang="0">
                  <a:pos x="56" y="150"/>
                </a:cxn>
                <a:cxn ang="0">
                  <a:pos x="65" y="130"/>
                </a:cxn>
                <a:cxn ang="0">
                  <a:pos x="74" y="125"/>
                </a:cxn>
                <a:cxn ang="0">
                  <a:pos x="74" y="103"/>
                </a:cxn>
                <a:cxn ang="0">
                  <a:pos x="69" y="94"/>
                </a:cxn>
                <a:cxn ang="0">
                  <a:pos x="56" y="74"/>
                </a:cxn>
                <a:cxn ang="0">
                  <a:pos x="69" y="74"/>
                </a:cxn>
                <a:cxn ang="0">
                  <a:pos x="74" y="65"/>
                </a:cxn>
                <a:cxn ang="0">
                  <a:pos x="74" y="41"/>
                </a:cxn>
                <a:cxn ang="0">
                  <a:pos x="65" y="38"/>
                </a:cxn>
                <a:cxn ang="0">
                  <a:pos x="92" y="18"/>
                </a:cxn>
              </a:cxnLst>
              <a:rect l="0" t="0" r="r" b="b"/>
              <a:pathLst>
                <a:path w="281" h="281">
                  <a:moveTo>
                    <a:pt x="262" y="0"/>
                  </a:moveTo>
                  <a:lnTo>
                    <a:pt x="36" y="0"/>
                  </a:lnTo>
                  <a:lnTo>
                    <a:pt x="36" y="38"/>
                  </a:lnTo>
                  <a:lnTo>
                    <a:pt x="9" y="38"/>
                  </a:lnTo>
                  <a:lnTo>
                    <a:pt x="9" y="38"/>
                  </a:lnTo>
                  <a:lnTo>
                    <a:pt x="5" y="38"/>
                  </a:lnTo>
                  <a:lnTo>
                    <a:pt x="1" y="40"/>
                  </a:lnTo>
                  <a:lnTo>
                    <a:pt x="0" y="41"/>
                  </a:lnTo>
                  <a:lnTo>
                    <a:pt x="0" y="45"/>
                  </a:lnTo>
                  <a:lnTo>
                    <a:pt x="0" y="65"/>
                  </a:lnTo>
                  <a:lnTo>
                    <a:pt x="0" y="65"/>
                  </a:lnTo>
                  <a:lnTo>
                    <a:pt x="0" y="69"/>
                  </a:lnTo>
                  <a:lnTo>
                    <a:pt x="1" y="72"/>
                  </a:lnTo>
                  <a:lnTo>
                    <a:pt x="5" y="74"/>
                  </a:lnTo>
                  <a:lnTo>
                    <a:pt x="9" y="74"/>
                  </a:lnTo>
                  <a:lnTo>
                    <a:pt x="36" y="74"/>
                  </a:lnTo>
                  <a:lnTo>
                    <a:pt x="36" y="94"/>
                  </a:lnTo>
                  <a:lnTo>
                    <a:pt x="9" y="94"/>
                  </a:lnTo>
                  <a:lnTo>
                    <a:pt x="9" y="94"/>
                  </a:lnTo>
                  <a:lnTo>
                    <a:pt x="5" y="94"/>
                  </a:lnTo>
                  <a:lnTo>
                    <a:pt x="1" y="96"/>
                  </a:lnTo>
                  <a:lnTo>
                    <a:pt x="0" y="99"/>
                  </a:lnTo>
                  <a:lnTo>
                    <a:pt x="0" y="103"/>
                  </a:lnTo>
                  <a:lnTo>
                    <a:pt x="0" y="121"/>
                  </a:lnTo>
                  <a:lnTo>
                    <a:pt x="0" y="121"/>
                  </a:lnTo>
                  <a:lnTo>
                    <a:pt x="0" y="125"/>
                  </a:lnTo>
                  <a:lnTo>
                    <a:pt x="1" y="128"/>
                  </a:lnTo>
                  <a:lnTo>
                    <a:pt x="5" y="130"/>
                  </a:lnTo>
                  <a:lnTo>
                    <a:pt x="9" y="130"/>
                  </a:lnTo>
                  <a:lnTo>
                    <a:pt x="36" y="130"/>
                  </a:lnTo>
                  <a:lnTo>
                    <a:pt x="36" y="150"/>
                  </a:lnTo>
                  <a:lnTo>
                    <a:pt x="9" y="150"/>
                  </a:lnTo>
                  <a:lnTo>
                    <a:pt x="9" y="150"/>
                  </a:lnTo>
                  <a:lnTo>
                    <a:pt x="5" y="150"/>
                  </a:lnTo>
                  <a:lnTo>
                    <a:pt x="1" y="152"/>
                  </a:lnTo>
                  <a:lnTo>
                    <a:pt x="0" y="156"/>
                  </a:lnTo>
                  <a:lnTo>
                    <a:pt x="0" y="159"/>
                  </a:lnTo>
                  <a:lnTo>
                    <a:pt x="0" y="177"/>
                  </a:lnTo>
                  <a:lnTo>
                    <a:pt x="0" y="177"/>
                  </a:lnTo>
                  <a:lnTo>
                    <a:pt x="0" y="181"/>
                  </a:lnTo>
                  <a:lnTo>
                    <a:pt x="1" y="185"/>
                  </a:lnTo>
                  <a:lnTo>
                    <a:pt x="5" y="186"/>
                  </a:lnTo>
                  <a:lnTo>
                    <a:pt x="9" y="186"/>
                  </a:lnTo>
                  <a:lnTo>
                    <a:pt x="36" y="186"/>
                  </a:lnTo>
                  <a:lnTo>
                    <a:pt x="36" y="206"/>
                  </a:lnTo>
                  <a:lnTo>
                    <a:pt x="9" y="206"/>
                  </a:lnTo>
                  <a:lnTo>
                    <a:pt x="9" y="206"/>
                  </a:lnTo>
                  <a:lnTo>
                    <a:pt x="5" y="206"/>
                  </a:lnTo>
                  <a:lnTo>
                    <a:pt x="1" y="208"/>
                  </a:lnTo>
                  <a:lnTo>
                    <a:pt x="0" y="212"/>
                  </a:lnTo>
                  <a:lnTo>
                    <a:pt x="0" y="215"/>
                  </a:lnTo>
                  <a:lnTo>
                    <a:pt x="0" y="234"/>
                  </a:lnTo>
                  <a:lnTo>
                    <a:pt x="0" y="234"/>
                  </a:lnTo>
                  <a:lnTo>
                    <a:pt x="0" y="237"/>
                  </a:lnTo>
                  <a:lnTo>
                    <a:pt x="1" y="241"/>
                  </a:lnTo>
                  <a:lnTo>
                    <a:pt x="5" y="243"/>
                  </a:lnTo>
                  <a:lnTo>
                    <a:pt x="9" y="243"/>
                  </a:lnTo>
                  <a:lnTo>
                    <a:pt x="36" y="243"/>
                  </a:lnTo>
                  <a:lnTo>
                    <a:pt x="36" y="281"/>
                  </a:lnTo>
                  <a:lnTo>
                    <a:pt x="262" y="281"/>
                  </a:lnTo>
                  <a:lnTo>
                    <a:pt x="262" y="281"/>
                  </a:lnTo>
                  <a:lnTo>
                    <a:pt x="270" y="279"/>
                  </a:lnTo>
                  <a:lnTo>
                    <a:pt x="275" y="275"/>
                  </a:lnTo>
                  <a:lnTo>
                    <a:pt x="279" y="270"/>
                  </a:lnTo>
                  <a:lnTo>
                    <a:pt x="281" y="261"/>
                  </a:lnTo>
                  <a:lnTo>
                    <a:pt x="281" y="18"/>
                  </a:lnTo>
                  <a:lnTo>
                    <a:pt x="281" y="18"/>
                  </a:lnTo>
                  <a:lnTo>
                    <a:pt x="279" y="11"/>
                  </a:lnTo>
                  <a:lnTo>
                    <a:pt x="275" y="5"/>
                  </a:lnTo>
                  <a:lnTo>
                    <a:pt x="270" y="1"/>
                  </a:lnTo>
                  <a:lnTo>
                    <a:pt x="262" y="0"/>
                  </a:lnTo>
                  <a:lnTo>
                    <a:pt x="262" y="0"/>
                  </a:lnTo>
                  <a:close/>
                  <a:moveTo>
                    <a:pt x="92" y="263"/>
                  </a:moveTo>
                  <a:lnTo>
                    <a:pt x="56" y="263"/>
                  </a:lnTo>
                  <a:lnTo>
                    <a:pt x="56" y="243"/>
                  </a:lnTo>
                  <a:lnTo>
                    <a:pt x="65" y="243"/>
                  </a:lnTo>
                  <a:lnTo>
                    <a:pt x="65" y="243"/>
                  </a:lnTo>
                  <a:lnTo>
                    <a:pt x="69" y="243"/>
                  </a:lnTo>
                  <a:lnTo>
                    <a:pt x="72" y="241"/>
                  </a:lnTo>
                  <a:lnTo>
                    <a:pt x="74" y="237"/>
                  </a:lnTo>
                  <a:lnTo>
                    <a:pt x="74" y="234"/>
                  </a:lnTo>
                  <a:lnTo>
                    <a:pt x="74" y="215"/>
                  </a:lnTo>
                  <a:lnTo>
                    <a:pt x="74" y="215"/>
                  </a:lnTo>
                  <a:lnTo>
                    <a:pt x="74" y="212"/>
                  </a:lnTo>
                  <a:lnTo>
                    <a:pt x="72" y="208"/>
                  </a:lnTo>
                  <a:lnTo>
                    <a:pt x="69" y="206"/>
                  </a:lnTo>
                  <a:lnTo>
                    <a:pt x="65" y="206"/>
                  </a:lnTo>
                  <a:lnTo>
                    <a:pt x="56" y="206"/>
                  </a:lnTo>
                  <a:lnTo>
                    <a:pt x="56" y="186"/>
                  </a:lnTo>
                  <a:lnTo>
                    <a:pt x="65" y="186"/>
                  </a:lnTo>
                  <a:lnTo>
                    <a:pt x="65" y="186"/>
                  </a:lnTo>
                  <a:lnTo>
                    <a:pt x="69" y="186"/>
                  </a:lnTo>
                  <a:lnTo>
                    <a:pt x="72" y="185"/>
                  </a:lnTo>
                  <a:lnTo>
                    <a:pt x="74" y="181"/>
                  </a:lnTo>
                  <a:lnTo>
                    <a:pt x="74" y="177"/>
                  </a:lnTo>
                  <a:lnTo>
                    <a:pt x="74" y="159"/>
                  </a:lnTo>
                  <a:lnTo>
                    <a:pt x="74" y="159"/>
                  </a:lnTo>
                  <a:lnTo>
                    <a:pt x="74" y="156"/>
                  </a:lnTo>
                  <a:lnTo>
                    <a:pt x="72" y="152"/>
                  </a:lnTo>
                  <a:lnTo>
                    <a:pt x="69" y="150"/>
                  </a:lnTo>
                  <a:lnTo>
                    <a:pt x="65" y="150"/>
                  </a:lnTo>
                  <a:lnTo>
                    <a:pt x="56" y="150"/>
                  </a:lnTo>
                  <a:lnTo>
                    <a:pt x="56" y="130"/>
                  </a:lnTo>
                  <a:lnTo>
                    <a:pt x="65" y="130"/>
                  </a:lnTo>
                  <a:lnTo>
                    <a:pt x="65" y="130"/>
                  </a:lnTo>
                  <a:lnTo>
                    <a:pt x="69" y="130"/>
                  </a:lnTo>
                  <a:lnTo>
                    <a:pt x="72" y="128"/>
                  </a:lnTo>
                  <a:lnTo>
                    <a:pt x="74" y="125"/>
                  </a:lnTo>
                  <a:lnTo>
                    <a:pt x="74" y="121"/>
                  </a:lnTo>
                  <a:lnTo>
                    <a:pt x="74" y="103"/>
                  </a:lnTo>
                  <a:lnTo>
                    <a:pt x="74" y="103"/>
                  </a:lnTo>
                  <a:lnTo>
                    <a:pt x="74" y="99"/>
                  </a:lnTo>
                  <a:lnTo>
                    <a:pt x="72" y="96"/>
                  </a:lnTo>
                  <a:lnTo>
                    <a:pt x="69" y="94"/>
                  </a:lnTo>
                  <a:lnTo>
                    <a:pt x="65" y="94"/>
                  </a:lnTo>
                  <a:lnTo>
                    <a:pt x="56" y="94"/>
                  </a:lnTo>
                  <a:lnTo>
                    <a:pt x="56" y="74"/>
                  </a:lnTo>
                  <a:lnTo>
                    <a:pt x="65" y="74"/>
                  </a:lnTo>
                  <a:lnTo>
                    <a:pt x="65" y="74"/>
                  </a:lnTo>
                  <a:lnTo>
                    <a:pt x="69" y="74"/>
                  </a:lnTo>
                  <a:lnTo>
                    <a:pt x="72" y="72"/>
                  </a:lnTo>
                  <a:lnTo>
                    <a:pt x="74" y="69"/>
                  </a:lnTo>
                  <a:lnTo>
                    <a:pt x="74" y="65"/>
                  </a:lnTo>
                  <a:lnTo>
                    <a:pt x="74" y="45"/>
                  </a:lnTo>
                  <a:lnTo>
                    <a:pt x="74" y="45"/>
                  </a:lnTo>
                  <a:lnTo>
                    <a:pt x="74" y="41"/>
                  </a:lnTo>
                  <a:lnTo>
                    <a:pt x="72" y="40"/>
                  </a:lnTo>
                  <a:lnTo>
                    <a:pt x="69" y="38"/>
                  </a:lnTo>
                  <a:lnTo>
                    <a:pt x="65" y="38"/>
                  </a:lnTo>
                  <a:lnTo>
                    <a:pt x="56" y="38"/>
                  </a:lnTo>
                  <a:lnTo>
                    <a:pt x="56" y="18"/>
                  </a:lnTo>
                  <a:lnTo>
                    <a:pt x="92" y="18"/>
                  </a:lnTo>
                  <a:lnTo>
                    <a:pt x="92" y="263"/>
                  </a:lnTo>
                  <a:close/>
                </a:path>
              </a:pathLst>
            </a:custGeom>
            <a:solidFill>
              <a:srgbClr val="F8D35E"/>
            </a:solidFill>
            <a:ln w="9525">
              <a:noFill/>
              <a:round/>
              <a:headEnd/>
              <a:tailEnd/>
            </a:ln>
          </p:spPr>
          <p:txBody>
            <a:bodyPr vert="horz" wrap="square" lIns="121920" tIns="60960" rIns="121920" bIns="60960" numCol="1" anchor="t" anchorCtr="0" compatLnSpc="1">
              <a:prstTxWarp prst="textNoShape">
                <a:avLst/>
              </a:prstTxWarp>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grpSp>
      <p:sp>
        <p:nvSpPr>
          <p:cNvPr id="33" name="TextBox 32">
            <a:extLst>
              <a:ext uri="{FF2B5EF4-FFF2-40B4-BE49-F238E27FC236}">
                <a16:creationId xmlns="" xmlns:a16="http://schemas.microsoft.com/office/drawing/2014/main" id="{7EB4C393-BA90-4B06-BAA2-F64327D64403}"/>
              </a:ext>
            </a:extLst>
          </p:cNvPr>
          <p:cNvSpPr txBox="1"/>
          <p:nvPr/>
        </p:nvSpPr>
        <p:spPr>
          <a:xfrm>
            <a:off x="3311895" y="3838638"/>
            <a:ext cx="1508476" cy="523220"/>
          </a:xfrm>
          <a:prstGeom prst="rect">
            <a:avLst/>
          </a:prstGeom>
          <a:noFill/>
        </p:spPr>
        <p:txBody>
          <a:bodyPr wrap="square">
            <a:spAutoFit/>
          </a:bodyPr>
          <a:lstStyle/>
          <a:p>
            <a:pPr algn="ctr"/>
            <a:r>
              <a:rPr lang="en-US" sz="2800" b="1" i="0" dirty="0">
                <a:solidFill>
                  <a:srgbClr val="010101"/>
                </a:solidFill>
                <a:effectLst/>
                <a:latin typeface="Arial" panose="020B0604020202020204" pitchFamily="34" charset="0"/>
                <a:cs typeface="Arial" panose="020B0604020202020204" pitchFamily="34" charset="0"/>
              </a:rPr>
              <a:t>170 </a:t>
            </a:r>
            <a:endParaRPr lang="en-US" sz="2800" b="1" dirty="0">
              <a:latin typeface="Arial" panose="020B0604020202020204" pitchFamily="34" charset="0"/>
              <a:cs typeface="Arial" panose="020B0604020202020204" pitchFamily="34" charset="0"/>
            </a:endParaRPr>
          </a:p>
        </p:txBody>
      </p:sp>
      <p:sp>
        <p:nvSpPr>
          <p:cNvPr id="34" name="TextBox 33">
            <a:extLst>
              <a:ext uri="{FF2B5EF4-FFF2-40B4-BE49-F238E27FC236}">
                <a16:creationId xmlns="" xmlns:a16="http://schemas.microsoft.com/office/drawing/2014/main" id="{9B0CF9B3-6BB9-408C-8A3F-0DB7E7E2BA55}"/>
              </a:ext>
            </a:extLst>
          </p:cNvPr>
          <p:cNvSpPr txBox="1"/>
          <p:nvPr/>
        </p:nvSpPr>
        <p:spPr>
          <a:xfrm>
            <a:off x="5178125" y="3750551"/>
            <a:ext cx="1619239" cy="523220"/>
          </a:xfrm>
          <a:prstGeom prst="rect">
            <a:avLst/>
          </a:prstGeom>
          <a:noFill/>
        </p:spPr>
        <p:txBody>
          <a:bodyPr wrap="square">
            <a:spAutoFit/>
          </a:bodyPr>
          <a:lstStyle/>
          <a:p>
            <a:pPr algn="ctr"/>
            <a:r>
              <a:rPr lang="vi-VN" sz="2800" b="1" dirty="0">
                <a:solidFill>
                  <a:srgbClr val="010101"/>
                </a:solidFill>
                <a:effectLst/>
                <a:latin typeface="Arial" panose="020B0604020202020204" pitchFamily="34" charset="0"/>
                <a:cs typeface="Arial" panose="020B0604020202020204" pitchFamily="34" charset="0"/>
              </a:rPr>
              <a:t>230  </a:t>
            </a:r>
            <a:endParaRPr lang="en-US" sz="2800" b="1" dirty="0">
              <a:latin typeface="Arial" panose="020B0604020202020204" pitchFamily="34" charset="0"/>
              <a:cs typeface="Arial" panose="020B0604020202020204" pitchFamily="34" charset="0"/>
            </a:endParaRPr>
          </a:p>
        </p:txBody>
      </p:sp>
      <p:sp>
        <p:nvSpPr>
          <p:cNvPr id="35" name="TextBox 34">
            <a:extLst>
              <a:ext uri="{FF2B5EF4-FFF2-40B4-BE49-F238E27FC236}">
                <a16:creationId xmlns="" xmlns:a16="http://schemas.microsoft.com/office/drawing/2014/main" id="{B6F8FAC3-2226-480A-BD35-6FED40FE2FAA}"/>
              </a:ext>
            </a:extLst>
          </p:cNvPr>
          <p:cNvSpPr txBox="1"/>
          <p:nvPr/>
        </p:nvSpPr>
        <p:spPr>
          <a:xfrm>
            <a:off x="7285842" y="3830863"/>
            <a:ext cx="799129" cy="523220"/>
          </a:xfrm>
          <a:prstGeom prst="rect">
            <a:avLst/>
          </a:prstGeom>
          <a:noFill/>
        </p:spPr>
        <p:txBody>
          <a:bodyPr wrap="square">
            <a:spAutoFit/>
          </a:bodyPr>
          <a:lstStyle/>
          <a:p>
            <a:pPr algn="ctr"/>
            <a:r>
              <a:rPr lang="en-US" sz="2800" b="1" i="0" dirty="0">
                <a:solidFill>
                  <a:srgbClr val="010101"/>
                </a:solidFill>
                <a:effectLst/>
                <a:latin typeface="Arial" panose="020B0604020202020204" pitchFamily="34" charset="0"/>
                <a:cs typeface="Arial" panose="020B0604020202020204" pitchFamily="34" charset="0"/>
              </a:rPr>
              <a:t>90</a:t>
            </a:r>
            <a:r>
              <a:rPr lang="en-US" sz="2000" b="0" i="0" dirty="0">
                <a:solidFill>
                  <a:srgbClr val="010101"/>
                </a:solidFill>
                <a:effectLst/>
                <a:latin typeface="Arial" panose="020B0604020202020204" pitchFamily="34" charset="0"/>
                <a:cs typeface="Arial" panose="020B0604020202020204" pitchFamily="34" charset="0"/>
              </a:rPr>
              <a:t> </a:t>
            </a:r>
            <a:endParaRPr lang="en-US" sz="2000" dirty="0">
              <a:latin typeface="Arial" panose="020B0604020202020204" pitchFamily="34" charset="0"/>
              <a:cs typeface="Arial" panose="020B0604020202020204" pitchFamily="34" charset="0"/>
            </a:endParaRPr>
          </a:p>
        </p:txBody>
      </p:sp>
      <p:sp>
        <p:nvSpPr>
          <p:cNvPr id="36" name="TextBox 35">
            <a:extLst>
              <a:ext uri="{FF2B5EF4-FFF2-40B4-BE49-F238E27FC236}">
                <a16:creationId xmlns="" xmlns:a16="http://schemas.microsoft.com/office/drawing/2014/main" id="{81601B41-9654-491A-9953-EB1DA50698E8}"/>
              </a:ext>
            </a:extLst>
          </p:cNvPr>
          <p:cNvSpPr txBox="1"/>
          <p:nvPr/>
        </p:nvSpPr>
        <p:spPr>
          <a:xfrm>
            <a:off x="6682552" y="2357207"/>
            <a:ext cx="1560140" cy="1323439"/>
          </a:xfrm>
          <a:prstGeom prst="rect">
            <a:avLst/>
          </a:prstGeom>
          <a:noFill/>
        </p:spPr>
        <p:txBody>
          <a:bodyPr wrap="square">
            <a:spAutoFit/>
          </a:bodyPr>
          <a:lstStyle/>
          <a:p>
            <a:pPr algn="ctr"/>
            <a:r>
              <a:rPr lang="vi-VN" sz="2000" b="0" i="0" dirty="0">
                <a:solidFill>
                  <a:srgbClr val="00B050"/>
                </a:solidFill>
                <a:effectLst/>
                <a:latin typeface="Arial" panose="020B0604020202020204" pitchFamily="34" charset="0"/>
                <a:cs typeface="Arial" panose="020B0604020202020204" pitchFamily="34" charset="0"/>
              </a:rPr>
              <a:t>Hiệp định thương mại song phương</a:t>
            </a:r>
            <a:endParaRPr lang="en-US" sz="2000" dirty="0">
              <a:solidFill>
                <a:srgbClr val="00B050"/>
              </a:solidFill>
              <a:latin typeface="Arial" panose="020B0604020202020204" pitchFamily="34" charset="0"/>
              <a:cs typeface="Arial" panose="020B0604020202020204" pitchFamily="34" charset="0"/>
            </a:endParaRPr>
          </a:p>
        </p:txBody>
      </p:sp>
      <p:sp>
        <p:nvSpPr>
          <p:cNvPr id="37" name="TextBox 36">
            <a:extLst>
              <a:ext uri="{FF2B5EF4-FFF2-40B4-BE49-F238E27FC236}">
                <a16:creationId xmlns="" xmlns:a16="http://schemas.microsoft.com/office/drawing/2014/main" id="{D7B3E474-540D-4AB0-B811-BB187DD07782}"/>
              </a:ext>
            </a:extLst>
          </p:cNvPr>
          <p:cNvSpPr txBox="1"/>
          <p:nvPr/>
        </p:nvSpPr>
        <p:spPr>
          <a:xfrm>
            <a:off x="9016355" y="3758879"/>
            <a:ext cx="839954" cy="523220"/>
          </a:xfrm>
          <a:prstGeom prst="rect">
            <a:avLst/>
          </a:prstGeom>
          <a:noFill/>
        </p:spPr>
        <p:txBody>
          <a:bodyPr wrap="square">
            <a:spAutoFit/>
          </a:bodyPr>
          <a:lstStyle/>
          <a:p>
            <a:pPr algn="ctr"/>
            <a:r>
              <a:rPr lang="en-US" sz="2800" b="1" i="0" dirty="0">
                <a:solidFill>
                  <a:srgbClr val="010101"/>
                </a:solidFill>
                <a:effectLst/>
                <a:latin typeface="Arial" panose="020B0604020202020204" pitchFamily="34" charset="0"/>
                <a:cs typeface="Arial" panose="020B0604020202020204" pitchFamily="34" charset="0"/>
              </a:rPr>
              <a:t>60 </a:t>
            </a:r>
            <a:endParaRPr lang="en-US" sz="2800" b="1" dirty="0">
              <a:latin typeface="Arial" panose="020B0604020202020204" pitchFamily="34" charset="0"/>
              <a:cs typeface="Arial" panose="020B0604020202020204" pitchFamily="34" charset="0"/>
            </a:endParaRPr>
          </a:p>
        </p:txBody>
      </p:sp>
      <p:sp>
        <p:nvSpPr>
          <p:cNvPr id="38" name="TextBox 37">
            <a:extLst>
              <a:ext uri="{FF2B5EF4-FFF2-40B4-BE49-F238E27FC236}">
                <a16:creationId xmlns="" xmlns:a16="http://schemas.microsoft.com/office/drawing/2014/main" id="{9FCE5D20-E689-4E22-B3AB-03F6DBEF362C}"/>
              </a:ext>
            </a:extLst>
          </p:cNvPr>
          <p:cNvSpPr txBox="1"/>
          <p:nvPr/>
        </p:nvSpPr>
        <p:spPr>
          <a:xfrm>
            <a:off x="8503738" y="4370621"/>
            <a:ext cx="1549025" cy="1631216"/>
          </a:xfrm>
          <a:prstGeom prst="rect">
            <a:avLst/>
          </a:prstGeom>
          <a:noFill/>
        </p:spPr>
        <p:txBody>
          <a:bodyPr wrap="square">
            <a:spAutoFit/>
          </a:bodyPr>
          <a:lstStyle/>
          <a:p>
            <a:pPr algn="ctr"/>
            <a:r>
              <a:rPr lang="vi-VN" sz="2000" b="0" i="0" dirty="0">
                <a:solidFill>
                  <a:srgbClr val="0070C0"/>
                </a:solidFill>
                <a:effectLst/>
                <a:latin typeface="Arial" panose="020B0604020202020204" pitchFamily="34" charset="0"/>
                <a:cs typeface="Arial" panose="020B0604020202020204" pitchFamily="34" charset="0"/>
              </a:rPr>
              <a:t>Hiệp định khuyến khích và bảo hộ đầu tư</a:t>
            </a:r>
            <a:endParaRPr lang="en-US" sz="2000" dirty="0">
              <a:solidFill>
                <a:srgbClr val="0070C0"/>
              </a:solidFill>
              <a:latin typeface="Arial" panose="020B0604020202020204" pitchFamily="34" charset="0"/>
              <a:cs typeface="Arial" panose="020B0604020202020204" pitchFamily="34" charset="0"/>
            </a:endParaRPr>
          </a:p>
        </p:txBody>
      </p:sp>
      <p:sp>
        <p:nvSpPr>
          <p:cNvPr id="39" name="TextBox 38">
            <a:extLst>
              <a:ext uri="{FF2B5EF4-FFF2-40B4-BE49-F238E27FC236}">
                <a16:creationId xmlns="" xmlns:a16="http://schemas.microsoft.com/office/drawing/2014/main" id="{2886A433-8BEF-446F-9663-DD4A4D6F8614}"/>
              </a:ext>
            </a:extLst>
          </p:cNvPr>
          <p:cNvSpPr txBox="1"/>
          <p:nvPr/>
        </p:nvSpPr>
        <p:spPr>
          <a:xfrm>
            <a:off x="10851917" y="3811979"/>
            <a:ext cx="943874" cy="523220"/>
          </a:xfrm>
          <a:prstGeom prst="rect">
            <a:avLst/>
          </a:prstGeom>
          <a:noFill/>
        </p:spPr>
        <p:txBody>
          <a:bodyPr wrap="square">
            <a:spAutoFit/>
          </a:bodyPr>
          <a:lstStyle/>
          <a:p>
            <a:pPr algn="ctr"/>
            <a:r>
              <a:rPr lang="en-US" sz="2800" b="1" i="0" dirty="0">
                <a:solidFill>
                  <a:srgbClr val="010101"/>
                </a:solidFill>
                <a:effectLst/>
                <a:latin typeface="Arial" panose="020B0604020202020204" pitchFamily="34" charset="0"/>
                <a:cs typeface="Arial" panose="020B0604020202020204" pitchFamily="34" charset="0"/>
              </a:rPr>
              <a:t>54</a:t>
            </a:r>
            <a:endParaRPr lang="en-US" sz="2800" b="1" dirty="0">
              <a:latin typeface="Arial" panose="020B0604020202020204" pitchFamily="34" charset="0"/>
              <a:cs typeface="Arial" panose="020B0604020202020204" pitchFamily="34" charset="0"/>
            </a:endParaRPr>
          </a:p>
        </p:txBody>
      </p:sp>
      <p:sp>
        <p:nvSpPr>
          <p:cNvPr id="40" name="TextBox 39">
            <a:extLst>
              <a:ext uri="{FF2B5EF4-FFF2-40B4-BE49-F238E27FC236}">
                <a16:creationId xmlns="" xmlns:a16="http://schemas.microsoft.com/office/drawing/2014/main" id="{117B8CD9-F418-47A4-B590-0446B6F31F00}"/>
              </a:ext>
            </a:extLst>
          </p:cNvPr>
          <p:cNvSpPr txBox="1"/>
          <p:nvPr/>
        </p:nvSpPr>
        <p:spPr>
          <a:xfrm>
            <a:off x="10464236" y="2398794"/>
            <a:ext cx="1478898" cy="1323439"/>
          </a:xfrm>
          <a:prstGeom prst="rect">
            <a:avLst/>
          </a:prstGeom>
          <a:noFill/>
        </p:spPr>
        <p:txBody>
          <a:bodyPr wrap="square">
            <a:spAutoFit/>
          </a:bodyPr>
          <a:lstStyle/>
          <a:p>
            <a:pPr algn="ctr"/>
            <a:r>
              <a:rPr lang="en-US" sz="2000" b="0" i="0" dirty="0" err="1">
                <a:solidFill>
                  <a:srgbClr val="7030A0"/>
                </a:solidFill>
                <a:effectLst/>
                <a:latin typeface="Arial" panose="020B0604020202020204" pitchFamily="34" charset="0"/>
                <a:cs typeface="Arial" panose="020B0604020202020204" pitchFamily="34" charset="0"/>
              </a:rPr>
              <a:t>Hiệp</a:t>
            </a:r>
            <a:r>
              <a:rPr lang="en-US" sz="2000" b="0" i="0" dirty="0">
                <a:solidFill>
                  <a:srgbClr val="7030A0"/>
                </a:solidFill>
                <a:effectLst/>
                <a:latin typeface="Arial" panose="020B0604020202020204" pitchFamily="34" charset="0"/>
                <a:cs typeface="Arial" panose="020B0604020202020204" pitchFamily="34" charset="0"/>
              </a:rPr>
              <a:t> </a:t>
            </a:r>
            <a:r>
              <a:rPr lang="en-US" sz="2000" b="0" i="0" dirty="0" err="1">
                <a:solidFill>
                  <a:srgbClr val="7030A0"/>
                </a:solidFill>
                <a:effectLst/>
                <a:latin typeface="Arial" panose="020B0604020202020204" pitchFamily="34" charset="0"/>
                <a:cs typeface="Arial" panose="020B0604020202020204" pitchFamily="34" charset="0"/>
              </a:rPr>
              <a:t>định</a:t>
            </a:r>
            <a:r>
              <a:rPr lang="en-US" sz="2000" b="0" i="0" dirty="0">
                <a:solidFill>
                  <a:srgbClr val="7030A0"/>
                </a:solidFill>
                <a:effectLst/>
                <a:latin typeface="Arial" panose="020B0604020202020204" pitchFamily="34" charset="0"/>
                <a:cs typeface="Arial" panose="020B0604020202020204" pitchFamily="34" charset="0"/>
              </a:rPr>
              <a:t> </a:t>
            </a:r>
            <a:r>
              <a:rPr lang="en-US" sz="2000" b="0" i="0" dirty="0" err="1">
                <a:solidFill>
                  <a:srgbClr val="7030A0"/>
                </a:solidFill>
                <a:effectLst/>
                <a:latin typeface="Arial" panose="020B0604020202020204" pitchFamily="34" charset="0"/>
                <a:cs typeface="Arial" panose="020B0604020202020204" pitchFamily="34" charset="0"/>
              </a:rPr>
              <a:t>chống</a:t>
            </a:r>
            <a:r>
              <a:rPr lang="en-US" sz="2000" b="0" i="0" dirty="0">
                <a:solidFill>
                  <a:srgbClr val="7030A0"/>
                </a:solidFill>
                <a:effectLst/>
                <a:latin typeface="Arial" panose="020B0604020202020204" pitchFamily="34" charset="0"/>
                <a:cs typeface="Arial" panose="020B0604020202020204" pitchFamily="34" charset="0"/>
              </a:rPr>
              <a:t> </a:t>
            </a:r>
            <a:r>
              <a:rPr lang="en-US" sz="2000" b="0" i="0" dirty="0" err="1">
                <a:solidFill>
                  <a:srgbClr val="7030A0"/>
                </a:solidFill>
                <a:effectLst/>
                <a:latin typeface="Arial" panose="020B0604020202020204" pitchFamily="34" charset="0"/>
                <a:cs typeface="Arial" panose="020B0604020202020204" pitchFamily="34" charset="0"/>
              </a:rPr>
              <a:t>đánh</a:t>
            </a:r>
            <a:r>
              <a:rPr lang="en-US" sz="2000" b="0" i="0" dirty="0">
                <a:solidFill>
                  <a:srgbClr val="7030A0"/>
                </a:solidFill>
                <a:effectLst/>
                <a:latin typeface="Arial" panose="020B0604020202020204" pitchFamily="34" charset="0"/>
                <a:cs typeface="Arial" panose="020B0604020202020204" pitchFamily="34" charset="0"/>
              </a:rPr>
              <a:t> </a:t>
            </a:r>
            <a:r>
              <a:rPr lang="en-US" sz="2000" b="0" i="0" dirty="0" err="1">
                <a:solidFill>
                  <a:srgbClr val="7030A0"/>
                </a:solidFill>
                <a:effectLst/>
                <a:latin typeface="Arial" panose="020B0604020202020204" pitchFamily="34" charset="0"/>
                <a:cs typeface="Arial" panose="020B0604020202020204" pitchFamily="34" charset="0"/>
              </a:rPr>
              <a:t>thuế</a:t>
            </a:r>
            <a:r>
              <a:rPr lang="en-US" sz="2000" b="0" i="0" dirty="0">
                <a:solidFill>
                  <a:srgbClr val="7030A0"/>
                </a:solidFill>
                <a:effectLst/>
                <a:latin typeface="Arial" panose="020B0604020202020204" pitchFamily="34" charset="0"/>
                <a:cs typeface="Arial" panose="020B0604020202020204" pitchFamily="34" charset="0"/>
              </a:rPr>
              <a:t> </a:t>
            </a:r>
            <a:r>
              <a:rPr lang="en-US" sz="2000" b="0" i="0" dirty="0" err="1">
                <a:solidFill>
                  <a:srgbClr val="7030A0"/>
                </a:solidFill>
                <a:effectLst/>
                <a:latin typeface="Arial" panose="020B0604020202020204" pitchFamily="34" charset="0"/>
                <a:cs typeface="Arial" panose="020B0604020202020204" pitchFamily="34" charset="0"/>
              </a:rPr>
              <a:t>hai</a:t>
            </a:r>
            <a:r>
              <a:rPr lang="en-US" sz="2000" b="0" i="0" dirty="0">
                <a:solidFill>
                  <a:srgbClr val="7030A0"/>
                </a:solidFill>
                <a:effectLst/>
                <a:latin typeface="Arial" panose="020B0604020202020204" pitchFamily="34" charset="0"/>
                <a:cs typeface="Arial" panose="020B0604020202020204" pitchFamily="34" charset="0"/>
              </a:rPr>
              <a:t> </a:t>
            </a:r>
            <a:r>
              <a:rPr lang="en-US" sz="2000" b="0" i="0" dirty="0" err="1">
                <a:solidFill>
                  <a:srgbClr val="7030A0"/>
                </a:solidFill>
                <a:effectLst/>
                <a:latin typeface="Arial" panose="020B0604020202020204" pitchFamily="34" charset="0"/>
                <a:cs typeface="Arial" panose="020B0604020202020204" pitchFamily="34" charset="0"/>
              </a:rPr>
              <a:t>lần</a:t>
            </a:r>
            <a:r>
              <a:rPr lang="en-US" sz="2000" b="0" i="0" dirty="0">
                <a:solidFill>
                  <a:srgbClr val="7030A0"/>
                </a:solidFill>
                <a:effectLst/>
                <a:latin typeface="Arial" panose="020B0604020202020204" pitchFamily="34" charset="0"/>
                <a:cs typeface="Arial" panose="020B0604020202020204" pitchFamily="34" charset="0"/>
              </a:rPr>
              <a:t>.</a:t>
            </a:r>
            <a:endParaRPr lang="en-US" sz="2000" dirty="0">
              <a:solidFill>
                <a:srgbClr val="7030A0"/>
              </a:solidFill>
              <a:latin typeface="Arial" panose="020B0604020202020204" pitchFamily="34" charset="0"/>
              <a:cs typeface="Arial" panose="020B0604020202020204" pitchFamily="34" charset="0"/>
            </a:endParaRPr>
          </a:p>
        </p:txBody>
      </p:sp>
      <p:sp>
        <p:nvSpPr>
          <p:cNvPr id="41" name="TextBox 40">
            <a:extLst>
              <a:ext uri="{FF2B5EF4-FFF2-40B4-BE49-F238E27FC236}">
                <a16:creationId xmlns="" xmlns:a16="http://schemas.microsoft.com/office/drawing/2014/main" id="{D0DDDF90-948F-4CE2-8D17-1A17DFCF3CF3}"/>
              </a:ext>
            </a:extLst>
          </p:cNvPr>
          <p:cNvSpPr txBox="1"/>
          <p:nvPr/>
        </p:nvSpPr>
        <p:spPr>
          <a:xfrm>
            <a:off x="4806151" y="4514927"/>
            <a:ext cx="1549024" cy="1015663"/>
          </a:xfrm>
          <a:prstGeom prst="rect">
            <a:avLst/>
          </a:prstGeom>
          <a:noFill/>
        </p:spPr>
        <p:txBody>
          <a:bodyPr wrap="square">
            <a:spAutoFit/>
          </a:bodyPr>
          <a:lstStyle/>
          <a:p>
            <a:pPr algn="ctr"/>
            <a:r>
              <a:rPr lang="vi-VN" sz="2000" dirty="0">
                <a:solidFill>
                  <a:srgbClr val="CC3300"/>
                </a:solidFill>
                <a:latin typeface="Arial" panose="020B0604020202020204" pitchFamily="34" charset="0"/>
                <a:cs typeface="Arial" panose="020B0604020202020204" pitchFamily="34" charset="0"/>
              </a:rPr>
              <a:t>T</a:t>
            </a:r>
            <a:r>
              <a:rPr lang="vi-VN" sz="2000" b="0" i="0" dirty="0">
                <a:solidFill>
                  <a:srgbClr val="CC3300"/>
                </a:solidFill>
                <a:effectLst/>
                <a:latin typeface="Arial" panose="020B0604020202020204" pitchFamily="34" charset="0"/>
                <a:cs typeface="Arial" panose="020B0604020202020204" pitchFamily="34" charset="0"/>
              </a:rPr>
              <a:t>hị trường </a:t>
            </a:r>
            <a:r>
              <a:rPr lang="en-US" sz="2000" b="0" i="0" dirty="0" err="1">
                <a:solidFill>
                  <a:srgbClr val="CC3300"/>
                </a:solidFill>
                <a:effectLst/>
                <a:latin typeface="Arial" panose="020B0604020202020204" pitchFamily="34" charset="0"/>
                <a:cs typeface="Arial" panose="020B0604020202020204" pitchFamily="34" charset="0"/>
              </a:rPr>
              <a:t>xuất</a:t>
            </a:r>
            <a:r>
              <a:rPr lang="en-US" sz="2000" b="0" i="0" dirty="0">
                <a:solidFill>
                  <a:srgbClr val="CC3300"/>
                </a:solidFill>
                <a:effectLst/>
                <a:latin typeface="Arial" panose="020B0604020202020204" pitchFamily="34" charset="0"/>
                <a:cs typeface="Arial" panose="020B0604020202020204" pitchFamily="34" charset="0"/>
              </a:rPr>
              <a:t> </a:t>
            </a:r>
            <a:r>
              <a:rPr lang="en-US" sz="2000" b="0" i="0" dirty="0" err="1">
                <a:solidFill>
                  <a:srgbClr val="CC3300"/>
                </a:solidFill>
                <a:effectLst/>
                <a:latin typeface="Arial" panose="020B0604020202020204" pitchFamily="34" charset="0"/>
                <a:cs typeface="Arial" panose="020B0604020202020204" pitchFamily="34" charset="0"/>
              </a:rPr>
              <a:t>khẩu</a:t>
            </a:r>
            <a:r>
              <a:rPr lang="en-US" sz="2000" b="0" i="0" dirty="0">
                <a:solidFill>
                  <a:srgbClr val="CC3300"/>
                </a:solidFill>
                <a:effectLst/>
                <a:latin typeface="Arial" panose="020B0604020202020204" pitchFamily="34" charset="0"/>
                <a:cs typeface="Arial" panose="020B0604020202020204" pitchFamily="34" charset="0"/>
              </a:rPr>
              <a:t> </a:t>
            </a:r>
            <a:r>
              <a:rPr lang="en-US" sz="2000" b="0" i="0" dirty="0" err="1">
                <a:solidFill>
                  <a:srgbClr val="CC3300"/>
                </a:solidFill>
                <a:effectLst/>
                <a:latin typeface="Arial" panose="020B0604020202020204" pitchFamily="34" charset="0"/>
                <a:cs typeface="Arial" panose="020B0604020202020204" pitchFamily="34" charset="0"/>
              </a:rPr>
              <a:t>hàng</a:t>
            </a:r>
            <a:r>
              <a:rPr lang="en-US" sz="2000" b="0" i="0" dirty="0">
                <a:solidFill>
                  <a:srgbClr val="CC3300"/>
                </a:solidFill>
                <a:effectLst/>
                <a:latin typeface="Arial" panose="020B0604020202020204" pitchFamily="34" charset="0"/>
                <a:cs typeface="Arial" panose="020B0604020202020204" pitchFamily="34" charset="0"/>
              </a:rPr>
              <a:t> </a:t>
            </a:r>
            <a:r>
              <a:rPr lang="en-US" sz="2000" b="0" i="0" dirty="0" err="1">
                <a:solidFill>
                  <a:srgbClr val="CC3300"/>
                </a:solidFill>
                <a:effectLst/>
                <a:latin typeface="Arial" panose="020B0604020202020204" pitchFamily="34" charset="0"/>
                <a:cs typeface="Arial" panose="020B0604020202020204" pitchFamily="34" charset="0"/>
              </a:rPr>
              <a:t>hoá</a:t>
            </a:r>
            <a:r>
              <a:rPr lang="vi-VN" sz="2000" b="0" i="0" dirty="0">
                <a:solidFill>
                  <a:srgbClr val="CC3300"/>
                </a:solidFill>
                <a:effectLst/>
                <a:latin typeface="Arial" panose="020B0604020202020204" pitchFamily="34" charset="0"/>
                <a:cs typeface="Arial" panose="020B0604020202020204" pitchFamily="34" charset="0"/>
              </a:rPr>
              <a:t> </a:t>
            </a:r>
            <a:endParaRPr lang="en-US" sz="2000" dirty="0">
              <a:solidFill>
                <a:srgbClr val="CC3300"/>
              </a:solidFill>
              <a:latin typeface="Arial" panose="020B0604020202020204" pitchFamily="34" charset="0"/>
              <a:cs typeface="Arial" panose="020B0604020202020204" pitchFamily="34" charset="0"/>
            </a:endParaRPr>
          </a:p>
        </p:txBody>
      </p:sp>
      <p:sp>
        <p:nvSpPr>
          <p:cNvPr id="42" name="TextBox 41">
            <a:extLst>
              <a:ext uri="{FF2B5EF4-FFF2-40B4-BE49-F238E27FC236}">
                <a16:creationId xmlns="" xmlns:a16="http://schemas.microsoft.com/office/drawing/2014/main" id="{7541178E-2055-4500-8EC6-A9FC18D1AA8E}"/>
              </a:ext>
            </a:extLst>
          </p:cNvPr>
          <p:cNvSpPr txBox="1"/>
          <p:nvPr/>
        </p:nvSpPr>
        <p:spPr>
          <a:xfrm>
            <a:off x="2922467" y="2420015"/>
            <a:ext cx="1667403" cy="1323439"/>
          </a:xfrm>
          <a:prstGeom prst="rect">
            <a:avLst/>
          </a:prstGeom>
          <a:noFill/>
        </p:spPr>
        <p:txBody>
          <a:bodyPr wrap="square">
            <a:spAutoFit/>
          </a:bodyPr>
          <a:lstStyle/>
          <a:p>
            <a:pPr algn="ctr"/>
            <a:r>
              <a:rPr lang="vi-VN" sz="2000" dirty="0">
                <a:solidFill>
                  <a:srgbClr val="CC6600"/>
                </a:solidFill>
                <a:latin typeface="Arial" panose="020B0604020202020204" pitchFamily="34" charset="0"/>
                <a:cs typeface="Arial" panose="020B0604020202020204" pitchFamily="34" charset="0"/>
              </a:rPr>
              <a:t>Quốc gia t</a:t>
            </a:r>
            <a:r>
              <a:rPr lang="vi-VN" sz="2000" b="0" i="0" dirty="0">
                <a:solidFill>
                  <a:srgbClr val="CC6600"/>
                </a:solidFill>
                <a:effectLst/>
                <a:latin typeface="Arial" panose="020B0604020202020204" pitchFamily="34" charset="0"/>
                <a:cs typeface="Arial" panose="020B0604020202020204" pitchFamily="34" charset="0"/>
              </a:rPr>
              <a:t>hiết lập quan hệ ngoại giao</a:t>
            </a:r>
            <a:endParaRPr lang="en-US" sz="2000" dirty="0">
              <a:solidFill>
                <a:srgbClr val="CC6600"/>
              </a:solidFill>
              <a:latin typeface="Arial" panose="020B0604020202020204" pitchFamily="34" charset="0"/>
              <a:cs typeface="Arial" panose="020B0604020202020204" pitchFamily="34" charset="0"/>
            </a:endParaRPr>
          </a:p>
        </p:txBody>
      </p:sp>
      <p:sp>
        <p:nvSpPr>
          <p:cNvPr id="44" name="TextBox 43">
            <a:extLst>
              <a:ext uri="{FF2B5EF4-FFF2-40B4-BE49-F238E27FC236}">
                <a16:creationId xmlns="" xmlns:a16="http://schemas.microsoft.com/office/drawing/2014/main" id="{7D581B31-C181-4DF4-907E-933B56FAC932}"/>
              </a:ext>
            </a:extLst>
          </p:cNvPr>
          <p:cNvSpPr txBox="1"/>
          <p:nvPr/>
        </p:nvSpPr>
        <p:spPr>
          <a:xfrm>
            <a:off x="3375619" y="1318967"/>
            <a:ext cx="8132341" cy="830997"/>
          </a:xfrm>
          <a:prstGeom prst="rect">
            <a:avLst/>
          </a:prstGeom>
          <a:noFill/>
        </p:spPr>
        <p:txBody>
          <a:bodyPr wrap="square">
            <a:spAutoFit/>
          </a:bodyPr>
          <a:lstStyle/>
          <a:p>
            <a:pPr marL="285750" indent="-285750" algn="ctr">
              <a:buFont typeface="Wingdings" panose="05000000000000000000" pitchFamily="2" charset="2"/>
              <a:buChar char="q"/>
            </a:pPr>
            <a:r>
              <a:rPr lang="vi-VN" sz="2400" i="0" dirty="0">
                <a:solidFill>
                  <a:srgbClr val="0033CC"/>
                </a:solidFill>
                <a:effectLst/>
                <a:latin typeface="Muli"/>
              </a:rPr>
              <a:t> </a:t>
            </a:r>
            <a:r>
              <a:rPr lang="en-US" sz="2400" b="1" i="0" dirty="0" err="1">
                <a:solidFill>
                  <a:srgbClr val="0033CC"/>
                </a:solidFill>
                <a:effectLst/>
                <a:latin typeface="Muli"/>
              </a:rPr>
              <a:t>Tích</a:t>
            </a:r>
            <a:r>
              <a:rPr lang="en-US" sz="2400" b="1" i="0" dirty="0">
                <a:solidFill>
                  <a:srgbClr val="0033CC"/>
                </a:solidFill>
                <a:effectLst/>
                <a:latin typeface="Muli"/>
              </a:rPr>
              <a:t> </a:t>
            </a:r>
            <a:r>
              <a:rPr lang="en-US" sz="2400" b="1" i="0" dirty="0" err="1">
                <a:solidFill>
                  <a:srgbClr val="0033CC"/>
                </a:solidFill>
                <a:effectLst/>
                <a:latin typeface="Muli"/>
              </a:rPr>
              <a:t>cực</a:t>
            </a:r>
            <a:r>
              <a:rPr lang="en-US" sz="2400" b="1" i="0" dirty="0">
                <a:solidFill>
                  <a:srgbClr val="0033CC"/>
                </a:solidFill>
                <a:effectLst/>
                <a:latin typeface="Muli"/>
              </a:rPr>
              <a:t> </a:t>
            </a:r>
            <a:r>
              <a:rPr lang="en-US" sz="2400" b="1" i="0" dirty="0" err="1">
                <a:solidFill>
                  <a:srgbClr val="0033CC"/>
                </a:solidFill>
                <a:effectLst/>
                <a:latin typeface="Muli"/>
              </a:rPr>
              <a:t>chủ</a:t>
            </a:r>
            <a:r>
              <a:rPr lang="en-US" sz="2400" b="1" i="0" dirty="0">
                <a:solidFill>
                  <a:srgbClr val="0033CC"/>
                </a:solidFill>
                <a:effectLst/>
                <a:latin typeface="Muli"/>
              </a:rPr>
              <a:t> </a:t>
            </a:r>
            <a:r>
              <a:rPr lang="en-US" sz="2400" b="1" i="0" dirty="0" err="1">
                <a:solidFill>
                  <a:srgbClr val="0033CC"/>
                </a:solidFill>
                <a:effectLst/>
                <a:latin typeface="Muli"/>
              </a:rPr>
              <a:t>động</a:t>
            </a:r>
            <a:r>
              <a:rPr lang="en-US" sz="2400" b="1" i="0" dirty="0">
                <a:solidFill>
                  <a:srgbClr val="0033CC"/>
                </a:solidFill>
                <a:effectLst/>
                <a:latin typeface="Muli"/>
              </a:rPr>
              <a:t> </a:t>
            </a:r>
            <a:r>
              <a:rPr lang="en-US" sz="2400" b="1" i="0" dirty="0" err="1">
                <a:solidFill>
                  <a:srgbClr val="0033CC"/>
                </a:solidFill>
                <a:effectLst/>
                <a:latin typeface="Muli"/>
              </a:rPr>
              <a:t>tham</a:t>
            </a:r>
            <a:r>
              <a:rPr lang="en-US" sz="2400" b="1" i="0" dirty="0">
                <a:solidFill>
                  <a:srgbClr val="0033CC"/>
                </a:solidFill>
                <a:effectLst/>
                <a:latin typeface="Muli"/>
              </a:rPr>
              <a:t> </a:t>
            </a:r>
            <a:r>
              <a:rPr lang="en-US" sz="2400" b="1" i="0" dirty="0" err="1">
                <a:solidFill>
                  <a:srgbClr val="0033CC"/>
                </a:solidFill>
                <a:effectLst/>
                <a:latin typeface="Muli"/>
              </a:rPr>
              <a:t>gia</a:t>
            </a:r>
            <a:r>
              <a:rPr lang="en-US" sz="2400" b="1" i="0" dirty="0">
                <a:solidFill>
                  <a:srgbClr val="0033CC"/>
                </a:solidFill>
                <a:effectLst/>
                <a:latin typeface="Muli"/>
              </a:rPr>
              <a:t> </a:t>
            </a:r>
            <a:r>
              <a:rPr lang="en-US" sz="2400" b="1" i="0" dirty="0" err="1">
                <a:solidFill>
                  <a:srgbClr val="0033CC"/>
                </a:solidFill>
                <a:effectLst/>
                <a:latin typeface="Muli"/>
              </a:rPr>
              <a:t>vào</a:t>
            </a:r>
            <a:r>
              <a:rPr lang="en-US" sz="2400" b="1" i="0" dirty="0">
                <a:solidFill>
                  <a:srgbClr val="0033CC"/>
                </a:solidFill>
                <a:effectLst/>
                <a:latin typeface="Muli"/>
              </a:rPr>
              <a:t> </a:t>
            </a:r>
            <a:r>
              <a:rPr lang="en-US" sz="2400" b="1" i="0" dirty="0" err="1">
                <a:solidFill>
                  <a:srgbClr val="0033CC"/>
                </a:solidFill>
                <a:effectLst/>
                <a:latin typeface="Muli"/>
              </a:rPr>
              <a:t>các</a:t>
            </a:r>
            <a:r>
              <a:rPr lang="en-US" sz="2400" b="1" i="0" dirty="0">
                <a:solidFill>
                  <a:srgbClr val="0033CC"/>
                </a:solidFill>
                <a:effectLst/>
                <a:latin typeface="Muli"/>
              </a:rPr>
              <a:t> </a:t>
            </a:r>
            <a:r>
              <a:rPr lang="en-US" sz="2400" b="1" i="0" dirty="0" err="1">
                <a:solidFill>
                  <a:srgbClr val="0033CC"/>
                </a:solidFill>
                <a:effectLst/>
                <a:latin typeface="Muli"/>
              </a:rPr>
              <a:t>liên</a:t>
            </a:r>
            <a:r>
              <a:rPr lang="en-US" sz="2400" b="1" i="0" dirty="0">
                <a:solidFill>
                  <a:srgbClr val="0033CC"/>
                </a:solidFill>
                <a:effectLst/>
                <a:latin typeface="Muli"/>
              </a:rPr>
              <a:t> </a:t>
            </a:r>
            <a:r>
              <a:rPr lang="en-US" sz="2400" b="1" i="0" dirty="0" err="1">
                <a:solidFill>
                  <a:srgbClr val="0033CC"/>
                </a:solidFill>
                <a:effectLst/>
                <a:latin typeface="Muli"/>
              </a:rPr>
              <a:t>kết</a:t>
            </a:r>
            <a:r>
              <a:rPr lang="en-US" sz="2400" b="1" i="0" dirty="0">
                <a:solidFill>
                  <a:srgbClr val="0033CC"/>
                </a:solidFill>
                <a:effectLst/>
                <a:latin typeface="Muli"/>
              </a:rPr>
              <a:t> </a:t>
            </a:r>
            <a:r>
              <a:rPr lang="en-US" sz="2400" b="1" i="0" dirty="0" err="1">
                <a:solidFill>
                  <a:srgbClr val="0033CC"/>
                </a:solidFill>
                <a:effectLst/>
                <a:latin typeface="Muli"/>
              </a:rPr>
              <a:t>kinh</a:t>
            </a:r>
            <a:r>
              <a:rPr lang="en-US" sz="2400" b="1" i="0" dirty="0">
                <a:solidFill>
                  <a:srgbClr val="0033CC"/>
                </a:solidFill>
                <a:effectLst/>
                <a:latin typeface="Muli"/>
              </a:rPr>
              <a:t> </a:t>
            </a:r>
            <a:r>
              <a:rPr lang="en-US" sz="2400" b="1" i="0" dirty="0" err="1">
                <a:solidFill>
                  <a:srgbClr val="0033CC"/>
                </a:solidFill>
                <a:effectLst/>
                <a:latin typeface="Muli"/>
              </a:rPr>
              <a:t>tế</a:t>
            </a:r>
            <a:r>
              <a:rPr lang="en-US" sz="2400" b="1" i="0" dirty="0">
                <a:solidFill>
                  <a:srgbClr val="0033CC"/>
                </a:solidFill>
                <a:effectLst/>
                <a:latin typeface="Muli"/>
              </a:rPr>
              <a:t> </a:t>
            </a:r>
            <a:r>
              <a:rPr lang="en-US" sz="2400" b="1" i="0" dirty="0" err="1">
                <a:solidFill>
                  <a:srgbClr val="0033CC"/>
                </a:solidFill>
                <a:effectLst/>
                <a:latin typeface="Muli"/>
              </a:rPr>
              <a:t>quốc</a:t>
            </a:r>
            <a:r>
              <a:rPr lang="en-US" sz="2400" b="1" i="0" dirty="0">
                <a:solidFill>
                  <a:srgbClr val="0033CC"/>
                </a:solidFill>
                <a:effectLst/>
                <a:latin typeface="Muli"/>
              </a:rPr>
              <a:t> </a:t>
            </a:r>
            <a:r>
              <a:rPr lang="en-US" sz="2400" b="1" i="0" dirty="0" err="1">
                <a:solidFill>
                  <a:srgbClr val="0033CC"/>
                </a:solidFill>
                <a:effectLst/>
                <a:latin typeface="Muli"/>
              </a:rPr>
              <a:t>tế</a:t>
            </a:r>
            <a:r>
              <a:rPr lang="en-US" sz="2400" b="1" i="0" dirty="0">
                <a:solidFill>
                  <a:srgbClr val="0033CC"/>
                </a:solidFill>
                <a:effectLst/>
                <a:latin typeface="Muli"/>
              </a:rPr>
              <a:t> </a:t>
            </a:r>
            <a:r>
              <a:rPr lang="en-US" sz="2400" b="1" i="0" dirty="0" err="1">
                <a:solidFill>
                  <a:srgbClr val="0033CC"/>
                </a:solidFill>
                <a:effectLst/>
                <a:latin typeface="Muli"/>
              </a:rPr>
              <a:t>và</a:t>
            </a:r>
            <a:r>
              <a:rPr lang="en-US" sz="2400" b="1" i="0" dirty="0">
                <a:solidFill>
                  <a:srgbClr val="0033CC"/>
                </a:solidFill>
                <a:effectLst/>
                <a:latin typeface="Muli"/>
              </a:rPr>
              <a:t> </a:t>
            </a:r>
            <a:r>
              <a:rPr lang="en-US" sz="2400" b="1" i="0" dirty="0" err="1">
                <a:solidFill>
                  <a:srgbClr val="0033CC"/>
                </a:solidFill>
                <a:effectLst/>
                <a:latin typeface="Muli"/>
              </a:rPr>
              <a:t>thực</a:t>
            </a:r>
            <a:r>
              <a:rPr lang="en-US" sz="2400" b="1" i="0" dirty="0">
                <a:solidFill>
                  <a:srgbClr val="0033CC"/>
                </a:solidFill>
                <a:effectLst/>
                <a:latin typeface="Muli"/>
              </a:rPr>
              <a:t> </a:t>
            </a:r>
            <a:r>
              <a:rPr lang="en-US" sz="2400" b="1" i="0" dirty="0" err="1">
                <a:solidFill>
                  <a:srgbClr val="0033CC"/>
                </a:solidFill>
                <a:effectLst/>
                <a:latin typeface="Muli"/>
              </a:rPr>
              <a:t>hiện</a:t>
            </a:r>
            <a:r>
              <a:rPr lang="en-US" sz="2400" b="1" i="0" dirty="0">
                <a:solidFill>
                  <a:srgbClr val="0033CC"/>
                </a:solidFill>
                <a:effectLst/>
                <a:latin typeface="Muli"/>
              </a:rPr>
              <a:t> </a:t>
            </a:r>
            <a:r>
              <a:rPr lang="en-US" sz="2400" b="1" i="0" dirty="0" err="1">
                <a:solidFill>
                  <a:srgbClr val="0033CC"/>
                </a:solidFill>
                <a:effectLst/>
                <a:latin typeface="Muli"/>
              </a:rPr>
              <a:t>đầy</a:t>
            </a:r>
            <a:r>
              <a:rPr lang="en-US" sz="2400" b="1" i="0" dirty="0">
                <a:solidFill>
                  <a:srgbClr val="0033CC"/>
                </a:solidFill>
                <a:effectLst/>
                <a:latin typeface="Muli"/>
              </a:rPr>
              <a:t> </a:t>
            </a:r>
            <a:r>
              <a:rPr lang="en-US" sz="2400" b="1" i="0" dirty="0" err="1">
                <a:solidFill>
                  <a:srgbClr val="0033CC"/>
                </a:solidFill>
                <a:effectLst/>
                <a:latin typeface="Muli"/>
              </a:rPr>
              <a:t>đủ</a:t>
            </a:r>
            <a:r>
              <a:rPr lang="en-US" sz="2400" b="1" i="0" dirty="0">
                <a:solidFill>
                  <a:srgbClr val="0033CC"/>
                </a:solidFill>
                <a:effectLst/>
                <a:latin typeface="Muli"/>
              </a:rPr>
              <a:t> </a:t>
            </a:r>
            <a:r>
              <a:rPr lang="en-US" sz="2400" b="1" i="0" dirty="0" err="1">
                <a:solidFill>
                  <a:srgbClr val="0033CC"/>
                </a:solidFill>
                <a:effectLst/>
                <a:latin typeface="Muli"/>
              </a:rPr>
              <a:t>các</a:t>
            </a:r>
            <a:r>
              <a:rPr lang="en-US" sz="2400" b="1" i="0" dirty="0">
                <a:solidFill>
                  <a:srgbClr val="0033CC"/>
                </a:solidFill>
                <a:effectLst/>
                <a:latin typeface="Muli"/>
              </a:rPr>
              <a:t> cam </a:t>
            </a:r>
            <a:r>
              <a:rPr lang="en-US" sz="2400" b="1" i="0" dirty="0" err="1">
                <a:solidFill>
                  <a:srgbClr val="0033CC"/>
                </a:solidFill>
                <a:effectLst/>
                <a:latin typeface="Muli"/>
              </a:rPr>
              <a:t>kết</a:t>
            </a:r>
            <a:endParaRPr lang="en-US" sz="2400" b="1" i="0" dirty="0">
              <a:solidFill>
                <a:srgbClr val="0033CC"/>
              </a:solidFill>
              <a:effectLst/>
              <a:latin typeface="Muli"/>
            </a:endParaRPr>
          </a:p>
        </p:txBody>
      </p:sp>
    </p:spTree>
    <p:extLst>
      <p:ext uri="{BB962C8B-B14F-4D97-AF65-F5344CB8AC3E}">
        <p14:creationId xmlns:p14="http://schemas.microsoft.com/office/powerpoint/2010/main" val="1809951667"/>
      </p:ext>
    </p:extLst>
  </p:cSld>
  <p:clrMapOvr>
    <a:masterClrMapping/>
  </p:clrMapOvr>
  <p:timing>
    <p:tnLst>
      <p:par>
        <p:cTn id="1" dur="indefinite" restart="never" nodeType="tmRoot"/>
      </p:par>
    </p:tn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266" name="Picture 2" descr="Hình nền Powerpoint bảng đen đẹp nhất">
            <a:extLst>
              <a:ext uri="{FF2B5EF4-FFF2-40B4-BE49-F238E27FC236}">
                <a16:creationId xmlns="" xmlns:a16="http://schemas.microsoft.com/office/drawing/2014/main" id="{41DC0356-01CD-48FE-940A-AC83598B13FF}"/>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083" y="64746"/>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57" name="TextBox 56">
            <a:extLst>
              <a:ext uri="{FF2B5EF4-FFF2-40B4-BE49-F238E27FC236}">
                <a16:creationId xmlns="" xmlns:a16="http://schemas.microsoft.com/office/drawing/2014/main" id="{452FAF22-FC22-4860-A58C-8AD159DB7009}"/>
              </a:ext>
            </a:extLst>
          </p:cNvPr>
          <p:cNvSpPr txBox="1"/>
          <p:nvPr/>
        </p:nvSpPr>
        <p:spPr>
          <a:xfrm>
            <a:off x="2190795" y="109965"/>
            <a:ext cx="8991600" cy="830997"/>
          </a:xfrm>
          <a:prstGeom prst="rect">
            <a:avLst/>
          </a:prstGeom>
          <a:noFill/>
        </p:spPr>
        <p:txBody>
          <a:bodyPr wrap="square">
            <a:spAutoFit/>
          </a:bodyPr>
          <a:lstStyle/>
          <a:p>
            <a:pPr algn="ctr"/>
            <a:r>
              <a:rPr lang="vi-VN" sz="2400" b="1" i="0" dirty="0">
                <a:solidFill>
                  <a:srgbClr val="000000"/>
                </a:solidFill>
                <a:effectLst/>
                <a:latin typeface="Arial" panose="020B0604020202020204" pitchFamily="34" charset="0"/>
                <a:cs typeface="Arial" panose="020B0604020202020204" pitchFamily="34" charset="0"/>
              </a:rPr>
              <a:t>6.2.3. Phương hướng nâng cao hiệu quả hội nhập kinh tế quốc tế trong phát triển của Việt Nam</a:t>
            </a:r>
          </a:p>
        </p:txBody>
      </p:sp>
      <p:sp>
        <p:nvSpPr>
          <p:cNvPr id="58" name="Minus Sign 57">
            <a:extLst>
              <a:ext uri="{FF2B5EF4-FFF2-40B4-BE49-F238E27FC236}">
                <a16:creationId xmlns="" xmlns:a16="http://schemas.microsoft.com/office/drawing/2014/main" id="{58F1D5ED-DE11-4321-8521-4DDDA1568BEB}"/>
              </a:ext>
            </a:extLst>
          </p:cNvPr>
          <p:cNvSpPr/>
          <p:nvPr/>
        </p:nvSpPr>
        <p:spPr>
          <a:xfrm>
            <a:off x="4823763" y="977890"/>
            <a:ext cx="2938160" cy="45719"/>
          </a:xfrm>
          <a:prstGeom prst="mathMinus">
            <a:avLst/>
          </a:prstGeom>
          <a:ln>
            <a:solidFill>
              <a:srgbClr val="FF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 name="TextBox 58">
            <a:extLst>
              <a:ext uri="{FF2B5EF4-FFF2-40B4-BE49-F238E27FC236}">
                <a16:creationId xmlns="" xmlns:a16="http://schemas.microsoft.com/office/drawing/2014/main" id="{670E4BC2-5D4F-461C-8976-503992F553F7}"/>
              </a:ext>
            </a:extLst>
          </p:cNvPr>
          <p:cNvSpPr txBox="1"/>
          <p:nvPr/>
        </p:nvSpPr>
        <p:spPr>
          <a:xfrm>
            <a:off x="2750779" y="1060537"/>
            <a:ext cx="8132341" cy="830997"/>
          </a:xfrm>
          <a:prstGeom prst="rect">
            <a:avLst/>
          </a:prstGeom>
          <a:noFill/>
        </p:spPr>
        <p:txBody>
          <a:bodyPr wrap="square">
            <a:spAutoFit/>
          </a:bodyPr>
          <a:lstStyle/>
          <a:p>
            <a:pPr marL="285750" indent="-285750" algn="ctr">
              <a:buFont typeface="Wingdings" panose="05000000000000000000" pitchFamily="2" charset="2"/>
              <a:buChar char="q"/>
            </a:pPr>
            <a:r>
              <a:rPr lang="en-US" sz="2400" b="1" i="0" dirty="0" err="1">
                <a:solidFill>
                  <a:srgbClr val="0033CC"/>
                </a:solidFill>
                <a:effectLst/>
                <a:latin typeface="Muli"/>
              </a:rPr>
              <a:t>Tích</a:t>
            </a:r>
            <a:r>
              <a:rPr lang="en-US" sz="2400" b="1" i="0" dirty="0">
                <a:solidFill>
                  <a:srgbClr val="0033CC"/>
                </a:solidFill>
                <a:effectLst/>
                <a:latin typeface="Muli"/>
              </a:rPr>
              <a:t> </a:t>
            </a:r>
            <a:r>
              <a:rPr lang="en-US" sz="2400" b="1" i="0" dirty="0" err="1">
                <a:solidFill>
                  <a:srgbClr val="0033CC"/>
                </a:solidFill>
                <a:effectLst/>
                <a:latin typeface="Muli"/>
              </a:rPr>
              <a:t>cực</a:t>
            </a:r>
            <a:r>
              <a:rPr lang="en-US" sz="2400" b="1" i="0" dirty="0">
                <a:solidFill>
                  <a:srgbClr val="0033CC"/>
                </a:solidFill>
                <a:effectLst/>
                <a:latin typeface="Muli"/>
              </a:rPr>
              <a:t> </a:t>
            </a:r>
            <a:r>
              <a:rPr lang="en-US" sz="2400" b="1" i="0" dirty="0" err="1">
                <a:solidFill>
                  <a:srgbClr val="0033CC"/>
                </a:solidFill>
                <a:effectLst/>
                <a:latin typeface="Muli"/>
              </a:rPr>
              <a:t>chủ</a:t>
            </a:r>
            <a:r>
              <a:rPr lang="en-US" sz="2400" b="1" i="0" dirty="0">
                <a:solidFill>
                  <a:srgbClr val="0033CC"/>
                </a:solidFill>
                <a:effectLst/>
                <a:latin typeface="Muli"/>
              </a:rPr>
              <a:t> </a:t>
            </a:r>
            <a:r>
              <a:rPr lang="en-US" sz="2400" b="1" i="0" dirty="0" err="1">
                <a:solidFill>
                  <a:srgbClr val="0033CC"/>
                </a:solidFill>
                <a:effectLst/>
                <a:latin typeface="Muli"/>
              </a:rPr>
              <a:t>động</a:t>
            </a:r>
            <a:r>
              <a:rPr lang="en-US" sz="2400" b="1" i="0" dirty="0">
                <a:solidFill>
                  <a:srgbClr val="0033CC"/>
                </a:solidFill>
                <a:effectLst/>
                <a:latin typeface="Muli"/>
              </a:rPr>
              <a:t> </a:t>
            </a:r>
            <a:r>
              <a:rPr lang="en-US" sz="2400" b="1" i="0" dirty="0" err="1">
                <a:solidFill>
                  <a:srgbClr val="0033CC"/>
                </a:solidFill>
                <a:effectLst/>
                <a:latin typeface="Muli"/>
              </a:rPr>
              <a:t>tham</a:t>
            </a:r>
            <a:r>
              <a:rPr lang="en-US" sz="2400" b="1" i="0" dirty="0">
                <a:solidFill>
                  <a:srgbClr val="0033CC"/>
                </a:solidFill>
                <a:effectLst/>
                <a:latin typeface="Muli"/>
              </a:rPr>
              <a:t> </a:t>
            </a:r>
            <a:r>
              <a:rPr lang="en-US" sz="2400" b="1" i="0" dirty="0" err="1">
                <a:solidFill>
                  <a:srgbClr val="0033CC"/>
                </a:solidFill>
                <a:effectLst/>
                <a:latin typeface="Muli"/>
              </a:rPr>
              <a:t>gia</a:t>
            </a:r>
            <a:r>
              <a:rPr lang="en-US" sz="2400" b="1" i="0" dirty="0">
                <a:solidFill>
                  <a:srgbClr val="0033CC"/>
                </a:solidFill>
                <a:effectLst/>
                <a:latin typeface="Muli"/>
              </a:rPr>
              <a:t> </a:t>
            </a:r>
            <a:r>
              <a:rPr lang="en-US" sz="2400" b="1" i="0" dirty="0" err="1">
                <a:solidFill>
                  <a:srgbClr val="0033CC"/>
                </a:solidFill>
                <a:effectLst/>
                <a:latin typeface="Muli"/>
              </a:rPr>
              <a:t>vào</a:t>
            </a:r>
            <a:r>
              <a:rPr lang="en-US" sz="2400" b="1" i="0" dirty="0">
                <a:solidFill>
                  <a:srgbClr val="0033CC"/>
                </a:solidFill>
                <a:effectLst/>
                <a:latin typeface="Muli"/>
              </a:rPr>
              <a:t> </a:t>
            </a:r>
            <a:r>
              <a:rPr lang="en-US" sz="2400" b="1" i="0" dirty="0" err="1">
                <a:solidFill>
                  <a:srgbClr val="0033CC"/>
                </a:solidFill>
                <a:effectLst/>
                <a:latin typeface="Muli"/>
              </a:rPr>
              <a:t>các</a:t>
            </a:r>
            <a:r>
              <a:rPr lang="en-US" sz="2400" b="1" i="0" dirty="0">
                <a:solidFill>
                  <a:srgbClr val="0033CC"/>
                </a:solidFill>
                <a:effectLst/>
                <a:latin typeface="Muli"/>
              </a:rPr>
              <a:t> </a:t>
            </a:r>
            <a:r>
              <a:rPr lang="en-US" sz="2400" b="1" i="0" dirty="0" err="1">
                <a:solidFill>
                  <a:srgbClr val="0033CC"/>
                </a:solidFill>
                <a:effectLst/>
                <a:latin typeface="Muli"/>
              </a:rPr>
              <a:t>liên</a:t>
            </a:r>
            <a:r>
              <a:rPr lang="en-US" sz="2400" b="1" i="0" dirty="0">
                <a:solidFill>
                  <a:srgbClr val="0033CC"/>
                </a:solidFill>
                <a:effectLst/>
                <a:latin typeface="Muli"/>
              </a:rPr>
              <a:t> </a:t>
            </a:r>
            <a:r>
              <a:rPr lang="en-US" sz="2400" b="1" i="0" dirty="0" err="1">
                <a:solidFill>
                  <a:srgbClr val="0033CC"/>
                </a:solidFill>
                <a:effectLst/>
                <a:latin typeface="Muli"/>
              </a:rPr>
              <a:t>kết</a:t>
            </a:r>
            <a:r>
              <a:rPr lang="en-US" sz="2400" b="1" i="0" dirty="0">
                <a:solidFill>
                  <a:srgbClr val="0033CC"/>
                </a:solidFill>
                <a:effectLst/>
                <a:latin typeface="Muli"/>
              </a:rPr>
              <a:t> </a:t>
            </a:r>
            <a:r>
              <a:rPr lang="en-US" sz="2400" b="1" i="0" dirty="0" err="1">
                <a:solidFill>
                  <a:srgbClr val="0033CC"/>
                </a:solidFill>
                <a:effectLst/>
                <a:latin typeface="Muli"/>
              </a:rPr>
              <a:t>kinh</a:t>
            </a:r>
            <a:r>
              <a:rPr lang="en-US" sz="2400" b="1" i="0" dirty="0">
                <a:solidFill>
                  <a:srgbClr val="0033CC"/>
                </a:solidFill>
                <a:effectLst/>
                <a:latin typeface="Muli"/>
              </a:rPr>
              <a:t> </a:t>
            </a:r>
            <a:r>
              <a:rPr lang="en-US" sz="2400" b="1" i="0" dirty="0" err="1">
                <a:solidFill>
                  <a:srgbClr val="0033CC"/>
                </a:solidFill>
                <a:effectLst/>
                <a:latin typeface="Muli"/>
              </a:rPr>
              <a:t>tế</a:t>
            </a:r>
            <a:r>
              <a:rPr lang="en-US" sz="2400" b="1" i="0" dirty="0">
                <a:solidFill>
                  <a:srgbClr val="0033CC"/>
                </a:solidFill>
                <a:effectLst/>
                <a:latin typeface="Muli"/>
              </a:rPr>
              <a:t> </a:t>
            </a:r>
            <a:r>
              <a:rPr lang="en-US" sz="2400" b="1" i="0" dirty="0" err="1">
                <a:solidFill>
                  <a:srgbClr val="0033CC"/>
                </a:solidFill>
                <a:effectLst/>
                <a:latin typeface="Muli"/>
              </a:rPr>
              <a:t>quốc</a:t>
            </a:r>
            <a:r>
              <a:rPr lang="en-US" sz="2400" b="1" i="0" dirty="0">
                <a:solidFill>
                  <a:srgbClr val="0033CC"/>
                </a:solidFill>
                <a:effectLst/>
                <a:latin typeface="Muli"/>
              </a:rPr>
              <a:t> </a:t>
            </a:r>
            <a:r>
              <a:rPr lang="en-US" sz="2400" b="1" i="0" dirty="0" err="1">
                <a:solidFill>
                  <a:srgbClr val="0033CC"/>
                </a:solidFill>
                <a:effectLst/>
                <a:latin typeface="Muli"/>
              </a:rPr>
              <a:t>tế</a:t>
            </a:r>
            <a:r>
              <a:rPr lang="en-US" sz="2400" b="1" i="0" dirty="0">
                <a:solidFill>
                  <a:srgbClr val="0033CC"/>
                </a:solidFill>
                <a:effectLst/>
                <a:latin typeface="Muli"/>
              </a:rPr>
              <a:t> </a:t>
            </a:r>
            <a:r>
              <a:rPr lang="en-US" sz="2400" b="1" i="0" dirty="0" err="1">
                <a:solidFill>
                  <a:srgbClr val="0033CC"/>
                </a:solidFill>
                <a:effectLst/>
                <a:latin typeface="Muli"/>
              </a:rPr>
              <a:t>và</a:t>
            </a:r>
            <a:r>
              <a:rPr lang="en-US" sz="2400" b="1" i="0" dirty="0">
                <a:solidFill>
                  <a:srgbClr val="0033CC"/>
                </a:solidFill>
                <a:effectLst/>
                <a:latin typeface="Muli"/>
              </a:rPr>
              <a:t> </a:t>
            </a:r>
            <a:r>
              <a:rPr lang="en-US" sz="2400" b="1" i="0" dirty="0" err="1">
                <a:solidFill>
                  <a:srgbClr val="0033CC"/>
                </a:solidFill>
                <a:effectLst/>
                <a:latin typeface="Muli"/>
              </a:rPr>
              <a:t>thực</a:t>
            </a:r>
            <a:r>
              <a:rPr lang="en-US" sz="2400" b="1" i="0" dirty="0">
                <a:solidFill>
                  <a:srgbClr val="0033CC"/>
                </a:solidFill>
                <a:effectLst/>
                <a:latin typeface="Muli"/>
              </a:rPr>
              <a:t> </a:t>
            </a:r>
            <a:r>
              <a:rPr lang="en-US" sz="2400" b="1" i="0" dirty="0" err="1">
                <a:solidFill>
                  <a:srgbClr val="0033CC"/>
                </a:solidFill>
                <a:effectLst/>
                <a:latin typeface="Muli"/>
              </a:rPr>
              <a:t>hiện</a:t>
            </a:r>
            <a:r>
              <a:rPr lang="en-US" sz="2400" b="1" i="0" dirty="0">
                <a:solidFill>
                  <a:srgbClr val="0033CC"/>
                </a:solidFill>
                <a:effectLst/>
                <a:latin typeface="Muli"/>
              </a:rPr>
              <a:t> </a:t>
            </a:r>
            <a:r>
              <a:rPr lang="en-US" sz="2400" b="1" i="0" dirty="0" err="1">
                <a:solidFill>
                  <a:srgbClr val="0033CC"/>
                </a:solidFill>
                <a:effectLst/>
                <a:latin typeface="Muli"/>
              </a:rPr>
              <a:t>đầy</a:t>
            </a:r>
            <a:r>
              <a:rPr lang="en-US" sz="2400" b="1" i="0" dirty="0">
                <a:solidFill>
                  <a:srgbClr val="0033CC"/>
                </a:solidFill>
                <a:effectLst/>
                <a:latin typeface="Muli"/>
              </a:rPr>
              <a:t> </a:t>
            </a:r>
            <a:r>
              <a:rPr lang="en-US" sz="2400" b="1" i="0" dirty="0" err="1">
                <a:solidFill>
                  <a:srgbClr val="0033CC"/>
                </a:solidFill>
                <a:effectLst/>
                <a:latin typeface="Muli"/>
              </a:rPr>
              <a:t>đủ</a:t>
            </a:r>
            <a:r>
              <a:rPr lang="en-US" sz="2400" b="1" i="0" dirty="0">
                <a:solidFill>
                  <a:srgbClr val="0033CC"/>
                </a:solidFill>
                <a:effectLst/>
                <a:latin typeface="Muli"/>
              </a:rPr>
              <a:t> </a:t>
            </a:r>
            <a:r>
              <a:rPr lang="en-US" sz="2400" b="1" i="0" dirty="0" err="1">
                <a:solidFill>
                  <a:srgbClr val="0033CC"/>
                </a:solidFill>
                <a:effectLst/>
                <a:latin typeface="Muli"/>
              </a:rPr>
              <a:t>các</a:t>
            </a:r>
            <a:r>
              <a:rPr lang="en-US" sz="2400" b="1" i="0" dirty="0">
                <a:solidFill>
                  <a:srgbClr val="0033CC"/>
                </a:solidFill>
                <a:effectLst/>
                <a:latin typeface="Muli"/>
              </a:rPr>
              <a:t> cam </a:t>
            </a:r>
            <a:r>
              <a:rPr lang="en-US" sz="2400" b="1" i="0" dirty="0" err="1">
                <a:solidFill>
                  <a:srgbClr val="0033CC"/>
                </a:solidFill>
                <a:effectLst/>
                <a:latin typeface="Muli"/>
              </a:rPr>
              <a:t>kết</a:t>
            </a:r>
            <a:endParaRPr lang="en-US" sz="2400" b="1" i="0" dirty="0">
              <a:solidFill>
                <a:srgbClr val="0033CC"/>
              </a:solidFill>
              <a:effectLst/>
              <a:latin typeface="Muli"/>
            </a:endParaRPr>
          </a:p>
        </p:txBody>
      </p:sp>
      <p:grpSp>
        <p:nvGrpSpPr>
          <p:cNvPr id="60" name="Group 2">
            <a:extLst>
              <a:ext uri="{FF2B5EF4-FFF2-40B4-BE49-F238E27FC236}">
                <a16:creationId xmlns="" xmlns:a16="http://schemas.microsoft.com/office/drawing/2014/main" id="{8E9F551D-A03F-4ED4-8454-66F8EE007297}"/>
              </a:ext>
            </a:extLst>
          </p:cNvPr>
          <p:cNvGrpSpPr>
            <a:grpSpLocks/>
          </p:cNvGrpSpPr>
          <p:nvPr/>
        </p:nvGrpSpPr>
        <p:grpSpPr bwMode="auto">
          <a:xfrm>
            <a:off x="554037" y="2277150"/>
            <a:ext cx="4887936" cy="3771400"/>
            <a:chOff x="-382513" y="2237255"/>
            <a:chExt cx="4888044" cy="3771055"/>
          </a:xfrm>
        </p:grpSpPr>
        <p:grpSp>
          <p:nvGrpSpPr>
            <p:cNvPr id="62" name="Group 4">
              <a:extLst>
                <a:ext uri="{FF2B5EF4-FFF2-40B4-BE49-F238E27FC236}">
                  <a16:creationId xmlns="" xmlns:a16="http://schemas.microsoft.com/office/drawing/2014/main" id="{6E8DC6A9-1F47-4AC8-AB0C-6690E85B9266}"/>
                </a:ext>
              </a:extLst>
            </p:cNvPr>
            <p:cNvGrpSpPr>
              <a:grpSpLocks/>
            </p:cNvGrpSpPr>
            <p:nvPr/>
          </p:nvGrpSpPr>
          <p:grpSpPr bwMode="auto">
            <a:xfrm>
              <a:off x="2135657" y="4604464"/>
              <a:ext cx="2369874" cy="1403846"/>
              <a:chOff x="4808051" y="2647537"/>
              <a:chExt cx="2369874" cy="1403846"/>
            </a:xfrm>
          </p:grpSpPr>
          <p:sp>
            <p:nvSpPr>
              <p:cNvPr id="75" name="Freeform 14">
                <a:extLst>
                  <a:ext uri="{FF2B5EF4-FFF2-40B4-BE49-F238E27FC236}">
                    <a16:creationId xmlns="" xmlns:a16="http://schemas.microsoft.com/office/drawing/2014/main" id="{F39E1CFE-2D95-4D32-A704-C5920168B695}"/>
                  </a:ext>
                </a:extLst>
              </p:cNvPr>
              <p:cNvSpPr>
                <a:spLocks/>
              </p:cNvSpPr>
              <p:nvPr/>
            </p:nvSpPr>
            <p:spPr bwMode="auto">
              <a:xfrm>
                <a:off x="4807713" y="3142328"/>
                <a:ext cx="1133500" cy="909555"/>
              </a:xfrm>
              <a:custGeom>
                <a:avLst/>
                <a:gdLst>
                  <a:gd name="T0" fmla="*/ 595 w 595"/>
                  <a:gd name="T1" fmla="*/ 671 h 671"/>
                  <a:gd name="T2" fmla="*/ 0 w 595"/>
                  <a:gd name="T3" fmla="*/ 328 h 671"/>
                  <a:gd name="T4" fmla="*/ 0 w 595"/>
                  <a:gd name="T5" fmla="*/ 0 h 671"/>
                  <a:gd name="T6" fmla="*/ 595 w 595"/>
                  <a:gd name="T7" fmla="*/ 343 h 671"/>
                  <a:gd name="T8" fmla="*/ 595 w 595"/>
                  <a:gd name="T9" fmla="*/ 671 h 671"/>
                </a:gdLst>
                <a:ahLst/>
                <a:cxnLst>
                  <a:cxn ang="0">
                    <a:pos x="T0" y="T1"/>
                  </a:cxn>
                  <a:cxn ang="0">
                    <a:pos x="T2" y="T3"/>
                  </a:cxn>
                  <a:cxn ang="0">
                    <a:pos x="T4" y="T5"/>
                  </a:cxn>
                  <a:cxn ang="0">
                    <a:pos x="T6" y="T7"/>
                  </a:cxn>
                  <a:cxn ang="0">
                    <a:pos x="T8" y="T9"/>
                  </a:cxn>
                </a:cxnLst>
                <a:rect l="0" t="0" r="r" b="b"/>
                <a:pathLst>
                  <a:path w="595" h="671">
                    <a:moveTo>
                      <a:pt x="595" y="671"/>
                    </a:moveTo>
                    <a:lnTo>
                      <a:pt x="0" y="328"/>
                    </a:lnTo>
                    <a:lnTo>
                      <a:pt x="0" y="0"/>
                    </a:lnTo>
                    <a:lnTo>
                      <a:pt x="595" y="343"/>
                    </a:lnTo>
                    <a:lnTo>
                      <a:pt x="595" y="671"/>
                    </a:lnTo>
                    <a:close/>
                  </a:path>
                </a:pathLst>
              </a:custGeom>
              <a:solidFill>
                <a:srgbClr val="33CC33"/>
              </a:solidFill>
              <a:ln>
                <a:noFill/>
              </a:ln>
            </p:spPr>
            <p:txBody>
              <a:bodyPr/>
              <a:lstStyle/>
              <a:p>
                <a:pPr eaLnBrk="1" fontAlgn="auto" hangingPunct="1">
                  <a:spcBef>
                    <a:spcPts val="0"/>
                  </a:spcBef>
                  <a:spcAft>
                    <a:spcPts val="0"/>
                  </a:spcAft>
                  <a:defRPr/>
                </a:pPr>
                <a:endParaRPr lang="en-US">
                  <a:solidFill>
                    <a:prstClr val="black"/>
                  </a:solidFill>
                  <a:latin typeface="Arial" panose="020B0604020202020204" pitchFamily="34" charset="0"/>
                  <a:ea typeface="Lato" panose="020F0502020204030203" pitchFamily="34" charset="0"/>
                  <a:cs typeface="Arial" panose="020B0604020202020204" pitchFamily="34" charset="0"/>
                </a:endParaRPr>
              </a:p>
            </p:txBody>
          </p:sp>
          <p:sp>
            <p:nvSpPr>
              <p:cNvPr id="76" name="Freeform 15">
                <a:extLst>
                  <a:ext uri="{FF2B5EF4-FFF2-40B4-BE49-F238E27FC236}">
                    <a16:creationId xmlns="" xmlns:a16="http://schemas.microsoft.com/office/drawing/2014/main" id="{A39CA512-5407-4B78-8C72-F5D7B52259AC}"/>
                  </a:ext>
                </a:extLst>
              </p:cNvPr>
              <p:cNvSpPr>
                <a:spLocks/>
              </p:cNvSpPr>
              <p:nvPr/>
            </p:nvSpPr>
            <p:spPr bwMode="auto">
              <a:xfrm>
                <a:off x="4807713" y="2647073"/>
                <a:ext cx="2370189" cy="960350"/>
              </a:xfrm>
              <a:custGeom>
                <a:avLst/>
                <a:gdLst>
                  <a:gd name="T0" fmla="*/ 595 w 1244"/>
                  <a:gd name="T1" fmla="*/ 709 h 709"/>
                  <a:gd name="T2" fmla="*/ 0 w 1244"/>
                  <a:gd name="T3" fmla="*/ 366 h 709"/>
                  <a:gd name="T4" fmla="*/ 649 w 1244"/>
                  <a:gd name="T5" fmla="*/ 0 h 709"/>
                  <a:gd name="T6" fmla="*/ 1244 w 1244"/>
                  <a:gd name="T7" fmla="*/ 343 h 709"/>
                  <a:gd name="T8" fmla="*/ 595 w 1244"/>
                  <a:gd name="T9" fmla="*/ 709 h 709"/>
                </a:gdLst>
                <a:ahLst/>
                <a:cxnLst>
                  <a:cxn ang="0">
                    <a:pos x="T0" y="T1"/>
                  </a:cxn>
                  <a:cxn ang="0">
                    <a:pos x="T2" y="T3"/>
                  </a:cxn>
                  <a:cxn ang="0">
                    <a:pos x="T4" y="T5"/>
                  </a:cxn>
                  <a:cxn ang="0">
                    <a:pos x="T6" y="T7"/>
                  </a:cxn>
                  <a:cxn ang="0">
                    <a:pos x="T8" y="T9"/>
                  </a:cxn>
                </a:cxnLst>
                <a:rect l="0" t="0" r="r" b="b"/>
                <a:pathLst>
                  <a:path w="1244" h="709">
                    <a:moveTo>
                      <a:pt x="595" y="709"/>
                    </a:moveTo>
                    <a:lnTo>
                      <a:pt x="0" y="366"/>
                    </a:lnTo>
                    <a:lnTo>
                      <a:pt x="649" y="0"/>
                    </a:lnTo>
                    <a:lnTo>
                      <a:pt x="1244" y="343"/>
                    </a:lnTo>
                    <a:lnTo>
                      <a:pt x="595" y="709"/>
                    </a:lnTo>
                    <a:close/>
                  </a:path>
                </a:pathLst>
              </a:custGeom>
              <a:solidFill>
                <a:srgbClr val="33CC33"/>
              </a:solidFill>
              <a:ln>
                <a:noFill/>
              </a:ln>
            </p:spPr>
            <p:txBody>
              <a:bodyPr/>
              <a:lstStyle/>
              <a:p>
                <a:pPr eaLnBrk="1" fontAlgn="auto" hangingPunct="1">
                  <a:spcBef>
                    <a:spcPts val="0"/>
                  </a:spcBef>
                  <a:spcAft>
                    <a:spcPts val="0"/>
                  </a:spcAft>
                  <a:defRPr/>
                </a:pPr>
                <a:endParaRPr lang="en-US">
                  <a:solidFill>
                    <a:prstClr val="black"/>
                  </a:solidFill>
                  <a:latin typeface="Arial" panose="020B0604020202020204" pitchFamily="34" charset="0"/>
                  <a:ea typeface="Lato" panose="020F0502020204030203" pitchFamily="34" charset="0"/>
                  <a:cs typeface="Arial" panose="020B0604020202020204" pitchFamily="34" charset="0"/>
                </a:endParaRPr>
              </a:p>
            </p:txBody>
          </p:sp>
          <p:sp>
            <p:nvSpPr>
              <p:cNvPr id="77" name="Freeform 16">
                <a:extLst>
                  <a:ext uri="{FF2B5EF4-FFF2-40B4-BE49-F238E27FC236}">
                    <a16:creationId xmlns="" xmlns:a16="http://schemas.microsoft.com/office/drawing/2014/main" id="{512CCC42-738E-4096-9B08-BB4F549B1EF4}"/>
                  </a:ext>
                </a:extLst>
              </p:cNvPr>
              <p:cNvSpPr>
                <a:spLocks/>
              </p:cNvSpPr>
              <p:nvPr/>
            </p:nvSpPr>
            <p:spPr bwMode="auto">
              <a:xfrm>
                <a:off x="5941213" y="3112169"/>
                <a:ext cx="1236689" cy="939714"/>
              </a:xfrm>
              <a:custGeom>
                <a:avLst/>
                <a:gdLst>
                  <a:gd name="T0" fmla="*/ 649 w 649"/>
                  <a:gd name="T1" fmla="*/ 0 h 694"/>
                  <a:gd name="T2" fmla="*/ 649 w 649"/>
                  <a:gd name="T3" fmla="*/ 328 h 694"/>
                  <a:gd name="T4" fmla="*/ 0 w 649"/>
                  <a:gd name="T5" fmla="*/ 694 h 694"/>
                  <a:gd name="T6" fmla="*/ 0 w 649"/>
                  <a:gd name="T7" fmla="*/ 366 h 694"/>
                  <a:gd name="T8" fmla="*/ 649 w 649"/>
                  <a:gd name="T9" fmla="*/ 0 h 694"/>
                </a:gdLst>
                <a:ahLst/>
                <a:cxnLst>
                  <a:cxn ang="0">
                    <a:pos x="T0" y="T1"/>
                  </a:cxn>
                  <a:cxn ang="0">
                    <a:pos x="T2" y="T3"/>
                  </a:cxn>
                  <a:cxn ang="0">
                    <a:pos x="T4" y="T5"/>
                  </a:cxn>
                  <a:cxn ang="0">
                    <a:pos x="T6" y="T7"/>
                  </a:cxn>
                  <a:cxn ang="0">
                    <a:pos x="T8" y="T9"/>
                  </a:cxn>
                </a:cxnLst>
                <a:rect l="0" t="0" r="r" b="b"/>
                <a:pathLst>
                  <a:path w="649" h="694">
                    <a:moveTo>
                      <a:pt x="649" y="0"/>
                    </a:moveTo>
                    <a:lnTo>
                      <a:pt x="649" y="328"/>
                    </a:lnTo>
                    <a:lnTo>
                      <a:pt x="0" y="694"/>
                    </a:lnTo>
                    <a:lnTo>
                      <a:pt x="0" y="366"/>
                    </a:lnTo>
                    <a:lnTo>
                      <a:pt x="649" y="0"/>
                    </a:lnTo>
                    <a:close/>
                  </a:path>
                </a:pathLst>
              </a:custGeom>
              <a:solidFill>
                <a:srgbClr val="33CC33"/>
              </a:solidFill>
              <a:ln>
                <a:noFill/>
              </a:ln>
            </p:spPr>
            <p:txBody>
              <a:bodyPr/>
              <a:lstStyle/>
              <a:p>
                <a:pPr eaLnBrk="1" fontAlgn="auto" hangingPunct="1">
                  <a:spcBef>
                    <a:spcPts val="0"/>
                  </a:spcBef>
                  <a:spcAft>
                    <a:spcPts val="0"/>
                  </a:spcAft>
                  <a:defRPr/>
                </a:pPr>
                <a:endParaRPr lang="en-US">
                  <a:solidFill>
                    <a:prstClr val="black"/>
                  </a:solidFill>
                  <a:latin typeface="Arial" panose="020B0604020202020204" pitchFamily="34" charset="0"/>
                  <a:ea typeface="Lato" panose="020F0502020204030203" pitchFamily="34" charset="0"/>
                  <a:cs typeface="Arial" panose="020B0604020202020204" pitchFamily="34" charset="0"/>
                </a:endParaRPr>
              </a:p>
            </p:txBody>
          </p:sp>
        </p:grpSp>
        <p:grpSp>
          <p:nvGrpSpPr>
            <p:cNvPr id="63" name="Group 5">
              <a:extLst>
                <a:ext uri="{FF2B5EF4-FFF2-40B4-BE49-F238E27FC236}">
                  <a16:creationId xmlns="" xmlns:a16="http://schemas.microsoft.com/office/drawing/2014/main" id="{042E772A-BFA4-4B49-A2E4-8021DA70C527}"/>
                </a:ext>
              </a:extLst>
            </p:cNvPr>
            <p:cNvGrpSpPr>
              <a:grpSpLocks/>
            </p:cNvGrpSpPr>
            <p:nvPr/>
          </p:nvGrpSpPr>
          <p:grpSpPr bwMode="auto">
            <a:xfrm>
              <a:off x="1231135" y="3781832"/>
              <a:ext cx="2369874" cy="1403847"/>
              <a:chOff x="4808051" y="3515295"/>
              <a:chExt cx="2369874" cy="1403847"/>
            </a:xfrm>
          </p:grpSpPr>
          <p:sp>
            <p:nvSpPr>
              <p:cNvPr id="72" name="Freeform 11">
                <a:extLst>
                  <a:ext uri="{FF2B5EF4-FFF2-40B4-BE49-F238E27FC236}">
                    <a16:creationId xmlns="" xmlns:a16="http://schemas.microsoft.com/office/drawing/2014/main" id="{4687F2C3-8871-4403-AA82-05C2F7647E6D}"/>
                  </a:ext>
                </a:extLst>
              </p:cNvPr>
              <p:cNvSpPr>
                <a:spLocks/>
              </p:cNvSpPr>
              <p:nvPr/>
            </p:nvSpPr>
            <p:spPr bwMode="auto">
              <a:xfrm>
                <a:off x="4807340" y="4010469"/>
                <a:ext cx="1133500" cy="907967"/>
              </a:xfrm>
              <a:custGeom>
                <a:avLst/>
                <a:gdLst>
                  <a:gd name="T0" fmla="*/ 595 w 595"/>
                  <a:gd name="T1" fmla="*/ 671 h 671"/>
                  <a:gd name="T2" fmla="*/ 0 w 595"/>
                  <a:gd name="T3" fmla="*/ 328 h 671"/>
                  <a:gd name="T4" fmla="*/ 0 w 595"/>
                  <a:gd name="T5" fmla="*/ 0 h 671"/>
                  <a:gd name="T6" fmla="*/ 595 w 595"/>
                  <a:gd name="T7" fmla="*/ 343 h 671"/>
                  <a:gd name="T8" fmla="*/ 595 w 595"/>
                  <a:gd name="T9" fmla="*/ 671 h 671"/>
                </a:gdLst>
                <a:ahLst/>
                <a:cxnLst>
                  <a:cxn ang="0">
                    <a:pos x="T0" y="T1"/>
                  </a:cxn>
                  <a:cxn ang="0">
                    <a:pos x="T2" y="T3"/>
                  </a:cxn>
                  <a:cxn ang="0">
                    <a:pos x="T4" y="T5"/>
                  </a:cxn>
                  <a:cxn ang="0">
                    <a:pos x="T6" y="T7"/>
                  </a:cxn>
                  <a:cxn ang="0">
                    <a:pos x="T8" y="T9"/>
                  </a:cxn>
                </a:cxnLst>
                <a:rect l="0" t="0" r="r" b="b"/>
                <a:pathLst>
                  <a:path w="595" h="671">
                    <a:moveTo>
                      <a:pt x="595" y="671"/>
                    </a:moveTo>
                    <a:lnTo>
                      <a:pt x="0" y="328"/>
                    </a:lnTo>
                    <a:lnTo>
                      <a:pt x="0" y="0"/>
                    </a:lnTo>
                    <a:lnTo>
                      <a:pt x="595" y="343"/>
                    </a:lnTo>
                    <a:lnTo>
                      <a:pt x="595" y="671"/>
                    </a:lnTo>
                    <a:close/>
                  </a:path>
                </a:pathLst>
              </a:custGeom>
              <a:solidFill>
                <a:srgbClr val="FF3399"/>
              </a:solidFill>
              <a:ln>
                <a:noFill/>
              </a:ln>
            </p:spPr>
            <p:txBody>
              <a:bodyPr/>
              <a:lstStyle/>
              <a:p>
                <a:pPr eaLnBrk="1" fontAlgn="auto" hangingPunct="1">
                  <a:spcBef>
                    <a:spcPts val="0"/>
                  </a:spcBef>
                  <a:spcAft>
                    <a:spcPts val="0"/>
                  </a:spcAft>
                  <a:defRPr/>
                </a:pPr>
                <a:endParaRPr lang="en-US">
                  <a:solidFill>
                    <a:prstClr val="black"/>
                  </a:solidFill>
                  <a:latin typeface="Arial" panose="020B0604020202020204" pitchFamily="34" charset="0"/>
                  <a:ea typeface="Lato" panose="020F0502020204030203" pitchFamily="34" charset="0"/>
                  <a:cs typeface="Arial" panose="020B0604020202020204" pitchFamily="34" charset="0"/>
                </a:endParaRPr>
              </a:p>
            </p:txBody>
          </p:sp>
          <p:sp>
            <p:nvSpPr>
              <p:cNvPr id="73" name="Freeform 12">
                <a:extLst>
                  <a:ext uri="{FF2B5EF4-FFF2-40B4-BE49-F238E27FC236}">
                    <a16:creationId xmlns="" xmlns:a16="http://schemas.microsoft.com/office/drawing/2014/main" id="{FD784BF4-2AC2-4CFA-87BF-74443363AD8D}"/>
                  </a:ext>
                </a:extLst>
              </p:cNvPr>
              <p:cNvSpPr>
                <a:spLocks/>
              </p:cNvSpPr>
              <p:nvPr/>
            </p:nvSpPr>
            <p:spPr bwMode="auto">
              <a:xfrm>
                <a:off x="4807340" y="3515214"/>
                <a:ext cx="2370189" cy="958763"/>
              </a:xfrm>
              <a:custGeom>
                <a:avLst/>
                <a:gdLst>
                  <a:gd name="T0" fmla="*/ 595 w 1244"/>
                  <a:gd name="T1" fmla="*/ 709 h 709"/>
                  <a:gd name="T2" fmla="*/ 0 w 1244"/>
                  <a:gd name="T3" fmla="*/ 366 h 709"/>
                  <a:gd name="T4" fmla="*/ 649 w 1244"/>
                  <a:gd name="T5" fmla="*/ 0 h 709"/>
                  <a:gd name="T6" fmla="*/ 1244 w 1244"/>
                  <a:gd name="T7" fmla="*/ 343 h 709"/>
                  <a:gd name="T8" fmla="*/ 595 w 1244"/>
                  <a:gd name="T9" fmla="*/ 709 h 709"/>
                </a:gdLst>
                <a:ahLst/>
                <a:cxnLst>
                  <a:cxn ang="0">
                    <a:pos x="T0" y="T1"/>
                  </a:cxn>
                  <a:cxn ang="0">
                    <a:pos x="T2" y="T3"/>
                  </a:cxn>
                  <a:cxn ang="0">
                    <a:pos x="T4" y="T5"/>
                  </a:cxn>
                  <a:cxn ang="0">
                    <a:pos x="T6" y="T7"/>
                  </a:cxn>
                  <a:cxn ang="0">
                    <a:pos x="T8" y="T9"/>
                  </a:cxn>
                </a:cxnLst>
                <a:rect l="0" t="0" r="r" b="b"/>
                <a:pathLst>
                  <a:path w="1244" h="709">
                    <a:moveTo>
                      <a:pt x="595" y="709"/>
                    </a:moveTo>
                    <a:lnTo>
                      <a:pt x="0" y="366"/>
                    </a:lnTo>
                    <a:lnTo>
                      <a:pt x="649" y="0"/>
                    </a:lnTo>
                    <a:lnTo>
                      <a:pt x="1244" y="343"/>
                    </a:lnTo>
                    <a:lnTo>
                      <a:pt x="595" y="709"/>
                    </a:lnTo>
                    <a:close/>
                  </a:path>
                </a:pathLst>
              </a:custGeom>
              <a:solidFill>
                <a:srgbClr val="FF3399"/>
              </a:solidFill>
              <a:ln>
                <a:noFill/>
              </a:ln>
            </p:spPr>
            <p:txBody>
              <a:bodyPr/>
              <a:lstStyle/>
              <a:p>
                <a:pPr eaLnBrk="1" fontAlgn="auto" hangingPunct="1">
                  <a:spcBef>
                    <a:spcPts val="0"/>
                  </a:spcBef>
                  <a:spcAft>
                    <a:spcPts val="0"/>
                  </a:spcAft>
                  <a:defRPr/>
                </a:pPr>
                <a:endParaRPr lang="en-US">
                  <a:solidFill>
                    <a:prstClr val="black"/>
                  </a:solidFill>
                  <a:latin typeface="Arial" panose="020B0604020202020204" pitchFamily="34" charset="0"/>
                  <a:ea typeface="Lato" panose="020F0502020204030203" pitchFamily="34" charset="0"/>
                  <a:cs typeface="Arial" panose="020B0604020202020204" pitchFamily="34" charset="0"/>
                </a:endParaRPr>
              </a:p>
            </p:txBody>
          </p:sp>
          <p:sp>
            <p:nvSpPr>
              <p:cNvPr id="74" name="Freeform 13">
                <a:extLst>
                  <a:ext uri="{FF2B5EF4-FFF2-40B4-BE49-F238E27FC236}">
                    <a16:creationId xmlns="" xmlns:a16="http://schemas.microsoft.com/office/drawing/2014/main" id="{D39375FB-C16A-4003-9D25-96C80CA93A55}"/>
                  </a:ext>
                </a:extLst>
              </p:cNvPr>
              <p:cNvSpPr>
                <a:spLocks/>
              </p:cNvSpPr>
              <p:nvPr/>
            </p:nvSpPr>
            <p:spPr bwMode="auto">
              <a:xfrm>
                <a:off x="5940840" y="3978722"/>
                <a:ext cx="1236689" cy="939714"/>
              </a:xfrm>
              <a:custGeom>
                <a:avLst/>
                <a:gdLst>
                  <a:gd name="T0" fmla="*/ 649 w 649"/>
                  <a:gd name="T1" fmla="*/ 0 h 694"/>
                  <a:gd name="T2" fmla="*/ 649 w 649"/>
                  <a:gd name="T3" fmla="*/ 328 h 694"/>
                  <a:gd name="T4" fmla="*/ 0 w 649"/>
                  <a:gd name="T5" fmla="*/ 694 h 694"/>
                  <a:gd name="T6" fmla="*/ 0 w 649"/>
                  <a:gd name="T7" fmla="*/ 366 h 694"/>
                  <a:gd name="T8" fmla="*/ 649 w 649"/>
                  <a:gd name="T9" fmla="*/ 0 h 694"/>
                </a:gdLst>
                <a:ahLst/>
                <a:cxnLst>
                  <a:cxn ang="0">
                    <a:pos x="T0" y="T1"/>
                  </a:cxn>
                  <a:cxn ang="0">
                    <a:pos x="T2" y="T3"/>
                  </a:cxn>
                  <a:cxn ang="0">
                    <a:pos x="T4" y="T5"/>
                  </a:cxn>
                  <a:cxn ang="0">
                    <a:pos x="T6" y="T7"/>
                  </a:cxn>
                  <a:cxn ang="0">
                    <a:pos x="T8" y="T9"/>
                  </a:cxn>
                </a:cxnLst>
                <a:rect l="0" t="0" r="r" b="b"/>
                <a:pathLst>
                  <a:path w="649" h="694">
                    <a:moveTo>
                      <a:pt x="649" y="0"/>
                    </a:moveTo>
                    <a:lnTo>
                      <a:pt x="649" y="328"/>
                    </a:lnTo>
                    <a:lnTo>
                      <a:pt x="0" y="694"/>
                    </a:lnTo>
                    <a:lnTo>
                      <a:pt x="0" y="366"/>
                    </a:lnTo>
                    <a:lnTo>
                      <a:pt x="649" y="0"/>
                    </a:lnTo>
                    <a:close/>
                  </a:path>
                </a:pathLst>
              </a:custGeom>
              <a:solidFill>
                <a:srgbClr val="FF3399"/>
              </a:solidFill>
              <a:ln>
                <a:noFill/>
              </a:ln>
            </p:spPr>
            <p:txBody>
              <a:bodyPr/>
              <a:lstStyle/>
              <a:p>
                <a:pPr eaLnBrk="1" fontAlgn="auto" hangingPunct="1">
                  <a:spcBef>
                    <a:spcPts val="0"/>
                  </a:spcBef>
                  <a:spcAft>
                    <a:spcPts val="0"/>
                  </a:spcAft>
                  <a:defRPr/>
                </a:pPr>
                <a:endParaRPr lang="en-US" dirty="0">
                  <a:solidFill>
                    <a:prstClr val="black"/>
                  </a:solidFill>
                  <a:latin typeface="Arial" panose="020B0604020202020204" pitchFamily="34" charset="0"/>
                  <a:ea typeface="Lato" panose="020F0502020204030203" pitchFamily="34" charset="0"/>
                  <a:cs typeface="Arial" panose="020B0604020202020204" pitchFamily="34" charset="0"/>
                </a:endParaRPr>
              </a:p>
            </p:txBody>
          </p:sp>
        </p:grpSp>
        <p:grpSp>
          <p:nvGrpSpPr>
            <p:cNvPr id="64" name="Group 6">
              <a:extLst>
                <a:ext uri="{FF2B5EF4-FFF2-40B4-BE49-F238E27FC236}">
                  <a16:creationId xmlns="" xmlns:a16="http://schemas.microsoft.com/office/drawing/2014/main" id="{9E144EE3-E809-45C2-862E-51E57CF81776}"/>
                </a:ext>
              </a:extLst>
            </p:cNvPr>
            <p:cNvGrpSpPr>
              <a:grpSpLocks/>
            </p:cNvGrpSpPr>
            <p:nvPr/>
          </p:nvGrpSpPr>
          <p:grpSpPr bwMode="auto">
            <a:xfrm>
              <a:off x="424311" y="2992652"/>
              <a:ext cx="2369874" cy="1405200"/>
              <a:chOff x="4808051" y="4299121"/>
              <a:chExt cx="2369874" cy="1405200"/>
            </a:xfrm>
          </p:grpSpPr>
          <p:sp>
            <p:nvSpPr>
              <p:cNvPr id="69" name="Freeform 8">
                <a:extLst>
                  <a:ext uri="{FF2B5EF4-FFF2-40B4-BE49-F238E27FC236}">
                    <a16:creationId xmlns="" xmlns:a16="http://schemas.microsoft.com/office/drawing/2014/main" id="{A25ACF48-D1C8-43A9-9338-C914E70614EC}"/>
                  </a:ext>
                </a:extLst>
              </p:cNvPr>
              <p:cNvSpPr>
                <a:spLocks/>
              </p:cNvSpPr>
              <p:nvPr/>
            </p:nvSpPr>
            <p:spPr bwMode="auto">
              <a:xfrm>
                <a:off x="4807696" y="4796146"/>
                <a:ext cx="1133500" cy="907967"/>
              </a:xfrm>
              <a:custGeom>
                <a:avLst/>
                <a:gdLst>
                  <a:gd name="T0" fmla="*/ 595 w 595"/>
                  <a:gd name="T1" fmla="*/ 671 h 671"/>
                  <a:gd name="T2" fmla="*/ 0 w 595"/>
                  <a:gd name="T3" fmla="*/ 328 h 671"/>
                  <a:gd name="T4" fmla="*/ 0 w 595"/>
                  <a:gd name="T5" fmla="*/ 0 h 671"/>
                  <a:gd name="T6" fmla="*/ 595 w 595"/>
                  <a:gd name="T7" fmla="*/ 343 h 671"/>
                  <a:gd name="T8" fmla="*/ 595 w 595"/>
                  <a:gd name="T9" fmla="*/ 671 h 671"/>
                </a:gdLst>
                <a:ahLst/>
                <a:cxnLst>
                  <a:cxn ang="0">
                    <a:pos x="T0" y="T1"/>
                  </a:cxn>
                  <a:cxn ang="0">
                    <a:pos x="T2" y="T3"/>
                  </a:cxn>
                  <a:cxn ang="0">
                    <a:pos x="T4" y="T5"/>
                  </a:cxn>
                  <a:cxn ang="0">
                    <a:pos x="T6" y="T7"/>
                  </a:cxn>
                  <a:cxn ang="0">
                    <a:pos x="T8" y="T9"/>
                  </a:cxn>
                </a:cxnLst>
                <a:rect l="0" t="0" r="r" b="b"/>
                <a:pathLst>
                  <a:path w="595" h="671">
                    <a:moveTo>
                      <a:pt x="595" y="671"/>
                    </a:moveTo>
                    <a:lnTo>
                      <a:pt x="0" y="328"/>
                    </a:lnTo>
                    <a:lnTo>
                      <a:pt x="0" y="0"/>
                    </a:lnTo>
                    <a:lnTo>
                      <a:pt x="595" y="343"/>
                    </a:lnTo>
                    <a:lnTo>
                      <a:pt x="595" y="671"/>
                    </a:lnTo>
                    <a:close/>
                  </a:path>
                </a:pathLst>
              </a:custGeom>
              <a:solidFill>
                <a:srgbClr val="663300"/>
              </a:solidFill>
              <a:ln>
                <a:noFill/>
              </a:ln>
            </p:spPr>
            <p:txBody>
              <a:bodyPr/>
              <a:lstStyle/>
              <a:p>
                <a:pPr eaLnBrk="1" fontAlgn="auto" hangingPunct="1">
                  <a:spcBef>
                    <a:spcPts val="0"/>
                  </a:spcBef>
                  <a:spcAft>
                    <a:spcPts val="0"/>
                  </a:spcAft>
                  <a:defRPr/>
                </a:pPr>
                <a:endParaRPr lang="en-US">
                  <a:solidFill>
                    <a:prstClr val="black"/>
                  </a:solidFill>
                  <a:latin typeface="Arial" panose="020B0604020202020204" pitchFamily="34" charset="0"/>
                  <a:ea typeface="Lato" panose="020F0502020204030203" pitchFamily="34" charset="0"/>
                  <a:cs typeface="Arial" panose="020B0604020202020204" pitchFamily="34" charset="0"/>
                </a:endParaRPr>
              </a:p>
            </p:txBody>
          </p:sp>
          <p:sp>
            <p:nvSpPr>
              <p:cNvPr id="70" name="Freeform 9">
                <a:extLst>
                  <a:ext uri="{FF2B5EF4-FFF2-40B4-BE49-F238E27FC236}">
                    <a16:creationId xmlns="" xmlns:a16="http://schemas.microsoft.com/office/drawing/2014/main" id="{2D4ACD82-44D2-47F4-976E-08995EF1629A}"/>
                  </a:ext>
                </a:extLst>
              </p:cNvPr>
              <p:cNvSpPr>
                <a:spLocks/>
              </p:cNvSpPr>
              <p:nvPr/>
            </p:nvSpPr>
            <p:spPr bwMode="auto">
              <a:xfrm>
                <a:off x="4807696" y="4299305"/>
                <a:ext cx="2370189" cy="960349"/>
              </a:xfrm>
              <a:custGeom>
                <a:avLst/>
                <a:gdLst>
                  <a:gd name="T0" fmla="*/ 595 w 1244"/>
                  <a:gd name="T1" fmla="*/ 710 h 710"/>
                  <a:gd name="T2" fmla="*/ 0 w 1244"/>
                  <a:gd name="T3" fmla="*/ 367 h 710"/>
                  <a:gd name="T4" fmla="*/ 649 w 1244"/>
                  <a:gd name="T5" fmla="*/ 0 h 710"/>
                  <a:gd name="T6" fmla="*/ 1244 w 1244"/>
                  <a:gd name="T7" fmla="*/ 344 h 710"/>
                  <a:gd name="T8" fmla="*/ 595 w 1244"/>
                  <a:gd name="T9" fmla="*/ 710 h 710"/>
                </a:gdLst>
                <a:ahLst/>
                <a:cxnLst>
                  <a:cxn ang="0">
                    <a:pos x="T0" y="T1"/>
                  </a:cxn>
                  <a:cxn ang="0">
                    <a:pos x="T2" y="T3"/>
                  </a:cxn>
                  <a:cxn ang="0">
                    <a:pos x="T4" y="T5"/>
                  </a:cxn>
                  <a:cxn ang="0">
                    <a:pos x="T6" y="T7"/>
                  </a:cxn>
                  <a:cxn ang="0">
                    <a:pos x="T8" y="T9"/>
                  </a:cxn>
                </a:cxnLst>
                <a:rect l="0" t="0" r="r" b="b"/>
                <a:pathLst>
                  <a:path w="1244" h="710">
                    <a:moveTo>
                      <a:pt x="595" y="710"/>
                    </a:moveTo>
                    <a:lnTo>
                      <a:pt x="0" y="367"/>
                    </a:lnTo>
                    <a:lnTo>
                      <a:pt x="649" y="0"/>
                    </a:lnTo>
                    <a:lnTo>
                      <a:pt x="1244" y="344"/>
                    </a:lnTo>
                    <a:lnTo>
                      <a:pt x="595" y="710"/>
                    </a:lnTo>
                    <a:close/>
                  </a:path>
                </a:pathLst>
              </a:custGeom>
              <a:solidFill>
                <a:srgbClr val="663300"/>
              </a:solidFill>
              <a:ln>
                <a:noFill/>
              </a:ln>
            </p:spPr>
            <p:txBody>
              <a:bodyPr/>
              <a:lstStyle/>
              <a:p>
                <a:pPr eaLnBrk="1" fontAlgn="auto" hangingPunct="1">
                  <a:spcBef>
                    <a:spcPts val="0"/>
                  </a:spcBef>
                  <a:spcAft>
                    <a:spcPts val="0"/>
                  </a:spcAft>
                  <a:defRPr/>
                </a:pPr>
                <a:endParaRPr lang="en-US">
                  <a:solidFill>
                    <a:prstClr val="black"/>
                  </a:solidFill>
                  <a:latin typeface="Arial" panose="020B0604020202020204" pitchFamily="34" charset="0"/>
                  <a:ea typeface="Lato" panose="020F0502020204030203" pitchFamily="34" charset="0"/>
                  <a:cs typeface="Arial" panose="020B0604020202020204" pitchFamily="34" charset="0"/>
                </a:endParaRPr>
              </a:p>
            </p:txBody>
          </p:sp>
          <p:sp>
            <p:nvSpPr>
              <p:cNvPr id="71" name="Freeform 10">
                <a:extLst>
                  <a:ext uri="{FF2B5EF4-FFF2-40B4-BE49-F238E27FC236}">
                    <a16:creationId xmlns="" xmlns:a16="http://schemas.microsoft.com/office/drawing/2014/main" id="{37E7489F-4B19-4E6F-B754-1403C63385E2}"/>
                  </a:ext>
                </a:extLst>
              </p:cNvPr>
              <p:cNvSpPr>
                <a:spLocks/>
              </p:cNvSpPr>
              <p:nvPr/>
            </p:nvSpPr>
            <p:spPr bwMode="auto">
              <a:xfrm>
                <a:off x="5941552" y="4764813"/>
                <a:ext cx="1236373" cy="939508"/>
              </a:xfrm>
              <a:custGeom>
                <a:avLst/>
                <a:gdLst>
                  <a:gd name="T0" fmla="*/ 2147483646 w 649"/>
                  <a:gd name="T1" fmla="*/ 0 h 694"/>
                  <a:gd name="T2" fmla="*/ 2147483646 w 649"/>
                  <a:gd name="T3" fmla="*/ 2147483646 h 694"/>
                  <a:gd name="T4" fmla="*/ 0 w 649"/>
                  <a:gd name="T5" fmla="*/ 2147483646 h 694"/>
                  <a:gd name="T6" fmla="*/ 0 w 649"/>
                  <a:gd name="T7" fmla="*/ 2147483646 h 694"/>
                  <a:gd name="T8" fmla="*/ 2147483646 w 649"/>
                  <a:gd name="T9" fmla="*/ 0 h 69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49" h="694">
                    <a:moveTo>
                      <a:pt x="649" y="0"/>
                    </a:moveTo>
                    <a:lnTo>
                      <a:pt x="649" y="328"/>
                    </a:lnTo>
                    <a:lnTo>
                      <a:pt x="0" y="694"/>
                    </a:lnTo>
                    <a:lnTo>
                      <a:pt x="0" y="366"/>
                    </a:lnTo>
                    <a:lnTo>
                      <a:pt x="649" y="0"/>
                    </a:lnTo>
                    <a:close/>
                  </a:path>
                </a:pathLst>
              </a:custGeom>
              <a:solidFill>
                <a:srgbClr val="6633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latin typeface="Arial" panose="020B0604020202020204" pitchFamily="34" charset="0"/>
                  <a:cs typeface="Arial" panose="020B0604020202020204" pitchFamily="34" charset="0"/>
                </a:endParaRPr>
              </a:p>
            </p:txBody>
          </p:sp>
        </p:grpSp>
        <p:grpSp>
          <p:nvGrpSpPr>
            <p:cNvPr id="65" name="Group 7">
              <a:extLst>
                <a:ext uri="{FF2B5EF4-FFF2-40B4-BE49-F238E27FC236}">
                  <a16:creationId xmlns="" xmlns:a16="http://schemas.microsoft.com/office/drawing/2014/main" id="{E5E3F0A4-9592-46EA-8EA6-C75E59DBAF1D}"/>
                </a:ext>
              </a:extLst>
            </p:cNvPr>
            <p:cNvGrpSpPr>
              <a:grpSpLocks/>
            </p:cNvGrpSpPr>
            <p:nvPr/>
          </p:nvGrpSpPr>
          <p:grpSpPr bwMode="auto">
            <a:xfrm>
              <a:off x="-382513" y="2237255"/>
              <a:ext cx="2369874" cy="1405200"/>
              <a:chOff x="4808051" y="5135743"/>
              <a:chExt cx="2369874" cy="1405200"/>
            </a:xfrm>
          </p:grpSpPr>
          <p:sp>
            <p:nvSpPr>
              <p:cNvPr id="66" name="Freeform 5">
                <a:extLst>
                  <a:ext uri="{FF2B5EF4-FFF2-40B4-BE49-F238E27FC236}">
                    <a16:creationId xmlns="" xmlns:a16="http://schemas.microsoft.com/office/drawing/2014/main" id="{5E723867-9AF3-41F3-8DBE-D754AF2D90B4}"/>
                  </a:ext>
                </a:extLst>
              </p:cNvPr>
              <p:cNvSpPr>
                <a:spLocks/>
              </p:cNvSpPr>
              <p:nvPr/>
            </p:nvSpPr>
            <p:spPr bwMode="auto">
              <a:xfrm>
                <a:off x="4808051" y="5632584"/>
                <a:ext cx="1133501" cy="907967"/>
              </a:xfrm>
              <a:custGeom>
                <a:avLst/>
                <a:gdLst>
                  <a:gd name="T0" fmla="*/ 595 w 595"/>
                  <a:gd name="T1" fmla="*/ 671 h 671"/>
                  <a:gd name="T2" fmla="*/ 0 w 595"/>
                  <a:gd name="T3" fmla="*/ 328 h 671"/>
                  <a:gd name="T4" fmla="*/ 0 w 595"/>
                  <a:gd name="T5" fmla="*/ 0 h 671"/>
                  <a:gd name="T6" fmla="*/ 595 w 595"/>
                  <a:gd name="T7" fmla="*/ 343 h 671"/>
                  <a:gd name="T8" fmla="*/ 595 w 595"/>
                  <a:gd name="T9" fmla="*/ 671 h 671"/>
                </a:gdLst>
                <a:ahLst/>
                <a:cxnLst>
                  <a:cxn ang="0">
                    <a:pos x="T0" y="T1"/>
                  </a:cxn>
                  <a:cxn ang="0">
                    <a:pos x="T2" y="T3"/>
                  </a:cxn>
                  <a:cxn ang="0">
                    <a:pos x="T4" y="T5"/>
                  </a:cxn>
                  <a:cxn ang="0">
                    <a:pos x="T6" y="T7"/>
                  </a:cxn>
                  <a:cxn ang="0">
                    <a:pos x="T8" y="T9"/>
                  </a:cxn>
                </a:cxnLst>
                <a:rect l="0" t="0" r="r" b="b"/>
                <a:pathLst>
                  <a:path w="595" h="671">
                    <a:moveTo>
                      <a:pt x="595" y="671"/>
                    </a:moveTo>
                    <a:lnTo>
                      <a:pt x="0" y="328"/>
                    </a:lnTo>
                    <a:lnTo>
                      <a:pt x="0" y="0"/>
                    </a:lnTo>
                    <a:lnTo>
                      <a:pt x="595" y="343"/>
                    </a:lnTo>
                    <a:lnTo>
                      <a:pt x="595" y="671"/>
                    </a:lnTo>
                    <a:close/>
                  </a:path>
                </a:pathLst>
              </a:custGeom>
              <a:solidFill>
                <a:srgbClr val="0033CC"/>
              </a:solidFill>
              <a:ln>
                <a:noFill/>
              </a:ln>
            </p:spPr>
            <p:txBody>
              <a:bodyPr/>
              <a:lstStyle/>
              <a:p>
                <a:pPr eaLnBrk="1" fontAlgn="auto" hangingPunct="1">
                  <a:spcBef>
                    <a:spcPts val="0"/>
                  </a:spcBef>
                  <a:spcAft>
                    <a:spcPts val="0"/>
                  </a:spcAft>
                  <a:defRPr/>
                </a:pPr>
                <a:endParaRPr lang="en-US">
                  <a:solidFill>
                    <a:prstClr val="black"/>
                  </a:solidFill>
                  <a:latin typeface="Arial" panose="020B0604020202020204" pitchFamily="34" charset="0"/>
                  <a:ea typeface="Lato" panose="020F0502020204030203" pitchFamily="34" charset="0"/>
                  <a:cs typeface="Arial" panose="020B0604020202020204" pitchFamily="34" charset="0"/>
                </a:endParaRPr>
              </a:p>
            </p:txBody>
          </p:sp>
          <p:sp>
            <p:nvSpPr>
              <p:cNvPr id="67" name="Freeform 6">
                <a:extLst>
                  <a:ext uri="{FF2B5EF4-FFF2-40B4-BE49-F238E27FC236}">
                    <a16:creationId xmlns="" xmlns:a16="http://schemas.microsoft.com/office/drawing/2014/main" id="{C01875B9-F7EF-4F15-9C01-1C25429E17F5}"/>
                  </a:ext>
                </a:extLst>
              </p:cNvPr>
              <p:cNvSpPr>
                <a:spLocks/>
              </p:cNvSpPr>
              <p:nvPr/>
            </p:nvSpPr>
            <p:spPr bwMode="auto">
              <a:xfrm>
                <a:off x="4808051" y="5135743"/>
                <a:ext cx="2370190" cy="960349"/>
              </a:xfrm>
              <a:custGeom>
                <a:avLst/>
                <a:gdLst>
                  <a:gd name="T0" fmla="*/ 595 w 1244"/>
                  <a:gd name="T1" fmla="*/ 710 h 710"/>
                  <a:gd name="T2" fmla="*/ 0 w 1244"/>
                  <a:gd name="T3" fmla="*/ 367 h 710"/>
                  <a:gd name="T4" fmla="*/ 649 w 1244"/>
                  <a:gd name="T5" fmla="*/ 0 h 710"/>
                  <a:gd name="T6" fmla="*/ 1244 w 1244"/>
                  <a:gd name="T7" fmla="*/ 344 h 710"/>
                  <a:gd name="T8" fmla="*/ 595 w 1244"/>
                  <a:gd name="T9" fmla="*/ 710 h 710"/>
                </a:gdLst>
                <a:ahLst/>
                <a:cxnLst>
                  <a:cxn ang="0">
                    <a:pos x="T0" y="T1"/>
                  </a:cxn>
                  <a:cxn ang="0">
                    <a:pos x="T2" y="T3"/>
                  </a:cxn>
                  <a:cxn ang="0">
                    <a:pos x="T4" y="T5"/>
                  </a:cxn>
                  <a:cxn ang="0">
                    <a:pos x="T6" y="T7"/>
                  </a:cxn>
                  <a:cxn ang="0">
                    <a:pos x="T8" y="T9"/>
                  </a:cxn>
                </a:cxnLst>
                <a:rect l="0" t="0" r="r" b="b"/>
                <a:pathLst>
                  <a:path w="1244" h="710">
                    <a:moveTo>
                      <a:pt x="595" y="710"/>
                    </a:moveTo>
                    <a:lnTo>
                      <a:pt x="0" y="367"/>
                    </a:lnTo>
                    <a:lnTo>
                      <a:pt x="649" y="0"/>
                    </a:lnTo>
                    <a:lnTo>
                      <a:pt x="1244" y="344"/>
                    </a:lnTo>
                    <a:lnTo>
                      <a:pt x="595" y="710"/>
                    </a:lnTo>
                    <a:close/>
                  </a:path>
                </a:pathLst>
              </a:custGeom>
              <a:solidFill>
                <a:srgbClr val="0033CC"/>
              </a:solidFill>
              <a:ln>
                <a:noFill/>
              </a:ln>
            </p:spPr>
            <p:txBody>
              <a:bodyPr/>
              <a:lstStyle/>
              <a:p>
                <a:pPr eaLnBrk="1" fontAlgn="auto" hangingPunct="1">
                  <a:spcBef>
                    <a:spcPts val="0"/>
                  </a:spcBef>
                  <a:spcAft>
                    <a:spcPts val="0"/>
                  </a:spcAft>
                  <a:defRPr/>
                </a:pPr>
                <a:endParaRPr lang="en-US">
                  <a:solidFill>
                    <a:prstClr val="black"/>
                  </a:solidFill>
                  <a:latin typeface="Arial" panose="020B0604020202020204" pitchFamily="34" charset="0"/>
                  <a:ea typeface="Lato" panose="020F0502020204030203" pitchFamily="34" charset="0"/>
                  <a:cs typeface="Arial" panose="020B0604020202020204" pitchFamily="34" charset="0"/>
                </a:endParaRPr>
              </a:p>
            </p:txBody>
          </p:sp>
          <p:sp>
            <p:nvSpPr>
              <p:cNvPr id="68" name="Freeform 7">
                <a:extLst>
                  <a:ext uri="{FF2B5EF4-FFF2-40B4-BE49-F238E27FC236}">
                    <a16:creationId xmlns="" xmlns:a16="http://schemas.microsoft.com/office/drawing/2014/main" id="{34424520-7942-4B39-9C04-B124CCC226F9}"/>
                  </a:ext>
                </a:extLst>
              </p:cNvPr>
              <p:cNvSpPr>
                <a:spLocks/>
              </p:cNvSpPr>
              <p:nvPr/>
            </p:nvSpPr>
            <p:spPr bwMode="auto">
              <a:xfrm>
                <a:off x="5941552" y="5601435"/>
                <a:ext cx="1236373" cy="939508"/>
              </a:xfrm>
              <a:custGeom>
                <a:avLst/>
                <a:gdLst>
                  <a:gd name="T0" fmla="*/ 2147483646 w 649"/>
                  <a:gd name="T1" fmla="*/ 0 h 694"/>
                  <a:gd name="T2" fmla="*/ 2147483646 w 649"/>
                  <a:gd name="T3" fmla="*/ 2147483646 h 694"/>
                  <a:gd name="T4" fmla="*/ 0 w 649"/>
                  <a:gd name="T5" fmla="*/ 2147483646 h 694"/>
                  <a:gd name="T6" fmla="*/ 0 w 649"/>
                  <a:gd name="T7" fmla="*/ 2147483646 h 694"/>
                  <a:gd name="T8" fmla="*/ 2147483646 w 649"/>
                  <a:gd name="T9" fmla="*/ 0 h 69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49" h="694">
                    <a:moveTo>
                      <a:pt x="649" y="0"/>
                    </a:moveTo>
                    <a:lnTo>
                      <a:pt x="649" y="328"/>
                    </a:lnTo>
                    <a:lnTo>
                      <a:pt x="0" y="694"/>
                    </a:lnTo>
                    <a:lnTo>
                      <a:pt x="0" y="366"/>
                    </a:lnTo>
                    <a:lnTo>
                      <a:pt x="649" y="0"/>
                    </a:lnTo>
                    <a:close/>
                  </a:path>
                </a:pathLst>
              </a:custGeom>
              <a:solidFill>
                <a:srgbClr val="0033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latin typeface="Arial" panose="020B0604020202020204" pitchFamily="34" charset="0"/>
                  <a:cs typeface="Arial" panose="020B0604020202020204" pitchFamily="34" charset="0"/>
                </a:endParaRPr>
              </a:p>
            </p:txBody>
          </p:sp>
        </p:grpSp>
      </p:grpSp>
      <p:grpSp>
        <p:nvGrpSpPr>
          <p:cNvPr id="81" name="Group 23">
            <a:extLst>
              <a:ext uri="{FF2B5EF4-FFF2-40B4-BE49-F238E27FC236}">
                <a16:creationId xmlns="" xmlns:a16="http://schemas.microsoft.com/office/drawing/2014/main" id="{9E728D39-02D2-41B5-961A-19496A65704E}"/>
              </a:ext>
            </a:extLst>
          </p:cNvPr>
          <p:cNvGrpSpPr>
            <a:grpSpLocks/>
          </p:cNvGrpSpPr>
          <p:nvPr/>
        </p:nvGrpSpPr>
        <p:grpSpPr bwMode="auto">
          <a:xfrm>
            <a:off x="3205368" y="3035974"/>
            <a:ext cx="363537" cy="384175"/>
            <a:chOff x="1272291" y="1504950"/>
            <a:chExt cx="363513" cy="384974"/>
          </a:xfrm>
        </p:grpSpPr>
        <p:cxnSp>
          <p:nvCxnSpPr>
            <p:cNvPr id="82" name="Straight Connector 81">
              <a:extLst>
                <a:ext uri="{FF2B5EF4-FFF2-40B4-BE49-F238E27FC236}">
                  <a16:creationId xmlns="" xmlns:a16="http://schemas.microsoft.com/office/drawing/2014/main" id="{EB125612-ED5A-4F82-8ADF-69DDDEA7AE51}"/>
                </a:ext>
              </a:extLst>
            </p:cNvPr>
            <p:cNvCxnSpPr/>
            <p:nvPr/>
          </p:nvCxnSpPr>
          <p:spPr>
            <a:xfrm flipV="1">
              <a:off x="1272291" y="1504950"/>
              <a:ext cx="101593" cy="384974"/>
            </a:xfrm>
            <a:prstGeom prst="line">
              <a:avLst/>
            </a:prstGeom>
            <a:ln>
              <a:solidFill>
                <a:schemeClr val="tx1">
                  <a:lumMod val="40000"/>
                  <a:lumOff val="6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83" name="Straight Connector 82">
              <a:extLst>
                <a:ext uri="{FF2B5EF4-FFF2-40B4-BE49-F238E27FC236}">
                  <a16:creationId xmlns="" xmlns:a16="http://schemas.microsoft.com/office/drawing/2014/main" id="{0DD3A7A5-7125-48F7-AA73-0C2E055E5980}"/>
                </a:ext>
              </a:extLst>
            </p:cNvPr>
            <p:cNvCxnSpPr/>
            <p:nvPr/>
          </p:nvCxnSpPr>
          <p:spPr>
            <a:xfrm>
              <a:off x="1373884" y="1504950"/>
              <a:ext cx="261920" cy="0"/>
            </a:xfrm>
            <a:prstGeom prst="line">
              <a:avLst/>
            </a:prstGeom>
            <a:ln>
              <a:solidFill>
                <a:schemeClr val="tx1">
                  <a:lumMod val="40000"/>
                  <a:lumOff val="60000"/>
                </a:schemeClr>
              </a:solidFill>
              <a:prstDash val="sysDot"/>
              <a:tailEnd type="oval"/>
            </a:ln>
          </p:spPr>
          <p:style>
            <a:lnRef idx="1">
              <a:schemeClr val="accent1"/>
            </a:lnRef>
            <a:fillRef idx="0">
              <a:schemeClr val="accent1"/>
            </a:fillRef>
            <a:effectRef idx="0">
              <a:schemeClr val="accent1"/>
            </a:effectRef>
            <a:fontRef idx="minor">
              <a:schemeClr val="tx1"/>
            </a:fontRef>
          </p:style>
        </p:cxnSp>
      </p:grpSp>
      <p:grpSp>
        <p:nvGrpSpPr>
          <p:cNvPr id="84" name="Group 26">
            <a:extLst>
              <a:ext uri="{FF2B5EF4-FFF2-40B4-BE49-F238E27FC236}">
                <a16:creationId xmlns="" xmlns:a16="http://schemas.microsoft.com/office/drawing/2014/main" id="{0D5A0CEC-96AB-4892-B8FB-CABC41436652}"/>
              </a:ext>
            </a:extLst>
          </p:cNvPr>
          <p:cNvGrpSpPr>
            <a:grpSpLocks/>
          </p:cNvGrpSpPr>
          <p:nvPr/>
        </p:nvGrpSpPr>
        <p:grpSpPr bwMode="auto">
          <a:xfrm>
            <a:off x="2343195" y="2289056"/>
            <a:ext cx="363538" cy="384175"/>
            <a:chOff x="1272291" y="1504950"/>
            <a:chExt cx="363513" cy="384974"/>
          </a:xfrm>
        </p:grpSpPr>
        <p:cxnSp>
          <p:nvCxnSpPr>
            <p:cNvPr id="85" name="Straight Connector 84">
              <a:extLst>
                <a:ext uri="{FF2B5EF4-FFF2-40B4-BE49-F238E27FC236}">
                  <a16:creationId xmlns="" xmlns:a16="http://schemas.microsoft.com/office/drawing/2014/main" id="{B04F4103-E0E6-4DA9-A26D-12A43BCA644F}"/>
                </a:ext>
              </a:extLst>
            </p:cNvPr>
            <p:cNvCxnSpPr/>
            <p:nvPr/>
          </p:nvCxnSpPr>
          <p:spPr>
            <a:xfrm flipV="1">
              <a:off x="1272291" y="1504950"/>
              <a:ext cx="101593" cy="384974"/>
            </a:xfrm>
            <a:prstGeom prst="line">
              <a:avLst/>
            </a:prstGeom>
            <a:ln>
              <a:solidFill>
                <a:schemeClr val="tx1">
                  <a:lumMod val="40000"/>
                  <a:lumOff val="6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86" name="Straight Connector 85">
              <a:extLst>
                <a:ext uri="{FF2B5EF4-FFF2-40B4-BE49-F238E27FC236}">
                  <a16:creationId xmlns="" xmlns:a16="http://schemas.microsoft.com/office/drawing/2014/main" id="{2C3F272F-3D77-44C5-B007-47BBFDBBF33B}"/>
                </a:ext>
              </a:extLst>
            </p:cNvPr>
            <p:cNvCxnSpPr/>
            <p:nvPr/>
          </p:nvCxnSpPr>
          <p:spPr>
            <a:xfrm>
              <a:off x="1373884" y="1504950"/>
              <a:ext cx="261920" cy="0"/>
            </a:xfrm>
            <a:prstGeom prst="line">
              <a:avLst/>
            </a:prstGeom>
            <a:ln>
              <a:solidFill>
                <a:schemeClr val="tx1">
                  <a:lumMod val="40000"/>
                  <a:lumOff val="60000"/>
                </a:schemeClr>
              </a:solidFill>
              <a:prstDash val="sysDot"/>
              <a:tailEnd type="oval"/>
            </a:ln>
          </p:spPr>
          <p:style>
            <a:lnRef idx="1">
              <a:schemeClr val="accent1"/>
            </a:lnRef>
            <a:fillRef idx="0">
              <a:schemeClr val="accent1"/>
            </a:fillRef>
            <a:effectRef idx="0">
              <a:schemeClr val="accent1"/>
            </a:effectRef>
            <a:fontRef idx="minor">
              <a:schemeClr val="tx1"/>
            </a:fontRef>
          </p:style>
        </p:cxnSp>
      </p:grpSp>
      <p:grpSp>
        <p:nvGrpSpPr>
          <p:cNvPr id="87" name="Group 29">
            <a:extLst>
              <a:ext uri="{FF2B5EF4-FFF2-40B4-BE49-F238E27FC236}">
                <a16:creationId xmlns="" xmlns:a16="http://schemas.microsoft.com/office/drawing/2014/main" id="{961F6D7D-4622-4497-BB73-5F0FF9AF7B3A}"/>
              </a:ext>
            </a:extLst>
          </p:cNvPr>
          <p:cNvGrpSpPr>
            <a:grpSpLocks/>
          </p:cNvGrpSpPr>
          <p:nvPr/>
        </p:nvGrpSpPr>
        <p:grpSpPr bwMode="auto">
          <a:xfrm>
            <a:off x="4001293" y="3847188"/>
            <a:ext cx="363538" cy="385762"/>
            <a:chOff x="1272291" y="1504950"/>
            <a:chExt cx="363513" cy="384974"/>
          </a:xfrm>
        </p:grpSpPr>
        <p:cxnSp>
          <p:nvCxnSpPr>
            <p:cNvPr id="88" name="Straight Connector 87">
              <a:extLst>
                <a:ext uri="{FF2B5EF4-FFF2-40B4-BE49-F238E27FC236}">
                  <a16:creationId xmlns="" xmlns:a16="http://schemas.microsoft.com/office/drawing/2014/main" id="{729A3463-B218-4C39-89FC-AFB76066F8F6}"/>
                </a:ext>
              </a:extLst>
            </p:cNvPr>
            <p:cNvCxnSpPr/>
            <p:nvPr/>
          </p:nvCxnSpPr>
          <p:spPr>
            <a:xfrm flipV="1">
              <a:off x="1272291" y="1504950"/>
              <a:ext cx="101593" cy="384974"/>
            </a:xfrm>
            <a:prstGeom prst="line">
              <a:avLst/>
            </a:prstGeom>
            <a:ln>
              <a:solidFill>
                <a:schemeClr val="tx1">
                  <a:lumMod val="40000"/>
                  <a:lumOff val="6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89" name="Straight Connector 88">
              <a:extLst>
                <a:ext uri="{FF2B5EF4-FFF2-40B4-BE49-F238E27FC236}">
                  <a16:creationId xmlns="" xmlns:a16="http://schemas.microsoft.com/office/drawing/2014/main" id="{D803842D-1E08-4CE0-BE55-79930BBB2881}"/>
                </a:ext>
              </a:extLst>
            </p:cNvPr>
            <p:cNvCxnSpPr/>
            <p:nvPr/>
          </p:nvCxnSpPr>
          <p:spPr>
            <a:xfrm>
              <a:off x="1373884" y="1504950"/>
              <a:ext cx="261920" cy="0"/>
            </a:xfrm>
            <a:prstGeom prst="line">
              <a:avLst/>
            </a:prstGeom>
            <a:ln>
              <a:solidFill>
                <a:schemeClr val="tx1">
                  <a:lumMod val="40000"/>
                  <a:lumOff val="60000"/>
                </a:schemeClr>
              </a:solidFill>
              <a:prstDash val="sysDot"/>
              <a:tailEnd type="oval"/>
            </a:ln>
          </p:spPr>
          <p:style>
            <a:lnRef idx="1">
              <a:schemeClr val="accent1"/>
            </a:lnRef>
            <a:fillRef idx="0">
              <a:schemeClr val="accent1"/>
            </a:fillRef>
            <a:effectRef idx="0">
              <a:schemeClr val="accent1"/>
            </a:effectRef>
            <a:fontRef idx="minor">
              <a:schemeClr val="tx1"/>
            </a:fontRef>
          </p:style>
        </p:cxnSp>
      </p:grpSp>
      <p:grpSp>
        <p:nvGrpSpPr>
          <p:cNvPr id="90" name="Group 32">
            <a:extLst>
              <a:ext uri="{FF2B5EF4-FFF2-40B4-BE49-F238E27FC236}">
                <a16:creationId xmlns="" xmlns:a16="http://schemas.microsoft.com/office/drawing/2014/main" id="{D484505E-2FE8-44FF-A6CF-E4A91DA21E59}"/>
              </a:ext>
            </a:extLst>
          </p:cNvPr>
          <p:cNvGrpSpPr>
            <a:grpSpLocks/>
          </p:cNvGrpSpPr>
          <p:nvPr/>
        </p:nvGrpSpPr>
        <p:grpSpPr bwMode="auto">
          <a:xfrm>
            <a:off x="4845526" y="4653253"/>
            <a:ext cx="363537" cy="385763"/>
            <a:chOff x="1272291" y="1504950"/>
            <a:chExt cx="363513" cy="384974"/>
          </a:xfrm>
        </p:grpSpPr>
        <p:cxnSp>
          <p:nvCxnSpPr>
            <p:cNvPr id="91" name="Straight Connector 90">
              <a:extLst>
                <a:ext uri="{FF2B5EF4-FFF2-40B4-BE49-F238E27FC236}">
                  <a16:creationId xmlns="" xmlns:a16="http://schemas.microsoft.com/office/drawing/2014/main" id="{A7931A30-6851-4D03-BBDA-11B6B15A9CE2}"/>
                </a:ext>
              </a:extLst>
            </p:cNvPr>
            <p:cNvCxnSpPr/>
            <p:nvPr/>
          </p:nvCxnSpPr>
          <p:spPr>
            <a:xfrm flipV="1">
              <a:off x="1272291" y="1504950"/>
              <a:ext cx="101593" cy="384974"/>
            </a:xfrm>
            <a:prstGeom prst="line">
              <a:avLst/>
            </a:prstGeom>
            <a:ln>
              <a:solidFill>
                <a:schemeClr val="tx1">
                  <a:lumMod val="40000"/>
                  <a:lumOff val="6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92" name="Straight Connector 91">
              <a:extLst>
                <a:ext uri="{FF2B5EF4-FFF2-40B4-BE49-F238E27FC236}">
                  <a16:creationId xmlns="" xmlns:a16="http://schemas.microsoft.com/office/drawing/2014/main" id="{F91119B6-C2C3-43B5-9E67-E57439F1BDA3}"/>
                </a:ext>
              </a:extLst>
            </p:cNvPr>
            <p:cNvCxnSpPr/>
            <p:nvPr/>
          </p:nvCxnSpPr>
          <p:spPr>
            <a:xfrm>
              <a:off x="1373884" y="1504950"/>
              <a:ext cx="261920" cy="0"/>
            </a:xfrm>
            <a:prstGeom prst="line">
              <a:avLst/>
            </a:prstGeom>
            <a:ln>
              <a:solidFill>
                <a:schemeClr val="tx1">
                  <a:lumMod val="40000"/>
                  <a:lumOff val="60000"/>
                </a:schemeClr>
              </a:solidFill>
              <a:prstDash val="sysDot"/>
              <a:tailEnd type="oval"/>
            </a:ln>
          </p:spPr>
          <p:style>
            <a:lnRef idx="1">
              <a:schemeClr val="accent1"/>
            </a:lnRef>
            <a:fillRef idx="0">
              <a:schemeClr val="accent1"/>
            </a:fillRef>
            <a:effectRef idx="0">
              <a:schemeClr val="accent1"/>
            </a:effectRef>
            <a:fontRef idx="minor">
              <a:schemeClr val="tx1"/>
            </a:fontRef>
          </p:style>
        </p:cxnSp>
      </p:grpSp>
      <p:sp>
        <p:nvSpPr>
          <p:cNvPr id="113" name="TextBox 112">
            <a:extLst>
              <a:ext uri="{FF2B5EF4-FFF2-40B4-BE49-F238E27FC236}">
                <a16:creationId xmlns="" xmlns:a16="http://schemas.microsoft.com/office/drawing/2014/main" id="{8520E0F9-B158-498A-B8DB-E5C5363D753E}"/>
              </a:ext>
            </a:extLst>
          </p:cNvPr>
          <p:cNvSpPr txBox="1"/>
          <p:nvPr/>
        </p:nvSpPr>
        <p:spPr>
          <a:xfrm>
            <a:off x="1406004" y="2395633"/>
            <a:ext cx="1133475" cy="646331"/>
          </a:xfrm>
          <a:prstGeom prst="rect">
            <a:avLst/>
          </a:prstGeom>
          <a:noFill/>
        </p:spPr>
        <p:txBody>
          <a:bodyPr wrap="square">
            <a:spAutoFit/>
          </a:bodyPr>
          <a:lstStyle/>
          <a:p>
            <a:r>
              <a:rPr lang="vi-VN" b="1" i="0" dirty="0">
                <a:solidFill>
                  <a:schemeClr val="bg1"/>
                </a:solidFill>
                <a:effectLst/>
                <a:latin typeface="Arial" panose="020B0604020202020204" pitchFamily="34" charset="0"/>
                <a:cs typeface="Arial" panose="020B0604020202020204" pitchFamily="34" charset="0"/>
              </a:rPr>
              <a:t>Năm 1995</a:t>
            </a:r>
            <a:endParaRPr lang="en-US" b="1" dirty="0">
              <a:solidFill>
                <a:schemeClr val="bg1"/>
              </a:solidFill>
              <a:latin typeface="Arial" panose="020B0604020202020204" pitchFamily="34" charset="0"/>
              <a:cs typeface="Arial" panose="020B0604020202020204" pitchFamily="34" charset="0"/>
            </a:endParaRPr>
          </a:p>
        </p:txBody>
      </p:sp>
      <p:sp>
        <p:nvSpPr>
          <p:cNvPr id="115" name="TextBox 114">
            <a:extLst>
              <a:ext uri="{FF2B5EF4-FFF2-40B4-BE49-F238E27FC236}">
                <a16:creationId xmlns="" xmlns:a16="http://schemas.microsoft.com/office/drawing/2014/main" id="{6629836F-CFB7-4C09-9538-27B076FCFFB8}"/>
              </a:ext>
            </a:extLst>
          </p:cNvPr>
          <p:cNvSpPr txBox="1"/>
          <p:nvPr/>
        </p:nvSpPr>
        <p:spPr>
          <a:xfrm>
            <a:off x="2326579" y="3443490"/>
            <a:ext cx="920909" cy="646331"/>
          </a:xfrm>
          <a:prstGeom prst="rect">
            <a:avLst/>
          </a:prstGeom>
          <a:noFill/>
        </p:spPr>
        <p:txBody>
          <a:bodyPr wrap="square">
            <a:spAutoFit/>
          </a:bodyPr>
          <a:lstStyle/>
          <a:p>
            <a:r>
              <a:rPr lang="vi-VN" b="1" i="0" dirty="0">
                <a:solidFill>
                  <a:schemeClr val="bg1"/>
                </a:solidFill>
                <a:effectLst/>
                <a:latin typeface="Arial" panose="020B0604020202020204" pitchFamily="34" charset="0"/>
                <a:cs typeface="Arial" panose="020B0604020202020204" pitchFamily="34" charset="0"/>
              </a:rPr>
              <a:t>Năm 1996</a:t>
            </a:r>
            <a:endParaRPr lang="en-US" b="1" dirty="0">
              <a:solidFill>
                <a:schemeClr val="bg1"/>
              </a:solidFill>
              <a:latin typeface="Arial" panose="020B0604020202020204" pitchFamily="34" charset="0"/>
              <a:cs typeface="Arial" panose="020B0604020202020204" pitchFamily="34" charset="0"/>
            </a:endParaRPr>
          </a:p>
        </p:txBody>
      </p:sp>
      <p:sp>
        <p:nvSpPr>
          <p:cNvPr id="119" name="TextBox 118">
            <a:extLst>
              <a:ext uri="{FF2B5EF4-FFF2-40B4-BE49-F238E27FC236}">
                <a16:creationId xmlns="" xmlns:a16="http://schemas.microsoft.com/office/drawing/2014/main" id="{68E6910C-64C9-40F6-825D-97F1E2673CD5}"/>
              </a:ext>
            </a:extLst>
          </p:cNvPr>
          <p:cNvSpPr txBox="1"/>
          <p:nvPr/>
        </p:nvSpPr>
        <p:spPr>
          <a:xfrm>
            <a:off x="3136060" y="4176004"/>
            <a:ext cx="693308" cy="646331"/>
          </a:xfrm>
          <a:prstGeom prst="rect">
            <a:avLst/>
          </a:prstGeom>
          <a:noFill/>
        </p:spPr>
        <p:txBody>
          <a:bodyPr wrap="square">
            <a:spAutoFit/>
          </a:bodyPr>
          <a:lstStyle/>
          <a:p>
            <a:r>
              <a:rPr lang="vi-VN" b="1" i="0" dirty="0">
                <a:solidFill>
                  <a:schemeClr val="bg1"/>
                </a:solidFill>
                <a:effectLst/>
                <a:latin typeface="Arial" panose="020B0604020202020204" pitchFamily="34" charset="0"/>
                <a:cs typeface="Arial" panose="020B0604020202020204" pitchFamily="34" charset="0"/>
              </a:rPr>
              <a:t>Năm 1998</a:t>
            </a:r>
            <a:endParaRPr lang="en-US" b="1" dirty="0">
              <a:solidFill>
                <a:schemeClr val="bg1"/>
              </a:solidFill>
              <a:latin typeface="Arial" panose="020B0604020202020204" pitchFamily="34" charset="0"/>
              <a:cs typeface="Arial" panose="020B0604020202020204" pitchFamily="34" charset="0"/>
            </a:endParaRPr>
          </a:p>
        </p:txBody>
      </p:sp>
      <p:sp>
        <p:nvSpPr>
          <p:cNvPr id="121" name="TextBox 120">
            <a:extLst>
              <a:ext uri="{FF2B5EF4-FFF2-40B4-BE49-F238E27FC236}">
                <a16:creationId xmlns="" xmlns:a16="http://schemas.microsoft.com/office/drawing/2014/main" id="{B467A666-2A24-4C64-9C58-8B8EA4230B50}"/>
              </a:ext>
            </a:extLst>
          </p:cNvPr>
          <p:cNvSpPr txBox="1"/>
          <p:nvPr/>
        </p:nvSpPr>
        <p:spPr>
          <a:xfrm>
            <a:off x="3974435" y="4866281"/>
            <a:ext cx="886778" cy="646331"/>
          </a:xfrm>
          <a:prstGeom prst="rect">
            <a:avLst/>
          </a:prstGeom>
          <a:noFill/>
        </p:spPr>
        <p:txBody>
          <a:bodyPr wrap="square">
            <a:spAutoFit/>
          </a:bodyPr>
          <a:lstStyle/>
          <a:p>
            <a:r>
              <a:rPr lang="vi-VN" b="1" i="0" dirty="0">
                <a:solidFill>
                  <a:schemeClr val="bg1"/>
                </a:solidFill>
                <a:effectLst/>
                <a:latin typeface="Arial" panose="020B0604020202020204" pitchFamily="34" charset="0"/>
                <a:cs typeface="Arial" panose="020B0604020202020204" pitchFamily="34" charset="0"/>
              </a:rPr>
              <a:t>Năm 2007</a:t>
            </a:r>
            <a:endParaRPr lang="en-US" b="1" dirty="0">
              <a:solidFill>
                <a:schemeClr val="bg1"/>
              </a:solidFill>
              <a:latin typeface="Arial" panose="020B0604020202020204" pitchFamily="34" charset="0"/>
              <a:cs typeface="Arial" panose="020B0604020202020204" pitchFamily="34" charset="0"/>
            </a:endParaRPr>
          </a:p>
        </p:txBody>
      </p:sp>
      <p:sp>
        <p:nvSpPr>
          <p:cNvPr id="123" name="TextBox 122">
            <a:extLst>
              <a:ext uri="{FF2B5EF4-FFF2-40B4-BE49-F238E27FC236}">
                <a16:creationId xmlns="" xmlns:a16="http://schemas.microsoft.com/office/drawing/2014/main" id="{DE1B66F5-D74D-4201-BB00-13FC44010ED9}"/>
              </a:ext>
            </a:extLst>
          </p:cNvPr>
          <p:cNvSpPr txBox="1"/>
          <p:nvPr/>
        </p:nvSpPr>
        <p:spPr>
          <a:xfrm>
            <a:off x="2917350" y="2058187"/>
            <a:ext cx="6446520" cy="369332"/>
          </a:xfrm>
          <a:prstGeom prst="rect">
            <a:avLst/>
          </a:prstGeom>
          <a:noFill/>
        </p:spPr>
        <p:txBody>
          <a:bodyPr wrap="square">
            <a:spAutoFit/>
          </a:bodyPr>
          <a:lstStyle/>
          <a:p>
            <a:pPr algn="l"/>
            <a:r>
              <a:rPr lang="vi-VN" dirty="0">
                <a:solidFill>
                  <a:srgbClr val="0033CC"/>
                </a:solidFill>
                <a:latin typeface="Arial" panose="020B0604020202020204" pitchFamily="34" charset="0"/>
                <a:cs typeface="Arial" panose="020B0604020202020204" pitchFamily="34" charset="0"/>
              </a:rPr>
              <a:t>G</a:t>
            </a:r>
            <a:r>
              <a:rPr lang="vi-VN" b="0" i="0" dirty="0">
                <a:solidFill>
                  <a:srgbClr val="0033CC"/>
                </a:solidFill>
                <a:effectLst/>
                <a:latin typeface="Arial" panose="020B0604020202020204" pitchFamily="34" charset="0"/>
                <a:cs typeface="Arial" panose="020B0604020202020204" pitchFamily="34" charset="0"/>
              </a:rPr>
              <a:t>ia nhập Hiệp hội các quốc gia Đông Nam Á (ASEAN</a:t>
            </a:r>
            <a:r>
              <a:rPr lang="vi-VN" b="0" i="0" dirty="0">
                <a:solidFill>
                  <a:srgbClr val="010101"/>
                </a:solidFill>
                <a:effectLst/>
                <a:latin typeface="Arial" panose="020B0604020202020204" pitchFamily="34" charset="0"/>
                <a:cs typeface="Arial" panose="020B0604020202020204" pitchFamily="34" charset="0"/>
              </a:rPr>
              <a:t>)</a:t>
            </a:r>
          </a:p>
        </p:txBody>
      </p:sp>
      <p:sp>
        <p:nvSpPr>
          <p:cNvPr id="125" name="TextBox 124">
            <a:extLst>
              <a:ext uri="{FF2B5EF4-FFF2-40B4-BE49-F238E27FC236}">
                <a16:creationId xmlns="" xmlns:a16="http://schemas.microsoft.com/office/drawing/2014/main" id="{59A2CEA6-CF5E-4ADC-BD0E-2374CD58F45C}"/>
              </a:ext>
            </a:extLst>
          </p:cNvPr>
          <p:cNvSpPr txBox="1"/>
          <p:nvPr/>
        </p:nvSpPr>
        <p:spPr>
          <a:xfrm>
            <a:off x="3528118" y="2653323"/>
            <a:ext cx="6446520" cy="369332"/>
          </a:xfrm>
          <a:prstGeom prst="rect">
            <a:avLst/>
          </a:prstGeom>
          <a:noFill/>
        </p:spPr>
        <p:txBody>
          <a:bodyPr wrap="square">
            <a:spAutoFit/>
          </a:bodyPr>
          <a:lstStyle/>
          <a:p>
            <a:pPr algn="l"/>
            <a:r>
              <a:rPr lang="vi-VN" dirty="0">
                <a:solidFill>
                  <a:srgbClr val="663300"/>
                </a:solidFill>
                <a:latin typeface="Arial" panose="020B0604020202020204" pitchFamily="34" charset="0"/>
                <a:cs typeface="Arial" panose="020B0604020202020204" pitchFamily="34" charset="0"/>
              </a:rPr>
              <a:t>T</a:t>
            </a:r>
            <a:r>
              <a:rPr lang="vi-VN" b="0" i="0" dirty="0">
                <a:solidFill>
                  <a:srgbClr val="663300"/>
                </a:solidFill>
                <a:effectLst/>
                <a:latin typeface="Arial" panose="020B0604020202020204" pitchFamily="34" charset="0"/>
                <a:cs typeface="Arial" panose="020B0604020202020204" pitchFamily="34" charset="0"/>
              </a:rPr>
              <a:t>ham gia Khu vực thương mại tự do ASEAN (AFTA)</a:t>
            </a:r>
          </a:p>
        </p:txBody>
      </p:sp>
      <p:sp>
        <p:nvSpPr>
          <p:cNvPr id="127" name="TextBox 126">
            <a:extLst>
              <a:ext uri="{FF2B5EF4-FFF2-40B4-BE49-F238E27FC236}">
                <a16:creationId xmlns="" xmlns:a16="http://schemas.microsoft.com/office/drawing/2014/main" id="{C6E344D3-962F-4D86-94B7-74BED24C218E}"/>
              </a:ext>
            </a:extLst>
          </p:cNvPr>
          <p:cNvSpPr txBox="1"/>
          <p:nvPr/>
        </p:nvSpPr>
        <p:spPr>
          <a:xfrm>
            <a:off x="3730468" y="3034047"/>
            <a:ext cx="7299960" cy="369332"/>
          </a:xfrm>
          <a:prstGeom prst="rect">
            <a:avLst/>
          </a:prstGeom>
          <a:noFill/>
        </p:spPr>
        <p:txBody>
          <a:bodyPr wrap="square">
            <a:spAutoFit/>
          </a:bodyPr>
          <a:lstStyle/>
          <a:p>
            <a:pPr algn="l"/>
            <a:r>
              <a:rPr lang="vi-VN" dirty="0">
                <a:solidFill>
                  <a:srgbClr val="663300"/>
                </a:solidFill>
                <a:latin typeface="Arial" panose="020B0604020202020204" pitchFamily="34" charset="0"/>
                <a:cs typeface="Arial" panose="020B0604020202020204" pitchFamily="34" charset="0"/>
              </a:rPr>
              <a:t>T</a:t>
            </a:r>
            <a:r>
              <a:rPr lang="vi-VN" b="0" i="0" dirty="0">
                <a:solidFill>
                  <a:srgbClr val="663300"/>
                </a:solidFill>
                <a:effectLst/>
                <a:latin typeface="Arial" panose="020B0604020202020204" pitchFamily="34" charset="0"/>
                <a:cs typeface="Arial" panose="020B0604020202020204" pitchFamily="34" charset="0"/>
              </a:rPr>
              <a:t>ham gia sáng lập Diễn đàn hợp tác Á - Âu (ASEM)</a:t>
            </a:r>
          </a:p>
        </p:txBody>
      </p:sp>
      <p:sp>
        <p:nvSpPr>
          <p:cNvPr id="129" name="TextBox 128">
            <a:extLst>
              <a:ext uri="{FF2B5EF4-FFF2-40B4-BE49-F238E27FC236}">
                <a16:creationId xmlns="" xmlns:a16="http://schemas.microsoft.com/office/drawing/2014/main" id="{E36E33ED-770E-46F0-B22E-D78D24BCC7A0}"/>
              </a:ext>
            </a:extLst>
          </p:cNvPr>
          <p:cNvSpPr txBox="1"/>
          <p:nvPr/>
        </p:nvSpPr>
        <p:spPr>
          <a:xfrm>
            <a:off x="4498498" y="3780089"/>
            <a:ext cx="7299960" cy="646331"/>
          </a:xfrm>
          <a:prstGeom prst="rect">
            <a:avLst/>
          </a:prstGeom>
          <a:noFill/>
        </p:spPr>
        <p:txBody>
          <a:bodyPr wrap="square">
            <a:spAutoFit/>
          </a:bodyPr>
          <a:lstStyle/>
          <a:p>
            <a:pPr algn="l"/>
            <a:r>
              <a:rPr lang="vi-VN" dirty="0">
                <a:solidFill>
                  <a:srgbClr val="FF3399"/>
                </a:solidFill>
                <a:latin typeface="Arial" panose="020B0604020202020204" pitchFamily="34" charset="0"/>
                <a:cs typeface="Arial" panose="020B0604020202020204" pitchFamily="34" charset="0"/>
              </a:rPr>
              <a:t>T</a:t>
            </a:r>
            <a:r>
              <a:rPr lang="vi-VN" b="0" i="0" dirty="0">
                <a:solidFill>
                  <a:srgbClr val="FF3399"/>
                </a:solidFill>
                <a:effectLst/>
                <a:latin typeface="Arial" panose="020B0604020202020204" pitchFamily="34" charset="0"/>
                <a:cs typeface="Arial" panose="020B0604020202020204" pitchFamily="34" charset="0"/>
              </a:rPr>
              <a:t>ham gia Diễn đàn Hợp tác Kinh tế châu Á - Thái Bình Dương (APEC)</a:t>
            </a:r>
          </a:p>
        </p:txBody>
      </p:sp>
      <p:sp>
        <p:nvSpPr>
          <p:cNvPr id="131" name="TextBox 130">
            <a:extLst>
              <a:ext uri="{FF2B5EF4-FFF2-40B4-BE49-F238E27FC236}">
                <a16:creationId xmlns="" xmlns:a16="http://schemas.microsoft.com/office/drawing/2014/main" id="{7F4A2BE4-DFF4-4CA3-8B56-9C9F0C076382}"/>
              </a:ext>
            </a:extLst>
          </p:cNvPr>
          <p:cNvSpPr txBox="1"/>
          <p:nvPr/>
        </p:nvSpPr>
        <p:spPr>
          <a:xfrm>
            <a:off x="5392480" y="4407848"/>
            <a:ext cx="5966400" cy="646331"/>
          </a:xfrm>
          <a:prstGeom prst="rect">
            <a:avLst/>
          </a:prstGeom>
          <a:noFill/>
        </p:spPr>
        <p:txBody>
          <a:bodyPr wrap="square">
            <a:spAutoFit/>
          </a:bodyPr>
          <a:lstStyle/>
          <a:p>
            <a:r>
              <a:rPr lang="vi-VN" dirty="0">
                <a:solidFill>
                  <a:srgbClr val="33CC33"/>
                </a:solidFill>
                <a:latin typeface="Arial" panose="020B0604020202020204" pitchFamily="34" charset="0"/>
                <a:cs typeface="Arial" panose="020B0604020202020204" pitchFamily="34" charset="0"/>
              </a:rPr>
              <a:t>C</a:t>
            </a:r>
            <a:r>
              <a:rPr lang="vi-VN" b="0" i="0" dirty="0">
                <a:solidFill>
                  <a:srgbClr val="33CC33"/>
                </a:solidFill>
                <a:effectLst/>
                <a:latin typeface="Arial" panose="020B0604020202020204" pitchFamily="34" charset="0"/>
                <a:cs typeface="Arial" panose="020B0604020202020204" pitchFamily="34" charset="0"/>
              </a:rPr>
              <a:t>hính thức trở thành thành viên của Tổ chức thương mại thế giới (WTO)</a:t>
            </a:r>
            <a:endParaRPr lang="en-US" dirty="0">
              <a:solidFill>
                <a:srgbClr val="33CC33"/>
              </a:solidFill>
              <a:latin typeface="Arial" panose="020B0604020202020204" pitchFamily="34" charset="0"/>
              <a:cs typeface="Arial" panose="020B0604020202020204" pitchFamily="34" charset="0"/>
            </a:endParaRPr>
          </a:p>
        </p:txBody>
      </p:sp>
      <p:sp>
        <p:nvSpPr>
          <p:cNvPr id="133" name="TextBox 132">
            <a:extLst>
              <a:ext uri="{FF2B5EF4-FFF2-40B4-BE49-F238E27FC236}">
                <a16:creationId xmlns="" xmlns:a16="http://schemas.microsoft.com/office/drawing/2014/main" id="{6AE412AC-2B26-46E2-A623-345D58F3C99E}"/>
              </a:ext>
            </a:extLst>
          </p:cNvPr>
          <p:cNvSpPr txBox="1"/>
          <p:nvPr/>
        </p:nvSpPr>
        <p:spPr>
          <a:xfrm>
            <a:off x="235426" y="5861782"/>
            <a:ext cx="5157054" cy="646331"/>
          </a:xfrm>
          <a:prstGeom prst="rect">
            <a:avLst/>
          </a:prstGeom>
          <a:noFill/>
        </p:spPr>
        <p:txBody>
          <a:bodyPr wrap="square">
            <a:spAutoFit/>
          </a:bodyPr>
          <a:lstStyle/>
          <a:p>
            <a:pPr algn="ctr"/>
            <a:r>
              <a:rPr lang="vi-VN" b="0" i="0" dirty="0">
                <a:solidFill>
                  <a:srgbClr val="010101"/>
                </a:solidFill>
                <a:effectLst/>
                <a:latin typeface="Muli"/>
              </a:rPr>
              <a:t>Các mốc cơ ban trong tiến trình hội nhập kinh tế quốc tế của Việt Nam</a:t>
            </a:r>
            <a:endParaRPr lang="en-US" dirty="0"/>
          </a:p>
        </p:txBody>
      </p:sp>
    </p:spTree>
    <p:extLst>
      <p:ext uri="{BB962C8B-B14F-4D97-AF65-F5344CB8AC3E}">
        <p14:creationId xmlns:p14="http://schemas.microsoft.com/office/powerpoint/2010/main" val="847341421"/>
      </p:ext>
    </p:extLst>
  </p:cSld>
  <p:clrMapOvr>
    <a:masterClrMapping/>
  </p:clrMapOvr>
  <p:timing>
    <p:tnLst>
      <p:par>
        <p:cTn id="1" dur="indefinite" restart="never" nodeType="tmRoot"/>
      </p:par>
    </p:tnLst>
  </p:timing>
</p:sld>
</file>

<file path=ppt/slides/slide52.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490" name="Google Shape;490;p43">
            <a:extLst>
              <a:ext uri="{FF2B5EF4-FFF2-40B4-BE49-F238E27FC236}">
                <a16:creationId xmlns="" xmlns:a16="http://schemas.microsoft.com/office/drawing/2014/main" id="{A4F53787-90E6-42F4-BE1F-1A08A7E26FC1}"/>
              </a:ext>
            </a:extLst>
          </p:cNvPr>
          <p:cNvSpPr>
            <a:spLocks noGrp="1"/>
          </p:cNvSpPr>
          <p:nvPr>
            <p:ph type="sldNum" sz="quarter" idx="10"/>
          </p:nvPr>
        </p:nvSpPr>
        <p:spPr/>
        <p:txBody>
          <a:bodyPr lIns="121900" tIns="121900" rIns="121900" bIns="121900"/>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fld id="{D22BFEF7-B813-4693-AF01-9C36FA07EA47}" type="slidenum">
              <a:rPr kumimoji="0" lang="en" sz="1800" b="0" i="0" u="none" strike="noStrike" kern="0" cap="none" spc="0" normalizeH="0" baseline="0" noProof="0">
                <a:ln>
                  <a:noFill/>
                </a:ln>
                <a:solidFill>
                  <a:srgbClr val="FFFFFF"/>
                </a:solidFill>
                <a:effectLst/>
                <a:uLnTx/>
                <a:uFillTx/>
                <a:latin typeface="Arial" panose="020B0604020202020204" pitchFamily="34" charset="0"/>
                <a:cs typeface="Arial" panose="020B0604020202020204" pitchFamily="34" charset="0"/>
                <a:sym typeface="Dosis ExtraLight"/>
              </a:rPr>
              <a:pPr marL="0" marR="0" lvl="0" indent="0" algn="l" defTabSz="1219170" rtl="0" eaLnBrk="1" fontAlgn="auto" latinLnBrk="0" hangingPunct="1">
                <a:lnSpc>
                  <a:spcPct val="100000"/>
                </a:lnSpc>
                <a:spcBef>
                  <a:spcPts val="0"/>
                </a:spcBef>
                <a:spcAft>
                  <a:spcPts val="0"/>
                </a:spcAft>
                <a:buClr>
                  <a:srgbClr val="000000"/>
                </a:buClr>
                <a:buSzTx/>
                <a:buFontTx/>
                <a:buNone/>
                <a:tabLst/>
                <a:defRPr/>
              </a:pPr>
              <a:t>52</a:t>
            </a:fld>
            <a:endParaRPr kumimoji="0" sz="1800" b="0" i="0" u="none" strike="noStrike" kern="0" cap="none" spc="0" normalizeH="0" baseline="0" noProof="0">
              <a:ln>
                <a:noFill/>
              </a:ln>
              <a:solidFill>
                <a:srgbClr val="FFFFFF"/>
              </a:solidFill>
              <a:effectLst/>
              <a:uLnTx/>
              <a:uFillTx/>
              <a:latin typeface="Arial" panose="020B0604020202020204" pitchFamily="34" charset="0"/>
              <a:cs typeface="Arial" panose="020B0604020202020204" pitchFamily="34" charset="0"/>
              <a:sym typeface="Dosis ExtraLight"/>
            </a:endParaRPr>
          </a:p>
        </p:txBody>
      </p:sp>
      <p:sp>
        <p:nvSpPr>
          <p:cNvPr id="491" name="Google Shape;491;p43">
            <a:extLst>
              <a:ext uri="{FF2B5EF4-FFF2-40B4-BE49-F238E27FC236}">
                <a16:creationId xmlns="" xmlns:a16="http://schemas.microsoft.com/office/drawing/2014/main" id="{6AD78766-2990-4BE1-A446-0C4FB428C890}"/>
              </a:ext>
            </a:extLst>
          </p:cNvPr>
          <p:cNvSpPr/>
          <p:nvPr/>
        </p:nvSpPr>
        <p:spPr>
          <a:xfrm>
            <a:off x="2049144" y="2086609"/>
            <a:ext cx="3776663" cy="2065339"/>
          </a:xfrm>
          <a:prstGeom prst="rect">
            <a:avLst/>
          </a:prstGeom>
          <a:solidFill>
            <a:schemeClr val="lt2"/>
          </a:solidFill>
          <a:ln>
            <a:noFill/>
          </a:ln>
        </p:spPr>
        <p:txBody>
          <a:bodyPr spcFirstLastPara="1" lIns="121900" tIns="121900" rIns="1828800" bIns="121900"/>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b="0" i="0" u="none" strike="noStrike" kern="0" cap="none" spc="0" normalizeH="0" baseline="0" noProof="0" dirty="0">
              <a:ln>
                <a:noFill/>
              </a:ln>
              <a:solidFill>
                <a:srgbClr val="484F56"/>
              </a:solidFill>
              <a:effectLst/>
              <a:uLnTx/>
              <a:uFillTx/>
              <a:latin typeface="Arial" panose="020B0604020202020204" pitchFamily="34" charset="0"/>
              <a:ea typeface="Pontano Sans"/>
              <a:cs typeface="Arial" panose="020B0604020202020204" pitchFamily="34" charset="0"/>
              <a:sym typeface="Pontano Sans"/>
            </a:endParaRPr>
          </a:p>
        </p:txBody>
      </p:sp>
      <p:sp>
        <p:nvSpPr>
          <p:cNvPr id="492" name="Google Shape;492;p43">
            <a:extLst>
              <a:ext uri="{FF2B5EF4-FFF2-40B4-BE49-F238E27FC236}">
                <a16:creationId xmlns="" xmlns:a16="http://schemas.microsoft.com/office/drawing/2014/main" id="{D637680D-DD7B-468C-B3F1-94794C2FD5A7}"/>
              </a:ext>
            </a:extLst>
          </p:cNvPr>
          <p:cNvSpPr/>
          <p:nvPr/>
        </p:nvSpPr>
        <p:spPr>
          <a:xfrm>
            <a:off x="6022658" y="2086609"/>
            <a:ext cx="3776663" cy="2065339"/>
          </a:xfrm>
          <a:prstGeom prst="rect">
            <a:avLst/>
          </a:prstGeom>
          <a:solidFill>
            <a:schemeClr val="lt2"/>
          </a:solidFill>
          <a:ln>
            <a:noFill/>
          </a:ln>
        </p:spPr>
        <p:txBody>
          <a:bodyPr spcFirstLastPara="1" lIns="1828800" tIns="121900" rIns="121900" bIns="121900"/>
          <a:lstStyle/>
          <a:p>
            <a:pPr marL="0" marR="0" lvl="0" indent="0" algn="r" defTabSz="1219170" rtl="0" eaLnBrk="1" fontAlgn="auto" latinLnBrk="0" hangingPunct="1">
              <a:lnSpc>
                <a:spcPct val="100000"/>
              </a:lnSpc>
              <a:spcBef>
                <a:spcPts val="0"/>
              </a:spcBef>
              <a:spcAft>
                <a:spcPts val="0"/>
              </a:spcAft>
              <a:buClr>
                <a:srgbClr val="484F56"/>
              </a:buClr>
              <a:buSzPts val="1100"/>
              <a:buFontTx/>
              <a:buNone/>
              <a:tabLst/>
              <a:defRPr/>
            </a:pPr>
            <a:endParaRPr kumimoji="0" b="0" i="0" u="none" strike="noStrike" kern="0" cap="none" spc="0" normalizeH="0" baseline="0" noProof="0" dirty="0">
              <a:ln>
                <a:noFill/>
              </a:ln>
              <a:solidFill>
                <a:srgbClr val="484F56"/>
              </a:solidFill>
              <a:effectLst/>
              <a:uLnTx/>
              <a:uFillTx/>
              <a:latin typeface="Arial" panose="020B0604020202020204" pitchFamily="34" charset="0"/>
              <a:ea typeface="Pontano Sans"/>
              <a:cs typeface="Arial" panose="020B0604020202020204" pitchFamily="34" charset="0"/>
              <a:sym typeface="Pontano Sans"/>
            </a:endParaRPr>
          </a:p>
        </p:txBody>
      </p:sp>
      <p:sp>
        <p:nvSpPr>
          <p:cNvPr id="493" name="Google Shape;493;p43">
            <a:extLst>
              <a:ext uri="{FF2B5EF4-FFF2-40B4-BE49-F238E27FC236}">
                <a16:creationId xmlns="" xmlns:a16="http://schemas.microsoft.com/office/drawing/2014/main" id="{78E9529E-8EB9-4AA9-ADF4-99118718EDE0}"/>
              </a:ext>
            </a:extLst>
          </p:cNvPr>
          <p:cNvSpPr/>
          <p:nvPr/>
        </p:nvSpPr>
        <p:spPr>
          <a:xfrm>
            <a:off x="2049144" y="4348798"/>
            <a:ext cx="3776663" cy="2265362"/>
          </a:xfrm>
          <a:prstGeom prst="rect">
            <a:avLst/>
          </a:prstGeom>
          <a:solidFill>
            <a:schemeClr val="lt2"/>
          </a:solidFill>
          <a:ln>
            <a:noFill/>
          </a:ln>
        </p:spPr>
        <p:txBody>
          <a:bodyPr spcFirstLastPara="1" lIns="121900" tIns="121900" rIns="1828800" bIns="121900" anchor="b"/>
          <a:lstStyle/>
          <a:p>
            <a:pPr marL="0" marR="0" lvl="0" indent="0" algn="l" defTabSz="1219170" rtl="0" eaLnBrk="1" fontAlgn="auto" latinLnBrk="0" hangingPunct="1">
              <a:lnSpc>
                <a:spcPct val="100000"/>
              </a:lnSpc>
              <a:spcBef>
                <a:spcPts val="0"/>
              </a:spcBef>
              <a:spcAft>
                <a:spcPts val="0"/>
              </a:spcAft>
              <a:buClr>
                <a:srgbClr val="484F56"/>
              </a:buClr>
              <a:buSzPts val="1100"/>
              <a:buFontTx/>
              <a:buNone/>
              <a:tabLst/>
              <a:defRPr/>
            </a:pPr>
            <a:endParaRPr kumimoji="0" b="1" i="0" u="none" strike="noStrike" kern="0" cap="none" spc="0" normalizeH="0" baseline="0" noProof="0" dirty="0">
              <a:ln>
                <a:noFill/>
              </a:ln>
              <a:solidFill>
                <a:srgbClr val="484F56"/>
              </a:solidFill>
              <a:effectLst/>
              <a:uLnTx/>
              <a:uFillTx/>
              <a:latin typeface="Arial" panose="020B0604020202020204" pitchFamily="34" charset="0"/>
              <a:ea typeface="Pontano Sans"/>
              <a:cs typeface="Arial" panose="020B0604020202020204" pitchFamily="34" charset="0"/>
              <a:sym typeface="Pontano Sans"/>
            </a:endParaRPr>
          </a:p>
        </p:txBody>
      </p:sp>
      <p:sp>
        <p:nvSpPr>
          <p:cNvPr id="494" name="Google Shape;494;p43">
            <a:extLst>
              <a:ext uri="{FF2B5EF4-FFF2-40B4-BE49-F238E27FC236}">
                <a16:creationId xmlns="" xmlns:a16="http://schemas.microsoft.com/office/drawing/2014/main" id="{56C02CE9-DF37-487E-AA1A-E13AC1351B5F}"/>
              </a:ext>
            </a:extLst>
          </p:cNvPr>
          <p:cNvSpPr/>
          <p:nvPr/>
        </p:nvSpPr>
        <p:spPr>
          <a:xfrm>
            <a:off x="6022659" y="4348798"/>
            <a:ext cx="3776662" cy="2265362"/>
          </a:xfrm>
          <a:prstGeom prst="rect">
            <a:avLst/>
          </a:prstGeom>
          <a:solidFill>
            <a:schemeClr val="lt2"/>
          </a:solidFill>
          <a:ln>
            <a:noFill/>
          </a:ln>
        </p:spPr>
        <p:txBody>
          <a:bodyPr spcFirstLastPara="1" lIns="1828800" tIns="121900" rIns="121900" bIns="121900" anchor="b"/>
          <a:lstStyle/>
          <a:p>
            <a:pPr marL="0" marR="0" lvl="0" indent="0" algn="r" defTabSz="1219170" rtl="0" eaLnBrk="1" fontAlgn="auto" latinLnBrk="0" hangingPunct="1">
              <a:lnSpc>
                <a:spcPct val="100000"/>
              </a:lnSpc>
              <a:spcBef>
                <a:spcPts val="0"/>
              </a:spcBef>
              <a:spcAft>
                <a:spcPts val="0"/>
              </a:spcAft>
              <a:buClr>
                <a:srgbClr val="484F56"/>
              </a:buClr>
              <a:buSzPts val="1100"/>
              <a:buFontTx/>
              <a:buNone/>
              <a:tabLst/>
              <a:defRPr/>
            </a:pPr>
            <a:endParaRPr kumimoji="0" b="0" i="0" u="none" strike="noStrike" kern="0" cap="none" spc="0" normalizeH="0" baseline="0" noProof="0" dirty="0">
              <a:ln>
                <a:noFill/>
              </a:ln>
              <a:solidFill>
                <a:srgbClr val="484F56"/>
              </a:solidFill>
              <a:effectLst/>
              <a:uLnTx/>
              <a:uFillTx/>
              <a:latin typeface="Arial" panose="020B0604020202020204" pitchFamily="34" charset="0"/>
              <a:ea typeface="Pontano Sans"/>
              <a:cs typeface="Arial" panose="020B0604020202020204" pitchFamily="34" charset="0"/>
              <a:sym typeface="Pontano Sans"/>
            </a:endParaRPr>
          </a:p>
        </p:txBody>
      </p:sp>
      <p:sp>
        <p:nvSpPr>
          <p:cNvPr id="495" name="Google Shape;495;p43">
            <a:extLst>
              <a:ext uri="{FF2B5EF4-FFF2-40B4-BE49-F238E27FC236}">
                <a16:creationId xmlns="" xmlns:a16="http://schemas.microsoft.com/office/drawing/2014/main" id="{F738707D-253E-45D4-9E07-059DB3B99301}"/>
              </a:ext>
            </a:extLst>
          </p:cNvPr>
          <p:cNvSpPr/>
          <p:nvPr/>
        </p:nvSpPr>
        <p:spPr>
          <a:xfrm>
            <a:off x="4457383" y="2781935"/>
            <a:ext cx="2738437" cy="2738438"/>
          </a:xfrm>
          <a:prstGeom prst="pie">
            <a:avLst>
              <a:gd name="adj1" fmla="val 10788866"/>
              <a:gd name="adj2" fmla="val 16200000"/>
            </a:avLst>
          </a:prstGeom>
          <a:solidFill>
            <a:schemeClr val="accent1"/>
          </a:solidFill>
          <a:ln>
            <a:noFill/>
          </a:ln>
        </p:spPr>
        <p:txBody>
          <a:bodyPr spcFirstLastPara="1" lIns="121900" tIns="121900" rIns="121900" bIns="121900" anchor="ct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b="0" i="0"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496" name="Google Shape;496;p43">
            <a:extLst>
              <a:ext uri="{FF2B5EF4-FFF2-40B4-BE49-F238E27FC236}">
                <a16:creationId xmlns="" xmlns:a16="http://schemas.microsoft.com/office/drawing/2014/main" id="{D03E32B2-BCA9-4724-838D-2EFA405D8B0A}"/>
              </a:ext>
            </a:extLst>
          </p:cNvPr>
          <p:cNvSpPr/>
          <p:nvPr/>
        </p:nvSpPr>
        <p:spPr>
          <a:xfrm rot="5400000">
            <a:off x="4655026" y="2782729"/>
            <a:ext cx="2738438" cy="2736850"/>
          </a:xfrm>
          <a:prstGeom prst="pie">
            <a:avLst>
              <a:gd name="adj1" fmla="val 10788866"/>
              <a:gd name="adj2" fmla="val 16200000"/>
            </a:avLst>
          </a:prstGeom>
          <a:solidFill>
            <a:schemeClr val="accent2"/>
          </a:solidFill>
          <a:ln>
            <a:noFill/>
          </a:ln>
        </p:spPr>
        <p:txBody>
          <a:bodyPr spcFirstLastPara="1" lIns="121900" tIns="121900" rIns="121900" bIns="121900" anchor="ct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b="0" i="0"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497" name="Google Shape;497;p43">
            <a:extLst>
              <a:ext uri="{FF2B5EF4-FFF2-40B4-BE49-F238E27FC236}">
                <a16:creationId xmlns="" xmlns:a16="http://schemas.microsoft.com/office/drawing/2014/main" id="{75DA3BF0-8F4A-401B-A15A-718C6899BA67}"/>
              </a:ext>
            </a:extLst>
          </p:cNvPr>
          <p:cNvSpPr/>
          <p:nvPr/>
        </p:nvSpPr>
        <p:spPr>
          <a:xfrm rot="10800000">
            <a:off x="4655820" y="2981960"/>
            <a:ext cx="2736850" cy="2736850"/>
          </a:xfrm>
          <a:prstGeom prst="pie">
            <a:avLst>
              <a:gd name="adj1" fmla="val 10788866"/>
              <a:gd name="adj2" fmla="val 16200000"/>
            </a:avLst>
          </a:prstGeom>
          <a:solidFill>
            <a:schemeClr val="accent4"/>
          </a:solidFill>
          <a:ln>
            <a:noFill/>
          </a:ln>
        </p:spPr>
        <p:txBody>
          <a:bodyPr spcFirstLastPara="1" lIns="121900" tIns="121900" rIns="121900" bIns="121900" anchor="ct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b="0" i="0"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498" name="Google Shape;498;p43">
            <a:extLst>
              <a:ext uri="{FF2B5EF4-FFF2-40B4-BE49-F238E27FC236}">
                <a16:creationId xmlns="" xmlns:a16="http://schemas.microsoft.com/office/drawing/2014/main" id="{FDDE05BB-A3CA-42F4-B17D-E83C24093720}"/>
              </a:ext>
            </a:extLst>
          </p:cNvPr>
          <p:cNvSpPr/>
          <p:nvPr/>
        </p:nvSpPr>
        <p:spPr>
          <a:xfrm rot="16200000">
            <a:off x="4458177" y="2981166"/>
            <a:ext cx="2736850" cy="2738437"/>
          </a:xfrm>
          <a:prstGeom prst="pie">
            <a:avLst>
              <a:gd name="adj1" fmla="val 10788866"/>
              <a:gd name="adj2" fmla="val 16200000"/>
            </a:avLst>
          </a:prstGeom>
          <a:solidFill>
            <a:schemeClr val="accent3"/>
          </a:solidFill>
          <a:ln>
            <a:noFill/>
          </a:ln>
        </p:spPr>
        <p:txBody>
          <a:bodyPr spcFirstLastPara="1" lIns="121900" tIns="121900" rIns="121900" bIns="121900" anchor="ct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b="0" i="0"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6" name="TextBox 15">
            <a:extLst>
              <a:ext uri="{FF2B5EF4-FFF2-40B4-BE49-F238E27FC236}">
                <a16:creationId xmlns="" xmlns:a16="http://schemas.microsoft.com/office/drawing/2014/main" id="{48DA327A-E303-42EF-A8D5-32FC81198EBE}"/>
              </a:ext>
            </a:extLst>
          </p:cNvPr>
          <p:cNvSpPr txBox="1"/>
          <p:nvPr/>
        </p:nvSpPr>
        <p:spPr>
          <a:xfrm>
            <a:off x="2190795" y="109965"/>
            <a:ext cx="8991600" cy="830997"/>
          </a:xfrm>
          <a:prstGeom prst="rect">
            <a:avLst/>
          </a:prstGeom>
          <a:noFill/>
        </p:spPr>
        <p:txBody>
          <a:bodyPr wrap="square">
            <a:spAutoFit/>
          </a:bodyPr>
          <a:lstStyle/>
          <a:p>
            <a:pPr algn="ctr"/>
            <a:r>
              <a:rPr lang="vi-VN" sz="2400" b="1" i="0" dirty="0">
                <a:solidFill>
                  <a:srgbClr val="000000"/>
                </a:solidFill>
                <a:effectLst/>
                <a:latin typeface="Arial" panose="020B0604020202020204" pitchFamily="34" charset="0"/>
                <a:cs typeface="Arial" panose="020B0604020202020204" pitchFamily="34" charset="0"/>
              </a:rPr>
              <a:t>6.2.3. Phương hướng nâng cao hiệu quả hội nhập kinh tế quốc tế trong phát triển của Việt Nam</a:t>
            </a:r>
          </a:p>
        </p:txBody>
      </p:sp>
      <p:sp>
        <p:nvSpPr>
          <p:cNvPr id="17" name="Minus Sign 16">
            <a:extLst>
              <a:ext uri="{FF2B5EF4-FFF2-40B4-BE49-F238E27FC236}">
                <a16:creationId xmlns="" xmlns:a16="http://schemas.microsoft.com/office/drawing/2014/main" id="{24D41E00-F2F3-4F16-B90F-2D96A5D60CC5}"/>
              </a:ext>
            </a:extLst>
          </p:cNvPr>
          <p:cNvSpPr/>
          <p:nvPr/>
        </p:nvSpPr>
        <p:spPr>
          <a:xfrm>
            <a:off x="4823763" y="977890"/>
            <a:ext cx="2938160" cy="45719"/>
          </a:xfrm>
          <a:prstGeom prst="mathMinus">
            <a:avLst/>
          </a:prstGeom>
          <a:ln>
            <a:solidFill>
              <a:srgbClr val="FF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TextBox 17">
            <a:extLst>
              <a:ext uri="{FF2B5EF4-FFF2-40B4-BE49-F238E27FC236}">
                <a16:creationId xmlns="" xmlns:a16="http://schemas.microsoft.com/office/drawing/2014/main" id="{C5FBBE4A-D9B2-485B-A524-0CD99186DCA5}"/>
              </a:ext>
            </a:extLst>
          </p:cNvPr>
          <p:cNvSpPr txBox="1"/>
          <p:nvPr/>
        </p:nvSpPr>
        <p:spPr>
          <a:xfrm>
            <a:off x="2750779" y="1060537"/>
            <a:ext cx="8132341" cy="830997"/>
          </a:xfrm>
          <a:prstGeom prst="rect">
            <a:avLst/>
          </a:prstGeom>
          <a:noFill/>
        </p:spPr>
        <p:txBody>
          <a:bodyPr wrap="square">
            <a:spAutoFit/>
          </a:bodyPr>
          <a:lstStyle/>
          <a:p>
            <a:pPr marL="285750" indent="-285750" algn="ctr">
              <a:buFont typeface="Wingdings" panose="05000000000000000000" pitchFamily="2" charset="2"/>
              <a:buChar char="q"/>
            </a:pPr>
            <a:r>
              <a:rPr lang="en-US" sz="2400" i="0">
                <a:solidFill>
                  <a:srgbClr val="0033CC"/>
                </a:solidFill>
                <a:effectLst/>
                <a:latin typeface="Muli"/>
              </a:rPr>
              <a:t>Tích cực chủ động tham gia vào các liên kết kinh tế quốc tế và thực hiện đầy đủ các cam kết</a:t>
            </a:r>
            <a:endParaRPr lang="en-US" sz="2400" i="0" dirty="0">
              <a:solidFill>
                <a:srgbClr val="0033CC"/>
              </a:solidFill>
              <a:effectLst/>
              <a:latin typeface="Muli"/>
            </a:endParaRPr>
          </a:p>
        </p:txBody>
      </p:sp>
      <p:sp>
        <p:nvSpPr>
          <p:cNvPr id="20" name="TextBox 19">
            <a:extLst>
              <a:ext uri="{FF2B5EF4-FFF2-40B4-BE49-F238E27FC236}">
                <a16:creationId xmlns="" xmlns:a16="http://schemas.microsoft.com/office/drawing/2014/main" id="{91A8557A-0D8A-41C0-A8FF-F3C2CC6A0D3F}"/>
              </a:ext>
            </a:extLst>
          </p:cNvPr>
          <p:cNvSpPr txBox="1"/>
          <p:nvPr/>
        </p:nvSpPr>
        <p:spPr>
          <a:xfrm>
            <a:off x="2175420" y="2200454"/>
            <a:ext cx="2433592" cy="2031325"/>
          </a:xfrm>
          <a:prstGeom prst="rect">
            <a:avLst/>
          </a:prstGeom>
          <a:noFill/>
        </p:spPr>
        <p:txBody>
          <a:bodyPr wrap="square">
            <a:spAutoFit/>
          </a:bodyPr>
          <a:lstStyle/>
          <a:p>
            <a:pPr marL="285750" indent="-285750">
              <a:buFont typeface="Wingdings" panose="05000000000000000000" pitchFamily="2" charset="2"/>
              <a:buChar char="§"/>
            </a:pPr>
            <a:r>
              <a:rPr lang="vi-VN" b="0" i="0" dirty="0">
                <a:solidFill>
                  <a:srgbClr val="CC3300"/>
                </a:solidFill>
                <a:effectLst/>
                <a:latin typeface="Arial" panose="020B0604020202020204" pitchFamily="34" charset="0"/>
                <a:cs typeface="Arial" panose="020B0604020202020204" pitchFamily="34" charset="0"/>
              </a:rPr>
              <a:t>T</a:t>
            </a:r>
            <a:r>
              <a:rPr lang="en-US" b="0" i="0" dirty="0" err="1">
                <a:solidFill>
                  <a:srgbClr val="CC3300"/>
                </a:solidFill>
                <a:effectLst/>
                <a:latin typeface="Arial" panose="020B0604020202020204" pitchFamily="34" charset="0"/>
                <a:cs typeface="Arial" panose="020B0604020202020204" pitchFamily="34" charset="0"/>
              </a:rPr>
              <a:t>hực</a:t>
            </a:r>
            <a:r>
              <a:rPr lang="en-US" b="0" i="0" dirty="0">
                <a:solidFill>
                  <a:srgbClr val="CC3300"/>
                </a:solidFill>
                <a:effectLst/>
                <a:latin typeface="Arial" panose="020B0604020202020204" pitchFamily="34" charset="0"/>
                <a:cs typeface="Arial" panose="020B0604020202020204" pitchFamily="34" charset="0"/>
              </a:rPr>
              <a:t> </a:t>
            </a:r>
            <a:r>
              <a:rPr lang="en-US" b="0" i="0" dirty="0" err="1">
                <a:solidFill>
                  <a:srgbClr val="CC3300"/>
                </a:solidFill>
                <a:effectLst/>
                <a:latin typeface="Arial" panose="020B0604020202020204" pitchFamily="34" charset="0"/>
                <a:cs typeface="Arial" panose="020B0604020202020204" pitchFamily="34" charset="0"/>
              </a:rPr>
              <a:t>hiện</a:t>
            </a:r>
            <a:r>
              <a:rPr lang="en-US" b="0" i="0" dirty="0">
                <a:solidFill>
                  <a:srgbClr val="CC3300"/>
                </a:solidFill>
                <a:effectLst/>
                <a:latin typeface="Arial" panose="020B0604020202020204" pitchFamily="34" charset="0"/>
                <a:cs typeface="Arial" panose="020B0604020202020204" pitchFamily="34" charset="0"/>
              </a:rPr>
              <a:t> </a:t>
            </a:r>
            <a:r>
              <a:rPr lang="en-US" b="0" i="0" dirty="0" err="1">
                <a:solidFill>
                  <a:srgbClr val="CC3300"/>
                </a:solidFill>
                <a:effectLst/>
                <a:latin typeface="Arial" panose="020B0604020202020204" pitchFamily="34" charset="0"/>
                <a:cs typeface="Arial" panose="020B0604020202020204" pitchFamily="34" charset="0"/>
              </a:rPr>
              <a:t>đầy</a:t>
            </a:r>
            <a:r>
              <a:rPr lang="en-US" b="0" i="0" dirty="0">
                <a:solidFill>
                  <a:srgbClr val="CC3300"/>
                </a:solidFill>
                <a:effectLst/>
                <a:latin typeface="Arial" panose="020B0604020202020204" pitchFamily="34" charset="0"/>
                <a:cs typeface="Arial" panose="020B0604020202020204" pitchFamily="34" charset="0"/>
              </a:rPr>
              <a:t> </a:t>
            </a:r>
            <a:r>
              <a:rPr lang="en-US" b="0" i="0" dirty="0" err="1">
                <a:solidFill>
                  <a:srgbClr val="CC3300"/>
                </a:solidFill>
                <a:effectLst/>
                <a:latin typeface="Arial" panose="020B0604020202020204" pitchFamily="34" charset="0"/>
                <a:cs typeface="Arial" panose="020B0604020202020204" pitchFamily="34" charset="0"/>
              </a:rPr>
              <a:t>đủ</a:t>
            </a:r>
            <a:r>
              <a:rPr lang="en-US" b="0" i="0" dirty="0">
                <a:solidFill>
                  <a:srgbClr val="CC3300"/>
                </a:solidFill>
                <a:effectLst/>
                <a:latin typeface="Arial" panose="020B0604020202020204" pitchFamily="34" charset="0"/>
                <a:cs typeface="Arial" panose="020B0604020202020204" pitchFamily="34" charset="0"/>
              </a:rPr>
              <a:t>, </a:t>
            </a:r>
            <a:r>
              <a:rPr lang="en-US" b="0" i="0" dirty="0" err="1">
                <a:solidFill>
                  <a:srgbClr val="CC3300"/>
                </a:solidFill>
                <a:effectLst/>
                <a:latin typeface="Arial" panose="020B0604020202020204" pitchFamily="34" charset="0"/>
                <a:cs typeface="Arial" panose="020B0604020202020204" pitchFamily="34" charset="0"/>
              </a:rPr>
              <a:t>nghiêm</a:t>
            </a:r>
            <a:r>
              <a:rPr lang="en-US" b="0" i="0" dirty="0">
                <a:solidFill>
                  <a:srgbClr val="CC3300"/>
                </a:solidFill>
                <a:effectLst/>
                <a:latin typeface="Arial" panose="020B0604020202020204" pitchFamily="34" charset="0"/>
                <a:cs typeface="Arial" panose="020B0604020202020204" pitchFamily="34" charset="0"/>
              </a:rPr>
              <a:t> </a:t>
            </a:r>
            <a:r>
              <a:rPr lang="en-US" b="0" i="0" dirty="0" err="1">
                <a:solidFill>
                  <a:srgbClr val="CC3300"/>
                </a:solidFill>
                <a:effectLst/>
                <a:latin typeface="Arial" panose="020B0604020202020204" pitchFamily="34" charset="0"/>
                <a:cs typeface="Arial" panose="020B0604020202020204" pitchFamily="34" charset="0"/>
              </a:rPr>
              <a:t>túc</a:t>
            </a:r>
            <a:r>
              <a:rPr lang="en-US" b="0" i="0" dirty="0">
                <a:solidFill>
                  <a:srgbClr val="CC3300"/>
                </a:solidFill>
                <a:effectLst/>
                <a:latin typeface="Arial" panose="020B0604020202020204" pitchFamily="34" charset="0"/>
                <a:cs typeface="Arial" panose="020B0604020202020204" pitchFamily="34" charset="0"/>
              </a:rPr>
              <a:t> </a:t>
            </a:r>
            <a:r>
              <a:rPr lang="en-US" b="0" i="0" dirty="0" err="1">
                <a:solidFill>
                  <a:srgbClr val="CC3300"/>
                </a:solidFill>
                <a:effectLst/>
                <a:latin typeface="Arial" panose="020B0604020202020204" pitchFamily="34" charset="0"/>
                <a:cs typeface="Arial" panose="020B0604020202020204" pitchFamily="34" charset="0"/>
              </a:rPr>
              <a:t>các</a:t>
            </a:r>
            <a:r>
              <a:rPr lang="en-US" b="0" i="0" dirty="0">
                <a:solidFill>
                  <a:srgbClr val="CC3300"/>
                </a:solidFill>
                <a:effectLst/>
                <a:latin typeface="Arial" panose="020B0604020202020204" pitchFamily="34" charset="0"/>
                <a:cs typeface="Arial" panose="020B0604020202020204" pitchFamily="34" charset="0"/>
              </a:rPr>
              <a:t> cam </a:t>
            </a:r>
            <a:r>
              <a:rPr lang="en-US" b="0" i="0" dirty="0" err="1">
                <a:solidFill>
                  <a:srgbClr val="CC3300"/>
                </a:solidFill>
                <a:effectLst/>
                <a:latin typeface="Arial" panose="020B0604020202020204" pitchFamily="34" charset="0"/>
                <a:cs typeface="Arial" panose="020B0604020202020204" pitchFamily="34" charset="0"/>
              </a:rPr>
              <a:t>kết</a:t>
            </a:r>
            <a:r>
              <a:rPr lang="en-US" b="0" i="0" dirty="0">
                <a:solidFill>
                  <a:srgbClr val="CC3300"/>
                </a:solidFill>
                <a:effectLst/>
                <a:latin typeface="Arial" panose="020B0604020202020204" pitchFamily="34" charset="0"/>
                <a:cs typeface="Arial" panose="020B0604020202020204" pitchFamily="34" charset="0"/>
              </a:rPr>
              <a:t> </a:t>
            </a:r>
            <a:r>
              <a:rPr lang="en-US" b="0" i="0" dirty="0" err="1">
                <a:solidFill>
                  <a:srgbClr val="CC3300"/>
                </a:solidFill>
                <a:effectLst/>
                <a:latin typeface="Arial" panose="020B0604020202020204" pitchFamily="34" charset="0"/>
                <a:cs typeface="Arial" panose="020B0604020202020204" pitchFamily="34" charset="0"/>
              </a:rPr>
              <a:t>và</a:t>
            </a:r>
            <a:r>
              <a:rPr lang="en-US" b="0" i="0" dirty="0">
                <a:solidFill>
                  <a:srgbClr val="CC3300"/>
                </a:solidFill>
                <a:effectLst/>
                <a:latin typeface="Arial" panose="020B0604020202020204" pitchFamily="34" charset="0"/>
                <a:cs typeface="Arial" panose="020B0604020202020204" pitchFamily="34" charset="0"/>
              </a:rPr>
              <a:t> </a:t>
            </a:r>
            <a:r>
              <a:rPr lang="en-US" b="0" i="0" dirty="0" err="1">
                <a:solidFill>
                  <a:srgbClr val="CC3300"/>
                </a:solidFill>
                <a:effectLst/>
                <a:latin typeface="Arial" panose="020B0604020202020204" pitchFamily="34" charset="0"/>
                <a:cs typeface="Arial" panose="020B0604020202020204" pitchFamily="34" charset="0"/>
              </a:rPr>
              <a:t>tích</a:t>
            </a:r>
            <a:r>
              <a:rPr lang="en-US" b="0" i="0" dirty="0">
                <a:solidFill>
                  <a:srgbClr val="CC3300"/>
                </a:solidFill>
                <a:effectLst/>
                <a:latin typeface="Arial" panose="020B0604020202020204" pitchFamily="34" charset="0"/>
                <a:cs typeface="Arial" panose="020B0604020202020204" pitchFamily="34" charset="0"/>
              </a:rPr>
              <a:t> </a:t>
            </a:r>
            <a:r>
              <a:rPr lang="en-US" b="0" i="0" dirty="0" err="1">
                <a:solidFill>
                  <a:srgbClr val="CC3300"/>
                </a:solidFill>
                <a:effectLst/>
                <a:latin typeface="Arial" panose="020B0604020202020204" pitchFamily="34" charset="0"/>
                <a:cs typeface="Arial" panose="020B0604020202020204" pitchFamily="34" charset="0"/>
              </a:rPr>
              <a:t>cực</a:t>
            </a:r>
            <a:r>
              <a:rPr lang="en-US" b="0" i="0" dirty="0">
                <a:solidFill>
                  <a:srgbClr val="CC3300"/>
                </a:solidFill>
                <a:effectLst/>
                <a:latin typeface="Arial" panose="020B0604020202020204" pitchFamily="34" charset="0"/>
                <a:cs typeface="Arial" panose="020B0604020202020204" pitchFamily="34" charset="0"/>
              </a:rPr>
              <a:t> </a:t>
            </a:r>
            <a:r>
              <a:rPr lang="en-US" b="0" i="0" dirty="0" err="1">
                <a:solidFill>
                  <a:srgbClr val="CC3300"/>
                </a:solidFill>
                <a:effectLst/>
                <a:latin typeface="Arial" panose="020B0604020202020204" pitchFamily="34" charset="0"/>
                <a:cs typeface="Arial" panose="020B0604020202020204" pitchFamily="34" charset="0"/>
              </a:rPr>
              <a:t>tham</a:t>
            </a:r>
            <a:r>
              <a:rPr lang="en-US" b="0" i="0" dirty="0">
                <a:solidFill>
                  <a:srgbClr val="CC3300"/>
                </a:solidFill>
                <a:effectLst/>
                <a:latin typeface="Arial" panose="020B0604020202020204" pitchFamily="34" charset="0"/>
                <a:cs typeface="Arial" panose="020B0604020202020204" pitchFamily="34" charset="0"/>
              </a:rPr>
              <a:t> </a:t>
            </a:r>
            <a:r>
              <a:rPr lang="en-US" b="0" i="0" dirty="0" err="1">
                <a:solidFill>
                  <a:srgbClr val="CC3300"/>
                </a:solidFill>
                <a:effectLst/>
                <a:latin typeface="Arial" panose="020B0604020202020204" pitchFamily="34" charset="0"/>
                <a:cs typeface="Arial" panose="020B0604020202020204" pitchFamily="34" charset="0"/>
              </a:rPr>
              <a:t>gia</a:t>
            </a:r>
            <a:r>
              <a:rPr lang="en-US" b="0" i="0" dirty="0">
                <a:solidFill>
                  <a:srgbClr val="CC3300"/>
                </a:solidFill>
                <a:effectLst/>
                <a:latin typeface="Arial" panose="020B0604020202020204" pitchFamily="34" charset="0"/>
                <a:cs typeface="Arial" panose="020B0604020202020204" pitchFamily="34" charset="0"/>
              </a:rPr>
              <a:t> </a:t>
            </a:r>
            <a:r>
              <a:rPr lang="en-US" b="0" i="0" dirty="0" err="1">
                <a:solidFill>
                  <a:srgbClr val="CC3300"/>
                </a:solidFill>
                <a:effectLst/>
                <a:latin typeface="Arial" panose="020B0604020202020204" pitchFamily="34" charset="0"/>
                <a:cs typeface="Arial" panose="020B0604020202020204" pitchFamily="34" charset="0"/>
              </a:rPr>
              <a:t>các</a:t>
            </a:r>
            <a:r>
              <a:rPr lang="en-US" b="0" i="0" dirty="0">
                <a:solidFill>
                  <a:srgbClr val="CC3300"/>
                </a:solidFill>
                <a:effectLst/>
                <a:latin typeface="Arial" panose="020B0604020202020204" pitchFamily="34" charset="0"/>
                <a:cs typeface="Arial" panose="020B0604020202020204" pitchFamily="34" charset="0"/>
              </a:rPr>
              <a:t> </a:t>
            </a:r>
            <a:r>
              <a:rPr lang="en-US" b="0" i="0" dirty="0" err="1">
                <a:solidFill>
                  <a:srgbClr val="CC3300"/>
                </a:solidFill>
                <a:effectLst/>
                <a:latin typeface="Arial" panose="020B0604020202020204" pitchFamily="34" charset="0"/>
                <a:cs typeface="Arial" panose="020B0604020202020204" pitchFamily="34" charset="0"/>
              </a:rPr>
              <a:t>hoạt</a:t>
            </a:r>
            <a:r>
              <a:rPr lang="en-US" b="0" i="0" dirty="0">
                <a:solidFill>
                  <a:srgbClr val="CC3300"/>
                </a:solidFill>
                <a:effectLst/>
                <a:latin typeface="Arial" panose="020B0604020202020204" pitchFamily="34" charset="0"/>
                <a:cs typeface="Arial" panose="020B0604020202020204" pitchFamily="34" charset="0"/>
              </a:rPr>
              <a:t> </a:t>
            </a:r>
            <a:r>
              <a:rPr lang="en-US" b="0" i="0" dirty="0" err="1">
                <a:solidFill>
                  <a:srgbClr val="CC3300"/>
                </a:solidFill>
                <a:effectLst/>
                <a:latin typeface="Arial" panose="020B0604020202020204" pitchFamily="34" charset="0"/>
                <a:cs typeface="Arial" panose="020B0604020202020204" pitchFamily="34" charset="0"/>
              </a:rPr>
              <a:t>động</a:t>
            </a:r>
            <a:r>
              <a:rPr lang="en-US" b="0" i="0" dirty="0">
                <a:solidFill>
                  <a:srgbClr val="CC3300"/>
                </a:solidFill>
                <a:effectLst/>
                <a:latin typeface="Arial" panose="020B0604020202020204" pitchFamily="34" charset="0"/>
                <a:cs typeface="Arial" panose="020B0604020202020204" pitchFamily="34" charset="0"/>
              </a:rPr>
              <a:t> </a:t>
            </a:r>
            <a:r>
              <a:rPr lang="en-US" b="0" i="0" dirty="0" err="1">
                <a:solidFill>
                  <a:srgbClr val="CC3300"/>
                </a:solidFill>
                <a:effectLst/>
                <a:latin typeface="Arial" panose="020B0604020202020204" pitchFamily="34" charset="0"/>
                <a:cs typeface="Arial" panose="020B0604020202020204" pitchFamily="34" charset="0"/>
              </a:rPr>
              <a:t>trong</a:t>
            </a:r>
            <a:r>
              <a:rPr lang="en-US" b="0" i="0" dirty="0">
                <a:solidFill>
                  <a:srgbClr val="CC3300"/>
                </a:solidFill>
                <a:effectLst/>
                <a:latin typeface="Arial" panose="020B0604020202020204" pitchFamily="34" charset="0"/>
                <a:cs typeface="Arial" panose="020B0604020202020204" pitchFamily="34" charset="0"/>
              </a:rPr>
              <a:t> </a:t>
            </a:r>
            <a:r>
              <a:rPr lang="en-US" b="0" i="0" dirty="0" err="1">
                <a:solidFill>
                  <a:srgbClr val="CC3300"/>
                </a:solidFill>
                <a:effectLst/>
                <a:latin typeface="Arial" panose="020B0604020202020204" pitchFamily="34" charset="0"/>
                <a:cs typeface="Arial" panose="020B0604020202020204" pitchFamily="34" charset="0"/>
              </a:rPr>
              <a:t>khuôn</a:t>
            </a:r>
            <a:r>
              <a:rPr lang="en-US" b="0" i="0" dirty="0">
                <a:solidFill>
                  <a:srgbClr val="CC3300"/>
                </a:solidFill>
                <a:effectLst/>
                <a:latin typeface="Arial" panose="020B0604020202020204" pitchFamily="34" charset="0"/>
                <a:cs typeface="Arial" panose="020B0604020202020204" pitchFamily="34" charset="0"/>
              </a:rPr>
              <a:t> </a:t>
            </a:r>
            <a:r>
              <a:rPr lang="en-US" b="0" i="0" dirty="0" err="1">
                <a:solidFill>
                  <a:srgbClr val="CC3300"/>
                </a:solidFill>
                <a:effectLst/>
                <a:latin typeface="Arial" panose="020B0604020202020204" pitchFamily="34" charset="0"/>
                <a:cs typeface="Arial" panose="020B0604020202020204" pitchFamily="34" charset="0"/>
              </a:rPr>
              <a:t>khổ</a:t>
            </a:r>
            <a:r>
              <a:rPr lang="en-US" b="0" i="0" dirty="0">
                <a:solidFill>
                  <a:srgbClr val="CC3300"/>
                </a:solidFill>
                <a:effectLst/>
                <a:latin typeface="Arial" panose="020B0604020202020204" pitchFamily="34" charset="0"/>
                <a:cs typeface="Arial" panose="020B0604020202020204" pitchFamily="34" charset="0"/>
              </a:rPr>
              <a:t> </a:t>
            </a:r>
            <a:r>
              <a:rPr lang="en-US" b="0" i="0" dirty="0" err="1">
                <a:solidFill>
                  <a:srgbClr val="CC3300"/>
                </a:solidFill>
                <a:effectLst/>
                <a:latin typeface="Arial" panose="020B0604020202020204" pitchFamily="34" charset="0"/>
                <a:cs typeface="Arial" panose="020B0604020202020204" pitchFamily="34" charset="0"/>
              </a:rPr>
              <a:t>các</a:t>
            </a:r>
            <a:r>
              <a:rPr lang="en-US" b="0" i="0" dirty="0">
                <a:solidFill>
                  <a:srgbClr val="CC3300"/>
                </a:solidFill>
                <a:effectLst/>
                <a:latin typeface="Arial" panose="020B0604020202020204" pitchFamily="34" charset="0"/>
                <a:cs typeface="Arial" panose="020B0604020202020204" pitchFamily="34" charset="0"/>
              </a:rPr>
              <a:t> </a:t>
            </a:r>
            <a:r>
              <a:rPr lang="en-US" b="0" i="0" dirty="0" err="1">
                <a:solidFill>
                  <a:srgbClr val="CC3300"/>
                </a:solidFill>
                <a:effectLst/>
                <a:latin typeface="Arial" panose="020B0604020202020204" pitchFamily="34" charset="0"/>
                <a:cs typeface="Arial" panose="020B0604020202020204" pitchFamily="34" charset="0"/>
              </a:rPr>
              <a:t>tổ</a:t>
            </a:r>
            <a:r>
              <a:rPr lang="en-US" b="0" i="0" dirty="0">
                <a:solidFill>
                  <a:srgbClr val="CC3300"/>
                </a:solidFill>
                <a:effectLst/>
                <a:latin typeface="Arial" panose="020B0604020202020204" pitchFamily="34" charset="0"/>
                <a:cs typeface="Arial" panose="020B0604020202020204" pitchFamily="34" charset="0"/>
              </a:rPr>
              <a:t> </a:t>
            </a:r>
            <a:r>
              <a:rPr lang="en-US" b="0" i="0" dirty="0" err="1">
                <a:solidFill>
                  <a:srgbClr val="CC3300"/>
                </a:solidFill>
                <a:effectLst/>
                <a:latin typeface="Arial" panose="020B0604020202020204" pitchFamily="34" charset="0"/>
                <a:cs typeface="Arial" panose="020B0604020202020204" pitchFamily="34" charset="0"/>
              </a:rPr>
              <a:t>chức</a:t>
            </a:r>
            <a:endParaRPr lang="en-US" dirty="0">
              <a:solidFill>
                <a:srgbClr val="CC3300"/>
              </a:solidFill>
              <a:latin typeface="Arial" panose="020B0604020202020204" pitchFamily="34" charset="0"/>
              <a:cs typeface="Arial" panose="020B0604020202020204" pitchFamily="34" charset="0"/>
            </a:endParaRPr>
          </a:p>
        </p:txBody>
      </p:sp>
      <p:sp>
        <p:nvSpPr>
          <p:cNvPr id="22" name="TextBox 21">
            <a:extLst>
              <a:ext uri="{FF2B5EF4-FFF2-40B4-BE49-F238E27FC236}">
                <a16:creationId xmlns="" xmlns:a16="http://schemas.microsoft.com/office/drawing/2014/main" id="{040AD881-17BA-4E9B-9E16-6DD993507771}"/>
              </a:ext>
            </a:extLst>
          </p:cNvPr>
          <p:cNvSpPr txBox="1"/>
          <p:nvPr/>
        </p:nvSpPr>
        <p:spPr>
          <a:xfrm>
            <a:off x="7242628" y="2151631"/>
            <a:ext cx="2406651" cy="1477328"/>
          </a:xfrm>
          <a:prstGeom prst="rect">
            <a:avLst/>
          </a:prstGeom>
          <a:noFill/>
        </p:spPr>
        <p:txBody>
          <a:bodyPr wrap="square">
            <a:spAutoFit/>
          </a:bodyPr>
          <a:lstStyle/>
          <a:p>
            <a:pPr marL="285750" indent="-285750">
              <a:buFont typeface="Wingdings" panose="05000000000000000000" pitchFamily="2" charset="2"/>
              <a:buChar char="§"/>
            </a:pPr>
            <a:r>
              <a:rPr lang="vi-VN" b="0" i="0" dirty="0">
                <a:solidFill>
                  <a:srgbClr val="00B050"/>
                </a:solidFill>
                <a:effectLst/>
                <a:latin typeface="Arial" panose="020B0604020202020204" pitchFamily="34" charset="0"/>
                <a:cs typeface="Arial" panose="020B0604020202020204" pitchFamily="34" charset="0"/>
              </a:rPr>
              <a:t>Thực hiện nhiều cải cách chính sách thương mại theo hướng minh bạch và tự do hóa </a:t>
            </a:r>
            <a:endParaRPr lang="en-US" dirty="0">
              <a:solidFill>
                <a:srgbClr val="00B050"/>
              </a:solidFill>
              <a:latin typeface="Arial" panose="020B0604020202020204" pitchFamily="34" charset="0"/>
              <a:cs typeface="Arial" panose="020B0604020202020204" pitchFamily="34" charset="0"/>
            </a:endParaRPr>
          </a:p>
        </p:txBody>
      </p:sp>
      <p:sp>
        <p:nvSpPr>
          <p:cNvPr id="24" name="TextBox 23">
            <a:extLst>
              <a:ext uri="{FF2B5EF4-FFF2-40B4-BE49-F238E27FC236}">
                <a16:creationId xmlns="" xmlns:a16="http://schemas.microsoft.com/office/drawing/2014/main" id="{BD3C0BF9-15C5-4D70-9AB3-44AA050E2296}"/>
              </a:ext>
            </a:extLst>
          </p:cNvPr>
          <p:cNvSpPr txBox="1"/>
          <p:nvPr/>
        </p:nvSpPr>
        <p:spPr>
          <a:xfrm>
            <a:off x="7336473" y="4366211"/>
            <a:ext cx="2406651" cy="2308324"/>
          </a:xfrm>
          <a:prstGeom prst="rect">
            <a:avLst/>
          </a:prstGeom>
          <a:noFill/>
        </p:spPr>
        <p:txBody>
          <a:bodyPr wrap="square">
            <a:spAutoFit/>
          </a:bodyPr>
          <a:lstStyle/>
          <a:p>
            <a:pPr marL="285750" indent="-285750">
              <a:buFont typeface="Wingdings" panose="05000000000000000000" pitchFamily="2" charset="2"/>
              <a:buChar char="§"/>
            </a:pPr>
            <a:r>
              <a:rPr lang="vi-VN" dirty="0">
                <a:solidFill>
                  <a:srgbClr val="010101"/>
                </a:solidFill>
                <a:latin typeface="Arial" panose="020B0604020202020204" pitchFamily="34" charset="0"/>
                <a:cs typeface="Arial" panose="020B0604020202020204" pitchFamily="34" charset="0"/>
              </a:rPr>
              <a:t>T</a:t>
            </a:r>
            <a:r>
              <a:rPr lang="vi-VN" b="0" i="0" dirty="0">
                <a:solidFill>
                  <a:srgbClr val="010101"/>
                </a:solidFill>
                <a:effectLst/>
                <a:latin typeface="Arial" panose="020B0604020202020204" pitchFamily="34" charset="0"/>
                <a:cs typeface="Arial" panose="020B0604020202020204" pitchFamily="34" charset="0"/>
              </a:rPr>
              <a:t>riển khai đầy đủ, nghiêm túc các cam kết hội nhập kinh tế quốc tế, đặc biột là về cắt giảm thuế quan, mở cửa dịch vụ, đầu tư....</a:t>
            </a:r>
            <a:endParaRPr lang="en-US" dirty="0">
              <a:latin typeface="Arial" panose="020B0604020202020204" pitchFamily="34" charset="0"/>
              <a:cs typeface="Arial" panose="020B0604020202020204" pitchFamily="34" charset="0"/>
            </a:endParaRPr>
          </a:p>
        </p:txBody>
      </p:sp>
      <p:sp>
        <p:nvSpPr>
          <p:cNvPr id="26" name="TextBox 25">
            <a:extLst>
              <a:ext uri="{FF2B5EF4-FFF2-40B4-BE49-F238E27FC236}">
                <a16:creationId xmlns="" xmlns:a16="http://schemas.microsoft.com/office/drawing/2014/main" id="{9D8BD0BD-7272-4D7E-B137-6D61A46F525A}"/>
              </a:ext>
            </a:extLst>
          </p:cNvPr>
          <p:cNvSpPr txBox="1"/>
          <p:nvPr/>
        </p:nvSpPr>
        <p:spPr>
          <a:xfrm>
            <a:off x="2159364" y="4465816"/>
            <a:ext cx="2266587" cy="1754326"/>
          </a:xfrm>
          <a:prstGeom prst="rect">
            <a:avLst/>
          </a:prstGeom>
          <a:noFill/>
        </p:spPr>
        <p:txBody>
          <a:bodyPr wrap="square">
            <a:spAutoFit/>
          </a:bodyPr>
          <a:lstStyle/>
          <a:p>
            <a:pPr marL="285750" indent="-285750">
              <a:buFont typeface="Wingdings" panose="05000000000000000000" pitchFamily="2" charset="2"/>
              <a:buChar char="§"/>
            </a:pPr>
            <a:r>
              <a:rPr lang="vi-VN" dirty="0">
                <a:solidFill>
                  <a:srgbClr val="0070C0"/>
                </a:solidFill>
                <a:latin typeface="Arial" panose="020B0604020202020204" pitchFamily="34" charset="0"/>
                <a:cs typeface="Arial" panose="020B0604020202020204" pitchFamily="34" charset="0"/>
              </a:rPr>
              <a:t>N</a:t>
            </a:r>
            <a:r>
              <a:rPr lang="en-US" b="0" i="0" dirty="0">
                <a:solidFill>
                  <a:srgbClr val="0070C0"/>
                </a:solidFill>
                <a:effectLst/>
                <a:latin typeface="Arial" panose="020B0604020202020204" pitchFamily="34" charset="0"/>
                <a:cs typeface="Arial" panose="020B0604020202020204" pitchFamily="34" charset="0"/>
              </a:rPr>
              <a:t>ỗ </a:t>
            </a:r>
            <a:r>
              <a:rPr lang="en-US" b="0" i="0" dirty="0" err="1">
                <a:solidFill>
                  <a:srgbClr val="0070C0"/>
                </a:solidFill>
                <a:effectLst/>
                <a:latin typeface="Arial" panose="020B0604020202020204" pitchFamily="34" charset="0"/>
                <a:cs typeface="Arial" panose="020B0604020202020204" pitchFamily="34" charset="0"/>
              </a:rPr>
              <a:t>lực</a:t>
            </a:r>
            <a:r>
              <a:rPr lang="en-US" b="0" i="0" dirty="0">
                <a:solidFill>
                  <a:srgbClr val="0070C0"/>
                </a:solidFill>
                <a:effectLst/>
                <a:latin typeface="Arial" panose="020B0604020202020204" pitchFamily="34" charset="0"/>
                <a:cs typeface="Arial" panose="020B0604020202020204" pitchFamily="34" charset="0"/>
              </a:rPr>
              <a:t> </a:t>
            </a:r>
            <a:r>
              <a:rPr lang="en-US" b="0" i="0" dirty="0" err="1">
                <a:solidFill>
                  <a:srgbClr val="0070C0"/>
                </a:solidFill>
                <a:effectLst/>
                <a:latin typeface="Arial" panose="020B0604020202020204" pitchFamily="34" charset="0"/>
                <a:cs typeface="Arial" panose="020B0604020202020204" pitchFamily="34" charset="0"/>
              </a:rPr>
              <a:t>hoàn</a:t>
            </a:r>
            <a:r>
              <a:rPr lang="en-US" b="0" i="0" dirty="0">
                <a:solidFill>
                  <a:srgbClr val="0070C0"/>
                </a:solidFill>
                <a:effectLst/>
                <a:latin typeface="Arial" panose="020B0604020202020204" pitchFamily="34" charset="0"/>
                <a:cs typeface="Arial" panose="020B0604020202020204" pitchFamily="34" charset="0"/>
              </a:rPr>
              <a:t> </a:t>
            </a:r>
            <a:r>
              <a:rPr lang="en-US" b="0" i="0" dirty="0" err="1">
                <a:solidFill>
                  <a:srgbClr val="0070C0"/>
                </a:solidFill>
                <a:effectLst/>
                <a:latin typeface="Arial" panose="020B0604020202020204" pitchFamily="34" charset="0"/>
                <a:cs typeface="Arial" panose="020B0604020202020204" pitchFamily="34" charset="0"/>
              </a:rPr>
              <a:t>tất</a:t>
            </a:r>
            <a:r>
              <a:rPr lang="en-US" b="0" i="0" dirty="0">
                <a:solidFill>
                  <a:srgbClr val="0070C0"/>
                </a:solidFill>
                <a:effectLst/>
                <a:latin typeface="Arial" panose="020B0604020202020204" pitchFamily="34" charset="0"/>
                <a:cs typeface="Arial" panose="020B0604020202020204" pitchFamily="34" charset="0"/>
              </a:rPr>
              <a:t> </a:t>
            </a:r>
            <a:r>
              <a:rPr lang="en-US" b="0" i="0" dirty="0" err="1">
                <a:solidFill>
                  <a:srgbClr val="0070C0"/>
                </a:solidFill>
                <a:effectLst/>
                <a:latin typeface="Arial" panose="020B0604020202020204" pitchFamily="34" charset="0"/>
                <a:cs typeface="Arial" panose="020B0604020202020204" pitchFamily="34" charset="0"/>
              </a:rPr>
              <a:t>các</a:t>
            </a:r>
            <a:r>
              <a:rPr lang="en-US" b="0" i="0" dirty="0">
                <a:solidFill>
                  <a:srgbClr val="0070C0"/>
                </a:solidFill>
                <a:effectLst/>
                <a:latin typeface="Arial" panose="020B0604020202020204" pitchFamily="34" charset="0"/>
                <a:cs typeface="Arial" panose="020B0604020202020204" pitchFamily="34" charset="0"/>
              </a:rPr>
              <a:t> cam </a:t>
            </a:r>
            <a:r>
              <a:rPr lang="en-US" b="0" i="0" dirty="0" err="1">
                <a:solidFill>
                  <a:srgbClr val="0070C0"/>
                </a:solidFill>
                <a:effectLst/>
                <a:latin typeface="Arial" panose="020B0604020202020204" pitchFamily="34" charset="0"/>
                <a:cs typeface="Arial" panose="020B0604020202020204" pitchFamily="34" charset="0"/>
              </a:rPr>
              <a:t>kết</a:t>
            </a:r>
            <a:r>
              <a:rPr lang="en-US" b="0" i="0" dirty="0">
                <a:solidFill>
                  <a:srgbClr val="0070C0"/>
                </a:solidFill>
                <a:effectLst/>
                <a:latin typeface="Arial" panose="020B0604020202020204" pitchFamily="34" charset="0"/>
                <a:cs typeface="Arial" panose="020B0604020202020204" pitchFamily="34" charset="0"/>
              </a:rPr>
              <a:t> </a:t>
            </a:r>
            <a:r>
              <a:rPr lang="en-US" b="0" i="0" dirty="0" err="1">
                <a:solidFill>
                  <a:srgbClr val="0070C0"/>
                </a:solidFill>
                <a:effectLst/>
                <a:latin typeface="Arial" panose="020B0604020202020204" pitchFamily="34" charset="0"/>
                <a:cs typeface="Arial" panose="020B0604020202020204" pitchFamily="34" charset="0"/>
              </a:rPr>
              <a:t>quốc</a:t>
            </a:r>
            <a:r>
              <a:rPr lang="en-US" b="0" i="0" dirty="0">
                <a:solidFill>
                  <a:srgbClr val="0070C0"/>
                </a:solidFill>
                <a:effectLst/>
                <a:latin typeface="Arial" panose="020B0604020202020204" pitchFamily="34" charset="0"/>
                <a:cs typeface="Arial" panose="020B0604020202020204" pitchFamily="34" charset="0"/>
              </a:rPr>
              <a:t> </a:t>
            </a:r>
            <a:r>
              <a:rPr lang="en-US" b="0" i="0" dirty="0" err="1">
                <a:solidFill>
                  <a:srgbClr val="0070C0"/>
                </a:solidFill>
                <a:effectLst/>
                <a:latin typeface="Arial" panose="020B0604020202020204" pitchFamily="34" charset="0"/>
                <a:cs typeface="Arial" panose="020B0604020202020204" pitchFamily="34" charset="0"/>
              </a:rPr>
              <a:t>tế</a:t>
            </a:r>
            <a:r>
              <a:rPr lang="en-US" b="0" i="0" dirty="0">
                <a:solidFill>
                  <a:srgbClr val="0070C0"/>
                </a:solidFill>
                <a:effectLst/>
                <a:latin typeface="Arial" panose="020B0604020202020204" pitchFamily="34" charset="0"/>
                <a:cs typeface="Arial" panose="020B0604020202020204" pitchFamily="34" charset="0"/>
              </a:rPr>
              <a:t> </a:t>
            </a:r>
            <a:r>
              <a:rPr lang="en-US" b="0" i="0" dirty="0" err="1">
                <a:solidFill>
                  <a:srgbClr val="0070C0"/>
                </a:solidFill>
                <a:effectLst/>
                <a:latin typeface="Arial" panose="020B0604020202020204" pitchFamily="34" charset="0"/>
                <a:cs typeface="Arial" panose="020B0604020202020204" pitchFamily="34" charset="0"/>
              </a:rPr>
              <a:t>lớn</a:t>
            </a:r>
            <a:r>
              <a:rPr lang="en-US" b="0" i="0" dirty="0">
                <a:solidFill>
                  <a:srgbClr val="0070C0"/>
                </a:solidFill>
                <a:effectLst/>
                <a:latin typeface="Arial" panose="020B0604020202020204" pitchFamily="34" charset="0"/>
                <a:cs typeface="Arial" panose="020B0604020202020204" pitchFamily="34" charset="0"/>
              </a:rPr>
              <a:t> </a:t>
            </a:r>
            <a:r>
              <a:rPr lang="en-US" b="0" i="0" dirty="0" err="1">
                <a:solidFill>
                  <a:srgbClr val="0070C0"/>
                </a:solidFill>
                <a:effectLst/>
                <a:latin typeface="Arial" panose="020B0604020202020204" pitchFamily="34" charset="0"/>
                <a:cs typeface="Arial" panose="020B0604020202020204" pitchFamily="34" charset="0"/>
              </a:rPr>
              <a:t>có</a:t>
            </a:r>
            <a:r>
              <a:rPr lang="en-US" b="0" i="0" dirty="0">
                <a:solidFill>
                  <a:srgbClr val="0070C0"/>
                </a:solidFill>
                <a:effectLst/>
                <a:latin typeface="Arial" panose="020B0604020202020204" pitchFamily="34" charset="0"/>
                <a:cs typeface="Arial" panose="020B0604020202020204" pitchFamily="34" charset="0"/>
              </a:rPr>
              <a:t> </a:t>
            </a:r>
            <a:r>
              <a:rPr lang="en-US" b="0" i="0" dirty="0" err="1">
                <a:solidFill>
                  <a:srgbClr val="0070C0"/>
                </a:solidFill>
                <a:effectLst/>
                <a:latin typeface="Arial" panose="020B0604020202020204" pitchFamily="34" charset="0"/>
                <a:cs typeface="Arial" panose="020B0604020202020204" pitchFamily="34" charset="0"/>
              </a:rPr>
              <a:t>thời</a:t>
            </a:r>
            <a:r>
              <a:rPr lang="en-US" b="0" i="0" dirty="0">
                <a:solidFill>
                  <a:srgbClr val="0070C0"/>
                </a:solidFill>
                <a:effectLst/>
                <a:latin typeface="Arial" panose="020B0604020202020204" pitchFamily="34" charset="0"/>
                <a:cs typeface="Arial" panose="020B0604020202020204" pitchFamily="34" charset="0"/>
              </a:rPr>
              <a:t> </a:t>
            </a:r>
            <a:r>
              <a:rPr lang="en-US" b="0" i="0" dirty="0" err="1">
                <a:solidFill>
                  <a:srgbClr val="0070C0"/>
                </a:solidFill>
                <a:effectLst/>
                <a:latin typeface="Arial" panose="020B0604020202020204" pitchFamily="34" charset="0"/>
                <a:cs typeface="Arial" panose="020B0604020202020204" pitchFamily="34" charset="0"/>
              </a:rPr>
              <a:t>hạn</a:t>
            </a:r>
            <a:r>
              <a:rPr lang="en-US" b="0" i="0" dirty="0">
                <a:solidFill>
                  <a:srgbClr val="0070C0"/>
                </a:solidFill>
                <a:effectLst/>
                <a:latin typeface="Arial" panose="020B0604020202020204" pitchFamily="34" charset="0"/>
                <a:cs typeface="Arial" panose="020B0604020202020204" pitchFamily="34" charset="0"/>
              </a:rPr>
              <a:t> </a:t>
            </a:r>
            <a:r>
              <a:rPr lang="en-US" b="0" i="0" dirty="0" err="1">
                <a:solidFill>
                  <a:srgbClr val="0070C0"/>
                </a:solidFill>
                <a:effectLst/>
                <a:latin typeface="Arial" panose="020B0604020202020204" pitchFamily="34" charset="0"/>
                <a:cs typeface="Arial" panose="020B0604020202020204" pitchFamily="34" charset="0"/>
              </a:rPr>
              <a:t>vào</a:t>
            </a:r>
            <a:r>
              <a:rPr lang="en-US" b="0" i="0" dirty="0">
                <a:solidFill>
                  <a:srgbClr val="0070C0"/>
                </a:solidFill>
                <a:effectLst/>
                <a:latin typeface="Arial" panose="020B0604020202020204" pitchFamily="34" charset="0"/>
                <a:cs typeface="Arial" panose="020B0604020202020204" pitchFamily="34" charset="0"/>
              </a:rPr>
              <a:t> 2015 - 2020 </a:t>
            </a:r>
            <a:r>
              <a:rPr lang="en-US" b="0" i="0" dirty="0" err="1">
                <a:solidFill>
                  <a:srgbClr val="0070C0"/>
                </a:solidFill>
                <a:effectLst/>
                <a:latin typeface="Arial" panose="020B0604020202020204" pitchFamily="34" charset="0"/>
                <a:cs typeface="Arial" panose="020B0604020202020204" pitchFamily="34" charset="0"/>
              </a:rPr>
              <a:t>nhằm</a:t>
            </a:r>
            <a:r>
              <a:rPr lang="en-US" b="0" i="0" dirty="0">
                <a:solidFill>
                  <a:srgbClr val="0070C0"/>
                </a:solidFill>
                <a:effectLst/>
                <a:latin typeface="Arial" panose="020B0604020202020204" pitchFamily="34" charset="0"/>
                <a:cs typeface="Arial" panose="020B0604020202020204" pitchFamily="34" charset="0"/>
              </a:rPr>
              <a:t> </a:t>
            </a:r>
            <a:r>
              <a:rPr lang="en-US" b="0" i="0" dirty="0" err="1">
                <a:solidFill>
                  <a:srgbClr val="0070C0"/>
                </a:solidFill>
                <a:effectLst/>
                <a:latin typeface="Arial" panose="020B0604020202020204" pitchFamily="34" charset="0"/>
                <a:cs typeface="Arial" panose="020B0604020202020204" pitchFamily="34" charset="0"/>
              </a:rPr>
              <a:t>nâng</a:t>
            </a:r>
            <a:r>
              <a:rPr lang="en-US" b="0" i="0" dirty="0">
                <a:solidFill>
                  <a:srgbClr val="0070C0"/>
                </a:solidFill>
                <a:effectLst/>
                <a:latin typeface="Arial" panose="020B0604020202020204" pitchFamily="34" charset="0"/>
                <a:cs typeface="Arial" panose="020B0604020202020204" pitchFamily="34" charset="0"/>
              </a:rPr>
              <a:t> </a:t>
            </a:r>
            <a:r>
              <a:rPr lang="en-US" b="0" i="0" dirty="0" err="1">
                <a:solidFill>
                  <a:srgbClr val="0070C0"/>
                </a:solidFill>
                <a:effectLst/>
                <a:latin typeface="Arial" panose="020B0604020202020204" pitchFamily="34" charset="0"/>
                <a:cs typeface="Arial" panose="020B0604020202020204" pitchFamily="34" charset="0"/>
              </a:rPr>
              <a:t>tầm</a:t>
            </a:r>
            <a:r>
              <a:rPr lang="en-US" b="0" i="0" dirty="0">
                <a:solidFill>
                  <a:srgbClr val="0070C0"/>
                </a:solidFill>
                <a:effectLst/>
                <a:latin typeface="Arial" panose="020B0604020202020204" pitchFamily="34" charset="0"/>
                <a:cs typeface="Arial" panose="020B0604020202020204" pitchFamily="34" charset="0"/>
              </a:rPr>
              <a:t> </a:t>
            </a:r>
            <a:r>
              <a:rPr lang="en-US" b="0" i="0" dirty="0" err="1">
                <a:solidFill>
                  <a:srgbClr val="0070C0"/>
                </a:solidFill>
                <a:effectLst/>
                <a:latin typeface="Arial" panose="020B0604020202020204" pitchFamily="34" charset="0"/>
                <a:cs typeface="Arial" panose="020B0604020202020204" pitchFamily="34" charset="0"/>
              </a:rPr>
              <a:t>hội</a:t>
            </a:r>
            <a:r>
              <a:rPr lang="en-US" b="0" i="0" dirty="0">
                <a:solidFill>
                  <a:srgbClr val="0070C0"/>
                </a:solidFill>
                <a:effectLst/>
                <a:latin typeface="Arial" panose="020B0604020202020204" pitchFamily="34" charset="0"/>
                <a:cs typeface="Arial" panose="020B0604020202020204" pitchFamily="34" charset="0"/>
              </a:rPr>
              <a:t> </a:t>
            </a:r>
            <a:r>
              <a:rPr lang="en-US" b="0" i="0" dirty="0" err="1">
                <a:solidFill>
                  <a:srgbClr val="0070C0"/>
                </a:solidFill>
                <a:effectLst/>
                <a:latin typeface="Arial" panose="020B0604020202020204" pitchFamily="34" charset="0"/>
                <a:cs typeface="Arial" panose="020B0604020202020204" pitchFamily="34" charset="0"/>
              </a:rPr>
              <a:t>nhập</a:t>
            </a:r>
            <a:r>
              <a:rPr lang="en-US" b="0" i="0" dirty="0">
                <a:solidFill>
                  <a:srgbClr val="0070C0"/>
                </a:solidFill>
                <a:effectLst/>
                <a:latin typeface="Arial" panose="020B0604020202020204" pitchFamily="34" charset="0"/>
                <a:cs typeface="Arial" panose="020B0604020202020204" pitchFamily="34" charset="0"/>
              </a:rPr>
              <a:t> </a:t>
            </a:r>
            <a:r>
              <a:rPr lang="en-US" b="0" i="0" dirty="0" err="1">
                <a:solidFill>
                  <a:srgbClr val="0070C0"/>
                </a:solidFill>
                <a:effectLst/>
                <a:latin typeface="Arial" panose="020B0604020202020204" pitchFamily="34" charset="0"/>
                <a:cs typeface="Arial" panose="020B0604020202020204" pitchFamily="34" charset="0"/>
              </a:rPr>
              <a:t>quốc</a:t>
            </a:r>
            <a:r>
              <a:rPr lang="en-US" b="0" i="0" dirty="0">
                <a:solidFill>
                  <a:srgbClr val="0070C0"/>
                </a:solidFill>
                <a:effectLst/>
                <a:latin typeface="Arial" panose="020B0604020202020204" pitchFamily="34" charset="0"/>
                <a:cs typeface="Arial" panose="020B0604020202020204" pitchFamily="34" charset="0"/>
              </a:rPr>
              <a:t> </a:t>
            </a:r>
            <a:r>
              <a:rPr lang="en-US" b="0" i="0" dirty="0" err="1">
                <a:solidFill>
                  <a:srgbClr val="0070C0"/>
                </a:solidFill>
                <a:effectLst/>
                <a:latin typeface="Arial" panose="020B0604020202020204" pitchFamily="34" charset="0"/>
                <a:cs typeface="Arial" panose="020B0604020202020204" pitchFamily="34" charset="0"/>
              </a:rPr>
              <a:t>tế</a:t>
            </a:r>
            <a:endParaRPr lang="en-US" dirty="0">
              <a:solidFill>
                <a:srgbClr val="0070C0"/>
              </a:solidFill>
              <a:latin typeface="Arial" panose="020B0604020202020204" pitchFamily="34" charset="0"/>
              <a:cs typeface="Arial" panose="020B0604020202020204" pitchFamily="34" charset="0"/>
            </a:endParaRPr>
          </a:p>
        </p:txBody>
      </p:sp>
    </p:spTree>
  </p:cSld>
  <p:clrMapOvr>
    <a:masterClrMapping/>
  </p:clrMapOvr>
  <p:transition>
    <p:fade thruBlk="1"/>
  </p:transition>
  <p:timing>
    <p:tnLst>
      <p:par>
        <p:cTn id="1" dur="indefinite" restart="never" nodeType="tmRoot"/>
      </p:par>
    </p:tn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2466" name="Picture 2" descr="20 Hình nền powerpoint đẹp chủ đề lịch sử mới nhất không nên bỏ qua">
            <a:extLst>
              <a:ext uri="{FF2B5EF4-FFF2-40B4-BE49-F238E27FC236}">
                <a16:creationId xmlns="" xmlns:a16="http://schemas.microsoft.com/office/drawing/2014/main" id="{71E56CE0-E8FD-45A6-BDF9-6891A9A983C0}"/>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109" y="26406"/>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TextBox 2">
            <a:extLst>
              <a:ext uri="{FF2B5EF4-FFF2-40B4-BE49-F238E27FC236}">
                <a16:creationId xmlns="" xmlns:a16="http://schemas.microsoft.com/office/drawing/2014/main" id="{53365080-5D5C-4464-930B-1CBB01FBC6F5}"/>
              </a:ext>
            </a:extLst>
          </p:cNvPr>
          <p:cNvSpPr txBox="1"/>
          <p:nvPr/>
        </p:nvSpPr>
        <p:spPr>
          <a:xfrm>
            <a:off x="1155247" y="46612"/>
            <a:ext cx="8991600" cy="830997"/>
          </a:xfrm>
          <a:prstGeom prst="rect">
            <a:avLst/>
          </a:prstGeom>
          <a:noFill/>
        </p:spPr>
        <p:txBody>
          <a:bodyPr wrap="square">
            <a:spAutoFit/>
          </a:bodyPr>
          <a:lstStyle/>
          <a:p>
            <a:pPr algn="ctr"/>
            <a:r>
              <a:rPr lang="vi-VN" sz="2400" b="1" i="0" dirty="0">
                <a:solidFill>
                  <a:srgbClr val="000000"/>
                </a:solidFill>
                <a:effectLst/>
                <a:latin typeface="Arial" panose="020B0604020202020204" pitchFamily="34" charset="0"/>
                <a:cs typeface="Arial" panose="020B0604020202020204" pitchFamily="34" charset="0"/>
              </a:rPr>
              <a:t>6.2.3. Phương hướng nâng cao hiệu quả hội nhập kinh tế quốc tế trong phát triển của Việt Nam</a:t>
            </a:r>
          </a:p>
        </p:txBody>
      </p:sp>
      <p:sp>
        <p:nvSpPr>
          <p:cNvPr id="4" name="Minus Sign 3">
            <a:extLst>
              <a:ext uri="{FF2B5EF4-FFF2-40B4-BE49-F238E27FC236}">
                <a16:creationId xmlns="" xmlns:a16="http://schemas.microsoft.com/office/drawing/2014/main" id="{C154B688-EA65-4FDF-9B97-B12902C05BDE}"/>
              </a:ext>
            </a:extLst>
          </p:cNvPr>
          <p:cNvSpPr/>
          <p:nvPr/>
        </p:nvSpPr>
        <p:spPr>
          <a:xfrm>
            <a:off x="3725243" y="898977"/>
            <a:ext cx="2938160" cy="45719"/>
          </a:xfrm>
          <a:prstGeom prst="mathMinus">
            <a:avLst/>
          </a:prstGeom>
          <a:ln>
            <a:solidFill>
              <a:srgbClr val="FF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TextBox 4">
            <a:extLst>
              <a:ext uri="{FF2B5EF4-FFF2-40B4-BE49-F238E27FC236}">
                <a16:creationId xmlns="" xmlns:a16="http://schemas.microsoft.com/office/drawing/2014/main" id="{F5E062A4-EA55-46C4-9AAE-7D02CF73DEF4}"/>
              </a:ext>
            </a:extLst>
          </p:cNvPr>
          <p:cNvSpPr txBox="1"/>
          <p:nvPr/>
        </p:nvSpPr>
        <p:spPr>
          <a:xfrm>
            <a:off x="1708399" y="1043339"/>
            <a:ext cx="8132341" cy="830997"/>
          </a:xfrm>
          <a:prstGeom prst="rect">
            <a:avLst/>
          </a:prstGeom>
          <a:noFill/>
        </p:spPr>
        <p:txBody>
          <a:bodyPr wrap="square">
            <a:spAutoFit/>
          </a:bodyPr>
          <a:lstStyle/>
          <a:p>
            <a:pPr marL="285750" indent="-285750" algn="ctr">
              <a:buFont typeface="Wingdings" panose="05000000000000000000" pitchFamily="2" charset="2"/>
              <a:buChar char="q"/>
            </a:pPr>
            <a:r>
              <a:rPr lang="en-US" sz="2400" b="1" i="0" dirty="0" err="1">
                <a:solidFill>
                  <a:srgbClr val="0033CC"/>
                </a:solidFill>
                <a:effectLst/>
                <a:latin typeface="Muli"/>
              </a:rPr>
              <a:t>Tích</a:t>
            </a:r>
            <a:r>
              <a:rPr lang="en-US" sz="2400" b="1" i="0" dirty="0">
                <a:solidFill>
                  <a:srgbClr val="0033CC"/>
                </a:solidFill>
                <a:effectLst/>
                <a:latin typeface="Muli"/>
              </a:rPr>
              <a:t> </a:t>
            </a:r>
            <a:r>
              <a:rPr lang="en-US" sz="2400" b="1" i="0" dirty="0" err="1">
                <a:solidFill>
                  <a:srgbClr val="0033CC"/>
                </a:solidFill>
                <a:effectLst/>
                <a:latin typeface="Muli"/>
              </a:rPr>
              <a:t>cực</a:t>
            </a:r>
            <a:r>
              <a:rPr lang="en-US" sz="2400" b="1" i="0" dirty="0">
                <a:solidFill>
                  <a:srgbClr val="0033CC"/>
                </a:solidFill>
                <a:effectLst/>
                <a:latin typeface="Muli"/>
              </a:rPr>
              <a:t> </a:t>
            </a:r>
            <a:r>
              <a:rPr lang="en-US" sz="2400" b="1" i="0" dirty="0" err="1">
                <a:solidFill>
                  <a:srgbClr val="0033CC"/>
                </a:solidFill>
                <a:effectLst/>
                <a:latin typeface="Muli"/>
              </a:rPr>
              <a:t>chủ</a:t>
            </a:r>
            <a:r>
              <a:rPr lang="en-US" sz="2400" b="1" i="0" dirty="0">
                <a:solidFill>
                  <a:srgbClr val="0033CC"/>
                </a:solidFill>
                <a:effectLst/>
                <a:latin typeface="Muli"/>
              </a:rPr>
              <a:t> </a:t>
            </a:r>
            <a:r>
              <a:rPr lang="en-US" sz="2400" b="1" i="0" dirty="0" err="1">
                <a:solidFill>
                  <a:srgbClr val="0033CC"/>
                </a:solidFill>
                <a:effectLst/>
                <a:latin typeface="Muli"/>
              </a:rPr>
              <a:t>động</a:t>
            </a:r>
            <a:r>
              <a:rPr lang="en-US" sz="2400" b="1" i="0" dirty="0">
                <a:solidFill>
                  <a:srgbClr val="0033CC"/>
                </a:solidFill>
                <a:effectLst/>
                <a:latin typeface="Muli"/>
              </a:rPr>
              <a:t> </a:t>
            </a:r>
            <a:r>
              <a:rPr lang="en-US" sz="2400" b="1" i="0" dirty="0" err="1">
                <a:solidFill>
                  <a:srgbClr val="0033CC"/>
                </a:solidFill>
                <a:effectLst/>
                <a:latin typeface="Muli"/>
              </a:rPr>
              <a:t>tham</a:t>
            </a:r>
            <a:r>
              <a:rPr lang="en-US" sz="2400" b="1" i="0" dirty="0">
                <a:solidFill>
                  <a:srgbClr val="0033CC"/>
                </a:solidFill>
                <a:effectLst/>
                <a:latin typeface="Muli"/>
              </a:rPr>
              <a:t> </a:t>
            </a:r>
            <a:r>
              <a:rPr lang="en-US" sz="2400" b="1" i="0" dirty="0" err="1">
                <a:solidFill>
                  <a:srgbClr val="0033CC"/>
                </a:solidFill>
                <a:effectLst/>
                <a:latin typeface="Muli"/>
              </a:rPr>
              <a:t>gia</a:t>
            </a:r>
            <a:r>
              <a:rPr lang="en-US" sz="2400" b="1" i="0" dirty="0">
                <a:solidFill>
                  <a:srgbClr val="0033CC"/>
                </a:solidFill>
                <a:effectLst/>
                <a:latin typeface="Muli"/>
              </a:rPr>
              <a:t> </a:t>
            </a:r>
            <a:r>
              <a:rPr lang="en-US" sz="2400" b="1" i="0" dirty="0" err="1">
                <a:solidFill>
                  <a:srgbClr val="0033CC"/>
                </a:solidFill>
                <a:effectLst/>
                <a:latin typeface="Muli"/>
              </a:rPr>
              <a:t>vào</a:t>
            </a:r>
            <a:r>
              <a:rPr lang="en-US" sz="2400" b="1" i="0" dirty="0">
                <a:solidFill>
                  <a:srgbClr val="0033CC"/>
                </a:solidFill>
                <a:effectLst/>
                <a:latin typeface="Muli"/>
              </a:rPr>
              <a:t> </a:t>
            </a:r>
            <a:r>
              <a:rPr lang="en-US" sz="2400" b="1" i="0" dirty="0" err="1">
                <a:solidFill>
                  <a:srgbClr val="0033CC"/>
                </a:solidFill>
                <a:effectLst/>
                <a:latin typeface="Muli"/>
              </a:rPr>
              <a:t>các</a:t>
            </a:r>
            <a:r>
              <a:rPr lang="en-US" sz="2400" b="1" i="0" dirty="0">
                <a:solidFill>
                  <a:srgbClr val="0033CC"/>
                </a:solidFill>
                <a:effectLst/>
                <a:latin typeface="Muli"/>
              </a:rPr>
              <a:t> </a:t>
            </a:r>
            <a:r>
              <a:rPr lang="en-US" sz="2400" b="1" i="0" dirty="0" err="1">
                <a:solidFill>
                  <a:srgbClr val="0033CC"/>
                </a:solidFill>
                <a:effectLst/>
                <a:latin typeface="Muli"/>
              </a:rPr>
              <a:t>liên</a:t>
            </a:r>
            <a:r>
              <a:rPr lang="en-US" sz="2400" b="1" i="0" dirty="0">
                <a:solidFill>
                  <a:srgbClr val="0033CC"/>
                </a:solidFill>
                <a:effectLst/>
                <a:latin typeface="Muli"/>
              </a:rPr>
              <a:t> </a:t>
            </a:r>
            <a:r>
              <a:rPr lang="en-US" sz="2400" b="1" i="0" dirty="0" err="1">
                <a:solidFill>
                  <a:srgbClr val="0033CC"/>
                </a:solidFill>
                <a:effectLst/>
                <a:latin typeface="Muli"/>
              </a:rPr>
              <a:t>kết</a:t>
            </a:r>
            <a:r>
              <a:rPr lang="en-US" sz="2400" b="1" i="0" dirty="0">
                <a:solidFill>
                  <a:srgbClr val="0033CC"/>
                </a:solidFill>
                <a:effectLst/>
                <a:latin typeface="Muli"/>
              </a:rPr>
              <a:t> </a:t>
            </a:r>
            <a:r>
              <a:rPr lang="en-US" sz="2400" b="1" i="0" dirty="0" err="1">
                <a:solidFill>
                  <a:srgbClr val="0033CC"/>
                </a:solidFill>
                <a:effectLst/>
                <a:latin typeface="Muli"/>
              </a:rPr>
              <a:t>kinh</a:t>
            </a:r>
            <a:r>
              <a:rPr lang="en-US" sz="2400" b="1" i="0" dirty="0">
                <a:solidFill>
                  <a:srgbClr val="0033CC"/>
                </a:solidFill>
                <a:effectLst/>
                <a:latin typeface="Muli"/>
              </a:rPr>
              <a:t> </a:t>
            </a:r>
            <a:r>
              <a:rPr lang="en-US" sz="2400" b="1" i="0" dirty="0" err="1">
                <a:solidFill>
                  <a:srgbClr val="0033CC"/>
                </a:solidFill>
                <a:effectLst/>
                <a:latin typeface="Muli"/>
              </a:rPr>
              <a:t>tế</a:t>
            </a:r>
            <a:r>
              <a:rPr lang="en-US" sz="2400" b="1" i="0" dirty="0">
                <a:solidFill>
                  <a:srgbClr val="0033CC"/>
                </a:solidFill>
                <a:effectLst/>
                <a:latin typeface="Muli"/>
              </a:rPr>
              <a:t> </a:t>
            </a:r>
            <a:r>
              <a:rPr lang="en-US" sz="2400" b="1" i="0" dirty="0" err="1">
                <a:solidFill>
                  <a:srgbClr val="0033CC"/>
                </a:solidFill>
                <a:effectLst/>
                <a:latin typeface="Muli"/>
              </a:rPr>
              <a:t>quốc</a:t>
            </a:r>
            <a:r>
              <a:rPr lang="en-US" sz="2400" b="1" i="0" dirty="0">
                <a:solidFill>
                  <a:srgbClr val="0033CC"/>
                </a:solidFill>
                <a:effectLst/>
                <a:latin typeface="Muli"/>
              </a:rPr>
              <a:t> </a:t>
            </a:r>
            <a:r>
              <a:rPr lang="en-US" sz="2400" b="1" i="0" dirty="0" err="1">
                <a:solidFill>
                  <a:srgbClr val="0033CC"/>
                </a:solidFill>
                <a:effectLst/>
                <a:latin typeface="Muli"/>
              </a:rPr>
              <a:t>tế</a:t>
            </a:r>
            <a:r>
              <a:rPr lang="en-US" sz="2400" b="1" i="0" dirty="0">
                <a:solidFill>
                  <a:srgbClr val="0033CC"/>
                </a:solidFill>
                <a:effectLst/>
                <a:latin typeface="Muli"/>
              </a:rPr>
              <a:t> </a:t>
            </a:r>
            <a:r>
              <a:rPr lang="en-US" sz="2400" b="1" i="0" dirty="0" err="1">
                <a:solidFill>
                  <a:srgbClr val="0033CC"/>
                </a:solidFill>
                <a:effectLst/>
                <a:latin typeface="Muli"/>
              </a:rPr>
              <a:t>và</a:t>
            </a:r>
            <a:r>
              <a:rPr lang="en-US" sz="2400" b="1" i="0" dirty="0">
                <a:solidFill>
                  <a:srgbClr val="0033CC"/>
                </a:solidFill>
                <a:effectLst/>
                <a:latin typeface="Muli"/>
              </a:rPr>
              <a:t> </a:t>
            </a:r>
            <a:r>
              <a:rPr lang="en-US" sz="2400" b="1" i="0" dirty="0" err="1">
                <a:solidFill>
                  <a:srgbClr val="0033CC"/>
                </a:solidFill>
                <a:effectLst/>
                <a:latin typeface="Muli"/>
              </a:rPr>
              <a:t>thực</a:t>
            </a:r>
            <a:r>
              <a:rPr lang="en-US" sz="2400" b="1" i="0" dirty="0">
                <a:solidFill>
                  <a:srgbClr val="0033CC"/>
                </a:solidFill>
                <a:effectLst/>
                <a:latin typeface="Muli"/>
              </a:rPr>
              <a:t> </a:t>
            </a:r>
            <a:r>
              <a:rPr lang="en-US" sz="2400" b="1" i="0" dirty="0" err="1">
                <a:solidFill>
                  <a:srgbClr val="0033CC"/>
                </a:solidFill>
                <a:effectLst/>
                <a:latin typeface="Muli"/>
              </a:rPr>
              <a:t>hiện</a:t>
            </a:r>
            <a:r>
              <a:rPr lang="en-US" sz="2400" b="1" i="0" dirty="0">
                <a:solidFill>
                  <a:srgbClr val="0033CC"/>
                </a:solidFill>
                <a:effectLst/>
                <a:latin typeface="Muli"/>
              </a:rPr>
              <a:t> </a:t>
            </a:r>
            <a:r>
              <a:rPr lang="en-US" sz="2400" b="1" i="0" dirty="0" err="1">
                <a:solidFill>
                  <a:srgbClr val="0033CC"/>
                </a:solidFill>
                <a:effectLst/>
                <a:latin typeface="Muli"/>
              </a:rPr>
              <a:t>đầy</a:t>
            </a:r>
            <a:r>
              <a:rPr lang="en-US" sz="2400" b="1" i="0" dirty="0">
                <a:solidFill>
                  <a:srgbClr val="0033CC"/>
                </a:solidFill>
                <a:effectLst/>
                <a:latin typeface="Muli"/>
              </a:rPr>
              <a:t> </a:t>
            </a:r>
            <a:r>
              <a:rPr lang="en-US" sz="2400" b="1" i="0" dirty="0" err="1">
                <a:solidFill>
                  <a:srgbClr val="0033CC"/>
                </a:solidFill>
                <a:effectLst/>
                <a:latin typeface="Muli"/>
              </a:rPr>
              <a:t>đủ</a:t>
            </a:r>
            <a:r>
              <a:rPr lang="en-US" sz="2400" b="1" i="0" dirty="0">
                <a:solidFill>
                  <a:srgbClr val="0033CC"/>
                </a:solidFill>
                <a:effectLst/>
                <a:latin typeface="Muli"/>
              </a:rPr>
              <a:t> </a:t>
            </a:r>
            <a:r>
              <a:rPr lang="en-US" sz="2400" b="1" i="0" dirty="0" err="1">
                <a:solidFill>
                  <a:srgbClr val="0033CC"/>
                </a:solidFill>
                <a:effectLst/>
                <a:latin typeface="Muli"/>
              </a:rPr>
              <a:t>các</a:t>
            </a:r>
            <a:r>
              <a:rPr lang="en-US" sz="2400" b="1" i="0" dirty="0">
                <a:solidFill>
                  <a:srgbClr val="0033CC"/>
                </a:solidFill>
                <a:effectLst/>
                <a:latin typeface="Muli"/>
              </a:rPr>
              <a:t> cam </a:t>
            </a:r>
            <a:r>
              <a:rPr lang="en-US" sz="2400" b="1" i="0" dirty="0" err="1">
                <a:solidFill>
                  <a:srgbClr val="0033CC"/>
                </a:solidFill>
                <a:effectLst/>
                <a:latin typeface="Muli"/>
              </a:rPr>
              <a:t>kết</a:t>
            </a:r>
            <a:endParaRPr lang="en-US" sz="2400" b="1" i="0" dirty="0">
              <a:solidFill>
                <a:srgbClr val="0033CC"/>
              </a:solidFill>
              <a:effectLst/>
              <a:latin typeface="Muli"/>
            </a:endParaRPr>
          </a:p>
        </p:txBody>
      </p:sp>
      <p:grpSp>
        <p:nvGrpSpPr>
          <p:cNvPr id="6" name="Group 3">
            <a:extLst>
              <a:ext uri="{FF2B5EF4-FFF2-40B4-BE49-F238E27FC236}">
                <a16:creationId xmlns="" xmlns:a16="http://schemas.microsoft.com/office/drawing/2014/main" id="{549C0A3C-2F3F-4B77-A7C3-989A9A85A994}"/>
              </a:ext>
            </a:extLst>
          </p:cNvPr>
          <p:cNvGrpSpPr>
            <a:grpSpLocks/>
          </p:cNvGrpSpPr>
          <p:nvPr/>
        </p:nvGrpSpPr>
        <p:grpSpPr bwMode="auto">
          <a:xfrm>
            <a:off x="953669" y="2135538"/>
            <a:ext cx="1314997" cy="2861495"/>
            <a:chOff x="513" y="998"/>
            <a:chExt cx="1109" cy="2271"/>
          </a:xfrm>
          <a:solidFill>
            <a:srgbClr val="000000"/>
          </a:solidFill>
        </p:grpSpPr>
        <p:sp>
          <p:nvSpPr>
            <p:cNvPr id="7" name="Freeform 4">
              <a:extLst>
                <a:ext uri="{FF2B5EF4-FFF2-40B4-BE49-F238E27FC236}">
                  <a16:creationId xmlns="" xmlns:a16="http://schemas.microsoft.com/office/drawing/2014/main" id="{D8ACFBB1-254D-41A4-B48D-092D1A9949CA}"/>
                </a:ext>
              </a:extLst>
            </p:cNvPr>
            <p:cNvSpPr>
              <a:spLocks/>
            </p:cNvSpPr>
            <p:nvPr/>
          </p:nvSpPr>
          <p:spPr bwMode="gray">
            <a:xfrm flipV="1">
              <a:off x="683" y="2087"/>
              <a:ext cx="933" cy="1182"/>
            </a:xfrm>
            <a:custGeom>
              <a:avLst/>
              <a:gdLst>
                <a:gd name="T0" fmla="*/ 118 w 933"/>
                <a:gd name="T1" fmla="*/ 1044 h 1182"/>
                <a:gd name="T2" fmla="*/ 128 w 933"/>
                <a:gd name="T3" fmla="*/ 340 h 1182"/>
                <a:gd name="T4" fmla="*/ 264 w 933"/>
                <a:gd name="T5" fmla="*/ 210 h 1182"/>
                <a:gd name="T6" fmla="*/ 720 w 933"/>
                <a:gd name="T7" fmla="*/ 202 h 1182"/>
                <a:gd name="T8" fmla="*/ 720 w 933"/>
                <a:gd name="T9" fmla="*/ 320 h 1182"/>
                <a:gd name="T10" fmla="*/ 933 w 933"/>
                <a:gd name="T11" fmla="*/ 153 h 1182"/>
                <a:gd name="T12" fmla="*/ 712 w 933"/>
                <a:gd name="T13" fmla="*/ 0 h 1182"/>
                <a:gd name="T14" fmla="*/ 714 w 933"/>
                <a:gd name="T15" fmla="*/ 92 h 1182"/>
                <a:gd name="T16" fmla="*/ 234 w 933"/>
                <a:gd name="T17" fmla="*/ 94 h 1182"/>
                <a:gd name="T18" fmla="*/ 0 w 933"/>
                <a:gd name="T19" fmla="*/ 298 h 1182"/>
                <a:gd name="T20" fmla="*/ 0 w 933"/>
                <a:gd name="T21" fmla="*/ 1058 h 1182"/>
                <a:gd name="T22" fmla="*/ 118 w 933"/>
                <a:gd name="T23" fmla="*/ 1044 h 118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933" h="1182">
                  <a:moveTo>
                    <a:pt x="118" y="1044"/>
                  </a:moveTo>
                  <a:lnTo>
                    <a:pt x="128" y="340"/>
                  </a:lnTo>
                  <a:cubicBezTo>
                    <a:pt x="134" y="214"/>
                    <a:pt x="182" y="212"/>
                    <a:pt x="264" y="210"/>
                  </a:cubicBezTo>
                  <a:lnTo>
                    <a:pt x="720" y="202"/>
                  </a:lnTo>
                  <a:lnTo>
                    <a:pt x="720" y="320"/>
                  </a:lnTo>
                  <a:lnTo>
                    <a:pt x="933" y="153"/>
                  </a:lnTo>
                  <a:lnTo>
                    <a:pt x="712" y="0"/>
                  </a:lnTo>
                  <a:lnTo>
                    <a:pt x="714" y="92"/>
                  </a:lnTo>
                  <a:cubicBezTo>
                    <a:pt x="714" y="92"/>
                    <a:pt x="406" y="94"/>
                    <a:pt x="234" y="94"/>
                  </a:cubicBezTo>
                  <a:cubicBezTo>
                    <a:pt x="60" y="96"/>
                    <a:pt x="2" y="156"/>
                    <a:pt x="0" y="298"/>
                  </a:cubicBezTo>
                  <a:lnTo>
                    <a:pt x="0" y="1058"/>
                  </a:lnTo>
                  <a:cubicBezTo>
                    <a:pt x="20" y="1182"/>
                    <a:pt x="93" y="1170"/>
                    <a:pt x="118" y="1044"/>
                  </a:cubicBezTo>
                  <a:close/>
                </a:path>
              </a:pathLst>
            </a:custGeom>
            <a:grpFill/>
            <a:ln w="9525" cap="flat" cmpd="sng">
              <a:solidFill>
                <a:srgbClr val="000000"/>
              </a:solidFill>
              <a:prstDash val="solid"/>
              <a:round/>
              <a:headEnd type="none" w="med" len="med"/>
              <a:tailEnd type="none" w="med" len="med"/>
            </a:ln>
          </p:spPr>
          <p:txBody>
            <a:bodyPr wrap="none"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494B58"/>
                </a:solidFill>
                <a:effectLst/>
                <a:uLnTx/>
                <a:uFillTx/>
                <a:latin typeface="Arial" panose="020B0604020202020204" pitchFamily="34" charset="0"/>
                <a:cs typeface="Arial" panose="020B0604020202020204" pitchFamily="34" charset="0"/>
              </a:endParaRPr>
            </a:p>
          </p:txBody>
        </p:sp>
        <p:sp>
          <p:nvSpPr>
            <p:cNvPr id="8" name="Freeform 5">
              <a:extLst>
                <a:ext uri="{FF2B5EF4-FFF2-40B4-BE49-F238E27FC236}">
                  <a16:creationId xmlns="" xmlns:a16="http://schemas.microsoft.com/office/drawing/2014/main" id="{04F56631-5C12-4BF4-8698-6E965317E486}"/>
                </a:ext>
              </a:extLst>
            </p:cNvPr>
            <p:cNvSpPr>
              <a:spLocks/>
            </p:cNvSpPr>
            <p:nvPr/>
          </p:nvSpPr>
          <p:spPr bwMode="gray">
            <a:xfrm rot="-5400000">
              <a:off x="917" y="1548"/>
              <a:ext cx="301" cy="1109"/>
            </a:xfrm>
            <a:custGeom>
              <a:avLst/>
              <a:gdLst>
                <a:gd name="T0" fmla="*/ 31753 w 142"/>
                <a:gd name="T1" fmla="*/ 274 h 604"/>
                <a:gd name="T2" fmla="*/ 38642 w 142"/>
                <a:gd name="T3" fmla="*/ 111992 h 604"/>
                <a:gd name="T4" fmla="*/ 0 w 142"/>
                <a:gd name="T5" fmla="*/ 112332 h 604"/>
                <a:gd name="T6" fmla="*/ 62299 w 142"/>
                <a:gd name="T7" fmla="*/ 143217 h 604"/>
                <a:gd name="T8" fmla="*/ 122647 w 142"/>
                <a:gd name="T9" fmla="*/ 112332 h 604"/>
                <a:gd name="T10" fmla="*/ 86368 w 142"/>
                <a:gd name="T11" fmla="*/ 112332 h 604"/>
                <a:gd name="T12" fmla="*/ 85537 w 142"/>
                <a:gd name="T13" fmla="*/ 0 h 604"/>
                <a:gd name="T14" fmla="*/ 31753 w 142"/>
                <a:gd name="T15" fmla="*/ 274 h 60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2" h="604">
                  <a:moveTo>
                    <a:pt x="37" y="1"/>
                  </a:moveTo>
                  <a:lnTo>
                    <a:pt x="45" y="472"/>
                  </a:lnTo>
                  <a:lnTo>
                    <a:pt x="0" y="474"/>
                  </a:lnTo>
                  <a:lnTo>
                    <a:pt x="72" y="604"/>
                  </a:lnTo>
                  <a:lnTo>
                    <a:pt x="142" y="474"/>
                  </a:lnTo>
                  <a:lnTo>
                    <a:pt x="100" y="474"/>
                  </a:lnTo>
                  <a:lnTo>
                    <a:pt x="99" y="0"/>
                  </a:lnTo>
                  <a:lnTo>
                    <a:pt x="37" y="1"/>
                  </a:lnTo>
                  <a:close/>
                </a:path>
              </a:pathLst>
            </a:custGeom>
            <a:grpFill/>
            <a:ln w="9525" cap="flat" cmpd="sng">
              <a:solidFill>
                <a:srgbClr val="000000"/>
              </a:solidFill>
              <a:prstDash val="solid"/>
              <a:round/>
              <a:headEnd type="none" w="med" len="med"/>
              <a:tailEnd type="none" w="med" len="med"/>
            </a:ln>
          </p:spPr>
          <p:txBody>
            <a:bodyPr wrap="none"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494B58"/>
                </a:solidFill>
                <a:effectLst/>
                <a:uLnTx/>
                <a:uFillTx/>
                <a:latin typeface="Arial" panose="020B0604020202020204" pitchFamily="34" charset="0"/>
                <a:cs typeface="Arial" panose="020B0604020202020204" pitchFamily="34" charset="0"/>
              </a:endParaRPr>
            </a:p>
          </p:txBody>
        </p:sp>
        <p:sp>
          <p:nvSpPr>
            <p:cNvPr id="9" name="Freeform 6">
              <a:extLst>
                <a:ext uri="{FF2B5EF4-FFF2-40B4-BE49-F238E27FC236}">
                  <a16:creationId xmlns="" xmlns:a16="http://schemas.microsoft.com/office/drawing/2014/main" id="{1CE8C133-77AC-4076-9827-793324895C66}"/>
                </a:ext>
              </a:extLst>
            </p:cNvPr>
            <p:cNvSpPr>
              <a:spLocks/>
            </p:cNvSpPr>
            <p:nvPr/>
          </p:nvSpPr>
          <p:spPr bwMode="gray">
            <a:xfrm>
              <a:off x="677" y="998"/>
              <a:ext cx="933" cy="1182"/>
            </a:xfrm>
            <a:custGeom>
              <a:avLst/>
              <a:gdLst>
                <a:gd name="T0" fmla="*/ 118 w 933"/>
                <a:gd name="T1" fmla="*/ 1044 h 1182"/>
                <a:gd name="T2" fmla="*/ 128 w 933"/>
                <a:gd name="T3" fmla="*/ 340 h 1182"/>
                <a:gd name="T4" fmla="*/ 264 w 933"/>
                <a:gd name="T5" fmla="*/ 210 h 1182"/>
                <a:gd name="T6" fmla="*/ 720 w 933"/>
                <a:gd name="T7" fmla="*/ 202 h 1182"/>
                <a:gd name="T8" fmla="*/ 720 w 933"/>
                <a:gd name="T9" fmla="*/ 320 h 1182"/>
                <a:gd name="T10" fmla="*/ 933 w 933"/>
                <a:gd name="T11" fmla="*/ 153 h 1182"/>
                <a:gd name="T12" fmla="*/ 712 w 933"/>
                <a:gd name="T13" fmla="*/ 0 h 1182"/>
                <a:gd name="T14" fmla="*/ 714 w 933"/>
                <a:gd name="T15" fmla="*/ 92 h 1182"/>
                <a:gd name="T16" fmla="*/ 234 w 933"/>
                <a:gd name="T17" fmla="*/ 94 h 1182"/>
                <a:gd name="T18" fmla="*/ 0 w 933"/>
                <a:gd name="T19" fmla="*/ 298 h 1182"/>
                <a:gd name="T20" fmla="*/ 0 w 933"/>
                <a:gd name="T21" fmla="*/ 1058 h 1182"/>
                <a:gd name="T22" fmla="*/ 118 w 933"/>
                <a:gd name="T23" fmla="*/ 1044 h 118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933" h="1182">
                  <a:moveTo>
                    <a:pt x="118" y="1044"/>
                  </a:moveTo>
                  <a:lnTo>
                    <a:pt x="128" y="340"/>
                  </a:lnTo>
                  <a:cubicBezTo>
                    <a:pt x="134" y="214"/>
                    <a:pt x="182" y="212"/>
                    <a:pt x="264" y="210"/>
                  </a:cubicBezTo>
                  <a:lnTo>
                    <a:pt x="720" y="202"/>
                  </a:lnTo>
                  <a:lnTo>
                    <a:pt x="720" y="320"/>
                  </a:lnTo>
                  <a:lnTo>
                    <a:pt x="933" y="153"/>
                  </a:lnTo>
                  <a:lnTo>
                    <a:pt x="712" y="0"/>
                  </a:lnTo>
                  <a:lnTo>
                    <a:pt x="714" y="92"/>
                  </a:lnTo>
                  <a:cubicBezTo>
                    <a:pt x="714" y="92"/>
                    <a:pt x="406" y="94"/>
                    <a:pt x="234" y="94"/>
                  </a:cubicBezTo>
                  <a:cubicBezTo>
                    <a:pt x="60" y="96"/>
                    <a:pt x="2" y="156"/>
                    <a:pt x="0" y="298"/>
                  </a:cubicBezTo>
                  <a:lnTo>
                    <a:pt x="0" y="1058"/>
                  </a:lnTo>
                  <a:cubicBezTo>
                    <a:pt x="20" y="1182"/>
                    <a:pt x="93" y="1170"/>
                    <a:pt x="118" y="1044"/>
                  </a:cubicBezTo>
                  <a:close/>
                </a:path>
              </a:pathLst>
            </a:custGeom>
            <a:grpFill/>
            <a:ln w="9525" cap="flat" cmpd="sng">
              <a:solidFill>
                <a:srgbClr val="000000"/>
              </a:solidFill>
              <a:prstDash val="solid"/>
              <a:round/>
              <a:headEnd type="none" w="med" len="med"/>
              <a:tailEnd type="none" w="med" len="med"/>
            </a:ln>
          </p:spPr>
          <p:txBody>
            <a:bodyPr wrap="none"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494B58"/>
                </a:solidFill>
                <a:effectLst/>
                <a:uLnTx/>
                <a:uFillTx/>
                <a:latin typeface="Arial" panose="020B0604020202020204" pitchFamily="34" charset="0"/>
                <a:cs typeface="Arial" panose="020B0604020202020204" pitchFamily="34" charset="0"/>
              </a:endParaRPr>
            </a:p>
          </p:txBody>
        </p:sp>
      </p:grpSp>
      <p:sp>
        <p:nvSpPr>
          <p:cNvPr id="10" name="AutoShape 7">
            <a:extLst>
              <a:ext uri="{FF2B5EF4-FFF2-40B4-BE49-F238E27FC236}">
                <a16:creationId xmlns="" xmlns:a16="http://schemas.microsoft.com/office/drawing/2014/main" id="{2C60B963-5F11-4180-A748-6859A7398055}"/>
              </a:ext>
            </a:extLst>
          </p:cNvPr>
          <p:cNvSpPr>
            <a:spLocks noChangeArrowheads="1"/>
          </p:cNvSpPr>
          <p:nvPr/>
        </p:nvSpPr>
        <p:spPr bwMode="gray">
          <a:xfrm>
            <a:off x="2909874" y="3081369"/>
            <a:ext cx="4439616" cy="884359"/>
          </a:xfrm>
          <a:prstGeom prst="roundRect">
            <a:avLst>
              <a:gd name="adj" fmla="val 11505"/>
            </a:avLst>
          </a:prstGeom>
          <a:solidFill>
            <a:srgbClr val="FF3399"/>
          </a:solidFill>
          <a:ln>
            <a:solidFill>
              <a:srgbClr val="000000"/>
            </a:solidFill>
          </a:ln>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2000" b="0" i="0" u="none" strike="noStrike" kern="1200" cap="none" spc="0" normalizeH="0" baseline="0" noProof="0">
              <a:ln>
                <a:noFill/>
              </a:ln>
              <a:solidFill>
                <a:srgbClr val="494B58"/>
              </a:solidFill>
              <a:effectLst/>
              <a:uLnTx/>
              <a:uFillTx/>
            </a:endParaRPr>
          </a:p>
        </p:txBody>
      </p:sp>
      <p:sp>
        <p:nvSpPr>
          <p:cNvPr id="11" name="AutoShape 8">
            <a:extLst>
              <a:ext uri="{FF2B5EF4-FFF2-40B4-BE49-F238E27FC236}">
                <a16:creationId xmlns="" xmlns:a16="http://schemas.microsoft.com/office/drawing/2014/main" id="{6CADDB76-0177-4C6D-8309-A0DF464F3D9F}"/>
              </a:ext>
            </a:extLst>
          </p:cNvPr>
          <p:cNvSpPr>
            <a:spLocks noChangeArrowheads="1"/>
          </p:cNvSpPr>
          <p:nvPr/>
        </p:nvSpPr>
        <p:spPr bwMode="gray">
          <a:xfrm>
            <a:off x="3158269" y="3376029"/>
            <a:ext cx="376238" cy="344488"/>
          </a:xfrm>
          <a:prstGeom prst="rightArrow">
            <a:avLst>
              <a:gd name="adj1" fmla="val 50000"/>
              <a:gd name="adj2" fmla="val 45507"/>
            </a:avLst>
          </a:prstGeom>
          <a:solidFill>
            <a:srgbClr val="FEFEFE"/>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2000" b="0" i="0" u="none" strike="noStrike" kern="1200" cap="none" spc="0" normalizeH="0" baseline="0" noProof="0">
              <a:ln>
                <a:noFill/>
              </a:ln>
              <a:solidFill>
                <a:srgbClr val="494B58"/>
              </a:solidFill>
              <a:effectLst/>
              <a:uLnTx/>
              <a:uFillTx/>
            </a:endParaRPr>
          </a:p>
        </p:txBody>
      </p:sp>
      <p:sp>
        <p:nvSpPr>
          <p:cNvPr id="12" name="AutoShape 9">
            <a:extLst>
              <a:ext uri="{FF2B5EF4-FFF2-40B4-BE49-F238E27FC236}">
                <a16:creationId xmlns="" xmlns:a16="http://schemas.microsoft.com/office/drawing/2014/main" id="{1CB69856-CAE6-4B29-9099-AB0767364496}"/>
              </a:ext>
            </a:extLst>
          </p:cNvPr>
          <p:cNvSpPr>
            <a:spLocks noChangeArrowheads="1"/>
          </p:cNvSpPr>
          <p:nvPr/>
        </p:nvSpPr>
        <p:spPr bwMode="ltGray">
          <a:xfrm>
            <a:off x="2981131" y="4223157"/>
            <a:ext cx="4368359" cy="773876"/>
          </a:xfrm>
          <a:prstGeom prst="roundRect">
            <a:avLst>
              <a:gd name="adj" fmla="val 11505"/>
            </a:avLst>
          </a:prstGeom>
          <a:solidFill>
            <a:srgbClr val="00B0F0"/>
          </a:solidFill>
          <a:ln>
            <a:solidFill>
              <a:srgbClr val="000000"/>
            </a:solidFill>
          </a:ln>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2000" b="0" i="0" u="none" strike="noStrike" kern="1200" cap="none" spc="0" normalizeH="0" baseline="0" noProof="0" dirty="0">
              <a:ln>
                <a:noFill/>
              </a:ln>
              <a:solidFill>
                <a:srgbClr val="494B58"/>
              </a:solidFill>
              <a:effectLst/>
              <a:uLnTx/>
              <a:uFillTx/>
            </a:endParaRPr>
          </a:p>
        </p:txBody>
      </p:sp>
      <p:sp>
        <p:nvSpPr>
          <p:cNvPr id="13" name="AutoShape 10">
            <a:extLst>
              <a:ext uri="{FF2B5EF4-FFF2-40B4-BE49-F238E27FC236}">
                <a16:creationId xmlns="" xmlns:a16="http://schemas.microsoft.com/office/drawing/2014/main" id="{048BA0F0-7DDB-4E64-947D-A1D87B4C9755}"/>
              </a:ext>
            </a:extLst>
          </p:cNvPr>
          <p:cNvSpPr>
            <a:spLocks noChangeArrowheads="1"/>
          </p:cNvSpPr>
          <p:nvPr/>
        </p:nvSpPr>
        <p:spPr bwMode="gray">
          <a:xfrm>
            <a:off x="3221620" y="4551361"/>
            <a:ext cx="376238" cy="347662"/>
          </a:xfrm>
          <a:prstGeom prst="rightArrow">
            <a:avLst>
              <a:gd name="adj1" fmla="val 50000"/>
              <a:gd name="adj2" fmla="val 45091"/>
            </a:avLst>
          </a:prstGeom>
          <a:solidFill>
            <a:srgbClr val="FEFEFE"/>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2000" b="0" i="0" u="none" strike="noStrike" kern="1200" cap="none" spc="0" normalizeH="0" baseline="0" noProof="0">
              <a:ln>
                <a:noFill/>
              </a:ln>
              <a:solidFill>
                <a:srgbClr val="494B58"/>
              </a:solidFill>
              <a:effectLst/>
              <a:uLnTx/>
              <a:uFillTx/>
            </a:endParaRPr>
          </a:p>
        </p:txBody>
      </p:sp>
      <p:sp>
        <p:nvSpPr>
          <p:cNvPr id="14" name="AutoShape 11">
            <a:extLst>
              <a:ext uri="{FF2B5EF4-FFF2-40B4-BE49-F238E27FC236}">
                <a16:creationId xmlns="" xmlns:a16="http://schemas.microsoft.com/office/drawing/2014/main" id="{038BB429-96DA-44E7-84C7-2349EA666976}"/>
              </a:ext>
            </a:extLst>
          </p:cNvPr>
          <p:cNvSpPr>
            <a:spLocks noChangeArrowheads="1"/>
          </p:cNvSpPr>
          <p:nvPr/>
        </p:nvSpPr>
        <p:spPr bwMode="gray">
          <a:xfrm>
            <a:off x="2890825" y="1992666"/>
            <a:ext cx="4439616" cy="830997"/>
          </a:xfrm>
          <a:prstGeom prst="roundRect">
            <a:avLst>
              <a:gd name="adj" fmla="val 11505"/>
            </a:avLst>
          </a:prstGeom>
          <a:solidFill>
            <a:srgbClr val="92D050"/>
          </a:solidFill>
          <a:ln>
            <a:solidFill>
              <a:srgbClr val="000000"/>
            </a:solidFill>
          </a:ln>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2000" b="0" i="0" u="none" strike="noStrike" kern="1200" cap="none" spc="0" normalizeH="0" baseline="0" noProof="0" dirty="0">
              <a:ln>
                <a:noFill/>
              </a:ln>
              <a:solidFill>
                <a:srgbClr val="494B58"/>
              </a:solidFill>
              <a:effectLst/>
              <a:uLnTx/>
              <a:uFillTx/>
            </a:endParaRPr>
          </a:p>
        </p:txBody>
      </p:sp>
      <p:sp>
        <p:nvSpPr>
          <p:cNvPr id="15" name="AutoShape 12">
            <a:extLst>
              <a:ext uri="{FF2B5EF4-FFF2-40B4-BE49-F238E27FC236}">
                <a16:creationId xmlns="" xmlns:a16="http://schemas.microsoft.com/office/drawing/2014/main" id="{AF9C2D20-EF6E-42BD-A3E6-9B90FF38D9B2}"/>
              </a:ext>
            </a:extLst>
          </p:cNvPr>
          <p:cNvSpPr>
            <a:spLocks noChangeArrowheads="1"/>
          </p:cNvSpPr>
          <p:nvPr/>
        </p:nvSpPr>
        <p:spPr bwMode="gray">
          <a:xfrm>
            <a:off x="3298810" y="2135539"/>
            <a:ext cx="376238" cy="344488"/>
          </a:xfrm>
          <a:prstGeom prst="rightArrow">
            <a:avLst>
              <a:gd name="adj1" fmla="val 50000"/>
              <a:gd name="adj2" fmla="val 45507"/>
            </a:avLst>
          </a:prstGeom>
          <a:gradFill>
            <a:gsLst>
              <a:gs pos="0">
                <a:schemeClr val="accent2">
                  <a:lumMod val="60000"/>
                  <a:lumOff val="40000"/>
                </a:schemeClr>
              </a:gs>
              <a:gs pos="50000">
                <a:schemeClr val="bg1">
                  <a:gamma/>
                  <a:tint val="0"/>
                  <a:invGamma/>
                </a:schemeClr>
              </a:gs>
              <a:gs pos="100000">
                <a:schemeClr val="accent2">
                  <a:lumMod val="40000"/>
                  <a:lumOff val="60000"/>
                </a:schemeClr>
              </a:gs>
            </a:gsLst>
            <a:lin ang="2700000" scaled="1"/>
          </a:gradFill>
          <a:ln>
            <a:noFill/>
          </a:ln>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2000" b="0" i="0" u="none" strike="noStrike" kern="1200" cap="none" spc="0" normalizeH="0" baseline="0" noProof="0">
              <a:ln>
                <a:noFill/>
              </a:ln>
              <a:solidFill>
                <a:srgbClr val="494B58"/>
              </a:solidFill>
              <a:effectLst/>
              <a:uLnTx/>
              <a:uFillTx/>
            </a:endParaRPr>
          </a:p>
        </p:txBody>
      </p:sp>
      <p:sp>
        <p:nvSpPr>
          <p:cNvPr id="16" name="AutoShape 13">
            <a:extLst>
              <a:ext uri="{FF2B5EF4-FFF2-40B4-BE49-F238E27FC236}">
                <a16:creationId xmlns="" xmlns:a16="http://schemas.microsoft.com/office/drawing/2014/main" id="{B1916AB1-85F9-4B5C-B4E0-54C87EE1BAF3}"/>
              </a:ext>
            </a:extLst>
          </p:cNvPr>
          <p:cNvSpPr>
            <a:spLocks noChangeArrowheads="1"/>
          </p:cNvSpPr>
          <p:nvPr/>
        </p:nvSpPr>
        <p:spPr bwMode="gray">
          <a:xfrm>
            <a:off x="2308211" y="1967267"/>
            <a:ext cx="1158875" cy="884359"/>
          </a:xfrm>
          <a:prstGeom prst="roundRect">
            <a:avLst>
              <a:gd name="adj" fmla="val 11921"/>
            </a:avLst>
          </a:prstGeom>
          <a:solidFill>
            <a:srgbClr val="92D050"/>
          </a:solidFill>
          <a:ln w="25400">
            <a:solidFill>
              <a:srgbClr val="FEFEFE"/>
            </a:solidFill>
            <a:round/>
            <a:headEnd/>
            <a:tailEnd/>
          </a:ln>
          <a:effectLst>
            <a:outerShdw dist="53882" dir="2700000" algn="ctr" rotWithShape="0">
              <a:srgbClr val="000000">
                <a:alpha val="50000"/>
              </a:srgbClr>
            </a:outerShdw>
          </a:effectLst>
        </p:spPr>
        <p:txBody>
          <a:bodyPr wrap="none" anchor="ct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vi-VN" altLang="en-US" sz="2000" b="1" i="0"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t>Thứ </a:t>
            </a:r>
          </a:p>
          <a:p>
            <a:pPr marL="0" marR="0" lvl="0" indent="0" algn="ctr" defTabSz="914286" rtl="0" eaLnBrk="1" fontAlgn="auto" latinLnBrk="0" hangingPunct="1">
              <a:lnSpc>
                <a:spcPct val="100000"/>
              </a:lnSpc>
              <a:spcBef>
                <a:spcPts val="0"/>
              </a:spcBef>
              <a:spcAft>
                <a:spcPts val="0"/>
              </a:spcAft>
              <a:buClrTx/>
              <a:buSzTx/>
              <a:buFontTx/>
              <a:buNone/>
              <a:tabLst/>
              <a:defRPr/>
            </a:pPr>
            <a:r>
              <a:rPr kumimoji="0" lang="vi-VN" altLang="en-US" sz="2000" b="1" i="0"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t>nhất </a:t>
            </a:r>
            <a:endParaRPr kumimoji="0" lang="en-US" sz="2000" b="1" i="0"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endParaRPr>
          </a:p>
        </p:txBody>
      </p:sp>
      <p:sp>
        <p:nvSpPr>
          <p:cNvPr id="17" name="Freeform 14">
            <a:extLst>
              <a:ext uri="{FF2B5EF4-FFF2-40B4-BE49-F238E27FC236}">
                <a16:creationId xmlns="" xmlns:a16="http://schemas.microsoft.com/office/drawing/2014/main" id="{6E205C1E-F12B-4495-9099-3D2E97235640}"/>
              </a:ext>
            </a:extLst>
          </p:cNvPr>
          <p:cNvSpPr>
            <a:spLocks/>
          </p:cNvSpPr>
          <p:nvPr/>
        </p:nvSpPr>
        <p:spPr bwMode="gray">
          <a:xfrm>
            <a:off x="2395986" y="2039007"/>
            <a:ext cx="811213" cy="684877"/>
          </a:xfrm>
          <a:custGeom>
            <a:avLst/>
            <a:gdLst/>
            <a:ahLst/>
            <a:cxnLst>
              <a:cxn ang="0">
                <a:pos x="118" y="0"/>
              </a:cxn>
              <a:cxn ang="0">
                <a:pos x="0" y="118"/>
              </a:cxn>
              <a:cxn ang="0">
                <a:pos x="0" y="589"/>
              </a:cxn>
              <a:cxn ang="0">
                <a:pos x="161" y="174"/>
              </a:cxn>
              <a:cxn ang="0">
                <a:pos x="589" y="0"/>
              </a:cxn>
              <a:cxn ang="0">
                <a:pos x="118" y="0"/>
              </a:cxn>
            </a:cxnLst>
            <a:rect l="0" t="0" r="r" b="b"/>
            <a:pathLst>
              <a:path w="596" h="598">
                <a:moveTo>
                  <a:pt x="118" y="0"/>
                </a:moveTo>
                <a:cubicBezTo>
                  <a:pt x="53" y="0"/>
                  <a:pt x="0" y="53"/>
                  <a:pt x="0" y="118"/>
                </a:cubicBezTo>
                <a:lnTo>
                  <a:pt x="0" y="589"/>
                </a:lnTo>
                <a:cubicBezTo>
                  <a:pt x="27" y="598"/>
                  <a:pt x="12" y="309"/>
                  <a:pt x="161" y="174"/>
                </a:cubicBezTo>
                <a:cubicBezTo>
                  <a:pt x="310" y="39"/>
                  <a:pt x="596" y="29"/>
                  <a:pt x="589" y="0"/>
                </a:cubicBezTo>
                <a:lnTo>
                  <a:pt x="118" y="0"/>
                </a:lnTo>
                <a:close/>
              </a:path>
            </a:pathLst>
          </a:custGeom>
          <a:gradFill>
            <a:gsLst>
              <a:gs pos="0">
                <a:schemeClr val="accent2">
                  <a:lumMod val="60000"/>
                  <a:lumOff val="40000"/>
                </a:schemeClr>
              </a:gs>
              <a:gs pos="50000">
                <a:schemeClr val="bg1">
                  <a:gamma/>
                  <a:tint val="0"/>
                  <a:invGamma/>
                </a:schemeClr>
              </a:gs>
              <a:gs pos="100000">
                <a:schemeClr val="accent2">
                  <a:lumMod val="40000"/>
                  <a:lumOff val="60000"/>
                </a:schemeClr>
              </a:gs>
            </a:gsLst>
            <a:lin ang="2700000" scaled="1"/>
          </a:gradFill>
          <a:ln w="0">
            <a:noFill/>
            <a:prstDash val="solid"/>
            <a:round/>
            <a:headEnd/>
            <a:tailEnd/>
          </a:ln>
        </p:spPr>
        <p:txBody>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494B58"/>
              </a:solidFill>
              <a:effectLst/>
              <a:uLnTx/>
              <a:uFillTx/>
              <a:latin typeface="Arial" panose="020B0604020202020204" pitchFamily="34" charset="0"/>
              <a:cs typeface="Arial" panose="020B0604020202020204" pitchFamily="34" charset="0"/>
            </a:endParaRPr>
          </a:p>
        </p:txBody>
      </p:sp>
      <p:sp>
        <p:nvSpPr>
          <p:cNvPr id="18" name="AutoShape 15">
            <a:extLst>
              <a:ext uri="{FF2B5EF4-FFF2-40B4-BE49-F238E27FC236}">
                <a16:creationId xmlns="" xmlns:a16="http://schemas.microsoft.com/office/drawing/2014/main" id="{97C7D237-5DF7-4B91-A19E-3AE18E2E53BB}"/>
              </a:ext>
            </a:extLst>
          </p:cNvPr>
          <p:cNvSpPr>
            <a:spLocks noChangeArrowheads="1"/>
          </p:cNvSpPr>
          <p:nvPr/>
        </p:nvSpPr>
        <p:spPr bwMode="gray">
          <a:xfrm>
            <a:off x="2263564" y="3088060"/>
            <a:ext cx="1146175" cy="922904"/>
          </a:xfrm>
          <a:prstGeom prst="roundRect">
            <a:avLst>
              <a:gd name="adj" fmla="val 11921"/>
            </a:avLst>
          </a:prstGeom>
          <a:solidFill>
            <a:srgbClr val="FF3399"/>
          </a:solidFill>
          <a:ln w="25400">
            <a:solidFill>
              <a:srgbClr val="FEFEFE"/>
            </a:solidFill>
            <a:round/>
            <a:headEnd/>
            <a:tailEnd/>
          </a:ln>
          <a:effectLst>
            <a:outerShdw dist="53882" dir="2700000" algn="ctr" rotWithShape="0">
              <a:srgbClr val="000000">
                <a:alpha val="50000"/>
              </a:srgbClr>
            </a:outerShdw>
          </a:effec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2000" b="0" i="0" u="none" strike="noStrike" kern="1200" cap="none" spc="0" normalizeH="0" baseline="0" noProof="0">
              <a:ln>
                <a:noFill/>
              </a:ln>
              <a:solidFill>
                <a:srgbClr val="494B58"/>
              </a:solidFill>
              <a:effectLst/>
              <a:uLnTx/>
              <a:uFillTx/>
            </a:endParaRPr>
          </a:p>
        </p:txBody>
      </p:sp>
      <p:sp>
        <p:nvSpPr>
          <p:cNvPr id="19" name="Freeform 16">
            <a:extLst>
              <a:ext uri="{FF2B5EF4-FFF2-40B4-BE49-F238E27FC236}">
                <a16:creationId xmlns="" xmlns:a16="http://schemas.microsoft.com/office/drawing/2014/main" id="{E770CBD4-629A-4DF3-B787-02659886C292}"/>
              </a:ext>
            </a:extLst>
          </p:cNvPr>
          <p:cNvSpPr>
            <a:spLocks/>
          </p:cNvSpPr>
          <p:nvPr/>
        </p:nvSpPr>
        <p:spPr bwMode="gray">
          <a:xfrm>
            <a:off x="2328908" y="3133253"/>
            <a:ext cx="811213" cy="649288"/>
          </a:xfrm>
          <a:custGeom>
            <a:avLst/>
            <a:gdLst/>
            <a:ahLst/>
            <a:cxnLst>
              <a:cxn ang="0">
                <a:pos x="118" y="0"/>
              </a:cxn>
              <a:cxn ang="0">
                <a:pos x="0" y="118"/>
              </a:cxn>
              <a:cxn ang="0">
                <a:pos x="0" y="589"/>
              </a:cxn>
              <a:cxn ang="0">
                <a:pos x="161" y="174"/>
              </a:cxn>
              <a:cxn ang="0">
                <a:pos x="589" y="0"/>
              </a:cxn>
              <a:cxn ang="0">
                <a:pos x="118" y="0"/>
              </a:cxn>
            </a:cxnLst>
            <a:rect l="0" t="0" r="r" b="b"/>
            <a:pathLst>
              <a:path w="596" h="598">
                <a:moveTo>
                  <a:pt x="118" y="0"/>
                </a:moveTo>
                <a:cubicBezTo>
                  <a:pt x="53" y="0"/>
                  <a:pt x="0" y="53"/>
                  <a:pt x="0" y="118"/>
                </a:cubicBezTo>
                <a:lnTo>
                  <a:pt x="0" y="589"/>
                </a:lnTo>
                <a:cubicBezTo>
                  <a:pt x="27" y="598"/>
                  <a:pt x="12" y="309"/>
                  <a:pt x="161" y="174"/>
                </a:cubicBezTo>
                <a:cubicBezTo>
                  <a:pt x="310" y="39"/>
                  <a:pt x="596" y="29"/>
                  <a:pt x="589" y="0"/>
                </a:cubicBezTo>
                <a:lnTo>
                  <a:pt x="118" y="0"/>
                </a:lnTo>
                <a:close/>
              </a:path>
            </a:pathLst>
          </a:custGeom>
          <a:solidFill>
            <a:schemeClr val="bg1"/>
          </a:solidFill>
          <a:ln w="0">
            <a:noFill/>
            <a:prstDash val="solid"/>
            <a:round/>
            <a:headEnd/>
            <a:tailEnd/>
          </a:ln>
        </p:spPr>
        <p:txBody>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494B58"/>
              </a:solidFill>
              <a:effectLst/>
              <a:uLnTx/>
              <a:uFillTx/>
              <a:latin typeface="Arial" panose="020B0604020202020204" pitchFamily="34" charset="0"/>
              <a:cs typeface="Arial" panose="020B0604020202020204" pitchFamily="34" charset="0"/>
            </a:endParaRPr>
          </a:p>
        </p:txBody>
      </p:sp>
      <p:sp>
        <p:nvSpPr>
          <p:cNvPr id="20" name="AutoShape 17">
            <a:extLst>
              <a:ext uri="{FF2B5EF4-FFF2-40B4-BE49-F238E27FC236}">
                <a16:creationId xmlns="" xmlns:a16="http://schemas.microsoft.com/office/drawing/2014/main" id="{18D01AD6-74D3-486A-A627-76790FC3D9FA}"/>
              </a:ext>
            </a:extLst>
          </p:cNvPr>
          <p:cNvSpPr>
            <a:spLocks noChangeArrowheads="1"/>
          </p:cNvSpPr>
          <p:nvPr/>
        </p:nvSpPr>
        <p:spPr bwMode="gray">
          <a:xfrm>
            <a:off x="2272331" y="4230443"/>
            <a:ext cx="1165225" cy="787958"/>
          </a:xfrm>
          <a:prstGeom prst="roundRect">
            <a:avLst>
              <a:gd name="adj" fmla="val 11921"/>
            </a:avLst>
          </a:prstGeom>
          <a:solidFill>
            <a:srgbClr val="00B0F0"/>
          </a:solidFill>
          <a:ln w="25400">
            <a:solidFill>
              <a:srgbClr val="FEFEFE"/>
            </a:solidFill>
            <a:round/>
            <a:headEnd/>
            <a:tailEnd/>
          </a:ln>
          <a:effectLst>
            <a:outerShdw dist="53882" dir="2700000" algn="ctr" rotWithShape="0">
              <a:srgbClr val="000000">
                <a:alpha val="50000"/>
              </a:srgbClr>
            </a:outerShdw>
          </a:effec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2000" b="0" i="0" u="none" strike="noStrike" kern="1200" cap="none" spc="0" normalizeH="0" baseline="0" noProof="0">
              <a:ln>
                <a:noFill/>
              </a:ln>
              <a:solidFill>
                <a:srgbClr val="494B58"/>
              </a:solidFill>
              <a:effectLst/>
              <a:uLnTx/>
              <a:uFillTx/>
            </a:endParaRPr>
          </a:p>
        </p:txBody>
      </p:sp>
      <p:sp>
        <p:nvSpPr>
          <p:cNvPr id="21" name="Freeform 18">
            <a:extLst>
              <a:ext uri="{FF2B5EF4-FFF2-40B4-BE49-F238E27FC236}">
                <a16:creationId xmlns="" xmlns:a16="http://schemas.microsoft.com/office/drawing/2014/main" id="{76AB0727-0A6C-4092-9B74-BF8F9B0E77DF}"/>
              </a:ext>
            </a:extLst>
          </p:cNvPr>
          <p:cNvSpPr>
            <a:spLocks/>
          </p:cNvSpPr>
          <p:nvPr/>
        </p:nvSpPr>
        <p:spPr bwMode="gray">
          <a:xfrm>
            <a:off x="2324859" y="4347746"/>
            <a:ext cx="811213" cy="649287"/>
          </a:xfrm>
          <a:custGeom>
            <a:avLst/>
            <a:gdLst/>
            <a:ahLst/>
            <a:cxnLst>
              <a:cxn ang="0">
                <a:pos x="118" y="0"/>
              </a:cxn>
              <a:cxn ang="0">
                <a:pos x="0" y="118"/>
              </a:cxn>
              <a:cxn ang="0">
                <a:pos x="0" y="589"/>
              </a:cxn>
              <a:cxn ang="0">
                <a:pos x="161" y="174"/>
              </a:cxn>
              <a:cxn ang="0">
                <a:pos x="589" y="0"/>
              </a:cxn>
              <a:cxn ang="0">
                <a:pos x="118" y="0"/>
              </a:cxn>
            </a:cxnLst>
            <a:rect l="0" t="0" r="r" b="b"/>
            <a:pathLst>
              <a:path w="596" h="598">
                <a:moveTo>
                  <a:pt x="118" y="0"/>
                </a:moveTo>
                <a:cubicBezTo>
                  <a:pt x="53" y="0"/>
                  <a:pt x="0" y="53"/>
                  <a:pt x="0" y="118"/>
                </a:cubicBezTo>
                <a:lnTo>
                  <a:pt x="0" y="589"/>
                </a:lnTo>
                <a:cubicBezTo>
                  <a:pt x="27" y="598"/>
                  <a:pt x="12" y="309"/>
                  <a:pt x="161" y="174"/>
                </a:cubicBezTo>
                <a:cubicBezTo>
                  <a:pt x="310" y="39"/>
                  <a:pt x="596" y="29"/>
                  <a:pt x="589" y="0"/>
                </a:cubicBezTo>
                <a:lnTo>
                  <a:pt x="118" y="0"/>
                </a:lnTo>
                <a:close/>
              </a:path>
            </a:pathLst>
          </a:custGeom>
          <a:solidFill>
            <a:schemeClr val="bg1"/>
          </a:solidFill>
          <a:ln w="0">
            <a:noFill/>
            <a:prstDash val="solid"/>
            <a:round/>
            <a:headEnd/>
            <a:tailEnd/>
          </a:ln>
        </p:spPr>
        <p:txBody>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494B58"/>
              </a:solidFill>
              <a:effectLst/>
              <a:uLnTx/>
              <a:uFillTx/>
              <a:latin typeface="Arial" panose="020B0604020202020204" pitchFamily="34" charset="0"/>
              <a:cs typeface="Arial" panose="020B0604020202020204" pitchFamily="34" charset="0"/>
            </a:endParaRPr>
          </a:p>
        </p:txBody>
      </p:sp>
      <p:pic>
        <p:nvPicPr>
          <p:cNvPr id="22" name="Picture 19" descr="YG_circle001">
            <a:extLst>
              <a:ext uri="{FF2B5EF4-FFF2-40B4-BE49-F238E27FC236}">
                <a16:creationId xmlns="" xmlns:a16="http://schemas.microsoft.com/office/drawing/2014/main" id="{45FBC2B2-074B-42B0-AC70-0DB324055C6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17769" y="2954814"/>
            <a:ext cx="1355431" cy="15061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 name="Rectangle 22">
            <a:extLst>
              <a:ext uri="{FF2B5EF4-FFF2-40B4-BE49-F238E27FC236}">
                <a16:creationId xmlns="" xmlns:a16="http://schemas.microsoft.com/office/drawing/2014/main" id="{00D7DF25-998D-4B33-9F16-AC49B415582F}"/>
              </a:ext>
            </a:extLst>
          </p:cNvPr>
          <p:cNvSpPr/>
          <p:nvPr/>
        </p:nvSpPr>
        <p:spPr>
          <a:xfrm>
            <a:off x="207948" y="3327752"/>
            <a:ext cx="831850" cy="400110"/>
          </a:xfrm>
          <a:prstGeom prst="rect">
            <a:avLst/>
          </a:prstGeom>
        </p:spPr>
        <p:txBody>
          <a:bodyPr>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pt-BR" sz="2000" b="1" i="0" u="none" strike="noStrike" kern="1200" cap="none" spc="0" normalizeH="0" baseline="0" noProof="0" dirty="0">
                <a:ln>
                  <a:noFill/>
                </a:ln>
                <a:solidFill>
                  <a:srgbClr val="FF0000"/>
                </a:solidFill>
                <a:effectLst/>
                <a:uLnTx/>
                <a:uFillTx/>
                <a:latin typeface="Arial" panose="020B0604020202020204" pitchFamily="34" charset="0"/>
                <a:cs typeface="Arial" panose="020B0604020202020204" pitchFamily="34" charset="0"/>
              </a:rPr>
              <a:t> </a:t>
            </a:r>
            <a:endParaRPr kumimoji="0" lang="en-US" sz="2000" b="1" i="0" u="none" strike="noStrike" kern="1200" cap="none" spc="0" normalizeH="0" baseline="0" noProof="0" dirty="0">
              <a:ln>
                <a:noFill/>
              </a:ln>
              <a:solidFill>
                <a:srgbClr val="FF0000"/>
              </a:solidFill>
              <a:effectLst/>
              <a:uLnTx/>
              <a:uFillTx/>
              <a:latin typeface="Arial" panose="020B0604020202020204" pitchFamily="34" charset="0"/>
              <a:cs typeface="Arial" panose="020B0604020202020204" pitchFamily="34" charset="0"/>
            </a:endParaRPr>
          </a:p>
        </p:txBody>
      </p:sp>
      <p:sp>
        <p:nvSpPr>
          <p:cNvPr id="24" name="TextBox 23">
            <a:extLst>
              <a:ext uri="{FF2B5EF4-FFF2-40B4-BE49-F238E27FC236}">
                <a16:creationId xmlns="" xmlns:a16="http://schemas.microsoft.com/office/drawing/2014/main" id="{FC3BC5C8-EC07-4DCA-9CB1-090C60A771E3}"/>
              </a:ext>
            </a:extLst>
          </p:cNvPr>
          <p:cNvSpPr txBox="1"/>
          <p:nvPr/>
        </p:nvSpPr>
        <p:spPr>
          <a:xfrm>
            <a:off x="384065" y="3257842"/>
            <a:ext cx="1176974" cy="707886"/>
          </a:xfrm>
          <a:prstGeom prst="rect">
            <a:avLst/>
          </a:prstGeom>
          <a:noFill/>
        </p:spPr>
        <p:txBody>
          <a:bodyPr wrap="square">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lang="vi-VN" sz="2000" b="1" dirty="0">
                <a:solidFill>
                  <a:srgbClr val="7030A0"/>
                </a:solidFill>
                <a:latin typeface="Arial" panose="020B0604020202020204" pitchFamily="34" charset="0"/>
                <a:cs typeface="Arial" panose="020B0604020202020204" pitchFamily="34" charset="0"/>
              </a:rPr>
              <a:t>Ý </a:t>
            </a:r>
          </a:p>
          <a:p>
            <a:pPr marL="0" marR="0" lvl="0" indent="0" algn="ctr" defTabSz="914286" rtl="0" eaLnBrk="1" fontAlgn="auto" latinLnBrk="0" hangingPunct="1">
              <a:lnSpc>
                <a:spcPct val="100000"/>
              </a:lnSpc>
              <a:spcBef>
                <a:spcPts val="0"/>
              </a:spcBef>
              <a:spcAft>
                <a:spcPts val="0"/>
              </a:spcAft>
              <a:buClrTx/>
              <a:buSzTx/>
              <a:buFontTx/>
              <a:buNone/>
              <a:tabLst/>
              <a:defRPr/>
            </a:pPr>
            <a:r>
              <a:rPr lang="vi-VN" sz="2000" b="1" dirty="0">
                <a:solidFill>
                  <a:srgbClr val="7030A0"/>
                </a:solidFill>
                <a:latin typeface="Arial" panose="020B0604020202020204" pitchFamily="34" charset="0"/>
                <a:cs typeface="Arial" panose="020B0604020202020204" pitchFamily="34" charset="0"/>
              </a:rPr>
              <a:t>nghĩa</a:t>
            </a:r>
            <a:endParaRPr kumimoji="0" lang="en-US" sz="2000" b="1" i="0" u="none" strike="noStrike" kern="1200" cap="none" spc="0" normalizeH="0" baseline="0" noProof="0" dirty="0">
              <a:ln>
                <a:noFill/>
              </a:ln>
              <a:solidFill>
                <a:srgbClr val="7030A0"/>
              </a:solidFill>
              <a:effectLst/>
              <a:uLnTx/>
              <a:uFillTx/>
              <a:latin typeface="Arial" panose="020B0604020202020204" pitchFamily="34" charset="0"/>
              <a:cs typeface="Arial" panose="020B0604020202020204" pitchFamily="34" charset="0"/>
            </a:endParaRPr>
          </a:p>
        </p:txBody>
      </p:sp>
      <p:sp>
        <p:nvSpPr>
          <p:cNvPr id="25" name="TextBox 24">
            <a:extLst>
              <a:ext uri="{FF2B5EF4-FFF2-40B4-BE49-F238E27FC236}">
                <a16:creationId xmlns="" xmlns:a16="http://schemas.microsoft.com/office/drawing/2014/main" id="{EB22ACD1-E2FD-4635-A23C-DB282924974B}"/>
              </a:ext>
            </a:extLst>
          </p:cNvPr>
          <p:cNvSpPr txBox="1"/>
          <p:nvPr/>
        </p:nvSpPr>
        <p:spPr>
          <a:xfrm>
            <a:off x="2395986" y="3167586"/>
            <a:ext cx="1043434" cy="707886"/>
          </a:xfrm>
          <a:prstGeom prst="rect">
            <a:avLst/>
          </a:prstGeom>
          <a:noFill/>
        </p:spPr>
        <p:txBody>
          <a:bodyPr wrap="square">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vi-VN" altLang="en-US" sz="2000" b="1" i="0"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t>Thứ </a:t>
            </a:r>
          </a:p>
          <a:p>
            <a:pPr marL="0" marR="0" lvl="0" indent="0" algn="ctr" defTabSz="914286" rtl="0" eaLnBrk="1" fontAlgn="auto" latinLnBrk="0" hangingPunct="1">
              <a:lnSpc>
                <a:spcPct val="100000"/>
              </a:lnSpc>
              <a:spcBef>
                <a:spcPts val="0"/>
              </a:spcBef>
              <a:spcAft>
                <a:spcPts val="0"/>
              </a:spcAft>
              <a:buClrTx/>
              <a:buSzTx/>
              <a:buFontTx/>
              <a:buNone/>
              <a:tabLst/>
              <a:defRPr/>
            </a:pPr>
            <a:r>
              <a:rPr kumimoji="0" lang="vi-VN" altLang="en-US" sz="2000" b="1" i="0"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t>hai </a:t>
            </a:r>
            <a:endParaRPr kumimoji="0" lang="en-US" sz="2000" b="1" i="0"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endParaRPr>
          </a:p>
        </p:txBody>
      </p:sp>
      <p:sp>
        <p:nvSpPr>
          <p:cNvPr id="26" name="TextBox 25">
            <a:extLst>
              <a:ext uri="{FF2B5EF4-FFF2-40B4-BE49-F238E27FC236}">
                <a16:creationId xmlns="" xmlns:a16="http://schemas.microsoft.com/office/drawing/2014/main" id="{C177FCAD-FD9B-469C-A89E-36F94A2CB076}"/>
              </a:ext>
            </a:extLst>
          </p:cNvPr>
          <p:cNvSpPr txBox="1"/>
          <p:nvPr/>
        </p:nvSpPr>
        <p:spPr>
          <a:xfrm>
            <a:off x="2423652" y="4268392"/>
            <a:ext cx="1043434" cy="707886"/>
          </a:xfrm>
          <a:prstGeom prst="rect">
            <a:avLst/>
          </a:prstGeom>
          <a:noFill/>
        </p:spPr>
        <p:txBody>
          <a:bodyPr wrap="square">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vi-VN" altLang="en-US" sz="2000" b="1" i="0"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t>Thứ </a:t>
            </a:r>
          </a:p>
          <a:p>
            <a:pPr marL="0" marR="0" lvl="0" indent="0" algn="ctr" defTabSz="914286" rtl="0" eaLnBrk="1" fontAlgn="auto" latinLnBrk="0" hangingPunct="1">
              <a:lnSpc>
                <a:spcPct val="100000"/>
              </a:lnSpc>
              <a:spcBef>
                <a:spcPts val="0"/>
              </a:spcBef>
              <a:spcAft>
                <a:spcPts val="0"/>
              </a:spcAft>
              <a:buClrTx/>
              <a:buSzTx/>
              <a:buFontTx/>
              <a:buNone/>
              <a:tabLst/>
              <a:defRPr/>
            </a:pPr>
            <a:r>
              <a:rPr kumimoji="0" lang="vi-VN" altLang="en-US" sz="2000" b="1" i="0"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t>ba </a:t>
            </a:r>
            <a:endParaRPr kumimoji="0" lang="en-US" sz="2000" b="1" i="0"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endParaRPr>
          </a:p>
        </p:txBody>
      </p:sp>
      <p:sp>
        <p:nvSpPr>
          <p:cNvPr id="27" name="TextBox 26">
            <a:extLst>
              <a:ext uri="{FF2B5EF4-FFF2-40B4-BE49-F238E27FC236}">
                <a16:creationId xmlns="" xmlns:a16="http://schemas.microsoft.com/office/drawing/2014/main" id="{F40F1D68-AE63-4E98-85D7-8C30420D580C}"/>
              </a:ext>
            </a:extLst>
          </p:cNvPr>
          <p:cNvSpPr txBox="1"/>
          <p:nvPr/>
        </p:nvSpPr>
        <p:spPr>
          <a:xfrm>
            <a:off x="3689530" y="2038998"/>
            <a:ext cx="3394409" cy="707886"/>
          </a:xfrm>
          <a:prstGeom prst="rect">
            <a:avLst/>
          </a:prstGeom>
          <a:noFill/>
        </p:spPr>
        <p:txBody>
          <a:bodyPr wrap="square">
            <a:spAutoFit/>
          </a:bodyPr>
          <a:lstStyle/>
          <a:p>
            <a:pPr algn="ctr"/>
            <a:r>
              <a:rPr lang="en-US" sz="2000" b="0" i="0" dirty="0">
                <a:solidFill>
                  <a:srgbClr val="010101"/>
                </a:solidFill>
                <a:effectLst/>
                <a:latin typeface="Arial" panose="020B0604020202020204" pitchFamily="34" charset="0"/>
                <a:cs typeface="Arial" panose="020B0604020202020204" pitchFamily="34" charset="0"/>
              </a:rPr>
              <a:t> </a:t>
            </a:r>
            <a:r>
              <a:rPr lang="vi-VN" sz="2000" dirty="0">
                <a:solidFill>
                  <a:srgbClr val="010101"/>
                </a:solidFill>
                <a:latin typeface="Arial" panose="020B0604020202020204" pitchFamily="34" charset="0"/>
                <a:cs typeface="Arial" panose="020B0604020202020204" pitchFamily="34" charset="0"/>
              </a:rPr>
              <a:t>N</a:t>
            </a:r>
            <a:r>
              <a:rPr lang="en-US" sz="2000" b="0" i="0" dirty="0" err="1">
                <a:solidFill>
                  <a:srgbClr val="010101"/>
                </a:solidFill>
                <a:effectLst/>
                <a:latin typeface="Arial" panose="020B0604020202020204" pitchFamily="34" charset="0"/>
                <a:cs typeface="Arial" panose="020B0604020202020204" pitchFamily="34" charset="0"/>
              </a:rPr>
              <a:t>âng</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cao</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uy</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tín</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vai</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trò</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của</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Việt</a:t>
            </a:r>
            <a:r>
              <a:rPr lang="en-US" sz="2000" b="0" i="0" dirty="0">
                <a:solidFill>
                  <a:srgbClr val="010101"/>
                </a:solidFill>
                <a:effectLst/>
                <a:latin typeface="Arial" panose="020B0604020202020204" pitchFamily="34" charset="0"/>
                <a:cs typeface="Arial" panose="020B0604020202020204" pitchFamily="34" charset="0"/>
              </a:rPr>
              <a:t> Nam </a:t>
            </a:r>
            <a:r>
              <a:rPr lang="en-US" sz="2000" b="0" i="0" dirty="0" err="1">
                <a:solidFill>
                  <a:srgbClr val="010101"/>
                </a:solidFill>
                <a:effectLst/>
                <a:latin typeface="Arial" panose="020B0604020202020204" pitchFamily="34" charset="0"/>
                <a:cs typeface="Arial" panose="020B0604020202020204" pitchFamily="34" charset="0"/>
              </a:rPr>
              <a:t>trong</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các</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tổ</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chức</a:t>
            </a:r>
            <a:r>
              <a:rPr lang="en-US" sz="2000" b="0" i="0" dirty="0">
                <a:solidFill>
                  <a:srgbClr val="010101"/>
                </a:solidFill>
                <a:effectLst/>
                <a:latin typeface="Arial" panose="020B0604020202020204" pitchFamily="34" charset="0"/>
                <a:cs typeface="Arial" panose="020B0604020202020204" pitchFamily="34" charset="0"/>
              </a:rPr>
              <a:t> </a:t>
            </a:r>
            <a:endParaRPr lang="en-US" sz="2000" dirty="0">
              <a:latin typeface="Arial" panose="020B0604020202020204" pitchFamily="34" charset="0"/>
              <a:cs typeface="Arial" panose="020B0604020202020204" pitchFamily="34" charset="0"/>
            </a:endParaRPr>
          </a:p>
        </p:txBody>
      </p:sp>
      <p:sp>
        <p:nvSpPr>
          <p:cNvPr id="28" name="TextBox 27">
            <a:extLst>
              <a:ext uri="{FF2B5EF4-FFF2-40B4-BE49-F238E27FC236}">
                <a16:creationId xmlns="" xmlns:a16="http://schemas.microsoft.com/office/drawing/2014/main" id="{36489D1E-D5B7-410D-BC8A-BF5BB82BA711}"/>
              </a:ext>
            </a:extLst>
          </p:cNvPr>
          <p:cNvSpPr txBox="1"/>
          <p:nvPr/>
        </p:nvSpPr>
        <p:spPr>
          <a:xfrm>
            <a:off x="3548519" y="3167586"/>
            <a:ext cx="3676432" cy="707886"/>
          </a:xfrm>
          <a:prstGeom prst="rect">
            <a:avLst/>
          </a:prstGeom>
          <a:noFill/>
        </p:spPr>
        <p:txBody>
          <a:bodyPr wrap="square">
            <a:spAutoFit/>
          </a:bodyPr>
          <a:lstStyle/>
          <a:p>
            <a:pPr algn="ctr"/>
            <a:r>
              <a:rPr lang="vi-VN" sz="2000" dirty="0">
                <a:solidFill>
                  <a:srgbClr val="010101"/>
                </a:solidFill>
                <a:latin typeface="Arial" panose="020B0604020202020204" pitchFamily="34" charset="0"/>
                <a:cs typeface="Arial" panose="020B0604020202020204" pitchFamily="34" charset="0"/>
              </a:rPr>
              <a:t>T</a:t>
            </a:r>
            <a:r>
              <a:rPr lang="vi-VN" sz="2000" b="0" i="0" dirty="0">
                <a:solidFill>
                  <a:srgbClr val="010101"/>
                </a:solidFill>
                <a:effectLst/>
                <a:latin typeface="Arial" panose="020B0604020202020204" pitchFamily="34" charset="0"/>
                <a:cs typeface="Arial" panose="020B0604020202020204" pitchFamily="34" charset="0"/>
              </a:rPr>
              <a:t>ạo sự tin cậy, tôn trọng của cộng đồng quốc tế </a:t>
            </a:r>
            <a:endParaRPr lang="en-US" sz="2000" dirty="0">
              <a:latin typeface="Arial" panose="020B0604020202020204" pitchFamily="34" charset="0"/>
              <a:cs typeface="Arial" panose="020B0604020202020204" pitchFamily="34" charset="0"/>
            </a:endParaRPr>
          </a:p>
        </p:txBody>
      </p:sp>
      <p:sp>
        <p:nvSpPr>
          <p:cNvPr id="29" name="TextBox 28">
            <a:extLst>
              <a:ext uri="{FF2B5EF4-FFF2-40B4-BE49-F238E27FC236}">
                <a16:creationId xmlns="" xmlns:a16="http://schemas.microsoft.com/office/drawing/2014/main" id="{1B358080-1611-4073-BD99-E6BC6335992A}"/>
              </a:ext>
            </a:extLst>
          </p:cNvPr>
          <p:cNvSpPr txBox="1"/>
          <p:nvPr/>
        </p:nvSpPr>
        <p:spPr>
          <a:xfrm>
            <a:off x="3637403" y="4383605"/>
            <a:ext cx="3712087" cy="400110"/>
          </a:xfrm>
          <a:prstGeom prst="rect">
            <a:avLst/>
          </a:prstGeom>
          <a:noFill/>
        </p:spPr>
        <p:txBody>
          <a:bodyPr wrap="square">
            <a:spAutoFit/>
          </a:bodyPr>
          <a:lstStyle/>
          <a:p>
            <a:r>
              <a:rPr lang="vi-VN" sz="2000" dirty="0">
                <a:solidFill>
                  <a:srgbClr val="010101"/>
                </a:solidFill>
                <a:latin typeface="Arial" panose="020B0604020202020204" pitchFamily="34" charset="0"/>
                <a:cs typeface="Arial" panose="020B0604020202020204" pitchFamily="34" charset="0"/>
              </a:rPr>
              <a:t>N</a:t>
            </a:r>
            <a:r>
              <a:rPr lang="en-US" sz="2000" b="0" i="0" dirty="0" err="1">
                <a:solidFill>
                  <a:srgbClr val="010101"/>
                </a:solidFill>
                <a:effectLst/>
                <a:latin typeface="Arial" panose="020B0604020202020204" pitchFamily="34" charset="0"/>
                <a:cs typeface="Arial" panose="020B0604020202020204" pitchFamily="34" charset="0"/>
              </a:rPr>
              <a:t>âng</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tầm</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hội</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nhập</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quốc</a:t>
            </a:r>
            <a:r>
              <a:rPr lang="en-US" sz="2000" b="0" i="0" dirty="0">
                <a:solidFill>
                  <a:srgbClr val="010101"/>
                </a:solidFill>
                <a:effectLst/>
                <a:latin typeface="Arial" panose="020B0604020202020204" pitchFamily="34" charset="0"/>
                <a:cs typeface="Arial" panose="020B0604020202020204" pitchFamily="34" charset="0"/>
              </a:rPr>
              <a:t> </a:t>
            </a:r>
            <a:r>
              <a:rPr lang="en-US" sz="2000" b="0" i="0" dirty="0" err="1">
                <a:solidFill>
                  <a:srgbClr val="010101"/>
                </a:solidFill>
                <a:effectLst/>
                <a:latin typeface="Arial" panose="020B0604020202020204" pitchFamily="34" charset="0"/>
                <a:cs typeface="Arial" panose="020B0604020202020204" pitchFamily="34" charset="0"/>
              </a:rPr>
              <a:t>tể</a:t>
            </a:r>
            <a:r>
              <a:rPr lang="en-US" sz="2000" b="0" i="0" dirty="0">
                <a:solidFill>
                  <a:srgbClr val="010101"/>
                </a:solidFill>
                <a:effectLst/>
                <a:latin typeface="Arial" panose="020B0604020202020204" pitchFamily="34" charset="0"/>
                <a:cs typeface="Arial" panose="020B0604020202020204" pitchFamily="34" charset="0"/>
              </a:rPr>
              <a:t> </a:t>
            </a:r>
            <a:endParaRPr lang="en-US" sz="2000"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851533094"/>
      </p:ext>
    </p:extLst>
  </p:cSld>
  <p:clrMapOvr>
    <a:masterClrMapping/>
  </p:clrMapOvr>
  <p:timing>
    <p:tnLst>
      <p:par>
        <p:cTn id="1" dur="indefinite" restart="never" nodeType="tmRoot"/>
      </p:par>
    </p:tn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722" name="Picture 2" descr="Fairy Tale Castle Backgrounds | Fairy tales, Fairytale castle, Powerpoint">
            <a:extLst>
              <a:ext uri="{FF2B5EF4-FFF2-40B4-BE49-F238E27FC236}">
                <a16:creationId xmlns="" xmlns:a16="http://schemas.microsoft.com/office/drawing/2014/main" id="{E01C05BD-0FBD-455F-B972-1D0A08CA330F}"/>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TextBox 2">
            <a:extLst>
              <a:ext uri="{FF2B5EF4-FFF2-40B4-BE49-F238E27FC236}">
                <a16:creationId xmlns="" xmlns:a16="http://schemas.microsoft.com/office/drawing/2014/main" id="{6A759BBA-9BDC-46B5-B2FC-7BDF825FA191}"/>
              </a:ext>
            </a:extLst>
          </p:cNvPr>
          <p:cNvSpPr txBox="1"/>
          <p:nvPr/>
        </p:nvSpPr>
        <p:spPr>
          <a:xfrm>
            <a:off x="1595126" y="168619"/>
            <a:ext cx="8991600" cy="830997"/>
          </a:xfrm>
          <a:prstGeom prst="rect">
            <a:avLst/>
          </a:prstGeom>
          <a:noFill/>
        </p:spPr>
        <p:txBody>
          <a:bodyPr wrap="square">
            <a:spAutoFit/>
          </a:bodyPr>
          <a:lstStyle/>
          <a:p>
            <a:pPr algn="ctr"/>
            <a:r>
              <a:rPr lang="vi-VN" sz="2400" b="1" i="0" dirty="0">
                <a:solidFill>
                  <a:srgbClr val="000000"/>
                </a:solidFill>
                <a:effectLst/>
                <a:latin typeface="Arial" panose="020B0604020202020204" pitchFamily="34" charset="0"/>
                <a:cs typeface="Arial" panose="020B0604020202020204" pitchFamily="34" charset="0"/>
              </a:rPr>
              <a:t>6.2.3. Phương hướng nâng cao hiệu quả hội nhập kinh tế quốc tế trong phát triển của Việt Nam</a:t>
            </a:r>
          </a:p>
        </p:txBody>
      </p:sp>
      <p:sp>
        <p:nvSpPr>
          <p:cNvPr id="7" name="TextBox 6">
            <a:extLst>
              <a:ext uri="{FF2B5EF4-FFF2-40B4-BE49-F238E27FC236}">
                <a16:creationId xmlns="" xmlns:a16="http://schemas.microsoft.com/office/drawing/2014/main" id="{550DB185-E5F3-44AF-947F-1D84A25D94C7}"/>
              </a:ext>
            </a:extLst>
          </p:cNvPr>
          <p:cNvSpPr txBox="1"/>
          <p:nvPr/>
        </p:nvSpPr>
        <p:spPr>
          <a:xfrm>
            <a:off x="2470503" y="1106527"/>
            <a:ext cx="6202680" cy="461665"/>
          </a:xfrm>
          <a:prstGeom prst="rect">
            <a:avLst/>
          </a:prstGeom>
          <a:noFill/>
        </p:spPr>
        <p:txBody>
          <a:bodyPr wrap="square">
            <a:spAutoFit/>
          </a:bodyPr>
          <a:lstStyle/>
          <a:p>
            <a:pPr marL="285750" indent="-285750" algn="l">
              <a:buFont typeface="Wingdings" panose="05000000000000000000" pitchFamily="2" charset="2"/>
              <a:buChar char="q"/>
            </a:pPr>
            <a:r>
              <a:rPr lang="en-US" b="1" i="0" dirty="0">
                <a:solidFill>
                  <a:srgbClr val="000000"/>
                </a:solidFill>
                <a:effectLst/>
                <a:latin typeface="Muli"/>
              </a:rPr>
              <a:t> </a:t>
            </a:r>
            <a:r>
              <a:rPr lang="en-US" sz="2400" b="1" i="0" dirty="0" err="1">
                <a:solidFill>
                  <a:srgbClr val="0033CC"/>
                </a:solidFill>
                <a:effectLst/>
                <a:latin typeface="Arial" panose="020B0604020202020204" pitchFamily="34" charset="0"/>
                <a:cs typeface="Arial" panose="020B0604020202020204" pitchFamily="34" charset="0"/>
              </a:rPr>
              <a:t>Hoàn</a:t>
            </a:r>
            <a:r>
              <a:rPr lang="en-US" sz="2400" b="1" i="0" dirty="0">
                <a:solidFill>
                  <a:srgbClr val="0033CC"/>
                </a:solidFill>
                <a:effectLst/>
                <a:latin typeface="Arial" panose="020B0604020202020204" pitchFamily="34" charset="0"/>
                <a:cs typeface="Arial" panose="020B0604020202020204" pitchFamily="34" charset="0"/>
              </a:rPr>
              <a:t> </a:t>
            </a:r>
            <a:r>
              <a:rPr lang="en-US" sz="2400" b="1" i="0" dirty="0" err="1">
                <a:solidFill>
                  <a:srgbClr val="0033CC"/>
                </a:solidFill>
                <a:effectLst/>
                <a:latin typeface="Arial" panose="020B0604020202020204" pitchFamily="34" charset="0"/>
                <a:cs typeface="Arial" panose="020B0604020202020204" pitchFamily="34" charset="0"/>
              </a:rPr>
              <a:t>thiện</a:t>
            </a:r>
            <a:r>
              <a:rPr lang="en-US" sz="2400" b="1" i="0" dirty="0">
                <a:solidFill>
                  <a:srgbClr val="0033CC"/>
                </a:solidFill>
                <a:effectLst/>
                <a:latin typeface="Arial" panose="020B0604020202020204" pitchFamily="34" charset="0"/>
                <a:cs typeface="Arial" panose="020B0604020202020204" pitchFamily="34" charset="0"/>
              </a:rPr>
              <a:t> </a:t>
            </a:r>
            <a:r>
              <a:rPr lang="en-US" sz="2400" b="1" i="0" dirty="0" err="1">
                <a:solidFill>
                  <a:srgbClr val="0033CC"/>
                </a:solidFill>
                <a:effectLst/>
                <a:latin typeface="Arial" panose="020B0604020202020204" pitchFamily="34" charset="0"/>
                <a:cs typeface="Arial" panose="020B0604020202020204" pitchFamily="34" charset="0"/>
              </a:rPr>
              <a:t>thể</a:t>
            </a:r>
            <a:r>
              <a:rPr lang="en-US" sz="2400" b="1" i="0" dirty="0">
                <a:solidFill>
                  <a:srgbClr val="0033CC"/>
                </a:solidFill>
                <a:effectLst/>
                <a:latin typeface="Arial" panose="020B0604020202020204" pitchFamily="34" charset="0"/>
                <a:cs typeface="Arial" panose="020B0604020202020204" pitchFamily="34" charset="0"/>
              </a:rPr>
              <a:t> </a:t>
            </a:r>
            <a:r>
              <a:rPr lang="en-US" sz="2400" b="1" i="0" dirty="0" err="1">
                <a:solidFill>
                  <a:srgbClr val="0033CC"/>
                </a:solidFill>
                <a:effectLst/>
                <a:latin typeface="Arial" panose="020B0604020202020204" pitchFamily="34" charset="0"/>
                <a:cs typeface="Arial" panose="020B0604020202020204" pitchFamily="34" charset="0"/>
              </a:rPr>
              <a:t>chế</a:t>
            </a:r>
            <a:r>
              <a:rPr lang="en-US" sz="2400" b="1" i="0" dirty="0">
                <a:solidFill>
                  <a:srgbClr val="0033CC"/>
                </a:solidFill>
                <a:effectLst/>
                <a:latin typeface="Arial" panose="020B0604020202020204" pitchFamily="34" charset="0"/>
                <a:cs typeface="Arial" panose="020B0604020202020204" pitchFamily="34" charset="0"/>
              </a:rPr>
              <a:t> </a:t>
            </a:r>
            <a:r>
              <a:rPr lang="en-US" sz="2400" b="1" i="0" dirty="0" err="1">
                <a:solidFill>
                  <a:srgbClr val="0033CC"/>
                </a:solidFill>
                <a:effectLst/>
                <a:latin typeface="Arial" panose="020B0604020202020204" pitchFamily="34" charset="0"/>
                <a:cs typeface="Arial" panose="020B0604020202020204" pitchFamily="34" charset="0"/>
              </a:rPr>
              <a:t>kinh</a:t>
            </a:r>
            <a:r>
              <a:rPr lang="en-US" sz="2400" b="1" i="0" dirty="0">
                <a:solidFill>
                  <a:srgbClr val="0033CC"/>
                </a:solidFill>
                <a:effectLst/>
                <a:latin typeface="Arial" panose="020B0604020202020204" pitchFamily="34" charset="0"/>
                <a:cs typeface="Arial" panose="020B0604020202020204" pitchFamily="34" charset="0"/>
              </a:rPr>
              <a:t> </a:t>
            </a:r>
            <a:r>
              <a:rPr lang="en-US" sz="2400" b="1" i="0" dirty="0" err="1">
                <a:solidFill>
                  <a:srgbClr val="0033CC"/>
                </a:solidFill>
                <a:effectLst/>
                <a:latin typeface="Arial" panose="020B0604020202020204" pitchFamily="34" charset="0"/>
                <a:cs typeface="Arial" panose="020B0604020202020204" pitchFamily="34" charset="0"/>
              </a:rPr>
              <a:t>tế</a:t>
            </a:r>
            <a:r>
              <a:rPr lang="en-US" sz="2400" b="1" i="0" dirty="0">
                <a:solidFill>
                  <a:srgbClr val="0033CC"/>
                </a:solidFill>
                <a:effectLst/>
                <a:latin typeface="Arial" panose="020B0604020202020204" pitchFamily="34" charset="0"/>
                <a:cs typeface="Arial" panose="020B0604020202020204" pitchFamily="34" charset="0"/>
              </a:rPr>
              <a:t> </a:t>
            </a:r>
            <a:r>
              <a:rPr lang="en-US" sz="2400" b="1" i="0" dirty="0" err="1">
                <a:solidFill>
                  <a:srgbClr val="0033CC"/>
                </a:solidFill>
                <a:effectLst/>
                <a:latin typeface="Arial" panose="020B0604020202020204" pitchFamily="34" charset="0"/>
                <a:cs typeface="Arial" panose="020B0604020202020204" pitchFamily="34" charset="0"/>
              </a:rPr>
              <a:t>và</a:t>
            </a:r>
            <a:r>
              <a:rPr lang="en-US" sz="2400" b="1" i="0" dirty="0">
                <a:solidFill>
                  <a:srgbClr val="0033CC"/>
                </a:solidFill>
                <a:effectLst/>
                <a:latin typeface="Arial" panose="020B0604020202020204" pitchFamily="34" charset="0"/>
                <a:cs typeface="Arial" panose="020B0604020202020204" pitchFamily="34" charset="0"/>
              </a:rPr>
              <a:t> </a:t>
            </a:r>
            <a:r>
              <a:rPr lang="en-US" sz="2400" b="1" i="0" dirty="0" err="1">
                <a:solidFill>
                  <a:srgbClr val="0033CC"/>
                </a:solidFill>
                <a:effectLst/>
                <a:latin typeface="Arial" panose="020B0604020202020204" pitchFamily="34" charset="0"/>
                <a:cs typeface="Arial" panose="020B0604020202020204" pitchFamily="34" charset="0"/>
              </a:rPr>
              <a:t>luật</a:t>
            </a:r>
            <a:r>
              <a:rPr lang="en-US" sz="2400" b="1" i="0" dirty="0">
                <a:solidFill>
                  <a:srgbClr val="0033CC"/>
                </a:solidFill>
                <a:effectLst/>
                <a:latin typeface="Arial" panose="020B0604020202020204" pitchFamily="34" charset="0"/>
                <a:cs typeface="Arial" panose="020B0604020202020204" pitchFamily="34" charset="0"/>
              </a:rPr>
              <a:t> </a:t>
            </a:r>
            <a:r>
              <a:rPr lang="en-US" sz="2400" b="1" i="0" dirty="0" err="1">
                <a:solidFill>
                  <a:srgbClr val="0033CC"/>
                </a:solidFill>
                <a:effectLst/>
                <a:latin typeface="Arial" panose="020B0604020202020204" pitchFamily="34" charset="0"/>
                <a:cs typeface="Arial" panose="020B0604020202020204" pitchFamily="34" charset="0"/>
              </a:rPr>
              <a:t>pháp</a:t>
            </a:r>
            <a:endParaRPr lang="en-US" sz="2400" b="1" i="0" dirty="0">
              <a:solidFill>
                <a:srgbClr val="0033CC"/>
              </a:solidFill>
              <a:effectLst/>
              <a:latin typeface="Arial" panose="020B0604020202020204" pitchFamily="34" charset="0"/>
              <a:cs typeface="Arial" panose="020B0604020202020204" pitchFamily="34" charset="0"/>
            </a:endParaRPr>
          </a:p>
        </p:txBody>
      </p:sp>
      <p:sp>
        <p:nvSpPr>
          <p:cNvPr id="9" name="TextBox 8">
            <a:extLst>
              <a:ext uri="{FF2B5EF4-FFF2-40B4-BE49-F238E27FC236}">
                <a16:creationId xmlns="" xmlns:a16="http://schemas.microsoft.com/office/drawing/2014/main" id="{44ED8D10-226E-491C-9FC3-62E56524B988}"/>
              </a:ext>
            </a:extLst>
          </p:cNvPr>
          <p:cNvSpPr txBox="1"/>
          <p:nvPr/>
        </p:nvSpPr>
        <p:spPr>
          <a:xfrm>
            <a:off x="1600200" y="3082412"/>
            <a:ext cx="1450111" cy="1938992"/>
          </a:xfrm>
          <a:prstGeom prst="rect">
            <a:avLst/>
          </a:prstGeom>
          <a:noFill/>
        </p:spPr>
        <p:txBody>
          <a:bodyPr wrap="square">
            <a:spAutoFit/>
          </a:bodyPr>
          <a:lstStyle/>
          <a:p>
            <a:pPr marL="342900" indent="-342900" algn="ctr">
              <a:buFont typeface="Courier New" panose="02070309020205020404" pitchFamily="49" charset="0"/>
              <a:buChar char="o"/>
            </a:pPr>
            <a:r>
              <a:rPr lang="en-US" sz="2000" b="1" dirty="0">
                <a:solidFill>
                  <a:srgbClr val="660066"/>
                </a:solidFill>
                <a:latin typeface="Arial" panose="020B0604020202020204" pitchFamily="34" charset="0"/>
                <a:cs typeface="Arial" panose="020B0604020202020204" pitchFamily="34" charset="0"/>
              </a:rPr>
              <a:t>H</a:t>
            </a:r>
            <a:r>
              <a:rPr lang="vi-VN" sz="2000" b="1" i="0" dirty="0">
                <a:solidFill>
                  <a:srgbClr val="660066"/>
                </a:solidFill>
                <a:effectLst/>
                <a:latin typeface="Arial" panose="020B0604020202020204" pitchFamily="34" charset="0"/>
                <a:cs typeface="Arial" panose="020B0604020202020204" pitchFamily="34" charset="0"/>
              </a:rPr>
              <a:t>oàn thiện </a:t>
            </a:r>
            <a:endParaRPr lang="en-US" sz="2000" b="1" i="0" dirty="0">
              <a:solidFill>
                <a:srgbClr val="660066"/>
              </a:solidFill>
              <a:effectLst/>
              <a:latin typeface="Arial" panose="020B0604020202020204" pitchFamily="34" charset="0"/>
              <a:cs typeface="Arial" panose="020B0604020202020204" pitchFamily="34" charset="0"/>
            </a:endParaRPr>
          </a:p>
          <a:p>
            <a:pPr algn="ctr"/>
            <a:r>
              <a:rPr lang="en-US" sz="2000" b="1" dirty="0">
                <a:solidFill>
                  <a:srgbClr val="660066"/>
                </a:solidFill>
                <a:latin typeface="Arial" panose="020B0604020202020204" pitchFamily="34" charset="0"/>
                <a:cs typeface="Arial" panose="020B0604020202020204" pitchFamily="34" charset="0"/>
              </a:rPr>
              <a:t>c</a:t>
            </a:r>
            <a:r>
              <a:rPr lang="vi-VN" sz="2000" b="1" i="0" dirty="0">
                <a:solidFill>
                  <a:srgbClr val="660066"/>
                </a:solidFill>
                <a:effectLst/>
                <a:latin typeface="Arial" panose="020B0604020202020204" pitchFamily="34" charset="0"/>
                <a:cs typeface="Arial" panose="020B0604020202020204" pitchFamily="34" charset="0"/>
              </a:rPr>
              <a:t>ơ</a:t>
            </a:r>
            <a:endParaRPr lang="en-US" sz="2000" b="1" i="0" dirty="0">
              <a:solidFill>
                <a:srgbClr val="660066"/>
              </a:solidFill>
              <a:effectLst/>
              <a:latin typeface="Arial" panose="020B0604020202020204" pitchFamily="34" charset="0"/>
              <a:cs typeface="Arial" panose="020B0604020202020204" pitchFamily="34" charset="0"/>
            </a:endParaRPr>
          </a:p>
          <a:p>
            <a:pPr algn="ctr"/>
            <a:r>
              <a:rPr lang="vi-VN" sz="2000" b="1" i="0" dirty="0">
                <a:solidFill>
                  <a:srgbClr val="660066"/>
                </a:solidFill>
                <a:effectLst/>
                <a:latin typeface="Arial" panose="020B0604020202020204" pitchFamily="34" charset="0"/>
                <a:cs typeface="Arial" panose="020B0604020202020204" pitchFamily="34" charset="0"/>
              </a:rPr>
              <a:t> chế</a:t>
            </a:r>
            <a:endParaRPr lang="en-US" sz="2000" b="1" i="0" dirty="0">
              <a:solidFill>
                <a:srgbClr val="660066"/>
              </a:solidFill>
              <a:effectLst/>
              <a:latin typeface="Arial" panose="020B0604020202020204" pitchFamily="34" charset="0"/>
              <a:cs typeface="Arial" panose="020B0604020202020204" pitchFamily="34" charset="0"/>
            </a:endParaRPr>
          </a:p>
          <a:p>
            <a:pPr algn="ctr"/>
            <a:r>
              <a:rPr lang="vi-VN" sz="2000" b="1" i="0" dirty="0">
                <a:solidFill>
                  <a:srgbClr val="660066"/>
                </a:solidFill>
                <a:effectLst/>
                <a:latin typeface="Arial" panose="020B0604020202020204" pitchFamily="34" charset="0"/>
                <a:cs typeface="Arial" panose="020B0604020202020204" pitchFamily="34" charset="0"/>
              </a:rPr>
              <a:t> thị trường </a:t>
            </a:r>
            <a:endParaRPr lang="en-US" sz="2000" b="1" dirty="0">
              <a:solidFill>
                <a:srgbClr val="660066"/>
              </a:solidFill>
              <a:latin typeface="Arial" panose="020B0604020202020204" pitchFamily="34" charset="0"/>
              <a:cs typeface="Arial" panose="020B0604020202020204" pitchFamily="34" charset="0"/>
            </a:endParaRPr>
          </a:p>
        </p:txBody>
      </p:sp>
      <p:sp>
        <p:nvSpPr>
          <p:cNvPr id="10" name="AutoShape 3">
            <a:extLst>
              <a:ext uri="{FF2B5EF4-FFF2-40B4-BE49-F238E27FC236}">
                <a16:creationId xmlns="" xmlns:a16="http://schemas.microsoft.com/office/drawing/2014/main" id="{940EB53E-DB65-4AFE-94D9-FA8449BCC03E}"/>
              </a:ext>
            </a:extLst>
          </p:cNvPr>
          <p:cNvSpPr>
            <a:spLocks noChangeArrowheads="1"/>
          </p:cNvSpPr>
          <p:nvPr/>
        </p:nvSpPr>
        <p:spPr bwMode="ltGray">
          <a:xfrm rot="5400000">
            <a:off x="-821790" y="2097897"/>
            <a:ext cx="4304775" cy="4770438"/>
          </a:xfrm>
          <a:custGeom>
            <a:avLst/>
            <a:gdLst>
              <a:gd name="G0" fmla="+- 10478 0 0"/>
              <a:gd name="G1" fmla="+- -11739500 0 0"/>
              <a:gd name="G2" fmla="+- 0 0 -11739500"/>
              <a:gd name="T0" fmla="*/ 0 256 1"/>
              <a:gd name="T1" fmla="*/ 180 256 1"/>
              <a:gd name="G3" fmla="+- -11739500 T0 T1"/>
              <a:gd name="T2" fmla="*/ 0 256 1"/>
              <a:gd name="T3" fmla="*/ 90 256 1"/>
              <a:gd name="G4" fmla="+- -11739500 T2 T3"/>
              <a:gd name="G5" fmla="*/ G4 2 1"/>
              <a:gd name="T4" fmla="*/ 90 256 1"/>
              <a:gd name="T5" fmla="*/ 0 256 1"/>
              <a:gd name="G6" fmla="+- -11739500 T4 T5"/>
              <a:gd name="G7" fmla="*/ G6 2 1"/>
              <a:gd name="G8" fmla="abs -11739500"/>
              <a:gd name="T6" fmla="*/ 0 256 1"/>
              <a:gd name="T7" fmla="*/ 90 256 1"/>
              <a:gd name="G9" fmla="+- G8 T6 T7"/>
              <a:gd name="G10" fmla="?: G9 G7 G5"/>
              <a:gd name="T8" fmla="*/ 0 256 1"/>
              <a:gd name="T9" fmla="*/ 360 256 1"/>
              <a:gd name="G11" fmla="+- G10 T8 T9"/>
              <a:gd name="G12" fmla="?: G10 G11 G10"/>
              <a:gd name="T10" fmla="*/ 0 256 1"/>
              <a:gd name="T11" fmla="*/ 360 256 1"/>
              <a:gd name="G13" fmla="+- G12 T10 T11"/>
              <a:gd name="G14" fmla="?: G12 G13 G12"/>
              <a:gd name="G15" fmla="+- 0 0 G14"/>
              <a:gd name="G16" fmla="+- 10800 0 0"/>
              <a:gd name="G17" fmla="+- 10800 0 10478"/>
              <a:gd name="G18" fmla="*/ 10478 1 2"/>
              <a:gd name="G19" fmla="+- G18 5400 0"/>
              <a:gd name="G20" fmla="cos G19 -11739500"/>
              <a:gd name="G21" fmla="sin G19 -11739500"/>
              <a:gd name="G22" fmla="+- G20 10800 0"/>
              <a:gd name="G23" fmla="+- G21 10800 0"/>
              <a:gd name="G24" fmla="+- 10800 0 G20"/>
              <a:gd name="G25" fmla="+- 10478 10800 0"/>
              <a:gd name="G26" fmla="?: G9 G17 G25"/>
              <a:gd name="G27" fmla="?: G9 0 21600"/>
              <a:gd name="G28" fmla="cos 10800 -11739500"/>
              <a:gd name="G29" fmla="sin 10800 -11739500"/>
              <a:gd name="G30" fmla="sin 10478 -11739500"/>
              <a:gd name="G31" fmla="+- G28 10800 0"/>
              <a:gd name="G32" fmla="+- G29 10800 0"/>
              <a:gd name="G33" fmla="+- G30 10800 0"/>
              <a:gd name="G34" fmla="?: G4 0 G31"/>
              <a:gd name="G35" fmla="?: -11739500 G34 0"/>
              <a:gd name="G36" fmla="?: G6 G35 G31"/>
              <a:gd name="G37" fmla="+- 21600 0 G36"/>
              <a:gd name="G38" fmla="?: G4 0 G33"/>
              <a:gd name="G39" fmla="?: -11739500 G38 G32"/>
              <a:gd name="G40" fmla="?: G6 G39 0"/>
              <a:gd name="G41" fmla="?: G4 G32 21600"/>
              <a:gd name="G42" fmla="?: G6 G41 G33"/>
              <a:gd name="T12" fmla="*/ 10800 w 21600"/>
              <a:gd name="T13" fmla="*/ 0 h 21600"/>
              <a:gd name="T14" fmla="*/ 162 w 21600"/>
              <a:gd name="T15" fmla="*/ 10638 h 21600"/>
              <a:gd name="T16" fmla="*/ 10800 w 21600"/>
              <a:gd name="T17" fmla="*/ 322 h 21600"/>
              <a:gd name="T18" fmla="*/ 21438 w 21600"/>
              <a:gd name="T19" fmla="*/ 10638 h 21600"/>
              <a:gd name="T20" fmla="*/ G36 w 21600"/>
              <a:gd name="T21" fmla="*/ G40 h 21600"/>
              <a:gd name="T22" fmla="*/ G37 w 21600"/>
              <a:gd name="T23" fmla="*/ G42 h 21600"/>
            </a:gdLst>
            <a:ahLst/>
            <a:cxnLst>
              <a:cxn ang="0">
                <a:pos x="T12" y="T13"/>
              </a:cxn>
              <a:cxn ang="0">
                <a:pos x="T14" y="T15"/>
              </a:cxn>
              <a:cxn ang="0">
                <a:pos x="T16" y="T17"/>
              </a:cxn>
              <a:cxn ang="0">
                <a:pos x="T18" y="T19"/>
              </a:cxn>
            </a:cxnLst>
            <a:rect l="T20" t="T21" r="T22" b="T23"/>
            <a:pathLst>
              <a:path w="21600" h="21600">
                <a:moveTo>
                  <a:pt x="323" y="10641"/>
                </a:moveTo>
                <a:cubicBezTo>
                  <a:pt x="410" y="4916"/>
                  <a:pt x="5075" y="321"/>
                  <a:pt x="10800" y="322"/>
                </a:cubicBezTo>
                <a:cubicBezTo>
                  <a:pt x="16524" y="322"/>
                  <a:pt x="21189" y="4916"/>
                  <a:pt x="21276" y="10641"/>
                </a:cubicBezTo>
                <a:lnTo>
                  <a:pt x="21598" y="10636"/>
                </a:lnTo>
                <a:cubicBezTo>
                  <a:pt x="21509" y="4736"/>
                  <a:pt x="16700" y="-1"/>
                  <a:pt x="10799" y="0"/>
                </a:cubicBezTo>
                <a:cubicBezTo>
                  <a:pt x="4899" y="0"/>
                  <a:pt x="90" y="4736"/>
                  <a:pt x="1" y="10636"/>
                </a:cubicBezTo>
                <a:close/>
              </a:path>
            </a:pathLst>
          </a:custGeom>
          <a:solidFill>
            <a:srgbClr val="33CC33"/>
          </a:solidFill>
          <a:ln w="9525" algn="ctr">
            <a:noFill/>
            <a:miter lim="800000"/>
            <a:headEnd/>
            <a:tailEnd/>
          </a:ln>
          <a:effectLst/>
        </p:spPr>
        <p:txBody>
          <a:bodyPr wrap="none" anchor="ctr"/>
          <a:lstStyle/>
          <a:p>
            <a:pPr eaLnBrk="1" hangingPunct="1">
              <a:defRPr/>
            </a:pPr>
            <a:endParaRPr lang="en-US" dirty="0">
              <a:solidFill>
                <a:srgbClr val="000000"/>
              </a:solidFill>
              <a:latin typeface="Arial" charset="0"/>
              <a:cs typeface="Arial" panose="020B0604020202020204" pitchFamily="34" charset="0"/>
            </a:endParaRPr>
          </a:p>
        </p:txBody>
      </p:sp>
      <p:sp>
        <p:nvSpPr>
          <p:cNvPr id="11" name="AutoShape 4">
            <a:extLst>
              <a:ext uri="{FF2B5EF4-FFF2-40B4-BE49-F238E27FC236}">
                <a16:creationId xmlns="" xmlns:a16="http://schemas.microsoft.com/office/drawing/2014/main" id="{7A7A6010-F366-4A36-A011-7B27A4972290}"/>
              </a:ext>
            </a:extLst>
          </p:cNvPr>
          <p:cNvSpPr>
            <a:spLocks noChangeArrowheads="1"/>
          </p:cNvSpPr>
          <p:nvPr/>
        </p:nvSpPr>
        <p:spPr bwMode="gray">
          <a:xfrm>
            <a:off x="3173145" y="5866765"/>
            <a:ext cx="4557568" cy="867829"/>
          </a:xfrm>
          <a:prstGeom prst="roundRect">
            <a:avLst>
              <a:gd name="adj" fmla="val 50000"/>
            </a:avLst>
          </a:prstGeom>
          <a:noFill/>
          <a:ln w="28575" algn="ctr">
            <a:solidFill>
              <a:schemeClr val="folHlink"/>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2000" b="1" dirty="0">
              <a:solidFill>
                <a:srgbClr val="000000"/>
              </a:solidFill>
              <a:cs typeface="Arial" panose="020B0604020202020204" pitchFamily="34" charset="0"/>
            </a:endParaRPr>
          </a:p>
        </p:txBody>
      </p:sp>
      <p:sp>
        <p:nvSpPr>
          <p:cNvPr id="12" name="AutoShape 5">
            <a:extLst>
              <a:ext uri="{FF2B5EF4-FFF2-40B4-BE49-F238E27FC236}">
                <a16:creationId xmlns="" xmlns:a16="http://schemas.microsoft.com/office/drawing/2014/main" id="{839BE782-8C4F-4744-A8F9-15385CE08527}"/>
              </a:ext>
            </a:extLst>
          </p:cNvPr>
          <p:cNvSpPr>
            <a:spLocks noChangeArrowheads="1"/>
          </p:cNvSpPr>
          <p:nvPr/>
        </p:nvSpPr>
        <p:spPr bwMode="gray">
          <a:xfrm>
            <a:off x="3689129" y="4885536"/>
            <a:ext cx="4419600" cy="785825"/>
          </a:xfrm>
          <a:prstGeom prst="roundRect">
            <a:avLst>
              <a:gd name="adj" fmla="val 50000"/>
            </a:avLst>
          </a:prstGeom>
          <a:noFill/>
          <a:ln w="28575" algn="ctr">
            <a:solidFill>
              <a:schemeClr val="folHlink"/>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2000" b="1" dirty="0">
              <a:solidFill>
                <a:srgbClr val="000000"/>
              </a:solidFill>
              <a:cs typeface="Arial" panose="020B0604020202020204" pitchFamily="34" charset="0"/>
            </a:endParaRPr>
          </a:p>
        </p:txBody>
      </p:sp>
      <p:sp>
        <p:nvSpPr>
          <p:cNvPr id="13" name="AutoShape 6">
            <a:extLst>
              <a:ext uri="{FF2B5EF4-FFF2-40B4-BE49-F238E27FC236}">
                <a16:creationId xmlns="" xmlns:a16="http://schemas.microsoft.com/office/drawing/2014/main" id="{610A6DC6-45E2-4812-84E4-5C391C1D0758}"/>
              </a:ext>
            </a:extLst>
          </p:cNvPr>
          <p:cNvSpPr>
            <a:spLocks noChangeArrowheads="1"/>
          </p:cNvSpPr>
          <p:nvPr/>
        </p:nvSpPr>
        <p:spPr bwMode="gray">
          <a:xfrm>
            <a:off x="3733579" y="3907778"/>
            <a:ext cx="4419600" cy="776133"/>
          </a:xfrm>
          <a:prstGeom prst="roundRect">
            <a:avLst>
              <a:gd name="adj" fmla="val 50000"/>
            </a:avLst>
          </a:prstGeom>
          <a:noFill/>
          <a:ln w="28575" algn="ctr">
            <a:solidFill>
              <a:schemeClr val="folHlink"/>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2000" b="1" dirty="0">
              <a:solidFill>
                <a:srgbClr val="000000"/>
              </a:solidFill>
              <a:cs typeface="Arial" panose="020B0604020202020204" pitchFamily="34" charset="0"/>
            </a:endParaRPr>
          </a:p>
        </p:txBody>
      </p:sp>
      <p:sp>
        <p:nvSpPr>
          <p:cNvPr id="14" name="AutoShape 7">
            <a:extLst>
              <a:ext uri="{FF2B5EF4-FFF2-40B4-BE49-F238E27FC236}">
                <a16:creationId xmlns="" xmlns:a16="http://schemas.microsoft.com/office/drawing/2014/main" id="{30278C10-90CD-4507-83DD-28D73EE3F736}"/>
              </a:ext>
            </a:extLst>
          </p:cNvPr>
          <p:cNvSpPr>
            <a:spLocks noChangeArrowheads="1"/>
          </p:cNvSpPr>
          <p:nvPr/>
        </p:nvSpPr>
        <p:spPr bwMode="gray">
          <a:xfrm>
            <a:off x="3581179" y="3044016"/>
            <a:ext cx="4419600" cy="668359"/>
          </a:xfrm>
          <a:prstGeom prst="roundRect">
            <a:avLst>
              <a:gd name="adj" fmla="val 50000"/>
            </a:avLst>
          </a:prstGeom>
          <a:noFill/>
          <a:ln w="28575" algn="ctr">
            <a:solidFill>
              <a:schemeClr val="folHlink"/>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2000" b="1" dirty="0">
              <a:solidFill>
                <a:srgbClr val="000000"/>
              </a:solidFill>
              <a:cs typeface="Arial" panose="020B0604020202020204" pitchFamily="34" charset="0"/>
            </a:endParaRPr>
          </a:p>
        </p:txBody>
      </p:sp>
      <p:sp>
        <p:nvSpPr>
          <p:cNvPr id="15" name="AutoShape 8">
            <a:extLst>
              <a:ext uri="{FF2B5EF4-FFF2-40B4-BE49-F238E27FC236}">
                <a16:creationId xmlns="" xmlns:a16="http://schemas.microsoft.com/office/drawing/2014/main" id="{AA895A5E-6563-4711-8929-65BDB35372E0}"/>
              </a:ext>
            </a:extLst>
          </p:cNvPr>
          <p:cNvSpPr>
            <a:spLocks noChangeArrowheads="1"/>
          </p:cNvSpPr>
          <p:nvPr/>
        </p:nvSpPr>
        <p:spPr bwMode="gray">
          <a:xfrm>
            <a:off x="3060479" y="2178849"/>
            <a:ext cx="4419600" cy="665164"/>
          </a:xfrm>
          <a:prstGeom prst="roundRect">
            <a:avLst>
              <a:gd name="adj" fmla="val 50000"/>
            </a:avLst>
          </a:prstGeom>
          <a:noFill/>
          <a:ln w="28575" algn="ctr">
            <a:solidFill>
              <a:schemeClr val="folHlink"/>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2000" b="1" dirty="0">
              <a:solidFill>
                <a:srgbClr val="000000"/>
              </a:solidFill>
              <a:cs typeface="Arial" panose="020B0604020202020204" pitchFamily="34" charset="0"/>
            </a:endParaRPr>
          </a:p>
        </p:txBody>
      </p:sp>
      <p:grpSp>
        <p:nvGrpSpPr>
          <p:cNvPr id="16" name="Group 9">
            <a:extLst>
              <a:ext uri="{FF2B5EF4-FFF2-40B4-BE49-F238E27FC236}">
                <a16:creationId xmlns="" xmlns:a16="http://schemas.microsoft.com/office/drawing/2014/main" id="{0D3C2EC4-FF8D-43F1-8EB8-75808B9340C2}"/>
              </a:ext>
            </a:extLst>
          </p:cNvPr>
          <p:cNvGrpSpPr>
            <a:grpSpLocks/>
          </p:cNvGrpSpPr>
          <p:nvPr/>
        </p:nvGrpSpPr>
        <p:grpSpPr bwMode="auto">
          <a:xfrm>
            <a:off x="2742979" y="2432432"/>
            <a:ext cx="381000" cy="562574"/>
            <a:chOff x="2078" y="1298"/>
            <a:chExt cx="1615" cy="2378"/>
          </a:xfrm>
        </p:grpSpPr>
        <p:sp>
          <p:nvSpPr>
            <p:cNvPr id="17" name="Oval 10">
              <a:extLst>
                <a:ext uri="{FF2B5EF4-FFF2-40B4-BE49-F238E27FC236}">
                  <a16:creationId xmlns="" xmlns:a16="http://schemas.microsoft.com/office/drawing/2014/main" id="{C06ADD91-BEEF-4B10-BD9F-B4D3F3710CD6}"/>
                </a:ext>
              </a:extLst>
            </p:cNvPr>
            <p:cNvSpPr>
              <a:spLocks noChangeArrowheads="1"/>
            </p:cNvSpPr>
            <p:nvPr/>
          </p:nvSpPr>
          <p:spPr bwMode="gray">
            <a:xfrm>
              <a:off x="2078" y="1680"/>
              <a:ext cx="1615" cy="1615"/>
            </a:xfrm>
            <a:prstGeom prst="ellipse">
              <a:avLst/>
            </a:prstGeom>
            <a:gradFill rotWithShape="1">
              <a:gsLst>
                <a:gs pos="0">
                  <a:srgbClr val="767676"/>
                </a:gs>
                <a:gs pos="50000">
                  <a:srgbClr val="FFFFFF"/>
                </a:gs>
                <a:gs pos="100000">
                  <a:srgbClr val="767676"/>
                </a:gs>
              </a:gsLst>
              <a:lin ang="5400000" scaled="1"/>
            </a:gradFill>
            <a:ln>
              <a:noFill/>
            </a:ln>
            <a:extLst>
              <a:ext uri="{91240B29-F687-4F45-9708-019B960494DF}">
                <a14:hiddenLine xmlns:a14="http://schemas.microsoft.com/office/drawing/2010/main" w="57150" algn="ctr">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2000">
                <a:solidFill>
                  <a:srgbClr val="000000"/>
                </a:solidFill>
                <a:cs typeface="Arial" panose="020B0604020202020204" pitchFamily="34" charset="0"/>
              </a:endParaRPr>
            </a:p>
          </p:txBody>
        </p:sp>
        <p:sp>
          <p:nvSpPr>
            <p:cNvPr id="18" name="Oval 11">
              <a:extLst>
                <a:ext uri="{FF2B5EF4-FFF2-40B4-BE49-F238E27FC236}">
                  <a16:creationId xmlns="" xmlns:a16="http://schemas.microsoft.com/office/drawing/2014/main" id="{2AE14421-7DE4-4AD7-9DFC-5BD278FAB3F3}"/>
                </a:ext>
              </a:extLst>
            </p:cNvPr>
            <p:cNvSpPr>
              <a:spLocks noChangeArrowheads="1"/>
            </p:cNvSpPr>
            <p:nvPr/>
          </p:nvSpPr>
          <p:spPr bwMode="gray">
            <a:xfrm>
              <a:off x="2170" y="1771"/>
              <a:ext cx="1430" cy="1430"/>
            </a:xfrm>
            <a:prstGeom prst="ellipse">
              <a:avLst/>
            </a:prstGeom>
            <a:gradFill rotWithShape="1">
              <a:gsLst>
                <a:gs pos="0">
                  <a:srgbClr val="A2A2A2"/>
                </a:gs>
                <a:gs pos="50000">
                  <a:srgbClr val="FFFFFF"/>
                </a:gs>
                <a:gs pos="100000">
                  <a:srgbClr val="A2A2A2"/>
                </a:gs>
              </a:gsLst>
              <a:lin ang="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2000">
                <a:solidFill>
                  <a:srgbClr val="000000"/>
                </a:solidFill>
                <a:cs typeface="Arial" panose="020B0604020202020204" pitchFamily="34" charset="0"/>
              </a:endParaRPr>
            </a:p>
          </p:txBody>
        </p:sp>
        <p:sp>
          <p:nvSpPr>
            <p:cNvPr id="19" name="Oval 12">
              <a:extLst>
                <a:ext uri="{FF2B5EF4-FFF2-40B4-BE49-F238E27FC236}">
                  <a16:creationId xmlns="" xmlns:a16="http://schemas.microsoft.com/office/drawing/2014/main" id="{990409CB-CECC-418F-849B-4843FE6D17DB}"/>
                </a:ext>
              </a:extLst>
            </p:cNvPr>
            <p:cNvSpPr>
              <a:spLocks noChangeArrowheads="1"/>
            </p:cNvSpPr>
            <p:nvPr/>
          </p:nvSpPr>
          <p:spPr bwMode="gray">
            <a:xfrm>
              <a:off x="2253" y="1298"/>
              <a:ext cx="1101" cy="2378"/>
            </a:xfrm>
            <a:prstGeom prst="ellipse">
              <a:avLst/>
            </a:prstGeom>
            <a:gradFill rotWithShape="1">
              <a:gsLst>
                <a:gs pos="0">
                  <a:schemeClr val="hlink">
                    <a:gamma/>
                    <a:tint val="0"/>
                    <a:invGamma/>
                  </a:schemeClr>
                </a:gs>
                <a:gs pos="50000">
                  <a:schemeClr val="hlink"/>
                </a:gs>
                <a:gs pos="100000">
                  <a:schemeClr val="hlink">
                    <a:gamma/>
                    <a:tint val="0"/>
                    <a:invGamma/>
                  </a:schemeClr>
                </a:gs>
              </a:gsLst>
              <a:lin ang="2700000" scaled="1"/>
            </a:gradFill>
            <a:ln w="38100" algn="ctr">
              <a:noFill/>
              <a:round/>
              <a:headEnd/>
              <a:tailEnd/>
            </a:ln>
            <a:effectLst/>
          </p:spPr>
          <p:txBody>
            <a:bodyPr wrap="none" anchor="ctr">
              <a:spAutoFit/>
            </a:bodyPr>
            <a:lstStyle/>
            <a:p>
              <a:pPr eaLnBrk="1" hangingPunct="1">
                <a:defRPr/>
              </a:pPr>
              <a:endParaRPr lang="en-US" sz="2000">
                <a:solidFill>
                  <a:srgbClr val="000000"/>
                </a:solidFill>
                <a:latin typeface="Arial" panose="020B0604020202020204" pitchFamily="34" charset="0"/>
                <a:cs typeface="Arial" panose="020B0604020202020204" pitchFamily="34" charset="0"/>
              </a:endParaRPr>
            </a:p>
          </p:txBody>
        </p:sp>
        <p:sp>
          <p:nvSpPr>
            <p:cNvPr id="20" name="Oval 13">
              <a:extLst>
                <a:ext uri="{FF2B5EF4-FFF2-40B4-BE49-F238E27FC236}">
                  <a16:creationId xmlns="" xmlns:a16="http://schemas.microsoft.com/office/drawing/2014/main" id="{D32D6F36-7FE6-46EE-AE53-0F83B715508D}"/>
                </a:ext>
              </a:extLst>
            </p:cNvPr>
            <p:cNvSpPr>
              <a:spLocks noChangeArrowheads="1"/>
            </p:cNvSpPr>
            <p:nvPr/>
          </p:nvSpPr>
          <p:spPr bwMode="gray">
            <a:xfrm>
              <a:off x="2253" y="1298"/>
              <a:ext cx="1101" cy="2378"/>
            </a:xfrm>
            <a:prstGeom prst="ellipse">
              <a:avLst/>
            </a:prstGeom>
            <a:gradFill rotWithShape="1">
              <a:gsLst>
                <a:gs pos="0">
                  <a:schemeClr val="hlink">
                    <a:gamma/>
                    <a:shade val="0"/>
                    <a:invGamma/>
                  </a:schemeClr>
                </a:gs>
                <a:gs pos="100000">
                  <a:schemeClr val="hlink"/>
                </a:gs>
              </a:gsLst>
              <a:lin ang="2700000" scaled="1"/>
            </a:gradFill>
            <a:ln w="38100" algn="ctr">
              <a:noFill/>
              <a:round/>
              <a:headEnd/>
              <a:tailEnd/>
            </a:ln>
            <a:effectLst/>
          </p:spPr>
          <p:txBody>
            <a:bodyPr wrap="none" anchor="ctr">
              <a:spAutoFit/>
            </a:bodyPr>
            <a:lstStyle/>
            <a:p>
              <a:pPr eaLnBrk="1" hangingPunct="1">
                <a:defRPr/>
              </a:pPr>
              <a:endParaRPr lang="en-US" sz="2000">
                <a:solidFill>
                  <a:srgbClr val="000000"/>
                </a:solidFill>
                <a:latin typeface="Arial" panose="020B0604020202020204" pitchFamily="34" charset="0"/>
                <a:cs typeface="Arial" panose="020B0604020202020204" pitchFamily="34" charset="0"/>
              </a:endParaRPr>
            </a:p>
          </p:txBody>
        </p:sp>
        <p:sp>
          <p:nvSpPr>
            <p:cNvPr id="21" name="Oval 14">
              <a:extLst>
                <a:ext uri="{FF2B5EF4-FFF2-40B4-BE49-F238E27FC236}">
                  <a16:creationId xmlns="" xmlns:a16="http://schemas.microsoft.com/office/drawing/2014/main" id="{E967EB21-3785-45CE-B2E9-DA6E55737029}"/>
                </a:ext>
              </a:extLst>
            </p:cNvPr>
            <p:cNvSpPr>
              <a:spLocks noChangeArrowheads="1"/>
            </p:cNvSpPr>
            <p:nvPr/>
          </p:nvSpPr>
          <p:spPr bwMode="gray">
            <a:xfrm>
              <a:off x="2334" y="1298"/>
              <a:ext cx="1097" cy="2378"/>
            </a:xfrm>
            <a:prstGeom prst="ellipse">
              <a:avLst/>
            </a:prstGeom>
            <a:gradFill rotWithShape="1">
              <a:gsLst>
                <a:gs pos="0">
                  <a:schemeClr val="hlink">
                    <a:gamma/>
                    <a:shade val="54118"/>
                    <a:invGamma/>
                  </a:schemeClr>
                </a:gs>
                <a:gs pos="50000">
                  <a:schemeClr val="hlink"/>
                </a:gs>
                <a:gs pos="100000">
                  <a:schemeClr val="hlink">
                    <a:gamma/>
                    <a:shade val="54118"/>
                    <a:invGamma/>
                  </a:schemeClr>
                </a:gs>
              </a:gsLst>
              <a:lin ang="18900000" scaled="1"/>
            </a:gradFill>
            <a:ln w="38100" algn="ctr">
              <a:noFill/>
              <a:round/>
              <a:headEnd/>
              <a:tailEnd/>
            </a:ln>
            <a:effectLst/>
          </p:spPr>
          <p:txBody>
            <a:bodyPr anchor="ctr">
              <a:spAutoFit/>
            </a:bodyPr>
            <a:lstStyle/>
            <a:p>
              <a:pPr eaLnBrk="1" hangingPunct="1">
                <a:defRPr/>
              </a:pPr>
              <a:endParaRPr lang="en-US" sz="2000">
                <a:solidFill>
                  <a:srgbClr val="000000"/>
                </a:solidFill>
                <a:latin typeface="Arial" panose="020B0604020202020204" pitchFamily="34" charset="0"/>
                <a:cs typeface="Arial" panose="020B0604020202020204" pitchFamily="34" charset="0"/>
              </a:endParaRPr>
            </a:p>
          </p:txBody>
        </p:sp>
        <p:sp>
          <p:nvSpPr>
            <p:cNvPr id="22" name="Oval 15">
              <a:extLst>
                <a:ext uri="{FF2B5EF4-FFF2-40B4-BE49-F238E27FC236}">
                  <a16:creationId xmlns="" xmlns:a16="http://schemas.microsoft.com/office/drawing/2014/main" id="{4045B4BF-6000-44DE-82DC-51D2E3F654CE}"/>
                </a:ext>
              </a:extLst>
            </p:cNvPr>
            <p:cNvSpPr>
              <a:spLocks noChangeArrowheads="1"/>
            </p:cNvSpPr>
            <p:nvPr/>
          </p:nvSpPr>
          <p:spPr bwMode="gray">
            <a:xfrm>
              <a:off x="2334" y="1298"/>
              <a:ext cx="1097" cy="2378"/>
            </a:xfrm>
            <a:prstGeom prst="ellipse">
              <a:avLst/>
            </a:prstGeom>
            <a:gradFill rotWithShape="1">
              <a:gsLst>
                <a:gs pos="0">
                  <a:schemeClr val="hlink"/>
                </a:gs>
                <a:gs pos="100000">
                  <a:schemeClr val="hlink">
                    <a:gamma/>
                    <a:shade val="48627"/>
                    <a:invGamma/>
                  </a:schemeClr>
                </a:gs>
              </a:gsLst>
              <a:lin ang="2700000" scaled="1"/>
            </a:gradFill>
            <a:ln w="38100" algn="ctr">
              <a:noFill/>
              <a:round/>
              <a:headEnd/>
              <a:tailEnd/>
            </a:ln>
            <a:effectLst/>
          </p:spPr>
          <p:txBody>
            <a:bodyPr anchor="ctr">
              <a:spAutoFit/>
            </a:bodyPr>
            <a:lstStyle/>
            <a:p>
              <a:pPr eaLnBrk="1" hangingPunct="1">
                <a:defRPr/>
              </a:pPr>
              <a:endParaRPr lang="en-US" sz="2000">
                <a:solidFill>
                  <a:srgbClr val="000000"/>
                </a:solidFill>
                <a:latin typeface="Arial" panose="020B0604020202020204" pitchFamily="34" charset="0"/>
                <a:cs typeface="Arial" panose="020B0604020202020204" pitchFamily="34" charset="0"/>
              </a:endParaRPr>
            </a:p>
          </p:txBody>
        </p:sp>
      </p:grpSp>
      <p:grpSp>
        <p:nvGrpSpPr>
          <p:cNvPr id="23" name="Group 16">
            <a:extLst>
              <a:ext uri="{FF2B5EF4-FFF2-40B4-BE49-F238E27FC236}">
                <a16:creationId xmlns="" xmlns:a16="http://schemas.microsoft.com/office/drawing/2014/main" id="{BA723DFD-8F27-42CE-9AC0-CFE0F3AAC742}"/>
              </a:ext>
            </a:extLst>
          </p:cNvPr>
          <p:cNvGrpSpPr>
            <a:grpSpLocks/>
          </p:cNvGrpSpPr>
          <p:nvPr/>
        </p:nvGrpSpPr>
        <p:grpSpPr bwMode="auto">
          <a:xfrm>
            <a:off x="3276379" y="3219832"/>
            <a:ext cx="381000" cy="562574"/>
            <a:chOff x="2078" y="1298"/>
            <a:chExt cx="1615" cy="2378"/>
          </a:xfrm>
        </p:grpSpPr>
        <p:sp>
          <p:nvSpPr>
            <p:cNvPr id="24" name="Oval 17">
              <a:extLst>
                <a:ext uri="{FF2B5EF4-FFF2-40B4-BE49-F238E27FC236}">
                  <a16:creationId xmlns="" xmlns:a16="http://schemas.microsoft.com/office/drawing/2014/main" id="{6B3BABF1-5295-4CA2-B139-B9643A56617D}"/>
                </a:ext>
              </a:extLst>
            </p:cNvPr>
            <p:cNvSpPr>
              <a:spLocks noChangeArrowheads="1"/>
            </p:cNvSpPr>
            <p:nvPr/>
          </p:nvSpPr>
          <p:spPr bwMode="gray">
            <a:xfrm>
              <a:off x="2078" y="1680"/>
              <a:ext cx="1615" cy="1615"/>
            </a:xfrm>
            <a:prstGeom prst="ellipse">
              <a:avLst/>
            </a:prstGeom>
            <a:gradFill rotWithShape="1">
              <a:gsLst>
                <a:gs pos="0">
                  <a:srgbClr val="767676"/>
                </a:gs>
                <a:gs pos="50000">
                  <a:srgbClr val="FFFFFF"/>
                </a:gs>
                <a:gs pos="100000">
                  <a:srgbClr val="767676"/>
                </a:gs>
              </a:gsLst>
              <a:lin ang="5400000" scaled="1"/>
            </a:gradFill>
            <a:ln>
              <a:noFill/>
            </a:ln>
            <a:extLst>
              <a:ext uri="{91240B29-F687-4F45-9708-019B960494DF}">
                <a14:hiddenLine xmlns:a14="http://schemas.microsoft.com/office/drawing/2010/main" w="57150" algn="ctr">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2000">
                <a:solidFill>
                  <a:srgbClr val="000000"/>
                </a:solidFill>
                <a:cs typeface="Arial" panose="020B0604020202020204" pitchFamily="34" charset="0"/>
              </a:endParaRPr>
            </a:p>
          </p:txBody>
        </p:sp>
        <p:sp>
          <p:nvSpPr>
            <p:cNvPr id="25" name="Oval 18">
              <a:extLst>
                <a:ext uri="{FF2B5EF4-FFF2-40B4-BE49-F238E27FC236}">
                  <a16:creationId xmlns="" xmlns:a16="http://schemas.microsoft.com/office/drawing/2014/main" id="{12EFD338-F8FE-48C3-83CE-6030A811828C}"/>
                </a:ext>
              </a:extLst>
            </p:cNvPr>
            <p:cNvSpPr>
              <a:spLocks noChangeArrowheads="1"/>
            </p:cNvSpPr>
            <p:nvPr/>
          </p:nvSpPr>
          <p:spPr bwMode="gray">
            <a:xfrm>
              <a:off x="2170" y="1771"/>
              <a:ext cx="1430" cy="1430"/>
            </a:xfrm>
            <a:prstGeom prst="ellipse">
              <a:avLst/>
            </a:prstGeom>
            <a:gradFill rotWithShape="1">
              <a:gsLst>
                <a:gs pos="0">
                  <a:srgbClr val="A2A2A2"/>
                </a:gs>
                <a:gs pos="50000">
                  <a:srgbClr val="FFFFFF"/>
                </a:gs>
                <a:gs pos="100000">
                  <a:srgbClr val="A2A2A2"/>
                </a:gs>
              </a:gsLst>
              <a:lin ang="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2000">
                <a:solidFill>
                  <a:srgbClr val="000000"/>
                </a:solidFill>
                <a:cs typeface="Arial" panose="020B0604020202020204" pitchFamily="34" charset="0"/>
              </a:endParaRPr>
            </a:p>
          </p:txBody>
        </p:sp>
        <p:sp>
          <p:nvSpPr>
            <p:cNvPr id="26" name="Oval 19">
              <a:extLst>
                <a:ext uri="{FF2B5EF4-FFF2-40B4-BE49-F238E27FC236}">
                  <a16:creationId xmlns="" xmlns:a16="http://schemas.microsoft.com/office/drawing/2014/main" id="{7138D3A0-2505-4224-BDAC-148305E51CD8}"/>
                </a:ext>
              </a:extLst>
            </p:cNvPr>
            <p:cNvSpPr>
              <a:spLocks noChangeArrowheads="1"/>
            </p:cNvSpPr>
            <p:nvPr/>
          </p:nvSpPr>
          <p:spPr bwMode="gray">
            <a:xfrm>
              <a:off x="2253" y="1298"/>
              <a:ext cx="1101" cy="2378"/>
            </a:xfrm>
            <a:prstGeom prst="ellipse">
              <a:avLst/>
            </a:prstGeom>
            <a:gradFill rotWithShape="1">
              <a:gsLst>
                <a:gs pos="0">
                  <a:schemeClr val="hlink">
                    <a:gamma/>
                    <a:tint val="0"/>
                    <a:invGamma/>
                  </a:schemeClr>
                </a:gs>
                <a:gs pos="50000">
                  <a:schemeClr val="hlink"/>
                </a:gs>
                <a:gs pos="100000">
                  <a:schemeClr val="hlink">
                    <a:gamma/>
                    <a:tint val="0"/>
                    <a:invGamma/>
                  </a:schemeClr>
                </a:gs>
              </a:gsLst>
              <a:lin ang="2700000" scaled="1"/>
            </a:gradFill>
            <a:ln w="38100" algn="ctr">
              <a:noFill/>
              <a:round/>
              <a:headEnd/>
              <a:tailEnd/>
            </a:ln>
            <a:effectLst/>
          </p:spPr>
          <p:txBody>
            <a:bodyPr wrap="none" anchor="ctr">
              <a:spAutoFit/>
            </a:bodyPr>
            <a:lstStyle/>
            <a:p>
              <a:pPr eaLnBrk="1" hangingPunct="1">
                <a:defRPr/>
              </a:pPr>
              <a:endParaRPr lang="en-US" sz="2000">
                <a:solidFill>
                  <a:srgbClr val="000000"/>
                </a:solidFill>
                <a:latin typeface="Arial" panose="020B0604020202020204" pitchFamily="34" charset="0"/>
                <a:cs typeface="Arial" panose="020B0604020202020204" pitchFamily="34" charset="0"/>
              </a:endParaRPr>
            </a:p>
          </p:txBody>
        </p:sp>
        <p:sp>
          <p:nvSpPr>
            <p:cNvPr id="27" name="Oval 20">
              <a:extLst>
                <a:ext uri="{FF2B5EF4-FFF2-40B4-BE49-F238E27FC236}">
                  <a16:creationId xmlns="" xmlns:a16="http://schemas.microsoft.com/office/drawing/2014/main" id="{498E2409-2A95-4F3E-85B3-605CAA41203C}"/>
                </a:ext>
              </a:extLst>
            </p:cNvPr>
            <p:cNvSpPr>
              <a:spLocks noChangeArrowheads="1"/>
            </p:cNvSpPr>
            <p:nvPr/>
          </p:nvSpPr>
          <p:spPr bwMode="gray">
            <a:xfrm>
              <a:off x="2253" y="1298"/>
              <a:ext cx="1101" cy="2378"/>
            </a:xfrm>
            <a:prstGeom prst="ellipse">
              <a:avLst/>
            </a:prstGeom>
            <a:gradFill rotWithShape="1">
              <a:gsLst>
                <a:gs pos="0">
                  <a:schemeClr val="accent2">
                    <a:gamma/>
                    <a:shade val="0"/>
                    <a:invGamma/>
                  </a:schemeClr>
                </a:gs>
                <a:gs pos="100000">
                  <a:schemeClr val="accent2"/>
                </a:gs>
              </a:gsLst>
              <a:lin ang="2700000" scaled="1"/>
            </a:gradFill>
            <a:ln w="38100" algn="ctr">
              <a:noFill/>
              <a:round/>
              <a:headEnd/>
              <a:tailEnd/>
            </a:ln>
            <a:effectLst/>
          </p:spPr>
          <p:txBody>
            <a:bodyPr wrap="none" anchor="ctr">
              <a:spAutoFit/>
            </a:bodyPr>
            <a:lstStyle/>
            <a:p>
              <a:pPr eaLnBrk="1" hangingPunct="1">
                <a:defRPr/>
              </a:pPr>
              <a:endParaRPr lang="en-US" sz="2000">
                <a:solidFill>
                  <a:srgbClr val="000000"/>
                </a:solidFill>
                <a:latin typeface="Arial" panose="020B0604020202020204" pitchFamily="34" charset="0"/>
                <a:cs typeface="Arial" panose="020B0604020202020204" pitchFamily="34" charset="0"/>
              </a:endParaRPr>
            </a:p>
          </p:txBody>
        </p:sp>
        <p:sp>
          <p:nvSpPr>
            <p:cNvPr id="28" name="Oval 21">
              <a:extLst>
                <a:ext uri="{FF2B5EF4-FFF2-40B4-BE49-F238E27FC236}">
                  <a16:creationId xmlns="" xmlns:a16="http://schemas.microsoft.com/office/drawing/2014/main" id="{BFD9399C-7994-4F5B-A6E4-21FA8C475085}"/>
                </a:ext>
              </a:extLst>
            </p:cNvPr>
            <p:cNvSpPr>
              <a:spLocks noChangeArrowheads="1"/>
            </p:cNvSpPr>
            <p:nvPr/>
          </p:nvSpPr>
          <p:spPr bwMode="gray">
            <a:xfrm>
              <a:off x="2334" y="1298"/>
              <a:ext cx="1097" cy="2378"/>
            </a:xfrm>
            <a:prstGeom prst="ellipse">
              <a:avLst/>
            </a:prstGeom>
            <a:gradFill rotWithShape="1">
              <a:gsLst>
                <a:gs pos="0">
                  <a:schemeClr val="hlink">
                    <a:gamma/>
                    <a:shade val="54118"/>
                    <a:invGamma/>
                  </a:schemeClr>
                </a:gs>
                <a:gs pos="50000">
                  <a:schemeClr val="hlink"/>
                </a:gs>
                <a:gs pos="100000">
                  <a:schemeClr val="hlink">
                    <a:gamma/>
                    <a:shade val="54118"/>
                    <a:invGamma/>
                  </a:schemeClr>
                </a:gs>
              </a:gsLst>
              <a:lin ang="18900000" scaled="1"/>
            </a:gradFill>
            <a:ln w="38100" algn="ctr">
              <a:noFill/>
              <a:round/>
              <a:headEnd/>
              <a:tailEnd/>
            </a:ln>
            <a:effectLst/>
          </p:spPr>
          <p:txBody>
            <a:bodyPr anchor="ctr">
              <a:spAutoFit/>
            </a:bodyPr>
            <a:lstStyle/>
            <a:p>
              <a:pPr eaLnBrk="1" hangingPunct="1">
                <a:defRPr/>
              </a:pPr>
              <a:endParaRPr lang="en-US" sz="2000">
                <a:solidFill>
                  <a:srgbClr val="000000"/>
                </a:solidFill>
                <a:latin typeface="Arial" panose="020B0604020202020204" pitchFamily="34" charset="0"/>
                <a:cs typeface="Arial" panose="020B0604020202020204" pitchFamily="34" charset="0"/>
              </a:endParaRPr>
            </a:p>
          </p:txBody>
        </p:sp>
        <p:sp>
          <p:nvSpPr>
            <p:cNvPr id="29" name="Oval 22">
              <a:extLst>
                <a:ext uri="{FF2B5EF4-FFF2-40B4-BE49-F238E27FC236}">
                  <a16:creationId xmlns="" xmlns:a16="http://schemas.microsoft.com/office/drawing/2014/main" id="{41CE1DD3-8AEA-4728-878F-D5547CD91215}"/>
                </a:ext>
              </a:extLst>
            </p:cNvPr>
            <p:cNvSpPr>
              <a:spLocks noChangeArrowheads="1"/>
            </p:cNvSpPr>
            <p:nvPr/>
          </p:nvSpPr>
          <p:spPr bwMode="gray">
            <a:xfrm>
              <a:off x="2334" y="1298"/>
              <a:ext cx="1097" cy="2378"/>
            </a:xfrm>
            <a:prstGeom prst="ellipse">
              <a:avLst/>
            </a:prstGeom>
            <a:gradFill rotWithShape="1">
              <a:gsLst>
                <a:gs pos="0">
                  <a:schemeClr val="accent2"/>
                </a:gs>
                <a:gs pos="100000">
                  <a:schemeClr val="accent2">
                    <a:gamma/>
                    <a:shade val="48627"/>
                    <a:invGamma/>
                  </a:schemeClr>
                </a:gs>
              </a:gsLst>
              <a:lin ang="2700000" scaled="1"/>
            </a:gradFill>
            <a:ln w="38100" algn="ctr">
              <a:noFill/>
              <a:round/>
              <a:headEnd/>
              <a:tailEnd/>
            </a:ln>
            <a:effectLst/>
          </p:spPr>
          <p:txBody>
            <a:bodyPr anchor="ctr">
              <a:spAutoFit/>
            </a:bodyPr>
            <a:lstStyle/>
            <a:p>
              <a:pPr eaLnBrk="1" hangingPunct="1">
                <a:defRPr/>
              </a:pPr>
              <a:endParaRPr lang="en-US" sz="2000">
                <a:solidFill>
                  <a:srgbClr val="000000"/>
                </a:solidFill>
                <a:latin typeface="Arial" panose="020B0604020202020204" pitchFamily="34" charset="0"/>
                <a:cs typeface="Arial" panose="020B0604020202020204" pitchFamily="34" charset="0"/>
              </a:endParaRPr>
            </a:p>
          </p:txBody>
        </p:sp>
      </p:grpSp>
      <p:grpSp>
        <p:nvGrpSpPr>
          <p:cNvPr id="30" name="Group 23">
            <a:extLst>
              <a:ext uri="{FF2B5EF4-FFF2-40B4-BE49-F238E27FC236}">
                <a16:creationId xmlns="" xmlns:a16="http://schemas.microsoft.com/office/drawing/2014/main" id="{2E89540D-F1EC-40B6-8D87-5821B266CF19}"/>
              </a:ext>
            </a:extLst>
          </p:cNvPr>
          <p:cNvGrpSpPr>
            <a:grpSpLocks/>
          </p:cNvGrpSpPr>
          <p:nvPr/>
        </p:nvGrpSpPr>
        <p:grpSpPr bwMode="auto">
          <a:xfrm>
            <a:off x="3428779" y="4058032"/>
            <a:ext cx="381000" cy="562574"/>
            <a:chOff x="2078" y="1298"/>
            <a:chExt cx="1615" cy="2378"/>
          </a:xfrm>
        </p:grpSpPr>
        <p:sp>
          <p:nvSpPr>
            <p:cNvPr id="31" name="Oval 24">
              <a:extLst>
                <a:ext uri="{FF2B5EF4-FFF2-40B4-BE49-F238E27FC236}">
                  <a16:creationId xmlns="" xmlns:a16="http://schemas.microsoft.com/office/drawing/2014/main" id="{951ABA7B-9355-4ADE-B4D1-1218C4B954C7}"/>
                </a:ext>
              </a:extLst>
            </p:cNvPr>
            <p:cNvSpPr>
              <a:spLocks noChangeArrowheads="1"/>
            </p:cNvSpPr>
            <p:nvPr/>
          </p:nvSpPr>
          <p:spPr bwMode="gray">
            <a:xfrm>
              <a:off x="2078" y="1680"/>
              <a:ext cx="1615" cy="1615"/>
            </a:xfrm>
            <a:prstGeom prst="ellipse">
              <a:avLst/>
            </a:prstGeom>
            <a:gradFill rotWithShape="1">
              <a:gsLst>
                <a:gs pos="0">
                  <a:srgbClr val="767676"/>
                </a:gs>
                <a:gs pos="50000">
                  <a:srgbClr val="FFFFFF"/>
                </a:gs>
                <a:gs pos="100000">
                  <a:srgbClr val="767676"/>
                </a:gs>
              </a:gsLst>
              <a:lin ang="5400000" scaled="1"/>
            </a:gradFill>
            <a:ln>
              <a:noFill/>
            </a:ln>
            <a:extLst>
              <a:ext uri="{91240B29-F687-4F45-9708-019B960494DF}">
                <a14:hiddenLine xmlns:a14="http://schemas.microsoft.com/office/drawing/2010/main" w="57150" algn="ctr">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2000">
                <a:solidFill>
                  <a:srgbClr val="000000"/>
                </a:solidFill>
                <a:cs typeface="Arial" panose="020B0604020202020204" pitchFamily="34" charset="0"/>
              </a:endParaRPr>
            </a:p>
          </p:txBody>
        </p:sp>
        <p:sp>
          <p:nvSpPr>
            <p:cNvPr id="32" name="Oval 25">
              <a:extLst>
                <a:ext uri="{FF2B5EF4-FFF2-40B4-BE49-F238E27FC236}">
                  <a16:creationId xmlns="" xmlns:a16="http://schemas.microsoft.com/office/drawing/2014/main" id="{503480C1-956A-4F6A-9A1C-59951DEEF7DB}"/>
                </a:ext>
              </a:extLst>
            </p:cNvPr>
            <p:cNvSpPr>
              <a:spLocks noChangeArrowheads="1"/>
            </p:cNvSpPr>
            <p:nvPr/>
          </p:nvSpPr>
          <p:spPr bwMode="gray">
            <a:xfrm>
              <a:off x="2170" y="1771"/>
              <a:ext cx="1430" cy="1430"/>
            </a:xfrm>
            <a:prstGeom prst="ellipse">
              <a:avLst/>
            </a:prstGeom>
            <a:gradFill rotWithShape="1">
              <a:gsLst>
                <a:gs pos="0">
                  <a:srgbClr val="A2A2A2"/>
                </a:gs>
                <a:gs pos="50000">
                  <a:srgbClr val="FFFFFF"/>
                </a:gs>
                <a:gs pos="100000">
                  <a:srgbClr val="A2A2A2"/>
                </a:gs>
              </a:gsLst>
              <a:lin ang="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2000">
                <a:solidFill>
                  <a:srgbClr val="000000"/>
                </a:solidFill>
                <a:cs typeface="Arial" panose="020B0604020202020204" pitchFamily="34" charset="0"/>
              </a:endParaRPr>
            </a:p>
          </p:txBody>
        </p:sp>
        <p:sp>
          <p:nvSpPr>
            <p:cNvPr id="33" name="Oval 26">
              <a:extLst>
                <a:ext uri="{FF2B5EF4-FFF2-40B4-BE49-F238E27FC236}">
                  <a16:creationId xmlns="" xmlns:a16="http://schemas.microsoft.com/office/drawing/2014/main" id="{17A6195D-1AC8-4C03-BA6E-7C84FB0DC445}"/>
                </a:ext>
              </a:extLst>
            </p:cNvPr>
            <p:cNvSpPr>
              <a:spLocks noChangeArrowheads="1"/>
            </p:cNvSpPr>
            <p:nvPr/>
          </p:nvSpPr>
          <p:spPr bwMode="gray">
            <a:xfrm>
              <a:off x="2253" y="1298"/>
              <a:ext cx="1101" cy="2378"/>
            </a:xfrm>
            <a:prstGeom prst="ellipse">
              <a:avLst/>
            </a:prstGeom>
            <a:gradFill rotWithShape="1">
              <a:gsLst>
                <a:gs pos="0">
                  <a:schemeClr val="hlink">
                    <a:gamma/>
                    <a:tint val="0"/>
                    <a:invGamma/>
                  </a:schemeClr>
                </a:gs>
                <a:gs pos="50000">
                  <a:schemeClr val="hlink"/>
                </a:gs>
                <a:gs pos="100000">
                  <a:schemeClr val="hlink">
                    <a:gamma/>
                    <a:tint val="0"/>
                    <a:invGamma/>
                  </a:schemeClr>
                </a:gs>
              </a:gsLst>
              <a:lin ang="2700000" scaled="1"/>
            </a:gradFill>
            <a:ln w="38100" algn="ctr">
              <a:noFill/>
              <a:round/>
              <a:headEnd/>
              <a:tailEnd/>
            </a:ln>
            <a:effectLst/>
          </p:spPr>
          <p:txBody>
            <a:bodyPr wrap="none" anchor="ctr">
              <a:spAutoFit/>
            </a:bodyPr>
            <a:lstStyle/>
            <a:p>
              <a:pPr eaLnBrk="1" hangingPunct="1">
                <a:defRPr/>
              </a:pPr>
              <a:endParaRPr lang="en-US" sz="2000">
                <a:solidFill>
                  <a:srgbClr val="000000"/>
                </a:solidFill>
                <a:latin typeface="Arial" panose="020B0604020202020204" pitchFamily="34" charset="0"/>
                <a:cs typeface="Arial" panose="020B0604020202020204" pitchFamily="34" charset="0"/>
              </a:endParaRPr>
            </a:p>
          </p:txBody>
        </p:sp>
        <p:sp>
          <p:nvSpPr>
            <p:cNvPr id="34" name="Oval 27">
              <a:extLst>
                <a:ext uri="{FF2B5EF4-FFF2-40B4-BE49-F238E27FC236}">
                  <a16:creationId xmlns="" xmlns:a16="http://schemas.microsoft.com/office/drawing/2014/main" id="{FEB116D6-6FF9-4130-B50C-1A7384DB2463}"/>
                </a:ext>
              </a:extLst>
            </p:cNvPr>
            <p:cNvSpPr>
              <a:spLocks noChangeArrowheads="1"/>
            </p:cNvSpPr>
            <p:nvPr/>
          </p:nvSpPr>
          <p:spPr bwMode="gray">
            <a:xfrm>
              <a:off x="2253" y="1298"/>
              <a:ext cx="1101" cy="2378"/>
            </a:xfrm>
            <a:prstGeom prst="ellipse">
              <a:avLst/>
            </a:prstGeom>
            <a:gradFill rotWithShape="1">
              <a:gsLst>
                <a:gs pos="0">
                  <a:schemeClr val="accent1"/>
                </a:gs>
                <a:gs pos="100000">
                  <a:schemeClr val="accent1">
                    <a:gamma/>
                    <a:shade val="46275"/>
                    <a:invGamma/>
                  </a:schemeClr>
                </a:gs>
              </a:gsLst>
              <a:lin ang="5400000" scaled="1"/>
            </a:gradFill>
            <a:ln w="38100" algn="ctr">
              <a:noFill/>
              <a:round/>
              <a:headEnd/>
              <a:tailEnd/>
            </a:ln>
            <a:effectLst/>
          </p:spPr>
          <p:txBody>
            <a:bodyPr wrap="none" anchor="ctr">
              <a:spAutoFit/>
            </a:bodyPr>
            <a:lstStyle/>
            <a:p>
              <a:pPr eaLnBrk="1" hangingPunct="1">
                <a:defRPr/>
              </a:pPr>
              <a:endParaRPr lang="en-US" sz="2000">
                <a:solidFill>
                  <a:srgbClr val="000000"/>
                </a:solidFill>
                <a:latin typeface="Arial" panose="020B0604020202020204" pitchFamily="34" charset="0"/>
                <a:cs typeface="Arial" panose="020B0604020202020204" pitchFamily="34" charset="0"/>
              </a:endParaRPr>
            </a:p>
          </p:txBody>
        </p:sp>
        <p:sp>
          <p:nvSpPr>
            <p:cNvPr id="35" name="Oval 28">
              <a:extLst>
                <a:ext uri="{FF2B5EF4-FFF2-40B4-BE49-F238E27FC236}">
                  <a16:creationId xmlns="" xmlns:a16="http://schemas.microsoft.com/office/drawing/2014/main" id="{0409E432-CB4B-42D1-B8A6-7CAE2C9222B9}"/>
                </a:ext>
              </a:extLst>
            </p:cNvPr>
            <p:cNvSpPr>
              <a:spLocks noChangeArrowheads="1"/>
            </p:cNvSpPr>
            <p:nvPr/>
          </p:nvSpPr>
          <p:spPr bwMode="gray">
            <a:xfrm>
              <a:off x="2334" y="1298"/>
              <a:ext cx="1097" cy="2378"/>
            </a:xfrm>
            <a:prstGeom prst="ellipse">
              <a:avLst/>
            </a:prstGeom>
            <a:gradFill rotWithShape="1">
              <a:gsLst>
                <a:gs pos="0">
                  <a:schemeClr val="hlink">
                    <a:gamma/>
                    <a:shade val="54118"/>
                    <a:invGamma/>
                  </a:schemeClr>
                </a:gs>
                <a:gs pos="50000">
                  <a:schemeClr val="hlink"/>
                </a:gs>
                <a:gs pos="100000">
                  <a:schemeClr val="hlink">
                    <a:gamma/>
                    <a:shade val="54118"/>
                    <a:invGamma/>
                  </a:schemeClr>
                </a:gs>
              </a:gsLst>
              <a:lin ang="18900000" scaled="1"/>
            </a:gradFill>
            <a:ln w="38100" algn="ctr">
              <a:noFill/>
              <a:round/>
              <a:headEnd/>
              <a:tailEnd/>
            </a:ln>
            <a:effectLst/>
          </p:spPr>
          <p:txBody>
            <a:bodyPr anchor="ctr">
              <a:spAutoFit/>
            </a:bodyPr>
            <a:lstStyle/>
            <a:p>
              <a:pPr eaLnBrk="1" hangingPunct="1">
                <a:defRPr/>
              </a:pPr>
              <a:endParaRPr lang="en-US" sz="2000">
                <a:solidFill>
                  <a:srgbClr val="000000"/>
                </a:solidFill>
                <a:latin typeface="Arial" panose="020B0604020202020204" pitchFamily="34" charset="0"/>
                <a:cs typeface="Arial" panose="020B0604020202020204" pitchFamily="34" charset="0"/>
              </a:endParaRPr>
            </a:p>
          </p:txBody>
        </p:sp>
        <p:sp>
          <p:nvSpPr>
            <p:cNvPr id="36" name="Oval 29">
              <a:extLst>
                <a:ext uri="{FF2B5EF4-FFF2-40B4-BE49-F238E27FC236}">
                  <a16:creationId xmlns="" xmlns:a16="http://schemas.microsoft.com/office/drawing/2014/main" id="{0A4833C7-3781-4019-B437-BAB8906FA59B}"/>
                </a:ext>
              </a:extLst>
            </p:cNvPr>
            <p:cNvSpPr>
              <a:spLocks noChangeArrowheads="1"/>
            </p:cNvSpPr>
            <p:nvPr/>
          </p:nvSpPr>
          <p:spPr bwMode="gray">
            <a:xfrm>
              <a:off x="2334" y="1298"/>
              <a:ext cx="1097" cy="2378"/>
            </a:xfrm>
            <a:prstGeom prst="ellipse">
              <a:avLst/>
            </a:prstGeom>
            <a:gradFill rotWithShape="1">
              <a:gsLst>
                <a:gs pos="0">
                  <a:schemeClr val="accent1"/>
                </a:gs>
                <a:gs pos="100000">
                  <a:schemeClr val="accent1">
                    <a:gamma/>
                    <a:shade val="48627"/>
                    <a:invGamma/>
                  </a:schemeClr>
                </a:gs>
              </a:gsLst>
              <a:lin ang="2700000" scaled="1"/>
            </a:gradFill>
            <a:ln w="38100" algn="ctr">
              <a:noFill/>
              <a:round/>
              <a:headEnd/>
              <a:tailEnd/>
            </a:ln>
            <a:effectLst/>
          </p:spPr>
          <p:txBody>
            <a:bodyPr anchor="ctr">
              <a:spAutoFit/>
            </a:bodyPr>
            <a:lstStyle/>
            <a:p>
              <a:pPr eaLnBrk="1" hangingPunct="1">
                <a:defRPr/>
              </a:pPr>
              <a:endParaRPr lang="en-US" sz="2000">
                <a:solidFill>
                  <a:srgbClr val="000000"/>
                </a:solidFill>
                <a:latin typeface="Arial" panose="020B0604020202020204" pitchFamily="34" charset="0"/>
                <a:cs typeface="Arial" panose="020B0604020202020204" pitchFamily="34" charset="0"/>
              </a:endParaRPr>
            </a:p>
          </p:txBody>
        </p:sp>
      </p:grpSp>
      <p:grpSp>
        <p:nvGrpSpPr>
          <p:cNvPr id="37" name="Group 30">
            <a:extLst>
              <a:ext uri="{FF2B5EF4-FFF2-40B4-BE49-F238E27FC236}">
                <a16:creationId xmlns="" xmlns:a16="http://schemas.microsoft.com/office/drawing/2014/main" id="{1AB204CD-BCA5-4AE8-8AAA-CCD96972E5FF}"/>
              </a:ext>
            </a:extLst>
          </p:cNvPr>
          <p:cNvGrpSpPr>
            <a:grpSpLocks/>
          </p:cNvGrpSpPr>
          <p:nvPr/>
        </p:nvGrpSpPr>
        <p:grpSpPr bwMode="auto">
          <a:xfrm>
            <a:off x="3352579" y="4896232"/>
            <a:ext cx="381000" cy="562574"/>
            <a:chOff x="2078" y="1298"/>
            <a:chExt cx="1615" cy="2378"/>
          </a:xfrm>
        </p:grpSpPr>
        <p:sp>
          <p:nvSpPr>
            <p:cNvPr id="38" name="Oval 31">
              <a:extLst>
                <a:ext uri="{FF2B5EF4-FFF2-40B4-BE49-F238E27FC236}">
                  <a16:creationId xmlns="" xmlns:a16="http://schemas.microsoft.com/office/drawing/2014/main" id="{FACF47C3-FD5C-4B77-B4B1-0C687F42307F}"/>
                </a:ext>
              </a:extLst>
            </p:cNvPr>
            <p:cNvSpPr>
              <a:spLocks noChangeArrowheads="1"/>
            </p:cNvSpPr>
            <p:nvPr/>
          </p:nvSpPr>
          <p:spPr bwMode="gray">
            <a:xfrm>
              <a:off x="2078" y="1680"/>
              <a:ext cx="1615" cy="1615"/>
            </a:xfrm>
            <a:prstGeom prst="ellipse">
              <a:avLst/>
            </a:prstGeom>
            <a:gradFill rotWithShape="1">
              <a:gsLst>
                <a:gs pos="0">
                  <a:srgbClr val="767676"/>
                </a:gs>
                <a:gs pos="50000">
                  <a:srgbClr val="FFFFFF"/>
                </a:gs>
                <a:gs pos="100000">
                  <a:srgbClr val="767676"/>
                </a:gs>
              </a:gsLst>
              <a:lin ang="5400000" scaled="1"/>
            </a:gradFill>
            <a:ln>
              <a:noFill/>
            </a:ln>
            <a:extLst>
              <a:ext uri="{91240B29-F687-4F45-9708-019B960494DF}">
                <a14:hiddenLine xmlns:a14="http://schemas.microsoft.com/office/drawing/2010/main" w="57150" algn="ctr">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2000">
                <a:solidFill>
                  <a:srgbClr val="000000"/>
                </a:solidFill>
                <a:cs typeface="Arial" panose="020B0604020202020204" pitchFamily="34" charset="0"/>
              </a:endParaRPr>
            </a:p>
          </p:txBody>
        </p:sp>
        <p:sp>
          <p:nvSpPr>
            <p:cNvPr id="39" name="Oval 32">
              <a:extLst>
                <a:ext uri="{FF2B5EF4-FFF2-40B4-BE49-F238E27FC236}">
                  <a16:creationId xmlns="" xmlns:a16="http://schemas.microsoft.com/office/drawing/2014/main" id="{E02CC2CD-CC9A-410F-854D-E19C602C6F43}"/>
                </a:ext>
              </a:extLst>
            </p:cNvPr>
            <p:cNvSpPr>
              <a:spLocks noChangeArrowheads="1"/>
            </p:cNvSpPr>
            <p:nvPr/>
          </p:nvSpPr>
          <p:spPr bwMode="gray">
            <a:xfrm>
              <a:off x="2170" y="1771"/>
              <a:ext cx="1430" cy="1430"/>
            </a:xfrm>
            <a:prstGeom prst="ellipse">
              <a:avLst/>
            </a:prstGeom>
            <a:gradFill rotWithShape="1">
              <a:gsLst>
                <a:gs pos="0">
                  <a:srgbClr val="A2A2A2"/>
                </a:gs>
                <a:gs pos="50000">
                  <a:srgbClr val="FFFFFF"/>
                </a:gs>
                <a:gs pos="100000">
                  <a:srgbClr val="A2A2A2"/>
                </a:gs>
              </a:gsLst>
              <a:lin ang="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2000">
                <a:solidFill>
                  <a:srgbClr val="000000"/>
                </a:solidFill>
                <a:cs typeface="Arial" panose="020B0604020202020204" pitchFamily="34" charset="0"/>
              </a:endParaRPr>
            </a:p>
          </p:txBody>
        </p:sp>
        <p:sp>
          <p:nvSpPr>
            <p:cNvPr id="40" name="Oval 33">
              <a:extLst>
                <a:ext uri="{FF2B5EF4-FFF2-40B4-BE49-F238E27FC236}">
                  <a16:creationId xmlns="" xmlns:a16="http://schemas.microsoft.com/office/drawing/2014/main" id="{EC1DF34C-9162-42E5-80D3-6C6BC9903F60}"/>
                </a:ext>
              </a:extLst>
            </p:cNvPr>
            <p:cNvSpPr>
              <a:spLocks noChangeArrowheads="1"/>
            </p:cNvSpPr>
            <p:nvPr/>
          </p:nvSpPr>
          <p:spPr bwMode="gray">
            <a:xfrm>
              <a:off x="2253" y="1298"/>
              <a:ext cx="1101" cy="2378"/>
            </a:xfrm>
            <a:prstGeom prst="ellipse">
              <a:avLst/>
            </a:prstGeom>
            <a:gradFill rotWithShape="1">
              <a:gsLst>
                <a:gs pos="0">
                  <a:schemeClr val="hlink">
                    <a:gamma/>
                    <a:tint val="0"/>
                    <a:invGamma/>
                  </a:schemeClr>
                </a:gs>
                <a:gs pos="50000">
                  <a:schemeClr val="hlink"/>
                </a:gs>
                <a:gs pos="100000">
                  <a:schemeClr val="hlink">
                    <a:gamma/>
                    <a:tint val="0"/>
                    <a:invGamma/>
                  </a:schemeClr>
                </a:gs>
              </a:gsLst>
              <a:lin ang="2700000" scaled="1"/>
            </a:gradFill>
            <a:ln w="38100" algn="ctr">
              <a:noFill/>
              <a:round/>
              <a:headEnd/>
              <a:tailEnd/>
            </a:ln>
            <a:effectLst/>
          </p:spPr>
          <p:txBody>
            <a:bodyPr wrap="none" anchor="ctr">
              <a:spAutoFit/>
            </a:bodyPr>
            <a:lstStyle/>
            <a:p>
              <a:pPr eaLnBrk="1" hangingPunct="1">
                <a:defRPr/>
              </a:pPr>
              <a:endParaRPr lang="en-US" sz="2000">
                <a:solidFill>
                  <a:srgbClr val="000000"/>
                </a:solidFill>
                <a:latin typeface="Arial" panose="020B0604020202020204" pitchFamily="34" charset="0"/>
                <a:cs typeface="Arial" panose="020B0604020202020204" pitchFamily="34" charset="0"/>
              </a:endParaRPr>
            </a:p>
          </p:txBody>
        </p:sp>
        <p:sp>
          <p:nvSpPr>
            <p:cNvPr id="41" name="Oval 34">
              <a:extLst>
                <a:ext uri="{FF2B5EF4-FFF2-40B4-BE49-F238E27FC236}">
                  <a16:creationId xmlns="" xmlns:a16="http://schemas.microsoft.com/office/drawing/2014/main" id="{EAA06000-9BE4-474F-A854-C636C11B662D}"/>
                </a:ext>
              </a:extLst>
            </p:cNvPr>
            <p:cNvSpPr>
              <a:spLocks noChangeArrowheads="1"/>
            </p:cNvSpPr>
            <p:nvPr/>
          </p:nvSpPr>
          <p:spPr bwMode="gray">
            <a:xfrm>
              <a:off x="2254" y="1298"/>
              <a:ext cx="1101" cy="2378"/>
            </a:xfrm>
            <a:prstGeom prst="ellipse">
              <a:avLst/>
            </a:prstGeom>
            <a:gradFill rotWithShape="1">
              <a:gsLst>
                <a:gs pos="0">
                  <a:srgbClr val="000000"/>
                </a:gs>
                <a:gs pos="100000">
                  <a:srgbClr val="8D67E1"/>
                </a:gs>
              </a:gsLst>
              <a:lin ang="2700000" scaled="1"/>
            </a:gradFill>
            <a:ln>
              <a:noFill/>
            </a:ln>
            <a:extLst>
              <a:ext uri="{91240B29-F687-4F45-9708-019B960494DF}">
                <a14:hiddenLine xmlns:a14="http://schemas.microsoft.com/office/drawing/2010/main" w="38100" algn="ctr">
                  <a:solidFill>
                    <a:srgbClr val="000000"/>
                  </a:solidFill>
                  <a:round/>
                  <a:headEnd/>
                  <a:tailEnd/>
                </a14:hiddenLine>
              </a:ext>
            </a:extLst>
          </p:spPr>
          <p:txBody>
            <a:bodyPr wrap="none" anchor="ct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2000">
                <a:solidFill>
                  <a:srgbClr val="000000"/>
                </a:solidFill>
                <a:cs typeface="Arial" panose="020B0604020202020204" pitchFamily="34" charset="0"/>
              </a:endParaRPr>
            </a:p>
          </p:txBody>
        </p:sp>
        <p:sp>
          <p:nvSpPr>
            <p:cNvPr id="42" name="Oval 35">
              <a:extLst>
                <a:ext uri="{FF2B5EF4-FFF2-40B4-BE49-F238E27FC236}">
                  <a16:creationId xmlns="" xmlns:a16="http://schemas.microsoft.com/office/drawing/2014/main" id="{141A69D7-9AE5-4121-9CAE-FCAE2FF61BF9}"/>
                </a:ext>
              </a:extLst>
            </p:cNvPr>
            <p:cNvSpPr>
              <a:spLocks noChangeArrowheads="1"/>
            </p:cNvSpPr>
            <p:nvPr/>
          </p:nvSpPr>
          <p:spPr bwMode="gray">
            <a:xfrm>
              <a:off x="2334" y="1298"/>
              <a:ext cx="1097" cy="2378"/>
            </a:xfrm>
            <a:prstGeom prst="ellipse">
              <a:avLst/>
            </a:prstGeom>
            <a:gradFill rotWithShape="1">
              <a:gsLst>
                <a:gs pos="0">
                  <a:schemeClr val="hlink">
                    <a:gamma/>
                    <a:shade val="54118"/>
                    <a:invGamma/>
                  </a:schemeClr>
                </a:gs>
                <a:gs pos="50000">
                  <a:schemeClr val="hlink"/>
                </a:gs>
                <a:gs pos="100000">
                  <a:schemeClr val="hlink">
                    <a:gamma/>
                    <a:shade val="54118"/>
                    <a:invGamma/>
                  </a:schemeClr>
                </a:gs>
              </a:gsLst>
              <a:lin ang="18900000" scaled="1"/>
            </a:gradFill>
            <a:ln w="38100" algn="ctr">
              <a:noFill/>
              <a:round/>
              <a:headEnd/>
              <a:tailEnd/>
            </a:ln>
            <a:effectLst/>
          </p:spPr>
          <p:txBody>
            <a:bodyPr anchor="ctr">
              <a:spAutoFit/>
            </a:bodyPr>
            <a:lstStyle/>
            <a:p>
              <a:pPr eaLnBrk="1" hangingPunct="1">
                <a:defRPr/>
              </a:pPr>
              <a:endParaRPr lang="en-US" sz="2000">
                <a:solidFill>
                  <a:srgbClr val="000000"/>
                </a:solidFill>
                <a:latin typeface="Arial" panose="020B0604020202020204" pitchFamily="34" charset="0"/>
                <a:cs typeface="Arial" panose="020B0604020202020204" pitchFamily="34" charset="0"/>
              </a:endParaRPr>
            </a:p>
          </p:txBody>
        </p:sp>
        <p:sp>
          <p:nvSpPr>
            <p:cNvPr id="43" name="Oval 36">
              <a:extLst>
                <a:ext uri="{FF2B5EF4-FFF2-40B4-BE49-F238E27FC236}">
                  <a16:creationId xmlns="" xmlns:a16="http://schemas.microsoft.com/office/drawing/2014/main" id="{C1961E8C-0DA3-4E1F-984F-319EB64EA26F}"/>
                </a:ext>
              </a:extLst>
            </p:cNvPr>
            <p:cNvSpPr>
              <a:spLocks noChangeArrowheads="1"/>
            </p:cNvSpPr>
            <p:nvPr/>
          </p:nvSpPr>
          <p:spPr bwMode="gray">
            <a:xfrm>
              <a:off x="2334" y="1298"/>
              <a:ext cx="1097" cy="2378"/>
            </a:xfrm>
            <a:prstGeom prst="ellipse">
              <a:avLst/>
            </a:prstGeom>
            <a:gradFill rotWithShape="1">
              <a:gsLst>
                <a:gs pos="0">
                  <a:schemeClr val="folHlink"/>
                </a:gs>
                <a:gs pos="100000">
                  <a:schemeClr val="folHlink">
                    <a:gamma/>
                    <a:shade val="48627"/>
                    <a:invGamma/>
                  </a:schemeClr>
                </a:gs>
              </a:gsLst>
              <a:lin ang="2700000" scaled="1"/>
            </a:gradFill>
            <a:ln w="38100" algn="ctr">
              <a:noFill/>
              <a:round/>
              <a:headEnd/>
              <a:tailEnd/>
            </a:ln>
            <a:effectLst/>
          </p:spPr>
          <p:txBody>
            <a:bodyPr anchor="ctr">
              <a:spAutoFit/>
            </a:bodyPr>
            <a:lstStyle/>
            <a:p>
              <a:pPr eaLnBrk="1" hangingPunct="1">
                <a:defRPr/>
              </a:pPr>
              <a:endParaRPr lang="en-US" sz="2000">
                <a:solidFill>
                  <a:srgbClr val="000000"/>
                </a:solidFill>
                <a:latin typeface="Arial" panose="020B0604020202020204" pitchFamily="34" charset="0"/>
                <a:cs typeface="Arial" panose="020B0604020202020204" pitchFamily="34" charset="0"/>
              </a:endParaRPr>
            </a:p>
          </p:txBody>
        </p:sp>
      </p:grpSp>
      <p:grpSp>
        <p:nvGrpSpPr>
          <p:cNvPr id="44" name="Group 37">
            <a:extLst>
              <a:ext uri="{FF2B5EF4-FFF2-40B4-BE49-F238E27FC236}">
                <a16:creationId xmlns="" xmlns:a16="http://schemas.microsoft.com/office/drawing/2014/main" id="{D766D6FF-6D47-44A6-A93E-0CF7B67B1A4E}"/>
              </a:ext>
            </a:extLst>
          </p:cNvPr>
          <p:cNvGrpSpPr>
            <a:grpSpLocks/>
          </p:cNvGrpSpPr>
          <p:nvPr/>
        </p:nvGrpSpPr>
        <p:grpSpPr bwMode="auto">
          <a:xfrm>
            <a:off x="2977929" y="5670932"/>
            <a:ext cx="355600" cy="562574"/>
            <a:chOff x="2078" y="1298"/>
            <a:chExt cx="1615" cy="2378"/>
          </a:xfrm>
        </p:grpSpPr>
        <p:sp>
          <p:nvSpPr>
            <p:cNvPr id="45" name="Oval 38">
              <a:extLst>
                <a:ext uri="{FF2B5EF4-FFF2-40B4-BE49-F238E27FC236}">
                  <a16:creationId xmlns="" xmlns:a16="http://schemas.microsoft.com/office/drawing/2014/main" id="{C4EBF05A-D240-46A4-B31A-9241139188D1}"/>
                </a:ext>
              </a:extLst>
            </p:cNvPr>
            <p:cNvSpPr>
              <a:spLocks noChangeArrowheads="1"/>
            </p:cNvSpPr>
            <p:nvPr/>
          </p:nvSpPr>
          <p:spPr bwMode="gray">
            <a:xfrm>
              <a:off x="2078" y="1680"/>
              <a:ext cx="1615" cy="1615"/>
            </a:xfrm>
            <a:prstGeom prst="ellipse">
              <a:avLst/>
            </a:prstGeom>
            <a:gradFill rotWithShape="1">
              <a:gsLst>
                <a:gs pos="0">
                  <a:srgbClr val="767676"/>
                </a:gs>
                <a:gs pos="50000">
                  <a:srgbClr val="FFFFFF"/>
                </a:gs>
                <a:gs pos="100000">
                  <a:srgbClr val="767676"/>
                </a:gs>
              </a:gsLst>
              <a:lin ang="5400000" scaled="1"/>
            </a:gradFill>
            <a:ln>
              <a:noFill/>
            </a:ln>
            <a:extLst>
              <a:ext uri="{91240B29-F687-4F45-9708-019B960494DF}">
                <a14:hiddenLine xmlns:a14="http://schemas.microsoft.com/office/drawing/2010/main" w="57150" algn="ctr">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2000">
                <a:solidFill>
                  <a:srgbClr val="000000"/>
                </a:solidFill>
                <a:cs typeface="Arial" panose="020B0604020202020204" pitchFamily="34" charset="0"/>
              </a:endParaRPr>
            </a:p>
          </p:txBody>
        </p:sp>
        <p:sp>
          <p:nvSpPr>
            <p:cNvPr id="46" name="Oval 39">
              <a:extLst>
                <a:ext uri="{FF2B5EF4-FFF2-40B4-BE49-F238E27FC236}">
                  <a16:creationId xmlns="" xmlns:a16="http://schemas.microsoft.com/office/drawing/2014/main" id="{806E4A18-A4FE-4D94-AC2E-2EE7776216E7}"/>
                </a:ext>
              </a:extLst>
            </p:cNvPr>
            <p:cNvSpPr>
              <a:spLocks noChangeArrowheads="1"/>
            </p:cNvSpPr>
            <p:nvPr/>
          </p:nvSpPr>
          <p:spPr bwMode="gray">
            <a:xfrm>
              <a:off x="2170" y="1771"/>
              <a:ext cx="1430" cy="1430"/>
            </a:xfrm>
            <a:prstGeom prst="ellipse">
              <a:avLst/>
            </a:prstGeom>
            <a:gradFill rotWithShape="1">
              <a:gsLst>
                <a:gs pos="0">
                  <a:srgbClr val="A2A2A2"/>
                </a:gs>
                <a:gs pos="50000">
                  <a:srgbClr val="FFFFFF"/>
                </a:gs>
                <a:gs pos="100000">
                  <a:srgbClr val="A2A2A2"/>
                </a:gs>
              </a:gsLst>
              <a:lin ang="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2000">
                <a:solidFill>
                  <a:srgbClr val="000000"/>
                </a:solidFill>
                <a:cs typeface="Arial" panose="020B0604020202020204" pitchFamily="34" charset="0"/>
              </a:endParaRPr>
            </a:p>
          </p:txBody>
        </p:sp>
        <p:sp>
          <p:nvSpPr>
            <p:cNvPr id="47" name="Oval 40">
              <a:extLst>
                <a:ext uri="{FF2B5EF4-FFF2-40B4-BE49-F238E27FC236}">
                  <a16:creationId xmlns="" xmlns:a16="http://schemas.microsoft.com/office/drawing/2014/main" id="{CB82912C-06E0-4BC0-89C0-69752B4E300C}"/>
                </a:ext>
              </a:extLst>
            </p:cNvPr>
            <p:cNvSpPr>
              <a:spLocks noChangeArrowheads="1"/>
            </p:cNvSpPr>
            <p:nvPr/>
          </p:nvSpPr>
          <p:spPr bwMode="gray">
            <a:xfrm>
              <a:off x="2251" y="1298"/>
              <a:ext cx="1180" cy="2378"/>
            </a:xfrm>
            <a:prstGeom prst="ellipse">
              <a:avLst/>
            </a:prstGeom>
            <a:gradFill rotWithShape="1">
              <a:gsLst>
                <a:gs pos="0">
                  <a:schemeClr val="hlink">
                    <a:gamma/>
                    <a:tint val="0"/>
                    <a:invGamma/>
                  </a:schemeClr>
                </a:gs>
                <a:gs pos="50000">
                  <a:schemeClr val="hlink"/>
                </a:gs>
                <a:gs pos="100000">
                  <a:schemeClr val="hlink">
                    <a:gamma/>
                    <a:tint val="0"/>
                    <a:invGamma/>
                  </a:schemeClr>
                </a:gs>
              </a:gsLst>
              <a:lin ang="2700000" scaled="1"/>
            </a:gradFill>
            <a:ln w="38100" algn="ctr">
              <a:noFill/>
              <a:round/>
              <a:headEnd/>
              <a:tailEnd/>
            </a:ln>
            <a:effectLst/>
          </p:spPr>
          <p:txBody>
            <a:bodyPr wrap="none" anchor="ctr">
              <a:spAutoFit/>
            </a:bodyPr>
            <a:lstStyle/>
            <a:p>
              <a:pPr eaLnBrk="1" hangingPunct="1">
                <a:defRPr/>
              </a:pPr>
              <a:endParaRPr lang="en-US" sz="2000">
                <a:solidFill>
                  <a:srgbClr val="000000"/>
                </a:solidFill>
                <a:latin typeface="Arial" panose="020B0604020202020204" pitchFamily="34" charset="0"/>
                <a:cs typeface="Arial" panose="020B0604020202020204" pitchFamily="34" charset="0"/>
              </a:endParaRPr>
            </a:p>
          </p:txBody>
        </p:sp>
        <p:sp>
          <p:nvSpPr>
            <p:cNvPr id="48" name="Oval 41">
              <a:extLst>
                <a:ext uri="{FF2B5EF4-FFF2-40B4-BE49-F238E27FC236}">
                  <a16:creationId xmlns="" xmlns:a16="http://schemas.microsoft.com/office/drawing/2014/main" id="{085ECBE4-AC5D-48FE-93C1-9577910C239B}"/>
                </a:ext>
              </a:extLst>
            </p:cNvPr>
            <p:cNvSpPr>
              <a:spLocks noChangeArrowheads="1"/>
            </p:cNvSpPr>
            <p:nvPr/>
          </p:nvSpPr>
          <p:spPr bwMode="gray">
            <a:xfrm>
              <a:off x="2254" y="1298"/>
              <a:ext cx="1180" cy="2378"/>
            </a:xfrm>
            <a:prstGeom prst="ellipse">
              <a:avLst/>
            </a:prstGeom>
            <a:gradFill rotWithShape="1">
              <a:gsLst>
                <a:gs pos="0">
                  <a:srgbClr val="000000"/>
                </a:gs>
                <a:gs pos="100000">
                  <a:srgbClr val="E35E23"/>
                </a:gs>
              </a:gsLst>
              <a:lin ang="2700000" scaled="1"/>
            </a:gradFill>
            <a:ln>
              <a:noFill/>
            </a:ln>
            <a:extLst>
              <a:ext uri="{91240B29-F687-4F45-9708-019B960494DF}">
                <a14:hiddenLine xmlns:a14="http://schemas.microsoft.com/office/drawing/2010/main" w="38100" algn="ctr">
                  <a:solidFill>
                    <a:srgbClr val="000000"/>
                  </a:solidFill>
                  <a:round/>
                  <a:headEnd/>
                  <a:tailEnd/>
                </a14:hiddenLine>
              </a:ext>
            </a:extLst>
          </p:spPr>
          <p:txBody>
            <a:bodyPr wrap="none" anchor="ct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2000">
                <a:solidFill>
                  <a:srgbClr val="000000"/>
                </a:solidFill>
                <a:cs typeface="Arial" panose="020B0604020202020204" pitchFamily="34" charset="0"/>
              </a:endParaRPr>
            </a:p>
          </p:txBody>
        </p:sp>
        <p:sp>
          <p:nvSpPr>
            <p:cNvPr id="49" name="Oval 42">
              <a:extLst>
                <a:ext uri="{FF2B5EF4-FFF2-40B4-BE49-F238E27FC236}">
                  <a16:creationId xmlns="" xmlns:a16="http://schemas.microsoft.com/office/drawing/2014/main" id="{C325FCB8-26B0-44E7-A1CB-3598E892792E}"/>
                </a:ext>
              </a:extLst>
            </p:cNvPr>
            <p:cNvSpPr>
              <a:spLocks noChangeArrowheads="1"/>
            </p:cNvSpPr>
            <p:nvPr/>
          </p:nvSpPr>
          <p:spPr bwMode="gray">
            <a:xfrm>
              <a:off x="2338" y="1298"/>
              <a:ext cx="1096" cy="2378"/>
            </a:xfrm>
            <a:prstGeom prst="ellipse">
              <a:avLst/>
            </a:prstGeom>
            <a:gradFill rotWithShape="1">
              <a:gsLst>
                <a:gs pos="0">
                  <a:schemeClr val="hlink">
                    <a:gamma/>
                    <a:shade val="54118"/>
                    <a:invGamma/>
                  </a:schemeClr>
                </a:gs>
                <a:gs pos="50000">
                  <a:schemeClr val="hlink"/>
                </a:gs>
                <a:gs pos="100000">
                  <a:schemeClr val="hlink">
                    <a:gamma/>
                    <a:shade val="54118"/>
                    <a:invGamma/>
                  </a:schemeClr>
                </a:gs>
              </a:gsLst>
              <a:lin ang="18900000" scaled="1"/>
            </a:gradFill>
            <a:ln w="38100" algn="ctr">
              <a:noFill/>
              <a:round/>
              <a:headEnd/>
              <a:tailEnd/>
            </a:ln>
            <a:effectLst/>
          </p:spPr>
          <p:txBody>
            <a:bodyPr anchor="ctr">
              <a:spAutoFit/>
            </a:bodyPr>
            <a:lstStyle/>
            <a:p>
              <a:pPr eaLnBrk="1" hangingPunct="1">
                <a:defRPr/>
              </a:pPr>
              <a:endParaRPr lang="en-US" sz="2000">
                <a:solidFill>
                  <a:srgbClr val="000000"/>
                </a:solidFill>
                <a:latin typeface="Arial" panose="020B0604020202020204" pitchFamily="34" charset="0"/>
                <a:cs typeface="Arial" panose="020B0604020202020204" pitchFamily="34" charset="0"/>
              </a:endParaRPr>
            </a:p>
          </p:txBody>
        </p:sp>
        <p:sp>
          <p:nvSpPr>
            <p:cNvPr id="50" name="Oval 43">
              <a:extLst>
                <a:ext uri="{FF2B5EF4-FFF2-40B4-BE49-F238E27FC236}">
                  <a16:creationId xmlns="" xmlns:a16="http://schemas.microsoft.com/office/drawing/2014/main" id="{AB155A43-6913-40EB-BA30-12AB3E6D22E5}"/>
                </a:ext>
              </a:extLst>
            </p:cNvPr>
            <p:cNvSpPr>
              <a:spLocks noChangeArrowheads="1"/>
            </p:cNvSpPr>
            <p:nvPr/>
          </p:nvSpPr>
          <p:spPr bwMode="gray">
            <a:xfrm>
              <a:off x="2337" y="1298"/>
              <a:ext cx="1096" cy="2378"/>
            </a:xfrm>
            <a:prstGeom prst="ellipse">
              <a:avLst/>
            </a:prstGeom>
            <a:gradFill rotWithShape="1">
              <a:gsLst>
                <a:gs pos="0">
                  <a:srgbClr val="E35E23"/>
                </a:gs>
                <a:gs pos="100000">
                  <a:srgbClr val="6E2E11"/>
                </a:gs>
              </a:gsLst>
              <a:lin ang="2700000" scaled="1"/>
            </a:gradFill>
            <a:ln>
              <a:noFill/>
            </a:ln>
            <a:extLst>
              <a:ext uri="{91240B29-F687-4F45-9708-019B960494DF}">
                <a14:hiddenLine xmlns:a14="http://schemas.microsoft.com/office/drawing/2010/main" w="38100" algn="ctr">
                  <a:solidFill>
                    <a:srgbClr val="000000"/>
                  </a:solidFill>
                  <a:round/>
                  <a:headEnd/>
                  <a:tailEnd/>
                </a14:hiddenLine>
              </a:ext>
            </a:extLst>
          </p:spPr>
          <p:txBody>
            <a:bodyPr anchor="ct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2000">
                <a:solidFill>
                  <a:srgbClr val="000000"/>
                </a:solidFill>
                <a:cs typeface="Arial" panose="020B0604020202020204" pitchFamily="34" charset="0"/>
              </a:endParaRPr>
            </a:p>
          </p:txBody>
        </p:sp>
      </p:grpSp>
      <p:sp>
        <p:nvSpPr>
          <p:cNvPr id="53" name="TextBox 52">
            <a:extLst>
              <a:ext uri="{FF2B5EF4-FFF2-40B4-BE49-F238E27FC236}">
                <a16:creationId xmlns="" xmlns:a16="http://schemas.microsoft.com/office/drawing/2014/main" id="{0E9F4A60-662D-434C-98FC-9A392D560049}"/>
              </a:ext>
            </a:extLst>
          </p:cNvPr>
          <p:cNvSpPr txBox="1"/>
          <p:nvPr/>
        </p:nvSpPr>
        <p:spPr>
          <a:xfrm>
            <a:off x="3412973" y="2330729"/>
            <a:ext cx="3806249" cy="400110"/>
          </a:xfrm>
          <a:prstGeom prst="rect">
            <a:avLst/>
          </a:prstGeom>
          <a:noFill/>
        </p:spPr>
        <p:txBody>
          <a:bodyPr wrap="square">
            <a:spAutoFit/>
          </a:bodyPr>
          <a:lstStyle/>
          <a:p>
            <a:r>
              <a:rPr lang="vi-VN" sz="2000" dirty="0">
                <a:solidFill>
                  <a:srgbClr val="FF0000"/>
                </a:solidFill>
                <a:latin typeface="Arial" panose="020B0604020202020204" pitchFamily="34" charset="0"/>
                <a:cs typeface="Arial" panose="020B0604020202020204" pitchFamily="34" charset="0"/>
              </a:rPr>
              <a:t>Đ</a:t>
            </a:r>
            <a:r>
              <a:rPr lang="en-US" sz="2000" b="0" i="0" dirty="0" err="1">
                <a:solidFill>
                  <a:srgbClr val="FF0000"/>
                </a:solidFill>
                <a:effectLst/>
                <a:latin typeface="Arial" panose="020B0604020202020204" pitchFamily="34" charset="0"/>
                <a:cs typeface="Arial" panose="020B0604020202020204" pitchFamily="34" charset="0"/>
              </a:rPr>
              <a:t>ổi</a:t>
            </a:r>
            <a:r>
              <a:rPr lang="en-US" sz="2000" b="0" i="0" dirty="0">
                <a:solidFill>
                  <a:srgbClr val="FF0000"/>
                </a:solidFill>
                <a:effectLst/>
                <a:latin typeface="Arial" panose="020B0604020202020204" pitchFamily="34" charset="0"/>
                <a:cs typeface="Arial" panose="020B0604020202020204" pitchFamily="34" charset="0"/>
              </a:rPr>
              <a:t> </a:t>
            </a:r>
            <a:r>
              <a:rPr lang="en-US" sz="2000" b="0" i="0" dirty="0" err="1">
                <a:solidFill>
                  <a:srgbClr val="FF0000"/>
                </a:solidFill>
                <a:effectLst/>
                <a:latin typeface="Arial" panose="020B0604020202020204" pitchFamily="34" charset="0"/>
                <a:cs typeface="Arial" panose="020B0604020202020204" pitchFamily="34" charset="0"/>
              </a:rPr>
              <a:t>mới</a:t>
            </a:r>
            <a:r>
              <a:rPr lang="en-US" sz="2000" b="0" i="0" dirty="0">
                <a:solidFill>
                  <a:srgbClr val="FF0000"/>
                </a:solidFill>
                <a:effectLst/>
                <a:latin typeface="Arial" panose="020B0604020202020204" pitchFamily="34" charset="0"/>
                <a:cs typeface="Arial" panose="020B0604020202020204" pitchFamily="34" charset="0"/>
              </a:rPr>
              <a:t> </a:t>
            </a:r>
            <a:r>
              <a:rPr lang="en-US" sz="2000" b="0" i="0" dirty="0" err="1">
                <a:solidFill>
                  <a:srgbClr val="FF0000"/>
                </a:solidFill>
                <a:effectLst/>
                <a:latin typeface="Arial" panose="020B0604020202020204" pitchFamily="34" charset="0"/>
                <a:cs typeface="Arial" panose="020B0604020202020204" pitchFamily="34" charset="0"/>
              </a:rPr>
              <a:t>mạnh</a:t>
            </a:r>
            <a:r>
              <a:rPr lang="en-US" sz="2000" b="0" i="0" dirty="0">
                <a:solidFill>
                  <a:srgbClr val="FF0000"/>
                </a:solidFill>
                <a:effectLst/>
                <a:latin typeface="Arial" panose="020B0604020202020204" pitchFamily="34" charset="0"/>
                <a:cs typeface="Arial" panose="020B0604020202020204" pitchFamily="34" charset="0"/>
              </a:rPr>
              <a:t> </a:t>
            </a:r>
            <a:r>
              <a:rPr lang="en-US" sz="2000" b="0" i="0" dirty="0" err="1">
                <a:solidFill>
                  <a:srgbClr val="FF0000"/>
                </a:solidFill>
                <a:effectLst/>
                <a:latin typeface="Arial" panose="020B0604020202020204" pitchFamily="34" charset="0"/>
                <a:cs typeface="Arial" panose="020B0604020202020204" pitchFamily="34" charset="0"/>
              </a:rPr>
              <a:t>mẽ</a:t>
            </a:r>
            <a:r>
              <a:rPr lang="en-US" sz="2000" b="0" i="0" dirty="0">
                <a:solidFill>
                  <a:srgbClr val="FF0000"/>
                </a:solidFill>
                <a:effectLst/>
                <a:latin typeface="Arial" panose="020B0604020202020204" pitchFamily="34" charset="0"/>
                <a:cs typeface="Arial" panose="020B0604020202020204" pitchFamily="34" charset="0"/>
              </a:rPr>
              <a:t> </a:t>
            </a:r>
            <a:r>
              <a:rPr lang="en-US" sz="2000" b="0" i="0" dirty="0" err="1">
                <a:solidFill>
                  <a:srgbClr val="FF0000"/>
                </a:solidFill>
                <a:effectLst/>
                <a:latin typeface="Arial" panose="020B0604020202020204" pitchFamily="34" charset="0"/>
                <a:cs typeface="Arial" panose="020B0604020202020204" pitchFamily="34" charset="0"/>
              </a:rPr>
              <a:t>về</a:t>
            </a:r>
            <a:r>
              <a:rPr lang="en-US" sz="2000" b="0" i="0" dirty="0">
                <a:solidFill>
                  <a:srgbClr val="FF0000"/>
                </a:solidFill>
                <a:effectLst/>
                <a:latin typeface="Arial" panose="020B0604020202020204" pitchFamily="34" charset="0"/>
                <a:cs typeface="Arial" panose="020B0604020202020204" pitchFamily="34" charset="0"/>
              </a:rPr>
              <a:t> </a:t>
            </a:r>
            <a:r>
              <a:rPr lang="en-US" sz="2000" b="0" i="0" dirty="0" err="1">
                <a:solidFill>
                  <a:srgbClr val="FF0000"/>
                </a:solidFill>
                <a:effectLst/>
                <a:latin typeface="Arial" panose="020B0604020202020204" pitchFamily="34" charset="0"/>
                <a:cs typeface="Arial" panose="020B0604020202020204" pitchFamily="34" charset="0"/>
              </a:rPr>
              <a:t>sở</a:t>
            </a:r>
            <a:r>
              <a:rPr lang="en-US" sz="2000" b="0" i="0" dirty="0">
                <a:solidFill>
                  <a:srgbClr val="FF0000"/>
                </a:solidFill>
                <a:effectLst/>
                <a:latin typeface="Arial" panose="020B0604020202020204" pitchFamily="34" charset="0"/>
                <a:cs typeface="Arial" panose="020B0604020202020204" pitchFamily="34" charset="0"/>
              </a:rPr>
              <a:t> </a:t>
            </a:r>
            <a:r>
              <a:rPr lang="en-US" sz="2000" b="0" i="0" dirty="0" err="1">
                <a:solidFill>
                  <a:srgbClr val="FF0000"/>
                </a:solidFill>
                <a:effectLst/>
                <a:latin typeface="Arial" panose="020B0604020202020204" pitchFamily="34" charset="0"/>
                <a:cs typeface="Arial" panose="020B0604020202020204" pitchFamily="34" charset="0"/>
              </a:rPr>
              <a:t>hữu</a:t>
            </a:r>
            <a:endParaRPr lang="en-US" sz="2000" dirty="0">
              <a:solidFill>
                <a:srgbClr val="FF0000"/>
              </a:solidFill>
              <a:latin typeface="Arial" panose="020B0604020202020204" pitchFamily="34" charset="0"/>
              <a:cs typeface="Arial" panose="020B0604020202020204" pitchFamily="34" charset="0"/>
            </a:endParaRPr>
          </a:p>
        </p:txBody>
      </p:sp>
      <p:sp>
        <p:nvSpPr>
          <p:cNvPr id="55" name="TextBox 54">
            <a:extLst>
              <a:ext uri="{FF2B5EF4-FFF2-40B4-BE49-F238E27FC236}">
                <a16:creationId xmlns="" xmlns:a16="http://schemas.microsoft.com/office/drawing/2014/main" id="{E62B459F-D4B9-4890-8A0C-334E8B6A8B5B}"/>
              </a:ext>
            </a:extLst>
          </p:cNvPr>
          <p:cNvSpPr txBox="1"/>
          <p:nvPr/>
        </p:nvSpPr>
        <p:spPr>
          <a:xfrm>
            <a:off x="3809779" y="3115628"/>
            <a:ext cx="6202680" cy="400110"/>
          </a:xfrm>
          <a:prstGeom prst="rect">
            <a:avLst/>
          </a:prstGeom>
          <a:noFill/>
        </p:spPr>
        <p:txBody>
          <a:bodyPr wrap="square">
            <a:spAutoFit/>
          </a:bodyPr>
          <a:lstStyle/>
          <a:p>
            <a:r>
              <a:rPr lang="vi-VN" sz="2000" dirty="0">
                <a:solidFill>
                  <a:srgbClr val="0070C0"/>
                </a:solidFill>
                <a:latin typeface="Arial" panose="020B0604020202020204" pitchFamily="34" charset="0"/>
                <a:cs typeface="Arial" panose="020B0604020202020204" pitchFamily="34" charset="0"/>
              </a:rPr>
              <a:t>C</a:t>
            </a:r>
            <a:r>
              <a:rPr lang="vi-VN" sz="2000" b="0" i="0" dirty="0">
                <a:solidFill>
                  <a:srgbClr val="0070C0"/>
                </a:solidFill>
                <a:effectLst/>
                <a:latin typeface="Arial" panose="020B0604020202020204" pitchFamily="34" charset="0"/>
                <a:cs typeface="Arial" panose="020B0604020202020204" pitchFamily="34" charset="0"/>
              </a:rPr>
              <a:t>oi trọng khu vực tư nhân</a:t>
            </a:r>
            <a:endParaRPr lang="en-US" sz="2000" dirty="0">
              <a:solidFill>
                <a:srgbClr val="0070C0"/>
              </a:solidFill>
              <a:latin typeface="Arial" panose="020B0604020202020204" pitchFamily="34" charset="0"/>
              <a:cs typeface="Arial" panose="020B0604020202020204" pitchFamily="34" charset="0"/>
            </a:endParaRPr>
          </a:p>
        </p:txBody>
      </p:sp>
      <p:sp>
        <p:nvSpPr>
          <p:cNvPr id="57" name="TextBox 56">
            <a:extLst>
              <a:ext uri="{FF2B5EF4-FFF2-40B4-BE49-F238E27FC236}">
                <a16:creationId xmlns="" xmlns:a16="http://schemas.microsoft.com/office/drawing/2014/main" id="{90408EF3-1FD1-4099-A41A-0E0BCF1716E0}"/>
              </a:ext>
            </a:extLst>
          </p:cNvPr>
          <p:cNvSpPr txBox="1"/>
          <p:nvPr/>
        </p:nvSpPr>
        <p:spPr>
          <a:xfrm>
            <a:off x="3929640" y="3986195"/>
            <a:ext cx="4322572" cy="707886"/>
          </a:xfrm>
          <a:prstGeom prst="rect">
            <a:avLst/>
          </a:prstGeom>
          <a:noFill/>
        </p:spPr>
        <p:txBody>
          <a:bodyPr wrap="square">
            <a:spAutoFit/>
          </a:bodyPr>
          <a:lstStyle/>
          <a:p>
            <a:r>
              <a:rPr lang="vi-VN" sz="2000" dirty="0">
                <a:solidFill>
                  <a:srgbClr val="663300"/>
                </a:solidFill>
                <a:latin typeface="Arial" panose="020B0604020202020204" pitchFamily="34" charset="0"/>
                <a:cs typeface="Arial" panose="020B0604020202020204" pitchFamily="34" charset="0"/>
              </a:rPr>
              <a:t>Đ</a:t>
            </a:r>
            <a:r>
              <a:rPr lang="vi-VN" sz="2000" b="0" i="0" dirty="0">
                <a:solidFill>
                  <a:srgbClr val="663300"/>
                </a:solidFill>
                <a:effectLst/>
                <a:latin typeface="Arial" panose="020B0604020202020204" pitchFamily="34" charset="0"/>
                <a:cs typeface="Arial" panose="020B0604020202020204" pitchFamily="34" charset="0"/>
              </a:rPr>
              <a:t>ổi mới sở hữu và doanh nghiệp nhà nước</a:t>
            </a:r>
            <a:endParaRPr lang="en-US" sz="2000" dirty="0">
              <a:solidFill>
                <a:srgbClr val="663300"/>
              </a:solidFill>
              <a:latin typeface="Arial" panose="020B0604020202020204" pitchFamily="34" charset="0"/>
              <a:cs typeface="Arial" panose="020B0604020202020204" pitchFamily="34" charset="0"/>
            </a:endParaRPr>
          </a:p>
        </p:txBody>
      </p:sp>
      <p:sp>
        <p:nvSpPr>
          <p:cNvPr id="59" name="TextBox 58">
            <a:extLst>
              <a:ext uri="{FF2B5EF4-FFF2-40B4-BE49-F238E27FC236}">
                <a16:creationId xmlns="" xmlns:a16="http://schemas.microsoft.com/office/drawing/2014/main" id="{6F3F8F78-F2A9-4AB8-8E37-A7619AFB106E}"/>
              </a:ext>
            </a:extLst>
          </p:cNvPr>
          <p:cNvSpPr txBox="1"/>
          <p:nvPr/>
        </p:nvSpPr>
        <p:spPr>
          <a:xfrm>
            <a:off x="3852998" y="4957731"/>
            <a:ext cx="4147781" cy="707886"/>
          </a:xfrm>
          <a:prstGeom prst="rect">
            <a:avLst/>
          </a:prstGeom>
          <a:noFill/>
        </p:spPr>
        <p:txBody>
          <a:bodyPr wrap="square">
            <a:spAutoFit/>
          </a:bodyPr>
          <a:lstStyle/>
          <a:p>
            <a:r>
              <a:rPr lang="vi-VN" sz="2000" dirty="0">
                <a:solidFill>
                  <a:srgbClr val="006600"/>
                </a:solidFill>
                <a:latin typeface="Arial" panose="020B0604020202020204" pitchFamily="34" charset="0"/>
                <a:cs typeface="Arial" panose="020B0604020202020204" pitchFamily="34" charset="0"/>
              </a:rPr>
              <a:t>H</a:t>
            </a:r>
            <a:r>
              <a:rPr lang="vi-VN" sz="2000" b="0" i="0" dirty="0">
                <a:solidFill>
                  <a:srgbClr val="006600"/>
                </a:solidFill>
                <a:effectLst/>
                <a:latin typeface="Arial" panose="020B0604020202020204" pitchFamily="34" charset="0"/>
                <a:cs typeface="Arial" panose="020B0604020202020204" pitchFamily="34" charset="0"/>
              </a:rPr>
              <a:t>ình thành đồng bộ các loại thị trường</a:t>
            </a:r>
            <a:endParaRPr lang="en-US" sz="2000" dirty="0">
              <a:solidFill>
                <a:srgbClr val="006600"/>
              </a:solidFill>
              <a:latin typeface="Arial" panose="020B0604020202020204" pitchFamily="34" charset="0"/>
              <a:cs typeface="Arial" panose="020B0604020202020204" pitchFamily="34" charset="0"/>
            </a:endParaRPr>
          </a:p>
        </p:txBody>
      </p:sp>
      <p:sp>
        <p:nvSpPr>
          <p:cNvPr id="61" name="TextBox 60">
            <a:extLst>
              <a:ext uri="{FF2B5EF4-FFF2-40B4-BE49-F238E27FC236}">
                <a16:creationId xmlns="" xmlns:a16="http://schemas.microsoft.com/office/drawing/2014/main" id="{E1CFDA6A-EC22-4256-A3B9-CE667BB7E689}"/>
              </a:ext>
            </a:extLst>
          </p:cNvPr>
          <p:cNvSpPr txBox="1"/>
          <p:nvPr/>
        </p:nvSpPr>
        <p:spPr>
          <a:xfrm>
            <a:off x="3412973" y="5946372"/>
            <a:ext cx="4317740" cy="707886"/>
          </a:xfrm>
          <a:prstGeom prst="rect">
            <a:avLst/>
          </a:prstGeom>
          <a:noFill/>
        </p:spPr>
        <p:txBody>
          <a:bodyPr wrap="square">
            <a:spAutoFit/>
          </a:bodyPr>
          <a:lstStyle/>
          <a:p>
            <a:r>
              <a:rPr lang="vi-VN" sz="2000" b="0" i="0" dirty="0">
                <a:solidFill>
                  <a:srgbClr val="010101"/>
                </a:solidFill>
                <a:effectLst/>
                <a:latin typeface="Arial" panose="020B0604020202020204" pitchFamily="34" charset="0"/>
                <a:cs typeface="Arial" panose="020B0604020202020204" pitchFamily="34" charset="0"/>
              </a:rPr>
              <a:t>Đảm bảo môi trường cạnh tranh bình đẳng giữa các chủ thể kinh tế...</a:t>
            </a:r>
            <a:endParaRPr lang="en-US" sz="2000" dirty="0">
              <a:latin typeface="Arial" panose="020B0604020202020204" pitchFamily="34" charset="0"/>
              <a:cs typeface="Arial" panose="020B0604020202020204" pitchFamily="34" charset="0"/>
            </a:endParaRPr>
          </a:p>
        </p:txBody>
      </p:sp>
      <p:sp>
        <p:nvSpPr>
          <p:cNvPr id="62" name="Minus Sign 61">
            <a:extLst>
              <a:ext uri="{FF2B5EF4-FFF2-40B4-BE49-F238E27FC236}">
                <a16:creationId xmlns="" xmlns:a16="http://schemas.microsoft.com/office/drawing/2014/main" id="{770A42E0-187F-44CD-ABFD-54595ED5F13E}"/>
              </a:ext>
            </a:extLst>
          </p:cNvPr>
          <p:cNvSpPr/>
          <p:nvPr/>
        </p:nvSpPr>
        <p:spPr>
          <a:xfrm>
            <a:off x="3982849" y="960726"/>
            <a:ext cx="2938160" cy="45719"/>
          </a:xfrm>
          <a:prstGeom prst="mathMinus">
            <a:avLst/>
          </a:prstGeom>
          <a:ln>
            <a:solidFill>
              <a:srgbClr val="FF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4" name="TextBox 63">
            <a:extLst>
              <a:ext uri="{FF2B5EF4-FFF2-40B4-BE49-F238E27FC236}">
                <a16:creationId xmlns="" xmlns:a16="http://schemas.microsoft.com/office/drawing/2014/main" id="{9211ED85-5C14-4866-BBA8-210B6DC557BC}"/>
              </a:ext>
            </a:extLst>
          </p:cNvPr>
          <p:cNvSpPr txBox="1"/>
          <p:nvPr/>
        </p:nvSpPr>
        <p:spPr>
          <a:xfrm>
            <a:off x="3711639" y="1668274"/>
            <a:ext cx="3768440" cy="400110"/>
          </a:xfrm>
          <a:prstGeom prst="rect">
            <a:avLst/>
          </a:prstGeom>
          <a:noFill/>
        </p:spPr>
        <p:txBody>
          <a:bodyPr wrap="square">
            <a:spAutoFit/>
          </a:bodyPr>
          <a:lstStyle/>
          <a:p>
            <a:pPr marL="285750" indent="-285750">
              <a:buFont typeface="Wingdings" panose="05000000000000000000" pitchFamily="2" charset="2"/>
              <a:buChar char="§"/>
            </a:pPr>
            <a:r>
              <a:rPr lang="en-US" sz="2000" b="1" i="0" dirty="0" err="1">
                <a:solidFill>
                  <a:srgbClr val="006600"/>
                </a:solidFill>
                <a:effectLst/>
                <a:latin typeface="Arial" panose="020B0604020202020204" pitchFamily="34" charset="0"/>
                <a:cs typeface="Arial" panose="020B0604020202020204" pitchFamily="34" charset="0"/>
              </a:rPr>
              <a:t>Hoàn</a:t>
            </a:r>
            <a:r>
              <a:rPr lang="en-US" sz="2000" b="1" i="0" dirty="0">
                <a:solidFill>
                  <a:srgbClr val="006600"/>
                </a:solidFill>
                <a:effectLst/>
                <a:latin typeface="Arial" panose="020B0604020202020204" pitchFamily="34" charset="0"/>
                <a:cs typeface="Arial" panose="020B0604020202020204" pitchFamily="34" charset="0"/>
              </a:rPr>
              <a:t> </a:t>
            </a:r>
            <a:r>
              <a:rPr lang="en-US" sz="2000" b="1" i="0" dirty="0" err="1">
                <a:solidFill>
                  <a:srgbClr val="006600"/>
                </a:solidFill>
                <a:effectLst/>
                <a:latin typeface="Arial" panose="020B0604020202020204" pitchFamily="34" charset="0"/>
                <a:cs typeface="Arial" panose="020B0604020202020204" pitchFamily="34" charset="0"/>
              </a:rPr>
              <a:t>thiện</a:t>
            </a:r>
            <a:r>
              <a:rPr lang="en-US" sz="2000" b="1" i="0" dirty="0">
                <a:solidFill>
                  <a:srgbClr val="006600"/>
                </a:solidFill>
                <a:effectLst/>
                <a:latin typeface="Arial" panose="020B0604020202020204" pitchFamily="34" charset="0"/>
                <a:cs typeface="Arial" panose="020B0604020202020204" pitchFamily="34" charset="0"/>
              </a:rPr>
              <a:t> </a:t>
            </a:r>
            <a:r>
              <a:rPr lang="en-US" sz="2000" b="1" i="0" dirty="0" err="1">
                <a:solidFill>
                  <a:srgbClr val="006600"/>
                </a:solidFill>
                <a:effectLst/>
                <a:latin typeface="Arial" panose="020B0604020202020204" pitchFamily="34" charset="0"/>
                <a:cs typeface="Arial" panose="020B0604020202020204" pitchFamily="34" charset="0"/>
              </a:rPr>
              <a:t>thể</a:t>
            </a:r>
            <a:r>
              <a:rPr lang="en-US" sz="2000" b="1" i="0" dirty="0">
                <a:solidFill>
                  <a:srgbClr val="006600"/>
                </a:solidFill>
                <a:effectLst/>
                <a:latin typeface="Arial" panose="020B0604020202020204" pitchFamily="34" charset="0"/>
                <a:cs typeface="Arial" panose="020B0604020202020204" pitchFamily="34" charset="0"/>
              </a:rPr>
              <a:t> </a:t>
            </a:r>
            <a:r>
              <a:rPr lang="en-US" sz="2000" b="1" i="0" dirty="0" err="1">
                <a:solidFill>
                  <a:srgbClr val="006600"/>
                </a:solidFill>
                <a:effectLst/>
                <a:latin typeface="Arial" panose="020B0604020202020204" pitchFamily="34" charset="0"/>
                <a:cs typeface="Arial" panose="020B0604020202020204" pitchFamily="34" charset="0"/>
              </a:rPr>
              <a:t>chế</a:t>
            </a:r>
            <a:r>
              <a:rPr lang="en-US" sz="2000" b="1" i="0" dirty="0">
                <a:solidFill>
                  <a:srgbClr val="006600"/>
                </a:solidFill>
                <a:effectLst/>
                <a:latin typeface="Arial" panose="020B0604020202020204" pitchFamily="34" charset="0"/>
                <a:cs typeface="Arial" panose="020B0604020202020204" pitchFamily="34" charset="0"/>
              </a:rPr>
              <a:t> </a:t>
            </a:r>
            <a:r>
              <a:rPr lang="en-US" sz="2000" b="1" i="0" dirty="0" err="1">
                <a:solidFill>
                  <a:srgbClr val="006600"/>
                </a:solidFill>
                <a:effectLst/>
                <a:latin typeface="Arial" panose="020B0604020202020204" pitchFamily="34" charset="0"/>
                <a:cs typeface="Arial" panose="020B0604020202020204" pitchFamily="34" charset="0"/>
              </a:rPr>
              <a:t>kinh</a:t>
            </a:r>
            <a:r>
              <a:rPr lang="en-US" sz="2000" b="1" i="0" dirty="0">
                <a:solidFill>
                  <a:srgbClr val="006600"/>
                </a:solidFill>
                <a:effectLst/>
                <a:latin typeface="Arial" panose="020B0604020202020204" pitchFamily="34" charset="0"/>
                <a:cs typeface="Arial" panose="020B0604020202020204" pitchFamily="34" charset="0"/>
              </a:rPr>
              <a:t> </a:t>
            </a:r>
            <a:r>
              <a:rPr lang="en-US" sz="2000" b="1" i="0" dirty="0" err="1">
                <a:solidFill>
                  <a:srgbClr val="006600"/>
                </a:solidFill>
                <a:effectLst/>
                <a:latin typeface="Arial" panose="020B0604020202020204" pitchFamily="34" charset="0"/>
                <a:cs typeface="Arial" panose="020B0604020202020204" pitchFamily="34" charset="0"/>
              </a:rPr>
              <a:t>tế</a:t>
            </a:r>
            <a:r>
              <a:rPr lang="en-US" sz="2000" b="1" i="0" dirty="0">
                <a:solidFill>
                  <a:srgbClr val="006600"/>
                </a:solidFill>
                <a:effectLst/>
                <a:latin typeface="Arial" panose="020B0604020202020204" pitchFamily="34" charset="0"/>
                <a:cs typeface="Arial" panose="020B0604020202020204" pitchFamily="34" charset="0"/>
              </a:rPr>
              <a:t> </a:t>
            </a:r>
            <a:endParaRPr lang="en-US" sz="2000" b="1" dirty="0">
              <a:solidFill>
                <a:srgbClr val="006600"/>
              </a:solidFill>
            </a:endParaRPr>
          </a:p>
        </p:txBody>
      </p:sp>
    </p:spTree>
    <p:extLst>
      <p:ext uri="{BB962C8B-B14F-4D97-AF65-F5344CB8AC3E}">
        <p14:creationId xmlns:p14="http://schemas.microsoft.com/office/powerpoint/2010/main" val="2613216688"/>
      </p:ext>
    </p:extLst>
  </p:cSld>
  <p:clrMapOvr>
    <a:masterClrMapping/>
  </p:clrMapOvr>
  <p:timing>
    <p:tnLst>
      <p:par>
        <p:cTn id="1" dur="indefinite" restart="never" nodeType="tmRoot"/>
      </p:par>
    </p:tn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descr="A picture containing background pattern&#10;&#10;Description automatically generated">
            <a:extLst>
              <a:ext uri="{FF2B5EF4-FFF2-40B4-BE49-F238E27FC236}">
                <a16:creationId xmlns="" xmlns:a16="http://schemas.microsoft.com/office/drawing/2014/main" id="{C387F264-DB2F-4452-9E05-DE7364BCC9A0}"/>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graphicFrame>
        <p:nvGraphicFramePr>
          <p:cNvPr id="4" name="Diagram 3">
            <a:extLst>
              <a:ext uri="{FF2B5EF4-FFF2-40B4-BE49-F238E27FC236}">
                <a16:creationId xmlns="" xmlns:a16="http://schemas.microsoft.com/office/drawing/2014/main" id="{66EB6462-E75E-4C54-8F99-3135AAC1F261}"/>
              </a:ext>
            </a:extLst>
          </p:cNvPr>
          <p:cNvGraphicFramePr/>
          <p:nvPr>
            <p:extLst>
              <p:ext uri="{D42A27DB-BD31-4B8C-83A1-F6EECF244321}">
                <p14:modId xmlns:p14="http://schemas.microsoft.com/office/powerpoint/2010/main" val="4159093475"/>
              </p:ext>
            </p:extLst>
          </p:nvPr>
        </p:nvGraphicFramePr>
        <p:xfrm>
          <a:off x="518160" y="2198694"/>
          <a:ext cx="8826273" cy="4357913"/>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12" name="TextBox 11">
            <a:extLst>
              <a:ext uri="{FF2B5EF4-FFF2-40B4-BE49-F238E27FC236}">
                <a16:creationId xmlns="" xmlns:a16="http://schemas.microsoft.com/office/drawing/2014/main" id="{23B18519-12B8-43B2-86C1-BC0841D87244}"/>
              </a:ext>
            </a:extLst>
          </p:cNvPr>
          <p:cNvSpPr txBox="1"/>
          <p:nvPr/>
        </p:nvSpPr>
        <p:spPr>
          <a:xfrm>
            <a:off x="3393446" y="338285"/>
            <a:ext cx="8991600" cy="830997"/>
          </a:xfrm>
          <a:prstGeom prst="rect">
            <a:avLst/>
          </a:prstGeom>
          <a:noFill/>
        </p:spPr>
        <p:txBody>
          <a:bodyPr wrap="square">
            <a:spAutoFit/>
          </a:bodyPr>
          <a:lstStyle/>
          <a:p>
            <a:pPr algn="ctr"/>
            <a:r>
              <a:rPr lang="vi-VN" sz="2400" b="1" i="0" dirty="0">
                <a:solidFill>
                  <a:srgbClr val="000000"/>
                </a:solidFill>
                <a:effectLst/>
                <a:latin typeface="Arial" panose="020B0604020202020204" pitchFamily="34" charset="0"/>
                <a:cs typeface="Arial" panose="020B0604020202020204" pitchFamily="34" charset="0"/>
              </a:rPr>
              <a:t>6.2.3. Phương hướng nâng cao hiệu quả hội nhập kinh tế quốc tế trong phát triển của Việt Nam</a:t>
            </a:r>
          </a:p>
        </p:txBody>
      </p:sp>
      <p:sp>
        <p:nvSpPr>
          <p:cNvPr id="13" name="TextBox 12">
            <a:extLst>
              <a:ext uri="{FF2B5EF4-FFF2-40B4-BE49-F238E27FC236}">
                <a16:creationId xmlns="" xmlns:a16="http://schemas.microsoft.com/office/drawing/2014/main" id="{934A2A78-A24F-4EDD-856A-2EA56F9D8C3F}"/>
              </a:ext>
            </a:extLst>
          </p:cNvPr>
          <p:cNvSpPr txBox="1"/>
          <p:nvPr/>
        </p:nvSpPr>
        <p:spPr>
          <a:xfrm>
            <a:off x="4268823" y="1276193"/>
            <a:ext cx="6202680" cy="461665"/>
          </a:xfrm>
          <a:prstGeom prst="rect">
            <a:avLst/>
          </a:prstGeom>
          <a:noFill/>
        </p:spPr>
        <p:txBody>
          <a:bodyPr wrap="square">
            <a:spAutoFit/>
          </a:bodyPr>
          <a:lstStyle/>
          <a:p>
            <a:pPr marL="285750" indent="-285750" algn="l">
              <a:buFont typeface="Wingdings" panose="05000000000000000000" pitchFamily="2" charset="2"/>
              <a:buChar char="q"/>
            </a:pPr>
            <a:r>
              <a:rPr lang="en-US" b="1" i="0" dirty="0">
                <a:solidFill>
                  <a:srgbClr val="000000"/>
                </a:solidFill>
                <a:effectLst/>
                <a:latin typeface="Muli"/>
              </a:rPr>
              <a:t> </a:t>
            </a:r>
            <a:r>
              <a:rPr lang="en-US" sz="2400" i="0" dirty="0" err="1">
                <a:solidFill>
                  <a:srgbClr val="0033CC"/>
                </a:solidFill>
                <a:effectLst/>
                <a:latin typeface="Arial" panose="020B0604020202020204" pitchFamily="34" charset="0"/>
                <a:cs typeface="Arial" panose="020B0604020202020204" pitchFamily="34" charset="0"/>
              </a:rPr>
              <a:t>Hoàn</a:t>
            </a:r>
            <a:r>
              <a:rPr lang="en-US" sz="2400" i="0" dirty="0">
                <a:solidFill>
                  <a:srgbClr val="0033CC"/>
                </a:solidFill>
                <a:effectLst/>
                <a:latin typeface="Arial" panose="020B0604020202020204" pitchFamily="34" charset="0"/>
                <a:cs typeface="Arial" panose="020B0604020202020204" pitchFamily="34" charset="0"/>
              </a:rPr>
              <a:t> </a:t>
            </a:r>
            <a:r>
              <a:rPr lang="en-US" sz="2400" i="0" dirty="0" err="1">
                <a:solidFill>
                  <a:srgbClr val="0033CC"/>
                </a:solidFill>
                <a:effectLst/>
                <a:latin typeface="Arial" panose="020B0604020202020204" pitchFamily="34" charset="0"/>
                <a:cs typeface="Arial" panose="020B0604020202020204" pitchFamily="34" charset="0"/>
              </a:rPr>
              <a:t>thiện</a:t>
            </a:r>
            <a:r>
              <a:rPr lang="en-US" sz="2400" i="0" dirty="0">
                <a:solidFill>
                  <a:srgbClr val="0033CC"/>
                </a:solidFill>
                <a:effectLst/>
                <a:latin typeface="Arial" panose="020B0604020202020204" pitchFamily="34" charset="0"/>
                <a:cs typeface="Arial" panose="020B0604020202020204" pitchFamily="34" charset="0"/>
              </a:rPr>
              <a:t> </a:t>
            </a:r>
            <a:r>
              <a:rPr lang="en-US" sz="2400" i="0" dirty="0" err="1">
                <a:solidFill>
                  <a:srgbClr val="0033CC"/>
                </a:solidFill>
                <a:effectLst/>
                <a:latin typeface="Arial" panose="020B0604020202020204" pitchFamily="34" charset="0"/>
                <a:cs typeface="Arial" panose="020B0604020202020204" pitchFamily="34" charset="0"/>
              </a:rPr>
              <a:t>thể</a:t>
            </a:r>
            <a:r>
              <a:rPr lang="en-US" sz="2400" i="0" dirty="0">
                <a:solidFill>
                  <a:srgbClr val="0033CC"/>
                </a:solidFill>
                <a:effectLst/>
                <a:latin typeface="Arial" panose="020B0604020202020204" pitchFamily="34" charset="0"/>
                <a:cs typeface="Arial" panose="020B0604020202020204" pitchFamily="34" charset="0"/>
              </a:rPr>
              <a:t> </a:t>
            </a:r>
            <a:r>
              <a:rPr lang="en-US" sz="2400" i="0" dirty="0" err="1">
                <a:solidFill>
                  <a:srgbClr val="0033CC"/>
                </a:solidFill>
                <a:effectLst/>
                <a:latin typeface="Arial" panose="020B0604020202020204" pitchFamily="34" charset="0"/>
                <a:cs typeface="Arial" panose="020B0604020202020204" pitchFamily="34" charset="0"/>
              </a:rPr>
              <a:t>chế</a:t>
            </a:r>
            <a:r>
              <a:rPr lang="en-US" sz="2400" i="0" dirty="0">
                <a:solidFill>
                  <a:srgbClr val="0033CC"/>
                </a:solidFill>
                <a:effectLst/>
                <a:latin typeface="Arial" panose="020B0604020202020204" pitchFamily="34" charset="0"/>
                <a:cs typeface="Arial" panose="020B0604020202020204" pitchFamily="34" charset="0"/>
              </a:rPr>
              <a:t> </a:t>
            </a:r>
            <a:r>
              <a:rPr lang="en-US" sz="2400" i="0" dirty="0" err="1">
                <a:solidFill>
                  <a:srgbClr val="0033CC"/>
                </a:solidFill>
                <a:effectLst/>
                <a:latin typeface="Arial" panose="020B0604020202020204" pitchFamily="34" charset="0"/>
                <a:cs typeface="Arial" panose="020B0604020202020204" pitchFamily="34" charset="0"/>
              </a:rPr>
              <a:t>kinh</a:t>
            </a:r>
            <a:r>
              <a:rPr lang="en-US" sz="2400" i="0" dirty="0">
                <a:solidFill>
                  <a:srgbClr val="0033CC"/>
                </a:solidFill>
                <a:effectLst/>
                <a:latin typeface="Arial" panose="020B0604020202020204" pitchFamily="34" charset="0"/>
                <a:cs typeface="Arial" panose="020B0604020202020204" pitchFamily="34" charset="0"/>
              </a:rPr>
              <a:t> </a:t>
            </a:r>
            <a:r>
              <a:rPr lang="en-US" sz="2400" i="0" dirty="0" err="1">
                <a:solidFill>
                  <a:srgbClr val="0033CC"/>
                </a:solidFill>
                <a:effectLst/>
                <a:latin typeface="Arial" panose="020B0604020202020204" pitchFamily="34" charset="0"/>
                <a:cs typeface="Arial" panose="020B0604020202020204" pitchFamily="34" charset="0"/>
              </a:rPr>
              <a:t>tế</a:t>
            </a:r>
            <a:r>
              <a:rPr lang="en-US" sz="2400" i="0" dirty="0">
                <a:solidFill>
                  <a:srgbClr val="0033CC"/>
                </a:solidFill>
                <a:effectLst/>
                <a:latin typeface="Arial" panose="020B0604020202020204" pitchFamily="34" charset="0"/>
                <a:cs typeface="Arial" panose="020B0604020202020204" pitchFamily="34" charset="0"/>
              </a:rPr>
              <a:t> </a:t>
            </a:r>
            <a:r>
              <a:rPr lang="en-US" sz="2400" i="0" dirty="0" err="1">
                <a:solidFill>
                  <a:srgbClr val="0033CC"/>
                </a:solidFill>
                <a:effectLst/>
                <a:latin typeface="Arial" panose="020B0604020202020204" pitchFamily="34" charset="0"/>
                <a:cs typeface="Arial" panose="020B0604020202020204" pitchFamily="34" charset="0"/>
              </a:rPr>
              <a:t>và</a:t>
            </a:r>
            <a:r>
              <a:rPr lang="en-US" sz="2400" i="0" dirty="0">
                <a:solidFill>
                  <a:srgbClr val="0033CC"/>
                </a:solidFill>
                <a:effectLst/>
                <a:latin typeface="Arial" panose="020B0604020202020204" pitchFamily="34" charset="0"/>
                <a:cs typeface="Arial" panose="020B0604020202020204" pitchFamily="34" charset="0"/>
              </a:rPr>
              <a:t> </a:t>
            </a:r>
            <a:r>
              <a:rPr lang="en-US" sz="2400" i="0" dirty="0" err="1">
                <a:solidFill>
                  <a:srgbClr val="0033CC"/>
                </a:solidFill>
                <a:effectLst/>
                <a:latin typeface="Arial" panose="020B0604020202020204" pitchFamily="34" charset="0"/>
                <a:cs typeface="Arial" panose="020B0604020202020204" pitchFamily="34" charset="0"/>
              </a:rPr>
              <a:t>luật</a:t>
            </a:r>
            <a:r>
              <a:rPr lang="en-US" sz="2400" i="0" dirty="0">
                <a:solidFill>
                  <a:srgbClr val="0033CC"/>
                </a:solidFill>
                <a:effectLst/>
                <a:latin typeface="Arial" panose="020B0604020202020204" pitchFamily="34" charset="0"/>
                <a:cs typeface="Arial" panose="020B0604020202020204" pitchFamily="34" charset="0"/>
              </a:rPr>
              <a:t> </a:t>
            </a:r>
            <a:r>
              <a:rPr lang="en-US" sz="2400" i="0" dirty="0" err="1">
                <a:solidFill>
                  <a:srgbClr val="0033CC"/>
                </a:solidFill>
                <a:effectLst/>
                <a:latin typeface="Arial" panose="020B0604020202020204" pitchFamily="34" charset="0"/>
                <a:cs typeface="Arial" panose="020B0604020202020204" pitchFamily="34" charset="0"/>
              </a:rPr>
              <a:t>pháp</a:t>
            </a:r>
            <a:endParaRPr lang="en-US" sz="2400" i="0" dirty="0">
              <a:solidFill>
                <a:srgbClr val="0033CC"/>
              </a:solidFill>
              <a:effectLst/>
              <a:latin typeface="Arial" panose="020B0604020202020204" pitchFamily="34" charset="0"/>
              <a:cs typeface="Arial" panose="020B0604020202020204" pitchFamily="34" charset="0"/>
            </a:endParaRPr>
          </a:p>
        </p:txBody>
      </p:sp>
      <p:sp>
        <p:nvSpPr>
          <p:cNvPr id="14" name="Minus Sign 13">
            <a:extLst>
              <a:ext uri="{FF2B5EF4-FFF2-40B4-BE49-F238E27FC236}">
                <a16:creationId xmlns="" xmlns:a16="http://schemas.microsoft.com/office/drawing/2014/main" id="{2CC227E6-D4D9-4591-85CA-CE695870D85A}"/>
              </a:ext>
            </a:extLst>
          </p:cNvPr>
          <p:cNvSpPr/>
          <p:nvPr/>
        </p:nvSpPr>
        <p:spPr>
          <a:xfrm>
            <a:off x="5781169" y="1130392"/>
            <a:ext cx="2938160" cy="45719"/>
          </a:xfrm>
          <a:prstGeom prst="mathMinus">
            <a:avLst/>
          </a:prstGeom>
          <a:ln>
            <a:solidFill>
              <a:srgbClr val="FF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TextBox 14">
            <a:extLst>
              <a:ext uri="{FF2B5EF4-FFF2-40B4-BE49-F238E27FC236}">
                <a16:creationId xmlns="" xmlns:a16="http://schemas.microsoft.com/office/drawing/2014/main" id="{78A72467-D68C-497B-9534-A8978F038EC3}"/>
              </a:ext>
            </a:extLst>
          </p:cNvPr>
          <p:cNvSpPr txBox="1"/>
          <p:nvPr/>
        </p:nvSpPr>
        <p:spPr>
          <a:xfrm>
            <a:off x="5509959" y="1837940"/>
            <a:ext cx="3768440" cy="400110"/>
          </a:xfrm>
          <a:prstGeom prst="rect">
            <a:avLst/>
          </a:prstGeom>
          <a:noFill/>
        </p:spPr>
        <p:txBody>
          <a:bodyPr wrap="square">
            <a:spAutoFit/>
          </a:bodyPr>
          <a:lstStyle/>
          <a:p>
            <a:pPr marL="285750" indent="-285750">
              <a:buFont typeface="Wingdings" panose="05000000000000000000" pitchFamily="2" charset="2"/>
              <a:buChar char="§"/>
            </a:pPr>
            <a:r>
              <a:rPr lang="en-US" sz="2000" b="1" i="0" dirty="0" err="1">
                <a:solidFill>
                  <a:srgbClr val="006600"/>
                </a:solidFill>
                <a:effectLst/>
                <a:latin typeface="Arial" panose="020B0604020202020204" pitchFamily="34" charset="0"/>
                <a:cs typeface="Arial" panose="020B0604020202020204" pitchFamily="34" charset="0"/>
              </a:rPr>
              <a:t>Hoàn</a:t>
            </a:r>
            <a:r>
              <a:rPr lang="en-US" sz="2000" b="1" i="0" dirty="0">
                <a:solidFill>
                  <a:srgbClr val="006600"/>
                </a:solidFill>
                <a:effectLst/>
                <a:latin typeface="Arial" panose="020B0604020202020204" pitchFamily="34" charset="0"/>
                <a:cs typeface="Arial" panose="020B0604020202020204" pitchFamily="34" charset="0"/>
              </a:rPr>
              <a:t> </a:t>
            </a:r>
            <a:r>
              <a:rPr lang="en-US" sz="2000" b="1" i="0" dirty="0" err="1">
                <a:solidFill>
                  <a:srgbClr val="006600"/>
                </a:solidFill>
                <a:effectLst/>
                <a:latin typeface="Arial" panose="020B0604020202020204" pitchFamily="34" charset="0"/>
                <a:cs typeface="Arial" panose="020B0604020202020204" pitchFamily="34" charset="0"/>
              </a:rPr>
              <a:t>thiện</a:t>
            </a:r>
            <a:r>
              <a:rPr lang="en-US" sz="2000" b="1" i="0" dirty="0">
                <a:solidFill>
                  <a:srgbClr val="006600"/>
                </a:solidFill>
                <a:effectLst/>
                <a:latin typeface="Arial" panose="020B0604020202020204" pitchFamily="34" charset="0"/>
                <a:cs typeface="Arial" panose="020B0604020202020204" pitchFamily="34" charset="0"/>
              </a:rPr>
              <a:t> </a:t>
            </a:r>
            <a:r>
              <a:rPr lang="en-US" sz="2000" b="1" i="0" dirty="0" err="1">
                <a:solidFill>
                  <a:srgbClr val="006600"/>
                </a:solidFill>
                <a:effectLst/>
                <a:latin typeface="Arial" panose="020B0604020202020204" pitchFamily="34" charset="0"/>
                <a:cs typeface="Arial" panose="020B0604020202020204" pitchFamily="34" charset="0"/>
              </a:rPr>
              <a:t>thể</a:t>
            </a:r>
            <a:r>
              <a:rPr lang="en-US" sz="2000" b="1" i="0" dirty="0">
                <a:solidFill>
                  <a:srgbClr val="006600"/>
                </a:solidFill>
                <a:effectLst/>
                <a:latin typeface="Arial" panose="020B0604020202020204" pitchFamily="34" charset="0"/>
                <a:cs typeface="Arial" panose="020B0604020202020204" pitchFamily="34" charset="0"/>
              </a:rPr>
              <a:t> </a:t>
            </a:r>
            <a:r>
              <a:rPr lang="en-US" sz="2000" b="1" i="0" dirty="0" err="1">
                <a:solidFill>
                  <a:srgbClr val="006600"/>
                </a:solidFill>
                <a:effectLst/>
                <a:latin typeface="Arial" panose="020B0604020202020204" pitchFamily="34" charset="0"/>
                <a:cs typeface="Arial" panose="020B0604020202020204" pitchFamily="34" charset="0"/>
              </a:rPr>
              <a:t>chế</a:t>
            </a:r>
            <a:r>
              <a:rPr lang="en-US" sz="2000" b="1" i="0" dirty="0">
                <a:solidFill>
                  <a:srgbClr val="006600"/>
                </a:solidFill>
                <a:effectLst/>
                <a:latin typeface="Arial" panose="020B0604020202020204" pitchFamily="34" charset="0"/>
                <a:cs typeface="Arial" panose="020B0604020202020204" pitchFamily="34" charset="0"/>
              </a:rPr>
              <a:t> </a:t>
            </a:r>
            <a:r>
              <a:rPr lang="en-US" sz="2000" b="1" i="0" dirty="0" err="1">
                <a:solidFill>
                  <a:srgbClr val="006600"/>
                </a:solidFill>
                <a:effectLst/>
                <a:latin typeface="Arial" panose="020B0604020202020204" pitchFamily="34" charset="0"/>
                <a:cs typeface="Arial" panose="020B0604020202020204" pitchFamily="34" charset="0"/>
              </a:rPr>
              <a:t>kinh</a:t>
            </a:r>
            <a:r>
              <a:rPr lang="en-US" sz="2000" b="1" i="0" dirty="0">
                <a:solidFill>
                  <a:srgbClr val="006600"/>
                </a:solidFill>
                <a:effectLst/>
                <a:latin typeface="Arial" panose="020B0604020202020204" pitchFamily="34" charset="0"/>
                <a:cs typeface="Arial" panose="020B0604020202020204" pitchFamily="34" charset="0"/>
              </a:rPr>
              <a:t> </a:t>
            </a:r>
            <a:r>
              <a:rPr lang="en-US" sz="2000" b="1" i="0" dirty="0" err="1">
                <a:solidFill>
                  <a:srgbClr val="006600"/>
                </a:solidFill>
                <a:effectLst/>
                <a:latin typeface="Arial" panose="020B0604020202020204" pitchFamily="34" charset="0"/>
                <a:cs typeface="Arial" panose="020B0604020202020204" pitchFamily="34" charset="0"/>
              </a:rPr>
              <a:t>tế</a:t>
            </a:r>
            <a:r>
              <a:rPr lang="en-US" sz="2000" b="1" i="0" dirty="0">
                <a:solidFill>
                  <a:srgbClr val="006600"/>
                </a:solidFill>
                <a:effectLst/>
                <a:latin typeface="Arial" panose="020B0604020202020204" pitchFamily="34" charset="0"/>
                <a:cs typeface="Arial" panose="020B0604020202020204" pitchFamily="34" charset="0"/>
              </a:rPr>
              <a:t> </a:t>
            </a:r>
            <a:endParaRPr lang="en-US" sz="2000" b="1" dirty="0">
              <a:solidFill>
                <a:srgbClr val="006600"/>
              </a:solidFill>
            </a:endParaRPr>
          </a:p>
        </p:txBody>
      </p:sp>
    </p:spTree>
    <p:extLst>
      <p:ext uri="{BB962C8B-B14F-4D97-AF65-F5344CB8AC3E}">
        <p14:creationId xmlns:p14="http://schemas.microsoft.com/office/powerpoint/2010/main" val="233276920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500" fill="hold"/>
                                        <p:tgtEl>
                                          <p:spTgt spid="4"/>
                                        </p:tgtEl>
                                        <p:attrNameLst>
                                          <p:attrName>ppt_w</p:attrName>
                                        </p:attrNameLst>
                                      </p:cBhvr>
                                      <p:tavLst>
                                        <p:tav tm="0">
                                          <p:val>
                                            <p:fltVal val="0"/>
                                          </p:val>
                                        </p:tav>
                                        <p:tav tm="100000">
                                          <p:val>
                                            <p:strVal val="#ppt_w"/>
                                          </p:val>
                                        </p:tav>
                                      </p:tavLst>
                                    </p:anim>
                                    <p:anim calcmode="lin" valueType="num">
                                      <p:cBhvr>
                                        <p:cTn id="8" dur="500" fill="hold"/>
                                        <p:tgtEl>
                                          <p:spTgt spid="4"/>
                                        </p:tgtEl>
                                        <p:attrNameLst>
                                          <p:attrName>ppt_h</p:attrName>
                                        </p:attrNameLst>
                                      </p:cBhvr>
                                      <p:tavLst>
                                        <p:tav tm="0">
                                          <p:val>
                                            <p:fltVal val="0"/>
                                          </p:val>
                                        </p:tav>
                                        <p:tav tm="100000">
                                          <p:val>
                                            <p:strVal val="#ppt_h"/>
                                          </p:val>
                                        </p:tav>
                                      </p:tavLst>
                                    </p:anim>
                                    <p:animEffect transition="in" filter="fade">
                                      <p:cBhvr>
                                        <p:cTn id="9"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4" grpId="0">
        <p:bldAsOne/>
      </p:bldGraphic>
    </p:bld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8434" name="Picture 2" descr="Orange Floral Border Powerpoint Template | Powerpoint templates, Wallpaper  powerpoint, Powerpoint">
            <a:extLst>
              <a:ext uri="{FF2B5EF4-FFF2-40B4-BE49-F238E27FC236}">
                <a16:creationId xmlns="" xmlns:a16="http://schemas.microsoft.com/office/drawing/2014/main" id="{7B1C32D4-C41C-45CB-BD8C-297941B7B55F}"/>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4323806" cy="6858000"/>
          </a:xfrm>
          <a:prstGeom prst="rect">
            <a:avLst/>
          </a:prstGeom>
          <a:noFill/>
          <a:extLst>
            <a:ext uri="{909E8E84-426E-40DD-AFC4-6F175D3DCCD1}">
              <a14:hiddenFill xmlns:a14="http://schemas.microsoft.com/office/drawing/2010/main">
                <a:solidFill>
                  <a:srgbClr val="FFFFFF"/>
                </a:solidFill>
              </a14:hiddenFill>
            </a:ext>
          </a:extLst>
        </p:spPr>
      </p:pic>
      <p:sp>
        <p:nvSpPr>
          <p:cNvPr id="14" name="Freeform 4">
            <a:extLst>
              <a:ext uri="{FF2B5EF4-FFF2-40B4-BE49-F238E27FC236}">
                <a16:creationId xmlns="" xmlns:a16="http://schemas.microsoft.com/office/drawing/2014/main" id="{4EE7FD0B-B8D8-4E83-B668-B88A9101EE5C}"/>
              </a:ext>
            </a:extLst>
          </p:cNvPr>
          <p:cNvSpPr>
            <a:spLocks/>
          </p:cNvSpPr>
          <p:nvPr/>
        </p:nvSpPr>
        <p:spPr bwMode="gray">
          <a:xfrm>
            <a:off x="2487072" y="2777354"/>
            <a:ext cx="1520825" cy="204788"/>
          </a:xfrm>
          <a:custGeom>
            <a:avLst/>
            <a:gdLst>
              <a:gd name="T0" fmla="*/ 2147483646 w 1120"/>
              <a:gd name="T1" fmla="*/ 2147483646 h 252"/>
              <a:gd name="T2" fmla="*/ 2147483646 w 1120"/>
              <a:gd name="T3" fmla="*/ 2147483646 h 252"/>
              <a:gd name="T4" fmla="*/ 2147483646 w 1120"/>
              <a:gd name="T5" fmla="*/ 2147483646 h 252"/>
              <a:gd name="T6" fmla="*/ 2147483646 w 1120"/>
              <a:gd name="T7" fmla="*/ 2147483646 h 252"/>
              <a:gd name="T8" fmla="*/ 2147483646 w 1120"/>
              <a:gd name="T9" fmla="*/ 2147483646 h 252"/>
              <a:gd name="T10" fmla="*/ 2147483646 w 1120"/>
              <a:gd name="T11" fmla="*/ 2147483646 h 252"/>
              <a:gd name="T12" fmla="*/ 2147483646 w 1120"/>
              <a:gd name="T13" fmla="*/ 2147483646 h 252"/>
              <a:gd name="T14" fmla="*/ 2147483646 w 1120"/>
              <a:gd name="T15" fmla="*/ 2147483646 h 252"/>
              <a:gd name="T16" fmla="*/ 2147483646 w 1120"/>
              <a:gd name="T17" fmla="*/ 2147483646 h 252"/>
              <a:gd name="T18" fmla="*/ 2147483646 w 1120"/>
              <a:gd name="T19" fmla="*/ 2147483646 h 252"/>
              <a:gd name="T20" fmla="*/ 2147483646 w 1120"/>
              <a:gd name="T21" fmla="*/ 2147483646 h 252"/>
              <a:gd name="T22" fmla="*/ 2147483646 w 1120"/>
              <a:gd name="T23" fmla="*/ 2147483646 h 252"/>
              <a:gd name="T24" fmla="*/ 2147483646 w 1120"/>
              <a:gd name="T25" fmla="*/ 2147483646 h 252"/>
              <a:gd name="T26" fmla="*/ 2147483646 w 1120"/>
              <a:gd name="T27" fmla="*/ 2147483646 h 252"/>
              <a:gd name="T28" fmla="*/ 2147483646 w 1120"/>
              <a:gd name="T29" fmla="*/ 2147483646 h 252"/>
              <a:gd name="T30" fmla="*/ 2147483646 w 1120"/>
              <a:gd name="T31" fmla="*/ 2147483646 h 252"/>
              <a:gd name="T32" fmla="*/ 2147483646 w 1120"/>
              <a:gd name="T33" fmla="*/ 2147483646 h 252"/>
              <a:gd name="T34" fmla="*/ 2147483646 w 1120"/>
              <a:gd name="T35" fmla="*/ 2147483646 h 252"/>
              <a:gd name="T36" fmla="*/ 2147483646 w 1120"/>
              <a:gd name="T37" fmla="*/ 2147483646 h 252"/>
              <a:gd name="T38" fmla="*/ 2147483646 w 1120"/>
              <a:gd name="T39" fmla="*/ 2147483646 h 252"/>
              <a:gd name="T40" fmla="*/ 2147483646 w 1120"/>
              <a:gd name="T41" fmla="*/ 2147483646 h 252"/>
              <a:gd name="T42" fmla="*/ 2147483646 w 1120"/>
              <a:gd name="T43" fmla="*/ 2147483646 h 252"/>
              <a:gd name="T44" fmla="*/ 0 w 1120"/>
              <a:gd name="T45" fmla="*/ 2147483646 h 252"/>
              <a:gd name="T46" fmla="*/ 0 w 1120"/>
              <a:gd name="T47" fmla="*/ 2147483646 h 252"/>
              <a:gd name="T48" fmla="*/ 2147483646 w 1120"/>
              <a:gd name="T49" fmla="*/ 0 h 252"/>
              <a:gd name="T50" fmla="*/ 2147483646 w 1120"/>
              <a:gd name="T51" fmla="*/ 2147483646 h 252"/>
              <a:gd name="T52" fmla="*/ 2147483646 w 1120"/>
              <a:gd name="T53" fmla="*/ 2147483646 h 252"/>
              <a:gd name="T54" fmla="*/ 2147483646 w 1120"/>
              <a:gd name="T55" fmla="*/ 2147483646 h 252"/>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1120" h="252">
                <a:moveTo>
                  <a:pt x="1120" y="252"/>
                </a:moveTo>
                <a:lnTo>
                  <a:pt x="1116" y="250"/>
                </a:lnTo>
                <a:lnTo>
                  <a:pt x="1100" y="246"/>
                </a:lnTo>
                <a:lnTo>
                  <a:pt x="1074" y="240"/>
                </a:lnTo>
                <a:lnTo>
                  <a:pt x="1038" y="232"/>
                </a:lnTo>
                <a:lnTo>
                  <a:pt x="992" y="222"/>
                </a:lnTo>
                <a:lnTo>
                  <a:pt x="938" y="212"/>
                </a:lnTo>
                <a:lnTo>
                  <a:pt x="876" y="204"/>
                </a:lnTo>
                <a:lnTo>
                  <a:pt x="806" y="196"/>
                </a:lnTo>
                <a:lnTo>
                  <a:pt x="730" y="190"/>
                </a:lnTo>
                <a:lnTo>
                  <a:pt x="646" y="184"/>
                </a:lnTo>
                <a:lnTo>
                  <a:pt x="556" y="184"/>
                </a:lnTo>
                <a:lnTo>
                  <a:pt x="466" y="184"/>
                </a:lnTo>
                <a:lnTo>
                  <a:pt x="384" y="190"/>
                </a:lnTo>
                <a:lnTo>
                  <a:pt x="308" y="196"/>
                </a:lnTo>
                <a:lnTo>
                  <a:pt x="238" y="204"/>
                </a:lnTo>
                <a:lnTo>
                  <a:pt x="178" y="212"/>
                </a:lnTo>
                <a:lnTo>
                  <a:pt x="126" y="222"/>
                </a:lnTo>
                <a:lnTo>
                  <a:pt x="82" y="232"/>
                </a:lnTo>
                <a:lnTo>
                  <a:pt x="46" y="240"/>
                </a:lnTo>
                <a:lnTo>
                  <a:pt x="20" y="246"/>
                </a:lnTo>
                <a:lnTo>
                  <a:pt x="6" y="250"/>
                </a:lnTo>
                <a:lnTo>
                  <a:pt x="0" y="252"/>
                </a:lnTo>
                <a:lnTo>
                  <a:pt x="0" y="62"/>
                </a:lnTo>
                <a:lnTo>
                  <a:pt x="560" y="0"/>
                </a:lnTo>
                <a:lnTo>
                  <a:pt x="1120" y="62"/>
                </a:lnTo>
                <a:lnTo>
                  <a:pt x="1120" y="252"/>
                </a:lnTo>
                <a:close/>
              </a:path>
            </a:pathLst>
          </a:custGeom>
          <a:solidFill>
            <a:srgbClr val="969696"/>
          </a:soli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494B58"/>
              </a:solidFill>
              <a:effectLst/>
              <a:uLnTx/>
              <a:uFillTx/>
              <a:latin typeface="Arial" panose="020B0604020202020204" pitchFamily="34" charset="0"/>
              <a:cs typeface="Arial" panose="020B0604020202020204" pitchFamily="34" charset="0"/>
            </a:endParaRPr>
          </a:p>
        </p:txBody>
      </p:sp>
      <p:sp>
        <p:nvSpPr>
          <p:cNvPr id="15" name="Rectangle 5">
            <a:extLst>
              <a:ext uri="{FF2B5EF4-FFF2-40B4-BE49-F238E27FC236}">
                <a16:creationId xmlns="" xmlns:a16="http://schemas.microsoft.com/office/drawing/2014/main" id="{10C0F3CD-0E3D-42E3-93F1-B87F7AD1C76B}"/>
              </a:ext>
            </a:extLst>
          </p:cNvPr>
          <p:cNvSpPr>
            <a:spLocks noChangeArrowheads="1"/>
          </p:cNvSpPr>
          <p:nvPr/>
        </p:nvSpPr>
        <p:spPr bwMode="gray">
          <a:xfrm>
            <a:off x="2385472" y="2499542"/>
            <a:ext cx="1724025" cy="423862"/>
          </a:xfrm>
          <a:prstGeom prst="rect">
            <a:avLst/>
          </a:prstGeom>
          <a:gradFill rotWithShape="1">
            <a:gsLst>
              <a:gs pos="0">
                <a:schemeClr val="accent1">
                  <a:gamma/>
                  <a:tint val="48627"/>
                  <a:invGamma/>
                </a:schemeClr>
              </a:gs>
              <a:gs pos="100000">
                <a:schemeClr val="accent1"/>
              </a:gs>
            </a:gsLst>
            <a:lin ang="2700000" scaled="1"/>
          </a:gradFill>
          <a:ln w="9525" algn="ctr">
            <a:noFill/>
            <a:miter lim="800000"/>
            <a:headEnd/>
            <a:tailEnd/>
          </a:ln>
          <a:effectLst/>
        </p:spPr>
        <p:txBody>
          <a:bodyPr wrap="none"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2000" b="1" i="0" u="none" strike="noStrike" kern="1200" cap="none" spc="0" normalizeH="0" baseline="0" noProof="0">
              <a:ln>
                <a:noFill/>
              </a:ln>
              <a:solidFill>
                <a:srgbClr val="000000"/>
              </a:solidFill>
              <a:effectLst>
                <a:outerShdw blurRad="38100" dist="38100" dir="2700000" algn="tl">
                  <a:srgbClr val="FFFFFF"/>
                </a:outerShdw>
              </a:effectLst>
              <a:uLnTx/>
              <a:uFillTx/>
              <a:latin typeface="Arial" panose="020B0604020202020204" pitchFamily="34" charset="0"/>
              <a:cs typeface="Arial" panose="020B0604020202020204" pitchFamily="34" charset="0"/>
            </a:endParaRPr>
          </a:p>
        </p:txBody>
      </p:sp>
      <p:grpSp>
        <p:nvGrpSpPr>
          <p:cNvPr id="16" name="Group 6">
            <a:extLst>
              <a:ext uri="{FF2B5EF4-FFF2-40B4-BE49-F238E27FC236}">
                <a16:creationId xmlns="" xmlns:a16="http://schemas.microsoft.com/office/drawing/2014/main" id="{E335010A-0B8C-415E-9F62-A4AA8861AC1E}"/>
              </a:ext>
            </a:extLst>
          </p:cNvPr>
          <p:cNvGrpSpPr>
            <a:grpSpLocks/>
          </p:cNvGrpSpPr>
          <p:nvPr/>
        </p:nvGrpSpPr>
        <p:grpSpPr bwMode="auto">
          <a:xfrm>
            <a:off x="2385472" y="3642542"/>
            <a:ext cx="1724025" cy="482600"/>
            <a:chOff x="816" y="2304"/>
            <a:chExt cx="1440" cy="448"/>
          </a:xfrm>
        </p:grpSpPr>
        <p:sp>
          <p:nvSpPr>
            <p:cNvPr id="17" name="Freeform 7">
              <a:extLst>
                <a:ext uri="{FF2B5EF4-FFF2-40B4-BE49-F238E27FC236}">
                  <a16:creationId xmlns="" xmlns:a16="http://schemas.microsoft.com/office/drawing/2014/main" id="{04FFB11D-3D1E-40AC-AC63-56B5B7EA67EB}"/>
                </a:ext>
              </a:extLst>
            </p:cNvPr>
            <p:cNvSpPr>
              <a:spLocks/>
            </p:cNvSpPr>
            <p:nvPr/>
          </p:nvSpPr>
          <p:spPr bwMode="gray">
            <a:xfrm>
              <a:off x="901" y="2562"/>
              <a:ext cx="1270" cy="190"/>
            </a:xfrm>
            <a:custGeom>
              <a:avLst/>
              <a:gdLst>
                <a:gd name="T0" fmla="*/ 1852 w 1120"/>
                <a:gd name="T1" fmla="*/ 81 h 252"/>
                <a:gd name="T2" fmla="*/ 1844 w 1120"/>
                <a:gd name="T3" fmla="*/ 81 h 252"/>
                <a:gd name="T4" fmla="*/ 1818 w 1120"/>
                <a:gd name="T5" fmla="*/ 79 h 252"/>
                <a:gd name="T6" fmla="*/ 1776 w 1120"/>
                <a:gd name="T7" fmla="*/ 78 h 252"/>
                <a:gd name="T8" fmla="*/ 1717 w 1120"/>
                <a:gd name="T9" fmla="*/ 75 h 252"/>
                <a:gd name="T10" fmla="*/ 1641 w 1120"/>
                <a:gd name="T11" fmla="*/ 72 h 252"/>
                <a:gd name="T12" fmla="*/ 1552 w 1120"/>
                <a:gd name="T13" fmla="*/ 69 h 252"/>
                <a:gd name="T14" fmla="*/ 1448 w 1120"/>
                <a:gd name="T15" fmla="*/ 66 h 252"/>
                <a:gd name="T16" fmla="*/ 1332 w 1120"/>
                <a:gd name="T17" fmla="*/ 63 h 252"/>
                <a:gd name="T18" fmla="*/ 1208 w 1120"/>
                <a:gd name="T19" fmla="*/ 61 h 252"/>
                <a:gd name="T20" fmla="*/ 1068 w 1120"/>
                <a:gd name="T21" fmla="*/ 60 h 252"/>
                <a:gd name="T22" fmla="*/ 918 w 1120"/>
                <a:gd name="T23" fmla="*/ 60 h 252"/>
                <a:gd name="T24" fmla="*/ 770 w 1120"/>
                <a:gd name="T25" fmla="*/ 60 h 252"/>
                <a:gd name="T26" fmla="*/ 634 w 1120"/>
                <a:gd name="T27" fmla="*/ 61 h 252"/>
                <a:gd name="T28" fmla="*/ 509 w 1120"/>
                <a:gd name="T29" fmla="*/ 63 h 252"/>
                <a:gd name="T30" fmla="*/ 393 w 1120"/>
                <a:gd name="T31" fmla="*/ 66 h 252"/>
                <a:gd name="T32" fmla="*/ 295 w 1120"/>
                <a:gd name="T33" fmla="*/ 69 h 252"/>
                <a:gd name="T34" fmla="*/ 209 w 1120"/>
                <a:gd name="T35" fmla="*/ 72 h 252"/>
                <a:gd name="T36" fmla="*/ 135 w 1120"/>
                <a:gd name="T37" fmla="*/ 75 h 252"/>
                <a:gd name="T38" fmla="*/ 76 w 1120"/>
                <a:gd name="T39" fmla="*/ 78 h 252"/>
                <a:gd name="T40" fmla="*/ 33 w 1120"/>
                <a:gd name="T41" fmla="*/ 79 h 252"/>
                <a:gd name="T42" fmla="*/ 10 w 1120"/>
                <a:gd name="T43" fmla="*/ 81 h 252"/>
                <a:gd name="T44" fmla="*/ 0 w 1120"/>
                <a:gd name="T45" fmla="*/ 81 h 252"/>
                <a:gd name="T46" fmla="*/ 0 w 1120"/>
                <a:gd name="T47" fmla="*/ 20 h 252"/>
                <a:gd name="T48" fmla="*/ 925 w 1120"/>
                <a:gd name="T49" fmla="*/ 0 h 252"/>
                <a:gd name="T50" fmla="*/ 1852 w 1120"/>
                <a:gd name="T51" fmla="*/ 20 h 252"/>
                <a:gd name="T52" fmla="*/ 1852 w 1120"/>
                <a:gd name="T53" fmla="*/ 81 h 252"/>
                <a:gd name="T54" fmla="*/ 1852 w 1120"/>
                <a:gd name="T55" fmla="*/ 81 h 252"/>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1120" h="252">
                  <a:moveTo>
                    <a:pt x="1120" y="252"/>
                  </a:moveTo>
                  <a:lnTo>
                    <a:pt x="1116" y="250"/>
                  </a:lnTo>
                  <a:lnTo>
                    <a:pt x="1100" y="246"/>
                  </a:lnTo>
                  <a:lnTo>
                    <a:pt x="1074" y="240"/>
                  </a:lnTo>
                  <a:lnTo>
                    <a:pt x="1038" y="232"/>
                  </a:lnTo>
                  <a:lnTo>
                    <a:pt x="992" y="222"/>
                  </a:lnTo>
                  <a:lnTo>
                    <a:pt x="938" y="212"/>
                  </a:lnTo>
                  <a:lnTo>
                    <a:pt x="876" y="204"/>
                  </a:lnTo>
                  <a:lnTo>
                    <a:pt x="806" y="196"/>
                  </a:lnTo>
                  <a:lnTo>
                    <a:pt x="730" y="190"/>
                  </a:lnTo>
                  <a:lnTo>
                    <a:pt x="646" y="184"/>
                  </a:lnTo>
                  <a:lnTo>
                    <a:pt x="556" y="184"/>
                  </a:lnTo>
                  <a:lnTo>
                    <a:pt x="466" y="184"/>
                  </a:lnTo>
                  <a:lnTo>
                    <a:pt x="384" y="190"/>
                  </a:lnTo>
                  <a:lnTo>
                    <a:pt x="308" y="196"/>
                  </a:lnTo>
                  <a:lnTo>
                    <a:pt x="238" y="204"/>
                  </a:lnTo>
                  <a:lnTo>
                    <a:pt x="178" y="212"/>
                  </a:lnTo>
                  <a:lnTo>
                    <a:pt x="126" y="222"/>
                  </a:lnTo>
                  <a:lnTo>
                    <a:pt x="82" y="232"/>
                  </a:lnTo>
                  <a:lnTo>
                    <a:pt x="46" y="240"/>
                  </a:lnTo>
                  <a:lnTo>
                    <a:pt x="20" y="246"/>
                  </a:lnTo>
                  <a:lnTo>
                    <a:pt x="6" y="250"/>
                  </a:lnTo>
                  <a:lnTo>
                    <a:pt x="0" y="252"/>
                  </a:lnTo>
                  <a:lnTo>
                    <a:pt x="0" y="62"/>
                  </a:lnTo>
                  <a:lnTo>
                    <a:pt x="560" y="0"/>
                  </a:lnTo>
                  <a:lnTo>
                    <a:pt x="1120" y="62"/>
                  </a:lnTo>
                  <a:lnTo>
                    <a:pt x="1120" y="252"/>
                  </a:lnTo>
                  <a:close/>
                </a:path>
              </a:pathLst>
            </a:custGeom>
            <a:solidFill>
              <a:srgbClr val="969696"/>
            </a:soli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494B58"/>
                </a:solidFill>
                <a:effectLst/>
                <a:uLnTx/>
                <a:uFillTx/>
                <a:latin typeface="Arial" panose="020B0604020202020204" pitchFamily="34" charset="0"/>
                <a:cs typeface="Arial" panose="020B0604020202020204" pitchFamily="34" charset="0"/>
              </a:endParaRPr>
            </a:p>
          </p:txBody>
        </p:sp>
        <p:sp>
          <p:nvSpPr>
            <p:cNvPr id="18" name="Rectangle 8">
              <a:extLst>
                <a:ext uri="{FF2B5EF4-FFF2-40B4-BE49-F238E27FC236}">
                  <a16:creationId xmlns="" xmlns:a16="http://schemas.microsoft.com/office/drawing/2014/main" id="{B4A84501-0324-48D1-A12B-2CCD286A19AE}"/>
                </a:ext>
              </a:extLst>
            </p:cNvPr>
            <p:cNvSpPr>
              <a:spLocks noChangeArrowheads="1"/>
            </p:cNvSpPr>
            <p:nvPr/>
          </p:nvSpPr>
          <p:spPr bwMode="gray">
            <a:xfrm>
              <a:off x="816" y="2304"/>
              <a:ext cx="1440" cy="393"/>
            </a:xfrm>
            <a:prstGeom prst="rect">
              <a:avLst/>
            </a:prstGeom>
            <a:gradFill rotWithShape="1">
              <a:gsLst>
                <a:gs pos="0">
                  <a:schemeClr val="accent2">
                    <a:gamma/>
                    <a:tint val="51373"/>
                    <a:invGamma/>
                  </a:schemeClr>
                </a:gs>
                <a:gs pos="100000">
                  <a:schemeClr val="accent2"/>
                </a:gs>
              </a:gsLst>
              <a:lin ang="2700000" scaled="1"/>
            </a:gradFill>
            <a:ln w="9525" algn="ctr">
              <a:noFill/>
              <a:miter lim="800000"/>
              <a:headEnd/>
              <a:tailEnd/>
            </a:ln>
            <a:effectLst/>
          </p:spPr>
          <p:txBody>
            <a:bodyPr wrap="none"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2000" b="1" i="0" u="none" strike="noStrike" kern="1200" cap="none" spc="0" normalizeH="0" baseline="0" noProof="0">
                <a:ln>
                  <a:noFill/>
                </a:ln>
                <a:solidFill>
                  <a:srgbClr val="000000"/>
                </a:solidFill>
                <a:effectLst>
                  <a:outerShdw blurRad="38100" dist="38100" dir="2700000" algn="tl">
                    <a:srgbClr val="FFFFFF"/>
                  </a:outerShdw>
                </a:effectLst>
                <a:uLnTx/>
                <a:uFillTx/>
                <a:latin typeface="Arial" panose="020B0604020202020204" pitchFamily="34" charset="0"/>
                <a:cs typeface="Arial" panose="020B0604020202020204" pitchFamily="34" charset="0"/>
              </a:endParaRPr>
            </a:p>
          </p:txBody>
        </p:sp>
      </p:grpSp>
      <p:grpSp>
        <p:nvGrpSpPr>
          <p:cNvPr id="19" name="Group 9">
            <a:extLst>
              <a:ext uri="{FF2B5EF4-FFF2-40B4-BE49-F238E27FC236}">
                <a16:creationId xmlns="" xmlns:a16="http://schemas.microsoft.com/office/drawing/2014/main" id="{4FFE1DAF-C903-4839-975E-1C184D4E4095}"/>
              </a:ext>
            </a:extLst>
          </p:cNvPr>
          <p:cNvGrpSpPr>
            <a:grpSpLocks/>
          </p:cNvGrpSpPr>
          <p:nvPr/>
        </p:nvGrpSpPr>
        <p:grpSpPr bwMode="auto">
          <a:xfrm>
            <a:off x="2385472" y="4785542"/>
            <a:ext cx="1724025" cy="482600"/>
            <a:chOff x="816" y="2304"/>
            <a:chExt cx="1440" cy="448"/>
          </a:xfrm>
        </p:grpSpPr>
        <p:sp>
          <p:nvSpPr>
            <p:cNvPr id="20" name="Freeform 10">
              <a:extLst>
                <a:ext uri="{FF2B5EF4-FFF2-40B4-BE49-F238E27FC236}">
                  <a16:creationId xmlns="" xmlns:a16="http://schemas.microsoft.com/office/drawing/2014/main" id="{1C658047-EA19-4A0B-9C59-16E7E4B82681}"/>
                </a:ext>
              </a:extLst>
            </p:cNvPr>
            <p:cNvSpPr>
              <a:spLocks/>
            </p:cNvSpPr>
            <p:nvPr/>
          </p:nvSpPr>
          <p:spPr bwMode="gray">
            <a:xfrm>
              <a:off x="901" y="2562"/>
              <a:ext cx="1270" cy="190"/>
            </a:xfrm>
            <a:custGeom>
              <a:avLst/>
              <a:gdLst>
                <a:gd name="T0" fmla="*/ 1852 w 1120"/>
                <a:gd name="T1" fmla="*/ 81 h 252"/>
                <a:gd name="T2" fmla="*/ 1844 w 1120"/>
                <a:gd name="T3" fmla="*/ 81 h 252"/>
                <a:gd name="T4" fmla="*/ 1818 w 1120"/>
                <a:gd name="T5" fmla="*/ 79 h 252"/>
                <a:gd name="T6" fmla="*/ 1776 w 1120"/>
                <a:gd name="T7" fmla="*/ 78 h 252"/>
                <a:gd name="T8" fmla="*/ 1717 w 1120"/>
                <a:gd name="T9" fmla="*/ 75 h 252"/>
                <a:gd name="T10" fmla="*/ 1641 w 1120"/>
                <a:gd name="T11" fmla="*/ 72 h 252"/>
                <a:gd name="T12" fmla="*/ 1552 w 1120"/>
                <a:gd name="T13" fmla="*/ 69 h 252"/>
                <a:gd name="T14" fmla="*/ 1448 w 1120"/>
                <a:gd name="T15" fmla="*/ 66 h 252"/>
                <a:gd name="T16" fmla="*/ 1332 w 1120"/>
                <a:gd name="T17" fmla="*/ 63 h 252"/>
                <a:gd name="T18" fmla="*/ 1208 w 1120"/>
                <a:gd name="T19" fmla="*/ 61 h 252"/>
                <a:gd name="T20" fmla="*/ 1068 w 1120"/>
                <a:gd name="T21" fmla="*/ 60 h 252"/>
                <a:gd name="T22" fmla="*/ 918 w 1120"/>
                <a:gd name="T23" fmla="*/ 60 h 252"/>
                <a:gd name="T24" fmla="*/ 770 w 1120"/>
                <a:gd name="T25" fmla="*/ 60 h 252"/>
                <a:gd name="T26" fmla="*/ 634 w 1120"/>
                <a:gd name="T27" fmla="*/ 61 h 252"/>
                <a:gd name="T28" fmla="*/ 509 w 1120"/>
                <a:gd name="T29" fmla="*/ 63 h 252"/>
                <a:gd name="T30" fmla="*/ 393 w 1120"/>
                <a:gd name="T31" fmla="*/ 66 h 252"/>
                <a:gd name="T32" fmla="*/ 295 w 1120"/>
                <a:gd name="T33" fmla="*/ 69 h 252"/>
                <a:gd name="T34" fmla="*/ 209 w 1120"/>
                <a:gd name="T35" fmla="*/ 72 h 252"/>
                <a:gd name="T36" fmla="*/ 135 w 1120"/>
                <a:gd name="T37" fmla="*/ 75 h 252"/>
                <a:gd name="T38" fmla="*/ 76 w 1120"/>
                <a:gd name="T39" fmla="*/ 78 h 252"/>
                <a:gd name="T40" fmla="*/ 33 w 1120"/>
                <a:gd name="T41" fmla="*/ 79 h 252"/>
                <a:gd name="T42" fmla="*/ 10 w 1120"/>
                <a:gd name="T43" fmla="*/ 81 h 252"/>
                <a:gd name="T44" fmla="*/ 0 w 1120"/>
                <a:gd name="T45" fmla="*/ 81 h 252"/>
                <a:gd name="T46" fmla="*/ 0 w 1120"/>
                <a:gd name="T47" fmla="*/ 20 h 252"/>
                <a:gd name="T48" fmla="*/ 925 w 1120"/>
                <a:gd name="T49" fmla="*/ 0 h 252"/>
                <a:gd name="T50" fmla="*/ 1852 w 1120"/>
                <a:gd name="T51" fmla="*/ 20 h 252"/>
                <a:gd name="T52" fmla="*/ 1852 w 1120"/>
                <a:gd name="T53" fmla="*/ 81 h 252"/>
                <a:gd name="T54" fmla="*/ 1852 w 1120"/>
                <a:gd name="T55" fmla="*/ 81 h 252"/>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1120" h="252">
                  <a:moveTo>
                    <a:pt x="1120" y="252"/>
                  </a:moveTo>
                  <a:lnTo>
                    <a:pt x="1116" y="250"/>
                  </a:lnTo>
                  <a:lnTo>
                    <a:pt x="1100" y="246"/>
                  </a:lnTo>
                  <a:lnTo>
                    <a:pt x="1074" y="240"/>
                  </a:lnTo>
                  <a:lnTo>
                    <a:pt x="1038" y="232"/>
                  </a:lnTo>
                  <a:lnTo>
                    <a:pt x="992" y="222"/>
                  </a:lnTo>
                  <a:lnTo>
                    <a:pt x="938" y="212"/>
                  </a:lnTo>
                  <a:lnTo>
                    <a:pt x="876" y="204"/>
                  </a:lnTo>
                  <a:lnTo>
                    <a:pt x="806" y="196"/>
                  </a:lnTo>
                  <a:lnTo>
                    <a:pt x="730" y="190"/>
                  </a:lnTo>
                  <a:lnTo>
                    <a:pt x="646" y="184"/>
                  </a:lnTo>
                  <a:lnTo>
                    <a:pt x="556" y="184"/>
                  </a:lnTo>
                  <a:lnTo>
                    <a:pt x="466" y="184"/>
                  </a:lnTo>
                  <a:lnTo>
                    <a:pt x="384" y="190"/>
                  </a:lnTo>
                  <a:lnTo>
                    <a:pt x="308" y="196"/>
                  </a:lnTo>
                  <a:lnTo>
                    <a:pt x="238" y="204"/>
                  </a:lnTo>
                  <a:lnTo>
                    <a:pt x="178" y="212"/>
                  </a:lnTo>
                  <a:lnTo>
                    <a:pt x="126" y="222"/>
                  </a:lnTo>
                  <a:lnTo>
                    <a:pt x="82" y="232"/>
                  </a:lnTo>
                  <a:lnTo>
                    <a:pt x="46" y="240"/>
                  </a:lnTo>
                  <a:lnTo>
                    <a:pt x="20" y="246"/>
                  </a:lnTo>
                  <a:lnTo>
                    <a:pt x="6" y="250"/>
                  </a:lnTo>
                  <a:lnTo>
                    <a:pt x="0" y="252"/>
                  </a:lnTo>
                  <a:lnTo>
                    <a:pt x="0" y="62"/>
                  </a:lnTo>
                  <a:lnTo>
                    <a:pt x="560" y="0"/>
                  </a:lnTo>
                  <a:lnTo>
                    <a:pt x="1120" y="62"/>
                  </a:lnTo>
                  <a:lnTo>
                    <a:pt x="1120" y="252"/>
                  </a:lnTo>
                  <a:close/>
                </a:path>
              </a:pathLst>
            </a:custGeom>
            <a:solidFill>
              <a:srgbClr val="969696"/>
            </a:soli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494B58"/>
                </a:solidFill>
                <a:effectLst/>
                <a:uLnTx/>
                <a:uFillTx/>
                <a:latin typeface="Arial" panose="020B0604020202020204" pitchFamily="34" charset="0"/>
                <a:cs typeface="Arial" panose="020B0604020202020204" pitchFamily="34" charset="0"/>
              </a:endParaRPr>
            </a:p>
          </p:txBody>
        </p:sp>
        <p:sp>
          <p:nvSpPr>
            <p:cNvPr id="21" name="Rectangle 11">
              <a:extLst>
                <a:ext uri="{FF2B5EF4-FFF2-40B4-BE49-F238E27FC236}">
                  <a16:creationId xmlns="" xmlns:a16="http://schemas.microsoft.com/office/drawing/2014/main" id="{9523E403-DEBF-4970-A68B-D31FB6AEC0A5}"/>
                </a:ext>
              </a:extLst>
            </p:cNvPr>
            <p:cNvSpPr>
              <a:spLocks noChangeArrowheads="1"/>
            </p:cNvSpPr>
            <p:nvPr/>
          </p:nvSpPr>
          <p:spPr bwMode="gray">
            <a:xfrm>
              <a:off x="816" y="2304"/>
              <a:ext cx="1440" cy="393"/>
            </a:xfrm>
            <a:prstGeom prst="rect">
              <a:avLst/>
            </a:prstGeom>
            <a:gradFill rotWithShape="1">
              <a:gsLst>
                <a:gs pos="0">
                  <a:schemeClr val="hlink">
                    <a:gamma/>
                    <a:tint val="36471"/>
                    <a:invGamma/>
                  </a:schemeClr>
                </a:gs>
                <a:gs pos="100000">
                  <a:schemeClr val="hlink"/>
                </a:gs>
              </a:gsLst>
              <a:lin ang="2700000" scaled="1"/>
            </a:gradFill>
            <a:ln w="9525" algn="ctr">
              <a:noFill/>
              <a:miter lim="800000"/>
              <a:headEnd/>
              <a:tailEnd/>
            </a:ln>
            <a:effectLst/>
          </p:spPr>
          <p:txBody>
            <a:bodyPr wrap="none"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2000" b="1" i="0" u="none" strike="noStrike" kern="1200" cap="none" spc="0" normalizeH="0" baseline="0" noProof="0">
                <a:ln>
                  <a:noFill/>
                </a:ln>
                <a:solidFill>
                  <a:srgbClr val="000000"/>
                </a:solidFill>
                <a:effectLst>
                  <a:outerShdw blurRad="38100" dist="38100" dir="2700000" algn="tl">
                    <a:srgbClr val="FFFFFF"/>
                  </a:outerShdw>
                </a:effectLst>
                <a:uLnTx/>
                <a:uFillTx/>
                <a:latin typeface="Arial" panose="020B0604020202020204" pitchFamily="34" charset="0"/>
                <a:cs typeface="Arial" panose="020B0604020202020204" pitchFamily="34" charset="0"/>
              </a:endParaRPr>
            </a:p>
          </p:txBody>
        </p:sp>
      </p:grpSp>
      <p:sp>
        <p:nvSpPr>
          <p:cNvPr id="22" name="Freeform 13">
            <a:extLst>
              <a:ext uri="{FF2B5EF4-FFF2-40B4-BE49-F238E27FC236}">
                <a16:creationId xmlns="" xmlns:a16="http://schemas.microsoft.com/office/drawing/2014/main" id="{8F12610D-BB1A-41A0-8A8E-C098E4928F0D}"/>
              </a:ext>
            </a:extLst>
          </p:cNvPr>
          <p:cNvSpPr>
            <a:spLocks/>
          </p:cNvSpPr>
          <p:nvPr/>
        </p:nvSpPr>
        <p:spPr bwMode="gray">
          <a:xfrm>
            <a:off x="2487072" y="6206354"/>
            <a:ext cx="1520825" cy="204788"/>
          </a:xfrm>
          <a:custGeom>
            <a:avLst/>
            <a:gdLst>
              <a:gd name="T0" fmla="*/ 2147483646 w 1120"/>
              <a:gd name="T1" fmla="*/ 2147483646 h 252"/>
              <a:gd name="T2" fmla="*/ 2147483646 w 1120"/>
              <a:gd name="T3" fmla="*/ 2147483646 h 252"/>
              <a:gd name="T4" fmla="*/ 2147483646 w 1120"/>
              <a:gd name="T5" fmla="*/ 2147483646 h 252"/>
              <a:gd name="T6" fmla="*/ 2147483646 w 1120"/>
              <a:gd name="T7" fmla="*/ 2147483646 h 252"/>
              <a:gd name="T8" fmla="*/ 2147483646 w 1120"/>
              <a:gd name="T9" fmla="*/ 2147483646 h 252"/>
              <a:gd name="T10" fmla="*/ 2147483646 w 1120"/>
              <a:gd name="T11" fmla="*/ 2147483646 h 252"/>
              <a:gd name="T12" fmla="*/ 2147483646 w 1120"/>
              <a:gd name="T13" fmla="*/ 2147483646 h 252"/>
              <a:gd name="T14" fmla="*/ 2147483646 w 1120"/>
              <a:gd name="T15" fmla="*/ 2147483646 h 252"/>
              <a:gd name="T16" fmla="*/ 2147483646 w 1120"/>
              <a:gd name="T17" fmla="*/ 2147483646 h 252"/>
              <a:gd name="T18" fmla="*/ 2147483646 w 1120"/>
              <a:gd name="T19" fmla="*/ 2147483646 h 252"/>
              <a:gd name="T20" fmla="*/ 2147483646 w 1120"/>
              <a:gd name="T21" fmla="*/ 2147483646 h 252"/>
              <a:gd name="T22" fmla="*/ 2147483646 w 1120"/>
              <a:gd name="T23" fmla="*/ 2147483646 h 252"/>
              <a:gd name="T24" fmla="*/ 2147483646 w 1120"/>
              <a:gd name="T25" fmla="*/ 2147483646 h 252"/>
              <a:gd name="T26" fmla="*/ 2147483646 w 1120"/>
              <a:gd name="T27" fmla="*/ 2147483646 h 252"/>
              <a:gd name="T28" fmla="*/ 2147483646 w 1120"/>
              <a:gd name="T29" fmla="*/ 2147483646 h 252"/>
              <a:gd name="T30" fmla="*/ 2147483646 w 1120"/>
              <a:gd name="T31" fmla="*/ 2147483646 h 252"/>
              <a:gd name="T32" fmla="*/ 2147483646 w 1120"/>
              <a:gd name="T33" fmla="*/ 2147483646 h 252"/>
              <a:gd name="T34" fmla="*/ 2147483646 w 1120"/>
              <a:gd name="T35" fmla="*/ 2147483646 h 252"/>
              <a:gd name="T36" fmla="*/ 2147483646 w 1120"/>
              <a:gd name="T37" fmla="*/ 2147483646 h 252"/>
              <a:gd name="T38" fmla="*/ 2147483646 w 1120"/>
              <a:gd name="T39" fmla="*/ 2147483646 h 252"/>
              <a:gd name="T40" fmla="*/ 2147483646 w 1120"/>
              <a:gd name="T41" fmla="*/ 2147483646 h 252"/>
              <a:gd name="T42" fmla="*/ 2147483646 w 1120"/>
              <a:gd name="T43" fmla="*/ 2147483646 h 252"/>
              <a:gd name="T44" fmla="*/ 0 w 1120"/>
              <a:gd name="T45" fmla="*/ 2147483646 h 252"/>
              <a:gd name="T46" fmla="*/ 0 w 1120"/>
              <a:gd name="T47" fmla="*/ 2147483646 h 252"/>
              <a:gd name="T48" fmla="*/ 2147483646 w 1120"/>
              <a:gd name="T49" fmla="*/ 0 h 252"/>
              <a:gd name="T50" fmla="*/ 2147483646 w 1120"/>
              <a:gd name="T51" fmla="*/ 2147483646 h 252"/>
              <a:gd name="T52" fmla="*/ 2147483646 w 1120"/>
              <a:gd name="T53" fmla="*/ 2147483646 h 252"/>
              <a:gd name="T54" fmla="*/ 2147483646 w 1120"/>
              <a:gd name="T55" fmla="*/ 2147483646 h 252"/>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1120" h="252">
                <a:moveTo>
                  <a:pt x="1120" y="252"/>
                </a:moveTo>
                <a:lnTo>
                  <a:pt x="1116" y="250"/>
                </a:lnTo>
                <a:lnTo>
                  <a:pt x="1100" y="246"/>
                </a:lnTo>
                <a:lnTo>
                  <a:pt x="1074" y="240"/>
                </a:lnTo>
                <a:lnTo>
                  <a:pt x="1038" y="232"/>
                </a:lnTo>
                <a:lnTo>
                  <a:pt x="992" y="222"/>
                </a:lnTo>
                <a:lnTo>
                  <a:pt x="938" y="212"/>
                </a:lnTo>
                <a:lnTo>
                  <a:pt x="876" y="204"/>
                </a:lnTo>
                <a:lnTo>
                  <a:pt x="806" y="196"/>
                </a:lnTo>
                <a:lnTo>
                  <a:pt x="730" y="190"/>
                </a:lnTo>
                <a:lnTo>
                  <a:pt x="646" y="184"/>
                </a:lnTo>
                <a:lnTo>
                  <a:pt x="556" y="184"/>
                </a:lnTo>
                <a:lnTo>
                  <a:pt x="466" y="184"/>
                </a:lnTo>
                <a:lnTo>
                  <a:pt x="384" y="190"/>
                </a:lnTo>
                <a:lnTo>
                  <a:pt x="308" y="196"/>
                </a:lnTo>
                <a:lnTo>
                  <a:pt x="238" y="204"/>
                </a:lnTo>
                <a:lnTo>
                  <a:pt x="178" y="212"/>
                </a:lnTo>
                <a:lnTo>
                  <a:pt x="126" y="222"/>
                </a:lnTo>
                <a:lnTo>
                  <a:pt x="82" y="232"/>
                </a:lnTo>
                <a:lnTo>
                  <a:pt x="46" y="240"/>
                </a:lnTo>
                <a:lnTo>
                  <a:pt x="20" y="246"/>
                </a:lnTo>
                <a:lnTo>
                  <a:pt x="6" y="250"/>
                </a:lnTo>
                <a:lnTo>
                  <a:pt x="0" y="252"/>
                </a:lnTo>
                <a:lnTo>
                  <a:pt x="0" y="62"/>
                </a:lnTo>
                <a:lnTo>
                  <a:pt x="560" y="0"/>
                </a:lnTo>
                <a:lnTo>
                  <a:pt x="1120" y="62"/>
                </a:lnTo>
                <a:lnTo>
                  <a:pt x="1120" y="252"/>
                </a:lnTo>
                <a:close/>
              </a:path>
            </a:pathLst>
          </a:custGeom>
          <a:solidFill>
            <a:srgbClr val="969696"/>
          </a:soli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494B58"/>
              </a:solidFill>
              <a:effectLst/>
              <a:uLnTx/>
              <a:uFillTx/>
              <a:latin typeface="Arial" panose="020B0604020202020204" pitchFamily="34" charset="0"/>
              <a:cs typeface="Arial" panose="020B0604020202020204" pitchFamily="34" charset="0"/>
            </a:endParaRPr>
          </a:p>
        </p:txBody>
      </p:sp>
      <p:sp>
        <p:nvSpPr>
          <p:cNvPr id="23" name="Rectangle 14">
            <a:extLst>
              <a:ext uri="{FF2B5EF4-FFF2-40B4-BE49-F238E27FC236}">
                <a16:creationId xmlns="" xmlns:a16="http://schemas.microsoft.com/office/drawing/2014/main" id="{3D4BB847-8C11-41B0-BD8A-894ED5285FFB}"/>
              </a:ext>
            </a:extLst>
          </p:cNvPr>
          <p:cNvSpPr>
            <a:spLocks noChangeArrowheads="1"/>
          </p:cNvSpPr>
          <p:nvPr/>
        </p:nvSpPr>
        <p:spPr bwMode="gray">
          <a:xfrm>
            <a:off x="2385472" y="5928542"/>
            <a:ext cx="1724025" cy="423862"/>
          </a:xfrm>
          <a:prstGeom prst="rect">
            <a:avLst/>
          </a:prstGeom>
          <a:gradFill rotWithShape="1">
            <a:gsLst>
              <a:gs pos="0">
                <a:schemeClr val="folHlink">
                  <a:gamma/>
                  <a:tint val="24314"/>
                  <a:invGamma/>
                </a:schemeClr>
              </a:gs>
              <a:gs pos="100000">
                <a:schemeClr val="folHlink"/>
              </a:gs>
            </a:gsLst>
            <a:lin ang="2700000" scaled="1"/>
          </a:gradFill>
          <a:ln w="9525" algn="ctr">
            <a:noFill/>
            <a:miter lim="800000"/>
            <a:headEnd/>
            <a:tailEnd/>
          </a:ln>
          <a:effectLst/>
        </p:spPr>
        <p:txBody>
          <a:bodyPr wrap="none"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2000" b="1" i="0" u="none" strike="noStrike" kern="1200" cap="none" spc="0" normalizeH="0" baseline="0" noProof="0">
              <a:ln>
                <a:noFill/>
              </a:ln>
              <a:solidFill>
                <a:srgbClr val="000000"/>
              </a:solidFill>
              <a:effectLst>
                <a:outerShdw blurRad="38100" dist="38100" dir="2700000" algn="tl">
                  <a:srgbClr val="FFFFFF"/>
                </a:outerShdw>
              </a:effectLst>
              <a:uLnTx/>
              <a:uFillTx/>
              <a:latin typeface="Arial" panose="020B0604020202020204" pitchFamily="34" charset="0"/>
              <a:cs typeface="Arial" panose="020B0604020202020204" pitchFamily="34" charset="0"/>
            </a:endParaRPr>
          </a:p>
        </p:txBody>
      </p:sp>
      <p:cxnSp>
        <p:nvCxnSpPr>
          <p:cNvPr id="24" name="AutoShape 15">
            <a:extLst>
              <a:ext uri="{FF2B5EF4-FFF2-40B4-BE49-F238E27FC236}">
                <a16:creationId xmlns="" xmlns:a16="http://schemas.microsoft.com/office/drawing/2014/main" id="{B3DDD332-330B-4EA9-AAA4-C341D1CCFE74}"/>
              </a:ext>
            </a:extLst>
          </p:cNvPr>
          <p:cNvCxnSpPr>
            <a:cxnSpLocks noChangeShapeType="1"/>
            <a:stCxn id="14" idx="11"/>
            <a:endCxn id="18" idx="0"/>
          </p:cNvCxnSpPr>
          <p:nvPr/>
        </p:nvCxnSpPr>
        <p:spPr bwMode="gray">
          <a:xfrm>
            <a:off x="3242722" y="2926579"/>
            <a:ext cx="4762" cy="715963"/>
          </a:xfrm>
          <a:prstGeom prst="straightConnector1">
            <a:avLst/>
          </a:prstGeom>
          <a:noFill/>
          <a:ln w="9525">
            <a:solidFill>
              <a:srgbClr val="808080"/>
            </a:solidFill>
            <a:round/>
            <a:headEnd/>
            <a:tailEnd/>
          </a:ln>
          <a:extLst>
            <a:ext uri="{909E8E84-426E-40DD-AFC4-6F175D3DCCD1}">
              <a14:hiddenFill xmlns:a14="http://schemas.microsoft.com/office/drawing/2010/main">
                <a:noFill/>
              </a14:hiddenFill>
            </a:ext>
          </a:extLst>
        </p:spPr>
      </p:cxnSp>
      <p:cxnSp>
        <p:nvCxnSpPr>
          <p:cNvPr id="25" name="AutoShape 16">
            <a:extLst>
              <a:ext uri="{FF2B5EF4-FFF2-40B4-BE49-F238E27FC236}">
                <a16:creationId xmlns="" xmlns:a16="http://schemas.microsoft.com/office/drawing/2014/main" id="{BA747E33-E698-4B84-9BF2-D15112592C50}"/>
              </a:ext>
            </a:extLst>
          </p:cNvPr>
          <p:cNvCxnSpPr>
            <a:cxnSpLocks noChangeShapeType="1"/>
            <a:stCxn id="17" idx="11"/>
            <a:endCxn id="21" idx="0"/>
          </p:cNvCxnSpPr>
          <p:nvPr/>
        </p:nvCxnSpPr>
        <p:spPr bwMode="gray">
          <a:xfrm>
            <a:off x="3242722" y="4069579"/>
            <a:ext cx="4762" cy="715963"/>
          </a:xfrm>
          <a:prstGeom prst="straightConnector1">
            <a:avLst/>
          </a:prstGeom>
          <a:noFill/>
          <a:ln w="9525">
            <a:solidFill>
              <a:srgbClr val="808080"/>
            </a:solidFill>
            <a:round/>
            <a:headEnd/>
            <a:tailEnd/>
          </a:ln>
          <a:extLst>
            <a:ext uri="{909E8E84-426E-40DD-AFC4-6F175D3DCCD1}">
              <a14:hiddenFill xmlns:a14="http://schemas.microsoft.com/office/drawing/2010/main">
                <a:noFill/>
              </a14:hiddenFill>
            </a:ext>
          </a:extLst>
        </p:spPr>
      </p:cxnSp>
      <p:cxnSp>
        <p:nvCxnSpPr>
          <p:cNvPr id="26" name="AutoShape 17">
            <a:extLst>
              <a:ext uri="{FF2B5EF4-FFF2-40B4-BE49-F238E27FC236}">
                <a16:creationId xmlns="" xmlns:a16="http://schemas.microsoft.com/office/drawing/2014/main" id="{27404CE5-9225-4896-960E-011ABCF36D7D}"/>
              </a:ext>
            </a:extLst>
          </p:cNvPr>
          <p:cNvCxnSpPr>
            <a:cxnSpLocks noChangeShapeType="1"/>
            <a:stCxn id="20" idx="11"/>
            <a:endCxn id="23" idx="0"/>
          </p:cNvCxnSpPr>
          <p:nvPr/>
        </p:nvCxnSpPr>
        <p:spPr bwMode="gray">
          <a:xfrm>
            <a:off x="3242722" y="5212579"/>
            <a:ext cx="4762" cy="715963"/>
          </a:xfrm>
          <a:prstGeom prst="straightConnector1">
            <a:avLst/>
          </a:prstGeom>
          <a:noFill/>
          <a:ln w="9525">
            <a:solidFill>
              <a:srgbClr val="808080"/>
            </a:solidFill>
            <a:round/>
            <a:headEnd/>
            <a:tailEnd/>
          </a:ln>
          <a:extLst>
            <a:ext uri="{909E8E84-426E-40DD-AFC4-6F175D3DCCD1}">
              <a14:hiddenFill xmlns:a14="http://schemas.microsoft.com/office/drawing/2010/main">
                <a:noFill/>
              </a14:hiddenFill>
            </a:ext>
          </a:extLst>
        </p:spPr>
      </p:cxnSp>
      <p:sp>
        <p:nvSpPr>
          <p:cNvPr id="27" name="Line 18">
            <a:extLst>
              <a:ext uri="{FF2B5EF4-FFF2-40B4-BE49-F238E27FC236}">
                <a16:creationId xmlns="" xmlns:a16="http://schemas.microsoft.com/office/drawing/2014/main" id="{A79A9983-0B77-4016-9B4B-A82873721E95}"/>
              </a:ext>
            </a:extLst>
          </p:cNvPr>
          <p:cNvSpPr>
            <a:spLocks noChangeShapeType="1"/>
          </p:cNvSpPr>
          <p:nvPr/>
        </p:nvSpPr>
        <p:spPr bwMode="auto">
          <a:xfrm flipV="1">
            <a:off x="3299872" y="3198101"/>
            <a:ext cx="7267164" cy="14228"/>
          </a:xfrm>
          <a:prstGeom prst="line">
            <a:avLst/>
          </a:prstGeom>
          <a:noFill/>
          <a:ln w="38100" cap="rnd">
            <a:solidFill>
              <a:srgbClr val="969696"/>
            </a:solidFill>
            <a:prstDash val="sysDot"/>
            <a:round/>
            <a:headEnd/>
            <a:tailEnd type="oval" w="med" len="med"/>
          </a:ln>
          <a:extLst>
            <a:ext uri="{909E8E84-426E-40DD-AFC4-6F175D3DCCD1}">
              <a14:hiddenFill xmlns:a14="http://schemas.microsoft.com/office/drawing/2010/main">
                <a:noFill/>
              </a14:hiddenFill>
            </a:ext>
          </a:extLst>
        </p:spPr>
        <p:txBody>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494B58"/>
              </a:solidFill>
              <a:effectLst/>
              <a:uLnTx/>
              <a:uFillTx/>
              <a:latin typeface="Arial" panose="020B0604020202020204" pitchFamily="34" charset="0"/>
              <a:cs typeface="Arial" panose="020B0604020202020204" pitchFamily="34" charset="0"/>
            </a:endParaRPr>
          </a:p>
        </p:txBody>
      </p:sp>
      <p:sp>
        <p:nvSpPr>
          <p:cNvPr id="28" name="Line 19">
            <a:extLst>
              <a:ext uri="{FF2B5EF4-FFF2-40B4-BE49-F238E27FC236}">
                <a16:creationId xmlns="" xmlns:a16="http://schemas.microsoft.com/office/drawing/2014/main" id="{EBBC69EC-7E07-405D-85CA-7284E5C7A7B2}"/>
              </a:ext>
            </a:extLst>
          </p:cNvPr>
          <p:cNvSpPr>
            <a:spLocks noChangeShapeType="1"/>
          </p:cNvSpPr>
          <p:nvPr/>
        </p:nvSpPr>
        <p:spPr bwMode="auto">
          <a:xfrm flipV="1">
            <a:off x="3242722" y="4376939"/>
            <a:ext cx="7187155" cy="9585"/>
          </a:xfrm>
          <a:prstGeom prst="line">
            <a:avLst/>
          </a:prstGeom>
          <a:noFill/>
          <a:ln w="38100" cap="rnd">
            <a:solidFill>
              <a:srgbClr val="969696"/>
            </a:solidFill>
            <a:prstDash val="sysDot"/>
            <a:round/>
            <a:headEnd/>
            <a:tailEnd type="oval" w="med" len="med"/>
          </a:ln>
          <a:extLst>
            <a:ext uri="{909E8E84-426E-40DD-AFC4-6F175D3DCCD1}">
              <a14:hiddenFill xmlns:a14="http://schemas.microsoft.com/office/drawing/2010/main">
                <a:noFill/>
              </a14:hiddenFill>
            </a:ext>
          </a:extLst>
        </p:spPr>
        <p:txBody>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494B58"/>
              </a:solidFill>
              <a:effectLst/>
              <a:uLnTx/>
              <a:uFillTx/>
              <a:latin typeface="Arial" panose="020B0604020202020204" pitchFamily="34" charset="0"/>
              <a:cs typeface="Arial" panose="020B0604020202020204" pitchFamily="34" charset="0"/>
            </a:endParaRPr>
          </a:p>
        </p:txBody>
      </p:sp>
      <p:sp>
        <p:nvSpPr>
          <p:cNvPr id="29" name="Line 20">
            <a:extLst>
              <a:ext uri="{FF2B5EF4-FFF2-40B4-BE49-F238E27FC236}">
                <a16:creationId xmlns="" xmlns:a16="http://schemas.microsoft.com/office/drawing/2014/main" id="{67ED670C-6E20-4218-899F-1D1142B738B9}"/>
              </a:ext>
            </a:extLst>
          </p:cNvPr>
          <p:cNvSpPr>
            <a:spLocks noChangeShapeType="1"/>
          </p:cNvSpPr>
          <p:nvPr/>
        </p:nvSpPr>
        <p:spPr bwMode="auto">
          <a:xfrm flipV="1">
            <a:off x="3299872" y="5574529"/>
            <a:ext cx="5943600" cy="3175"/>
          </a:xfrm>
          <a:prstGeom prst="line">
            <a:avLst/>
          </a:prstGeom>
          <a:noFill/>
          <a:ln w="38100" cap="rnd">
            <a:solidFill>
              <a:srgbClr val="969696"/>
            </a:solidFill>
            <a:prstDash val="sysDot"/>
            <a:round/>
            <a:headEnd/>
            <a:tailEnd type="oval" w="med" len="med"/>
          </a:ln>
          <a:extLst>
            <a:ext uri="{909E8E84-426E-40DD-AFC4-6F175D3DCCD1}">
              <a14:hiddenFill xmlns:a14="http://schemas.microsoft.com/office/drawing/2010/main">
                <a:noFill/>
              </a14:hiddenFill>
            </a:ext>
          </a:extLst>
        </p:spPr>
        <p:txBody>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494B58"/>
              </a:solidFill>
              <a:effectLst/>
              <a:uLnTx/>
              <a:uFillTx/>
              <a:latin typeface="Arial" panose="020B0604020202020204" pitchFamily="34" charset="0"/>
              <a:cs typeface="Arial" panose="020B0604020202020204" pitchFamily="34" charset="0"/>
            </a:endParaRPr>
          </a:p>
        </p:txBody>
      </p:sp>
      <p:sp>
        <p:nvSpPr>
          <p:cNvPr id="34" name="Text Box 26">
            <a:extLst>
              <a:ext uri="{FF2B5EF4-FFF2-40B4-BE49-F238E27FC236}">
                <a16:creationId xmlns="" xmlns:a16="http://schemas.microsoft.com/office/drawing/2014/main" id="{5603B893-0AF6-4A85-B7F4-531DFB6A87F2}"/>
              </a:ext>
            </a:extLst>
          </p:cNvPr>
          <p:cNvSpPr txBox="1">
            <a:spLocks noChangeArrowheads="1"/>
          </p:cNvSpPr>
          <p:nvPr/>
        </p:nvSpPr>
        <p:spPr bwMode="auto">
          <a:xfrm>
            <a:off x="2570334" y="2520179"/>
            <a:ext cx="129715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ct val="0"/>
              </a:spcBef>
              <a:spcAft>
                <a:spcPts val="0"/>
              </a:spcAft>
              <a:buClrTx/>
              <a:buSzTx/>
              <a:buFontTx/>
              <a:buNone/>
              <a:tabLst/>
              <a:defRPr/>
            </a:pPr>
            <a:r>
              <a:rPr kumimoji="0" lang="en-US" altLang="en-US" sz="2000" b="1" i="0" u="none" strike="noStrike" kern="1200" cap="none" spc="0" normalizeH="0" baseline="0" noProof="0" dirty="0" err="1">
                <a:ln>
                  <a:noFill/>
                </a:ln>
                <a:solidFill>
                  <a:srgbClr val="000000"/>
                </a:solidFill>
                <a:effectLst/>
                <a:uLnTx/>
                <a:uFillTx/>
                <a:cs typeface="Arial" panose="020B0604020202020204" pitchFamily="34" charset="0"/>
              </a:rPr>
              <a:t>Thứ</a:t>
            </a:r>
            <a:r>
              <a:rPr kumimoji="0" lang="en-US" altLang="en-US" sz="2000" b="1" i="0" u="none" strike="noStrike" kern="1200" cap="none" spc="0" normalizeH="0" baseline="0" noProof="0" dirty="0">
                <a:ln>
                  <a:noFill/>
                </a:ln>
                <a:solidFill>
                  <a:srgbClr val="000000"/>
                </a:solidFill>
                <a:effectLst/>
                <a:uLnTx/>
                <a:uFillTx/>
                <a:cs typeface="Arial" panose="020B0604020202020204" pitchFamily="34" charset="0"/>
              </a:rPr>
              <a:t> </a:t>
            </a:r>
            <a:r>
              <a:rPr kumimoji="0" lang="en-US" altLang="en-US" sz="2000" b="1" i="0" u="none" strike="noStrike" kern="1200" cap="none" spc="0" normalizeH="0" baseline="0" noProof="0" dirty="0" err="1">
                <a:ln>
                  <a:noFill/>
                </a:ln>
                <a:solidFill>
                  <a:srgbClr val="000000"/>
                </a:solidFill>
                <a:effectLst/>
                <a:uLnTx/>
                <a:uFillTx/>
                <a:cs typeface="Arial" panose="020B0604020202020204" pitchFamily="34" charset="0"/>
              </a:rPr>
              <a:t>nhất</a:t>
            </a:r>
            <a:endParaRPr kumimoji="0" lang="en-US" altLang="en-US" sz="2000" b="1" i="0" u="none" strike="noStrike" kern="1200" cap="none" spc="0" normalizeH="0" baseline="0" noProof="0" dirty="0">
              <a:ln>
                <a:noFill/>
              </a:ln>
              <a:solidFill>
                <a:srgbClr val="000000"/>
              </a:solidFill>
              <a:effectLst/>
              <a:uLnTx/>
              <a:uFillTx/>
              <a:cs typeface="Arial" panose="020B0604020202020204" pitchFamily="34" charset="0"/>
            </a:endParaRPr>
          </a:p>
        </p:txBody>
      </p:sp>
      <p:sp>
        <p:nvSpPr>
          <p:cNvPr id="35" name="Text Box 27">
            <a:extLst>
              <a:ext uri="{FF2B5EF4-FFF2-40B4-BE49-F238E27FC236}">
                <a16:creationId xmlns="" xmlns:a16="http://schemas.microsoft.com/office/drawing/2014/main" id="{7C3EB3D7-41D5-4849-B70C-DDD92AC168B4}"/>
              </a:ext>
            </a:extLst>
          </p:cNvPr>
          <p:cNvSpPr txBox="1">
            <a:spLocks noChangeArrowheads="1"/>
          </p:cNvSpPr>
          <p:nvPr/>
        </p:nvSpPr>
        <p:spPr bwMode="auto">
          <a:xfrm>
            <a:off x="2656095" y="3663179"/>
            <a:ext cx="112562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ct val="0"/>
              </a:spcBef>
              <a:spcAft>
                <a:spcPts val="0"/>
              </a:spcAft>
              <a:buClrTx/>
              <a:buSzTx/>
              <a:buFontTx/>
              <a:buNone/>
              <a:tabLst/>
              <a:defRPr/>
            </a:pPr>
            <a:r>
              <a:rPr kumimoji="0" lang="en-US" altLang="en-US" sz="2000" b="1" i="0" u="none" strike="noStrike" kern="1200" cap="none" spc="0" normalizeH="0" baseline="0" noProof="0" dirty="0" err="1">
                <a:ln>
                  <a:noFill/>
                </a:ln>
                <a:solidFill>
                  <a:srgbClr val="000000"/>
                </a:solidFill>
                <a:effectLst/>
                <a:uLnTx/>
                <a:uFillTx/>
                <a:cs typeface="Arial" panose="020B0604020202020204" pitchFamily="34" charset="0"/>
              </a:rPr>
              <a:t>Thứ</a:t>
            </a:r>
            <a:r>
              <a:rPr kumimoji="0" lang="en-US" altLang="en-US" sz="2000" b="1" i="0" u="none" strike="noStrike" kern="1200" cap="none" spc="0" normalizeH="0" baseline="0" noProof="0" dirty="0">
                <a:ln>
                  <a:noFill/>
                </a:ln>
                <a:solidFill>
                  <a:srgbClr val="000000"/>
                </a:solidFill>
                <a:effectLst/>
                <a:uLnTx/>
                <a:uFillTx/>
                <a:cs typeface="Arial" panose="020B0604020202020204" pitchFamily="34" charset="0"/>
              </a:rPr>
              <a:t> </a:t>
            </a:r>
            <a:r>
              <a:rPr kumimoji="0" lang="en-US" altLang="en-US" sz="2000" b="1" i="0" u="none" strike="noStrike" kern="1200" cap="none" spc="0" normalizeH="0" baseline="0" noProof="0" dirty="0" err="1">
                <a:ln>
                  <a:noFill/>
                </a:ln>
                <a:solidFill>
                  <a:srgbClr val="000000"/>
                </a:solidFill>
                <a:effectLst/>
                <a:uLnTx/>
                <a:uFillTx/>
                <a:cs typeface="Arial" panose="020B0604020202020204" pitchFamily="34" charset="0"/>
              </a:rPr>
              <a:t>hai</a:t>
            </a:r>
            <a:endParaRPr kumimoji="0" lang="en-US" altLang="en-US" sz="2000" b="1" i="0" u="none" strike="noStrike" kern="1200" cap="none" spc="0" normalizeH="0" baseline="0" noProof="0" dirty="0">
              <a:ln>
                <a:noFill/>
              </a:ln>
              <a:solidFill>
                <a:srgbClr val="000000"/>
              </a:solidFill>
              <a:effectLst/>
              <a:uLnTx/>
              <a:uFillTx/>
              <a:cs typeface="Arial" panose="020B0604020202020204" pitchFamily="34" charset="0"/>
            </a:endParaRPr>
          </a:p>
        </p:txBody>
      </p:sp>
      <p:sp>
        <p:nvSpPr>
          <p:cNvPr id="36" name="Text Box 28">
            <a:extLst>
              <a:ext uri="{FF2B5EF4-FFF2-40B4-BE49-F238E27FC236}">
                <a16:creationId xmlns="" xmlns:a16="http://schemas.microsoft.com/office/drawing/2014/main" id="{53FA23A6-AD84-46DE-AF7F-29D547495C30}"/>
              </a:ext>
            </a:extLst>
          </p:cNvPr>
          <p:cNvSpPr txBox="1">
            <a:spLocks noChangeArrowheads="1"/>
          </p:cNvSpPr>
          <p:nvPr/>
        </p:nvSpPr>
        <p:spPr bwMode="auto">
          <a:xfrm>
            <a:off x="2691362" y="4806179"/>
            <a:ext cx="1055097"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ct val="0"/>
              </a:spcBef>
              <a:spcAft>
                <a:spcPts val="0"/>
              </a:spcAft>
              <a:buClrTx/>
              <a:buSzTx/>
              <a:buFontTx/>
              <a:buNone/>
              <a:tabLst/>
              <a:defRPr/>
            </a:pPr>
            <a:r>
              <a:rPr kumimoji="0" lang="en-US" altLang="en-US" sz="2000" b="1" i="0" u="none" strike="noStrike" kern="1200" cap="none" spc="0" normalizeH="0" baseline="0" noProof="0" dirty="0" err="1">
                <a:ln>
                  <a:noFill/>
                </a:ln>
                <a:solidFill>
                  <a:srgbClr val="000000"/>
                </a:solidFill>
                <a:effectLst/>
                <a:uLnTx/>
                <a:uFillTx/>
                <a:cs typeface="Arial" panose="020B0604020202020204" pitchFamily="34" charset="0"/>
              </a:rPr>
              <a:t>Thứ</a:t>
            </a:r>
            <a:r>
              <a:rPr kumimoji="0" lang="en-US" altLang="en-US" sz="2000" b="1" i="0" u="none" strike="noStrike" kern="1200" cap="none" spc="0" normalizeH="0" baseline="0" noProof="0" dirty="0">
                <a:ln>
                  <a:noFill/>
                </a:ln>
                <a:solidFill>
                  <a:srgbClr val="000000"/>
                </a:solidFill>
                <a:effectLst/>
                <a:uLnTx/>
                <a:uFillTx/>
                <a:cs typeface="Arial" panose="020B0604020202020204" pitchFamily="34" charset="0"/>
              </a:rPr>
              <a:t> </a:t>
            </a:r>
            <a:r>
              <a:rPr kumimoji="0" lang="en-US" altLang="en-US" sz="2000" b="1" i="0" u="none" strike="noStrike" kern="1200" cap="none" spc="0" normalizeH="0" baseline="0" noProof="0" dirty="0" err="1">
                <a:ln>
                  <a:noFill/>
                </a:ln>
                <a:solidFill>
                  <a:srgbClr val="000000"/>
                </a:solidFill>
                <a:effectLst/>
                <a:uLnTx/>
                <a:uFillTx/>
                <a:cs typeface="Arial" panose="020B0604020202020204" pitchFamily="34" charset="0"/>
              </a:rPr>
              <a:t>ba</a:t>
            </a:r>
            <a:endParaRPr kumimoji="0" lang="en-US" altLang="en-US" sz="2000" b="1" i="0" u="none" strike="noStrike" kern="1200" cap="none" spc="0" normalizeH="0" baseline="0" noProof="0" dirty="0">
              <a:ln>
                <a:noFill/>
              </a:ln>
              <a:solidFill>
                <a:srgbClr val="000000"/>
              </a:solidFill>
              <a:effectLst/>
              <a:uLnTx/>
              <a:uFillTx/>
              <a:cs typeface="Arial" panose="020B0604020202020204" pitchFamily="34" charset="0"/>
            </a:endParaRPr>
          </a:p>
        </p:txBody>
      </p:sp>
      <p:sp>
        <p:nvSpPr>
          <p:cNvPr id="37" name="Text Box 29">
            <a:extLst>
              <a:ext uri="{FF2B5EF4-FFF2-40B4-BE49-F238E27FC236}">
                <a16:creationId xmlns="" xmlns:a16="http://schemas.microsoft.com/office/drawing/2014/main" id="{87040E97-2293-4D41-96D1-255C73FD199E}"/>
              </a:ext>
            </a:extLst>
          </p:cNvPr>
          <p:cNvSpPr txBox="1">
            <a:spLocks noChangeArrowheads="1"/>
          </p:cNvSpPr>
          <p:nvPr/>
        </p:nvSpPr>
        <p:spPr bwMode="auto">
          <a:xfrm>
            <a:off x="2705787" y="5949179"/>
            <a:ext cx="1026243"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ct val="0"/>
              </a:spcBef>
              <a:spcAft>
                <a:spcPts val="0"/>
              </a:spcAft>
              <a:buClrTx/>
              <a:buSzTx/>
              <a:buFontTx/>
              <a:buNone/>
              <a:tabLst/>
              <a:defRPr/>
            </a:pPr>
            <a:r>
              <a:rPr kumimoji="0" lang="en-US" altLang="en-US" sz="2000" b="1" i="0" u="none" strike="noStrike" kern="1200" cap="none" spc="0" normalizeH="0" baseline="0" noProof="0" dirty="0" err="1">
                <a:ln>
                  <a:noFill/>
                </a:ln>
                <a:solidFill>
                  <a:srgbClr val="000000"/>
                </a:solidFill>
                <a:effectLst/>
                <a:uLnTx/>
                <a:uFillTx/>
                <a:cs typeface="Arial" panose="020B0604020202020204" pitchFamily="34" charset="0"/>
              </a:rPr>
              <a:t>Thứ</a:t>
            </a:r>
            <a:r>
              <a:rPr kumimoji="0" lang="en-US" altLang="en-US" sz="2000" b="1" i="0" u="none" strike="noStrike" kern="1200" cap="none" spc="0" normalizeH="0" baseline="0" noProof="0" dirty="0">
                <a:ln>
                  <a:noFill/>
                </a:ln>
                <a:solidFill>
                  <a:srgbClr val="000000"/>
                </a:solidFill>
                <a:effectLst/>
                <a:uLnTx/>
                <a:uFillTx/>
                <a:cs typeface="Arial" panose="020B0604020202020204" pitchFamily="34" charset="0"/>
              </a:rPr>
              <a:t> </a:t>
            </a:r>
            <a:r>
              <a:rPr kumimoji="0" lang="en-US" altLang="en-US" sz="2000" b="1" i="0" u="none" strike="noStrike" kern="1200" cap="none" spc="0" normalizeH="0" baseline="0" noProof="0" dirty="0" err="1">
                <a:ln>
                  <a:noFill/>
                </a:ln>
                <a:solidFill>
                  <a:srgbClr val="000000"/>
                </a:solidFill>
                <a:effectLst/>
                <a:uLnTx/>
                <a:uFillTx/>
                <a:cs typeface="Arial" panose="020B0604020202020204" pitchFamily="34" charset="0"/>
              </a:rPr>
              <a:t>tư</a:t>
            </a:r>
            <a:endParaRPr kumimoji="0" lang="en-US" altLang="en-US" sz="2000" b="1" i="0" u="none" strike="noStrike" kern="1200" cap="none" spc="0" normalizeH="0" baseline="0" noProof="0" dirty="0">
              <a:ln>
                <a:noFill/>
              </a:ln>
              <a:solidFill>
                <a:srgbClr val="000000"/>
              </a:solidFill>
              <a:effectLst/>
              <a:uLnTx/>
              <a:uFillTx/>
              <a:cs typeface="Arial" panose="020B0604020202020204" pitchFamily="34" charset="0"/>
            </a:endParaRPr>
          </a:p>
        </p:txBody>
      </p:sp>
      <p:pic>
        <p:nvPicPr>
          <p:cNvPr id="48" name="Picture 2" descr="Không được trả lương, phải làm sao? | Tin tức mới nhất 24h - Đọc Báo Lao  Động online - Laodong.vn">
            <a:extLst>
              <a:ext uri="{FF2B5EF4-FFF2-40B4-BE49-F238E27FC236}">
                <a16:creationId xmlns="" xmlns:a16="http://schemas.microsoft.com/office/drawing/2014/main" id="{C46727AC-8B5F-4D63-81CE-7FCFB264AEA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193518" y="4961322"/>
            <a:ext cx="1971675" cy="1896677"/>
          </a:xfrm>
          <a:prstGeom prst="rect">
            <a:avLst/>
          </a:prstGeom>
          <a:noFill/>
          <a:extLst>
            <a:ext uri="{909E8E84-426E-40DD-AFC4-6F175D3DCCD1}">
              <a14:hiddenFill xmlns:a14="http://schemas.microsoft.com/office/drawing/2010/main">
                <a:solidFill>
                  <a:srgbClr val="FFFFFF"/>
                </a:solidFill>
              </a14:hiddenFill>
            </a:ext>
          </a:extLst>
        </p:spPr>
      </p:pic>
      <p:sp>
        <p:nvSpPr>
          <p:cNvPr id="33" name="TextBox 32">
            <a:extLst>
              <a:ext uri="{FF2B5EF4-FFF2-40B4-BE49-F238E27FC236}">
                <a16:creationId xmlns="" xmlns:a16="http://schemas.microsoft.com/office/drawing/2014/main" id="{D13B2D9C-70EE-44B1-9BA3-D2F4BE727B1A}"/>
              </a:ext>
            </a:extLst>
          </p:cNvPr>
          <p:cNvSpPr txBox="1"/>
          <p:nvPr/>
        </p:nvSpPr>
        <p:spPr>
          <a:xfrm>
            <a:off x="1775872" y="215009"/>
            <a:ext cx="8991600" cy="830997"/>
          </a:xfrm>
          <a:prstGeom prst="rect">
            <a:avLst/>
          </a:prstGeom>
          <a:noFill/>
        </p:spPr>
        <p:txBody>
          <a:bodyPr wrap="square">
            <a:spAutoFit/>
          </a:bodyPr>
          <a:lstStyle/>
          <a:p>
            <a:pPr algn="ctr"/>
            <a:r>
              <a:rPr lang="vi-VN" sz="2400" b="1" i="0" dirty="0">
                <a:solidFill>
                  <a:srgbClr val="000000"/>
                </a:solidFill>
                <a:effectLst/>
                <a:latin typeface="Arial" panose="020B0604020202020204" pitchFamily="34" charset="0"/>
                <a:cs typeface="Arial" panose="020B0604020202020204" pitchFamily="34" charset="0"/>
              </a:rPr>
              <a:t>6.2.3. Phương hướng nâng cao hiệu quả hội nhập kinh tế quốc tế trong phát triển của Việt Nam</a:t>
            </a:r>
          </a:p>
        </p:txBody>
      </p:sp>
      <p:sp>
        <p:nvSpPr>
          <p:cNvPr id="38" name="TextBox 37">
            <a:extLst>
              <a:ext uri="{FF2B5EF4-FFF2-40B4-BE49-F238E27FC236}">
                <a16:creationId xmlns="" xmlns:a16="http://schemas.microsoft.com/office/drawing/2014/main" id="{4C1671EB-8E29-4C02-8B63-83EE16F984CC}"/>
              </a:ext>
            </a:extLst>
          </p:cNvPr>
          <p:cNvSpPr txBox="1"/>
          <p:nvPr/>
        </p:nvSpPr>
        <p:spPr>
          <a:xfrm>
            <a:off x="4268823" y="1276193"/>
            <a:ext cx="6202680" cy="461665"/>
          </a:xfrm>
          <a:prstGeom prst="rect">
            <a:avLst/>
          </a:prstGeom>
          <a:noFill/>
        </p:spPr>
        <p:txBody>
          <a:bodyPr wrap="square">
            <a:spAutoFit/>
          </a:bodyPr>
          <a:lstStyle/>
          <a:p>
            <a:pPr marL="285750" indent="-285750" algn="l">
              <a:buFont typeface="Wingdings" panose="05000000000000000000" pitchFamily="2" charset="2"/>
              <a:buChar char="q"/>
            </a:pPr>
            <a:r>
              <a:rPr lang="en-US" b="1" i="0" dirty="0">
                <a:solidFill>
                  <a:srgbClr val="000000"/>
                </a:solidFill>
                <a:effectLst/>
                <a:latin typeface="Muli"/>
              </a:rPr>
              <a:t> </a:t>
            </a:r>
            <a:r>
              <a:rPr lang="en-US" sz="2400" b="1" i="0" dirty="0" err="1">
                <a:solidFill>
                  <a:srgbClr val="0033CC"/>
                </a:solidFill>
                <a:effectLst/>
                <a:latin typeface="Arial" panose="020B0604020202020204" pitchFamily="34" charset="0"/>
                <a:cs typeface="Arial" panose="020B0604020202020204" pitchFamily="34" charset="0"/>
              </a:rPr>
              <a:t>Hoàn</a:t>
            </a:r>
            <a:r>
              <a:rPr lang="en-US" sz="2400" b="1" i="0" dirty="0">
                <a:solidFill>
                  <a:srgbClr val="0033CC"/>
                </a:solidFill>
                <a:effectLst/>
                <a:latin typeface="Arial" panose="020B0604020202020204" pitchFamily="34" charset="0"/>
                <a:cs typeface="Arial" panose="020B0604020202020204" pitchFamily="34" charset="0"/>
              </a:rPr>
              <a:t> </a:t>
            </a:r>
            <a:r>
              <a:rPr lang="en-US" sz="2400" b="1" i="0" dirty="0" err="1">
                <a:solidFill>
                  <a:srgbClr val="0033CC"/>
                </a:solidFill>
                <a:effectLst/>
                <a:latin typeface="Arial" panose="020B0604020202020204" pitchFamily="34" charset="0"/>
                <a:cs typeface="Arial" panose="020B0604020202020204" pitchFamily="34" charset="0"/>
              </a:rPr>
              <a:t>thiện</a:t>
            </a:r>
            <a:r>
              <a:rPr lang="en-US" sz="2400" b="1" i="0" dirty="0">
                <a:solidFill>
                  <a:srgbClr val="0033CC"/>
                </a:solidFill>
                <a:effectLst/>
                <a:latin typeface="Arial" panose="020B0604020202020204" pitchFamily="34" charset="0"/>
                <a:cs typeface="Arial" panose="020B0604020202020204" pitchFamily="34" charset="0"/>
              </a:rPr>
              <a:t> </a:t>
            </a:r>
            <a:r>
              <a:rPr lang="en-US" sz="2400" b="1" i="0" dirty="0" err="1">
                <a:solidFill>
                  <a:srgbClr val="0033CC"/>
                </a:solidFill>
                <a:effectLst/>
                <a:latin typeface="Arial" panose="020B0604020202020204" pitchFamily="34" charset="0"/>
                <a:cs typeface="Arial" panose="020B0604020202020204" pitchFamily="34" charset="0"/>
              </a:rPr>
              <a:t>thể</a:t>
            </a:r>
            <a:r>
              <a:rPr lang="en-US" sz="2400" b="1" i="0" dirty="0">
                <a:solidFill>
                  <a:srgbClr val="0033CC"/>
                </a:solidFill>
                <a:effectLst/>
                <a:latin typeface="Arial" panose="020B0604020202020204" pitchFamily="34" charset="0"/>
                <a:cs typeface="Arial" panose="020B0604020202020204" pitchFamily="34" charset="0"/>
              </a:rPr>
              <a:t> </a:t>
            </a:r>
            <a:r>
              <a:rPr lang="en-US" sz="2400" b="1" i="0" dirty="0" err="1">
                <a:solidFill>
                  <a:srgbClr val="0033CC"/>
                </a:solidFill>
                <a:effectLst/>
                <a:latin typeface="Arial" panose="020B0604020202020204" pitchFamily="34" charset="0"/>
                <a:cs typeface="Arial" panose="020B0604020202020204" pitchFamily="34" charset="0"/>
              </a:rPr>
              <a:t>chế</a:t>
            </a:r>
            <a:r>
              <a:rPr lang="en-US" sz="2400" b="1" i="0" dirty="0">
                <a:solidFill>
                  <a:srgbClr val="0033CC"/>
                </a:solidFill>
                <a:effectLst/>
                <a:latin typeface="Arial" panose="020B0604020202020204" pitchFamily="34" charset="0"/>
                <a:cs typeface="Arial" panose="020B0604020202020204" pitchFamily="34" charset="0"/>
              </a:rPr>
              <a:t> </a:t>
            </a:r>
            <a:r>
              <a:rPr lang="en-US" sz="2400" b="1" i="0" dirty="0" err="1">
                <a:solidFill>
                  <a:srgbClr val="0033CC"/>
                </a:solidFill>
                <a:effectLst/>
                <a:latin typeface="Arial" panose="020B0604020202020204" pitchFamily="34" charset="0"/>
                <a:cs typeface="Arial" panose="020B0604020202020204" pitchFamily="34" charset="0"/>
              </a:rPr>
              <a:t>kinh</a:t>
            </a:r>
            <a:r>
              <a:rPr lang="en-US" sz="2400" b="1" i="0" dirty="0">
                <a:solidFill>
                  <a:srgbClr val="0033CC"/>
                </a:solidFill>
                <a:effectLst/>
                <a:latin typeface="Arial" panose="020B0604020202020204" pitchFamily="34" charset="0"/>
                <a:cs typeface="Arial" panose="020B0604020202020204" pitchFamily="34" charset="0"/>
              </a:rPr>
              <a:t> </a:t>
            </a:r>
            <a:r>
              <a:rPr lang="en-US" sz="2400" b="1" i="0" dirty="0" err="1">
                <a:solidFill>
                  <a:srgbClr val="0033CC"/>
                </a:solidFill>
                <a:effectLst/>
                <a:latin typeface="Arial" panose="020B0604020202020204" pitchFamily="34" charset="0"/>
                <a:cs typeface="Arial" panose="020B0604020202020204" pitchFamily="34" charset="0"/>
              </a:rPr>
              <a:t>tế</a:t>
            </a:r>
            <a:r>
              <a:rPr lang="en-US" sz="2400" b="1" i="0" dirty="0">
                <a:solidFill>
                  <a:srgbClr val="0033CC"/>
                </a:solidFill>
                <a:effectLst/>
                <a:latin typeface="Arial" panose="020B0604020202020204" pitchFamily="34" charset="0"/>
                <a:cs typeface="Arial" panose="020B0604020202020204" pitchFamily="34" charset="0"/>
              </a:rPr>
              <a:t> </a:t>
            </a:r>
            <a:r>
              <a:rPr lang="en-US" sz="2400" b="1" i="0" dirty="0" err="1">
                <a:solidFill>
                  <a:srgbClr val="0033CC"/>
                </a:solidFill>
                <a:effectLst/>
                <a:latin typeface="Arial" panose="020B0604020202020204" pitchFamily="34" charset="0"/>
                <a:cs typeface="Arial" panose="020B0604020202020204" pitchFamily="34" charset="0"/>
              </a:rPr>
              <a:t>và</a:t>
            </a:r>
            <a:r>
              <a:rPr lang="en-US" sz="2400" b="1" i="0" dirty="0">
                <a:solidFill>
                  <a:srgbClr val="0033CC"/>
                </a:solidFill>
                <a:effectLst/>
                <a:latin typeface="Arial" panose="020B0604020202020204" pitchFamily="34" charset="0"/>
                <a:cs typeface="Arial" panose="020B0604020202020204" pitchFamily="34" charset="0"/>
              </a:rPr>
              <a:t> </a:t>
            </a:r>
            <a:r>
              <a:rPr lang="en-US" sz="2400" b="1" i="0" dirty="0" err="1">
                <a:solidFill>
                  <a:srgbClr val="0033CC"/>
                </a:solidFill>
                <a:effectLst/>
                <a:latin typeface="Arial" panose="020B0604020202020204" pitchFamily="34" charset="0"/>
                <a:cs typeface="Arial" panose="020B0604020202020204" pitchFamily="34" charset="0"/>
              </a:rPr>
              <a:t>luật</a:t>
            </a:r>
            <a:r>
              <a:rPr lang="en-US" sz="2400" b="1" i="0" dirty="0">
                <a:solidFill>
                  <a:srgbClr val="0033CC"/>
                </a:solidFill>
                <a:effectLst/>
                <a:latin typeface="Arial" panose="020B0604020202020204" pitchFamily="34" charset="0"/>
                <a:cs typeface="Arial" panose="020B0604020202020204" pitchFamily="34" charset="0"/>
              </a:rPr>
              <a:t> </a:t>
            </a:r>
            <a:r>
              <a:rPr lang="en-US" sz="2400" b="1" i="0" dirty="0" err="1">
                <a:solidFill>
                  <a:srgbClr val="0033CC"/>
                </a:solidFill>
                <a:effectLst/>
                <a:latin typeface="Arial" panose="020B0604020202020204" pitchFamily="34" charset="0"/>
                <a:cs typeface="Arial" panose="020B0604020202020204" pitchFamily="34" charset="0"/>
              </a:rPr>
              <a:t>pháp</a:t>
            </a:r>
            <a:endParaRPr lang="en-US" sz="2400" b="1" i="0" dirty="0">
              <a:solidFill>
                <a:srgbClr val="0033CC"/>
              </a:solidFill>
              <a:effectLst/>
              <a:latin typeface="Arial" panose="020B0604020202020204" pitchFamily="34" charset="0"/>
              <a:cs typeface="Arial" panose="020B0604020202020204" pitchFamily="34" charset="0"/>
            </a:endParaRPr>
          </a:p>
        </p:txBody>
      </p:sp>
      <p:sp>
        <p:nvSpPr>
          <p:cNvPr id="40" name="Minus Sign 39">
            <a:extLst>
              <a:ext uri="{FF2B5EF4-FFF2-40B4-BE49-F238E27FC236}">
                <a16:creationId xmlns="" xmlns:a16="http://schemas.microsoft.com/office/drawing/2014/main" id="{BAC1919D-92EF-4E05-9492-B060CA60353C}"/>
              </a:ext>
            </a:extLst>
          </p:cNvPr>
          <p:cNvSpPr/>
          <p:nvPr/>
        </p:nvSpPr>
        <p:spPr>
          <a:xfrm>
            <a:off x="5253525" y="1054421"/>
            <a:ext cx="2938160" cy="45719"/>
          </a:xfrm>
          <a:prstGeom prst="mathMinus">
            <a:avLst/>
          </a:prstGeom>
          <a:ln>
            <a:solidFill>
              <a:srgbClr val="FF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 name="TextBox 40">
            <a:extLst>
              <a:ext uri="{FF2B5EF4-FFF2-40B4-BE49-F238E27FC236}">
                <a16:creationId xmlns="" xmlns:a16="http://schemas.microsoft.com/office/drawing/2014/main" id="{39F10A80-0ACD-4EC9-A929-D49796DE942C}"/>
              </a:ext>
            </a:extLst>
          </p:cNvPr>
          <p:cNvSpPr txBox="1"/>
          <p:nvPr/>
        </p:nvSpPr>
        <p:spPr>
          <a:xfrm>
            <a:off x="5509959" y="1837940"/>
            <a:ext cx="3768440" cy="400110"/>
          </a:xfrm>
          <a:prstGeom prst="rect">
            <a:avLst/>
          </a:prstGeom>
          <a:noFill/>
        </p:spPr>
        <p:txBody>
          <a:bodyPr wrap="square">
            <a:spAutoFit/>
          </a:bodyPr>
          <a:lstStyle/>
          <a:p>
            <a:pPr marL="285750" indent="-285750">
              <a:buFont typeface="Wingdings" panose="05000000000000000000" pitchFamily="2" charset="2"/>
              <a:buChar char="§"/>
            </a:pPr>
            <a:r>
              <a:rPr lang="en-US" sz="2000" b="1" i="0" dirty="0" err="1">
                <a:solidFill>
                  <a:srgbClr val="006600"/>
                </a:solidFill>
                <a:effectLst/>
                <a:latin typeface="Arial" panose="020B0604020202020204" pitchFamily="34" charset="0"/>
                <a:cs typeface="Arial" panose="020B0604020202020204" pitchFamily="34" charset="0"/>
              </a:rPr>
              <a:t>Hoàn</a:t>
            </a:r>
            <a:r>
              <a:rPr lang="en-US" sz="2000" b="1" i="0" dirty="0">
                <a:solidFill>
                  <a:srgbClr val="006600"/>
                </a:solidFill>
                <a:effectLst/>
                <a:latin typeface="Arial" panose="020B0604020202020204" pitchFamily="34" charset="0"/>
                <a:cs typeface="Arial" panose="020B0604020202020204" pitchFamily="34" charset="0"/>
              </a:rPr>
              <a:t> </a:t>
            </a:r>
            <a:r>
              <a:rPr lang="en-US" sz="2000" b="1" i="0" dirty="0" err="1">
                <a:solidFill>
                  <a:srgbClr val="006600"/>
                </a:solidFill>
                <a:effectLst/>
                <a:latin typeface="Arial" panose="020B0604020202020204" pitchFamily="34" charset="0"/>
                <a:cs typeface="Arial" panose="020B0604020202020204" pitchFamily="34" charset="0"/>
              </a:rPr>
              <a:t>thiện</a:t>
            </a:r>
            <a:r>
              <a:rPr lang="en-US" sz="2000" b="1" dirty="0">
                <a:solidFill>
                  <a:srgbClr val="006600"/>
                </a:solidFill>
                <a:latin typeface="Arial" panose="020B0604020202020204" pitchFamily="34" charset="0"/>
                <a:cs typeface="Arial" panose="020B0604020202020204" pitchFamily="34" charset="0"/>
              </a:rPr>
              <a:t> </a:t>
            </a:r>
            <a:r>
              <a:rPr lang="vi-VN" sz="2000" b="1" dirty="0">
                <a:solidFill>
                  <a:srgbClr val="006600"/>
                </a:solidFill>
                <a:latin typeface="Arial" panose="020B0604020202020204" pitchFamily="34" charset="0"/>
                <a:cs typeface="Arial" panose="020B0604020202020204" pitchFamily="34" charset="0"/>
              </a:rPr>
              <a:t>luật pháp</a:t>
            </a:r>
            <a:r>
              <a:rPr lang="en-US" sz="2000" b="1" i="0" dirty="0">
                <a:solidFill>
                  <a:srgbClr val="006600"/>
                </a:solidFill>
                <a:effectLst/>
                <a:latin typeface="Arial" panose="020B0604020202020204" pitchFamily="34" charset="0"/>
                <a:cs typeface="Arial" panose="020B0604020202020204" pitchFamily="34" charset="0"/>
              </a:rPr>
              <a:t> </a:t>
            </a:r>
            <a:endParaRPr lang="en-US" sz="2000" b="1" dirty="0">
              <a:solidFill>
                <a:srgbClr val="006600"/>
              </a:solidFill>
            </a:endParaRPr>
          </a:p>
        </p:txBody>
      </p:sp>
      <p:sp>
        <p:nvSpPr>
          <p:cNvPr id="42" name="TextBox 41">
            <a:extLst>
              <a:ext uri="{FF2B5EF4-FFF2-40B4-BE49-F238E27FC236}">
                <a16:creationId xmlns="" xmlns:a16="http://schemas.microsoft.com/office/drawing/2014/main" id="{1A167BE5-29FA-4CC0-8604-B7ACDE44B0CE}"/>
              </a:ext>
            </a:extLst>
          </p:cNvPr>
          <p:cNvSpPr txBox="1"/>
          <p:nvPr/>
        </p:nvSpPr>
        <p:spPr>
          <a:xfrm>
            <a:off x="4145959" y="2442704"/>
            <a:ext cx="6841137" cy="707886"/>
          </a:xfrm>
          <a:prstGeom prst="rect">
            <a:avLst/>
          </a:prstGeom>
          <a:noFill/>
        </p:spPr>
        <p:txBody>
          <a:bodyPr wrap="square">
            <a:spAutoFit/>
          </a:bodyPr>
          <a:lstStyle/>
          <a:p>
            <a:r>
              <a:rPr lang="vi-VN" sz="2000" dirty="0">
                <a:solidFill>
                  <a:srgbClr val="663300"/>
                </a:solidFill>
                <a:latin typeface="Arial" panose="020B0604020202020204" pitchFamily="34" charset="0"/>
                <a:cs typeface="Arial" panose="020B0604020202020204" pitchFamily="34" charset="0"/>
              </a:rPr>
              <a:t>R</a:t>
            </a:r>
            <a:r>
              <a:rPr lang="en-US" sz="2000" b="0" i="0" dirty="0">
                <a:solidFill>
                  <a:srgbClr val="663300"/>
                </a:solidFill>
                <a:effectLst/>
                <a:latin typeface="Arial" panose="020B0604020202020204" pitchFamily="34" charset="0"/>
                <a:cs typeface="Arial" panose="020B0604020202020204" pitchFamily="34" charset="0"/>
              </a:rPr>
              <a:t>à </a:t>
            </a:r>
            <a:r>
              <a:rPr lang="en-US" sz="2000" b="0" i="0" dirty="0" err="1">
                <a:solidFill>
                  <a:srgbClr val="663300"/>
                </a:solidFill>
                <a:effectLst/>
                <a:latin typeface="Arial" panose="020B0604020202020204" pitchFamily="34" charset="0"/>
                <a:cs typeface="Arial" panose="020B0604020202020204" pitchFamily="34" charset="0"/>
              </a:rPr>
              <a:t>soát</a:t>
            </a:r>
            <a:r>
              <a:rPr lang="en-US" sz="2000" b="0" i="0" dirty="0">
                <a:solidFill>
                  <a:srgbClr val="663300"/>
                </a:solidFill>
                <a:effectLst/>
                <a:latin typeface="Arial" panose="020B0604020202020204" pitchFamily="34" charset="0"/>
                <a:cs typeface="Arial" panose="020B0604020202020204" pitchFamily="34" charset="0"/>
              </a:rPr>
              <a:t>, </a:t>
            </a:r>
            <a:r>
              <a:rPr lang="en-US" sz="2000" b="0" i="0" dirty="0" err="1">
                <a:solidFill>
                  <a:srgbClr val="663300"/>
                </a:solidFill>
                <a:effectLst/>
                <a:latin typeface="Arial" panose="020B0604020202020204" pitchFamily="34" charset="0"/>
                <a:cs typeface="Arial" panose="020B0604020202020204" pitchFamily="34" charset="0"/>
              </a:rPr>
              <a:t>hoàn</a:t>
            </a:r>
            <a:r>
              <a:rPr lang="en-US" sz="2000" b="0" i="0" dirty="0">
                <a:solidFill>
                  <a:srgbClr val="663300"/>
                </a:solidFill>
                <a:effectLst/>
                <a:latin typeface="Arial" panose="020B0604020202020204" pitchFamily="34" charset="0"/>
                <a:cs typeface="Arial" panose="020B0604020202020204" pitchFamily="34" charset="0"/>
              </a:rPr>
              <a:t> </a:t>
            </a:r>
            <a:r>
              <a:rPr lang="en-US" sz="2000" b="0" i="0" dirty="0" err="1">
                <a:solidFill>
                  <a:srgbClr val="663300"/>
                </a:solidFill>
                <a:effectLst/>
                <a:latin typeface="Arial" panose="020B0604020202020204" pitchFamily="34" charset="0"/>
                <a:cs typeface="Arial" panose="020B0604020202020204" pitchFamily="34" charset="0"/>
              </a:rPr>
              <a:t>thiện</a:t>
            </a:r>
            <a:r>
              <a:rPr lang="en-US" sz="2000" b="0" i="0" dirty="0">
                <a:solidFill>
                  <a:srgbClr val="663300"/>
                </a:solidFill>
                <a:effectLst/>
                <a:latin typeface="Arial" panose="020B0604020202020204" pitchFamily="34" charset="0"/>
                <a:cs typeface="Arial" panose="020B0604020202020204" pitchFamily="34" charset="0"/>
              </a:rPr>
              <a:t> </a:t>
            </a:r>
            <a:r>
              <a:rPr lang="en-US" sz="2000" b="0" i="0" dirty="0" err="1">
                <a:solidFill>
                  <a:srgbClr val="663300"/>
                </a:solidFill>
                <a:effectLst/>
                <a:latin typeface="Arial" panose="020B0604020202020204" pitchFamily="34" charset="0"/>
                <a:cs typeface="Arial" panose="020B0604020202020204" pitchFamily="34" charset="0"/>
              </a:rPr>
              <a:t>hệ</a:t>
            </a:r>
            <a:r>
              <a:rPr lang="en-US" sz="2000" b="0" i="0" dirty="0">
                <a:solidFill>
                  <a:srgbClr val="663300"/>
                </a:solidFill>
                <a:effectLst/>
                <a:latin typeface="Arial" panose="020B0604020202020204" pitchFamily="34" charset="0"/>
                <a:cs typeface="Arial" panose="020B0604020202020204" pitchFamily="34" charset="0"/>
              </a:rPr>
              <a:t> </a:t>
            </a:r>
            <a:r>
              <a:rPr lang="en-US" sz="2000" b="0" i="0" dirty="0" err="1">
                <a:solidFill>
                  <a:srgbClr val="663300"/>
                </a:solidFill>
                <a:effectLst/>
                <a:latin typeface="Arial" panose="020B0604020202020204" pitchFamily="34" charset="0"/>
                <a:cs typeface="Arial" panose="020B0604020202020204" pitchFamily="34" charset="0"/>
              </a:rPr>
              <a:t>thống</a:t>
            </a:r>
            <a:r>
              <a:rPr lang="en-US" sz="2000" b="0" i="0" dirty="0">
                <a:solidFill>
                  <a:srgbClr val="663300"/>
                </a:solidFill>
                <a:effectLst/>
                <a:latin typeface="Arial" panose="020B0604020202020204" pitchFamily="34" charset="0"/>
                <a:cs typeface="Arial" panose="020B0604020202020204" pitchFamily="34" charset="0"/>
              </a:rPr>
              <a:t> </a:t>
            </a:r>
            <a:r>
              <a:rPr lang="en-US" sz="2000" b="0" i="0" dirty="0" err="1">
                <a:solidFill>
                  <a:srgbClr val="663300"/>
                </a:solidFill>
                <a:effectLst/>
                <a:latin typeface="Arial" panose="020B0604020202020204" pitchFamily="34" charset="0"/>
                <a:cs typeface="Arial" panose="020B0604020202020204" pitchFamily="34" charset="0"/>
              </a:rPr>
              <a:t>pháp</a:t>
            </a:r>
            <a:r>
              <a:rPr lang="en-US" sz="2000" b="0" i="0" dirty="0">
                <a:solidFill>
                  <a:srgbClr val="663300"/>
                </a:solidFill>
                <a:effectLst/>
                <a:latin typeface="Arial" panose="020B0604020202020204" pitchFamily="34" charset="0"/>
                <a:cs typeface="Arial" panose="020B0604020202020204" pitchFamily="34" charset="0"/>
              </a:rPr>
              <a:t> </a:t>
            </a:r>
            <a:r>
              <a:rPr lang="en-US" sz="2000" b="0" i="0" dirty="0" err="1">
                <a:solidFill>
                  <a:srgbClr val="663300"/>
                </a:solidFill>
                <a:effectLst/>
                <a:latin typeface="Arial" panose="020B0604020202020204" pitchFamily="34" charset="0"/>
                <a:cs typeface="Arial" panose="020B0604020202020204" pitchFamily="34" charset="0"/>
              </a:rPr>
              <a:t>luật</a:t>
            </a:r>
            <a:r>
              <a:rPr lang="vi-VN" sz="2000" b="0" i="0" dirty="0">
                <a:solidFill>
                  <a:srgbClr val="663300"/>
                </a:solidFill>
                <a:effectLst/>
                <a:latin typeface="Arial" panose="020B0604020202020204" pitchFamily="34" charset="0"/>
                <a:cs typeface="Arial" panose="020B0604020202020204" pitchFamily="34" charset="0"/>
              </a:rPr>
              <a:t> (đất đai, đầu tư, thương mại, doanh nghiệp, thuế, tài chính tín dụng....)</a:t>
            </a:r>
            <a:endParaRPr lang="en-US" sz="2000" dirty="0">
              <a:solidFill>
                <a:srgbClr val="663300"/>
              </a:solidFill>
              <a:latin typeface="Arial" panose="020B0604020202020204" pitchFamily="34" charset="0"/>
              <a:cs typeface="Arial" panose="020B0604020202020204" pitchFamily="34" charset="0"/>
            </a:endParaRPr>
          </a:p>
        </p:txBody>
      </p:sp>
      <p:sp>
        <p:nvSpPr>
          <p:cNvPr id="44" name="TextBox 43">
            <a:extLst>
              <a:ext uri="{FF2B5EF4-FFF2-40B4-BE49-F238E27FC236}">
                <a16:creationId xmlns="" xmlns:a16="http://schemas.microsoft.com/office/drawing/2014/main" id="{0F725BED-02F7-467E-BAD5-91DA814E25DE}"/>
              </a:ext>
            </a:extLst>
          </p:cNvPr>
          <p:cNvSpPr txBox="1"/>
          <p:nvPr/>
        </p:nvSpPr>
        <p:spPr>
          <a:xfrm>
            <a:off x="4251296" y="3560856"/>
            <a:ext cx="5531422" cy="707886"/>
          </a:xfrm>
          <a:prstGeom prst="rect">
            <a:avLst/>
          </a:prstGeom>
          <a:noFill/>
        </p:spPr>
        <p:txBody>
          <a:bodyPr wrap="square">
            <a:spAutoFit/>
          </a:bodyPr>
          <a:lstStyle/>
          <a:p>
            <a:r>
              <a:rPr lang="vi-VN" sz="2000" b="0" i="0" dirty="0">
                <a:solidFill>
                  <a:srgbClr val="0070C0"/>
                </a:solidFill>
                <a:effectLst/>
                <a:latin typeface="Arial" panose="020B0604020202020204" pitchFamily="34" charset="0"/>
                <a:cs typeface="Arial" panose="020B0604020202020204" pitchFamily="34" charset="0"/>
              </a:rPr>
              <a:t>Hoàn thiện pháp luật về tương trợ tư pháp phù hợp với pháp luật quốc tế</a:t>
            </a:r>
            <a:endParaRPr lang="en-US" sz="2000" dirty="0">
              <a:solidFill>
                <a:srgbClr val="0070C0"/>
              </a:solidFill>
              <a:latin typeface="Arial" panose="020B0604020202020204" pitchFamily="34" charset="0"/>
              <a:cs typeface="Arial" panose="020B0604020202020204" pitchFamily="34" charset="0"/>
            </a:endParaRPr>
          </a:p>
        </p:txBody>
      </p:sp>
      <p:sp>
        <p:nvSpPr>
          <p:cNvPr id="46" name="TextBox 45">
            <a:extLst>
              <a:ext uri="{FF2B5EF4-FFF2-40B4-BE49-F238E27FC236}">
                <a16:creationId xmlns="" xmlns:a16="http://schemas.microsoft.com/office/drawing/2014/main" id="{214E8597-B230-44F6-878B-9775080D819C}"/>
              </a:ext>
            </a:extLst>
          </p:cNvPr>
          <p:cNvSpPr txBox="1"/>
          <p:nvPr/>
        </p:nvSpPr>
        <p:spPr>
          <a:xfrm>
            <a:off x="4314710" y="4782762"/>
            <a:ext cx="6096000" cy="707886"/>
          </a:xfrm>
          <a:prstGeom prst="rect">
            <a:avLst/>
          </a:prstGeom>
          <a:noFill/>
        </p:spPr>
        <p:txBody>
          <a:bodyPr wrap="square">
            <a:spAutoFit/>
          </a:bodyPr>
          <a:lstStyle/>
          <a:p>
            <a:r>
              <a:rPr lang="vi-VN" sz="2000" dirty="0">
                <a:solidFill>
                  <a:srgbClr val="FF3399"/>
                </a:solidFill>
                <a:latin typeface="Arial" panose="020B0604020202020204" pitchFamily="34" charset="0"/>
                <a:cs typeface="Arial" panose="020B0604020202020204" pitchFamily="34" charset="0"/>
              </a:rPr>
              <a:t>P</a:t>
            </a:r>
            <a:r>
              <a:rPr lang="en-US" sz="2000" b="0" i="0" dirty="0" err="1">
                <a:solidFill>
                  <a:srgbClr val="FF3399"/>
                </a:solidFill>
                <a:effectLst/>
                <a:latin typeface="Arial" panose="020B0604020202020204" pitchFamily="34" charset="0"/>
                <a:cs typeface="Arial" panose="020B0604020202020204" pitchFamily="34" charset="0"/>
              </a:rPr>
              <a:t>hòng</a:t>
            </a:r>
            <a:r>
              <a:rPr lang="en-US" sz="2000" b="0" i="0" dirty="0">
                <a:solidFill>
                  <a:srgbClr val="FF3399"/>
                </a:solidFill>
                <a:effectLst/>
                <a:latin typeface="Arial" panose="020B0604020202020204" pitchFamily="34" charset="0"/>
                <a:cs typeface="Arial" panose="020B0604020202020204" pitchFamily="34" charset="0"/>
              </a:rPr>
              <a:t> </a:t>
            </a:r>
            <a:r>
              <a:rPr lang="en-US" sz="2000" b="0" i="0" dirty="0" err="1">
                <a:solidFill>
                  <a:srgbClr val="FF3399"/>
                </a:solidFill>
                <a:effectLst/>
                <a:latin typeface="Arial" panose="020B0604020202020204" pitchFamily="34" charset="0"/>
                <a:cs typeface="Arial" panose="020B0604020202020204" pitchFamily="34" charset="0"/>
              </a:rPr>
              <a:t>ngừa</a:t>
            </a:r>
            <a:r>
              <a:rPr lang="en-US" sz="2000" b="0" i="0" dirty="0">
                <a:solidFill>
                  <a:srgbClr val="FF3399"/>
                </a:solidFill>
                <a:effectLst/>
                <a:latin typeface="Arial" panose="020B0604020202020204" pitchFamily="34" charset="0"/>
                <a:cs typeface="Arial" panose="020B0604020202020204" pitchFamily="34" charset="0"/>
              </a:rPr>
              <a:t>, </a:t>
            </a:r>
            <a:r>
              <a:rPr lang="en-US" sz="2000" b="0" i="0" dirty="0" err="1">
                <a:solidFill>
                  <a:srgbClr val="FF3399"/>
                </a:solidFill>
                <a:effectLst/>
                <a:latin typeface="Arial" panose="020B0604020202020204" pitchFamily="34" charset="0"/>
                <a:cs typeface="Arial" panose="020B0604020202020204" pitchFamily="34" charset="0"/>
              </a:rPr>
              <a:t>giảm</a:t>
            </a:r>
            <a:r>
              <a:rPr lang="en-US" sz="2000" b="0" i="0" dirty="0">
                <a:solidFill>
                  <a:srgbClr val="FF3399"/>
                </a:solidFill>
                <a:effectLst/>
                <a:latin typeface="Arial" panose="020B0604020202020204" pitchFamily="34" charset="0"/>
                <a:cs typeface="Arial" panose="020B0604020202020204" pitchFamily="34" charset="0"/>
              </a:rPr>
              <a:t> </a:t>
            </a:r>
            <a:r>
              <a:rPr lang="en-US" sz="2000" b="0" i="0" dirty="0" err="1">
                <a:solidFill>
                  <a:srgbClr val="FF3399"/>
                </a:solidFill>
                <a:effectLst/>
                <a:latin typeface="Arial" panose="020B0604020202020204" pitchFamily="34" charset="0"/>
                <a:cs typeface="Arial" panose="020B0604020202020204" pitchFamily="34" charset="0"/>
              </a:rPr>
              <a:t>thiểu</a:t>
            </a:r>
            <a:r>
              <a:rPr lang="en-US" sz="2000" b="0" i="0" dirty="0">
                <a:solidFill>
                  <a:srgbClr val="FF3399"/>
                </a:solidFill>
                <a:effectLst/>
                <a:latin typeface="Arial" panose="020B0604020202020204" pitchFamily="34" charset="0"/>
                <a:cs typeface="Arial" panose="020B0604020202020204" pitchFamily="34" charset="0"/>
              </a:rPr>
              <a:t> </a:t>
            </a:r>
            <a:r>
              <a:rPr lang="en-US" sz="2000" b="0" i="0" dirty="0" err="1">
                <a:solidFill>
                  <a:srgbClr val="FF3399"/>
                </a:solidFill>
                <a:effectLst/>
                <a:latin typeface="Arial" panose="020B0604020202020204" pitchFamily="34" charset="0"/>
                <a:cs typeface="Arial" panose="020B0604020202020204" pitchFamily="34" charset="0"/>
              </a:rPr>
              <a:t>các</a:t>
            </a:r>
            <a:r>
              <a:rPr lang="en-US" sz="2000" b="0" i="0" dirty="0">
                <a:solidFill>
                  <a:srgbClr val="FF3399"/>
                </a:solidFill>
                <a:effectLst/>
                <a:latin typeface="Arial" panose="020B0604020202020204" pitchFamily="34" charset="0"/>
                <a:cs typeface="Arial" panose="020B0604020202020204" pitchFamily="34" charset="0"/>
              </a:rPr>
              <a:t> </a:t>
            </a:r>
            <a:r>
              <a:rPr lang="en-US" sz="2000" b="0" i="0" dirty="0" err="1">
                <a:solidFill>
                  <a:srgbClr val="FF3399"/>
                </a:solidFill>
                <a:effectLst/>
                <a:latin typeface="Arial" panose="020B0604020202020204" pitchFamily="34" charset="0"/>
                <a:cs typeface="Arial" panose="020B0604020202020204" pitchFamily="34" charset="0"/>
              </a:rPr>
              <a:t>thách</a:t>
            </a:r>
            <a:r>
              <a:rPr lang="en-US" sz="2000" b="0" i="0" dirty="0">
                <a:solidFill>
                  <a:srgbClr val="FF3399"/>
                </a:solidFill>
                <a:effectLst/>
                <a:latin typeface="Arial" panose="020B0604020202020204" pitchFamily="34" charset="0"/>
                <a:cs typeface="Arial" panose="020B0604020202020204" pitchFamily="34" charset="0"/>
              </a:rPr>
              <a:t> </a:t>
            </a:r>
            <a:r>
              <a:rPr lang="en-US" sz="2000" b="0" i="0" dirty="0" err="1">
                <a:solidFill>
                  <a:srgbClr val="FF3399"/>
                </a:solidFill>
                <a:effectLst/>
                <a:latin typeface="Arial" panose="020B0604020202020204" pitchFamily="34" charset="0"/>
                <a:cs typeface="Arial" panose="020B0604020202020204" pitchFamily="34" charset="0"/>
              </a:rPr>
              <a:t>thức</a:t>
            </a:r>
            <a:r>
              <a:rPr lang="en-US" sz="2000" b="0" i="0" dirty="0">
                <a:solidFill>
                  <a:srgbClr val="FF3399"/>
                </a:solidFill>
                <a:effectLst/>
                <a:latin typeface="Arial" panose="020B0604020202020204" pitchFamily="34" charset="0"/>
                <a:cs typeface="Arial" panose="020B0604020202020204" pitchFamily="34" charset="0"/>
              </a:rPr>
              <a:t> do </a:t>
            </a:r>
            <a:r>
              <a:rPr lang="en-US" sz="2000" b="0" i="0" dirty="0" err="1">
                <a:solidFill>
                  <a:srgbClr val="FF3399"/>
                </a:solidFill>
                <a:effectLst/>
                <a:latin typeface="Arial" panose="020B0604020202020204" pitchFamily="34" charset="0"/>
                <a:cs typeface="Arial" panose="020B0604020202020204" pitchFamily="34" charset="0"/>
              </a:rPr>
              <a:t>tranh</a:t>
            </a:r>
            <a:r>
              <a:rPr lang="en-US" sz="2000" b="0" i="0" dirty="0">
                <a:solidFill>
                  <a:srgbClr val="FF3399"/>
                </a:solidFill>
                <a:effectLst/>
                <a:latin typeface="Arial" panose="020B0604020202020204" pitchFamily="34" charset="0"/>
                <a:cs typeface="Arial" panose="020B0604020202020204" pitchFamily="34" charset="0"/>
              </a:rPr>
              <a:t> </a:t>
            </a:r>
            <a:r>
              <a:rPr lang="en-US" sz="2000" b="0" i="0" dirty="0" err="1">
                <a:solidFill>
                  <a:srgbClr val="FF3399"/>
                </a:solidFill>
                <a:effectLst/>
                <a:latin typeface="Arial" panose="020B0604020202020204" pitchFamily="34" charset="0"/>
                <a:cs typeface="Arial" panose="020B0604020202020204" pitchFamily="34" charset="0"/>
              </a:rPr>
              <a:t>chấp</a:t>
            </a:r>
            <a:r>
              <a:rPr lang="en-US" sz="2000" b="0" i="0" dirty="0">
                <a:solidFill>
                  <a:srgbClr val="FF3399"/>
                </a:solidFill>
                <a:effectLst/>
                <a:latin typeface="Arial" panose="020B0604020202020204" pitchFamily="34" charset="0"/>
                <a:cs typeface="Arial" panose="020B0604020202020204" pitchFamily="34" charset="0"/>
              </a:rPr>
              <a:t> </a:t>
            </a:r>
            <a:r>
              <a:rPr lang="en-US" sz="2000" b="0" i="0" dirty="0" err="1">
                <a:solidFill>
                  <a:srgbClr val="FF3399"/>
                </a:solidFill>
                <a:effectLst/>
                <a:latin typeface="Arial" panose="020B0604020202020204" pitchFamily="34" charset="0"/>
                <a:cs typeface="Arial" panose="020B0604020202020204" pitchFamily="34" charset="0"/>
              </a:rPr>
              <a:t>quốc</a:t>
            </a:r>
            <a:r>
              <a:rPr lang="en-US" sz="2000" b="0" i="0" dirty="0">
                <a:solidFill>
                  <a:srgbClr val="FF3399"/>
                </a:solidFill>
                <a:effectLst/>
                <a:latin typeface="Arial" panose="020B0604020202020204" pitchFamily="34" charset="0"/>
                <a:cs typeface="Arial" panose="020B0604020202020204" pitchFamily="34" charset="0"/>
              </a:rPr>
              <a:t> </a:t>
            </a:r>
            <a:r>
              <a:rPr lang="en-US" sz="2000" b="0" i="0" dirty="0" err="1">
                <a:solidFill>
                  <a:srgbClr val="FF3399"/>
                </a:solidFill>
                <a:effectLst/>
                <a:latin typeface="Arial" panose="020B0604020202020204" pitchFamily="34" charset="0"/>
                <a:cs typeface="Arial" panose="020B0604020202020204" pitchFamily="34" charset="0"/>
              </a:rPr>
              <a:t>tế</a:t>
            </a:r>
            <a:r>
              <a:rPr lang="vi-VN" sz="2000" b="0" i="0" dirty="0">
                <a:solidFill>
                  <a:srgbClr val="FF3399"/>
                </a:solidFill>
                <a:effectLst/>
                <a:latin typeface="Arial" panose="020B0604020202020204" pitchFamily="34" charset="0"/>
                <a:cs typeface="Arial" panose="020B0604020202020204" pitchFamily="34" charset="0"/>
              </a:rPr>
              <a:t> về thương mại, đầu tư quốc tế.</a:t>
            </a:r>
            <a:endParaRPr lang="en-US" sz="2000" dirty="0">
              <a:solidFill>
                <a:srgbClr val="FF3399"/>
              </a:solidFill>
              <a:latin typeface="Arial" panose="020B0604020202020204" pitchFamily="34" charset="0"/>
              <a:cs typeface="Arial" panose="020B0604020202020204" pitchFamily="34" charset="0"/>
            </a:endParaRPr>
          </a:p>
        </p:txBody>
      </p:sp>
      <p:sp>
        <p:nvSpPr>
          <p:cNvPr id="49" name="TextBox 48">
            <a:extLst>
              <a:ext uri="{FF2B5EF4-FFF2-40B4-BE49-F238E27FC236}">
                <a16:creationId xmlns="" xmlns:a16="http://schemas.microsoft.com/office/drawing/2014/main" id="{BFE878CE-736B-4960-AD50-2B0CA4DF7C03}"/>
              </a:ext>
            </a:extLst>
          </p:cNvPr>
          <p:cNvSpPr txBox="1"/>
          <p:nvPr/>
        </p:nvSpPr>
        <p:spPr>
          <a:xfrm>
            <a:off x="4251296" y="5744689"/>
            <a:ext cx="5942222" cy="707886"/>
          </a:xfrm>
          <a:prstGeom prst="rect">
            <a:avLst/>
          </a:prstGeom>
          <a:noFill/>
        </p:spPr>
        <p:txBody>
          <a:bodyPr wrap="square">
            <a:spAutoFit/>
          </a:bodyPr>
          <a:lstStyle/>
          <a:p>
            <a:r>
              <a:rPr lang="vi-VN" sz="2000" dirty="0">
                <a:solidFill>
                  <a:srgbClr val="006600"/>
                </a:solidFill>
                <a:latin typeface="Arial" panose="020B0604020202020204" pitchFamily="34" charset="0"/>
                <a:cs typeface="Arial" panose="020B0604020202020204" pitchFamily="34" charset="0"/>
              </a:rPr>
              <a:t>X</a:t>
            </a:r>
            <a:r>
              <a:rPr lang="vi-VN" sz="2000" b="0" i="0" dirty="0">
                <a:solidFill>
                  <a:srgbClr val="006600"/>
                </a:solidFill>
                <a:effectLst/>
                <a:latin typeface="Arial" panose="020B0604020202020204" pitchFamily="34" charset="0"/>
                <a:cs typeface="Arial" panose="020B0604020202020204" pitchFamily="34" charset="0"/>
              </a:rPr>
              <a:t>ử lý có hiệu quả các tranh chấp, vướng mắc kinh tế, thương mại.</a:t>
            </a:r>
            <a:endParaRPr lang="en-US" sz="2000" dirty="0">
              <a:solidFill>
                <a:srgbClr val="006600"/>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984577770"/>
      </p:ext>
    </p:extLst>
  </p:cSld>
  <p:clrMapOvr>
    <a:masterClrMapping/>
  </p:clrMapOvr>
  <p:timing>
    <p:tnLst>
      <p:par>
        <p:cTn id="1" dur="indefinite" restart="never" nodeType="tmRoot"/>
      </p:par>
    </p:tn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482" name="Picture 2" descr="Download premium vector of Hand drawn travel element background vector set  | Powerpoint background design, How to draw hands, Graphic design background  templates">
            <a:extLst>
              <a:ext uri="{FF2B5EF4-FFF2-40B4-BE49-F238E27FC236}">
                <a16:creationId xmlns="" xmlns:a16="http://schemas.microsoft.com/office/drawing/2014/main" id="{F8E71873-AA48-44A3-A4F0-4FF50FACBAF6}"/>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4" name="TextBox 3">
            <a:extLst>
              <a:ext uri="{FF2B5EF4-FFF2-40B4-BE49-F238E27FC236}">
                <a16:creationId xmlns="" xmlns:a16="http://schemas.microsoft.com/office/drawing/2014/main" id="{756D1E6B-A648-4BC5-A1B6-319872369054}"/>
              </a:ext>
            </a:extLst>
          </p:cNvPr>
          <p:cNvSpPr txBox="1"/>
          <p:nvPr/>
        </p:nvSpPr>
        <p:spPr>
          <a:xfrm>
            <a:off x="998220" y="1291807"/>
            <a:ext cx="8602980" cy="461665"/>
          </a:xfrm>
          <a:prstGeom prst="rect">
            <a:avLst/>
          </a:prstGeom>
          <a:noFill/>
        </p:spPr>
        <p:txBody>
          <a:bodyPr wrap="square">
            <a:spAutoFit/>
          </a:bodyPr>
          <a:lstStyle/>
          <a:p>
            <a:pPr marL="285750" indent="-285750" algn="l">
              <a:buFont typeface="Wingdings" panose="05000000000000000000" pitchFamily="2" charset="2"/>
              <a:buChar char="q"/>
            </a:pPr>
            <a:r>
              <a:rPr lang="en-US" sz="2400" b="1" i="0" dirty="0">
                <a:solidFill>
                  <a:srgbClr val="0033CC"/>
                </a:solidFill>
                <a:effectLst/>
                <a:latin typeface="Muli"/>
              </a:rPr>
              <a:t> </a:t>
            </a:r>
            <a:r>
              <a:rPr lang="en-US" sz="2400" b="1" i="0" dirty="0" err="1">
                <a:solidFill>
                  <a:srgbClr val="0033CC"/>
                </a:solidFill>
                <a:effectLst/>
                <a:latin typeface="Muli"/>
              </a:rPr>
              <a:t>Nâng</a:t>
            </a:r>
            <a:r>
              <a:rPr lang="en-US" sz="2400" b="1" i="0" dirty="0">
                <a:solidFill>
                  <a:srgbClr val="0033CC"/>
                </a:solidFill>
                <a:effectLst/>
                <a:latin typeface="Muli"/>
              </a:rPr>
              <a:t> </a:t>
            </a:r>
            <a:r>
              <a:rPr lang="en-US" sz="2400" b="1" i="0" dirty="0" err="1">
                <a:solidFill>
                  <a:srgbClr val="0033CC"/>
                </a:solidFill>
                <a:effectLst/>
                <a:latin typeface="Muli"/>
              </a:rPr>
              <a:t>cao</a:t>
            </a:r>
            <a:r>
              <a:rPr lang="en-US" sz="2400" b="1" i="0" dirty="0">
                <a:solidFill>
                  <a:srgbClr val="0033CC"/>
                </a:solidFill>
                <a:effectLst/>
                <a:latin typeface="Muli"/>
              </a:rPr>
              <a:t> </a:t>
            </a:r>
            <a:r>
              <a:rPr lang="en-US" sz="2400" b="1" i="0" dirty="0" err="1">
                <a:solidFill>
                  <a:srgbClr val="0033CC"/>
                </a:solidFill>
                <a:effectLst/>
                <a:latin typeface="Muli"/>
              </a:rPr>
              <a:t>năng</a:t>
            </a:r>
            <a:r>
              <a:rPr lang="en-US" sz="2400" b="1" i="0" dirty="0">
                <a:solidFill>
                  <a:srgbClr val="0033CC"/>
                </a:solidFill>
                <a:effectLst/>
                <a:latin typeface="Muli"/>
              </a:rPr>
              <a:t> </a:t>
            </a:r>
            <a:r>
              <a:rPr lang="en-US" sz="2400" b="1" i="0" dirty="0" err="1">
                <a:solidFill>
                  <a:srgbClr val="0033CC"/>
                </a:solidFill>
                <a:effectLst/>
                <a:latin typeface="Muli"/>
              </a:rPr>
              <a:t>lực</a:t>
            </a:r>
            <a:r>
              <a:rPr lang="en-US" sz="2400" b="1" i="0" dirty="0">
                <a:solidFill>
                  <a:srgbClr val="0033CC"/>
                </a:solidFill>
                <a:effectLst/>
                <a:latin typeface="Muli"/>
              </a:rPr>
              <a:t> </a:t>
            </a:r>
            <a:r>
              <a:rPr lang="en-US" sz="2400" b="1" i="0" dirty="0" err="1">
                <a:solidFill>
                  <a:srgbClr val="0033CC"/>
                </a:solidFill>
                <a:effectLst/>
                <a:latin typeface="Muli"/>
              </a:rPr>
              <a:t>cạnh</a:t>
            </a:r>
            <a:r>
              <a:rPr lang="en-US" sz="2400" b="1" i="0" dirty="0">
                <a:solidFill>
                  <a:srgbClr val="0033CC"/>
                </a:solidFill>
                <a:effectLst/>
                <a:latin typeface="Muli"/>
              </a:rPr>
              <a:t> </a:t>
            </a:r>
            <a:r>
              <a:rPr lang="en-US" sz="2400" b="1" i="0" dirty="0" err="1">
                <a:solidFill>
                  <a:srgbClr val="0033CC"/>
                </a:solidFill>
                <a:effectLst/>
                <a:latin typeface="Muli"/>
              </a:rPr>
              <a:t>tranh</a:t>
            </a:r>
            <a:r>
              <a:rPr lang="en-US" sz="2400" b="1" i="0" dirty="0">
                <a:solidFill>
                  <a:srgbClr val="0033CC"/>
                </a:solidFill>
                <a:effectLst/>
                <a:latin typeface="Muli"/>
              </a:rPr>
              <a:t> </a:t>
            </a:r>
            <a:r>
              <a:rPr lang="en-US" sz="2400" b="1" i="0" dirty="0" err="1">
                <a:solidFill>
                  <a:srgbClr val="0033CC"/>
                </a:solidFill>
                <a:effectLst/>
                <a:latin typeface="Muli"/>
              </a:rPr>
              <a:t>quốc</a:t>
            </a:r>
            <a:r>
              <a:rPr lang="en-US" sz="2400" b="1" i="0" dirty="0">
                <a:solidFill>
                  <a:srgbClr val="0033CC"/>
                </a:solidFill>
                <a:effectLst/>
                <a:latin typeface="Muli"/>
              </a:rPr>
              <a:t> </a:t>
            </a:r>
            <a:r>
              <a:rPr lang="en-US" sz="2400" b="1" i="0" dirty="0" err="1">
                <a:solidFill>
                  <a:srgbClr val="0033CC"/>
                </a:solidFill>
                <a:effectLst/>
                <a:latin typeface="Muli"/>
              </a:rPr>
              <a:t>tế</a:t>
            </a:r>
            <a:r>
              <a:rPr lang="en-US" sz="2400" b="1" i="0" dirty="0">
                <a:solidFill>
                  <a:srgbClr val="0033CC"/>
                </a:solidFill>
                <a:effectLst/>
                <a:latin typeface="Muli"/>
              </a:rPr>
              <a:t> </a:t>
            </a:r>
            <a:r>
              <a:rPr lang="en-US" sz="2400" b="1" i="0" dirty="0" err="1">
                <a:solidFill>
                  <a:srgbClr val="0033CC"/>
                </a:solidFill>
                <a:effectLst/>
                <a:latin typeface="Muli"/>
              </a:rPr>
              <a:t>của</a:t>
            </a:r>
            <a:r>
              <a:rPr lang="en-US" sz="2400" b="1" i="0" dirty="0">
                <a:solidFill>
                  <a:srgbClr val="0033CC"/>
                </a:solidFill>
                <a:effectLst/>
                <a:latin typeface="Muli"/>
              </a:rPr>
              <a:t> </a:t>
            </a:r>
            <a:r>
              <a:rPr lang="en-US" sz="2400" b="1" i="0" dirty="0" err="1">
                <a:solidFill>
                  <a:srgbClr val="0033CC"/>
                </a:solidFill>
                <a:effectLst/>
                <a:latin typeface="Muli"/>
              </a:rPr>
              <a:t>nền</a:t>
            </a:r>
            <a:r>
              <a:rPr lang="en-US" sz="2400" b="1" i="0" dirty="0">
                <a:solidFill>
                  <a:srgbClr val="0033CC"/>
                </a:solidFill>
                <a:effectLst/>
                <a:latin typeface="Muli"/>
              </a:rPr>
              <a:t> </a:t>
            </a:r>
            <a:r>
              <a:rPr lang="en-US" sz="2400" b="1" i="0" dirty="0" err="1">
                <a:solidFill>
                  <a:srgbClr val="0033CC"/>
                </a:solidFill>
                <a:effectLst/>
                <a:latin typeface="Muli"/>
              </a:rPr>
              <a:t>kinh</a:t>
            </a:r>
            <a:r>
              <a:rPr lang="en-US" sz="2400" b="1" i="0" dirty="0">
                <a:solidFill>
                  <a:srgbClr val="0033CC"/>
                </a:solidFill>
                <a:effectLst/>
                <a:latin typeface="Muli"/>
              </a:rPr>
              <a:t> </a:t>
            </a:r>
            <a:r>
              <a:rPr lang="en-US" sz="2400" b="1" i="0" dirty="0" err="1">
                <a:solidFill>
                  <a:srgbClr val="0033CC"/>
                </a:solidFill>
                <a:effectLst/>
                <a:latin typeface="Muli"/>
              </a:rPr>
              <a:t>tế</a:t>
            </a:r>
            <a:endParaRPr lang="en-US" sz="2400" b="1" i="0" dirty="0">
              <a:solidFill>
                <a:srgbClr val="0033CC"/>
              </a:solidFill>
              <a:effectLst/>
              <a:latin typeface="Muli"/>
            </a:endParaRPr>
          </a:p>
        </p:txBody>
      </p:sp>
      <p:sp>
        <p:nvSpPr>
          <p:cNvPr id="5" name="TextBox 4">
            <a:extLst>
              <a:ext uri="{FF2B5EF4-FFF2-40B4-BE49-F238E27FC236}">
                <a16:creationId xmlns="" xmlns:a16="http://schemas.microsoft.com/office/drawing/2014/main" id="{8DCCDC82-D63A-4887-ACB2-55AB1CEA39EC}"/>
              </a:ext>
            </a:extLst>
          </p:cNvPr>
          <p:cNvSpPr txBox="1"/>
          <p:nvPr/>
        </p:nvSpPr>
        <p:spPr>
          <a:xfrm>
            <a:off x="0" y="116924"/>
            <a:ext cx="8991600" cy="830997"/>
          </a:xfrm>
          <a:prstGeom prst="rect">
            <a:avLst/>
          </a:prstGeom>
          <a:noFill/>
        </p:spPr>
        <p:txBody>
          <a:bodyPr wrap="square">
            <a:spAutoFit/>
          </a:bodyPr>
          <a:lstStyle/>
          <a:p>
            <a:pPr algn="ctr"/>
            <a:r>
              <a:rPr lang="vi-VN" sz="2400" b="1" i="0" dirty="0">
                <a:solidFill>
                  <a:srgbClr val="000000"/>
                </a:solidFill>
                <a:effectLst/>
                <a:latin typeface="Arial" panose="020B0604020202020204" pitchFamily="34" charset="0"/>
                <a:cs typeface="Arial" panose="020B0604020202020204" pitchFamily="34" charset="0"/>
              </a:rPr>
              <a:t>6.2.3. Phương hướng nâng cao hiệu quả hội nhập kinh tế quốc tế trong phát triển của Việt Nam</a:t>
            </a:r>
          </a:p>
        </p:txBody>
      </p:sp>
      <p:sp>
        <p:nvSpPr>
          <p:cNvPr id="6" name="Minus Sign 5">
            <a:extLst>
              <a:ext uri="{FF2B5EF4-FFF2-40B4-BE49-F238E27FC236}">
                <a16:creationId xmlns="" xmlns:a16="http://schemas.microsoft.com/office/drawing/2014/main" id="{993532B2-6AC7-4F5C-88D7-62871016F4B2}"/>
              </a:ext>
            </a:extLst>
          </p:cNvPr>
          <p:cNvSpPr/>
          <p:nvPr/>
        </p:nvSpPr>
        <p:spPr>
          <a:xfrm>
            <a:off x="2807320" y="1048597"/>
            <a:ext cx="2938160" cy="45719"/>
          </a:xfrm>
          <a:prstGeom prst="mathMinus">
            <a:avLst/>
          </a:prstGeom>
          <a:ln>
            <a:solidFill>
              <a:srgbClr val="FF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TextBox 7">
            <a:extLst>
              <a:ext uri="{FF2B5EF4-FFF2-40B4-BE49-F238E27FC236}">
                <a16:creationId xmlns="" xmlns:a16="http://schemas.microsoft.com/office/drawing/2014/main" id="{150A4389-5977-44CF-8B95-6951A3C2FF87}"/>
              </a:ext>
            </a:extLst>
          </p:cNvPr>
          <p:cNvSpPr txBox="1"/>
          <p:nvPr/>
        </p:nvSpPr>
        <p:spPr>
          <a:xfrm>
            <a:off x="1535184" y="2058774"/>
            <a:ext cx="3726180" cy="461665"/>
          </a:xfrm>
          <a:prstGeom prst="rect">
            <a:avLst/>
          </a:prstGeom>
          <a:noFill/>
        </p:spPr>
        <p:txBody>
          <a:bodyPr wrap="square">
            <a:spAutoFit/>
          </a:bodyPr>
          <a:lstStyle/>
          <a:p>
            <a:pPr marL="285750" indent="-285750">
              <a:buFont typeface="Wingdings" panose="05000000000000000000" pitchFamily="2" charset="2"/>
              <a:buChar char="§"/>
            </a:pPr>
            <a:r>
              <a:rPr lang="en-US" sz="2400" b="1" i="0" dirty="0" err="1">
                <a:solidFill>
                  <a:srgbClr val="FF3399"/>
                </a:solidFill>
                <a:effectLst/>
                <a:latin typeface="Muli"/>
              </a:rPr>
              <a:t>Đổi</a:t>
            </a:r>
            <a:r>
              <a:rPr lang="en-US" sz="2400" b="1" i="0" dirty="0">
                <a:solidFill>
                  <a:srgbClr val="FF3399"/>
                </a:solidFill>
                <a:effectLst/>
                <a:latin typeface="Muli"/>
              </a:rPr>
              <a:t> </a:t>
            </a:r>
            <a:r>
              <a:rPr lang="en-US" sz="2400" b="1" i="0" dirty="0" err="1">
                <a:solidFill>
                  <a:srgbClr val="FF3399"/>
                </a:solidFill>
                <a:effectLst/>
                <a:latin typeface="Muli"/>
              </a:rPr>
              <a:t>với</a:t>
            </a:r>
            <a:r>
              <a:rPr lang="en-US" sz="2400" b="1" i="0" dirty="0">
                <a:solidFill>
                  <a:srgbClr val="FF3399"/>
                </a:solidFill>
                <a:effectLst/>
                <a:latin typeface="Muli"/>
              </a:rPr>
              <a:t> </a:t>
            </a:r>
            <a:r>
              <a:rPr lang="en-US" sz="2400" b="1" i="0" dirty="0" err="1">
                <a:solidFill>
                  <a:srgbClr val="FF3399"/>
                </a:solidFill>
                <a:effectLst/>
                <a:latin typeface="Muli"/>
              </a:rPr>
              <a:t>doanh</a:t>
            </a:r>
            <a:r>
              <a:rPr lang="en-US" sz="2400" b="1" i="0" dirty="0">
                <a:solidFill>
                  <a:srgbClr val="FF3399"/>
                </a:solidFill>
                <a:effectLst/>
                <a:latin typeface="Muli"/>
              </a:rPr>
              <a:t> </a:t>
            </a:r>
            <a:r>
              <a:rPr lang="en-US" sz="2400" b="1" i="0" dirty="0" err="1">
                <a:solidFill>
                  <a:srgbClr val="FF3399"/>
                </a:solidFill>
                <a:effectLst/>
                <a:latin typeface="Muli"/>
              </a:rPr>
              <a:t>nghiệp</a:t>
            </a:r>
            <a:r>
              <a:rPr lang="en-US" sz="2000" b="0" i="0" dirty="0">
                <a:solidFill>
                  <a:srgbClr val="FF3399"/>
                </a:solidFill>
                <a:effectLst/>
                <a:latin typeface="Muli"/>
              </a:rPr>
              <a:t>: </a:t>
            </a:r>
            <a:endParaRPr lang="en-US" sz="2000" dirty="0">
              <a:solidFill>
                <a:srgbClr val="FF3399"/>
              </a:solidFill>
            </a:endParaRPr>
          </a:p>
        </p:txBody>
      </p:sp>
      <p:sp>
        <p:nvSpPr>
          <p:cNvPr id="10" name="TextBox 9">
            <a:extLst>
              <a:ext uri="{FF2B5EF4-FFF2-40B4-BE49-F238E27FC236}">
                <a16:creationId xmlns="" xmlns:a16="http://schemas.microsoft.com/office/drawing/2014/main" id="{64A2F61E-1A11-462D-B2BC-273A4B2A0426}"/>
              </a:ext>
            </a:extLst>
          </p:cNvPr>
          <p:cNvSpPr txBox="1"/>
          <p:nvPr/>
        </p:nvSpPr>
        <p:spPr>
          <a:xfrm>
            <a:off x="1937938" y="2637865"/>
            <a:ext cx="6202680" cy="461665"/>
          </a:xfrm>
          <a:prstGeom prst="rect">
            <a:avLst/>
          </a:prstGeom>
          <a:noFill/>
        </p:spPr>
        <p:txBody>
          <a:bodyPr wrap="square">
            <a:spAutoFit/>
          </a:bodyPr>
          <a:lstStyle/>
          <a:p>
            <a:pPr marL="342900" indent="-342900">
              <a:buFont typeface="Wingdings" panose="05000000000000000000" pitchFamily="2" charset="2"/>
              <a:buChar char="Ø"/>
            </a:pPr>
            <a:r>
              <a:rPr lang="en-US" sz="2400" dirty="0">
                <a:solidFill>
                  <a:srgbClr val="010101"/>
                </a:solidFill>
                <a:latin typeface="Muli"/>
              </a:rPr>
              <a:t>C</a:t>
            </a:r>
            <a:r>
              <a:rPr lang="vi-VN" sz="2400" b="0" i="0" dirty="0">
                <a:solidFill>
                  <a:srgbClr val="660066"/>
                </a:solidFill>
                <a:effectLst/>
                <a:latin typeface="Muli"/>
              </a:rPr>
              <a:t>hú trọng tới đầu tư, cải tiến công nghệ </a:t>
            </a:r>
            <a:endParaRPr lang="en-US" sz="2400" dirty="0">
              <a:solidFill>
                <a:srgbClr val="660066"/>
              </a:solidFill>
            </a:endParaRPr>
          </a:p>
        </p:txBody>
      </p:sp>
      <p:sp>
        <p:nvSpPr>
          <p:cNvPr id="12" name="TextBox 11">
            <a:extLst>
              <a:ext uri="{FF2B5EF4-FFF2-40B4-BE49-F238E27FC236}">
                <a16:creationId xmlns="" xmlns:a16="http://schemas.microsoft.com/office/drawing/2014/main" id="{481A6E78-3248-4AAE-A681-BA62315B4E98}"/>
              </a:ext>
            </a:extLst>
          </p:cNvPr>
          <p:cNvSpPr txBox="1"/>
          <p:nvPr/>
        </p:nvSpPr>
        <p:spPr>
          <a:xfrm>
            <a:off x="1937938" y="3297021"/>
            <a:ext cx="7854991" cy="461665"/>
          </a:xfrm>
          <a:prstGeom prst="rect">
            <a:avLst/>
          </a:prstGeom>
          <a:noFill/>
        </p:spPr>
        <p:txBody>
          <a:bodyPr wrap="square">
            <a:spAutoFit/>
          </a:bodyPr>
          <a:lstStyle/>
          <a:p>
            <a:pPr marL="342900" indent="-342900">
              <a:buFont typeface="Wingdings" panose="05000000000000000000" pitchFamily="2" charset="2"/>
              <a:buChar char="Ø"/>
            </a:pPr>
            <a:r>
              <a:rPr lang="en-US" sz="2400" dirty="0" err="1">
                <a:solidFill>
                  <a:srgbClr val="CC6600"/>
                </a:solidFill>
                <a:latin typeface="Muli"/>
              </a:rPr>
              <a:t>H</a:t>
            </a:r>
            <a:r>
              <a:rPr lang="en-US" sz="2400" b="0" i="0" dirty="0" err="1">
                <a:solidFill>
                  <a:srgbClr val="CC6600"/>
                </a:solidFill>
                <a:effectLst/>
                <a:latin typeface="Muli"/>
              </a:rPr>
              <a:t>ọc</a:t>
            </a:r>
            <a:r>
              <a:rPr lang="en-US" sz="2400" b="0" i="0" dirty="0">
                <a:solidFill>
                  <a:srgbClr val="CC6600"/>
                </a:solidFill>
                <a:effectLst/>
                <a:latin typeface="Muli"/>
              </a:rPr>
              <a:t> </a:t>
            </a:r>
            <a:r>
              <a:rPr lang="en-US" sz="2400" b="0" i="0" dirty="0" err="1">
                <a:solidFill>
                  <a:srgbClr val="CC6600"/>
                </a:solidFill>
                <a:effectLst/>
                <a:latin typeface="Muli"/>
              </a:rPr>
              <a:t>hỏi</a:t>
            </a:r>
            <a:r>
              <a:rPr lang="en-US" sz="2400" b="0" i="0" dirty="0">
                <a:solidFill>
                  <a:srgbClr val="CC6600"/>
                </a:solidFill>
                <a:effectLst/>
                <a:latin typeface="Muli"/>
              </a:rPr>
              <a:t> </a:t>
            </a:r>
            <a:r>
              <a:rPr lang="en-US" sz="2400" b="0" i="0" dirty="0" err="1">
                <a:solidFill>
                  <a:srgbClr val="CC6600"/>
                </a:solidFill>
                <a:effectLst/>
                <a:latin typeface="Muli"/>
              </a:rPr>
              <a:t>cách</a:t>
            </a:r>
            <a:r>
              <a:rPr lang="en-US" sz="2400" b="0" i="0" dirty="0">
                <a:solidFill>
                  <a:srgbClr val="CC6600"/>
                </a:solidFill>
                <a:effectLst/>
                <a:latin typeface="Muli"/>
              </a:rPr>
              <a:t> </a:t>
            </a:r>
            <a:r>
              <a:rPr lang="en-US" sz="2400" b="0" i="0" dirty="0" err="1">
                <a:solidFill>
                  <a:srgbClr val="CC6600"/>
                </a:solidFill>
                <a:effectLst/>
                <a:latin typeface="Muli"/>
              </a:rPr>
              <a:t>thức</a:t>
            </a:r>
            <a:r>
              <a:rPr lang="en-US" sz="2400" b="0" i="0" dirty="0">
                <a:solidFill>
                  <a:srgbClr val="CC6600"/>
                </a:solidFill>
                <a:effectLst/>
                <a:latin typeface="Muli"/>
              </a:rPr>
              <a:t> </a:t>
            </a:r>
            <a:r>
              <a:rPr lang="en-US" sz="2400" b="0" i="0" dirty="0" err="1">
                <a:solidFill>
                  <a:srgbClr val="CC6600"/>
                </a:solidFill>
                <a:effectLst/>
                <a:latin typeface="Muli"/>
              </a:rPr>
              <a:t>kinh</a:t>
            </a:r>
            <a:r>
              <a:rPr lang="en-US" sz="2400" b="0" i="0" dirty="0">
                <a:solidFill>
                  <a:srgbClr val="CC6600"/>
                </a:solidFill>
                <a:effectLst/>
                <a:latin typeface="Muli"/>
              </a:rPr>
              <a:t> </a:t>
            </a:r>
            <a:r>
              <a:rPr lang="en-US" sz="2400" b="0" i="0" dirty="0" err="1">
                <a:solidFill>
                  <a:srgbClr val="CC6600"/>
                </a:solidFill>
                <a:effectLst/>
                <a:latin typeface="Muli"/>
              </a:rPr>
              <a:t>doanh</a:t>
            </a:r>
            <a:r>
              <a:rPr lang="en-US" sz="2400" b="0" i="0" dirty="0">
                <a:solidFill>
                  <a:srgbClr val="CC6600"/>
                </a:solidFill>
                <a:effectLst/>
                <a:latin typeface="Muli"/>
              </a:rPr>
              <a:t> </a:t>
            </a:r>
            <a:r>
              <a:rPr lang="en-US" sz="2400" b="0" i="0" dirty="0" err="1">
                <a:solidFill>
                  <a:srgbClr val="CC6600"/>
                </a:solidFill>
                <a:effectLst/>
                <a:latin typeface="Muli"/>
              </a:rPr>
              <a:t>trong</a:t>
            </a:r>
            <a:r>
              <a:rPr lang="en-US" sz="2400" b="0" i="0" dirty="0">
                <a:solidFill>
                  <a:srgbClr val="CC6600"/>
                </a:solidFill>
                <a:effectLst/>
                <a:latin typeface="Muli"/>
              </a:rPr>
              <a:t> </a:t>
            </a:r>
            <a:r>
              <a:rPr lang="en-US" sz="2400" b="0" i="0" dirty="0" err="1">
                <a:solidFill>
                  <a:srgbClr val="CC6600"/>
                </a:solidFill>
                <a:effectLst/>
                <a:latin typeface="Muli"/>
              </a:rPr>
              <a:t>bối</a:t>
            </a:r>
            <a:r>
              <a:rPr lang="en-US" sz="2400" b="0" i="0" dirty="0">
                <a:solidFill>
                  <a:srgbClr val="CC6600"/>
                </a:solidFill>
                <a:effectLst/>
                <a:latin typeface="Muli"/>
              </a:rPr>
              <a:t> </a:t>
            </a:r>
            <a:r>
              <a:rPr lang="en-US" sz="2400" b="0" i="0" dirty="0" err="1">
                <a:solidFill>
                  <a:srgbClr val="CC6600"/>
                </a:solidFill>
                <a:effectLst/>
                <a:latin typeface="Muli"/>
              </a:rPr>
              <a:t>cảnh</a:t>
            </a:r>
            <a:r>
              <a:rPr lang="en-US" sz="2400" b="0" i="0" dirty="0">
                <a:solidFill>
                  <a:srgbClr val="CC6600"/>
                </a:solidFill>
                <a:effectLst/>
                <a:latin typeface="Muli"/>
              </a:rPr>
              <a:t> </a:t>
            </a:r>
            <a:r>
              <a:rPr lang="en-US" sz="2400" b="0" i="0" dirty="0" err="1">
                <a:solidFill>
                  <a:srgbClr val="CC6600"/>
                </a:solidFill>
                <a:effectLst/>
                <a:latin typeface="Muli"/>
              </a:rPr>
              <a:t>mới</a:t>
            </a:r>
            <a:r>
              <a:rPr lang="en-US" sz="2400" b="0" i="0" dirty="0">
                <a:solidFill>
                  <a:srgbClr val="CC6600"/>
                </a:solidFill>
                <a:effectLst/>
                <a:latin typeface="Muli"/>
              </a:rPr>
              <a:t>:</a:t>
            </a:r>
            <a:endParaRPr lang="en-US" sz="2400" dirty="0">
              <a:solidFill>
                <a:srgbClr val="CC6600"/>
              </a:solidFill>
            </a:endParaRPr>
          </a:p>
        </p:txBody>
      </p:sp>
      <p:sp>
        <p:nvSpPr>
          <p:cNvPr id="14" name="TextBox 13">
            <a:extLst>
              <a:ext uri="{FF2B5EF4-FFF2-40B4-BE49-F238E27FC236}">
                <a16:creationId xmlns="" xmlns:a16="http://schemas.microsoft.com/office/drawing/2014/main" id="{F73850E3-1147-47ED-AA95-956132BD27DD}"/>
              </a:ext>
            </a:extLst>
          </p:cNvPr>
          <p:cNvSpPr txBox="1"/>
          <p:nvPr/>
        </p:nvSpPr>
        <p:spPr>
          <a:xfrm>
            <a:off x="2167890" y="4102572"/>
            <a:ext cx="6804660" cy="2308324"/>
          </a:xfrm>
          <a:prstGeom prst="rect">
            <a:avLst/>
          </a:prstGeom>
          <a:noFill/>
        </p:spPr>
        <p:txBody>
          <a:bodyPr wrap="square">
            <a:spAutoFit/>
          </a:bodyPr>
          <a:lstStyle/>
          <a:p>
            <a:pPr marL="342900" indent="-342900">
              <a:buAutoNum type="arabicParenBoth"/>
            </a:pPr>
            <a:r>
              <a:rPr lang="en-US" sz="2400" b="0" i="0" dirty="0">
                <a:solidFill>
                  <a:srgbClr val="010101"/>
                </a:solidFill>
                <a:effectLst/>
                <a:latin typeface="Arial" panose="020B0604020202020204" pitchFamily="34" charset="0"/>
                <a:cs typeface="Arial" panose="020B0604020202020204" pitchFamily="34" charset="0"/>
              </a:rPr>
              <a:t> </a:t>
            </a:r>
            <a:r>
              <a:rPr lang="en-US" sz="2400" b="0" i="0" dirty="0">
                <a:solidFill>
                  <a:srgbClr val="002060"/>
                </a:solidFill>
                <a:effectLst/>
                <a:latin typeface="Muli"/>
                <a:cs typeface="Mangal" panose="020B0502040204020203" pitchFamily="18" charset="0"/>
              </a:rPr>
              <a:t>H</a:t>
            </a:r>
            <a:r>
              <a:rPr lang="vi-VN" sz="2400" b="0" i="0" dirty="0">
                <a:solidFill>
                  <a:srgbClr val="002060"/>
                </a:solidFill>
                <a:effectLst/>
                <a:latin typeface="Muli"/>
                <a:cs typeface="Mangal" panose="020B0502040204020203" pitchFamily="18" charset="0"/>
              </a:rPr>
              <a:t>ọc tìm kiếm cơ hội kinh doanh</a:t>
            </a:r>
            <a:endParaRPr lang="en-US" sz="2400" b="0" i="0" dirty="0">
              <a:solidFill>
                <a:srgbClr val="002060"/>
              </a:solidFill>
              <a:effectLst/>
              <a:latin typeface="Muli"/>
              <a:cs typeface="Mangal" panose="020B0502040204020203" pitchFamily="18" charset="0"/>
            </a:endParaRPr>
          </a:p>
          <a:p>
            <a:pPr marL="342900" indent="-342900">
              <a:buAutoNum type="arabicParenBoth"/>
            </a:pPr>
            <a:r>
              <a:rPr lang="en-US" sz="2400" b="0" i="0" dirty="0">
                <a:solidFill>
                  <a:srgbClr val="010101"/>
                </a:solidFill>
                <a:effectLst/>
                <a:latin typeface="Muli"/>
                <a:cs typeface="Mangal" panose="020B0502040204020203" pitchFamily="18" charset="0"/>
              </a:rPr>
              <a:t> </a:t>
            </a:r>
            <a:r>
              <a:rPr lang="en-US" sz="2400" b="0" i="0" dirty="0">
                <a:solidFill>
                  <a:srgbClr val="C00000"/>
                </a:solidFill>
                <a:effectLst/>
                <a:latin typeface="Muli"/>
                <a:cs typeface="Mangal" panose="020B0502040204020203" pitchFamily="18" charset="0"/>
              </a:rPr>
              <a:t>H</a:t>
            </a:r>
            <a:r>
              <a:rPr lang="vi-VN" sz="2400" b="0" i="0" dirty="0">
                <a:solidFill>
                  <a:srgbClr val="C00000"/>
                </a:solidFill>
                <a:effectLst/>
                <a:latin typeface="Muli"/>
                <a:cs typeface="Mangal" panose="020B0502040204020203" pitchFamily="18" charset="0"/>
              </a:rPr>
              <a:t>ọc kết nối cùng chấp nhận cạnh tranh</a:t>
            </a:r>
            <a:endParaRPr lang="en-US" sz="2400" b="0" i="0" dirty="0">
              <a:solidFill>
                <a:srgbClr val="C00000"/>
              </a:solidFill>
              <a:effectLst/>
              <a:latin typeface="Muli"/>
              <a:cs typeface="Mangal" panose="020B0502040204020203" pitchFamily="18" charset="0"/>
            </a:endParaRPr>
          </a:p>
          <a:p>
            <a:pPr marL="342900" indent="-342900">
              <a:buAutoNum type="arabicParenBoth"/>
            </a:pPr>
            <a:r>
              <a:rPr lang="en-US" sz="2400" b="0" i="0" dirty="0">
                <a:solidFill>
                  <a:srgbClr val="010101"/>
                </a:solidFill>
                <a:effectLst/>
                <a:latin typeface="Muli"/>
                <a:cs typeface="Mangal" panose="020B0502040204020203" pitchFamily="18" charset="0"/>
              </a:rPr>
              <a:t> </a:t>
            </a:r>
            <a:r>
              <a:rPr lang="en-US" sz="2400" b="0" i="0" dirty="0">
                <a:solidFill>
                  <a:srgbClr val="006600"/>
                </a:solidFill>
                <a:effectLst/>
                <a:latin typeface="Muli"/>
                <a:cs typeface="Mangal" panose="020B0502040204020203" pitchFamily="18" charset="0"/>
              </a:rPr>
              <a:t>H</a:t>
            </a:r>
            <a:r>
              <a:rPr lang="vi-VN" sz="2400" b="0" i="0" dirty="0">
                <a:solidFill>
                  <a:srgbClr val="006600"/>
                </a:solidFill>
                <a:effectLst/>
                <a:latin typeface="Muli"/>
                <a:cs typeface="Mangal" panose="020B0502040204020203" pitchFamily="18" charset="0"/>
              </a:rPr>
              <a:t>ọc cách huy động vốn</a:t>
            </a:r>
            <a:endParaRPr lang="en-US" sz="2400" b="0" i="0" dirty="0">
              <a:solidFill>
                <a:srgbClr val="006600"/>
              </a:solidFill>
              <a:effectLst/>
              <a:latin typeface="Muli"/>
              <a:cs typeface="Mangal" panose="020B0502040204020203" pitchFamily="18" charset="0"/>
            </a:endParaRPr>
          </a:p>
          <a:p>
            <a:pPr marL="342900" indent="-342900">
              <a:buAutoNum type="arabicParenBoth"/>
            </a:pPr>
            <a:r>
              <a:rPr lang="en-US" sz="2400" b="0" i="0" dirty="0">
                <a:solidFill>
                  <a:srgbClr val="010101"/>
                </a:solidFill>
                <a:effectLst/>
                <a:latin typeface="Muli"/>
                <a:cs typeface="Mangal" panose="020B0502040204020203" pitchFamily="18" charset="0"/>
              </a:rPr>
              <a:t> </a:t>
            </a:r>
            <a:r>
              <a:rPr lang="en-US" sz="2400" b="0" i="0" dirty="0">
                <a:solidFill>
                  <a:srgbClr val="7030A0"/>
                </a:solidFill>
                <a:effectLst/>
                <a:latin typeface="Muli"/>
                <a:cs typeface="Mangal" panose="020B0502040204020203" pitchFamily="18" charset="0"/>
              </a:rPr>
              <a:t>H</a:t>
            </a:r>
            <a:r>
              <a:rPr lang="vi-VN" sz="2400" b="0" i="0" dirty="0">
                <a:solidFill>
                  <a:srgbClr val="7030A0"/>
                </a:solidFill>
                <a:effectLst/>
                <a:latin typeface="Muli"/>
                <a:cs typeface="Mangal" panose="020B0502040204020203" pitchFamily="18" charset="0"/>
              </a:rPr>
              <a:t>ọc quản trị sự bất định</a:t>
            </a:r>
            <a:endParaRPr lang="en-US" sz="2400" b="0" i="0" dirty="0">
              <a:solidFill>
                <a:srgbClr val="7030A0"/>
              </a:solidFill>
              <a:effectLst/>
              <a:latin typeface="Muli"/>
              <a:cs typeface="Mangal" panose="020B0502040204020203" pitchFamily="18" charset="0"/>
            </a:endParaRPr>
          </a:p>
          <a:p>
            <a:pPr marL="342900" indent="-342900">
              <a:buAutoNum type="arabicParenBoth"/>
            </a:pPr>
            <a:r>
              <a:rPr lang="vi-VN" sz="2400" b="0" i="0" dirty="0">
                <a:solidFill>
                  <a:srgbClr val="010101"/>
                </a:solidFill>
                <a:effectLst/>
                <a:latin typeface="Muli"/>
                <a:cs typeface="Mangal" panose="020B0502040204020203" pitchFamily="18" charset="0"/>
              </a:rPr>
              <a:t> </a:t>
            </a:r>
            <a:r>
              <a:rPr lang="en-US" sz="2400" b="0" i="0" dirty="0">
                <a:solidFill>
                  <a:srgbClr val="FF3399"/>
                </a:solidFill>
                <a:effectLst/>
                <a:latin typeface="Muli"/>
                <a:cs typeface="Mangal" panose="020B0502040204020203" pitchFamily="18" charset="0"/>
              </a:rPr>
              <a:t>H</a:t>
            </a:r>
            <a:r>
              <a:rPr lang="vi-VN" sz="2400" b="0" i="0" dirty="0">
                <a:solidFill>
                  <a:srgbClr val="FF3399"/>
                </a:solidFill>
                <a:effectLst/>
                <a:latin typeface="Muli"/>
                <a:cs typeface="Mangal" panose="020B0502040204020203" pitchFamily="18" charset="0"/>
              </a:rPr>
              <a:t>ọc đồng hành với chính phủ </a:t>
            </a:r>
            <a:endParaRPr lang="en-US" sz="2400" b="0" i="0" dirty="0">
              <a:solidFill>
                <a:srgbClr val="FF3399"/>
              </a:solidFill>
              <a:effectLst/>
              <a:latin typeface="Muli"/>
              <a:cs typeface="Mangal" panose="020B0502040204020203" pitchFamily="18" charset="0"/>
            </a:endParaRPr>
          </a:p>
          <a:p>
            <a:pPr marL="342900" indent="-342900">
              <a:buAutoNum type="arabicParenBoth"/>
            </a:pPr>
            <a:r>
              <a:rPr lang="en-US" sz="2400" b="0" i="0" dirty="0">
                <a:solidFill>
                  <a:srgbClr val="010101"/>
                </a:solidFill>
                <a:effectLst/>
                <a:latin typeface="Muli"/>
                <a:cs typeface="Mangal" panose="020B0502040204020203" pitchFamily="18" charset="0"/>
              </a:rPr>
              <a:t> H</a:t>
            </a:r>
            <a:r>
              <a:rPr lang="vi-VN" sz="2400" b="0" i="0" dirty="0">
                <a:solidFill>
                  <a:srgbClr val="010101"/>
                </a:solidFill>
                <a:effectLst/>
                <a:latin typeface="Muli"/>
                <a:cs typeface="Mangal" panose="020B0502040204020203" pitchFamily="18" charset="0"/>
              </a:rPr>
              <a:t>ọc “đối thoại pháp lý”.</a:t>
            </a:r>
            <a:endParaRPr lang="en-US" sz="2400" dirty="0">
              <a:latin typeface="Muli"/>
              <a:cs typeface="Mangal" panose="020B0502040204020203" pitchFamily="18" charset="0"/>
            </a:endParaRPr>
          </a:p>
        </p:txBody>
      </p:sp>
    </p:spTree>
    <p:extLst>
      <p:ext uri="{BB962C8B-B14F-4D97-AF65-F5344CB8AC3E}">
        <p14:creationId xmlns:p14="http://schemas.microsoft.com/office/powerpoint/2010/main" val="3923569282"/>
      </p:ext>
    </p:extLst>
  </p:cSld>
  <p:clrMapOvr>
    <a:masterClrMapping/>
  </p:clrMapOvr>
  <p:timing>
    <p:tnLst>
      <p:par>
        <p:cTn id="1" dur="indefinite" restart="never" nodeType="tmRoot"/>
      </p:par>
    </p:tn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151" name="Group 7"/>
          <p:cNvGrpSpPr>
            <a:grpSpLocks/>
          </p:cNvGrpSpPr>
          <p:nvPr/>
        </p:nvGrpSpPr>
        <p:grpSpPr bwMode="auto">
          <a:xfrm>
            <a:off x="1818641" y="1543407"/>
            <a:ext cx="756919" cy="691793"/>
            <a:chOff x="720" y="1488"/>
            <a:chExt cx="806" cy="808"/>
          </a:xfrm>
        </p:grpSpPr>
        <p:sp>
          <p:nvSpPr>
            <p:cNvPr id="6152" name="Oval 8"/>
            <p:cNvSpPr>
              <a:spLocks noChangeArrowheads="1"/>
            </p:cNvSpPr>
            <p:nvPr/>
          </p:nvSpPr>
          <p:spPr bwMode="gray">
            <a:xfrm>
              <a:off x="720" y="1490"/>
              <a:ext cx="806" cy="806"/>
            </a:xfrm>
            <a:prstGeom prst="ellipse">
              <a:avLst/>
            </a:prstGeom>
            <a:solidFill>
              <a:schemeClr val="accent2"/>
            </a:solidFill>
            <a:ln w="9525">
              <a:noFill/>
              <a:round/>
              <a:headEnd/>
              <a:tailEnd/>
            </a:ln>
            <a:effec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pic>
          <p:nvPicPr>
            <p:cNvPr id="6153" name="Picture 9" descr="drop"/>
            <p:cNvPicPr>
              <a:picLocks noChangeAspect="1" noChangeArrowheads="1"/>
            </p:cNvPicPr>
            <p:nvPr/>
          </p:nvPicPr>
          <p:blipFill>
            <a:blip r:embed="rId3" cstate="print"/>
            <a:srcRect/>
            <a:stretch>
              <a:fillRect/>
            </a:stretch>
          </p:blipFill>
          <p:spPr bwMode="gray">
            <a:xfrm>
              <a:off x="721" y="1488"/>
              <a:ext cx="800" cy="800"/>
            </a:xfrm>
            <a:prstGeom prst="rect">
              <a:avLst/>
            </a:prstGeom>
            <a:noFill/>
          </p:spPr>
        </p:pic>
      </p:grpSp>
      <p:sp>
        <p:nvSpPr>
          <p:cNvPr id="6154" name="Text Box 10"/>
          <p:cNvSpPr txBox="1">
            <a:spLocks noChangeArrowheads="1"/>
          </p:cNvSpPr>
          <p:nvPr/>
        </p:nvSpPr>
        <p:spPr bwMode="black">
          <a:xfrm>
            <a:off x="2033588" y="1677942"/>
            <a:ext cx="327025" cy="400110"/>
          </a:xfrm>
          <a:prstGeom prst="rect">
            <a:avLst/>
          </a:prstGeom>
          <a:noFill/>
          <a:ln w="9525">
            <a:noFill/>
            <a:miter lim="800000"/>
            <a:headEnd/>
            <a:tailEnd/>
          </a:ln>
          <a:effectLst/>
        </p:spPr>
        <p:txBody>
          <a:bodyPr>
            <a:spAutoFit/>
          </a:body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en-US" sz="2000" b="1" u="none" strike="noStrike" kern="1200" cap="none" spc="0" normalizeH="0" baseline="0" noProof="0">
                <a:ln>
                  <a:noFill/>
                </a:ln>
                <a:solidFill>
                  <a:srgbClr val="FFFFFF"/>
                </a:solidFill>
                <a:effectLst/>
                <a:uLnTx/>
                <a:uFillTx/>
                <a:latin typeface="Arial" panose="020B0604020202020204" pitchFamily="34" charset="0"/>
                <a:cs typeface="Arial" panose="020B0604020202020204" pitchFamily="34" charset="0"/>
              </a:rPr>
              <a:t>1</a:t>
            </a:r>
          </a:p>
        </p:txBody>
      </p:sp>
      <p:grpSp>
        <p:nvGrpSpPr>
          <p:cNvPr id="6155" name="Group 11"/>
          <p:cNvGrpSpPr>
            <a:grpSpLocks/>
          </p:cNvGrpSpPr>
          <p:nvPr/>
        </p:nvGrpSpPr>
        <p:grpSpPr bwMode="auto">
          <a:xfrm>
            <a:off x="1818641" y="2384907"/>
            <a:ext cx="752223" cy="690081"/>
            <a:chOff x="1188" y="1705"/>
            <a:chExt cx="330" cy="332"/>
          </a:xfrm>
        </p:grpSpPr>
        <p:sp>
          <p:nvSpPr>
            <p:cNvPr id="6156" name="Oval 12"/>
            <p:cNvSpPr>
              <a:spLocks noChangeArrowheads="1"/>
            </p:cNvSpPr>
            <p:nvPr/>
          </p:nvSpPr>
          <p:spPr bwMode="gray">
            <a:xfrm>
              <a:off x="1188" y="1706"/>
              <a:ext cx="330" cy="331"/>
            </a:xfrm>
            <a:prstGeom prst="ellipse">
              <a:avLst/>
            </a:prstGeom>
            <a:solidFill>
              <a:schemeClr val="accent1"/>
            </a:solidFill>
            <a:ln w="9525">
              <a:noFill/>
              <a:round/>
              <a:headEnd/>
              <a:tailEnd/>
            </a:ln>
            <a:effec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pic>
          <p:nvPicPr>
            <p:cNvPr id="6157" name="Picture 13" descr="drop"/>
            <p:cNvPicPr>
              <a:picLocks noChangeAspect="1" noChangeArrowheads="1"/>
            </p:cNvPicPr>
            <p:nvPr/>
          </p:nvPicPr>
          <p:blipFill>
            <a:blip r:embed="rId3" cstate="print"/>
            <a:srcRect/>
            <a:stretch>
              <a:fillRect/>
            </a:stretch>
          </p:blipFill>
          <p:spPr bwMode="gray">
            <a:xfrm>
              <a:off x="1190" y="1705"/>
              <a:ext cx="328" cy="329"/>
            </a:xfrm>
            <a:prstGeom prst="rect">
              <a:avLst/>
            </a:prstGeom>
            <a:noFill/>
          </p:spPr>
        </p:pic>
      </p:grpSp>
      <p:sp>
        <p:nvSpPr>
          <p:cNvPr id="6158" name="Text Box 14"/>
          <p:cNvSpPr txBox="1">
            <a:spLocks noChangeArrowheads="1"/>
          </p:cNvSpPr>
          <p:nvPr/>
        </p:nvSpPr>
        <p:spPr bwMode="black">
          <a:xfrm>
            <a:off x="2025016" y="2514874"/>
            <a:ext cx="346075" cy="400110"/>
          </a:xfrm>
          <a:prstGeom prst="rect">
            <a:avLst/>
          </a:prstGeom>
          <a:noFill/>
          <a:ln w="9525">
            <a:noFill/>
            <a:miter lim="800000"/>
            <a:headEnd/>
            <a:tailEnd/>
          </a:ln>
          <a:effectLst/>
        </p:spPr>
        <p:txBody>
          <a:bodyPr>
            <a:spAutoFit/>
          </a:body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en-US" sz="20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t>2</a:t>
            </a:r>
          </a:p>
        </p:txBody>
      </p:sp>
      <p:grpSp>
        <p:nvGrpSpPr>
          <p:cNvPr id="6159" name="Group 15"/>
          <p:cNvGrpSpPr>
            <a:grpSpLocks/>
          </p:cNvGrpSpPr>
          <p:nvPr/>
        </p:nvGrpSpPr>
        <p:grpSpPr bwMode="auto">
          <a:xfrm>
            <a:off x="1818641" y="3196640"/>
            <a:ext cx="747664" cy="716548"/>
            <a:chOff x="1188" y="2112"/>
            <a:chExt cx="330" cy="332"/>
          </a:xfrm>
        </p:grpSpPr>
        <p:sp>
          <p:nvSpPr>
            <p:cNvPr id="6160" name="Oval 16"/>
            <p:cNvSpPr>
              <a:spLocks noChangeArrowheads="1"/>
            </p:cNvSpPr>
            <p:nvPr/>
          </p:nvSpPr>
          <p:spPr bwMode="ltGray">
            <a:xfrm>
              <a:off x="1188" y="2113"/>
              <a:ext cx="330" cy="331"/>
            </a:xfrm>
            <a:prstGeom prst="ellipse">
              <a:avLst/>
            </a:prstGeom>
            <a:solidFill>
              <a:schemeClr val="hlink"/>
            </a:solidFill>
            <a:ln w="9525">
              <a:noFill/>
              <a:round/>
              <a:headEnd/>
              <a:tailEnd/>
            </a:ln>
            <a:effec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pic>
          <p:nvPicPr>
            <p:cNvPr id="6161" name="Picture 17" descr="drop"/>
            <p:cNvPicPr>
              <a:picLocks noChangeAspect="1" noChangeArrowheads="1"/>
            </p:cNvPicPr>
            <p:nvPr/>
          </p:nvPicPr>
          <p:blipFill>
            <a:blip r:embed="rId3" cstate="print"/>
            <a:srcRect/>
            <a:stretch>
              <a:fillRect/>
            </a:stretch>
          </p:blipFill>
          <p:spPr bwMode="ltGray">
            <a:xfrm>
              <a:off x="1190" y="2112"/>
              <a:ext cx="328" cy="329"/>
            </a:xfrm>
            <a:prstGeom prst="rect">
              <a:avLst/>
            </a:prstGeom>
            <a:noFill/>
          </p:spPr>
        </p:pic>
      </p:grpSp>
      <p:sp>
        <p:nvSpPr>
          <p:cNvPr id="6162" name="Text Box 18"/>
          <p:cNvSpPr txBox="1">
            <a:spLocks noChangeArrowheads="1"/>
          </p:cNvSpPr>
          <p:nvPr/>
        </p:nvSpPr>
        <p:spPr bwMode="black">
          <a:xfrm>
            <a:off x="2012951" y="3352835"/>
            <a:ext cx="314325" cy="400110"/>
          </a:xfrm>
          <a:prstGeom prst="rect">
            <a:avLst/>
          </a:prstGeom>
          <a:noFill/>
          <a:ln w="9525">
            <a:noFill/>
            <a:miter lim="800000"/>
            <a:headEnd/>
            <a:tailEnd/>
          </a:ln>
          <a:effectLst/>
        </p:spPr>
        <p:txBody>
          <a:bodyPr>
            <a:spAutoFit/>
          </a:body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en-US" sz="20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t>3</a:t>
            </a:r>
          </a:p>
        </p:txBody>
      </p:sp>
      <p:grpSp>
        <p:nvGrpSpPr>
          <p:cNvPr id="6163" name="Group 19"/>
          <p:cNvGrpSpPr>
            <a:grpSpLocks/>
          </p:cNvGrpSpPr>
          <p:nvPr/>
        </p:nvGrpSpPr>
        <p:grpSpPr bwMode="auto">
          <a:xfrm>
            <a:off x="1818641" y="4036998"/>
            <a:ext cx="752223" cy="714390"/>
            <a:chOff x="1188" y="2532"/>
            <a:chExt cx="330" cy="332"/>
          </a:xfrm>
        </p:grpSpPr>
        <p:sp>
          <p:nvSpPr>
            <p:cNvPr id="6164" name="Oval 20"/>
            <p:cNvSpPr>
              <a:spLocks noChangeArrowheads="1"/>
            </p:cNvSpPr>
            <p:nvPr/>
          </p:nvSpPr>
          <p:spPr bwMode="gray">
            <a:xfrm>
              <a:off x="1188" y="2533"/>
              <a:ext cx="330" cy="331"/>
            </a:xfrm>
            <a:prstGeom prst="ellipse">
              <a:avLst/>
            </a:prstGeom>
            <a:solidFill>
              <a:schemeClr val="folHlink"/>
            </a:solidFill>
            <a:ln w="9525">
              <a:noFill/>
              <a:round/>
              <a:headEnd/>
              <a:tailEnd/>
            </a:ln>
            <a:effec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pic>
          <p:nvPicPr>
            <p:cNvPr id="6165" name="Picture 21" descr="drop"/>
            <p:cNvPicPr>
              <a:picLocks noChangeAspect="1" noChangeArrowheads="1"/>
            </p:cNvPicPr>
            <p:nvPr/>
          </p:nvPicPr>
          <p:blipFill>
            <a:blip r:embed="rId3" cstate="print"/>
            <a:srcRect/>
            <a:stretch>
              <a:fillRect/>
            </a:stretch>
          </p:blipFill>
          <p:spPr bwMode="gray">
            <a:xfrm>
              <a:off x="1190" y="2532"/>
              <a:ext cx="328" cy="329"/>
            </a:xfrm>
            <a:prstGeom prst="rect">
              <a:avLst/>
            </a:prstGeom>
            <a:noFill/>
          </p:spPr>
        </p:pic>
      </p:grpSp>
      <p:sp>
        <p:nvSpPr>
          <p:cNvPr id="6166" name="Text Box 22"/>
          <p:cNvSpPr txBox="1">
            <a:spLocks noChangeArrowheads="1"/>
          </p:cNvSpPr>
          <p:nvPr/>
        </p:nvSpPr>
        <p:spPr bwMode="black">
          <a:xfrm>
            <a:off x="2006600" y="4208645"/>
            <a:ext cx="327025" cy="400110"/>
          </a:xfrm>
          <a:prstGeom prst="rect">
            <a:avLst/>
          </a:prstGeom>
          <a:noFill/>
          <a:ln w="9525">
            <a:noFill/>
            <a:miter lim="800000"/>
            <a:headEnd/>
            <a:tailEnd/>
          </a:ln>
          <a:effectLst/>
        </p:spPr>
        <p:txBody>
          <a:bodyPr>
            <a:spAutoFit/>
          </a:body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en-US" sz="20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t>4</a:t>
            </a:r>
          </a:p>
        </p:txBody>
      </p:sp>
      <p:sp>
        <p:nvSpPr>
          <p:cNvPr id="31" name="TextBox 30">
            <a:extLst>
              <a:ext uri="{FF2B5EF4-FFF2-40B4-BE49-F238E27FC236}">
                <a16:creationId xmlns="" xmlns:a16="http://schemas.microsoft.com/office/drawing/2014/main" id="{85DEE0E8-E30B-4796-8AD0-02A63871829D}"/>
              </a:ext>
            </a:extLst>
          </p:cNvPr>
          <p:cNvSpPr txBox="1"/>
          <p:nvPr/>
        </p:nvSpPr>
        <p:spPr>
          <a:xfrm>
            <a:off x="3375660" y="635941"/>
            <a:ext cx="3726180" cy="523220"/>
          </a:xfrm>
          <a:prstGeom prst="rect">
            <a:avLst/>
          </a:prstGeom>
          <a:noFill/>
        </p:spPr>
        <p:txBody>
          <a:bodyPr wrap="square">
            <a:spAutoFit/>
          </a:bodyPr>
          <a:lstStyle/>
          <a:p>
            <a:pPr marL="285750" indent="-285750">
              <a:buFont typeface="Wingdings" panose="05000000000000000000" pitchFamily="2" charset="2"/>
              <a:buChar char="§"/>
            </a:pPr>
            <a:r>
              <a:rPr lang="vi-VN" sz="2800" b="1" i="0" dirty="0">
                <a:effectLst/>
                <a:latin typeface="Muli"/>
              </a:rPr>
              <a:t>Đố</a:t>
            </a:r>
            <a:r>
              <a:rPr lang="en-US" sz="2800" b="1" i="0" dirty="0" err="1">
                <a:effectLst/>
                <a:latin typeface="Muli"/>
              </a:rPr>
              <a:t>i</a:t>
            </a:r>
            <a:r>
              <a:rPr lang="en-US" sz="2800" b="1" i="0" dirty="0">
                <a:effectLst/>
                <a:latin typeface="Muli"/>
              </a:rPr>
              <a:t> </a:t>
            </a:r>
            <a:r>
              <a:rPr lang="en-US" sz="2800" b="1" i="0" dirty="0" err="1">
                <a:effectLst/>
                <a:latin typeface="Muli"/>
              </a:rPr>
              <a:t>với</a:t>
            </a:r>
            <a:r>
              <a:rPr lang="en-US" sz="2800" b="1" i="0" dirty="0">
                <a:effectLst/>
                <a:latin typeface="Muli"/>
              </a:rPr>
              <a:t> </a:t>
            </a:r>
            <a:r>
              <a:rPr lang="vi-VN" sz="2800" b="1" dirty="0">
                <a:latin typeface="Muli"/>
              </a:rPr>
              <a:t>Nhà nước</a:t>
            </a:r>
            <a:r>
              <a:rPr lang="en-US" sz="2800" b="0" i="0" dirty="0">
                <a:effectLst/>
                <a:latin typeface="Muli"/>
              </a:rPr>
              <a:t>: </a:t>
            </a:r>
            <a:endParaRPr lang="en-US" sz="2800" dirty="0"/>
          </a:p>
        </p:txBody>
      </p:sp>
      <p:sp>
        <p:nvSpPr>
          <p:cNvPr id="51" name="TextBox 50">
            <a:extLst>
              <a:ext uri="{FF2B5EF4-FFF2-40B4-BE49-F238E27FC236}">
                <a16:creationId xmlns="" xmlns:a16="http://schemas.microsoft.com/office/drawing/2014/main" id="{788EE6F5-470E-4181-A3E9-6345EFD810EE}"/>
              </a:ext>
            </a:extLst>
          </p:cNvPr>
          <p:cNvSpPr txBox="1"/>
          <p:nvPr/>
        </p:nvSpPr>
        <p:spPr>
          <a:xfrm>
            <a:off x="2575560" y="1706880"/>
            <a:ext cx="9372600" cy="707886"/>
          </a:xfrm>
          <a:prstGeom prst="rect">
            <a:avLst/>
          </a:prstGeom>
          <a:noFill/>
        </p:spPr>
        <p:txBody>
          <a:bodyPr wrap="square">
            <a:spAutoFit/>
          </a:bodyPr>
          <a:lstStyle/>
          <a:p>
            <a:pPr algn="ctr"/>
            <a:r>
              <a:rPr lang="vi-VN" sz="2000" dirty="0">
                <a:solidFill>
                  <a:srgbClr val="00B050"/>
                </a:solidFill>
                <a:latin typeface="Arial" panose="020B0604020202020204" pitchFamily="34" charset="0"/>
                <a:cs typeface="Arial" panose="020B0604020202020204" pitchFamily="34" charset="0"/>
              </a:rPr>
              <a:t>T</a:t>
            </a:r>
            <a:r>
              <a:rPr lang="vi-VN" sz="2000" b="0" dirty="0">
                <a:solidFill>
                  <a:srgbClr val="00B050"/>
                </a:solidFill>
                <a:effectLst/>
                <a:latin typeface="Arial" panose="020B0604020202020204" pitchFamily="34" charset="0"/>
                <a:cs typeface="Arial" panose="020B0604020202020204" pitchFamily="34" charset="0"/>
              </a:rPr>
              <a:t>ăng cường </a:t>
            </a:r>
            <a:r>
              <a:rPr lang="vi-VN" sz="2000" b="1" dirty="0">
                <a:effectLst/>
                <a:latin typeface="Arial" panose="020B0604020202020204" pitchFamily="34" charset="0"/>
                <a:cs typeface="Arial" panose="020B0604020202020204" pitchFamily="34" charset="0"/>
              </a:rPr>
              <a:t>hỗ trợ</a:t>
            </a:r>
            <a:r>
              <a:rPr lang="vi-VN" sz="2000" b="0" dirty="0">
                <a:solidFill>
                  <a:srgbClr val="00B050"/>
                </a:solidFill>
                <a:effectLst/>
                <a:latin typeface="Arial" panose="020B0604020202020204" pitchFamily="34" charset="0"/>
                <a:cs typeface="Arial" panose="020B0604020202020204" pitchFamily="34" charset="0"/>
              </a:rPr>
              <a:t> các doanh nghiệp, </a:t>
            </a:r>
            <a:r>
              <a:rPr lang="vi-VN" sz="2000" b="1" dirty="0">
                <a:effectLst/>
                <a:latin typeface="Arial" panose="020B0604020202020204" pitchFamily="34" charset="0"/>
                <a:cs typeface="Arial" panose="020B0604020202020204" pitchFamily="34" charset="0"/>
              </a:rPr>
              <a:t>giúp</a:t>
            </a:r>
            <a:r>
              <a:rPr lang="vi-VN" sz="2000" b="0" dirty="0">
                <a:solidFill>
                  <a:srgbClr val="00B050"/>
                </a:solidFill>
                <a:effectLst/>
                <a:latin typeface="Arial" panose="020B0604020202020204" pitchFamily="34" charset="0"/>
                <a:cs typeface="Arial" panose="020B0604020202020204" pitchFamily="34" charset="0"/>
              </a:rPr>
              <a:t> các doanh nghiệp vượt qua những thách thức của thời kỳ hội nhập. </a:t>
            </a:r>
            <a:endParaRPr lang="en-US" sz="2000" b="0" dirty="0">
              <a:solidFill>
                <a:srgbClr val="00B050"/>
              </a:solidFill>
              <a:effectLst/>
              <a:latin typeface="Arial" panose="020B0604020202020204" pitchFamily="34" charset="0"/>
              <a:cs typeface="Arial" panose="020B0604020202020204" pitchFamily="34" charset="0"/>
            </a:endParaRPr>
          </a:p>
        </p:txBody>
      </p:sp>
      <p:sp>
        <p:nvSpPr>
          <p:cNvPr id="53" name="TextBox 52">
            <a:extLst>
              <a:ext uri="{FF2B5EF4-FFF2-40B4-BE49-F238E27FC236}">
                <a16:creationId xmlns="" xmlns:a16="http://schemas.microsoft.com/office/drawing/2014/main" id="{4D852324-571E-4CAF-A6EC-2CF3EDC6B517}"/>
              </a:ext>
            </a:extLst>
          </p:cNvPr>
          <p:cNvSpPr txBox="1"/>
          <p:nvPr/>
        </p:nvSpPr>
        <p:spPr>
          <a:xfrm>
            <a:off x="2575560" y="2578239"/>
            <a:ext cx="9037320" cy="707886"/>
          </a:xfrm>
          <a:prstGeom prst="rect">
            <a:avLst/>
          </a:prstGeom>
          <a:noFill/>
        </p:spPr>
        <p:txBody>
          <a:bodyPr wrap="square">
            <a:spAutoFit/>
          </a:bodyPr>
          <a:lstStyle/>
          <a:p>
            <a:pPr algn="ctr"/>
            <a:r>
              <a:rPr lang="en-US" sz="2000" b="0" dirty="0">
                <a:solidFill>
                  <a:srgbClr val="FFC000"/>
                </a:solidFill>
                <a:effectLst/>
                <a:latin typeface="Arial" panose="020B0604020202020204" pitchFamily="34" charset="0"/>
                <a:cs typeface="Arial" panose="020B0604020202020204" pitchFamily="34" charset="0"/>
              </a:rPr>
              <a:t>C</a:t>
            </a:r>
            <a:r>
              <a:rPr lang="vi-VN" sz="2000" b="0" dirty="0">
                <a:solidFill>
                  <a:srgbClr val="FFC000"/>
                </a:solidFill>
                <a:effectLst/>
                <a:latin typeface="Arial" panose="020B0604020202020204" pitchFamily="34" charset="0"/>
                <a:cs typeface="Arial" panose="020B0604020202020204" pitchFamily="34" charset="0"/>
              </a:rPr>
              <a:t>hủ động, tích cực tham gia </a:t>
            </a:r>
            <a:r>
              <a:rPr lang="vi-VN" sz="2000" b="1" dirty="0">
                <a:solidFill>
                  <a:srgbClr val="0070C0"/>
                </a:solidFill>
                <a:effectLst/>
                <a:latin typeface="Arial" panose="020B0604020202020204" pitchFamily="34" charset="0"/>
                <a:cs typeface="Arial" panose="020B0604020202020204" pitchFamily="34" charset="0"/>
              </a:rPr>
              <a:t>đầu tư </a:t>
            </a:r>
            <a:r>
              <a:rPr lang="vi-VN" sz="2000" b="0" dirty="0">
                <a:solidFill>
                  <a:srgbClr val="FFC000"/>
                </a:solidFill>
                <a:effectLst/>
                <a:latin typeface="Arial" panose="020B0604020202020204" pitchFamily="34" charset="0"/>
                <a:cs typeface="Arial" panose="020B0604020202020204" pitchFamily="34" charset="0"/>
              </a:rPr>
              <a:t>và </a:t>
            </a:r>
            <a:r>
              <a:rPr lang="vi-VN" sz="2000" b="1" dirty="0">
                <a:solidFill>
                  <a:srgbClr val="0070C0"/>
                </a:solidFill>
                <a:effectLst/>
                <a:latin typeface="Arial" panose="020B0604020202020204" pitchFamily="34" charset="0"/>
                <a:cs typeface="Arial" panose="020B0604020202020204" pitchFamily="34" charset="0"/>
              </a:rPr>
              <a:t>triển khai các dự án </a:t>
            </a:r>
            <a:r>
              <a:rPr lang="vi-VN" sz="2000" b="0" dirty="0">
                <a:solidFill>
                  <a:srgbClr val="FFC000"/>
                </a:solidFill>
                <a:effectLst/>
                <a:latin typeface="Arial" panose="020B0604020202020204" pitchFamily="34" charset="0"/>
                <a:cs typeface="Arial" panose="020B0604020202020204" pitchFamily="34" charset="0"/>
              </a:rPr>
              <a:t>xây dựng nguồn nhân lực. </a:t>
            </a:r>
            <a:endParaRPr lang="en-US" sz="2000" b="0" dirty="0">
              <a:solidFill>
                <a:srgbClr val="FFC000"/>
              </a:solidFill>
              <a:effectLst/>
              <a:latin typeface="Arial" panose="020B0604020202020204" pitchFamily="34" charset="0"/>
              <a:cs typeface="Arial" panose="020B0604020202020204" pitchFamily="34" charset="0"/>
            </a:endParaRPr>
          </a:p>
        </p:txBody>
      </p:sp>
      <p:sp>
        <p:nvSpPr>
          <p:cNvPr id="55" name="TextBox 54">
            <a:extLst>
              <a:ext uri="{FF2B5EF4-FFF2-40B4-BE49-F238E27FC236}">
                <a16:creationId xmlns="" xmlns:a16="http://schemas.microsoft.com/office/drawing/2014/main" id="{F8EDA021-147B-4AFA-9726-B70DD69B405A}"/>
              </a:ext>
            </a:extLst>
          </p:cNvPr>
          <p:cNvSpPr txBox="1"/>
          <p:nvPr/>
        </p:nvSpPr>
        <p:spPr>
          <a:xfrm>
            <a:off x="2575560" y="3388996"/>
            <a:ext cx="9037320" cy="707886"/>
          </a:xfrm>
          <a:prstGeom prst="rect">
            <a:avLst/>
          </a:prstGeom>
          <a:noFill/>
        </p:spPr>
        <p:txBody>
          <a:bodyPr wrap="square">
            <a:spAutoFit/>
          </a:bodyPr>
          <a:lstStyle/>
          <a:p>
            <a:pPr algn="ctr"/>
            <a:r>
              <a:rPr lang="en-US" sz="2000" b="1" dirty="0">
                <a:solidFill>
                  <a:srgbClr val="660066"/>
                </a:solidFill>
                <a:effectLst/>
                <a:latin typeface="Arial" panose="020B0604020202020204" pitchFamily="34" charset="0"/>
                <a:cs typeface="Arial" panose="020B0604020202020204" pitchFamily="34" charset="0"/>
              </a:rPr>
              <a:t>T</a:t>
            </a:r>
            <a:r>
              <a:rPr lang="vi-VN" sz="2000" b="1" dirty="0">
                <a:solidFill>
                  <a:srgbClr val="660066"/>
                </a:solidFill>
                <a:effectLst/>
                <a:latin typeface="Arial" panose="020B0604020202020204" pitchFamily="34" charset="0"/>
                <a:cs typeface="Arial" panose="020B0604020202020204" pitchFamily="34" charset="0"/>
              </a:rPr>
              <a:t>ổ chức </a:t>
            </a:r>
            <a:r>
              <a:rPr lang="vi-VN" sz="2000" b="0" dirty="0">
                <a:solidFill>
                  <a:srgbClr val="FF3399"/>
                </a:solidFill>
                <a:effectLst/>
                <a:latin typeface="Arial" panose="020B0604020202020204" pitchFamily="34" charset="0"/>
                <a:cs typeface="Arial" panose="020B0604020202020204" pitchFamily="34" charset="0"/>
              </a:rPr>
              <a:t>các khóa đào tạo, trao đổi kinh nghiệm về kỹ năng hội nhập, quản trị theo cách toàn cầu.</a:t>
            </a:r>
            <a:endParaRPr lang="en-US" sz="2000" b="0" dirty="0">
              <a:solidFill>
                <a:srgbClr val="FF3399"/>
              </a:solidFill>
              <a:effectLst/>
              <a:latin typeface="Arial" panose="020B0604020202020204" pitchFamily="34" charset="0"/>
              <a:cs typeface="Arial" panose="020B0604020202020204" pitchFamily="34" charset="0"/>
            </a:endParaRPr>
          </a:p>
        </p:txBody>
      </p:sp>
      <p:sp>
        <p:nvSpPr>
          <p:cNvPr id="57" name="TextBox 56">
            <a:extLst>
              <a:ext uri="{FF2B5EF4-FFF2-40B4-BE49-F238E27FC236}">
                <a16:creationId xmlns="" xmlns:a16="http://schemas.microsoft.com/office/drawing/2014/main" id="{B0CD10ED-31F9-4BBC-ABF5-732EADEC0029}"/>
              </a:ext>
            </a:extLst>
          </p:cNvPr>
          <p:cNvSpPr txBox="1"/>
          <p:nvPr/>
        </p:nvSpPr>
        <p:spPr>
          <a:xfrm>
            <a:off x="2517025" y="4199753"/>
            <a:ext cx="8732520" cy="707886"/>
          </a:xfrm>
          <a:prstGeom prst="rect">
            <a:avLst/>
          </a:prstGeom>
          <a:noFill/>
        </p:spPr>
        <p:txBody>
          <a:bodyPr wrap="square">
            <a:spAutoFit/>
          </a:bodyPr>
          <a:lstStyle/>
          <a:p>
            <a:pPr algn="ctr"/>
            <a:r>
              <a:rPr lang="vi-VN" sz="2000" b="1" dirty="0">
                <a:solidFill>
                  <a:srgbClr val="CC6600"/>
                </a:solidFill>
                <a:latin typeface="Arial" panose="020B0604020202020204" pitchFamily="34" charset="0"/>
                <a:cs typeface="Arial" panose="020B0604020202020204" pitchFamily="34" charset="0"/>
              </a:rPr>
              <a:t>Đ</a:t>
            </a:r>
            <a:r>
              <a:rPr lang="vi-VN" sz="2000" b="1" dirty="0">
                <a:solidFill>
                  <a:srgbClr val="CC6600"/>
                </a:solidFill>
                <a:effectLst/>
                <a:latin typeface="Arial" panose="020B0604020202020204" pitchFamily="34" charset="0"/>
                <a:cs typeface="Arial" panose="020B0604020202020204" pitchFamily="34" charset="0"/>
              </a:rPr>
              <a:t>ề cao </a:t>
            </a:r>
            <a:r>
              <a:rPr lang="vi-VN" sz="2000" b="0" dirty="0">
                <a:solidFill>
                  <a:srgbClr val="00B0F0"/>
                </a:solidFill>
                <a:effectLst/>
                <a:latin typeface="Arial" panose="020B0604020202020204" pitchFamily="34" charset="0"/>
                <a:cs typeface="Arial" panose="020B0604020202020204" pitchFamily="34" charset="0"/>
              </a:rPr>
              <a:t>năng lực sáng tạo, đặc biệt là kiến thức về quy định, luật kinh tế, thương mại quốc tế...</a:t>
            </a:r>
            <a:endParaRPr lang="en-US" sz="2000" b="0" dirty="0">
              <a:solidFill>
                <a:srgbClr val="00B0F0"/>
              </a:solidFill>
              <a:effectLst/>
              <a:latin typeface="Arial" panose="020B0604020202020204" pitchFamily="34" charset="0"/>
              <a:cs typeface="Arial" panose="020B0604020202020204" pitchFamily="34" charset="0"/>
            </a:endParaRPr>
          </a:p>
        </p:txBody>
      </p:sp>
      <p:sp>
        <p:nvSpPr>
          <p:cNvPr id="59" name="TextBox 58">
            <a:extLst>
              <a:ext uri="{FF2B5EF4-FFF2-40B4-BE49-F238E27FC236}">
                <a16:creationId xmlns="" xmlns:a16="http://schemas.microsoft.com/office/drawing/2014/main" id="{B57F494B-12BE-479E-837B-790F005DA8FF}"/>
              </a:ext>
            </a:extLst>
          </p:cNvPr>
          <p:cNvSpPr txBox="1"/>
          <p:nvPr/>
        </p:nvSpPr>
        <p:spPr>
          <a:xfrm>
            <a:off x="2636520" y="5078674"/>
            <a:ext cx="8854440" cy="707886"/>
          </a:xfrm>
          <a:prstGeom prst="rect">
            <a:avLst/>
          </a:prstGeom>
          <a:noFill/>
        </p:spPr>
        <p:txBody>
          <a:bodyPr wrap="square">
            <a:spAutoFit/>
          </a:bodyPr>
          <a:lstStyle/>
          <a:p>
            <a:pPr algn="ctr"/>
            <a:r>
              <a:rPr lang="en-US" sz="2000" b="1" dirty="0">
                <a:solidFill>
                  <a:srgbClr val="FF0000"/>
                </a:solidFill>
                <a:latin typeface="Arial" panose="020B0604020202020204" pitchFamily="34" charset="0"/>
                <a:cs typeface="Arial" panose="020B0604020202020204" pitchFamily="34" charset="0"/>
              </a:rPr>
              <a:t>P</a:t>
            </a:r>
            <a:r>
              <a:rPr lang="vi-VN" sz="2000" b="1" dirty="0">
                <a:solidFill>
                  <a:srgbClr val="FF0000"/>
                </a:solidFill>
                <a:effectLst/>
                <a:latin typeface="Arial" panose="020B0604020202020204" pitchFamily="34" charset="0"/>
                <a:cs typeface="Arial" panose="020B0604020202020204" pitchFamily="34" charset="0"/>
              </a:rPr>
              <a:t>hát triển, hoàn thiện </a:t>
            </a:r>
            <a:r>
              <a:rPr lang="vi-VN" sz="2000" b="0" dirty="0">
                <a:solidFill>
                  <a:srgbClr val="010101"/>
                </a:solidFill>
                <a:effectLst/>
                <a:latin typeface="Arial" panose="020B0604020202020204" pitchFamily="34" charset="0"/>
                <a:cs typeface="Arial" panose="020B0604020202020204" pitchFamily="34" charset="0"/>
              </a:rPr>
              <a:t>cơ sở hạ tầng sản xuất, giao thông, thông tin, dịch vụ... giúp giảm chi phí sản xuất</a:t>
            </a:r>
            <a:endParaRPr lang="en-US" sz="2000" b="0" dirty="0">
              <a:solidFill>
                <a:srgbClr val="010101"/>
              </a:solidFill>
              <a:effectLst/>
              <a:latin typeface="Arial" panose="020B0604020202020204" pitchFamily="34" charset="0"/>
              <a:cs typeface="Arial" panose="020B0604020202020204" pitchFamily="34" charset="0"/>
            </a:endParaRPr>
          </a:p>
        </p:txBody>
      </p:sp>
      <p:sp>
        <p:nvSpPr>
          <p:cNvPr id="61" name="TextBox 60">
            <a:extLst>
              <a:ext uri="{FF2B5EF4-FFF2-40B4-BE49-F238E27FC236}">
                <a16:creationId xmlns="" xmlns:a16="http://schemas.microsoft.com/office/drawing/2014/main" id="{BDAA5A5D-71BE-4A71-B76D-EDE786CFCEAA}"/>
              </a:ext>
            </a:extLst>
          </p:cNvPr>
          <p:cNvSpPr txBox="1"/>
          <p:nvPr/>
        </p:nvSpPr>
        <p:spPr>
          <a:xfrm>
            <a:off x="2575560" y="5984869"/>
            <a:ext cx="9037320" cy="707886"/>
          </a:xfrm>
          <a:prstGeom prst="rect">
            <a:avLst/>
          </a:prstGeom>
          <a:noFill/>
        </p:spPr>
        <p:txBody>
          <a:bodyPr wrap="square">
            <a:spAutoFit/>
          </a:bodyPr>
          <a:lstStyle/>
          <a:p>
            <a:pPr algn="ctr"/>
            <a:r>
              <a:rPr lang="en-US" sz="2000" b="1" dirty="0">
                <a:solidFill>
                  <a:srgbClr val="006600"/>
                </a:solidFill>
                <a:latin typeface="Arial" panose="020B0604020202020204" pitchFamily="34" charset="0"/>
                <a:cs typeface="Arial" panose="020B0604020202020204" pitchFamily="34" charset="0"/>
              </a:rPr>
              <a:t>T</a:t>
            </a:r>
            <a:r>
              <a:rPr lang="vi-VN" sz="2000" b="1" dirty="0">
                <a:solidFill>
                  <a:srgbClr val="006600"/>
                </a:solidFill>
                <a:effectLst/>
                <a:latin typeface="Arial" panose="020B0604020202020204" pitchFamily="34" charset="0"/>
                <a:cs typeface="Arial" panose="020B0604020202020204" pitchFamily="34" charset="0"/>
              </a:rPr>
              <a:t>ạo điều kiện thuận lợi </a:t>
            </a:r>
            <a:r>
              <a:rPr lang="vi-VN" sz="2000" b="0" dirty="0">
                <a:solidFill>
                  <a:srgbClr val="0033CC"/>
                </a:solidFill>
                <a:effectLst/>
                <a:latin typeface="Arial" panose="020B0604020202020204" pitchFamily="34" charset="0"/>
                <a:cs typeface="Arial" panose="020B0604020202020204" pitchFamily="34" charset="0"/>
              </a:rPr>
              <a:t>cho thu hút vốn, công nghệ tiên tiến, thúc đẩy tăng năng suất lao động của các doanh nghiệp.</a:t>
            </a:r>
            <a:endParaRPr lang="en-US" sz="2000" dirty="0">
              <a:solidFill>
                <a:srgbClr val="0033CC"/>
              </a:solidFill>
              <a:latin typeface="Arial" panose="020B0604020202020204" pitchFamily="34" charset="0"/>
              <a:cs typeface="Arial" panose="020B0604020202020204" pitchFamily="34" charset="0"/>
            </a:endParaRPr>
          </a:p>
        </p:txBody>
      </p:sp>
      <p:sp>
        <p:nvSpPr>
          <p:cNvPr id="71" name="Text Box 22">
            <a:extLst>
              <a:ext uri="{FF2B5EF4-FFF2-40B4-BE49-F238E27FC236}">
                <a16:creationId xmlns="" xmlns:a16="http://schemas.microsoft.com/office/drawing/2014/main" id="{9ACA43BA-9DCD-4C23-AAC6-746F19E6CE1B}"/>
              </a:ext>
            </a:extLst>
          </p:cNvPr>
          <p:cNvSpPr txBox="1">
            <a:spLocks noChangeArrowheads="1"/>
          </p:cNvSpPr>
          <p:nvPr/>
        </p:nvSpPr>
        <p:spPr bwMode="black">
          <a:xfrm>
            <a:off x="2011296" y="5151504"/>
            <a:ext cx="327025" cy="400110"/>
          </a:xfrm>
          <a:prstGeom prst="rect">
            <a:avLst/>
          </a:prstGeom>
          <a:noFill/>
          <a:ln w="9525">
            <a:noFill/>
            <a:miter lim="800000"/>
            <a:headEnd/>
            <a:tailEnd/>
          </a:ln>
          <a:effectLst/>
        </p:spPr>
        <p:txBody>
          <a:bodyPr>
            <a:spAutoFit/>
          </a:body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vi-VN" sz="20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t>5</a:t>
            </a:r>
            <a:endParaRPr kumimoji="0" lang="en-US" sz="20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endParaRPr>
          </a:p>
        </p:txBody>
      </p:sp>
      <p:sp>
        <p:nvSpPr>
          <p:cNvPr id="10" name="Flowchart: Connector 9">
            <a:extLst>
              <a:ext uri="{FF2B5EF4-FFF2-40B4-BE49-F238E27FC236}">
                <a16:creationId xmlns="" xmlns:a16="http://schemas.microsoft.com/office/drawing/2014/main" id="{E33B28F8-E50F-4D4F-B61B-606C2C7E83BD}"/>
              </a:ext>
            </a:extLst>
          </p:cNvPr>
          <p:cNvSpPr/>
          <p:nvPr/>
        </p:nvSpPr>
        <p:spPr>
          <a:xfrm>
            <a:off x="1809386" y="4945197"/>
            <a:ext cx="756919" cy="769789"/>
          </a:xfrm>
          <a:prstGeom prst="flowChartConnector">
            <a:avLst/>
          </a:prstGeom>
          <a:solidFill>
            <a:schemeClr val="tx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 name="Text Box 22">
            <a:extLst>
              <a:ext uri="{FF2B5EF4-FFF2-40B4-BE49-F238E27FC236}">
                <a16:creationId xmlns="" xmlns:a16="http://schemas.microsoft.com/office/drawing/2014/main" id="{CA43E227-7EAE-419E-BC75-6410FC587DCB}"/>
              </a:ext>
            </a:extLst>
          </p:cNvPr>
          <p:cNvSpPr txBox="1">
            <a:spLocks noChangeArrowheads="1"/>
          </p:cNvSpPr>
          <p:nvPr/>
        </p:nvSpPr>
        <p:spPr bwMode="black">
          <a:xfrm>
            <a:off x="2006599" y="5128835"/>
            <a:ext cx="327025" cy="400110"/>
          </a:xfrm>
          <a:prstGeom prst="rect">
            <a:avLst/>
          </a:prstGeom>
          <a:noFill/>
          <a:ln w="9525">
            <a:noFill/>
            <a:miter lim="800000"/>
            <a:headEnd/>
            <a:tailEnd/>
          </a:ln>
          <a:effectLst/>
        </p:spPr>
        <p:txBody>
          <a:bodyPr>
            <a:spAutoFit/>
          </a:body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lang="vi-VN" sz="2000" b="1" dirty="0">
                <a:solidFill>
                  <a:srgbClr val="FFFFFF"/>
                </a:solidFill>
                <a:latin typeface="Arial" panose="020B0604020202020204" pitchFamily="34" charset="0"/>
                <a:cs typeface="Arial" panose="020B0604020202020204" pitchFamily="34" charset="0"/>
              </a:rPr>
              <a:t>5</a:t>
            </a:r>
            <a:endParaRPr kumimoji="0" lang="en-US" sz="20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endParaRPr>
          </a:p>
        </p:txBody>
      </p:sp>
      <p:sp>
        <p:nvSpPr>
          <p:cNvPr id="74" name="Flowchart: Connector 73">
            <a:extLst>
              <a:ext uri="{FF2B5EF4-FFF2-40B4-BE49-F238E27FC236}">
                <a16:creationId xmlns="" xmlns:a16="http://schemas.microsoft.com/office/drawing/2014/main" id="{1F512E89-687C-4519-A75F-49F77DF87B89}"/>
              </a:ext>
            </a:extLst>
          </p:cNvPr>
          <p:cNvSpPr/>
          <p:nvPr/>
        </p:nvSpPr>
        <p:spPr>
          <a:xfrm>
            <a:off x="1787023" y="5851867"/>
            <a:ext cx="756920" cy="803734"/>
          </a:xfrm>
          <a:prstGeom prst="flowChartConnector">
            <a:avLst/>
          </a:prstGeom>
          <a:solidFill>
            <a:srgbClr val="0033CC"/>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 name="Text Box 22">
            <a:extLst>
              <a:ext uri="{FF2B5EF4-FFF2-40B4-BE49-F238E27FC236}">
                <a16:creationId xmlns="" xmlns:a16="http://schemas.microsoft.com/office/drawing/2014/main" id="{AC547242-182F-4631-B45B-086617AE244E}"/>
              </a:ext>
            </a:extLst>
          </p:cNvPr>
          <p:cNvSpPr txBox="1">
            <a:spLocks noChangeArrowheads="1"/>
          </p:cNvSpPr>
          <p:nvPr/>
        </p:nvSpPr>
        <p:spPr bwMode="black">
          <a:xfrm>
            <a:off x="2037579" y="5984869"/>
            <a:ext cx="274457" cy="400110"/>
          </a:xfrm>
          <a:prstGeom prst="rect">
            <a:avLst/>
          </a:prstGeom>
          <a:noFill/>
          <a:ln w="9525">
            <a:noFill/>
            <a:miter lim="800000"/>
            <a:headEnd/>
            <a:tailEnd/>
          </a:ln>
          <a:effectLst/>
        </p:spPr>
        <p:txBody>
          <a:bodyPr wrap="square">
            <a:spAutoFit/>
          </a:body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vi-VN" sz="20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t>6</a:t>
            </a:r>
            <a:endParaRPr kumimoji="0" lang="en-US" sz="20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595770773"/>
      </p:ext>
    </p:extLst>
  </p:cSld>
  <p:clrMapOvr>
    <a:masterClrMapping/>
  </p:clrMapOvr>
  <p:timing>
    <p:tnLst>
      <p:par>
        <p:cTn id="1" dur="indefinite" restart="never" nodeType="tmRoot"/>
      </p:par>
    </p:tn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9859" name="AutoShape 51">
            <a:extLst>
              <a:ext uri="{FF2B5EF4-FFF2-40B4-BE49-F238E27FC236}">
                <a16:creationId xmlns="" xmlns:a16="http://schemas.microsoft.com/office/drawing/2014/main" id="{91D54FA2-A852-4FE0-88DF-202BBB501114}"/>
              </a:ext>
            </a:extLst>
          </p:cNvPr>
          <p:cNvSpPr>
            <a:spLocks noChangeArrowheads="1"/>
          </p:cNvSpPr>
          <p:nvPr/>
        </p:nvSpPr>
        <p:spPr bwMode="gray">
          <a:xfrm>
            <a:off x="1492960" y="3526355"/>
            <a:ext cx="4544382" cy="1127654"/>
          </a:xfrm>
          <a:prstGeom prst="roundRect">
            <a:avLst>
              <a:gd name="adj" fmla="val 50000"/>
            </a:avLst>
          </a:prstGeom>
          <a:solidFill>
            <a:srgbClr val="CC6600"/>
          </a:solidFill>
          <a:ln w="19050">
            <a:solidFill>
              <a:srgbClr val="FFFFFF"/>
            </a:solidFill>
            <a:round/>
            <a:headEnd/>
            <a:tailEnd/>
          </a:ln>
          <a:effectLst>
            <a:outerShdw dist="91581" dir="3378596" algn="ctr" rotWithShape="0">
              <a:schemeClr val="bg2">
                <a:alpha val="50000"/>
              </a:schemeClr>
            </a:outerShdw>
          </a:effec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1" i="0" u="none" strike="noStrike" kern="1200" cap="none" spc="0" normalizeH="0" baseline="0" noProof="0">
              <a:ln>
                <a:noFill/>
              </a:ln>
              <a:solidFill>
                <a:schemeClr val="bg1"/>
              </a:solidFill>
              <a:effectLst/>
              <a:uLnTx/>
              <a:uFillTx/>
              <a:latin typeface="Arial" panose="020B0604020202020204" pitchFamily="34" charset="0"/>
              <a:cs typeface="Arial" panose="020B0604020202020204" pitchFamily="34" charset="0"/>
            </a:endParaRPr>
          </a:p>
        </p:txBody>
      </p:sp>
      <p:sp>
        <p:nvSpPr>
          <p:cNvPr id="689156" name="AutoShape 3">
            <a:extLst>
              <a:ext uri="{FF2B5EF4-FFF2-40B4-BE49-F238E27FC236}">
                <a16:creationId xmlns="" xmlns:a16="http://schemas.microsoft.com/office/drawing/2014/main" id="{53461879-1526-4076-BB6F-7D89D3200A1A}"/>
              </a:ext>
            </a:extLst>
          </p:cNvPr>
          <p:cNvSpPr>
            <a:spLocks noChangeArrowheads="1"/>
          </p:cNvSpPr>
          <p:nvPr/>
        </p:nvSpPr>
        <p:spPr bwMode="gray">
          <a:xfrm>
            <a:off x="6910077" y="4236720"/>
            <a:ext cx="4930308" cy="1138686"/>
          </a:xfrm>
          <a:prstGeom prst="roundRect">
            <a:avLst>
              <a:gd name="adj" fmla="val 50000"/>
            </a:avLst>
          </a:prstGeom>
          <a:solidFill>
            <a:srgbClr val="7030A0"/>
          </a:solidFill>
          <a:ln w="19050">
            <a:solidFill>
              <a:srgbClr val="FFFFFF"/>
            </a:solidFill>
            <a:round/>
            <a:headEnd/>
            <a:tailEnd/>
          </a:ln>
          <a:effectLst>
            <a:outerShdw dist="91581" dir="3378596" algn="ctr" rotWithShape="0">
              <a:schemeClr val="bg2">
                <a:alpha val="50000"/>
              </a:schemeClr>
            </a:outerShdw>
          </a:effectLst>
        </p:spPr>
        <p:txBody>
          <a:bodyPr wrap="none" anchor="ct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000" b="1" i="0" u="none" strike="noStrike" kern="1200" cap="none" spc="0" normalizeH="0" baseline="0" noProof="0">
              <a:ln>
                <a:noFill/>
              </a:ln>
              <a:solidFill>
                <a:schemeClr val="bg1"/>
              </a:solidFill>
              <a:effectLst/>
              <a:uLnTx/>
              <a:uFillTx/>
              <a:latin typeface="Arial" panose="020B0604020202020204" pitchFamily="34" charset="0"/>
              <a:cs typeface="Arial" panose="020B0604020202020204" pitchFamily="34" charset="0"/>
            </a:endParaRPr>
          </a:p>
        </p:txBody>
      </p:sp>
      <p:sp>
        <p:nvSpPr>
          <p:cNvPr id="119812" name="AutoShape 4">
            <a:extLst>
              <a:ext uri="{FF2B5EF4-FFF2-40B4-BE49-F238E27FC236}">
                <a16:creationId xmlns="" xmlns:a16="http://schemas.microsoft.com/office/drawing/2014/main" id="{66B333E6-0571-4B1D-A69B-3FCD5196BC4F}"/>
              </a:ext>
            </a:extLst>
          </p:cNvPr>
          <p:cNvSpPr>
            <a:spLocks noChangeArrowheads="1"/>
          </p:cNvSpPr>
          <p:nvPr/>
        </p:nvSpPr>
        <p:spPr bwMode="gray">
          <a:xfrm>
            <a:off x="6910076" y="2519632"/>
            <a:ext cx="4930309" cy="983825"/>
          </a:xfrm>
          <a:prstGeom prst="roundRect">
            <a:avLst>
              <a:gd name="adj" fmla="val 50000"/>
            </a:avLst>
          </a:prstGeom>
          <a:solidFill>
            <a:srgbClr val="FF3399"/>
          </a:solidFill>
          <a:ln w="19050">
            <a:solidFill>
              <a:srgbClr val="FFFFFF"/>
            </a:solidFill>
            <a:round/>
            <a:headEnd/>
            <a:tailEnd/>
          </a:ln>
          <a:effectLst>
            <a:outerShdw dist="91581" dir="3378596" algn="ctr" rotWithShape="0">
              <a:schemeClr val="bg2">
                <a:alpha val="50000"/>
              </a:schemeClr>
            </a:outerShdw>
          </a:effec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1" i="0" u="none" strike="noStrike" kern="1200" cap="none" spc="0" normalizeH="0" baseline="0" noProof="0">
              <a:ln>
                <a:noFill/>
              </a:ln>
              <a:solidFill>
                <a:schemeClr val="bg1"/>
              </a:solidFill>
              <a:effectLst/>
              <a:uLnTx/>
              <a:uFillTx/>
              <a:latin typeface="Arial" panose="020B0604020202020204" pitchFamily="34" charset="0"/>
              <a:cs typeface="Arial" panose="020B0604020202020204" pitchFamily="34" charset="0"/>
            </a:endParaRPr>
          </a:p>
        </p:txBody>
      </p:sp>
      <p:sp>
        <p:nvSpPr>
          <p:cNvPr id="119813" name="AutoShape 5">
            <a:extLst>
              <a:ext uri="{FF2B5EF4-FFF2-40B4-BE49-F238E27FC236}">
                <a16:creationId xmlns="" xmlns:a16="http://schemas.microsoft.com/office/drawing/2014/main" id="{C2224B3A-BC14-47C0-9823-2AB15DEF657D}"/>
              </a:ext>
            </a:extLst>
          </p:cNvPr>
          <p:cNvSpPr>
            <a:spLocks noChangeArrowheads="1"/>
          </p:cNvSpPr>
          <p:nvPr/>
        </p:nvSpPr>
        <p:spPr bwMode="gray">
          <a:xfrm>
            <a:off x="1537952" y="4980524"/>
            <a:ext cx="4497966" cy="1138685"/>
          </a:xfrm>
          <a:prstGeom prst="roundRect">
            <a:avLst>
              <a:gd name="adj" fmla="val 50000"/>
            </a:avLst>
          </a:prstGeom>
          <a:solidFill>
            <a:srgbClr val="0033CC"/>
          </a:solidFill>
          <a:ln w="19050">
            <a:solidFill>
              <a:srgbClr val="FFFFFF"/>
            </a:solidFill>
            <a:round/>
            <a:headEnd/>
            <a:tailEnd/>
          </a:ln>
          <a:effectLst>
            <a:outerShdw dist="91581" dir="3378596" algn="ctr" rotWithShape="0">
              <a:schemeClr val="bg2">
                <a:alpha val="50000"/>
              </a:schemeClr>
            </a:outerShdw>
          </a:effec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1" i="0" u="none" strike="noStrike" kern="1200" cap="none" spc="0" normalizeH="0" baseline="0" noProof="0" dirty="0">
              <a:ln>
                <a:noFill/>
              </a:ln>
              <a:solidFill>
                <a:schemeClr val="bg1"/>
              </a:solidFill>
              <a:effectLst/>
              <a:uLnTx/>
              <a:uFillTx/>
              <a:latin typeface="Arial" panose="020B0604020202020204" pitchFamily="34" charset="0"/>
              <a:cs typeface="Arial" panose="020B0604020202020204" pitchFamily="34" charset="0"/>
            </a:endParaRPr>
          </a:p>
        </p:txBody>
      </p:sp>
      <p:sp>
        <p:nvSpPr>
          <p:cNvPr id="119815" name="AutoShape 7">
            <a:extLst>
              <a:ext uri="{FF2B5EF4-FFF2-40B4-BE49-F238E27FC236}">
                <a16:creationId xmlns="" xmlns:a16="http://schemas.microsoft.com/office/drawing/2014/main" id="{A0CC7D37-3351-441E-B326-ABD37155C30F}"/>
              </a:ext>
            </a:extLst>
          </p:cNvPr>
          <p:cNvSpPr>
            <a:spLocks noChangeArrowheads="1"/>
          </p:cNvSpPr>
          <p:nvPr/>
        </p:nvSpPr>
        <p:spPr bwMode="gray">
          <a:xfrm>
            <a:off x="1492960" y="1947200"/>
            <a:ext cx="4404920" cy="1055475"/>
          </a:xfrm>
          <a:prstGeom prst="roundRect">
            <a:avLst>
              <a:gd name="adj" fmla="val 50000"/>
            </a:avLst>
          </a:prstGeom>
          <a:solidFill>
            <a:srgbClr val="00B050"/>
          </a:solidFill>
          <a:ln w="19050">
            <a:solidFill>
              <a:srgbClr val="FFFFFF"/>
            </a:solidFill>
            <a:round/>
            <a:headEnd/>
            <a:tailEnd/>
          </a:ln>
          <a:effectLst>
            <a:outerShdw dist="91581" dir="3378596" algn="ctr" rotWithShape="0">
              <a:schemeClr val="bg2">
                <a:alpha val="50000"/>
              </a:schemeClr>
            </a:outerShdw>
          </a:effec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1" i="0" u="none" strike="noStrike" kern="1200" cap="none" spc="0" normalizeH="0" baseline="0" noProof="0">
              <a:ln>
                <a:noFill/>
              </a:ln>
              <a:solidFill>
                <a:schemeClr val="bg1"/>
              </a:solidFill>
              <a:effectLst/>
              <a:uLnTx/>
              <a:uFillTx/>
              <a:latin typeface="Arial" charset="0"/>
              <a:ea typeface="+mn-ea"/>
              <a:cs typeface="Arial" panose="020B0604020202020204" pitchFamily="34" charset="0"/>
            </a:endParaRPr>
          </a:p>
        </p:txBody>
      </p:sp>
      <p:grpSp>
        <p:nvGrpSpPr>
          <p:cNvPr id="689165" name="Group 13">
            <a:extLst>
              <a:ext uri="{FF2B5EF4-FFF2-40B4-BE49-F238E27FC236}">
                <a16:creationId xmlns="" xmlns:a16="http://schemas.microsoft.com/office/drawing/2014/main" id="{339ABB00-D77B-4E44-9552-56CF0CF1C0A6}"/>
              </a:ext>
            </a:extLst>
          </p:cNvPr>
          <p:cNvGrpSpPr>
            <a:grpSpLocks/>
          </p:cNvGrpSpPr>
          <p:nvPr/>
        </p:nvGrpSpPr>
        <p:grpSpPr bwMode="auto">
          <a:xfrm>
            <a:off x="6862457" y="2281701"/>
            <a:ext cx="497879" cy="473075"/>
            <a:chOff x="480" y="1200"/>
            <a:chExt cx="1042" cy="1019"/>
          </a:xfrm>
        </p:grpSpPr>
        <p:grpSp>
          <p:nvGrpSpPr>
            <p:cNvPr id="689203" name="Group 14">
              <a:extLst>
                <a:ext uri="{FF2B5EF4-FFF2-40B4-BE49-F238E27FC236}">
                  <a16:creationId xmlns="" xmlns:a16="http://schemas.microsoft.com/office/drawing/2014/main" id="{5606BF8C-DE75-45BD-958F-D5B6836AEA48}"/>
                </a:ext>
              </a:extLst>
            </p:cNvPr>
            <p:cNvGrpSpPr>
              <a:grpSpLocks/>
            </p:cNvGrpSpPr>
            <p:nvPr/>
          </p:nvGrpSpPr>
          <p:grpSpPr bwMode="auto">
            <a:xfrm>
              <a:off x="480" y="1200"/>
              <a:ext cx="1042" cy="1019"/>
              <a:chOff x="480" y="1200"/>
              <a:chExt cx="1042" cy="1019"/>
            </a:xfrm>
          </p:grpSpPr>
          <p:pic>
            <p:nvPicPr>
              <p:cNvPr id="689205" name="Picture 15" descr="circuler_1">
                <a:extLst>
                  <a:ext uri="{FF2B5EF4-FFF2-40B4-BE49-F238E27FC236}">
                    <a16:creationId xmlns="" xmlns:a16="http://schemas.microsoft.com/office/drawing/2014/main" id="{81601D70-367A-4BDC-A973-7E5A0EE63E7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gray">
              <a:xfrm>
                <a:off x="480" y="1200"/>
                <a:ext cx="1042" cy="10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824" name="Oval 16">
                <a:extLst>
                  <a:ext uri="{FF2B5EF4-FFF2-40B4-BE49-F238E27FC236}">
                    <a16:creationId xmlns="" xmlns:a16="http://schemas.microsoft.com/office/drawing/2014/main" id="{67B36620-6D14-4D76-90E0-E8B8C7EEC9AB}"/>
                  </a:ext>
                </a:extLst>
              </p:cNvPr>
              <p:cNvSpPr>
                <a:spLocks noChangeArrowheads="1"/>
              </p:cNvSpPr>
              <p:nvPr/>
            </p:nvSpPr>
            <p:spPr bwMode="gray">
              <a:xfrm>
                <a:off x="480" y="1200"/>
                <a:ext cx="1035" cy="1019"/>
              </a:xfrm>
              <a:prstGeom prst="ellipse">
                <a:avLst/>
              </a:prstGeom>
              <a:gradFill rotWithShape="1">
                <a:gsLst>
                  <a:gs pos="0">
                    <a:schemeClr val="hlink">
                      <a:alpha val="55000"/>
                    </a:schemeClr>
                  </a:gs>
                  <a:gs pos="50000">
                    <a:schemeClr val="hlink">
                      <a:gamma/>
                      <a:shade val="46275"/>
                      <a:invGamma/>
                      <a:alpha val="89999"/>
                    </a:schemeClr>
                  </a:gs>
                  <a:gs pos="100000">
                    <a:schemeClr val="hlink">
                      <a:alpha val="55000"/>
                    </a:schemeClr>
                  </a:gs>
                </a:gsLst>
                <a:lin ang="5400000" scaled="1"/>
              </a:gradFill>
              <a:ln w="50800" algn="ctr">
                <a:round/>
                <a:headEnd/>
                <a:tailEnd/>
              </a:ln>
              <a:effectLst/>
              <a:scene3d>
                <a:camera prst="legacyPerspectiveBottom"/>
                <a:lightRig rig="legacyFlat3" dir="b"/>
              </a:scene3d>
              <a:sp3d extrusionH="1801800" prstMaterial="legacyMatte">
                <a:bevelT w="13500" h="13500" prst="angle"/>
                <a:bevelB w="13500" h="13500" prst="angle"/>
                <a:extrusionClr>
                  <a:schemeClr val="hlink"/>
                </a:extrusionClr>
              </a:sp3d>
            </p:spPr>
            <p:txBody>
              <a:bodyPr wrap="none" anchor="ctr">
                <a:flatTx/>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1" i="0" u="none" strike="noStrike" kern="1200" cap="none" spc="0" normalizeH="0" baseline="0" noProof="0">
                  <a:ln>
                    <a:noFill/>
                  </a:ln>
                  <a:solidFill>
                    <a:schemeClr val="bg1"/>
                  </a:solidFill>
                  <a:effectLst/>
                  <a:uLnTx/>
                  <a:uFillTx/>
                  <a:latin typeface="Arial" panose="020B0604020202020204" pitchFamily="34" charset="0"/>
                  <a:cs typeface="Arial" panose="020B0604020202020204" pitchFamily="34" charset="0"/>
                </a:endParaRPr>
              </a:p>
            </p:txBody>
          </p:sp>
        </p:grpSp>
        <p:pic>
          <p:nvPicPr>
            <p:cNvPr id="689204" name="Picture 17" descr="Picture2">
              <a:extLst>
                <a:ext uri="{FF2B5EF4-FFF2-40B4-BE49-F238E27FC236}">
                  <a16:creationId xmlns="" xmlns:a16="http://schemas.microsoft.com/office/drawing/2014/main" id="{62D6DA41-1D88-4EA8-A5B5-8AB2C9A05EBD}"/>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gray">
            <a:xfrm>
              <a:off x="584" y="1210"/>
              <a:ext cx="823" cy="3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689166" name="Group 18">
            <a:extLst>
              <a:ext uri="{FF2B5EF4-FFF2-40B4-BE49-F238E27FC236}">
                <a16:creationId xmlns="" xmlns:a16="http://schemas.microsoft.com/office/drawing/2014/main" id="{084E7E15-B415-4113-9D58-1F2F8C19EBBD}"/>
              </a:ext>
            </a:extLst>
          </p:cNvPr>
          <p:cNvGrpSpPr>
            <a:grpSpLocks/>
          </p:cNvGrpSpPr>
          <p:nvPr/>
        </p:nvGrpSpPr>
        <p:grpSpPr bwMode="auto">
          <a:xfrm>
            <a:off x="1557001" y="3325533"/>
            <a:ext cx="497879" cy="512665"/>
            <a:chOff x="480" y="1200"/>
            <a:chExt cx="1042" cy="1019"/>
          </a:xfrm>
        </p:grpSpPr>
        <p:grpSp>
          <p:nvGrpSpPr>
            <p:cNvPr id="689199" name="Group 19">
              <a:extLst>
                <a:ext uri="{FF2B5EF4-FFF2-40B4-BE49-F238E27FC236}">
                  <a16:creationId xmlns="" xmlns:a16="http://schemas.microsoft.com/office/drawing/2014/main" id="{BB1A7324-5182-4D8F-B5DB-B853C08056A7}"/>
                </a:ext>
              </a:extLst>
            </p:cNvPr>
            <p:cNvGrpSpPr>
              <a:grpSpLocks/>
            </p:cNvGrpSpPr>
            <p:nvPr/>
          </p:nvGrpSpPr>
          <p:grpSpPr bwMode="auto">
            <a:xfrm>
              <a:off x="480" y="1200"/>
              <a:ext cx="1042" cy="1019"/>
              <a:chOff x="480" y="1200"/>
              <a:chExt cx="1042" cy="1019"/>
            </a:xfrm>
          </p:grpSpPr>
          <p:pic>
            <p:nvPicPr>
              <p:cNvPr id="689201" name="Picture 20" descr="circuler_1">
                <a:extLst>
                  <a:ext uri="{FF2B5EF4-FFF2-40B4-BE49-F238E27FC236}">
                    <a16:creationId xmlns="" xmlns:a16="http://schemas.microsoft.com/office/drawing/2014/main" id="{5AD5428B-95B1-4D98-AA40-CDBD612CCEE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gray">
              <a:xfrm>
                <a:off x="480" y="1200"/>
                <a:ext cx="1042" cy="10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829" name="Oval 21">
                <a:extLst>
                  <a:ext uri="{FF2B5EF4-FFF2-40B4-BE49-F238E27FC236}">
                    <a16:creationId xmlns="" xmlns:a16="http://schemas.microsoft.com/office/drawing/2014/main" id="{26969371-3409-422F-8CE2-4B679EED1C8E}"/>
                  </a:ext>
                </a:extLst>
              </p:cNvPr>
              <p:cNvSpPr>
                <a:spLocks noChangeArrowheads="1"/>
              </p:cNvSpPr>
              <p:nvPr/>
            </p:nvSpPr>
            <p:spPr bwMode="gray">
              <a:xfrm>
                <a:off x="480" y="1200"/>
                <a:ext cx="1035" cy="1019"/>
              </a:xfrm>
              <a:prstGeom prst="ellipse">
                <a:avLst/>
              </a:prstGeom>
              <a:gradFill rotWithShape="1">
                <a:gsLst>
                  <a:gs pos="0">
                    <a:schemeClr val="accent2">
                      <a:alpha val="55000"/>
                    </a:schemeClr>
                  </a:gs>
                  <a:gs pos="50000">
                    <a:schemeClr val="accent2">
                      <a:gamma/>
                      <a:shade val="46275"/>
                      <a:invGamma/>
                      <a:alpha val="89999"/>
                    </a:schemeClr>
                  </a:gs>
                  <a:gs pos="100000">
                    <a:schemeClr val="accent2">
                      <a:alpha val="55000"/>
                    </a:schemeClr>
                  </a:gs>
                </a:gsLst>
                <a:lin ang="5400000" scaled="1"/>
              </a:gradFill>
              <a:ln w="50800" algn="ctr">
                <a:round/>
                <a:headEnd/>
                <a:tailEnd/>
              </a:ln>
              <a:effectLst/>
              <a:scene3d>
                <a:camera prst="legacyPerspectiveBottom"/>
                <a:lightRig rig="legacyFlat3" dir="b"/>
              </a:scene3d>
              <a:sp3d extrusionH="1801800" prstMaterial="legacyMatte">
                <a:bevelT w="13500" h="13500" prst="angle"/>
                <a:bevelB w="13500" h="13500" prst="angle"/>
                <a:extrusionClr>
                  <a:schemeClr val="accent2"/>
                </a:extrusionClr>
              </a:sp3d>
            </p:spPr>
            <p:txBody>
              <a:bodyPr wrap="none" anchor="ctr">
                <a:flatTx/>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1" i="0" u="none" strike="noStrike" kern="1200" cap="none" spc="0" normalizeH="0" baseline="0" noProof="0">
                  <a:ln>
                    <a:noFill/>
                  </a:ln>
                  <a:solidFill>
                    <a:schemeClr val="bg1"/>
                  </a:solidFill>
                  <a:effectLst/>
                  <a:uLnTx/>
                  <a:uFillTx/>
                  <a:latin typeface="Arial" panose="020B0604020202020204" pitchFamily="34" charset="0"/>
                  <a:cs typeface="Arial" panose="020B0604020202020204" pitchFamily="34" charset="0"/>
                </a:endParaRPr>
              </a:p>
            </p:txBody>
          </p:sp>
        </p:grpSp>
        <p:pic>
          <p:nvPicPr>
            <p:cNvPr id="689200" name="Picture 22" descr="Picture2">
              <a:extLst>
                <a:ext uri="{FF2B5EF4-FFF2-40B4-BE49-F238E27FC236}">
                  <a16:creationId xmlns="" xmlns:a16="http://schemas.microsoft.com/office/drawing/2014/main" id="{8D04B8A8-ACA9-485B-8519-AAE696DEBB4E}"/>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gray">
            <a:xfrm>
              <a:off x="584" y="1210"/>
              <a:ext cx="823" cy="3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689167" name="Group 23">
            <a:extLst>
              <a:ext uri="{FF2B5EF4-FFF2-40B4-BE49-F238E27FC236}">
                <a16:creationId xmlns="" xmlns:a16="http://schemas.microsoft.com/office/drawing/2014/main" id="{74C5E006-C3A8-4A02-B167-9712D132F4C5}"/>
              </a:ext>
            </a:extLst>
          </p:cNvPr>
          <p:cNvGrpSpPr>
            <a:grpSpLocks/>
          </p:cNvGrpSpPr>
          <p:nvPr/>
        </p:nvGrpSpPr>
        <p:grpSpPr bwMode="auto">
          <a:xfrm>
            <a:off x="1509605" y="4793717"/>
            <a:ext cx="497879" cy="473075"/>
            <a:chOff x="480" y="1200"/>
            <a:chExt cx="1042" cy="1019"/>
          </a:xfrm>
        </p:grpSpPr>
        <p:grpSp>
          <p:nvGrpSpPr>
            <p:cNvPr id="689195" name="Group 24">
              <a:extLst>
                <a:ext uri="{FF2B5EF4-FFF2-40B4-BE49-F238E27FC236}">
                  <a16:creationId xmlns="" xmlns:a16="http://schemas.microsoft.com/office/drawing/2014/main" id="{B527E6C5-83A3-4EB4-B9C4-30366B7A1B16}"/>
                </a:ext>
              </a:extLst>
            </p:cNvPr>
            <p:cNvGrpSpPr>
              <a:grpSpLocks/>
            </p:cNvGrpSpPr>
            <p:nvPr/>
          </p:nvGrpSpPr>
          <p:grpSpPr bwMode="auto">
            <a:xfrm>
              <a:off x="480" y="1200"/>
              <a:ext cx="1042" cy="1019"/>
              <a:chOff x="480" y="1200"/>
              <a:chExt cx="1042" cy="1019"/>
            </a:xfrm>
          </p:grpSpPr>
          <p:pic>
            <p:nvPicPr>
              <p:cNvPr id="689197" name="Picture 25" descr="circuler_1">
                <a:extLst>
                  <a:ext uri="{FF2B5EF4-FFF2-40B4-BE49-F238E27FC236}">
                    <a16:creationId xmlns="" xmlns:a16="http://schemas.microsoft.com/office/drawing/2014/main" id="{F927F631-8327-4734-B3B4-55A448D074B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gray">
              <a:xfrm>
                <a:off x="480" y="1200"/>
                <a:ext cx="1042" cy="10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834" name="Oval 26">
                <a:extLst>
                  <a:ext uri="{FF2B5EF4-FFF2-40B4-BE49-F238E27FC236}">
                    <a16:creationId xmlns="" xmlns:a16="http://schemas.microsoft.com/office/drawing/2014/main" id="{8340C8C2-B607-4FFC-BB31-A93931EA3809}"/>
                  </a:ext>
                </a:extLst>
              </p:cNvPr>
              <p:cNvSpPr>
                <a:spLocks noChangeArrowheads="1"/>
              </p:cNvSpPr>
              <p:nvPr/>
            </p:nvSpPr>
            <p:spPr bwMode="gray">
              <a:xfrm>
                <a:off x="480" y="1200"/>
                <a:ext cx="1035" cy="1019"/>
              </a:xfrm>
              <a:prstGeom prst="ellipse">
                <a:avLst/>
              </a:prstGeom>
              <a:gradFill rotWithShape="1">
                <a:gsLst>
                  <a:gs pos="0">
                    <a:schemeClr val="accent1">
                      <a:alpha val="55000"/>
                    </a:schemeClr>
                  </a:gs>
                  <a:gs pos="50000">
                    <a:schemeClr val="accent1">
                      <a:gamma/>
                      <a:shade val="46275"/>
                      <a:invGamma/>
                      <a:alpha val="89999"/>
                    </a:schemeClr>
                  </a:gs>
                  <a:gs pos="100000">
                    <a:schemeClr val="accent1">
                      <a:alpha val="55000"/>
                    </a:schemeClr>
                  </a:gs>
                </a:gsLst>
                <a:lin ang="5400000" scaled="1"/>
              </a:gradFill>
              <a:ln w="57150" algn="ctr">
                <a:round/>
                <a:headEnd/>
                <a:tailEnd/>
              </a:ln>
              <a:effectLst/>
              <a:scene3d>
                <a:camera prst="legacyPerspectiveBottom"/>
                <a:lightRig rig="legacyFlat3" dir="b"/>
              </a:scene3d>
              <a:sp3d extrusionH="1801800" prstMaterial="legacyMatte">
                <a:bevelT w="13500" h="13500" prst="angle"/>
                <a:bevelB w="13500" h="13500" prst="angle"/>
                <a:extrusionClr>
                  <a:schemeClr val="accent1"/>
                </a:extrusionClr>
              </a:sp3d>
            </p:spPr>
            <p:txBody>
              <a:bodyPr wrap="none" anchor="ctr">
                <a:flatTx/>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1" i="0" u="none" strike="noStrike" kern="1200" cap="none" spc="0" normalizeH="0" baseline="0" noProof="0">
                  <a:ln>
                    <a:noFill/>
                  </a:ln>
                  <a:solidFill>
                    <a:schemeClr val="bg1"/>
                  </a:solidFill>
                  <a:effectLst/>
                  <a:uLnTx/>
                  <a:uFillTx/>
                  <a:latin typeface="Arial" panose="020B0604020202020204" pitchFamily="34" charset="0"/>
                  <a:cs typeface="Arial" panose="020B0604020202020204" pitchFamily="34" charset="0"/>
                </a:endParaRPr>
              </a:p>
            </p:txBody>
          </p:sp>
        </p:grpSp>
        <p:pic>
          <p:nvPicPr>
            <p:cNvPr id="689196" name="Picture 27" descr="Picture2">
              <a:extLst>
                <a:ext uri="{FF2B5EF4-FFF2-40B4-BE49-F238E27FC236}">
                  <a16:creationId xmlns="" xmlns:a16="http://schemas.microsoft.com/office/drawing/2014/main" id="{91A4D08E-91BA-48D3-8E08-C36F46209C54}"/>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gray">
            <a:xfrm>
              <a:off x="584" y="1210"/>
              <a:ext cx="823" cy="3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689168" name="Group 28">
            <a:extLst>
              <a:ext uri="{FF2B5EF4-FFF2-40B4-BE49-F238E27FC236}">
                <a16:creationId xmlns="" xmlns:a16="http://schemas.microsoft.com/office/drawing/2014/main" id="{31D36E33-E693-480D-85FE-9A21A1D98233}"/>
              </a:ext>
            </a:extLst>
          </p:cNvPr>
          <p:cNvGrpSpPr>
            <a:grpSpLocks/>
          </p:cNvGrpSpPr>
          <p:nvPr/>
        </p:nvGrpSpPr>
        <p:grpSpPr bwMode="auto">
          <a:xfrm>
            <a:off x="6886264" y="4020982"/>
            <a:ext cx="497879" cy="473075"/>
            <a:chOff x="480" y="1200"/>
            <a:chExt cx="1042" cy="1019"/>
          </a:xfrm>
        </p:grpSpPr>
        <p:grpSp>
          <p:nvGrpSpPr>
            <p:cNvPr id="689189" name="Group 29">
              <a:extLst>
                <a:ext uri="{FF2B5EF4-FFF2-40B4-BE49-F238E27FC236}">
                  <a16:creationId xmlns="" xmlns:a16="http://schemas.microsoft.com/office/drawing/2014/main" id="{D83180F0-6860-4DE2-A3B0-D06990E71994}"/>
                </a:ext>
              </a:extLst>
            </p:cNvPr>
            <p:cNvGrpSpPr>
              <a:grpSpLocks/>
            </p:cNvGrpSpPr>
            <p:nvPr/>
          </p:nvGrpSpPr>
          <p:grpSpPr bwMode="auto">
            <a:xfrm>
              <a:off x="480" y="1200"/>
              <a:ext cx="1042" cy="1019"/>
              <a:chOff x="480" y="1200"/>
              <a:chExt cx="1042" cy="1019"/>
            </a:xfrm>
          </p:grpSpPr>
          <p:pic>
            <p:nvPicPr>
              <p:cNvPr id="689191" name="Picture 30" descr="circuler_1">
                <a:extLst>
                  <a:ext uri="{FF2B5EF4-FFF2-40B4-BE49-F238E27FC236}">
                    <a16:creationId xmlns="" xmlns:a16="http://schemas.microsoft.com/office/drawing/2014/main" id="{EAC8F134-77BF-43B6-A75D-92DBE33E914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gray">
              <a:xfrm>
                <a:off x="480" y="1200"/>
                <a:ext cx="1042" cy="10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839" name="Oval 31">
                <a:extLst>
                  <a:ext uri="{FF2B5EF4-FFF2-40B4-BE49-F238E27FC236}">
                    <a16:creationId xmlns="" xmlns:a16="http://schemas.microsoft.com/office/drawing/2014/main" id="{74DA6617-405A-40D0-97AC-B9973D7A4F82}"/>
                  </a:ext>
                </a:extLst>
              </p:cNvPr>
              <p:cNvSpPr>
                <a:spLocks noChangeArrowheads="1"/>
              </p:cNvSpPr>
              <p:nvPr/>
            </p:nvSpPr>
            <p:spPr bwMode="gray">
              <a:xfrm>
                <a:off x="480" y="1200"/>
                <a:ext cx="1035" cy="1019"/>
              </a:xfrm>
              <a:prstGeom prst="ellipse">
                <a:avLst/>
              </a:prstGeom>
              <a:gradFill rotWithShape="1">
                <a:gsLst>
                  <a:gs pos="0">
                    <a:srgbClr val="9966FF">
                      <a:alpha val="55000"/>
                    </a:srgbClr>
                  </a:gs>
                  <a:gs pos="50000">
                    <a:srgbClr val="9966FF">
                      <a:gamma/>
                      <a:shade val="46275"/>
                      <a:invGamma/>
                      <a:alpha val="89999"/>
                    </a:srgbClr>
                  </a:gs>
                  <a:gs pos="100000">
                    <a:srgbClr val="9966FF">
                      <a:alpha val="55000"/>
                    </a:srgbClr>
                  </a:gs>
                </a:gsLst>
                <a:lin ang="5400000" scaled="1"/>
              </a:gradFill>
              <a:ln w="57150" algn="ctr">
                <a:round/>
                <a:headEnd/>
                <a:tailEnd/>
              </a:ln>
              <a:effectLst/>
              <a:scene3d>
                <a:camera prst="legacyPerspectiveBottom"/>
                <a:lightRig rig="legacyFlat3" dir="b"/>
              </a:scene3d>
              <a:sp3d extrusionH="1801800" prstMaterial="legacyMatte">
                <a:bevelT w="13500" h="13500" prst="angle"/>
                <a:bevelB w="13500" h="13500" prst="angle"/>
                <a:extrusionClr>
                  <a:srgbClr val="9966FF"/>
                </a:extrusionClr>
              </a:sp3d>
            </p:spPr>
            <p:txBody>
              <a:bodyPr wrap="none" anchor="ctr">
                <a:flatTx/>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1" i="0" u="none" strike="noStrike" kern="1200" cap="none" spc="0" normalizeH="0" baseline="0" noProof="0">
                  <a:ln>
                    <a:noFill/>
                  </a:ln>
                  <a:solidFill>
                    <a:schemeClr val="bg1"/>
                  </a:solidFill>
                  <a:effectLst/>
                  <a:uLnTx/>
                  <a:uFillTx/>
                  <a:latin typeface="Arial" panose="020B0604020202020204" pitchFamily="34" charset="0"/>
                  <a:cs typeface="Arial" panose="020B0604020202020204" pitchFamily="34" charset="0"/>
                </a:endParaRPr>
              </a:p>
            </p:txBody>
          </p:sp>
        </p:grpSp>
        <p:pic>
          <p:nvPicPr>
            <p:cNvPr id="689190" name="Picture 32" descr="Picture2">
              <a:extLst>
                <a:ext uri="{FF2B5EF4-FFF2-40B4-BE49-F238E27FC236}">
                  <a16:creationId xmlns="" xmlns:a16="http://schemas.microsoft.com/office/drawing/2014/main" id="{220C3122-AF39-48B2-ACC4-B116067F1B04}"/>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gray">
            <a:xfrm>
              <a:off x="584" y="1210"/>
              <a:ext cx="823" cy="3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689169" name="Group 33">
            <a:extLst>
              <a:ext uri="{FF2B5EF4-FFF2-40B4-BE49-F238E27FC236}">
                <a16:creationId xmlns="" xmlns:a16="http://schemas.microsoft.com/office/drawing/2014/main" id="{E281C930-A74B-4C47-A2A6-E744693CABAE}"/>
              </a:ext>
            </a:extLst>
          </p:cNvPr>
          <p:cNvGrpSpPr>
            <a:grpSpLocks/>
          </p:cNvGrpSpPr>
          <p:nvPr/>
        </p:nvGrpSpPr>
        <p:grpSpPr bwMode="auto">
          <a:xfrm>
            <a:off x="1478979" y="1809121"/>
            <a:ext cx="497879" cy="473075"/>
            <a:chOff x="480" y="1200"/>
            <a:chExt cx="1042" cy="1019"/>
          </a:xfrm>
        </p:grpSpPr>
        <p:grpSp>
          <p:nvGrpSpPr>
            <p:cNvPr id="689185" name="Group 34">
              <a:extLst>
                <a:ext uri="{FF2B5EF4-FFF2-40B4-BE49-F238E27FC236}">
                  <a16:creationId xmlns="" xmlns:a16="http://schemas.microsoft.com/office/drawing/2014/main" id="{93A7DD34-BC97-4C48-B158-78DEB3100DA4}"/>
                </a:ext>
              </a:extLst>
            </p:cNvPr>
            <p:cNvGrpSpPr>
              <a:grpSpLocks/>
            </p:cNvGrpSpPr>
            <p:nvPr/>
          </p:nvGrpSpPr>
          <p:grpSpPr bwMode="auto">
            <a:xfrm>
              <a:off x="480" y="1200"/>
              <a:ext cx="1042" cy="1019"/>
              <a:chOff x="480" y="1200"/>
              <a:chExt cx="1042" cy="1019"/>
            </a:xfrm>
          </p:grpSpPr>
          <p:pic>
            <p:nvPicPr>
              <p:cNvPr id="689187" name="Picture 35" descr="circuler_1">
                <a:extLst>
                  <a:ext uri="{FF2B5EF4-FFF2-40B4-BE49-F238E27FC236}">
                    <a16:creationId xmlns="" xmlns:a16="http://schemas.microsoft.com/office/drawing/2014/main" id="{89243CCB-EADC-45CB-A9E3-4B5CC76B879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gray">
              <a:xfrm>
                <a:off x="480" y="1200"/>
                <a:ext cx="1042" cy="10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844" name="Oval 36">
                <a:extLst>
                  <a:ext uri="{FF2B5EF4-FFF2-40B4-BE49-F238E27FC236}">
                    <a16:creationId xmlns="" xmlns:a16="http://schemas.microsoft.com/office/drawing/2014/main" id="{04CE715D-ABD2-4E9D-ADEF-7228628D9307}"/>
                  </a:ext>
                </a:extLst>
              </p:cNvPr>
              <p:cNvSpPr>
                <a:spLocks noChangeArrowheads="1"/>
              </p:cNvSpPr>
              <p:nvPr/>
            </p:nvSpPr>
            <p:spPr bwMode="gray">
              <a:xfrm>
                <a:off x="480" y="1200"/>
                <a:ext cx="1035" cy="1019"/>
              </a:xfrm>
              <a:prstGeom prst="ellipse">
                <a:avLst/>
              </a:prstGeom>
              <a:gradFill rotWithShape="1">
                <a:gsLst>
                  <a:gs pos="0">
                    <a:schemeClr val="folHlink">
                      <a:alpha val="55000"/>
                    </a:schemeClr>
                  </a:gs>
                  <a:gs pos="50000">
                    <a:schemeClr val="folHlink">
                      <a:gamma/>
                      <a:shade val="46275"/>
                      <a:invGamma/>
                      <a:alpha val="89999"/>
                    </a:schemeClr>
                  </a:gs>
                  <a:gs pos="100000">
                    <a:schemeClr val="folHlink">
                      <a:alpha val="55000"/>
                    </a:schemeClr>
                  </a:gs>
                </a:gsLst>
                <a:lin ang="5400000" scaled="1"/>
              </a:gradFill>
              <a:ln w="50800" algn="ctr">
                <a:round/>
                <a:headEnd/>
                <a:tailEnd/>
              </a:ln>
              <a:effectLst/>
              <a:scene3d>
                <a:camera prst="legacyPerspectiveBottom"/>
                <a:lightRig rig="legacyHarsh4" dir="t"/>
              </a:scene3d>
              <a:sp3d extrusionH="1801800" prstMaterial="legacyMetal">
                <a:bevelT w="13500" h="13500" prst="angle"/>
                <a:bevelB w="13500" h="13500" prst="angle"/>
                <a:extrusionClr>
                  <a:schemeClr val="folHlink"/>
                </a:extrusionClr>
              </a:sp3d>
            </p:spPr>
            <p:txBody>
              <a:bodyPr wrap="none" anchor="ctr">
                <a:flatTx/>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1" i="0" u="none" strike="noStrike" kern="1200" cap="none" spc="0" normalizeH="0" baseline="0" noProof="0">
                  <a:ln>
                    <a:noFill/>
                  </a:ln>
                  <a:solidFill>
                    <a:schemeClr val="bg1"/>
                  </a:solidFill>
                  <a:effectLst/>
                  <a:uLnTx/>
                  <a:uFillTx/>
                  <a:latin typeface="Arial" panose="020B0604020202020204" pitchFamily="34" charset="0"/>
                  <a:cs typeface="Arial" panose="020B0604020202020204" pitchFamily="34" charset="0"/>
                </a:endParaRPr>
              </a:p>
            </p:txBody>
          </p:sp>
        </p:grpSp>
        <p:pic>
          <p:nvPicPr>
            <p:cNvPr id="689186" name="Picture 37" descr="Picture2">
              <a:extLst>
                <a:ext uri="{FF2B5EF4-FFF2-40B4-BE49-F238E27FC236}">
                  <a16:creationId xmlns="" xmlns:a16="http://schemas.microsoft.com/office/drawing/2014/main" id="{EBD22647-8171-472B-8043-00AC9F8F10CC}"/>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gray">
            <a:xfrm>
              <a:off x="584" y="1210"/>
              <a:ext cx="823" cy="3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689170" name="Text Box 38">
            <a:extLst>
              <a:ext uri="{FF2B5EF4-FFF2-40B4-BE49-F238E27FC236}">
                <a16:creationId xmlns="" xmlns:a16="http://schemas.microsoft.com/office/drawing/2014/main" id="{81A796DC-A27C-4E27-937D-88F129B2C4A4}"/>
              </a:ext>
            </a:extLst>
          </p:cNvPr>
          <p:cNvSpPr txBox="1">
            <a:spLocks noChangeArrowheads="1"/>
          </p:cNvSpPr>
          <p:nvPr/>
        </p:nvSpPr>
        <p:spPr bwMode="gray">
          <a:xfrm>
            <a:off x="1575562" y="1876665"/>
            <a:ext cx="31522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en-US" altLang="en-US" sz="2000" b="1" i="0" u="none" strike="noStrike" kern="1200" cap="none" spc="0" normalizeH="0" baseline="0" noProof="0">
                <a:ln>
                  <a:noFill/>
                </a:ln>
                <a:solidFill>
                  <a:schemeClr val="bg1"/>
                </a:solidFill>
                <a:effectLst/>
                <a:uLnTx/>
                <a:uFillTx/>
                <a:latin typeface="Arial" panose="020B0604020202020204" pitchFamily="34" charset="0"/>
                <a:cs typeface="Arial" panose="020B0604020202020204" pitchFamily="34" charset="0"/>
              </a:rPr>
              <a:t>1</a:t>
            </a:r>
          </a:p>
        </p:txBody>
      </p:sp>
      <p:sp>
        <p:nvSpPr>
          <p:cNvPr id="689171" name="Text Box 39">
            <a:extLst>
              <a:ext uri="{FF2B5EF4-FFF2-40B4-BE49-F238E27FC236}">
                <a16:creationId xmlns="" xmlns:a16="http://schemas.microsoft.com/office/drawing/2014/main" id="{724DC69D-5262-4DAE-8B98-B0E94D34F123}"/>
              </a:ext>
            </a:extLst>
          </p:cNvPr>
          <p:cNvSpPr txBox="1">
            <a:spLocks noChangeArrowheads="1"/>
          </p:cNvSpPr>
          <p:nvPr/>
        </p:nvSpPr>
        <p:spPr bwMode="gray">
          <a:xfrm>
            <a:off x="6885017" y="2352605"/>
            <a:ext cx="393063"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en-US" altLang="en-US" sz="2000" b="1" i="0" u="none" strike="noStrike" kern="120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4</a:t>
            </a:r>
          </a:p>
        </p:txBody>
      </p:sp>
      <p:sp>
        <p:nvSpPr>
          <p:cNvPr id="689172" name="Text Box 40">
            <a:extLst>
              <a:ext uri="{FF2B5EF4-FFF2-40B4-BE49-F238E27FC236}">
                <a16:creationId xmlns="" xmlns:a16="http://schemas.microsoft.com/office/drawing/2014/main" id="{F07927AC-D429-499E-84FC-C628F7A115DE}"/>
              </a:ext>
            </a:extLst>
          </p:cNvPr>
          <p:cNvSpPr txBox="1">
            <a:spLocks noChangeArrowheads="1"/>
          </p:cNvSpPr>
          <p:nvPr/>
        </p:nvSpPr>
        <p:spPr bwMode="gray">
          <a:xfrm>
            <a:off x="1497721" y="3285055"/>
            <a:ext cx="393063"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en-US" altLang="en-US" sz="2000" b="1" i="0" u="none" strike="noStrike" kern="120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2</a:t>
            </a:r>
          </a:p>
        </p:txBody>
      </p:sp>
      <p:sp>
        <p:nvSpPr>
          <p:cNvPr id="689173" name="Text Box 41">
            <a:extLst>
              <a:ext uri="{FF2B5EF4-FFF2-40B4-BE49-F238E27FC236}">
                <a16:creationId xmlns="" xmlns:a16="http://schemas.microsoft.com/office/drawing/2014/main" id="{EB88CC31-6B5D-43E1-94F9-52A303CAC8D8}"/>
              </a:ext>
            </a:extLst>
          </p:cNvPr>
          <p:cNvSpPr txBox="1">
            <a:spLocks noChangeArrowheads="1"/>
          </p:cNvSpPr>
          <p:nvPr/>
        </p:nvSpPr>
        <p:spPr bwMode="gray">
          <a:xfrm>
            <a:off x="6932301" y="4074957"/>
            <a:ext cx="393063"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en-US" altLang="en-US" sz="2000" b="1" i="0" u="none" strike="noStrike" kern="1200" cap="none" spc="0" normalizeH="0" baseline="0" noProof="0">
                <a:ln>
                  <a:noFill/>
                </a:ln>
                <a:solidFill>
                  <a:schemeClr val="bg1"/>
                </a:solidFill>
                <a:effectLst/>
                <a:uLnTx/>
                <a:uFillTx/>
                <a:latin typeface="Arial" panose="020B0604020202020204" pitchFamily="34" charset="0"/>
                <a:cs typeface="Arial" panose="020B0604020202020204" pitchFamily="34" charset="0"/>
              </a:rPr>
              <a:t>5</a:t>
            </a:r>
          </a:p>
        </p:txBody>
      </p:sp>
      <p:sp>
        <p:nvSpPr>
          <p:cNvPr id="689174" name="Text Box 42">
            <a:extLst>
              <a:ext uri="{FF2B5EF4-FFF2-40B4-BE49-F238E27FC236}">
                <a16:creationId xmlns="" xmlns:a16="http://schemas.microsoft.com/office/drawing/2014/main" id="{806DAC0F-3403-4A5F-8FB9-A757E56DD9D2}"/>
              </a:ext>
            </a:extLst>
          </p:cNvPr>
          <p:cNvSpPr txBox="1">
            <a:spLocks noChangeArrowheads="1"/>
          </p:cNvSpPr>
          <p:nvPr/>
        </p:nvSpPr>
        <p:spPr bwMode="gray">
          <a:xfrm>
            <a:off x="1614197" y="4795831"/>
            <a:ext cx="3193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en-US" altLang="en-US" sz="2000" b="1" i="0" u="none" strike="noStrike" kern="120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3</a:t>
            </a:r>
          </a:p>
        </p:txBody>
      </p:sp>
      <p:sp>
        <p:nvSpPr>
          <p:cNvPr id="52" name="TextBox 51">
            <a:extLst>
              <a:ext uri="{FF2B5EF4-FFF2-40B4-BE49-F238E27FC236}">
                <a16:creationId xmlns="" xmlns:a16="http://schemas.microsoft.com/office/drawing/2014/main" id="{097C6FF0-F2D4-4544-81E0-92ECC5E8381E}"/>
              </a:ext>
            </a:extLst>
          </p:cNvPr>
          <p:cNvSpPr txBox="1"/>
          <p:nvPr/>
        </p:nvSpPr>
        <p:spPr>
          <a:xfrm>
            <a:off x="1178878" y="280680"/>
            <a:ext cx="11094720" cy="830997"/>
          </a:xfrm>
          <a:prstGeom prst="rect">
            <a:avLst/>
          </a:prstGeom>
          <a:noFill/>
        </p:spPr>
        <p:txBody>
          <a:bodyPr wrap="square">
            <a:spAutoFit/>
          </a:bodyPr>
          <a:lstStyle/>
          <a:p>
            <a:pPr algn="ctr"/>
            <a:r>
              <a:rPr lang="vi-VN" sz="2400" b="1" i="0" dirty="0">
                <a:solidFill>
                  <a:schemeClr val="bg1"/>
                </a:solidFill>
                <a:effectLst/>
                <a:latin typeface="Arial" panose="020B0604020202020204" pitchFamily="34" charset="0"/>
                <a:cs typeface="Arial" panose="020B0604020202020204" pitchFamily="34" charset="0"/>
              </a:rPr>
              <a:t>6.2.3. Phương hướng nâng cao hiệu quả hội nhập kinh tế quốc tế trong phát triển của Việt Nam</a:t>
            </a:r>
          </a:p>
        </p:txBody>
      </p:sp>
      <p:sp>
        <p:nvSpPr>
          <p:cNvPr id="53" name="Minus Sign 52">
            <a:extLst>
              <a:ext uri="{FF2B5EF4-FFF2-40B4-BE49-F238E27FC236}">
                <a16:creationId xmlns="" xmlns:a16="http://schemas.microsoft.com/office/drawing/2014/main" id="{CB5E5660-7122-47D3-B3D9-8B588B0A316C}"/>
              </a:ext>
            </a:extLst>
          </p:cNvPr>
          <p:cNvSpPr/>
          <p:nvPr/>
        </p:nvSpPr>
        <p:spPr>
          <a:xfrm>
            <a:off x="5073008" y="1185710"/>
            <a:ext cx="2938160" cy="45719"/>
          </a:xfrm>
          <a:prstGeom prst="mathMinus">
            <a:avLst/>
          </a:prstGeom>
          <a:ln>
            <a:solidFill>
              <a:srgbClr val="FF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 name="TextBox 53">
            <a:extLst>
              <a:ext uri="{FF2B5EF4-FFF2-40B4-BE49-F238E27FC236}">
                <a16:creationId xmlns="" xmlns:a16="http://schemas.microsoft.com/office/drawing/2014/main" id="{EF46BE2F-A5A0-4784-9A7D-4FF90B049067}"/>
              </a:ext>
            </a:extLst>
          </p:cNvPr>
          <p:cNvSpPr txBox="1"/>
          <p:nvPr/>
        </p:nvSpPr>
        <p:spPr>
          <a:xfrm>
            <a:off x="2373630" y="1261844"/>
            <a:ext cx="8436938" cy="461665"/>
          </a:xfrm>
          <a:prstGeom prst="rect">
            <a:avLst/>
          </a:prstGeom>
          <a:noFill/>
        </p:spPr>
        <p:txBody>
          <a:bodyPr wrap="square">
            <a:spAutoFit/>
          </a:bodyPr>
          <a:lstStyle/>
          <a:p>
            <a:pPr marL="285750" indent="-285750" algn="l">
              <a:buFont typeface="Wingdings" panose="05000000000000000000" pitchFamily="2" charset="2"/>
              <a:buChar char="q"/>
            </a:pPr>
            <a:r>
              <a:rPr lang="vi-VN" sz="2400" i="0" dirty="0">
                <a:solidFill>
                  <a:srgbClr val="0033CC"/>
                </a:solidFill>
                <a:effectLst/>
                <a:latin typeface="Muli"/>
              </a:rPr>
              <a:t> </a:t>
            </a:r>
            <a:r>
              <a:rPr lang="en-US" sz="2400" b="1" i="0" dirty="0" err="1">
                <a:solidFill>
                  <a:srgbClr val="0033CC"/>
                </a:solidFill>
                <a:effectLst/>
                <a:latin typeface="Muli"/>
              </a:rPr>
              <a:t>Xây</a:t>
            </a:r>
            <a:r>
              <a:rPr lang="en-US" sz="2400" b="1" i="0" dirty="0">
                <a:solidFill>
                  <a:srgbClr val="0033CC"/>
                </a:solidFill>
                <a:effectLst/>
                <a:latin typeface="Muli"/>
              </a:rPr>
              <a:t> </a:t>
            </a:r>
            <a:r>
              <a:rPr lang="en-US" sz="2400" b="1" i="0" dirty="0" err="1">
                <a:solidFill>
                  <a:srgbClr val="0033CC"/>
                </a:solidFill>
                <a:effectLst/>
                <a:latin typeface="Muli"/>
              </a:rPr>
              <a:t>dựng</a:t>
            </a:r>
            <a:r>
              <a:rPr lang="en-US" sz="2400" b="1" i="0" dirty="0">
                <a:solidFill>
                  <a:srgbClr val="0033CC"/>
                </a:solidFill>
                <a:effectLst/>
                <a:latin typeface="Muli"/>
              </a:rPr>
              <a:t> </a:t>
            </a:r>
            <a:r>
              <a:rPr lang="en-US" sz="2400" b="1" i="0" dirty="0" err="1">
                <a:solidFill>
                  <a:srgbClr val="0033CC"/>
                </a:solidFill>
                <a:effectLst/>
                <a:latin typeface="Muli"/>
              </a:rPr>
              <a:t>nền</a:t>
            </a:r>
            <a:r>
              <a:rPr lang="en-US" sz="2400" b="1" i="0" dirty="0">
                <a:solidFill>
                  <a:srgbClr val="0033CC"/>
                </a:solidFill>
                <a:effectLst/>
                <a:latin typeface="Muli"/>
              </a:rPr>
              <a:t> </a:t>
            </a:r>
            <a:r>
              <a:rPr lang="en-US" sz="2400" b="1" i="0" dirty="0" err="1">
                <a:solidFill>
                  <a:srgbClr val="0033CC"/>
                </a:solidFill>
                <a:effectLst/>
                <a:latin typeface="Muli"/>
              </a:rPr>
              <a:t>kinh</a:t>
            </a:r>
            <a:r>
              <a:rPr lang="en-US" sz="2400" b="1" i="0" dirty="0">
                <a:solidFill>
                  <a:srgbClr val="0033CC"/>
                </a:solidFill>
                <a:effectLst/>
                <a:latin typeface="Muli"/>
              </a:rPr>
              <a:t> </a:t>
            </a:r>
            <a:r>
              <a:rPr lang="en-US" sz="2400" b="1" i="0" dirty="0" err="1">
                <a:solidFill>
                  <a:srgbClr val="0033CC"/>
                </a:solidFill>
                <a:effectLst/>
                <a:latin typeface="Muli"/>
              </a:rPr>
              <a:t>tế</a:t>
            </a:r>
            <a:r>
              <a:rPr lang="en-US" sz="2400" b="1" i="0" dirty="0">
                <a:solidFill>
                  <a:srgbClr val="0033CC"/>
                </a:solidFill>
                <a:effectLst/>
                <a:latin typeface="Muli"/>
              </a:rPr>
              <a:t> </a:t>
            </a:r>
            <a:r>
              <a:rPr lang="en-US" sz="2400" b="1" i="0" dirty="0" err="1">
                <a:solidFill>
                  <a:srgbClr val="0033CC"/>
                </a:solidFill>
                <a:effectLst/>
                <a:latin typeface="Muli"/>
              </a:rPr>
              <a:t>độc</a:t>
            </a:r>
            <a:r>
              <a:rPr lang="en-US" sz="2400" b="1" i="0" dirty="0">
                <a:solidFill>
                  <a:srgbClr val="0033CC"/>
                </a:solidFill>
                <a:effectLst/>
                <a:latin typeface="Muli"/>
              </a:rPr>
              <a:t> </a:t>
            </a:r>
            <a:r>
              <a:rPr lang="en-US" sz="2400" b="1" i="0" dirty="0" err="1">
                <a:solidFill>
                  <a:srgbClr val="0033CC"/>
                </a:solidFill>
                <a:effectLst/>
                <a:latin typeface="Muli"/>
              </a:rPr>
              <a:t>lập</a:t>
            </a:r>
            <a:r>
              <a:rPr lang="en-US" sz="2400" b="1" i="0" dirty="0">
                <a:solidFill>
                  <a:srgbClr val="0033CC"/>
                </a:solidFill>
                <a:effectLst/>
                <a:latin typeface="Muli"/>
              </a:rPr>
              <a:t>, </a:t>
            </a:r>
            <a:r>
              <a:rPr lang="en-US" sz="2400" b="1" i="0" dirty="0" err="1">
                <a:solidFill>
                  <a:srgbClr val="0033CC"/>
                </a:solidFill>
                <a:effectLst/>
                <a:latin typeface="Muli"/>
              </a:rPr>
              <a:t>tự</a:t>
            </a:r>
            <a:r>
              <a:rPr lang="en-US" sz="2400" b="1" i="0" dirty="0">
                <a:solidFill>
                  <a:srgbClr val="0033CC"/>
                </a:solidFill>
                <a:effectLst/>
                <a:latin typeface="Muli"/>
              </a:rPr>
              <a:t> </a:t>
            </a:r>
            <a:r>
              <a:rPr lang="en-US" sz="2400" b="1" i="0" dirty="0" err="1">
                <a:solidFill>
                  <a:srgbClr val="0033CC"/>
                </a:solidFill>
                <a:effectLst/>
                <a:latin typeface="Muli"/>
              </a:rPr>
              <a:t>chủ</a:t>
            </a:r>
            <a:r>
              <a:rPr lang="en-US" sz="2400" b="1" i="0" dirty="0">
                <a:solidFill>
                  <a:srgbClr val="0033CC"/>
                </a:solidFill>
                <a:effectLst/>
                <a:latin typeface="Muli"/>
              </a:rPr>
              <a:t> </a:t>
            </a:r>
            <a:r>
              <a:rPr lang="en-US" sz="2400" b="1" i="0" dirty="0" err="1">
                <a:solidFill>
                  <a:srgbClr val="0033CC"/>
                </a:solidFill>
                <a:effectLst/>
                <a:latin typeface="Muli"/>
              </a:rPr>
              <a:t>của</a:t>
            </a:r>
            <a:r>
              <a:rPr lang="en-US" sz="2400" b="1" i="0" dirty="0">
                <a:solidFill>
                  <a:srgbClr val="0033CC"/>
                </a:solidFill>
                <a:effectLst/>
                <a:latin typeface="Muli"/>
              </a:rPr>
              <a:t> </a:t>
            </a:r>
            <a:r>
              <a:rPr lang="en-US" sz="2400" b="1" i="0" dirty="0" err="1">
                <a:solidFill>
                  <a:srgbClr val="0033CC"/>
                </a:solidFill>
                <a:effectLst/>
                <a:latin typeface="Muli"/>
              </a:rPr>
              <a:t>Việt</a:t>
            </a:r>
            <a:r>
              <a:rPr lang="en-US" sz="2400" b="1" i="0" dirty="0">
                <a:solidFill>
                  <a:srgbClr val="0033CC"/>
                </a:solidFill>
                <a:effectLst/>
                <a:latin typeface="Muli"/>
              </a:rPr>
              <a:t> Nam</a:t>
            </a:r>
          </a:p>
        </p:txBody>
      </p:sp>
      <p:sp>
        <p:nvSpPr>
          <p:cNvPr id="56" name="TextBox 55">
            <a:extLst>
              <a:ext uri="{FF2B5EF4-FFF2-40B4-BE49-F238E27FC236}">
                <a16:creationId xmlns="" xmlns:a16="http://schemas.microsoft.com/office/drawing/2014/main" id="{4A0A8A32-2F39-4D2F-9D4C-812E9C9B169F}"/>
              </a:ext>
            </a:extLst>
          </p:cNvPr>
          <p:cNvSpPr txBox="1"/>
          <p:nvPr/>
        </p:nvSpPr>
        <p:spPr>
          <a:xfrm>
            <a:off x="1957830" y="1975208"/>
            <a:ext cx="3970908" cy="1015663"/>
          </a:xfrm>
          <a:prstGeom prst="rect">
            <a:avLst/>
          </a:prstGeom>
          <a:noFill/>
        </p:spPr>
        <p:txBody>
          <a:bodyPr wrap="square">
            <a:spAutoFit/>
          </a:bodyPr>
          <a:lstStyle/>
          <a:p>
            <a:pPr algn="l"/>
            <a:r>
              <a:rPr lang="vi-VN" sz="2000" dirty="0">
                <a:solidFill>
                  <a:schemeClr val="bg1"/>
                </a:solidFill>
                <a:latin typeface="Arial" panose="020B0604020202020204" pitchFamily="34" charset="0"/>
                <a:cs typeface="Arial" panose="020B0604020202020204" pitchFamily="34" charset="0"/>
              </a:rPr>
              <a:t>H</a:t>
            </a:r>
            <a:r>
              <a:rPr lang="vi-VN" sz="2000" b="0" i="0" dirty="0">
                <a:solidFill>
                  <a:schemeClr val="bg1"/>
                </a:solidFill>
                <a:effectLst/>
                <a:latin typeface="Arial" panose="020B0604020202020204" pitchFamily="34" charset="0"/>
                <a:cs typeface="Arial" panose="020B0604020202020204" pitchFamily="34" charset="0"/>
              </a:rPr>
              <a:t>oàn thiện, bổ sung đường lối chung và đường lối kinh tế, xây dựng và phát triển đất nước.</a:t>
            </a:r>
          </a:p>
        </p:txBody>
      </p:sp>
      <p:sp>
        <p:nvSpPr>
          <p:cNvPr id="58" name="TextBox 57">
            <a:extLst>
              <a:ext uri="{FF2B5EF4-FFF2-40B4-BE49-F238E27FC236}">
                <a16:creationId xmlns="" xmlns:a16="http://schemas.microsoft.com/office/drawing/2014/main" id="{499DCDC2-FF7A-431B-8330-22D05B4B03A3}"/>
              </a:ext>
            </a:extLst>
          </p:cNvPr>
          <p:cNvSpPr txBox="1"/>
          <p:nvPr/>
        </p:nvSpPr>
        <p:spPr>
          <a:xfrm>
            <a:off x="1973512" y="3683758"/>
            <a:ext cx="3924367" cy="707886"/>
          </a:xfrm>
          <a:prstGeom prst="rect">
            <a:avLst/>
          </a:prstGeom>
          <a:noFill/>
        </p:spPr>
        <p:txBody>
          <a:bodyPr wrap="square">
            <a:spAutoFit/>
          </a:bodyPr>
          <a:lstStyle/>
          <a:p>
            <a:pPr algn="ctr"/>
            <a:r>
              <a:rPr lang="vi-VN" sz="2000" dirty="0">
                <a:solidFill>
                  <a:schemeClr val="bg1"/>
                </a:solidFill>
                <a:latin typeface="Arial" panose="020B0604020202020204" pitchFamily="34" charset="0"/>
                <a:cs typeface="Arial" panose="020B0604020202020204" pitchFamily="34" charset="0"/>
              </a:rPr>
              <a:t>Đ</a:t>
            </a:r>
            <a:r>
              <a:rPr lang="vi-VN" sz="2000" b="0" i="0" dirty="0">
                <a:solidFill>
                  <a:schemeClr val="bg1"/>
                </a:solidFill>
                <a:effectLst/>
                <a:latin typeface="Arial" panose="020B0604020202020204" pitchFamily="34" charset="0"/>
                <a:cs typeface="Arial" panose="020B0604020202020204" pitchFamily="34" charset="0"/>
              </a:rPr>
              <a:t>ẩy mạnh công nghiệp hóa, hiện đại hóa đất nước. </a:t>
            </a:r>
            <a:endParaRPr lang="en-US" sz="2000" dirty="0">
              <a:solidFill>
                <a:schemeClr val="bg1"/>
              </a:solidFill>
              <a:latin typeface="Arial" panose="020B0604020202020204" pitchFamily="34" charset="0"/>
              <a:cs typeface="Arial" panose="020B0604020202020204" pitchFamily="34" charset="0"/>
            </a:endParaRPr>
          </a:p>
        </p:txBody>
      </p:sp>
      <p:sp>
        <p:nvSpPr>
          <p:cNvPr id="60" name="TextBox 59">
            <a:extLst>
              <a:ext uri="{FF2B5EF4-FFF2-40B4-BE49-F238E27FC236}">
                <a16:creationId xmlns="" xmlns:a16="http://schemas.microsoft.com/office/drawing/2014/main" id="{111F7A57-8412-4A92-B65D-825051CB28DF}"/>
              </a:ext>
            </a:extLst>
          </p:cNvPr>
          <p:cNvSpPr txBox="1"/>
          <p:nvPr/>
        </p:nvSpPr>
        <p:spPr>
          <a:xfrm>
            <a:off x="2047807" y="5149555"/>
            <a:ext cx="3850166" cy="707886"/>
          </a:xfrm>
          <a:prstGeom prst="rect">
            <a:avLst/>
          </a:prstGeom>
          <a:noFill/>
        </p:spPr>
        <p:txBody>
          <a:bodyPr wrap="square">
            <a:spAutoFit/>
          </a:bodyPr>
          <a:lstStyle/>
          <a:p>
            <a:pPr algn="ctr"/>
            <a:r>
              <a:rPr lang="vi-VN" sz="2000" dirty="0">
                <a:solidFill>
                  <a:schemeClr val="bg1"/>
                </a:solidFill>
                <a:latin typeface="Arial" panose="020B0604020202020204" pitchFamily="34" charset="0"/>
                <a:cs typeface="Arial" panose="020B0604020202020204" pitchFamily="34" charset="0"/>
              </a:rPr>
              <a:t>Đ</a:t>
            </a:r>
            <a:r>
              <a:rPr lang="en-US" sz="2000" b="0" i="0" dirty="0" err="1">
                <a:solidFill>
                  <a:schemeClr val="bg1"/>
                </a:solidFill>
                <a:effectLst/>
                <a:latin typeface="Arial" panose="020B0604020202020204" pitchFamily="34" charset="0"/>
                <a:cs typeface="Arial" panose="020B0604020202020204" pitchFamily="34" charset="0"/>
              </a:rPr>
              <a:t>ẩy</a:t>
            </a:r>
            <a:r>
              <a:rPr lang="en-US" sz="2000" b="0" i="0" dirty="0">
                <a:solidFill>
                  <a:schemeClr val="bg1"/>
                </a:solidFill>
                <a:effectLst/>
                <a:latin typeface="Arial" panose="020B0604020202020204" pitchFamily="34" charset="0"/>
                <a:cs typeface="Arial" panose="020B0604020202020204" pitchFamily="34" charset="0"/>
              </a:rPr>
              <a:t> </a:t>
            </a:r>
            <a:r>
              <a:rPr lang="en-US" sz="2000" b="0" i="0" dirty="0" err="1">
                <a:solidFill>
                  <a:schemeClr val="bg1"/>
                </a:solidFill>
                <a:effectLst/>
                <a:latin typeface="Arial" panose="020B0604020202020204" pitchFamily="34" charset="0"/>
                <a:cs typeface="Arial" panose="020B0604020202020204" pitchFamily="34" charset="0"/>
              </a:rPr>
              <a:t>mạnh</a:t>
            </a:r>
            <a:r>
              <a:rPr lang="en-US" sz="2000" b="0" i="0" dirty="0">
                <a:solidFill>
                  <a:schemeClr val="bg1"/>
                </a:solidFill>
                <a:effectLst/>
                <a:latin typeface="Arial" panose="020B0604020202020204" pitchFamily="34" charset="0"/>
                <a:cs typeface="Arial" panose="020B0604020202020204" pitchFamily="34" charset="0"/>
              </a:rPr>
              <a:t> </a:t>
            </a:r>
            <a:r>
              <a:rPr lang="en-US" sz="2000" b="0" i="0" dirty="0" err="1">
                <a:solidFill>
                  <a:schemeClr val="bg1"/>
                </a:solidFill>
                <a:effectLst/>
                <a:latin typeface="Arial" panose="020B0604020202020204" pitchFamily="34" charset="0"/>
                <a:cs typeface="Arial" panose="020B0604020202020204" pitchFamily="34" charset="0"/>
              </a:rPr>
              <a:t>quan</a:t>
            </a:r>
            <a:r>
              <a:rPr lang="en-US" sz="2000" b="0" i="0" dirty="0">
                <a:solidFill>
                  <a:schemeClr val="bg1"/>
                </a:solidFill>
                <a:effectLst/>
                <a:latin typeface="Arial" panose="020B0604020202020204" pitchFamily="34" charset="0"/>
                <a:cs typeface="Arial" panose="020B0604020202020204" pitchFamily="34" charset="0"/>
              </a:rPr>
              <a:t> </a:t>
            </a:r>
            <a:r>
              <a:rPr lang="en-US" sz="2000" b="0" i="0" dirty="0" err="1">
                <a:solidFill>
                  <a:schemeClr val="bg1"/>
                </a:solidFill>
                <a:effectLst/>
                <a:latin typeface="Arial" panose="020B0604020202020204" pitchFamily="34" charset="0"/>
                <a:cs typeface="Arial" panose="020B0604020202020204" pitchFamily="34" charset="0"/>
              </a:rPr>
              <a:t>hệ</a:t>
            </a:r>
            <a:r>
              <a:rPr lang="en-US" sz="2000" b="0" i="0" dirty="0">
                <a:solidFill>
                  <a:schemeClr val="bg1"/>
                </a:solidFill>
                <a:effectLst/>
                <a:latin typeface="Arial" panose="020B0604020202020204" pitchFamily="34" charset="0"/>
                <a:cs typeface="Arial" panose="020B0604020202020204" pitchFamily="34" charset="0"/>
              </a:rPr>
              <a:t> </a:t>
            </a:r>
            <a:r>
              <a:rPr lang="en-US" sz="2000" b="0" i="0" dirty="0" err="1">
                <a:solidFill>
                  <a:schemeClr val="bg1"/>
                </a:solidFill>
                <a:effectLst/>
                <a:latin typeface="Arial" panose="020B0604020202020204" pitchFamily="34" charset="0"/>
                <a:cs typeface="Arial" panose="020B0604020202020204" pitchFamily="34" charset="0"/>
              </a:rPr>
              <a:t>kinh</a:t>
            </a:r>
            <a:r>
              <a:rPr lang="en-US" sz="2000" b="0" i="0" dirty="0">
                <a:solidFill>
                  <a:schemeClr val="bg1"/>
                </a:solidFill>
                <a:effectLst/>
                <a:latin typeface="Arial" panose="020B0604020202020204" pitchFamily="34" charset="0"/>
                <a:cs typeface="Arial" panose="020B0604020202020204" pitchFamily="34" charset="0"/>
              </a:rPr>
              <a:t> </a:t>
            </a:r>
            <a:r>
              <a:rPr lang="en-US" sz="2000" b="0" i="0" dirty="0" err="1">
                <a:solidFill>
                  <a:schemeClr val="bg1"/>
                </a:solidFill>
                <a:effectLst/>
                <a:latin typeface="Arial" panose="020B0604020202020204" pitchFamily="34" charset="0"/>
                <a:cs typeface="Arial" panose="020B0604020202020204" pitchFamily="34" charset="0"/>
              </a:rPr>
              <a:t>tế</a:t>
            </a:r>
            <a:r>
              <a:rPr lang="en-US" sz="2000" b="0" i="0" dirty="0">
                <a:solidFill>
                  <a:schemeClr val="bg1"/>
                </a:solidFill>
                <a:effectLst/>
                <a:latin typeface="Arial" panose="020B0604020202020204" pitchFamily="34" charset="0"/>
                <a:cs typeface="Arial" panose="020B0604020202020204" pitchFamily="34" charset="0"/>
              </a:rPr>
              <a:t> </a:t>
            </a:r>
            <a:r>
              <a:rPr lang="en-US" sz="2000" b="0" i="0" dirty="0" err="1">
                <a:solidFill>
                  <a:schemeClr val="bg1"/>
                </a:solidFill>
                <a:effectLst/>
                <a:latin typeface="Arial" panose="020B0604020202020204" pitchFamily="34" charset="0"/>
                <a:cs typeface="Arial" panose="020B0604020202020204" pitchFamily="34" charset="0"/>
              </a:rPr>
              <a:t>đối</a:t>
            </a:r>
            <a:r>
              <a:rPr lang="en-US" sz="2000" b="0" i="0" dirty="0">
                <a:solidFill>
                  <a:schemeClr val="bg1"/>
                </a:solidFill>
                <a:effectLst/>
                <a:latin typeface="Arial" panose="020B0604020202020204" pitchFamily="34" charset="0"/>
                <a:cs typeface="Arial" panose="020B0604020202020204" pitchFamily="34" charset="0"/>
              </a:rPr>
              <a:t> </a:t>
            </a:r>
            <a:r>
              <a:rPr lang="en-US" sz="2000" b="0" i="0" dirty="0" err="1">
                <a:solidFill>
                  <a:schemeClr val="bg1"/>
                </a:solidFill>
                <a:effectLst/>
                <a:latin typeface="Arial" panose="020B0604020202020204" pitchFamily="34" charset="0"/>
                <a:cs typeface="Arial" panose="020B0604020202020204" pitchFamily="34" charset="0"/>
              </a:rPr>
              <a:t>ngoại</a:t>
            </a:r>
            <a:r>
              <a:rPr lang="en-US" sz="2000" b="0" i="0" dirty="0">
                <a:solidFill>
                  <a:schemeClr val="bg1"/>
                </a:solidFill>
                <a:effectLst/>
                <a:latin typeface="Arial" panose="020B0604020202020204" pitchFamily="34" charset="0"/>
                <a:cs typeface="Arial" panose="020B0604020202020204" pitchFamily="34" charset="0"/>
              </a:rPr>
              <a:t> </a:t>
            </a:r>
            <a:r>
              <a:rPr lang="en-US" sz="2000" b="0" i="0" dirty="0" err="1">
                <a:solidFill>
                  <a:schemeClr val="bg1"/>
                </a:solidFill>
                <a:effectLst/>
                <a:latin typeface="Arial" panose="020B0604020202020204" pitchFamily="34" charset="0"/>
                <a:cs typeface="Arial" panose="020B0604020202020204" pitchFamily="34" charset="0"/>
              </a:rPr>
              <a:t>và</a:t>
            </a:r>
            <a:r>
              <a:rPr lang="en-US" sz="2000" b="0" i="0" dirty="0">
                <a:solidFill>
                  <a:schemeClr val="bg1"/>
                </a:solidFill>
                <a:effectLst/>
                <a:latin typeface="Arial" panose="020B0604020202020204" pitchFamily="34" charset="0"/>
                <a:cs typeface="Arial" panose="020B0604020202020204" pitchFamily="34" charset="0"/>
              </a:rPr>
              <a:t> </a:t>
            </a:r>
            <a:r>
              <a:rPr lang="en-US" sz="2000" b="0" i="0" dirty="0" err="1">
                <a:solidFill>
                  <a:schemeClr val="bg1"/>
                </a:solidFill>
                <a:effectLst/>
                <a:latin typeface="Arial" panose="020B0604020202020204" pitchFamily="34" charset="0"/>
                <a:cs typeface="Arial" panose="020B0604020202020204" pitchFamily="34" charset="0"/>
              </a:rPr>
              <a:t>chủ</a:t>
            </a:r>
            <a:r>
              <a:rPr lang="en-US" sz="2000" b="0" i="0" dirty="0">
                <a:solidFill>
                  <a:schemeClr val="bg1"/>
                </a:solidFill>
                <a:effectLst/>
                <a:latin typeface="Arial" panose="020B0604020202020204" pitchFamily="34" charset="0"/>
                <a:cs typeface="Arial" panose="020B0604020202020204" pitchFamily="34" charset="0"/>
              </a:rPr>
              <a:t> </a:t>
            </a:r>
            <a:r>
              <a:rPr lang="en-US" sz="2000" b="0" i="0" dirty="0" err="1">
                <a:solidFill>
                  <a:schemeClr val="bg1"/>
                </a:solidFill>
                <a:effectLst/>
                <a:latin typeface="Arial" panose="020B0604020202020204" pitchFamily="34" charset="0"/>
                <a:cs typeface="Arial" panose="020B0604020202020204" pitchFamily="34" charset="0"/>
              </a:rPr>
              <a:t>động</a:t>
            </a:r>
            <a:r>
              <a:rPr lang="en-US" sz="2000" b="0" i="0" dirty="0">
                <a:solidFill>
                  <a:schemeClr val="bg1"/>
                </a:solidFill>
                <a:effectLst/>
                <a:latin typeface="Arial" panose="020B0604020202020204" pitchFamily="34" charset="0"/>
                <a:cs typeface="Arial" panose="020B0604020202020204" pitchFamily="34" charset="0"/>
              </a:rPr>
              <a:t> HNKTQT </a:t>
            </a:r>
            <a:endParaRPr lang="en-US" sz="2000" dirty="0">
              <a:solidFill>
                <a:schemeClr val="bg1"/>
              </a:solidFill>
              <a:latin typeface="Arial" panose="020B0604020202020204" pitchFamily="34" charset="0"/>
              <a:cs typeface="Arial" panose="020B0604020202020204" pitchFamily="34" charset="0"/>
            </a:endParaRPr>
          </a:p>
        </p:txBody>
      </p:sp>
      <p:sp>
        <p:nvSpPr>
          <p:cNvPr id="62" name="TextBox 61">
            <a:extLst>
              <a:ext uri="{FF2B5EF4-FFF2-40B4-BE49-F238E27FC236}">
                <a16:creationId xmlns="" xmlns:a16="http://schemas.microsoft.com/office/drawing/2014/main" id="{9FD8DE1F-C6B4-4BC3-9FD9-A6A91FA92E7E}"/>
              </a:ext>
            </a:extLst>
          </p:cNvPr>
          <p:cNvSpPr txBox="1"/>
          <p:nvPr/>
        </p:nvSpPr>
        <p:spPr>
          <a:xfrm>
            <a:off x="7333870" y="4408495"/>
            <a:ext cx="4271274" cy="707886"/>
          </a:xfrm>
          <a:prstGeom prst="rect">
            <a:avLst/>
          </a:prstGeom>
          <a:noFill/>
        </p:spPr>
        <p:txBody>
          <a:bodyPr wrap="square">
            <a:spAutoFit/>
          </a:bodyPr>
          <a:lstStyle/>
          <a:p>
            <a:pPr algn="ctr"/>
            <a:r>
              <a:rPr lang="en-US" sz="2000" dirty="0" err="1" smtClean="0">
                <a:solidFill>
                  <a:schemeClr val="bg1"/>
                </a:solidFill>
                <a:latin typeface="Arial" panose="020B0604020202020204" pitchFamily="34" charset="0"/>
                <a:cs typeface="Arial" panose="020B0604020202020204" pitchFamily="34" charset="0"/>
              </a:rPr>
              <a:t>Kết</a:t>
            </a:r>
            <a:r>
              <a:rPr lang="en-US" sz="2000" dirty="0" smtClean="0">
                <a:solidFill>
                  <a:schemeClr val="bg1"/>
                </a:solidFill>
                <a:latin typeface="Arial" panose="020B0604020202020204" pitchFamily="34" charset="0"/>
                <a:cs typeface="Arial" panose="020B0604020202020204" pitchFamily="34" charset="0"/>
              </a:rPr>
              <a:t> </a:t>
            </a:r>
            <a:r>
              <a:rPr lang="en-US" sz="2000" dirty="0" err="1" smtClean="0">
                <a:solidFill>
                  <a:schemeClr val="bg1"/>
                </a:solidFill>
                <a:latin typeface="Arial" panose="020B0604020202020204" pitchFamily="34" charset="0"/>
                <a:cs typeface="Arial" panose="020B0604020202020204" pitchFamily="34" charset="0"/>
              </a:rPr>
              <a:t>hợp</a:t>
            </a:r>
            <a:r>
              <a:rPr lang="en-US" sz="2000" dirty="0" smtClean="0">
                <a:solidFill>
                  <a:schemeClr val="bg1"/>
                </a:solidFill>
                <a:latin typeface="Arial" panose="020B0604020202020204" pitchFamily="34" charset="0"/>
                <a:cs typeface="Arial" panose="020B0604020202020204" pitchFamily="34" charset="0"/>
              </a:rPr>
              <a:t> </a:t>
            </a:r>
            <a:r>
              <a:rPr lang="en-US" sz="2000" dirty="0" err="1" smtClean="0">
                <a:solidFill>
                  <a:schemeClr val="bg1"/>
                </a:solidFill>
                <a:latin typeface="Arial" panose="020B0604020202020204" pitchFamily="34" charset="0"/>
                <a:cs typeface="Arial" panose="020B0604020202020204" pitchFamily="34" charset="0"/>
              </a:rPr>
              <a:t>tăng</a:t>
            </a:r>
            <a:r>
              <a:rPr lang="en-US" sz="2000" dirty="0" smtClean="0">
                <a:solidFill>
                  <a:schemeClr val="bg1"/>
                </a:solidFill>
                <a:latin typeface="Arial" panose="020B0604020202020204" pitchFamily="34" charset="0"/>
                <a:cs typeface="Arial" panose="020B0604020202020204" pitchFamily="34" charset="0"/>
              </a:rPr>
              <a:t> </a:t>
            </a:r>
            <a:r>
              <a:rPr lang="en-US" sz="2000" dirty="0" err="1" smtClean="0">
                <a:solidFill>
                  <a:schemeClr val="bg1"/>
                </a:solidFill>
                <a:latin typeface="Arial" panose="020B0604020202020204" pitchFamily="34" charset="0"/>
                <a:cs typeface="Arial" panose="020B0604020202020204" pitchFamily="34" charset="0"/>
              </a:rPr>
              <a:t>cường</a:t>
            </a:r>
            <a:r>
              <a:rPr lang="en-US" sz="2000" dirty="0" smtClean="0">
                <a:solidFill>
                  <a:schemeClr val="bg1"/>
                </a:solidFill>
                <a:latin typeface="Arial" panose="020B0604020202020204" pitchFamily="34" charset="0"/>
                <a:cs typeface="Arial" panose="020B0604020202020204" pitchFamily="34" charset="0"/>
              </a:rPr>
              <a:t> </a:t>
            </a:r>
            <a:r>
              <a:rPr lang="en-US" sz="2000" dirty="0" err="1" smtClean="0">
                <a:solidFill>
                  <a:schemeClr val="bg1"/>
                </a:solidFill>
                <a:latin typeface="Arial" panose="020B0604020202020204" pitchFamily="34" charset="0"/>
                <a:cs typeface="Arial" panose="020B0604020202020204" pitchFamily="34" charset="0"/>
              </a:rPr>
              <a:t>kinh</a:t>
            </a:r>
            <a:r>
              <a:rPr lang="en-US" sz="2000" dirty="0" smtClean="0">
                <a:solidFill>
                  <a:schemeClr val="bg1"/>
                </a:solidFill>
                <a:latin typeface="Arial" panose="020B0604020202020204" pitchFamily="34" charset="0"/>
                <a:cs typeface="Arial" panose="020B0604020202020204" pitchFamily="34" charset="0"/>
              </a:rPr>
              <a:t> </a:t>
            </a:r>
            <a:r>
              <a:rPr lang="en-US" sz="2000" dirty="0" err="1" smtClean="0">
                <a:solidFill>
                  <a:schemeClr val="bg1"/>
                </a:solidFill>
                <a:latin typeface="Arial" panose="020B0604020202020204" pitchFamily="34" charset="0"/>
                <a:cs typeface="Arial" panose="020B0604020202020204" pitchFamily="34" charset="0"/>
              </a:rPr>
              <a:t>tế</a:t>
            </a:r>
            <a:r>
              <a:rPr lang="en-US" sz="2000" dirty="0" smtClean="0">
                <a:solidFill>
                  <a:schemeClr val="bg1"/>
                </a:solidFill>
                <a:latin typeface="Arial" panose="020B0604020202020204" pitchFamily="34" charset="0"/>
                <a:cs typeface="Arial" panose="020B0604020202020204" pitchFamily="34" charset="0"/>
              </a:rPr>
              <a:t> </a:t>
            </a:r>
            <a:r>
              <a:rPr lang="en-US" sz="2000" dirty="0" err="1" smtClean="0">
                <a:solidFill>
                  <a:schemeClr val="bg1"/>
                </a:solidFill>
                <a:latin typeface="Arial" panose="020B0604020202020204" pitchFamily="34" charset="0"/>
                <a:cs typeface="Arial" panose="020B0604020202020204" pitchFamily="34" charset="0"/>
              </a:rPr>
              <a:t>với</a:t>
            </a:r>
            <a:r>
              <a:rPr lang="en-US" sz="2000" dirty="0" smtClean="0">
                <a:solidFill>
                  <a:schemeClr val="bg1"/>
                </a:solidFill>
                <a:latin typeface="Arial" panose="020B0604020202020204" pitchFamily="34" charset="0"/>
                <a:cs typeface="Arial" panose="020B0604020202020204" pitchFamily="34" charset="0"/>
              </a:rPr>
              <a:t> </a:t>
            </a:r>
          </a:p>
          <a:p>
            <a:pPr algn="ctr"/>
            <a:r>
              <a:rPr lang="en-US" sz="2000" dirty="0" err="1">
                <a:solidFill>
                  <a:schemeClr val="bg1"/>
                </a:solidFill>
                <a:latin typeface="Arial" panose="020B0604020202020204" pitchFamily="34" charset="0"/>
                <a:cs typeface="Arial" panose="020B0604020202020204" pitchFamily="34" charset="0"/>
              </a:rPr>
              <a:t>q</a:t>
            </a:r>
            <a:r>
              <a:rPr lang="en-US" sz="2000" smtClean="0">
                <a:solidFill>
                  <a:schemeClr val="bg1"/>
                </a:solidFill>
                <a:latin typeface="Arial" panose="020B0604020202020204" pitchFamily="34" charset="0"/>
                <a:cs typeface="Arial" panose="020B0604020202020204" pitchFamily="34" charset="0"/>
              </a:rPr>
              <a:t>uốc</a:t>
            </a:r>
            <a:r>
              <a:rPr lang="en-US" sz="2000" dirty="0" smtClean="0">
                <a:solidFill>
                  <a:schemeClr val="bg1"/>
                </a:solidFill>
                <a:latin typeface="Arial" panose="020B0604020202020204" pitchFamily="34" charset="0"/>
                <a:cs typeface="Arial" panose="020B0604020202020204" pitchFamily="34" charset="0"/>
              </a:rPr>
              <a:t> </a:t>
            </a:r>
            <a:r>
              <a:rPr lang="en-US" sz="2000" dirty="0" err="1" smtClean="0">
                <a:solidFill>
                  <a:schemeClr val="bg1"/>
                </a:solidFill>
                <a:latin typeface="Arial" panose="020B0604020202020204" pitchFamily="34" charset="0"/>
                <a:cs typeface="Arial" panose="020B0604020202020204" pitchFamily="34" charset="0"/>
              </a:rPr>
              <a:t>phòng</a:t>
            </a:r>
            <a:r>
              <a:rPr lang="en-US" sz="2000" dirty="0" smtClean="0">
                <a:solidFill>
                  <a:schemeClr val="bg1"/>
                </a:solidFill>
                <a:latin typeface="Arial" panose="020B0604020202020204" pitchFamily="34" charset="0"/>
                <a:cs typeface="Arial" panose="020B0604020202020204" pitchFamily="34" charset="0"/>
              </a:rPr>
              <a:t> an </a:t>
            </a:r>
            <a:r>
              <a:rPr lang="en-US" sz="2000" dirty="0" err="1" smtClean="0">
                <a:solidFill>
                  <a:schemeClr val="bg1"/>
                </a:solidFill>
                <a:latin typeface="Arial" panose="020B0604020202020204" pitchFamily="34" charset="0"/>
                <a:cs typeface="Arial" panose="020B0604020202020204" pitchFamily="34" charset="0"/>
              </a:rPr>
              <a:t>ninh</a:t>
            </a:r>
            <a:r>
              <a:rPr lang="en-US" sz="2000" dirty="0" smtClean="0">
                <a:solidFill>
                  <a:schemeClr val="bg1"/>
                </a:solidFill>
                <a:latin typeface="Arial" panose="020B0604020202020204" pitchFamily="34" charset="0"/>
                <a:cs typeface="Arial" panose="020B0604020202020204" pitchFamily="34" charset="0"/>
              </a:rPr>
              <a:t> </a:t>
            </a:r>
            <a:endParaRPr lang="en-US" sz="2000" dirty="0">
              <a:solidFill>
                <a:schemeClr val="bg1"/>
              </a:solidFill>
              <a:latin typeface="Arial" panose="020B0604020202020204" pitchFamily="34" charset="0"/>
              <a:cs typeface="Arial" panose="020B0604020202020204" pitchFamily="34" charset="0"/>
            </a:endParaRPr>
          </a:p>
        </p:txBody>
      </p:sp>
      <p:sp>
        <p:nvSpPr>
          <p:cNvPr id="64" name="TextBox 63">
            <a:extLst>
              <a:ext uri="{FF2B5EF4-FFF2-40B4-BE49-F238E27FC236}">
                <a16:creationId xmlns="" xmlns:a16="http://schemas.microsoft.com/office/drawing/2014/main" id="{23305973-9557-4AF8-A07E-8B7D7EA9DF81}"/>
              </a:ext>
            </a:extLst>
          </p:cNvPr>
          <p:cNvSpPr txBox="1"/>
          <p:nvPr/>
        </p:nvSpPr>
        <p:spPr>
          <a:xfrm>
            <a:off x="7506218" y="2677032"/>
            <a:ext cx="4217295" cy="707886"/>
          </a:xfrm>
          <a:prstGeom prst="rect">
            <a:avLst/>
          </a:prstGeom>
          <a:noFill/>
        </p:spPr>
        <p:txBody>
          <a:bodyPr wrap="square">
            <a:spAutoFit/>
          </a:bodyPr>
          <a:lstStyle/>
          <a:p>
            <a:pPr algn="ctr"/>
            <a:r>
              <a:rPr lang="vi-VN" sz="2000" dirty="0">
                <a:solidFill>
                  <a:schemeClr val="bg1"/>
                </a:solidFill>
                <a:latin typeface="Arial" panose="020B0604020202020204" pitchFamily="34" charset="0"/>
                <a:cs typeface="Arial" panose="020B0604020202020204" pitchFamily="34" charset="0"/>
              </a:rPr>
              <a:t>T</a:t>
            </a:r>
            <a:r>
              <a:rPr lang="vi-VN" sz="2000" b="0" i="0" dirty="0">
                <a:solidFill>
                  <a:schemeClr val="bg1"/>
                </a:solidFill>
                <a:effectLst/>
                <a:latin typeface="Arial" panose="020B0604020202020204" pitchFamily="34" charset="0"/>
                <a:cs typeface="Arial" panose="020B0604020202020204" pitchFamily="34" charset="0"/>
              </a:rPr>
              <a:t>ăng cường năng lực cạnh tranh của nền kinh tế</a:t>
            </a:r>
            <a:endParaRPr lang="en-US" sz="2000" dirty="0">
              <a:solidFill>
                <a:schemeClr val="bg1"/>
              </a:solidFill>
              <a:latin typeface="Arial" panose="020B0604020202020204" pitchFamily="34" charset="0"/>
              <a:cs typeface="Arial" panose="020B0604020202020204" pitchFamily="34" charset="0"/>
            </a:endParaRPr>
          </a:p>
        </p:txBody>
      </p:sp>
    </p:spTree>
  </p:cSld>
  <p:clrMapOvr>
    <a:masterClrMapping/>
  </p:clrMapOvr>
  <p:transition/>
  <p:timing>
    <p:tnLst>
      <p:par>
        <p:cTn id="1" dur="indefinite" restart="never" nodeType="tmRoot"/>
      </p:par>
    </p:tnLst>
  </p:timing>
</p:sld>
</file>

<file path=ppt/theme/theme1.xml><?xml version="1.0" encoding="utf-8"?>
<a:theme xmlns:a="http://schemas.openxmlformats.org/drawingml/2006/main" name="Contents Slide Master">
  <a:themeElements>
    <a:clrScheme name="2019-Medical">
      <a:dk1>
        <a:sysClr val="windowText" lastClr="000000"/>
      </a:dk1>
      <a:lt1>
        <a:sysClr val="window" lastClr="FFFFFF"/>
      </a:lt1>
      <a:dk2>
        <a:srgbClr val="44546A"/>
      </a:dk2>
      <a:lt2>
        <a:srgbClr val="E7E6E6"/>
      </a:lt2>
      <a:accent1>
        <a:srgbClr val="60BED4"/>
      </a:accent1>
      <a:accent2>
        <a:srgbClr val="8EDADA"/>
      </a:accent2>
      <a:accent3>
        <a:srgbClr val="AAAAAA"/>
      </a:accent3>
      <a:accent4>
        <a:srgbClr val="D4D4D4"/>
      </a:accent4>
      <a:accent5>
        <a:srgbClr val="60BED4"/>
      </a:accent5>
      <a:accent6>
        <a:srgbClr val="8EDADA"/>
      </a:accent6>
      <a:hlink>
        <a:srgbClr val="FFFFFF"/>
      </a:hlink>
      <a:folHlink>
        <a:srgbClr val="FFFFFF"/>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8_Contents Slide Master">
  <a:themeElements>
    <a:clrScheme name="travel">
      <a:dk1>
        <a:sysClr val="windowText" lastClr="000000"/>
      </a:dk1>
      <a:lt1>
        <a:sysClr val="window" lastClr="FFFFFF"/>
      </a:lt1>
      <a:dk2>
        <a:srgbClr val="44546A"/>
      </a:dk2>
      <a:lt2>
        <a:srgbClr val="E7E6E6"/>
      </a:lt2>
      <a:accent1>
        <a:srgbClr val="00BDFB"/>
      </a:accent1>
      <a:accent2>
        <a:srgbClr val="1ED0A6"/>
      </a:accent2>
      <a:accent3>
        <a:srgbClr val="1C82FF"/>
      </a:accent3>
      <a:accent4>
        <a:srgbClr val="565874"/>
      </a:accent4>
      <a:accent5>
        <a:srgbClr val="00BDFB"/>
      </a:accent5>
      <a:accent6>
        <a:srgbClr val="1ED0A6"/>
      </a:accent6>
      <a:hlink>
        <a:srgbClr val="262626"/>
      </a:hlink>
      <a:folHlink>
        <a:srgbClr val="262626"/>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2_Intellectual Property Thesis by Slidesgo">
  <a:themeElements>
    <a:clrScheme name="Simple Light">
      <a:dk1>
        <a:srgbClr val="000000"/>
      </a:dk1>
      <a:lt1>
        <a:srgbClr val="FFFFFF"/>
      </a:lt1>
      <a:dk2>
        <a:srgbClr val="263238"/>
      </a:dk2>
      <a:lt2>
        <a:srgbClr val="EEEEEE"/>
      </a:lt2>
      <a:accent1>
        <a:srgbClr val="E8505B"/>
      </a:accent1>
      <a:accent2>
        <a:srgbClr val="455A64"/>
      </a:accent2>
      <a:accent3>
        <a:srgbClr val="263238"/>
      </a:accent3>
      <a:accent4>
        <a:srgbClr val="B78876"/>
      </a:accent4>
      <a:accent5>
        <a:srgbClr val="EBEBEB"/>
      </a:accent5>
      <a:accent6>
        <a:srgbClr val="AA6550"/>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4.xml><?xml version="1.0" encoding="utf-8"?>
<a:theme xmlns:a="http://schemas.openxmlformats.org/drawingml/2006/main" name="Yellow Abstract Bussin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5.xml><?xml version="1.0" encoding="utf-8"?>
<a:theme xmlns:a="http://schemas.openxmlformats.org/drawingml/2006/main" name="Quickly template">
  <a:themeElements>
    <a:clrScheme name="Custom 347">
      <a:dk1>
        <a:srgbClr val="494B58"/>
      </a:dk1>
      <a:lt1>
        <a:srgbClr val="FFFFFF"/>
      </a:lt1>
      <a:dk2>
        <a:srgbClr val="7C7F91"/>
      </a:dk2>
      <a:lt2>
        <a:srgbClr val="DBE1E7"/>
      </a:lt2>
      <a:accent1>
        <a:srgbClr val="FBCDBE"/>
      </a:accent1>
      <a:accent2>
        <a:srgbClr val="FDDDAA"/>
      </a:accent2>
      <a:accent3>
        <a:srgbClr val="C9E4B4"/>
      </a:accent3>
      <a:accent4>
        <a:srgbClr val="ADDED4"/>
      </a:accent4>
      <a:accent5>
        <a:srgbClr val="B5D4E9"/>
      </a:accent5>
      <a:accent6>
        <a:srgbClr val="DBBDE5"/>
      </a:accent6>
      <a:hlink>
        <a:srgbClr val="7C7F91"/>
      </a:hlink>
      <a:folHlink>
        <a:srgbClr val="6611CC"/>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6.xml><?xml version="1.0" encoding="utf-8"?>
<a:theme xmlns:a="http://schemas.openxmlformats.org/drawingml/2006/main" name="1_Online Retail Marketing Campaign by Slidesgo">
  <a:themeElements>
    <a:clrScheme name="Simple Light">
      <a:dk1>
        <a:srgbClr val="1F1A33"/>
      </a:dk1>
      <a:lt1>
        <a:srgbClr val="423A64"/>
      </a:lt1>
      <a:dk2>
        <a:srgbClr val="7E719E"/>
      </a:dk2>
      <a:lt2>
        <a:srgbClr val="1F6B7D"/>
      </a:lt2>
      <a:accent1>
        <a:srgbClr val="70CACD"/>
      </a:accent1>
      <a:accent2>
        <a:srgbClr val="D4EBDE"/>
      </a:accent2>
      <a:accent3>
        <a:srgbClr val="F05757"/>
      </a:accent3>
      <a:accent4>
        <a:srgbClr val="FF8C8C"/>
      </a:accent4>
      <a:accent5>
        <a:srgbClr val="EEC9C3"/>
      </a:accent5>
      <a:accent6>
        <a:srgbClr val="FFE582"/>
      </a:accent6>
      <a:hlink>
        <a:srgbClr val="1F1A33"/>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7.xml><?xml version="1.0" encoding="utf-8"?>
<a:theme xmlns:a="http://schemas.openxmlformats.org/drawingml/2006/main" name="1_Office Theme">
  <a:themeElements>
    <a:clrScheme name="Colors 14">
      <a:dk1>
        <a:srgbClr val="000000"/>
      </a:dk1>
      <a:lt1>
        <a:srgbClr val="FFFFFF"/>
      </a:lt1>
      <a:dk2>
        <a:srgbClr val="464646"/>
      </a:dk2>
      <a:lt2>
        <a:srgbClr val="FFFFFF"/>
      </a:lt2>
      <a:accent1>
        <a:srgbClr val="81C341"/>
      </a:accent1>
      <a:accent2>
        <a:srgbClr val="ED0F7B"/>
      </a:accent2>
      <a:accent3>
        <a:srgbClr val="FEBA12"/>
      </a:accent3>
      <a:accent4>
        <a:srgbClr val="0CAEDF"/>
      </a:accent4>
      <a:accent5>
        <a:srgbClr val="758AC5"/>
      </a:accent5>
      <a:accent6>
        <a:srgbClr val="10B39C"/>
      </a:accent6>
      <a:hlink>
        <a:srgbClr val="A05024"/>
      </a:hlink>
      <a:folHlink>
        <a:srgbClr val="FEC037"/>
      </a:folHlink>
    </a:clrScheme>
    <a:fontScheme name="Kidza">
      <a:majorFont>
        <a:latin typeface="Paytone One"/>
        <a:ea typeface=""/>
        <a:cs typeface=""/>
      </a:majorFont>
      <a:minorFont>
        <a:latin typeface="Open Sans"/>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8.xml><?xml version="1.0" encoding="utf-8"?>
<a:theme xmlns:a="http://schemas.openxmlformats.org/drawingml/2006/main" name="14_Contents Slide Master">
  <a:themeElements>
    <a:clrScheme name="ALL PPT-BALLOON DOLLAR">
      <a:dk1>
        <a:sysClr val="windowText" lastClr="000000"/>
      </a:dk1>
      <a:lt1>
        <a:sysClr val="window" lastClr="FFFFFF"/>
      </a:lt1>
      <a:dk2>
        <a:srgbClr val="44546A"/>
      </a:dk2>
      <a:lt2>
        <a:srgbClr val="CBCBCB"/>
      </a:lt2>
      <a:accent1>
        <a:srgbClr val="B1D9C7"/>
      </a:accent1>
      <a:accent2>
        <a:srgbClr val="62C1C5"/>
      </a:accent2>
      <a:accent3>
        <a:srgbClr val="FDD247"/>
      </a:accent3>
      <a:accent4>
        <a:srgbClr val="F7A60B"/>
      </a:accent4>
      <a:accent5>
        <a:srgbClr val="576868"/>
      </a:accent5>
      <a:accent6>
        <a:srgbClr val="CBCBCB"/>
      </a:accent6>
      <a:hlink>
        <a:srgbClr val="0563C1"/>
      </a:hlink>
      <a:folHlink>
        <a:srgbClr val="954F72"/>
      </a:folHlink>
    </a:clrScheme>
    <a:fontScheme name="ALLPPT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9.xml><?xml version="1.0" encoding="utf-8"?>
<a:theme xmlns:a="http://schemas.openxmlformats.org/drawingml/2006/main" name="Office Theme">
  <a:themeElements>
    <a:clrScheme name="Blue">
      <a:dk1>
        <a:sysClr val="windowText" lastClr="000000"/>
      </a:dk1>
      <a:lt1>
        <a:sysClr val="window" lastClr="FFFFFF"/>
      </a:lt1>
      <a:dk2>
        <a:srgbClr val="17406D"/>
      </a:dk2>
      <a:lt2>
        <a:srgbClr val="DBEFF9"/>
      </a:lt2>
      <a:accent1>
        <a:srgbClr val="0F6FC6"/>
      </a:accent1>
      <a:accent2>
        <a:srgbClr val="009DD9"/>
      </a:accent2>
      <a:accent3>
        <a:srgbClr val="0BD0D9"/>
      </a:accent3>
      <a:accent4>
        <a:srgbClr val="10CF9B"/>
      </a:accent4>
      <a:accent5>
        <a:srgbClr val="7CCA62"/>
      </a:accent5>
      <a:accent6>
        <a:srgbClr val="A5C249"/>
      </a:accent6>
      <a:hlink>
        <a:srgbClr val="F49100"/>
      </a:hlink>
      <a:folHlink>
        <a:srgbClr val="85DFD0"/>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0.xml><?xml version="1.0" encoding="utf-8"?>
<a:theme xmlns:a="http://schemas.openxmlformats.org/drawingml/2006/main" name="2_Solanio template">
  <a:themeElements>
    <a:clrScheme name="Custom 347">
      <a:dk1>
        <a:srgbClr val="484F56"/>
      </a:dk1>
      <a:lt1>
        <a:srgbClr val="FFFFFF"/>
      </a:lt1>
      <a:dk2>
        <a:srgbClr val="666666"/>
      </a:dk2>
      <a:lt2>
        <a:srgbClr val="EEF1F3"/>
      </a:lt2>
      <a:accent1>
        <a:srgbClr val="9BCF63"/>
      </a:accent1>
      <a:accent2>
        <a:srgbClr val="51B148"/>
      </a:accent2>
      <a:accent3>
        <a:srgbClr val="B8F567"/>
      </a:accent3>
      <a:accent4>
        <a:srgbClr val="484F56"/>
      </a:accent4>
      <a:accent5>
        <a:srgbClr val="89A8BF"/>
      </a:accent5>
      <a:accent6>
        <a:srgbClr val="E0E8EE"/>
      </a:accent6>
      <a:hlink>
        <a:srgbClr val="9BCF63"/>
      </a:hlink>
      <a:folHlink>
        <a:srgbClr val="6611CC"/>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1.xml><?xml version="1.0" encoding="utf-8"?>
<a:theme xmlns:a="http://schemas.openxmlformats.org/drawingml/2006/main" name="1_Default">
  <a:themeElements>
    <a:clrScheme name="Default">
      <a:dk1>
        <a:srgbClr val="445469"/>
      </a:dk1>
      <a:lt1>
        <a:srgbClr val="FFFFFF"/>
      </a:lt1>
      <a:dk2>
        <a:srgbClr val="A7A7A7"/>
      </a:dk2>
      <a:lt2>
        <a:srgbClr val="535353"/>
      </a:lt2>
      <a:accent1>
        <a:srgbClr val="1EA185"/>
      </a:accent1>
      <a:accent2>
        <a:srgbClr val="9BBB5C"/>
      </a:accent2>
      <a:accent3>
        <a:srgbClr val="F29B26"/>
      </a:accent3>
      <a:accent4>
        <a:srgbClr val="BD392F"/>
      </a:accent4>
      <a:accent5>
        <a:srgbClr val="445469"/>
      </a:accent5>
      <a:accent6>
        <a:srgbClr val="262F3B"/>
      </a:accent6>
      <a:hlink>
        <a:srgbClr val="0000FF"/>
      </a:hlink>
      <a:folHlink>
        <a:srgbClr val="FF00FF"/>
      </a:folHlink>
    </a:clrScheme>
    <a:fontScheme name="Default">
      <a:majorFont>
        <a:latin typeface="Avenir Roman"/>
        <a:ea typeface="Avenir Roman"/>
        <a:cs typeface="Avenir Roman"/>
      </a:majorFont>
      <a:minorFont>
        <a:latin typeface="Helvetica"/>
        <a:ea typeface="Helvetica"/>
        <a:cs typeface="Helvetica"/>
      </a:minorFont>
    </a:fontScheme>
    <a:fmtScheme name="Default">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29999"/>
              </a:schemeClr>
            </a:gs>
            <a:gs pos="100000">
              <a:schemeClr val="phClr">
                <a:tint val="50000"/>
                <a:shade val="100000"/>
                <a:satMod val="350000"/>
              </a:schemeClr>
            </a:gs>
          </a:gsLst>
          <a:lin ang="16200000" scaled="0"/>
        </a:gradFill>
      </a:fillStyleLst>
      <a:lnStyleLst>
        <a:ln w="9525" cap="flat" cmpd="sng" algn="ctr">
          <a:solidFill>
            <a:schemeClr val="phClr">
              <a:shade val="95000"/>
              <a:satMod val="104999"/>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effectStyle>
        <a:effectStyle>
          <a:effectLst/>
        </a:effectStyle>
        <a:effectStyle>
          <a:effectLst/>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rgbClr val="FFFFFF"/>
        </a:solidFill>
        <a:ln w="12700" cap="flat">
          <a:solidFill>
            <a:schemeClr val="accent1"/>
          </a:solidFill>
          <a:prstDash val="solid"/>
          <a:miter lim="800000"/>
        </a:ln>
        <a:effectLst/>
        <a:sp3d/>
      </a:spPr>
      <a:bodyPr rot="0" spcFirstLastPara="1" vertOverflow="overflow" horzOverflow="overflow" vert="horz" wrap="square" lIns="45719" tIns="45719" rIns="45719" bIns="45719" numCol="1" spcCol="38100" rtlCol="0" anchor="ctr">
        <a:spAutoFit/>
      </a:bodyPr>
      <a:lstStyle>
        <a:defPPr marL="0" marR="0" indent="0" algn="l" defTabSz="1828433" rtl="0" fontAlgn="auto" latinLnBrk="0" hangingPunct="0">
          <a:lnSpc>
            <a:spcPct val="100000"/>
          </a:lnSpc>
          <a:spcBef>
            <a:spcPts val="0"/>
          </a:spcBef>
          <a:spcAft>
            <a:spcPts val="0"/>
          </a:spcAft>
          <a:buClrTx/>
          <a:buSzTx/>
          <a:buFontTx/>
          <a:buNone/>
          <a:tabLst/>
          <a:defRPr kumimoji="0" sz="3600" b="0" i="0" u="none" strike="noStrike" cap="none" spc="0" normalizeH="0" baseline="0">
            <a:ln>
              <a:noFill/>
            </a:ln>
            <a:solidFill>
              <a:schemeClr val="accent5"/>
            </a:solidFill>
            <a:effectLst/>
            <a:uFillTx/>
            <a:latin typeface="+mn-lt"/>
            <a:ea typeface="+mn-ea"/>
            <a:cs typeface="+mn-cs"/>
            <a:sym typeface="Helvetica"/>
          </a:defRPr>
        </a:defPPr>
        <a:lvl1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1pPr>
        <a:lvl2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2pPr>
        <a:lvl3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3pPr>
        <a:lvl4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4pPr>
        <a:lvl5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5pPr>
        <a:lvl6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6pPr>
        <a:lvl7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7pPr>
        <a:lvl8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8pPr>
        <a:lvl9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9pPr>
      </a:lstStyle>
      <a:style>
        <a:lnRef idx="0">
          <a:scrgbClr r="0" g="0" b="0"/>
        </a:lnRef>
        <a:fillRef idx="0">
          <a:scrgbClr r="0" g="0" b="0"/>
        </a:fillRef>
        <a:effectRef idx="0">
          <a:scrgbClr r="0" g="0" b="0"/>
        </a:effectRef>
        <a:fontRef idx="none"/>
      </a:style>
    </a:spDef>
    <a:lnDef>
      <a:spPr>
        <a:noFill/>
        <a:ln w="12700" cap="flat">
          <a:solidFill>
            <a:schemeClr val="accent1"/>
          </a:solidFill>
          <a:prstDash val="solid"/>
          <a:miter lim="800000"/>
        </a:ln>
        <a:effectLst/>
        <a:sp3d/>
      </a:spPr>
      <a:bodyPr rot="0" spcFirstLastPara="1" vertOverflow="overflow" horzOverflow="overflow" vert="horz" wrap="square" lIns="91439" tIns="45719" rIns="91439" bIns="45719" numCol="1" spcCol="38100" rtlCol="0" anchor="t">
        <a:noAutofit/>
      </a:bodyPr>
      <a:lstStyle>
        <a:def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defPPr>
        <a:lvl1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1pPr>
        <a:lvl2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2pPr>
        <a:lvl3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3pPr>
        <a:lvl4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4pPr>
        <a:lvl5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5pPr>
        <a:lvl6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6pPr>
        <a:lvl7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7pPr>
        <a:lvl8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8pPr>
        <a:lvl9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9pPr>
      </a:lstStyle>
      <a:style>
        <a:lnRef idx="0">
          <a:scrgbClr r="0" g="0" b="0"/>
        </a:lnRef>
        <a:fillRef idx="0">
          <a:scrgbClr r="0" g="0" b="0"/>
        </a:fillRef>
        <a:effectRef idx="0">
          <a:scrgbClr r="0" g="0" b="0"/>
        </a:effectRef>
        <a:fontRef idx="none"/>
      </a:style>
    </a:lnDef>
    <a:txDef>
      <a:spPr>
        <a:noFill/>
        <a:ln w="12700" cap="flat">
          <a:noFill/>
          <a:miter lim="400000"/>
        </a:ln>
        <a:effectLst/>
        <a:sp3d/>
      </a:spPr>
      <a:bodyPr rot="0" spcFirstLastPara="1" vertOverflow="overflow" horzOverflow="overflow" vert="horz" wrap="square" lIns="45719" tIns="45719" rIns="45719" bIns="45719" numCol="1" spcCol="38100" rtlCol="0" anchor="t">
        <a:spAutoFit/>
      </a:bodyPr>
      <a:lstStyle>
        <a:defPPr marL="0" marR="0" indent="0" algn="l" defTabSz="1828433" rtl="0" fontAlgn="auto" latinLnBrk="0" hangingPunct="0">
          <a:lnSpc>
            <a:spcPct val="100000"/>
          </a:lnSpc>
          <a:spcBef>
            <a:spcPts val="0"/>
          </a:spcBef>
          <a:spcAft>
            <a:spcPts val="0"/>
          </a:spcAft>
          <a:buClrTx/>
          <a:buSzTx/>
          <a:buFontTx/>
          <a:buNone/>
          <a:tabLst/>
          <a:defRPr kumimoji="0" sz="3600" b="0" i="0" u="none" strike="noStrike" cap="none" spc="0" normalizeH="0" baseline="0">
            <a:ln>
              <a:noFill/>
            </a:ln>
            <a:solidFill>
              <a:schemeClr val="accent5"/>
            </a:solidFill>
            <a:effectLst/>
            <a:uFillTx/>
            <a:latin typeface="+mn-lt"/>
            <a:ea typeface="+mn-ea"/>
            <a:cs typeface="+mn-cs"/>
            <a:sym typeface="Helvetica"/>
          </a:defRPr>
        </a:defPPr>
        <a:lvl1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1pPr>
        <a:lvl2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2pPr>
        <a:lvl3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3pPr>
        <a:lvl4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4pPr>
        <a:lvl5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5pPr>
        <a:lvl6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6pPr>
        <a:lvl7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7pPr>
        <a:lvl8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8pPr>
        <a:lvl9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9pPr>
      </a:lstStyle>
      <a:style>
        <a:lnRef idx="0">
          <a:scrgbClr r="0" g="0" b="0"/>
        </a:lnRef>
        <a:fillRef idx="0">
          <a:scrgbClr r="0" g="0" b="0"/>
        </a:fillRef>
        <a:effectRef idx="0">
          <a:scrgbClr r="0" g="0" b="0"/>
        </a:effectRef>
        <a:fontRef idx="none"/>
      </a:style>
    </a:txDef>
  </a:objectDefaults>
  <a:extraClrSchemeLst/>
</a:theme>
</file>

<file path=ppt/theme/theme12.xml><?xml version="1.0" encoding="utf-8"?>
<a:theme xmlns:a="http://schemas.openxmlformats.org/drawingml/2006/main" name="302TGp_natural_light_ani">
  <a:themeElements>
    <a:clrScheme name="302TGp_natural _light_ani 1">
      <a:dk1>
        <a:srgbClr val="000000"/>
      </a:dk1>
      <a:lt1>
        <a:srgbClr val="FFFFFF"/>
      </a:lt1>
      <a:dk2>
        <a:srgbClr val="003366"/>
      </a:dk2>
      <a:lt2>
        <a:srgbClr val="C0C0C0"/>
      </a:lt2>
      <a:accent1>
        <a:srgbClr val="4EA7EA"/>
      </a:accent1>
      <a:accent2>
        <a:srgbClr val="93C052"/>
      </a:accent2>
      <a:accent3>
        <a:srgbClr val="FFFFFF"/>
      </a:accent3>
      <a:accent4>
        <a:srgbClr val="000000"/>
      </a:accent4>
      <a:accent5>
        <a:srgbClr val="B2D0F3"/>
      </a:accent5>
      <a:accent6>
        <a:srgbClr val="85AE49"/>
      </a:accent6>
      <a:hlink>
        <a:srgbClr val="ED94C2"/>
      </a:hlink>
      <a:folHlink>
        <a:srgbClr val="FECF06"/>
      </a:folHlink>
    </a:clrScheme>
    <a:fontScheme name="302TGp_natural _light_ani">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a:spPr>
      <a:bodyPr vert="horz" wrap="square" lIns="91440" tIns="45720" rIns="91440" bIns="45720" numCol="1" anchor="t" anchorCtr="0" compatLnSpc="1">
        <a:prstTxWarp prst="textNoShape">
          <a:avLst/>
        </a:prstTxWarp>
      </a:bodyPr>
      <a:lstStyle>
        <a:defPPr marL="0" marR="0" indent="0" algn="r"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a:spPr>
      <a:bodyPr vert="horz" wrap="square" lIns="91440" tIns="45720" rIns="91440" bIns="45720" numCol="1" anchor="t" anchorCtr="0" compatLnSpc="1">
        <a:prstTxWarp prst="textNoShape">
          <a:avLst/>
        </a:prstTxWarp>
      </a:bodyPr>
      <a:lstStyle>
        <a:defPPr marL="0" marR="0" indent="0" algn="r"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charset="0"/>
          </a:defRPr>
        </a:defPPr>
      </a:lstStyle>
    </a:lnDef>
  </a:objectDefaults>
  <a:extraClrSchemeLst>
    <a:extraClrScheme>
      <a:clrScheme name="302TGp_natural _light_ani 1">
        <a:dk1>
          <a:srgbClr val="000000"/>
        </a:dk1>
        <a:lt1>
          <a:srgbClr val="FFFFFF"/>
        </a:lt1>
        <a:dk2>
          <a:srgbClr val="003366"/>
        </a:dk2>
        <a:lt2>
          <a:srgbClr val="C0C0C0"/>
        </a:lt2>
        <a:accent1>
          <a:srgbClr val="4EA7EA"/>
        </a:accent1>
        <a:accent2>
          <a:srgbClr val="93C052"/>
        </a:accent2>
        <a:accent3>
          <a:srgbClr val="FFFFFF"/>
        </a:accent3>
        <a:accent4>
          <a:srgbClr val="000000"/>
        </a:accent4>
        <a:accent5>
          <a:srgbClr val="B2D0F3"/>
        </a:accent5>
        <a:accent6>
          <a:srgbClr val="85AE49"/>
        </a:accent6>
        <a:hlink>
          <a:srgbClr val="ED94C2"/>
        </a:hlink>
        <a:folHlink>
          <a:srgbClr val="FECF06"/>
        </a:folHlink>
      </a:clrScheme>
      <a:clrMap bg1="lt1" tx1="dk1" bg2="lt2" tx2="dk2" accent1="accent1" accent2="accent2" accent3="accent3" accent4="accent4" accent5="accent5" accent6="accent6" hlink="hlink" folHlink="folHlink"/>
    </a:extraClrScheme>
    <a:extraClrScheme>
      <a:clrScheme name="302TGp_natural _light_ani 2">
        <a:dk1>
          <a:srgbClr val="08087E"/>
        </a:dk1>
        <a:lt1>
          <a:srgbClr val="FFFFFF"/>
        </a:lt1>
        <a:dk2>
          <a:srgbClr val="5965DB"/>
        </a:dk2>
        <a:lt2>
          <a:srgbClr val="B2B2B2"/>
        </a:lt2>
        <a:accent1>
          <a:srgbClr val="94C26A"/>
        </a:accent1>
        <a:accent2>
          <a:srgbClr val="32BA9D"/>
        </a:accent2>
        <a:accent3>
          <a:srgbClr val="FFFFFF"/>
        </a:accent3>
        <a:accent4>
          <a:srgbClr val="06066B"/>
        </a:accent4>
        <a:accent5>
          <a:srgbClr val="C8DDB9"/>
        </a:accent5>
        <a:accent6>
          <a:srgbClr val="2CA88E"/>
        </a:accent6>
        <a:hlink>
          <a:srgbClr val="C8B36C"/>
        </a:hlink>
        <a:folHlink>
          <a:srgbClr val="5CB5F2"/>
        </a:folHlink>
      </a:clrScheme>
      <a:clrMap bg1="lt1" tx1="dk1" bg2="lt2" tx2="dk2" accent1="accent1" accent2="accent2" accent3="accent3" accent4="accent4" accent5="accent5" accent6="accent6" hlink="hlink" folHlink="folHlink"/>
    </a:extraClrScheme>
    <a:extraClrScheme>
      <a:clrScheme name="302TGp_natural _light_ani 3">
        <a:dk1>
          <a:srgbClr val="08087E"/>
        </a:dk1>
        <a:lt1>
          <a:srgbClr val="FFFFFF"/>
        </a:lt1>
        <a:dk2>
          <a:srgbClr val="5965DB"/>
        </a:dk2>
        <a:lt2>
          <a:srgbClr val="B2B2B2"/>
        </a:lt2>
        <a:accent1>
          <a:srgbClr val="5BC9DF"/>
        </a:accent1>
        <a:accent2>
          <a:srgbClr val="8AC923"/>
        </a:accent2>
        <a:accent3>
          <a:srgbClr val="FFFFFF"/>
        </a:accent3>
        <a:accent4>
          <a:srgbClr val="06066B"/>
        </a:accent4>
        <a:accent5>
          <a:srgbClr val="B5E1EC"/>
        </a:accent5>
        <a:accent6>
          <a:srgbClr val="7DB61F"/>
        </a:accent6>
        <a:hlink>
          <a:srgbClr val="A28BE1"/>
        </a:hlink>
        <a:folHlink>
          <a:srgbClr val="F7BC29"/>
        </a:folHlink>
      </a:clrScheme>
      <a:clrMap bg1="lt1" tx1="dk1" bg2="lt2" tx2="dk2" accent1="accent1" accent2="accent2" accent3="accent3" accent4="accent4" accent5="accent5" accent6="accent6" hlink="hlink" folHlink="folHlink"/>
    </a:extraClrScheme>
  </a:extraClrSchemeLst>
</a:theme>
</file>

<file path=ppt/theme/theme13.xml><?xml version="1.0" encoding="utf-8"?>
<a:theme xmlns:a="http://schemas.openxmlformats.org/drawingml/2006/main" name="3_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4.xml><?xml version="1.0" encoding="utf-8"?>
<a:theme xmlns:a="http://schemas.openxmlformats.org/drawingml/2006/main" name="1_572TGp_fresh_light_ani">
  <a:themeElements>
    <a:clrScheme name="Default Design 1">
      <a:dk1>
        <a:srgbClr val="000000"/>
      </a:dk1>
      <a:lt1>
        <a:srgbClr val="FFFFFF"/>
      </a:lt1>
      <a:dk2>
        <a:srgbClr val="FDD903"/>
      </a:dk2>
      <a:lt2>
        <a:srgbClr val="B2B2B2"/>
      </a:lt2>
      <a:accent1>
        <a:srgbClr val="FF9900"/>
      </a:accent1>
      <a:accent2>
        <a:srgbClr val="76C73F"/>
      </a:accent2>
      <a:accent3>
        <a:srgbClr val="FFFFFF"/>
      </a:accent3>
      <a:accent4>
        <a:srgbClr val="000000"/>
      </a:accent4>
      <a:accent5>
        <a:srgbClr val="FFCAAA"/>
      </a:accent5>
      <a:accent6>
        <a:srgbClr val="6AB438"/>
      </a:accent6>
      <a:hlink>
        <a:srgbClr val="E2507A"/>
      </a:hlink>
      <a:folHlink>
        <a:srgbClr val="5ACAAF"/>
      </a:folHlink>
    </a:clrScheme>
    <a:fontScheme name="Default Design">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Default Design 1">
        <a:dk1>
          <a:srgbClr val="000000"/>
        </a:dk1>
        <a:lt1>
          <a:srgbClr val="FFFFFF"/>
        </a:lt1>
        <a:dk2>
          <a:srgbClr val="FDD903"/>
        </a:dk2>
        <a:lt2>
          <a:srgbClr val="B2B2B2"/>
        </a:lt2>
        <a:accent1>
          <a:srgbClr val="FF9900"/>
        </a:accent1>
        <a:accent2>
          <a:srgbClr val="76C73F"/>
        </a:accent2>
        <a:accent3>
          <a:srgbClr val="FFFFFF"/>
        </a:accent3>
        <a:accent4>
          <a:srgbClr val="000000"/>
        </a:accent4>
        <a:accent5>
          <a:srgbClr val="FFCAAA"/>
        </a:accent5>
        <a:accent6>
          <a:srgbClr val="6AB438"/>
        </a:accent6>
        <a:hlink>
          <a:srgbClr val="E2507A"/>
        </a:hlink>
        <a:folHlink>
          <a:srgbClr val="5ACAAF"/>
        </a:folHlink>
      </a:clrScheme>
      <a:clrMap bg1="lt1" tx1="dk1" bg2="lt2" tx2="dk2" accent1="accent1" accent2="accent2" accent3="accent3" accent4="accent4" accent5="accent5" accent6="accent6" hlink="hlink" folHlink="folHlink"/>
    </a:extraClrScheme>
    <a:extraClrScheme>
      <a:clrScheme name="Default Design 2">
        <a:dk1>
          <a:srgbClr val="000000"/>
        </a:dk1>
        <a:lt1>
          <a:srgbClr val="FFFFFF"/>
        </a:lt1>
        <a:dk2>
          <a:srgbClr val="AFE91F"/>
        </a:dk2>
        <a:lt2>
          <a:srgbClr val="B2B2B2"/>
        </a:lt2>
        <a:accent1>
          <a:srgbClr val="70D34D"/>
        </a:accent1>
        <a:accent2>
          <a:srgbClr val="4192DB"/>
        </a:accent2>
        <a:accent3>
          <a:srgbClr val="FFFFFF"/>
        </a:accent3>
        <a:accent4>
          <a:srgbClr val="000000"/>
        </a:accent4>
        <a:accent5>
          <a:srgbClr val="BBE6B2"/>
        </a:accent5>
        <a:accent6>
          <a:srgbClr val="3A84C6"/>
        </a:accent6>
        <a:hlink>
          <a:srgbClr val="EC7A24"/>
        </a:hlink>
        <a:folHlink>
          <a:srgbClr val="AB6CCE"/>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FFFFFF"/>
        </a:lt1>
        <a:dk2>
          <a:srgbClr val="72D3F6"/>
        </a:dk2>
        <a:lt2>
          <a:srgbClr val="B2B2B2"/>
        </a:lt2>
        <a:accent1>
          <a:srgbClr val="51A0E1"/>
        </a:accent1>
        <a:accent2>
          <a:srgbClr val="7FCD53"/>
        </a:accent2>
        <a:accent3>
          <a:srgbClr val="FFFFFF"/>
        </a:accent3>
        <a:accent4>
          <a:srgbClr val="000000"/>
        </a:accent4>
        <a:accent5>
          <a:srgbClr val="B3CDEE"/>
        </a:accent5>
        <a:accent6>
          <a:srgbClr val="72BA4A"/>
        </a:accent6>
        <a:hlink>
          <a:srgbClr val="CB518E"/>
        </a:hlink>
        <a:folHlink>
          <a:srgbClr val="DB8629"/>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572TGp_fresh_light_ani.potx" id="{3032521D-8704-494D-AEF6-02F96BC3699B}" vid="{305CA9E7-4027-4276-B8F1-5798AB7A59B4}"/>
    </a:ext>
  </a:extLst>
</a:theme>
</file>

<file path=ppt/theme/theme15.xml><?xml version="1.0" encoding="utf-8"?>
<a:theme xmlns:a="http://schemas.openxmlformats.org/drawingml/2006/main" name="1_Contents Slide Master">
  <a:themeElements>
    <a:clrScheme name="ALLPPT-COLOR-A19">
      <a:dk1>
        <a:sysClr val="windowText" lastClr="000000"/>
      </a:dk1>
      <a:lt1>
        <a:sysClr val="window" lastClr="FFFFFF"/>
      </a:lt1>
      <a:dk2>
        <a:srgbClr val="1F497D"/>
      </a:dk2>
      <a:lt2>
        <a:srgbClr val="EEECE1"/>
      </a:lt2>
      <a:accent1>
        <a:srgbClr val="32AEB8"/>
      </a:accent1>
      <a:accent2>
        <a:srgbClr val="F2A40D"/>
      </a:accent2>
      <a:accent3>
        <a:srgbClr val="32AEB8"/>
      </a:accent3>
      <a:accent4>
        <a:srgbClr val="F2A40D"/>
      </a:accent4>
      <a:accent5>
        <a:srgbClr val="32AEB8"/>
      </a:accent5>
      <a:accent6>
        <a:srgbClr val="F2A40D"/>
      </a:accent6>
      <a:hlink>
        <a:srgbClr val="3F3F3F"/>
      </a:hlink>
      <a:folHlink>
        <a:srgbClr val="3F3F3F"/>
      </a:folHlink>
    </a:clrScheme>
    <a:fontScheme name="ALLPPT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rgbClr val="32AEB8"/>
        </a:solidFill>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theme>
</file>

<file path=ppt/theme/theme16.xml><?xml version="1.0" encoding="utf-8"?>
<a:theme xmlns:a="http://schemas.openxmlformats.org/drawingml/2006/main" name="578TGp_CleanCity_light">
  <a:themeElements>
    <a:clrScheme name="300TGp_natural_light 1">
      <a:dk1>
        <a:srgbClr val="000000"/>
      </a:dk1>
      <a:lt1>
        <a:srgbClr val="FFFFFF"/>
      </a:lt1>
      <a:dk2>
        <a:srgbClr val="51944E"/>
      </a:dk2>
      <a:lt2>
        <a:srgbClr val="DDDDDD"/>
      </a:lt2>
      <a:accent1>
        <a:srgbClr val="646ADE"/>
      </a:accent1>
      <a:accent2>
        <a:srgbClr val="1BAFC3"/>
      </a:accent2>
      <a:accent3>
        <a:srgbClr val="FFFFFF"/>
      </a:accent3>
      <a:accent4>
        <a:srgbClr val="000000"/>
      </a:accent4>
      <a:accent5>
        <a:srgbClr val="B8B9EC"/>
      </a:accent5>
      <a:accent6>
        <a:srgbClr val="179EB0"/>
      </a:accent6>
      <a:hlink>
        <a:srgbClr val="98BF1D"/>
      </a:hlink>
      <a:folHlink>
        <a:srgbClr val="90A8B0"/>
      </a:folHlink>
    </a:clrScheme>
    <a:fontScheme name="300TGp_natural_light">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r"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r"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charset="0"/>
          </a:defRPr>
        </a:defPPr>
      </a:lstStyle>
    </a:lnDef>
  </a:objectDefaults>
  <a:extraClrSchemeLst>
    <a:extraClrScheme>
      <a:clrScheme name="300TGp_natural_light 1">
        <a:dk1>
          <a:srgbClr val="000000"/>
        </a:dk1>
        <a:lt1>
          <a:srgbClr val="FFFFFF"/>
        </a:lt1>
        <a:dk2>
          <a:srgbClr val="51944E"/>
        </a:dk2>
        <a:lt2>
          <a:srgbClr val="DDDDDD"/>
        </a:lt2>
        <a:accent1>
          <a:srgbClr val="646ADE"/>
        </a:accent1>
        <a:accent2>
          <a:srgbClr val="1BAFC3"/>
        </a:accent2>
        <a:accent3>
          <a:srgbClr val="FFFFFF"/>
        </a:accent3>
        <a:accent4>
          <a:srgbClr val="000000"/>
        </a:accent4>
        <a:accent5>
          <a:srgbClr val="B8B9EC"/>
        </a:accent5>
        <a:accent6>
          <a:srgbClr val="179EB0"/>
        </a:accent6>
        <a:hlink>
          <a:srgbClr val="98BF1D"/>
        </a:hlink>
        <a:folHlink>
          <a:srgbClr val="90A8B0"/>
        </a:folHlink>
      </a:clrScheme>
      <a:clrMap bg1="lt1" tx1="dk1" bg2="lt2" tx2="dk2" accent1="accent1" accent2="accent2" accent3="accent3" accent4="accent4" accent5="accent5" accent6="accent6" hlink="hlink" folHlink="folHlink"/>
    </a:extraClrScheme>
    <a:extraClrScheme>
      <a:clrScheme name="300TGp_natural_light 2">
        <a:dk1>
          <a:srgbClr val="4D4D4D"/>
        </a:dk1>
        <a:lt1>
          <a:srgbClr val="FFFFFF"/>
        </a:lt1>
        <a:dk2>
          <a:srgbClr val="347436"/>
        </a:dk2>
        <a:lt2>
          <a:srgbClr val="DDDDDD"/>
        </a:lt2>
        <a:accent1>
          <a:srgbClr val="F28C1C"/>
        </a:accent1>
        <a:accent2>
          <a:srgbClr val="77AE26"/>
        </a:accent2>
        <a:accent3>
          <a:srgbClr val="FFFFFF"/>
        </a:accent3>
        <a:accent4>
          <a:srgbClr val="404040"/>
        </a:accent4>
        <a:accent5>
          <a:srgbClr val="F7C5AB"/>
        </a:accent5>
        <a:accent6>
          <a:srgbClr val="6B9D21"/>
        </a:accent6>
        <a:hlink>
          <a:srgbClr val="449878"/>
        </a:hlink>
        <a:folHlink>
          <a:srgbClr val="90A8B0"/>
        </a:folHlink>
      </a:clrScheme>
      <a:clrMap bg1="lt1" tx1="dk1" bg2="lt2" tx2="dk2" accent1="accent1" accent2="accent2" accent3="accent3" accent4="accent4" accent5="accent5" accent6="accent6" hlink="hlink" folHlink="folHlink"/>
    </a:extraClrScheme>
    <a:extraClrScheme>
      <a:clrScheme name="300TGp_natural_light 3">
        <a:dk1>
          <a:srgbClr val="000000"/>
        </a:dk1>
        <a:lt1>
          <a:srgbClr val="FFFFFF"/>
        </a:lt1>
        <a:dk2>
          <a:srgbClr val="1A578E"/>
        </a:dk2>
        <a:lt2>
          <a:srgbClr val="C0C0C0"/>
        </a:lt2>
        <a:accent1>
          <a:srgbClr val="5EB52D"/>
        </a:accent1>
        <a:accent2>
          <a:srgbClr val="F26D00"/>
        </a:accent2>
        <a:accent3>
          <a:srgbClr val="FFFFFF"/>
        </a:accent3>
        <a:accent4>
          <a:srgbClr val="000000"/>
        </a:accent4>
        <a:accent5>
          <a:srgbClr val="B6D7AD"/>
        </a:accent5>
        <a:accent6>
          <a:srgbClr val="DB6200"/>
        </a:accent6>
        <a:hlink>
          <a:srgbClr val="5983D7"/>
        </a:hlink>
        <a:folHlink>
          <a:srgbClr val="AAAD25"/>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578TGp_CleanCity_light.potx" id="{C48181F6-CE77-4911-8571-9135AC90DA54}" vid="{87CED6D1-60E4-4851-862A-C5DD6A253C99}"/>
    </a:ext>
  </a:extLst>
</a:theme>
</file>

<file path=ppt/theme/theme17.xml><?xml version="1.0" encoding="utf-8"?>
<a:theme xmlns:a="http://schemas.openxmlformats.org/drawingml/2006/main" name="Imogen template">
  <a:themeElements>
    <a:clrScheme name="Custom 347">
      <a:dk1>
        <a:srgbClr val="FFFFFF"/>
      </a:dk1>
      <a:lt1>
        <a:srgbClr val="0E293C"/>
      </a:lt1>
      <a:dk2>
        <a:srgbClr val="BBC9D3"/>
      </a:dk2>
      <a:lt2>
        <a:srgbClr val="184769"/>
      </a:lt2>
      <a:accent1>
        <a:srgbClr val="00E1C6"/>
      </a:accent1>
      <a:accent2>
        <a:srgbClr val="19BBD5"/>
      </a:accent2>
      <a:accent3>
        <a:srgbClr val="2C9DDE"/>
      </a:accent3>
      <a:accent4>
        <a:srgbClr val="3274E1"/>
      </a:accent4>
      <a:accent5>
        <a:srgbClr val="4C4ED5"/>
      </a:accent5>
      <a:accent6>
        <a:srgbClr val="5CF55F"/>
      </a:accent6>
      <a:hlink>
        <a:srgbClr val="1155CC"/>
      </a:hlink>
      <a:folHlink>
        <a:srgbClr val="6611CC"/>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8.xml><?xml version="1.0" encoding="utf-8"?>
<a:theme xmlns:a="http://schemas.openxmlformats.org/drawingml/2006/main" name="2_Contents Slide Master">
  <a:themeElements>
    <a:clrScheme name="2019-Medical">
      <a:dk1>
        <a:sysClr val="windowText" lastClr="000000"/>
      </a:dk1>
      <a:lt1>
        <a:sysClr val="window" lastClr="FFFFFF"/>
      </a:lt1>
      <a:dk2>
        <a:srgbClr val="44546A"/>
      </a:dk2>
      <a:lt2>
        <a:srgbClr val="E7E6E6"/>
      </a:lt2>
      <a:accent1>
        <a:srgbClr val="60BED4"/>
      </a:accent1>
      <a:accent2>
        <a:srgbClr val="8EDADA"/>
      </a:accent2>
      <a:accent3>
        <a:srgbClr val="AAAAAA"/>
      </a:accent3>
      <a:accent4>
        <a:srgbClr val="D4D4D4"/>
      </a:accent4>
      <a:accent5>
        <a:srgbClr val="60BED4"/>
      </a:accent5>
      <a:accent6>
        <a:srgbClr val="8EDADA"/>
      </a:accent6>
      <a:hlink>
        <a:srgbClr val="FFFFFF"/>
      </a:hlink>
      <a:folHlink>
        <a:srgbClr val="FFFFFF"/>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9.xml><?xml version="1.0" encoding="utf-8"?>
<a:theme xmlns:a="http://schemas.openxmlformats.org/drawingml/2006/main" name="597TGp_Child_light">
  <a:themeElements>
    <a:clrScheme name="Default Design 2">
      <a:dk1>
        <a:srgbClr val="000000"/>
      </a:dk1>
      <a:lt1>
        <a:srgbClr val="F6EDA8"/>
      </a:lt1>
      <a:dk2>
        <a:srgbClr val="006600"/>
      </a:dk2>
      <a:lt2>
        <a:srgbClr val="FFFFFF"/>
      </a:lt2>
      <a:accent1>
        <a:srgbClr val="73C95B"/>
      </a:accent1>
      <a:accent2>
        <a:srgbClr val="F7C037"/>
      </a:accent2>
      <a:accent3>
        <a:srgbClr val="FAF4D1"/>
      </a:accent3>
      <a:accent4>
        <a:srgbClr val="000000"/>
      </a:accent4>
      <a:accent5>
        <a:srgbClr val="BCE1B5"/>
      </a:accent5>
      <a:accent6>
        <a:srgbClr val="E0AE31"/>
      </a:accent6>
      <a:hlink>
        <a:srgbClr val="2393CB"/>
      </a:hlink>
      <a:folHlink>
        <a:srgbClr val="CB057B"/>
      </a:folHlink>
    </a:clrScheme>
    <a:fontScheme name="Default Design">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Default Design 1">
        <a:dk1>
          <a:srgbClr val="000000"/>
        </a:dk1>
        <a:lt1>
          <a:srgbClr val="BBEAA8"/>
        </a:lt1>
        <a:dk2>
          <a:srgbClr val="063C60"/>
        </a:dk2>
        <a:lt2>
          <a:srgbClr val="FFFFFF"/>
        </a:lt2>
        <a:accent1>
          <a:srgbClr val="5598CF"/>
        </a:accent1>
        <a:accent2>
          <a:srgbClr val="AAD955"/>
        </a:accent2>
        <a:accent3>
          <a:srgbClr val="DAF3D1"/>
        </a:accent3>
        <a:accent4>
          <a:srgbClr val="000000"/>
        </a:accent4>
        <a:accent5>
          <a:srgbClr val="B4CAE4"/>
        </a:accent5>
        <a:accent6>
          <a:srgbClr val="9AC44C"/>
        </a:accent6>
        <a:hlink>
          <a:srgbClr val="C7AA6F"/>
        </a:hlink>
        <a:folHlink>
          <a:srgbClr val="9E65B7"/>
        </a:folHlink>
      </a:clrScheme>
      <a:clrMap bg1="lt1" tx1="dk1" bg2="lt2" tx2="dk2" accent1="accent1" accent2="accent2" accent3="accent3" accent4="accent4" accent5="accent5" accent6="accent6" hlink="hlink" folHlink="folHlink"/>
    </a:extraClrScheme>
    <a:extraClrScheme>
      <a:clrScheme name="Default Design 2">
        <a:dk1>
          <a:srgbClr val="000000"/>
        </a:dk1>
        <a:lt1>
          <a:srgbClr val="F6EDA8"/>
        </a:lt1>
        <a:dk2>
          <a:srgbClr val="006600"/>
        </a:dk2>
        <a:lt2>
          <a:srgbClr val="FFFFFF"/>
        </a:lt2>
        <a:accent1>
          <a:srgbClr val="73C95B"/>
        </a:accent1>
        <a:accent2>
          <a:srgbClr val="F7C037"/>
        </a:accent2>
        <a:accent3>
          <a:srgbClr val="FAF4D1"/>
        </a:accent3>
        <a:accent4>
          <a:srgbClr val="000000"/>
        </a:accent4>
        <a:accent5>
          <a:srgbClr val="BCE1B5"/>
        </a:accent5>
        <a:accent6>
          <a:srgbClr val="E0AE31"/>
        </a:accent6>
        <a:hlink>
          <a:srgbClr val="2393CB"/>
        </a:hlink>
        <a:folHlink>
          <a:srgbClr val="CB057B"/>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FCE6AE"/>
        </a:lt1>
        <a:dk2>
          <a:srgbClr val="800000"/>
        </a:dk2>
        <a:lt2>
          <a:srgbClr val="FFFFFF"/>
        </a:lt2>
        <a:accent1>
          <a:srgbClr val="F66C2E"/>
        </a:accent1>
        <a:accent2>
          <a:srgbClr val="F9DE3D"/>
        </a:accent2>
        <a:accent3>
          <a:srgbClr val="FDF0D3"/>
        </a:accent3>
        <a:accent4>
          <a:srgbClr val="000000"/>
        </a:accent4>
        <a:accent5>
          <a:srgbClr val="FABAAD"/>
        </a:accent5>
        <a:accent6>
          <a:srgbClr val="E2C936"/>
        </a:accent6>
        <a:hlink>
          <a:srgbClr val="6CCA85"/>
        </a:hlink>
        <a:folHlink>
          <a:srgbClr val="DCA44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597TGp_Child_light2.potx" id="{9BDA5B1A-A96A-4DFC-882C-57267A7A24A2}" vid="{52727678-EBE9-4936-AB5E-556603E1788C}"/>
    </a:ext>
  </a:extLst>
</a:theme>
</file>

<file path=ppt/theme/theme20.xml><?xml version="1.0" encoding="utf-8"?>
<a:theme xmlns:a="http://schemas.openxmlformats.org/drawingml/2006/main" name="1_581TGp_gold_light">
  <a:themeElements>
    <a:clrScheme name="Default Design 2">
      <a:dk1>
        <a:srgbClr val="000000"/>
      </a:dk1>
      <a:lt1>
        <a:srgbClr val="FFFFFF"/>
      </a:lt1>
      <a:dk2>
        <a:srgbClr val="2E507A"/>
      </a:dk2>
      <a:lt2>
        <a:srgbClr val="333333"/>
      </a:lt2>
      <a:accent1>
        <a:srgbClr val="5A90C2"/>
      </a:accent1>
      <a:accent2>
        <a:srgbClr val="8AC246"/>
      </a:accent2>
      <a:accent3>
        <a:srgbClr val="FFFFFF"/>
      </a:accent3>
      <a:accent4>
        <a:srgbClr val="000000"/>
      </a:accent4>
      <a:accent5>
        <a:srgbClr val="B5C6DD"/>
      </a:accent5>
      <a:accent6>
        <a:srgbClr val="7DB03F"/>
      </a:accent6>
      <a:hlink>
        <a:srgbClr val="F6831A"/>
      </a:hlink>
      <a:folHlink>
        <a:srgbClr val="EFC821"/>
      </a:folHlink>
    </a:clrScheme>
    <a:fontScheme name="Default Design">
      <a:majorFont>
        <a:latin typeface="Arial"/>
        <a:ea typeface=""/>
        <a:cs typeface=""/>
      </a:majorFont>
      <a:minorFont>
        <a:latin typeface="Calibri"/>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1" i="0" u="none" strike="noStrike" cap="none" normalizeH="0" baseline="0" smtClean="0">
            <a:ln>
              <a:noFill/>
            </a:ln>
            <a:solidFill>
              <a:schemeClr val="tx1"/>
            </a:solidFill>
            <a:effectLst/>
            <a:latin typeface="Arial"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1" i="0" u="none" strike="noStrike" cap="none" normalizeH="0" baseline="0" smtClean="0">
            <a:ln>
              <a:noFill/>
            </a:ln>
            <a:solidFill>
              <a:schemeClr val="tx1"/>
            </a:solidFill>
            <a:effectLst/>
            <a:latin typeface="Arial" charset="0"/>
          </a:defRPr>
        </a:defPPr>
      </a:lstStyle>
    </a:lnDef>
  </a:objectDefaults>
  <a:extraClrSchemeLst>
    <a:extraClrScheme>
      <a:clrScheme name="Default Design 1">
        <a:dk1>
          <a:srgbClr val="000000"/>
        </a:dk1>
        <a:lt1>
          <a:srgbClr val="FFFFFF"/>
        </a:lt1>
        <a:dk2>
          <a:srgbClr val="800000"/>
        </a:dk2>
        <a:lt2>
          <a:srgbClr val="333333"/>
        </a:lt2>
        <a:accent1>
          <a:srgbClr val="EB6743"/>
        </a:accent1>
        <a:accent2>
          <a:srgbClr val="D3A911"/>
        </a:accent2>
        <a:accent3>
          <a:srgbClr val="FFFFFF"/>
        </a:accent3>
        <a:accent4>
          <a:srgbClr val="000000"/>
        </a:accent4>
        <a:accent5>
          <a:srgbClr val="F3B8B0"/>
        </a:accent5>
        <a:accent6>
          <a:srgbClr val="BF990E"/>
        </a:accent6>
        <a:hlink>
          <a:srgbClr val="7B9B63"/>
        </a:hlink>
        <a:folHlink>
          <a:srgbClr val="38A3B2"/>
        </a:folHlink>
      </a:clrScheme>
      <a:clrMap bg1="lt1" tx1="dk1" bg2="lt2" tx2="dk2" accent1="accent1" accent2="accent2" accent3="accent3" accent4="accent4" accent5="accent5" accent6="accent6" hlink="hlink" folHlink="folHlink"/>
    </a:extraClrScheme>
    <a:extraClrScheme>
      <a:clrScheme name="Default Design 2">
        <a:dk1>
          <a:srgbClr val="000000"/>
        </a:dk1>
        <a:lt1>
          <a:srgbClr val="FFFFFF"/>
        </a:lt1>
        <a:dk2>
          <a:srgbClr val="2E507A"/>
        </a:dk2>
        <a:lt2>
          <a:srgbClr val="333333"/>
        </a:lt2>
        <a:accent1>
          <a:srgbClr val="5A90C2"/>
        </a:accent1>
        <a:accent2>
          <a:srgbClr val="8AC246"/>
        </a:accent2>
        <a:accent3>
          <a:srgbClr val="FFFFFF"/>
        </a:accent3>
        <a:accent4>
          <a:srgbClr val="000000"/>
        </a:accent4>
        <a:accent5>
          <a:srgbClr val="B5C6DD"/>
        </a:accent5>
        <a:accent6>
          <a:srgbClr val="7DB03F"/>
        </a:accent6>
        <a:hlink>
          <a:srgbClr val="F6831A"/>
        </a:hlink>
        <a:folHlink>
          <a:srgbClr val="EFC821"/>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FFFFFF"/>
        </a:lt1>
        <a:dk2>
          <a:srgbClr val="A82A9F"/>
        </a:dk2>
        <a:lt2>
          <a:srgbClr val="4D4D4D"/>
        </a:lt2>
        <a:accent1>
          <a:srgbClr val="12B4D4"/>
        </a:accent1>
        <a:accent2>
          <a:srgbClr val="F1C23D"/>
        </a:accent2>
        <a:accent3>
          <a:srgbClr val="FFFFFF"/>
        </a:accent3>
        <a:accent4>
          <a:srgbClr val="000000"/>
        </a:accent4>
        <a:accent5>
          <a:srgbClr val="AAD6E6"/>
        </a:accent5>
        <a:accent6>
          <a:srgbClr val="DAB036"/>
        </a:accent6>
        <a:hlink>
          <a:srgbClr val="8CA62C"/>
        </a:hlink>
        <a:folHlink>
          <a:srgbClr val="80808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581TGp_gold_light.potx" id="{D7BDFE57-600A-4DD4-8667-352C267062AD}" vid="{9595478A-F26B-4CDE-81FE-8B922C758BAE}"/>
    </a:ext>
  </a:extLst>
</a:theme>
</file>

<file path=ppt/theme/theme21.xml><?xml version="1.0" encoding="utf-8"?>
<a:theme xmlns:a="http://schemas.openxmlformats.org/drawingml/2006/main" name="576TGp_report_light">
  <a:themeElements>
    <a:clrScheme name="Default Design 1">
      <a:dk1>
        <a:srgbClr val="000000"/>
      </a:dk1>
      <a:lt1>
        <a:srgbClr val="B4E3EE"/>
      </a:lt1>
      <a:dk2>
        <a:srgbClr val="189180"/>
      </a:dk2>
      <a:lt2>
        <a:srgbClr val="808080"/>
      </a:lt2>
      <a:accent1>
        <a:srgbClr val="FF7F00"/>
      </a:accent1>
      <a:accent2>
        <a:srgbClr val="B3DC27"/>
      </a:accent2>
      <a:accent3>
        <a:srgbClr val="D6EFF5"/>
      </a:accent3>
      <a:accent4>
        <a:srgbClr val="000000"/>
      </a:accent4>
      <a:accent5>
        <a:srgbClr val="FFC0AA"/>
      </a:accent5>
      <a:accent6>
        <a:srgbClr val="A2C722"/>
      </a:accent6>
      <a:hlink>
        <a:srgbClr val="6FB9D7"/>
      </a:hlink>
      <a:folHlink>
        <a:srgbClr val="F93D17"/>
      </a:folHlink>
    </a:clrScheme>
    <a:fontScheme name="Default Design">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Default Design 1">
        <a:dk1>
          <a:srgbClr val="000000"/>
        </a:dk1>
        <a:lt1>
          <a:srgbClr val="B4E3EE"/>
        </a:lt1>
        <a:dk2>
          <a:srgbClr val="189180"/>
        </a:dk2>
        <a:lt2>
          <a:srgbClr val="808080"/>
        </a:lt2>
        <a:accent1>
          <a:srgbClr val="FF7F00"/>
        </a:accent1>
        <a:accent2>
          <a:srgbClr val="B3DC27"/>
        </a:accent2>
        <a:accent3>
          <a:srgbClr val="D6EFF5"/>
        </a:accent3>
        <a:accent4>
          <a:srgbClr val="000000"/>
        </a:accent4>
        <a:accent5>
          <a:srgbClr val="FFC0AA"/>
        </a:accent5>
        <a:accent6>
          <a:srgbClr val="A2C722"/>
        </a:accent6>
        <a:hlink>
          <a:srgbClr val="6FB9D7"/>
        </a:hlink>
        <a:folHlink>
          <a:srgbClr val="F93D17"/>
        </a:folHlink>
      </a:clrScheme>
      <a:clrMap bg1="lt1" tx1="dk1" bg2="lt2" tx2="dk2" accent1="accent1" accent2="accent2" accent3="accent3" accent4="accent4" accent5="accent5" accent6="accent6" hlink="hlink" folHlink="folHlink"/>
    </a:extraClrScheme>
    <a:extraClrScheme>
      <a:clrScheme name="Default Design 2">
        <a:dk1>
          <a:srgbClr val="000000"/>
        </a:dk1>
        <a:lt1>
          <a:srgbClr val="FEE384"/>
        </a:lt1>
        <a:dk2>
          <a:srgbClr val="FD8334"/>
        </a:dk2>
        <a:lt2>
          <a:srgbClr val="808080"/>
        </a:lt2>
        <a:accent1>
          <a:srgbClr val="F98EB2"/>
        </a:accent1>
        <a:accent2>
          <a:srgbClr val="FCB43E"/>
        </a:accent2>
        <a:accent3>
          <a:srgbClr val="FEEFC2"/>
        </a:accent3>
        <a:accent4>
          <a:srgbClr val="000000"/>
        </a:accent4>
        <a:accent5>
          <a:srgbClr val="FBC6D5"/>
        </a:accent5>
        <a:accent6>
          <a:srgbClr val="E4A337"/>
        </a:accent6>
        <a:hlink>
          <a:srgbClr val="FA6D73"/>
        </a:hlink>
        <a:folHlink>
          <a:srgbClr val="D264C5"/>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D4E1EE"/>
        </a:lt1>
        <a:dk2>
          <a:srgbClr val="2F84AF"/>
        </a:dk2>
        <a:lt2>
          <a:srgbClr val="808080"/>
        </a:lt2>
        <a:accent1>
          <a:srgbClr val="9899C1"/>
        </a:accent1>
        <a:accent2>
          <a:srgbClr val="4BBAC3"/>
        </a:accent2>
        <a:accent3>
          <a:srgbClr val="E6EEF5"/>
        </a:accent3>
        <a:accent4>
          <a:srgbClr val="000000"/>
        </a:accent4>
        <a:accent5>
          <a:srgbClr val="CACADD"/>
        </a:accent5>
        <a:accent6>
          <a:srgbClr val="43A8B0"/>
        </a:accent6>
        <a:hlink>
          <a:srgbClr val="7AC5B9"/>
        </a:hlink>
        <a:folHlink>
          <a:srgbClr val="719FC5"/>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576TGp_report_light.potx" id="{C8DDBDDC-8998-4E3F-9E4D-3D82DF4B4CED}" vid="{C64A7254-B87B-4511-A5A4-0D81C86FF10D}"/>
    </a:ext>
  </a:extLst>
</a:theme>
</file>

<file path=ppt/theme/theme22.xml><?xml version="1.0" encoding="utf-8"?>
<a:theme xmlns:a="http://schemas.openxmlformats.org/drawingml/2006/main" name="5_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3.xml><?xml version="1.0" encoding="utf-8"?>
<a:theme xmlns:a="http://schemas.openxmlformats.org/drawingml/2006/main" name="Solanio template">
  <a:themeElements>
    <a:clrScheme name="Custom 347">
      <a:dk1>
        <a:srgbClr val="484F56"/>
      </a:dk1>
      <a:lt1>
        <a:srgbClr val="FFFFFF"/>
      </a:lt1>
      <a:dk2>
        <a:srgbClr val="666666"/>
      </a:dk2>
      <a:lt2>
        <a:srgbClr val="EEF1F3"/>
      </a:lt2>
      <a:accent1>
        <a:srgbClr val="9BCF63"/>
      </a:accent1>
      <a:accent2>
        <a:srgbClr val="51B148"/>
      </a:accent2>
      <a:accent3>
        <a:srgbClr val="B8F567"/>
      </a:accent3>
      <a:accent4>
        <a:srgbClr val="484F56"/>
      </a:accent4>
      <a:accent5>
        <a:srgbClr val="89A8BF"/>
      </a:accent5>
      <a:accent6>
        <a:srgbClr val="E0E8EE"/>
      </a:accent6>
      <a:hlink>
        <a:srgbClr val="9BCF63"/>
      </a:hlink>
      <a:folHlink>
        <a:srgbClr val="6611CC"/>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4.xml><?xml version="1.0" encoding="utf-8"?>
<a:theme xmlns:a="http://schemas.openxmlformats.org/drawingml/2006/main" name="581TGp_gold_light_ani">
  <a:themeElements>
    <a:clrScheme name="Default Design 1">
      <a:dk1>
        <a:srgbClr val="000000"/>
      </a:dk1>
      <a:lt1>
        <a:srgbClr val="FFFFFF"/>
      </a:lt1>
      <a:dk2>
        <a:srgbClr val="800000"/>
      </a:dk2>
      <a:lt2>
        <a:srgbClr val="333333"/>
      </a:lt2>
      <a:accent1>
        <a:srgbClr val="EB6743"/>
      </a:accent1>
      <a:accent2>
        <a:srgbClr val="D3A911"/>
      </a:accent2>
      <a:accent3>
        <a:srgbClr val="FFFFFF"/>
      </a:accent3>
      <a:accent4>
        <a:srgbClr val="000000"/>
      </a:accent4>
      <a:accent5>
        <a:srgbClr val="F3B8B0"/>
      </a:accent5>
      <a:accent6>
        <a:srgbClr val="BF990E"/>
      </a:accent6>
      <a:hlink>
        <a:srgbClr val="7B9B63"/>
      </a:hlink>
      <a:folHlink>
        <a:srgbClr val="38A3B2"/>
      </a:folHlink>
    </a:clrScheme>
    <a:fontScheme name="Default Design">
      <a:majorFont>
        <a:latin typeface="Arial"/>
        <a:ea typeface=""/>
        <a:cs typeface=""/>
      </a:majorFont>
      <a:minorFont>
        <a:latin typeface="Calibri"/>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1" i="0" u="none" strike="noStrike" cap="none" normalizeH="0" baseline="0" smtClean="0">
            <a:ln>
              <a:noFill/>
            </a:ln>
            <a:solidFill>
              <a:schemeClr val="tx1"/>
            </a:solidFill>
            <a:effectLst/>
            <a:latin typeface="Arial"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1" i="0" u="none" strike="noStrike" cap="none" normalizeH="0" baseline="0" smtClean="0">
            <a:ln>
              <a:noFill/>
            </a:ln>
            <a:solidFill>
              <a:schemeClr val="tx1"/>
            </a:solidFill>
            <a:effectLst/>
            <a:latin typeface="Arial" charset="0"/>
          </a:defRPr>
        </a:defPPr>
      </a:lstStyle>
    </a:lnDef>
  </a:objectDefaults>
  <a:extraClrSchemeLst>
    <a:extraClrScheme>
      <a:clrScheme name="Default Design 1">
        <a:dk1>
          <a:srgbClr val="000000"/>
        </a:dk1>
        <a:lt1>
          <a:srgbClr val="FFFFFF"/>
        </a:lt1>
        <a:dk2>
          <a:srgbClr val="800000"/>
        </a:dk2>
        <a:lt2>
          <a:srgbClr val="333333"/>
        </a:lt2>
        <a:accent1>
          <a:srgbClr val="EB6743"/>
        </a:accent1>
        <a:accent2>
          <a:srgbClr val="D3A911"/>
        </a:accent2>
        <a:accent3>
          <a:srgbClr val="FFFFFF"/>
        </a:accent3>
        <a:accent4>
          <a:srgbClr val="000000"/>
        </a:accent4>
        <a:accent5>
          <a:srgbClr val="F3B8B0"/>
        </a:accent5>
        <a:accent6>
          <a:srgbClr val="BF990E"/>
        </a:accent6>
        <a:hlink>
          <a:srgbClr val="7B9B63"/>
        </a:hlink>
        <a:folHlink>
          <a:srgbClr val="38A3B2"/>
        </a:folHlink>
      </a:clrScheme>
      <a:clrMap bg1="lt1" tx1="dk1" bg2="lt2" tx2="dk2" accent1="accent1" accent2="accent2" accent3="accent3" accent4="accent4" accent5="accent5" accent6="accent6" hlink="hlink" folHlink="folHlink"/>
    </a:extraClrScheme>
    <a:extraClrScheme>
      <a:clrScheme name="Default Design 2">
        <a:dk1>
          <a:srgbClr val="000000"/>
        </a:dk1>
        <a:lt1>
          <a:srgbClr val="FFFFFF"/>
        </a:lt1>
        <a:dk2>
          <a:srgbClr val="2E507A"/>
        </a:dk2>
        <a:lt2>
          <a:srgbClr val="333333"/>
        </a:lt2>
        <a:accent1>
          <a:srgbClr val="5A90C2"/>
        </a:accent1>
        <a:accent2>
          <a:srgbClr val="8AC246"/>
        </a:accent2>
        <a:accent3>
          <a:srgbClr val="FFFFFF"/>
        </a:accent3>
        <a:accent4>
          <a:srgbClr val="000000"/>
        </a:accent4>
        <a:accent5>
          <a:srgbClr val="B5C6DD"/>
        </a:accent5>
        <a:accent6>
          <a:srgbClr val="7DB03F"/>
        </a:accent6>
        <a:hlink>
          <a:srgbClr val="F6831A"/>
        </a:hlink>
        <a:folHlink>
          <a:srgbClr val="EFC821"/>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FFFFFF"/>
        </a:lt1>
        <a:dk2>
          <a:srgbClr val="A82A9F"/>
        </a:dk2>
        <a:lt2>
          <a:srgbClr val="4D4D4D"/>
        </a:lt2>
        <a:accent1>
          <a:srgbClr val="12B4D4"/>
        </a:accent1>
        <a:accent2>
          <a:srgbClr val="F1C23D"/>
        </a:accent2>
        <a:accent3>
          <a:srgbClr val="FFFFFF"/>
        </a:accent3>
        <a:accent4>
          <a:srgbClr val="000000"/>
        </a:accent4>
        <a:accent5>
          <a:srgbClr val="AAD6E6"/>
        </a:accent5>
        <a:accent6>
          <a:srgbClr val="DAB036"/>
        </a:accent6>
        <a:hlink>
          <a:srgbClr val="8CA62C"/>
        </a:hlink>
        <a:folHlink>
          <a:srgbClr val="80808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581TGp_gold_light_ani.potx" id="{8A3CCD62-9777-4464-B742-A82DF9FCD551}" vid="{948354E1-5C5F-4272-9E95-FA48BCEEDEC1}"/>
    </a:ext>
  </a:extLst>
</a:theme>
</file>

<file path=ppt/theme/theme25.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27790</TotalTime>
  <Words>5185</Words>
  <Application>Microsoft Office PowerPoint</Application>
  <PresentationFormat>Widescreen</PresentationFormat>
  <Paragraphs>523</Paragraphs>
  <Slides>59</Slides>
  <Notes>13</Notes>
  <HiddenSlides>0</HiddenSlides>
  <MMClips>0</MMClips>
  <ScaleCrop>false</ScaleCrop>
  <HeadingPairs>
    <vt:vector size="6" baseType="variant">
      <vt:variant>
        <vt:lpstr>Fonts Used</vt:lpstr>
      </vt:variant>
      <vt:variant>
        <vt:i4>42</vt:i4>
      </vt:variant>
      <vt:variant>
        <vt:lpstr>Theme</vt:lpstr>
      </vt:variant>
      <vt:variant>
        <vt:i4>24</vt:i4>
      </vt:variant>
      <vt:variant>
        <vt:lpstr>Slide Titles</vt:lpstr>
      </vt:variant>
      <vt:variant>
        <vt:i4>59</vt:i4>
      </vt:variant>
    </vt:vector>
  </HeadingPairs>
  <TitlesOfParts>
    <vt:vector size="125" baseType="lpstr">
      <vt:lpstr>Arial Unicode MS</vt:lpstr>
      <vt:lpstr>맑은 고딕</vt:lpstr>
      <vt:lpstr>.VnTime</vt:lpstr>
      <vt:lpstr>Abel</vt:lpstr>
      <vt:lpstr>Advent Pro</vt:lpstr>
      <vt:lpstr>Advent Pro SemiBold</vt:lpstr>
      <vt:lpstr>Amatic SC</vt:lpstr>
      <vt:lpstr>Arial</vt:lpstr>
      <vt:lpstr>Arial Black</vt:lpstr>
      <vt:lpstr>Arial Đen</vt:lpstr>
      <vt:lpstr>Arvo</vt:lpstr>
      <vt:lpstr>Bodoni</vt:lpstr>
      <vt:lpstr>Cabin</vt:lpstr>
      <vt:lpstr>Calibri</vt:lpstr>
      <vt:lpstr>Calibri Light</vt:lpstr>
      <vt:lpstr>Courier New</vt:lpstr>
      <vt:lpstr>DM Sans</vt:lpstr>
      <vt:lpstr>Dosis</vt:lpstr>
      <vt:lpstr>Dosis ExtraLight</vt:lpstr>
      <vt:lpstr>Gill Sans</vt:lpstr>
      <vt:lpstr>Helvetica</vt:lpstr>
      <vt:lpstr>Helvetica Neue</vt:lpstr>
      <vt:lpstr>Lato</vt:lpstr>
      <vt:lpstr>Mangal</vt:lpstr>
      <vt:lpstr>Montserrat</vt:lpstr>
      <vt:lpstr>Montserrat Black</vt:lpstr>
      <vt:lpstr>Montserrat ExtraLight</vt:lpstr>
      <vt:lpstr>Montserrat Light</vt:lpstr>
      <vt:lpstr>Montserrat SemiBold</vt:lpstr>
      <vt:lpstr>Muli</vt:lpstr>
      <vt:lpstr>Nixie One</vt:lpstr>
      <vt:lpstr>Open Sans</vt:lpstr>
      <vt:lpstr>Paytone One</vt:lpstr>
      <vt:lpstr>Pontano Sans</vt:lpstr>
      <vt:lpstr>Quicksand</vt:lpstr>
      <vt:lpstr>Righteous</vt:lpstr>
      <vt:lpstr>Roboto Light</vt:lpstr>
      <vt:lpstr>Roboto Slab</vt:lpstr>
      <vt:lpstr>Roboto Slab Regular</vt:lpstr>
      <vt:lpstr>Times New Roman</vt:lpstr>
      <vt:lpstr>Verdana</vt:lpstr>
      <vt:lpstr>Wingdings</vt:lpstr>
      <vt:lpstr>Contents Slide Master</vt:lpstr>
      <vt:lpstr>8_Contents Slide Master</vt:lpstr>
      <vt:lpstr>2_Intellectual Property Thesis by Slidesgo</vt:lpstr>
      <vt:lpstr>Yellow Abstract Bussines</vt:lpstr>
      <vt:lpstr>Quickly template</vt:lpstr>
      <vt:lpstr>1_Online Retail Marketing Campaign by Slidesgo</vt:lpstr>
      <vt:lpstr>1_Office Theme</vt:lpstr>
      <vt:lpstr>14_Contents Slide Master</vt:lpstr>
      <vt:lpstr>Office Theme</vt:lpstr>
      <vt:lpstr>2_Solanio template</vt:lpstr>
      <vt:lpstr>1_Default</vt:lpstr>
      <vt:lpstr>302TGp_natural_light_ani</vt:lpstr>
      <vt:lpstr>3_Office Theme</vt:lpstr>
      <vt:lpstr>1_572TGp_fresh_light_ani</vt:lpstr>
      <vt:lpstr>1_Contents Slide Master</vt:lpstr>
      <vt:lpstr>578TGp_CleanCity_light</vt:lpstr>
      <vt:lpstr>Imogen template</vt:lpstr>
      <vt:lpstr>2_Contents Slide Master</vt:lpstr>
      <vt:lpstr>597TGp_Child_light</vt:lpstr>
      <vt:lpstr>1_581TGp_gold_light</vt:lpstr>
      <vt:lpstr>576TGp_report_light</vt:lpstr>
      <vt:lpstr>5_Office Theme</vt:lpstr>
      <vt:lpstr>Solanio template</vt:lpstr>
      <vt:lpstr>581TGp_gold_light_ani</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Company/>
  <LinksUpToDate>false</LinksUpToDate>
  <SharedDoc>false</SharedDoc>
  <HyperlinksChanged>false</HyperlinksChanged>
  <AppVersion>15.0000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Allppt.com;Googleslidesppt.com</dc:creator>
  <cp:lastModifiedBy>Le Tien Duat</cp:lastModifiedBy>
  <cp:revision>669</cp:revision>
  <dcterms:created xsi:type="dcterms:W3CDTF">2018-04-24T17:14:44Z</dcterms:created>
  <dcterms:modified xsi:type="dcterms:W3CDTF">2022-11-09T07:52:10Z</dcterms:modified>
</cp:coreProperties>
</file>